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6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7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8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9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0.xml" ContentType="application/vnd.openxmlformats-officedocument.themeOverride+xml"/>
  <Override PartName="/ppt/drawings/drawing1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1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2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3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58" r:id="rId4"/>
    <p:sldId id="277" r:id="rId5"/>
    <p:sldId id="275" r:id="rId6"/>
    <p:sldId id="285" r:id="rId7"/>
    <p:sldId id="261" r:id="rId8"/>
    <p:sldId id="278" r:id="rId9"/>
    <p:sldId id="267" r:id="rId10"/>
    <p:sldId id="284" r:id="rId11"/>
    <p:sldId id="282" r:id="rId12"/>
    <p:sldId id="269" r:id="rId13"/>
    <p:sldId id="283" r:id="rId14"/>
    <p:sldId id="280" r:id="rId15"/>
    <p:sldId id="286" r:id="rId16"/>
    <p:sldId id="288" r:id="rId17"/>
    <p:sldId id="289" r:id="rId18"/>
    <p:sldId id="290" r:id="rId19"/>
    <p:sldId id="291" r:id="rId20"/>
    <p:sldId id="292" r:id="rId21"/>
    <p:sldId id="293" r:id="rId22"/>
    <p:sldId id="263" r:id="rId23"/>
    <p:sldId id="264" r:id="rId24"/>
    <p:sldId id="265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osaic.uncc.edu\dfs\users\aparab2\windows\Desktop\courses\pmd\SensorCurve_2th%20May,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../embeddings/oleObject8.bin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../embeddings/oleObject9.bin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../embeddings/oleObject10.bin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../embeddings/oleObject11.bin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4.xml"/><Relationship Id="rId1" Type="http://schemas.microsoft.com/office/2011/relationships/chartStyle" Target="style14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12.bin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../embeddings/oleObject13.bin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../embeddings/oleObject14.bin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../embeddings/oleObject16.bin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../embeddings/oleObject17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osaic.uncc.edu\dfs\users\mericks4\windows\Documents\Graduate%20School\PMD\Project\PMD%20Project\DATA\PID_pump_0Nheat_coo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4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5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6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../embeddings/oleObject7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491414464566399E-2"/>
          <c:y val="6.9162801891167525E-2"/>
          <c:w val="0.86703484640238959"/>
          <c:h val="0.80373258912770129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3"/>
            <c:dispRSqr val="1"/>
            <c:dispEq val="1"/>
            <c:trendlineLbl>
              <c:layout>
                <c:manualLayout>
                  <c:x val="-0.17607652241107533"/>
                  <c:y val="-7.0428831470627977E-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aseline="0" dirty="0"/>
                      <a:t>Position = 2.065V</a:t>
                    </a:r>
                    <a:r>
                      <a:rPr lang="en-US" sz="2000" baseline="30000" dirty="0"/>
                      <a:t>3</a:t>
                    </a:r>
                    <a:r>
                      <a:rPr lang="en-US" sz="2000" baseline="0" dirty="0"/>
                      <a:t> - 14.992V</a:t>
                    </a:r>
                    <a:r>
                      <a:rPr lang="en-US" sz="2000" baseline="30000" dirty="0"/>
                      <a:t>2</a:t>
                    </a:r>
                    <a:r>
                      <a:rPr lang="en-US" sz="2000" baseline="0" dirty="0"/>
                      <a:t> + 83.641V - 53.6</a:t>
                    </a:r>
                    <a:br>
                      <a:rPr lang="en-US" sz="2000" baseline="0" dirty="0"/>
                    </a:br>
                    <a:r>
                      <a:rPr lang="en-US" sz="2000" baseline="0" dirty="0"/>
                      <a:t>R² = 0.9996</a:t>
                    </a:r>
                    <a:endParaRPr lang="en-US" sz="2000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'[SensorCurve_2th May,17.xlsx]Sheet2'!$A$85:$A$125,'[SensorCurve_2th May,17.xlsx]Sheet2'!$A$85:$A$126</c:f>
              <c:numCache>
                <c:formatCode>0.00000</c:formatCode>
                <c:ptCount val="83"/>
                <c:pt idx="0">
                  <c:v>4.3630000000000004</c:v>
                </c:pt>
                <c:pt idx="1">
                  <c:v>4.3029999999999999</c:v>
                </c:pt>
                <c:pt idx="2">
                  <c:v>4.2679999999999998</c:v>
                </c:pt>
                <c:pt idx="3">
                  <c:v>4.18</c:v>
                </c:pt>
                <c:pt idx="4">
                  <c:v>4.1289999999999996</c:v>
                </c:pt>
                <c:pt idx="5">
                  <c:v>4.0339999999999998</c:v>
                </c:pt>
                <c:pt idx="6">
                  <c:v>3.968</c:v>
                </c:pt>
                <c:pt idx="7">
                  <c:v>3.871</c:v>
                </c:pt>
                <c:pt idx="8">
                  <c:v>3.7970000000000002</c:v>
                </c:pt>
                <c:pt idx="9">
                  <c:v>3.7050000000000001</c:v>
                </c:pt>
                <c:pt idx="10">
                  <c:v>3.65</c:v>
                </c:pt>
                <c:pt idx="11">
                  <c:v>3.52</c:v>
                </c:pt>
                <c:pt idx="12">
                  <c:v>3.4350000000000001</c:v>
                </c:pt>
                <c:pt idx="13">
                  <c:v>3.335</c:v>
                </c:pt>
                <c:pt idx="14">
                  <c:v>3.2360000000000002</c:v>
                </c:pt>
                <c:pt idx="15">
                  <c:v>3.11</c:v>
                </c:pt>
                <c:pt idx="16">
                  <c:v>2.9940000000000002</c:v>
                </c:pt>
                <c:pt idx="17">
                  <c:v>2.91</c:v>
                </c:pt>
                <c:pt idx="18">
                  <c:v>2.8250000000000002</c:v>
                </c:pt>
                <c:pt idx="19">
                  <c:v>2.7349999999999999</c:v>
                </c:pt>
                <c:pt idx="20">
                  <c:v>2.5920000000000001</c:v>
                </c:pt>
                <c:pt idx="21">
                  <c:v>2.4950000000000001</c:v>
                </c:pt>
                <c:pt idx="22">
                  <c:v>2.4220000000000002</c:v>
                </c:pt>
                <c:pt idx="23">
                  <c:v>2.29</c:v>
                </c:pt>
                <c:pt idx="24">
                  <c:v>2.1749999999999998</c:v>
                </c:pt>
                <c:pt idx="25">
                  <c:v>2.0990000000000002</c:v>
                </c:pt>
                <c:pt idx="26">
                  <c:v>2.0129999999999999</c:v>
                </c:pt>
                <c:pt idx="27">
                  <c:v>1.96</c:v>
                </c:pt>
                <c:pt idx="28">
                  <c:v>1.8129999999999999</c:v>
                </c:pt>
                <c:pt idx="29">
                  <c:v>1.681</c:v>
                </c:pt>
                <c:pt idx="30">
                  <c:v>1.619</c:v>
                </c:pt>
                <c:pt idx="31">
                  <c:v>1.5049999999999999</c:v>
                </c:pt>
                <c:pt idx="32">
                  <c:v>1.381</c:v>
                </c:pt>
                <c:pt idx="33">
                  <c:v>1.296</c:v>
                </c:pt>
                <c:pt idx="34">
                  <c:v>1.26</c:v>
                </c:pt>
                <c:pt idx="35">
                  <c:v>1.1378999999999999</c:v>
                </c:pt>
                <c:pt idx="36">
                  <c:v>1.0295000000000001</c:v>
                </c:pt>
                <c:pt idx="37">
                  <c:v>0.98</c:v>
                </c:pt>
                <c:pt idx="38">
                  <c:v>0.87580000000000002</c:v>
                </c:pt>
                <c:pt idx="39">
                  <c:v>0.79469999999999996</c:v>
                </c:pt>
                <c:pt idx="40">
                  <c:v>0.72240000000000004</c:v>
                </c:pt>
                <c:pt idx="41">
                  <c:v>4.3630000000000004</c:v>
                </c:pt>
                <c:pt idx="42">
                  <c:v>4.3029999999999999</c:v>
                </c:pt>
                <c:pt idx="43">
                  <c:v>4.2679999999999998</c:v>
                </c:pt>
                <c:pt idx="44">
                  <c:v>4.18</c:v>
                </c:pt>
                <c:pt idx="45">
                  <c:v>4.1289999999999996</c:v>
                </c:pt>
                <c:pt idx="46">
                  <c:v>4.0339999999999998</c:v>
                </c:pt>
                <c:pt idx="47">
                  <c:v>3.968</c:v>
                </c:pt>
                <c:pt idx="48">
                  <c:v>3.871</c:v>
                </c:pt>
                <c:pt idx="49">
                  <c:v>3.7970000000000002</c:v>
                </c:pt>
                <c:pt idx="50">
                  <c:v>3.7050000000000001</c:v>
                </c:pt>
                <c:pt idx="51">
                  <c:v>3.65</c:v>
                </c:pt>
                <c:pt idx="52">
                  <c:v>3.52</c:v>
                </c:pt>
                <c:pt idx="53">
                  <c:v>3.4350000000000001</c:v>
                </c:pt>
                <c:pt idx="54">
                  <c:v>3.335</c:v>
                </c:pt>
                <c:pt idx="55">
                  <c:v>3.2360000000000002</c:v>
                </c:pt>
                <c:pt idx="56">
                  <c:v>3.11</c:v>
                </c:pt>
                <c:pt idx="57">
                  <c:v>2.9940000000000002</c:v>
                </c:pt>
                <c:pt idx="58">
                  <c:v>2.91</c:v>
                </c:pt>
                <c:pt idx="59">
                  <c:v>2.8250000000000002</c:v>
                </c:pt>
                <c:pt idx="60">
                  <c:v>2.7349999999999999</c:v>
                </c:pt>
                <c:pt idx="61">
                  <c:v>2.5920000000000001</c:v>
                </c:pt>
                <c:pt idx="62">
                  <c:v>2.4950000000000001</c:v>
                </c:pt>
                <c:pt idx="63">
                  <c:v>2.4220000000000002</c:v>
                </c:pt>
                <c:pt idx="64">
                  <c:v>2.29</c:v>
                </c:pt>
                <c:pt idx="65">
                  <c:v>2.1749999999999998</c:v>
                </c:pt>
                <c:pt idx="66">
                  <c:v>2.0990000000000002</c:v>
                </c:pt>
                <c:pt idx="67">
                  <c:v>2.0129999999999999</c:v>
                </c:pt>
                <c:pt idx="68">
                  <c:v>1.96</c:v>
                </c:pt>
                <c:pt idx="69">
                  <c:v>1.8129999999999999</c:v>
                </c:pt>
                <c:pt idx="70">
                  <c:v>1.681</c:v>
                </c:pt>
                <c:pt idx="71">
                  <c:v>1.619</c:v>
                </c:pt>
                <c:pt idx="72">
                  <c:v>1.5049999999999999</c:v>
                </c:pt>
                <c:pt idx="73">
                  <c:v>1.381</c:v>
                </c:pt>
                <c:pt idx="74">
                  <c:v>1.296</c:v>
                </c:pt>
                <c:pt idx="75">
                  <c:v>1.26</c:v>
                </c:pt>
                <c:pt idx="76">
                  <c:v>1.1378999999999999</c:v>
                </c:pt>
                <c:pt idx="77">
                  <c:v>1.0295000000000001</c:v>
                </c:pt>
                <c:pt idx="78">
                  <c:v>0.98</c:v>
                </c:pt>
                <c:pt idx="79">
                  <c:v>0.87580000000000002</c:v>
                </c:pt>
                <c:pt idx="80">
                  <c:v>0.79469999999999996</c:v>
                </c:pt>
                <c:pt idx="81">
                  <c:v>0.72240000000000004</c:v>
                </c:pt>
                <c:pt idx="82">
                  <c:v>0.64880000000000004</c:v>
                </c:pt>
              </c:numCache>
            </c:numRef>
          </c:xVal>
          <c:yVal>
            <c:numRef>
              <c:f>'[SensorCurve_2th May,17.xlsx]Sheet2'!$B$85:$B$125,'[SensorCurve_2th May,17.xlsx]Sheet2'!$B$85:$B$126</c:f>
              <c:numCache>
                <c:formatCode>0</c:formatCode>
                <c:ptCount val="83"/>
                <c:pt idx="0">
                  <c:v>200</c:v>
                </c:pt>
                <c:pt idx="1">
                  <c:v>195</c:v>
                </c:pt>
                <c:pt idx="2">
                  <c:v>190</c:v>
                </c:pt>
                <c:pt idx="3">
                  <c:v>185</c:v>
                </c:pt>
                <c:pt idx="4">
                  <c:v>180</c:v>
                </c:pt>
                <c:pt idx="5">
                  <c:v>175</c:v>
                </c:pt>
                <c:pt idx="6">
                  <c:v>170</c:v>
                </c:pt>
                <c:pt idx="7">
                  <c:v>165</c:v>
                </c:pt>
                <c:pt idx="8">
                  <c:v>160</c:v>
                </c:pt>
                <c:pt idx="9">
                  <c:v>155</c:v>
                </c:pt>
                <c:pt idx="10">
                  <c:v>150</c:v>
                </c:pt>
                <c:pt idx="11">
                  <c:v>145</c:v>
                </c:pt>
                <c:pt idx="12">
                  <c:v>140</c:v>
                </c:pt>
                <c:pt idx="13">
                  <c:v>135</c:v>
                </c:pt>
                <c:pt idx="14">
                  <c:v>130</c:v>
                </c:pt>
                <c:pt idx="15">
                  <c:v>125</c:v>
                </c:pt>
                <c:pt idx="16">
                  <c:v>120</c:v>
                </c:pt>
                <c:pt idx="17">
                  <c:v>115</c:v>
                </c:pt>
                <c:pt idx="18">
                  <c:v>110</c:v>
                </c:pt>
                <c:pt idx="19">
                  <c:v>105</c:v>
                </c:pt>
                <c:pt idx="20">
                  <c:v>100</c:v>
                </c:pt>
                <c:pt idx="21">
                  <c:v>95</c:v>
                </c:pt>
                <c:pt idx="22">
                  <c:v>90</c:v>
                </c:pt>
                <c:pt idx="23">
                  <c:v>85</c:v>
                </c:pt>
                <c:pt idx="24">
                  <c:v>80</c:v>
                </c:pt>
                <c:pt idx="25">
                  <c:v>75</c:v>
                </c:pt>
                <c:pt idx="26">
                  <c:v>70</c:v>
                </c:pt>
                <c:pt idx="27">
                  <c:v>65</c:v>
                </c:pt>
                <c:pt idx="28">
                  <c:v>60</c:v>
                </c:pt>
                <c:pt idx="29">
                  <c:v>55</c:v>
                </c:pt>
                <c:pt idx="30">
                  <c:v>50</c:v>
                </c:pt>
                <c:pt idx="31">
                  <c:v>45</c:v>
                </c:pt>
                <c:pt idx="32">
                  <c:v>40</c:v>
                </c:pt>
                <c:pt idx="33">
                  <c:v>35</c:v>
                </c:pt>
                <c:pt idx="34">
                  <c:v>30</c:v>
                </c:pt>
                <c:pt idx="35">
                  <c:v>25</c:v>
                </c:pt>
                <c:pt idx="36">
                  <c:v>20</c:v>
                </c:pt>
                <c:pt idx="37">
                  <c:v>15</c:v>
                </c:pt>
                <c:pt idx="38">
                  <c:v>10</c:v>
                </c:pt>
                <c:pt idx="39">
                  <c:v>5</c:v>
                </c:pt>
                <c:pt idx="40">
                  <c:v>0</c:v>
                </c:pt>
                <c:pt idx="41">
                  <c:v>200</c:v>
                </c:pt>
                <c:pt idx="42">
                  <c:v>195</c:v>
                </c:pt>
                <c:pt idx="43">
                  <c:v>190</c:v>
                </c:pt>
                <c:pt idx="44">
                  <c:v>185</c:v>
                </c:pt>
                <c:pt idx="45">
                  <c:v>180</c:v>
                </c:pt>
                <c:pt idx="46">
                  <c:v>175</c:v>
                </c:pt>
                <c:pt idx="47">
                  <c:v>170</c:v>
                </c:pt>
                <c:pt idx="48">
                  <c:v>165</c:v>
                </c:pt>
                <c:pt idx="49">
                  <c:v>160</c:v>
                </c:pt>
                <c:pt idx="50">
                  <c:v>155</c:v>
                </c:pt>
                <c:pt idx="51">
                  <c:v>150</c:v>
                </c:pt>
                <c:pt idx="52">
                  <c:v>145</c:v>
                </c:pt>
                <c:pt idx="53">
                  <c:v>140</c:v>
                </c:pt>
                <c:pt idx="54">
                  <c:v>135</c:v>
                </c:pt>
                <c:pt idx="55">
                  <c:v>130</c:v>
                </c:pt>
                <c:pt idx="56">
                  <c:v>125</c:v>
                </c:pt>
                <c:pt idx="57">
                  <c:v>120</c:v>
                </c:pt>
                <c:pt idx="58">
                  <c:v>115</c:v>
                </c:pt>
                <c:pt idx="59">
                  <c:v>110</c:v>
                </c:pt>
                <c:pt idx="60">
                  <c:v>105</c:v>
                </c:pt>
                <c:pt idx="61">
                  <c:v>100</c:v>
                </c:pt>
                <c:pt idx="62">
                  <c:v>95</c:v>
                </c:pt>
                <c:pt idx="63">
                  <c:v>90</c:v>
                </c:pt>
                <c:pt idx="64">
                  <c:v>85</c:v>
                </c:pt>
                <c:pt idx="65">
                  <c:v>80</c:v>
                </c:pt>
                <c:pt idx="66">
                  <c:v>75</c:v>
                </c:pt>
                <c:pt idx="67">
                  <c:v>70</c:v>
                </c:pt>
                <c:pt idx="68">
                  <c:v>65</c:v>
                </c:pt>
                <c:pt idx="69">
                  <c:v>60</c:v>
                </c:pt>
                <c:pt idx="70">
                  <c:v>55</c:v>
                </c:pt>
                <c:pt idx="71">
                  <c:v>50</c:v>
                </c:pt>
                <c:pt idx="72">
                  <c:v>45</c:v>
                </c:pt>
                <c:pt idx="73">
                  <c:v>40</c:v>
                </c:pt>
                <c:pt idx="74">
                  <c:v>35</c:v>
                </c:pt>
                <c:pt idx="75">
                  <c:v>30</c:v>
                </c:pt>
                <c:pt idx="76">
                  <c:v>25</c:v>
                </c:pt>
                <c:pt idx="77">
                  <c:v>20</c:v>
                </c:pt>
                <c:pt idx="78">
                  <c:v>15</c:v>
                </c:pt>
                <c:pt idx="79">
                  <c:v>10</c:v>
                </c:pt>
                <c:pt idx="80">
                  <c:v>5</c:v>
                </c:pt>
                <c:pt idx="81">
                  <c:v>0</c:v>
                </c:pt>
                <c:pt idx="82">
                  <c:v>-5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51E-48B2-915F-029EDE8D6D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9161496"/>
        <c:axId val="539161888"/>
      </c:scatterChart>
      <c:valAx>
        <c:axId val="539161496"/>
        <c:scaling>
          <c:orientation val="minMax"/>
          <c:max val="4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Voltage(V)</a:t>
                </a:r>
                <a:r>
                  <a:rPr lang="en-US" dirty="0"/>
                  <a:t> </a:t>
                </a:r>
              </a:p>
            </c:rich>
          </c:tx>
          <c:layout>
            <c:manualLayout>
              <c:xMode val="edge"/>
              <c:yMode val="edge"/>
              <c:x val="0.46746012759707811"/>
              <c:y val="0.939550417469492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161888"/>
        <c:crossesAt val="-10"/>
        <c:crossBetween val="midCat"/>
        <c:majorUnit val="0.5"/>
      </c:valAx>
      <c:valAx>
        <c:axId val="539161888"/>
        <c:scaling>
          <c:orientation val="minMax"/>
          <c:max val="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dirty="0"/>
                  <a:t>Flexure</a:t>
                </a:r>
                <a:r>
                  <a:rPr lang="en-US" sz="2800" baseline="0" dirty="0"/>
                  <a:t> stage p</a:t>
                </a:r>
                <a:r>
                  <a:rPr lang="en-US" sz="2800" dirty="0"/>
                  <a:t>osition(um)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1614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Variation of Table and Frame temperatures 500N pre-load</a:t>
            </a:r>
          </a:p>
        </c:rich>
      </c:tx>
      <c:layout>
        <c:manualLayout>
          <c:xMode val="edge"/>
          <c:yMode val="edge"/>
          <c:x val="0.113222474442946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436499551480116"/>
          <c:y val="0.1537363085062749"/>
          <c:w val="0.83469829562443931"/>
          <c:h val="0.65876111078995692"/>
        </c:manualLayout>
      </c:layout>
      <c:scatterChart>
        <c:scatterStyle val="smoothMarker"/>
        <c:varyColors val="0"/>
        <c:ser>
          <c:idx val="0"/>
          <c:order val="0"/>
          <c:tx>
            <c:v>Table Temp (°C)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[Data_500N.xlsx]sheet1!$A$170:$A$3290</c:f>
              <c:numCache>
                <c:formatCode>General</c:formatCode>
                <c:ptCount val="3121"/>
                <c:pt idx="0">
                  <c:v>73.900000000000006</c:v>
                </c:pt>
                <c:pt idx="1">
                  <c:v>74.650000000000006</c:v>
                </c:pt>
                <c:pt idx="2">
                  <c:v>74.849999999999994</c:v>
                </c:pt>
                <c:pt idx="3">
                  <c:v>75.099999999999994</c:v>
                </c:pt>
                <c:pt idx="4">
                  <c:v>75.3</c:v>
                </c:pt>
                <c:pt idx="5">
                  <c:v>75.55</c:v>
                </c:pt>
                <c:pt idx="6">
                  <c:v>76.349999999999994</c:v>
                </c:pt>
                <c:pt idx="7">
                  <c:v>76.599999999999994</c:v>
                </c:pt>
                <c:pt idx="8">
                  <c:v>76.849999999999994</c:v>
                </c:pt>
                <c:pt idx="9">
                  <c:v>77.05</c:v>
                </c:pt>
                <c:pt idx="10">
                  <c:v>77.55</c:v>
                </c:pt>
                <c:pt idx="11">
                  <c:v>78.400000000000006</c:v>
                </c:pt>
                <c:pt idx="12">
                  <c:v>78.650000000000006</c:v>
                </c:pt>
                <c:pt idx="13">
                  <c:v>78.849999999999994</c:v>
                </c:pt>
                <c:pt idx="14">
                  <c:v>79.099999999999994</c:v>
                </c:pt>
                <c:pt idx="15">
                  <c:v>79.8</c:v>
                </c:pt>
                <c:pt idx="16">
                  <c:v>80.599999999999994</c:v>
                </c:pt>
                <c:pt idx="17">
                  <c:v>80.8</c:v>
                </c:pt>
                <c:pt idx="18">
                  <c:v>81</c:v>
                </c:pt>
                <c:pt idx="19">
                  <c:v>81.25</c:v>
                </c:pt>
                <c:pt idx="20">
                  <c:v>81.55</c:v>
                </c:pt>
                <c:pt idx="21">
                  <c:v>82.35</c:v>
                </c:pt>
                <c:pt idx="22">
                  <c:v>82.6</c:v>
                </c:pt>
                <c:pt idx="23">
                  <c:v>82.8</c:v>
                </c:pt>
                <c:pt idx="24">
                  <c:v>83.05</c:v>
                </c:pt>
                <c:pt idx="25">
                  <c:v>83.35</c:v>
                </c:pt>
                <c:pt idx="26">
                  <c:v>84.35</c:v>
                </c:pt>
                <c:pt idx="27">
                  <c:v>84.6</c:v>
                </c:pt>
                <c:pt idx="28">
                  <c:v>84.85</c:v>
                </c:pt>
                <c:pt idx="29">
                  <c:v>85.1</c:v>
                </c:pt>
                <c:pt idx="30">
                  <c:v>85.65</c:v>
                </c:pt>
                <c:pt idx="31">
                  <c:v>86.55</c:v>
                </c:pt>
                <c:pt idx="32">
                  <c:v>86.8</c:v>
                </c:pt>
                <c:pt idx="33">
                  <c:v>87.05</c:v>
                </c:pt>
                <c:pt idx="34">
                  <c:v>87.25</c:v>
                </c:pt>
                <c:pt idx="35">
                  <c:v>87.5</c:v>
                </c:pt>
                <c:pt idx="36">
                  <c:v>88.25</c:v>
                </c:pt>
                <c:pt idx="37">
                  <c:v>88.55</c:v>
                </c:pt>
                <c:pt idx="38">
                  <c:v>88.8</c:v>
                </c:pt>
                <c:pt idx="39">
                  <c:v>89.05</c:v>
                </c:pt>
                <c:pt idx="40">
                  <c:v>90.1</c:v>
                </c:pt>
                <c:pt idx="41">
                  <c:v>90.45</c:v>
                </c:pt>
                <c:pt idx="42">
                  <c:v>90.75</c:v>
                </c:pt>
                <c:pt idx="43">
                  <c:v>90.95</c:v>
                </c:pt>
                <c:pt idx="44">
                  <c:v>91.2</c:v>
                </c:pt>
                <c:pt idx="45">
                  <c:v>91.9</c:v>
                </c:pt>
                <c:pt idx="46">
                  <c:v>92.6</c:v>
                </c:pt>
                <c:pt idx="47">
                  <c:v>92.85</c:v>
                </c:pt>
                <c:pt idx="48">
                  <c:v>93.05</c:v>
                </c:pt>
                <c:pt idx="49">
                  <c:v>93.3</c:v>
                </c:pt>
                <c:pt idx="50">
                  <c:v>93.55</c:v>
                </c:pt>
                <c:pt idx="51">
                  <c:v>94.35</c:v>
                </c:pt>
                <c:pt idx="52">
                  <c:v>94.6</c:v>
                </c:pt>
                <c:pt idx="53">
                  <c:v>94.85</c:v>
                </c:pt>
                <c:pt idx="54">
                  <c:v>95.05</c:v>
                </c:pt>
                <c:pt idx="55">
                  <c:v>95.3</c:v>
                </c:pt>
                <c:pt idx="56">
                  <c:v>96</c:v>
                </c:pt>
                <c:pt idx="57">
                  <c:v>96.2</c:v>
                </c:pt>
                <c:pt idx="58">
                  <c:v>96.45</c:v>
                </c:pt>
                <c:pt idx="59">
                  <c:v>96.7</c:v>
                </c:pt>
                <c:pt idx="60">
                  <c:v>96.95</c:v>
                </c:pt>
                <c:pt idx="61">
                  <c:v>98.1</c:v>
                </c:pt>
                <c:pt idx="62">
                  <c:v>98.35</c:v>
                </c:pt>
                <c:pt idx="63">
                  <c:v>98.6</c:v>
                </c:pt>
                <c:pt idx="64">
                  <c:v>98.85</c:v>
                </c:pt>
                <c:pt idx="65">
                  <c:v>99.55</c:v>
                </c:pt>
                <c:pt idx="66">
                  <c:v>100.3</c:v>
                </c:pt>
                <c:pt idx="67">
                  <c:v>100.55</c:v>
                </c:pt>
                <c:pt idx="68">
                  <c:v>100.8</c:v>
                </c:pt>
                <c:pt idx="69">
                  <c:v>101.05</c:v>
                </c:pt>
                <c:pt idx="70">
                  <c:v>101.7</c:v>
                </c:pt>
                <c:pt idx="71">
                  <c:v>102.45</c:v>
                </c:pt>
                <c:pt idx="72">
                  <c:v>102.7</c:v>
                </c:pt>
                <c:pt idx="73">
                  <c:v>102.95</c:v>
                </c:pt>
                <c:pt idx="74">
                  <c:v>103.2</c:v>
                </c:pt>
                <c:pt idx="75">
                  <c:v>103.65</c:v>
                </c:pt>
                <c:pt idx="76">
                  <c:v>104.55</c:v>
                </c:pt>
                <c:pt idx="77">
                  <c:v>104.8</c:v>
                </c:pt>
                <c:pt idx="78">
                  <c:v>105.1</c:v>
                </c:pt>
                <c:pt idx="79">
                  <c:v>105.35</c:v>
                </c:pt>
                <c:pt idx="80">
                  <c:v>106.35</c:v>
                </c:pt>
                <c:pt idx="81">
                  <c:v>107.15</c:v>
                </c:pt>
                <c:pt idx="82">
                  <c:v>107.95</c:v>
                </c:pt>
                <c:pt idx="83">
                  <c:v>108.7</c:v>
                </c:pt>
                <c:pt idx="84">
                  <c:v>108.95</c:v>
                </c:pt>
                <c:pt idx="85">
                  <c:v>109.2</c:v>
                </c:pt>
                <c:pt idx="86">
                  <c:v>109.4</c:v>
                </c:pt>
                <c:pt idx="87">
                  <c:v>110.05</c:v>
                </c:pt>
                <c:pt idx="88">
                  <c:v>110.75</c:v>
                </c:pt>
                <c:pt idx="89">
                  <c:v>111</c:v>
                </c:pt>
                <c:pt idx="90">
                  <c:v>111.25</c:v>
                </c:pt>
                <c:pt idx="91">
                  <c:v>111.5</c:v>
                </c:pt>
                <c:pt idx="92">
                  <c:v>112.65</c:v>
                </c:pt>
                <c:pt idx="93">
                  <c:v>113.35</c:v>
                </c:pt>
                <c:pt idx="94">
                  <c:v>113.65</c:v>
                </c:pt>
                <c:pt idx="95">
                  <c:v>113.9</c:v>
                </c:pt>
                <c:pt idx="96">
                  <c:v>114.15</c:v>
                </c:pt>
                <c:pt idx="97">
                  <c:v>114.95</c:v>
                </c:pt>
                <c:pt idx="98">
                  <c:v>115.9</c:v>
                </c:pt>
                <c:pt idx="99">
                  <c:v>116.15</c:v>
                </c:pt>
                <c:pt idx="100">
                  <c:v>116.4</c:v>
                </c:pt>
                <c:pt idx="101">
                  <c:v>116.65</c:v>
                </c:pt>
                <c:pt idx="102">
                  <c:v>117.35</c:v>
                </c:pt>
                <c:pt idx="103">
                  <c:v>118.1</c:v>
                </c:pt>
                <c:pt idx="104">
                  <c:v>118.35</c:v>
                </c:pt>
                <c:pt idx="105">
                  <c:v>118.65</c:v>
                </c:pt>
                <c:pt idx="106">
                  <c:v>118.9</c:v>
                </c:pt>
                <c:pt idx="107">
                  <c:v>120.25</c:v>
                </c:pt>
                <c:pt idx="108">
                  <c:v>120.85</c:v>
                </c:pt>
                <c:pt idx="109">
                  <c:v>121.15</c:v>
                </c:pt>
                <c:pt idx="110">
                  <c:v>121.4</c:v>
                </c:pt>
                <c:pt idx="111">
                  <c:v>121.7</c:v>
                </c:pt>
                <c:pt idx="112">
                  <c:v>122.4</c:v>
                </c:pt>
                <c:pt idx="113">
                  <c:v>122.7</c:v>
                </c:pt>
                <c:pt idx="114">
                  <c:v>122.95</c:v>
                </c:pt>
                <c:pt idx="115">
                  <c:v>123.2</c:v>
                </c:pt>
                <c:pt idx="116">
                  <c:v>124.15</c:v>
                </c:pt>
                <c:pt idx="117">
                  <c:v>125</c:v>
                </c:pt>
                <c:pt idx="118">
                  <c:v>125.3</c:v>
                </c:pt>
                <c:pt idx="119">
                  <c:v>125.55</c:v>
                </c:pt>
                <c:pt idx="120">
                  <c:v>125.8</c:v>
                </c:pt>
                <c:pt idx="121">
                  <c:v>126.7</c:v>
                </c:pt>
                <c:pt idx="122">
                  <c:v>127.55</c:v>
                </c:pt>
                <c:pt idx="123">
                  <c:v>128.44999999999999</c:v>
                </c:pt>
                <c:pt idx="124">
                  <c:v>129.85</c:v>
                </c:pt>
                <c:pt idx="125">
                  <c:v>130.15</c:v>
                </c:pt>
                <c:pt idx="126">
                  <c:v>130.9</c:v>
                </c:pt>
                <c:pt idx="127">
                  <c:v>131.15</c:v>
                </c:pt>
                <c:pt idx="128">
                  <c:v>131.4</c:v>
                </c:pt>
                <c:pt idx="129">
                  <c:v>131.65</c:v>
                </c:pt>
                <c:pt idx="130">
                  <c:v>132.4</c:v>
                </c:pt>
                <c:pt idx="131">
                  <c:v>132.65</c:v>
                </c:pt>
                <c:pt idx="132">
                  <c:v>132.9</c:v>
                </c:pt>
                <c:pt idx="133">
                  <c:v>133.15</c:v>
                </c:pt>
                <c:pt idx="134">
                  <c:v>133.6</c:v>
                </c:pt>
                <c:pt idx="135">
                  <c:v>134.05000000000001</c:v>
                </c:pt>
                <c:pt idx="136">
                  <c:v>134.30000000000001</c:v>
                </c:pt>
                <c:pt idx="137">
                  <c:v>134.55000000000001</c:v>
                </c:pt>
                <c:pt idx="138">
                  <c:v>134.80000000000001</c:v>
                </c:pt>
                <c:pt idx="139">
                  <c:v>135</c:v>
                </c:pt>
                <c:pt idx="140">
                  <c:v>135.75</c:v>
                </c:pt>
                <c:pt idx="141">
                  <c:v>136</c:v>
                </c:pt>
                <c:pt idx="142">
                  <c:v>136.25</c:v>
                </c:pt>
                <c:pt idx="143">
                  <c:v>136.6</c:v>
                </c:pt>
                <c:pt idx="144">
                  <c:v>137.25</c:v>
                </c:pt>
                <c:pt idx="145">
                  <c:v>137.5</c:v>
                </c:pt>
                <c:pt idx="146">
                  <c:v>137.75</c:v>
                </c:pt>
                <c:pt idx="147">
                  <c:v>138</c:v>
                </c:pt>
                <c:pt idx="148">
                  <c:v>138.65</c:v>
                </c:pt>
                <c:pt idx="149">
                  <c:v>139.4</c:v>
                </c:pt>
                <c:pt idx="150">
                  <c:v>139.6</c:v>
                </c:pt>
                <c:pt idx="151">
                  <c:v>139.85</c:v>
                </c:pt>
                <c:pt idx="152">
                  <c:v>140.15</c:v>
                </c:pt>
                <c:pt idx="153">
                  <c:v>140.94999999999999</c:v>
                </c:pt>
                <c:pt idx="154">
                  <c:v>141.30000000000001</c:v>
                </c:pt>
                <c:pt idx="155">
                  <c:v>141.80000000000001</c:v>
                </c:pt>
                <c:pt idx="156">
                  <c:v>142.6</c:v>
                </c:pt>
                <c:pt idx="157">
                  <c:v>142.85</c:v>
                </c:pt>
                <c:pt idx="158">
                  <c:v>143.19999999999999</c:v>
                </c:pt>
                <c:pt idx="159">
                  <c:v>143.5</c:v>
                </c:pt>
                <c:pt idx="160">
                  <c:v>144.55000000000001</c:v>
                </c:pt>
                <c:pt idx="161">
                  <c:v>145.35</c:v>
                </c:pt>
                <c:pt idx="162">
                  <c:v>145.65</c:v>
                </c:pt>
                <c:pt idx="163">
                  <c:v>145.94999999999999</c:v>
                </c:pt>
                <c:pt idx="164">
                  <c:v>146.30000000000001</c:v>
                </c:pt>
                <c:pt idx="165">
                  <c:v>147.05000000000001</c:v>
                </c:pt>
                <c:pt idx="166">
                  <c:v>147.30000000000001</c:v>
                </c:pt>
                <c:pt idx="167">
                  <c:v>147.55000000000001</c:v>
                </c:pt>
                <c:pt idx="168">
                  <c:v>147.80000000000001</c:v>
                </c:pt>
                <c:pt idx="169">
                  <c:v>148.35</c:v>
                </c:pt>
                <c:pt idx="170">
                  <c:v>149.19999999999999</c:v>
                </c:pt>
                <c:pt idx="171">
                  <c:v>149.5</c:v>
                </c:pt>
                <c:pt idx="172">
                  <c:v>149.75</c:v>
                </c:pt>
                <c:pt idx="173">
                  <c:v>150</c:v>
                </c:pt>
                <c:pt idx="174">
                  <c:v>150.85</c:v>
                </c:pt>
                <c:pt idx="175">
                  <c:v>151.15</c:v>
                </c:pt>
                <c:pt idx="176">
                  <c:v>151.4</c:v>
                </c:pt>
                <c:pt idx="177">
                  <c:v>151.65</c:v>
                </c:pt>
                <c:pt idx="178">
                  <c:v>152.44999999999999</c:v>
                </c:pt>
                <c:pt idx="179">
                  <c:v>152.69999999999999</c:v>
                </c:pt>
                <c:pt idx="180">
                  <c:v>152.94999999999999</c:v>
                </c:pt>
                <c:pt idx="181">
                  <c:v>153.19999999999999</c:v>
                </c:pt>
                <c:pt idx="182">
                  <c:v>154.05000000000001</c:v>
                </c:pt>
                <c:pt idx="183">
                  <c:v>155.19999999999999</c:v>
                </c:pt>
                <c:pt idx="184">
                  <c:v>155.44999999999999</c:v>
                </c:pt>
                <c:pt idx="185">
                  <c:v>155.69999999999999</c:v>
                </c:pt>
                <c:pt idx="186">
                  <c:v>156.05000000000001</c:v>
                </c:pt>
                <c:pt idx="187">
                  <c:v>156.85</c:v>
                </c:pt>
                <c:pt idx="188">
                  <c:v>157.1</c:v>
                </c:pt>
                <c:pt idx="189">
                  <c:v>157.4</c:v>
                </c:pt>
                <c:pt idx="190">
                  <c:v>157.65</c:v>
                </c:pt>
                <c:pt idx="191">
                  <c:v>158.30000000000001</c:v>
                </c:pt>
                <c:pt idx="192">
                  <c:v>159.30000000000001</c:v>
                </c:pt>
                <c:pt idx="193">
                  <c:v>159.6</c:v>
                </c:pt>
                <c:pt idx="194">
                  <c:v>159.94999999999999</c:v>
                </c:pt>
                <c:pt idx="195">
                  <c:v>160.19999999999999</c:v>
                </c:pt>
                <c:pt idx="196">
                  <c:v>161.1</c:v>
                </c:pt>
                <c:pt idx="197">
                  <c:v>161.5</c:v>
                </c:pt>
                <c:pt idx="198">
                  <c:v>161.80000000000001</c:v>
                </c:pt>
                <c:pt idx="199">
                  <c:v>162.4</c:v>
                </c:pt>
                <c:pt idx="200">
                  <c:v>163.55000000000001</c:v>
                </c:pt>
                <c:pt idx="201">
                  <c:v>163.85</c:v>
                </c:pt>
                <c:pt idx="202">
                  <c:v>164.1</c:v>
                </c:pt>
                <c:pt idx="203">
                  <c:v>164.35</c:v>
                </c:pt>
                <c:pt idx="204">
                  <c:v>165.4</c:v>
                </c:pt>
                <c:pt idx="205">
                  <c:v>165.7</c:v>
                </c:pt>
                <c:pt idx="206">
                  <c:v>166</c:v>
                </c:pt>
                <c:pt idx="207">
                  <c:v>166.6</c:v>
                </c:pt>
                <c:pt idx="208">
                  <c:v>168.05</c:v>
                </c:pt>
                <c:pt idx="209">
                  <c:v>168.5</c:v>
                </c:pt>
                <c:pt idx="210">
                  <c:v>168.8</c:v>
                </c:pt>
                <c:pt idx="211">
                  <c:v>169.6</c:v>
                </c:pt>
                <c:pt idx="212">
                  <c:v>169.9</c:v>
                </c:pt>
                <c:pt idx="213">
                  <c:v>170.2</c:v>
                </c:pt>
                <c:pt idx="214">
                  <c:v>170.5</c:v>
                </c:pt>
                <c:pt idx="215">
                  <c:v>171.2</c:v>
                </c:pt>
                <c:pt idx="216">
                  <c:v>171.45</c:v>
                </c:pt>
                <c:pt idx="217">
                  <c:v>171.75</c:v>
                </c:pt>
                <c:pt idx="218">
                  <c:v>172.05</c:v>
                </c:pt>
                <c:pt idx="219">
                  <c:v>173.1</c:v>
                </c:pt>
                <c:pt idx="220">
                  <c:v>173.85</c:v>
                </c:pt>
                <c:pt idx="221">
                  <c:v>174.9</c:v>
                </c:pt>
                <c:pt idx="222">
                  <c:v>175.2</c:v>
                </c:pt>
                <c:pt idx="223">
                  <c:v>175.5</c:v>
                </c:pt>
                <c:pt idx="224">
                  <c:v>175.8</c:v>
                </c:pt>
                <c:pt idx="225">
                  <c:v>176.65</c:v>
                </c:pt>
                <c:pt idx="226">
                  <c:v>176.95</c:v>
                </c:pt>
                <c:pt idx="227">
                  <c:v>177.25</c:v>
                </c:pt>
                <c:pt idx="228">
                  <c:v>177.55</c:v>
                </c:pt>
                <c:pt idx="229">
                  <c:v>178.6</c:v>
                </c:pt>
                <c:pt idx="230">
                  <c:v>178.9</c:v>
                </c:pt>
                <c:pt idx="231">
                  <c:v>179.15</c:v>
                </c:pt>
                <c:pt idx="232">
                  <c:v>179.45</c:v>
                </c:pt>
                <c:pt idx="233">
                  <c:v>180.3</c:v>
                </c:pt>
                <c:pt idx="234">
                  <c:v>180.6</c:v>
                </c:pt>
                <c:pt idx="235">
                  <c:v>180.85</c:v>
                </c:pt>
                <c:pt idx="236">
                  <c:v>181.15</c:v>
                </c:pt>
                <c:pt idx="237">
                  <c:v>181.95</c:v>
                </c:pt>
                <c:pt idx="238">
                  <c:v>184.25</c:v>
                </c:pt>
                <c:pt idx="239">
                  <c:v>184.9</c:v>
                </c:pt>
                <c:pt idx="240">
                  <c:v>186.2</c:v>
                </c:pt>
                <c:pt idx="241">
                  <c:v>186.75</c:v>
                </c:pt>
                <c:pt idx="242">
                  <c:v>187.05</c:v>
                </c:pt>
                <c:pt idx="243">
                  <c:v>188.2</c:v>
                </c:pt>
                <c:pt idx="244">
                  <c:v>188.55</c:v>
                </c:pt>
                <c:pt idx="245">
                  <c:v>188.9</c:v>
                </c:pt>
                <c:pt idx="246">
                  <c:v>189.5</c:v>
                </c:pt>
                <c:pt idx="247">
                  <c:v>191.5</c:v>
                </c:pt>
                <c:pt idx="248">
                  <c:v>192.5</c:v>
                </c:pt>
                <c:pt idx="249">
                  <c:v>192.8</c:v>
                </c:pt>
                <c:pt idx="250">
                  <c:v>193.2</c:v>
                </c:pt>
                <c:pt idx="251">
                  <c:v>194.2</c:v>
                </c:pt>
                <c:pt idx="252">
                  <c:v>195.25</c:v>
                </c:pt>
                <c:pt idx="253">
                  <c:v>196.2</c:v>
                </c:pt>
                <c:pt idx="254">
                  <c:v>197.8</c:v>
                </c:pt>
                <c:pt idx="255">
                  <c:v>198.3</c:v>
                </c:pt>
                <c:pt idx="256">
                  <c:v>199.8</c:v>
                </c:pt>
                <c:pt idx="257">
                  <c:v>200.95</c:v>
                </c:pt>
                <c:pt idx="258">
                  <c:v>202.75</c:v>
                </c:pt>
                <c:pt idx="259">
                  <c:v>203.25</c:v>
                </c:pt>
                <c:pt idx="260">
                  <c:v>203.6</c:v>
                </c:pt>
                <c:pt idx="261">
                  <c:v>204.6</c:v>
                </c:pt>
                <c:pt idx="262">
                  <c:v>205</c:v>
                </c:pt>
                <c:pt idx="263">
                  <c:v>205.3</c:v>
                </c:pt>
                <c:pt idx="264">
                  <c:v>205.95</c:v>
                </c:pt>
                <c:pt idx="265">
                  <c:v>207.25</c:v>
                </c:pt>
                <c:pt idx="266">
                  <c:v>207.55</c:v>
                </c:pt>
                <c:pt idx="267">
                  <c:v>207.8</c:v>
                </c:pt>
                <c:pt idx="268">
                  <c:v>208.5</c:v>
                </c:pt>
                <c:pt idx="269">
                  <c:v>209.7</c:v>
                </c:pt>
                <c:pt idx="270">
                  <c:v>210</c:v>
                </c:pt>
                <c:pt idx="271">
                  <c:v>210.3</c:v>
                </c:pt>
                <c:pt idx="272">
                  <c:v>210.65</c:v>
                </c:pt>
                <c:pt idx="273">
                  <c:v>212</c:v>
                </c:pt>
                <c:pt idx="274">
                  <c:v>212.35</c:v>
                </c:pt>
                <c:pt idx="275">
                  <c:v>212.65</c:v>
                </c:pt>
                <c:pt idx="276">
                  <c:v>212.95</c:v>
                </c:pt>
                <c:pt idx="277">
                  <c:v>213.85</c:v>
                </c:pt>
                <c:pt idx="278">
                  <c:v>214.15</c:v>
                </c:pt>
                <c:pt idx="279">
                  <c:v>214.7</c:v>
                </c:pt>
                <c:pt idx="280">
                  <c:v>215.6</c:v>
                </c:pt>
                <c:pt idx="281">
                  <c:v>216.35</c:v>
                </c:pt>
                <c:pt idx="282">
                  <c:v>217.35</c:v>
                </c:pt>
                <c:pt idx="283">
                  <c:v>217.75</c:v>
                </c:pt>
                <c:pt idx="284">
                  <c:v>218</c:v>
                </c:pt>
                <c:pt idx="285">
                  <c:v>218.45</c:v>
                </c:pt>
                <c:pt idx="286">
                  <c:v>219.6</c:v>
                </c:pt>
                <c:pt idx="287">
                  <c:v>219.9</c:v>
                </c:pt>
                <c:pt idx="288">
                  <c:v>220.4</c:v>
                </c:pt>
                <c:pt idx="289">
                  <c:v>221.35</c:v>
                </c:pt>
                <c:pt idx="290">
                  <c:v>221.65</c:v>
                </c:pt>
                <c:pt idx="291">
                  <c:v>221.95</c:v>
                </c:pt>
                <c:pt idx="292">
                  <c:v>222.25</c:v>
                </c:pt>
                <c:pt idx="293">
                  <c:v>223.05</c:v>
                </c:pt>
                <c:pt idx="294">
                  <c:v>223.35</c:v>
                </c:pt>
                <c:pt idx="295">
                  <c:v>223.65</c:v>
                </c:pt>
                <c:pt idx="296">
                  <c:v>223.95</c:v>
                </c:pt>
                <c:pt idx="297">
                  <c:v>224.8</c:v>
                </c:pt>
                <c:pt idx="298">
                  <c:v>225.1</c:v>
                </c:pt>
                <c:pt idx="299">
                  <c:v>225.4</c:v>
                </c:pt>
                <c:pt idx="300">
                  <c:v>225.75</c:v>
                </c:pt>
                <c:pt idx="301">
                  <c:v>226.55</c:v>
                </c:pt>
                <c:pt idx="302">
                  <c:v>227</c:v>
                </c:pt>
                <c:pt idx="303">
                  <c:v>227.35</c:v>
                </c:pt>
                <c:pt idx="304">
                  <c:v>228.25</c:v>
                </c:pt>
                <c:pt idx="305">
                  <c:v>229.65</c:v>
                </c:pt>
                <c:pt idx="306">
                  <c:v>229.95</c:v>
                </c:pt>
                <c:pt idx="307">
                  <c:v>230.3</c:v>
                </c:pt>
                <c:pt idx="308">
                  <c:v>230.7</c:v>
                </c:pt>
                <c:pt idx="309">
                  <c:v>231.9</c:v>
                </c:pt>
                <c:pt idx="310">
                  <c:v>232.2</c:v>
                </c:pt>
                <c:pt idx="311">
                  <c:v>232.5</c:v>
                </c:pt>
                <c:pt idx="312">
                  <c:v>232.8</c:v>
                </c:pt>
                <c:pt idx="313">
                  <c:v>233.6</c:v>
                </c:pt>
                <c:pt idx="314">
                  <c:v>233.9</c:v>
                </c:pt>
                <c:pt idx="315">
                  <c:v>234.25</c:v>
                </c:pt>
                <c:pt idx="316">
                  <c:v>235.25</c:v>
                </c:pt>
                <c:pt idx="317">
                  <c:v>235.55</c:v>
                </c:pt>
                <c:pt idx="318">
                  <c:v>235.85</c:v>
                </c:pt>
                <c:pt idx="319">
                  <c:v>236.15</c:v>
                </c:pt>
                <c:pt idx="320">
                  <c:v>237.05</c:v>
                </c:pt>
                <c:pt idx="321">
                  <c:v>237.4</c:v>
                </c:pt>
                <c:pt idx="322">
                  <c:v>237.65</c:v>
                </c:pt>
                <c:pt idx="323">
                  <c:v>237.95</c:v>
                </c:pt>
                <c:pt idx="324">
                  <c:v>238.8</c:v>
                </c:pt>
                <c:pt idx="325">
                  <c:v>239.15</c:v>
                </c:pt>
                <c:pt idx="326">
                  <c:v>239.55</c:v>
                </c:pt>
                <c:pt idx="327">
                  <c:v>240.5</c:v>
                </c:pt>
                <c:pt idx="328">
                  <c:v>241.45</c:v>
                </c:pt>
                <c:pt idx="329">
                  <c:v>242.7</c:v>
                </c:pt>
                <c:pt idx="330">
                  <c:v>243</c:v>
                </c:pt>
                <c:pt idx="331">
                  <c:v>243.3</c:v>
                </c:pt>
                <c:pt idx="332">
                  <c:v>244.05</c:v>
                </c:pt>
                <c:pt idx="333">
                  <c:v>245</c:v>
                </c:pt>
                <c:pt idx="334">
                  <c:v>245.3</c:v>
                </c:pt>
                <c:pt idx="335">
                  <c:v>245.6</c:v>
                </c:pt>
                <c:pt idx="336">
                  <c:v>245.95</c:v>
                </c:pt>
                <c:pt idx="337">
                  <c:v>246.8</c:v>
                </c:pt>
                <c:pt idx="338">
                  <c:v>247.1</c:v>
                </c:pt>
                <c:pt idx="339">
                  <c:v>247.5</c:v>
                </c:pt>
                <c:pt idx="340">
                  <c:v>249.4</c:v>
                </c:pt>
                <c:pt idx="341">
                  <c:v>250.05</c:v>
                </c:pt>
                <c:pt idx="342">
                  <c:v>251.1</c:v>
                </c:pt>
                <c:pt idx="343">
                  <c:v>251.45</c:v>
                </c:pt>
                <c:pt idx="344">
                  <c:v>251.8</c:v>
                </c:pt>
                <c:pt idx="345">
                  <c:v>252.15</c:v>
                </c:pt>
                <c:pt idx="346">
                  <c:v>253.55</c:v>
                </c:pt>
                <c:pt idx="347">
                  <c:v>254.05</c:v>
                </c:pt>
                <c:pt idx="348">
                  <c:v>254.5</c:v>
                </c:pt>
                <c:pt idx="349">
                  <c:v>255.65</c:v>
                </c:pt>
                <c:pt idx="350">
                  <c:v>256.05</c:v>
                </c:pt>
                <c:pt idx="351">
                  <c:v>256.39999999999998</c:v>
                </c:pt>
                <c:pt idx="352">
                  <c:v>257.55</c:v>
                </c:pt>
                <c:pt idx="353">
                  <c:v>257.95</c:v>
                </c:pt>
                <c:pt idx="354">
                  <c:v>259.25</c:v>
                </c:pt>
                <c:pt idx="355">
                  <c:v>259.64999999999998</c:v>
                </c:pt>
                <c:pt idx="356">
                  <c:v>260.55</c:v>
                </c:pt>
                <c:pt idx="357">
                  <c:v>261.2</c:v>
                </c:pt>
                <c:pt idx="358">
                  <c:v>261.64999999999998</c:v>
                </c:pt>
                <c:pt idx="359">
                  <c:v>261.95</c:v>
                </c:pt>
                <c:pt idx="360">
                  <c:v>263</c:v>
                </c:pt>
                <c:pt idx="361">
                  <c:v>263.89999999999998</c:v>
                </c:pt>
                <c:pt idx="362">
                  <c:v>265.05</c:v>
                </c:pt>
                <c:pt idx="363">
                  <c:v>265.64999999999998</c:v>
                </c:pt>
                <c:pt idx="364">
                  <c:v>266.7</c:v>
                </c:pt>
                <c:pt idx="365">
                  <c:v>267.05</c:v>
                </c:pt>
                <c:pt idx="366">
                  <c:v>267.35000000000002</c:v>
                </c:pt>
                <c:pt idx="367">
                  <c:v>267.7</c:v>
                </c:pt>
                <c:pt idx="368">
                  <c:v>269.05</c:v>
                </c:pt>
                <c:pt idx="369">
                  <c:v>269.35000000000002</c:v>
                </c:pt>
                <c:pt idx="370">
                  <c:v>269.8</c:v>
                </c:pt>
                <c:pt idx="371">
                  <c:v>270.64999999999998</c:v>
                </c:pt>
                <c:pt idx="372">
                  <c:v>271</c:v>
                </c:pt>
                <c:pt idx="373">
                  <c:v>271.3</c:v>
                </c:pt>
                <c:pt idx="374">
                  <c:v>271.89999999999998</c:v>
                </c:pt>
                <c:pt idx="375">
                  <c:v>273.05</c:v>
                </c:pt>
                <c:pt idx="376">
                  <c:v>273.39999999999998</c:v>
                </c:pt>
                <c:pt idx="377">
                  <c:v>273.8</c:v>
                </c:pt>
                <c:pt idx="378">
                  <c:v>274.8</c:v>
                </c:pt>
                <c:pt idx="379">
                  <c:v>275.14999999999998</c:v>
                </c:pt>
                <c:pt idx="380">
                  <c:v>275.45</c:v>
                </c:pt>
                <c:pt idx="381">
                  <c:v>276.14999999999998</c:v>
                </c:pt>
                <c:pt idx="382">
                  <c:v>277.25</c:v>
                </c:pt>
                <c:pt idx="383">
                  <c:v>277.60000000000002</c:v>
                </c:pt>
                <c:pt idx="384">
                  <c:v>278.10000000000002</c:v>
                </c:pt>
                <c:pt idx="385">
                  <c:v>278.95</c:v>
                </c:pt>
                <c:pt idx="386">
                  <c:v>279.3</c:v>
                </c:pt>
                <c:pt idx="387">
                  <c:v>279.64999999999998</c:v>
                </c:pt>
                <c:pt idx="388">
                  <c:v>280.7</c:v>
                </c:pt>
                <c:pt idx="389">
                  <c:v>281.05</c:v>
                </c:pt>
                <c:pt idx="390">
                  <c:v>281.39999999999998</c:v>
                </c:pt>
                <c:pt idx="391">
                  <c:v>282.39999999999998</c:v>
                </c:pt>
                <c:pt idx="392">
                  <c:v>282.7</c:v>
                </c:pt>
                <c:pt idx="393">
                  <c:v>283</c:v>
                </c:pt>
                <c:pt idx="394">
                  <c:v>283.3</c:v>
                </c:pt>
                <c:pt idx="395">
                  <c:v>284.25</c:v>
                </c:pt>
                <c:pt idx="396">
                  <c:v>284.60000000000002</c:v>
                </c:pt>
                <c:pt idx="397">
                  <c:v>284.95</c:v>
                </c:pt>
                <c:pt idx="398">
                  <c:v>285.85000000000002</c:v>
                </c:pt>
                <c:pt idx="399">
                  <c:v>287.14999999999998</c:v>
                </c:pt>
                <c:pt idx="400">
                  <c:v>287.5</c:v>
                </c:pt>
                <c:pt idx="401">
                  <c:v>287.8</c:v>
                </c:pt>
                <c:pt idx="402">
                  <c:v>288.60000000000002</c:v>
                </c:pt>
                <c:pt idx="403">
                  <c:v>289.89999999999998</c:v>
                </c:pt>
                <c:pt idx="404">
                  <c:v>290.25</c:v>
                </c:pt>
                <c:pt idx="405">
                  <c:v>290.60000000000002</c:v>
                </c:pt>
                <c:pt idx="406">
                  <c:v>291.35000000000002</c:v>
                </c:pt>
                <c:pt idx="407">
                  <c:v>292.60000000000002</c:v>
                </c:pt>
                <c:pt idx="408">
                  <c:v>292.95</c:v>
                </c:pt>
                <c:pt idx="409">
                  <c:v>293.3</c:v>
                </c:pt>
                <c:pt idx="410">
                  <c:v>294.25</c:v>
                </c:pt>
                <c:pt idx="411">
                  <c:v>294.60000000000002</c:v>
                </c:pt>
                <c:pt idx="412">
                  <c:v>294.95</c:v>
                </c:pt>
                <c:pt idx="413">
                  <c:v>295.95</c:v>
                </c:pt>
                <c:pt idx="414">
                  <c:v>296.3</c:v>
                </c:pt>
                <c:pt idx="415">
                  <c:v>296.64999999999998</c:v>
                </c:pt>
                <c:pt idx="416">
                  <c:v>297.8</c:v>
                </c:pt>
                <c:pt idx="417">
                  <c:v>298.25</c:v>
                </c:pt>
                <c:pt idx="418">
                  <c:v>298.7</c:v>
                </c:pt>
                <c:pt idx="419">
                  <c:v>299.95</c:v>
                </c:pt>
                <c:pt idx="420">
                  <c:v>300.5</c:v>
                </c:pt>
                <c:pt idx="421">
                  <c:v>301.10000000000002</c:v>
                </c:pt>
                <c:pt idx="422">
                  <c:v>302.39999999999998</c:v>
                </c:pt>
                <c:pt idx="423">
                  <c:v>302.75</c:v>
                </c:pt>
                <c:pt idx="424">
                  <c:v>303.14999999999998</c:v>
                </c:pt>
                <c:pt idx="425">
                  <c:v>304</c:v>
                </c:pt>
                <c:pt idx="426">
                  <c:v>304.35000000000002</c:v>
                </c:pt>
                <c:pt idx="427">
                  <c:v>304.75</c:v>
                </c:pt>
                <c:pt idx="428">
                  <c:v>305.75</c:v>
                </c:pt>
                <c:pt idx="429">
                  <c:v>306.60000000000002</c:v>
                </c:pt>
                <c:pt idx="430">
                  <c:v>307.5</c:v>
                </c:pt>
                <c:pt idx="431">
                  <c:v>308.14999999999998</c:v>
                </c:pt>
                <c:pt idx="432">
                  <c:v>309.45</c:v>
                </c:pt>
                <c:pt idx="433">
                  <c:v>310.14999999999998</c:v>
                </c:pt>
                <c:pt idx="434">
                  <c:v>311.14999999999998</c:v>
                </c:pt>
                <c:pt idx="435">
                  <c:v>311.7</c:v>
                </c:pt>
                <c:pt idx="436">
                  <c:v>312.14999999999998</c:v>
                </c:pt>
                <c:pt idx="437">
                  <c:v>313.45</c:v>
                </c:pt>
                <c:pt idx="438">
                  <c:v>313.8</c:v>
                </c:pt>
                <c:pt idx="439">
                  <c:v>314.14999999999998</c:v>
                </c:pt>
                <c:pt idx="440">
                  <c:v>315.05</c:v>
                </c:pt>
                <c:pt idx="441">
                  <c:v>315.60000000000002</c:v>
                </c:pt>
                <c:pt idx="442">
                  <c:v>316.55</c:v>
                </c:pt>
                <c:pt idx="443">
                  <c:v>316.95</c:v>
                </c:pt>
                <c:pt idx="444">
                  <c:v>317.39999999999998</c:v>
                </c:pt>
                <c:pt idx="445">
                  <c:v>318.5</c:v>
                </c:pt>
                <c:pt idx="446">
                  <c:v>319</c:v>
                </c:pt>
                <c:pt idx="447">
                  <c:v>319.5</c:v>
                </c:pt>
                <c:pt idx="448">
                  <c:v>320.7</c:v>
                </c:pt>
                <c:pt idx="449">
                  <c:v>321.05</c:v>
                </c:pt>
                <c:pt idx="450">
                  <c:v>321.39999999999998</c:v>
                </c:pt>
                <c:pt idx="451">
                  <c:v>321.8</c:v>
                </c:pt>
                <c:pt idx="452">
                  <c:v>323</c:v>
                </c:pt>
                <c:pt idx="453">
                  <c:v>323.35000000000002</c:v>
                </c:pt>
                <c:pt idx="454">
                  <c:v>323.7</c:v>
                </c:pt>
                <c:pt idx="455">
                  <c:v>324.64999999999998</c:v>
                </c:pt>
                <c:pt idx="456">
                  <c:v>325.55</c:v>
                </c:pt>
                <c:pt idx="457">
                  <c:v>325.89999999999998</c:v>
                </c:pt>
                <c:pt idx="458">
                  <c:v>326.25</c:v>
                </c:pt>
                <c:pt idx="459">
                  <c:v>327.10000000000002</c:v>
                </c:pt>
                <c:pt idx="460">
                  <c:v>328.45</c:v>
                </c:pt>
                <c:pt idx="461">
                  <c:v>328.8</c:v>
                </c:pt>
                <c:pt idx="462">
                  <c:v>329.3</c:v>
                </c:pt>
                <c:pt idx="463">
                  <c:v>330.2</c:v>
                </c:pt>
                <c:pt idx="464">
                  <c:v>330.5</c:v>
                </c:pt>
                <c:pt idx="465">
                  <c:v>330.85</c:v>
                </c:pt>
                <c:pt idx="466">
                  <c:v>331.85</c:v>
                </c:pt>
                <c:pt idx="467">
                  <c:v>332.35</c:v>
                </c:pt>
                <c:pt idx="468">
                  <c:v>332.7</c:v>
                </c:pt>
                <c:pt idx="469">
                  <c:v>333.55</c:v>
                </c:pt>
                <c:pt idx="470">
                  <c:v>333.9</c:v>
                </c:pt>
                <c:pt idx="471">
                  <c:v>334.25</c:v>
                </c:pt>
                <c:pt idx="472">
                  <c:v>335.25</c:v>
                </c:pt>
                <c:pt idx="473">
                  <c:v>335.8</c:v>
                </c:pt>
                <c:pt idx="474">
                  <c:v>336.15</c:v>
                </c:pt>
                <c:pt idx="475">
                  <c:v>337</c:v>
                </c:pt>
                <c:pt idx="476">
                  <c:v>337.85</c:v>
                </c:pt>
                <c:pt idx="477">
                  <c:v>338.2</c:v>
                </c:pt>
                <c:pt idx="478">
                  <c:v>338.5</c:v>
                </c:pt>
                <c:pt idx="479">
                  <c:v>339.35</c:v>
                </c:pt>
                <c:pt idx="480">
                  <c:v>340.3</c:v>
                </c:pt>
                <c:pt idx="481">
                  <c:v>340.85</c:v>
                </c:pt>
                <c:pt idx="482">
                  <c:v>341.2</c:v>
                </c:pt>
                <c:pt idx="483">
                  <c:v>342.15</c:v>
                </c:pt>
                <c:pt idx="484">
                  <c:v>342.45</c:v>
                </c:pt>
                <c:pt idx="485">
                  <c:v>342.8</c:v>
                </c:pt>
                <c:pt idx="486">
                  <c:v>344.05</c:v>
                </c:pt>
                <c:pt idx="487">
                  <c:v>345.2</c:v>
                </c:pt>
                <c:pt idx="488">
                  <c:v>345.7</c:v>
                </c:pt>
                <c:pt idx="489">
                  <c:v>346.05</c:v>
                </c:pt>
                <c:pt idx="490">
                  <c:v>346.85</c:v>
                </c:pt>
                <c:pt idx="491">
                  <c:v>347.8</c:v>
                </c:pt>
                <c:pt idx="492">
                  <c:v>349.35</c:v>
                </c:pt>
                <c:pt idx="493">
                  <c:v>349.7</c:v>
                </c:pt>
                <c:pt idx="494">
                  <c:v>350.1</c:v>
                </c:pt>
                <c:pt idx="495">
                  <c:v>350.95</c:v>
                </c:pt>
                <c:pt idx="496">
                  <c:v>351.3</c:v>
                </c:pt>
                <c:pt idx="497">
                  <c:v>351.7</c:v>
                </c:pt>
                <c:pt idx="498">
                  <c:v>352.65</c:v>
                </c:pt>
                <c:pt idx="499">
                  <c:v>353.2</c:v>
                </c:pt>
                <c:pt idx="500">
                  <c:v>353.65</c:v>
                </c:pt>
                <c:pt idx="501">
                  <c:v>354.45</c:v>
                </c:pt>
                <c:pt idx="502">
                  <c:v>354.8</c:v>
                </c:pt>
                <c:pt idx="503">
                  <c:v>355.15</c:v>
                </c:pt>
                <c:pt idx="504">
                  <c:v>355.9</c:v>
                </c:pt>
                <c:pt idx="505">
                  <c:v>356.85</c:v>
                </c:pt>
                <c:pt idx="506">
                  <c:v>357.2</c:v>
                </c:pt>
                <c:pt idx="507">
                  <c:v>358.25</c:v>
                </c:pt>
                <c:pt idx="508">
                  <c:v>358.6</c:v>
                </c:pt>
                <c:pt idx="509">
                  <c:v>359.05</c:v>
                </c:pt>
                <c:pt idx="510">
                  <c:v>359.9</c:v>
                </c:pt>
                <c:pt idx="511">
                  <c:v>360.3</c:v>
                </c:pt>
                <c:pt idx="512">
                  <c:v>360.8</c:v>
                </c:pt>
                <c:pt idx="513">
                  <c:v>361.75</c:v>
                </c:pt>
                <c:pt idx="514">
                  <c:v>362.2</c:v>
                </c:pt>
                <c:pt idx="515">
                  <c:v>362.6</c:v>
                </c:pt>
                <c:pt idx="516">
                  <c:v>363.45</c:v>
                </c:pt>
                <c:pt idx="517">
                  <c:v>363.8</c:v>
                </c:pt>
                <c:pt idx="518">
                  <c:v>364.15</c:v>
                </c:pt>
                <c:pt idx="519">
                  <c:v>365.2</c:v>
                </c:pt>
                <c:pt idx="520">
                  <c:v>365.6</c:v>
                </c:pt>
                <c:pt idx="521">
                  <c:v>366</c:v>
                </c:pt>
                <c:pt idx="522">
                  <c:v>366.85</c:v>
                </c:pt>
                <c:pt idx="523">
                  <c:v>367.8</c:v>
                </c:pt>
                <c:pt idx="524">
                  <c:v>368.15</c:v>
                </c:pt>
                <c:pt idx="525">
                  <c:v>368.5</c:v>
                </c:pt>
                <c:pt idx="526">
                  <c:v>369.4</c:v>
                </c:pt>
                <c:pt idx="527">
                  <c:v>369.85</c:v>
                </c:pt>
                <c:pt idx="528">
                  <c:v>370.2</c:v>
                </c:pt>
                <c:pt idx="529">
                  <c:v>371.25</c:v>
                </c:pt>
                <c:pt idx="530">
                  <c:v>371.6</c:v>
                </c:pt>
                <c:pt idx="531">
                  <c:v>371.95</c:v>
                </c:pt>
                <c:pt idx="532">
                  <c:v>372.85</c:v>
                </c:pt>
                <c:pt idx="533">
                  <c:v>373.25</c:v>
                </c:pt>
                <c:pt idx="534">
                  <c:v>373.65</c:v>
                </c:pt>
                <c:pt idx="535">
                  <c:v>374.6</c:v>
                </c:pt>
                <c:pt idx="536">
                  <c:v>375.2</c:v>
                </c:pt>
                <c:pt idx="537">
                  <c:v>376.25</c:v>
                </c:pt>
                <c:pt idx="538">
                  <c:v>376.95</c:v>
                </c:pt>
                <c:pt idx="539">
                  <c:v>378</c:v>
                </c:pt>
                <c:pt idx="540">
                  <c:v>378.45</c:v>
                </c:pt>
                <c:pt idx="541">
                  <c:v>378.8</c:v>
                </c:pt>
                <c:pt idx="542">
                  <c:v>379.7</c:v>
                </c:pt>
                <c:pt idx="543">
                  <c:v>380.05</c:v>
                </c:pt>
                <c:pt idx="544">
                  <c:v>380.4</c:v>
                </c:pt>
                <c:pt idx="545">
                  <c:v>381.45</c:v>
                </c:pt>
                <c:pt idx="546">
                  <c:v>381.8</c:v>
                </c:pt>
                <c:pt idx="547">
                  <c:v>382.2</c:v>
                </c:pt>
                <c:pt idx="548">
                  <c:v>383.1</c:v>
                </c:pt>
                <c:pt idx="549">
                  <c:v>383.45</c:v>
                </c:pt>
                <c:pt idx="550">
                  <c:v>383.8</c:v>
                </c:pt>
                <c:pt idx="551">
                  <c:v>384.85</c:v>
                </c:pt>
                <c:pt idx="552">
                  <c:v>385.25</c:v>
                </c:pt>
                <c:pt idx="553">
                  <c:v>385.6</c:v>
                </c:pt>
                <c:pt idx="554">
                  <c:v>386.6</c:v>
                </c:pt>
                <c:pt idx="555">
                  <c:v>387</c:v>
                </c:pt>
                <c:pt idx="556">
                  <c:v>387.35</c:v>
                </c:pt>
                <c:pt idx="557">
                  <c:v>388.5</c:v>
                </c:pt>
                <c:pt idx="558">
                  <c:v>389</c:v>
                </c:pt>
                <c:pt idx="559">
                  <c:v>389.35</c:v>
                </c:pt>
                <c:pt idx="560">
                  <c:v>390.4</c:v>
                </c:pt>
                <c:pt idx="561">
                  <c:v>390.75</c:v>
                </c:pt>
                <c:pt idx="562">
                  <c:v>391.25</c:v>
                </c:pt>
                <c:pt idx="563">
                  <c:v>392.05</c:v>
                </c:pt>
                <c:pt idx="564">
                  <c:v>392.45</c:v>
                </c:pt>
                <c:pt idx="565">
                  <c:v>392.85</c:v>
                </c:pt>
                <c:pt idx="566">
                  <c:v>393.9</c:v>
                </c:pt>
                <c:pt idx="567">
                  <c:v>394.4</c:v>
                </c:pt>
                <c:pt idx="568">
                  <c:v>394.8</c:v>
                </c:pt>
                <c:pt idx="569">
                  <c:v>395.7</c:v>
                </c:pt>
                <c:pt idx="570">
                  <c:v>396.35</c:v>
                </c:pt>
                <c:pt idx="571">
                  <c:v>397.5</c:v>
                </c:pt>
                <c:pt idx="572">
                  <c:v>398.05</c:v>
                </c:pt>
                <c:pt idx="573">
                  <c:v>399.15</c:v>
                </c:pt>
                <c:pt idx="574">
                  <c:v>399.5</c:v>
                </c:pt>
                <c:pt idx="575">
                  <c:v>399.9</c:v>
                </c:pt>
                <c:pt idx="576">
                  <c:v>400.75</c:v>
                </c:pt>
                <c:pt idx="577">
                  <c:v>401.15</c:v>
                </c:pt>
                <c:pt idx="578">
                  <c:v>401.5</c:v>
                </c:pt>
                <c:pt idx="579">
                  <c:v>402.4</c:v>
                </c:pt>
                <c:pt idx="580">
                  <c:v>402.8</c:v>
                </c:pt>
                <c:pt idx="581">
                  <c:v>403.15</c:v>
                </c:pt>
                <c:pt idx="582">
                  <c:v>404.1</c:v>
                </c:pt>
                <c:pt idx="583">
                  <c:v>404.55</c:v>
                </c:pt>
                <c:pt idx="584">
                  <c:v>404.95</c:v>
                </c:pt>
                <c:pt idx="585">
                  <c:v>405.75</c:v>
                </c:pt>
                <c:pt idx="586">
                  <c:v>406.2</c:v>
                </c:pt>
                <c:pt idx="587">
                  <c:v>406.65</c:v>
                </c:pt>
                <c:pt idx="588">
                  <c:v>407.75</c:v>
                </c:pt>
                <c:pt idx="589">
                  <c:v>408.35</c:v>
                </c:pt>
                <c:pt idx="590">
                  <c:v>409.35</c:v>
                </c:pt>
                <c:pt idx="591">
                  <c:v>410.7</c:v>
                </c:pt>
                <c:pt idx="592">
                  <c:v>411.05</c:v>
                </c:pt>
                <c:pt idx="593">
                  <c:v>411.7</c:v>
                </c:pt>
                <c:pt idx="594">
                  <c:v>413.1</c:v>
                </c:pt>
                <c:pt idx="595">
                  <c:v>413.5</c:v>
                </c:pt>
                <c:pt idx="596">
                  <c:v>414.45</c:v>
                </c:pt>
                <c:pt idx="597">
                  <c:v>414.85</c:v>
                </c:pt>
                <c:pt idx="598">
                  <c:v>415.25</c:v>
                </c:pt>
                <c:pt idx="599">
                  <c:v>416.3</c:v>
                </c:pt>
                <c:pt idx="600">
                  <c:v>416.7</c:v>
                </c:pt>
                <c:pt idx="601">
                  <c:v>417.1</c:v>
                </c:pt>
                <c:pt idx="602">
                  <c:v>418.5</c:v>
                </c:pt>
                <c:pt idx="603">
                  <c:v>418.85</c:v>
                </c:pt>
                <c:pt idx="604">
                  <c:v>419.45</c:v>
                </c:pt>
                <c:pt idx="605">
                  <c:v>420.5</c:v>
                </c:pt>
                <c:pt idx="606">
                  <c:v>420.9</c:v>
                </c:pt>
                <c:pt idx="607">
                  <c:v>421.5</c:v>
                </c:pt>
                <c:pt idx="608">
                  <c:v>422.45</c:v>
                </c:pt>
                <c:pt idx="609">
                  <c:v>422.85</c:v>
                </c:pt>
                <c:pt idx="610">
                  <c:v>423.25</c:v>
                </c:pt>
                <c:pt idx="611">
                  <c:v>424.4</c:v>
                </c:pt>
                <c:pt idx="612">
                  <c:v>424.8</c:v>
                </c:pt>
                <c:pt idx="613">
                  <c:v>425.25</c:v>
                </c:pt>
                <c:pt idx="614">
                  <c:v>426.3</c:v>
                </c:pt>
                <c:pt idx="615">
                  <c:v>426.75</c:v>
                </c:pt>
                <c:pt idx="616">
                  <c:v>427.2</c:v>
                </c:pt>
                <c:pt idx="617">
                  <c:v>428.2</c:v>
                </c:pt>
                <c:pt idx="618">
                  <c:v>429.45</c:v>
                </c:pt>
                <c:pt idx="619">
                  <c:v>429.85</c:v>
                </c:pt>
                <c:pt idx="620">
                  <c:v>430.25</c:v>
                </c:pt>
                <c:pt idx="621">
                  <c:v>431.15</c:v>
                </c:pt>
                <c:pt idx="622">
                  <c:v>431.6</c:v>
                </c:pt>
                <c:pt idx="623">
                  <c:v>432</c:v>
                </c:pt>
                <c:pt idx="624">
                  <c:v>433.1</c:v>
                </c:pt>
                <c:pt idx="625">
                  <c:v>433.5</c:v>
                </c:pt>
                <c:pt idx="626">
                  <c:v>433.9</c:v>
                </c:pt>
                <c:pt idx="627">
                  <c:v>434.85</c:v>
                </c:pt>
                <c:pt idx="628">
                  <c:v>435.25</c:v>
                </c:pt>
                <c:pt idx="629">
                  <c:v>435.65</c:v>
                </c:pt>
                <c:pt idx="630">
                  <c:v>436.7</c:v>
                </c:pt>
                <c:pt idx="631">
                  <c:v>437.05</c:v>
                </c:pt>
                <c:pt idx="632">
                  <c:v>437.45</c:v>
                </c:pt>
                <c:pt idx="633">
                  <c:v>438.7</c:v>
                </c:pt>
                <c:pt idx="634">
                  <c:v>439.1</c:v>
                </c:pt>
                <c:pt idx="635">
                  <c:v>440.15</c:v>
                </c:pt>
                <c:pt idx="636">
                  <c:v>440.5</c:v>
                </c:pt>
                <c:pt idx="637">
                  <c:v>440.9</c:v>
                </c:pt>
                <c:pt idx="638">
                  <c:v>441.9</c:v>
                </c:pt>
                <c:pt idx="639">
                  <c:v>442.25</c:v>
                </c:pt>
                <c:pt idx="640">
                  <c:v>442.65</c:v>
                </c:pt>
                <c:pt idx="641">
                  <c:v>443.85</c:v>
                </c:pt>
                <c:pt idx="642">
                  <c:v>444.2</c:v>
                </c:pt>
                <c:pt idx="643">
                  <c:v>444.65</c:v>
                </c:pt>
                <c:pt idx="644">
                  <c:v>445.65</c:v>
                </c:pt>
                <c:pt idx="645">
                  <c:v>446.1</c:v>
                </c:pt>
                <c:pt idx="646">
                  <c:v>446.45</c:v>
                </c:pt>
                <c:pt idx="647">
                  <c:v>447.6</c:v>
                </c:pt>
                <c:pt idx="648">
                  <c:v>448.2</c:v>
                </c:pt>
                <c:pt idx="649">
                  <c:v>449.25</c:v>
                </c:pt>
                <c:pt idx="650">
                  <c:v>450.4</c:v>
                </c:pt>
                <c:pt idx="651">
                  <c:v>450.8</c:v>
                </c:pt>
                <c:pt idx="652">
                  <c:v>451.25</c:v>
                </c:pt>
                <c:pt idx="653">
                  <c:v>452.15</c:v>
                </c:pt>
                <c:pt idx="654">
                  <c:v>452.6</c:v>
                </c:pt>
                <c:pt idx="655">
                  <c:v>453.05</c:v>
                </c:pt>
                <c:pt idx="656">
                  <c:v>453.95</c:v>
                </c:pt>
                <c:pt idx="657">
                  <c:v>454.4</c:v>
                </c:pt>
                <c:pt idx="658">
                  <c:v>454.8</c:v>
                </c:pt>
                <c:pt idx="659">
                  <c:v>455.8</c:v>
                </c:pt>
                <c:pt idx="660">
                  <c:v>456.2</c:v>
                </c:pt>
                <c:pt idx="661">
                  <c:v>456.6</c:v>
                </c:pt>
                <c:pt idx="662">
                  <c:v>457.55</c:v>
                </c:pt>
                <c:pt idx="663">
                  <c:v>458.05</c:v>
                </c:pt>
                <c:pt idx="664">
                  <c:v>458.5</c:v>
                </c:pt>
                <c:pt idx="665">
                  <c:v>459.85</c:v>
                </c:pt>
                <c:pt idx="666">
                  <c:v>460.3</c:v>
                </c:pt>
                <c:pt idx="667">
                  <c:v>460.7</c:v>
                </c:pt>
                <c:pt idx="668">
                  <c:v>461.7</c:v>
                </c:pt>
                <c:pt idx="669">
                  <c:v>462.25</c:v>
                </c:pt>
                <c:pt idx="670">
                  <c:v>462.65</c:v>
                </c:pt>
                <c:pt idx="671">
                  <c:v>463.75</c:v>
                </c:pt>
                <c:pt idx="672">
                  <c:v>464.15</c:v>
                </c:pt>
                <c:pt idx="673">
                  <c:v>464.55</c:v>
                </c:pt>
                <c:pt idx="674">
                  <c:v>465.55</c:v>
                </c:pt>
                <c:pt idx="675">
                  <c:v>466</c:v>
                </c:pt>
                <c:pt idx="676">
                  <c:v>466.5</c:v>
                </c:pt>
                <c:pt idx="677">
                  <c:v>467.9</c:v>
                </c:pt>
                <c:pt idx="678">
                  <c:v>468.3</c:v>
                </c:pt>
                <c:pt idx="679">
                  <c:v>468.75</c:v>
                </c:pt>
                <c:pt idx="680">
                  <c:v>469.65</c:v>
                </c:pt>
                <c:pt idx="681">
                  <c:v>470.05</c:v>
                </c:pt>
                <c:pt idx="682">
                  <c:v>470.4</c:v>
                </c:pt>
                <c:pt idx="683">
                  <c:v>471.5</c:v>
                </c:pt>
                <c:pt idx="684">
                  <c:v>471.9</c:v>
                </c:pt>
                <c:pt idx="685">
                  <c:v>472.3</c:v>
                </c:pt>
                <c:pt idx="686">
                  <c:v>473.25</c:v>
                </c:pt>
                <c:pt idx="687">
                  <c:v>473.7</c:v>
                </c:pt>
                <c:pt idx="688">
                  <c:v>474.6</c:v>
                </c:pt>
                <c:pt idx="689">
                  <c:v>475.4</c:v>
                </c:pt>
                <c:pt idx="690">
                  <c:v>476</c:v>
                </c:pt>
                <c:pt idx="691">
                  <c:v>477.15</c:v>
                </c:pt>
                <c:pt idx="692">
                  <c:v>478.15</c:v>
                </c:pt>
                <c:pt idx="693">
                  <c:v>478.8</c:v>
                </c:pt>
                <c:pt idx="694">
                  <c:v>479.8</c:v>
                </c:pt>
                <c:pt idx="695">
                  <c:v>480.25</c:v>
                </c:pt>
                <c:pt idx="696">
                  <c:v>481</c:v>
                </c:pt>
                <c:pt idx="697">
                  <c:v>482.35</c:v>
                </c:pt>
                <c:pt idx="698">
                  <c:v>482.8</c:v>
                </c:pt>
                <c:pt idx="699">
                  <c:v>483.2</c:v>
                </c:pt>
                <c:pt idx="700">
                  <c:v>484.2</c:v>
                </c:pt>
                <c:pt idx="701">
                  <c:v>484.6</c:v>
                </c:pt>
                <c:pt idx="702">
                  <c:v>485.05</c:v>
                </c:pt>
                <c:pt idx="703">
                  <c:v>486</c:v>
                </c:pt>
                <c:pt idx="704">
                  <c:v>486.7</c:v>
                </c:pt>
                <c:pt idx="705">
                  <c:v>487.95</c:v>
                </c:pt>
                <c:pt idx="706">
                  <c:v>488.4</c:v>
                </c:pt>
                <c:pt idx="707">
                  <c:v>489.6</c:v>
                </c:pt>
                <c:pt idx="708">
                  <c:v>490.05</c:v>
                </c:pt>
                <c:pt idx="709">
                  <c:v>491</c:v>
                </c:pt>
                <c:pt idx="710">
                  <c:v>492.05</c:v>
                </c:pt>
                <c:pt idx="711">
                  <c:v>492.75</c:v>
                </c:pt>
                <c:pt idx="712">
                  <c:v>493.8</c:v>
                </c:pt>
                <c:pt idx="713">
                  <c:v>494.35</c:v>
                </c:pt>
                <c:pt idx="714">
                  <c:v>495.45</c:v>
                </c:pt>
                <c:pt idx="715">
                  <c:v>495.9</c:v>
                </c:pt>
                <c:pt idx="716">
                  <c:v>496.35</c:v>
                </c:pt>
                <c:pt idx="717">
                  <c:v>497.65</c:v>
                </c:pt>
                <c:pt idx="718">
                  <c:v>498.1</c:v>
                </c:pt>
                <c:pt idx="719">
                  <c:v>498.8</c:v>
                </c:pt>
                <c:pt idx="720">
                  <c:v>500.15</c:v>
                </c:pt>
                <c:pt idx="721">
                  <c:v>500.55</c:v>
                </c:pt>
                <c:pt idx="722">
                  <c:v>500.95</c:v>
                </c:pt>
                <c:pt idx="723">
                  <c:v>502.2</c:v>
                </c:pt>
                <c:pt idx="724">
                  <c:v>502.7</c:v>
                </c:pt>
                <c:pt idx="725">
                  <c:v>503.1</c:v>
                </c:pt>
                <c:pt idx="726">
                  <c:v>504.1</c:v>
                </c:pt>
                <c:pt idx="727">
                  <c:v>504.55</c:v>
                </c:pt>
                <c:pt idx="728">
                  <c:v>505</c:v>
                </c:pt>
                <c:pt idx="729">
                  <c:v>506.1</c:v>
                </c:pt>
                <c:pt idx="730">
                  <c:v>506.75</c:v>
                </c:pt>
                <c:pt idx="731">
                  <c:v>507.8</c:v>
                </c:pt>
                <c:pt idx="732">
                  <c:v>508.25</c:v>
                </c:pt>
                <c:pt idx="733">
                  <c:v>508.65</c:v>
                </c:pt>
                <c:pt idx="734">
                  <c:v>509.75</c:v>
                </c:pt>
                <c:pt idx="735">
                  <c:v>510.25</c:v>
                </c:pt>
                <c:pt idx="736">
                  <c:v>510.7</c:v>
                </c:pt>
                <c:pt idx="737">
                  <c:v>512.04999999999995</c:v>
                </c:pt>
                <c:pt idx="738">
                  <c:v>512.54999999999995</c:v>
                </c:pt>
                <c:pt idx="739">
                  <c:v>512.95000000000005</c:v>
                </c:pt>
                <c:pt idx="740">
                  <c:v>514.15</c:v>
                </c:pt>
                <c:pt idx="741">
                  <c:v>514.6</c:v>
                </c:pt>
                <c:pt idx="742">
                  <c:v>515.4</c:v>
                </c:pt>
                <c:pt idx="743">
                  <c:v>516.54999999999995</c:v>
                </c:pt>
                <c:pt idx="744">
                  <c:v>516.95000000000005</c:v>
                </c:pt>
                <c:pt idx="745">
                  <c:v>518.95000000000005</c:v>
                </c:pt>
                <c:pt idx="746">
                  <c:v>519.45000000000005</c:v>
                </c:pt>
                <c:pt idx="747">
                  <c:v>520.65</c:v>
                </c:pt>
                <c:pt idx="748">
                  <c:v>521.04999999999995</c:v>
                </c:pt>
                <c:pt idx="749">
                  <c:v>522.20000000000005</c:v>
                </c:pt>
                <c:pt idx="750">
                  <c:v>522.79999999999995</c:v>
                </c:pt>
                <c:pt idx="751">
                  <c:v>524.1</c:v>
                </c:pt>
                <c:pt idx="752">
                  <c:v>524.70000000000005</c:v>
                </c:pt>
                <c:pt idx="753">
                  <c:v>525.95000000000005</c:v>
                </c:pt>
                <c:pt idx="754">
                  <c:v>526.54999999999995</c:v>
                </c:pt>
                <c:pt idx="755">
                  <c:v>527.25</c:v>
                </c:pt>
                <c:pt idx="756">
                  <c:v>528.85</c:v>
                </c:pt>
                <c:pt idx="757">
                  <c:v>529.25</c:v>
                </c:pt>
                <c:pt idx="758">
                  <c:v>530.25</c:v>
                </c:pt>
                <c:pt idx="759">
                  <c:v>531.29999999999995</c:v>
                </c:pt>
                <c:pt idx="760">
                  <c:v>532.04999999999995</c:v>
                </c:pt>
                <c:pt idx="761">
                  <c:v>533.35</c:v>
                </c:pt>
                <c:pt idx="762">
                  <c:v>533.79999999999995</c:v>
                </c:pt>
                <c:pt idx="763">
                  <c:v>535.45000000000005</c:v>
                </c:pt>
                <c:pt idx="764">
                  <c:v>535.9</c:v>
                </c:pt>
                <c:pt idx="765">
                  <c:v>536.29999999999995</c:v>
                </c:pt>
                <c:pt idx="766">
                  <c:v>538.29999999999995</c:v>
                </c:pt>
                <c:pt idx="767">
                  <c:v>538.79999999999995</c:v>
                </c:pt>
                <c:pt idx="768">
                  <c:v>539.20000000000005</c:v>
                </c:pt>
                <c:pt idx="769">
                  <c:v>541.20000000000005</c:v>
                </c:pt>
                <c:pt idx="770">
                  <c:v>541.65</c:v>
                </c:pt>
                <c:pt idx="771">
                  <c:v>543.1</c:v>
                </c:pt>
                <c:pt idx="772">
                  <c:v>543.79999999999995</c:v>
                </c:pt>
                <c:pt idx="773">
                  <c:v>545.54999999999995</c:v>
                </c:pt>
                <c:pt idx="774">
                  <c:v>548.65</c:v>
                </c:pt>
                <c:pt idx="775">
                  <c:v>551</c:v>
                </c:pt>
                <c:pt idx="776">
                  <c:v>552.70000000000005</c:v>
                </c:pt>
                <c:pt idx="777">
                  <c:v>554.15</c:v>
                </c:pt>
                <c:pt idx="778">
                  <c:v>554.70000000000005</c:v>
                </c:pt>
                <c:pt idx="779">
                  <c:v>555.5</c:v>
                </c:pt>
                <c:pt idx="780">
                  <c:v>556.79999999999995</c:v>
                </c:pt>
                <c:pt idx="781">
                  <c:v>558.25</c:v>
                </c:pt>
                <c:pt idx="782">
                  <c:v>559.6</c:v>
                </c:pt>
                <c:pt idx="783">
                  <c:v>560.20000000000005</c:v>
                </c:pt>
                <c:pt idx="784">
                  <c:v>561.54999999999995</c:v>
                </c:pt>
                <c:pt idx="785">
                  <c:v>562</c:v>
                </c:pt>
                <c:pt idx="786">
                  <c:v>562.65</c:v>
                </c:pt>
                <c:pt idx="787">
                  <c:v>563.9</c:v>
                </c:pt>
                <c:pt idx="788">
                  <c:v>564.4</c:v>
                </c:pt>
                <c:pt idx="789">
                  <c:v>564.85</c:v>
                </c:pt>
                <c:pt idx="790">
                  <c:v>566.29999999999995</c:v>
                </c:pt>
                <c:pt idx="791">
                  <c:v>566.9</c:v>
                </c:pt>
                <c:pt idx="792">
                  <c:v>568</c:v>
                </c:pt>
                <c:pt idx="793">
                  <c:v>568.45000000000005</c:v>
                </c:pt>
                <c:pt idx="794">
                  <c:v>569.1</c:v>
                </c:pt>
                <c:pt idx="795">
                  <c:v>570.35</c:v>
                </c:pt>
                <c:pt idx="796">
                  <c:v>570.85</c:v>
                </c:pt>
                <c:pt idx="797">
                  <c:v>571.70000000000005</c:v>
                </c:pt>
                <c:pt idx="798">
                  <c:v>572.4</c:v>
                </c:pt>
                <c:pt idx="799">
                  <c:v>573.35</c:v>
                </c:pt>
                <c:pt idx="800">
                  <c:v>574.4</c:v>
                </c:pt>
                <c:pt idx="801">
                  <c:v>574.85</c:v>
                </c:pt>
                <c:pt idx="802">
                  <c:v>575.35</c:v>
                </c:pt>
                <c:pt idx="803">
                  <c:v>576.29999999999995</c:v>
                </c:pt>
                <c:pt idx="804">
                  <c:v>576.79999999999995</c:v>
                </c:pt>
                <c:pt idx="805">
                  <c:v>577.35</c:v>
                </c:pt>
                <c:pt idx="806">
                  <c:v>578.6</c:v>
                </c:pt>
                <c:pt idx="807">
                  <c:v>579.1</c:v>
                </c:pt>
                <c:pt idx="808">
                  <c:v>579.6</c:v>
                </c:pt>
                <c:pt idx="809">
                  <c:v>580.75</c:v>
                </c:pt>
                <c:pt idx="810">
                  <c:v>581.75</c:v>
                </c:pt>
                <c:pt idx="811">
                  <c:v>582.25</c:v>
                </c:pt>
                <c:pt idx="812">
                  <c:v>582.75</c:v>
                </c:pt>
                <c:pt idx="813">
                  <c:v>583.75</c:v>
                </c:pt>
                <c:pt idx="814">
                  <c:v>584.25</c:v>
                </c:pt>
                <c:pt idx="815">
                  <c:v>584.70000000000005</c:v>
                </c:pt>
                <c:pt idx="816">
                  <c:v>585.9</c:v>
                </c:pt>
                <c:pt idx="817">
                  <c:v>586.4</c:v>
                </c:pt>
                <c:pt idx="818">
                  <c:v>587.25</c:v>
                </c:pt>
                <c:pt idx="819">
                  <c:v>588.35</c:v>
                </c:pt>
                <c:pt idx="820">
                  <c:v>588.85</c:v>
                </c:pt>
                <c:pt idx="821">
                  <c:v>589.29999999999995</c:v>
                </c:pt>
                <c:pt idx="822">
                  <c:v>590.29999999999995</c:v>
                </c:pt>
                <c:pt idx="823">
                  <c:v>590.79999999999995</c:v>
                </c:pt>
                <c:pt idx="824">
                  <c:v>591.35</c:v>
                </c:pt>
                <c:pt idx="825">
                  <c:v>592.4</c:v>
                </c:pt>
                <c:pt idx="826">
                  <c:v>593.1</c:v>
                </c:pt>
                <c:pt idx="827">
                  <c:v>593.79999999999995</c:v>
                </c:pt>
                <c:pt idx="828">
                  <c:v>594.85</c:v>
                </c:pt>
                <c:pt idx="829">
                  <c:v>595.35</c:v>
                </c:pt>
                <c:pt idx="830">
                  <c:v>596.1</c:v>
                </c:pt>
                <c:pt idx="831">
                  <c:v>597.20000000000005</c:v>
                </c:pt>
                <c:pt idx="832">
                  <c:v>597.70000000000005</c:v>
                </c:pt>
                <c:pt idx="833">
                  <c:v>598.15</c:v>
                </c:pt>
                <c:pt idx="834">
                  <c:v>599.20000000000005</c:v>
                </c:pt>
                <c:pt idx="835">
                  <c:v>599.65</c:v>
                </c:pt>
                <c:pt idx="836">
                  <c:v>600.20000000000005</c:v>
                </c:pt>
                <c:pt idx="837">
                  <c:v>601.04999999999995</c:v>
                </c:pt>
                <c:pt idx="838">
                  <c:v>601.54999999999995</c:v>
                </c:pt>
                <c:pt idx="839">
                  <c:v>602</c:v>
                </c:pt>
                <c:pt idx="840">
                  <c:v>602.9</c:v>
                </c:pt>
                <c:pt idx="841">
                  <c:v>603.4</c:v>
                </c:pt>
                <c:pt idx="842">
                  <c:v>604.35</c:v>
                </c:pt>
                <c:pt idx="843">
                  <c:v>605.35</c:v>
                </c:pt>
                <c:pt idx="844">
                  <c:v>605.9</c:v>
                </c:pt>
                <c:pt idx="845">
                  <c:v>606.85</c:v>
                </c:pt>
                <c:pt idx="846">
                  <c:v>607.79999999999995</c:v>
                </c:pt>
                <c:pt idx="847">
                  <c:v>608.25</c:v>
                </c:pt>
                <c:pt idx="848">
                  <c:v>608.75</c:v>
                </c:pt>
                <c:pt idx="849">
                  <c:v>609.75</c:v>
                </c:pt>
                <c:pt idx="850">
                  <c:v>610.20000000000005</c:v>
                </c:pt>
                <c:pt idx="851">
                  <c:v>610.70000000000005</c:v>
                </c:pt>
                <c:pt idx="852">
                  <c:v>611.9</c:v>
                </c:pt>
                <c:pt idx="853">
                  <c:v>612.5</c:v>
                </c:pt>
                <c:pt idx="854">
                  <c:v>613.5</c:v>
                </c:pt>
                <c:pt idx="855">
                  <c:v>614</c:v>
                </c:pt>
                <c:pt idx="856">
                  <c:v>614.45000000000005</c:v>
                </c:pt>
                <c:pt idx="857">
                  <c:v>615.45000000000005</c:v>
                </c:pt>
                <c:pt idx="858">
                  <c:v>615.9</c:v>
                </c:pt>
                <c:pt idx="859">
                  <c:v>616.45000000000005</c:v>
                </c:pt>
                <c:pt idx="860">
                  <c:v>617.70000000000005</c:v>
                </c:pt>
                <c:pt idx="861">
                  <c:v>618.20000000000005</c:v>
                </c:pt>
                <c:pt idx="862">
                  <c:v>619.15</c:v>
                </c:pt>
                <c:pt idx="863">
                  <c:v>619.70000000000005</c:v>
                </c:pt>
                <c:pt idx="864">
                  <c:v>620.25</c:v>
                </c:pt>
                <c:pt idx="865">
                  <c:v>621.45000000000005</c:v>
                </c:pt>
                <c:pt idx="866">
                  <c:v>621.95000000000005</c:v>
                </c:pt>
                <c:pt idx="867">
                  <c:v>622.54999999999995</c:v>
                </c:pt>
                <c:pt idx="868">
                  <c:v>623.79999999999995</c:v>
                </c:pt>
                <c:pt idx="869">
                  <c:v>624.4</c:v>
                </c:pt>
                <c:pt idx="870">
                  <c:v>625.20000000000005</c:v>
                </c:pt>
                <c:pt idx="871">
                  <c:v>625.85</c:v>
                </c:pt>
                <c:pt idx="872">
                  <c:v>626.85</c:v>
                </c:pt>
                <c:pt idx="873">
                  <c:v>627.4</c:v>
                </c:pt>
                <c:pt idx="874">
                  <c:v>628</c:v>
                </c:pt>
                <c:pt idx="875">
                  <c:v>629.20000000000005</c:v>
                </c:pt>
                <c:pt idx="876">
                  <c:v>629.75</c:v>
                </c:pt>
                <c:pt idx="877">
                  <c:v>630.65</c:v>
                </c:pt>
                <c:pt idx="878">
                  <c:v>631.65</c:v>
                </c:pt>
                <c:pt idx="879">
                  <c:v>632.1</c:v>
                </c:pt>
                <c:pt idx="880">
                  <c:v>632.65</c:v>
                </c:pt>
                <c:pt idx="881">
                  <c:v>634</c:v>
                </c:pt>
                <c:pt idx="882">
                  <c:v>634.45000000000005</c:v>
                </c:pt>
                <c:pt idx="883">
                  <c:v>635.4</c:v>
                </c:pt>
                <c:pt idx="884">
                  <c:v>636.4</c:v>
                </c:pt>
                <c:pt idx="885">
                  <c:v>636.95000000000005</c:v>
                </c:pt>
                <c:pt idx="886">
                  <c:v>637.45000000000005</c:v>
                </c:pt>
                <c:pt idx="887">
                  <c:v>638.79999999999995</c:v>
                </c:pt>
                <c:pt idx="888">
                  <c:v>639.35</c:v>
                </c:pt>
                <c:pt idx="889">
                  <c:v>640.5</c:v>
                </c:pt>
                <c:pt idx="890">
                  <c:v>641.65</c:v>
                </c:pt>
                <c:pt idx="891">
                  <c:v>642.20000000000005</c:v>
                </c:pt>
                <c:pt idx="892">
                  <c:v>642.85</c:v>
                </c:pt>
                <c:pt idx="893">
                  <c:v>643.65</c:v>
                </c:pt>
                <c:pt idx="894">
                  <c:v>644.9</c:v>
                </c:pt>
                <c:pt idx="895">
                  <c:v>645.4</c:v>
                </c:pt>
                <c:pt idx="896">
                  <c:v>646</c:v>
                </c:pt>
                <c:pt idx="897">
                  <c:v>646.9</c:v>
                </c:pt>
                <c:pt idx="898">
                  <c:v>647.9</c:v>
                </c:pt>
                <c:pt idx="899">
                  <c:v>649</c:v>
                </c:pt>
                <c:pt idx="900">
                  <c:v>649.54999999999995</c:v>
                </c:pt>
                <c:pt idx="901">
                  <c:v>650.25</c:v>
                </c:pt>
                <c:pt idx="902">
                  <c:v>651.45000000000005</c:v>
                </c:pt>
                <c:pt idx="903">
                  <c:v>651.95000000000005</c:v>
                </c:pt>
                <c:pt idx="904">
                  <c:v>652.5</c:v>
                </c:pt>
                <c:pt idx="905">
                  <c:v>653.6</c:v>
                </c:pt>
                <c:pt idx="906">
                  <c:v>654.20000000000005</c:v>
                </c:pt>
                <c:pt idx="907">
                  <c:v>655.04999999999995</c:v>
                </c:pt>
                <c:pt idx="908">
                  <c:v>656.35</c:v>
                </c:pt>
                <c:pt idx="909">
                  <c:v>656.8</c:v>
                </c:pt>
                <c:pt idx="910">
                  <c:v>657.4</c:v>
                </c:pt>
                <c:pt idx="911">
                  <c:v>658.6</c:v>
                </c:pt>
                <c:pt idx="912">
                  <c:v>659.05</c:v>
                </c:pt>
                <c:pt idx="913">
                  <c:v>659.55</c:v>
                </c:pt>
                <c:pt idx="914">
                  <c:v>660.35</c:v>
                </c:pt>
                <c:pt idx="915">
                  <c:v>660.85</c:v>
                </c:pt>
                <c:pt idx="916">
                  <c:v>661.3</c:v>
                </c:pt>
                <c:pt idx="917">
                  <c:v>662.2</c:v>
                </c:pt>
                <c:pt idx="918">
                  <c:v>662.7</c:v>
                </c:pt>
                <c:pt idx="919">
                  <c:v>663.15</c:v>
                </c:pt>
                <c:pt idx="920">
                  <c:v>664</c:v>
                </c:pt>
                <c:pt idx="921">
                  <c:v>664.5</c:v>
                </c:pt>
                <c:pt idx="922">
                  <c:v>665</c:v>
                </c:pt>
                <c:pt idx="923">
                  <c:v>666.25</c:v>
                </c:pt>
                <c:pt idx="924">
                  <c:v>666.8</c:v>
                </c:pt>
                <c:pt idx="925">
                  <c:v>667.65</c:v>
                </c:pt>
                <c:pt idx="926">
                  <c:v>668.8</c:v>
                </c:pt>
                <c:pt idx="927">
                  <c:v>669.25</c:v>
                </c:pt>
                <c:pt idx="928">
                  <c:v>670.15</c:v>
                </c:pt>
                <c:pt idx="929">
                  <c:v>671.2</c:v>
                </c:pt>
                <c:pt idx="930">
                  <c:v>671.8</c:v>
                </c:pt>
                <c:pt idx="931">
                  <c:v>672.6</c:v>
                </c:pt>
                <c:pt idx="932">
                  <c:v>673.75</c:v>
                </c:pt>
                <c:pt idx="933">
                  <c:v>674.25</c:v>
                </c:pt>
                <c:pt idx="934">
                  <c:v>675.05</c:v>
                </c:pt>
                <c:pt idx="935">
                  <c:v>676.25</c:v>
                </c:pt>
                <c:pt idx="936">
                  <c:v>676.75</c:v>
                </c:pt>
                <c:pt idx="937">
                  <c:v>677.5</c:v>
                </c:pt>
                <c:pt idx="938">
                  <c:v>678.25</c:v>
                </c:pt>
                <c:pt idx="939">
                  <c:v>679.45</c:v>
                </c:pt>
                <c:pt idx="940">
                  <c:v>680</c:v>
                </c:pt>
                <c:pt idx="941">
                  <c:v>680.95</c:v>
                </c:pt>
                <c:pt idx="942">
                  <c:v>682.35</c:v>
                </c:pt>
                <c:pt idx="943">
                  <c:v>682.85</c:v>
                </c:pt>
                <c:pt idx="944">
                  <c:v>683.35</c:v>
                </c:pt>
                <c:pt idx="945">
                  <c:v>684.35</c:v>
                </c:pt>
                <c:pt idx="946">
                  <c:v>684.8</c:v>
                </c:pt>
                <c:pt idx="947">
                  <c:v>685.35</c:v>
                </c:pt>
                <c:pt idx="948">
                  <c:v>686.55</c:v>
                </c:pt>
                <c:pt idx="949">
                  <c:v>687.25</c:v>
                </c:pt>
                <c:pt idx="950">
                  <c:v>687.95</c:v>
                </c:pt>
                <c:pt idx="951">
                  <c:v>688.8</c:v>
                </c:pt>
                <c:pt idx="952">
                  <c:v>689.65</c:v>
                </c:pt>
                <c:pt idx="953">
                  <c:v>690.15</c:v>
                </c:pt>
                <c:pt idx="954">
                  <c:v>691</c:v>
                </c:pt>
                <c:pt idx="955">
                  <c:v>692.15</c:v>
                </c:pt>
                <c:pt idx="956">
                  <c:v>692.65</c:v>
                </c:pt>
                <c:pt idx="957">
                  <c:v>693.95</c:v>
                </c:pt>
                <c:pt idx="958">
                  <c:v>694.95</c:v>
                </c:pt>
                <c:pt idx="959">
                  <c:v>695.4</c:v>
                </c:pt>
                <c:pt idx="960">
                  <c:v>696</c:v>
                </c:pt>
                <c:pt idx="961">
                  <c:v>697.25</c:v>
                </c:pt>
                <c:pt idx="962">
                  <c:v>697.85</c:v>
                </c:pt>
                <c:pt idx="963">
                  <c:v>698.85</c:v>
                </c:pt>
                <c:pt idx="964">
                  <c:v>699.4</c:v>
                </c:pt>
                <c:pt idx="965">
                  <c:v>700.2</c:v>
                </c:pt>
                <c:pt idx="966">
                  <c:v>701.1</c:v>
                </c:pt>
                <c:pt idx="967">
                  <c:v>701.7</c:v>
                </c:pt>
                <c:pt idx="968">
                  <c:v>702.7</c:v>
                </c:pt>
                <c:pt idx="969">
                  <c:v>703.25</c:v>
                </c:pt>
                <c:pt idx="970">
                  <c:v>703.85</c:v>
                </c:pt>
                <c:pt idx="971">
                  <c:v>705.15</c:v>
                </c:pt>
                <c:pt idx="972">
                  <c:v>705.65</c:v>
                </c:pt>
                <c:pt idx="973">
                  <c:v>706.45</c:v>
                </c:pt>
                <c:pt idx="974">
                  <c:v>707.55</c:v>
                </c:pt>
                <c:pt idx="975">
                  <c:v>708.05</c:v>
                </c:pt>
                <c:pt idx="976">
                  <c:v>708.85</c:v>
                </c:pt>
                <c:pt idx="977">
                  <c:v>709.95</c:v>
                </c:pt>
                <c:pt idx="978">
                  <c:v>710.6</c:v>
                </c:pt>
                <c:pt idx="979">
                  <c:v>711.4</c:v>
                </c:pt>
                <c:pt idx="980">
                  <c:v>712.55</c:v>
                </c:pt>
                <c:pt idx="981">
                  <c:v>713.05</c:v>
                </c:pt>
                <c:pt idx="982">
                  <c:v>713.65</c:v>
                </c:pt>
                <c:pt idx="983">
                  <c:v>714.8</c:v>
                </c:pt>
                <c:pt idx="984">
                  <c:v>715.35</c:v>
                </c:pt>
                <c:pt idx="985">
                  <c:v>716.05</c:v>
                </c:pt>
                <c:pt idx="986">
                  <c:v>717.1</c:v>
                </c:pt>
                <c:pt idx="987">
                  <c:v>717.6</c:v>
                </c:pt>
                <c:pt idx="988">
                  <c:v>718.2</c:v>
                </c:pt>
                <c:pt idx="989">
                  <c:v>719.25</c:v>
                </c:pt>
                <c:pt idx="990">
                  <c:v>720.05</c:v>
                </c:pt>
                <c:pt idx="991">
                  <c:v>720.95</c:v>
                </c:pt>
                <c:pt idx="992">
                  <c:v>721.5</c:v>
                </c:pt>
                <c:pt idx="993">
                  <c:v>722.6</c:v>
                </c:pt>
                <c:pt idx="994">
                  <c:v>723.05</c:v>
                </c:pt>
                <c:pt idx="995">
                  <c:v>724.05</c:v>
                </c:pt>
                <c:pt idx="996">
                  <c:v>725.05</c:v>
                </c:pt>
                <c:pt idx="997">
                  <c:v>725.6</c:v>
                </c:pt>
                <c:pt idx="998">
                  <c:v>726.4</c:v>
                </c:pt>
                <c:pt idx="999">
                  <c:v>727.5</c:v>
                </c:pt>
                <c:pt idx="1000">
                  <c:v>728</c:v>
                </c:pt>
                <c:pt idx="1001">
                  <c:v>729.4</c:v>
                </c:pt>
                <c:pt idx="1002">
                  <c:v>729.95</c:v>
                </c:pt>
                <c:pt idx="1003">
                  <c:v>730.75</c:v>
                </c:pt>
                <c:pt idx="1004">
                  <c:v>731.95</c:v>
                </c:pt>
                <c:pt idx="1005">
                  <c:v>732.45</c:v>
                </c:pt>
                <c:pt idx="1006">
                  <c:v>733</c:v>
                </c:pt>
                <c:pt idx="1007">
                  <c:v>734.55</c:v>
                </c:pt>
                <c:pt idx="1008">
                  <c:v>735.05</c:v>
                </c:pt>
                <c:pt idx="1009">
                  <c:v>735.9</c:v>
                </c:pt>
                <c:pt idx="1010">
                  <c:v>737.25</c:v>
                </c:pt>
                <c:pt idx="1011">
                  <c:v>737.9</c:v>
                </c:pt>
                <c:pt idx="1012">
                  <c:v>738.9</c:v>
                </c:pt>
                <c:pt idx="1013">
                  <c:v>739.55</c:v>
                </c:pt>
                <c:pt idx="1014">
                  <c:v>740.6</c:v>
                </c:pt>
                <c:pt idx="1015">
                  <c:v>741.15</c:v>
                </c:pt>
                <c:pt idx="1016">
                  <c:v>742.1</c:v>
                </c:pt>
                <c:pt idx="1017">
                  <c:v>743.3</c:v>
                </c:pt>
                <c:pt idx="1018">
                  <c:v>743.75</c:v>
                </c:pt>
                <c:pt idx="1019">
                  <c:v>744.85</c:v>
                </c:pt>
                <c:pt idx="1020">
                  <c:v>745.35</c:v>
                </c:pt>
                <c:pt idx="1021">
                  <c:v>746.45</c:v>
                </c:pt>
                <c:pt idx="1022">
                  <c:v>747.65</c:v>
                </c:pt>
                <c:pt idx="1023">
                  <c:v>748.25</c:v>
                </c:pt>
                <c:pt idx="1024">
                  <c:v>749.1</c:v>
                </c:pt>
                <c:pt idx="1025">
                  <c:v>750.3</c:v>
                </c:pt>
                <c:pt idx="1026">
                  <c:v>750.8</c:v>
                </c:pt>
                <c:pt idx="1027">
                  <c:v>751.35</c:v>
                </c:pt>
                <c:pt idx="1028">
                  <c:v>752.6</c:v>
                </c:pt>
                <c:pt idx="1029">
                  <c:v>753.1</c:v>
                </c:pt>
                <c:pt idx="1030">
                  <c:v>754.15</c:v>
                </c:pt>
                <c:pt idx="1031">
                  <c:v>755.5</c:v>
                </c:pt>
                <c:pt idx="1032">
                  <c:v>756.1</c:v>
                </c:pt>
                <c:pt idx="1033">
                  <c:v>757.25</c:v>
                </c:pt>
                <c:pt idx="1034">
                  <c:v>757.8</c:v>
                </c:pt>
                <c:pt idx="1035">
                  <c:v>758.95</c:v>
                </c:pt>
                <c:pt idx="1036">
                  <c:v>759.5</c:v>
                </c:pt>
                <c:pt idx="1037">
                  <c:v>760.5</c:v>
                </c:pt>
                <c:pt idx="1038">
                  <c:v>761.7</c:v>
                </c:pt>
                <c:pt idx="1039">
                  <c:v>762.3</c:v>
                </c:pt>
                <c:pt idx="1040">
                  <c:v>763.3</c:v>
                </c:pt>
                <c:pt idx="1041">
                  <c:v>764.6</c:v>
                </c:pt>
                <c:pt idx="1042">
                  <c:v>765.2</c:v>
                </c:pt>
                <c:pt idx="1043">
                  <c:v>766.25</c:v>
                </c:pt>
                <c:pt idx="1044">
                  <c:v>766.75</c:v>
                </c:pt>
                <c:pt idx="1045">
                  <c:v>767.4</c:v>
                </c:pt>
                <c:pt idx="1046">
                  <c:v>768.4</c:v>
                </c:pt>
                <c:pt idx="1047">
                  <c:v>769.15</c:v>
                </c:pt>
                <c:pt idx="1048">
                  <c:v>770.05</c:v>
                </c:pt>
                <c:pt idx="1049">
                  <c:v>770.6</c:v>
                </c:pt>
                <c:pt idx="1050">
                  <c:v>771.6</c:v>
                </c:pt>
                <c:pt idx="1051">
                  <c:v>772.6</c:v>
                </c:pt>
                <c:pt idx="1052">
                  <c:v>773.25</c:v>
                </c:pt>
                <c:pt idx="1053">
                  <c:v>774.35</c:v>
                </c:pt>
                <c:pt idx="1054">
                  <c:v>774.95</c:v>
                </c:pt>
                <c:pt idx="1055">
                  <c:v>776</c:v>
                </c:pt>
                <c:pt idx="1056">
                  <c:v>776.55</c:v>
                </c:pt>
                <c:pt idx="1057">
                  <c:v>777.2</c:v>
                </c:pt>
                <c:pt idx="1058">
                  <c:v>777.95</c:v>
                </c:pt>
                <c:pt idx="1059">
                  <c:v>779.1</c:v>
                </c:pt>
                <c:pt idx="1060">
                  <c:v>779.7</c:v>
                </c:pt>
                <c:pt idx="1061">
                  <c:v>780.7</c:v>
                </c:pt>
                <c:pt idx="1062">
                  <c:v>781.95</c:v>
                </c:pt>
                <c:pt idx="1063">
                  <c:v>782.55</c:v>
                </c:pt>
                <c:pt idx="1064">
                  <c:v>783.65</c:v>
                </c:pt>
                <c:pt idx="1065">
                  <c:v>784.25</c:v>
                </c:pt>
                <c:pt idx="1066">
                  <c:v>785.15</c:v>
                </c:pt>
                <c:pt idx="1067">
                  <c:v>785.85</c:v>
                </c:pt>
                <c:pt idx="1068">
                  <c:v>786.8</c:v>
                </c:pt>
                <c:pt idx="1069">
                  <c:v>787.45</c:v>
                </c:pt>
                <c:pt idx="1070">
                  <c:v>788.45</c:v>
                </c:pt>
                <c:pt idx="1071">
                  <c:v>789.05</c:v>
                </c:pt>
                <c:pt idx="1072">
                  <c:v>790.2</c:v>
                </c:pt>
                <c:pt idx="1073">
                  <c:v>790.8</c:v>
                </c:pt>
                <c:pt idx="1074">
                  <c:v>791.55</c:v>
                </c:pt>
                <c:pt idx="1075">
                  <c:v>793</c:v>
                </c:pt>
                <c:pt idx="1076">
                  <c:v>793.6</c:v>
                </c:pt>
                <c:pt idx="1077">
                  <c:v>794.65</c:v>
                </c:pt>
                <c:pt idx="1078">
                  <c:v>795.25</c:v>
                </c:pt>
                <c:pt idx="1079">
                  <c:v>796.2</c:v>
                </c:pt>
                <c:pt idx="1080">
                  <c:v>796.95</c:v>
                </c:pt>
                <c:pt idx="1081">
                  <c:v>797.8</c:v>
                </c:pt>
                <c:pt idx="1082">
                  <c:v>798.4</c:v>
                </c:pt>
                <c:pt idx="1083">
                  <c:v>799.5</c:v>
                </c:pt>
                <c:pt idx="1084">
                  <c:v>800.15</c:v>
                </c:pt>
                <c:pt idx="1085">
                  <c:v>801.2</c:v>
                </c:pt>
                <c:pt idx="1086">
                  <c:v>801.75</c:v>
                </c:pt>
                <c:pt idx="1087">
                  <c:v>802.9</c:v>
                </c:pt>
                <c:pt idx="1088">
                  <c:v>803.5</c:v>
                </c:pt>
                <c:pt idx="1089">
                  <c:v>804.6</c:v>
                </c:pt>
                <c:pt idx="1090">
                  <c:v>805.15</c:v>
                </c:pt>
                <c:pt idx="1091">
                  <c:v>806.35</c:v>
                </c:pt>
                <c:pt idx="1092">
                  <c:v>806.9</c:v>
                </c:pt>
                <c:pt idx="1093">
                  <c:v>808</c:v>
                </c:pt>
                <c:pt idx="1094">
                  <c:v>808.55</c:v>
                </c:pt>
                <c:pt idx="1095">
                  <c:v>809.65</c:v>
                </c:pt>
                <c:pt idx="1096">
                  <c:v>810.2</c:v>
                </c:pt>
                <c:pt idx="1097">
                  <c:v>811.15</c:v>
                </c:pt>
                <c:pt idx="1098">
                  <c:v>811.75</c:v>
                </c:pt>
                <c:pt idx="1099">
                  <c:v>812.75</c:v>
                </c:pt>
                <c:pt idx="1100">
                  <c:v>813.75</c:v>
                </c:pt>
                <c:pt idx="1101">
                  <c:v>814.35</c:v>
                </c:pt>
                <c:pt idx="1102">
                  <c:v>815.4</c:v>
                </c:pt>
                <c:pt idx="1103">
                  <c:v>816.05</c:v>
                </c:pt>
                <c:pt idx="1104">
                  <c:v>817.1</c:v>
                </c:pt>
                <c:pt idx="1105">
                  <c:v>817.7</c:v>
                </c:pt>
                <c:pt idx="1106">
                  <c:v>818.75</c:v>
                </c:pt>
                <c:pt idx="1107">
                  <c:v>819.25</c:v>
                </c:pt>
                <c:pt idx="1108">
                  <c:v>820.3</c:v>
                </c:pt>
                <c:pt idx="1109">
                  <c:v>820.95</c:v>
                </c:pt>
                <c:pt idx="1110">
                  <c:v>822</c:v>
                </c:pt>
                <c:pt idx="1111">
                  <c:v>822.6</c:v>
                </c:pt>
                <c:pt idx="1112">
                  <c:v>823.65</c:v>
                </c:pt>
                <c:pt idx="1113">
                  <c:v>824.2</c:v>
                </c:pt>
                <c:pt idx="1114">
                  <c:v>825.25</c:v>
                </c:pt>
                <c:pt idx="1115">
                  <c:v>825.9</c:v>
                </c:pt>
                <c:pt idx="1116">
                  <c:v>826.6</c:v>
                </c:pt>
                <c:pt idx="1117">
                  <c:v>827.7</c:v>
                </c:pt>
                <c:pt idx="1118">
                  <c:v>828.25</c:v>
                </c:pt>
                <c:pt idx="1119">
                  <c:v>829.3</c:v>
                </c:pt>
                <c:pt idx="1120">
                  <c:v>829.95</c:v>
                </c:pt>
                <c:pt idx="1121">
                  <c:v>831</c:v>
                </c:pt>
                <c:pt idx="1122">
                  <c:v>831.55</c:v>
                </c:pt>
                <c:pt idx="1123">
                  <c:v>832.3</c:v>
                </c:pt>
                <c:pt idx="1124">
                  <c:v>833.4</c:v>
                </c:pt>
                <c:pt idx="1125">
                  <c:v>834</c:v>
                </c:pt>
                <c:pt idx="1126">
                  <c:v>835.2</c:v>
                </c:pt>
                <c:pt idx="1127">
                  <c:v>835.8</c:v>
                </c:pt>
                <c:pt idx="1128">
                  <c:v>836.7</c:v>
                </c:pt>
                <c:pt idx="1129">
                  <c:v>837.3</c:v>
                </c:pt>
                <c:pt idx="1130">
                  <c:v>838.3</c:v>
                </c:pt>
                <c:pt idx="1131">
                  <c:v>838.85</c:v>
                </c:pt>
                <c:pt idx="1132">
                  <c:v>840</c:v>
                </c:pt>
                <c:pt idx="1133">
                  <c:v>840.6</c:v>
                </c:pt>
                <c:pt idx="1134">
                  <c:v>841.4</c:v>
                </c:pt>
                <c:pt idx="1135">
                  <c:v>842.5</c:v>
                </c:pt>
                <c:pt idx="1136">
                  <c:v>843.1</c:v>
                </c:pt>
                <c:pt idx="1137">
                  <c:v>843.85</c:v>
                </c:pt>
                <c:pt idx="1138">
                  <c:v>845.1</c:v>
                </c:pt>
                <c:pt idx="1139">
                  <c:v>845.75</c:v>
                </c:pt>
                <c:pt idx="1140">
                  <c:v>846.8</c:v>
                </c:pt>
                <c:pt idx="1141">
                  <c:v>847.35</c:v>
                </c:pt>
                <c:pt idx="1142">
                  <c:v>848.2</c:v>
                </c:pt>
                <c:pt idx="1143">
                  <c:v>849.25</c:v>
                </c:pt>
                <c:pt idx="1144">
                  <c:v>849.9</c:v>
                </c:pt>
                <c:pt idx="1145">
                  <c:v>851</c:v>
                </c:pt>
                <c:pt idx="1146">
                  <c:v>851.55</c:v>
                </c:pt>
                <c:pt idx="1147">
                  <c:v>852.5</c:v>
                </c:pt>
                <c:pt idx="1148">
                  <c:v>853.9</c:v>
                </c:pt>
                <c:pt idx="1149">
                  <c:v>854.45</c:v>
                </c:pt>
                <c:pt idx="1150">
                  <c:v>855.5</c:v>
                </c:pt>
                <c:pt idx="1151">
                  <c:v>856.1</c:v>
                </c:pt>
                <c:pt idx="1152">
                  <c:v>857.05</c:v>
                </c:pt>
                <c:pt idx="1153">
                  <c:v>857.65</c:v>
                </c:pt>
                <c:pt idx="1154">
                  <c:v>858.45</c:v>
                </c:pt>
                <c:pt idx="1155">
                  <c:v>859.55</c:v>
                </c:pt>
                <c:pt idx="1156">
                  <c:v>860.15</c:v>
                </c:pt>
                <c:pt idx="1157">
                  <c:v>861.2</c:v>
                </c:pt>
                <c:pt idx="1158">
                  <c:v>861.85</c:v>
                </c:pt>
                <c:pt idx="1159">
                  <c:v>862.7</c:v>
                </c:pt>
                <c:pt idx="1160">
                  <c:v>863.45</c:v>
                </c:pt>
                <c:pt idx="1161">
                  <c:v>864.4</c:v>
                </c:pt>
                <c:pt idx="1162">
                  <c:v>865.5</c:v>
                </c:pt>
                <c:pt idx="1163">
                  <c:v>866.1</c:v>
                </c:pt>
                <c:pt idx="1164">
                  <c:v>867.15</c:v>
                </c:pt>
                <c:pt idx="1165">
                  <c:v>867.85</c:v>
                </c:pt>
                <c:pt idx="1166">
                  <c:v>868.8</c:v>
                </c:pt>
                <c:pt idx="1167">
                  <c:v>869.4</c:v>
                </c:pt>
                <c:pt idx="1168">
                  <c:v>870.4</c:v>
                </c:pt>
                <c:pt idx="1169">
                  <c:v>871</c:v>
                </c:pt>
                <c:pt idx="1170">
                  <c:v>872.1</c:v>
                </c:pt>
                <c:pt idx="1171">
                  <c:v>872.65</c:v>
                </c:pt>
                <c:pt idx="1172">
                  <c:v>873.7</c:v>
                </c:pt>
                <c:pt idx="1173">
                  <c:v>875</c:v>
                </c:pt>
                <c:pt idx="1174">
                  <c:v>875.55</c:v>
                </c:pt>
                <c:pt idx="1175">
                  <c:v>876.65</c:v>
                </c:pt>
                <c:pt idx="1176">
                  <c:v>877.2</c:v>
                </c:pt>
                <c:pt idx="1177">
                  <c:v>878.25</c:v>
                </c:pt>
                <c:pt idx="1178">
                  <c:v>878.85</c:v>
                </c:pt>
                <c:pt idx="1179">
                  <c:v>879.95</c:v>
                </c:pt>
                <c:pt idx="1180">
                  <c:v>880.5</c:v>
                </c:pt>
                <c:pt idx="1181">
                  <c:v>881.55</c:v>
                </c:pt>
                <c:pt idx="1182">
                  <c:v>882.15</c:v>
                </c:pt>
                <c:pt idx="1183">
                  <c:v>883.2</c:v>
                </c:pt>
                <c:pt idx="1184">
                  <c:v>883.75</c:v>
                </c:pt>
                <c:pt idx="1185">
                  <c:v>884.85</c:v>
                </c:pt>
                <c:pt idx="1186">
                  <c:v>885.45</c:v>
                </c:pt>
                <c:pt idx="1187">
                  <c:v>886.35</c:v>
                </c:pt>
                <c:pt idx="1188">
                  <c:v>887.35</c:v>
                </c:pt>
                <c:pt idx="1189">
                  <c:v>887.9</c:v>
                </c:pt>
                <c:pt idx="1190">
                  <c:v>888.85</c:v>
                </c:pt>
                <c:pt idx="1191">
                  <c:v>889.5</c:v>
                </c:pt>
                <c:pt idx="1192">
                  <c:v>890.55</c:v>
                </c:pt>
                <c:pt idx="1193">
                  <c:v>891.1</c:v>
                </c:pt>
                <c:pt idx="1194">
                  <c:v>892.15</c:v>
                </c:pt>
                <c:pt idx="1195">
                  <c:v>892.75</c:v>
                </c:pt>
                <c:pt idx="1196">
                  <c:v>893.8</c:v>
                </c:pt>
                <c:pt idx="1197">
                  <c:v>894.45</c:v>
                </c:pt>
                <c:pt idx="1198">
                  <c:v>895.45</c:v>
                </c:pt>
                <c:pt idx="1199">
                  <c:v>896.1</c:v>
                </c:pt>
                <c:pt idx="1200">
                  <c:v>897</c:v>
                </c:pt>
                <c:pt idx="1201">
                  <c:v>897.7</c:v>
                </c:pt>
                <c:pt idx="1202">
                  <c:v>898.75</c:v>
                </c:pt>
                <c:pt idx="1203">
                  <c:v>899.55</c:v>
                </c:pt>
                <c:pt idx="1204">
                  <c:v>901.35</c:v>
                </c:pt>
                <c:pt idx="1205">
                  <c:v>902.1</c:v>
                </c:pt>
                <c:pt idx="1206">
                  <c:v>903.25</c:v>
                </c:pt>
                <c:pt idx="1207">
                  <c:v>904.05</c:v>
                </c:pt>
                <c:pt idx="1208">
                  <c:v>905.35</c:v>
                </c:pt>
                <c:pt idx="1209">
                  <c:v>906.05</c:v>
                </c:pt>
                <c:pt idx="1210">
                  <c:v>907.35</c:v>
                </c:pt>
                <c:pt idx="1211">
                  <c:v>908.75</c:v>
                </c:pt>
                <c:pt idx="1212">
                  <c:v>909.4</c:v>
                </c:pt>
                <c:pt idx="1213">
                  <c:v>910.6</c:v>
                </c:pt>
                <c:pt idx="1214">
                  <c:v>911.5</c:v>
                </c:pt>
                <c:pt idx="1215">
                  <c:v>912.75</c:v>
                </c:pt>
                <c:pt idx="1216">
                  <c:v>913.4</c:v>
                </c:pt>
                <c:pt idx="1217">
                  <c:v>914.95</c:v>
                </c:pt>
                <c:pt idx="1218">
                  <c:v>915.75</c:v>
                </c:pt>
                <c:pt idx="1219">
                  <c:v>916.7</c:v>
                </c:pt>
                <c:pt idx="1220">
                  <c:v>917.25</c:v>
                </c:pt>
                <c:pt idx="1221">
                  <c:v>918.35</c:v>
                </c:pt>
                <c:pt idx="1222">
                  <c:v>919.05</c:v>
                </c:pt>
                <c:pt idx="1223">
                  <c:v>920</c:v>
                </c:pt>
                <c:pt idx="1224">
                  <c:v>920.65</c:v>
                </c:pt>
                <c:pt idx="1225">
                  <c:v>921.55</c:v>
                </c:pt>
                <c:pt idx="1226">
                  <c:v>922.35</c:v>
                </c:pt>
                <c:pt idx="1227">
                  <c:v>923.35</c:v>
                </c:pt>
                <c:pt idx="1228">
                  <c:v>924.1</c:v>
                </c:pt>
                <c:pt idx="1229">
                  <c:v>925</c:v>
                </c:pt>
                <c:pt idx="1230">
                  <c:v>925.7</c:v>
                </c:pt>
                <c:pt idx="1231">
                  <c:v>926.65</c:v>
                </c:pt>
                <c:pt idx="1232">
                  <c:v>927.3</c:v>
                </c:pt>
                <c:pt idx="1233">
                  <c:v>928.4</c:v>
                </c:pt>
                <c:pt idx="1234">
                  <c:v>929.1</c:v>
                </c:pt>
                <c:pt idx="1235">
                  <c:v>929.95</c:v>
                </c:pt>
                <c:pt idx="1236">
                  <c:v>930.9</c:v>
                </c:pt>
                <c:pt idx="1237">
                  <c:v>932.3</c:v>
                </c:pt>
                <c:pt idx="1238">
                  <c:v>933.05</c:v>
                </c:pt>
                <c:pt idx="1239">
                  <c:v>934.15</c:v>
                </c:pt>
                <c:pt idx="1240">
                  <c:v>934.75</c:v>
                </c:pt>
                <c:pt idx="1241">
                  <c:v>935.8</c:v>
                </c:pt>
                <c:pt idx="1242">
                  <c:v>936.55</c:v>
                </c:pt>
                <c:pt idx="1243">
                  <c:v>937.5</c:v>
                </c:pt>
                <c:pt idx="1244">
                  <c:v>938.5</c:v>
                </c:pt>
                <c:pt idx="1245">
                  <c:v>939.1</c:v>
                </c:pt>
                <c:pt idx="1246">
                  <c:v>940.1</c:v>
                </c:pt>
                <c:pt idx="1247">
                  <c:v>940.7</c:v>
                </c:pt>
                <c:pt idx="1248">
                  <c:v>941.9</c:v>
                </c:pt>
                <c:pt idx="1249">
                  <c:v>942.6</c:v>
                </c:pt>
                <c:pt idx="1250">
                  <c:v>943.65</c:v>
                </c:pt>
                <c:pt idx="1251">
                  <c:v>944.2</c:v>
                </c:pt>
                <c:pt idx="1252">
                  <c:v>945.3</c:v>
                </c:pt>
                <c:pt idx="1253">
                  <c:v>946.05</c:v>
                </c:pt>
                <c:pt idx="1254">
                  <c:v>947.4</c:v>
                </c:pt>
                <c:pt idx="1255">
                  <c:v>948.45</c:v>
                </c:pt>
                <c:pt idx="1256">
                  <c:v>949.05</c:v>
                </c:pt>
                <c:pt idx="1257">
                  <c:v>949.9</c:v>
                </c:pt>
                <c:pt idx="1258">
                  <c:v>951.55</c:v>
                </c:pt>
                <c:pt idx="1259">
                  <c:v>952.25</c:v>
                </c:pt>
                <c:pt idx="1260">
                  <c:v>953.3</c:v>
                </c:pt>
                <c:pt idx="1261">
                  <c:v>953.9</c:v>
                </c:pt>
                <c:pt idx="1262">
                  <c:v>955.15</c:v>
                </c:pt>
                <c:pt idx="1263">
                  <c:v>955.85</c:v>
                </c:pt>
                <c:pt idx="1264">
                  <c:v>956.9</c:v>
                </c:pt>
                <c:pt idx="1265">
                  <c:v>957.6</c:v>
                </c:pt>
                <c:pt idx="1266">
                  <c:v>958.8</c:v>
                </c:pt>
                <c:pt idx="1267">
                  <c:v>959.35</c:v>
                </c:pt>
                <c:pt idx="1268">
                  <c:v>960.45</c:v>
                </c:pt>
                <c:pt idx="1269">
                  <c:v>961.1</c:v>
                </c:pt>
                <c:pt idx="1270">
                  <c:v>962.45</c:v>
                </c:pt>
                <c:pt idx="1271">
                  <c:v>963.65</c:v>
                </c:pt>
                <c:pt idx="1272">
                  <c:v>964.4</c:v>
                </c:pt>
                <c:pt idx="1273">
                  <c:v>965.4</c:v>
                </c:pt>
                <c:pt idx="1274">
                  <c:v>966</c:v>
                </c:pt>
                <c:pt idx="1275">
                  <c:v>967.05</c:v>
                </c:pt>
                <c:pt idx="1276">
                  <c:v>967.8</c:v>
                </c:pt>
                <c:pt idx="1277">
                  <c:v>968.7</c:v>
                </c:pt>
                <c:pt idx="1278">
                  <c:v>969.65</c:v>
                </c:pt>
                <c:pt idx="1279">
                  <c:v>970.6</c:v>
                </c:pt>
                <c:pt idx="1280">
                  <c:v>971.25</c:v>
                </c:pt>
                <c:pt idx="1281">
                  <c:v>972.5</c:v>
                </c:pt>
                <c:pt idx="1282">
                  <c:v>973.25</c:v>
                </c:pt>
                <c:pt idx="1283">
                  <c:v>974.3</c:v>
                </c:pt>
                <c:pt idx="1284">
                  <c:v>974.95</c:v>
                </c:pt>
                <c:pt idx="1285">
                  <c:v>976.05</c:v>
                </c:pt>
                <c:pt idx="1286">
                  <c:v>976.65</c:v>
                </c:pt>
                <c:pt idx="1287">
                  <c:v>977.6</c:v>
                </c:pt>
                <c:pt idx="1288">
                  <c:v>978.3</c:v>
                </c:pt>
                <c:pt idx="1289">
                  <c:v>979.45</c:v>
                </c:pt>
                <c:pt idx="1290">
                  <c:v>980.25</c:v>
                </c:pt>
                <c:pt idx="1291">
                  <c:v>987.25</c:v>
                </c:pt>
                <c:pt idx="1292">
                  <c:v>988.4</c:v>
                </c:pt>
                <c:pt idx="1293">
                  <c:v>989.15</c:v>
                </c:pt>
                <c:pt idx="1294">
                  <c:v>990.35</c:v>
                </c:pt>
                <c:pt idx="1295">
                  <c:v>991.1</c:v>
                </c:pt>
                <c:pt idx="1296">
                  <c:v>992.25</c:v>
                </c:pt>
                <c:pt idx="1297">
                  <c:v>993</c:v>
                </c:pt>
                <c:pt idx="1298">
                  <c:v>994.3</c:v>
                </c:pt>
                <c:pt idx="1299">
                  <c:v>995.1</c:v>
                </c:pt>
                <c:pt idx="1300">
                  <c:v>996.4</c:v>
                </c:pt>
                <c:pt idx="1301">
                  <c:v>997.3</c:v>
                </c:pt>
                <c:pt idx="1302">
                  <c:v>998.55</c:v>
                </c:pt>
                <c:pt idx="1303">
                  <c:v>999.3</c:v>
                </c:pt>
                <c:pt idx="1304">
                  <c:v>1000.5</c:v>
                </c:pt>
                <c:pt idx="1305">
                  <c:v>1001.25</c:v>
                </c:pt>
                <c:pt idx="1306">
                  <c:v>1002.45</c:v>
                </c:pt>
                <c:pt idx="1307">
                  <c:v>1003.25</c:v>
                </c:pt>
                <c:pt idx="1308">
                  <c:v>1004.4</c:v>
                </c:pt>
                <c:pt idx="1309">
                  <c:v>1005.15</c:v>
                </c:pt>
                <c:pt idx="1310">
                  <c:v>1006.35</c:v>
                </c:pt>
                <c:pt idx="1311">
                  <c:v>1007.6</c:v>
                </c:pt>
                <c:pt idx="1312">
                  <c:v>1008.35</c:v>
                </c:pt>
                <c:pt idx="1313">
                  <c:v>1009.55</c:v>
                </c:pt>
                <c:pt idx="1314">
                  <c:v>1010.35</c:v>
                </c:pt>
                <c:pt idx="1315">
                  <c:v>1011.5</c:v>
                </c:pt>
                <c:pt idx="1316">
                  <c:v>1012.25</c:v>
                </c:pt>
                <c:pt idx="1317">
                  <c:v>1013.35</c:v>
                </c:pt>
                <c:pt idx="1318">
                  <c:v>1014.15</c:v>
                </c:pt>
                <c:pt idx="1319">
                  <c:v>1015.35</c:v>
                </c:pt>
                <c:pt idx="1320">
                  <c:v>1016.1</c:v>
                </c:pt>
                <c:pt idx="1321">
                  <c:v>1017.2</c:v>
                </c:pt>
                <c:pt idx="1322">
                  <c:v>1017.85</c:v>
                </c:pt>
                <c:pt idx="1323">
                  <c:v>1019.05</c:v>
                </c:pt>
                <c:pt idx="1324">
                  <c:v>1019.85</c:v>
                </c:pt>
                <c:pt idx="1325">
                  <c:v>1021.15</c:v>
                </c:pt>
                <c:pt idx="1326">
                  <c:v>1021.95</c:v>
                </c:pt>
                <c:pt idx="1327">
                  <c:v>1023.15</c:v>
                </c:pt>
                <c:pt idx="1328">
                  <c:v>1023.9</c:v>
                </c:pt>
                <c:pt idx="1329">
                  <c:v>1025.0999999999999</c:v>
                </c:pt>
                <c:pt idx="1330">
                  <c:v>1025.8499999999999</c:v>
                </c:pt>
                <c:pt idx="1331">
                  <c:v>1027.05</c:v>
                </c:pt>
                <c:pt idx="1332">
                  <c:v>1027.8</c:v>
                </c:pt>
                <c:pt idx="1333">
                  <c:v>1028.9000000000001</c:v>
                </c:pt>
                <c:pt idx="1334">
                  <c:v>1029.7</c:v>
                </c:pt>
                <c:pt idx="1335">
                  <c:v>1030.9000000000001</c:v>
                </c:pt>
                <c:pt idx="1336">
                  <c:v>1031.7</c:v>
                </c:pt>
                <c:pt idx="1337">
                  <c:v>1032.9000000000001</c:v>
                </c:pt>
                <c:pt idx="1338">
                  <c:v>1033.6500000000001</c:v>
                </c:pt>
                <c:pt idx="1339">
                  <c:v>1034.95</c:v>
                </c:pt>
                <c:pt idx="1340">
                  <c:v>1035.7</c:v>
                </c:pt>
                <c:pt idx="1341">
                  <c:v>1037.05</c:v>
                </c:pt>
                <c:pt idx="1342">
                  <c:v>1037.8</c:v>
                </c:pt>
                <c:pt idx="1343">
                  <c:v>1038.8499999999999</c:v>
                </c:pt>
                <c:pt idx="1344">
                  <c:v>1039.7</c:v>
                </c:pt>
                <c:pt idx="1345">
                  <c:v>1041</c:v>
                </c:pt>
                <c:pt idx="1346">
                  <c:v>1041.75</c:v>
                </c:pt>
                <c:pt idx="1347">
                  <c:v>1042.95</c:v>
                </c:pt>
                <c:pt idx="1348">
                  <c:v>1043.5999999999999</c:v>
                </c:pt>
                <c:pt idx="1349">
                  <c:v>1044.8</c:v>
                </c:pt>
                <c:pt idx="1350">
                  <c:v>1045.5999999999999</c:v>
                </c:pt>
                <c:pt idx="1351">
                  <c:v>1046.7</c:v>
                </c:pt>
                <c:pt idx="1352">
                  <c:v>1047.45</c:v>
                </c:pt>
                <c:pt idx="1353">
                  <c:v>1048.6500000000001</c:v>
                </c:pt>
                <c:pt idx="1354">
                  <c:v>1049.4000000000001</c:v>
                </c:pt>
                <c:pt idx="1355">
                  <c:v>1050.7</c:v>
                </c:pt>
                <c:pt idx="1356">
                  <c:v>1051.5</c:v>
                </c:pt>
                <c:pt idx="1357">
                  <c:v>1052.6500000000001</c:v>
                </c:pt>
                <c:pt idx="1358">
                  <c:v>1053.45</c:v>
                </c:pt>
                <c:pt idx="1359">
                  <c:v>1054.6500000000001</c:v>
                </c:pt>
                <c:pt idx="1360">
                  <c:v>1055.4000000000001</c:v>
                </c:pt>
                <c:pt idx="1361">
                  <c:v>1056.6500000000001</c:v>
                </c:pt>
                <c:pt idx="1362">
                  <c:v>1057.25</c:v>
                </c:pt>
                <c:pt idx="1363">
                  <c:v>1058.4000000000001</c:v>
                </c:pt>
                <c:pt idx="1364">
                  <c:v>1059.2</c:v>
                </c:pt>
                <c:pt idx="1365">
                  <c:v>1060.4000000000001</c:v>
                </c:pt>
                <c:pt idx="1366">
                  <c:v>1061.2</c:v>
                </c:pt>
                <c:pt idx="1367">
                  <c:v>1062.3499999999999</c:v>
                </c:pt>
                <c:pt idx="1368">
                  <c:v>1063.2</c:v>
                </c:pt>
                <c:pt idx="1369">
                  <c:v>1064.4000000000001</c:v>
                </c:pt>
                <c:pt idx="1370">
                  <c:v>1065.2</c:v>
                </c:pt>
                <c:pt idx="1371">
                  <c:v>1066.5</c:v>
                </c:pt>
                <c:pt idx="1372">
                  <c:v>1067.3</c:v>
                </c:pt>
                <c:pt idx="1373">
                  <c:v>1068.45</c:v>
                </c:pt>
                <c:pt idx="1374">
                  <c:v>1069.2</c:v>
                </c:pt>
                <c:pt idx="1375">
                  <c:v>1070.4000000000001</c:v>
                </c:pt>
                <c:pt idx="1376">
                  <c:v>1071.2</c:v>
                </c:pt>
                <c:pt idx="1377">
                  <c:v>1072.45</c:v>
                </c:pt>
                <c:pt idx="1378">
                  <c:v>1073.25</c:v>
                </c:pt>
                <c:pt idx="1379">
                  <c:v>1074.3499999999999</c:v>
                </c:pt>
                <c:pt idx="1380">
                  <c:v>1075.1500000000001</c:v>
                </c:pt>
                <c:pt idx="1381">
                  <c:v>1076.3</c:v>
                </c:pt>
                <c:pt idx="1382">
                  <c:v>1077.1500000000001</c:v>
                </c:pt>
                <c:pt idx="1383">
                  <c:v>1078.3</c:v>
                </c:pt>
                <c:pt idx="1384">
                  <c:v>1079.0999999999999</c:v>
                </c:pt>
                <c:pt idx="1385">
                  <c:v>1080.2</c:v>
                </c:pt>
                <c:pt idx="1386">
                  <c:v>1081</c:v>
                </c:pt>
                <c:pt idx="1387">
                  <c:v>1082.25</c:v>
                </c:pt>
                <c:pt idx="1388">
                  <c:v>1083.05</c:v>
                </c:pt>
                <c:pt idx="1389">
                  <c:v>1084.3499999999999</c:v>
                </c:pt>
                <c:pt idx="1390">
                  <c:v>1085.1500000000001</c:v>
                </c:pt>
                <c:pt idx="1391">
                  <c:v>1086.3499999999999</c:v>
                </c:pt>
                <c:pt idx="1392">
                  <c:v>1087.2</c:v>
                </c:pt>
                <c:pt idx="1393">
                  <c:v>1088.4000000000001</c:v>
                </c:pt>
                <c:pt idx="1394">
                  <c:v>1089.2</c:v>
                </c:pt>
                <c:pt idx="1395">
                  <c:v>1090.4000000000001</c:v>
                </c:pt>
                <c:pt idx="1396">
                  <c:v>1091.3499999999999</c:v>
                </c:pt>
                <c:pt idx="1397">
                  <c:v>1092.7</c:v>
                </c:pt>
                <c:pt idx="1398">
                  <c:v>1093.55</c:v>
                </c:pt>
                <c:pt idx="1399">
                  <c:v>1094.95</c:v>
                </c:pt>
                <c:pt idx="1400">
                  <c:v>1095.8499999999999</c:v>
                </c:pt>
                <c:pt idx="1401">
                  <c:v>1097.0999999999999</c:v>
                </c:pt>
                <c:pt idx="1402">
                  <c:v>1097.95</c:v>
                </c:pt>
                <c:pt idx="1403">
                  <c:v>1099</c:v>
                </c:pt>
                <c:pt idx="1404">
                  <c:v>1099.75</c:v>
                </c:pt>
                <c:pt idx="1405">
                  <c:v>1101.0999999999999</c:v>
                </c:pt>
                <c:pt idx="1406">
                  <c:v>1102</c:v>
                </c:pt>
                <c:pt idx="1407">
                  <c:v>1103.3</c:v>
                </c:pt>
                <c:pt idx="1408">
                  <c:v>1104.05</c:v>
                </c:pt>
                <c:pt idx="1409">
                  <c:v>1105.2</c:v>
                </c:pt>
                <c:pt idx="1410">
                  <c:v>1106.25</c:v>
                </c:pt>
                <c:pt idx="1411">
                  <c:v>1107.7</c:v>
                </c:pt>
                <c:pt idx="1412">
                  <c:v>1108.5999999999999</c:v>
                </c:pt>
                <c:pt idx="1413">
                  <c:v>1109.9000000000001</c:v>
                </c:pt>
                <c:pt idx="1414">
                  <c:v>1110.8</c:v>
                </c:pt>
                <c:pt idx="1415">
                  <c:v>1112</c:v>
                </c:pt>
                <c:pt idx="1416">
                  <c:v>1112.8</c:v>
                </c:pt>
                <c:pt idx="1417">
                  <c:v>1114</c:v>
                </c:pt>
                <c:pt idx="1418">
                  <c:v>1114.8</c:v>
                </c:pt>
                <c:pt idx="1419">
                  <c:v>1116.1500000000001</c:v>
                </c:pt>
                <c:pt idx="1420">
                  <c:v>1116.9000000000001</c:v>
                </c:pt>
                <c:pt idx="1421">
                  <c:v>1118</c:v>
                </c:pt>
                <c:pt idx="1422">
                  <c:v>1118.7</c:v>
                </c:pt>
                <c:pt idx="1423">
                  <c:v>1119.95</c:v>
                </c:pt>
                <c:pt idx="1424">
                  <c:v>1120.75</c:v>
                </c:pt>
                <c:pt idx="1425">
                  <c:v>1121.95</c:v>
                </c:pt>
                <c:pt idx="1426">
                  <c:v>1122.8</c:v>
                </c:pt>
                <c:pt idx="1427">
                  <c:v>1123.8499999999999</c:v>
                </c:pt>
                <c:pt idx="1428">
                  <c:v>1124.7</c:v>
                </c:pt>
                <c:pt idx="1429">
                  <c:v>1125.95</c:v>
                </c:pt>
                <c:pt idx="1430">
                  <c:v>1126.8</c:v>
                </c:pt>
                <c:pt idx="1431">
                  <c:v>1128.25</c:v>
                </c:pt>
                <c:pt idx="1432">
                  <c:v>1129.0999999999999</c:v>
                </c:pt>
                <c:pt idx="1433">
                  <c:v>1130.2</c:v>
                </c:pt>
                <c:pt idx="1434">
                  <c:v>1131</c:v>
                </c:pt>
                <c:pt idx="1435">
                  <c:v>1132.2</c:v>
                </c:pt>
                <c:pt idx="1436">
                  <c:v>1133.05</c:v>
                </c:pt>
                <c:pt idx="1437">
                  <c:v>1134.55</c:v>
                </c:pt>
                <c:pt idx="1438">
                  <c:v>1135.5</c:v>
                </c:pt>
                <c:pt idx="1439">
                  <c:v>1136.8499999999999</c:v>
                </c:pt>
                <c:pt idx="1440">
                  <c:v>1139.0999999999999</c:v>
                </c:pt>
                <c:pt idx="1441">
                  <c:v>1140.8</c:v>
                </c:pt>
                <c:pt idx="1442">
                  <c:v>1142.55</c:v>
                </c:pt>
                <c:pt idx="1443">
                  <c:v>1143.45</c:v>
                </c:pt>
                <c:pt idx="1444">
                  <c:v>1145.5</c:v>
                </c:pt>
                <c:pt idx="1445">
                  <c:v>1146.9000000000001</c:v>
                </c:pt>
                <c:pt idx="1446">
                  <c:v>1148.5999999999999</c:v>
                </c:pt>
                <c:pt idx="1447">
                  <c:v>1150.8</c:v>
                </c:pt>
                <c:pt idx="1448">
                  <c:v>1152.0999999999999</c:v>
                </c:pt>
                <c:pt idx="1449">
                  <c:v>1153.95</c:v>
                </c:pt>
                <c:pt idx="1450">
                  <c:v>1154.95</c:v>
                </c:pt>
                <c:pt idx="1451">
                  <c:v>1156.45</c:v>
                </c:pt>
                <c:pt idx="1452">
                  <c:v>1157.3499999999999</c:v>
                </c:pt>
                <c:pt idx="1453">
                  <c:v>1158.9000000000001</c:v>
                </c:pt>
                <c:pt idx="1454">
                  <c:v>1159.8</c:v>
                </c:pt>
                <c:pt idx="1455">
                  <c:v>1161</c:v>
                </c:pt>
                <c:pt idx="1456">
                  <c:v>1162.2</c:v>
                </c:pt>
                <c:pt idx="1457">
                  <c:v>1163.75</c:v>
                </c:pt>
                <c:pt idx="1458">
                  <c:v>1164.8</c:v>
                </c:pt>
                <c:pt idx="1459">
                  <c:v>1166.25</c:v>
                </c:pt>
                <c:pt idx="1460">
                  <c:v>1167.25</c:v>
                </c:pt>
                <c:pt idx="1461">
                  <c:v>1169.0999999999999</c:v>
                </c:pt>
                <c:pt idx="1462">
                  <c:v>1169.95</c:v>
                </c:pt>
                <c:pt idx="1463">
                  <c:v>1171.3</c:v>
                </c:pt>
                <c:pt idx="1464">
                  <c:v>1172.2</c:v>
                </c:pt>
                <c:pt idx="1465">
                  <c:v>1173.4000000000001</c:v>
                </c:pt>
                <c:pt idx="1466">
                  <c:v>1174.2</c:v>
                </c:pt>
                <c:pt idx="1467">
                  <c:v>1175.5</c:v>
                </c:pt>
                <c:pt idx="1468">
                  <c:v>1176.3</c:v>
                </c:pt>
                <c:pt idx="1469">
                  <c:v>1177.6500000000001</c:v>
                </c:pt>
                <c:pt idx="1470">
                  <c:v>1178.55</c:v>
                </c:pt>
                <c:pt idx="1471">
                  <c:v>1179.95</c:v>
                </c:pt>
                <c:pt idx="1472">
                  <c:v>1180.75</c:v>
                </c:pt>
                <c:pt idx="1473">
                  <c:v>1182</c:v>
                </c:pt>
                <c:pt idx="1474">
                  <c:v>1182.8</c:v>
                </c:pt>
                <c:pt idx="1475">
                  <c:v>1184.3</c:v>
                </c:pt>
                <c:pt idx="1476">
                  <c:v>1185.3499999999999</c:v>
                </c:pt>
                <c:pt idx="1477">
                  <c:v>1186.9000000000001</c:v>
                </c:pt>
                <c:pt idx="1478">
                  <c:v>1187.8</c:v>
                </c:pt>
                <c:pt idx="1479">
                  <c:v>1189.25</c:v>
                </c:pt>
                <c:pt idx="1480">
                  <c:v>1190.05</c:v>
                </c:pt>
                <c:pt idx="1481">
                  <c:v>1191.25</c:v>
                </c:pt>
                <c:pt idx="1482">
                  <c:v>1192.1500000000001</c:v>
                </c:pt>
                <c:pt idx="1483">
                  <c:v>1193.6500000000001</c:v>
                </c:pt>
                <c:pt idx="1484">
                  <c:v>1195</c:v>
                </c:pt>
                <c:pt idx="1485">
                  <c:v>1195.9000000000001</c:v>
                </c:pt>
                <c:pt idx="1486">
                  <c:v>1197.1500000000001</c:v>
                </c:pt>
                <c:pt idx="1487">
                  <c:v>1197.95</c:v>
                </c:pt>
                <c:pt idx="1488">
                  <c:v>1199.25</c:v>
                </c:pt>
                <c:pt idx="1489">
                  <c:v>1200.2</c:v>
                </c:pt>
                <c:pt idx="1490">
                  <c:v>1201.5</c:v>
                </c:pt>
                <c:pt idx="1491">
                  <c:v>1202.4000000000001</c:v>
                </c:pt>
                <c:pt idx="1492">
                  <c:v>1203.7</c:v>
                </c:pt>
                <c:pt idx="1493">
                  <c:v>1204.5</c:v>
                </c:pt>
                <c:pt idx="1494">
                  <c:v>1205.7</c:v>
                </c:pt>
                <c:pt idx="1495">
                  <c:v>1206.5999999999999</c:v>
                </c:pt>
                <c:pt idx="1496">
                  <c:v>1208</c:v>
                </c:pt>
                <c:pt idx="1497">
                  <c:v>1208.95</c:v>
                </c:pt>
                <c:pt idx="1498">
                  <c:v>1210.25</c:v>
                </c:pt>
                <c:pt idx="1499">
                  <c:v>1211.05</c:v>
                </c:pt>
                <c:pt idx="1500">
                  <c:v>1212.25</c:v>
                </c:pt>
                <c:pt idx="1501">
                  <c:v>1213.0999999999999</c:v>
                </c:pt>
                <c:pt idx="1502">
                  <c:v>1214.45</c:v>
                </c:pt>
                <c:pt idx="1503">
                  <c:v>1215.3</c:v>
                </c:pt>
                <c:pt idx="1504">
                  <c:v>1216.55</c:v>
                </c:pt>
                <c:pt idx="1505">
                  <c:v>1217.3499999999999</c:v>
                </c:pt>
                <c:pt idx="1506">
                  <c:v>1218.6500000000001</c:v>
                </c:pt>
                <c:pt idx="1507">
                  <c:v>1219.45</c:v>
                </c:pt>
                <c:pt idx="1508">
                  <c:v>1220.8499999999999</c:v>
                </c:pt>
                <c:pt idx="1509">
                  <c:v>1221.7</c:v>
                </c:pt>
                <c:pt idx="1510">
                  <c:v>1223</c:v>
                </c:pt>
                <c:pt idx="1511">
                  <c:v>1223.8</c:v>
                </c:pt>
                <c:pt idx="1512">
                  <c:v>1225.05</c:v>
                </c:pt>
                <c:pt idx="1513">
                  <c:v>1225.8499999999999</c:v>
                </c:pt>
                <c:pt idx="1514">
                  <c:v>1227.05</c:v>
                </c:pt>
                <c:pt idx="1515">
                  <c:v>1228</c:v>
                </c:pt>
                <c:pt idx="1516">
                  <c:v>1229.3</c:v>
                </c:pt>
                <c:pt idx="1517">
                  <c:v>1230.1500000000001</c:v>
                </c:pt>
                <c:pt idx="1518">
                  <c:v>1231.4000000000001</c:v>
                </c:pt>
                <c:pt idx="1519">
                  <c:v>1232.2</c:v>
                </c:pt>
                <c:pt idx="1520">
                  <c:v>1233.5</c:v>
                </c:pt>
                <c:pt idx="1521">
                  <c:v>1235.05</c:v>
                </c:pt>
                <c:pt idx="1522">
                  <c:v>1236.7</c:v>
                </c:pt>
                <c:pt idx="1523">
                  <c:v>1237.7</c:v>
                </c:pt>
                <c:pt idx="1524">
                  <c:v>1239.2</c:v>
                </c:pt>
                <c:pt idx="1525">
                  <c:v>1240.05</c:v>
                </c:pt>
                <c:pt idx="1526">
                  <c:v>1241.3499999999999</c:v>
                </c:pt>
                <c:pt idx="1527">
                  <c:v>1242.2</c:v>
                </c:pt>
                <c:pt idx="1528">
                  <c:v>1243.55</c:v>
                </c:pt>
                <c:pt idx="1529">
                  <c:v>1244.9000000000001</c:v>
                </c:pt>
                <c:pt idx="1530">
                  <c:v>1245.75</c:v>
                </c:pt>
                <c:pt idx="1531">
                  <c:v>1247.0999999999999</c:v>
                </c:pt>
                <c:pt idx="1532">
                  <c:v>1247.95</c:v>
                </c:pt>
                <c:pt idx="1533">
                  <c:v>1249.4000000000001</c:v>
                </c:pt>
                <c:pt idx="1534">
                  <c:v>1250.25</c:v>
                </c:pt>
                <c:pt idx="1535">
                  <c:v>1251.5</c:v>
                </c:pt>
                <c:pt idx="1536">
                  <c:v>1252.4000000000001</c:v>
                </c:pt>
                <c:pt idx="1537">
                  <c:v>1253.8</c:v>
                </c:pt>
                <c:pt idx="1538">
                  <c:v>1255.25</c:v>
                </c:pt>
                <c:pt idx="1539">
                  <c:v>1256.05</c:v>
                </c:pt>
                <c:pt idx="1540">
                  <c:v>1257.3499999999999</c:v>
                </c:pt>
                <c:pt idx="1541">
                  <c:v>1258.25</c:v>
                </c:pt>
                <c:pt idx="1542">
                  <c:v>1259.5</c:v>
                </c:pt>
                <c:pt idx="1543">
                  <c:v>1260.3499999999999</c:v>
                </c:pt>
                <c:pt idx="1544">
                  <c:v>1261.7</c:v>
                </c:pt>
                <c:pt idx="1545">
                  <c:v>1262.6500000000001</c:v>
                </c:pt>
                <c:pt idx="1546">
                  <c:v>1263.95</c:v>
                </c:pt>
                <c:pt idx="1547">
                  <c:v>1264.8</c:v>
                </c:pt>
                <c:pt idx="1548">
                  <c:v>1266.1500000000001</c:v>
                </c:pt>
                <c:pt idx="1549">
                  <c:v>1267.05</c:v>
                </c:pt>
                <c:pt idx="1550">
                  <c:v>1268.3499999999999</c:v>
                </c:pt>
                <c:pt idx="1551">
                  <c:v>1269.2</c:v>
                </c:pt>
                <c:pt idx="1552">
                  <c:v>1270.5</c:v>
                </c:pt>
                <c:pt idx="1553">
                  <c:v>1271.3499999999999</c:v>
                </c:pt>
                <c:pt idx="1554">
                  <c:v>1272.6500000000001</c:v>
                </c:pt>
                <c:pt idx="1555">
                  <c:v>1273.55</c:v>
                </c:pt>
                <c:pt idx="1556">
                  <c:v>1274.95</c:v>
                </c:pt>
                <c:pt idx="1557">
                  <c:v>1276</c:v>
                </c:pt>
                <c:pt idx="1558">
                  <c:v>1277.55</c:v>
                </c:pt>
                <c:pt idx="1559">
                  <c:v>1278.55</c:v>
                </c:pt>
                <c:pt idx="1560">
                  <c:v>1280.1500000000001</c:v>
                </c:pt>
                <c:pt idx="1561">
                  <c:v>1281.25</c:v>
                </c:pt>
                <c:pt idx="1562">
                  <c:v>1283</c:v>
                </c:pt>
                <c:pt idx="1563">
                  <c:v>1284.4000000000001</c:v>
                </c:pt>
                <c:pt idx="1564">
                  <c:v>1285.8</c:v>
                </c:pt>
                <c:pt idx="1565">
                  <c:v>1286.95</c:v>
                </c:pt>
                <c:pt idx="1566">
                  <c:v>1288.55</c:v>
                </c:pt>
                <c:pt idx="1567">
                  <c:v>1289.8</c:v>
                </c:pt>
                <c:pt idx="1568">
                  <c:v>1291.45</c:v>
                </c:pt>
                <c:pt idx="1569">
                  <c:v>1292.3499999999999</c:v>
                </c:pt>
                <c:pt idx="1570">
                  <c:v>1293.75</c:v>
                </c:pt>
                <c:pt idx="1571">
                  <c:v>1294.5999999999999</c:v>
                </c:pt>
                <c:pt idx="1572">
                  <c:v>1296.05</c:v>
                </c:pt>
                <c:pt idx="1573">
                  <c:v>1297</c:v>
                </c:pt>
                <c:pt idx="1574">
                  <c:v>1298.3</c:v>
                </c:pt>
                <c:pt idx="1575">
                  <c:v>1299.3</c:v>
                </c:pt>
                <c:pt idx="1576">
                  <c:v>1300.5999999999999</c:v>
                </c:pt>
                <c:pt idx="1577">
                  <c:v>1301.6500000000001</c:v>
                </c:pt>
                <c:pt idx="1578">
                  <c:v>1303.45</c:v>
                </c:pt>
                <c:pt idx="1579">
                  <c:v>1304.55</c:v>
                </c:pt>
                <c:pt idx="1580">
                  <c:v>1306.3</c:v>
                </c:pt>
                <c:pt idx="1581">
                  <c:v>1307.25</c:v>
                </c:pt>
                <c:pt idx="1582">
                  <c:v>1308.6500000000001</c:v>
                </c:pt>
                <c:pt idx="1583">
                  <c:v>1309.55</c:v>
                </c:pt>
                <c:pt idx="1584">
                  <c:v>1311.1</c:v>
                </c:pt>
                <c:pt idx="1585">
                  <c:v>1311.95</c:v>
                </c:pt>
                <c:pt idx="1586">
                  <c:v>1313.45</c:v>
                </c:pt>
                <c:pt idx="1587">
                  <c:v>1314.3</c:v>
                </c:pt>
                <c:pt idx="1588">
                  <c:v>1315.75</c:v>
                </c:pt>
                <c:pt idx="1589">
                  <c:v>1316.7</c:v>
                </c:pt>
                <c:pt idx="1590">
                  <c:v>1318.15</c:v>
                </c:pt>
                <c:pt idx="1591">
                  <c:v>1319.05</c:v>
                </c:pt>
                <c:pt idx="1592">
                  <c:v>1320.5</c:v>
                </c:pt>
                <c:pt idx="1593">
                  <c:v>1321.45</c:v>
                </c:pt>
                <c:pt idx="1594">
                  <c:v>1322.95</c:v>
                </c:pt>
                <c:pt idx="1595">
                  <c:v>1324.45</c:v>
                </c:pt>
                <c:pt idx="1596">
                  <c:v>1325.6</c:v>
                </c:pt>
                <c:pt idx="1597">
                  <c:v>1327.3</c:v>
                </c:pt>
                <c:pt idx="1598">
                  <c:v>1328.1</c:v>
                </c:pt>
                <c:pt idx="1599">
                  <c:v>1329.55</c:v>
                </c:pt>
                <c:pt idx="1600">
                  <c:v>1330.5</c:v>
                </c:pt>
                <c:pt idx="1601">
                  <c:v>1331.9</c:v>
                </c:pt>
                <c:pt idx="1602">
                  <c:v>1332.95</c:v>
                </c:pt>
                <c:pt idx="1603">
                  <c:v>1334.65</c:v>
                </c:pt>
                <c:pt idx="1604">
                  <c:v>1335.75</c:v>
                </c:pt>
                <c:pt idx="1605">
                  <c:v>1337.45</c:v>
                </c:pt>
                <c:pt idx="1606">
                  <c:v>1338.55</c:v>
                </c:pt>
                <c:pt idx="1607">
                  <c:v>1340.05</c:v>
                </c:pt>
                <c:pt idx="1608">
                  <c:v>1341.1</c:v>
                </c:pt>
                <c:pt idx="1609">
                  <c:v>1342.65</c:v>
                </c:pt>
                <c:pt idx="1610">
                  <c:v>1343.8</c:v>
                </c:pt>
                <c:pt idx="1611">
                  <c:v>1345.35</c:v>
                </c:pt>
                <c:pt idx="1612">
                  <c:v>1346.7</c:v>
                </c:pt>
                <c:pt idx="1613">
                  <c:v>1348.45</c:v>
                </c:pt>
                <c:pt idx="1614">
                  <c:v>1349.85</c:v>
                </c:pt>
                <c:pt idx="1615">
                  <c:v>1351.4</c:v>
                </c:pt>
                <c:pt idx="1616">
                  <c:v>1352.85</c:v>
                </c:pt>
                <c:pt idx="1617">
                  <c:v>1354.5</c:v>
                </c:pt>
                <c:pt idx="1618">
                  <c:v>1355.55</c:v>
                </c:pt>
                <c:pt idx="1619">
                  <c:v>1357.2</c:v>
                </c:pt>
                <c:pt idx="1620">
                  <c:v>1358.2</c:v>
                </c:pt>
                <c:pt idx="1621">
                  <c:v>1359.8</c:v>
                </c:pt>
                <c:pt idx="1622">
                  <c:v>1361.5</c:v>
                </c:pt>
                <c:pt idx="1623">
                  <c:v>1362.9</c:v>
                </c:pt>
                <c:pt idx="1624">
                  <c:v>1363.95</c:v>
                </c:pt>
                <c:pt idx="1625">
                  <c:v>1365.6</c:v>
                </c:pt>
                <c:pt idx="1626">
                  <c:v>1367.2</c:v>
                </c:pt>
                <c:pt idx="1627">
                  <c:v>1368.15</c:v>
                </c:pt>
                <c:pt idx="1628">
                  <c:v>1370.05</c:v>
                </c:pt>
                <c:pt idx="1629">
                  <c:v>1371.35</c:v>
                </c:pt>
                <c:pt idx="1630">
                  <c:v>1372.85</c:v>
                </c:pt>
                <c:pt idx="1631">
                  <c:v>1373.75</c:v>
                </c:pt>
                <c:pt idx="1632">
                  <c:v>1375.35</c:v>
                </c:pt>
                <c:pt idx="1633">
                  <c:v>1376.25</c:v>
                </c:pt>
                <c:pt idx="1634">
                  <c:v>1377.9</c:v>
                </c:pt>
                <c:pt idx="1635">
                  <c:v>1379.45</c:v>
                </c:pt>
                <c:pt idx="1636">
                  <c:v>1381.05</c:v>
                </c:pt>
                <c:pt idx="1637">
                  <c:v>1382.15</c:v>
                </c:pt>
                <c:pt idx="1638">
                  <c:v>1384</c:v>
                </c:pt>
                <c:pt idx="1639">
                  <c:v>1385</c:v>
                </c:pt>
                <c:pt idx="1640">
                  <c:v>1387.05</c:v>
                </c:pt>
                <c:pt idx="1641">
                  <c:v>1388.35</c:v>
                </c:pt>
                <c:pt idx="1642">
                  <c:v>1390.05</c:v>
                </c:pt>
                <c:pt idx="1643">
                  <c:v>1391.05</c:v>
                </c:pt>
                <c:pt idx="1644">
                  <c:v>1392.9</c:v>
                </c:pt>
                <c:pt idx="1645">
                  <c:v>1394</c:v>
                </c:pt>
                <c:pt idx="1646">
                  <c:v>1395.85</c:v>
                </c:pt>
                <c:pt idx="1647">
                  <c:v>1397</c:v>
                </c:pt>
                <c:pt idx="1648">
                  <c:v>1398.8</c:v>
                </c:pt>
                <c:pt idx="1649">
                  <c:v>1399.75</c:v>
                </c:pt>
                <c:pt idx="1650">
                  <c:v>1401.45</c:v>
                </c:pt>
                <c:pt idx="1651">
                  <c:v>1402.75</c:v>
                </c:pt>
                <c:pt idx="1652">
                  <c:v>1404.45</c:v>
                </c:pt>
                <c:pt idx="1653">
                  <c:v>1405.55</c:v>
                </c:pt>
                <c:pt idx="1654">
                  <c:v>1407.4</c:v>
                </c:pt>
                <c:pt idx="1655">
                  <c:v>1408.3</c:v>
                </c:pt>
                <c:pt idx="1656">
                  <c:v>1409.95</c:v>
                </c:pt>
                <c:pt idx="1657">
                  <c:v>1411.45</c:v>
                </c:pt>
                <c:pt idx="1658">
                  <c:v>1412.65</c:v>
                </c:pt>
                <c:pt idx="1659">
                  <c:v>1414.25</c:v>
                </c:pt>
                <c:pt idx="1660">
                  <c:v>1415.9</c:v>
                </c:pt>
                <c:pt idx="1661">
                  <c:v>1417.2</c:v>
                </c:pt>
                <c:pt idx="1662">
                  <c:v>1418.95</c:v>
                </c:pt>
                <c:pt idx="1663">
                  <c:v>1420.55</c:v>
                </c:pt>
                <c:pt idx="1664">
                  <c:v>1421.95</c:v>
                </c:pt>
                <c:pt idx="1665">
                  <c:v>1423.45</c:v>
                </c:pt>
                <c:pt idx="1666">
                  <c:v>1424.75</c:v>
                </c:pt>
                <c:pt idx="1667">
                  <c:v>1426.35</c:v>
                </c:pt>
                <c:pt idx="1668">
                  <c:v>1427.8</c:v>
                </c:pt>
                <c:pt idx="1669">
                  <c:v>1429.3</c:v>
                </c:pt>
                <c:pt idx="1670">
                  <c:v>1430.9</c:v>
                </c:pt>
                <c:pt idx="1671">
                  <c:v>1432.45</c:v>
                </c:pt>
                <c:pt idx="1672">
                  <c:v>1434.5</c:v>
                </c:pt>
                <c:pt idx="1673">
                  <c:v>1436.4</c:v>
                </c:pt>
                <c:pt idx="1674">
                  <c:v>1438.4</c:v>
                </c:pt>
                <c:pt idx="1675">
                  <c:v>1440.4</c:v>
                </c:pt>
                <c:pt idx="1676">
                  <c:v>1442.5</c:v>
                </c:pt>
                <c:pt idx="1677">
                  <c:v>1443.6</c:v>
                </c:pt>
                <c:pt idx="1678">
                  <c:v>1445.95</c:v>
                </c:pt>
                <c:pt idx="1679">
                  <c:v>1447.5</c:v>
                </c:pt>
                <c:pt idx="1680">
                  <c:v>1449.8</c:v>
                </c:pt>
                <c:pt idx="1681">
                  <c:v>1451.55</c:v>
                </c:pt>
                <c:pt idx="1682">
                  <c:v>1453.1</c:v>
                </c:pt>
                <c:pt idx="1683">
                  <c:v>1454.85</c:v>
                </c:pt>
                <c:pt idx="1684">
                  <c:v>1456.55</c:v>
                </c:pt>
                <c:pt idx="1685">
                  <c:v>1458.25</c:v>
                </c:pt>
                <c:pt idx="1686">
                  <c:v>1459.55</c:v>
                </c:pt>
                <c:pt idx="1687">
                  <c:v>1461.2</c:v>
                </c:pt>
                <c:pt idx="1688">
                  <c:v>1462.8</c:v>
                </c:pt>
                <c:pt idx="1689">
                  <c:v>1464.15</c:v>
                </c:pt>
                <c:pt idx="1690">
                  <c:v>1466.1</c:v>
                </c:pt>
                <c:pt idx="1691">
                  <c:v>1467.4</c:v>
                </c:pt>
                <c:pt idx="1692">
                  <c:v>1469.1</c:v>
                </c:pt>
                <c:pt idx="1693">
                  <c:v>1470.65</c:v>
                </c:pt>
                <c:pt idx="1694">
                  <c:v>1472.05</c:v>
                </c:pt>
                <c:pt idx="1695">
                  <c:v>1472.95</c:v>
                </c:pt>
                <c:pt idx="1696">
                  <c:v>1474.55</c:v>
                </c:pt>
                <c:pt idx="1697">
                  <c:v>1475.4</c:v>
                </c:pt>
                <c:pt idx="1698">
                  <c:v>1477.1</c:v>
                </c:pt>
                <c:pt idx="1699">
                  <c:v>1478</c:v>
                </c:pt>
                <c:pt idx="1700">
                  <c:v>1479.65</c:v>
                </c:pt>
                <c:pt idx="1701">
                  <c:v>1480.55</c:v>
                </c:pt>
                <c:pt idx="1702">
                  <c:v>1482.3</c:v>
                </c:pt>
                <c:pt idx="1703">
                  <c:v>1483.2</c:v>
                </c:pt>
                <c:pt idx="1704">
                  <c:v>1484.9</c:v>
                </c:pt>
                <c:pt idx="1705">
                  <c:v>1485.85</c:v>
                </c:pt>
                <c:pt idx="1706">
                  <c:v>1487.55</c:v>
                </c:pt>
                <c:pt idx="1707">
                  <c:v>1488.45</c:v>
                </c:pt>
                <c:pt idx="1708">
                  <c:v>1490.1</c:v>
                </c:pt>
                <c:pt idx="1709">
                  <c:v>1491.05</c:v>
                </c:pt>
                <c:pt idx="1710">
                  <c:v>1492.65</c:v>
                </c:pt>
                <c:pt idx="1711">
                  <c:v>1493.55</c:v>
                </c:pt>
                <c:pt idx="1712">
                  <c:v>1495.05</c:v>
                </c:pt>
                <c:pt idx="1713">
                  <c:v>1495.95</c:v>
                </c:pt>
                <c:pt idx="1714">
                  <c:v>1498.15</c:v>
                </c:pt>
                <c:pt idx="1715">
                  <c:v>1499.75</c:v>
                </c:pt>
                <c:pt idx="1716">
                  <c:v>1501.8</c:v>
                </c:pt>
                <c:pt idx="1717">
                  <c:v>1503.2</c:v>
                </c:pt>
                <c:pt idx="1718">
                  <c:v>1505</c:v>
                </c:pt>
                <c:pt idx="1719">
                  <c:v>1506.45</c:v>
                </c:pt>
                <c:pt idx="1720">
                  <c:v>1508.1</c:v>
                </c:pt>
                <c:pt idx="1721">
                  <c:v>1509.05</c:v>
                </c:pt>
                <c:pt idx="1722">
                  <c:v>1510.7</c:v>
                </c:pt>
                <c:pt idx="1723">
                  <c:v>1511.6</c:v>
                </c:pt>
                <c:pt idx="1724">
                  <c:v>1513.3</c:v>
                </c:pt>
                <c:pt idx="1725">
                  <c:v>1514.25</c:v>
                </c:pt>
                <c:pt idx="1726">
                  <c:v>1515.95</c:v>
                </c:pt>
                <c:pt idx="1727">
                  <c:v>1516.9</c:v>
                </c:pt>
                <c:pt idx="1728">
                  <c:v>1518.5</c:v>
                </c:pt>
                <c:pt idx="1729">
                  <c:v>1519.4</c:v>
                </c:pt>
                <c:pt idx="1730">
                  <c:v>1521.15</c:v>
                </c:pt>
                <c:pt idx="1731">
                  <c:v>1522</c:v>
                </c:pt>
                <c:pt idx="1732">
                  <c:v>1523.55</c:v>
                </c:pt>
                <c:pt idx="1733">
                  <c:v>1524.5</c:v>
                </c:pt>
                <c:pt idx="1734">
                  <c:v>1526.15</c:v>
                </c:pt>
                <c:pt idx="1735">
                  <c:v>1527.6</c:v>
                </c:pt>
                <c:pt idx="1736">
                  <c:v>1529.3</c:v>
                </c:pt>
                <c:pt idx="1737">
                  <c:v>1530.75</c:v>
                </c:pt>
                <c:pt idx="1738">
                  <c:v>1532.3</c:v>
                </c:pt>
                <c:pt idx="1739">
                  <c:v>1533.55</c:v>
                </c:pt>
                <c:pt idx="1740">
                  <c:v>1535.3</c:v>
                </c:pt>
                <c:pt idx="1741">
                  <c:v>1536.55</c:v>
                </c:pt>
                <c:pt idx="1742">
                  <c:v>1538.25</c:v>
                </c:pt>
                <c:pt idx="1743">
                  <c:v>1539.2</c:v>
                </c:pt>
                <c:pt idx="1744">
                  <c:v>1540.55</c:v>
                </c:pt>
                <c:pt idx="1745">
                  <c:v>1541.45</c:v>
                </c:pt>
                <c:pt idx="1746">
                  <c:v>1543.05</c:v>
                </c:pt>
                <c:pt idx="1747">
                  <c:v>1544.65</c:v>
                </c:pt>
                <c:pt idx="1748">
                  <c:v>1546.55</c:v>
                </c:pt>
                <c:pt idx="1749">
                  <c:v>1547.9</c:v>
                </c:pt>
                <c:pt idx="1750">
                  <c:v>1549.55</c:v>
                </c:pt>
                <c:pt idx="1751">
                  <c:v>1550.95</c:v>
                </c:pt>
                <c:pt idx="1752">
                  <c:v>1552.65</c:v>
                </c:pt>
                <c:pt idx="1753">
                  <c:v>1554.25</c:v>
                </c:pt>
                <c:pt idx="1754">
                  <c:v>1555.85</c:v>
                </c:pt>
                <c:pt idx="1755">
                  <c:v>1556.85</c:v>
                </c:pt>
                <c:pt idx="1756">
                  <c:v>1558.35</c:v>
                </c:pt>
                <c:pt idx="1757">
                  <c:v>1559.25</c:v>
                </c:pt>
                <c:pt idx="1758">
                  <c:v>1561.05</c:v>
                </c:pt>
                <c:pt idx="1759">
                  <c:v>1562.75</c:v>
                </c:pt>
                <c:pt idx="1760">
                  <c:v>1564.35</c:v>
                </c:pt>
                <c:pt idx="1761">
                  <c:v>1565.9</c:v>
                </c:pt>
                <c:pt idx="1762">
                  <c:v>1567.65</c:v>
                </c:pt>
                <c:pt idx="1763">
                  <c:v>1569.1</c:v>
                </c:pt>
                <c:pt idx="1764">
                  <c:v>1570.85</c:v>
                </c:pt>
                <c:pt idx="1765">
                  <c:v>1572.4</c:v>
                </c:pt>
                <c:pt idx="1766">
                  <c:v>1574.15</c:v>
                </c:pt>
                <c:pt idx="1767">
                  <c:v>1575.5</c:v>
                </c:pt>
                <c:pt idx="1768">
                  <c:v>1577.35</c:v>
                </c:pt>
                <c:pt idx="1769">
                  <c:v>1578.15</c:v>
                </c:pt>
                <c:pt idx="1770">
                  <c:v>1579.8</c:v>
                </c:pt>
                <c:pt idx="1771">
                  <c:v>1581.5</c:v>
                </c:pt>
                <c:pt idx="1772">
                  <c:v>1583.05</c:v>
                </c:pt>
                <c:pt idx="1773">
                  <c:v>1584.9</c:v>
                </c:pt>
                <c:pt idx="1774">
                  <c:v>1586.55</c:v>
                </c:pt>
                <c:pt idx="1775">
                  <c:v>1588.25</c:v>
                </c:pt>
                <c:pt idx="1776">
                  <c:v>1589.95</c:v>
                </c:pt>
                <c:pt idx="1777">
                  <c:v>1591.6</c:v>
                </c:pt>
                <c:pt idx="1778">
                  <c:v>1593.2</c:v>
                </c:pt>
                <c:pt idx="1779">
                  <c:v>1594.85</c:v>
                </c:pt>
                <c:pt idx="1780">
                  <c:v>1596.55</c:v>
                </c:pt>
                <c:pt idx="1781">
                  <c:v>1598.15</c:v>
                </c:pt>
                <c:pt idx="1782">
                  <c:v>1599.95</c:v>
                </c:pt>
                <c:pt idx="1783">
                  <c:v>1601.5</c:v>
                </c:pt>
                <c:pt idx="1784">
                  <c:v>1603.25</c:v>
                </c:pt>
                <c:pt idx="1785">
                  <c:v>1604.8</c:v>
                </c:pt>
                <c:pt idx="1786">
                  <c:v>1606.5</c:v>
                </c:pt>
                <c:pt idx="1787">
                  <c:v>1608</c:v>
                </c:pt>
                <c:pt idx="1788">
                  <c:v>1609.65</c:v>
                </c:pt>
                <c:pt idx="1789">
                  <c:v>1611.3</c:v>
                </c:pt>
                <c:pt idx="1790">
                  <c:v>1613.05</c:v>
                </c:pt>
                <c:pt idx="1791">
                  <c:v>1614.7</c:v>
                </c:pt>
                <c:pt idx="1792">
                  <c:v>1616.5</c:v>
                </c:pt>
                <c:pt idx="1793">
                  <c:v>1617.35</c:v>
                </c:pt>
                <c:pt idx="1794">
                  <c:v>1618.95</c:v>
                </c:pt>
                <c:pt idx="1795">
                  <c:v>1620.35</c:v>
                </c:pt>
                <c:pt idx="1796">
                  <c:v>1622.05</c:v>
                </c:pt>
                <c:pt idx="1797">
                  <c:v>1622.9</c:v>
                </c:pt>
                <c:pt idx="1798">
                  <c:v>1624.6</c:v>
                </c:pt>
                <c:pt idx="1799">
                  <c:v>1625.45</c:v>
                </c:pt>
                <c:pt idx="1800">
                  <c:v>1627</c:v>
                </c:pt>
                <c:pt idx="1801">
                  <c:v>1628.3</c:v>
                </c:pt>
                <c:pt idx="1802">
                  <c:v>1630.1</c:v>
                </c:pt>
                <c:pt idx="1803">
                  <c:v>1631.8</c:v>
                </c:pt>
                <c:pt idx="1804">
                  <c:v>1633.1</c:v>
                </c:pt>
                <c:pt idx="1805">
                  <c:v>1634.75</c:v>
                </c:pt>
                <c:pt idx="1806">
                  <c:v>1636.45</c:v>
                </c:pt>
                <c:pt idx="1807">
                  <c:v>1638.05</c:v>
                </c:pt>
                <c:pt idx="1808">
                  <c:v>1639.95</c:v>
                </c:pt>
                <c:pt idx="1809">
                  <c:v>1641.65</c:v>
                </c:pt>
                <c:pt idx="1810">
                  <c:v>1643.5</c:v>
                </c:pt>
                <c:pt idx="1811">
                  <c:v>1645.15</c:v>
                </c:pt>
                <c:pt idx="1812">
                  <c:v>1646.8</c:v>
                </c:pt>
                <c:pt idx="1813">
                  <c:v>1648.45</c:v>
                </c:pt>
                <c:pt idx="1814">
                  <c:v>1650.15</c:v>
                </c:pt>
                <c:pt idx="1815">
                  <c:v>1651.8</c:v>
                </c:pt>
                <c:pt idx="1816">
                  <c:v>1653.45</c:v>
                </c:pt>
                <c:pt idx="1817">
                  <c:v>1655</c:v>
                </c:pt>
                <c:pt idx="1818">
                  <c:v>1656.6</c:v>
                </c:pt>
                <c:pt idx="1819">
                  <c:v>1658.2</c:v>
                </c:pt>
                <c:pt idx="1820">
                  <c:v>1659.8</c:v>
                </c:pt>
                <c:pt idx="1821">
                  <c:v>1661.4</c:v>
                </c:pt>
                <c:pt idx="1822">
                  <c:v>1663.25</c:v>
                </c:pt>
                <c:pt idx="1823">
                  <c:v>1664.7</c:v>
                </c:pt>
                <c:pt idx="1824">
                  <c:v>1666.3</c:v>
                </c:pt>
                <c:pt idx="1825">
                  <c:v>1667.8</c:v>
                </c:pt>
                <c:pt idx="1826">
                  <c:v>1669.6</c:v>
                </c:pt>
                <c:pt idx="1827">
                  <c:v>1671.15</c:v>
                </c:pt>
                <c:pt idx="1828">
                  <c:v>1673.1</c:v>
                </c:pt>
                <c:pt idx="1829">
                  <c:v>1674.6</c:v>
                </c:pt>
                <c:pt idx="1830">
                  <c:v>1676.45</c:v>
                </c:pt>
                <c:pt idx="1831">
                  <c:v>1678.1</c:v>
                </c:pt>
                <c:pt idx="1832">
                  <c:v>1679.35</c:v>
                </c:pt>
                <c:pt idx="1833">
                  <c:v>1681</c:v>
                </c:pt>
                <c:pt idx="1834">
                  <c:v>1682.75</c:v>
                </c:pt>
                <c:pt idx="1835">
                  <c:v>1684.2</c:v>
                </c:pt>
                <c:pt idx="1836">
                  <c:v>1686</c:v>
                </c:pt>
                <c:pt idx="1837">
                  <c:v>1686.9</c:v>
                </c:pt>
                <c:pt idx="1838">
                  <c:v>1688.65</c:v>
                </c:pt>
                <c:pt idx="1839">
                  <c:v>1690.2</c:v>
                </c:pt>
                <c:pt idx="1840">
                  <c:v>1692</c:v>
                </c:pt>
                <c:pt idx="1841">
                  <c:v>1693.7</c:v>
                </c:pt>
                <c:pt idx="1842">
                  <c:v>1695.4</c:v>
                </c:pt>
                <c:pt idx="1843">
                  <c:v>1697.1</c:v>
                </c:pt>
                <c:pt idx="1844">
                  <c:v>1698.85</c:v>
                </c:pt>
                <c:pt idx="1845">
                  <c:v>1700.25</c:v>
                </c:pt>
                <c:pt idx="1846">
                  <c:v>1701.95</c:v>
                </c:pt>
                <c:pt idx="1847">
                  <c:v>1703.6</c:v>
                </c:pt>
                <c:pt idx="1848">
                  <c:v>1705.35</c:v>
                </c:pt>
                <c:pt idx="1849">
                  <c:v>1707.1</c:v>
                </c:pt>
                <c:pt idx="1850">
                  <c:v>1708.75</c:v>
                </c:pt>
                <c:pt idx="1851">
                  <c:v>1710.45</c:v>
                </c:pt>
                <c:pt idx="1852">
                  <c:v>1712.2</c:v>
                </c:pt>
                <c:pt idx="1853">
                  <c:v>1713.9</c:v>
                </c:pt>
                <c:pt idx="1854">
                  <c:v>1715.75</c:v>
                </c:pt>
                <c:pt idx="1855">
                  <c:v>1717.5</c:v>
                </c:pt>
                <c:pt idx="1856">
                  <c:v>1719.15</c:v>
                </c:pt>
                <c:pt idx="1857">
                  <c:v>1720.8</c:v>
                </c:pt>
                <c:pt idx="1858">
                  <c:v>1722.55</c:v>
                </c:pt>
                <c:pt idx="1859">
                  <c:v>1724.15</c:v>
                </c:pt>
                <c:pt idx="1860">
                  <c:v>1725.7</c:v>
                </c:pt>
                <c:pt idx="1861">
                  <c:v>1727.1</c:v>
                </c:pt>
                <c:pt idx="1862">
                  <c:v>1728.95</c:v>
                </c:pt>
                <c:pt idx="1863">
                  <c:v>1731.15</c:v>
                </c:pt>
                <c:pt idx="1864">
                  <c:v>1733.15</c:v>
                </c:pt>
                <c:pt idx="1865">
                  <c:v>1735.25</c:v>
                </c:pt>
                <c:pt idx="1866">
                  <c:v>1737.55</c:v>
                </c:pt>
                <c:pt idx="1867">
                  <c:v>1739.1</c:v>
                </c:pt>
                <c:pt idx="1868">
                  <c:v>1740.95</c:v>
                </c:pt>
                <c:pt idx="1869">
                  <c:v>1742.8</c:v>
                </c:pt>
                <c:pt idx="1870">
                  <c:v>1744.85</c:v>
                </c:pt>
                <c:pt idx="1871">
                  <c:v>1746.25</c:v>
                </c:pt>
                <c:pt idx="1872">
                  <c:v>1748.05</c:v>
                </c:pt>
                <c:pt idx="1873">
                  <c:v>1749.65</c:v>
                </c:pt>
                <c:pt idx="1874">
                  <c:v>1751.5</c:v>
                </c:pt>
                <c:pt idx="1875">
                  <c:v>1753.2</c:v>
                </c:pt>
                <c:pt idx="1876">
                  <c:v>1754.95</c:v>
                </c:pt>
                <c:pt idx="1877">
                  <c:v>1756.75</c:v>
                </c:pt>
                <c:pt idx="1878">
                  <c:v>1758.5</c:v>
                </c:pt>
                <c:pt idx="1879">
                  <c:v>1760.2</c:v>
                </c:pt>
                <c:pt idx="1880">
                  <c:v>1761.95</c:v>
                </c:pt>
                <c:pt idx="1881">
                  <c:v>1763.75</c:v>
                </c:pt>
                <c:pt idx="1882">
                  <c:v>1765.45</c:v>
                </c:pt>
                <c:pt idx="1883">
                  <c:v>1767.15</c:v>
                </c:pt>
                <c:pt idx="1884">
                  <c:v>1768.85</c:v>
                </c:pt>
                <c:pt idx="1885">
                  <c:v>1770.5</c:v>
                </c:pt>
                <c:pt idx="1886">
                  <c:v>1772.15</c:v>
                </c:pt>
                <c:pt idx="1887">
                  <c:v>1773.7</c:v>
                </c:pt>
                <c:pt idx="1888">
                  <c:v>1775.75</c:v>
                </c:pt>
                <c:pt idx="1889">
                  <c:v>1777.55</c:v>
                </c:pt>
                <c:pt idx="1890">
                  <c:v>1779.1</c:v>
                </c:pt>
                <c:pt idx="1891">
                  <c:v>1780.85</c:v>
                </c:pt>
                <c:pt idx="1892">
                  <c:v>1782.75</c:v>
                </c:pt>
                <c:pt idx="1893">
                  <c:v>1784.45</c:v>
                </c:pt>
                <c:pt idx="1894">
                  <c:v>1786.15</c:v>
                </c:pt>
                <c:pt idx="1895">
                  <c:v>1788.05</c:v>
                </c:pt>
                <c:pt idx="1896">
                  <c:v>1789.75</c:v>
                </c:pt>
                <c:pt idx="1897">
                  <c:v>1791.55</c:v>
                </c:pt>
                <c:pt idx="1898">
                  <c:v>1793.35</c:v>
                </c:pt>
                <c:pt idx="1899">
                  <c:v>1794.25</c:v>
                </c:pt>
                <c:pt idx="1900">
                  <c:v>1795.95</c:v>
                </c:pt>
                <c:pt idx="1901">
                  <c:v>1796.95</c:v>
                </c:pt>
                <c:pt idx="1902">
                  <c:v>1798.75</c:v>
                </c:pt>
                <c:pt idx="1903">
                  <c:v>1799.65</c:v>
                </c:pt>
                <c:pt idx="1904">
                  <c:v>1801.4</c:v>
                </c:pt>
                <c:pt idx="1905">
                  <c:v>1803.15</c:v>
                </c:pt>
                <c:pt idx="1906">
                  <c:v>1804.55</c:v>
                </c:pt>
                <c:pt idx="1907">
                  <c:v>1806.3</c:v>
                </c:pt>
                <c:pt idx="1908">
                  <c:v>1808</c:v>
                </c:pt>
                <c:pt idx="1909">
                  <c:v>1809.8</c:v>
                </c:pt>
                <c:pt idx="1910">
                  <c:v>1811.4</c:v>
                </c:pt>
                <c:pt idx="1911">
                  <c:v>1813.2</c:v>
                </c:pt>
                <c:pt idx="1912">
                  <c:v>1815.15</c:v>
                </c:pt>
                <c:pt idx="1913">
                  <c:v>1816.9</c:v>
                </c:pt>
                <c:pt idx="1914">
                  <c:v>1818.65</c:v>
                </c:pt>
                <c:pt idx="1915">
                  <c:v>1820.35</c:v>
                </c:pt>
                <c:pt idx="1916">
                  <c:v>1822.4</c:v>
                </c:pt>
                <c:pt idx="1917">
                  <c:v>1823.3</c:v>
                </c:pt>
                <c:pt idx="1918">
                  <c:v>1825.05</c:v>
                </c:pt>
                <c:pt idx="1919">
                  <c:v>1826.75</c:v>
                </c:pt>
                <c:pt idx="1920">
                  <c:v>1828.5</c:v>
                </c:pt>
                <c:pt idx="1921">
                  <c:v>1830.7</c:v>
                </c:pt>
                <c:pt idx="1922">
                  <c:v>1832.5</c:v>
                </c:pt>
                <c:pt idx="1923">
                  <c:v>1834.05</c:v>
                </c:pt>
                <c:pt idx="1924">
                  <c:v>1836.05</c:v>
                </c:pt>
                <c:pt idx="1925">
                  <c:v>1837.9</c:v>
                </c:pt>
                <c:pt idx="1926">
                  <c:v>1839.45</c:v>
                </c:pt>
                <c:pt idx="1927">
                  <c:v>1841.15</c:v>
                </c:pt>
                <c:pt idx="1928">
                  <c:v>1842.95</c:v>
                </c:pt>
                <c:pt idx="1929">
                  <c:v>1844.65</c:v>
                </c:pt>
                <c:pt idx="1930">
                  <c:v>1846.5</c:v>
                </c:pt>
                <c:pt idx="1931">
                  <c:v>1848.2</c:v>
                </c:pt>
                <c:pt idx="1932">
                  <c:v>1850.1</c:v>
                </c:pt>
                <c:pt idx="1933">
                  <c:v>1851</c:v>
                </c:pt>
                <c:pt idx="1934">
                  <c:v>1852.65</c:v>
                </c:pt>
                <c:pt idx="1935">
                  <c:v>1854.35</c:v>
                </c:pt>
                <c:pt idx="1936">
                  <c:v>1856.1</c:v>
                </c:pt>
                <c:pt idx="1937">
                  <c:v>1857.85</c:v>
                </c:pt>
                <c:pt idx="1938">
                  <c:v>1859.55</c:v>
                </c:pt>
                <c:pt idx="1939">
                  <c:v>1861.35</c:v>
                </c:pt>
                <c:pt idx="1940">
                  <c:v>1863.1</c:v>
                </c:pt>
                <c:pt idx="1941">
                  <c:v>1864.85</c:v>
                </c:pt>
                <c:pt idx="1942">
                  <c:v>1866.7</c:v>
                </c:pt>
                <c:pt idx="1943">
                  <c:v>1868.45</c:v>
                </c:pt>
                <c:pt idx="1944">
                  <c:v>1870.3</c:v>
                </c:pt>
                <c:pt idx="1945">
                  <c:v>1872</c:v>
                </c:pt>
                <c:pt idx="1946">
                  <c:v>1873.75</c:v>
                </c:pt>
                <c:pt idx="1947">
                  <c:v>1875.35</c:v>
                </c:pt>
                <c:pt idx="1948">
                  <c:v>1877.25</c:v>
                </c:pt>
                <c:pt idx="1949">
                  <c:v>1879</c:v>
                </c:pt>
                <c:pt idx="1950">
                  <c:v>1880.85</c:v>
                </c:pt>
                <c:pt idx="1951">
                  <c:v>1882.55</c:v>
                </c:pt>
                <c:pt idx="1952">
                  <c:v>1884.35</c:v>
                </c:pt>
                <c:pt idx="1953">
                  <c:v>1886.2</c:v>
                </c:pt>
                <c:pt idx="1954">
                  <c:v>1887.85</c:v>
                </c:pt>
                <c:pt idx="1955">
                  <c:v>1889.6</c:v>
                </c:pt>
                <c:pt idx="1956">
                  <c:v>1891.45</c:v>
                </c:pt>
                <c:pt idx="1957">
                  <c:v>1893.3</c:v>
                </c:pt>
                <c:pt idx="1958">
                  <c:v>1894.95</c:v>
                </c:pt>
                <c:pt idx="1959">
                  <c:v>1896.8</c:v>
                </c:pt>
                <c:pt idx="1960">
                  <c:v>1898.7</c:v>
                </c:pt>
                <c:pt idx="1961">
                  <c:v>1899.65</c:v>
                </c:pt>
                <c:pt idx="1962">
                  <c:v>1901.5</c:v>
                </c:pt>
                <c:pt idx="1963">
                  <c:v>1903.3</c:v>
                </c:pt>
                <c:pt idx="1964">
                  <c:v>1904.95</c:v>
                </c:pt>
                <c:pt idx="1965">
                  <c:v>1906.8</c:v>
                </c:pt>
                <c:pt idx="1966">
                  <c:v>1908.65</c:v>
                </c:pt>
                <c:pt idx="1967">
                  <c:v>1910.5</c:v>
                </c:pt>
                <c:pt idx="1968">
                  <c:v>1912.55</c:v>
                </c:pt>
                <c:pt idx="1969">
                  <c:v>1913.5</c:v>
                </c:pt>
                <c:pt idx="1970">
                  <c:v>1915.5</c:v>
                </c:pt>
                <c:pt idx="1971">
                  <c:v>1916.45</c:v>
                </c:pt>
                <c:pt idx="1972">
                  <c:v>1918.35</c:v>
                </c:pt>
                <c:pt idx="1973">
                  <c:v>1920.15</c:v>
                </c:pt>
                <c:pt idx="1974">
                  <c:v>1921.9</c:v>
                </c:pt>
                <c:pt idx="1975">
                  <c:v>1923.75</c:v>
                </c:pt>
                <c:pt idx="1976">
                  <c:v>1925.45</c:v>
                </c:pt>
                <c:pt idx="1977">
                  <c:v>1927.25</c:v>
                </c:pt>
                <c:pt idx="1978">
                  <c:v>1928.9</c:v>
                </c:pt>
                <c:pt idx="1979">
                  <c:v>1930.65</c:v>
                </c:pt>
                <c:pt idx="1980">
                  <c:v>1932.35</c:v>
                </c:pt>
                <c:pt idx="1981">
                  <c:v>1934.1</c:v>
                </c:pt>
                <c:pt idx="1982">
                  <c:v>1935.85</c:v>
                </c:pt>
                <c:pt idx="1983">
                  <c:v>1937.45</c:v>
                </c:pt>
                <c:pt idx="1984">
                  <c:v>1939.2</c:v>
                </c:pt>
                <c:pt idx="1985">
                  <c:v>1940.95</c:v>
                </c:pt>
                <c:pt idx="1986">
                  <c:v>1942.85</c:v>
                </c:pt>
                <c:pt idx="1987">
                  <c:v>1943.8</c:v>
                </c:pt>
                <c:pt idx="1988">
                  <c:v>1945.45</c:v>
                </c:pt>
                <c:pt idx="1989">
                  <c:v>1947.1</c:v>
                </c:pt>
                <c:pt idx="1990">
                  <c:v>1948.8</c:v>
                </c:pt>
                <c:pt idx="1991">
                  <c:v>1950.55</c:v>
                </c:pt>
                <c:pt idx="1992">
                  <c:v>1952.35</c:v>
                </c:pt>
                <c:pt idx="1993">
                  <c:v>1954.05</c:v>
                </c:pt>
                <c:pt idx="1994">
                  <c:v>1956.05</c:v>
                </c:pt>
                <c:pt idx="1995">
                  <c:v>1957.8</c:v>
                </c:pt>
                <c:pt idx="1996">
                  <c:v>1959.55</c:v>
                </c:pt>
                <c:pt idx="1997">
                  <c:v>1961.4</c:v>
                </c:pt>
                <c:pt idx="1998">
                  <c:v>1963.2</c:v>
                </c:pt>
                <c:pt idx="1999">
                  <c:v>1964.95</c:v>
                </c:pt>
                <c:pt idx="2000">
                  <c:v>1966.85</c:v>
                </c:pt>
                <c:pt idx="2001">
                  <c:v>1968.9</c:v>
                </c:pt>
                <c:pt idx="2002">
                  <c:v>1970.8</c:v>
                </c:pt>
                <c:pt idx="2003">
                  <c:v>1972.6</c:v>
                </c:pt>
                <c:pt idx="2004">
                  <c:v>1974.5</c:v>
                </c:pt>
                <c:pt idx="2005">
                  <c:v>1976.3</c:v>
                </c:pt>
                <c:pt idx="2006">
                  <c:v>1978.2</c:v>
                </c:pt>
                <c:pt idx="2007">
                  <c:v>1980</c:v>
                </c:pt>
                <c:pt idx="2008">
                  <c:v>1982</c:v>
                </c:pt>
                <c:pt idx="2009">
                  <c:v>1983.8</c:v>
                </c:pt>
                <c:pt idx="2010">
                  <c:v>1985.35</c:v>
                </c:pt>
                <c:pt idx="2011">
                  <c:v>1987.15</c:v>
                </c:pt>
                <c:pt idx="2012">
                  <c:v>1989</c:v>
                </c:pt>
                <c:pt idx="2013">
                  <c:v>1990.7</c:v>
                </c:pt>
                <c:pt idx="2014">
                  <c:v>1992.4</c:v>
                </c:pt>
                <c:pt idx="2015">
                  <c:v>1994.2</c:v>
                </c:pt>
                <c:pt idx="2016">
                  <c:v>1996</c:v>
                </c:pt>
                <c:pt idx="2017">
                  <c:v>1997.6</c:v>
                </c:pt>
                <c:pt idx="2018">
                  <c:v>1999.65</c:v>
                </c:pt>
                <c:pt idx="2019">
                  <c:v>2001.45</c:v>
                </c:pt>
                <c:pt idx="2020">
                  <c:v>2003.05</c:v>
                </c:pt>
                <c:pt idx="2021">
                  <c:v>2005.1</c:v>
                </c:pt>
                <c:pt idx="2022">
                  <c:v>2006.65</c:v>
                </c:pt>
                <c:pt idx="2023">
                  <c:v>2008.7</c:v>
                </c:pt>
                <c:pt idx="2024">
                  <c:v>2009.7</c:v>
                </c:pt>
                <c:pt idx="2025">
                  <c:v>2011.8</c:v>
                </c:pt>
                <c:pt idx="2026">
                  <c:v>2013.7</c:v>
                </c:pt>
                <c:pt idx="2027">
                  <c:v>2015.3</c:v>
                </c:pt>
                <c:pt idx="2028">
                  <c:v>2017.1</c:v>
                </c:pt>
                <c:pt idx="2029">
                  <c:v>2018.6</c:v>
                </c:pt>
                <c:pt idx="2030">
                  <c:v>2020.5</c:v>
                </c:pt>
                <c:pt idx="2031">
                  <c:v>2022.3</c:v>
                </c:pt>
                <c:pt idx="2032">
                  <c:v>2024</c:v>
                </c:pt>
                <c:pt idx="2033">
                  <c:v>2025.8</c:v>
                </c:pt>
                <c:pt idx="2034">
                  <c:v>2028.5</c:v>
                </c:pt>
                <c:pt idx="2035">
                  <c:v>2031.05</c:v>
                </c:pt>
                <c:pt idx="2036">
                  <c:v>2033.45</c:v>
                </c:pt>
                <c:pt idx="2037">
                  <c:v>2036.35</c:v>
                </c:pt>
                <c:pt idx="2038">
                  <c:v>2038.45</c:v>
                </c:pt>
                <c:pt idx="2039">
                  <c:v>2040.5</c:v>
                </c:pt>
                <c:pt idx="2040">
                  <c:v>2042.5</c:v>
                </c:pt>
                <c:pt idx="2041">
                  <c:v>2044.2</c:v>
                </c:pt>
                <c:pt idx="2042">
                  <c:v>2046.2</c:v>
                </c:pt>
                <c:pt idx="2043">
                  <c:v>2048.1</c:v>
                </c:pt>
                <c:pt idx="2044">
                  <c:v>2050.4</c:v>
                </c:pt>
                <c:pt idx="2045">
                  <c:v>2052.1</c:v>
                </c:pt>
                <c:pt idx="2046">
                  <c:v>2053.65</c:v>
                </c:pt>
                <c:pt idx="2047">
                  <c:v>2055.4</c:v>
                </c:pt>
                <c:pt idx="2048">
                  <c:v>2057.25</c:v>
                </c:pt>
                <c:pt idx="2049">
                  <c:v>2059.1</c:v>
                </c:pt>
                <c:pt idx="2050">
                  <c:v>2061.15</c:v>
                </c:pt>
                <c:pt idx="2051">
                  <c:v>2063.1</c:v>
                </c:pt>
                <c:pt idx="2052">
                  <c:v>2064.3000000000002</c:v>
                </c:pt>
                <c:pt idx="2053">
                  <c:v>2066.4499999999998</c:v>
                </c:pt>
                <c:pt idx="2054">
                  <c:v>2068.5</c:v>
                </c:pt>
                <c:pt idx="2055">
                  <c:v>2070.4499999999998</c:v>
                </c:pt>
                <c:pt idx="2056">
                  <c:v>2072.0500000000002</c:v>
                </c:pt>
                <c:pt idx="2057">
                  <c:v>2074.15</c:v>
                </c:pt>
                <c:pt idx="2058">
                  <c:v>2076</c:v>
                </c:pt>
                <c:pt idx="2059">
                  <c:v>2077.85</c:v>
                </c:pt>
                <c:pt idx="2060">
                  <c:v>2079.75</c:v>
                </c:pt>
                <c:pt idx="2061">
                  <c:v>2081.6</c:v>
                </c:pt>
                <c:pt idx="2062">
                  <c:v>2083.3000000000002</c:v>
                </c:pt>
                <c:pt idx="2063">
                  <c:v>2085.25</c:v>
                </c:pt>
                <c:pt idx="2064">
                  <c:v>2087.1</c:v>
                </c:pt>
                <c:pt idx="2065">
                  <c:v>2089</c:v>
                </c:pt>
                <c:pt idx="2066">
                  <c:v>2090.8000000000002</c:v>
                </c:pt>
                <c:pt idx="2067">
                  <c:v>2093.1999999999998</c:v>
                </c:pt>
                <c:pt idx="2068">
                  <c:v>2095.5500000000002</c:v>
                </c:pt>
                <c:pt idx="2069">
                  <c:v>2097.85</c:v>
                </c:pt>
                <c:pt idx="2070">
                  <c:v>2099.85</c:v>
                </c:pt>
                <c:pt idx="2071">
                  <c:v>2101.65</c:v>
                </c:pt>
                <c:pt idx="2072">
                  <c:v>2103.1999999999998</c:v>
                </c:pt>
                <c:pt idx="2073">
                  <c:v>2105</c:v>
                </c:pt>
                <c:pt idx="2074">
                  <c:v>2106.5500000000002</c:v>
                </c:pt>
                <c:pt idx="2075">
                  <c:v>2108.4</c:v>
                </c:pt>
                <c:pt idx="2076">
                  <c:v>2110.35</c:v>
                </c:pt>
                <c:pt idx="2077">
                  <c:v>2112.1</c:v>
                </c:pt>
                <c:pt idx="2078">
                  <c:v>2113.8000000000002</c:v>
                </c:pt>
                <c:pt idx="2079">
                  <c:v>2115.6</c:v>
                </c:pt>
                <c:pt idx="2080">
                  <c:v>2117.25</c:v>
                </c:pt>
                <c:pt idx="2081">
                  <c:v>2119.1999999999998</c:v>
                </c:pt>
                <c:pt idx="2082">
                  <c:v>2120.8000000000002</c:v>
                </c:pt>
                <c:pt idx="2083">
                  <c:v>2122.4499999999998</c:v>
                </c:pt>
                <c:pt idx="2084">
                  <c:v>2124.25</c:v>
                </c:pt>
                <c:pt idx="2085">
                  <c:v>2126.0500000000002</c:v>
                </c:pt>
                <c:pt idx="2086">
                  <c:v>2128.3000000000002</c:v>
                </c:pt>
                <c:pt idx="2087">
                  <c:v>2130.3000000000002</c:v>
                </c:pt>
                <c:pt idx="2088">
                  <c:v>2131.9499999999998</c:v>
                </c:pt>
                <c:pt idx="2089">
                  <c:v>2133.6999999999998</c:v>
                </c:pt>
                <c:pt idx="2090">
                  <c:v>2135.5</c:v>
                </c:pt>
                <c:pt idx="2091">
                  <c:v>2137.4</c:v>
                </c:pt>
                <c:pt idx="2092">
                  <c:v>2139.35</c:v>
                </c:pt>
                <c:pt idx="2093">
                  <c:v>2141.4</c:v>
                </c:pt>
                <c:pt idx="2094">
                  <c:v>2143</c:v>
                </c:pt>
                <c:pt idx="2095">
                  <c:v>2144.8000000000002</c:v>
                </c:pt>
                <c:pt idx="2096">
                  <c:v>2146.25</c:v>
                </c:pt>
                <c:pt idx="2097">
                  <c:v>2148.6</c:v>
                </c:pt>
                <c:pt idx="2098">
                  <c:v>2150.4</c:v>
                </c:pt>
                <c:pt idx="2099">
                  <c:v>2152.1</c:v>
                </c:pt>
                <c:pt idx="2100">
                  <c:v>2153.5</c:v>
                </c:pt>
                <c:pt idx="2101">
                  <c:v>2155.3000000000002</c:v>
                </c:pt>
                <c:pt idx="2102">
                  <c:v>2157</c:v>
                </c:pt>
                <c:pt idx="2103">
                  <c:v>2159.0500000000002</c:v>
                </c:pt>
                <c:pt idx="2104">
                  <c:v>2160.8000000000002</c:v>
                </c:pt>
                <c:pt idx="2105">
                  <c:v>2162.6</c:v>
                </c:pt>
                <c:pt idx="2106">
                  <c:v>2164</c:v>
                </c:pt>
                <c:pt idx="2107">
                  <c:v>2165.9</c:v>
                </c:pt>
                <c:pt idx="2108">
                  <c:v>2167.75</c:v>
                </c:pt>
                <c:pt idx="2109">
                  <c:v>2169.5500000000002</c:v>
                </c:pt>
                <c:pt idx="2110">
                  <c:v>2171.35</c:v>
                </c:pt>
                <c:pt idx="2111">
                  <c:v>2173.15</c:v>
                </c:pt>
                <c:pt idx="2112">
                  <c:v>2175</c:v>
                </c:pt>
                <c:pt idx="2113">
                  <c:v>2176.75</c:v>
                </c:pt>
                <c:pt idx="2114">
                  <c:v>2178.8000000000002</c:v>
                </c:pt>
                <c:pt idx="2115">
                  <c:v>2180.6</c:v>
                </c:pt>
                <c:pt idx="2116">
                  <c:v>2182.35</c:v>
                </c:pt>
                <c:pt idx="2117">
                  <c:v>2184.15</c:v>
                </c:pt>
                <c:pt idx="2118">
                  <c:v>2186</c:v>
                </c:pt>
                <c:pt idx="2119">
                  <c:v>2188.0500000000002</c:v>
                </c:pt>
                <c:pt idx="2120">
                  <c:v>2189.65</c:v>
                </c:pt>
                <c:pt idx="2121">
                  <c:v>2191.85</c:v>
                </c:pt>
                <c:pt idx="2122">
                  <c:v>2193.65</c:v>
                </c:pt>
                <c:pt idx="2123">
                  <c:v>2195.4</c:v>
                </c:pt>
                <c:pt idx="2124">
                  <c:v>2196.6999999999998</c:v>
                </c:pt>
                <c:pt idx="2125">
                  <c:v>2198.85</c:v>
                </c:pt>
                <c:pt idx="2126">
                  <c:v>2200.5</c:v>
                </c:pt>
                <c:pt idx="2127">
                  <c:v>2202.3000000000002</c:v>
                </c:pt>
                <c:pt idx="2128">
                  <c:v>2204</c:v>
                </c:pt>
                <c:pt idx="2129">
                  <c:v>2205.9</c:v>
                </c:pt>
                <c:pt idx="2130">
                  <c:v>2207.8000000000002</c:v>
                </c:pt>
                <c:pt idx="2131">
                  <c:v>2209.5500000000002</c:v>
                </c:pt>
                <c:pt idx="2132">
                  <c:v>2211.1</c:v>
                </c:pt>
                <c:pt idx="2133">
                  <c:v>2213.25</c:v>
                </c:pt>
                <c:pt idx="2134">
                  <c:v>2214.9499999999998</c:v>
                </c:pt>
                <c:pt idx="2135">
                  <c:v>2217</c:v>
                </c:pt>
                <c:pt idx="2136">
                  <c:v>2218.8000000000002</c:v>
                </c:pt>
                <c:pt idx="2137">
                  <c:v>2220.65</c:v>
                </c:pt>
                <c:pt idx="2138">
                  <c:v>2222.35</c:v>
                </c:pt>
                <c:pt idx="2139">
                  <c:v>2224.1999999999998</c:v>
                </c:pt>
                <c:pt idx="2140">
                  <c:v>2226.15</c:v>
                </c:pt>
                <c:pt idx="2141">
                  <c:v>2227.85</c:v>
                </c:pt>
                <c:pt idx="2142">
                  <c:v>2229.6999999999998</c:v>
                </c:pt>
                <c:pt idx="2143">
                  <c:v>2231.5</c:v>
                </c:pt>
                <c:pt idx="2144">
                  <c:v>2233.1999999999998</c:v>
                </c:pt>
                <c:pt idx="2145">
                  <c:v>2235.1999999999998</c:v>
                </c:pt>
                <c:pt idx="2146">
                  <c:v>2236.9499999999998</c:v>
                </c:pt>
                <c:pt idx="2147">
                  <c:v>2239.1</c:v>
                </c:pt>
                <c:pt idx="2148">
                  <c:v>2241.4</c:v>
                </c:pt>
                <c:pt idx="2149">
                  <c:v>2243.25</c:v>
                </c:pt>
                <c:pt idx="2150">
                  <c:v>2245</c:v>
                </c:pt>
                <c:pt idx="2151">
                  <c:v>2246.9</c:v>
                </c:pt>
                <c:pt idx="2152">
                  <c:v>2248.75</c:v>
                </c:pt>
                <c:pt idx="2153">
                  <c:v>2250.65</c:v>
                </c:pt>
                <c:pt idx="2154">
                  <c:v>2252.15</c:v>
                </c:pt>
                <c:pt idx="2155">
                  <c:v>2253.85</c:v>
                </c:pt>
                <c:pt idx="2156">
                  <c:v>2255.5500000000002</c:v>
                </c:pt>
                <c:pt idx="2157">
                  <c:v>2257.65</c:v>
                </c:pt>
                <c:pt idx="2158">
                  <c:v>2259.5</c:v>
                </c:pt>
                <c:pt idx="2159">
                  <c:v>2261.4</c:v>
                </c:pt>
                <c:pt idx="2160">
                  <c:v>2262.75</c:v>
                </c:pt>
                <c:pt idx="2161">
                  <c:v>2265.0500000000002</c:v>
                </c:pt>
                <c:pt idx="2162">
                  <c:v>2267.0500000000002</c:v>
                </c:pt>
                <c:pt idx="2163">
                  <c:v>2268.85</c:v>
                </c:pt>
                <c:pt idx="2164">
                  <c:v>2270.6999999999998</c:v>
                </c:pt>
                <c:pt idx="2165">
                  <c:v>2272.8000000000002</c:v>
                </c:pt>
                <c:pt idx="2166">
                  <c:v>2274.4499999999998</c:v>
                </c:pt>
                <c:pt idx="2167">
                  <c:v>2276.8000000000002</c:v>
                </c:pt>
                <c:pt idx="2168">
                  <c:v>2278.25</c:v>
                </c:pt>
                <c:pt idx="2169">
                  <c:v>2280.1999999999998</c:v>
                </c:pt>
                <c:pt idx="2170">
                  <c:v>2282.1</c:v>
                </c:pt>
                <c:pt idx="2171">
                  <c:v>2284.0500000000002</c:v>
                </c:pt>
                <c:pt idx="2172">
                  <c:v>2285.6</c:v>
                </c:pt>
                <c:pt idx="2173">
                  <c:v>2287.4</c:v>
                </c:pt>
                <c:pt idx="2174">
                  <c:v>2288.65</c:v>
                </c:pt>
                <c:pt idx="2175">
                  <c:v>2290.75</c:v>
                </c:pt>
                <c:pt idx="2176">
                  <c:v>2292.65</c:v>
                </c:pt>
                <c:pt idx="2177">
                  <c:v>2294.6999999999998</c:v>
                </c:pt>
                <c:pt idx="2178">
                  <c:v>2296.1999999999998</c:v>
                </c:pt>
                <c:pt idx="2179">
                  <c:v>2298.15</c:v>
                </c:pt>
                <c:pt idx="2180">
                  <c:v>2299.6999999999998</c:v>
                </c:pt>
                <c:pt idx="2181">
                  <c:v>2301.9499999999998</c:v>
                </c:pt>
                <c:pt idx="2182">
                  <c:v>2303.8000000000002</c:v>
                </c:pt>
                <c:pt idx="2183">
                  <c:v>2305.9499999999998</c:v>
                </c:pt>
                <c:pt idx="2184">
                  <c:v>2307.4</c:v>
                </c:pt>
                <c:pt idx="2185">
                  <c:v>2309.4</c:v>
                </c:pt>
                <c:pt idx="2186">
                  <c:v>2311</c:v>
                </c:pt>
                <c:pt idx="2187">
                  <c:v>2312.75</c:v>
                </c:pt>
                <c:pt idx="2188">
                  <c:v>2314.6</c:v>
                </c:pt>
                <c:pt idx="2189">
                  <c:v>2316.4</c:v>
                </c:pt>
                <c:pt idx="2190">
                  <c:v>2318.15</c:v>
                </c:pt>
                <c:pt idx="2191">
                  <c:v>2320.15</c:v>
                </c:pt>
                <c:pt idx="2192">
                  <c:v>2322.1</c:v>
                </c:pt>
                <c:pt idx="2193">
                  <c:v>2324.65</c:v>
                </c:pt>
                <c:pt idx="2194">
                  <c:v>2326.9</c:v>
                </c:pt>
                <c:pt idx="2195">
                  <c:v>2329.5500000000002</c:v>
                </c:pt>
                <c:pt idx="2196">
                  <c:v>2331.65</c:v>
                </c:pt>
                <c:pt idx="2197">
                  <c:v>2334</c:v>
                </c:pt>
                <c:pt idx="2198">
                  <c:v>2335.8000000000002</c:v>
                </c:pt>
                <c:pt idx="2199">
                  <c:v>2337.6999999999998</c:v>
                </c:pt>
                <c:pt idx="2200">
                  <c:v>2339.6</c:v>
                </c:pt>
                <c:pt idx="2201">
                  <c:v>2341.6999999999998</c:v>
                </c:pt>
                <c:pt idx="2202">
                  <c:v>2343.5</c:v>
                </c:pt>
                <c:pt idx="2203">
                  <c:v>2345.6</c:v>
                </c:pt>
                <c:pt idx="2204">
                  <c:v>2347.15</c:v>
                </c:pt>
                <c:pt idx="2205">
                  <c:v>2349.35</c:v>
                </c:pt>
                <c:pt idx="2206">
                  <c:v>2351.4499999999998</c:v>
                </c:pt>
                <c:pt idx="2207">
                  <c:v>2353.4</c:v>
                </c:pt>
                <c:pt idx="2208">
                  <c:v>2355.25</c:v>
                </c:pt>
                <c:pt idx="2209">
                  <c:v>2357.15</c:v>
                </c:pt>
                <c:pt idx="2210">
                  <c:v>2358.5</c:v>
                </c:pt>
                <c:pt idx="2211">
                  <c:v>2360.6999999999998</c:v>
                </c:pt>
                <c:pt idx="2212">
                  <c:v>2362.4499999999998</c:v>
                </c:pt>
                <c:pt idx="2213">
                  <c:v>2364.5500000000002</c:v>
                </c:pt>
                <c:pt idx="2214">
                  <c:v>2366.0500000000002</c:v>
                </c:pt>
                <c:pt idx="2215">
                  <c:v>2368</c:v>
                </c:pt>
                <c:pt idx="2216">
                  <c:v>2369.9499999999998</c:v>
                </c:pt>
                <c:pt idx="2217">
                  <c:v>2372.0500000000002</c:v>
                </c:pt>
                <c:pt idx="2218">
                  <c:v>2373.9</c:v>
                </c:pt>
                <c:pt idx="2219">
                  <c:v>2376</c:v>
                </c:pt>
                <c:pt idx="2220">
                  <c:v>2377.9</c:v>
                </c:pt>
                <c:pt idx="2221">
                  <c:v>2379.75</c:v>
                </c:pt>
                <c:pt idx="2222">
                  <c:v>2381.6999999999998</c:v>
                </c:pt>
                <c:pt idx="2223">
                  <c:v>2383.5</c:v>
                </c:pt>
                <c:pt idx="2224">
                  <c:v>2385.35</c:v>
                </c:pt>
                <c:pt idx="2225">
                  <c:v>2387.35</c:v>
                </c:pt>
                <c:pt idx="2226">
                  <c:v>2389.35</c:v>
                </c:pt>
                <c:pt idx="2227">
                  <c:v>2391.3000000000002</c:v>
                </c:pt>
                <c:pt idx="2228">
                  <c:v>2393.1999999999998</c:v>
                </c:pt>
                <c:pt idx="2229">
                  <c:v>2395.1</c:v>
                </c:pt>
                <c:pt idx="2230">
                  <c:v>2396.9</c:v>
                </c:pt>
                <c:pt idx="2231">
                  <c:v>2398.9</c:v>
                </c:pt>
                <c:pt idx="2232">
                  <c:v>2400.9</c:v>
                </c:pt>
                <c:pt idx="2233">
                  <c:v>2402.75</c:v>
                </c:pt>
                <c:pt idx="2234">
                  <c:v>2404.8000000000002</c:v>
                </c:pt>
                <c:pt idx="2235">
                  <c:v>2406.6999999999998</c:v>
                </c:pt>
                <c:pt idx="2236">
                  <c:v>2407.9499999999998</c:v>
                </c:pt>
                <c:pt idx="2237">
                  <c:v>2409.85</c:v>
                </c:pt>
                <c:pt idx="2238">
                  <c:v>2411.85</c:v>
                </c:pt>
                <c:pt idx="2239">
                  <c:v>2413.75</c:v>
                </c:pt>
                <c:pt idx="2240">
                  <c:v>2415.6</c:v>
                </c:pt>
                <c:pt idx="2241">
                  <c:v>2417.6999999999998</c:v>
                </c:pt>
                <c:pt idx="2242">
                  <c:v>2418.9499999999998</c:v>
                </c:pt>
                <c:pt idx="2243">
                  <c:v>2420.85</c:v>
                </c:pt>
                <c:pt idx="2244">
                  <c:v>2422.9</c:v>
                </c:pt>
                <c:pt idx="2245">
                  <c:v>2425.35</c:v>
                </c:pt>
                <c:pt idx="2246">
                  <c:v>2427.3000000000002</c:v>
                </c:pt>
                <c:pt idx="2247">
                  <c:v>2429.6999999999998</c:v>
                </c:pt>
                <c:pt idx="2248">
                  <c:v>2431.65</c:v>
                </c:pt>
                <c:pt idx="2249">
                  <c:v>2433.65</c:v>
                </c:pt>
                <c:pt idx="2250">
                  <c:v>2435.5500000000002</c:v>
                </c:pt>
                <c:pt idx="2251">
                  <c:v>2437.5500000000002</c:v>
                </c:pt>
                <c:pt idx="2252">
                  <c:v>2439.4</c:v>
                </c:pt>
                <c:pt idx="2253">
                  <c:v>2441.5</c:v>
                </c:pt>
                <c:pt idx="2254">
                  <c:v>2443.4</c:v>
                </c:pt>
                <c:pt idx="2255">
                  <c:v>2445.5500000000002</c:v>
                </c:pt>
                <c:pt idx="2256">
                  <c:v>2446.8000000000002</c:v>
                </c:pt>
                <c:pt idx="2257">
                  <c:v>2448.8000000000002</c:v>
                </c:pt>
                <c:pt idx="2258">
                  <c:v>2450.6999999999998</c:v>
                </c:pt>
                <c:pt idx="2259">
                  <c:v>2452.75</c:v>
                </c:pt>
                <c:pt idx="2260">
                  <c:v>2454.65</c:v>
                </c:pt>
                <c:pt idx="2261">
                  <c:v>2456.5500000000002</c:v>
                </c:pt>
                <c:pt idx="2262">
                  <c:v>2457.9</c:v>
                </c:pt>
                <c:pt idx="2263">
                  <c:v>2459.9499999999998</c:v>
                </c:pt>
                <c:pt idx="2264">
                  <c:v>2461.9499999999998</c:v>
                </c:pt>
                <c:pt idx="2265">
                  <c:v>2464.0500000000002</c:v>
                </c:pt>
                <c:pt idx="2266">
                  <c:v>2466.0500000000002</c:v>
                </c:pt>
                <c:pt idx="2267">
                  <c:v>2467.9499999999998</c:v>
                </c:pt>
                <c:pt idx="2268">
                  <c:v>2469.9</c:v>
                </c:pt>
                <c:pt idx="2269">
                  <c:v>2471.85</c:v>
                </c:pt>
                <c:pt idx="2270">
                  <c:v>2473.65</c:v>
                </c:pt>
                <c:pt idx="2271">
                  <c:v>2475.6</c:v>
                </c:pt>
                <c:pt idx="2272">
                  <c:v>2477.5500000000002</c:v>
                </c:pt>
                <c:pt idx="2273">
                  <c:v>2479.65</c:v>
                </c:pt>
                <c:pt idx="2274">
                  <c:v>2481.5</c:v>
                </c:pt>
                <c:pt idx="2275">
                  <c:v>2483.4499999999998</c:v>
                </c:pt>
                <c:pt idx="2276">
                  <c:v>2485.4</c:v>
                </c:pt>
                <c:pt idx="2277">
                  <c:v>2487.4</c:v>
                </c:pt>
                <c:pt idx="2278">
                  <c:v>2489.5500000000002</c:v>
                </c:pt>
                <c:pt idx="2279">
                  <c:v>2491.6</c:v>
                </c:pt>
                <c:pt idx="2280">
                  <c:v>2493.3000000000002</c:v>
                </c:pt>
                <c:pt idx="2281">
                  <c:v>2495.25</c:v>
                </c:pt>
                <c:pt idx="2282">
                  <c:v>2497.0500000000002</c:v>
                </c:pt>
                <c:pt idx="2283">
                  <c:v>2498.85</c:v>
                </c:pt>
                <c:pt idx="2284">
                  <c:v>2500.9</c:v>
                </c:pt>
                <c:pt idx="2285">
                  <c:v>2503</c:v>
                </c:pt>
                <c:pt idx="2286">
                  <c:v>2504.9</c:v>
                </c:pt>
                <c:pt idx="2287">
                  <c:v>2506.75</c:v>
                </c:pt>
                <c:pt idx="2288">
                  <c:v>2508.75</c:v>
                </c:pt>
                <c:pt idx="2289">
                  <c:v>2510.75</c:v>
                </c:pt>
                <c:pt idx="2290">
                  <c:v>2512.6999999999998</c:v>
                </c:pt>
                <c:pt idx="2291">
                  <c:v>2514.6</c:v>
                </c:pt>
                <c:pt idx="2292">
                  <c:v>2516.9</c:v>
                </c:pt>
                <c:pt idx="2293">
                  <c:v>2519.1</c:v>
                </c:pt>
                <c:pt idx="2294">
                  <c:v>2520.9499999999998</c:v>
                </c:pt>
                <c:pt idx="2295">
                  <c:v>2523.0500000000002</c:v>
                </c:pt>
                <c:pt idx="2296">
                  <c:v>2524.6</c:v>
                </c:pt>
                <c:pt idx="2297">
                  <c:v>2526.65</c:v>
                </c:pt>
                <c:pt idx="2298">
                  <c:v>2528.5500000000002</c:v>
                </c:pt>
                <c:pt idx="2299">
                  <c:v>2530.6999999999998</c:v>
                </c:pt>
                <c:pt idx="2300">
                  <c:v>2532.9499999999998</c:v>
                </c:pt>
                <c:pt idx="2301">
                  <c:v>2535.3000000000002</c:v>
                </c:pt>
                <c:pt idx="2302">
                  <c:v>2537</c:v>
                </c:pt>
                <c:pt idx="2303">
                  <c:v>2539.1</c:v>
                </c:pt>
                <c:pt idx="2304">
                  <c:v>2540.9499999999998</c:v>
                </c:pt>
                <c:pt idx="2305">
                  <c:v>2543.0500000000002</c:v>
                </c:pt>
                <c:pt idx="2306">
                  <c:v>2544.9499999999998</c:v>
                </c:pt>
                <c:pt idx="2307">
                  <c:v>2547.0500000000002</c:v>
                </c:pt>
                <c:pt idx="2308">
                  <c:v>2548.9499999999998</c:v>
                </c:pt>
                <c:pt idx="2309">
                  <c:v>2551.0500000000002</c:v>
                </c:pt>
                <c:pt idx="2310">
                  <c:v>2552.9499999999998</c:v>
                </c:pt>
                <c:pt idx="2311">
                  <c:v>2555.25</c:v>
                </c:pt>
                <c:pt idx="2312">
                  <c:v>2557.1</c:v>
                </c:pt>
                <c:pt idx="2313">
                  <c:v>2559.35</c:v>
                </c:pt>
                <c:pt idx="2314">
                  <c:v>2561.1999999999998</c:v>
                </c:pt>
                <c:pt idx="2315">
                  <c:v>2563.3000000000002</c:v>
                </c:pt>
                <c:pt idx="2316">
                  <c:v>2565.75</c:v>
                </c:pt>
                <c:pt idx="2317">
                  <c:v>2567.9</c:v>
                </c:pt>
                <c:pt idx="2318">
                  <c:v>2570.15</c:v>
                </c:pt>
                <c:pt idx="2319">
                  <c:v>2572</c:v>
                </c:pt>
                <c:pt idx="2320">
                  <c:v>2573.75</c:v>
                </c:pt>
                <c:pt idx="2321">
                  <c:v>2575.85</c:v>
                </c:pt>
                <c:pt idx="2322">
                  <c:v>2578.0500000000002</c:v>
                </c:pt>
                <c:pt idx="2323">
                  <c:v>2580.0500000000002</c:v>
                </c:pt>
                <c:pt idx="2324">
                  <c:v>2581.85</c:v>
                </c:pt>
                <c:pt idx="2325">
                  <c:v>2584</c:v>
                </c:pt>
                <c:pt idx="2326">
                  <c:v>2586</c:v>
                </c:pt>
                <c:pt idx="2327">
                  <c:v>2588.15</c:v>
                </c:pt>
                <c:pt idx="2328">
                  <c:v>2590.15</c:v>
                </c:pt>
                <c:pt idx="2329">
                  <c:v>2592.4499999999998</c:v>
                </c:pt>
                <c:pt idx="2330">
                  <c:v>2594.35</c:v>
                </c:pt>
                <c:pt idx="2331">
                  <c:v>2596.35</c:v>
                </c:pt>
                <c:pt idx="2332">
                  <c:v>2598.4499999999998</c:v>
                </c:pt>
                <c:pt idx="2333">
                  <c:v>2600.6</c:v>
                </c:pt>
                <c:pt idx="2334">
                  <c:v>2602.65</c:v>
                </c:pt>
                <c:pt idx="2335">
                  <c:v>2604.8000000000002</c:v>
                </c:pt>
                <c:pt idx="2336">
                  <c:v>2606.65</c:v>
                </c:pt>
                <c:pt idx="2337">
                  <c:v>2608.5500000000002</c:v>
                </c:pt>
                <c:pt idx="2338">
                  <c:v>2610.5500000000002</c:v>
                </c:pt>
                <c:pt idx="2339">
                  <c:v>2612.6999999999998</c:v>
                </c:pt>
                <c:pt idx="2340">
                  <c:v>2614.5500000000002</c:v>
                </c:pt>
                <c:pt idx="2341">
                  <c:v>2616.65</c:v>
                </c:pt>
                <c:pt idx="2342">
                  <c:v>2619.25</c:v>
                </c:pt>
                <c:pt idx="2343">
                  <c:v>2621.75</c:v>
                </c:pt>
                <c:pt idx="2344">
                  <c:v>2624.25</c:v>
                </c:pt>
                <c:pt idx="2345">
                  <c:v>2627</c:v>
                </c:pt>
                <c:pt idx="2346">
                  <c:v>2629.2</c:v>
                </c:pt>
                <c:pt idx="2347">
                  <c:v>2631.55</c:v>
                </c:pt>
                <c:pt idx="2348">
                  <c:v>2633.75</c:v>
                </c:pt>
                <c:pt idx="2349">
                  <c:v>2635.95</c:v>
                </c:pt>
                <c:pt idx="2350">
                  <c:v>2637.95</c:v>
                </c:pt>
                <c:pt idx="2351">
                  <c:v>2639.85</c:v>
                </c:pt>
                <c:pt idx="2352">
                  <c:v>2641.65</c:v>
                </c:pt>
                <c:pt idx="2353">
                  <c:v>2643.65</c:v>
                </c:pt>
                <c:pt idx="2354">
                  <c:v>2645.55</c:v>
                </c:pt>
                <c:pt idx="2355">
                  <c:v>2647.9</c:v>
                </c:pt>
                <c:pt idx="2356">
                  <c:v>2649.75</c:v>
                </c:pt>
                <c:pt idx="2357">
                  <c:v>2651.9</c:v>
                </c:pt>
                <c:pt idx="2358">
                  <c:v>2653.9</c:v>
                </c:pt>
                <c:pt idx="2359">
                  <c:v>2656</c:v>
                </c:pt>
                <c:pt idx="2360">
                  <c:v>2657.85</c:v>
                </c:pt>
                <c:pt idx="2361">
                  <c:v>2659.9</c:v>
                </c:pt>
                <c:pt idx="2362">
                  <c:v>2662.1</c:v>
                </c:pt>
                <c:pt idx="2363">
                  <c:v>2664.3</c:v>
                </c:pt>
                <c:pt idx="2364">
                  <c:v>2666.2</c:v>
                </c:pt>
                <c:pt idx="2365">
                  <c:v>2668.35</c:v>
                </c:pt>
                <c:pt idx="2366">
                  <c:v>2670.65</c:v>
                </c:pt>
                <c:pt idx="2367">
                  <c:v>2672.95</c:v>
                </c:pt>
                <c:pt idx="2368">
                  <c:v>2675</c:v>
                </c:pt>
                <c:pt idx="2369">
                  <c:v>2677.2</c:v>
                </c:pt>
                <c:pt idx="2370">
                  <c:v>2679.2</c:v>
                </c:pt>
                <c:pt idx="2371">
                  <c:v>2681.5</c:v>
                </c:pt>
                <c:pt idx="2372">
                  <c:v>2683.3</c:v>
                </c:pt>
                <c:pt idx="2373">
                  <c:v>2685.35</c:v>
                </c:pt>
                <c:pt idx="2374">
                  <c:v>2687.75</c:v>
                </c:pt>
                <c:pt idx="2375">
                  <c:v>2689.95</c:v>
                </c:pt>
                <c:pt idx="2376">
                  <c:v>2691.9</c:v>
                </c:pt>
                <c:pt idx="2377">
                  <c:v>2694.05</c:v>
                </c:pt>
                <c:pt idx="2378">
                  <c:v>2696.2</c:v>
                </c:pt>
                <c:pt idx="2379">
                  <c:v>2698.3</c:v>
                </c:pt>
                <c:pt idx="2380">
                  <c:v>2700.3</c:v>
                </c:pt>
                <c:pt idx="2381">
                  <c:v>2702.45</c:v>
                </c:pt>
                <c:pt idx="2382">
                  <c:v>2704.35</c:v>
                </c:pt>
                <c:pt idx="2383">
                  <c:v>2706.65</c:v>
                </c:pt>
                <c:pt idx="2384">
                  <c:v>2708.9</c:v>
                </c:pt>
                <c:pt idx="2385">
                  <c:v>2711.15</c:v>
                </c:pt>
                <c:pt idx="2386">
                  <c:v>2713</c:v>
                </c:pt>
                <c:pt idx="2387">
                  <c:v>2715.2</c:v>
                </c:pt>
                <c:pt idx="2388">
                  <c:v>2717.2</c:v>
                </c:pt>
                <c:pt idx="2389">
                  <c:v>2719.4</c:v>
                </c:pt>
                <c:pt idx="2390">
                  <c:v>2721.75</c:v>
                </c:pt>
                <c:pt idx="2391">
                  <c:v>2723.95</c:v>
                </c:pt>
                <c:pt idx="2392">
                  <c:v>2726</c:v>
                </c:pt>
                <c:pt idx="2393">
                  <c:v>2728.1</c:v>
                </c:pt>
                <c:pt idx="2394">
                  <c:v>2730.05</c:v>
                </c:pt>
                <c:pt idx="2395">
                  <c:v>2732.3</c:v>
                </c:pt>
                <c:pt idx="2396">
                  <c:v>2734.45</c:v>
                </c:pt>
                <c:pt idx="2397">
                  <c:v>2736.75</c:v>
                </c:pt>
                <c:pt idx="2398">
                  <c:v>2738.7</c:v>
                </c:pt>
                <c:pt idx="2399">
                  <c:v>2740.85</c:v>
                </c:pt>
                <c:pt idx="2400">
                  <c:v>2742.65</c:v>
                </c:pt>
                <c:pt idx="2401">
                  <c:v>2744.75</c:v>
                </c:pt>
                <c:pt idx="2402">
                  <c:v>2747.05</c:v>
                </c:pt>
                <c:pt idx="2403">
                  <c:v>2749.25</c:v>
                </c:pt>
                <c:pt idx="2404">
                  <c:v>2751</c:v>
                </c:pt>
                <c:pt idx="2405">
                  <c:v>2753.1</c:v>
                </c:pt>
                <c:pt idx="2406">
                  <c:v>2755</c:v>
                </c:pt>
                <c:pt idx="2407">
                  <c:v>2757.2</c:v>
                </c:pt>
                <c:pt idx="2408">
                  <c:v>2759.2</c:v>
                </c:pt>
                <c:pt idx="2409">
                  <c:v>2761.5</c:v>
                </c:pt>
                <c:pt idx="2410">
                  <c:v>2763.6</c:v>
                </c:pt>
                <c:pt idx="2411">
                  <c:v>2766.1</c:v>
                </c:pt>
                <c:pt idx="2412">
                  <c:v>2767.95</c:v>
                </c:pt>
                <c:pt idx="2413">
                  <c:v>2770.05</c:v>
                </c:pt>
                <c:pt idx="2414">
                  <c:v>2772.3</c:v>
                </c:pt>
                <c:pt idx="2415">
                  <c:v>2774.4</c:v>
                </c:pt>
                <c:pt idx="2416">
                  <c:v>2776.3</c:v>
                </c:pt>
                <c:pt idx="2417">
                  <c:v>2778.75</c:v>
                </c:pt>
                <c:pt idx="2418">
                  <c:v>2780.9</c:v>
                </c:pt>
                <c:pt idx="2419">
                  <c:v>2782.95</c:v>
                </c:pt>
                <c:pt idx="2420">
                  <c:v>2785.1</c:v>
                </c:pt>
                <c:pt idx="2421">
                  <c:v>2787.55</c:v>
                </c:pt>
                <c:pt idx="2422">
                  <c:v>2789.75</c:v>
                </c:pt>
                <c:pt idx="2423">
                  <c:v>2791.95</c:v>
                </c:pt>
                <c:pt idx="2424">
                  <c:v>2794.05</c:v>
                </c:pt>
                <c:pt idx="2425">
                  <c:v>2796.1</c:v>
                </c:pt>
                <c:pt idx="2426">
                  <c:v>2798.3</c:v>
                </c:pt>
                <c:pt idx="2427">
                  <c:v>2800.55</c:v>
                </c:pt>
                <c:pt idx="2428">
                  <c:v>2802.5</c:v>
                </c:pt>
                <c:pt idx="2429">
                  <c:v>2804.65</c:v>
                </c:pt>
                <c:pt idx="2430">
                  <c:v>2806.8</c:v>
                </c:pt>
                <c:pt idx="2431">
                  <c:v>2809.1</c:v>
                </c:pt>
                <c:pt idx="2432">
                  <c:v>2811.45</c:v>
                </c:pt>
                <c:pt idx="2433">
                  <c:v>2813.8</c:v>
                </c:pt>
                <c:pt idx="2434">
                  <c:v>2816</c:v>
                </c:pt>
                <c:pt idx="2435">
                  <c:v>2818.05</c:v>
                </c:pt>
                <c:pt idx="2436">
                  <c:v>2820.05</c:v>
                </c:pt>
                <c:pt idx="2437">
                  <c:v>2822.3</c:v>
                </c:pt>
                <c:pt idx="2438">
                  <c:v>2824.45</c:v>
                </c:pt>
                <c:pt idx="2439">
                  <c:v>2826.45</c:v>
                </c:pt>
                <c:pt idx="2440">
                  <c:v>2828.75</c:v>
                </c:pt>
                <c:pt idx="2441">
                  <c:v>2831.55</c:v>
                </c:pt>
                <c:pt idx="2442">
                  <c:v>2833.5</c:v>
                </c:pt>
                <c:pt idx="2443">
                  <c:v>2836</c:v>
                </c:pt>
                <c:pt idx="2444">
                  <c:v>2837.9</c:v>
                </c:pt>
                <c:pt idx="2445">
                  <c:v>2839.95</c:v>
                </c:pt>
                <c:pt idx="2446">
                  <c:v>2842.25</c:v>
                </c:pt>
                <c:pt idx="2447">
                  <c:v>2844.35</c:v>
                </c:pt>
                <c:pt idx="2448">
                  <c:v>2846.75</c:v>
                </c:pt>
                <c:pt idx="2449">
                  <c:v>2849.15</c:v>
                </c:pt>
                <c:pt idx="2450">
                  <c:v>2851.15</c:v>
                </c:pt>
                <c:pt idx="2451">
                  <c:v>2853.55</c:v>
                </c:pt>
                <c:pt idx="2452">
                  <c:v>2855.45</c:v>
                </c:pt>
                <c:pt idx="2453">
                  <c:v>2857.75</c:v>
                </c:pt>
                <c:pt idx="2454">
                  <c:v>2860.1</c:v>
                </c:pt>
                <c:pt idx="2455">
                  <c:v>2862.2</c:v>
                </c:pt>
                <c:pt idx="2456">
                  <c:v>2864.45</c:v>
                </c:pt>
                <c:pt idx="2457">
                  <c:v>2866.75</c:v>
                </c:pt>
                <c:pt idx="2458">
                  <c:v>2868.75</c:v>
                </c:pt>
                <c:pt idx="2459">
                  <c:v>2870.9</c:v>
                </c:pt>
                <c:pt idx="2460">
                  <c:v>2872.9</c:v>
                </c:pt>
                <c:pt idx="2461">
                  <c:v>2875.05</c:v>
                </c:pt>
                <c:pt idx="2462">
                  <c:v>2877.35</c:v>
                </c:pt>
                <c:pt idx="2463">
                  <c:v>2879.85</c:v>
                </c:pt>
                <c:pt idx="2464">
                  <c:v>2881.7</c:v>
                </c:pt>
                <c:pt idx="2465">
                  <c:v>2883.8</c:v>
                </c:pt>
                <c:pt idx="2466">
                  <c:v>2886.1</c:v>
                </c:pt>
                <c:pt idx="2467">
                  <c:v>2888.3</c:v>
                </c:pt>
                <c:pt idx="2468">
                  <c:v>2890.4</c:v>
                </c:pt>
                <c:pt idx="2469">
                  <c:v>2892.5</c:v>
                </c:pt>
                <c:pt idx="2470">
                  <c:v>2894.45</c:v>
                </c:pt>
                <c:pt idx="2471">
                  <c:v>2896.85</c:v>
                </c:pt>
                <c:pt idx="2472">
                  <c:v>2898.95</c:v>
                </c:pt>
                <c:pt idx="2473">
                  <c:v>2901.2</c:v>
                </c:pt>
                <c:pt idx="2474">
                  <c:v>2903.05</c:v>
                </c:pt>
                <c:pt idx="2475">
                  <c:v>2905.3</c:v>
                </c:pt>
                <c:pt idx="2476">
                  <c:v>2907.3</c:v>
                </c:pt>
                <c:pt idx="2477">
                  <c:v>2909.8</c:v>
                </c:pt>
                <c:pt idx="2478">
                  <c:v>2912.2</c:v>
                </c:pt>
                <c:pt idx="2479">
                  <c:v>2914.5</c:v>
                </c:pt>
                <c:pt idx="2480">
                  <c:v>2916.65</c:v>
                </c:pt>
                <c:pt idx="2481">
                  <c:v>2918.95</c:v>
                </c:pt>
                <c:pt idx="2482">
                  <c:v>2921.1</c:v>
                </c:pt>
                <c:pt idx="2483">
                  <c:v>2923.45</c:v>
                </c:pt>
                <c:pt idx="2484">
                  <c:v>2925.85</c:v>
                </c:pt>
                <c:pt idx="2485">
                  <c:v>2928.1</c:v>
                </c:pt>
                <c:pt idx="2486">
                  <c:v>2930.35</c:v>
                </c:pt>
                <c:pt idx="2487">
                  <c:v>2932.9</c:v>
                </c:pt>
                <c:pt idx="2488">
                  <c:v>2934.9</c:v>
                </c:pt>
                <c:pt idx="2489">
                  <c:v>2937.15</c:v>
                </c:pt>
                <c:pt idx="2490">
                  <c:v>2939.25</c:v>
                </c:pt>
                <c:pt idx="2491">
                  <c:v>2941.4</c:v>
                </c:pt>
                <c:pt idx="2492">
                  <c:v>2943.6</c:v>
                </c:pt>
                <c:pt idx="2493">
                  <c:v>2945.85</c:v>
                </c:pt>
                <c:pt idx="2494">
                  <c:v>2947.65</c:v>
                </c:pt>
                <c:pt idx="2495">
                  <c:v>2949.85</c:v>
                </c:pt>
                <c:pt idx="2496">
                  <c:v>2951.65</c:v>
                </c:pt>
                <c:pt idx="2497">
                  <c:v>2953.8</c:v>
                </c:pt>
                <c:pt idx="2498">
                  <c:v>2955.95</c:v>
                </c:pt>
                <c:pt idx="2499">
                  <c:v>2958.25</c:v>
                </c:pt>
                <c:pt idx="2500">
                  <c:v>2960.2</c:v>
                </c:pt>
                <c:pt idx="2501">
                  <c:v>2962.4</c:v>
                </c:pt>
                <c:pt idx="2502">
                  <c:v>2964.5</c:v>
                </c:pt>
                <c:pt idx="2503">
                  <c:v>2966.6</c:v>
                </c:pt>
                <c:pt idx="2504">
                  <c:v>2968.95</c:v>
                </c:pt>
                <c:pt idx="2505">
                  <c:v>2971.25</c:v>
                </c:pt>
                <c:pt idx="2506">
                  <c:v>2973.3</c:v>
                </c:pt>
                <c:pt idx="2507">
                  <c:v>2976.1</c:v>
                </c:pt>
                <c:pt idx="2508">
                  <c:v>2978.55</c:v>
                </c:pt>
                <c:pt idx="2509">
                  <c:v>2981.25</c:v>
                </c:pt>
                <c:pt idx="2510">
                  <c:v>2983.7</c:v>
                </c:pt>
                <c:pt idx="2511">
                  <c:v>2986.35</c:v>
                </c:pt>
                <c:pt idx="2512">
                  <c:v>2989.05</c:v>
                </c:pt>
                <c:pt idx="2513">
                  <c:v>2991.5</c:v>
                </c:pt>
                <c:pt idx="2514">
                  <c:v>2993.85</c:v>
                </c:pt>
                <c:pt idx="2515">
                  <c:v>2996.2</c:v>
                </c:pt>
                <c:pt idx="2516">
                  <c:v>2998.45</c:v>
                </c:pt>
                <c:pt idx="2517">
                  <c:v>3000.8</c:v>
                </c:pt>
                <c:pt idx="2518">
                  <c:v>3003.05</c:v>
                </c:pt>
                <c:pt idx="2519">
                  <c:v>3005.45</c:v>
                </c:pt>
                <c:pt idx="2520">
                  <c:v>3007.95</c:v>
                </c:pt>
                <c:pt idx="2521">
                  <c:v>3010.4</c:v>
                </c:pt>
                <c:pt idx="2522">
                  <c:v>3012.55</c:v>
                </c:pt>
                <c:pt idx="2523">
                  <c:v>3014.95</c:v>
                </c:pt>
                <c:pt idx="2524">
                  <c:v>3017.05</c:v>
                </c:pt>
                <c:pt idx="2525">
                  <c:v>3019.4</c:v>
                </c:pt>
                <c:pt idx="2526">
                  <c:v>3021.8</c:v>
                </c:pt>
                <c:pt idx="2527">
                  <c:v>3024.35</c:v>
                </c:pt>
                <c:pt idx="2528">
                  <c:v>3026.55</c:v>
                </c:pt>
                <c:pt idx="2529">
                  <c:v>3028.95</c:v>
                </c:pt>
                <c:pt idx="2530">
                  <c:v>3030.95</c:v>
                </c:pt>
                <c:pt idx="2531">
                  <c:v>3033.4</c:v>
                </c:pt>
                <c:pt idx="2532">
                  <c:v>3035.8</c:v>
                </c:pt>
                <c:pt idx="2533">
                  <c:v>3038.2</c:v>
                </c:pt>
                <c:pt idx="2534">
                  <c:v>3040.45</c:v>
                </c:pt>
                <c:pt idx="2535">
                  <c:v>3043.1</c:v>
                </c:pt>
                <c:pt idx="2536">
                  <c:v>3045.25</c:v>
                </c:pt>
                <c:pt idx="2537">
                  <c:v>3047.75</c:v>
                </c:pt>
                <c:pt idx="2538">
                  <c:v>3050.2</c:v>
                </c:pt>
                <c:pt idx="2539">
                  <c:v>3052.5</c:v>
                </c:pt>
                <c:pt idx="2540">
                  <c:v>3054.75</c:v>
                </c:pt>
                <c:pt idx="2541">
                  <c:v>3057.05</c:v>
                </c:pt>
                <c:pt idx="2542">
                  <c:v>3059</c:v>
                </c:pt>
                <c:pt idx="2543">
                  <c:v>3061.2</c:v>
                </c:pt>
                <c:pt idx="2544">
                  <c:v>3063.5</c:v>
                </c:pt>
                <c:pt idx="2545">
                  <c:v>3065.6</c:v>
                </c:pt>
                <c:pt idx="2546">
                  <c:v>3067.85</c:v>
                </c:pt>
                <c:pt idx="2547">
                  <c:v>3070.2</c:v>
                </c:pt>
                <c:pt idx="2548">
                  <c:v>3072.2</c:v>
                </c:pt>
                <c:pt idx="2549">
                  <c:v>3074.3</c:v>
                </c:pt>
                <c:pt idx="2550">
                  <c:v>3076.45</c:v>
                </c:pt>
                <c:pt idx="2551">
                  <c:v>3078.75</c:v>
                </c:pt>
                <c:pt idx="2552">
                  <c:v>3081</c:v>
                </c:pt>
                <c:pt idx="2553">
                  <c:v>3083.65</c:v>
                </c:pt>
                <c:pt idx="2554">
                  <c:v>3085.5</c:v>
                </c:pt>
                <c:pt idx="2555">
                  <c:v>3087.85</c:v>
                </c:pt>
                <c:pt idx="2556">
                  <c:v>3090</c:v>
                </c:pt>
                <c:pt idx="2557">
                  <c:v>3092.1</c:v>
                </c:pt>
                <c:pt idx="2558">
                  <c:v>3094.3</c:v>
                </c:pt>
                <c:pt idx="2559">
                  <c:v>3096.5</c:v>
                </c:pt>
                <c:pt idx="2560">
                  <c:v>3098.4</c:v>
                </c:pt>
                <c:pt idx="2561">
                  <c:v>3100.75</c:v>
                </c:pt>
                <c:pt idx="2562">
                  <c:v>3102.9</c:v>
                </c:pt>
                <c:pt idx="2563">
                  <c:v>3105.6</c:v>
                </c:pt>
                <c:pt idx="2564">
                  <c:v>3107.95</c:v>
                </c:pt>
                <c:pt idx="2565">
                  <c:v>3110.25</c:v>
                </c:pt>
                <c:pt idx="2566">
                  <c:v>3112.6</c:v>
                </c:pt>
                <c:pt idx="2567">
                  <c:v>3115.1</c:v>
                </c:pt>
                <c:pt idx="2568">
                  <c:v>3117.15</c:v>
                </c:pt>
                <c:pt idx="2569">
                  <c:v>3119.6</c:v>
                </c:pt>
                <c:pt idx="2570">
                  <c:v>3121.8</c:v>
                </c:pt>
                <c:pt idx="2571">
                  <c:v>3124.4</c:v>
                </c:pt>
                <c:pt idx="2572">
                  <c:v>3126.8</c:v>
                </c:pt>
                <c:pt idx="2573">
                  <c:v>3129.3</c:v>
                </c:pt>
                <c:pt idx="2574">
                  <c:v>3131.8</c:v>
                </c:pt>
                <c:pt idx="2575">
                  <c:v>3134.3</c:v>
                </c:pt>
                <c:pt idx="2576">
                  <c:v>3136.65</c:v>
                </c:pt>
                <c:pt idx="2577">
                  <c:v>3139.6</c:v>
                </c:pt>
                <c:pt idx="2578">
                  <c:v>3142.05</c:v>
                </c:pt>
                <c:pt idx="2579">
                  <c:v>3144.35</c:v>
                </c:pt>
                <c:pt idx="2580">
                  <c:v>3146.9</c:v>
                </c:pt>
                <c:pt idx="2581">
                  <c:v>3149.95</c:v>
                </c:pt>
                <c:pt idx="2582">
                  <c:v>3152.4</c:v>
                </c:pt>
                <c:pt idx="2583">
                  <c:v>3155.05</c:v>
                </c:pt>
                <c:pt idx="2584">
                  <c:v>3157.4</c:v>
                </c:pt>
                <c:pt idx="2585">
                  <c:v>3159.7</c:v>
                </c:pt>
                <c:pt idx="2586">
                  <c:v>3162.2</c:v>
                </c:pt>
                <c:pt idx="2587">
                  <c:v>3164.75</c:v>
                </c:pt>
                <c:pt idx="2588">
                  <c:v>3166.6</c:v>
                </c:pt>
                <c:pt idx="2589">
                  <c:v>3168.8</c:v>
                </c:pt>
                <c:pt idx="2590">
                  <c:v>3171.5</c:v>
                </c:pt>
                <c:pt idx="2591">
                  <c:v>3174.1</c:v>
                </c:pt>
                <c:pt idx="2592">
                  <c:v>3176.85</c:v>
                </c:pt>
                <c:pt idx="2593">
                  <c:v>3180.45</c:v>
                </c:pt>
                <c:pt idx="2594">
                  <c:v>3183.5</c:v>
                </c:pt>
                <c:pt idx="2595">
                  <c:v>3185.9</c:v>
                </c:pt>
                <c:pt idx="2596">
                  <c:v>3188.6</c:v>
                </c:pt>
                <c:pt idx="2597">
                  <c:v>3190.95</c:v>
                </c:pt>
                <c:pt idx="2598">
                  <c:v>3192.9</c:v>
                </c:pt>
                <c:pt idx="2599">
                  <c:v>3195.5</c:v>
                </c:pt>
                <c:pt idx="2600">
                  <c:v>3197.65</c:v>
                </c:pt>
                <c:pt idx="2601">
                  <c:v>3200.1</c:v>
                </c:pt>
                <c:pt idx="2602">
                  <c:v>3202.25</c:v>
                </c:pt>
                <c:pt idx="2603">
                  <c:v>3204.85</c:v>
                </c:pt>
                <c:pt idx="2604">
                  <c:v>3207.2</c:v>
                </c:pt>
                <c:pt idx="2605">
                  <c:v>3209.7</c:v>
                </c:pt>
                <c:pt idx="2606">
                  <c:v>3212.2</c:v>
                </c:pt>
                <c:pt idx="2607">
                  <c:v>3214.75</c:v>
                </c:pt>
                <c:pt idx="2608">
                  <c:v>3217</c:v>
                </c:pt>
                <c:pt idx="2609">
                  <c:v>3219.55</c:v>
                </c:pt>
                <c:pt idx="2610">
                  <c:v>3221.85</c:v>
                </c:pt>
                <c:pt idx="2611">
                  <c:v>3224.5</c:v>
                </c:pt>
                <c:pt idx="2612">
                  <c:v>3226.95</c:v>
                </c:pt>
                <c:pt idx="2613">
                  <c:v>3229.35</c:v>
                </c:pt>
                <c:pt idx="2614">
                  <c:v>3231.5</c:v>
                </c:pt>
                <c:pt idx="2615">
                  <c:v>3234</c:v>
                </c:pt>
                <c:pt idx="2616">
                  <c:v>3236.6</c:v>
                </c:pt>
                <c:pt idx="2617">
                  <c:v>3239.35</c:v>
                </c:pt>
                <c:pt idx="2618">
                  <c:v>3242.05</c:v>
                </c:pt>
                <c:pt idx="2619">
                  <c:v>3244.2</c:v>
                </c:pt>
                <c:pt idx="2620">
                  <c:v>3246.6</c:v>
                </c:pt>
                <c:pt idx="2621">
                  <c:v>3249.05</c:v>
                </c:pt>
                <c:pt idx="2622">
                  <c:v>3251.1</c:v>
                </c:pt>
                <c:pt idx="2623">
                  <c:v>3253.75</c:v>
                </c:pt>
                <c:pt idx="2624">
                  <c:v>3257.7</c:v>
                </c:pt>
                <c:pt idx="2625">
                  <c:v>3260</c:v>
                </c:pt>
                <c:pt idx="2626">
                  <c:v>3262.1</c:v>
                </c:pt>
                <c:pt idx="2627">
                  <c:v>3264.8</c:v>
                </c:pt>
                <c:pt idx="2628">
                  <c:v>3266.95</c:v>
                </c:pt>
                <c:pt idx="2629">
                  <c:v>3269.5</c:v>
                </c:pt>
                <c:pt idx="2630">
                  <c:v>3273.1</c:v>
                </c:pt>
                <c:pt idx="2631">
                  <c:v>3276.45</c:v>
                </c:pt>
                <c:pt idx="2632">
                  <c:v>3279.45</c:v>
                </c:pt>
                <c:pt idx="2633">
                  <c:v>3283.45</c:v>
                </c:pt>
                <c:pt idx="2634">
                  <c:v>3285.8</c:v>
                </c:pt>
                <c:pt idx="2635">
                  <c:v>3288.7</c:v>
                </c:pt>
                <c:pt idx="2636">
                  <c:v>3291.75</c:v>
                </c:pt>
                <c:pt idx="2637">
                  <c:v>3294.4</c:v>
                </c:pt>
                <c:pt idx="2638">
                  <c:v>3296.8</c:v>
                </c:pt>
                <c:pt idx="2639">
                  <c:v>3299.25</c:v>
                </c:pt>
                <c:pt idx="2640">
                  <c:v>3302.4</c:v>
                </c:pt>
                <c:pt idx="2641">
                  <c:v>3304.95</c:v>
                </c:pt>
                <c:pt idx="2642">
                  <c:v>3307.7</c:v>
                </c:pt>
                <c:pt idx="2643">
                  <c:v>3310.15</c:v>
                </c:pt>
                <c:pt idx="2644">
                  <c:v>3312.35</c:v>
                </c:pt>
                <c:pt idx="2645">
                  <c:v>3315.05</c:v>
                </c:pt>
                <c:pt idx="2646">
                  <c:v>3317.5</c:v>
                </c:pt>
                <c:pt idx="2647">
                  <c:v>3319.7</c:v>
                </c:pt>
                <c:pt idx="2648">
                  <c:v>3322.65</c:v>
                </c:pt>
                <c:pt idx="2649">
                  <c:v>3325.05</c:v>
                </c:pt>
                <c:pt idx="2650">
                  <c:v>3327.6</c:v>
                </c:pt>
                <c:pt idx="2651">
                  <c:v>3330.15</c:v>
                </c:pt>
                <c:pt idx="2652">
                  <c:v>3332.2</c:v>
                </c:pt>
                <c:pt idx="2653">
                  <c:v>3334.85</c:v>
                </c:pt>
                <c:pt idx="2654">
                  <c:v>3337.35</c:v>
                </c:pt>
                <c:pt idx="2655">
                  <c:v>3340.15</c:v>
                </c:pt>
                <c:pt idx="2656">
                  <c:v>3342.7</c:v>
                </c:pt>
                <c:pt idx="2657">
                  <c:v>3344.95</c:v>
                </c:pt>
                <c:pt idx="2658">
                  <c:v>3347.4</c:v>
                </c:pt>
                <c:pt idx="2659">
                  <c:v>3349.75</c:v>
                </c:pt>
                <c:pt idx="2660">
                  <c:v>3352.65</c:v>
                </c:pt>
                <c:pt idx="2661">
                  <c:v>3355.4</c:v>
                </c:pt>
                <c:pt idx="2662">
                  <c:v>3357.7</c:v>
                </c:pt>
                <c:pt idx="2663">
                  <c:v>3360</c:v>
                </c:pt>
                <c:pt idx="2664">
                  <c:v>3362.3</c:v>
                </c:pt>
                <c:pt idx="2665">
                  <c:v>3364.85</c:v>
                </c:pt>
                <c:pt idx="2666">
                  <c:v>3367.55</c:v>
                </c:pt>
                <c:pt idx="2667">
                  <c:v>3370.2</c:v>
                </c:pt>
                <c:pt idx="2668">
                  <c:v>3372.7</c:v>
                </c:pt>
                <c:pt idx="2669">
                  <c:v>3375.05</c:v>
                </c:pt>
                <c:pt idx="2670">
                  <c:v>3377.55</c:v>
                </c:pt>
                <c:pt idx="2671">
                  <c:v>3380.05</c:v>
                </c:pt>
                <c:pt idx="2672">
                  <c:v>3383.4</c:v>
                </c:pt>
                <c:pt idx="2673">
                  <c:v>3385.55</c:v>
                </c:pt>
                <c:pt idx="2674">
                  <c:v>3388.05</c:v>
                </c:pt>
                <c:pt idx="2675">
                  <c:v>3390.4</c:v>
                </c:pt>
                <c:pt idx="2676">
                  <c:v>3393</c:v>
                </c:pt>
                <c:pt idx="2677">
                  <c:v>3395.75</c:v>
                </c:pt>
                <c:pt idx="2678">
                  <c:v>3398.3</c:v>
                </c:pt>
                <c:pt idx="2679">
                  <c:v>3400.85</c:v>
                </c:pt>
                <c:pt idx="2680">
                  <c:v>3403.35</c:v>
                </c:pt>
                <c:pt idx="2681">
                  <c:v>3405.7</c:v>
                </c:pt>
                <c:pt idx="2682">
                  <c:v>3408.1</c:v>
                </c:pt>
                <c:pt idx="2683">
                  <c:v>3410.75</c:v>
                </c:pt>
                <c:pt idx="2684">
                  <c:v>3413.25</c:v>
                </c:pt>
                <c:pt idx="2685">
                  <c:v>3415.95</c:v>
                </c:pt>
                <c:pt idx="2686">
                  <c:v>3418.6</c:v>
                </c:pt>
                <c:pt idx="2687">
                  <c:v>3421.35</c:v>
                </c:pt>
                <c:pt idx="2688">
                  <c:v>3424</c:v>
                </c:pt>
                <c:pt idx="2689">
                  <c:v>3426.75</c:v>
                </c:pt>
                <c:pt idx="2690">
                  <c:v>3428.75</c:v>
                </c:pt>
                <c:pt idx="2691">
                  <c:v>3431.5</c:v>
                </c:pt>
                <c:pt idx="2692">
                  <c:v>3433.95</c:v>
                </c:pt>
                <c:pt idx="2693">
                  <c:v>3436.4</c:v>
                </c:pt>
                <c:pt idx="2694">
                  <c:v>3438.85</c:v>
                </c:pt>
                <c:pt idx="2695">
                  <c:v>3441.75</c:v>
                </c:pt>
                <c:pt idx="2696">
                  <c:v>3444.2</c:v>
                </c:pt>
                <c:pt idx="2697">
                  <c:v>3446.55</c:v>
                </c:pt>
                <c:pt idx="2698">
                  <c:v>3449.3</c:v>
                </c:pt>
                <c:pt idx="2699">
                  <c:v>3451.75</c:v>
                </c:pt>
                <c:pt idx="2700">
                  <c:v>3454.3</c:v>
                </c:pt>
                <c:pt idx="2701">
                  <c:v>3456.85</c:v>
                </c:pt>
                <c:pt idx="2702">
                  <c:v>3459.35</c:v>
                </c:pt>
                <c:pt idx="2703">
                  <c:v>3461.9</c:v>
                </c:pt>
                <c:pt idx="2704">
                  <c:v>3464.5</c:v>
                </c:pt>
                <c:pt idx="2705">
                  <c:v>3467.2</c:v>
                </c:pt>
                <c:pt idx="2706">
                  <c:v>3469.45</c:v>
                </c:pt>
                <c:pt idx="2707">
                  <c:v>3471.95</c:v>
                </c:pt>
                <c:pt idx="2708">
                  <c:v>3474</c:v>
                </c:pt>
                <c:pt idx="2709">
                  <c:v>3476.65</c:v>
                </c:pt>
                <c:pt idx="2710">
                  <c:v>3479</c:v>
                </c:pt>
                <c:pt idx="2711">
                  <c:v>3482.45</c:v>
                </c:pt>
                <c:pt idx="2712">
                  <c:v>3484.85</c:v>
                </c:pt>
                <c:pt idx="2713">
                  <c:v>3487.5</c:v>
                </c:pt>
                <c:pt idx="2714">
                  <c:v>3490.2</c:v>
                </c:pt>
                <c:pt idx="2715">
                  <c:v>3492.8</c:v>
                </c:pt>
                <c:pt idx="2716">
                  <c:v>3495.55</c:v>
                </c:pt>
                <c:pt idx="2717">
                  <c:v>3498</c:v>
                </c:pt>
                <c:pt idx="2718">
                  <c:v>3500.7</c:v>
                </c:pt>
                <c:pt idx="2719">
                  <c:v>3503.2</c:v>
                </c:pt>
                <c:pt idx="2720">
                  <c:v>3505.4</c:v>
                </c:pt>
                <c:pt idx="2721">
                  <c:v>3508.6</c:v>
                </c:pt>
                <c:pt idx="2722">
                  <c:v>3511.55</c:v>
                </c:pt>
                <c:pt idx="2723">
                  <c:v>3514.65</c:v>
                </c:pt>
                <c:pt idx="2724">
                  <c:v>3517.75</c:v>
                </c:pt>
                <c:pt idx="2725">
                  <c:v>3520.35</c:v>
                </c:pt>
                <c:pt idx="2726">
                  <c:v>3522.75</c:v>
                </c:pt>
                <c:pt idx="2727">
                  <c:v>3525.4</c:v>
                </c:pt>
                <c:pt idx="2728">
                  <c:v>3527.85</c:v>
                </c:pt>
                <c:pt idx="2729">
                  <c:v>3530.45</c:v>
                </c:pt>
                <c:pt idx="2730">
                  <c:v>3533.4</c:v>
                </c:pt>
                <c:pt idx="2731">
                  <c:v>3535.85</c:v>
                </c:pt>
                <c:pt idx="2732">
                  <c:v>3538.5</c:v>
                </c:pt>
                <c:pt idx="2733">
                  <c:v>3540.95</c:v>
                </c:pt>
                <c:pt idx="2734">
                  <c:v>3543.5</c:v>
                </c:pt>
                <c:pt idx="2735">
                  <c:v>3546.15</c:v>
                </c:pt>
                <c:pt idx="2736">
                  <c:v>3549</c:v>
                </c:pt>
                <c:pt idx="2737">
                  <c:v>3551.7</c:v>
                </c:pt>
                <c:pt idx="2738">
                  <c:v>3554.2</c:v>
                </c:pt>
                <c:pt idx="2739">
                  <c:v>3556.95</c:v>
                </c:pt>
                <c:pt idx="2740">
                  <c:v>3559.45</c:v>
                </c:pt>
                <c:pt idx="2741">
                  <c:v>3561.85</c:v>
                </c:pt>
                <c:pt idx="2742">
                  <c:v>3564.2</c:v>
                </c:pt>
                <c:pt idx="2743">
                  <c:v>3567.05</c:v>
                </c:pt>
                <c:pt idx="2744">
                  <c:v>3569.15</c:v>
                </c:pt>
                <c:pt idx="2745">
                  <c:v>3572.1</c:v>
                </c:pt>
                <c:pt idx="2746">
                  <c:v>3575.45</c:v>
                </c:pt>
                <c:pt idx="2747">
                  <c:v>3578.45</c:v>
                </c:pt>
                <c:pt idx="2748">
                  <c:v>3581.75</c:v>
                </c:pt>
                <c:pt idx="2749">
                  <c:v>3584.45</c:v>
                </c:pt>
                <c:pt idx="2750">
                  <c:v>3587.35</c:v>
                </c:pt>
                <c:pt idx="2751">
                  <c:v>3591.65</c:v>
                </c:pt>
                <c:pt idx="2752">
                  <c:v>3594.6</c:v>
                </c:pt>
                <c:pt idx="2753">
                  <c:v>3596.75</c:v>
                </c:pt>
                <c:pt idx="2754">
                  <c:v>3599.6</c:v>
                </c:pt>
                <c:pt idx="2755">
                  <c:v>3602.3</c:v>
                </c:pt>
                <c:pt idx="2756">
                  <c:v>3605.25</c:v>
                </c:pt>
                <c:pt idx="2757">
                  <c:v>3607.7</c:v>
                </c:pt>
                <c:pt idx="2758">
                  <c:v>3610.25</c:v>
                </c:pt>
                <c:pt idx="2759">
                  <c:v>3612.8</c:v>
                </c:pt>
                <c:pt idx="2760">
                  <c:v>3616.3</c:v>
                </c:pt>
                <c:pt idx="2761">
                  <c:v>3619.45</c:v>
                </c:pt>
                <c:pt idx="2762">
                  <c:v>3621.35</c:v>
                </c:pt>
                <c:pt idx="2763">
                  <c:v>3624.25</c:v>
                </c:pt>
                <c:pt idx="2764">
                  <c:v>3626.8</c:v>
                </c:pt>
                <c:pt idx="2765">
                  <c:v>3629.4</c:v>
                </c:pt>
                <c:pt idx="2766">
                  <c:v>3631.9</c:v>
                </c:pt>
                <c:pt idx="2767">
                  <c:v>3634.65</c:v>
                </c:pt>
                <c:pt idx="2768">
                  <c:v>3637.2</c:v>
                </c:pt>
                <c:pt idx="2769">
                  <c:v>3639.55</c:v>
                </c:pt>
                <c:pt idx="2770">
                  <c:v>3642.25</c:v>
                </c:pt>
                <c:pt idx="2771">
                  <c:v>3644.95</c:v>
                </c:pt>
                <c:pt idx="2772">
                  <c:v>3647</c:v>
                </c:pt>
                <c:pt idx="2773">
                  <c:v>3649.95</c:v>
                </c:pt>
                <c:pt idx="2774">
                  <c:v>3652.35</c:v>
                </c:pt>
                <c:pt idx="2775">
                  <c:v>3655.2</c:v>
                </c:pt>
                <c:pt idx="2776">
                  <c:v>3657.25</c:v>
                </c:pt>
                <c:pt idx="2777">
                  <c:v>3659.8</c:v>
                </c:pt>
                <c:pt idx="2778">
                  <c:v>3662.55</c:v>
                </c:pt>
                <c:pt idx="2779">
                  <c:v>3665.05</c:v>
                </c:pt>
                <c:pt idx="2780">
                  <c:v>3667.6</c:v>
                </c:pt>
                <c:pt idx="2781">
                  <c:v>3670.15</c:v>
                </c:pt>
                <c:pt idx="2782">
                  <c:v>3673.05</c:v>
                </c:pt>
                <c:pt idx="2783">
                  <c:v>3676</c:v>
                </c:pt>
                <c:pt idx="2784">
                  <c:v>3678.55</c:v>
                </c:pt>
                <c:pt idx="2785">
                  <c:v>3681.4</c:v>
                </c:pt>
                <c:pt idx="2786">
                  <c:v>3683.75</c:v>
                </c:pt>
                <c:pt idx="2787">
                  <c:v>3686.6</c:v>
                </c:pt>
                <c:pt idx="2788">
                  <c:v>3689.25</c:v>
                </c:pt>
                <c:pt idx="2789">
                  <c:v>3692.25</c:v>
                </c:pt>
                <c:pt idx="2790">
                  <c:v>3694.9</c:v>
                </c:pt>
                <c:pt idx="2791">
                  <c:v>3697.5</c:v>
                </c:pt>
                <c:pt idx="2792">
                  <c:v>3700.55</c:v>
                </c:pt>
                <c:pt idx="2793">
                  <c:v>3703.05</c:v>
                </c:pt>
                <c:pt idx="2794">
                  <c:v>3705.9</c:v>
                </c:pt>
                <c:pt idx="2795">
                  <c:v>3709.1</c:v>
                </c:pt>
                <c:pt idx="2796">
                  <c:v>3711.4</c:v>
                </c:pt>
                <c:pt idx="2797">
                  <c:v>3714.25</c:v>
                </c:pt>
                <c:pt idx="2798">
                  <c:v>3717.15</c:v>
                </c:pt>
                <c:pt idx="2799">
                  <c:v>3720.2</c:v>
                </c:pt>
                <c:pt idx="2800">
                  <c:v>3722.1</c:v>
                </c:pt>
                <c:pt idx="2801">
                  <c:v>3725.15</c:v>
                </c:pt>
                <c:pt idx="2802">
                  <c:v>3727.7</c:v>
                </c:pt>
                <c:pt idx="2803">
                  <c:v>3730.65</c:v>
                </c:pt>
                <c:pt idx="2804">
                  <c:v>3733.7</c:v>
                </c:pt>
                <c:pt idx="2805">
                  <c:v>3736.6</c:v>
                </c:pt>
                <c:pt idx="2806">
                  <c:v>3739.1</c:v>
                </c:pt>
                <c:pt idx="2807">
                  <c:v>3741.9</c:v>
                </c:pt>
                <c:pt idx="2808">
                  <c:v>3744.45</c:v>
                </c:pt>
                <c:pt idx="2809">
                  <c:v>3747.1</c:v>
                </c:pt>
                <c:pt idx="2810">
                  <c:v>3750.05</c:v>
                </c:pt>
                <c:pt idx="2811">
                  <c:v>3753</c:v>
                </c:pt>
                <c:pt idx="2812">
                  <c:v>3755.5</c:v>
                </c:pt>
                <c:pt idx="2813">
                  <c:v>3758.3</c:v>
                </c:pt>
                <c:pt idx="2814">
                  <c:v>3760.9</c:v>
                </c:pt>
                <c:pt idx="2815">
                  <c:v>3764</c:v>
                </c:pt>
                <c:pt idx="2816">
                  <c:v>3766.05</c:v>
                </c:pt>
                <c:pt idx="2817">
                  <c:v>3769</c:v>
                </c:pt>
                <c:pt idx="2818">
                  <c:v>3771.9</c:v>
                </c:pt>
                <c:pt idx="2819">
                  <c:v>3774.5</c:v>
                </c:pt>
                <c:pt idx="2820">
                  <c:v>3776.95</c:v>
                </c:pt>
                <c:pt idx="2821">
                  <c:v>3779.9</c:v>
                </c:pt>
                <c:pt idx="2822">
                  <c:v>3782.7</c:v>
                </c:pt>
                <c:pt idx="2823">
                  <c:v>3785.25</c:v>
                </c:pt>
                <c:pt idx="2824">
                  <c:v>3787.75</c:v>
                </c:pt>
                <c:pt idx="2825">
                  <c:v>3790.5</c:v>
                </c:pt>
                <c:pt idx="2826">
                  <c:v>3792.8</c:v>
                </c:pt>
                <c:pt idx="2827">
                  <c:v>3795.75</c:v>
                </c:pt>
                <c:pt idx="2828">
                  <c:v>3798.15</c:v>
                </c:pt>
                <c:pt idx="2829">
                  <c:v>3801.15</c:v>
                </c:pt>
                <c:pt idx="2830">
                  <c:v>3803.2</c:v>
                </c:pt>
                <c:pt idx="2831">
                  <c:v>3806.25</c:v>
                </c:pt>
                <c:pt idx="2832">
                  <c:v>3808.7</c:v>
                </c:pt>
                <c:pt idx="2833">
                  <c:v>3811.45</c:v>
                </c:pt>
                <c:pt idx="2834">
                  <c:v>3814.35</c:v>
                </c:pt>
                <c:pt idx="2835">
                  <c:v>3817.35</c:v>
                </c:pt>
                <c:pt idx="2836">
                  <c:v>3819.5</c:v>
                </c:pt>
                <c:pt idx="2837">
                  <c:v>3822.8</c:v>
                </c:pt>
                <c:pt idx="2838">
                  <c:v>3825.25</c:v>
                </c:pt>
                <c:pt idx="2839">
                  <c:v>3828.15</c:v>
                </c:pt>
                <c:pt idx="2840">
                  <c:v>3831.05</c:v>
                </c:pt>
                <c:pt idx="2841">
                  <c:v>3833.45</c:v>
                </c:pt>
                <c:pt idx="2842">
                  <c:v>3835.85</c:v>
                </c:pt>
                <c:pt idx="2843">
                  <c:v>3838.95</c:v>
                </c:pt>
                <c:pt idx="2844">
                  <c:v>3841.6</c:v>
                </c:pt>
                <c:pt idx="2845">
                  <c:v>3844.2</c:v>
                </c:pt>
                <c:pt idx="2846">
                  <c:v>3847.15</c:v>
                </c:pt>
                <c:pt idx="2847">
                  <c:v>3849.65</c:v>
                </c:pt>
                <c:pt idx="2848">
                  <c:v>3852.25</c:v>
                </c:pt>
                <c:pt idx="2849">
                  <c:v>3854.7</c:v>
                </c:pt>
                <c:pt idx="2850">
                  <c:v>3857.1</c:v>
                </c:pt>
                <c:pt idx="2851">
                  <c:v>3859.95</c:v>
                </c:pt>
                <c:pt idx="2852">
                  <c:v>3863.3</c:v>
                </c:pt>
                <c:pt idx="2853">
                  <c:v>3866.55</c:v>
                </c:pt>
                <c:pt idx="2854">
                  <c:v>3869.45</c:v>
                </c:pt>
                <c:pt idx="2855">
                  <c:v>3872.45</c:v>
                </c:pt>
                <c:pt idx="2856">
                  <c:v>3874.8</c:v>
                </c:pt>
                <c:pt idx="2857">
                  <c:v>3877.85</c:v>
                </c:pt>
                <c:pt idx="2858">
                  <c:v>3880.05</c:v>
                </c:pt>
                <c:pt idx="2859">
                  <c:v>3883.05</c:v>
                </c:pt>
                <c:pt idx="2860">
                  <c:v>3885.9</c:v>
                </c:pt>
                <c:pt idx="2861">
                  <c:v>3888.9</c:v>
                </c:pt>
                <c:pt idx="2862">
                  <c:v>3890.9</c:v>
                </c:pt>
                <c:pt idx="2863">
                  <c:v>3894.05</c:v>
                </c:pt>
                <c:pt idx="2864">
                  <c:v>3896.8</c:v>
                </c:pt>
                <c:pt idx="2865">
                  <c:v>3899.9</c:v>
                </c:pt>
                <c:pt idx="2866">
                  <c:v>3902.4</c:v>
                </c:pt>
                <c:pt idx="2867">
                  <c:v>3905.4</c:v>
                </c:pt>
                <c:pt idx="2868">
                  <c:v>3907.55</c:v>
                </c:pt>
                <c:pt idx="2869">
                  <c:v>3910.45</c:v>
                </c:pt>
                <c:pt idx="2870">
                  <c:v>3912.9</c:v>
                </c:pt>
                <c:pt idx="2871">
                  <c:v>3916.1</c:v>
                </c:pt>
                <c:pt idx="2872">
                  <c:v>3918.9</c:v>
                </c:pt>
                <c:pt idx="2873">
                  <c:v>3921.95</c:v>
                </c:pt>
                <c:pt idx="2874">
                  <c:v>3924.5</c:v>
                </c:pt>
                <c:pt idx="2875">
                  <c:v>3927.5</c:v>
                </c:pt>
                <c:pt idx="2876">
                  <c:v>3930.2</c:v>
                </c:pt>
                <c:pt idx="2877">
                  <c:v>3933.45</c:v>
                </c:pt>
                <c:pt idx="2878">
                  <c:v>3936.35</c:v>
                </c:pt>
                <c:pt idx="2879">
                  <c:v>3939.1</c:v>
                </c:pt>
                <c:pt idx="2880">
                  <c:v>3941.45</c:v>
                </c:pt>
                <c:pt idx="2881">
                  <c:v>3944.4</c:v>
                </c:pt>
                <c:pt idx="2882">
                  <c:v>3946.7</c:v>
                </c:pt>
                <c:pt idx="2883">
                  <c:v>3949.45</c:v>
                </c:pt>
                <c:pt idx="2884">
                  <c:v>3952.1</c:v>
                </c:pt>
                <c:pt idx="2885">
                  <c:v>3955.4</c:v>
                </c:pt>
                <c:pt idx="2886">
                  <c:v>3957.8</c:v>
                </c:pt>
                <c:pt idx="2887">
                  <c:v>3960.65</c:v>
                </c:pt>
                <c:pt idx="2888">
                  <c:v>3962.95</c:v>
                </c:pt>
                <c:pt idx="2889">
                  <c:v>3965.55</c:v>
                </c:pt>
                <c:pt idx="2890">
                  <c:v>3968.35</c:v>
                </c:pt>
                <c:pt idx="2891">
                  <c:v>3970.9</c:v>
                </c:pt>
                <c:pt idx="2892">
                  <c:v>3973.3</c:v>
                </c:pt>
                <c:pt idx="2893">
                  <c:v>3976.35</c:v>
                </c:pt>
                <c:pt idx="2894">
                  <c:v>3978.65</c:v>
                </c:pt>
                <c:pt idx="2895">
                  <c:v>3981.55</c:v>
                </c:pt>
                <c:pt idx="2896">
                  <c:v>3984.5</c:v>
                </c:pt>
                <c:pt idx="2897">
                  <c:v>3987.3</c:v>
                </c:pt>
                <c:pt idx="2898">
                  <c:v>3990</c:v>
                </c:pt>
                <c:pt idx="2899">
                  <c:v>3992.3</c:v>
                </c:pt>
                <c:pt idx="2900">
                  <c:v>3994.8</c:v>
                </c:pt>
                <c:pt idx="2901">
                  <c:v>3997.2</c:v>
                </c:pt>
                <c:pt idx="2902">
                  <c:v>3999.7</c:v>
                </c:pt>
                <c:pt idx="2903">
                  <c:v>4002.1</c:v>
                </c:pt>
                <c:pt idx="2904">
                  <c:v>4005</c:v>
                </c:pt>
                <c:pt idx="2905">
                  <c:v>4007.85</c:v>
                </c:pt>
                <c:pt idx="2906">
                  <c:v>4010.65</c:v>
                </c:pt>
                <c:pt idx="2907">
                  <c:v>4013.15</c:v>
                </c:pt>
                <c:pt idx="2908">
                  <c:v>4016.2</c:v>
                </c:pt>
                <c:pt idx="2909">
                  <c:v>4018.75</c:v>
                </c:pt>
                <c:pt idx="2910">
                  <c:v>4021.6</c:v>
                </c:pt>
                <c:pt idx="2911">
                  <c:v>4024.25</c:v>
                </c:pt>
                <c:pt idx="2912">
                  <c:v>4026.95</c:v>
                </c:pt>
                <c:pt idx="2913">
                  <c:v>4029.45</c:v>
                </c:pt>
                <c:pt idx="2914">
                  <c:v>4032.1</c:v>
                </c:pt>
                <c:pt idx="2915">
                  <c:v>4035</c:v>
                </c:pt>
                <c:pt idx="2916">
                  <c:v>4037.25</c:v>
                </c:pt>
                <c:pt idx="2917">
                  <c:v>4039.85</c:v>
                </c:pt>
                <c:pt idx="2918">
                  <c:v>4042.45</c:v>
                </c:pt>
                <c:pt idx="2919">
                  <c:v>4045.15</c:v>
                </c:pt>
                <c:pt idx="2920">
                  <c:v>4047.7</c:v>
                </c:pt>
                <c:pt idx="2921">
                  <c:v>4050</c:v>
                </c:pt>
                <c:pt idx="2922">
                  <c:v>4052.25</c:v>
                </c:pt>
                <c:pt idx="2923">
                  <c:v>4055.3</c:v>
                </c:pt>
                <c:pt idx="2924">
                  <c:v>4058.15</c:v>
                </c:pt>
                <c:pt idx="2925">
                  <c:v>4061.1</c:v>
                </c:pt>
                <c:pt idx="2926">
                  <c:v>4063.85</c:v>
                </c:pt>
                <c:pt idx="2927">
                  <c:v>4066.85</c:v>
                </c:pt>
                <c:pt idx="2928">
                  <c:v>4069.2</c:v>
                </c:pt>
                <c:pt idx="2929">
                  <c:v>4072.7</c:v>
                </c:pt>
                <c:pt idx="2930">
                  <c:v>4075.15</c:v>
                </c:pt>
                <c:pt idx="2931">
                  <c:v>4078</c:v>
                </c:pt>
                <c:pt idx="2932">
                  <c:v>4080.55</c:v>
                </c:pt>
                <c:pt idx="2933">
                  <c:v>4083.45</c:v>
                </c:pt>
                <c:pt idx="2934">
                  <c:v>4086.05</c:v>
                </c:pt>
                <c:pt idx="2935">
                  <c:v>4089</c:v>
                </c:pt>
                <c:pt idx="2936">
                  <c:v>4091.3</c:v>
                </c:pt>
                <c:pt idx="2937">
                  <c:v>4094.35</c:v>
                </c:pt>
                <c:pt idx="2938">
                  <c:v>4096.95</c:v>
                </c:pt>
                <c:pt idx="2939">
                  <c:v>4100.8999999999996</c:v>
                </c:pt>
                <c:pt idx="2940">
                  <c:v>4104</c:v>
                </c:pt>
                <c:pt idx="2941">
                  <c:v>4107.1499999999996</c:v>
                </c:pt>
                <c:pt idx="2942">
                  <c:v>4110.3999999999996</c:v>
                </c:pt>
                <c:pt idx="2943">
                  <c:v>4113.7</c:v>
                </c:pt>
                <c:pt idx="2944">
                  <c:v>4116.05</c:v>
                </c:pt>
                <c:pt idx="2945">
                  <c:v>4119.2</c:v>
                </c:pt>
                <c:pt idx="2946">
                  <c:v>4121.7</c:v>
                </c:pt>
                <c:pt idx="2947">
                  <c:v>4124.95</c:v>
                </c:pt>
                <c:pt idx="2948">
                  <c:v>4127.45</c:v>
                </c:pt>
                <c:pt idx="2949">
                  <c:v>4130.6000000000004</c:v>
                </c:pt>
                <c:pt idx="2950">
                  <c:v>4133</c:v>
                </c:pt>
                <c:pt idx="2951">
                  <c:v>4136</c:v>
                </c:pt>
                <c:pt idx="2952">
                  <c:v>4138.5</c:v>
                </c:pt>
                <c:pt idx="2953">
                  <c:v>4141.7</c:v>
                </c:pt>
                <c:pt idx="2954">
                  <c:v>4144.25</c:v>
                </c:pt>
                <c:pt idx="2955">
                  <c:v>4147.3</c:v>
                </c:pt>
                <c:pt idx="2956">
                  <c:v>4149.8</c:v>
                </c:pt>
                <c:pt idx="2957">
                  <c:v>4153.1499999999996</c:v>
                </c:pt>
                <c:pt idx="2958">
                  <c:v>4155.6000000000004</c:v>
                </c:pt>
                <c:pt idx="2959">
                  <c:v>4158.6499999999996</c:v>
                </c:pt>
                <c:pt idx="2960">
                  <c:v>4161.1000000000004</c:v>
                </c:pt>
                <c:pt idx="2961">
                  <c:v>4164.2</c:v>
                </c:pt>
                <c:pt idx="2962">
                  <c:v>4166.5</c:v>
                </c:pt>
                <c:pt idx="2963">
                  <c:v>4169.6000000000004</c:v>
                </c:pt>
                <c:pt idx="2964">
                  <c:v>4172.05</c:v>
                </c:pt>
                <c:pt idx="2965">
                  <c:v>4175.1499999999996</c:v>
                </c:pt>
                <c:pt idx="2966">
                  <c:v>4177.55</c:v>
                </c:pt>
                <c:pt idx="2967">
                  <c:v>4180.55</c:v>
                </c:pt>
                <c:pt idx="2968">
                  <c:v>4182.8500000000004</c:v>
                </c:pt>
                <c:pt idx="2969">
                  <c:v>4185.95</c:v>
                </c:pt>
                <c:pt idx="2970">
                  <c:v>4188.6000000000004</c:v>
                </c:pt>
                <c:pt idx="2971">
                  <c:v>4191.6499999999996</c:v>
                </c:pt>
                <c:pt idx="2972">
                  <c:v>4194.1000000000004</c:v>
                </c:pt>
                <c:pt idx="2973">
                  <c:v>4197.2</c:v>
                </c:pt>
                <c:pt idx="2974">
                  <c:v>4199.75</c:v>
                </c:pt>
                <c:pt idx="2975">
                  <c:v>4202.8500000000004</c:v>
                </c:pt>
                <c:pt idx="2976">
                  <c:v>4205.6499999999996</c:v>
                </c:pt>
                <c:pt idx="2977">
                  <c:v>4209.05</c:v>
                </c:pt>
                <c:pt idx="2978">
                  <c:v>4212.1000000000004</c:v>
                </c:pt>
                <c:pt idx="2979">
                  <c:v>4215.05</c:v>
                </c:pt>
                <c:pt idx="2980">
                  <c:v>4217.3999999999996</c:v>
                </c:pt>
                <c:pt idx="2981">
                  <c:v>4220.25</c:v>
                </c:pt>
                <c:pt idx="2982">
                  <c:v>4222.8999999999996</c:v>
                </c:pt>
                <c:pt idx="2983">
                  <c:v>4226.1499999999996</c:v>
                </c:pt>
                <c:pt idx="2984">
                  <c:v>4228.6499999999996</c:v>
                </c:pt>
                <c:pt idx="2985">
                  <c:v>4232.05</c:v>
                </c:pt>
                <c:pt idx="2986">
                  <c:v>4234.45</c:v>
                </c:pt>
                <c:pt idx="2987">
                  <c:v>4237.6000000000004</c:v>
                </c:pt>
                <c:pt idx="2988">
                  <c:v>4240.2</c:v>
                </c:pt>
                <c:pt idx="2989">
                  <c:v>4243.3999999999996</c:v>
                </c:pt>
                <c:pt idx="2990">
                  <c:v>4245.95</c:v>
                </c:pt>
                <c:pt idx="2991">
                  <c:v>4248.95</c:v>
                </c:pt>
                <c:pt idx="2992">
                  <c:v>4251.6000000000004</c:v>
                </c:pt>
                <c:pt idx="2993">
                  <c:v>4254.75</c:v>
                </c:pt>
                <c:pt idx="2994">
                  <c:v>4257.6000000000004</c:v>
                </c:pt>
                <c:pt idx="2995">
                  <c:v>4260.7</c:v>
                </c:pt>
                <c:pt idx="2996">
                  <c:v>4263.1000000000004</c:v>
                </c:pt>
                <c:pt idx="2997">
                  <c:v>4266.2</c:v>
                </c:pt>
                <c:pt idx="2998">
                  <c:v>4268.7</c:v>
                </c:pt>
                <c:pt idx="2999">
                  <c:v>4271.95</c:v>
                </c:pt>
                <c:pt idx="3000">
                  <c:v>4274.5</c:v>
                </c:pt>
                <c:pt idx="3001">
                  <c:v>4277.05</c:v>
                </c:pt>
                <c:pt idx="3002">
                  <c:v>4279.8</c:v>
                </c:pt>
                <c:pt idx="3003">
                  <c:v>4282.45</c:v>
                </c:pt>
                <c:pt idx="3004">
                  <c:v>4285.05</c:v>
                </c:pt>
                <c:pt idx="3005">
                  <c:v>4288</c:v>
                </c:pt>
                <c:pt idx="3006">
                  <c:v>4290.5</c:v>
                </c:pt>
                <c:pt idx="3007">
                  <c:v>4293.45</c:v>
                </c:pt>
                <c:pt idx="3008">
                  <c:v>4296.3</c:v>
                </c:pt>
                <c:pt idx="3009">
                  <c:v>4299</c:v>
                </c:pt>
                <c:pt idx="3010">
                  <c:v>4302</c:v>
                </c:pt>
                <c:pt idx="3011">
                  <c:v>4304.6499999999996</c:v>
                </c:pt>
                <c:pt idx="3012">
                  <c:v>4307.1499999999996</c:v>
                </c:pt>
                <c:pt idx="3013">
                  <c:v>4310</c:v>
                </c:pt>
                <c:pt idx="3014">
                  <c:v>4313.75</c:v>
                </c:pt>
                <c:pt idx="3015">
                  <c:v>4316.3</c:v>
                </c:pt>
                <c:pt idx="3016">
                  <c:v>4319.05</c:v>
                </c:pt>
                <c:pt idx="3017">
                  <c:v>4321.8500000000004</c:v>
                </c:pt>
                <c:pt idx="3018">
                  <c:v>4324.95</c:v>
                </c:pt>
                <c:pt idx="3019">
                  <c:v>4327.75</c:v>
                </c:pt>
                <c:pt idx="3020">
                  <c:v>4330.95</c:v>
                </c:pt>
                <c:pt idx="3021">
                  <c:v>4333.75</c:v>
                </c:pt>
                <c:pt idx="3022">
                  <c:v>4336.8</c:v>
                </c:pt>
                <c:pt idx="3023">
                  <c:v>4339.75</c:v>
                </c:pt>
                <c:pt idx="3024">
                  <c:v>4342.6499999999996</c:v>
                </c:pt>
                <c:pt idx="3025">
                  <c:v>4345.6000000000004</c:v>
                </c:pt>
                <c:pt idx="3026">
                  <c:v>4348.3</c:v>
                </c:pt>
                <c:pt idx="3027">
                  <c:v>4351.1499999999996</c:v>
                </c:pt>
                <c:pt idx="3028">
                  <c:v>4353.8</c:v>
                </c:pt>
                <c:pt idx="3029">
                  <c:v>4356.55</c:v>
                </c:pt>
                <c:pt idx="3030">
                  <c:v>4359.3500000000004</c:v>
                </c:pt>
                <c:pt idx="3031">
                  <c:v>4362.6000000000004</c:v>
                </c:pt>
                <c:pt idx="3032">
                  <c:v>4365.3999999999996</c:v>
                </c:pt>
                <c:pt idx="3033">
                  <c:v>4368.05</c:v>
                </c:pt>
                <c:pt idx="3034">
                  <c:v>4371.3</c:v>
                </c:pt>
                <c:pt idx="3035">
                  <c:v>4374.1499999999996</c:v>
                </c:pt>
                <c:pt idx="3036">
                  <c:v>4376.8999999999996</c:v>
                </c:pt>
                <c:pt idx="3037">
                  <c:v>4379.95</c:v>
                </c:pt>
                <c:pt idx="3038">
                  <c:v>4382.75</c:v>
                </c:pt>
                <c:pt idx="3039">
                  <c:v>4385.3500000000004</c:v>
                </c:pt>
                <c:pt idx="3040">
                  <c:v>4388.2</c:v>
                </c:pt>
                <c:pt idx="3041">
                  <c:v>4391.25</c:v>
                </c:pt>
                <c:pt idx="3042">
                  <c:v>4394.55</c:v>
                </c:pt>
                <c:pt idx="3043">
                  <c:v>4398.2</c:v>
                </c:pt>
                <c:pt idx="3044">
                  <c:v>4402.05</c:v>
                </c:pt>
                <c:pt idx="3045">
                  <c:v>4405.8999999999996</c:v>
                </c:pt>
                <c:pt idx="3046">
                  <c:v>4409.25</c:v>
                </c:pt>
                <c:pt idx="3047">
                  <c:v>4412.2</c:v>
                </c:pt>
                <c:pt idx="3048">
                  <c:v>4415.1000000000004</c:v>
                </c:pt>
                <c:pt idx="3049">
                  <c:v>4417.95</c:v>
                </c:pt>
                <c:pt idx="3050">
                  <c:v>4420.8</c:v>
                </c:pt>
                <c:pt idx="3051">
                  <c:v>4423.75</c:v>
                </c:pt>
                <c:pt idx="3052">
                  <c:v>4426.5</c:v>
                </c:pt>
                <c:pt idx="3053">
                  <c:v>4429.55</c:v>
                </c:pt>
                <c:pt idx="3054">
                  <c:v>4432.3500000000004</c:v>
                </c:pt>
                <c:pt idx="3055">
                  <c:v>4435.1499999999996</c:v>
                </c:pt>
                <c:pt idx="3056">
                  <c:v>4438.1000000000004</c:v>
                </c:pt>
                <c:pt idx="3057">
                  <c:v>4441.1000000000004</c:v>
                </c:pt>
                <c:pt idx="3058">
                  <c:v>4443.95</c:v>
                </c:pt>
                <c:pt idx="3059">
                  <c:v>4446.95</c:v>
                </c:pt>
                <c:pt idx="3060">
                  <c:v>4449.8500000000004</c:v>
                </c:pt>
                <c:pt idx="3061">
                  <c:v>4452.8</c:v>
                </c:pt>
                <c:pt idx="3062">
                  <c:v>4455.6000000000004</c:v>
                </c:pt>
                <c:pt idx="3063">
                  <c:v>4458.5</c:v>
                </c:pt>
                <c:pt idx="3064">
                  <c:v>4461.3999999999996</c:v>
                </c:pt>
                <c:pt idx="3065">
                  <c:v>4464.25</c:v>
                </c:pt>
                <c:pt idx="3066">
                  <c:v>4467.3500000000004</c:v>
                </c:pt>
                <c:pt idx="3067">
                  <c:v>4470.25</c:v>
                </c:pt>
                <c:pt idx="3068">
                  <c:v>4473.3</c:v>
                </c:pt>
                <c:pt idx="3069">
                  <c:v>4476.1499999999996</c:v>
                </c:pt>
                <c:pt idx="3070">
                  <c:v>4479.05</c:v>
                </c:pt>
                <c:pt idx="3071">
                  <c:v>4481.75</c:v>
                </c:pt>
                <c:pt idx="3072">
                  <c:v>4484.6499999999996</c:v>
                </c:pt>
                <c:pt idx="3073">
                  <c:v>4487.6000000000004</c:v>
                </c:pt>
                <c:pt idx="3074">
                  <c:v>4490.3500000000004</c:v>
                </c:pt>
                <c:pt idx="3075">
                  <c:v>4493.1000000000004</c:v>
                </c:pt>
                <c:pt idx="3076">
                  <c:v>4496</c:v>
                </c:pt>
                <c:pt idx="3077">
                  <c:v>4498.75</c:v>
                </c:pt>
                <c:pt idx="3078">
                  <c:v>4502.05</c:v>
                </c:pt>
                <c:pt idx="3079">
                  <c:v>4505.3999999999996</c:v>
                </c:pt>
                <c:pt idx="3080">
                  <c:v>4509.25</c:v>
                </c:pt>
                <c:pt idx="3081">
                  <c:v>4512.8</c:v>
                </c:pt>
                <c:pt idx="3082">
                  <c:v>4516.3999999999996</c:v>
                </c:pt>
                <c:pt idx="3083">
                  <c:v>4520.3500000000004</c:v>
                </c:pt>
                <c:pt idx="3084">
                  <c:v>4524.6000000000004</c:v>
                </c:pt>
                <c:pt idx="3085">
                  <c:v>4529.45</c:v>
                </c:pt>
                <c:pt idx="3086">
                  <c:v>4535.75</c:v>
                </c:pt>
                <c:pt idx="3087">
                  <c:v>4540.05</c:v>
                </c:pt>
                <c:pt idx="3088">
                  <c:v>4544.55</c:v>
                </c:pt>
                <c:pt idx="3089">
                  <c:v>4549.75</c:v>
                </c:pt>
                <c:pt idx="3090">
                  <c:v>4557.75</c:v>
                </c:pt>
                <c:pt idx="3091">
                  <c:v>4565.6000000000004</c:v>
                </c:pt>
                <c:pt idx="3092">
                  <c:v>4570.7</c:v>
                </c:pt>
                <c:pt idx="3093">
                  <c:v>4575.25</c:v>
                </c:pt>
                <c:pt idx="3094">
                  <c:v>4579.3999999999996</c:v>
                </c:pt>
                <c:pt idx="3095">
                  <c:v>4583.6499999999996</c:v>
                </c:pt>
                <c:pt idx="3096">
                  <c:v>4586.95</c:v>
                </c:pt>
                <c:pt idx="3097">
                  <c:v>4590.25</c:v>
                </c:pt>
                <c:pt idx="3098">
                  <c:v>4595.05</c:v>
                </c:pt>
                <c:pt idx="3099">
                  <c:v>4599</c:v>
                </c:pt>
                <c:pt idx="3100">
                  <c:v>4602.5</c:v>
                </c:pt>
                <c:pt idx="3101">
                  <c:v>4606.05</c:v>
                </c:pt>
                <c:pt idx="3102">
                  <c:v>4610.95</c:v>
                </c:pt>
                <c:pt idx="3103">
                  <c:v>4615.8999999999996</c:v>
                </c:pt>
                <c:pt idx="3104">
                  <c:v>4620.95</c:v>
                </c:pt>
                <c:pt idx="3105">
                  <c:v>4626.45</c:v>
                </c:pt>
                <c:pt idx="3106">
                  <c:v>4633.3500000000004</c:v>
                </c:pt>
                <c:pt idx="3107">
                  <c:v>4637.2</c:v>
                </c:pt>
                <c:pt idx="3108">
                  <c:v>4641.1000000000004</c:v>
                </c:pt>
                <c:pt idx="3109">
                  <c:v>4644.8500000000004</c:v>
                </c:pt>
                <c:pt idx="3110">
                  <c:v>4649.2</c:v>
                </c:pt>
                <c:pt idx="3111">
                  <c:v>4652.95</c:v>
                </c:pt>
                <c:pt idx="3112">
                  <c:v>4656.75</c:v>
                </c:pt>
                <c:pt idx="3113">
                  <c:v>4660.3500000000004</c:v>
                </c:pt>
                <c:pt idx="3114">
                  <c:v>4664.2</c:v>
                </c:pt>
                <c:pt idx="3115">
                  <c:v>4667.5</c:v>
                </c:pt>
                <c:pt idx="3116">
                  <c:v>4671.3</c:v>
                </c:pt>
                <c:pt idx="3117">
                  <c:v>4674.6000000000004</c:v>
                </c:pt>
                <c:pt idx="3118">
                  <c:v>4678.2</c:v>
                </c:pt>
                <c:pt idx="3119">
                  <c:v>4681.3</c:v>
                </c:pt>
                <c:pt idx="3120">
                  <c:v>4684.2</c:v>
                </c:pt>
              </c:numCache>
            </c:numRef>
          </c:xVal>
          <c:yVal>
            <c:numRef>
              <c:f>[Data_500N.xlsx]sheet1!$E$170:$E$3290</c:f>
              <c:numCache>
                <c:formatCode>General</c:formatCode>
                <c:ptCount val="3121"/>
                <c:pt idx="0">
                  <c:v>21.589352999999999</c:v>
                </c:pt>
                <c:pt idx="1">
                  <c:v>21.600339999999999</c:v>
                </c:pt>
                <c:pt idx="2">
                  <c:v>21.573484000000001</c:v>
                </c:pt>
                <c:pt idx="3">
                  <c:v>21.590574</c:v>
                </c:pt>
                <c:pt idx="4">
                  <c:v>21.591795000000001</c:v>
                </c:pt>
                <c:pt idx="5">
                  <c:v>21.58325</c:v>
                </c:pt>
                <c:pt idx="6">
                  <c:v>21.655270999999999</c:v>
                </c:pt>
                <c:pt idx="7">
                  <c:v>21.663816000000001</c:v>
                </c:pt>
                <c:pt idx="8">
                  <c:v>21.629636000000001</c:v>
                </c:pt>
                <c:pt idx="9">
                  <c:v>21.629636000000001</c:v>
                </c:pt>
                <c:pt idx="10">
                  <c:v>21.635739999999998</c:v>
                </c:pt>
                <c:pt idx="11">
                  <c:v>21.628416000000001</c:v>
                </c:pt>
                <c:pt idx="12">
                  <c:v>21.632078</c:v>
                </c:pt>
                <c:pt idx="13">
                  <c:v>21.634519000000001</c:v>
                </c:pt>
                <c:pt idx="14">
                  <c:v>21.627195</c:v>
                </c:pt>
                <c:pt idx="15">
                  <c:v>21.666257999999999</c:v>
                </c:pt>
                <c:pt idx="16">
                  <c:v>21.684567999999999</c:v>
                </c:pt>
                <c:pt idx="17">
                  <c:v>21.684567999999999</c:v>
                </c:pt>
                <c:pt idx="18">
                  <c:v>21.660153999999999</c:v>
                </c:pt>
                <c:pt idx="19">
                  <c:v>21.650388</c:v>
                </c:pt>
                <c:pt idx="20">
                  <c:v>21.668699</c:v>
                </c:pt>
                <c:pt idx="21">
                  <c:v>21.684567999999999</c:v>
                </c:pt>
                <c:pt idx="22">
                  <c:v>21.70532</c:v>
                </c:pt>
                <c:pt idx="23">
                  <c:v>21.713864999999998</c:v>
                </c:pt>
                <c:pt idx="24">
                  <c:v>21.732175999999999</c:v>
                </c:pt>
                <c:pt idx="25">
                  <c:v>21.766355000000001</c:v>
                </c:pt>
                <c:pt idx="26">
                  <c:v>21.759031</c:v>
                </c:pt>
                <c:pt idx="27">
                  <c:v>21.749265000000001</c:v>
                </c:pt>
                <c:pt idx="28">
                  <c:v>21.738278999999999</c:v>
                </c:pt>
                <c:pt idx="29">
                  <c:v>21.726071999999998</c:v>
                </c:pt>
                <c:pt idx="30">
                  <c:v>21.696774999999999</c:v>
                </c:pt>
                <c:pt idx="31">
                  <c:v>21.702878999999999</c:v>
                </c:pt>
                <c:pt idx="32">
                  <c:v>21.704098999999999</c:v>
                </c:pt>
                <c:pt idx="33">
                  <c:v>21.716305999999999</c:v>
                </c:pt>
                <c:pt idx="34">
                  <c:v>21.707761000000001</c:v>
                </c:pt>
                <c:pt idx="35">
                  <c:v>21.715085999999999</c:v>
                </c:pt>
                <c:pt idx="36">
                  <c:v>21.676023000000001</c:v>
                </c:pt>
                <c:pt idx="37">
                  <c:v>21.651609000000001</c:v>
                </c:pt>
                <c:pt idx="38">
                  <c:v>21.676023000000001</c:v>
                </c:pt>
                <c:pt idx="39">
                  <c:v>21.673582</c:v>
                </c:pt>
                <c:pt idx="40">
                  <c:v>21.683347000000001</c:v>
                </c:pt>
                <c:pt idx="41">
                  <c:v>21.700437000000001</c:v>
                </c:pt>
                <c:pt idx="42">
                  <c:v>21.701657999999998</c:v>
                </c:pt>
                <c:pt idx="43">
                  <c:v>21.706541000000001</c:v>
                </c:pt>
                <c:pt idx="44">
                  <c:v>21.704098999999999</c:v>
                </c:pt>
                <c:pt idx="45">
                  <c:v>21.711424000000001</c:v>
                </c:pt>
                <c:pt idx="46">
                  <c:v>21.690671999999999</c:v>
                </c:pt>
                <c:pt idx="47">
                  <c:v>21.688230000000001</c:v>
                </c:pt>
                <c:pt idx="48">
                  <c:v>21.704098999999999</c:v>
                </c:pt>
                <c:pt idx="49">
                  <c:v>21.713864999999998</c:v>
                </c:pt>
                <c:pt idx="50">
                  <c:v>21.728513</c:v>
                </c:pt>
                <c:pt idx="51">
                  <c:v>21.649168</c:v>
                </c:pt>
                <c:pt idx="52">
                  <c:v>21.645506000000001</c:v>
                </c:pt>
                <c:pt idx="53">
                  <c:v>21.658933000000001</c:v>
                </c:pt>
                <c:pt idx="54">
                  <c:v>21.690671999999999</c:v>
                </c:pt>
                <c:pt idx="55">
                  <c:v>21.704098999999999</c:v>
                </c:pt>
                <c:pt idx="56">
                  <c:v>21.667477999999999</c:v>
                </c:pt>
                <c:pt idx="57">
                  <c:v>21.657713000000001</c:v>
                </c:pt>
                <c:pt idx="58">
                  <c:v>21.660153999999999</c:v>
                </c:pt>
                <c:pt idx="59">
                  <c:v>21.654050999999999</c:v>
                </c:pt>
                <c:pt idx="60">
                  <c:v>21.669920000000001</c:v>
                </c:pt>
                <c:pt idx="61">
                  <c:v>21.719968000000001</c:v>
                </c:pt>
                <c:pt idx="62">
                  <c:v>21.679684999999999</c:v>
                </c:pt>
                <c:pt idx="63">
                  <c:v>21.700437000000001</c:v>
                </c:pt>
                <c:pt idx="64">
                  <c:v>21.697996</c:v>
                </c:pt>
                <c:pt idx="65">
                  <c:v>21.712644000000001</c:v>
                </c:pt>
                <c:pt idx="66">
                  <c:v>21.72241</c:v>
                </c:pt>
                <c:pt idx="67">
                  <c:v>21.751707</c:v>
                </c:pt>
                <c:pt idx="68">
                  <c:v>21.762692999999999</c:v>
                </c:pt>
                <c:pt idx="69">
                  <c:v>21.776121</c:v>
                </c:pt>
                <c:pt idx="70">
                  <c:v>21.760252000000001</c:v>
                </c:pt>
                <c:pt idx="71">
                  <c:v>21.717527</c:v>
                </c:pt>
                <c:pt idx="72">
                  <c:v>21.735838000000001</c:v>
                </c:pt>
                <c:pt idx="73">
                  <c:v>21.738278999999999</c:v>
                </c:pt>
                <c:pt idx="74">
                  <c:v>21.737058000000001</c:v>
                </c:pt>
                <c:pt idx="75">
                  <c:v>21.738278999999999</c:v>
                </c:pt>
                <c:pt idx="76">
                  <c:v>21.790769000000001</c:v>
                </c:pt>
                <c:pt idx="77">
                  <c:v>21.801756000000001</c:v>
                </c:pt>
                <c:pt idx="78">
                  <c:v>21.785886000000001</c:v>
                </c:pt>
                <c:pt idx="79">
                  <c:v>21.766355000000001</c:v>
                </c:pt>
                <c:pt idx="80">
                  <c:v>21.749265000000001</c:v>
                </c:pt>
                <c:pt idx="81">
                  <c:v>21.730955000000002</c:v>
                </c:pt>
                <c:pt idx="82">
                  <c:v>21.726071999999998</c:v>
                </c:pt>
                <c:pt idx="83">
                  <c:v>21.728513</c:v>
                </c:pt>
                <c:pt idx="84">
                  <c:v>21.7395</c:v>
                </c:pt>
                <c:pt idx="85">
                  <c:v>21.707761000000001</c:v>
                </c:pt>
                <c:pt idx="86">
                  <c:v>21.721188999999999</c:v>
                </c:pt>
                <c:pt idx="87">
                  <c:v>21.712644000000001</c:v>
                </c:pt>
                <c:pt idx="88">
                  <c:v>21.672360999999999</c:v>
                </c:pt>
                <c:pt idx="89">
                  <c:v>21.655270999999999</c:v>
                </c:pt>
                <c:pt idx="90">
                  <c:v>21.673582</c:v>
                </c:pt>
                <c:pt idx="91">
                  <c:v>21.643063999999999</c:v>
                </c:pt>
                <c:pt idx="92">
                  <c:v>21.634519000000001</c:v>
                </c:pt>
                <c:pt idx="93">
                  <c:v>21.607664</c:v>
                </c:pt>
                <c:pt idx="94">
                  <c:v>21.602781</c:v>
                </c:pt>
                <c:pt idx="95">
                  <c:v>21.585691000000001</c:v>
                </c:pt>
                <c:pt idx="96">
                  <c:v>21.588132999999999</c:v>
                </c:pt>
                <c:pt idx="97">
                  <c:v>21.580808000000001</c:v>
                </c:pt>
                <c:pt idx="98">
                  <c:v>21.582028999999999</c:v>
                </c:pt>
                <c:pt idx="99">
                  <c:v>21.593015000000001</c:v>
                </c:pt>
                <c:pt idx="100">
                  <c:v>21.623532999999998</c:v>
                </c:pt>
                <c:pt idx="101">
                  <c:v>21.624753999999999</c:v>
                </c:pt>
                <c:pt idx="102">
                  <c:v>21.647946999999998</c:v>
                </c:pt>
                <c:pt idx="103">
                  <c:v>21.704098999999999</c:v>
                </c:pt>
                <c:pt idx="104">
                  <c:v>21.734617</c:v>
                </c:pt>
                <c:pt idx="105">
                  <c:v>21.744382999999999</c:v>
                </c:pt>
                <c:pt idx="106">
                  <c:v>21.765134</c:v>
                </c:pt>
                <c:pt idx="107">
                  <c:v>21.864011000000001</c:v>
                </c:pt>
                <c:pt idx="108">
                  <c:v>21.882321999999998</c:v>
                </c:pt>
                <c:pt idx="109">
                  <c:v>21.867674000000001</c:v>
                </c:pt>
                <c:pt idx="110">
                  <c:v>21.833494000000002</c:v>
                </c:pt>
                <c:pt idx="111">
                  <c:v>21.838377000000001</c:v>
                </c:pt>
                <c:pt idx="112">
                  <c:v>21.807859000000001</c:v>
                </c:pt>
                <c:pt idx="113">
                  <c:v>21.807859000000001</c:v>
                </c:pt>
                <c:pt idx="114">
                  <c:v>21.800535</c:v>
                </c:pt>
                <c:pt idx="115">
                  <c:v>21.802976000000001</c:v>
                </c:pt>
                <c:pt idx="116">
                  <c:v>21.706541000000001</c:v>
                </c:pt>
                <c:pt idx="117">
                  <c:v>21.663816000000001</c:v>
                </c:pt>
                <c:pt idx="118">
                  <c:v>21.632078</c:v>
                </c:pt>
                <c:pt idx="119">
                  <c:v>21.640623000000001</c:v>
                </c:pt>
                <c:pt idx="120">
                  <c:v>21.668699</c:v>
                </c:pt>
                <c:pt idx="121">
                  <c:v>21.683347000000001</c:v>
                </c:pt>
                <c:pt idx="122">
                  <c:v>21.687009</c:v>
                </c:pt>
                <c:pt idx="123">
                  <c:v>21.702878999999999</c:v>
                </c:pt>
                <c:pt idx="124">
                  <c:v>21.745602999999999</c:v>
                </c:pt>
                <c:pt idx="125">
                  <c:v>21.748045000000001</c:v>
                </c:pt>
                <c:pt idx="126">
                  <c:v>21.744382999999999</c:v>
                </c:pt>
                <c:pt idx="127">
                  <c:v>21.741941000000001</c:v>
                </c:pt>
                <c:pt idx="128">
                  <c:v>21.757809999999999</c:v>
                </c:pt>
                <c:pt idx="129">
                  <c:v>21.729734000000001</c:v>
                </c:pt>
                <c:pt idx="130">
                  <c:v>21.726071999999998</c:v>
                </c:pt>
                <c:pt idx="131">
                  <c:v>21.737058000000001</c:v>
                </c:pt>
                <c:pt idx="132">
                  <c:v>21.710203</c:v>
                </c:pt>
                <c:pt idx="133">
                  <c:v>21.710203</c:v>
                </c:pt>
                <c:pt idx="134">
                  <c:v>21.708981999999999</c:v>
                </c:pt>
                <c:pt idx="135">
                  <c:v>21.706541000000001</c:v>
                </c:pt>
                <c:pt idx="136">
                  <c:v>21.684567999999999</c:v>
                </c:pt>
                <c:pt idx="137">
                  <c:v>21.710203</c:v>
                </c:pt>
                <c:pt idx="138">
                  <c:v>21.727293</c:v>
                </c:pt>
                <c:pt idx="139">
                  <c:v>21.748045000000001</c:v>
                </c:pt>
                <c:pt idx="140">
                  <c:v>21.763914</c:v>
                </c:pt>
                <c:pt idx="141">
                  <c:v>21.749265000000001</c:v>
                </c:pt>
                <c:pt idx="142">
                  <c:v>21.735838000000001</c:v>
                </c:pt>
                <c:pt idx="143">
                  <c:v>21.757809999999999</c:v>
                </c:pt>
                <c:pt idx="144">
                  <c:v>21.759031</c:v>
                </c:pt>
                <c:pt idx="145">
                  <c:v>21.762692999999999</c:v>
                </c:pt>
                <c:pt idx="146">
                  <c:v>21.748045000000001</c:v>
                </c:pt>
                <c:pt idx="147">
                  <c:v>21.773679000000001</c:v>
                </c:pt>
                <c:pt idx="148">
                  <c:v>21.741941000000001</c:v>
                </c:pt>
                <c:pt idx="149">
                  <c:v>21.766355000000001</c:v>
                </c:pt>
                <c:pt idx="150">
                  <c:v>21.759031</c:v>
                </c:pt>
                <c:pt idx="151">
                  <c:v>21.751707</c:v>
                </c:pt>
                <c:pt idx="152">
                  <c:v>21.760252000000001</c:v>
                </c:pt>
                <c:pt idx="153">
                  <c:v>21.733395999999999</c:v>
                </c:pt>
                <c:pt idx="154">
                  <c:v>21.752927</c:v>
                </c:pt>
                <c:pt idx="155">
                  <c:v>21.766355000000001</c:v>
                </c:pt>
                <c:pt idx="156">
                  <c:v>21.783445</c:v>
                </c:pt>
                <c:pt idx="157">
                  <c:v>21.774899999999999</c:v>
                </c:pt>
                <c:pt idx="158">
                  <c:v>21.790769000000001</c:v>
                </c:pt>
                <c:pt idx="159">
                  <c:v>21.813963000000001</c:v>
                </c:pt>
                <c:pt idx="160">
                  <c:v>21.752927</c:v>
                </c:pt>
                <c:pt idx="161">
                  <c:v>21.718748000000001</c:v>
                </c:pt>
                <c:pt idx="162">
                  <c:v>21.743162000000002</c:v>
                </c:pt>
                <c:pt idx="163">
                  <c:v>21.718748000000001</c:v>
                </c:pt>
                <c:pt idx="164">
                  <c:v>21.74072</c:v>
                </c:pt>
                <c:pt idx="165">
                  <c:v>21.716305999999999</c:v>
                </c:pt>
                <c:pt idx="166">
                  <c:v>21.719968000000001</c:v>
                </c:pt>
                <c:pt idx="167">
                  <c:v>21.745602999999999</c:v>
                </c:pt>
                <c:pt idx="168">
                  <c:v>21.754148000000001</c:v>
                </c:pt>
                <c:pt idx="169">
                  <c:v>21.757809999999999</c:v>
                </c:pt>
                <c:pt idx="170">
                  <c:v>21.771238</c:v>
                </c:pt>
                <c:pt idx="171">
                  <c:v>21.790769000000001</c:v>
                </c:pt>
                <c:pt idx="172">
                  <c:v>21.821287000000002</c:v>
                </c:pt>
                <c:pt idx="173">
                  <c:v>21.806638</c:v>
                </c:pt>
                <c:pt idx="174">
                  <c:v>21.796873000000001</c:v>
                </c:pt>
                <c:pt idx="175">
                  <c:v>21.774899999999999</c:v>
                </c:pt>
                <c:pt idx="176">
                  <c:v>21.743162000000002</c:v>
                </c:pt>
                <c:pt idx="177">
                  <c:v>21.74072</c:v>
                </c:pt>
                <c:pt idx="178">
                  <c:v>21.716305999999999</c:v>
                </c:pt>
                <c:pt idx="179">
                  <c:v>21.715085999999999</c:v>
                </c:pt>
                <c:pt idx="180">
                  <c:v>21.676023000000001</c:v>
                </c:pt>
                <c:pt idx="181">
                  <c:v>21.645506000000001</c:v>
                </c:pt>
                <c:pt idx="182">
                  <c:v>21.699217000000001</c:v>
                </c:pt>
                <c:pt idx="183">
                  <c:v>21.737058000000001</c:v>
                </c:pt>
                <c:pt idx="184">
                  <c:v>21.729734000000001</c:v>
                </c:pt>
                <c:pt idx="185">
                  <c:v>21.715085999999999</c:v>
                </c:pt>
                <c:pt idx="186">
                  <c:v>21.745602999999999</c:v>
                </c:pt>
                <c:pt idx="187">
                  <c:v>21.798093000000001</c:v>
                </c:pt>
                <c:pt idx="188">
                  <c:v>21.826170000000001</c:v>
                </c:pt>
                <c:pt idx="189">
                  <c:v>21.831052</c:v>
                </c:pt>
                <c:pt idx="190">
                  <c:v>21.838377000000001</c:v>
                </c:pt>
                <c:pt idx="191">
                  <c:v>21.893308000000001</c:v>
                </c:pt>
                <c:pt idx="192">
                  <c:v>21.833494000000002</c:v>
                </c:pt>
                <c:pt idx="193">
                  <c:v>21.859128999999999</c:v>
                </c:pt>
                <c:pt idx="194">
                  <c:v>21.849363</c:v>
                </c:pt>
                <c:pt idx="195">
                  <c:v>21.829832</c:v>
                </c:pt>
                <c:pt idx="196">
                  <c:v>21.832273000000001</c:v>
                </c:pt>
                <c:pt idx="197">
                  <c:v>21.789549000000001</c:v>
                </c:pt>
                <c:pt idx="198">
                  <c:v>21.811520999999999</c:v>
                </c:pt>
                <c:pt idx="199">
                  <c:v>21.827390000000001</c:v>
                </c:pt>
                <c:pt idx="200">
                  <c:v>21.849363</c:v>
                </c:pt>
                <c:pt idx="201">
                  <c:v>21.838377000000001</c:v>
                </c:pt>
                <c:pt idx="202">
                  <c:v>21.834714999999999</c:v>
                </c:pt>
                <c:pt idx="203">
                  <c:v>21.822507999999999</c:v>
                </c:pt>
                <c:pt idx="204">
                  <c:v>21.826170000000001</c:v>
                </c:pt>
                <c:pt idx="205">
                  <c:v>21.829832</c:v>
                </c:pt>
                <c:pt idx="206">
                  <c:v>21.870114999999998</c:v>
                </c:pt>
                <c:pt idx="207">
                  <c:v>21.890867</c:v>
                </c:pt>
                <c:pt idx="208">
                  <c:v>21.873777</c:v>
                </c:pt>
                <c:pt idx="209">
                  <c:v>21.845700999999998</c:v>
                </c:pt>
                <c:pt idx="210">
                  <c:v>21.831052</c:v>
                </c:pt>
                <c:pt idx="211">
                  <c:v>21.842039</c:v>
                </c:pt>
                <c:pt idx="212">
                  <c:v>21.846921999999999</c:v>
                </c:pt>
                <c:pt idx="213">
                  <c:v>21.837156</c:v>
                </c:pt>
                <c:pt idx="214">
                  <c:v>21.812742</c:v>
                </c:pt>
                <c:pt idx="215">
                  <c:v>21.785886000000001</c:v>
                </c:pt>
                <c:pt idx="216">
                  <c:v>21.798093000000001</c:v>
                </c:pt>
                <c:pt idx="217">
                  <c:v>21.795652</c:v>
                </c:pt>
                <c:pt idx="218">
                  <c:v>21.790769000000001</c:v>
                </c:pt>
                <c:pt idx="219">
                  <c:v>21.74072</c:v>
                </c:pt>
                <c:pt idx="220">
                  <c:v>21.799313999999999</c:v>
                </c:pt>
                <c:pt idx="221">
                  <c:v>21.810300999999999</c:v>
                </c:pt>
                <c:pt idx="222">
                  <c:v>21.811520999999999</c:v>
                </c:pt>
                <c:pt idx="223">
                  <c:v>21.805418</c:v>
                </c:pt>
                <c:pt idx="224">
                  <c:v>21.796873000000001</c:v>
                </c:pt>
                <c:pt idx="225">
                  <c:v>21.774899999999999</c:v>
                </c:pt>
                <c:pt idx="226">
                  <c:v>21.787106999999999</c:v>
                </c:pt>
                <c:pt idx="227">
                  <c:v>21.789549000000001</c:v>
                </c:pt>
                <c:pt idx="228">
                  <c:v>21.818845</c:v>
                </c:pt>
                <c:pt idx="229">
                  <c:v>21.772459000000001</c:v>
                </c:pt>
                <c:pt idx="230">
                  <c:v>21.750485999999999</c:v>
                </c:pt>
                <c:pt idx="231">
                  <c:v>21.751707</c:v>
                </c:pt>
                <c:pt idx="232">
                  <c:v>21.749265000000001</c:v>
                </c:pt>
                <c:pt idx="233">
                  <c:v>21.750485999999999</c:v>
                </c:pt>
                <c:pt idx="234">
                  <c:v>21.755369000000002</c:v>
                </c:pt>
                <c:pt idx="235">
                  <c:v>21.771238</c:v>
                </c:pt>
                <c:pt idx="236">
                  <c:v>21.770016999999999</c:v>
                </c:pt>
                <c:pt idx="237">
                  <c:v>21.763914</c:v>
                </c:pt>
                <c:pt idx="238">
                  <c:v>21.823727999999999</c:v>
                </c:pt>
                <c:pt idx="239">
                  <c:v>21.788328</c:v>
                </c:pt>
                <c:pt idx="240">
                  <c:v>21.763914</c:v>
                </c:pt>
                <c:pt idx="241">
                  <c:v>21.766355000000001</c:v>
                </c:pt>
                <c:pt idx="242">
                  <c:v>21.807859000000001</c:v>
                </c:pt>
                <c:pt idx="243">
                  <c:v>21.828610999999999</c:v>
                </c:pt>
                <c:pt idx="244">
                  <c:v>21.829832</c:v>
                </c:pt>
                <c:pt idx="245">
                  <c:v>21.828610999999999</c:v>
                </c:pt>
                <c:pt idx="246">
                  <c:v>21.890867</c:v>
                </c:pt>
                <c:pt idx="247">
                  <c:v>21.857907999999998</c:v>
                </c:pt>
                <c:pt idx="248">
                  <c:v>21.86157</c:v>
                </c:pt>
                <c:pt idx="249">
                  <c:v>21.851804000000001</c:v>
                </c:pt>
                <c:pt idx="250">
                  <c:v>21.856687000000001</c:v>
                </c:pt>
                <c:pt idx="251">
                  <c:v>21.853024999999999</c:v>
                </c:pt>
                <c:pt idx="252">
                  <c:v>21.89697</c:v>
                </c:pt>
                <c:pt idx="253">
                  <c:v>21.933592000000001</c:v>
                </c:pt>
                <c:pt idx="254">
                  <c:v>21.885984000000001</c:v>
                </c:pt>
                <c:pt idx="255">
                  <c:v>21.867674000000001</c:v>
                </c:pt>
                <c:pt idx="256">
                  <c:v>21.848141999999999</c:v>
                </c:pt>
                <c:pt idx="257">
                  <c:v>21.785886000000001</c:v>
                </c:pt>
                <c:pt idx="258">
                  <c:v>21.733395999999999</c:v>
                </c:pt>
                <c:pt idx="259">
                  <c:v>21.751707</c:v>
                </c:pt>
                <c:pt idx="260">
                  <c:v>21.755369000000002</c:v>
                </c:pt>
                <c:pt idx="261">
                  <c:v>21.745602999999999</c:v>
                </c:pt>
                <c:pt idx="262">
                  <c:v>21.745602999999999</c:v>
                </c:pt>
                <c:pt idx="263">
                  <c:v>21.776121</c:v>
                </c:pt>
                <c:pt idx="264">
                  <c:v>21.776121</c:v>
                </c:pt>
                <c:pt idx="265">
                  <c:v>21.824949</c:v>
                </c:pt>
                <c:pt idx="266">
                  <c:v>21.805418</c:v>
                </c:pt>
                <c:pt idx="267">
                  <c:v>21.801756000000001</c:v>
                </c:pt>
                <c:pt idx="268">
                  <c:v>21.783445</c:v>
                </c:pt>
                <c:pt idx="269">
                  <c:v>21.851804000000001</c:v>
                </c:pt>
                <c:pt idx="270">
                  <c:v>21.868894000000001</c:v>
                </c:pt>
                <c:pt idx="271">
                  <c:v>21.835934999999999</c:v>
                </c:pt>
                <c:pt idx="272">
                  <c:v>21.840817999999999</c:v>
                </c:pt>
                <c:pt idx="273">
                  <c:v>21.864011000000001</c:v>
                </c:pt>
                <c:pt idx="274">
                  <c:v>21.868894000000001</c:v>
                </c:pt>
                <c:pt idx="275">
                  <c:v>21.884763</c:v>
                </c:pt>
                <c:pt idx="276">
                  <c:v>21.882321999999998</c:v>
                </c:pt>
                <c:pt idx="277">
                  <c:v>21.921384</c:v>
                </c:pt>
                <c:pt idx="278">
                  <c:v>21.921384</c:v>
                </c:pt>
                <c:pt idx="279">
                  <c:v>21.926266999999999</c:v>
                </c:pt>
                <c:pt idx="280">
                  <c:v>21.971433000000001</c:v>
                </c:pt>
                <c:pt idx="281">
                  <c:v>21.959226000000001</c:v>
                </c:pt>
                <c:pt idx="282">
                  <c:v>21.914059999999999</c:v>
                </c:pt>
                <c:pt idx="283">
                  <c:v>21.905515000000001</c:v>
                </c:pt>
                <c:pt idx="284">
                  <c:v>21.921384</c:v>
                </c:pt>
                <c:pt idx="285">
                  <c:v>21.915281</c:v>
                </c:pt>
                <c:pt idx="286">
                  <c:v>21.821287000000002</c:v>
                </c:pt>
                <c:pt idx="287">
                  <c:v>21.805418</c:v>
                </c:pt>
                <c:pt idx="288">
                  <c:v>21.791989999999998</c:v>
                </c:pt>
                <c:pt idx="289">
                  <c:v>21.815183000000001</c:v>
                </c:pt>
                <c:pt idx="290">
                  <c:v>21.817625</c:v>
                </c:pt>
                <c:pt idx="291">
                  <c:v>21.826170000000001</c:v>
                </c:pt>
                <c:pt idx="292">
                  <c:v>21.86157</c:v>
                </c:pt>
                <c:pt idx="293">
                  <c:v>21.848141999999999</c:v>
                </c:pt>
                <c:pt idx="294">
                  <c:v>21.854246</c:v>
                </c:pt>
                <c:pt idx="295">
                  <c:v>21.854246</c:v>
                </c:pt>
                <c:pt idx="296">
                  <c:v>21.871335999999999</c:v>
                </c:pt>
                <c:pt idx="297">
                  <c:v>21.926266999999999</c:v>
                </c:pt>
                <c:pt idx="298">
                  <c:v>21.928709000000001</c:v>
                </c:pt>
                <c:pt idx="299">
                  <c:v>21.931149999999999</c:v>
                </c:pt>
                <c:pt idx="300">
                  <c:v>21.978757999999999</c:v>
                </c:pt>
                <c:pt idx="301">
                  <c:v>21.960446999999998</c:v>
                </c:pt>
                <c:pt idx="302">
                  <c:v>21.967770999999999</c:v>
                </c:pt>
                <c:pt idx="303">
                  <c:v>21.970213000000001</c:v>
                </c:pt>
                <c:pt idx="304">
                  <c:v>21.965330000000002</c:v>
                </c:pt>
                <c:pt idx="305">
                  <c:v>21.983640000000001</c:v>
                </c:pt>
                <c:pt idx="306">
                  <c:v>21.978757999999999</c:v>
                </c:pt>
                <c:pt idx="307">
                  <c:v>21.981199</c:v>
                </c:pt>
                <c:pt idx="308">
                  <c:v>21.918942999999999</c:v>
                </c:pt>
                <c:pt idx="309">
                  <c:v>21.884763</c:v>
                </c:pt>
                <c:pt idx="310">
                  <c:v>21.885984000000001</c:v>
                </c:pt>
                <c:pt idx="311">
                  <c:v>21.877438999999999</c:v>
                </c:pt>
                <c:pt idx="312">
                  <c:v>21.87866</c:v>
                </c:pt>
                <c:pt idx="313">
                  <c:v>21.923825999999998</c:v>
                </c:pt>
                <c:pt idx="314">
                  <c:v>21.904295000000001</c:v>
                </c:pt>
                <c:pt idx="315">
                  <c:v>21.915281</c:v>
                </c:pt>
                <c:pt idx="316">
                  <c:v>21.893308000000001</c:v>
                </c:pt>
                <c:pt idx="317">
                  <c:v>21.905515000000001</c:v>
                </c:pt>
                <c:pt idx="318">
                  <c:v>21.937253999999999</c:v>
                </c:pt>
                <c:pt idx="319">
                  <c:v>21.939695</c:v>
                </c:pt>
                <c:pt idx="320">
                  <c:v>21.950680999999999</c:v>
                </c:pt>
                <c:pt idx="321">
                  <c:v>21.971433000000001</c:v>
                </c:pt>
                <c:pt idx="322">
                  <c:v>21.988523000000001</c:v>
                </c:pt>
                <c:pt idx="323">
                  <c:v>21.966550000000002</c:v>
                </c:pt>
                <c:pt idx="324">
                  <c:v>21.934812000000001</c:v>
                </c:pt>
                <c:pt idx="325">
                  <c:v>21.898191000000001</c:v>
                </c:pt>
                <c:pt idx="326">
                  <c:v>21.939695</c:v>
                </c:pt>
                <c:pt idx="327">
                  <c:v>21.966550000000002</c:v>
                </c:pt>
                <c:pt idx="328">
                  <c:v>21.949460999999999</c:v>
                </c:pt>
                <c:pt idx="329">
                  <c:v>21.929929000000001</c:v>
                </c:pt>
                <c:pt idx="330">
                  <c:v>21.949460999999999</c:v>
                </c:pt>
                <c:pt idx="331">
                  <c:v>21.939695</c:v>
                </c:pt>
                <c:pt idx="332">
                  <c:v>21.972653999999999</c:v>
                </c:pt>
                <c:pt idx="333">
                  <c:v>21.898191000000001</c:v>
                </c:pt>
                <c:pt idx="334">
                  <c:v>21.89697</c:v>
                </c:pt>
                <c:pt idx="335">
                  <c:v>21.889645999999999</c:v>
                </c:pt>
                <c:pt idx="336">
                  <c:v>21.899412000000002</c:v>
                </c:pt>
                <c:pt idx="337">
                  <c:v>21.921384</c:v>
                </c:pt>
                <c:pt idx="338">
                  <c:v>21.928709000000001</c:v>
                </c:pt>
                <c:pt idx="339">
                  <c:v>21.921384</c:v>
                </c:pt>
                <c:pt idx="340">
                  <c:v>21.87866</c:v>
                </c:pt>
                <c:pt idx="341">
                  <c:v>21.927488</c:v>
                </c:pt>
                <c:pt idx="342">
                  <c:v>21.914059999999999</c:v>
                </c:pt>
                <c:pt idx="343">
                  <c:v>21.89697</c:v>
                </c:pt>
                <c:pt idx="344">
                  <c:v>21.89697</c:v>
                </c:pt>
                <c:pt idx="345">
                  <c:v>21.906735999999999</c:v>
                </c:pt>
                <c:pt idx="346">
                  <c:v>21.949460999999999</c:v>
                </c:pt>
                <c:pt idx="347">
                  <c:v>21.954343000000001</c:v>
                </c:pt>
                <c:pt idx="348">
                  <c:v>21.967770999999999</c:v>
                </c:pt>
                <c:pt idx="349">
                  <c:v>21.972653999999999</c:v>
                </c:pt>
                <c:pt idx="350">
                  <c:v>21.973875</c:v>
                </c:pt>
                <c:pt idx="351">
                  <c:v>21.993406</c:v>
                </c:pt>
                <c:pt idx="352">
                  <c:v>22.004391999999999</c:v>
                </c:pt>
                <c:pt idx="353">
                  <c:v>22.011716</c:v>
                </c:pt>
                <c:pt idx="354">
                  <c:v>22.014157999999998</c:v>
                </c:pt>
                <c:pt idx="355">
                  <c:v>22.031248000000001</c:v>
                </c:pt>
                <c:pt idx="356">
                  <c:v>22.041013</c:v>
                </c:pt>
                <c:pt idx="357">
                  <c:v>22.037351000000001</c:v>
                </c:pt>
                <c:pt idx="358">
                  <c:v>22.031248000000001</c:v>
                </c:pt>
                <c:pt idx="359">
                  <c:v>22.001950999999998</c:v>
                </c:pt>
                <c:pt idx="360">
                  <c:v>21.982420000000001</c:v>
                </c:pt>
                <c:pt idx="361">
                  <c:v>21.964109000000001</c:v>
                </c:pt>
                <c:pt idx="362">
                  <c:v>21.943356999999999</c:v>
                </c:pt>
                <c:pt idx="363">
                  <c:v>21.933592000000001</c:v>
                </c:pt>
                <c:pt idx="364">
                  <c:v>21.910398000000001</c:v>
                </c:pt>
                <c:pt idx="365">
                  <c:v>21.945799000000001</c:v>
                </c:pt>
                <c:pt idx="366">
                  <c:v>21.922605000000001</c:v>
                </c:pt>
                <c:pt idx="367">
                  <c:v>21.934812000000001</c:v>
                </c:pt>
                <c:pt idx="368">
                  <c:v>21.940916000000001</c:v>
                </c:pt>
                <c:pt idx="369">
                  <c:v>21.949460999999999</c:v>
                </c:pt>
                <c:pt idx="370">
                  <c:v>21.942136000000001</c:v>
                </c:pt>
                <c:pt idx="371">
                  <c:v>21.943356999999999</c:v>
                </c:pt>
                <c:pt idx="372">
                  <c:v>21.967770999999999</c:v>
                </c:pt>
                <c:pt idx="373">
                  <c:v>21.994627000000001</c:v>
                </c:pt>
                <c:pt idx="374">
                  <c:v>21.988523000000001</c:v>
                </c:pt>
                <c:pt idx="375">
                  <c:v>21.949460999999999</c:v>
                </c:pt>
                <c:pt idx="376">
                  <c:v>21.951902</c:v>
                </c:pt>
                <c:pt idx="377">
                  <c:v>21.959226000000001</c:v>
                </c:pt>
                <c:pt idx="378">
                  <c:v>21.995847000000001</c:v>
                </c:pt>
                <c:pt idx="379">
                  <c:v>22.001950999999998</c:v>
                </c:pt>
                <c:pt idx="380">
                  <c:v>22.009274999999999</c:v>
                </c:pt>
                <c:pt idx="381">
                  <c:v>22.01782</c:v>
                </c:pt>
                <c:pt idx="382">
                  <c:v>22.026364999999998</c:v>
                </c:pt>
                <c:pt idx="383">
                  <c:v>22.037351000000001</c:v>
                </c:pt>
                <c:pt idx="384">
                  <c:v>22.064207</c:v>
                </c:pt>
                <c:pt idx="385">
                  <c:v>22.048338000000001</c:v>
                </c:pt>
                <c:pt idx="386">
                  <c:v>22.044675000000002</c:v>
                </c:pt>
                <c:pt idx="387">
                  <c:v>22.052</c:v>
                </c:pt>
                <c:pt idx="388">
                  <c:v>21.987302</c:v>
                </c:pt>
                <c:pt idx="389">
                  <c:v>22.037351000000001</c:v>
                </c:pt>
                <c:pt idx="390">
                  <c:v>22.003171999999999</c:v>
                </c:pt>
                <c:pt idx="391">
                  <c:v>21.965330000000002</c:v>
                </c:pt>
                <c:pt idx="392">
                  <c:v>21.967770999999999</c:v>
                </c:pt>
                <c:pt idx="393">
                  <c:v>21.954343000000001</c:v>
                </c:pt>
                <c:pt idx="394">
                  <c:v>21.973875</c:v>
                </c:pt>
                <c:pt idx="395">
                  <c:v>21.975095</c:v>
                </c:pt>
                <c:pt idx="396">
                  <c:v>21.987302</c:v>
                </c:pt>
                <c:pt idx="397">
                  <c:v>21.990964999999999</c:v>
                </c:pt>
                <c:pt idx="398">
                  <c:v>22.047117</c:v>
                </c:pt>
                <c:pt idx="399">
                  <c:v>22.048338000000001</c:v>
                </c:pt>
                <c:pt idx="400">
                  <c:v>22.061765000000001</c:v>
                </c:pt>
                <c:pt idx="401">
                  <c:v>22.076414</c:v>
                </c:pt>
                <c:pt idx="402">
                  <c:v>22.041013</c:v>
                </c:pt>
                <c:pt idx="403">
                  <c:v>21.979977999999999</c:v>
                </c:pt>
                <c:pt idx="404">
                  <c:v>21.943356999999999</c:v>
                </c:pt>
                <c:pt idx="405">
                  <c:v>21.939695</c:v>
                </c:pt>
                <c:pt idx="406">
                  <c:v>21.920164</c:v>
                </c:pt>
                <c:pt idx="407">
                  <c:v>21.915281</c:v>
                </c:pt>
                <c:pt idx="408">
                  <c:v>21.900632999999999</c:v>
                </c:pt>
                <c:pt idx="409">
                  <c:v>21.901852999999999</c:v>
                </c:pt>
                <c:pt idx="410">
                  <c:v>21.892088000000001</c:v>
                </c:pt>
                <c:pt idx="411">
                  <c:v>21.914059999999999</c:v>
                </c:pt>
                <c:pt idx="412">
                  <c:v>21.914059999999999</c:v>
                </c:pt>
                <c:pt idx="413">
                  <c:v>21.953123000000001</c:v>
                </c:pt>
                <c:pt idx="414">
                  <c:v>21.970213000000001</c:v>
                </c:pt>
                <c:pt idx="415">
                  <c:v>21.975095</c:v>
                </c:pt>
                <c:pt idx="416">
                  <c:v>22.008054000000001</c:v>
                </c:pt>
                <c:pt idx="417">
                  <c:v>21.993406</c:v>
                </c:pt>
                <c:pt idx="418">
                  <c:v>22.014157999999998</c:v>
                </c:pt>
                <c:pt idx="419">
                  <c:v>22.036131000000001</c:v>
                </c:pt>
                <c:pt idx="420">
                  <c:v>21.984860999999999</c:v>
                </c:pt>
                <c:pt idx="421">
                  <c:v>21.927488</c:v>
                </c:pt>
                <c:pt idx="422">
                  <c:v>21.936032999999998</c:v>
                </c:pt>
                <c:pt idx="423">
                  <c:v>21.928709000000001</c:v>
                </c:pt>
                <c:pt idx="424">
                  <c:v>21.929929000000001</c:v>
                </c:pt>
                <c:pt idx="425">
                  <c:v>21.870114999999998</c:v>
                </c:pt>
                <c:pt idx="426">
                  <c:v>21.899412000000002</c:v>
                </c:pt>
                <c:pt idx="427">
                  <c:v>21.906735999999999</c:v>
                </c:pt>
                <c:pt idx="428">
                  <c:v>21.972653999999999</c:v>
                </c:pt>
                <c:pt idx="429">
                  <c:v>21.964109000000001</c:v>
                </c:pt>
                <c:pt idx="430">
                  <c:v>21.959226000000001</c:v>
                </c:pt>
                <c:pt idx="431">
                  <c:v>21.973875</c:v>
                </c:pt>
                <c:pt idx="432">
                  <c:v>21.967770999999999</c:v>
                </c:pt>
                <c:pt idx="433">
                  <c:v>21.942136000000001</c:v>
                </c:pt>
                <c:pt idx="434">
                  <c:v>21.926266999999999</c:v>
                </c:pt>
                <c:pt idx="435">
                  <c:v>21.953123000000001</c:v>
                </c:pt>
                <c:pt idx="436">
                  <c:v>21.976316000000001</c:v>
                </c:pt>
                <c:pt idx="437">
                  <c:v>21.976316000000001</c:v>
                </c:pt>
                <c:pt idx="438">
                  <c:v>22.001950999999998</c:v>
                </c:pt>
                <c:pt idx="439">
                  <c:v>22.031248000000001</c:v>
                </c:pt>
                <c:pt idx="440">
                  <c:v>22.045895999999999</c:v>
                </c:pt>
                <c:pt idx="441">
                  <c:v>22.019041000000001</c:v>
                </c:pt>
                <c:pt idx="442">
                  <c:v>22.019041000000001</c:v>
                </c:pt>
                <c:pt idx="443">
                  <c:v>22.008054000000001</c:v>
                </c:pt>
                <c:pt idx="444">
                  <c:v>22.011716</c:v>
                </c:pt>
                <c:pt idx="445">
                  <c:v>22.010496</c:v>
                </c:pt>
                <c:pt idx="446">
                  <c:v>22.014157999999998</c:v>
                </c:pt>
                <c:pt idx="447">
                  <c:v>21.989744000000002</c:v>
                </c:pt>
                <c:pt idx="448">
                  <c:v>22.032468000000001</c:v>
                </c:pt>
                <c:pt idx="449">
                  <c:v>22.027585999999999</c:v>
                </c:pt>
                <c:pt idx="450">
                  <c:v>22.026364999999998</c:v>
                </c:pt>
                <c:pt idx="451">
                  <c:v>22.036131000000001</c:v>
                </c:pt>
                <c:pt idx="452">
                  <c:v>22.039793</c:v>
                </c:pt>
                <c:pt idx="453">
                  <c:v>22.012937000000001</c:v>
                </c:pt>
                <c:pt idx="454">
                  <c:v>22.005613</c:v>
                </c:pt>
                <c:pt idx="455">
                  <c:v>22.044675000000002</c:v>
                </c:pt>
                <c:pt idx="456">
                  <c:v>22.045895999999999</c:v>
                </c:pt>
                <c:pt idx="457">
                  <c:v>22.041013</c:v>
                </c:pt>
                <c:pt idx="458">
                  <c:v>22.061765000000001</c:v>
                </c:pt>
                <c:pt idx="459">
                  <c:v>22.05322</c:v>
                </c:pt>
                <c:pt idx="460">
                  <c:v>22.065427</c:v>
                </c:pt>
                <c:pt idx="461">
                  <c:v>22.039793</c:v>
                </c:pt>
                <c:pt idx="462">
                  <c:v>22.016598999999999</c:v>
                </c:pt>
                <c:pt idx="463">
                  <c:v>22.023924000000001</c:v>
                </c:pt>
                <c:pt idx="464">
                  <c:v>22.019041000000001</c:v>
                </c:pt>
                <c:pt idx="465">
                  <c:v>22.028805999999999</c:v>
                </c:pt>
                <c:pt idx="466">
                  <c:v>22.016598999999999</c:v>
                </c:pt>
                <c:pt idx="467">
                  <c:v>22.031248000000001</c:v>
                </c:pt>
                <c:pt idx="468">
                  <c:v>22.026364999999998</c:v>
                </c:pt>
                <c:pt idx="469">
                  <c:v>22.019041000000001</c:v>
                </c:pt>
                <c:pt idx="470">
                  <c:v>22.006834000000001</c:v>
                </c:pt>
                <c:pt idx="471">
                  <c:v>22.015378999999999</c:v>
                </c:pt>
                <c:pt idx="472">
                  <c:v>21.976316000000001</c:v>
                </c:pt>
                <c:pt idx="473">
                  <c:v>21.978757999999999</c:v>
                </c:pt>
                <c:pt idx="474">
                  <c:v>21.978757999999999</c:v>
                </c:pt>
                <c:pt idx="475">
                  <c:v>21.995847000000001</c:v>
                </c:pt>
                <c:pt idx="476">
                  <c:v>22.011716</c:v>
                </c:pt>
                <c:pt idx="477">
                  <c:v>22.03491</c:v>
                </c:pt>
                <c:pt idx="478">
                  <c:v>22.045895999999999</c:v>
                </c:pt>
                <c:pt idx="479">
                  <c:v>22.081296999999999</c:v>
                </c:pt>
                <c:pt idx="480">
                  <c:v>22.045895999999999</c:v>
                </c:pt>
                <c:pt idx="481">
                  <c:v>22.054441000000001</c:v>
                </c:pt>
                <c:pt idx="482">
                  <c:v>22.043455000000002</c:v>
                </c:pt>
                <c:pt idx="483">
                  <c:v>22.055662000000002</c:v>
                </c:pt>
                <c:pt idx="484">
                  <c:v>22.062985999999999</c:v>
                </c:pt>
                <c:pt idx="485">
                  <c:v>22.060545000000001</c:v>
                </c:pt>
                <c:pt idx="486">
                  <c:v>22.059324</c:v>
                </c:pt>
                <c:pt idx="487">
                  <c:v>22.097166000000001</c:v>
                </c:pt>
                <c:pt idx="488">
                  <c:v>22.084959000000001</c:v>
                </c:pt>
                <c:pt idx="489">
                  <c:v>22.115476000000001</c:v>
                </c:pt>
                <c:pt idx="490">
                  <c:v>22.138670000000001</c:v>
                </c:pt>
                <c:pt idx="491">
                  <c:v>22.135007000000002</c:v>
                </c:pt>
                <c:pt idx="492">
                  <c:v>22.105710999999999</c:v>
                </c:pt>
                <c:pt idx="493">
                  <c:v>22.098386000000001</c:v>
                </c:pt>
                <c:pt idx="494">
                  <c:v>22.098386000000001</c:v>
                </c:pt>
                <c:pt idx="495">
                  <c:v>22.065427</c:v>
                </c:pt>
                <c:pt idx="496">
                  <c:v>22.058102999999999</c:v>
                </c:pt>
                <c:pt idx="497">
                  <c:v>22.054441000000001</c:v>
                </c:pt>
                <c:pt idx="498">
                  <c:v>21.990964999999999</c:v>
                </c:pt>
                <c:pt idx="499">
                  <c:v>22.039793</c:v>
                </c:pt>
                <c:pt idx="500">
                  <c:v>22.022703</c:v>
                </c:pt>
                <c:pt idx="501">
                  <c:v>22.015378999999999</c:v>
                </c:pt>
                <c:pt idx="502">
                  <c:v>21.992184999999999</c:v>
                </c:pt>
                <c:pt idx="503">
                  <c:v>21.961668</c:v>
                </c:pt>
                <c:pt idx="504">
                  <c:v>21.986082</c:v>
                </c:pt>
                <c:pt idx="505">
                  <c:v>22.010496</c:v>
                </c:pt>
                <c:pt idx="506">
                  <c:v>22.020261000000001</c:v>
                </c:pt>
                <c:pt idx="507">
                  <c:v>21.965330000000002</c:v>
                </c:pt>
                <c:pt idx="508">
                  <c:v>21.987302</c:v>
                </c:pt>
                <c:pt idx="509">
                  <c:v>21.988523000000001</c:v>
                </c:pt>
                <c:pt idx="510">
                  <c:v>21.990964999999999</c:v>
                </c:pt>
                <c:pt idx="511">
                  <c:v>22.006834000000001</c:v>
                </c:pt>
                <c:pt idx="512">
                  <c:v>22.012937000000001</c:v>
                </c:pt>
                <c:pt idx="513">
                  <c:v>21.976316000000001</c:v>
                </c:pt>
                <c:pt idx="514">
                  <c:v>21.967770999999999</c:v>
                </c:pt>
                <c:pt idx="515">
                  <c:v>21.987302</c:v>
                </c:pt>
                <c:pt idx="516">
                  <c:v>21.992184999999999</c:v>
                </c:pt>
                <c:pt idx="517">
                  <c:v>22.008054000000001</c:v>
                </c:pt>
                <c:pt idx="518">
                  <c:v>22.005613</c:v>
                </c:pt>
                <c:pt idx="519">
                  <c:v>22.008054000000001</c:v>
                </c:pt>
                <c:pt idx="520">
                  <c:v>21.992184999999999</c:v>
                </c:pt>
                <c:pt idx="521">
                  <c:v>22.004391999999999</c:v>
                </c:pt>
                <c:pt idx="522">
                  <c:v>22.010496</c:v>
                </c:pt>
                <c:pt idx="523">
                  <c:v>22.055662000000002</c:v>
                </c:pt>
                <c:pt idx="524">
                  <c:v>22.058102999999999</c:v>
                </c:pt>
                <c:pt idx="525">
                  <c:v>22.059324</c:v>
                </c:pt>
                <c:pt idx="526">
                  <c:v>22.095945</c:v>
                </c:pt>
                <c:pt idx="527">
                  <c:v>22.084959000000001</c:v>
                </c:pt>
                <c:pt idx="528">
                  <c:v>22.108152</c:v>
                </c:pt>
                <c:pt idx="529">
                  <c:v>22.092282999999998</c:v>
                </c:pt>
                <c:pt idx="530">
                  <c:v>22.098386000000001</c:v>
                </c:pt>
                <c:pt idx="531">
                  <c:v>22.103269000000001</c:v>
                </c:pt>
                <c:pt idx="532">
                  <c:v>22.05322</c:v>
                </c:pt>
                <c:pt idx="533">
                  <c:v>22.041013</c:v>
                </c:pt>
                <c:pt idx="534">
                  <c:v>22.032468000000001</c:v>
                </c:pt>
                <c:pt idx="535">
                  <c:v>22.020261000000001</c:v>
                </c:pt>
                <c:pt idx="536">
                  <c:v>22.033688999999999</c:v>
                </c:pt>
                <c:pt idx="537">
                  <c:v>22.047117</c:v>
                </c:pt>
                <c:pt idx="538">
                  <c:v>22.065427</c:v>
                </c:pt>
                <c:pt idx="539">
                  <c:v>22.045895999999999</c:v>
                </c:pt>
                <c:pt idx="540">
                  <c:v>22.03491</c:v>
                </c:pt>
                <c:pt idx="541">
                  <c:v>22.03491</c:v>
                </c:pt>
                <c:pt idx="542">
                  <c:v>22.028805999999999</c:v>
                </c:pt>
                <c:pt idx="543">
                  <c:v>22.008054000000001</c:v>
                </c:pt>
                <c:pt idx="544">
                  <c:v>21.998289</c:v>
                </c:pt>
                <c:pt idx="545">
                  <c:v>21.971433000000001</c:v>
                </c:pt>
                <c:pt idx="546">
                  <c:v>21.960446999999998</c:v>
                </c:pt>
                <c:pt idx="547">
                  <c:v>21.967770999999999</c:v>
                </c:pt>
                <c:pt idx="548">
                  <c:v>21.982420000000001</c:v>
                </c:pt>
                <c:pt idx="549">
                  <c:v>21.995847000000001</c:v>
                </c:pt>
                <c:pt idx="550">
                  <c:v>21.994627000000001</c:v>
                </c:pt>
                <c:pt idx="551">
                  <c:v>22.022703</c:v>
                </c:pt>
                <c:pt idx="552">
                  <c:v>22.030027</c:v>
                </c:pt>
                <c:pt idx="553">
                  <c:v>22.050778999999999</c:v>
                </c:pt>
                <c:pt idx="554">
                  <c:v>22.045895999999999</c:v>
                </c:pt>
                <c:pt idx="555">
                  <c:v>22.048338000000001</c:v>
                </c:pt>
                <c:pt idx="556">
                  <c:v>22.058102999999999</c:v>
                </c:pt>
                <c:pt idx="557">
                  <c:v>22.097166000000001</c:v>
                </c:pt>
                <c:pt idx="558">
                  <c:v>22.070309999999999</c:v>
                </c:pt>
                <c:pt idx="559">
                  <c:v>22.045895999999999</c:v>
                </c:pt>
                <c:pt idx="560">
                  <c:v>22.060545000000001</c:v>
                </c:pt>
                <c:pt idx="561">
                  <c:v>22.070309999999999</c:v>
                </c:pt>
                <c:pt idx="562">
                  <c:v>22.054441000000001</c:v>
                </c:pt>
                <c:pt idx="563">
                  <c:v>22.061765000000001</c:v>
                </c:pt>
                <c:pt idx="564">
                  <c:v>22.054441000000001</c:v>
                </c:pt>
                <c:pt idx="565">
                  <c:v>22.045895999999999</c:v>
                </c:pt>
                <c:pt idx="566">
                  <c:v>22.082516999999999</c:v>
                </c:pt>
                <c:pt idx="567">
                  <c:v>22.089841</c:v>
                </c:pt>
                <c:pt idx="568">
                  <c:v>22.072752000000001</c:v>
                </c:pt>
                <c:pt idx="569">
                  <c:v>22.087399999999999</c:v>
                </c:pt>
                <c:pt idx="570">
                  <c:v>22.084959000000001</c:v>
                </c:pt>
                <c:pt idx="571">
                  <c:v>22.092282999999998</c:v>
                </c:pt>
                <c:pt idx="572">
                  <c:v>22.103269000000001</c:v>
                </c:pt>
                <c:pt idx="573">
                  <c:v>22.106930999999999</c:v>
                </c:pt>
                <c:pt idx="574">
                  <c:v>22.117918</c:v>
                </c:pt>
                <c:pt idx="575">
                  <c:v>22.114256000000001</c:v>
                </c:pt>
                <c:pt idx="576">
                  <c:v>22.080075999999998</c:v>
                </c:pt>
                <c:pt idx="577">
                  <c:v>22.104489999999998</c:v>
                </c:pt>
                <c:pt idx="578">
                  <c:v>22.065427</c:v>
                </c:pt>
                <c:pt idx="579">
                  <c:v>22.047117</c:v>
                </c:pt>
                <c:pt idx="580">
                  <c:v>22.075192999999999</c:v>
                </c:pt>
                <c:pt idx="581">
                  <c:v>22.078855000000001</c:v>
                </c:pt>
                <c:pt idx="582">
                  <c:v>22.042234000000001</c:v>
                </c:pt>
                <c:pt idx="583">
                  <c:v>22.015378999999999</c:v>
                </c:pt>
                <c:pt idx="584">
                  <c:v>22.030027</c:v>
                </c:pt>
                <c:pt idx="585">
                  <c:v>22.056882999999999</c:v>
                </c:pt>
                <c:pt idx="586">
                  <c:v>22.070309999999999</c:v>
                </c:pt>
                <c:pt idx="587">
                  <c:v>22.081296999999999</c:v>
                </c:pt>
                <c:pt idx="588">
                  <c:v>22.092282999999998</c:v>
                </c:pt>
                <c:pt idx="589">
                  <c:v>22.109373000000001</c:v>
                </c:pt>
                <c:pt idx="590">
                  <c:v>22.132566000000001</c:v>
                </c:pt>
                <c:pt idx="591">
                  <c:v>22.073972000000001</c:v>
                </c:pt>
                <c:pt idx="592">
                  <c:v>22.048338000000001</c:v>
                </c:pt>
                <c:pt idx="593">
                  <c:v>22.059324</c:v>
                </c:pt>
                <c:pt idx="594">
                  <c:v>22.044675000000002</c:v>
                </c:pt>
                <c:pt idx="595">
                  <c:v>22.031248000000001</c:v>
                </c:pt>
                <c:pt idx="596">
                  <c:v>22.022703</c:v>
                </c:pt>
                <c:pt idx="597">
                  <c:v>22.019041000000001</c:v>
                </c:pt>
                <c:pt idx="598">
                  <c:v>22.042234000000001</c:v>
                </c:pt>
                <c:pt idx="599">
                  <c:v>22.080075999999998</c:v>
                </c:pt>
                <c:pt idx="600">
                  <c:v>22.089841</c:v>
                </c:pt>
                <c:pt idx="601">
                  <c:v>22.059324</c:v>
                </c:pt>
                <c:pt idx="602">
                  <c:v>22.077634</c:v>
                </c:pt>
                <c:pt idx="603">
                  <c:v>22.061765000000001</c:v>
                </c:pt>
                <c:pt idx="604">
                  <c:v>22.064207</c:v>
                </c:pt>
                <c:pt idx="605">
                  <c:v>22.083738</c:v>
                </c:pt>
                <c:pt idx="606">
                  <c:v>22.104489999999998</c:v>
                </c:pt>
                <c:pt idx="607">
                  <c:v>22.114256000000001</c:v>
                </c:pt>
                <c:pt idx="608">
                  <c:v>22.113035</c:v>
                </c:pt>
                <c:pt idx="609">
                  <c:v>22.113035</c:v>
                </c:pt>
                <c:pt idx="610">
                  <c:v>22.133787000000002</c:v>
                </c:pt>
                <c:pt idx="611">
                  <c:v>22.172848999999999</c:v>
                </c:pt>
                <c:pt idx="612">
                  <c:v>22.188718000000001</c:v>
                </c:pt>
                <c:pt idx="613">
                  <c:v>22.198484000000001</c:v>
                </c:pt>
                <c:pt idx="614">
                  <c:v>22.159421999999999</c:v>
                </c:pt>
                <c:pt idx="615">
                  <c:v>22.181394000000001</c:v>
                </c:pt>
                <c:pt idx="616">
                  <c:v>22.221677</c:v>
                </c:pt>
                <c:pt idx="617">
                  <c:v>22.215574</c:v>
                </c:pt>
                <c:pt idx="618">
                  <c:v>22.132566000000001</c:v>
                </c:pt>
                <c:pt idx="619">
                  <c:v>22.120359000000001</c:v>
                </c:pt>
                <c:pt idx="620">
                  <c:v>22.115476000000001</c:v>
                </c:pt>
                <c:pt idx="621">
                  <c:v>22.095945</c:v>
                </c:pt>
                <c:pt idx="622">
                  <c:v>22.093503999999999</c:v>
                </c:pt>
                <c:pt idx="623">
                  <c:v>22.100828</c:v>
                </c:pt>
                <c:pt idx="624">
                  <c:v>22.095945</c:v>
                </c:pt>
                <c:pt idx="625">
                  <c:v>22.100828</c:v>
                </c:pt>
                <c:pt idx="626">
                  <c:v>22.077634</c:v>
                </c:pt>
                <c:pt idx="627">
                  <c:v>22.125242</c:v>
                </c:pt>
                <c:pt idx="628">
                  <c:v>22.091062000000001</c:v>
                </c:pt>
                <c:pt idx="629">
                  <c:v>22.098386000000001</c:v>
                </c:pt>
                <c:pt idx="630">
                  <c:v>22.05322</c:v>
                </c:pt>
                <c:pt idx="631">
                  <c:v>22.041013</c:v>
                </c:pt>
                <c:pt idx="632">
                  <c:v>22.036131000000001</c:v>
                </c:pt>
                <c:pt idx="633">
                  <c:v>22.038571999999998</c:v>
                </c:pt>
                <c:pt idx="634">
                  <c:v>22.021481999999999</c:v>
                </c:pt>
                <c:pt idx="635">
                  <c:v>22.045895999999999</c:v>
                </c:pt>
                <c:pt idx="636">
                  <c:v>22.044675000000002</c:v>
                </c:pt>
                <c:pt idx="637">
                  <c:v>22.01782</c:v>
                </c:pt>
                <c:pt idx="638">
                  <c:v>22.066648000000001</c:v>
                </c:pt>
                <c:pt idx="639">
                  <c:v>22.080075999999998</c:v>
                </c:pt>
                <c:pt idx="640">
                  <c:v>22.091062000000001</c:v>
                </c:pt>
                <c:pt idx="641">
                  <c:v>22.114256000000001</c:v>
                </c:pt>
                <c:pt idx="642">
                  <c:v>22.120359000000001</c:v>
                </c:pt>
                <c:pt idx="643">
                  <c:v>22.117918</c:v>
                </c:pt>
                <c:pt idx="644">
                  <c:v>22.097166000000001</c:v>
                </c:pt>
                <c:pt idx="645">
                  <c:v>22.121580000000002</c:v>
                </c:pt>
                <c:pt idx="646">
                  <c:v>22.111813999999999</c:v>
                </c:pt>
                <c:pt idx="647">
                  <c:v>22.121580000000002</c:v>
                </c:pt>
                <c:pt idx="648">
                  <c:v>22.097166000000001</c:v>
                </c:pt>
                <c:pt idx="649">
                  <c:v>22.088621</c:v>
                </c:pt>
                <c:pt idx="650">
                  <c:v>22.075192999999999</c:v>
                </c:pt>
                <c:pt idx="651">
                  <c:v>22.087399999999999</c:v>
                </c:pt>
                <c:pt idx="652">
                  <c:v>22.084959000000001</c:v>
                </c:pt>
                <c:pt idx="653">
                  <c:v>22.083738</c:v>
                </c:pt>
                <c:pt idx="654">
                  <c:v>22.067869000000002</c:v>
                </c:pt>
                <c:pt idx="655">
                  <c:v>22.065427</c:v>
                </c:pt>
                <c:pt idx="656">
                  <c:v>22.065427</c:v>
                </c:pt>
                <c:pt idx="657">
                  <c:v>22.064207</c:v>
                </c:pt>
                <c:pt idx="658">
                  <c:v>22.084959000000001</c:v>
                </c:pt>
                <c:pt idx="659">
                  <c:v>22.116696999999998</c:v>
                </c:pt>
                <c:pt idx="660">
                  <c:v>22.115476000000001</c:v>
                </c:pt>
                <c:pt idx="661">
                  <c:v>22.104489999999998</c:v>
                </c:pt>
                <c:pt idx="662">
                  <c:v>22.083738</c:v>
                </c:pt>
                <c:pt idx="663">
                  <c:v>22.089841</c:v>
                </c:pt>
                <c:pt idx="664">
                  <c:v>22.084959000000001</c:v>
                </c:pt>
                <c:pt idx="665">
                  <c:v>22.073972000000001</c:v>
                </c:pt>
                <c:pt idx="666">
                  <c:v>22.072752000000001</c:v>
                </c:pt>
                <c:pt idx="667">
                  <c:v>22.070309999999999</c:v>
                </c:pt>
                <c:pt idx="668">
                  <c:v>22.062985999999999</c:v>
                </c:pt>
                <c:pt idx="669">
                  <c:v>22.071531</c:v>
                </c:pt>
                <c:pt idx="670">
                  <c:v>22.089841</c:v>
                </c:pt>
                <c:pt idx="671">
                  <c:v>22.088621</c:v>
                </c:pt>
                <c:pt idx="672">
                  <c:v>22.100828</c:v>
                </c:pt>
                <c:pt idx="673">
                  <c:v>22.073972000000001</c:v>
                </c:pt>
                <c:pt idx="674">
                  <c:v>22.062985999999999</c:v>
                </c:pt>
                <c:pt idx="675">
                  <c:v>22.072752000000001</c:v>
                </c:pt>
                <c:pt idx="676">
                  <c:v>22.130125</c:v>
                </c:pt>
                <c:pt idx="677">
                  <c:v>22.128903999999999</c:v>
                </c:pt>
                <c:pt idx="678">
                  <c:v>22.111813999999999</c:v>
                </c:pt>
                <c:pt idx="679">
                  <c:v>22.119138</c:v>
                </c:pt>
                <c:pt idx="680">
                  <c:v>22.148434999999999</c:v>
                </c:pt>
                <c:pt idx="681">
                  <c:v>22.185055999999999</c:v>
                </c:pt>
                <c:pt idx="682">
                  <c:v>22.218015000000001</c:v>
                </c:pt>
                <c:pt idx="683">
                  <c:v>22.167966</c:v>
                </c:pt>
                <c:pt idx="684">
                  <c:v>22.170407999999998</c:v>
                </c:pt>
                <c:pt idx="685">
                  <c:v>22.166746</c:v>
                </c:pt>
                <c:pt idx="686">
                  <c:v>22.169187000000001</c:v>
                </c:pt>
                <c:pt idx="687">
                  <c:v>22.183835999999999</c:v>
                </c:pt>
                <c:pt idx="688">
                  <c:v>22.187498000000001</c:v>
                </c:pt>
                <c:pt idx="689">
                  <c:v>22.124020999999999</c:v>
                </c:pt>
                <c:pt idx="690">
                  <c:v>22.098386000000001</c:v>
                </c:pt>
                <c:pt idx="691">
                  <c:v>22.143552</c:v>
                </c:pt>
                <c:pt idx="692">
                  <c:v>22.099606999999999</c:v>
                </c:pt>
                <c:pt idx="693">
                  <c:v>22.094723999999999</c:v>
                </c:pt>
                <c:pt idx="694">
                  <c:v>22.076414</c:v>
                </c:pt>
                <c:pt idx="695">
                  <c:v>22.062985999999999</c:v>
                </c:pt>
                <c:pt idx="696">
                  <c:v>22.095945</c:v>
                </c:pt>
                <c:pt idx="697">
                  <c:v>22.050778999999999</c:v>
                </c:pt>
                <c:pt idx="698">
                  <c:v>22.100828</c:v>
                </c:pt>
                <c:pt idx="699">
                  <c:v>22.119138</c:v>
                </c:pt>
                <c:pt idx="700">
                  <c:v>22.104489999999998</c:v>
                </c:pt>
                <c:pt idx="701">
                  <c:v>22.108152</c:v>
                </c:pt>
                <c:pt idx="702">
                  <c:v>22.117918</c:v>
                </c:pt>
                <c:pt idx="703">
                  <c:v>22.116696999999998</c:v>
                </c:pt>
                <c:pt idx="704">
                  <c:v>22.172848999999999</c:v>
                </c:pt>
                <c:pt idx="705">
                  <c:v>22.20947</c:v>
                </c:pt>
                <c:pt idx="706">
                  <c:v>22.202145999999999</c:v>
                </c:pt>
                <c:pt idx="707">
                  <c:v>22.218015000000001</c:v>
                </c:pt>
                <c:pt idx="708">
                  <c:v>22.244871</c:v>
                </c:pt>
                <c:pt idx="709">
                  <c:v>22.213132000000002</c:v>
                </c:pt>
                <c:pt idx="710">
                  <c:v>22.142332</c:v>
                </c:pt>
                <c:pt idx="711">
                  <c:v>22.117918</c:v>
                </c:pt>
                <c:pt idx="712">
                  <c:v>22.136227999999999</c:v>
                </c:pt>
                <c:pt idx="713">
                  <c:v>22.103269000000001</c:v>
                </c:pt>
                <c:pt idx="714">
                  <c:v>22.104489999999998</c:v>
                </c:pt>
                <c:pt idx="715">
                  <c:v>22.106930999999999</c:v>
                </c:pt>
                <c:pt idx="716">
                  <c:v>22.111813999999999</c:v>
                </c:pt>
                <c:pt idx="717">
                  <c:v>22.128903999999999</c:v>
                </c:pt>
                <c:pt idx="718">
                  <c:v>22.092282999999998</c:v>
                </c:pt>
                <c:pt idx="719">
                  <c:v>22.111813999999999</c:v>
                </c:pt>
                <c:pt idx="720">
                  <c:v>22.119138</c:v>
                </c:pt>
                <c:pt idx="721">
                  <c:v>22.127683000000001</c:v>
                </c:pt>
                <c:pt idx="722">
                  <c:v>22.102049000000001</c:v>
                </c:pt>
                <c:pt idx="723">
                  <c:v>22.064207</c:v>
                </c:pt>
                <c:pt idx="724">
                  <c:v>22.093503999999999</c:v>
                </c:pt>
                <c:pt idx="725">
                  <c:v>22.099606999999999</c:v>
                </c:pt>
                <c:pt idx="726">
                  <c:v>22.05322</c:v>
                </c:pt>
                <c:pt idx="727">
                  <c:v>22.066648000000001</c:v>
                </c:pt>
                <c:pt idx="728">
                  <c:v>22.066648000000001</c:v>
                </c:pt>
                <c:pt idx="729">
                  <c:v>22.098386000000001</c:v>
                </c:pt>
                <c:pt idx="730">
                  <c:v>22.109373000000001</c:v>
                </c:pt>
                <c:pt idx="731">
                  <c:v>22.121580000000002</c:v>
                </c:pt>
                <c:pt idx="732">
                  <c:v>22.159421999999999</c:v>
                </c:pt>
                <c:pt idx="733">
                  <c:v>22.155759</c:v>
                </c:pt>
                <c:pt idx="734">
                  <c:v>22.171628999999999</c:v>
                </c:pt>
                <c:pt idx="735">
                  <c:v>22.166746</c:v>
                </c:pt>
                <c:pt idx="736">
                  <c:v>22.180174000000001</c:v>
                </c:pt>
                <c:pt idx="737">
                  <c:v>22.171628999999999</c:v>
                </c:pt>
                <c:pt idx="738">
                  <c:v>22.163084000000001</c:v>
                </c:pt>
                <c:pt idx="739">
                  <c:v>22.166746</c:v>
                </c:pt>
                <c:pt idx="740">
                  <c:v>22.150877000000001</c:v>
                </c:pt>
                <c:pt idx="741">
                  <c:v>22.150877000000001</c:v>
                </c:pt>
                <c:pt idx="742">
                  <c:v>22.114256000000001</c:v>
                </c:pt>
                <c:pt idx="743">
                  <c:v>22.116696999999998</c:v>
                </c:pt>
                <c:pt idx="744">
                  <c:v>22.121580000000002</c:v>
                </c:pt>
                <c:pt idx="745">
                  <c:v>22.058102999999999</c:v>
                </c:pt>
                <c:pt idx="746">
                  <c:v>22.105710999999999</c:v>
                </c:pt>
                <c:pt idx="747">
                  <c:v>22.221677</c:v>
                </c:pt>
                <c:pt idx="748">
                  <c:v>22.222898000000001</c:v>
                </c:pt>
                <c:pt idx="749">
                  <c:v>22.231442999999999</c:v>
                </c:pt>
                <c:pt idx="750">
                  <c:v>22.20825</c:v>
                </c:pt>
                <c:pt idx="751">
                  <c:v>22.222898000000001</c:v>
                </c:pt>
                <c:pt idx="752">
                  <c:v>22.185055999999999</c:v>
                </c:pt>
                <c:pt idx="753">
                  <c:v>22.108152</c:v>
                </c:pt>
                <c:pt idx="754">
                  <c:v>22.071531</c:v>
                </c:pt>
                <c:pt idx="755">
                  <c:v>22.056882999999999</c:v>
                </c:pt>
                <c:pt idx="756">
                  <c:v>22.126463000000001</c:v>
                </c:pt>
                <c:pt idx="757">
                  <c:v>22.100828</c:v>
                </c:pt>
                <c:pt idx="758">
                  <c:v>22.102049000000001</c:v>
                </c:pt>
                <c:pt idx="759">
                  <c:v>22.103269000000001</c:v>
                </c:pt>
                <c:pt idx="760">
                  <c:v>22.127683000000001</c:v>
                </c:pt>
                <c:pt idx="761">
                  <c:v>22.133787000000002</c:v>
                </c:pt>
                <c:pt idx="762">
                  <c:v>22.125242</c:v>
                </c:pt>
                <c:pt idx="763">
                  <c:v>22.124020999999999</c:v>
                </c:pt>
                <c:pt idx="764">
                  <c:v>22.139890000000001</c:v>
                </c:pt>
                <c:pt idx="765">
                  <c:v>22.158200999999998</c:v>
                </c:pt>
                <c:pt idx="766">
                  <c:v>22.155759</c:v>
                </c:pt>
                <c:pt idx="767">
                  <c:v>22.161863</c:v>
                </c:pt>
                <c:pt idx="768">
                  <c:v>22.164304000000001</c:v>
                </c:pt>
                <c:pt idx="769">
                  <c:v>22.188718000000001</c:v>
                </c:pt>
                <c:pt idx="770">
                  <c:v>22.226559999999999</c:v>
                </c:pt>
                <c:pt idx="771">
                  <c:v>22.198484000000001</c:v>
                </c:pt>
                <c:pt idx="772">
                  <c:v>22.199705000000002</c:v>
                </c:pt>
                <c:pt idx="773">
                  <c:v>22.141110999999999</c:v>
                </c:pt>
                <c:pt idx="774">
                  <c:v>22.142332</c:v>
                </c:pt>
                <c:pt idx="775">
                  <c:v>22.198484000000001</c:v>
                </c:pt>
                <c:pt idx="776">
                  <c:v>22.249753999999999</c:v>
                </c:pt>
                <c:pt idx="777">
                  <c:v>22.283933000000001</c:v>
                </c:pt>
                <c:pt idx="778">
                  <c:v>22.285153999999999</c:v>
                </c:pt>
                <c:pt idx="779">
                  <c:v>22.280270999999999</c:v>
                </c:pt>
                <c:pt idx="780">
                  <c:v>22.198484000000001</c:v>
                </c:pt>
                <c:pt idx="781">
                  <c:v>22.176511000000001</c:v>
                </c:pt>
                <c:pt idx="782">
                  <c:v>22.19116</c:v>
                </c:pt>
                <c:pt idx="783">
                  <c:v>22.199705000000002</c:v>
                </c:pt>
                <c:pt idx="784">
                  <c:v>22.230222000000001</c:v>
                </c:pt>
                <c:pt idx="785">
                  <c:v>22.229002000000001</c:v>
                </c:pt>
                <c:pt idx="786">
                  <c:v>22.211912000000002</c:v>
                </c:pt>
                <c:pt idx="787">
                  <c:v>22.257078</c:v>
                </c:pt>
                <c:pt idx="788">
                  <c:v>22.250973999999999</c:v>
                </c:pt>
                <c:pt idx="789">
                  <c:v>22.258299000000001</c:v>
                </c:pt>
                <c:pt idx="790">
                  <c:v>22.222898000000001</c:v>
                </c:pt>
                <c:pt idx="791">
                  <c:v>22.214352999999999</c:v>
                </c:pt>
                <c:pt idx="792">
                  <c:v>22.200925000000002</c:v>
                </c:pt>
                <c:pt idx="793">
                  <c:v>22.225339999999999</c:v>
                </c:pt>
                <c:pt idx="794">
                  <c:v>22.222898000000001</c:v>
                </c:pt>
                <c:pt idx="795">
                  <c:v>22.19116</c:v>
                </c:pt>
                <c:pt idx="796">
                  <c:v>22.189938999999999</c:v>
                </c:pt>
                <c:pt idx="797">
                  <c:v>22.203367</c:v>
                </c:pt>
                <c:pt idx="798">
                  <c:v>22.187498000000001</c:v>
                </c:pt>
                <c:pt idx="799">
                  <c:v>22.225339999999999</c:v>
                </c:pt>
                <c:pt idx="800">
                  <c:v>22.175291000000001</c:v>
                </c:pt>
                <c:pt idx="801">
                  <c:v>22.189938999999999</c:v>
                </c:pt>
                <c:pt idx="802">
                  <c:v>22.196043</c:v>
                </c:pt>
                <c:pt idx="803">
                  <c:v>22.193601000000001</c:v>
                </c:pt>
                <c:pt idx="804">
                  <c:v>22.194821999999998</c:v>
                </c:pt>
                <c:pt idx="805">
                  <c:v>22.224119000000002</c:v>
                </c:pt>
                <c:pt idx="806">
                  <c:v>22.197263</c:v>
                </c:pt>
                <c:pt idx="807">
                  <c:v>22.215574</c:v>
                </c:pt>
                <c:pt idx="808">
                  <c:v>22.258299000000001</c:v>
                </c:pt>
                <c:pt idx="809">
                  <c:v>22.258299000000001</c:v>
                </c:pt>
                <c:pt idx="810">
                  <c:v>22.207028999999999</c:v>
                </c:pt>
                <c:pt idx="811">
                  <c:v>22.171628999999999</c:v>
                </c:pt>
                <c:pt idx="812">
                  <c:v>22.172848999999999</c:v>
                </c:pt>
                <c:pt idx="813">
                  <c:v>22.17407</c:v>
                </c:pt>
                <c:pt idx="814">
                  <c:v>22.133787000000002</c:v>
                </c:pt>
                <c:pt idx="815">
                  <c:v>22.152097000000001</c:v>
                </c:pt>
                <c:pt idx="816">
                  <c:v>22.125242</c:v>
                </c:pt>
                <c:pt idx="817">
                  <c:v>22.125242</c:v>
                </c:pt>
                <c:pt idx="818">
                  <c:v>22.158200999999998</c:v>
                </c:pt>
                <c:pt idx="819">
                  <c:v>22.111813999999999</c:v>
                </c:pt>
                <c:pt idx="820">
                  <c:v>22.069089999999999</c:v>
                </c:pt>
                <c:pt idx="821">
                  <c:v>22.114256000000001</c:v>
                </c:pt>
                <c:pt idx="822">
                  <c:v>22.108152</c:v>
                </c:pt>
                <c:pt idx="823">
                  <c:v>22.100828</c:v>
                </c:pt>
                <c:pt idx="824">
                  <c:v>22.126463000000001</c:v>
                </c:pt>
                <c:pt idx="825">
                  <c:v>22.133787000000002</c:v>
                </c:pt>
                <c:pt idx="826">
                  <c:v>22.150877000000001</c:v>
                </c:pt>
                <c:pt idx="827">
                  <c:v>22.202145999999999</c:v>
                </c:pt>
                <c:pt idx="828">
                  <c:v>22.156980000000001</c:v>
                </c:pt>
                <c:pt idx="829">
                  <c:v>22.165524999999999</c:v>
                </c:pt>
                <c:pt idx="830">
                  <c:v>22.142332</c:v>
                </c:pt>
                <c:pt idx="831">
                  <c:v>22.106930999999999</c:v>
                </c:pt>
                <c:pt idx="832">
                  <c:v>22.109373000000001</c:v>
                </c:pt>
                <c:pt idx="833">
                  <c:v>22.108152</c:v>
                </c:pt>
                <c:pt idx="834">
                  <c:v>22.114256000000001</c:v>
                </c:pt>
                <c:pt idx="835">
                  <c:v>22.132566000000001</c:v>
                </c:pt>
                <c:pt idx="836">
                  <c:v>22.150877000000001</c:v>
                </c:pt>
                <c:pt idx="837">
                  <c:v>22.172848999999999</c:v>
                </c:pt>
                <c:pt idx="838">
                  <c:v>22.187498000000001</c:v>
                </c:pt>
                <c:pt idx="839">
                  <c:v>22.17407</c:v>
                </c:pt>
                <c:pt idx="840">
                  <c:v>22.165524999999999</c:v>
                </c:pt>
                <c:pt idx="841">
                  <c:v>22.160641999999999</c:v>
                </c:pt>
                <c:pt idx="842">
                  <c:v>22.152097000000001</c:v>
                </c:pt>
                <c:pt idx="843">
                  <c:v>22.136227999999999</c:v>
                </c:pt>
                <c:pt idx="844">
                  <c:v>22.152097000000001</c:v>
                </c:pt>
                <c:pt idx="845">
                  <c:v>22.165524999999999</c:v>
                </c:pt>
                <c:pt idx="846">
                  <c:v>22.165524999999999</c:v>
                </c:pt>
                <c:pt idx="847">
                  <c:v>22.154539</c:v>
                </c:pt>
                <c:pt idx="848">
                  <c:v>22.133787000000002</c:v>
                </c:pt>
                <c:pt idx="849">
                  <c:v>22.126463000000001</c:v>
                </c:pt>
                <c:pt idx="850">
                  <c:v>22.170407999999998</c:v>
                </c:pt>
                <c:pt idx="851">
                  <c:v>22.176511000000001</c:v>
                </c:pt>
                <c:pt idx="852">
                  <c:v>22.17407</c:v>
                </c:pt>
                <c:pt idx="853">
                  <c:v>22.17407</c:v>
                </c:pt>
                <c:pt idx="854">
                  <c:v>22.219235999999999</c:v>
                </c:pt>
                <c:pt idx="855">
                  <c:v>22.249753999999999</c:v>
                </c:pt>
                <c:pt idx="856">
                  <c:v>22.274168</c:v>
                </c:pt>
                <c:pt idx="857">
                  <c:v>22.243649999999999</c:v>
                </c:pt>
                <c:pt idx="858">
                  <c:v>22.243649999999999</c:v>
                </c:pt>
                <c:pt idx="859">
                  <c:v>22.246091</c:v>
                </c:pt>
                <c:pt idx="860">
                  <c:v>22.233884</c:v>
                </c:pt>
                <c:pt idx="861">
                  <c:v>22.231442999999999</c:v>
                </c:pt>
                <c:pt idx="862">
                  <c:v>22.216795000000001</c:v>
                </c:pt>
                <c:pt idx="863">
                  <c:v>22.210691000000001</c:v>
                </c:pt>
                <c:pt idx="864">
                  <c:v>22.20947</c:v>
                </c:pt>
                <c:pt idx="865">
                  <c:v>22.215574</c:v>
                </c:pt>
                <c:pt idx="866">
                  <c:v>22.218015000000001</c:v>
                </c:pt>
                <c:pt idx="867">
                  <c:v>22.197263</c:v>
                </c:pt>
                <c:pt idx="868">
                  <c:v>22.199705000000002</c:v>
                </c:pt>
                <c:pt idx="869">
                  <c:v>22.164304000000001</c:v>
                </c:pt>
                <c:pt idx="870">
                  <c:v>22.170407999999998</c:v>
                </c:pt>
                <c:pt idx="871">
                  <c:v>22.142332</c:v>
                </c:pt>
                <c:pt idx="872">
                  <c:v>22.147214999999999</c:v>
                </c:pt>
                <c:pt idx="873">
                  <c:v>22.19116</c:v>
                </c:pt>
                <c:pt idx="874">
                  <c:v>22.192381000000001</c:v>
                </c:pt>
                <c:pt idx="875">
                  <c:v>22.19116</c:v>
                </c:pt>
                <c:pt idx="876">
                  <c:v>22.222898000000001</c:v>
                </c:pt>
                <c:pt idx="877">
                  <c:v>22.253416000000001</c:v>
                </c:pt>
                <c:pt idx="878">
                  <c:v>22.241209000000001</c:v>
                </c:pt>
                <c:pt idx="879">
                  <c:v>22.242429000000001</c:v>
                </c:pt>
                <c:pt idx="880">
                  <c:v>22.247312000000001</c:v>
                </c:pt>
                <c:pt idx="881">
                  <c:v>22.305906</c:v>
                </c:pt>
                <c:pt idx="882">
                  <c:v>22.315671999999999</c:v>
                </c:pt>
                <c:pt idx="883">
                  <c:v>22.322996</c:v>
                </c:pt>
                <c:pt idx="884">
                  <c:v>22.302244000000002</c:v>
                </c:pt>
                <c:pt idx="885">
                  <c:v>22.310789</c:v>
                </c:pt>
                <c:pt idx="886">
                  <c:v>22.316891999999999</c:v>
                </c:pt>
                <c:pt idx="887">
                  <c:v>22.225339999999999</c:v>
                </c:pt>
                <c:pt idx="888">
                  <c:v>22.236325999999998</c:v>
                </c:pt>
                <c:pt idx="889">
                  <c:v>22.169187000000001</c:v>
                </c:pt>
                <c:pt idx="890">
                  <c:v>22.180174000000001</c:v>
                </c:pt>
                <c:pt idx="891">
                  <c:v>22.164304000000001</c:v>
                </c:pt>
                <c:pt idx="892">
                  <c:v>22.132566000000001</c:v>
                </c:pt>
                <c:pt idx="893">
                  <c:v>22.175291000000001</c:v>
                </c:pt>
                <c:pt idx="894">
                  <c:v>22.182614999999998</c:v>
                </c:pt>
                <c:pt idx="895">
                  <c:v>22.194821999999998</c:v>
                </c:pt>
                <c:pt idx="896">
                  <c:v>22.189938999999999</c:v>
                </c:pt>
                <c:pt idx="897">
                  <c:v>22.158200999999998</c:v>
                </c:pt>
                <c:pt idx="898">
                  <c:v>22.164304000000001</c:v>
                </c:pt>
                <c:pt idx="899">
                  <c:v>22.158200999999998</c:v>
                </c:pt>
                <c:pt idx="900">
                  <c:v>22.153317999999999</c:v>
                </c:pt>
                <c:pt idx="901">
                  <c:v>22.160641999999999</c:v>
                </c:pt>
                <c:pt idx="902">
                  <c:v>22.170407999999998</c:v>
                </c:pt>
                <c:pt idx="903">
                  <c:v>22.181394000000001</c:v>
                </c:pt>
                <c:pt idx="904">
                  <c:v>22.200925000000002</c:v>
                </c:pt>
                <c:pt idx="905">
                  <c:v>22.219235999999999</c:v>
                </c:pt>
                <c:pt idx="906">
                  <c:v>22.216795000000001</c:v>
                </c:pt>
                <c:pt idx="907">
                  <c:v>22.215574</c:v>
                </c:pt>
                <c:pt idx="908">
                  <c:v>22.218015000000001</c:v>
                </c:pt>
                <c:pt idx="909">
                  <c:v>22.197263</c:v>
                </c:pt>
                <c:pt idx="910">
                  <c:v>22.17407</c:v>
                </c:pt>
                <c:pt idx="911">
                  <c:v>22.124020999999999</c:v>
                </c:pt>
                <c:pt idx="912">
                  <c:v>22.130125</c:v>
                </c:pt>
                <c:pt idx="913">
                  <c:v>22.087399999999999</c:v>
                </c:pt>
                <c:pt idx="914">
                  <c:v>22.097166000000001</c:v>
                </c:pt>
                <c:pt idx="915">
                  <c:v>22.106930999999999</c:v>
                </c:pt>
                <c:pt idx="916">
                  <c:v>22.087399999999999</c:v>
                </c:pt>
                <c:pt idx="917">
                  <c:v>22.133787000000002</c:v>
                </c:pt>
                <c:pt idx="918">
                  <c:v>22.155759</c:v>
                </c:pt>
                <c:pt idx="919">
                  <c:v>22.155759</c:v>
                </c:pt>
                <c:pt idx="920">
                  <c:v>22.165524999999999</c:v>
                </c:pt>
                <c:pt idx="921">
                  <c:v>22.172848999999999</c:v>
                </c:pt>
                <c:pt idx="922">
                  <c:v>22.181394000000001</c:v>
                </c:pt>
                <c:pt idx="923">
                  <c:v>22.221677</c:v>
                </c:pt>
                <c:pt idx="924">
                  <c:v>22.215574</c:v>
                </c:pt>
                <c:pt idx="925">
                  <c:v>22.216795000000001</c:v>
                </c:pt>
                <c:pt idx="926">
                  <c:v>22.227781</c:v>
                </c:pt>
                <c:pt idx="927">
                  <c:v>22.260739999999998</c:v>
                </c:pt>
                <c:pt idx="928">
                  <c:v>22.291257000000002</c:v>
                </c:pt>
                <c:pt idx="929">
                  <c:v>22.265623000000001</c:v>
                </c:pt>
                <c:pt idx="930">
                  <c:v>22.290037000000002</c:v>
                </c:pt>
                <c:pt idx="931">
                  <c:v>22.293699</c:v>
                </c:pt>
                <c:pt idx="932">
                  <c:v>22.319334000000001</c:v>
                </c:pt>
                <c:pt idx="933">
                  <c:v>22.286375</c:v>
                </c:pt>
                <c:pt idx="934">
                  <c:v>22.255856999999999</c:v>
                </c:pt>
                <c:pt idx="935">
                  <c:v>22.308347000000001</c:v>
                </c:pt>
                <c:pt idx="936">
                  <c:v>22.299802</c:v>
                </c:pt>
                <c:pt idx="937">
                  <c:v>22.272946999999998</c:v>
                </c:pt>
                <c:pt idx="938">
                  <c:v>22.279050000000002</c:v>
                </c:pt>
                <c:pt idx="939">
                  <c:v>22.290037000000002</c:v>
                </c:pt>
                <c:pt idx="940">
                  <c:v>22.314450999999998</c:v>
                </c:pt>
                <c:pt idx="941">
                  <c:v>22.309567999999999</c:v>
                </c:pt>
                <c:pt idx="942">
                  <c:v>22.303464999999999</c:v>
                </c:pt>
                <c:pt idx="943">
                  <c:v>22.304684999999999</c:v>
                </c:pt>
                <c:pt idx="944">
                  <c:v>22.303464999999999</c:v>
                </c:pt>
                <c:pt idx="945">
                  <c:v>22.309567999999999</c:v>
                </c:pt>
                <c:pt idx="946">
                  <c:v>22.299802</c:v>
                </c:pt>
                <c:pt idx="947">
                  <c:v>22.301023000000001</c:v>
                </c:pt>
                <c:pt idx="948">
                  <c:v>22.242429000000001</c:v>
                </c:pt>
                <c:pt idx="949">
                  <c:v>22.236325999999998</c:v>
                </c:pt>
                <c:pt idx="950">
                  <c:v>22.246091</c:v>
                </c:pt>
                <c:pt idx="951">
                  <c:v>22.235105000000001</c:v>
                </c:pt>
                <c:pt idx="952">
                  <c:v>22.229002000000001</c:v>
                </c:pt>
                <c:pt idx="953">
                  <c:v>22.216795000000001</c:v>
                </c:pt>
                <c:pt idx="954">
                  <c:v>22.247312000000001</c:v>
                </c:pt>
                <c:pt idx="955">
                  <c:v>22.304684999999999</c:v>
                </c:pt>
                <c:pt idx="956">
                  <c:v>22.268063999999999</c:v>
                </c:pt>
                <c:pt idx="957">
                  <c:v>22.239988</c:v>
                </c:pt>
                <c:pt idx="958">
                  <c:v>22.243649999999999</c:v>
                </c:pt>
                <c:pt idx="959">
                  <c:v>22.266843000000001</c:v>
                </c:pt>
                <c:pt idx="960">
                  <c:v>22.270506000000001</c:v>
                </c:pt>
                <c:pt idx="961">
                  <c:v>22.269285</c:v>
                </c:pt>
                <c:pt idx="962">
                  <c:v>22.308347000000001</c:v>
                </c:pt>
                <c:pt idx="963">
                  <c:v>22.332761000000001</c:v>
                </c:pt>
                <c:pt idx="964">
                  <c:v>22.338864999999998</c:v>
                </c:pt>
                <c:pt idx="965">
                  <c:v>22.260739999999998</c:v>
                </c:pt>
                <c:pt idx="966">
                  <c:v>22.211912000000002</c:v>
                </c:pt>
                <c:pt idx="967">
                  <c:v>22.177731999999999</c:v>
                </c:pt>
                <c:pt idx="968">
                  <c:v>22.169187000000001</c:v>
                </c:pt>
                <c:pt idx="969">
                  <c:v>22.183835999999999</c:v>
                </c:pt>
                <c:pt idx="970">
                  <c:v>22.163084000000001</c:v>
                </c:pt>
                <c:pt idx="971">
                  <c:v>22.230222000000001</c:v>
                </c:pt>
                <c:pt idx="972">
                  <c:v>22.210691000000001</c:v>
                </c:pt>
                <c:pt idx="973">
                  <c:v>22.221677</c:v>
                </c:pt>
                <c:pt idx="974">
                  <c:v>22.207028999999999</c:v>
                </c:pt>
                <c:pt idx="975">
                  <c:v>22.198484000000001</c:v>
                </c:pt>
                <c:pt idx="976">
                  <c:v>22.180174000000001</c:v>
                </c:pt>
                <c:pt idx="977">
                  <c:v>22.20825</c:v>
                </c:pt>
                <c:pt idx="978">
                  <c:v>22.216795000000001</c:v>
                </c:pt>
                <c:pt idx="979">
                  <c:v>22.231442999999999</c:v>
                </c:pt>
                <c:pt idx="980">
                  <c:v>22.270506000000001</c:v>
                </c:pt>
                <c:pt idx="981">
                  <c:v>22.314450999999998</c:v>
                </c:pt>
                <c:pt idx="982">
                  <c:v>22.332761000000001</c:v>
                </c:pt>
                <c:pt idx="983">
                  <c:v>22.303464999999999</c:v>
                </c:pt>
                <c:pt idx="984">
                  <c:v>22.309567999999999</c:v>
                </c:pt>
                <c:pt idx="985">
                  <c:v>22.302244000000002</c:v>
                </c:pt>
                <c:pt idx="986">
                  <c:v>22.293699</c:v>
                </c:pt>
                <c:pt idx="987">
                  <c:v>22.308347000000001</c:v>
                </c:pt>
                <c:pt idx="988">
                  <c:v>22.282713000000001</c:v>
                </c:pt>
                <c:pt idx="989">
                  <c:v>22.33032</c:v>
                </c:pt>
                <c:pt idx="990">
                  <c:v>22.366941000000001</c:v>
                </c:pt>
                <c:pt idx="991">
                  <c:v>22.384031</c:v>
                </c:pt>
                <c:pt idx="992">
                  <c:v>22.398679000000001</c:v>
                </c:pt>
                <c:pt idx="993">
                  <c:v>22.407223999999999</c:v>
                </c:pt>
                <c:pt idx="994">
                  <c:v>22.381589999999999</c:v>
                </c:pt>
                <c:pt idx="995">
                  <c:v>22.349851000000001</c:v>
                </c:pt>
                <c:pt idx="996">
                  <c:v>22.281492</c:v>
                </c:pt>
                <c:pt idx="997">
                  <c:v>22.285153999999999</c:v>
                </c:pt>
                <c:pt idx="998">
                  <c:v>22.242429000000001</c:v>
                </c:pt>
                <c:pt idx="999">
                  <c:v>22.263180999999999</c:v>
                </c:pt>
                <c:pt idx="1000">
                  <c:v>22.291257000000002</c:v>
                </c:pt>
                <c:pt idx="1001">
                  <c:v>22.270506000000001</c:v>
                </c:pt>
                <c:pt idx="1002">
                  <c:v>22.294920000000001</c:v>
                </c:pt>
                <c:pt idx="1003">
                  <c:v>22.290037000000002</c:v>
                </c:pt>
                <c:pt idx="1004">
                  <c:v>22.248532999999998</c:v>
                </c:pt>
                <c:pt idx="1005">
                  <c:v>22.255856999999999</c:v>
                </c:pt>
                <c:pt idx="1006">
                  <c:v>22.244871</c:v>
                </c:pt>
                <c:pt idx="1007">
                  <c:v>22.238766999999999</c:v>
                </c:pt>
                <c:pt idx="1008">
                  <c:v>22.249753999999999</c:v>
                </c:pt>
                <c:pt idx="1009">
                  <c:v>22.301023000000001</c:v>
                </c:pt>
                <c:pt idx="1010">
                  <c:v>22.363278999999999</c:v>
                </c:pt>
                <c:pt idx="1011">
                  <c:v>22.349851000000001</c:v>
                </c:pt>
                <c:pt idx="1012">
                  <c:v>22.362058000000001</c:v>
                </c:pt>
                <c:pt idx="1013">
                  <c:v>22.387692999999999</c:v>
                </c:pt>
                <c:pt idx="1014">
                  <c:v>22.374265000000001</c:v>
                </c:pt>
                <c:pt idx="1015">
                  <c:v>22.370602999999999</c:v>
                </c:pt>
                <c:pt idx="1016">
                  <c:v>22.327878999999999</c:v>
                </c:pt>
                <c:pt idx="1017">
                  <c:v>22.333981999999999</c:v>
                </c:pt>
                <c:pt idx="1018">
                  <c:v>22.336423</c:v>
                </c:pt>
                <c:pt idx="1019">
                  <c:v>22.344968000000001</c:v>
                </c:pt>
                <c:pt idx="1020">
                  <c:v>22.340085999999999</c:v>
                </c:pt>
                <c:pt idx="1021">
                  <c:v>22.319334000000001</c:v>
                </c:pt>
                <c:pt idx="1022">
                  <c:v>22.285153999999999</c:v>
                </c:pt>
                <c:pt idx="1023">
                  <c:v>22.288816000000001</c:v>
                </c:pt>
                <c:pt idx="1024">
                  <c:v>22.286375</c:v>
                </c:pt>
                <c:pt idx="1025">
                  <c:v>22.316891999999999</c:v>
                </c:pt>
                <c:pt idx="1026">
                  <c:v>22.298582</c:v>
                </c:pt>
                <c:pt idx="1027">
                  <c:v>22.297360999999999</c:v>
                </c:pt>
                <c:pt idx="1028">
                  <c:v>22.312009</c:v>
                </c:pt>
                <c:pt idx="1029">
                  <c:v>22.309567999999999</c:v>
                </c:pt>
                <c:pt idx="1030">
                  <c:v>22.275388</c:v>
                </c:pt>
                <c:pt idx="1031">
                  <c:v>22.244871</c:v>
                </c:pt>
                <c:pt idx="1032">
                  <c:v>22.268063999999999</c:v>
                </c:pt>
                <c:pt idx="1033">
                  <c:v>22.286375</c:v>
                </c:pt>
                <c:pt idx="1034">
                  <c:v>22.293699</c:v>
                </c:pt>
                <c:pt idx="1035">
                  <c:v>22.388914</c:v>
                </c:pt>
                <c:pt idx="1036">
                  <c:v>22.384031</c:v>
                </c:pt>
                <c:pt idx="1037">
                  <c:v>22.376707</c:v>
                </c:pt>
                <c:pt idx="1038">
                  <c:v>22.382809999999999</c:v>
                </c:pt>
                <c:pt idx="1039">
                  <c:v>22.357175000000002</c:v>
                </c:pt>
                <c:pt idx="1040">
                  <c:v>22.329098999999999</c:v>
                </c:pt>
                <c:pt idx="1041">
                  <c:v>22.337644000000001</c:v>
                </c:pt>
                <c:pt idx="1042">
                  <c:v>22.322996</c:v>
                </c:pt>
                <c:pt idx="1043">
                  <c:v>22.298582</c:v>
                </c:pt>
                <c:pt idx="1044">
                  <c:v>22.315671999999999</c:v>
                </c:pt>
                <c:pt idx="1045">
                  <c:v>22.316891999999999</c:v>
                </c:pt>
                <c:pt idx="1046">
                  <c:v>22.302244000000002</c:v>
                </c:pt>
                <c:pt idx="1047">
                  <c:v>22.294920000000001</c:v>
                </c:pt>
                <c:pt idx="1048">
                  <c:v>22.268063999999999</c:v>
                </c:pt>
                <c:pt idx="1049">
                  <c:v>22.302244000000002</c:v>
                </c:pt>
                <c:pt idx="1050">
                  <c:v>22.290037000000002</c:v>
                </c:pt>
                <c:pt idx="1051">
                  <c:v>22.269285</c:v>
                </c:pt>
                <c:pt idx="1052">
                  <c:v>22.259519000000001</c:v>
                </c:pt>
                <c:pt idx="1053">
                  <c:v>22.302244000000002</c:v>
                </c:pt>
                <c:pt idx="1054">
                  <c:v>22.33032</c:v>
                </c:pt>
                <c:pt idx="1055">
                  <c:v>22.348631000000001</c:v>
                </c:pt>
                <c:pt idx="1056">
                  <c:v>22.371824</c:v>
                </c:pt>
                <c:pt idx="1057">
                  <c:v>22.362058000000001</c:v>
                </c:pt>
                <c:pt idx="1058">
                  <c:v>22.368162000000002</c:v>
                </c:pt>
                <c:pt idx="1059">
                  <c:v>22.327878999999999</c:v>
                </c:pt>
                <c:pt idx="1060">
                  <c:v>22.338864999999998</c:v>
                </c:pt>
                <c:pt idx="1061">
                  <c:v>22.320554000000001</c:v>
                </c:pt>
                <c:pt idx="1062">
                  <c:v>22.298582</c:v>
                </c:pt>
                <c:pt idx="1063">
                  <c:v>22.290037000000002</c:v>
                </c:pt>
                <c:pt idx="1064">
                  <c:v>22.359617</c:v>
                </c:pt>
                <c:pt idx="1065">
                  <c:v>22.3645</c:v>
                </c:pt>
                <c:pt idx="1066">
                  <c:v>22.346188999999999</c:v>
                </c:pt>
                <c:pt idx="1067">
                  <c:v>22.362058000000001</c:v>
                </c:pt>
                <c:pt idx="1068">
                  <c:v>22.327878999999999</c:v>
                </c:pt>
                <c:pt idx="1069">
                  <c:v>22.310789</c:v>
                </c:pt>
                <c:pt idx="1070">
                  <c:v>22.266843000000001</c:v>
                </c:pt>
                <c:pt idx="1071">
                  <c:v>22.235105000000001</c:v>
                </c:pt>
                <c:pt idx="1072">
                  <c:v>22.220457</c:v>
                </c:pt>
                <c:pt idx="1073">
                  <c:v>22.199705000000002</c:v>
                </c:pt>
                <c:pt idx="1074">
                  <c:v>22.226559999999999</c:v>
                </c:pt>
                <c:pt idx="1075">
                  <c:v>22.204588000000001</c:v>
                </c:pt>
                <c:pt idx="1076">
                  <c:v>22.237546999999999</c:v>
                </c:pt>
                <c:pt idx="1077">
                  <c:v>22.281492</c:v>
                </c:pt>
                <c:pt idx="1078">
                  <c:v>22.288816000000001</c:v>
                </c:pt>
                <c:pt idx="1079">
                  <c:v>22.316891999999999</c:v>
                </c:pt>
                <c:pt idx="1080">
                  <c:v>22.331541000000001</c:v>
                </c:pt>
                <c:pt idx="1081">
                  <c:v>22.363278999999999</c:v>
                </c:pt>
                <c:pt idx="1082">
                  <c:v>22.419430999999999</c:v>
                </c:pt>
                <c:pt idx="1083">
                  <c:v>22.371824</c:v>
                </c:pt>
                <c:pt idx="1084">
                  <c:v>22.376707</c:v>
                </c:pt>
                <c:pt idx="1085">
                  <c:v>22.395016999999999</c:v>
                </c:pt>
                <c:pt idx="1086">
                  <c:v>22.382809999999999</c:v>
                </c:pt>
                <c:pt idx="1087">
                  <c:v>22.376707</c:v>
                </c:pt>
                <c:pt idx="1088">
                  <c:v>22.358395999999999</c:v>
                </c:pt>
                <c:pt idx="1089">
                  <c:v>22.318113</c:v>
                </c:pt>
                <c:pt idx="1090">
                  <c:v>22.325437000000001</c:v>
                </c:pt>
                <c:pt idx="1091">
                  <c:v>22.370602999999999</c:v>
                </c:pt>
                <c:pt idx="1092">
                  <c:v>22.393796999999999</c:v>
                </c:pt>
                <c:pt idx="1093">
                  <c:v>22.407223999999999</c:v>
                </c:pt>
                <c:pt idx="1094">
                  <c:v>22.386472000000001</c:v>
                </c:pt>
                <c:pt idx="1095">
                  <c:v>22.387692999999999</c:v>
                </c:pt>
                <c:pt idx="1096">
                  <c:v>22.381589999999999</c:v>
                </c:pt>
                <c:pt idx="1097">
                  <c:v>22.384031</c:v>
                </c:pt>
                <c:pt idx="1098">
                  <c:v>22.33032</c:v>
                </c:pt>
                <c:pt idx="1099">
                  <c:v>22.291257000000002</c:v>
                </c:pt>
                <c:pt idx="1100">
                  <c:v>22.287595</c:v>
                </c:pt>
                <c:pt idx="1101">
                  <c:v>22.340085999999999</c:v>
                </c:pt>
                <c:pt idx="1102">
                  <c:v>22.340085999999999</c:v>
                </c:pt>
                <c:pt idx="1103">
                  <c:v>22.332761000000001</c:v>
                </c:pt>
                <c:pt idx="1104">
                  <c:v>22.351071999999998</c:v>
                </c:pt>
                <c:pt idx="1105">
                  <c:v>22.370602999999999</c:v>
                </c:pt>
                <c:pt idx="1106">
                  <c:v>22.369382000000002</c:v>
                </c:pt>
                <c:pt idx="1107">
                  <c:v>22.354734000000001</c:v>
                </c:pt>
                <c:pt idx="1108">
                  <c:v>22.374265000000001</c:v>
                </c:pt>
                <c:pt idx="1109">
                  <c:v>22.369382000000002</c:v>
                </c:pt>
                <c:pt idx="1110">
                  <c:v>22.388914</c:v>
                </c:pt>
                <c:pt idx="1111">
                  <c:v>22.362058000000001</c:v>
                </c:pt>
                <c:pt idx="1112">
                  <c:v>22.370602999999999</c:v>
                </c:pt>
                <c:pt idx="1113">
                  <c:v>22.374265000000001</c:v>
                </c:pt>
                <c:pt idx="1114">
                  <c:v>22.315671999999999</c:v>
                </c:pt>
                <c:pt idx="1115">
                  <c:v>22.288816000000001</c:v>
                </c:pt>
                <c:pt idx="1116">
                  <c:v>22.272946999999998</c:v>
                </c:pt>
                <c:pt idx="1117">
                  <c:v>22.271726000000001</c:v>
                </c:pt>
                <c:pt idx="1118">
                  <c:v>22.290037000000002</c:v>
                </c:pt>
                <c:pt idx="1119">
                  <c:v>22.291257000000002</c:v>
                </c:pt>
                <c:pt idx="1120">
                  <c:v>22.314450999999998</c:v>
                </c:pt>
                <c:pt idx="1121">
                  <c:v>22.322996</c:v>
                </c:pt>
                <c:pt idx="1122">
                  <c:v>22.315671999999999</c:v>
                </c:pt>
                <c:pt idx="1123">
                  <c:v>22.33032</c:v>
                </c:pt>
                <c:pt idx="1124">
                  <c:v>22.329098999999999</c:v>
                </c:pt>
                <c:pt idx="1125">
                  <c:v>22.349851000000001</c:v>
                </c:pt>
                <c:pt idx="1126">
                  <c:v>22.314450999999998</c:v>
                </c:pt>
                <c:pt idx="1127">
                  <c:v>22.319334000000001</c:v>
                </c:pt>
                <c:pt idx="1128">
                  <c:v>22.301023000000001</c:v>
                </c:pt>
                <c:pt idx="1129">
                  <c:v>22.310789</c:v>
                </c:pt>
                <c:pt idx="1130">
                  <c:v>22.322996</c:v>
                </c:pt>
                <c:pt idx="1131">
                  <c:v>22.333981999999999</c:v>
                </c:pt>
                <c:pt idx="1132">
                  <c:v>22.374265000000001</c:v>
                </c:pt>
                <c:pt idx="1133">
                  <c:v>22.399899999999999</c:v>
                </c:pt>
                <c:pt idx="1134">
                  <c:v>22.457273000000001</c:v>
                </c:pt>
                <c:pt idx="1135">
                  <c:v>22.459714000000002</c:v>
                </c:pt>
                <c:pt idx="1136">
                  <c:v>22.447507000000002</c:v>
                </c:pt>
                <c:pt idx="1137">
                  <c:v>22.446287000000002</c:v>
                </c:pt>
                <c:pt idx="1138">
                  <c:v>22.409666000000001</c:v>
                </c:pt>
                <c:pt idx="1139">
                  <c:v>22.397459000000001</c:v>
                </c:pt>
                <c:pt idx="1140">
                  <c:v>22.342527</c:v>
                </c:pt>
                <c:pt idx="1141">
                  <c:v>22.352293</c:v>
                </c:pt>
                <c:pt idx="1142">
                  <c:v>22.344968000000001</c:v>
                </c:pt>
                <c:pt idx="1143">
                  <c:v>22.351071999999998</c:v>
                </c:pt>
                <c:pt idx="1144">
                  <c:v>22.337644000000001</c:v>
                </c:pt>
                <c:pt idx="1145">
                  <c:v>22.337644000000001</c:v>
                </c:pt>
                <c:pt idx="1146">
                  <c:v>22.344968000000001</c:v>
                </c:pt>
                <c:pt idx="1147">
                  <c:v>22.348631000000001</c:v>
                </c:pt>
                <c:pt idx="1148">
                  <c:v>22.348631000000001</c:v>
                </c:pt>
                <c:pt idx="1149">
                  <c:v>22.353513</c:v>
                </c:pt>
                <c:pt idx="1150">
                  <c:v>22.363278999999999</c:v>
                </c:pt>
                <c:pt idx="1151">
                  <c:v>22.357175000000002</c:v>
                </c:pt>
                <c:pt idx="1152">
                  <c:v>22.349851000000001</c:v>
                </c:pt>
                <c:pt idx="1153">
                  <c:v>22.368162000000002</c:v>
                </c:pt>
                <c:pt idx="1154">
                  <c:v>22.373045000000001</c:v>
                </c:pt>
                <c:pt idx="1155">
                  <c:v>22.352293</c:v>
                </c:pt>
                <c:pt idx="1156">
                  <c:v>22.349851000000001</c:v>
                </c:pt>
                <c:pt idx="1157">
                  <c:v>22.329098999999999</c:v>
                </c:pt>
                <c:pt idx="1158">
                  <c:v>22.321774999999999</c:v>
                </c:pt>
                <c:pt idx="1159">
                  <c:v>22.3645</c:v>
                </c:pt>
                <c:pt idx="1160">
                  <c:v>22.374265000000001</c:v>
                </c:pt>
                <c:pt idx="1161">
                  <c:v>22.353513</c:v>
                </c:pt>
                <c:pt idx="1162">
                  <c:v>22.331541000000001</c:v>
                </c:pt>
                <c:pt idx="1163">
                  <c:v>22.348631000000001</c:v>
                </c:pt>
                <c:pt idx="1164">
                  <c:v>22.307127000000001</c:v>
                </c:pt>
                <c:pt idx="1165">
                  <c:v>22.292477999999999</c:v>
                </c:pt>
                <c:pt idx="1166">
                  <c:v>22.358395999999999</c:v>
                </c:pt>
                <c:pt idx="1167">
                  <c:v>22.341305999999999</c:v>
                </c:pt>
                <c:pt idx="1168">
                  <c:v>22.412106999999999</c:v>
                </c:pt>
                <c:pt idx="1169">
                  <c:v>22.380369000000002</c:v>
                </c:pt>
                <c:pt idx="1170">
                  <c:v>22.398679000000001</c:v>
                </c:pt>
                <c:pt idx="1171">
                  <c:v>22.392575999999998</c:v>
                </c:pt>
                <c:pt idx="1172">
                  <c:v>22.390134</c:v>
                </c:pt>
                <c:pt idx="1173">
                  <c:v>22.360838000000001</c:v>
                </c:pt>
                <c:pt idx="1174">
                  <c:v>22.34741</c:v>
                </c:pt>
                <c:pt idx="1175">
                  <c:v>22.397459000000001</c:v>
                </c:pt>
                <c:pt idx="1176">
                  <c:v>22.397459000000001</c:v>
                </c:pt>
                <c:pt idx="1177">
                  <c:v>22.392575999999998</c:v>
                </c:pt>
                <c:pt idx="1178">
                  <c:v>22.427976000000001</c:v>
                </c:pt>
                <c:pt idx="1179">
                  <c:v>22.429196999999998</c:v>
                </c:pt>
                <c:pt idx="1180">
                  <c:v>22.423093000000001</c:v>
                </c:pt>
                <c:pt idx="1181">
                  <c:v>22.416989999999998</c:v>
                </c:pt>
                <c:pt idx="1182">
                  <c:v>22.420652</c:v>
                </c:pt>
                <c:pt idx="1183">
                  <c:v>22.399899999999999</c:v>
                </c:pt>
                <c:pt idx="1184">
                  <c:v>22.390134</c:v>
                </c:pt>
                <c:pt idx="1185">
                  <c:v>22.398679000000001</c:v>
                </c:pt>
                <c:pt idx="1186">
                  <c:v>22.401121</c:v>
                </c:pt>
                <c:pt idx="1187">
                  <c:v>22.413328</c:v>
                </c:pt>
                <c:pt idx="1188">
                  <c:v>22.398679000000001</c:v>
                </c:pt>
                <c:pt idx="1189">
                  <c:v>22.419430999999999</c:v>
                </c:pt>
                <c:pt idx="1190">
                  <c:v>22.397459000000001</c:v>
                </c:pt>
                <c:pt idx="1191">
                  <c:v>22.373045000000001</c:v>
                </c:pt>
                <c:pt idx="1192">
                  <c:v>22.36572</c:v>
                </c:pt>
                <c:pt idx="1193">
                  <c:v>22.332761000000001</c:v>
                </c:pt>
                <c:pt idx="1194">
                  <c:v>22.318113</c:v>
                </c:pt>
                <c:pt idx="1195">
                  <c:v>22.335203</c:v>
                </c:pt>
                <c:pt idx="1196">
                  <c:v>22.331541000000001</c:v>
                </c:pt>
                <c:pt idx="1197">
                  <c:v>22.353513</c:v>
                </c:pt>
                <c:pt idx="1198">
                  <c:v>22.340085999999999</c:v>
                </c:pt>
                <c:pt idx="1199">
                  <c:v>22.353513</c:v>
                </c:pt>
                <c:pt idx="1200">
                  <c:v>22.358395999999999</c:v>
                </c:pt>
                <c:pt idx="1201">
                  <c:v>22.33032</c:v>
                </c:pt>
                <c:pt idx="1202">
                  <c:v>22.348631000000001</c:v>
                </c:pt>
                <c:pt idx="1203">
                  <c:v>22.325437000000001</c:v>
                </c:pt>
                <c:pt idx="1204">
                  <c:v>22.318113</c:v>
                </c:pt>
                <c:pt idx="1205">
                  <c:v>22.332761000000001</c:v>
                </c:pt>
                <c:pt idx="1206">
                  <c:v>22.354734000000001</c:v>
                </c:pt>
                <c:pt idx="1207">
                  <c:v>22.359617</c:v>
                </c:pt>
                <c:pt idx="1208">
                  <c:v>22.404782999999998</c:v>
                </c:pt>
                <c:pt idx="1209">
                  <c:v>22.392575999999998</c:v>
                </c:pt>
                <c:pt idx="1210">
                  <c:v>22.399899999999999</c:v>
                </c:pt>
                <c:pt idx="1211">
                  <c:v>22.392575999999998</c:v>
                </c:pt>
                <c:pt idx="1212">
                  <c:v>22.393796999999999</c:v>
                </c:pt>
                <c:pt idx="1213">
                  <c:v>22.409666000000001</c:v>
                </c:pt>
                <c:pt idx="1214">
                  <c:v>22.352293</c:v>
                </c:pt>
                <c:pt idx="1215">
                  <c:v>22.369382000000002</c:v>
                </c:pt>
                <c:pt idx="1216">
                  <c:v>22.366941000000001</c:v>
                </c:pt>
                <c:pt idx="1217">
                  <c:v>22.359617</c:v>
                </c:pt>
                <c:pt idx="1218">
                  <c:v>22.370602999999999</c:v>
                </c:pt>
                <c:pt idx="1219">
                  <c:v>22.398679000000001</c:v>
                </c:pt>
                <c:pt idx="1220">
                  <c:v>22.358395999999999</c:v>
                </c:pt>
                <c:pt idx="1221">
                  <c:v>22.296140000000001</c:v>
                </c:pt>
                <c:pt idx="1222">
                  <c:v>22.294920000000001</c:v>
                </c:pt>
                <c:pt idx="1223">
                  <c:v>22.321774999999999</c:v>
                </c:pt>
                <c:pt idx="1224">
                  <c:v>22.316891999999999</c:v>
                </c:pt>
                <c:pt idx="1225">
                  <c:v>22.318113</c:v>
                </c:pt>
                <c:pt idx="1226">
                  <c:v>22.379148000000001</c:v>
                </c:pt>
                <c:pt idx="1227">
                  <c:v>22.397459000000001</c:v>
                </c:pt>
                <c:pt idx="1228">
                  <c:v>22.374265000000001</c:v>
                </c:pt>
                <c:pt idx="1229">
                  <c:v>22.363278999999999</c:v>
                </c:pt>
                <c:pt idx="1230">
                  <c:v>22.375485999999999</c:v>
                </c:pt>
                <c:pt idx="1231">
                  <c:v>22.349851000000001</c:v>
                </c:pt>
                <c:pt idx="1232">
                  <c:v>22.318113</c:v>
                </c:pt>
                <c:pt idx="1233">
                  <c:v>22.362058000000001</c:v>
                </c:pt>
                <c:pt idx="1234">
                  <c:v>22.369382000000002</c:v>
                </c:pt>
                <c:pt idx="1235">
                  <c:v>22.362058000000001</c:v>
                </c:pt>
                <c:pt idx="1236">
                  <c:v>22.377927</c:v>
                </c:pt>
                <c:pt idx="1237">
                  <c:v>22.398679000000001</c:v>
                </c:pt>
                <c:pt idx="1238">
                  <c:v>22.375485999999999</c:v>
                </c:pt>
                <c:pt idx="1239">
                  <c:v>22.388914</c:v>
                </c:pt>
                <c:pt idx="1240">
                  <c:v>22.415769000000001</c:v>
                </c:pt>
                <c:pt idx="1241">
                  <c:v>22.451170000000001</c:v>
                </c:pt>
                <c:pt idx="1242">
                  <c:v>22.465817999999999</c:v>
                </c:pt>
                <c:pt idx="1243">
                  <c:v>22.469480000000001</c:v>
                </c:pt>
                <c:pt idx="1244">
                  <c:v>22.495114999999998</c:v>
                </c:pt>
                <c:pt idx="1245">
                  <c:v>22.443845</c:v>
                </c:pt>
                <c:pt idx="1246">
                  <c:v>22.404782999999998</c:v>
                </c:pt>
                <c:pt idx="1247">
                  <c:v>22.396238</c:v>
                </c:pt>
                <c:pt idx="1248">
                  <c:v>22.343748000000001</c:v>
                </c:pt>
                <c:pt idx="1249">
                  <c:v>22.357175000000002</c:v>
                </c:pt>
                <c:pt idx="1250">
                  <c:v>22.349851000000001</c:v>
                </c:pt>
                <c:pt idx="1251">
                  <c:v>22.391355000000001</c:v>
                </c:pt>
                <c:pt idx="1252">
                  <c:v>22.34741</c:v>
                </c:pt>
                <c:pt idx="1253">
                  <c:v>22.381589999999999</c:v>
                </c:pt>
                <c:pt idx="1254">
                  <c:v>22.418210999999999</c:v>
                </c:pt>
                <c:pt idx="1255">
                  <c:v>22.415769000000001</c:v>
                </c:pt>
                <c:pt idx="1256">
                  <c:v>22.418210999999999</c:v>
                </c:pt>
                <c:pt idx="1257">
                  <c:v>22.426756000000001</c:v>
                </c:pt>
                <c:pt idx="1258">
                  <c:v>22.416989999999998</c:v>
                </c:pt>
                <c:pt idx="1259">
                  <c:v>22.424313999999999</c:v>
                </c:pt>
                <c:pt idx="1260">
                  <c:v>22.436520999999999</c:v>
                </c:pt>
                <c:pt idx="1261">
                  <c:v>22.451170000000001</c:v>
                </c:pt>
                <c:pt idx="1262">
                  <c:v>22.457273000000001</c:v>
                </c:pt>
                <c:pt idx="1263">
                  <c:v>22.453610999999999</c:v>
                </c:pt>
                <c:pt idx="1264">
                  <c:v>22.424313999999999</c:v>
                </c:pt>
                <c:pt idx="1265">
                  <c:v>22.401121</c:v>
                </c:pt>
                <c:pt idx="1266">
                  <c:v>22.384031</c:v>
                </c:pt>
                <c:pt idx="1267">
                  <c:v>22.406003999999999</c:v>
                </c:pt>
                <c:pt idx="1268">
                  <c:v>22.387692999999999</c:v>
                </c:pt>
                <c:pt idx="1269">
                  <c:v>22.407223999999999</c:v>
                </c:pt>
                <c:pt idx="1270">
                  <c:v>22.401121</c:v>
                </c:pt>
                <c:pt idx="1271">
                  <c:v>22.408445</c:v>
                </c:pt>
                <c:pt idx="1272">
                  <c:v>22.391355000000001</c:v>
                </c:pt>
                <c:pt idx="1273">
                  <c:v>22.374265000000001</c:v>
                </c:pt>
                <c:pt idx="1274">
                  <c:v>22.36572</c:v>
                </c:pt>
                <c:pt idx="1275">
                  <c:v>22.392575999999998</c:v>
                </c:pt>
                <c:pt idx="1276">
                  <c:v>22.407223999999999</c:v>
                </c:pt>
                <c:pt idx="1277">
                  <c:v>22.420652</c:v>
                </c:pt>
                <c:pt idx="1278">
                  <c:v>22.420652</c:v>
                </c:pt>
                <c:pt idx="1279">
                  <c:v>22.410886000000001</c:v>
                </c:pt>
                <c:pt idx="1280">
                  <c:v>22.421873000000001</c:v>
                </c:pt>
                <c:pt idx="1281">
                  <c:v>22.425535</c:v>
                </c:pt>
                <c:pt idx="1282">
                  <c:v>22.443845</c:v>
                </c:pt>
                <c:pt idx="1283">
                  <c:v>22.416989999999998</c:v>
                </c:pt>
                <c:pt idx="1284">
                  <c:v>22.375485999999999</c:v>
                </c:pt>
                <c:pt idx="1285">
                  <c:v>22.381589999999999</c:v>
                </c:pt>
                <c:pt idx="1286">
                  <c:v>22.403562000000001</c:v>
                </c:pt>
                <c:pt idx="1287">
                  <c:v>22.33032</c:v>
                </c:pt>
                <c:pt idx="1288">
                  <c:v>22.342527</c:v>
                </c:pt>
                <c:pt idx="1289">
                  <c:v>22.371824</c:v>
                </c:pt>
                <c:pt idx="1290">
                  <c:v>22.161863</c:v>
                </c:pt>
                <c:pt idx="1291">
                  <c:v>22.709959000000001</c:v>
                </c:pt>
                <c:pt idx="1292">
                  <c:v>22.697752000000001</c:v>
                </c:pt>
                <c:pt idx="1293">
                  <c:v>22.707516999999999</c:v>
                </c:pt>
                <c:pt idx="1294">
                  <c:v>22.650144000000001</c:v>
                </c:pt>
                <c:pt idx="1295">
                  <c:v>22.613523000000001</c:v>
                </c:pt>
                <c:pt idx="1296">
                  <c:v>22.591550000000002</c:v>
                </c:pt>
                <c:pt idx="1297">
                  <c:v>22.579343000000001</c:v>
                </c:pt>
                <c:pt idx="1298">
                  <c:v>22.602537000000002</c:v>
                </c:pt>
                <c:pt idx="1299">
                  <c:v>22.604977999999999</c:v>
                </c:pt>
                <c:pt idx="1300">
                  <c:v>22.592770999999999</c:v>
                </c:pt>
                <c:pt idx="1301">
                  <c:v>22.639157999999998</c:v>
                </c:pt>
                <c:pt idx="1302">
                  <c:v>22.609860999999999</c:v>
                </c:pt>
                <c:pt idx="1303">
                  <c:v>22.641598999999999</c:v>
                </c:pt>
                <c:pt idx="1304">
                  <c:v>22.629391999999999</c:v>
                </c:pt>
                <c:pt idx="1305">
                  <c:v>22.629391999999999</c:v>
                </c:pt>
                <c:pt idx="1306">
                  <c:v>22.617184999999999</c:v>
                </c:pt>
                <c:pt idx="1307">
                  <c:v>22.612302</c:v>
                </c:pt>
                <c:pt idx="1308">
                  <c:v>22.570798</c:v>
                </c:pt>
                <c:pt idx="1309">
                  <c:v>22.567136000000001</c:v>
                </c:pt>
                <c:pt idx="1310">
                  <c:v>22.592770999999999</c:v>
                </c:pt>
                <c:pt idx="1311">
                  <c:v>22.623289</c:v>
                </c:pt>
                <c:pt idx="1312">
                  <c:v>22.595213000000001</c:v>
                </c:pt>
                <c:pt idx="1313">
                  <c:v>22.656248000000001</c:v>
                </c:pt>
                <c:pt idx="1314">
                  <c:v>22.640378999999999</c:v>
                </c:pt>
                <c:pt idx="1315">
                  <c:v>22.625730000000001</c:v>
                </c:pt>
                <c:pt idx="1316">
                  <c:v>22.596433000000001</c:v>
                </c:pt>
                <c:pt idx="1317">
                  <c:v>22.615964000000002</c:v>
                </c:pt>
                <c:pt idx="1318">
                  <c:v>22.596433000000001</c:v>
                </c:pt>
                <c:pt idx="1319">
                  <c:v>22.586668</c:v>
                </c:pt>
                <c:pt idx="1320">
                  <c:v>22.602537000000002</c:v>
                </c:pt>
                <c:pt idx="1321">
                  <c:v>22.612302</c:v>
                </c:pt>
                <c:pt idx="1322">
                  <c:v>22.628171999999999</c:v>
                </c:pt>
                <c:pt idx="1323">
                  <c:v>22.623289</c:v>
                </c:pt>
                <c:pt idx="1324">
                  <c:v>22.652585999999999</c:v>
                </c:pt>
                <c:pt idx="1325">
                  <c:v>22.644041000000001</c:v>
                </c:pt>
                <c:pt idx="1326">
                  <c:v>22.674558000000001</c:v>
                </c:pt>
                <c:pt idx="1327">
                  <c:v>22.711179000000001</c:v>
                </c:pt>
                <c:pt idx="1328">
                  <c:v>22.725828</c:v>
                </c:pt>
                <c:pt idx="1329">
                  <c:v>22.749020999999999</c:v>
                </c:pt>
                <c:pt idx="1330">
                  <c:v>22.729489999999998</c:v>
                </c:pt>
                <c:pt idx="1331">
                  <c:v>22.744138</c:v>
                </c:pt>
                <c:pt idx="1332">
                  <c:v>22.777097000000001</c:v>
                </c:pt>
                <c:pt idx="1333">
                  <c:v>22.756345</c:v>
                </c:pt>
                <c:pt idx="1334">
                  <c:v>22.739255</c:v>
                </c:pt>
                <c:pt idx="1335">
                  <c:v>22.718503999999999</c:v>
                </c:pt>
                <c:pt idx="1336">
                  <c:v>22.669675000000002</c:v>
                </c:pt>
                <c:pt idx="1337">
                  <c:v>22.637937000000001</c:v>
                </c:pt>
                <c:pt idx="1338">
                  <c:v>22.637937000000001</c:v>
                </c:pt>
                <c:pt idx="1339">
                  <c:v>22.674558000000001</c:v>
                </c:pt>
                <c:pt idx="1340">
                  <c:v>22.67822</c:v>
                </c:pt>
                <c:pt idx="1341">
                  <c:v>22.701414</c:v>
                </c:pt>
                <c:pt idx="1342">
                  <c:v>22.714841</c:v>
                </c:pt>
                <c:pt idx="1343">
                  <c:v>22.681882000000002</c:v>
                </c:pt>
                <c:pt idx="1344">
                  <c:v>22.692869000000002</c:v>
                </c:pt>
                <c:pt idx="1345">
                  <c:v>22.690427</c:v>
                </c:pt>
                <c:pt idx="1346">
                  <c:v>22.719723999999999</c:v>
                </c:pt>
                <c:pt idx="1347">
                  <c:v>22.700192999999999</c:v>
                </c:pt>
                <c:pt idx="1348">
                  <c:v>22.695309999999999</c:v>
                </c:pt>
                <c:pt idx="1349">
                  <c:v>22.680662000000002</c:v>
                </c:pt>
                <c:pt idx="1350">
                  <c:v>22.692869000000002</c:v>
                </c:pt>
                <c:pt idx="1351">
                  <c:v>22.679441000000001</c:v>
                </c:pt>
                <c:pt idx="1352">
                  <c:v>22.707516999999999</c:v>
                </c:pt>
                <c:pt idx="1353">
                  <c:v>22.720945</c:v>
                </c:pt>
                <c:pt idx="1354">
                  <c:v>22.735593000000001</c:v>
                </c:pt>
                <c:pt idx="1355">
                  <c:v>22.685545000000001</c:v>
                </c:pt>
                <c:pt idx="1356">
                  <c:v>22.685545000000001</c:v>
                </c:pt>
                <c:pt idx="1357">
                  <c:v>22.674558000000001</c:v>
                </c:pt>
                <c:pt idx="1358">
                  <c:v>22.650144000000001</c:v>
                </c:pt>
                <c:pt idx="1359">
                  <c:v>22.666013</c:v>
                </c:pt>
                <c:pt idx="1360">
                  <c:v>22.687985999999999</c:v>
                </c:pt>
                <c:pt idx="1361">
                  <c:v>22.696531</c:v>
                </c:pt>
                <c:pt idx="1362">
                  <c:v>22.696531</c:v>
                </c:pt>
                <c:pt idx="1363">
                  <c:v>22.689207</c:v>
                </c:pt>
                <c:pt idx="1364">
                  <c:v>22.706296999999999</c:v>
                </c:pt>
                <c:pt idx="1365">
                  <c:v>22.707516999999999</c:v>
                </c:pt>
                <c:pt idx="1366">
                  <c:v>22.729489999999998</c:v>
                </c:pt>
                <c:pt idx="1367">
                  <c:v>22.773434999999999</c:v>
                </c:pt>
                <c:pt idx="1368">
                  <c:v>22.767332</c:v>
                </c:pt>
                <c:pt idx="1369">
                  <c:v>22.763670000000001</c:v>
                </c:pt>
                <c:pt idx="1370">
                  <c:v>22.753903999999999</c:v>
                </c:pt>
                <c:pt idx="1371">
                  <c:v>22.723386000000001</c:v>
                </c:pt>
                <c:pt idx="1372">
                  <c:v>22.716062000000001</c:v>
                </c:pt>
                <c:pt idx="1373">
                  <c:v>22.725828</c:v>
                </c:pt>
                <c:pt idx="1374">
                  <c:v>22.739255</c:v>
                </c:pt>
                <c:pt idx="1375">
                  <c:v>22.735593000000001</c:v>
                </c:pt>
                <c:pt idx="1376">
                  <c:v>22.717282999999998</c:v>
                </c:pt>
                <c:pt idx="1377">
                  <c:v>22.696531</c:v>
                </c:pt>
                <c:pt idx="1378">
                  <c:v>22.707516999999999</c:v>
                </c:pt>
                <c:pt idx="1379">
                  <c:v>22.701414</c:v>
                </c:pt>
                <c:pt idx="1380">
                  <c:v>22.694089000000002</c:v>
                </c:pt>
                <c:pt idx="1381">
                  <c:v>22.692869000000002</c:v>
                </c:pt>
                <c:pt idx="1382">
                  <c:v>22.717282999999998</c:v>
                </c:pt>
                <c:pt idx="1383">
                  <c:v>22.67822</c:v>
                </c:pt>
                <c:pt idx="1384">
                  <c:v>22.640378999999999</c:v>
                </c:pt>
                <c:pt idx="1385">
                  <c:v>22.65991</c:v>
                </c:pt>
                <c:pt idx="1386">
                  <c:v>22.647703</c:v>
                </c:pt>
                <c:pt idx="1387">
                  <c:v>22.641598999999999</c:v>
                </c:pt>
                <c:pt idx="1388">
                  <c:v>22.631834000000001</c:v>
                </c:pt>
                <c:pt idx="1389">
                  <c:v>22.696531</c:v>
                </c:pt>
                <c:pt idx="1390">
                  <c:v>22.690427</c:v>
                </c:pt>
                <c:pt idx="1391">
                  <c:v>22.733152</c:v>
                </c:pt>
                <c:pt idx="1392">
                  <c:v>22.731930999999999</c:v>
                </c:pt>
                <c:pt idx="1393">
                  <c:v>22.716062000000001</c:v>
                </c:pt>
                <c:pt idx="1394">
                  <c:v>22.724606999999999</c:v>
                </c:pt>
                <c:pt idx="1395">
                  <c:v>22.707516999999999</c:v>
                </c:pt>
                <c:pt idx="1396">
                  <c:v>22.679441000000001</c:v>
                </c:pt>
                <c:pt idx="1397">
                  <c:v>22.679441000000001</c:v>
                </c:pt>
                <c:pt idx="1398">
                  <c:v>22.722166000000001</c:v>
                </c:pt>
                <c:pt idx="1399">
                  <c:v>22.722166000000001</c:v>
                </c:pt>
                <c:pt idx="1400">
                  <c:v>22.713621</c:v>
                </c:pt>
                <c:pt idx="1401">
                  <c:v>22.741696999999998</c:v>
                </c:pt>
                <c:pt idx="1402">
                  <c:v>22.708738</c:v>
                </c:pt>
                <c:pt idx="1403">
                  <c:v>22.669675000000002</c:v>
                </c:pt>
                <c:pt idx="1404">
                  <c:v>22.653805999999999</c:v>
                </c:pt>
                <c:pt idx="1405">
                  <c:v>22.652585999999999</c:v>
                </c:pt>
                <c:pt idx="1406">
                  <c:v>22.619627000000001</c:v>
                </c:pt>
                <c:pt idx="1407">
                  <c:v>22.680662000000002</c:v>
                </c:pt>
                <c:pt idx="1408">
                  <c:v>22.713621</c:v>
                </c:pt>
                <c:pt idx="1409">
                  <c:v>22.712399999999999</c:v>
                </c:pt>
                <c:pt idx="1410">
                  <c:v>22.755125</c:v>
                </c:pt>
                <c:pt idx="1411">
                  <c:v>22.727048</c:v>
                </c:pt>
                <c:pt idx="1412">
                  <c:v>22.761227999999999</c:v>
                </c:pt>
                <c:pt idx="1413">
                  <c:v>22.736813999999999</c:v>
                </c:pt>
                <c:pt idx="1414">
                  <c:v>22.733152</c:v>
                </c:pt>
                <c:pt idx="1415">
                  <c:v>22.723386000000001</c:v>
                </c:pt>
                <c:pt idx="1416">
                  <c:v>22.712399999999999</c:v>
                </c:pt>
                <c:pt idx="1417">
                  <c:v>22.689207</c:v>
                </c:pt>
                <c:pt idx="1418">
                  <c:v>22.683102999999999</c:v>
                </c:pt>
                <c:pt idx="1419">
                  <c:v>22.703855000000001</c:v>
                </c:pt>
                <c:pt idx="1420">
                  <c:v>22.707516999999999</c:v>
                </c:pt>
                <c:pt idx="1421">
                  <c:v>22.729489999999998</c:v>
                </c:pt>
                <c:pt idx="1422">
                  <c:v>22.740476000000001</c:v>
                </c:pt>
                <c:pt idx="1423">
                  <c:v>22.744138</c:v>
                </c:pt>
                <c:pt idx="1424">
                  <c:v>22.753903999999999</c:v>
                </c:pt>
                <c:pt idx="1425">
                  <c:v>22.786863</c:v>
                </c:pt>
                <c:pt idx="1426">
                  <c:v>22.768552</c:v>
                </c:pt>
                <c:pt idx="1427">
                  <c:v>22.783200999999998</c:v>
                </c:pt>
                <c:pt idx="1428">
                  <c:v>22.766110999999999</c:v>
                </c:pt>
                <c:pt idx="1429">
                  <c:v>22.812498000000001</c:v>
                </c:pt>
                <c:pt idx="1430">
                  <c:v>22.808835999999999</c:v>
                </c:pt>
                <c:pt idx="1431">
                  <c:v>22.810055999999999</c:v>
                </c:pt>
                <c:pt idx="1432">
                  <c:v>22.814938999999999</c:v>
                </c:pt>
                <c:pt idx="1433">
                  <c:v>22.795407999999998</c:v>
                </c:pt>
                <c:pt idx="1434">
                  <c:v>22.778317999999999</c:v>
                </c:pt>
                <c:pt idx="1435">
                  <c:v>22.773434999999999</c:v>
                </c:pt>
                <c:pt idx="1436">
                  <c:v>22.780759</c:v>
                </c:pt>
                <c:pt idx="1437">
                  <c:v>22.739255</c:v>
                </c:pt>
                <c:pt idx="1438">
                  <c:v>22.722166000000001</c:v>
                </c:pt>
                <c:pt idx="1439">
                  <c:v>22.701414</c:v>
                </c:pt>
                <c:pt idx="1440">
                  <c:v>22.733152</c:v>
                </c:pt>
                <c:pt idx="1441">
                  <c:v>22.741696999999998</c:v>
                </c:pt>
                <c:pt idx="1442">
                  <c:v>22.760007000000002</c:v>
                </c:pt>
                <c:pt idx="1443">
                  <c:v>22.768552</c:v>
                </c:pt>
                <c:pt idx="1444">
                  <c:v>22.824705000000002</c:v>
                </c:pt>
                <c:pt idx="1445">
                  <c:v>22.807614999999998</c:v>
                </c:pt>
                <c:pt idx="1446">
                  <c:v>22.794187000000001</c:v>
                </c:pt>
                <c:pt idx="1447">
                  <c:v>22.757566000000001</c:v>
                </c:pt>
                <c:pt idx="1448">
                  <c:v>22.733152</c:v>
                </c:pt>
                <c:pt idx="1449">
                  <c:v>22.733152</c:v>
                </c:pt>
                <c:pt idx="1450">
                  <c:v>22.756345</c:v>
                </c:pt>
                <c:pt idx="1451">
                  <c:v>22.806394000000001</c:v>
                </c:pt>
                <c:pt idx="1452">
                  <c:v>22.791746</c:v>
                </c:pt>
                <c:pt idx="1453">
                  <c:v>22.762449</c:v>
                </c:pt>
                <c:pt idx="1454">
                  <c:v>22.738035</c:v>
                </c:pt>
                <c:pt idx="1455">
                  <c:v>22.811277</c:v>
                </c:pt>
                <c:pt idx="1456">
                  <c:v>22.835691000000001</c:v>
                </c:pt>
                <c:pt idx="1457">
                  <c:v>22.901609000000001</c:v>
                </c:pt>
                <c:pt idx="1458">
                  <c:v>22.904050000000002</c:v>
                </c:pt>
                <c:pt idx="1459">
                  <c:v>22.83325</c:v>
                </c:pt>
                <c:pt idx="1460">
                  <c:v>22.872312000000001</c:v>
                </c:pt>
                <c:pt idx="1461">
                  <c:v>22.845457</c:v>
                </c:pt>
                <c:pt idx="1462">
                  <c:v>22.818601000000001</c:v>
                </c:pt>
                <c:pt idx="1463">
                  <c:v>22.851559999999999</c:v>
                </c:pt>
                <c:pt idx="1464">
                  <c:v>22.805173</c:v>
                </c:pt>
                <c:pt idx="1465">
                  <c:v>22.823484000000001</c:v>
                </c:pt>
                <c:pt idx="1466">
                  <c:v>22.791746</c:v>
                </c:pt>
                <c:pt idx="1467">
                  <c:v>22.79907</c:v>
                </c:pt>
                <c:pt idx="1468">
                  <c:v>22.717282999999998</c:v>
                </c:pt>
                <c:pt idx="1469">
                  <c:v>22.755125</c:v>
                </c:pt>
                <c:pt idx="1470">
                  <c:v>22.753903999999999</c:v>
                </c:pt>
                <c:pt idx="1471">
                  <c:v>22.789304000000001</c:v>
                </c:pt>
                <c:pt idx="1472">
                  <c:v>22.812498000000001</c:v>
                </c:pt>
                <c:pt idx="1473">
                  <c:v>22.840574</c:v>
                </c:pt>
                <c:pt idx="1474">
                  <c:v>22.852781</c:v>
                </c:pt>
                <c:pt idx="1475">
                  <c:v>22.860105000000001</c:v>
                </c:pt>
                <c:pt idx="1476">
                  <c:v>22.860105000000001</c:v>
                </c:pt>
                <c:pt idx="1477">
                  <c:v>22.838132000000002</c:v>
                </c:pt>
                <c:pt idx="1478">
                  <c:v>22.802731999999999</c:v>
                </c:pt>
                <c:pt idx="1479">
                  <c:v>22.800291000000001</c:v>
                </c:pt>
                <c:pt idx="1480">
                  <c:v>22.806394000000001</c:v>
                </c:pt>
                <c:pt idx="1481">
                  <c:v>22.851559999999999</c:v>
                </c:pt>
                <c:pt idx="1482">
                  <c:v>22.904050000000002</c:v>
                </c:pt>
                <c:pt idx="1483">
                  <c:v>22.885739999999998</c:v>
                </c:pt>
                <c:pt idx="1484">
                  <c:v>22.883298</c:v>
                </c:pt>
                <c:pt idx="1485">
                  <c:v>22.856442999999999</c:v>
                </c:pt>
                <c:pt idx="1486">
                  <c:v>22.832028999999999</c:v>
                </c:pt>
                <c:pt idx="1487">
                  <c:v>22.803953</c:v>
                </c:pt>
                <c:pt idx="1488">
                  <c:v>22.867429000000001</c:v>
                </c:pt>
                <c:pt idx="1489">
                  <c:v>22.894285</c:v>
                </c:pt>
                <c:pt idx="1490">
                  <c:v>22.879636000000001</c:v>
                </c:pt>
                <c:pt idx="1491">
                  <c:v>22.908933000000001</c:v>
                </c:pt>
                <c:pt idx="1492">
                  <c:v>22.934567999999999</c:v>
                </c:pt>
                <c:pt idx="1493">
                  <c:v>22.874753999999999</c:v>
                </c:pt>
                <c:pt idx="1494">
                  <c:v>22.905270999999999</c:v>
                </c:pt>
                <c:pt idx="1495">
                  <c:v>22.888180999999999</c:v>
                </c:pt>
                <c:pt idx="1496">
                  <c:v>22.893063999999999</c:v>
                </c:pt>
                <c:pt idx="1497">
                  <c:v>22.877195</c:v>
                </c:pt>
                <c:pt idx="1498">
                  <c:v>22.886960999999999</c:v>
                </c:pt>
                <c:pt idx="1499">
                  <c:v>22.919920000000001</c:v>
                </c:pt>
                <c:pt idx="1500">
                  <c:v>22.899168</c:v>
                </c:pt>
                <c:pt idx="1501">
                  <c:v>22.889402</c:v>
                </c:pt>
                <c:pt idx="1502">
                  <c:v>22.895505</c:v>
                </c:pt>
                <c:pt idx="1503">
                  <c:v>22.950437000000001</c:v>
                </c:pt>
                <c:pt idx="1504">
                  <c:v>22.878416000000001</c:v>
                </c:pt>
                <c:pt idx="1505">
                  <c:v>22.902830000000002</c:v>
                </c:pt>
                <c:pt idx="1506">
                  <c:v>22.888180999999999</c:v>
                </c:pt>
                <c:pt idx="1507">
                  <c:v>22.905270999999999</c:v>
                </c:pt>
                <c:pt idx="1508">
                  <c:v>22.841795000000001</c:v>
                </c:pt>
                <c:pt idx="1509">
                  <c:v>22.879636000000001</c:v>
                </c:pt>
                <c:pt idx="1510">
                  <c:v>22.839352999999999</c:v>
                </c:pt>
                <c:pt idx="1511">
                  <c:v>22.857664</c:v>
                </c:pt>
                <c:pt idx="1512">
                  <c:v>22.863766999999999</c:v>
                </c:pt>
                <c:pt idx="1513">
                  <c:v>22.880856999999999</c:v>
                </c:pt>
                <c:pt idx="1514">
                  <c:v>22.902830000000002</c:v>
                </c:pt>
                <c:pt idx="1515">
                  <c:v>22.862545999999998</c:v>
                </c:pt>
                <c:pt idx="1516">
                  <c:v>22.874753999999999</c:v>
                </c:pt>
                <c:pt idx="1517">
                  <c:v>22.839352999999999</c:v>
                </c:pt>
                <c:pt idx="1518">
                  <c:v>22.839352999999999</c:v>
                </c:pt>
                <c:pt idx="1519">
                  <c:v>22.843015000000001</c:v>
                </c:pt>
                <c:pt idx="1520">
                  <c:v>22.843015000000001</c:v>
                </c:pt>
                <c:pt idx="1521">
                  <c:v>22.808835999999999</c:v>
                </c:pt>
                <c:pt idx="1522">
                  <c:v>22.789304000000001</c:v>
                </c:pt>
                <c:pt idx="1523">
                  <c:v>22.806394000000001</c:v>
                </c:pt>
                <c:pt idx="1524">
                  <c:v>22.856442999999999</c:v>
                </c:pt>
                <c:pt idx="1525">
                  <c:v>22.915037000000002</c:v>
                </c:pt>
                <c:pt idx="1526">
                  <c:v>22.874753999999999</c:v>
                </c:pt>
                <c:pt idx="1527">
                  <c:v>22.879636000000001</c:v>
                </c:pt>
                <c:pt idx="1528">
                  <c:v>22.868649999999999</c:v>
                </c:pt>
                <c:pt idx="1529">
                  <c:v>22.862545999999998</c:v>
                </c:pt>
                <c:pt idx="1530">
                  <c:v>22.901609000000001</c:v>
                </c:pt>
                <c:pt idx="1531">
                  <c:v>22.912595</c:v>
                </c:pt>
                <c:pt idx="1532">
                  <c:v>22.923582</c:v>
                </c:pt>
                <c:pt idx="1533">
                  <c:v>22.961423</c:v>
                </c:pt>
                <c:pt idx="1534">
                  <c:v>22.976071999999998</c:v>
                </c:pt>
                <c:pt idx="1535">
                  <c:v>22.954098999999999</c:v>
                </c:pt>
                <c:pt idx="1536">
                  <c:v>22.971188999999999</c:v>
                </c:pt>
                <c:pt idx="1537">
                  <c:v>22.961423</c:v>
                </c:pt>
                <c:pt idx="1538">
                  <c:v>22.913816000000001</c:v>
                </c:pt>
                <c:pt idx="1539">
                  <c:v>22.924802</c:v>
                </c:pt>
                <c:pt idx="1540">
                  <c:v>22.893063999999999</c:v>
                </c:pt>
                <c:pt idx="1541">
                  <c:v>22.854002000000001</c:v>
                </c:pt>
                <c:pt idx="1542">
                  <c:v>22.843015000000001</c:v>
                </c:pt>
                <c:pt idx="1543">
                  <c:v>22.856442999999999</c:v>
                </c:pt>
                <c:pt idx="1544">
                  <c:v>22.933347000000001</c:v>
                </c:pt>
                <c:pt idx="1545">
                  <c:v>22.966305999999999</c:v>
                </c:pt>
                <c:pt idx="1546">
                  <c:v>23.021238</c:v>
                </c:pt>
                <c:pt idx="1547">
                  <c:v>23.029782999999998</c:v>
                </c:pt>
                <c:pt idx="1548">
                  <c:v>23.011472000000001</c:v>
                </c:pt>
                <c:pt idx="1549">
                  <c:v>22.954098999999999</c:v>
                </c:pt>
                <c:pt idx="1550">
                  <c:v>22.926023000000001</c:v>
                </c:pt>
                <c:pt idx="1551">
                  <c:v>22.897946999999998</c:v>
                </c:pt>
                <c:pt idx="1552">
                  <c:v>22.874753999999999</c:v>
                </c:pt>
                <c:pt idx="1553">
                  <c:v>22.904050000000002</c:v>
                </c:pt>
                <c:pt idx="1554">
                  <c:v>22.901609000000001</c:v>
                </c:pt>
                <c:pt idx="1555">
                  <c:v>22.906492</c:v>
                </c:pt>
                <c:pt idx="1556">
                  <c:v>22.886960999999999</c:v>
                </c:pt>
                <c:pt idx="1557">
                  <c:v>22.850339000000002</c:v>
                </c:pt>
                <c:pt idx="1558">
                  <c:v>22.852781</c:v>
                </c:pt>
                <c:pt idx="1559">
                  <c:v>22.875973999999999</c:v>
                </c:pt>
                <c:pt idx="1560">
                  <c:v>22.908933000000001</c:v>
                </c:pt>
                <c:pt idx="1561">
                  <c:v>22.902830000000002</c:v>
                </c:pt>
                <c:pt idx="1562">
                  <c:v>22.895505</c:v>
                </c:pt>
                <c:pt idx="1563">
                  <c:v>22.856442999999999</c:v>
                </c:pt>
                <c:pt idx="1564">
                  <c:v>22.867429000000001</c:v>
                </c:pt>
                <c:pt idx="1565">
                  <c:v>22.904050000000002</c:v>
                </c:pt>
                <c:pt idx="1566">
                  <c:v>22.915037000000002</c:v>
                </c:pt>
                <c:pt idx="1567">
                  <c:v>22.957761000000001</c:v>
                </c:pt>
                <c:pt idx="1568">
                  <c:v>22.984617</c:v>
                </c:pt>
                <c:pt idx="1569">
                  <c:v>22.958981999999999</c:v>
                </c:pt>
                <c:pt idx="1570">
                  <c:v>22.934567999999999</c:v>
                </c:pt>
                <c:pt idx="1571">
                  <c:v>22.919920000000001</c:v>
                </c:pt>
                <c:pt idx="1572">
                  <c:v>22.905270999999999</c:v>
                </c:pt>
                <c:pt idx="1573">
                  <c:v>22.941891999999999</c:v>
                </c:pt>
                <c:pt idx="1574">
                  <c:v>22.886960999999999</c:v>
                </c:pt>
                <c:pt idx="1575">
                  <c:v>22.915037000000002</c:v>
                </c:pt>
                <c:pt idx="1576">
                  <c:v>22.929684999999999</c:v>
                </c:pt>
                <c:pt idx="1577">
                  <c:v>22.927244000000002</c:v>
                </c:pt>
                <c:pt idx="1578">
                  <c:v>22.982175000000002</c:v>
                </c:pt>
                <c:pt idx="1579">
                  <c:v>22.977293</c:v>
                </c:pt>
                <c:pt idx="1580">
                  <c:v>22.937009</c:v>
                </c:pt>
                <c:pt idx="1581">
                  <c:v>22.929684999999999</c:v>
                </c:pt>
                <c:pt idx="1582">
                  <c:v>22.922360999999999</c:v>
                </c:pt>
                <c:pt idx="1583">
                  <c:v>22.896726000000001</c:v>
                </c:pt>
                <c:pt idx="1584">
                  <c:v>22.928464000000002</c:v>
                </c:pt>
                <c:pt idx="1585">
                  <c:v>22.946774999999999</c:v>
                </c:pt>
                <c:pt idx="1586">
                  <c:v>22.950437000000001</c:v>
                </c:pt>
                <c:pt idx="1587">
                  <c:v>23.006589000000002</c:v>
                </c:pt>
                <c:pt idx="1588">
                  <c:v>22.979734000000001</c:v>
                </c:pt>
                <c:pt idx="1589">
                  <c:v>22.977293</c:v>
                </c:pt>
                <c:pt idx="1590">
                  <c:v>23.023679000000001</c:v>
                </c:pt>
                <c:pt idx="1591">
                  <c:v>23.005369000000002</c:v>
                </c:pt>
                <c:pt idx="1592">
                  <c:v>23.015134</c:v>
                </c:pt>
                <c:pt idx="1593">
                  <c:v>23.007809999999999</c:v>
                </c:pt>
                <c:pt idx="1594">
                  <c:v>23.023679000000001</c:v>
                </c:pt>
                <c:pt idx="1595">
                  <c:v>22.999265000000001</c:v>
                </c:pt>
                <c:pt idx="1596">
                  <c:v>22.983395999999999</c:v>
                </c:pt>
                <c:pt idx="1597">
                  <c:v>22.960203</c:v>
                </c:pt>
                <c:pt idx="1598">
                  <c:v>22.957761000000001</c:v>
                </c:pt>
                <c:pt idx="1599">
                  <c:v>22.978513</c:v>
                </c:pt>
                <c:pt idx="1600">
                  <c:v>22.980955000000002</c:v>
                </c:pt>
                <c:pt idx="1601">
                  <c:v>22.97363</c:v>
                </c:pt>
                <c:pt idx="1602">
                  <c:v>22.999265000000001</c:v>
                </c:pt>
                <c:pt idx="1603">
                  <c:v>22.965085999999999</c:v>
                </c:pt>
                <c:pt idx="1604">
                  <c:v>22.976071999999998</c:v>
                </c:pt>
                <c:pt idx="1605">
                  <c:v>22.932127000000001</c:v>
                </c:pt>
                <c:pt idx="1606">
                  <c:v>22.945554000000001</c:v>
                </c:pt>
                <c:pt idx="1607">
                  <c:v>22.980955000000002</c:v>
                </c:pt>
                <c:pt idx="1608">
                  <c:v>22.980955000000002</c:v>
                </c:pt>
                <c:pt idx="1609">
                  <c:v>23.009031</c:v>
                </c:pt>
                <c:pt idx="1610">
                  <c:v>23.029782999999998</c:v>
                </c:pt>
                <c:pt idx="1611">
                  <c:v>23.011472000000001</c:v>
                </c:pt>
                <c:pt idx="1612">
                  <c:v>23.016355000000001</c:v>
                </c:pt>
                <c:pt idx="1613">
                  <c:v>23.013914</c:v>
                </c:pt>
                <c:pt idx="1614">
                  <c:v>23.002927</c:v>
                </c:pt>
                <c:pt idx="1615">
                  <c:v>22.951657999999998</c:v>
                </c:pt>
                <c:pt idx="1616">
                  <c:v>22.922360999999999</c:v>
                </c:pt>
                <c:pt idx="1617">
                  <c:v>22.885739999999998</c:v>
                </c:pt>
                <c:pt idx="1618">
                  <c:v>22.935789</c:v>
                </c:pt>
                <c:pt idx="1619">
                  <c:v>22.935789</c:v>
                </c:pt>
                <c:pt idx="1620">
                  <c:v>22.952878999999999</c:v>
                </c:pt>
                <c:pt idx="1621">
                  <c:v>22.95532</c:v>
                </c:pt>
                <c:pt idx="1622">
                  <c:v>22.923582</c:v>
                </c:pt>
                <c:pt idx="1623">
                  <c:v>22.976071999999998</c:v>
                </c:pt>
                <c:pt idx="1624">
                  <c:v>22.999265000000001</c:v>
                </c:pt>
                <c:pt idx="1625">
                  <c:v>23.023679000000001</c:v>
                </c:pt>
                <c:pt idx="1626">
                  <c:v>23.001707</c:v>
                </c:pt>
                <c:pt idx="1627">
                  <c:v>22.999265000000001</c:v>
                </c:pt>
                <c:pt idx="1628">
                  <c:v>23.043210999999999</c:v>
                </c:pt>
                <c:pt idx="1629">
                  <c:v>23.088377000000001</c:v>
                </c:pt>
                <c:pt idx="1630">
                  <c:v>23.085934999999999</c:v>
                </c:pt>
                <c:pt idx="1631">
                  <c:v>23.098141999999999</c:v>
                </c:pt>
                <c:pt idx="1632">
                  <c:v>23.076170000000001</c:v>
                </c:pt>
                <c:pt idx="1633">
                  <c:v>23.072507000000002</c:v>
                </c:pt>
                <c:pt idx="1634">
                  <c:v>23.083494000000002</c:v>
                </c:pt>
                <c:pt idx="1635">
                  <c:v>23.061520999999999</c:v>
                </c:pt>
                <c:pt idx="1636">
                  <c:v>23.018795999999998</c:v>
                </c:pt>
                <c:pt idx="1637">
                  <c:v>22.971188999999999</c:v>
                </c:pt>
                <c:pt idx="1638">
                  <c:v>22.960203</c:v>
                </c:pt>
                <c:pt idx="1639">
                  <c:v>22.941891999999999</c:v>
                </c:pt>
                <c:pt idx="1640">
                  <c:v>22.977293</c:v>
                </c:pt>
                <c:pt idx="1641">
                  <c:v>22.979734000000001</c:v>
                </c:pt>
                <c:pt idx="1642">
                  <c:v>23.026121</c:v>
                </c:pt>
                <c:pt idx="1643">
                  <c:v>23.017575999999998</c:v>
                </c:pt>
                <c:pt idx="1644">
                  <c:v>23.029782999999998</c:v>
                </c:pt>
                <c:pt idx="1645">
                  <c:v>23.026121</c:v>
                </c:pt>
                <c:pt idx="1646">
                  <c:v>22.991941000000001</c:v>
                </c:pt>
                <c:pt idx="1647">
                  <c:v>22.994382000000002</c:v>
                </c:pt>
                <c:pt idx="1648">
                  <c:v>23.056638</c:v>
                </c:pt>
                <c:pt idx="1649">
                  <c:v>23.100584000000001</c:v>
                </c:pt>
                <c:pt idx="1650">
                  <c:v>23.150632000000002</c:v>
                </c:pt>
                <c:pt idx="1651">
                  <c:v>23.160398000000001</c:v>
                </c:pt>
                <c:pt idx="1652">
                  <c:v>23.118894000000001</c:v>
                </c:pt>
                <c:pt idx="1653">
                  <c:v>23.098141999999999</c:v>
                </c:pt>
                <c:pt idx="1654">
                  <c:v>23.104246</c:v>
                </c:pt>
                <c:pt idx="1655">
                  <c:v>23.049313999999999</c:v>
                </c:pt>
                <c:pt idx="1656">
                  <c:v>23.046873000000001</c:v>
                </c:pt>
                <c:pt idx="1657">
                  <c:v>23.077390000000001</c:v>
                </c:pt>
                <c:pt idx="1658">
                  <c:v>23.101804000000001</c:v>
                </c:pt>
                <c:pt idx="1659">
                  <c:v>23.067625</c:v>
                </c:pt>
                <c:pt idx="1660">
                  <c:v>23.029782999999998</c:v>
                </c:pt>
                <c:pt idx="1661">
                  <c:v>23.049313999999999</c:v>
                </c:pt>
                <c:pt idx="1662">
                  <c:v>23.063962</c:v>
                </c:pt>
                <c:pt idx="1663">
                  <c:v>23.100584000000001</c:v>
                </c:pt>
                <c:pt idx="1664">
                  <c:v>23.059080000000002</c:v>
                </c:pt>
                <c:pt idx="1665">
                  <c:v>23.065183000000001</c:v>
                </c:pt>
                <c:pt idx="1666">
                  <c:v>23.040769000000001</c:v>
                </c:pt>
                <c:pt idx="1667">
                  <c:v>23.061520999999999</c:v>
                </c:pt>
                <c:pt idx="1668">
                  <c:v>23.054196999999998</c:v>
                </c:pt>
                <c:pt idx="1669">
                  <c:v>23.096920999999998</c:v>
                </c:pt>
                <c:pt idx="1670">
                  <c:v>23.126218000000001</c:v>
                </c:pt>
                <c:pt idx="1671">
                  <c:v>23.088377000000001</c:v>
                </c:pt>
                <c:pt idx="1672">
                  <c:v>23.041989999999998</c:v>
                </c:pt>
                <c:pt idx="1673">
                  <c:v>23.066403999999999</c:v>
                </c:pt>
                <c:pt idx="1674">
                  <c:v>23.078610999999999</c:v>
                </c:pt>
                <c:pt idx="1675">
                  <c:v>23.171384</c:v>
                </c:pt>
                <c:pt idx="1676">
                  <c:v>23.212888</c:v>
                </c:pt>
                <c:pt idx="1677">
                  <c:v>23.218992</c:v>
                </c:pt>
                <c:pt idx="1678">
                  <c:v>23.122555999999999</c:v>
                </c:pt>
                <c:pt idx="1679">
                  <c:v>23.081052</c:v>
                </c:pt>
                <c:pt idx="1680">
                  <c:v>23.155515000000001</c:v>
                </c:pt>
                <c:pt idx="1681">
                  <c:v>23.187252999999998</c:v>
                </c:pt>
                <c:pt idx="1682">
                  <c:v>23.157957</c:v>
                </c:pt>
                <c:pt idx="1683">
                  <c:v>23.101804000000001</c:v>
                </c:pt>
                <c:pt idx="1684">
                  <c:v>23.12866</c:v>
                </c:pt>
                <c:pt idx="1685">
                  <c:v>23.140867</c:v>
                </c:pt>
                <c:pt idx="1686">
                  <c:v>23.184812000000001</c:v>
                </c:pt>
                <c:pt idx="1687">
                  <c:v>23.200680999999999</c:v>
                </c:pt>
                <c:pt idx="1688">
                  <c:v>23.248289</c:v>
                </c:pt>
                <c:pt idx="1689">
                  <c:v>23.247067999999999</c:v>
                </c:pt>
                <c:pt idx="1690">
                  <c:v>23.193356999999999</c:v>
                </c:pt>
                <c:pt idx="1691">
                  <c:v>23.144528999999999</c:v>
                </c:pt>
                <c:pt idx="1692">
                  <c:v>23.124998000000001</c:v>
                </c:pt>
                <c:pt idx="1693">
                  <c:v>23.121335999999999</c:v>
                </c:pt>
                <c:pt idx="1694">
                  <c:v>23.182371</c:v>
                </c:pt>
                <c:pt idx="1695">
                  <c:v>23.165281</c:v>
                </c:pt>
                <c:pt idx="1696">
                  <c:v>23.173825999999998</c:v>
                </c:pt>
                <c:pt idx="1697">
                  <c:v>23.190916000000001</c:v>
                </c:pt>
                <c:pt idx="1698">
                  <c:v>23.162839000000002</c:v>
                </c:pt>
                <c:pt idx="1699">
                  <c:v>23.192136000000001</c:v>
                </c:pt>
                <c:pt idx="1700">
                  <c:v>23.225095</c:v>
                </c:pt>
                <c:pt idx="1701">
                  <c:v>23.220212</c:v>
                </c:pt>
                <c:pt idx="1702">
                  <c:v>23.28491</c:v>
                </c:pt>
                <c:pt idx="1703">
                  <c:v>23.280027</c:v>
                </c:pt>
                <c:pt idx="1704">
                  <c:v>23.278805999999999</c:v>
                </c:pt>
                <c:pt idx="1705">
                  <c:v>23.287351000000001</c:v>
                </c:pt>
                <c:pt idx="1706">
                  <c:v>23.223875</c:v>
                </c:pt>
                <c:pt idx="1707">
                  <c:v>23.214109000000001</c:v>
                </c:pt>
                <c:pt idx="1708">
                  <c:v>23.229977999999999</c:v>
                </c:pt>
                <c:pt idx="1709">
                  <c:v>23.266598999999999</c:v>
                </c:pt>
                <c:pt idx="1710">
                  <c:v>23.261716</c:v>
                </c:pt>
                <c:pt idx="1711">
                  <c:v>23.225095</c:v>
                </c:pt>
                <c:pt idx="1712">
                  <c:v>23.201902</c:v>
                </c:pt>
                <c:pt idx="1713">
                  <c:v>23.194578</c:v>
                </c:pt>
                <c:pt idx="1714">
                  <c:v>23.197019000000001</c:v>
                </c:pt>
                <c:pt idx="1715">
                  <c:v>23.258054000000001</c:v>
                </c:pt>
                <c:pt idx="1716">
                  <c:v>23.262937000000001</c:v>
                </c:pt>
                <c:pt idx="1717">
                  <c:v>23.308102999999999</c:v>
                </c:pt>
                <c:pt idx="1718">
                  <c:v>23.304441000000001</c:v>
                </c:pt>
                <c:pt idx="1719">
                  <c:v>23.366696999999998</c:v>
                </c:pt>
                <c:pt idx="1720">
                  <c:v>23.336179000000001</c:v>
                </c:pt>
                <c:pt idx="1721">
                  <c:v>23.311765000000001</c:v>
                </c:pt>
                <c:pt idx="1722">
                  <c:v>23.348386000000001</c:v>
                </c:pt>
                <c:pt idx="1723">
                  <c:v>23.332516999999999</c:v>
                </c:pt>
                <c:pt idx="1724">
                  <c:v>23.317869000000002</c:v>
                </c:pt>
                <c:pt idx="1725">
                  <c:v>23.326414</c:v>
                </c:pt>
                <c:pt idx="1726">
                  <c:v>23.295895999999999</c:v>
                </c:pt>
                <c:pt idx="1727">
                  <c:v>23.300778999999999</c:v>
                </c:pt>
                <c:pt idx="1728">
                  <c:v>23.321531</c:v>
                </c:pt>
                <c:pt idx="1729">
                  <c:v>23.337399999999999</c:v>
                </c:pt>
                <c:pt idx="1730">
                  <c:v>23.341062000000001</c:v>
                </c:pt>
                <c:pt idx="1731">
                  <c:v>23.322752000000001</c:v>
                </c:pt>
                <c:pt idx="1732">
                  <c:v>23.334959000000001</c:v>
                </c:pt>
                <c:pt idx="1733">
                  <c:v>23.348386000000001</c:v>
                </c:pt>
                <c:pt idx="1734">
                  <c:v>23.353269000000001</c:v>
                </c:pt>
                <c:pt idx="1735">
                  <c:v>23.388669</c:v>
                </c:pt>
                <c:pt idx="1736">
                  <c:v>23.391110999999999</c:v>
                </c:pt>
                <c:pt idx="1737">
                  <c:v>23.472898000000001</c:v>
                </c:pt>
                <c:pt idx="1738">
                  <c:v>23.450925000000002</c:v>
                </c:pt>
                <c:pt idx="1739">
                  <c:v>23.489988</c:v>
                </c:pt>
                <c:pt idx="1740">
                  <c:v>23.455808000000001</c:v>
                </c:pt>
                <c:pt idx="1741">
                  <c:v>23.497312000000001</c:v>
                </c:pt>
                <c:pt idx="1742">
                  <c:v>23.482664</c:v>
                </c:pt>
                <c:pt idx="1743">
                  <c:v>23.461912000000002</c:v>
                </c:pt>
                <c:pt idx="1744">
                  <c:v>23.475339000000002</c:v>
                </c:pt>
                <c:pt idx="1745">
                  <c:v>23.474119000000002</c:v>
                </c:pt>
                <c:pt idx="1746">
                  <c:v>23.479002000000001</c:v>
                </c:pt>
                <c:pt idx="1747">
                  <c:v>23.536375</c:v>
                </c:pt>
                <c:pt idx="1748">
                  <c:v>23.510739999999998</c:v>
                </c:pt>
                <c:pt idx="1749">
                  <c:v>23.508298</c:v>
                </c:pt>
                <c:pt idx="1750">
                  <c:v>23.481442999999999</c:v>
                </c:pt>
                <c:pt idx="1751">
                  <c:v>23.494871</c:v>
                </c:pt>
                <c:pt idx="1752">
                  <c:v>23.594968000000001</c:v>
                </c:pt>
                <c:pt idx="1753">
                  <c:v>23.640134</c:v>
                </c:pt>
                <c:pt idx="1754">
                  <c:v>23.574216</c:v>
                </c:pt>
                <c:pt idx="1755">
                  <c:v>23.582761000000001</c:v>
                </c:pt>
                <c:pt idx="1756">
                  <c:v>23.569334000000001</c:v>
                </c:pt>
                <c:pt idx="1757">
                  <c:v>23.535153999999999</c:v>
                </c:pt>
                <c:pt idx="1758">
                  <c:v>23.604734000000001</c:v>
                </c:pt>
                <c:pt idx="1759">
                  <c:v>23.621824</c:v>
                </c:pt>
                <c:pt idx="1760">
                  <c:v>23.612058000000001</c:v>
                </c:pt>
                <c:pt idx="1761">
                  <c:v>23.631589000000002</c:v>
                </c:pt>
                <c:pt idx="1762">
                  <c:v>23.624265000000001</c:v>
                </c:pt>
                <c:pt idx="1763">
                  <c:v>23.634031</c:v>
                </c:pt>
                <c:pt idx="1764">
                  <c:v>23.604734000000001</c:v>
                </c:pt>
                <c:pt idx="1765">
                  <c:v>23.621824</c:v>
                </c:pt>
                <c:pt idx="1766">
                  <c:v>23.636472000000001</c:v>
                </c:pt>
                <c:pt idx="1767">
                  <c:v>23.674313999999999</c:v>
                </c:pt>
                <c:pt idx="1768">
                  <c:v>23.698727999999999</c:v>
                </c:pt>
                <c:pt idx="1769">
                  <c:v>23.703610999999999</c:v>
                </c:pt>
                <c:pt idx="1770">
                  <c:v>23.697507000000002</c:v>
                </c:pt>
                <c:pt idx="1771">
                  <c:v>23.702390000000001</c:v>
                </c:pt>
                <c:pt idx="1772">
                  <c:v>23.643795999999998</c:v>
                </c:pt>
                <c:pt idx="1773">
                  <c:v>23.703610999999999</c:v>
                </c:pt>
                <c:pt idx="1774">
                  <c:v>23.714597000000001</c:v>
                </c:pt>
                <c:pt idx="1775">
                  <c:v>23.757321999999998</c:v>
                </c:pt>
                <c:pt idx="1776">
                  <c:v>23.751218000000001</c:v>
                </c:pt>
                <c:pt idx="1777">
                  <c:v>23.773191000000001</c:v>
                </c:pt>
                <c:pt idx="1778">
                  <c:v>23.782957</c:v>
                </c:pt>
                <c:pt idx="1779">
                  <c:v>23.828123000000001</c:v>
                </c:pt>
                <c:pt idx="1780">
                  <c:v>23.829343000000001</c:v>
                </c:pt>
                <c:pt idx="1781">
                  <c:v>23.839109000000001</c:v>
                </c:pt>
                <c:pt idx="1782">
                  <c:v>23.801266999999999</c:v>
                </c:pt>
                <c:pt idx="1783">
                  <c:v>23.813473999999999</c:v>
                </c:pt>
                <c:pt idx="1784">
                  <c:v>23.778074</c:v>
                </c:pt>
                <c:pt idx="1785">
                  <c:v>23.822019000000001</c:v>
                </c:pt>
                <c:pt idx="1786">
                  <c:v>23.789059999999999</c:v>
                </c:pt>
                <c:pt idx="1787">
                  <c:v>23.850095</c:v>
                </c:pt>
                <c:pt idx="1788">
                  <c:v>23.837888</c:v>
                </c:pt>
                <c:pt idx="1789">
                  <c:v>23.873289</c:v>
                </c:pt>
                <c:pt idx="1790">
                  <c:v>23.839109000000001</c:v>
                </c:pt>
                <c:pt idx="1791">
                  <c:v>23.853757000000002</c:v>
                </c:pt>
                <c:pt idx="1792">
                  <c:v>23.878170999999998</c:v>
                </c:pt>
                <c:pt idx="1793">
                  <c:v>23.884274999999999</c:v>
                </c:pt>
                <c:pt idx="1794">
                  <c:v>23.859860999999999</c:v>
                </c:pt>
                <c:pt idx="1795">
                  <c:v>23.894041000000001</c:v>
                </c:pt>
                <c:pt idx="1796">
                  <c:v>23.92822</c:v>
                </c:pt>
                <c:pt idx="1797">
                  <c:v>23.898923</c:v>
                </c:pt>
                <c:pt idx="1798">
                  <c:v>23.946531</c:v>
                </c:pt>
                <c:pt idx="1799">
                  <c:v>23.902584999999998</c:v>
                </c:pt>
                <c:pt idx="1800">
                  <c:v>23.91113</c:v>
                </c:pt>
                <c:pt idx="1801">
                  <c:v>23.920895999999999</c:v>
                </c:pt>
                <c:pt idx="1802">
                  <c:v>23.972166000000001</c:v>
                </c:pt>
                <c:pt idx="1803">
                  <c:v>23.942869000000002</c:v>
                </c:pt>
                <c:pt idx="1804">
                  <c:v>23.990476000000001</c:v>
                </c:pt>
                <c:pt idx="1805">
                  <c:v>23.970945</c:v>
                </c:pt>
                <c:pt idx="1806">
                  <c:v>23.988035</c:v>
                </c:pt>
                <c:pt idx="1807">
                  <c:v>23.959958</c:v>
                </c:pt>
                <c:pt idx="1808">
                  <c:v>23.994138</c:v>
                </c:pt>
                <c:pt idx="1809">
                  <c:v>23.952634</c:v>
                </c:pt>
                <c:pt idx="1810">
                  <c:v>23.978269000000001</c:v>
                </c:pt>
                <c:pt idx="1811">
                  <c:v>23.999020999999999</c:v>
                </c:pt>
                <c:pt idx="1812">
                  <c:v>24.023434999999999</c:v>
                </c:pt>
                <c:pt idx="1813">
                  <c:v>24.033200999999998</c:v>
                </c:pt>
                <c:pt idx="1814">
                  <c:v>24.038083</c:v>
                </c:pt>
                <c:pt idx="1815">
                  <c:v>24.056394000000001</c:v>
                </c:pt>
                <c:pt idx="1816">
                  <c:v>24.090574</c:v>
                </c:pt>
                <c:pt idx="1817">
                  <c:v>24.085691000000001</c:v>
                </c:pt>
                <c:pt idx="1818">
                  <c:v>24.077145999999999</c:v>
                </c:pt>
                <c:pt idx="1819">
                  <c:v>24.069821999999998</c:v>
                </c:pt>
                <c:pt idx="1820">
                  <c:v>24.096677</c:v>
                </c:pt>
                <c:pt idx="1821">
                  <c:v>24.106442999999999</c:v>
                </c:pt>
                <c:pt idx="1822">
                  <c:v>24.127195</c:v>
                </c:pt>
                <c:pt idx="1823">
                  <c:v>24.141843000000001</c:v>
                </c:pt>
                <c:pt idx="1824">
                  <c:v>24.083248999999999</c:v>
                </c:pt>
                <c:pt idx="1825">
                  <c:v>24.045407999999998</c:v>
                </c:pt>
                <c:pt idx="1826">
                  <c:v>24.010007000000002</c:v>
                </c:pt>
                <c:pt idx="1827">
                  <c:v>24.063718000000001</c:v>
                </c:pt>
                <c:pt idx="1828">
                  <c:v>24.079587</c:v>
                </c:pt>
                <c:pt idx="1829">
                  <c:v>24.101559999999999</c:v>
                </c:pt>
                <c:pt idx="1830">
                  <c:v>24.082028999999999</c:v>
                </c:pt>
                <c:pt idx="1831">
                  <c:v>24.062498000000001</c:v>
                </c:pt>
                <c:pt idx="1832">
                  <c:v>24.078367</c:v>
                </c:pt>
                <c:pt idx="1833">
                  <c:v>24.106442999999999</c:v>
                </c:pt>
                <c:pt idx="1834">
                  <c:v>24.047848999999999</c:v>
                </c:pt>
                <c:pt idx="1835">
                  <c:v>24.006345</c:v>
                </c:pt>
                <c:pt idx="1836">
                  <c:v>23.918455000000002</c:v>
                </c:pt>
                <c:pt idx="1837">
                  <c:v>23.917234000000001</c:v>
                </c:pt>
                <c:pt idx="1838">
                  <c:v>23.972166000000001</c:v>
                </c:pt>
                <c:pt idx="1839">
                  <c:v>23.942869000000002</c:v>
                </c:pt>
                <c:pt idx="1840">
                  <c:v>23.963621</c:v>
                </c:pt>
                <c:pt idx="1841">
                  <c:v>23.970945</c:v>
                </c:pt>
                <c:pt idx="1842">
                  <c:v>23.999020999999999</c:v>
                </c:pt>
                <c:pt idx="1843">
                  <c:v>24.030759</c:v>
                </c:pt>
                <c:pt idx="1844">
                  <c:v>23.985593000000001</c:v>
                </c:pt>
                <c:pt idx="1845">
                  <c:v>23.991696999999998</c:v>
                </c:pt>
                <c:pt idx="1846">
                  <c:v>23.984373000000001</c:v>
                </c:pt>
                <c:pt idx="1847">
                  <c:v>24.018552</c:v>
                </c:pt>
                <c:pt idx="1848">
                  <c:v>23.991696999999998</c:v>
                </c:pt>
                <c:pt idx="1849">
                  <c:v>24.019773000000001</c:v>
                </c:pt>
                <c:pt idx="1850">
                  <c:v>24.003903999999999</c:v>
                </c:pt>
                <c:pt idx="1851">
                  <c:v>24.007566000000001</c:v>
                </c:pt>
                <c:pt idx="1852">
                  <c:v>23.914791999999998</c:v>
                </c:pt>
                <c:pt idx="1853">
                  <c:v>23.907468000000001</c:v>
                </c:pt>
                <c:pt idx="1854">
                  <c:v>23.876950999999998</c:v>
                </c:pt>
                <c:pt idx="1855">
                  <c:v>23.891598999999999</c:v>
                </c:pt>
                <c:pt idx="1856">
                  <c:v>23.898923</c:v>
                </c:pt>
                <c:pt idx="1857">
                  <c:v>23.927</c:v>
                </c:pt>
                <c:pt idx="1858">
                  <c:v>23.896481999999999</c:v>
                </c:pt>
                <c:pt idx="1859">
                  <c:v>23.863523000000001</c:v>
                </c:pt>
                <c:pt idx="1860">
                  <c:v>23.822019000000001</c:v>
                </c:pt>
                <c:pt idx="1861">
                  <c:v>23.829343000000001</c:v>
                </c:pt>
                <c:pt idx="1862">
                  <c:v>23.809812000000001</c:v>
                </c:pt>
                <c:pt idx="1863">
                  <c:v>23.77075</c:v>
                </c:pt>
                <c:pt idx="1864">
                  <c:v>23.751218000000001</c:v>
                </c:pt>
                <c:pt idx="1865">
                  <c:v>23.833005</c:v>
                </c:pt>
                <c:pt idx="1866">
                  <c:v>23.834226000000001</c:v>
                </c:pt>
                <c:pt idx="1867">
                  <c:v>23.820798</c:v>
                </c:pt>
                <c:pt idx="1868">
                  <c:v>23.867184999999999</c:v>
                </c:pt>
                <c:pt idx="1869">
                  <c:v>23.885496</c:v>
                </c:pt>
                <c:pt idx="1870">
                  <c:v>23.839109000000001</c:v>
                </c:pt>
                <c:pt idx="1871">
                  <c:v>23.814695</c:v>
                </c:pt>
                <c:pt idx="1872">
                  <c:v>23.75488</c:v>
                </c:pt>
                <c:pt idx="1873">
                  <c:v>23.707273000000001</c:v>
                </c:pt>
                <c:pt idx="1874">
                  <c:v>23.653562000000001</c:v>
                </c:pt>
                <c:pt idx="1875">
                  <c:v>23.648679000000001</c:v>
                </c:pt>
                <c:pt idx="1876">
                  <c:v>23.75366</c:v>
                </c:pt>
                <c:pt idx="1877">
                  <c:v>23.807371</c:v>
                </c:pt>
                <c:pt idx="1878">
                  <c:v>23.853757000000002</c:v>
                </c:pt>
                <c:pt idx="1879">
                  <c:v>23.798825999999998</c:v>
                </c:pt>
                <c:pt idx="1880">
                  <c:v>23.73657</c:v>
                </c:pt>
                <c:pt idx="1881">
                  <c:v>23.719480000000001</c:v>
                </c:pt>
                <c:pt idx="1882">
                  <c:v>23.729246</c:v>
                </c:pt>
                <c:pt idx="1883">
                  <c:v>23.746334999999998</c:v>
                </c:pt>
                <c:pt idx="1884">
                  <c:v>23.706052</c:v>
                </c:pt>
                <c:pt idx="1885">
                  <c:v>23.658445</c:v>
                </c:pt>
                <c:pt idx="1886">
                  <c:v>23.620602999999999</c:v>
                </c:pt>
                <c:pt idx="1887">
                  <c:v>23.626707</c:v>
                </c:pt>
                <c:pt idx="1888">
                  <c:v>23.645016999999999</c:v>
                </c:pt>
                <c:pt idx="1889">
                  <c:v>23.682859000000001</c:v>
                </c:pt>
                <c:pt idx="1890">
                  <c:v>23.656002999999998</c:v>
                </c:pt>
                <c:pt idx="1891">
                  <c:v>23.647459000000001</c:v>
                </c:pt>
                <c:pt idx="1892">
                  <c:v>23.690183000000001</c:v>
                </c:pt>
                <c:pt idx="1893">
                  <c:v>23.699949</c:v>
                </c:pt>
                <c:pt idx="1894">
                  <c:v>23.702390000000001</c:v>
                </c:pt>
                <c:pt idx="1895">
                  <c:v>23.708494000000002</c:v>
                </c:pt>
                <c:pt idx="1896">
                  <c:v>23.690183000000001</c:v>
                </c:pt>
                <c:pt idx="1897">
                  <c:v>23.726804000000001</c:v>
                </c:pt>
                <c:pt idx="1898">
                  <c:v>23.677976000000001</c:v>
                </c:pt>
                <c:pt idx="1899">
                  <c:v>23.686520999999999</c:v>
                </c:pt>
                <c:pt idx="1900">
                  <c:v>23.675535</c:v>
                </c:pt>
                <c:pt idx="1901">
                  <c:v>23.671873000000001</c:v>
                </c:pt>
                <c:pt idx="1902">
                  <c:v>23.719480000000001</c:v>
                </c:pt>
                <c:pt idx="1903">
                  <c:v>23.673093000000001</c:v>
                </c:pt>
                <c:pt idx="1904">
                  <c:v>23.708494000000002</c:v>
                </c:pt>
                <c:pt idx="1905">
                  <c:v>23.691403999999999</c:v>
                </c:pt>
                <c:pt idx="1906">
                  <c:v>23.751218000000001</c:v>
                </c:pt>
                <c:pt idx="1907">
                  <c:v>23.709714000000002</c:v>
                </c:pt>
                <c:pt idx="1908">
                  <c:v>23.719480000000001</c:v>
                </c:pt>
                <c:pt idx="1909">
                  <c:v>23.670652</c:v>
                </c:pt>
                <c:pt idx="1910">
                  <c:v>23.702390000000001</c:v>
                </c:pt>
                <c:pt idx="1911">
                  <c:v>23.729246</c:v>
                </c:pt>
                <c:pt idx="1912">
                  <c:v>23.656002999999998</c:v>
                </c:pt>
                <c:pt idx="1913">
                  <c:v>23.634031</c:v>
                </c:pt>
                <c:pt idx="1914">
                  <c:v>23.566891999999999</c:v>
                </c:pt>
                <c:pt idx="1915">
                  <c:v>23.645016999999999</c:v>
                </c:pt>
                <c:pt idx="1916">
                  <c:v>23.629148000000001</c:v>
                </c:pt>
                <c:pt idx="1917">
                  <c:v>23.676755</c:v>
                </c:pt>
                <c:pt idx="1918">
                  <c:v>23.631589000000002</c:v>
                </c:pt>
                <c:pt idx="1919">
                  <c:v>23.657223999999999</c:v>
                </c:pt>
                <c:pt idx="1920">
                  <c:v>23.709714000000002</c:v>
                </c:pt>
                <c:pt idx="1921">
                  <c:v>23.751218000000001</c:v>
                </c:pt>
                <c:pt idx="1922">
                  <c:v>23.676755</c:v>
                </c:pt>
                <c:pt idx="1923">
                  <c:v>23.620602999999999</c:v>
                </c:pt>
                <c:pt idx="1924">
                  <c:v>23.612058000000001</c:v>
                </c:pt>
                <c:pt idx="1925">
                  <c:v>23.624265000000001</c:v>
                </c:pt>
                <c:pt idx="1926">
                  <c:v>23.630369000000002</c:v>
                </c:pt>
                <c:pt idx="1927">
                  <c:v>23.679196999999998</c:v>
                </c:pt>
                <c:pt idx="1928">
                  <c:v>23.696287000000002</c:v>
                </c:pt>
                <c:pt idx="1929">
                  <c:v>23.767087</c:v>
                </c:pt>
                <c:pt idx="1930">
                  <c:v>23.737791000000001</c:v>
                </c:pt>
                <c:pt idx="1931">
                  <c:v>23.734127999999998</c:v>
                </c:pt>
                <c:pt idx="1932">
                  <c:v>23.773191000000001</c:v>
                </c:pt>
                <c:pt idx="1933">
                  <c:v>23.748777</c:v>
                </c:pt>
                <c:pt idx="1934">
                  <c:v>23.763425000000002</c:v>
                </c:pt>
                <c:pt idx="1935">
                  <c:v>23.731687000000001</c:v>
                </c:pt>
                <c:pt idx="1936">
                  <c:v>23.729246</c:v>
                </c:pt>
                <c:pt idx="1937">
                  <c:v>23.737791000000001</c:v>
                </c:pt>
                <c:pt idx="1938">
                  <c:v>23.746334999999998</c:v>
                </c:pt>
                <c:pt idx="1939">
                  <c:v>23.760984000000001</c:v>
                </c:pt>
                <c:pt idx="1940">
                  <c:v>23.780515000000001</c:v>
                </c:pt>
                <c:pt idx="1941">
                  <c:v>23.795164</c:v>
                </c:pt>
                <c:pt idx="1942">
                  <c:v>23.829343000000001</c:v>
                </c:pt>
                <c:pt idx="1943">
                  <c:v>23.795164</c:v>
                </c:pt>
                <c:pt idx="1944">
                  <c:v>23.791501</c:v>
                </c:pt>
                <c:pt idx="1945">
                  <c:v>23.785398000000001</c:v>
                </c:pt>
                <c:pt idx="1946">
                  <c:v>23.746334999999998</c:v>
                </c:pt>
                <c:pt idx="1947">
                  <c:v>23.793942999999999</c:v>
                </c:pt>
                <c:pt idx="1948">
                  <c:v>23.842770999999999</c:v>
                </c:pt>
                <c:pt idx="1949">
                  <c:v>23.879391999999999</c:v>
                </c:pt>
                <c:pt idx="1950">
                  <c:v>23.831785</c:v>
                </c:pt>
                <c:pt idx="1951">
                  <c:v>23.823239999999998</c:v>
                </c:pt>
                <c:pt idx="1952">
                  <c:v>23.836666999999998</c:v>
                </c:pt>
                <c:pt idx="1953">
                  <c:v>23.845212</c:v>
                </c:pt>
                <c:pt idx="1954">
                  <c:v>23.858640000000001</c:v>
                </c:pt>
                <c:pt idx="1955">
                  <c:v>23.867184999999999</c:v>
                </c:pt>
                <c:pt idx="1956">
                  <c:v>23.883054000000001</c:v>
                </c:pt>
                <c:pt idx="1957">
                  <c:v>23.941648000000001</c:v>
                </c:pt>
                <c:pt idx="1958">
                  <c:v>23.946531</c:v>
                </c:pt>
                <c:pt idx="1959">
                  <c:v>23.967282999999998</c:v>
                </c:pt>
                <c:pt idx="1960">
                  <c:v>23.912351000000001</c:v>
                </c:pt>
                <c:pt idx="1961">
                  <c:v>23.908688999999999</c:v>
                </c:pt>
                <c:pt idx="1962">
                  <c:v>23.929441000000001</c:v>
                </c:pt>
                <c:pt idx="1963">
                  <c:v>23.972166000000001</c:v>
                </c:pt>
                <c:pt idx="1964">
                  <c:v>24.023434999999999</c:v>
                </c:pt>
                <c:pt idx="1965">
                  <c:v>24.020994000000002</c:v>
                </c:pt>
                <c:pt idx="1966">
                  <c:v>24.019773000000001</c:v>
                </c:pt>
                <c:pt idx="1967">
                  <c:v>24.045407999999998</c:v>
                </c:pt>
                <c:pt idx="1968">
                  <c:v>24.029539</c:v>
                </c:pt>
                <c:pt idx="1969">
                  <c:v>24.024656</c:v>
                </c:pt>
                <c:pt idx="1970">
                  <c:v>24.014890000000001</c:v>
                </c:pt>
                <c:pt idx="1971">
                  <c:v>24.000242</c:v>
                </c:pt>
                <c:pt idx="1972">
                  <c:v>24.035641999999999</c:v>
                </c:pt>
                <c:pt idx="1973">
                  <c:v>24.117429000000001</c:v>
                </c:pt>
                <c:pt idx="1974">
                  <c:v>24.129636000000001</c:v>
                </c:pt>
                <c:pt idx="1975">
                  <c:v>24.125973999999999</c:v>
                </c:pt>
                <c:pt idx="1976">
                  <c:v>24.162595</c:v>
                </c:pt>
                <c:pt idx="1977">
                  <c:v>24.171140000000001</c:v>
                </c:pt>
                <c:pt idx="1978">
                  <c:v>24.184567999999999</c:v>
                </c:pt>
                <c:pt idx="1979">
                  <c:v>24.171140000000001</c:v>
                </c:pt>
                <c:pt idx="1980">
                  <c:v>24.184567999999999</c:v>
                </c:pt>
                <c:pt idx="1981">
                  <c:v>24.177244000000002</c:v>
                </c:pt>
                <c:pt idx="1982">
                  <c:v>24.134519000000001</c:v>
                </c:pt>
                <c:pt idx="1983">
                  <c:v>24.156492</c:v>
                </c:pt>
                <c:pt idx="1984">
                  <c:v>24.169919</c:v>
                </c:pt>
                <c:pt idx="1985">
                  <c:v>24.193113</c:v>
                </c:pt>
                <c:pt idx="1986">
                  <c:v>24.163816000000001</c:v>
                </c:pt>
                <c:pt idx="1987">
                  <c:v>24.145505</c:v>
                </c:pt>
                <c:pt idx="1988">
                  <c:v>24.177244000000002</c:v>
                </c:pt>
                <c:pt idx="1989">
                  <c:v>24.157712</c:v>
                </c:pt>
                <c:pt idx="1990">
                  <c:v>24.22363</c:v>
                </c:pt>
                <c:pt idx="1991">
                  <c:v>24.273679000000001</c:v>
                </c:pt>
                <c:pt idx="1992">
                  <c:v>24.324949</c:v>
                </c:pt>
                <c:pt idx="1993">
                  <c:v>24.261472000000001</c:v>
                </c:pt>
                <c:pt idx="1994">
                  <c:v>24.293209999999998</c:v>
                </c:pt>
                <c:pt idx="1995">
                  <c:v>24.255369000000002</c:v>
                </c:pt>
                <c:pt idx="1996">
                  <c:v>24.306638</c:v>
                </c:pt>
                <c:pt idx="1997">
                  <c:v>24.267575999999998</c:v>
                </c:pt>
                <c:pt idx="1998">
                  <c:v>24.251707</c:v>
                </c:pt>
                <c:pt idx="1999">
                  <c:v>24.243162000000002</c:v>
                </c:pt>
                <c:pt idx="2000">
                  <c:v>24.245602999999999</c:v>
                </c:pt>
                <c:pt idx="2001">
                  <c:v>24.278562000000001</c:v>
                </c:pt>
                <c:pt idx="2002">
                  <c:v>24.287106999999999</c:v>
                </c:pt>
                <c:pt idx="2003">
                  <c:v>24.36157</c:v>
                </c:pt>
                <c:pt idx="2004">
                  <c:v>24.328610999999999</c:v>
                </c:pt>
                <c:pt idx="2005">
                  <c:v>24.317623999999999</c:v>
                </c:pt>
                <c:pt idx="2006">
                  <c:v>24.307859000000001</c:v>
                </c:pt>
                <c:pt idx="2007">
                  <c:v>24.390867</c:v>
                </c:pt>
                <c:pt idx="2008">
                  <c:v>24.393308000000001</c:v>
                </c:pt>
                <c:pt idx="2009">
                  <c:v>24.410398000000001</c:v>
                </c:pt>
                <c:pt idx="2010">
                  <c:v>24.381101000000001</c:v>
                </c:pt>
                <c:pt idx="2011">
                  <c:v>24.366453</c:v>
                </c:pt>
                <c:pt idx="2012">
                  <c:v>24.383541999999998</c:v>
                </c:pt>
                <c:pt idx="2013">
                  <c:v>24.318845</c:v>
                </c:pt>
                <c:pt idx="2014">
                  <c:v>24.327390000000001</c:v>
                </c:pt>
                <c:pt idx="2015">
                  <c:v>24.337156</c:v>
                </c:pt>
                <c:pt idx="2016">
                  <c:v>24.405515000000001</c:v>
                </c:pt>
                <c:pt idx="2017">
                  <c:v>24.387205000000002</c:v>
                </c:pt>
                <c:pt idx="2018">
                  <c:v>24.371334999999998</c:v>
                </c:pt>
                <c:pt idx="2019">
                  <c:v>24.456785</c:v>
                </c:pt>
                <c:pt idx="2020">
                  <c:v>24.479977999999999</c:v>
                </c:pt>
                <c:pt idx="2021">
                  <c:v>24.421384</c:v>
                </c:pt>
                <c:pt idx="2022">
                  <c:v>24.39697</c:v>
                </c:pt>
                <c:pt idx="2023">
                  <c:v>24.351804000000001</c:v>
                </c:pt>
                <c:pt idx="2024">
                  <c:v>24.381101000000001</c:v>
                </c:pt>
                <c:pt idx="2025">
                  <c:v>24.407955999999999</c:v>
                </c:pt>
                <c:pt idx="2026">
                  <c:v>24.482419</c:v>
                </c:pt>
                <c:pt idx="2027">
                  <c:v>24.443356999999999</c:v>
                </c:pt>
                <c:pt idx="2028">
                  <c:v>24.438473999999999</c:v>
                </c:pt>
                <c:pt idx="2029">
                  <c:v>24.403074</c:v>
                </c:pt>
                <c:pt idx="2030">
                  <c:v>24.416501</c:v>
                </c:pt>
                <c:pt idx="2031">
                  <c:v>24.492184999999999</c:v>
                </c:pt>
                <c:pt idx="2032">
                  <c:v>24.498289</c:v>
                </c:pt>
                <c:pt idx="2033">
                  <c:v>24.472653999999999</c:v>
                </c:pt>
                <c:pt idx="2034">
                  <c:v>24.51904</c:v>
                </c:pt>
                <c:pt idx="2035">
                  <c:v>24.593502999999998</c:v>
                </c:pt>
                <c:pt idx="2036">
                  <c:v>24.489744000000002</c:v>
                </c:pt>
                <c:pt idx="2037">
                  <c:v>24.429929000000001</c:v>
                </c:pt>
                <c:pt idx="2038">
                  <c:v>24.444578</c:v>
                </c:pt>
                <c:pt idx="2039">
                  <c:v>24.479977999999999</c:v>
                </c:pt>
                <c:pt idx="2040">
                  <c:v>24.530027</c:v>
                </c:pt>
                <c:pt idx="2041">
                  <c:v>24.547117</c:v>
                </c:pt>
                <c:pt idx="2042">
                  <c:v>24.577634</c:v>
                </c:pt>
                <c:pt idx="2043">
                  <c:v>24.609372</c:v>
                </c:pt>
                <c:pt idx="2044">
                  <c:v>24.610593000000001</c:v>
                </c:pt>
                <c:pt idx="2045">
                  <c:v>24.615476000000001</c:v>
                </c:pt>
                <c:pt idx="2046">
                  <c:v>24.578855000000001</c:v>
                </c:pt>
                <c:pt idx="2047">
                  <c:v>24.591062000000001</c:v>
                </c:pt>
                <c:pt idx="2048">
                  <c:v>24.526364999999998</c:v>
                </c:pt>
                <c:pt idx="2049">
                  <c:v>24.559324</c:v>
                </c:pt>
                <c:pt idx="2050">
                  <c:v>24.516598999999999</c:v>
                </c:pt>
                <c:pt idx="2051">
                  <c:v>24.497067999999999</c:v>
                </c:pt>
                <c:pt idx="2052">
                  <c:v>24.498289</c:v>
                </c:pt>
                <c:pt idx="2053">
                  <c:v>24.528805999999999</c:v>
                </c:pt>
                <c:pt idx="2054">
                  <c:v>24.603269000000001</c:v>
                </c:pt>
                <c:pt idx="2055">
                  <c:v>24.573972000000001</c:v>
                </c:pt>
                <c:pt idx="2056">
                  <c:v>24.602048</c:v>
                </c:pt>
                <c:pt idx="2057">
                  <c:v>24.602048</c:v>
                </c:pt>
                <c:pt idx="2058">
                  <c:v>24.594723999999999</c:v>
                </c:pt>
                <c:pt idx="2059">
                  <c:v>24.608152</c:v>
                </c:pt>
                <c:pt idx="2060">
                  <c:v>24.672848999999999</c:v>
                </c:pt>
                <c:pt idx="2061">
                  <c:v>24.664304000000001</c:v>
                </c:pt>
                <c:pt idx="2062">
                  <c:v>24.614255</c:v>
                </c:pt>
                <c:pt idx="2063">
                  <c:v>24.602048</c:v>
                </c:pt>
                <c:pt idx="2064">
                  <c:v>24.593502999999998</c:v>
                </c:pt>
                <c:pt idx="2065">
                  <c:v>24.586179000000001</c:v>
                </c:pt>
                <c:pt idx="2066">
                  <c:v>24.615476000000001</c:v>
                </c:pt>
                <c:pt idx="2067">
                  <c:v>24.600828</c:v>
                </c:pt>
                <c:pt idx="2068">
                  <c:v>24.643552</c:v>
                </c:pt>
                <c:pt idx="2069">
                  <c:v>24.647214000000002</c:v>
                </c:pt>
                <c:pt idx="2070">
                  <c:v>24.656980000000001</c:v>
                </c:pt>
                <c:pt idx="2071">
                  <c:v>24.685055999999999</c:v>
                </c:pt>
                <c:pt idx="2072">
                  <c:v>24.693601000000001</c:v>
                </c:pt>
                <c:pt idx="2073">
                  <c:v>24.678953</c:v>
                </c:pt>
                <c:pt idx="2074">
                  <c:v>24.609372</c:v>
                </c:pt>
                <c:pt idx="2075">
                  <c:v>24.676511000000001</c:v>
                </c:pt>
                <c:pt idx="2076">
                  <c:v>24.686277</c:v>
                </c:pt>
                <c:pt idx="2077">
                  <c:v>24.719235999999999</c:v>
                </c:pt>
                <c:pt idx="2078">
                  <c:v>24.637449</c:v>
                </c:pt>
                <c:pt idx="2079">
                  <c:v>24.613035</c:v>
                </c:pt>
                <c:pt idx="2080">
                  <c:v>24.653317999999999</c:v>
                </c:pt>
                <c:pt idx="2081">
                  <c:v>24.67407</c:v>
                </c:pt>
                <c:pt idx="2082">
                  <c:v>24.719235999999999</c:v>
                </c:pt>
                <c:pt idx="2083">
                  <c:v>24.680173</c:v>
                </c:pt>
                <c:pt idx="2084">
                  <c:v>24.664304000000001</c:v>
                </c:pt>
                <c:pt idx="2085">
                  <c:v>24.645994000000002</c:v>
                </c:pt>
                <c:pt idx="2086">
                  <c:v>24.688718000000001</c:v>
                </c:pt>
                <c:pt idx="2087">
                  <c:v>24.69238</c:v>
                </c:pt>
                <c:pt idx="2088">
                  <c:v>24.714352999999999</c:v>
                </c:pt>
                <c:pt idx="2089">
                  <c:v>24.67407</c:v>
                </c:pt>
                <c:pt idx="2090">
                  <c:v>24.689938999999999</c:v>
                </c:pt>
                <c:pt idx="2091">
                  <c:v>24.680173</c:v>
                </c:pt>
                <c:pt idx="2092">
                  <c:v>24.761959999999998</c:v>
                </c:pt>
                <c:pt idx="2093">
                  <c:v>24.733884</c:v>
                </c:pt>
                <c:pt idx="2094">
                  <c:v>24.732662999999999</c:v>
                </c:pt>
                <c:pt idx="2095">
                  <c:v>24.711912000000002</c:v>
                </c:pt>
                <c:pt idx="2096">
                  <c:v>24.742429000000001</c:v>
                </c:pt>
                <c:pt idx="2097">
                  <c:v>24.752195</c:v>
                </c:pt>
                <c:pt idx="2098">
                  <c:v>24.769285</c:v>
                </c:pt>
                <c:pt idx="2099">
                  <c:v>24.809567999999999</c:v>
                </c:pt>
                <c:pt idx="2100">
                  <c:v>24.798580999999999</c:v>
                </c:pt>
                <c:pt idx="2101">
                  <c:v>24.787595</c:v>
                </c:pt>
                <c:pt idx="2102">
                  <c:v>24.735105000000001</c:v>
                </c:pt>
                <c:pt idx="2103">
                  <c:v>24.730222000000001</c:v>
                </c:pt>
                <c:pt idx="2104">
                  <c:v>24.769285</c:v>
                </c:pt>
                <c:pt idx="2105">
                  <c:v>24.770505</c:v>
                </c:pt>
                <c:pt idx="2106">
                  <c:v>24.793699</c:v>
                </c:pt>
                <c:pt idx="2107">
                  <c:v>24.777829000000001</c:v>
                </c:pt>
                <c:pt idx="2108">
                  <c:v>24.776609000000001</c:v>
                </c:pt>
                <c:pt idx="2109">
                  <c:v>24.742429000000001</c:v>
                </c:pt>
                <c:pt idx="2110">
                  <c:v>24.769285</c:v>
                </c:pt>
                <c:pt idx="2111">
                  <c:v>24.805906</c:v>
                </c:pt>
                <c:pt idx="2112">
                  <c:v>24.808347000000001</c:v>
                </c:pt>
                <c:pt idx="2113">
                  <c:v>24.825437000000001</c:v>
                </c:pt>
                <c:pt idx="2114">
                  <c:v>24.83154</c:v>
                </c:pt>
                <c:pt idx="2115">
                  <c:v>24.819333</c:v>
                </c:pt>
                <c:pt idx="2116">
                  <c:v>24.810787999999999</c:v>
                </c:pt>
                <c:pt idx="2117">
                  <c:v>24.842527</c:v>
                </c:pt>
                <c:pt idx="2118">
                  <c:v>24.827877999999998</c:v>
                </c:pt>
                <c:pt idx="2119">
                  <c:v>24.777829000000001</c:v>
                </c:pt>
                <c:pt idx="2120">
                  <c:v>24.810787999999999</c:v>
                </c:pt>
                <c:pt idx="2121">
                  <c:v>24.797360999999999</c:v>
                </c:pt>
                <c:pt idx="2122">
                  <c:v>24.814450999999998</c:v>
                </c:pt>
                <c:pt idx="2123">
                  <c:v>24.793699</c:v>
                </c:pt>
                <c:pt idx="2124">
                  <c:v>24.768063999999999</c:v>
                </c:pt>
                <c:pt idx="2125">
                  <c:v>24.791257000000002</c:v>
                </c:pt>
                <c:pt idx="2126">
                  <c:v>24.788816000000001</c:v>
                </c:pt>
                <c:pt idx="2127">
                  <c:v>24.829098999999999</c:v>
                </c:pt>
                <c:pt idx="2128">
                  <c:v>24.837644000000001</c:v>
                </c:pt>
                <c:pt idx="2129">
                  <c:v>24.825437000000001</c:v>
                </c:pt>
                <c:pt idx="2130">
                  <c:v>24.809567999999999</c:v>
                </c:pt>
                <c:pt idx="2131">
                  <c:v>24.791257000000002</c:v>
                </c:pt>
                <c:pt idx="2132">
                  <c:v>24.783933000000001</c:v>
                </c:pt>
                <c:pt idx="2133">
                  <c:v>24.838864999999998</c:v>
                </c:pt>
                <c:pt idx="2134">
                  <c:v>24.84863</c:v>
                </c:pt>
                <c:pt idx="2135">
                  <c:v>24.822996</c:v>
                </c:pt>
                <c:pt idx="2136">
                  <c:v>24.805906</c:v>
                </c:pt>
                <c:pt idx="2137">
                  <c:v>24.877927</c:v>
                </c:pt>
                <c:pt idx="2138">
                  <c:v>24.916989999999998</c:v>
                </c:pt>
                <c:pt idx="2139">
                  <c:v>24.913328</c:v>
                </c:pt>
                <c:pt idx="2140">
                  <c:v>24.893795999999998</c:v>
                </c:pt>
                <c:pt idx="2141">
                  <c:v>24.843747</c:v>
                </c:pt>
                <c:pt idx="2142">
                  <c:v>24.829098999999999</c:v>
                </c:pt>
                <c:pt idx="2143">
                  <c:v>24.840084999999998</c:v>
                </c:pt>
                <c:pt idx="2144">
                  <c:v>24.801023000000001</c:v>
                </c:pt>
                <c:pt idx="2145">
                  <c:v>24.86572</c:v>
                </c:pt>
                <c:pt idx="2146">
                  <c:v>24.846188999999999</c:v>
                </c:pt>
                <c:pt idx="2147">
                  <c:v>24.844968000000001</c:v>
                </c:pt>
                <c:pt idx="2148">
                  <c:v>24.901119999999999</c:v>
                </c:pt>
                <c:pt idx="2149">
                  <c:v>24.875485999999999</c:v>
                </c:pt>
                <c:pt idx="2150">
                  <c:v>24.902341</c:v>
                </c:pt>
                <c:pt idx="2151">
                  <c:v>24.860837</c:v>
                </c:pt>
                <c:pt idx="2152">
                  <c:v>24.902341</c:v>
                </c:pt>
                <c:pt idx="2153">
                  <c:v>24.864498999999999</c:v>
                </c:pt>
                <c:pt idx="2154">
                  <c:v>24.873044</c:v>
                </c:pt>
                <c:pt idx="2155">
                  <c:v>24.854734000000001</c:v>
                </c:pt>
                <c:pt idx="2156">
                  <c:v>24.858395999999999</c:v>
                </c:pt>
                <c:pt idx="2157">
                  <c:v>24.875485999999999</c:v>
                </c:pt>
                <c:pt idx="2158">
                  <c:v>24.846188999999999</c:v>
                </c:pt>
                <c:pt idx="2159">
                  <c:v>24.793699</c:v>
                </c:pt>
                <c:pt idx="2160">
                  <c:v>24.824216</c:v>
                </c:pt>
                <c:pt idx="2161">
                  <c:v>24.926755</c:v>
                </c:pt>
                <c:pt idx="2162">
                  <c:v>24.903562000000001</c:v>
                </c:pt>
                <c:pt idx="2163">
                  <c:v>24.891355000000001</c:v>
                </c:pt>
                <c:pt idx="2164">
                  <c:v>24.910886000000001</c:v>
                </c:pt>
                <c:pt idx="2165">
                  <c:v>24.921872</c:v>
                </c:pt>
                <c:pt idx="2166">
                  <c:v>24.903562000000001</c:v>
                </c:pt>
                <c:pt idx="2167">
                  <c:v>24.870602999999999</c:v>
                </c:pt>
                <c:pt idx="2168">
                  <c:v>24.876705999999999</c:v>
                </c:pt>
                <c:pt idx="2169">
                  <c:v>24.904782999999998</c:v>
                </c:pt>
                <c:pt idx="2170">
                  <c:v>24.901119999999999</c:v>
                </c:pt>
                <c:pt idx="2171">
                  <c:v>24.891355000000001</c:v>
                </c:pt>
                <c:pt idx="2172">
                  <c:v>24.891355000000001</c:v>
                </c:pt>
                <c:pt idx="2173">
                  <c:v>24.862058000000001</c:v>
                </c:pt>
                <c:pt idx="2174">
                  <c:v>24.844968000000001</c:v>
                </c:pt>
                <c:pt idx="2175">
                  <c:v>24.877927</c:v>
                </c:pt>
                <c:pt idx="2176">
                  <c:v>24.84863</c:v>
                </c:pt>
                <c:pt idx="2177">
                  <c:v>24.841305999999999</c:v>
                </c:pt>
                <c:pt idx="2178">
                  <c:v>24.821774999999999</c:v>
                </c:pt>
                <c:pt idx="2179">
                  <c:v>24.857175000000002</c:v>
                </c:pt>
                <c:pt idx="2180">
                  <c:v>24.813230000000001</c:v>
                </c:pt>
                <c:pt idx="2181">
                  <c:v>24.83032</c:v>
                </c:pt>
                <c:pt idx="2182">
                  <c:v>24.846188999999999</c:v>
                </c:pt>
                <c:pt idx="2183">
                  <c:v>24.807126</c:v>
                </c:pt>
                <c:pt idx="2184">
                  <c:v>24.849851000000001</c:v>
                </c:pt>
                <c:pt idx="2185">
                  <c:v>24.819333</c:v>
                </c:pt>
                <c:pt idx="2186">
                  <c:v>24.877927</c:v>
                </c:pt>
                <c:pt idx="2187">
                  <c:v>24.841305999999999</c:v>
                </c:pt>
                <c:pt idx="2188">
                  <c:v>24.871824</c:v>
                </c:pt>
                <c:pt idx="2189">
                  <c:v>24.842527</c:v>
                </c:pt>
                <c:pt idx="2190">
                  <c:v>24.863278999999999</c:v>
                </c:pt>
                <c:pt idx="2191">
                  <c:v>24.841305999999999</c:v>
                </c:pt>
                <c:pt idx="2192">
                  <c:v>24.871824</c:v>
                </c:pt>
                <c:pt idx="2193">
                  <c:v>24.892575999999998</c:v>
                </c:pt>
                <c:pt idx="2194">
                  <c:v>24.860837</c:v>
                </c:pt>
                <c:pt idx="2195">
                  <c:v>24.827877999999998</c:v>
                </c:pt>
                <c:pt idx="2196">
                  <c:v>24.829098999999999</c:v>
                </c:pt>
                <c:pt idx="2197">
                  <c:v>24.890134</c:v>
                </c:pt>
                <c:pt idx="2198">
                  <c:v>24.873044</c:v>
                </c:pt>
                <c:pt idx="2199">
                  <c:v>24.858395999999999</c:v>
                </c:pt>
                <c:pt idx="2200">
                  <c:v>24.885251</c:v>
                </c:pt>
                <c:pt idx="2201">
                  <c:v>24.940183000000001</c:v>
                </c:pt>
                <c:pt idx="2202">
                  <c:v>24.954830999999999</c:v>
                </c:pt>
                <c:pt idx="2203">
                  <c:v>24.938962</c:v>
                </c:pt>
                <c:pt idx="2204">
                  <c:v>24.960934999999999</c:v>
                </c:pt>
                <c:pt idx="2205">
                  <c:v>24.906002999999998</c:v>
                </c:pt>
                <c:pt idx="2206">
                  <c:v>24.898679000000001</c:v>
                </c:pt>
                <c:pt idx="2207">
                  <c:v>24.921872</c:v>
                </c:pt>
                <c:pt idx="2208">
                  <c:v>24.906002999999998</c:v>
                </c:pt>
                <c:pt idx="2209">
                  <c:v>24.86572</c:v>
                </c:pt>
                <c:pt idx="2210">
                  <c:v>24.797360999999999</c:v>
                </c:pt>
                <c:pt idx="2211">
                  <c:v>24.818113</c:v>
                </c:pt>
                <c:pt idx="2212">
                  <c:v>24.838864999999998</c:v>
                </c:pt>
                <c:pt idx="2213">
                  <c:v>24.913328</c:v>
                </c:pt>
                <c:pt idx="2214">
                  <c:v>24.874265000000001</c:v>
                </c:pt>
                <c:pt idx="2215">
                  <c:v>24.858395999999999</c:v>
                </c:pt>
                <c:pt idx="2216">
                  <c:v>24.853513</c:v>
                </c:pt>
                <c:pt idx="2217">
                  <c:v>24.866941000000001</c:v>
                </c:pt>
                <c:pt idx="2218">
                  <c:v>24.886472000000001</c:v>
                </c:pt>
                <c:pt idx="2219">
                  <c:v>24.862058000000001</c:v>
                </c:pt>
                <c:pt idx="2220">
                  <c:v>24.892575999999998</c:v>
                </c:pt>
                <c:pt idx="2221">
                  <c:v>24.886472000000001</c:v>
                </c:pt>
                <c:pt idx="2222">
                  <c:v>24.915769000000001</c:v>
                </c:pt>
                <c:pt idx="2223">
                  <c:v>24.892575999999998</c:v>
                </c:pt>
                <c:pt idx="2224">
                  <c:v>24.884031</c:v>
                </c:pt>
                <c:pt idx="2225">
                  <c:v>24.84741</c:v>
                </c:pt>
                <c:pt idx="2226">
                  <c:v>24.881589000000002</c:v>
                </c:pt>
                <c:pt idx="2227">
                  <c:v>24.891355000000001</c:v>
                </c:pt>
                <c:pt idx="2228">
                  <c:v>24.882809999999999</c:v>
                </c:pt>
                <c:pt idx="2229">
                  <c:v>24.915769000000001</c:v>
                </c:pt>
                <c:pt idx="2230">
                  <c:v>24.914548</c:v>
                </c:pt>
                <c:pt idx="2231">
                  <c:v>24.968259</c:v>
                </c:pt>
                <c:pt idx="2232">
                  <c:v>24.978024999999999</c:v>
                </c:pt>
                <c:pt idx="2233">
                  <c:v>24.978024999999999</c:v>
                </c:pt>
                <c:pt idx="2234">
                  <c:v>24.912106999999999</c:v>
                </c:pt>
                <c:pt idx="2235">
                  <c:v>24.880369000000002</c:v>
                </c:pt>
                <c:pt idx="2236">
                  <c:v>24.879148000000001</c:v>
                </c:pt>
                <c:pt idx="2237">
                  <c:v>24.860837</c:v>
                </c:pt>
                <c:pt idx="2238">
                  <c:v>24.897458</c:v>
                </c:pt>
                <c:pt idx="2239">
                  <c:v>24.884031</c:v>
                </c:pt>
                <c:pt idx="2240">
                  <c:v>24.904782999999998</c:v>
                </c:pt>
                <c:pt idx="2241">
                  <c:v>24.979244999999999</c:v>
                </c:pt>
                <c:pt idx="2242">
                  <c:v>24.982907999999998</c:v>
                </c:pt>
                <c:pt idx="2243">
                  <c:v>24.967037999999999</c:v>
                </c:pt>
                <c:pt idx="2244">
                  <c:v>24.860837</c:v>
                </c:pt>
                <c:pt idx="2245">
                  <c:v>24.840084999999998</c:v>
                </c:pt>
                <c:pt idx="2246">
                  <c:v>24.842527</c:v>
                </c:pt>
                <c:pt idx="2247">
                  <c:v>24.822996</c:v>
                </c:pt>
                <c:pt idx="2248">
                  <c:v>24.785153999999999</c:v>
                </c:pt>
                <c:pt idx="2249">
                  <c:v>24.899899999999999</c:v>
                </c:pt>
                <c:pt idx="2250">
                  <c:v>24.954830999999999</c:v>
                </c:pt>
                <c:pt idx="2251">
                  <c:v>24.925535</c:v>
                </c:pt>
                <c:pt idx="2252">
                  <c:v>24.919430999999999</c:v>
                </c:pt>
                <c:pt idx="2253">
                  <c:v>24.929196999999998</c:v>
                </c:pt>
                <c:pt idx="2254">
                  <c:v>24.920652</c:v>
                </c:pt>
                <c:pt idx="2255">
                  <c:v>24.927976000000001</c:v>
                </c:pt>
                <c:pt idx="2256">
                  <c:v>24.952390000000001</c:v>
                </c:pt>
                <c:pt idx="2257">
                  <c:v>24.978024999999999</c:v>
                </c:pt>
                <c:pt idx="2258">
                  <c:v>24.964597000000001</c:v>
                </c:pt>
                <c:pt idx="2259">
                  <c:v>24.926755</c:v>
                </c:pt>
                <c:pt idx="2260">
                  <c:v>24.921872</c:v>
                </c:pt>
                <c:pt idx="2261">
                  <c:v>24.909665</c:v>
                </c:pt>
                <c:pt idx="2262">
                  <c:v>24.930416999999998</c:v>
                </c:pt>
                <c:pt idx="2263">
                  <c:v>24.885251</c:v>
                </c:pt>
                <c:pt idx="2264">
                  <c:v>24.813230000000001</c:v>
                </c:pt>
                <c:pt idx="2265">
                  <c:v>24.835203</c:v>
                </c:pt>
                <c:pt idx="2266">
                  <c:v>24.920652</c:v>
                </c:pt>
                <c:pt idx="2267">
                  <c:v>24.941403999999999</c:v>
                </c:pt>
                <c:pt idx="2268">
                  <c:v>24.982907999999998</c:v>
                </c:pt>
                <c:pt idx="2269">
                  <c:v>24.967037999999999</c:v>
                </c:pt>
                <c:pt idx="2270">
                  <c:v>24.952390000000001</c:v>
                </c:pt>
                <c:pt idx="2271">
                  <c:v>24.941403999999999</c:v>
                </c:pt>
                <c:pt idx="2272">
                  <c:v>24.941403999999999</c:v>
                </c:pt>
                <c:pt idx="2273">
                  <c:v>24.903562000000001</c:v>
                </c:pt>
                <c:pt idx="2274">
                  <c:v>24.910886000000001</c:v>
                </c:pt>
                <c:pt idx="2275">
                  <c:v>24.937742</c:v>
                </c:pt>
                <c:pt idx="2276">
                  <c:v>25.009763</c:v>
                </c:pt>
                <c:pt idx="2277">
                  <c:v>25.013425000000002</c:v>
                </c:pt>
                <c:pt idx="2278">
                  <c:v>24.974363</c:v>
                </c:pt>
                <c:pt idx="2279">
                  <c:v>24.920652</c:v>
                </c:pt>
                <c:pt idx="2280">
                  <c:v>24.896238</c:v>
                </c:pt>
                <c:pt idx="2281">
                  <c:v>24.935300000000002</c:v>
                </c:pt>
                <c:pt idx="2282">
                  <c:v>24.926755</c:v>
                </c:pt>
                <c:pt idx="2283">
                  <c:v>24.924313999999999</c:v>
                </c:pt>
                <c:pt idx="2284">
                  <c:v>24.924313999999999</c:v>
                </c:pt>
                <c:pt idx="2285">
                  <c:v>24.930416999999998</c:v>
                </c:pt>
                <c:pt idx="2286">
                  <c:v>24.973141999999999</c:v>
                </c:pt>
                <c:pt idx="2287">
                  <c:v>24.964597000000001</c:v>
                </c:pt>
                <c:pt idx="2288">
                  <c:v>24.967037999999999</c:v>
                </c:pt>
                <c:pt idx="2289">
                  <c:v>24.945066000000001</c:v>
                </c:pt>
                <c:pt idx="2290">
                  <c:v>24.974363</c:v>
                </c:pt>
                <c:pt idx="2291">
                  <c:v>24.953610999999999</c:v>
                </c:pt>
                <c:pt idx="2292">
                  <c:v>25.010984000000001</c:v>
                </c:pt>
                <c:pt idx="2293">
                  <c:v>24.971920999999998</c:v>
                </c:pt>
                <c:pt idx="2294">
                  <c:v>24.98657</c:v>
                </c:pt>
                <c:pt idx="2295">
                  <c:v>24.997555999999999</c:v>
                </c:pt>
                <c:pt idx="2296">
                  <c:v>25.015867</c:v>
                </c:pt>
                <c:pt idx="2297">
                  <c:v>24.953610999999999</c:v>
                </c:pt>
                <c:pt idx="2298">
                  <c:v>24.952390000000001</c:v>
                </c:pt>
                <c:pt idx="2299">
                  <c:v>24.953610999999999</c:v>
                </c:pt>
                <c:pt idx="2300">
                  <c:v>24.98657</c:v>
                </c:pt>
                <c:pt idx="2301">
                  <c:v>25.018308000000001</c:v>
                </c:pt>
                <c:pt idx="2302">
                  <c:v>24.997555999999999</c:v>
                </c:pt>
                <c:pt idx="2303">
                  <c:v>24.919430999999999</c:v>
                </c:pt>
                <c:pt idx="2304">
                  <c:v>24.920652</c:v>
                </c:pt>
                <c:pt idx="2305">
                  <c:v>24.925535</c:v>
                </c:pt>
                <c:pt idx="2306">
                  <c:v>24.954830999999999</c:v>
                </c:pt>
                <c:pt idx="2307">
                  <c:v>24.949949</c:v>
                </c:pt>
                <c:pt idx="2308">
                  <c:v>24.98779</c:v>
                </c:pt>
                <c:pt idx="2309">
                  <c:v>24.975583</c:v>
                </c:pt>
                <c:pt idx="2310">
                  <c:v>24.978024999999999</c:v>
                </c:pt>
                <c:pt idx="2311">
                  <c:v>24.929196999999998</c:v>
                </c:pt>
                <c:pt idx="2312">
                  <c:v>24.973141999999999</c:v>
                </c:pt>
                <c:pt idx="2313">
                  <c:v>25.020748999999999</c:v>
                </c:pt>
                <c:pt idx="2314">
                  <c:v>25.002438999999999</c:v>
                </c:pt>
                <c:pt idx="2315">
                  <c:v>24.958494000000002</c:v>
                </c:pt>
                <c:pt idx="2316">
                  <c:v>24.958494000000002</c:v>
                </c:pt>
                <c:pt idx="2317">
                  <c:v>24.98779</c:v>
                </c:pt>
                <c:pt idx="2318">
                  <c:v>25.00488</c:v>
                </c:pt>
                <c:pt idx="2319">
                  <c:v>25.031735999999999</c:v>
                </c:pt>
                <c:pt idx="2320">
                  <c:v>24.98779</c:v>
                </c:pt>
                <c:pt idx="2321">
                  <c:v>24.990231999999999</c:v>
                </c:pt>
                <c:pt idx="2322">
                  <c:v>24.997555999999999</c:v>
                </c:pt>
                <c:pt idx="2323">
                  <c:v>24.958494000000002</c:v>
                </c:pt>
                <c:pt idx="2324">
                  <c:v>24.924313999999999</c:v>
                </c:pt>
                <c:pt idx="2325">
                  <c:v>24.948727999999999</c:v>
                </c:pt>
                <c:pt idx="2326">
                  <c:v>24.970700999999998</c:v>
                </c:pt>
                <c:pt idx="2327">
                  <c:v>24.998777</c:v>
                </c:pt>
                <c:pt idx="2328">
                  <c:v>25.028074</c:v>
                </c:pt>
                <c:pt idx="2329">
                  <c:v>25.047605000000001</c:v>
                </c:pt>
                <c:pt idx="2330">
                  <c:v>25.057369999999999</c:v>
                </c:pt>
                <c:pt idx="2331">
                  <c:v>25.026852999999999</c:v>
                </c:pt>
                <c:pt idx="2332">
                  <c:v>24.953610999999999</c:v>
                </c:pt>
                <c:pt idx="2333">
                  <c:v>24.908445</c:v>
                </c:pt>
                <c:pt idx="2334">
                  <c:v>24.962156</c:v>
                </c:pt>
                <c:pt idx="2335">
                  <c:v>24.981687000000001</c:v>
                </c:pt>
                <c:pt idx="2336">
                  <c:v>25.002438999999999</c:v>
                </c:pt>
                <c:pt idx="2337">
                  <c:v>24.984127999999998</c:v>
                </c:pt>
                <c:pt idx="2338">
                  <c:v>24.943845</c:v>
                </c:pt>
                <c:pt idx="2339">
                  <c:v>24.954830999999999</c:v>
                </c:pt>
                <c:pt idx="2340">
                  <c:v>24.997555999999999</c:v>
                </c:pt>
                <c:pt idx="2341">
                  <c:v>25.007321999999998</c:v>
                </c:pt>
                <c:pt idx="2342">
                  <c:v>24.965817999999999</c:v>
                </c:pt>
                <c:pt idx="2343">
                  <c:v>25.030515000000001</c:v>
                </c:pt>
                <c:pt idx="2344">
                  <c:v>25.084226000000001</c:v>
                </c:pt>
                <c:pt idx="2345">
                  <c:v>25.061032999999998</c:v>
                </c:pt>
                <c:pt idx="2346">
                  <c:v>24.989011000000001</c:v>
                </c:pt>
                <c:pt idx="2347">
                  <c:v>25.010984000000001</c:v>
                </c:pt>
                <c:pt idx="2348">
                  <c:v>25.002438999999999</c:v>
                </c:pt>
                <c:pt idx="2349">
                  <c:v>24.98657</c:v>
                </c:pt>
                <c:pt idx="2350">
                  <c:v>24.985348999999999</c:v>
                </c:pt>
                <c:pt idx="2351">
                  <c:v>24.996334999999998</c:v>
                </c:pt>
                <c:pt idx="2352">
                  <c:v>25.040281</c:v>
                </c:pt>
                <c:pt idx="2353">
                  <c:v>25.080563999999999</c:v>
                </c:pt>
                <c:pt idx="2354">
                  <c:v>25.122067999999999</c:v>
                </c:pt>
                <c:pt idx="2355">
                  <c:v>25.040281</c:v>
                </c:pt>
                <c:pt idx="2356">
                  <c:v>25.017087</c:v>
                </c:pt>
                <c:pt idx="2357">
                  <c:v>25.051266999999999</c:v>
                </c:pt>
                <c:pt idx="2358">
                  <c:v>25.047605000000001</c:v>
                </c:pt>
                <c:pt idx="2359">
                  <c:v>24.980466</c:v>
                </c:pt>
                <c:pt idx="2360">
                  <c:v>24.980466</c:v>
                </c:pt>
                <c:pt idx="2361">
                  <c:v>24.979244999999999</c:v>
                </c:pt>
                <c:pt idx="2362">
                  <c:v>25.015867</c:v>
                </c:pt>
                <c:pt idx="2363">
                  <c:v>25.010984000000001</c:v>
                </c:pt>
                <c:pt idx="2364">
                  <c:v>25.047605000000001</c:v>
                </c:pt>
                <c:pt idx="2365">
                  <c:v>25.031735999999999</c:v>
                </c:pt>
                <c:pt idx="2366">
                  <c:v>25.059812000000001</c:v>
                </c:pt>
                <c:pt idx="2367">
                  <c:v>25.079343000000001</c:v>
                </c:pt>
                <c:pt idx="2368">
                  <c:v>25.041501</c:v>
                </c:pt>
                <c:pt idx="2369">
                  <c:v>25.076902</c:v>
                </c:pt>
                <c:pt idx="2370">
                  <c:v>25.102536000000001</c:v>
                </c:pt>
                <c:pt idx="2371">
                  <c:v>25.079343000000001</c:v>
                </c:pt>
                <c:pt idx="2372">
                  <c:v>25.053708</c:v>
                </c:pt>
                <c:pt idx="2373">
                  <c:v>25.090329000000001</c:v>
                </c:pt>
                <c:pt idx="2374">
                  <c:v>25.046384</c:v>
                </c:pt>
                <c:pt idx="2375">
                  <c:v>25.02197</c:v>
                </c:pt>
                <c:pt idx="2376">
                  <c:v>25.059812000000001</c:v>
                </c:pt>
                <c:pt idx="2377">
                  <c:v>25.091550000000002</c:v>
                </c:pt>
                <c:pt idx="2378">
                  <c:v>25.108640000000001</c:v>
                </c:pt>
                <c:pt idx="2379">
                  <c:v>25.087888</c:v>
                </c:pt>
                <c:pt idx="2380">
                  <c:v>25.073239999999998</c:v>
                </c:pt>
                <c:pt idx="2381">
                  <c:v>25.028074</c:v>
                </c:pt>
                <c:pt idx="2382">
                  <c:v>25.018308000000001</c:v>
                </c:pt>
                <c:pt idx="2383">
                  <c:v>25.018308000000001</c:v>
                </c:pt>
                <c:pt idx="2384">
                  <c:v>25.017087</c:v>
                </c:pt>
                <c:pt idx="2385">
                  <c:v>25.052488</c:v>
                </c:pt>
                <c:pt idx="2386">
                  <c:v>25.089109000000001</c:v>
                </c:pt>
                <c:pt idx="2387">
                  <c:v>25.054929000000001</c:v>
                </c:pt>
                <c:pt idx="2388">
                  <c:v>25.047605000000001</c:v>
                </c:pt>
                <c:pt idx="2389">
                  <c:v>25.034177</c:v>
                </c:pt>
                <c:pt idx="2390">
                  <c:v>25.013425000000002</c:v>
                </c:pt>
                <c:pt idx="2391">
                  <c:v>25.012204000000001</c:v>
                </c:pt>
                <c:pt idx="2392">
                  <c:v>24.990231999999999</c:v>
                </c:pt>
                <c:pt idx="2393">
                  <c:v>25.018308000000001</c:v>
                </c:pt>
                <c:pt idx="2394">
                  <c:v>25.007321999999998</c:v>
                </c:pt>
                <c:pt idx="2395">
                  <c:v>25.025632000000002</c:v>
                </c:pt>
                <c:pt idx="2396">
                  <c:v>24.931638</c:v>
                </c:pt>
                <c:pt idx="2397">
                  <c:v>25.053708</c:v>
                </c:pt>
                <c:pt idx="2398">
                  <c:v>25.075680999999999</c:v>
                </c:pt>
                <c:pt idx="2399">
                  <c:v>25.010984000000001</c:v>
                </c:pt>
                <c:pt idx="2400">
                  <c:v>25.012204000000001</c:v>
                </c:pt>
                <c:pt idx="2401">
                  <c:v>24.996334999999998</c:v>
                </c:pt>
                <c:pt idx="2402">
                  <c:v>25.039059999999999</c:v>
                </c:pt>
                <c:pt idx="2403">
                  <c:v>25.034177</c:v>
                </c:pt>
                <c:pt idx="2404">
                  <c:v>25.024412000000002</c:v>
                </c:pt>
                <c:pt idx="2405">
                  <c:v>24.98779</c:v>
                </c:pt>
                <c:pt idx="2406">
                  <c:v>24.993894000000001</c:v>
                </c:pt>
                <c:pt idx="2407">
                  <c:v>25.063473999999999</c:v>
                </c:pt>
                <c:pt idx="2408">
                  <c:v>25.054929000000001</c:v>
                </c:pt>
                <c:pt idx="2409">
                  <c:v>25.047605000000001</c:v>
                </c:pt>
                <c:pt idx="2410">
                  <c:v>25.078122</c:v>
                </c:pt>
                <c:pt idx="2411">
                  <c:v>25.036619000000002</c:v>
                </c:pt>
                <c:pt idx="2412">
                  <c:v>25.040281</c:v>
                </c:pt>
                <c:pt idx="2413">
                  <c:v>25.090329000000001</c:v>
                </c:pt>
                <c:pt idx="2414">
                  <c:v>25.085446999999998</c:v>
                </c:pt>
                <c:pt idx="2415">
                  <c:v>25.063473999999999</c:v>
                </c:pt>
                <c:pt idx="2416">
                  <c:v>25.062252999999998</c:v>
                </c:pt>
                <c:pt idx="2417">
                  <c:v>25.035398000000001</c:v>
                </c:pt>
                <c:pt idx="2418">
                  <c:v>25.018308000000001</c:v>
                </c:pt>
                <c:pt idx="2419">
                  <c:v>25.081785</c:v>
                </c:pt>
                <c:pt idx="2420">
                  <c:v>25.024412000000002</c:v>
                </c:pt>
                <c:pt idx="2421">
                  <c:v>25.030515000000001</c:v>
                </c:pt>
                <c:pt idx="2422">
                  <c:v>25.092770999999999</c:v>
                </c:pt>
                <c:pt idx="2423">
                  <c:v>25.089109000000001</c:v>
                </c:pt>
                <c:pt idx="2424">
                  <c:v>25.053708</c:v>
                </c:pt>
                <c:pt idx="2425">
                  <c:v>25.035398000000001</c:v>
                </c:pt>
                <c:pt idx="2426">
                  <c:v>25.098873999999999</c:v>
                </c:pt>
                <c:pt idx="2427">
                  <c:v>25.067136000000001</c:v>
                </c:pt>
                <c:pt idx="2428">
                  <c:v>25.036619000000002</c:v>
                </c:pt>
                <c:pt idx="2429">
                  <c:v>25.001218000000001</c:v>
                </c:pt>
                <c:pt idx="2430">
                  <c:v>25.090329000000001</c:v>
                </c:pt>
                <c:pt idx="2431">
                  <c:v>25.125730000000001</c:v>
                </c:pt>
                <c:pt idx="2432">
                  <c:v>25.058591</c:v>
                </c:pt>
                <c:pt idx="2433">
                  <c:v>25.037839000000002</c:v>
                </c:pt>
                <c:pt idx="2434">
                  <c:v>25.052488</c:v>
                </c:pt>
                <c:pt idx="2435">
                  <c:v>24.998777</c:v>
                </c:pt>
                <c:pt idx="2436">
                  <c:v>25.039059999999999</c:v>
                </c:pt>
                <c:pt idx="2437">
                  <c:v>25.024412000000002</c:v>
                </c:pt>
                <c:pt idx="2438">
                  <c:v>25.072019000000001</c:v>
                </c:pt>
                <c:pt idx="2439">
                  <c:v>25.086666999999998</c:v>
                </c:pt>
                <c:pt idx="2440">
                  <c:v>25.051266999999999</c:v>
                </c:pt>
                <c:pt idx="2441">
                  <c:v>25.039059999999999</c:v>
                </c:pt>
                <c:pt idx="2442">
                  <c:v>25.095212</c:v>
                </c:pt>
                <c:pt idx="2443">
                  <c:v>25.135494999999999</c:v>
                </c:pt>
                <c:pt idx="2444">
                  <c:v>25.112302</c:v>
                </c:pt>
                <c:pt idx="2445">
                  <c:v>25.120847000000001</c:v>
                </c:pt>
                <c:pt idx="2446">
                  <c:v>25.084226000000001</c:v>
                </c:pt>
                <c:pt idx="2447">
                  <c:v>25.129391999999999</c:v>
                </c:pt>
                <c:pt idx="2448">
                  <c:v>25.093992</c:v>
                </c:pt>
                <c:pt idx="2449">
                  <c:v>25.087888</c:v>
                </c:pt>
                <c:pt idx="2450">
                  <c:v>25.137937000000001</c:v>
                </c:pt>
                <c:pt idx="2451">
                  <c:v>25.176998999999999</c:v>
                </c:pt>
                <c:pt idx="2452">
                  <c:v>25.125730000000001</c:v>
                </c:pt>
                <c:pt idx="2453">
                  <c:v>25.084226000000001</c:v>
                </c:pt>
                <c:pt idx="2454">
                  <c:v>25.109860999999999</c:v>
                </c:pt>
                <c:pt idx="2455">
                  <c:v>25.098873999999999</c:v>
                </c:pt>
                <c:pt idx="2456">
                  <c:v>25.119626</c:v>
                </c:pt>
                <c:pt idx="2457">
                  <c:v>25.091550000000002</c:v>
                </c:pt>
                <c:pt idx="2458">
                  <c:v>25.048825999999998</c:v>
                </c:pt>
                <c:pt idx="2459">
                  <c:v>25.102536000000001</c:v>
                </c:pt>
                <c:pt idx="2460">
                  <c:v>25.068356999999999</c:v>
                </c:pt>
                <c:pt idx="2461">
                  <c:v>25.057369999999999</c:v>
                </c:pt>
                <c:pt idx="2462">
                  <c:v>25.02197</c:v>
                </c:pt>
                <c:pt idx="2463">
                  <c:v>25.078122</c:v>
                </c:pt>
                <c:pt idx="2464">
                  <c:v>25.054929000000001</c:v>
                </c:pt>
                <c:pt idx="2465">
                  <c:v>25.026852999999999</c:v>
                </c:pt>
                <c:pt idx="2466">
                  <c:v>25.068356999999999</c:v>
                </c:pt>
                <c:pt idx="2467">
                  <c:v>25.133054000000001</c:v>
                </c:pt>
                <c:pt idx="2468">
                  <c:v>25.181882000000002</c:v>
                </c:pt>
                <c:pt idx="2469">
                  <c:v>25.202634</c:v>
                </c:pt>
                <c:pt idx="2470">
                  <c:v>25.130613</c:v>
                </c:pt>
                <c:pt idx="2471">
                  <c:v>25.081785</c:v>
                </c:pt>
                <c:pt idx="2472">
                  <c:v>25.122067999999999</c:v>
                </c:pt>
                <c:pt idx="2473">
                  <c:v>25.124509</c:v>
                </c:pt>
                <c:pt idx="2474">
                  <c:v>25.111080999999999</c:v>
                </c:pt>
                <c:pt idx="2475">
                  <c:v>25.111080999999999</c:v>
                </c:pt>
                <c:pt idx="2476">
                  <c:v>25.140377999999998</c:v>
                </c:pt>
                <c:pt idx="2477">
                  <c:v>25.112302</c:v>
                </c:pt>
                <c:pt idx="2478">
                  <c:v>25.095212</c:v>
                </c:pt>
                <c:pt idx="2479">
                  <c:v>25.093992</c:v>
                </c:pt>
                <c:pt idx="2480">
                  <c:v>25.091550000000002</c:v>
                </c:pt>
                <c:pt idx="2481">
                  <c:v>25.135494999999999</c:v>
                </c:pt>
                <c:pt idx="2482">
                  <c:v>25.140377999999998</c:v>
                </c:pt>
                <c:pt idx="2483">
                  <c:v>25.146481999999999</c:v>
                </c:pt>
                <c:pt idx="2484">
                  <c:v>25.087888</c:v>
                </c:pt>
                <c:pt idx="2485">
                  <c:v>25.129391999999999</c:v>
                </c:pt>
                <c:pt idx="2486">
                  <c:v>25.167234000000001</c:v>
                </c:pt>
                <c:pt idx="2487">
                  <c:v>25.133054000000001</c:v>
                </c:pt>
                <c:pt idx="2488">
                  <c:v>25.119626</c:v>
                </c:pt>
                <c:pt idx="2489">
                  <c:v>25.117184999999999</c:v>
                </c:pt>
                <c:pt idx="2490">
                  <c:v>25.139157999999998</c:v>
                </c:pt>
                <c:pt idx="2491">
                  <c:v>25.176998999999999</c:v>
                </c:pt>
                <c:pt idx="2492">
                  <c:v>25.157468000000001</c:v>
                </c:pt>
                <c:pt idx="2493">
                  <c:v>25.102536000000001</c:v>
                </c:pt>
                <c:pt idx="2494">
                  <c:v>25.065915</c:v>
                </c:pt>
                <c:pt idx="2495">
                  <c:v>25.098873999999999</c:v>
                </c:pt>
                <c:pt idx="2496">
                  <c:v>25.133054000000001</c:v>
                </c:pt>
                <c:pt idx="2497">
                  <c:v>25.156247</c:v>
                </c:pt>
                <c:pt idx="2498">
                  <c:v>25.187985999999999</c:v>
                </c:pt>
                <c:pt idx="2499">
                  <c:v>25.181882000000002</c:v>
                </c:pt>
                <c:pt idx="2500">
                  <c:v>25.163571999999998</c:v>
                </c:pt>
                <c:pt idx="2501">
                  <c:v>25.106199</c:v>
                </c:pt>
                <c:pt idx="2502">
                  <c:v>25.083005</c:v>
                </c:pt>
                <c:pt idx="2503">
                  <c:v>25.197751</c:v>
                </c:pt>
                <c:pt idx="2504">
                  <c:v>25.189205999999999</c:v>
                </c:pt>
                <c:pt idx="2505">
                  <c:v>25.151364999999998</c:v>
                </c:pt>
                <c:pt idx="2506">
                  <c:v>25.183102999999999</c:v>
                </c:pt>
                <c:pt idx="2507">
                  <c:v>25.16113</c:v>
                </c:pt>
                <c:pt idx="2508">
                  <c:v>25.135494999999999</c:v>
                </c:pt>
                <c:pt idx="2509">
                  <c:v>25.148923</c:v>
                </c:pt>
                <c:pt idx="2510">
                  <c:v>25.196531</c:v>
                </c:pt>
                <c:pt idx="2511">
                  <c:v>25.176998999999999</c:v>
                </c:pt>
                <c:pt idx="2512">
                  <c:v>25.185544</c:v>
                </c:pt>
                <c:pt idx="2513">
                  <c:v>25.168454000000001</c:v>
                </c:pt>
                <c:pt idx="2514">
                  <c:v>25.184324</c:v>
                </c:pt>
                <c:pt idx="2515">
                  <c:v>25.184324</c:v>
                </c:pt>
                <c:pt idx="2516">
                  <c:v>25.124509</c:v>
                </c:pt>
                <c:pt idx="2517">
                  <c:v>25.120847000000001</c:v>
                </c:pt>
                <c:pt idx="2518">
                  <c:v>25.157468000000001</c:v>
                </c:pt>
                <c:pt idx="2519">
                  <c:v>25.153805999999999</c:v>
                </c:pt>
                <c:pt idx="2520">
                  <c:v>25.203855000000001</c:v>
                </c:pt>
                <c:pt idx="2521">
                  <c:v>25.202634</c:v>
                </c:pt>
                <c:pt idx="2522">
                  <c:v>25.200192999999999</c:v>
                </c:pt>
                <c:pt idx="2523">
                  <c:v>25.170895999999999</c:v>
                </c:pt>
                <c:pt idx="2524">
                  <c:v>25.133054000000001</c:v>
                </c:pt>
                <c:pt idx="2525">
                  <c:v>25.180661000000001</c:v>
                </c:pt>
                <c:pt idx="2526">
                  <c:v>25.218502999999998</c:v>
                </c:pt>
                <c:pt idx="2527">
                  <c:v>25.194089000000002</c:v>
                </c:pt>
                <c:pt idx="2528">
                  <c:v>25.163571999999998</c:v>
                </c:pt>
                <c:pt idx="2529">
                  <c:v>25.153805999999999</c:v>
                </c:pt>
                <c:pt idx="2530">
                  <c:v>25.217282999999998</c:v>
                </c:pt>
                <c:pt idx="2531">
                  <c:v>25.222165</c:v>
                </c:pt>
                <c:pt idx="2532">
                  <c:v>25.213619999999999</c:v>
                </c:pt>
                <c:pt idx="2533">
                  <c:v>25.195309999999999</c:v>
                </c:pt>
                <c:pt idx="2534">
                  <c:v>25.158688999999999</c:v>
                </c:pt>
                <c:pt idx="2535">
                  <c:v>25.153805999999999</c:v>
                </c:pt>
                <c:pt idx="2536">
                  <c:v>25.176998999999999</c:v>
                </c:pt>
                <c:pt idx="2537">
                  <c:v>25.200192999999999</c:v>
                </c:pt>
                <c:pt idx="2538">
                  <c:v>25.191648000000001</c:v>
                </c:pt>
                <c:pt idx="2539">
                  <c:v>25.181882000000002</c:v>
                </c:pt>
                <c:pt idx="2540">
                  <c:v>25.219723999999999</c:v>
                </c:pt>
                <c:pt idx="2541">
                  <c:v>25.247800000000002</c:v>
                </c:pt>
                <c:pt idx="2542">
                  <c:v>25.278317999999999</c:v>
                </c:pt>
                <c:pt idx="2543">
                  <c:v>25.302731999999999</c:v>
                </c:pt>
                <c:pt idx="2544">
                  <c:v>25.263669</c:v>
                </c:pt>
                <c:pt idx="2545">
                  <c:v>25.264890000000001</c:v>
                </c:pt>
                <c:pt idx="2546">
                  <c:v>25.236813999999999</c:v>
                </c:pt>
                <c:pt idx="2547">
                  <c:v>25.155027</c:v>
                </c:pt>
                <c:pt idx="2548">
                  <c:v>25.164791999999998</c:v>
                </c:pt>
                <c:pt idx="2549">
                  <c:v>25.200192999999999</c:v>
                </c:pt>
                <c:pt idx="2550">
                  <c:v>25.253903999999999</c:v>
                </c:pt>
                <c:pt idx="2551">
                  <c:v>25.197751</c:v>
                </c:pt>
                <c:pt idx="2552">
                  <c:v>25.189205999999999</c:v>
                </c:pt>
                <c:pt idx="2553">
                  <c:v>25.202634</c:v>
                </c:pt>
                <c:pt idx="2554">
                  <c:v>25.230709999999998</c:v>
                </c:pt>
                <c:pt idx="2555">
                  <c:v>25.245359000000001</c:v>
                </c:pt>
                <c:pt idx="2556">
                  <c:v>25.239255</c:v>
                </c:pt>
                <c:pt idx="2557">
                  <c:v>25.156247</c:v>
                </c:pt>
                <c:pt idx="2558">
                  <c:v>25.145261000000001</c:v>
                </c:pt>
                <c:pt idx="2559">
                  <c:v>25.183102999999999</c:v>
                </c:pt>
                <c:pt idx="2560">
                  <c:v>25.141598999999999</c:v>
                </c:pt>
                <c:pt idx="2561">
                  <c:v>25.153805999999999</c:v>
                </c:pt>
                <c:pt idx="2562">
                  <c:v>25.170895999999999</c:v>
                </c:pt>
                <c:pt idx="2563">
                  <c:v>25.198972000000001</c:v>
                </c:pt>
                <c:pt idx="2564">
                  <c:v>25.185544</c:v>
                </c:pt>
                <c:pt idx="2565">
                  <c:v>25.15991</c:v>
                </c:pt>
                <c:pt idx="2566">
                  <c:v>25.131833</c:v>
                </c:pt>
                <c:pt idx="2567">
                  <c:v>25.183102999999999</c:v>
                </c:pt>
                <c:pt idx="2568">
                  <c:v>25.179441000000001</c:v>
                </c:pt>
                <c:pt idx="2569">
                  <c:v>25.108640000000001</c:v>
                </c:pt>
                <c:pt idx="2570">
                  <c:v>25.085446999999998</c:v>
                </c:pt>
                <c:pt idx="2571">
                  <c:v>25.029294</c:v>
                </c:pt>
                <c:pt idx="2572">
                  <c:v>25.061032999999998</c:v>
                </c:pt>
                <c:pt idx="2573">
                  <c:v>25.087888</c:v>
                </c:pt>
                <c:pt idx="2574">
                  <c:v>25.075680999999999</c:v>
                </c:pt>
                <c:pt idx="2575">
                  <c:v>25.057369999999999</c:v>
                </c:pt>
                <c:pt idx="2576">
                  <c:v>25.020748999999999</c:v>
                </c:pt>
                <c:pt idx="2577">
                  <c:v>25.047605000000001</c:v>
                </c:pt>
                <c:pt idx="2578">
                  <c:v>25.026852999999999</c:v>
                </c:pt>
                <c:pt idx="2579">
                  <c:v>25.006101000000001</c:v>
                </c:pt>
                <c:pt idx="2580">
                  <c:v>24.990231999999999</c:v>
                </c:pt>
                <c:pt idx="2581">
                  <c:v>25.020748999999999</c:v>
                </c:pt>
                <c:pt idx="2582">
                  <c:v>25.014645999999999</c:v>
                </c:pt>
                <c:pt idx="2583">
                  <c:v>24.948727999999999</c:v>
                </c:pt>
                <c:pt idx="2584">
                  <c:v>24.963376</c:v>
                </c:pt>
                <c:pt idx="2585">
                  <c:v>25.023191000000001</c:v>
                </c:pt>
                <c:pt idx="2586">
                  <c:v>24.980466</c:v>
                </c:pt>
                <c:pt idx="2587">
                  <c:v>24.940183000000001</c:v>
                </c:pt>
                <c:pt idx="2588">
                  <c:v>24.999997</c:v>
                </c:pt>
                <c:pt idx="2589">
                  <c:v>24.985348999999999</c:v>
                </c:pt>
                <c:pt idx="2590">
                  <c:v>24.999997</c:v>
                </c:pt>
                <c:pt idx="2591">
                  <c:v>25.02197</c:v>
                </c:pt>
                <c:pt idx="2592">
                  <c:v>24.981687000000001</c:v>
                </c:pt>
                <c:pt idx="2593">
                  <c:v>25.069578</c:v>
                </c:pt>
                <c:pt idx="2594">
                  <c:v>25.109860999999999</c:v>
                </c:pt>
                <c:pt idx="2595">
                  <c:v>25.122067999999999</c:v>
                </c:pt>
                <c:pt idx="2596">
                  <c:v>25.064695</c:v>
                </c:pt>
                <c:pt idx="2597">
                  <c:v>25.070798</c:v>
                </c:pt>
                <c:pt idx="2598">
                  <c:v>25.093992</c:v>
                </c:pt>
                <c:pt idx="2599">
                  <c:v>25.061032999999998</c:v>
                </c:pt>
                <c:pt idx="2600">
                  <c:v>25.051266999999999</c:v>
                </c:pt>
                <c:pt idx="2601">
                  <c:v>25.075680999999999</c:v>
                </c:pt>
                <c:pt idx="2602">
                  <c:v>25.083005</c:v>
                </c:pt>
                <c:pt idx="2603">
                  <c:v>25.089109000000001</c:v>
                </c:pt>
                <c:pt idx="2604">
                  <c:v>25.093992</c:v>
                </c:pt>
                <c:pt idx="2605">
                  <c:v>25.059812000000001</c:v>
                </c:pt>
                <c:pt idx="2606">
                  <c:v>25.084226000000001</c:v>
                </c:pt>
                <c:pt idx="2607">
                  <c:v>25.129391999999999</c:v>
                </c:pt>
                <c:pt idx="2608">
                  <c:v>25.133054000000001</c:v>
                </c:pt>
                <c:pt idx="2609">
                  <c:v>25.153805999999999</c:v>
                </c:pt>
                <c:pt idx="2610">
                  <c:v>25.175778999999999</c:v>
                </c:pt>
                <c:pt idx="2611">
                  <c:v>25.201412999999999</c:v>
                </c:pt>
                <c:pt idx="2612">
                  <c:v>25.201412999999999</c:v>
                </c:pt>
                <c:pt idx="2613">
                  <c:v>25.252683000000001</c:v>
                </c:pt>
                <c:pt idx="2614">
                  <c:v>25.202634</c:v>
                </c:pt>
                <c:pt idx="2615">
                  <c:v>25.198972000000001</c:v>
                </c:pt>
                <c:pt idx="2616">
                  <c:v>25.235593000000001</c:v>
                </c:pt>
                <c:pt idx="2617">
                  <c:v>25.234372</c:v>
                </c:pt>
                <c:pt idx="2618">
                  <c:v>25.246579000000001</c:v>
                </c:pt>
                <c:pt idx="2619">
                  <c:v>25.277097000000001</c:v>
                </c:pt>
                <c:pt idx="2620">
                  <c:v>25.279537999999999</c:v>
                </c:pt>
                <c:pt idx="2621">
                  <c:v>25.288083</c:v>
                </c:pt>
                <c:pt idx="2622">
                  <c:v>25.290524999999999</c:v>
                </c:pt>
                <c:pt idx="2623">
                  <c:v>25.241696999999998</c:v>
                </c:pt>
                <c:pt idx="2624">
                  <c:v>25.321041999999998</c:v>
                </c:pt>
                <c:pt idx="2625">
                  <c:v>25.308834999999998</c:v>
                </c:pt>
                <c:pt idx="2626">
                  <c:v>25.323484000000001</c:v>
                </c:pt>
                <c:pt idx="2627">
                  <c:v>25.274656</c:v>
                </c:pt>
                <c:pt idx="2628">
                  <c:v>25.303951999999999</c:v>
                </c:pt>
                <c:pt idx="2629">
                  <c:v>25.318601000000001</c:v>
                </c:pt>
                <c:pt idx="2630">
                  <c:v>25.289304000000001</c:v>
                </c:pt>
                <c:pt idx="2631">
                  <c:v>25.333248999999999</c:v>
                </c:pt>
                <c:pt idx="2632">
                  <c:v>25.327145999999999</c:v>
                </c:pt>
                <c:pt idx="2633">
                  <c:v>25.351559999999999</c:v>
                </c:pt>
                <c:pt idx="2634">
                  <c:v>25.356442999999999</c:v>
                </c:pt>
                <c:pt idx="2635">
                  <c:v>25.412595</c:v>
                </c:pt>
                <c:pt idx="2636">
                  <c:v>25.382076999999999</c:v>
                </c:pt>
                <c:pt idx="2637">
                  <c:v>25.383298</c:v>
                </c:pt>
                <c:pt idx="2638">
                  <c:v>25.349118000000001</c:v>
                </c:pt>
                <c:pt idx="2639">
                  <c:v>25.367429000000001</c:v>
                </c:pt>
                <c:pt idx="2640">
                  <c:v>25.435787999999999</c:v>
                </c:pt>
                <c:pt idx="2641">
                  <c:v>25.408933000000001</c:v>
                </c:pt>
                <c:pt idx="2642">
                  <c:v>25.295407999999998</c:v>
                </c:pt>
                <c:pt idx="2643">
                  <c:v>25.297848999999999</c:v>
                </c:pt>
                <c:pt idx="2644">
                  <c:v>25.397946999999998</c:v>
                </c:pt>
                <c:pt idx="2645">
                  <c:v>25.447994999999999</c:v>
                </c:pt>
                <c:pt idx="2646">
                  <c:v>25.421140000000001</c:v>
                </c:pt>
                <c:pt idx="2647">
                  <c:v>25.441891999999999</c:v>
                </c:pt>
                <c:pt idx="2648">
                  <c:v>25.405270999999999</c:v>
                </c:pt>
                <c:pt idx="2649">
                  <c:v>25.394285</c:v>
                </c:pt>
                <c:pt idx="2650">
                  <c:v>25.430906</c:v>
                </c:pt>
                <c:pt idx="2651">
                  <c:v>25.501705999999999</c:v>
                </c:pt>
                <c:pt idx="2652">
                  <c:v>25.555416999999998</c:v>
                </c:pt>
                <c:pt idx="2653">
                  <c:v>25.511472000000001</c:v>
                </c:pt>
                <c:pt idx="2654">
                  <c:v>25.531002999999998</c:v>
                </c:pt>
                <c:pt idx="2655">
                  <c:v>25.529782999999998</c:v>
                </c:pt>
                <c:pt idx="2656">
                  <c:v>25.483395999999999</c:v>
                </c:pt>
                <c:pt idx="2657">
                  <c:v>25.458981999999999</c:v>
                </c:pt>
                <c:pt idx="2658">
                  <c:v>25.405270999999999</c:v>
                </c:pt>
                <c:pt idx="2659">
                  <c:v>25.419919</c:v>
                </c:pt>
                <c:pt idx="2660">
                  <c:v>25.449216</c:v>
                </c:pt>
                <c:pt idx="2661">
                  <c:v>25.509031</c:v>
                </c:pt>
                <c:pt idx="2662">
                  <c:v>25.550533999999999</c:v>
                </c:pt>
                <c:pt idx="2663">
                  <c:v>25.507809999999999</c:v>
                </c:pt>
                <c:pt idx="2664">
                  <c:v>25.476071999999998</c:v>
                </c:pt>
                <c:pt idx="2665">
                  <c:v>25.483395999999999</c:v>
                </c:pt>
                <c:pt idx="2666">
                  <c:v>25.515134</c:v>
                </c:pt>
                <c:pt idx="2667">
                  <c:v>25.496824</c:v>
                </c:pt>
                <c:pt idx="2668">
                  <c:v>25.460201999999999</c:v>
                </c:pt>
                <c:pt idx="2669">
                  <c:v>25.430906</c:v>
                </c:pt>
                <c:pt idx="2670">
                  <c:v>25.482175000000002</c:v>
                </c:pt>
                <c:pt idx="2671">
                  <c:v>25.516355000000001</c:v>
                </c:pt>
                <c:pt idx="2672">
                  <c:v>25.483395999999999</c:v>
                </c:pt>
                <c:pt idx="2673">
                  <c:v>25.496824</c:v>
                </c:pt>
                <c:pt idx="2674">
                  <c:v>25.561520999999999</c:v>
                </c:pt>
                <c:pt idx="2675">
                  <c:v>25.574949</c:v>
                </c:pt>
                <c:pt idx="2676">
                  <c:v>25.534665</c:v>
                </c:pt>
                <c:pt idx="2677">
                  <c:v>25.517575999999998</c:v>
                </c:pt>
                <c:pt idx="2678">
                  <c:v>25.439450999999998</c:v>
                </c:pt>
                <c:pt idx="2679">
                  <c:v>25.454098999999999</c:v>
                </c:pt>
                <c:pt idx="2680">
                  <c:v>25.498044</c:v>
                </c:pt>
                <c:pt idx="2681">
                  <c:v>25.549313999999999</c:v>
                </c:pt>
                <c:pt idx="2682">
                  <c:v>25.587156</c:v>
                </c:pt>
                <c:pt idx="2683">
                  <c:v>25.592037999999999</c:v>
                </c:pt>
                <c:pt idx="2684">
                  <c:v>25.562742</c:v>
                </c:pt>
                <c:pt idx="2685">
                  <c:v>25.487058000000001</c:v>
                </c:pt>
                <c:pt idx="2686">
                  <c:v>25.527341</c:v>
                </c:pt>
                <c:pt idx="2687">
                  <c:v>25.540769000000001</c:v>
                </c:pt>
                <c:pt idx="2688">
                  <c:v>25.524899999999999</c:v>
                </c:pt>
                <c:pt idx="2689">
                  <c:v>25.557859000000001</c:v>
                </c:pt>
                <c:pt idx="2690">
                  <c:v>25.577390000000001</c:v>
                </c:pt>
                <c:pt idx="2691">
                  <c:v>25.581052</c:v>
                </c:pt>
                <c:pt idx="2692">
                  <c:v>25.576169</c:v>
                </c:pt>
                <c:pt idx="2693">
                  <c:v>25.637204000000001</c:v>
                </c:pt>
                <c:pt idx="2694">
                  <c:v>25.634763</c:v>
                </c:pt>
                <c:pt idx="2695">
                  <c:v>25.587156</c:v>
                </c:pt>
                <c:pt idx="2696">
                  <c:v>25.592037999999999</c:v>
                </c:pt>
                <c:pt idx="2697">
                  <c:v>25.648191000000001</c:v>
                </c:pt>
                <c:pt idx="2698">
                  <c:v>25.621334999999998</c:v>
                </c:pt>
                <c:pt idx="2699">
                  <c:v>25.634763</c:v>
                </c:pt>
                <c:pt idx="2700">
                  <c:v>25.678708</c:v>
                </c:pt>
                <c:pt idx="2701">
                  <c:v>25.653074</c:v>
                </c:pt>
                <c:pt idx="2702">
                  <c:v>25.637204000000001</c:v>
                </c:pt>
                <c:pt idx="2703">
                  <c:v>25.614011000000001</c:v>
                </c:pt>
                <c:pt idx="2704">
                  <c:v>25.559079000000001</c:v>
                </c:pt>
                <c:pt idx="2705">
                  <c:v>25.583493000000001</c:v>
                </c:pt>
                <c:pt idx="2706">
                  <c:v>25.668942999999999</c:v>
                </c:pt>
                <c:pt idx="2707">
                  <c:v>25.714109000000001</c:v>
                </c:pt>
                <c:pt idx="2708">
                  <c:v>25.716550000000002</c:v>
                </c:pt>
                <c:pt idx="2709">
                  <c:v>25.644528999999999</c:v>
                </c:pt>
                <c:pt idx="2710">
                  <c:v>25.643308000000001</c:v>
                </c:pt>
                <c:pt idx="2711">
                  <c:v>25.743406</c:v>
                </c:pt>
                <c:pt idx="2712">
                  <c:v>25.725095</c:v>
                </c:pt>
                <c:pt idx="2713">
                  <c:v>25.693356999999999</c:v>
                </c:pt>
                <c:pt idx="2714">
                  <c:v>25.686032999999998</c:v>
                </c:pt>
                <c:pt idx="2715">
                  <c:v>25.683591</c:v>
                </c:pt>
                <c:pt idx="2716">
                  <c:v>25.755613</c:v>
                </c:pt>
                <c:pt idx="2717">
                  <c:v>25.764157999999998</c:v>
                </c:pt>
                <c:pt idx="2718">
                  <c:v>25.731199</c:v>
                </c:pt>
                <c:pt idx="2719">
                  <c:v>25.731199</c:v>
                </c:pt>
                <c:pt idx="2720">
                  <c:v>25.748287999999999</c:v>
                </c:pt>
                <c:pt idx="2721">
                  <c:v>25.715329000000001</c:v>
                </c:pt>
                <c:pt idx="2722">
                  <c:v>25.710446999999998</c:v>
                </c:pt>
                <c:pt idx="2723">
                  <c:v>25.684812000000001</c:v>
                </c:pt>
                <c:pt idx="2724">
                  <c:v>25.659177</c:v>
                </c:pt>
                <c:pt idx="2725">
                  <c:v>25.722653999999999</c:v>
                </c:pt>
                <c:pt idx="2726">
                  <c:v>25.716550000000002</c:v>
                </c:pt>
                <c:pt idx="2727">
                  <c:v>25.708005</c:v>
                </c:pt>
                <c:pt idx="2728">
                  <c:v>25.805661000000001</c:v>
                </c:pt>
                <c:pt idx="2729">
                  <c:v>25.856930999999999</c:v>
                </c:pt>
                <c:pt idx="2730">
                  <c:v>25.788571999999998</c:v>
                </c:pt>
                <c:pt idx="2731">
                  <c:v>25.747067999999999</c:v>
                </c:pt>
                <c:pt idx="2732">
                  <c:v>25.750730000000001</c:v>
                </c:pt>
                <c:pt idx="2733">
                  <c:v>25.795895999999999</c:v>
                </c:pt>
                <c:pt idx="2734">
                  <c:v>25.806882000000002</c:v>
                </c:pt>
                <c:pt idx="2735">
                  <c:v>25.805661000000001</c:v>
                </c:pt>
                <c:pt idx="2736">
                  <c:v>25.849606999999999</c:v>
                </c:pt>
                <c:pt idx="2737">
                  <c:v>25.849606999999999</c:v>
                </c:pt>
                <c:pt idx="2738">
                  <c:v>25.782468000000001</c:v>
                </c:pt>
                <c:pt idx="2739">
                  <c:v>25.76782</c:v>
                </c:pt>
                <c:pt idx="2740">
                  <c:v>25.787351000000001</c:v>
                </c:pt>
                <c:pt idx="2741">
                  <c:v>25.775144000000001</c:v>
                </c:pt>
                <c:pt idx="2742">
                  <c:v>25.780027</c:v>
                </c:pt>
                <c:pt idx="2743">
                  <c:v>25.781247</c:v>
                </c:pt>
                <c:pt idx="2744">
                  <c:v>25.743406</c:v>
                </c:pt>
                <c:pt idx="2745">
                  <c:v>25.750730000000001</c:v>
                </c:pt>
                <c:pt idx="2746">
                  <c:v>25.605466</c:v>
                </c:pt>
                <c:pt idx="2747">
                  <c:v>25.716550000000002</c:v>
                </c:pt>
                <c:pt idx="2748">
                  <c:v>25.677488</c:v>
                </c:pt>
                <c:pt idx="2749">
                  <c:v>25.700680999999999</c:v>
                </c:pt>
                <c:pt idx="2750">
                  <c:v>25.721433000000001</c:v>
                </c:pt>
                <c:pt idx="2751">
                  <c:v>25.582273000000001</c:v>
                </c:pt>
                <c:pt idx="2752">
                  <c:v>25.61279</c:v>
                </c:pt>
                <c:pt idx="2753">
                  <c:v>25.722653999999999</c:v>
                </c:pt>
                <c:pt idx="2754">
                  <c:v>25.642087</c:v>
                </c:pt>
                <c:pt idx="2755">
                  <c:v>25.539548</c:v>
                </c:pt>
                <c:pt idx="2756">
                  <c:v>25.550533999999999</c:v>
                </c:pt>
                <c:pt idx="2757">
                  <c:v>25.584714000000002</c:v>
                </c:pt>
                <c:pt idx="2758">
                  <c:v>25.521238</c:v>
                </c:pt>
                <c:pt idx="2759">
                  <c:v>25.49072</c:v>
                </c:pt>
                <c:pt idx="2760">
                  <c:v>25.555416999999998</c:v>
                </c:pt>
                <c:pt idx="2761">
                  <c:v>25.488278999999999</c:v>
                </c:pt>
                <c:pt idx="2762">
                  <c:v>25.495602999999999</c:v>
                </c:pt>
                <c:pt idx="2763">
                  <c:v>25.504148000000001</c:v>
                </c:pt>
                <c:pt idx="2764">
                  <c:v>25.537106999999999</c:v>
                </c:pt>
                <c:pt idx="2765">
                  <c:v>25.527341</c:v>
                </c:pt>
                <c:pt idx="2766">
                  <c:v>25.441891999999999</c:v>
                </c:pt>
                <c:pt idx="2767">
                  <c:v>25.428464000000002</c:v>
                </c:pt>
                <c:pt idx="2768">
                  <c:v>25.427243000000001</c:v>
                </c:pt>
                <c:pt idx="2769">
                  <c:v>25.378415</c:v>
                </c:pt>
                <c:pt idx="2770">
                  <c:v>25.369869999999999</c:v>
                </c:pt>
                <c:pt idx="2771">
                  <c:v>25.404050000000002</c:v>
                </c:pt>
                <c:pt idx="2772">
                  <c:v>25.405270999999999</c:v>
                </c:pt>
                <c:pt idx="2773">
                  <c:v>25.329587</c:v>
                </c:pt>
                <c:pt idx="2774">
                  <c:v>25.31616</c:v>
                </c:pt>
                <c:pt idx="2775">
                  <c:v>25.305173</c:v>
                </c:pt>
                <c:pt idx="2776">
                  <c:v>25.297848999999999</c:v>
                </c:pt>
                <c:pt idx="2777">
                  <c:v>25.343015000000001</c:v>
                </c:pt>
                <c:pt idx="2778">
                  <c:v>25.305173</c:v>
                </c:pt>
                <c:pt idx="2779">
                  <c:v>25.305173</c:v>
                </c:pt>
                <c:pt idx="2780">
                  <c:v>25.329587</c:v>
                </c:pt>
                <c:pt idx="2781">
                  <c:v>25.319821999999998</c:v>
                </c:pt>
                <c:pt idx="2782">
                  <c:v>25.256345</c:v>
                </c:pt>
                <c:pt idx="2783">
                  <c:v>25.176998999999999</c:v>
                </c:pt>
                <c:pt idx="2784">
                  <c:v>25.191648000000001</c:v>
                </c:pt>
                <c:pt idx="2785">
                  <c:v>25.275876</c:v>
                </c:pt>
                <c:pt idx="2786">
                  <c:v>25.264890000000001</c:v>
                </c:pt>
                <c:pt idx="2787">
                  <c:v>25.233152</c:v>
                </c:pt>
                <c:pt idx="2788">
                  <c:v>25.240476000000001</c:v>
                </c:pt>
                <c:pt idx="2789">
                  <c:v>25.236813999999999</c:v>
                </c:pt>
                <c:pt idx="2790">
                  <c:v>25.250242</c:v>
                </c:pt>
                <c:pt idx="2791">
                  <c:v>25.223386000000001</c:v>
                </c:pt>
                <c:pt idx="2792">
                  <c:v>25.174558000000001</c:v>
                </c:pt>
                <c:pt idx="2793">
                  <c:v>25.198972000000001</c:v>
                </c:pt>
                <c:pt idx="2794">
                  <c:v>25.218502999999998</c:v>
                </c:pt>
                <c:pt idx="2795">
                  <c:v>25.236813999999999</c:v>
                </c:pt>
                <c:pt idx="2796">
                  <c:v>25.191648000000001</c:v>
                </c:pt>
                <c:pt idx="2797">
                  <c:v>25.151364999999998</c:v>
                </c:pt>
                <c:pt idx="2798">
                  <c:v>25.246579000000001</c:v>
                </c:pt>
                <c:pt idx="2799">
                  <c:v>25.266110999999999</c:v>
                </c:pt>
                <c:pt idx="2800">
                  <c:v>25.202634</c:v>
                </c:pt>
                <c:pt idx="2801">
                  <c:v>25.150144000000001</c:v>
                </c:pt>
                <c:pt idx="2802">
                  <c:v>25.198972000000001</c:v>
                </c:pt>
                <c:pt idx="2803">
                  <c:v>25.135494999999999</c:v>
                </c:pt>
                <c:pt idx="2804">
                  <c:v>25.134274999999999</c:v>
                </c:pt>
                <c:pt idx="2805">
                  <c:v>25.113523000000001</c:v>
                </c:pt>
                <c:pt idx="2806">
                  <c:v>25.113523000000001</c:v>
                </c:pt>
                <c:pt idx="2807">
                  <c:v>25.120847000000001</c:v>
                </c:pt>
                <c:pt idx="2808">
                  <c:v>25.136716</c:v>
                </c:pt>
                <c:pt idx="2809">
                  <c:v>25.175778999999999</c:v>
                </c:pt>
                <c:pt idx="2810">
                  <c:v>25.155027</c:v>
                </c:pt>
                <c:pt idx="2811">
                  <c:v>25.157468000000001</c:v>
                </c:pt>
                <c:pt idx="2812">
                  <c:v>25.129391999999999</c:v>
                </c:pt>
                <c:pt idx="2813">
                  <c:v>25.091550000000002</c:v>
                </c:pt>
                <c:pt idx="2814">
                  <c:v>25.129391999999999</c:v>
                </c:pt>
                <c:pt idx="2815">
                  <c:v>25.14282</c:v>
                </c:pt>
                <c:pt idx="2816">
                  <c:v>25.108640000000001</c:v>
                </c:pt>
                <c:pt idx="2817">
                  <c:v>25.120847000000001</c:v>
                </c:pt>
                <c:pt idx="2818">
                  <c:v>25.153805999999999</c:v>
                </c:pt>
                <c:pt idx="2819">
                  <c:v>25.119626</c:v>
                </c:pt>
                <c:pt idx="2820">
                  <c:v>25.080563999999999</c:v>
                </c:pt>
                <c:pt idx="2821">
                  <c:v>25.043942999999999</c:v>
                </c:pt>
                <c:pt idx="2822">
                  <c:v>25.097653999999999</c:v>
                </c:pt>
                <c:pt idx="2823">
                  <c:v>25.137937000000001</c:v>
                </c:pt>
                <c:pt idx="2824">
                  <c:v>25.118406</c:v>
                </c:pt>
                <c:pt idx="2825">
                  <c:v>25.118406</c:v>
                </c:pt>
                <c:pt idx="2826">
                  <c:v>25.145261000000001</c:v>
                </c:pt>
                <c:pt idx="2827">
                  <c:v>25.054929000000001</c:v>
                </c:pt>
                <c:pt idx="2828">
                  <c:v>25.030515000000001</c:v>
                </c:pt>
                <c:pt idx="2829">
                  <c:v>25.162351000000001</c:v>
                </c:pt>
                <c:pt idx="2830">
                  <c:v>25.185544</c:v>
                </c:pt>
                <c:pt idx="2831">
                  <c:v>25.114744000000002</c:v>
                </c:pt>
                <c:pt idx="2832">
                  <c:v>25.068356999999999</c:v>
                </c:pt>
                <c:pt idx="2833">
                  <c:v>25.057369999999999</c:v>
                </c:pt>
                <c:pt idx="2834">
                  <c:v>25.100095</c:v>
                </c:pt>
                <c:pt idx="2835">
                  <c:v>25.075680999999999</c:v>
                </c:pt>
                <c:pt idx="2836">
                  <c:v>25.093992</c:v>
                </c:pt>
                <c:pt idx="2837">
                  <c:v>25.068356999999999</c:v>
                </c:pt>
                <c:pt idx="2838">
                  <c:v>25.103757000000002</c:v>
                </c:pt>
                <c:pt idx="2839">
                  <c:v>25.109860999999999</c:v>
                </c:pt>
                <c:pt idx="2840">
                  <c:v>25.125730000000001</c:v>
                </c:pt>
                <c:pt idx="2841">
                  <c:v>25.112302</c:v>
                </c:pt>
                <c:pt idx="2842">
                  <c:v>25.061032999999998</c:v>
                </c:pt>
                <c:pt idx="2843">
                  <c:v>25.072019000000001</c:v>
                </c:pt>
                <c:pt idx="2844">
                  <c:v>25.069578</c:v>
                </c:pt>
                <c:pt idx="2845">
                  <c:v>25.012204000000001</c:v>
                </c:pt>
                <c:pt idx="2846">
                  <c:v>25.030515000000001</c:v>
                </c:pt>
                <c:pt idx="2847">
                  <c:v>25.029294</c:v>
                </c:pt>
                <c:pt idx="2848">
                  <c:v>25.073239999999998</c:v>
                </c:pt>
                <c:pt idx="2849">
                  <c:v>25.051266999999999</c:v>
                </c:pt>
                <c:pt idx="2850">
                  <c:v>25.054929000000001</c:v>
                </c:pt>
                <c:pt idx="2851">
                  <c:v>25.090329000000001</c:v>
                </c:pt>
                <c:pt idx="2852">
                  <c:v>25.096433000000001</c:v>
                </c:pt>
                <c:pt idx="2853">
                  <c:v>25.045162999999999</c:v>
                </c:pt>
                <c:pt idx="2854">
                  <c:v>25.026852999999999</c:v>
                </c:pt>
                <c:pt idx="2855">
                  <c:v>24.980466</c:v>
                </c:pt>
                <c:pt idx="2856">
                  <c:v>24.992673</c:v>
                </c:pt>
                <c:pt idx="2857">
                  <c:v>25.024412000000002</c:v>
                </c:pt>
                <c:pt idx="2858">
                  <c:v>25.057369999999999</c:v>
                </c:pt>
                <c:pt idx="2859">
                  <c:v>25.087888</c:v>
                </c:pt>
                <c:pt idx="2860">
                  <c:v>25.052488</c:v>
                </c:pt>
                <c:pt idx="2861">
                  <c:v>24.978024999999999</c:v>
                </c:pt>
                <c:pt idx="2862">
                  <c:v>24.990231999999999</c:v>
                </c:pt>
                <c:pt idx="2863">
                  <c:v>25.061032999999998</c:v>
                </c:pt>
                <c:pt idx="2864">
                  <c:v>24.992673</c:v>
                </c:pt>
                <c:pt idx="2865">
                  <c:v>25.028074</c:v>
                </c:pt>
                <c:pt idx="2866">
                  <c:v>25.086666999999998</c:v>
                </c:pt>
                <c:pt idx="2867">
                  <c:v>25.096433000000001</c:v>
                </c:pt>
                <c:pt idx="2868">
                  <c:v>25.034177</c:v>
                </c:pt>
                <c:pt idx="2869">
                  <c:v>24.995114999999998</c:v>
                </c:pt>
                <c:pt idx="2870">
                  <c:v>25.012204000000001</c:v>
                </c:pt>
                <c:pt idx="2871">
                  <c:v>25.015867</c:v>
                </c:pt>
                <c:pt idx="2872">
                  <c:v>25.040281</c:v>
                </c:pt>
                <c:pt idx="2873">
                  <c:v>25.023191000000001</c:v>
                </c:pt>
                <c:pt idx="2874">
                  <c:v>24.975583</c:v>
                </c:pt>
                <c:pt idx="2875">
                  <c:v>25.043942999999999</c:v>
                </c:pt>
                <c:pt idx="2876">
                  <c:v>25.073239999999998</c:v>
                </c:pt>
                <c:pt idx="2877">
                  <c:v>25.063473999999999</c:v>
                </c:pt>
                <c:pt idx="2878">
                  <c:v>25.064695</c:v>
                </c:pt>
                <c:pt idx="2879">
                  <c:v>25.086666999999998</c:v>
                </c:pt>
                <c:pt idx="2880">
                  <c:v>25.102536000000001</c:v>
                </c:pt>
                <c:pt idx="2881">
                  <c:v>25.019528999999999</c:v>
                </c:pt>
                <c:pt idx="2882">
                  <c:v>25.018308000000001</c:v>
                </c:pt>
                <c:pt idx="2883">
                  <c:v>25.070798</c:v>
                </c:pt>
                <c:pt idx="2884">
                  <c:v>25.113523000000001</c:v>
                </c:pt>
                <c:pt idx="2885">
                  <c:v>25.083005</c:v>
                </c:pt>
                <c:pt idx="2886">
                  <c:v>25.069578</c:v>
                </c:pt>
                <c:pt idx="2887">
                  <c:v>25.135494999999999</c:v>
                </c:pt>
                <c:pt idx="2888">
                  <c:v>25.111080999999999</c:v>
                </c:pt>
                <c:pt idx="2889">
                  <c:v>25.096433000000001</c:v>
                </c:pt>
                <c:pt idx="2890">
                  <c:v>25.045162999999999</c:v>
                </c:pt>
                <c:pt idx="2891">
                  <c:v>25.026852999999999</c:v>
                </c:pt>
                <c:pt idx="2892">
                  <c:v>25.030515000000001</c:v>
                </c:pt>
                <c:pt idx="2893">
                  <c:v>25.101316000000001</c:v>
                </c:pt>
                <c:pt idx="2894">
                  <c:v>25.106199</c:v>
                </c:pt>
                <c:pt idx="2895">
                  <c:v>25.084226000000001</c:v>
                </c:pt>
                <c:pt idx="2896">
                  <c:v>25.057369999999999</c:v>
                </c:pt>
                <c:pt idx="2897">
                  <c:v>25.067136000000001</c:v>
                </c:pt>
                <c:pt idx="2898">
                  <c:v>25.079343000000001</c:v>
                </c:pt>
                <c:pt idx="2899">
                  <c:v>25.046384</c:v>
                </c:pt>
                <c:pt idx="2900">
                  <c:v>25.015867</c:v>
                </c:pt>
                <c:pt idx="2901">
                  <c:v>25.052488</c:v>
                </c:pt>
                <c:pt idx="2902">
                  <c:v>25.067136000000001</c:v>
                </c:pt>
                <c:pt idx="2903">
                  <c:v>25.035398000000001</c:v>
                </c:pt>
                <c:pt idx="2904">
                  <c:v>25.070798</c:v>
                </c:pt>
                <c:pt idx="2905">
                  <c:v>25.091550000000002</c:v>
                </c:pt>
                <c:pt idx="2906">
                  <c:v>25.050045999999998</c:v>
                </c:pt>
                <c:pt idx="2907">
                  <c:v>25.061032999999998</c:v>
                </c:pt>
                <c:pt idx="2908">
                  <c:v>25.037839000000002</c:v>
                </c:pt>
                <c:pt idx="2909">
                  <c:v>25.069578</c:v>
                </c:pt>
                <c:pt idx="2910">
                  <c:v>25.081785</c:v>
                </c:pt>
                <c:pt idx="2911">
                  <c:v>25.104977999999999</c:v>
                </c:pt>
                <c:pt idx="2912">
                  <c:v>25.102536000000001</c:v>
                </c:pt>
                <c:pt idx="2913">
                  <c:v>25.029294</c:v>
                </c:pt>
                <c:pt idx="2914">
                  <c:v>25.026852999999999</c:v>
                </c:pt>
                <c:pt idx="2915">
                  <c:v>25.062252999999998</c:v>
                </c:pt>
                <c:pt idx="2916">
                  <c:v>25.043942999999999</c:v>
                </c:pt>
                <c:pt idx="2917">
                  <c:v>25.045162999999999</c:v>
                </c:pt>
                <c:pt idx="2918">
                  <c:v>25.056149999999999</c:v>
                </c:pt>
                <c:pt idx="2919">
                  <c:v>25.051266999999999</c:v>
                </c:pt>
                <c:pt idx="2920">
                  <c:v>25.097653999999999</c:v>
                </c:pt>
                <c:pt idx="2921">
                  <c:v>25.101316000000001</c:v>
                </c:pt>
                <c:pt idx="2922">
                  <c:v>25.045162999999999</c:v>
                </c:pt>
                <c:pt idx="2923">
                  <c:v>25.056149999999999</c:v>
                </c:pt>
                <c:pt idx="2924">
                  <c:v>25.075680999999999</c:v>
                </c:pt>
                <c:pt idx="2925">
                  <c:v>25.090329000000001</c:v>
                </c:pt>
                <c:pt idx="2926">
                  <c:v>25.111080999999999</c:v>
                </c:pt>
                <c:pt idx="2927">
                  <c:v>25.112302</c:v>
                </c:pt>
                <c:pt idx="2928">
                  <c:v>25.115964000000002</c:v>
                </c:pt>
                <c:pt idx="2929">
                  <c:v>25.118406</c:v>
                </c:pt>
                <c:pt idx="2930">
                  <c:v>25.076902</c:v>
                </c:pt>
                <c:pt idx="2931">
                  <c:v>25.050045999999998</c:v>
                </c:pt>
                <c:pt idx="2932">
                  <c:v>25.058591</c:v>
                </c:pt>
                <c:pt idx="2933">
                  <c:v>25.112302</c:v>
                </c:pt>
                <c:pt idx="2934">
                  <c:v>25.123287999999999</c:v>
                </c:pt>
                <c:pt idx="2935">
                  <c:v>25.086666999999998</c:v>
                </c:pt>
                <c:pt idx="2936">
                  <c:v>25.087888</c:v>
                </c:pt>
                <c:pt idx="2937">
                  <c:v>25.14282</c:v>
                </c:pt>
                <c:pt idx="2938">
                  <c:v>25.140377999999998</c:v>
                </c:pt>
                <c:pt idx="2939">
                  <c:v>25.084226000000001</c:v>
                </c:pt>
                <c:pt idx="2940">
                  <c:v>25.080563999999999</c:v>
                </c:pt>
                <c:pt idx="2941">
                  <c:v>25.078122</c:v>
                </c:pt>
                <c:pt idx="2942">
                  <c:v>25.112302</c:v>
                </c:pt>
                <c:pt idx="2943">
                  <c:v>25.111080999999999</c:v>
                </c:pt>
                <c:pt idx="2944">
                  <c:v>25.113523000000001</c:v>
                </c:pt>
                <c:pt idx="2945">
                  <c:v>25.146481999999999</c:v>
                </c:pt>
                <c:pt idx="2946">
                  <c:v>25.111080999999999</c:v>
                </c:pt>
                <c:pt idx="2947">
                  <c:v>25.091550000000002</c:v>
                </c:pt>
                <c:pt idx="2948">
                  <c:v>25.130613</c:v>
                </c:pt>
                <c:pt idx="2949">
                  <c:v>25.140377999999998</c:v>
                </c:pt>
                <c:pt idx="2950">
                  <c:v>25.114744000000002</c:v>
                </c:pt>
                <c:pt idx="2951">
                  <c:v>25.119626</c:v>
                </c:pt>
                <c:pt idx="2952">
                  <c:v>25.087888</c:v>
                </c:pt>
                <c:pt idx="2953">
                  <c:v>25.145261000000001</c:v>
                </c:pt>
                <c:pt idx="2954">
                  <c:v>25.173337</c:v>
                </c:pt>
                <c:pt idx="2955">
                  <c:v>25.137937000000001</c:v>
                </c:pt>
                <c:pt idx="2956">
                  <c:v>25.130613</c:v>
                </c:pt>
                <c:pt idx="2957">
                  <c:v>25.146481999999999</c:v>
                </c:pt>
                <c:pt idx="2958">
                  <c:v>25.032955999999999</c:v>
                </c:pt>
                <c:pt idx="2959">
                  <c:v>25.032955999999999</c:v>
                </c:pt>
                <c:pt idx="2960">
                  <c:v>25.085446999999998</c:v>
                </c:pt>
                <c:pt idx="2961">
                  <c:v>25.102536000000001</c:v>
                </c:pt>
                <c:pt idx="2962">
                  <c:v>25.104977999999999</c:v>
                </c:pt>
                <c:pt idx="2963">
                  <c:v>25.100095</c:v>
                </c:pt>
                <c:pt idx="2964">
                  <c:v>25.090329000000001</c:v>
                </c:pt>
                <c:pt idx="2965">
                  <c:v>25.093992</c:v>
                </c:pt>
                <c:pt idx="2966">
                  <c:v>25.086666999999998</c:v>
                </c:pt>
                <c:pt idx="2967">
                  <c:v>25.125730000000001</c:v>
                </c:pt>
                <c:pt idx="2968">
                  <c:v>25.151364999999998</c:v>
                </c:pt>
                <c:pt idx="2969">
                  <c:v>25.183102999999999</c:v>
                </c:pt>
                <c:pt idx="2970">
                  <c:v>25.162351000000001</c:v>
                </c:pt>
                <c:pt idx="2971">
                  <c:v>25.155027</c:v>
                </c:pt>
                <c:pt idx="2972">
                  <c:v>25.135494999999999</c:v>
                </c:pt>
                <c:pt idx="2973">
                  <c:v>25.086666999999998</c:v>
                </c:pt>
                <c:pt idx="2974">
                  <c:v>25.089109000000001</c:v>
                </c:pt>
                <c:pt idx="2975">
                  <c:v>25.198972000000001</c:v>
                </c:pt>
                <c:pt idx="2976">
                  <c:v>25.164791999999998</c:v>
                </c:pt>
                <c:pt idx="2977">
                  <c:v>25.089109000000001</c:v>
                </c:pt>
                <c:pt idx="2978">
                  <c:v>25.134274999999999</c:v>
                </c:pt>
                <c:pt idx="2979">
                  <c:v>25.123287999999999</c:v>
                </c:pt>
                <c:pt idx="2980">
                  <c:v>25.072019000000001</c:v>
                </c:pt>
                <c:pt idx="2981">
                  <c:v>25.16113</c:v>
                </c:pt>
                <c:pt idx="2982">
                  <c:v>25.185544</c:v>
                </c:pt>
                <c:pt idx="2983">
                  <c:v>25.184324</c:v>
                </c:pt>
                <c:pt idx="2984">
                  <c:v>25.166013</c:v>
                </c:pt>
                <c:pt idx="2985">
                  <c:v>25.104977999999999</c:v>
                </c:pt>
                <c:pt idx="2986">
                  <c:v>25.101316000000001</c:v>
                </c:pt>
                <c:pt idx="2987">
                  <c:v>25.16113</c:v>
                </c:pt>
                <c:pt idx="2988">
                  <c:v>25.098873999999999</c:v>
                </c:pt>
                <c:pt idx="2989">
                  <c:v>25.052488</c:v>
                </c:pt>
                <c:pt idx="2990">
                  <c:v>25.128170999999998</c:v>
                </c:pt>
                <c:pt idx="2991">
                  <c:v>25.173337</c:v>
                </c:pt>
                <c:pt idx="2992">
                  <c:v>25.131833</c:v>
                </c:pt>
                <c:pt idx="2993">
                  <c:v>25.167234000000001</c:v>
                </c:pt>
                <c:pt idx="2994">
                  <c:v>25.175778999999999</c:v>
                </c:pt>
                <c:pt idx="2995">
                  <c:v>25.158688999999999</c:v>
                </c:pt>
                <c:pt idx="2996">
                  <c:v>25.155027</c:v>
                </c:pt>
                <c:pt idx="2997">
                  <c:v>25.145261000000001</c:v>
                </c:pt>
                <c:pt idx="2998">
                  <c:v>25.112302</c:v>
                </c:pt>
                <c:pt idx="2999">
                  <c:v>25.106199</c:v>
                </c:pt>
                <c:pt idx="3000">
                  <c:v>25.14404</c:v>
                </c:pt>
                <c:pt idx="3001">
                  <c:v>25.096433000000001</c:v>
                </c:pt>
                <c:pt idx="3002">
                  <c:v>25.097653999999999</c:v>
                </c:pt>
                <c:pt idx="3003">
                  <c:v>25.122067999999999</c:v>
                </c:pt>
                <c:pt idx="3004">
                  <c:v>25.145261000000001</c:v>
                </c:pt>
                <c:pt idx="3005">
                  <c:v>25.14404</c:v>
                </c:pt>
                <c:pt idx="3006">
                  <c:v>25.185544</c:v>
                </c:pt>
                <c:pt idx="3007">
                  <c:v>25.168454000000001</c:v>
                </c:pt>
                <c:pt idx="3008">
                  <c:v>25.117184999999999</c:v>
                </c:pt>
                <c:pt idx="3009">
                  <c:v>25.095212</c:v>
                </c:pt>
                <c:pt idx="3010">
                  <c:v>25.115964000000002</c:v>
                </c:pt>
                <c:pt idx="3011">
                  <c:v>25.131833</c:v>
                </c:pt>
                <c:pt idx="3012">
                  <c:v>25.122067999999999</c:v>
                </c:pt>
                <c:pt idx="3013">
                  <c:v>25.148923</c:v>
                </c:pt>
                <c:pt idx="3014">
                  <c:v>25.136716</c:v>
                </c:pt>
                <c:pt idx="3015">
                  <c:v>25.104977999999999</c:v>
                </c:pt>
                <c:pt idx="3016">
                  <c:v>25.16113</c:v>
                </c:pt>
                <c:pt idx="3017">
                  <c:v>25.15991</c:v>
                </c:pt>
                <c:pt idx="3018">
                  <c:v>25.098873999999999</c:v>
                </c:pt>
                <c:pt idx="3019">
                  <c:v>25.043942999999999</c:v>
                </c:pt>
                <c:pt idx="3020">
                  <c:v>25.097653999999999</c:v>
                </c:pt>
                <c:pt idx="3021">
                  <c:v>25.083005</c:v>
                </c:pt>
                <c:pt idx="3022">
                  <c:v>25.063473999999999</c:v>
                </c:pt>
                <c:pt idx="3023">
                  <c:v>25.137937000000001</c:v>
                </c:pt>
                <c:pt idx="3024">
                  <c:v>25.179441000000001</c:v>
                </c:pt>
                <c:pt idx="3025">
                  <c:v>25.190427</c:v>
                </c:pt>
                <c:pt idx="3026">
                  <c:v>25.150144000000001</c:v>
                </c:pt>
                <c:pt idx="3027">
                  <c:v>25.092770999999999</c:v>
                </c:pt>
                <c:pt idx="3028">
                  <c:v>25.17822</c:v>
                </c:pt>
                <c:pt idx="3029">
                  <c:v>25.174558000000001</c:v>
                </c:pt>
                <c:pt idx="3030">
                  <c:v>25.111080999999999</c:v>
                </c:pt>
                <c:pt idx="3031">
                  <c:v>25.096433000000001</c:v>
                </c:pt>
                <c:pt idx="3032">
                  <c:v>25.075680999999999</c:v>
                </c:pt>
                <c:pt idx="3033">
                  <c:v>25.054929000000001</c:v>
                </c:pt>
                <c:pt idx="3034">
                  <c:v>25.081785</c:v>
                </c:pt>
                <c:pt idx="3035">
                  <c:v>25.115964000000002</c:v>
                </c:pt>
                <c:pt idx="3036">
                  <c:v>25.151364999999998</c:v>
                </c:pt>
                <c:pt idx="3037">
                  <c:v>25.174558000000001</c:v>
                </c:pt>
                <c:pt idx="3038">
                  <c:v>25.128170999999998</c:v>
                </c:pt>
                <c:pt idx="3039">
                  <c:v>25.158688999999999</c:v>
                </c:pt>
                <c:pt idx="3040">
                  <c:v>25.195309999999999</c:v>
                </c:pt>
                <c:pt idx="3041">
                  <c:v>25.220945</c:v>
                </c:pt>
                <c:pt idx="3042">
                  <c:v>25.167234000000001</c:v>
                </c:pt>
                <c:pt idx="3043">
                  <c:v>25.179441000000001</c:v>
                </c:pt>
                <c:pt idx="3044">
                  <c:v>25.174558000000001</c:v>
                </c:pt>
                <c:pt idx="3045">
                  <c:v>25.128170999999998</c:v>
                </c:pt>
                <c:pt idx="3046">
                  <c:v>25.112302</c:v>
                </c:pt>
                <c:pt idx="3047">
                  <c:v>25.050045999999998</c:v>
                </c:pt>
                <c:pt idx="3048">
                  <c:v>25.112302</c:v>
                </c:pt>
                <c:pt idx="3049">
                  <c:v>25.164791999999998</c:v>
                </c:pt>
                <c:pt idx="3050">
                  <c:v>25.145261000000001</c:v>
                </c:pt>
                <c:pt idx="3051">
                  <c:v>25.093992</c:v>
                </c:pt>
                <c:pt idx="3052">
                  <c:v>25.030515000000001</c:v>
                </c:pt>
                <c:pt idx="3053">
                  <c:v>25.085446999999998</c:v>
                </c:pt>
                <c:pt idx="3054">
                  <c:v>25.113523000000001</c:v>
                </c:pt>
                <c:pt idx="3055">
                  <c:v>25.115964000000002</c:v>
                </c:pt>
                <c:pt idx="3056">
                  <c:v>25.129391999999999</c:v>
                </c:pt>
                <c:pt idx="3057">
                  <c:v>25.074459999999998</c:v>
                </c:pt>
                <c:pt idx="3058">
                  <c:v>25.123287999999999</c:v>
                </c:pt>
                <c:pt idx="3059">
                  <c:v>25.175778999999999</c:v>
                </c:pt>
                <c:pt idx="3060">
                  <c:v>25.174558000000001</c:v>
                </c:pt>
                <c:pt idx="3061">
                  <c:v>25.120847000000001</c:v>
                </c:pt>
                <c:pt idx="3062">
                  <c:v>25.162351000000001</c:v>
                </c:pt>
                <c:pt idx="3063">
                  <c:v>25.145261000000001</c:v>
                </c:pt>
                <c:pt idx="3064">
                  <c:v>25.106199</c:v>
                </c:pt>
                <c:pt idx="3065">
                  <c:v>25.157468000000001</c:v>
                </c:pt>
                <c:pt idx="3066">
                  <c:v>25.175778999999999</c:v>
                </c:pt>
                <c:pt idx="3067">
                  <c:v>25.128170999999998</c:v>
                </c:pt>
                <c:pt idx="3068">
                  <c:v>25.111080999999999</c:v>
                </c:pt>
                <c:pt idx="3069">
                  <c:v>25.063473999999999</c:v>
                </c:pt>
                <c:pt idx="3070">
                  <c:v>25.107419</c:v>
                </c:pt>
                <c:pt idx="3071">
                  <c:v>25.194089000000002</c:v>
                </c:pt>
                <c:pt idx="3072">
                  <c:v>25.170895999999999</c:v>
                </c:pt>
                <c:pt idx="3073">
                  <c:v>25.109860999999999</c:v>
                </c:pt>
                <c:pt idx="3074">
                  <c:v>25.073239999999998</c:v>
                </c:pt>
                <c:pt idx="3075">
                  <c:v>25.155027</c:v>
                </c:pt>
                <c:pt idx="3076">
                  <c:v>25.217282999999998</c:v>
                </c:pt>
                <c:pt idx="3077">
                  <c:v>25.137937000000001</c:v>
                </c:pt>
                <c:pt idx="3078">
                  <c:v>25.100095</c:v>
                </c:pt>
                <c:pt idx="3079">
                  <c:v>25.065915</c:v>
                </c:pt>
                <c:pt idx="3080">
                  <c:v>25.164791999999998</c:v>
                </c:pt>
                <c:pt idx="3081">
                  <c:v>25.103757000000002</c:v>
                </c:pt>
                <c:pt idx="3082">
                  <c:v>25.131833</c:v>
                </c:pt>
                <c:pt idx="3083">
                  <c:v>25.136716</c:v>
                </c:pt>
                <c:pt idx="3084">
                  <c:v>25.100095</c:v>
                </c:pt>
                <c:pt idx="3085">
                  <c:v>25.17822</c:v>
                </c:pt>
                <c:pt idx="3086">
                  <c:v>25.211179000000001</c:v>
                </c:pt>
                <c:pt idx="3087">
                  <c:v>25.167234000000001</c:v>
                </c:pt>
                <c:pt idx="3088">
                  <c:v>25.084226000000001</c:v>
                </c:pt>
                <c:pt idx="3089">
                  <c:v>25.068356999999999</c:v>
                </c:pt>
                <c:pt idx="3090">
                  <c:v>25.131833</c:v>
                </c:pt>
                <c:pt idx="3091">
                  <c:v>25.203855000000001</c:v>
                </c:pt>
                <c:pt idx="3092">
                  <c:v>25.136716</c:v>
                </c:pt>
                <c:pt idx="3093">
                  <c:v>25.106199</c:v>
                </c:pt>
                <c:pt idx="3094">
                  <c:v>25.146481999999999</c:v>
                </c:pt>
                <c:pt idx="3095">
                  <c:v>25.107419</c:v>
                </c:pt>
                <c:pt idx="3096">
                  <c:v>25.158688999999999</c:v>
                </c:pt>
                <c:pt idx="3097">
                  <c:v>25.152584999999998</c:v>
                </c:pt>
                <c:pt idx="3098">
                  <c:v>25.152584999999998</c:v>
                </c:pt>
                <c:pt idx="3099">
                  <c:v>25.057369999999999</c:v>
                </c:pt>
                <c:pt idx="3100">
                  <c:v>25.117184999999999</c:v>
                </c:pt>
                <c:pt idx="3101">
                  <c:v>25.218502999999998</c:v>
                </c:pt>
                <c:pt idx="3102">
                  <c:v>25.172117</c:v>
                </c:pt>
                <c:pt idx="3103">
                  <c:v>25.075680999999999</c:v>
                </c:pt>
                <c:pt idx="3104">
                  <c:v>25.095212</c:v>
                </c:pt>
                <c:pt idx="3105">
                  <c:v>25.217282999999998</c:v>
                </c:pt>
                <c:pt idx="3106">
                  <c:v>25.212399999999999</c:v>
                </c:pt>
                <c:pt idx="3107">
                  <c:v>25.195309999999999</c:v>
                </c:pt>
                <c:pt idx="3108">
                  <c:v>25.17822</c:v>
                </c:pt>
                <c:pt idx="3109">
                  <c:v>25.190427</c:v>
                </c:pt>
                <c:pt idx="3110">
                  <c:v>25.252683000000001</c:v>
                </c:pt>
                <c:pt idx="3111">
                  <c:v>25.206295999999998</c:v>
                </c:pt>
                <c:pt idx="3112">
                  <c:v>25.129391999999999</c:v>
                </c:pt>
                <c:pt idx="3113">
                  <c:v>25.146481999999999</c:v>
                </c:pt>
                <c:pt idx="3114">
                  <c:v>25.157468000000001</c:v>
                </c:pt>
                <c:pt idx="3115">
                  <c:v>25.17822</c:v>
                </c:pt>
                <c:pt idx="3116">
                  <c:v>25.206295999999998</c:v>
                </c:pt>
                <c:pt idx="3117">
                  <c:v>25.126950999999998</c:v>
                </c:pt>
                <c:pt idx="3118">
                  <c:v>25.125730000000001</c:v>
                </c:pt>
                <c:pt idx="3119">
                  <c:v>25.151364999999998</c:v>
                </c:pt>
                <c:pt idx="3120">
                  <c:v>25.115964000000002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7394-484F-A9EE-1662B695637E}"/>
            </c:ext>
          </c:extLst>
        </c:ser>
        <c:ser>
          <c:idx val="1"/>
          <c:order val="1"/>
          <c:tx>
            <c:v>Frame Temp (°C)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[Data_500N.xlsx]sheet1!$A$2:$A$3290</c:f>
              <c:numCache>
                <c:formatCode>General</c:formatCode>
                <c:ptCount val="3289"/>
                <c:pt idx="0">
                  <c:v>3.35</c:v>
                </c:pt>
                <c:pt idx="1">
                  <c:v>3.4</c:v>
                </c:pt>
                <c:pt idx="2">
                  <c:v>3.45</c:v>
                </c:pt>
                <c:pt idx="3">
                  <c:v>3.5</c:v>
                </c:pt>
                <c:pt idx="4">
                  <c:v>3.55</c:v>
                </c:pt>
                <c:pt idx="5">
                  <c:v>3.6</c:v>
                </c:pt>
                <c:pt idx="6">
                  <c:v>3.65</c:v>
                </c:pt>
                <c:pt idx="7">
                  <c:v>3.9</c:v>
                </c:pt>
                <c:pt idx="8">
                  <c:v>4.1500000000000004</c:v>
                </c:pt>
                <c:pt idx="9">
                  <c:v>4.8499999999999996</c:v>
                </c:pt>
                <c:pt idx="10">
                  <c:v>5.0999999999999996</c:v>
                </c:pt>
                <c:pt idx="11">
                  <c:v>5.25</c:v>
                </c:pt>
                <c:pt idx="12">
                  <c:v>5.55</c:v>
                </c:pt>
                <c:pt idx="13">
                  <c:v>5.75</c:v>
                </c:pt>
                <c:pt idx="14">
                  <c:v>6.55</c:v>
                </c:pt>
                <c:pt idx="15">
                  <c:v>6.85</c:v>
                </c:pt>
                <c:pt idx="16">
                  <c:v>8.1999999999999993</c:v>
                </c:pt>
                <c:pt idx="17">
                  <c:v>9.0500000000000007</c:v>
                </c:pt>
                <c:pt idx="18">
                  <c:v>10.35</c:v>
                </c:pt>
                <c:pt idx="19">
                  <c:v>11.25</c:v>
                </c:pt>
                <c:pt idx="20">
                  <c:v>12.6</c:v>
                </c:pt>
                <c:pt idx="21">
                  <c:v>13.25</c:v>
                </c:pt>
                <c:pt idx="22">
                  <c:v>14.1</c:v>
                </c:pt>
                <c:pt idx="23">
                  <c:v>14.75</c:v>
                </c:pt>
                <c:pt idx="24">
                  <c:v>15.95</c:v>
                </c:pt>
                <c:pt idx="25">
                  <c:v>16.600000000000001</c:v>
                </c:pt>
                <c:pt idx="26">
                  <c:v>17.45</c:v>
                </c:pt>
                <c:pt idx="27">
                  <c:v>17.7</c:v>
                </c:pt>
                <c:pt idx="28">
                  <c:v>17.95</c:v>
                </c:pt>
                <c:pt idx="29">
                  <c:v>18.2</c:v>
                </c:pt>
                <c:pt idx="30">
                  <c:v>18.850000000000001</c:v>
                </c:pt>
                <c:pt idx="31">
                  <c:v>19.7</c:v>
                </c:pt>
                <c:pt idx="32">
                  <c:v>19.899999999999999</c:v>
                </c:pt>
                <c:pt idx="33">
                  <c:v>20.149999999999999</c:v>
                </c:pt>
                <c:pt idx="34">
                  <c:v>20.399999999999999</c:v>
                </c:pt>
                <c:pt idx="35">
                  <c:v>20.65</c:v>
                </c:pt>
                <c:pt idx="36">
                  <c:v>21.65</c:v>
                </c:pt>
                <c:pt idx="37">
                  <c:v>21.85</c:v>
                </c:pt>
                <c:pt idx="38">
                  <c:v>22.15</c:v>
                </c:pt>
                <c:pt idx="39">
                  <c:v>22.5</c:v>
                </c:pt>
                <c:pt idx="40">
                  <c:v>23.25</c:v>
                </c:pt>
                <c:pt idx="41">
                  <c:v>23.45</c:v>
                </c:pt>
                <c:pt idx="42">
                  <c:v>23.7</c:v>
                </c:pt>
                <c:pt idx="43">
                  <c:v>23.95</c:v>
                </c:pt>
                <c:pt idx="44">
                  <c:v>24.2</c:v>
                </c:pt>
                <c:pt idx="45">
                  <c:v>25</c:v>
                </c:pt>
                <c:pt idx="46">
                  <c:v>25.25</c:v>
                </c:pt>
                <c:pt idx="47">
                  <c:v>25.6</c:v>
                </c:pt>
                <c:pt idx="48">
                  <c:v>25.85</c:v>
                </c:pt>
                <c:pt idx="49">
                  <c:v>26.75</c:v>
                </c:pt>
                <c:pt idx="50">
                  <c:v>27.15</c:v>
                </c:pt>
                <c:pt idx="51">
                  <c:v>27.4</c:v>
                </c:pt>
                <c:pt idx="52">
                  <c:v>27.6</c:v>
                </c:pt>
                <c:pt idx="53">
                  <c:v>28.55</c:v>
                </c:pt>
                <c:pt idx="54">
                  <c:v>28.85</c:v>
                </c:pt>
                <c:pt idx="55">
                  <c:v>29.1</c:v>
                </c:pt>
                <c:pt idx="56">
                  <c:v>29.35</c:v>
                </c:pt>
                <c:pt idx="57">
                  <c:v>30.15</c:v>
                </c:pt>
                <c:pt idx="58">
                  <c:v>30.5</c:v>
                </c:pt>
                <c:pt idx="59">
                  <c:v>30.75</c:v>
                </c:pt>
                <c:pt idx="60">
                  <c:v>31.05</c:v>
                </c:pt>
                <c:pt idx="61">
                  <c:v>31.9</c:v>
                </c:pt>
                <c:pt idx="62">
                  <c:v>32.200000000000003</c:v>
                </c:pt>
                <c:pt idx="63">
                  <c:v>32.450000000000003</c:v>
                </c:pt>
                <c:pt idx="64">
                  <c:v>32.75</c:v>
                </c:pt>
                <c:pt idx="65">
                  <c:v>33.5</c:v>
                </c:pt>
                <c:pt idx="66">
                  <c:v>33.9</c:v>
                </c:pt>
                <c:pt idx="67">
                  <c:v>34.15</c:v>
                </c:pt>
                <c:pt idx="68">
                  <c:v>34.5</c:v>
                </c:pt>
                <c:pt idx="69">
                  <c:v>35.299999999999997</c:v>
                </c:pt>
                <c:pt idx="70">
                  <c:v>35.549999999999997</c:v>
                </c:pt>
                <c:pt idx="71">
                  <c:v>35.799999999999997</c:v>
                </c:pt>
                <c:pt idx="72">
                  <c:v>36.1</c:v>
                </c:pt>
                <c:pt idx="73">
                  <c:v>36.799999999999997</c:v>
                </c:pt>
                <c:pt idx="74">
                  <c:v>37.549999999999997</c:v>
                </c:pt>
                <c:pt idx="75">
                  <c:v>37.85</c:v>
                </c:pt>
                <c:pt idx="76">
                  <c:v>38.15</c:v>
                </c:pt>
                <c:pt idx="77">
                  <c:v>38.450000000000003</c:v>
                </c:pt>
                <c:pt idx="78">
                  <c:v>39.299999999999997</c:v>
                </c:pt>
                <c:pt idx="79">
                  <c:v>39.6</c:v>
                </c:pt>
                <c:pt idx="80">
                  <c:v>39.85</c:v>
                </c:pt>
                <c:pt idx="81">
                  <c:v>40.15</c:v>
                </c:pt>
                <c:pt idx="82">
                  <c:v>40.950000000000003</c:v>
                </c:pt>
                <c:pt idx="83">
                  <c:v>41.25</c:v>
                </c:pt>
                <c:pt idx="84">
                  <c:v>41.55</c:v>
                </c:pt>
                <c:pt idx="85">
                  <c:v>41.8</c:v>
                </c:pt>
                <c:pt idx="86">
                  <c:v>42.75</c:v>
                </c:pt>
                <c:pt idx="87">
                  <c:v>43.05</c:v>
                </c:pt>
                <c:pt idx="88">
                  <c:v>43.35</c:v>
                </c:pt>
                <c:pt idx="89">
                  <c:v>43.6</c:v>
                </c:pt>
                <c:pt idx="90">
                  <c:v>44.4</c:v>
                </c:pt>
                <c:pt idx="91">
                  <c:v>44.65</c:v>
                </c:pt>
                <c:pt idx="92">
                  <c:v>44.95</c:v>
                </c:pt>
                <c:pt idx="93">
                  <c:v>45.35</c:v>
                </c:pt>
                <c:pt idx="94">
                  <c:v>46.4</c:v>
                </c:pt>
                <c:pt idx="95">
                  <c:v>46.8</c:v>
                </c:pt>
                <c:pt idx="96">
                  <c:v>47.2</c:v>
                </c:pt>
                <c:pt idx="97">
                  <c:v>48.05</c:v>
                </c:pt>
                <c:pt idx="98">
                  <c:v>48.3</c:v>
                </c:pt>
                <c:pt idx="99">
                  <c:v>48.55</c:v>
                </c:pt>
                <c:pt idx="100">
                  <c:v>48.8</c:v>
                </c:pt>
                <c:pt idx="101">
                  <c:v>49.45</c:v>
                </c:pt>
                <c:pt idx="102">
                  <c:v>50.15</c:v>
                </c:pt>
                <c:pt idx="103">
                  <c:v>50.35</c:v>
                </c:pt>
                <c:pt idx="104">
                  <c:v>50.6</c:v>
                </c:pt>
                <c:pt idx="105">
                  <c:v>50.8</c:v>
                </c:pt>
                <c:pt idx="106">
                  <c:v>51.05</c:v>
                </c:pt>
                <c:pt idx="107">
                  <c:v>51.75</c:v>
                </c:pt>
                <c:pt idx="108">
                  <c:v>52</c:v>
                </c:pt>
                <c:pt idx="109">
                  <c:v>52.25</c:v>
                </c:pt>
                <c:pt idx="110">
                  <c:v>52.5</c:v>
                </c:pt>
                <c:pt idx="111">
                  <c:v>52.7</c:v>
                </c:pt>
                <c:pt idx="112">
                  <c:v>53.5</c:v>
                </c:pt>
                <c:pt idx="113">
                  <c:v>53.7</c:v>
                </c:pt>
                <c:pt idx="114">
                  <c:v>53.95</c:v>
                </c:pt>
                <c:pt idx="115">
                  <c:v>54.15</c:v>
                </c:pt>
                <c:pt idx="116">
                  <c:v>54.35</c:v>
                </c:pt>
                <c:pt idx="117">
                  <c:v>55.1</c:v>
                </c:pt>
                <c:pt idx="118">
                  <c:v>55.35</c:v>
                </c:pt>
                <c:pt idx="119">
                  <c:v>55.55</c:v>
                </c:pt>
                <c:pt idx="120">
                  <c:v>55.8</c:v>
                </c:pt>
                <c:pt idx="121">
                  <c:v>56.75</c:v>
                </c:pt>
                <c:pt idx="122">
                  <c:v>57.5</c:v>
                </c:pt>
                <c:pt idx="123">
                  <c:v>57.95</c:v>
                </c:pt>
                <c:pt idx="124">
                  <c:v>58.6</c:v>
                </c:pt>
                <c:pt idx="125">
                  <c:v>59</c:v>
                </c:pt>
                <c:pt idx="126">
                  <c:v>59.2</c:v>
                </c:pt>
                <c:pt idx="127">
                  <c:v>59.45</c:v>
                </c:pt>
                <c:pt idx="128">
                  <c:v>60.2</c:v>
                </c:pt>
                <c:pt idx="129">
                  <c:v>61.25</c:v>
                </c:pt>
                <c:pt idx="130">
                  <c:v>61.5</c:v>
                </c:pt>
                <c:pt idx="131">
                  <c:v>61.75</c:v>
                </c:pt>
                <c:pt idx="132">
                  <c:v>61.95</c:v>
                </c:pt>
                <c:pt idx="133">
                  <c:v>62.2</c:v>
                </c:pt>
                <c:pt idx="134">
                  <c:v>63.05</c:v>
                </c:pt>
                <c:pt idx="135">
                  <c:v>63.3</c:v>
                </c:pt>
                <c:pt idx="136">
                  <c:v>63.5</c:v>
                </c:pt>
                <c:pt idx="137">
                  <c:v>63.75</c:v>
                </c:pt>
                <c:pt idx="138">
                  <c:v>63.95</c:v>
                </c:pt>
                <c:pt idx="139">
                  <c:v>64.75</c:v>
                </c:pt>
                <c:pt idx="140">
                  <c:v>64.95</c:v>
                </c:pt>
                <c:pt idx="141">
                  <c:v>65.2</c:v>
                </c:pt>
                <c:pt idx="142">
                  <c:v>65.400000000000006</c:v>
                </c:pt>
                <c:pt idx="143">
                  <c:v>65.650000000000006</c:v>
                </c:pt>
                <c:pt idx="144">
                  <c:v>66.400000000000006</c:v>
                </c:pt>
                <c:pt idx="145">
                  <c:v>66.650000000000006</c:v>
                </c:pt>
                <c:pt idx="146">
                  <c:v>66.900000000000006</c:v>
                </c:pt>
                <c:pt idx="147">
                  <c:v>67.150000000000006</c:v>
                </c:pt>
                <c:pt idx="148">
                  <c:v>67.349999999999994</c:v>
                </c:pt>
                <c:pt idx="149">
                  <c:v>68.099999999999994</c:v>
                </c:pt>
                <c:pt idx="150">
                  <c:v>68.349999999999994</c:v>
                </c:pt>
                <c:pt idx="151">
                  <c:v>68.599999999999994</c:v>
                </c:pt>
                <c:pt idx="152">
                  <c:v>68.8</c:v>
                </c:pt>
                <c:pt idx="153">
                  <c:v>69.05</c:v>
                </c:pt>
                <c:pt idx="154">
                  <c:v>69.75</c:v>
                </c:pt>
                <c:pt idx="155">
                  <c:v>69.95</c:v>
                </c:pt>
                <c:pt idx="156">
                  <c:v>70.2</c:v>
                </c:pt>
                <c:pt idx="157">
                  <c:v>70.45</c:v>
                </c:pt>
                <c:pt idx="158">
                  <c:v>70.650000000000006</c:v>
                </c:pt>
                <c:pt idx="159">
                  <c:v>71.349999999999994</c:v>
                </c:pt>
                <c:pt idx="160">
                  <c:v>71.55</c:v>
                </c:pt>
                <c:pt idx="161">
                  <c:v>71.8</c:v>
                </c:pt>
                <c:pt idx="162">
                  <c:v>72.05</c:v>
                </c:pt>
                <c:pt idx="163">
                  <c:v>72.3</c:v>
                </c:pt>
                <c:pt idx="164">
                  <c:v>73</c:v>
                </c:pt>
                <c:pt idx="165">
                  <c:v>73.25</c:v>
                </c:pt>
                <c:pt idx="166">
                  <c:v>73.45</c:v>
                </c:pt>
                <c:pt idx="167">
                  <c:v>73.650000000000006</c:v>
                </c:pt>
                <c:pt idx="168">
                  <c:v>73.900000000000006</c:v>
                </c:pt>
                <c:pt idx="169">
                  <c:v>74.650000000000006</c:v>
                </c:pt>
                <c:pt idx="170">
                  <c:v>74.849999999999994</c:v>
                </c:pt>
                <c:pt idx="171">
                  <c:v>75.099999999999994</c:v>
                </c:pt>
                <c:pt idx="172">
                  <c:v>75.3</c:v>
                </c:pt>
                <c:pt idx="173">
                  <c:v>75.55</c:v>
                </c:pt>
                <c:pt idx="174">
                  <c:v>76.349999999999994</c:v>
                </c:pt>
                <c:pt idx="175">
                  <c:v>76.599999999999994</c:v>
                </c:pt>
                <c:pt idx="176">
                  <c:v>76.849999999999994</c:v>
                </c:pt>
                <c:pt idx="177">
                  <c:v>77.05</c:v>
                </c:pt>
                <c:pt idx="178">
                  <c:v>77.55</c:v>
                </c:pt>
                <c:pt idx="179">
                  <c:v>78.400000000000006</c:v>
                </c:pt>
                <c:pt idx="180">
                  <c:v>78.650000000000006</c:v>
                </c:pt>
                <c:pt idx="181">
                  <c:v>78.849999999999994</c:v>
                </c:pt>
                <c:pt idx="182">
                  <c:v>79.099999999999994</c:v>
                </c:pt>
                <c:pt idx="183">
                  <c:v>79.8</c:v>
                </c:pt>
                <c:pt idx="184">
                  <c:v>80.599999999999994</c:v>
                </c:pt>
                <c:pt idx="185">
                  <c:v>80.8</c:v>
                </c:pt>
                <c:pt idx="186">
                  <c:v>81</c:v>
                </c:pt>
                <c:pt idx="187">
                  <c:v>81.25</c:v>
                </c:pt>
                <c:pt idx="188">
                  <c:v>81.55</c:v>
                </c:pt>
                <c:pt idx="189">
                  <c:v>82.35</c:v>
                </c:pt>
                <c:pt idx="190">
                  <c:v>82.6</c:v>
                </c:pt>
                <c:pt idx="191">
                  <c:v>82.8</c:v>
                </c:pt>
                <c:pt idx="192">
                  <c:v>83.05</c:v>
                </c:pt>
                <c:pt idx="193">
                  <c:v>83.35</c:v>
                </c:pt>
                <c:pt idx="194">
                  <c:v>84.35</c:v>
                </c:pt>
                <c:pt idx="195">
                  <c:v>84.6</c:v>
                </c:pt>
                <c:pt idx="196">
                  <c:v>84.85</c:v>
                </c:pt>
                <c:pt idx="197">
                  <c:v>85.1</c:v>
                </c:pt>
                <c:pt idx="198">
                  <c:v>85.65</c:v>
                </c:pt>
                <c:pt idx="199">
                  <c:v>86.55</c:v>
                </c:pt>
                <c:pt idx="200">
                  <c:v>86.8</c:v>
                </c:pt>
                <c:pt idx="201">
                  <c:v>87.05</c:v>
                </c:pt>
                <c:pt idx="202">
                  <c:v>87.25</c:v>
                </c:pt>
                <c:pt idx="203">
                  <c:v>87.5</c:v>
                </c:pt>
                <c:pt idx="204">
                  <c:v>88.25</c:v>
                </c:pt>
                <c:pt idx="205">
                  <c:v>88.55</c:v>
                </c:pt>
                <c:pt idx="206">
                  <c:v>88.8</c:v>
                </c:pt>
                <c:pt idx="207">
                  <c:v>89.05</c:v>
                </c:pt>
                <c:pt idx="208">
                  <c:v>90.1</c:v>
                </c:pt>
                <c:pt idx="209">
                  <c:v>90.45</c:v>
                </c:pt>
                <c:pt idx="210">
                  <c:v>90.75</c:v>
                </c:pt>
                <c:pt idx="211">
                  <c:v>90.95</c:v>
                </c:pt>
                <c:pt idx="212">
                  <c:v>91.2</c:v>
                </c:pt>
                <c:pt idx="213">
                  <c:v>91.9</c:v>
                </c:pt>
                <c:pt idx="214">
                  <c:v>92.6</c:v>
                </c:pt>
                <c:pt idx="215">
                  <c:v>92.85</c:v>
                </c:pt>
                <c:pt idx="216">
                  <c:v>93.05</c:v>
                </c:pt>
                <c:pt idx="217">
                  <c:v>93.3</c:v>
                </c:pt>
                <c:pt idx="218">
                  <c:v>93.55</c:v>
                </c:pt>
                <c:pt idx="219">
                  <c:v>94.35</c:v>
                </c:pt>
                <c:pt idx="220">
                  <c:v>94.6</c:v>
                </c:pt>
                <c:pt idx="221">
                  <c:v>94.85</c:v>
                </c:pt>
                <c:pt idx="222">
                  <c:v>95.05</c:v>
                </c:pt>
                <c:pt idx="223">
                  <c:v>95.3</c:v>
                </c:pt>
                <c:pt idx="224">
                  <c:v>96</c:v>
                </c:pt>
                <c:pt idx="225">
                  <c:v>96.2</c:v>
                </c:pt>
                <c:pt idx="226">
                  <c:v>96.45</c:v>
                </c:pt>
                <c:pt idx="227">
                  <c:v>96.7</c:v>
                </c:pt>
                <c:pt idx="228">
                  <c:v>96.95</c:v>
                </c:pt>
                <c:pt idx="229">
                  <c:v>98.1</c:v>
                </c:pt>
                <c:pt idx="230">
                  <c:v>98.35</c:v>
                </c:pt>
                <c:pt idx="231">
                  <c:v>98.6</c:v>
                </c:pt>
                <c:pt idx="232">
                  <c:v>98.85</c:v>
                </c:pt>
                <c:pt idx="233">
                  <c:v>99.55</c:v>
                </c:pt>
                <c:pt idx="234">
                  <c:v>100.3</c:v>
                </c:pt>
                <c:pt idx="235">
                  <c:v>100.55</c:v>
                </c:pt>
                <c:pt idx="236">
                  <c:v>100.8</c:v>
                </c:pt>
                <c:pt idx="237">
                  <c:v>101.05</c:v>
                </c:pt>
                <c:pt idx="238">
                  <c:v>101.7</c:v>
                </c:pt>
                <c:pt idx="239">
                  <c:v>102.45</c:v>
                </c:pt>
                <c:pt idx="240">
                  <c:v>102.7</c:v>
                </c:pt>
                <c:pt idx="241">
                  <c:v>102.95</c:v>
                </c:pt>
                <c:pt idx="242">
                  <c:v>103.2</c:v>
                </c:pt>
                <c:pt idx="243">
                  <c:v>103.65</c:v>
                </c:pt>
                <c:pt idx="244">
                  <c:v>104.55</c:v>
                </c:pt>
                <c:pt idx="245">
                  <c:v>104.8</c:v>
                </c:pt>
                <c:pt idx="246">
                  <c:v>105.1</c:v>
                </c:pt>
                <c:pt idx="247">
                  <c:v>105.35</c:v>
                </c:pt>
                <c:pt idx="248">
                  <c:v>106.35</c:v>
                </c:pt>
                <c:pt idx="249">
                  <c:v>107.15</c:v>
                </c:pt>
                <c:pt idx="250">
                  <c:v>107.95</c:v>
                </c:pt>
                <c:pt idx="251">
                  <c:v>108.7</c:v>
                </c:pt>
                <c:pt idx="252">
                  <c:v>108.95</c:v>
                </c:pt>
                <c:pt idx="253">
                  <c:v>109.2</c:v>
                </c:pt>
                <c:pt idx="254">
                  <c:v>109.4</c:v>
                </c:pt>
                <c:pt idx="255">
                  <c:v>110.05</c:v>
                </c:pt>
                <c:pt idx="256">
                  <c:v>110.75</c:v>
                </c:pt>
                <c:pt idx="257">
                  <c:v>111</c:v>
                </c:pt>
                <c:pt idx="258">
                  <c:v>111.25</c:v>
                </c:pt>
                <c:pt idx="259">
                  <c:v>111.5</c:v>
                </c:pt>
                <c:pt idx="260">
                  <c:v>112.65</c:v>
                </c:pt>
                <c:pt idx="261">
                  <c:v>113.35</c:v>
                </c:pt>
                <c:pt idx="262">
                  <c:v>113.65</c:v>
                </c:pt>
                <c:pt idx="263">
                  <c:v>113.9</c:v>
                </c:pt>
                <c:pt idx="264">
                  <c:v>114.15</c:v>
                </c:pt>
                <c:pt idx="265">
                  <c:v>114.95</c:v>
                </c:pt>
                <c:pt idx="266">
                  <c:v>115.9</c:v>
                </c:pt>
                <c:pt idx="267">
                  <c:v>116.15</c:v>
                </c:pt>
                <c:pt idx="268">
                  <c:v>116.4</c:v>
                </c:pt>
                <c:pt idx="269">
                  <c:v>116.65</c:v>
                </c:pt>
                <c:pt idx="270">
                  <c:v>117.35</c:v>
                </c:pt>
                <c:pt idx="271">
                  <c:v>118.1</c:v>
                </c:pt>
                <c:pt idx="272">
                  <c:v>118.35</c:v>
                </c:pt>
                <c:pt idx="273">
                  <c:v>118.65</c:v>
                </c:pt>
                <c:pt idx="274">
                  <c:v>118.9</c:v>
                </c:pt>
                <c:pt idx="275">
                  <c:v>120.25</c:v>
                </c:pt>
                <c:pt idx="276">
                  <c:v>120.85</c:v>
                </c:pt>
                <c:pt idx="277">
                  <c:v>121.15</c:v>
                </c:pt>
                <c:pt idx="278">
                  <c:v>121.4</c:v>
                </c:pt>
                <c:pt idx="279">
                  <c:v>121.7</c:v>
                </c:pt>
                <c:pt idx="280">
                  <c:v>122.4</c:v>
                </c:pt>
                <c:pt idx="281">
                  <c:v>122.7</c:v>
                </c:pt>
                <c:pt idx="282">
                  <c:v>122.95</c:v>
                </c:pt>
                <c:pt idx="283">
                  <c:v>123.2</c:v>
                </c:pt>
                <c:pt idx="284">
                  <c:v>124.15</c:v>
                </c:pt>
                <c:pt idx="285">
                  <c:v>125</c:v>
                </c:pt>
                <c:pt idx="286">
                  <c:v>125.3</c:v>
                </c:pt>
                <c:pt idx="287">
                  <c:v>125.55</c:v>
                </c:pt>
                <c:pt idx="288">
                  <c:v>125.8</c:v>
                </c:pt>
                <c:pt idx="289">
                  <c:v>126.7</c:v>
                </c:pt>
                <c:pt idx="290">
                  <c:v>127.55</c:v>
                </c:pt>
                <c:pt idx="291">
                  <c:v>128.44999999999999</c:v>
                </c:pt>
                <c:pt idx="292">
                  <c:v>129.85</c:v>
                </c:pt>
                <c:pt idx="293">
                  <c:v>130.15</c:v>
                </c:pt>
                <c:pt idx="294">
                  <c:v>130.9</c:v>
                </c:pt>
                <c:pt idx="295">
                  <c:v>131.15</c:v>
                </c:pt>
                <c:pt idx="296">
                  <c:v>131.4</c:v>
                </c:pt>
                <c:pt idx="297">
                  <c:v>131.65</c:v>
                </c:pt>
                <c:pt idx="298">
                  <c:v>132.4</c:v>
                </c:pt>
                <c:pt idx="299">
                  <c:v>132.65</c:v>
                </c:pt>
                <c:pt idx="300">
                  <c:v>132.9</c:v>
                </c:pt>
                <c:pt idx="301">
                  <c:v>133.15</c:v>
                </c:pt>
                <c:pt idx="302">
                  <c:v>133.6</c:v>
                </c:pt>
                <c:pt idx="303">
                  <c:v>134.05000000000001</c:v>
                </c:pt>
                <c:pt idx="304">
                  <c:v>134.30000000000001</c:v>
                </c:pt>
                <c:pt idx="305">
                  <c:v>134.55000000000001</c:v>
                </c:pt>
                <c:pt idx="306">
                  <c:v>134.80000000000001</c:v>
                </c:pt>
                <c:pt idx="307">
                  <c:v>135</c:v>
                </c:pt>
                <c:pt idx="308">
                  <c:v>135.75</c:v>
                </c:pt>
                <c:pt idx="309">
                  <c:v>136</c:v>
                </c:pt>
                <c:pt idx="310">
                  <c:v>136.25</c:v>
                </c:pt>
                <c:pt idx="311">
                  <c:v>136.6</c:v>
                </c:pt>
                <c:pt idx="312">
                  <c:v>137.25</c:v>
                </c:pt>
                <c:pt idx="313">
                  <c:v>137.5</c:v>
                </c:pt>
                <c:pt idx="314">
                  <c:v>137.75</c:v>
                </c:pt>
                <c:pt idx="315">
                  <c:v>138</c:v>
                </c:pt>
                <c:pt idx="316">
                  <c:v>138.65</c:v>
                </c:pt>
                <c:pt idx="317">
                  <c:v>139.4</c:v>
                </c:pt>
                <c:pt idx="318">
                  <c:v>139.6</c:v>
                </c:pt>
                <c:pt idx="319">
                  <c:v>139.85</c:v>
                </c:pt>
                <c:pt idx="320">
                  <c:v>140.15</c:v>
                </c:pt>
                <c:pt idx="321">
                  <c:v>140.94999999999999</c:v>
                </c:pt>
                <c:pt idx="322">
                  <c:v>141.30000000000001</c:v>
                </c:pt>
                <c:pt idx="323">
                  <c:v>141.80000000000001</c:v>
                </c:pt>
                <c:pt idx="324">
                  <c:v>142.6</c:v>
                </c:pt>
                <c:pt idx="325">
                  <c:v>142.85</c:v>
                </c:pt>
                <c:pt idx="326">
                  <c:v>143.19999999999999</c:v>
                </c:pt>
                <c:pt idx="327">
                  <c:v>143.5</c:v>
                </c:pt>
                <c:pt idx="328">
                  <c:v>144.55000000000001</c:v>
                </c:pt>
                <c:pt idx="329">
                  <c:v>145.35</c:v>
                </c:pt>
                <c:pt idx="330">
                  <c:v>145.65</c:v>
                </c:pt>
                <c:pt idx="331">
                  <c:v>145.94999999999999</c:v>
                </c:pt>
                <c:pt idx="332">
                  <c:v>146.30000000000001</c:v>
                </c:pt>
                <c:pt idx="333">
                  <c:v>147.05000000000001</c:v>
                </c:pt>
                <c:pt idx="334">
                  <c:v>147.30000000000001</c:v>
                </c:pt>
                <c:pt idx="335">
                  <c:v>147.55000000000001</c:v>
                </c:pt>
                <c:pt idx="336">
                  <c:v>147.80000000000001</c:v>
                </c:pt>
                <c:pt idx="337">
                  <c:v>148.35</c:v>
                </c:pt>
                <c:pt idx="338">
                  <c:v>149.19999999999999</c:v>
                </c:pt>
                <c:pt idx="339">
                  <c:v>149.5</c:v>
                </c:pt>
                <c:pt idx="340">
                  <c:v>149.75</c:v>
                </c:pt>
                <c:pt idx="341">
                  <c:v>150</c:v>
                </c:pt>
                <c:pt idx="342">
                  <c:v>150.85</c:v>
                </c:pt>
                <c:pt idx="343">
                  <c:v>151.15</c:v>
                </c:pt>
                <c:pt idx="344">
                  <c:v>151.4</c:v>
                </c:pt>
                <c:pt idx="345">
                  <c:v>151.65</c:v>
                </c:pt>
                <c:pt idx="346">
                  <c:v>152.44999999999999</c:v>
                </c:pt>
                <c:pt idx="347">
                  <c:v>152.69999999999999</c:v>
                </c:pt>
                <c:pt idx="348">
                  <c:v>152.94999999999999</c:v>
                </c:pt>
                <c:pt idx="349">
                  <c:v>153.19999999999999</c:v>
                </c:pt>
                <c:pt idx="350">
                  <c:v>154.05000000000001</c:v>
                </c:pt>
                <c:pt idx="351">
                  <c:v>155.19999999999999</c:v>
                </c:pt>
                <c:pt idx="352">
                  <c:v>155.44999999999999</c:v>
                </c:pt>
                <c:pt idx="353">
                  <c:v>155.69999999999999</c:v>
                </c:pt>
                <c:pt idx="354">
                  <c:v>156.05000000000001</c:v>
                </c:pt>
                <c:pt idx="355">
                  <c:v>156.85</c:v>
                </c:pt>
                <c:pt idx="356">
                  <c:v>157.1</c:v>
                </c:pt>
                <c:pt idx="357">
                  <c:v>157.4</c:v>
                </c:pt>
                <c:pt idx="358">
                  <c:v>157.65</c:v>
                </c:pt>
                <c:pt idx="359">
                  <c:v>158.30000000000001</c:v>
                </c:pt>
                <c:pt idx="360">
                  <c:v>159.30000000000001</c:v>
                </c:pt>
                <c:pt idx="361">
                  <c:v>159.6</c:v>
                </c:pt>
                <c:pt idx="362">
                  <c:v>159.94999999999999</c:v>
                </c:pt>
                <c:pt idx="363">
                  <c:v>160.19999999999999</c:v>
                </c:pt>
                <c:pt idx="364">
                  <c:v>161.1</c:v>
                </c:pt>
                <c:pt idx="365">
                  <c:v>161.5</c:v>
                </c:pt>
                <c:pt idx="366">
                  <c:v>161.80000000000001</c:v>
                </c:pt>
                <c:pt idx="367">
                  <c:v>162.4</c:v>
                </c:pt>
                <c:pt idx="368">
                  <c:v>163.55000000000001</c:v>
                </c:pt>
                <c:pt idx="369">
                  <c:v>163.85</c:v>
                </c:pt>
                <c:pt idx="370">
                  <c:v>164.1</c:v>
                </c:pt>
                <c:pt idx="371">
                  <c:v>164.35</c:v>
                </c:pt>
                <c:pt idx="372">
                  <c:v>165.4</c:v>
                </c:pt>
                <c:pt idx="373">
                  <c:v>165.7</c:v>
                </c:pt>
                <c:pt idx="374">
                  <c:v>166</c:v>
                </c:pt>
                <c:pt idx="375">
                  <c:v>166.6</c:v>
                </c:pt>
                <c:pt idx="376">
                  <c:v>168.05</c:v>
                </c:pt>
                <c:pt idx="377">
                  <c:v>168.5</c:v>
                </c:pt>
                <c:pt idx="378">
                  <c:v>168.8</c:v>
                </c:pt>
                <c:pt idx="379">
                  <c:v>169.6</c:v>
                </c:pt>
                <c:pt idx="380">
                  <c:v>169.9</c:v>
                </c:pt>
                <c:pt idx="381">
                  <c:v>170.2</c:v>
                </c:pt>
                <c:pt idx="382">
                  <c:v>170.5</c:v>
                </c:pt>
                <c:pt idx="383">
                  <c:v>171.2</c:v>
                </c:pt>
                <c:pt idx="384">
                  <c:v>171.45</c:v>
                </c:pt>
                <c:pt idx="385">
                  <c:v>171.75</c:v>
                </c:pt>
                <c:pt idx="386">
                  <c:v>172.05</c:v>
                </c:pt>
                <c:pt idx="387">
                  <c:v>173.1</c:v>
                </c:pt>
                <c:pt idx="388">
                  <c:v>173.85</c:v>
                </c:pt>
                <c:pt idx="389">
                  <c:v>174.9</c:v>
                </c:pt>
                <c:pt idx="390">
                  <c:v>175.2</c:v>
                </c:pt>
                <c:pt idx="391">
                  <c:v>175.5</c:v>
                </c:pt>
                <c:pt idx="392">
                  <c:v>175.8</c:v>
                </c:pt>
                <c:pt idx="393">
                  <c:v>176.65</c:v>
                </c:pt>
                <c:pt idx="394">
                  <c:v>176.95</c:v>
                </c:pt>
                <c:pt idx="395">
                  <c:v>177.25</c:v>
                </c:pt>
                <c:pt idx="396">
                  <c:v>177.55</c:v>
                </c:pt>
                <c:pt idx="397">
                  <c:v>178.6</c:v>
                </c:pt>
                <c:pt idx="398">
                  <c:v>178.9</c:v>
                </c:pt>
                <c:pt idx="399">
                  <c:v>179.15</c:v>
                </c:pt>
                <c:pt idx="400">
                  <c:v>179.45</c:v>
                </c:pt>
                <c:pt idx="401">
                  <c:v>180.3</c:v>
                </c:pt>
                <c:pt idx="402">
                  <c:v>180.6</c:v>
                </c:pt>
                <c:pt idx="403">
                  <c:v>180.85</c:v>
                </c:pt>
                <c:pt idx="404">
                  <c:v>181.15</c:v>
                </c:pt>
                <c:pt idx="405">
                  <c:v>181.95</c:v>
                </c:pt>
                <c:pt idx="406">
                  <c:v>184.25</c:v>
                </c:pt>
                <c:pt idx="407">
                  <c:v>184.9</c:v>
                </c:pt>
                <c:pt idx="408">
                  <c:v>186.2</c:v>
                </c:pt>
                <c:pt idx="409">
                  <c:v>186.75</c:v>
                </c:pt>
                <c:pt idx="410">
                  <c:v>187.05</c:v>
                </c:pt>
                <c:pt idx="411">
                  <c:v>188.2</c:v>
                </c:pt>
                <c:pt idx="412">
                  <c:v>188.55</c:v>
                </c:pt>
                <c:pt idx="413">
                  <c:v>188.9</c:v>
                </c:pt>
                <c:pt idx="414">
                  <c:v>189.5</c:v>
                </c:pt>
                <c:pt idx="415">
                  <c:v>191.5</c:v>
                </c:pt>
                <c:pt idx="416">
                  <c:v>192.5</c:v>
                </c:pt>
                <c:pt idx="417">
                  <c:v>192.8</c:v>
                </c:pt>
                <c:pt idx="418">
                  <c:v>193.2</c:v>
                </c:pt>
                <c:pt idx="419">
                  <c:v>194.2</c:v>
                </c:pt>
                <c:pt idx="420">
                  <c:v>195.25</c:v>
                </c:pt>
                <c:pt idx="421">
                  <c:v>196.2</c:v>
                </c:pt>
                <c:pt idx="422">
                  <c:v>197.8</c:v>
                </c:pt>
                <c:pt idx="423">
                  <c:v>198.3</c:v>
                </c:pt>
                <c:pt idx="424">
                  <c:v>199.8</c:v>
                </c:pt>
                <c:pt idx="425">
                  <c:v>200.95</c:v>
                </c:pt>
                <c:pt idx="426">
                  <c:v>202.75</c:v>
                </c:pt>
                <c:pt idx="427">
                  <c:v>203.25</c:v>
                </c:pt>
                <c:pt idx="428">
                  <c:v>203.6</c:v>
                </c:pt>
                <c:pt idx="429">
                  <c:v>204.6</c:v>
                </c:pt>
                <c:pt idx="430">
                  <c:v>205</c:v>
                </c:pt>
                <c:pt idx="431">
                  <c:v>205.3</c:v>
                </c:pt>
                <c:pt idx="432">
                  <c:v>205.95</c:v>
                </c:pt>
                <c:pt idx="433">
                  <c:v>207.25</c:v>
                </c:pt>
                <c:pt idx="434">
                  <c:v>207.55</c:v>
                </c:pt>
                <c:pt idx="435">
                  <c:v>207.8</c:v>
                </c:pt>
                <c:pt idx="436">
                  <c:v>208.5</c:v>
                </c:pt>
                <c:pt idx="437">
                  <c:v>209.7</c:v>
                </c:pt>
                <c:pt idx="438">
                  <c:v>210</c:v>
                </c:pt>
                <c:pt idx="439">
                  <c:v>210.3</c:v>
                </c:pt>
                <c:pt idx="440">
                  <c:v>210.65</c:v>
                </c:pt>
                <c:pt idx="441">
                  <c:v>212</c:v>
                </c:pt>
                <c:pt idx="442">
                  <c:v>212.35</c:v>
                </c:pt>
                <c:pt idx="443">
                  <c:v>212.65</c:v>
                </c:pt>
                <c:pt idx="444">
                  <c:v>212.95</c:v>
                </c:pt>
                <c:pt idx="445">
                  <c:v>213.85</c:v>
                </c:pt>
                <c:pt idx="446">
                  <c:v>214.15</c:v>
                </c:pt>
                <c:pt idx="447">
                  <c:v>214.7</c:v>
                </c:pt>
                <c:pt idx="448">
                  <c:v>215.6</c:v>
                </c:pt>
                <c:pt idx="449">
                  <c:v>216.35</c:v>
                </c:pt>
                <c:pt idx="450">
                  <c:v>217.35</c:v>
                </c:pt>
                <c:pt idx="451">
                  <c:v>217.75</c:v>
                </c:pt>
                <c:pt idx="452">
                  <c:v>218</c:v>
                </c:pt>
                <c:pt idx="453">
                  <c:v>218.45</c:v>
                </c:pt>
                <c:pt idx="454">
                  <c:v>219.6</c:v>
                </c:pt>
                <c:pt idx="455">
                  <c:v>219.9</c:v>
                </c:pt>
                <c:pt idx="456">
                  <c:v>220.4</c:v>
                </c:pt>
                <c:pt idx="457">
                  <c:v>221.35</c:v>
                </c:pt>
                <c:pt idx="458">
                  <c:v>221.65</c:v>
                </c:pt>
                <c:pt idx="459">
                  <c:v>221.95</c:v>
                </c:pt>
                <c:pt idx="460">
                  <c:v>222.25</c:v>
                </c:pt>
                <c:pt idx="461">
                  <c:v>223.05</c:v>
                </c:pt>
                <c:pt idx="462">
                  <c:v>223.35</c:v>
                </c:pt>
                <c:pt idx="463">
                  <c:v>223.65</c:v>
                </c:pt>
                <c:pt idx="464">
                  <c:v>223.95</c:v>
                </c:pt>
                <c:pt idx="465">
                  <c:v>224.8</c:v>
                </c:pt>
                <c:pt idx="466">
                  <c:v>225.1</c:v>
                </c:pt>
                <c:pt idx="467">
                  <c:v>225.4</c:v>
                </c:pt>
                <c:pt idx="468">
                  <c:v>225.75</c:v>
                </c:pt>
                <c:pt idx="469">
                  <c:v>226.55</c:v>
                </c:pt>
                <c:pt idx="470">
                  <c:v>227</c:v>
                </c:pt>
                <c:pt idx="471">
                  <c:v>227.35</c:v>
                </c:pt>
                <c:pt idx="472">
                  <c:v>228.25</c:v>
                </c:pt>
                <c:pt idx="473">
                  <c:v>229.65</c:v>
                </c:pt>
                <c:pt idx="474">
                  <c:v>229.95</c:v>
                </c:pt>
                <c:pt idx="475">
                  <c:v>230.3</c:v>
                </c:pt>
                <c:pt idx="476">
                  <c:v>230.7</c:v>
                </c:pt>
                <c:pt idx="477">
                  <c:v>231.9</c:v>
                </c:pt>
                <c:pt idx="478">
                  <c:v>232.2</c:v>
                </c:pt>
                <c:pt idx="479">
                  <c:v>232.5</c:v>
                </c:pt>
                <c:pt idx="480">
                  <c:v>232.8</c:v>
                </c:pt>
                <c:pt idx="481">
                  <c:v>233.6</c:v>
                </c:pt>
                <c:pt idx="482">
                  <c:v>233.9</c:v>
                </c:pt>
                <c:pt idx="483">
                  <c:v>234.25</c:v>
                </c:pt>
                <c:pt idx="484">
                  <c:v>235.25</c:v>
                </c:pt>
                <c:pt idx="485">
                  <c:v>235.55</c:v>
                </c:pt>
                <c:pt idx="486">
                  <c:v>235.85</c:v>
                </c:pt>
                <c:pt idx="487">
                  <c:v>236.15</c:v>
                </c:pt>
                <c:pt idx="488">
                  <c:v>237.05</c:v>
                </c:pt>
                <c:pt idx="489">
                  <c:v>237.4</c:v>
                </c:pt>
                <c:pt idx="490">
                  <c:v>237.65</c:v>
                </c:pt>
                <c:pt idx="491">
                  <c:v>237.95</c:v>
                </c:pt>
                <c:pt idx="492">
                  <c:v>238.8</c:v>
                </c:pt>
                <c:pt idx="493">
                  <c:v>239.15</c:v>
                </c:pt>
                <c:pt idx="494">
                  <c:v>239.55</c:v>
                </c:pt>
                <c:pt idx="495">
                  <c:v>240.5</c:v>
                </c:pt>
                <c:pt idx="496">
                  <c:v>241.45</c:v>
                </c:pt>
                <c:pt idx="497">
                  <c:v>242.7</c:v>
                </c:pt>
                <c:pt idx="498">
                  <c:v>243</c:v>
                </c:pt>
                <c:pt idx="499">
                  <c:v>243.3</c:v>
                </c:pt>
                <c:pt idx="500">
                  <c:v>244.05</c:v>
                </c:pt>
                <c:pt idx="501">
                  <c:v>245</c:v>
                </c:pt>
                <c:pt idx="502">
                  <c:v>245.3</c:v>
                </c:pt>
                <c:pt idx="503">
                  <c:v>245.6</c:v>
                </c:pt>
                <c:pt idx="504">
                  <c:v>245.95</c:v>
                </c:pt>
                <c:pt idx="505">
                  <c:v>246.8</c:v>
                </c:pt>
                <c:pt idx="506">
                  <c:v>247.1</c:v>
                </c:pt>
                <c:pt idx="507">
                  <c:v>247.5</c:v>
                </c:pt>
                <c:pt idx="508">
                  <c:v>249.4</c:v>
                </c:pt>
                <c:pt idx="509">
                  <c:v>250.05</c:v>
                </c:pt>
                <c:pt idx="510">
                  <c:v>251.1</c:v>
                </c:pt>
                <c:pt idx="511">
                  <c:v>251.45</c:v>
                </c:pt>
                <c:pt idx="512">
                  <c:v>251.8</c:v>
                </c:pt>
                <c:pt idx="513">
                  <c:v>252.15</c:v>
                </c:pt>
                <c:pt idx="514">
                  <c:v>253.55</c:v>
                </c:pt>
                <c:pt idx="515">
                  <c:v>254.05</c:v>
                </c:pt>
                <c:pt idx="516">
                  <c:v>254.5</c:v>
                </c:pt>
                <c:pt idx="517">
                  <c:v>255.65</c:v>
                </c:pt>
                <c:pt idx="518">
                  <c:v>256.05</c:v>
                </c:pt>
                <c:pt idx="519">
                  <c:v>256.39999999999998</c:v>
                </c:pt>
                <c:pt idx="520">
                  <c:v>257.55</c:v>
                </c:pt>
                <c:pt idx="521">
                  <c:v>257.95</c:v>
                </c:pt>
                <c:pt idx="522">
                  <c:v>259.25</c:v>
                </c:pt>
                <c:pt idx="523">
                  <c:v>259.64999999999998</c:v>
                </c:pt>
                <c:pt idx="524">
                  <c:v>260.55</c:v>
                </c:pt>
                <c:pt idx="525">
                  <c:v>261.2</c:v>
                </c:pt>
                <c:pt idx="526">
                  <c:v>261.64999999999998</c:v>
                </c:pt>
                <c:pt idx="527">
                  <c:v>261.95</c:v>
                </c:pt>
                <c:pt idx="528">
                  <c:v>263</c:v>
                </c:pt>
                <c:pt idx="529">
                  <c:v>263.89999999999998</c:v>
                </c:pt>
                <c:pt idx="530">
                  <c:v>265.05</c:v>
                </c:pt>
                <c:pt idx="531">
                  <c:v>265.64999999999998</c:v>
                </c:pt>
                <c:pt idx="532">
                  <c:v>266.7</c:v>
                </c:pt>
                <c:pt idx="533">
                  <c:v>267.05</c:v>
                </c:pt>
                <c:pt idx="534">
                  <c:v>267.35000000000002</c:v>
                </c:pt>
                <c:pt idx="535">
                  <c:v>267.7</c:v>
                </c:pt>
                <c:pt idx="536">
                  <c:v>269.05</c:v>
                </c:pt>
                <c:pt idx="537">
                  <c:v>269.35000000000002</c:v>
                </c:pt>
                <c:pt idx="538">
                  <c:v>269.8</c:v>
                </c:pt>
                <c:pt idx="539">
                  <c:v>270.64999999999998</c:v>
                </c:pt>
                <c:pt idx="540">
                  <c:v>271</c:v>
                </c:pt>
                <c:pt idx="541">
                  <c:v>271.3</c:v>
                </c:pt>
                <c:pt idx="542">
                  <c:v>271.89999999999998</c:v>
                </c:pt>
                <c:pt idx="543">
                  <c:v>273.05</c:v>
                </c:pt>
                <c:pt idx="544">
                  <c:v>273.39999999999998</c:v>
                </c:pt>
                <c:pt idx="545">
                  <c:v>273.8</c:v>
                </c:pt>
                <c:pt idx="546">
                  <c:v>274.8</c:v>
                </c:pt>
                <c:pt idx="547">
                  <c:v>275.14999999999998</c:v>
                </c:pt>
                <c:pt idx="548">
                  <c:v>275.45</c:v>
                </c:pt>
                <c:pt idx="549">
                  <c:v>276.14999999999998</c:v>
                </c:pt>
                <c:pt idx="550">
                  <c:v>277.25</c:v>
                </c:pt>
                <c:pt idx="551">
                  <c:v>277.60000000000002</c:v>
                </c:pt>
                <c:pt idx="552">
                  <c:v>278.10000000000002</c:v>
                </c:pt>
                <c:pt idx="553">
                  <c:v>278.95</c:v>
                </c:pt>
                <c:pt idx="554">
                  <c:v>279.3</c:v>
                </c:pt>
                <c:pt idx="555">
                  <c:v>279.64999999999998</c:v>
                </c:pt>
                <c:pt idx="556">
                  <c:v>280.7</c:v>
                </c:pt>
                <c:pt idx="557">
                  <c:v>281.05</c:v>
                </c:pt>
                <c:pt idx="558">
                  <c:v>281.39999999999998</c:v>
                </c:pt>
                <c:pt idx="559">
                  <c:v>282.39999999999998</c:v>
                </c:pt>
                <c:pt idx="560">
                  <c:v>282.7</c:v>
                </c:pt>
                <c:pt idx="561">
                  <c:v>283</c:v>
                </c:pt>
                <c:pt idx="562">
                  <c:v>283.3</c:v>
                </c:pt>
                <c:pt idx="563">
                  <c:v>284.25</c:v>
                </c:pt>
                <c:pt idx="564">
                  <c:v>284.60000000000002</c:v>
                </c:pt>
                <c:pt idx="565">
                  <c:v>284.95</c:v>
                </c:pt>
                <c:pt idx="566">
                  <c:v>285.85000000000002</c:v>
                </c:pt>
                <c:pt idx="567">
                  <c:v>287.14999999999998</c:v>
                </c:pt>
                <c:pt idx="568">
                  <c:v>287.5</c:v>
                </c:pt>
                <c:pt idx="569">
                  <c:v>287.8</c:v>
                </c:pt>
                <c:pt idx="570">
                  <c:v>288.60000000000002</c:v>
                </c:pt>
                <c:pt idx="571">
                  <c:v>289.89999999999998</c:v>
                </c:pt>
                <c:pt idx="572">
                  <c:v>290.25</c:v>
                </c:pt>
                <c:pt idx="573">
                  <c:v>290.60000000000002</c:v>
                </c:pt>
                <c:pt idx="574">
                  <c:v>291.35000000000002</c:v>
                </c:pt>
                <c:pt idx="575">
                  <c:v>292.60000000000002</c:v>
                </c:pt>
                <c:pt idx="576">
                  <c:v>292.95</c:v>
                </c:pt>
                <c:pt idx="577">
                  <c:v>293.3</c:v>
                </c:pt>
                <c:pt idx="578">
                  <c:v>294.25</c:v>
                </c:pt>
                <c:pt idx="579">
                  <c:v>294.60000000000002</c:v>
                </c:pt>
                <c:pt idx="580">
                  <c:v>294.95</c:v>
                </c:pt>
                <c:pt idx="581">
                  <c:v>295.95</c:v>
                </c:pt>
                <c:pt idx="582">
                  <c:v>296.3</c:v>
                </c:pt>
                <c:pt idx="583">
                  <c:v>296.64999999999998</c:v>
                </c:pt>
                <c:pt idx="584">
                  <c:v>297.8</c:v>
                </c:pt>
                <c:pt idx="585">
                  <c:v>298.25</c:v>
                </c:pt>
                <c:pt idx="586">
                  <c:v>298.7</c:v>
                </c:pt>
                <c:pt idx="587">
                  <c:v>299.95</c:v>
                </c:pt>
                <c:pt idx="588">
                  <c:v>300.5</c:v>
                </c:pt>
                <c:pt idx="589">
                  <c:v>301.10000000000002</c:v>
                </c:pt>
                <c:pt idx="590">
                  <c:v>302.39999999999998</c:v>
                </c:pt>
                <c:pt idx="591">
                  <c:v>302.75</c:v>
                </c:pt>
                <c:pt idx="592">
                  <c:v>303.14999999999998</c:v>
                </c:pt>
                <c:pt idx="593">
                  <c:v>304</c:v>
                </c:pt>
                <c:pt idx="594">
                  <c:v>304.35000000000002</c:v>
                </c:pt>
                <c:pt idx="595">
                  <c:v>304.75</c:v>
                </c:pt>
                <c:pt idx="596">
                  <c:v>305.75</c:v>
                </c:pt>
                <c:pt idx="597">
                  <c:v>306.60000000000002</c:v>
                </c:pt>
                <c:pt idx="598">
                  <c:v>307.5</c:v>
                </c:pt>
                <c:pt idx="599">
                  <c:v>308.14999999999998</c:v>
                </c:pt>
                <c:pt idx="600">
                  <c:v>309.45</c:v>
                </c:pt>
                <c:pt idx="601">
                  <c:v>310.14999999999998</c:v>
                </c:pt>
                <c:pt idx="602">
                  <c:v>311.14999999999998</c:v>
                </c:pt>
                <c:pt idx="603">
                  <c:v>311.7</c:v>
                </c:pt>
                <c:pt idx="604">
                  <c:v>312.14999999999998</c:v>
                </c:pt>
                <c:pt idx="605">
                  <c:v>313.45</c:v>
                </c:pt>
                <c:pt idx="606">
                  <c:v>313.8</c:v>
                </c:pt>
                <c:pt idx="607">
                  <c:v>314.14999999999998</c:v>
                </c:pt>
                <c:pt idx="608">
                  <c:v>315.05</c:v>
                </c:pt>
                <c:pt idx="609">
                  <c:v>315.60000000000002</c:v>
                </c:pt>
                <c:pt idx="610">
                  <c:v>316.55</c:v>
                </c:pt>
                <c:pt idx="611">
                  <c:v>316.95</c:v>
                </c:pt>
                <c:pt idx="612">
                  <c:v>317.39999999999998</c:v>
                </c:pt>
                <c:pt idx="613">
                  <c:v>318.5</c:v>
                </c:pt>
                <c:pt idx="614">
                  <c:v>319</c:v>
                </c:pt>
                <c:pt idx="615">
                  <c:v>319.5</c:v>
                </c:pt>
                <c:pt idx="616">
                  <c:v>320.7</c:v>
                </c:pt>
                <c:pt idx="617">
                  <c:v>321.05</c:v>
                </c:pt>
                <c:pt idx="618">
                  <c:v>321.39999999999998</c:v>
                </c:pt>
                <c:pt idx="619">
                  <c:v>321.8</c:v>
                </c:pt>
                <c:pt idx="620">
                  <c:v>323</c:v>
                </c:pt>
                <c:pt idx="621">
                  <c:v>323.35000000000002</c:v>
                </c:pt>
                <c:pt idx="622">
                  <c:v>323.7</c:v>
                </c:pt>
                <c:pt idx="623">
                  <c:v>324.64999999999998</c:v>
                </c:pt>
                <c:pt idx="624">
                  <c:v>325.55</c:v>
                </c:pt>
                <c:pt idx="625">
                  <c:v>325.89999999999998</c:v>
                </c:pt>
                <c:pt idx="626">
                  <c:v>326.25</c:v>
                </c:pt>
                <c:pt idx="627">
                  <c:v>327.10000000000002</c:v>
                </c:pt>
                <c:pt idx="628">
                  <c:v>328.45</c:v>
                </c:pt>
                <c:pt idx="629">
                  <c:v>328.8</c:v>
                </c:pt>
                <c:pt idx="630">
                  <c:v>329.3</c:v>
                </c:pt>
                <c:pt idx="631">
                  <c:v>330.2</c:v>
                </c:pt>
                <c:pt idx="632">
                  <c:v>330.5</c:v>
                </c:pt>
                <c:pt idx="633">
                  <c:v>330.85</c:v>
                </c:pt>
                <c:pt idx="634">
                  <c:v>331.85</c:v>
                </c:pt>
                <c:pt idx="635">
                  <c:v>332.35</c:v>
                </c:pt>
                <c:pt idx="636">
                  <c:v>332.7</c:v>
                </c:pt>
                <c:pt idx="637">
                  <c:v>333.55</c:v>
                </c:pt>
                <c:pt idx="638">
                  <c:v>333.9</c:v>
                </c:pt>
                <c:pt idx="639">
                  <c:v>334.25</c:v>
                </c:pt>
                <c:pt idx="640">
                  <c:v>335.25</c:v>
                </c:pt>
                <c:pt idx="641">
                  <c:v>335.8</c:v>
                </c:pt>
                <c:pt idx="642">
                  <c:v>336.15</c:v>
                </c:pt>
                <c:pt idx="643">
                  <c:v>337</c:v>
                </c:pt>
                <c:pt idx="644">
                  <c:v>337.85</c:v>
                </c:pt>
                <c:pt idx="645">
                  <c:v>338.2</c:v>
                </c:pt>
                <c:pt idx="646">
                  <c:v>338.5</c:v>
                </c:pt>
                <c:pt idx="647">
                  <c:v>339.35</c:v>
                </c:pt>
                <c:pt idx="648">
                  <c:v>340.3</c:v>
                </c:pt>
                <c:pt idx="649">
                  <c:v>340.85</c:v>
                </c:pt>
                <c:pt idx="650">
                  <c:v>341.2</c:v>
                </c:pt>
                <c:pt idx="651">
                  <c:v>342.15</c:v>
                </c:pt>
                <c:pt idx="652">
                  <c:v>342.45</c:v>
                </c:pt>
                <c:pt idx="653">
                  <c:v>342.8</c:v>
                </c:pt>
                <c:pt idx="654">
                  <c:v>344.05</c:v>
                </c:pt>
                <c:pt idx="655">
                  <c:v>345.2</c:v>
                </c:pt>
                <c:pt idx="656">
                  <c:v>345.7</c:v>
                </c:pt>
                <c:pt idx="657">
                  <c:v>346.05</c:v>
                </c:pt>
                <c:pt idx="658">
                  <c:v>346.85</c:v>
                </c:pt>
                <c:pt idx="659">
                  <c:v>347.8</c:v>
                </c:pt>
                <c:pt idx="660">
                  <c:v>349.35</c:v>
                </c:pt>
                <c:pt idx="661">
                  <c:v>349.7</c:v>
                </c:pt>
                <c:pt idx="662">
                  <c:v>350.1</c:v>
                </c:pt>
                <c:pt idx="663">
                  <c:v>350.95</c:v>
                </c:pt>
                <c:pt idx="664">
                  <c:v>351.3</c:v>
                </c:pt>
                <c:pt idx="665">
                  <c:v>351.7</c:v>
                </c:pt>
                <c:pt idx="666">
                  <c:v>352.65</c:v>
                </c:pt>
                <c:pt idx="667">
                  <c:v>353.2</c:v>
                </c:pt>
                <c:pt idx="668">
                  <c:v>353.65</c:v>
                </c:pt>
                <c:pt idx="669">
                  <c:v>354.45</c:v>
                </c:pt>
                <c:pt idx="670">
                  <c:v>354.8</c:v>
                </c:pt>
                <c:pt idx="671">
                  <c:v>355.15</c:v>
                </c:pt>
                <c:pt idx="672">
                  <c:v>355.9</c:v>
                </c:pt>
                <c:pt idx="673">
                  <c:v>356.85</c:v>
                </c:pt>
                <c:pt idx="674">
                  <c:v>357.2</c:v>
                </c:pt>
                <c:pt idx="675">
                  <c:v>358.25</c:v>
                </c:pt>
                <c:pt idx="676">
                  <c:v>358.6</c:v>
                </c:pt>
                <c:pt idx="677">
                  <c:v>359.05</c:v>
                </c:pt>
                <c:pt idx="678">
                  <c:v>359.9</c:v>
                </c:pt>
                <c:pt idx="679">
                  <c:v>360.3</c:v>
                </c:pt>
                <c:pt idx="680">
                  <c:v>360.8</c:v>
                </c:pt>
                <c:pt idx="681">
                  <c:v>361.75</c:v>
                </c:pt>
                <c:pt idx="682">
                  <c:v>362.2</c:v>
                </c:pt>
                <c:pt idx="683">
                  <c:v>362.6</c:v>
                </c:pt>
                <c:pt idx="684">
                  <c:v>363.45</c:v>
                </c:pt>
                <c:pt idx="685">
                  <c:v>363.8</c:v>
                </c:pt>
                <c:pt idx="686">
                  <c:v>364.15</c:v>
                </c:pt>
                <c:pt idx="687">
                  <c:v>365.2</c:v>
                </c:pt>
                <c:pt idx="688">
                  <c:v>365.6</c:v>
                </c:pt>
                <c:pt idx="689">
                  <c:v>366</c:v>
                </c:pt>
                <c:pt idx="690">
                  <c:v>366.85</c:v>
                </c:pt>
                <c:pt idx="691">
                  <c:v>367.8</c:v>
                </c:pt>
                <c:pt idx="692">
                  <c:v>368.15</c:v>
                </c:pt>
                <c:pt idx="693">
                  <c:v>368.5</c:v>
                </c:pt>
                <c:pt idx="694">
                  <c:v>369.4</c:v>
                </c:pt>
                <c:pt idx="695">
                  <c:v>369.85</c:v>
                </c:pt>
                <c:pt idx="696">
                  <c:v>370.2</c:v>
                </c:pt>
                <c:pt idx="697">
                  <c:v>371.25</c:v>
                </c:pt>
                <c:pt idx="698">
                  <c:v>371.6</c:v>
                </c:pt>
                <c:pt idx="699">
                  <c:v>371.95</c:v>
                </c:pt>
                <c:pt idx="700">
                  <c:v>372.85</c:v>
                </c:pt>
                <c:pt idx="701">
                  <c:v>373.25</c:v>
                </c:pt>
                <c:pt idx="702">
                  <c:v>373.65</c:v>
                </c:pt>
                <c:pt idx="703">
                  <c:v>374.6</c:v>
                </c:pt>
                <c:pt idx="704">
                  <c:v>375.2</c:v>
                </c:pt>
                <c:pt idx="705">
                  <c:v>376.25</c:v>
                </c:pt>
                <c:pt idx="706">
                  <c:v>376.95</c:v>
                </c:pt>
                <c:pt idx="707">
                  <c:v>378</c:v>
                </c:pt>
                <c:pt idx="708">
                  <c:v>378.45</c:v>
                </c:pt>
                <c:pt idx="709">
                  <c:v>378.8</c:v>
                </c:pt>
                <c:pt idx="710">
                  <c:v>379.7</c:v>
                </c:pt>
                <c:pt idx="711">
                  <c:v>380.05</c:v>
                </c:pt>
                <c:pt idx="712">
                  <c:v>380.4</c:v>
                </c:pt>
                <c:pt idx="713">
                  <c:v>381.45</c:v>
                </c:pt>
                <c:pt idx="714">
                  <c:v>381.8</c:v>
                </c:pt>
                <c:pt idx="715">
                  <c:v>382.2</c:v>
                </c:pt>
                <c:pt idx="716">
                  <c:v>383.1</c:v>
                </c:pt>
                <c:pt idx="717">
                  <c:v>383.45</c:v>
                </c:pt>
                <c:pt idx="718">
                  <c:v>383.8</c:v>
                </c:pt>
                <c:pt idx="719">
                  <c:v>384.85</c:v>
                </c:pt>
                <c:pt idx="720">
                  <c:v>385.25</c:v>
                </c:pt>
                <c:pt idx="721">
                  <c:v>385.6</c:v>
                </c:pt>
                <c:pt idx="722">
                  <c:v>386.6</c:v>
                </c:pt>
                <c:pt idx="723">
                  <c:v>387</c:v>
                </c:pt>
                <c:pt idx="724">
                  <c:v>387.35</c:v>
                </c:pt>
                <c:pt idx="725">
                  <c:v>388.5</c:v>
                </c:pt>
                <c:pt idx="726">
                  <c:v>389</c:v>
                </c:pt>
                <c:pt idx="727">
                  <c:v>389.35</c:v>
                </c:pt>
                <c:pt idx="728">
                  <c:v>390.4</c:v>
                </c:pt>
                <c:pt idx="729">
                  <c:v>390.75</c:v>
                </c:pt>
                <c:pt idx="730">
                  <c:v>391.25</c:v>
                </c:pt>
                <c:pt idx="731">
                  <c:v>392.05</c:v>
                </c:pt>
                <c:pt idx="732">
                  <c:v>392.45</c:v>
                </c:pt>
                <c:pt idx="733">
                  <c:v>392.85</c:v>
                </c:pt>
                <c:pt idx="734">
                  <c:v>393.9</c:v>
                </c:pt>
                <c:pt idx="735">
                  <c:v>394.4</c:v>
                </c:pt>
                <c:pt idx="736">
                  <c:v>394.8</c:v>
                </c:pt>
                <c:pt idx="737">
                  <c:v>395.7</c:v>
                </c:pt>
                <c:pt idx="738">
                  <c:v>396.35</c:v>
                </c:pt>
                <c:pt idx="739">
                  <c:v>397.5</c:v>
                </c:pt>
                <c:pt idx="740">
                  <c:v>398.05</c:v>
                </c:pt>
                <c:pt idx="741">
                  <c:v>399.15</c:v>
                </c:pt>
                <c:pt idx="742">
                  <c:v>399.5</c:v>
                </c:pt>
                <c:pt idx="743">
                  <c:v>399.9</c:v>
                </c:pt>
                <c:pt idx="744">
                  <c:v>400.75</c:v>
                </c:pt>
                <c:pt idx="745">
                  <c:v>401.15</c:v>
                </c:pt>
                <c:pt idx="746">
                  <c:v>401.5</c:v>
                </c:pt>
                <c:pt idx="747">
                  <c:v>402.4</c:v>
                </c:pt>
                <c:pt idx="748">
                  <c:v>402.8</c:v>
                </c:pt>
                <c:pt idx="749">
                  <c:v>403.15</c:v>
                </c:pt>
                <c:pt idx="750">
                  <c:v>404.1</c:v>
                </c:pt>
                <c:pt idx="751">
                  <c:v>404.55</c:v>
                </c:pt>
                <c:pt idx="752">
                  <c:v>404.95</c:v>
                </c:pt>
                <c:pt idx="753">
                  <c:v>405.75</c:v>
                </c:pt>
                <c:pt idx="754">
                  <c:v>406.2</c:v>
                </c:pt>
                <c:pt idx="755">
                  <c:v>406.65</c:v>
                </c:pt>
                <c:pt idx="756">
                  <c:v>407.75</c:v>
                </c:pt>
                <c:pt idx="757">
                  <c:v>408.35</c:v>
                </c:pt>
                <c:pt idx="758">
                  <c:v>409.35</c:v>
                </c:pt>
                <c:pt idx="759">
                  <c:v>410.7</c:v>
                </c:pt>
                <c:pt idx="760">
                  <c:v>411.05</c:v>
                </c:pt>
                <c:pt idx="761">
                  <c:v>411.7</c:v>
                </c:pt>
                <c:pt idx="762">
                  <c:v>413.1</c:v>
                </c:pt>
                <c:pt idx="763">
                  <c:v>413.5</c:v>
                </c:pt>
                <c:pt idx="764">
                  <c:v>414.45</c:v>
                </c:pt>
                <c:pt idx="765">
                  <c:v>414.85</c:v>
                </c:pt>
                <c:pt idx="766">
                  <c:v>415.25</c:v>
                </c:pt>
                <c:pt idx="767">
                  <c:v>416.3</c:v>
                </c:pt>
                <c:pt idx="768">
                  <c:v>416.7</c:v>
                </c:pt>
                <c:pt idx="769">
                  <c:v>417.1</c:v>
                </c:pt>
                <c:pt idx="770">
                  <c:v>418.5</c:v>
                </c:pt>
                <c:pt idx="771">
                  <c:v>418.85</c:v>
                </c:pt>
                <c:pt idx="772">
                  <c:v>419.45</c:v>
                </c:pt>
                <c:pt idx="773">
                  <c:v>420.5</c:v>
                </c:pt>
                <c:pt idx="774">
                  <c:v>420.9</c:v>
                </c:pt>
                <c:pt idx="775">
                  <c:v>421.5</c:v>
                </c:pt>
                <c:pt idx="776">
                  <c:v>422.45</c:v>
                </c:pt>
                <c:pt idx="777">
                  <c:v>422.85</c:v>
                </c:pt>
                <c:pt idx="778">
                  <c:v>423.25</c:v>
                </c:pt>
                <c:pt idx="779">
                  <c:v>424.4</c:v>
                </c:pt>
                <c:pt idx="780">
                  <c:v>424.8</c:v>
                </c:pt>
                <c:pt idx="781">
                  <c:v>425.25</c:v>
                </c:pt>
                <c:pt idx="782">
                  <c:v>426.3</c:v>
                </c:pt>
                <c:pt idx="783">
                  <c:v>426.75</c:v>
                </c:pt>
                <c:pt idx="784">
                  <c:v>427.2</c:v>
                </c:pt>
                <c:pt idx="785">
                  <c:v>428.2</c:v>
                </c:pt>
                <c:pt idx="786">
                  <c:v>429.45</c:v>
                </c:pt>
                <c:pt idx="787">
                  <c:v>429.85</c:v>
                </c:pt>
                <c:pt idx="788">
                  <c:v>430.25</c:v>
                </c:pt>
                <c:pt idx="789">
                  <c:v>431.15</c:v>
                </c:pt>
                <c:pt idx="790">
                  <c:v>431.6</c:v>
                </c:pt>
                <c:pt idx="791">
                  <c:v>432</c:v>
                </c:pt>
                <c:pt idx="792">
                  <c:v>433.1</c:v>
                </c:pt>
                <c:pt idx="793">
                  <c:v>433.5</c:v>
                </c:pt>
                <c:pt idx="794">
                  <c:v>433.9</c:v>
                </c:pt>
                <c:pt idx="795">
                  <c:v>434.85</c:v>
                </c:pt>
                <c:pt idx="796">
                  <c:v>435.25</c:v>
                </c:pt>
                <c:pt idx="797">
                  <c:v>435.65</c:v>
                </c:pt>
                <c:pt idx="798">
                  <c:v>436.7</c:v>
                </c:pt>
                <c:pt idx="799">
                  <c:v>437.05</c:v>
                </c:pt>
                <c:pt idx="800">
                  <c:v>437.45</c:v>
                </c:pt>
                <c:pt idx="801">
                  <c:v>438.7</c:v>
                </c:pt>
                <c:pt idx="802">
                  <c:v>439.1</c:v>
                </c:pt>
                <c:pt idx="803">
                  <c:v>440.15</c:v>
                </c:pt>
                <c:pt idx="804">
                  <c:v>440.5</c:v>
                </c:pt>
                <c:pt idx="805">
                  <c:v>440.9</c:v>
                </c:pt>
                <c:pt idx="806">
                  <c:v>441.9</c:v>
                </c:pt>
                <c:pt idx="807">
                  <c:v>442.25</c:v>
                </c:pt>
                <c:pt idx="808">
                  <c:v>442.65</c:v>
                </c:pt>
                <c:pt idx="809">
                  <c:v>443.85</c:v>
                </c:pt>
                <c:pt idx="810">
                  <c:v>444.2</c:v>
                </c:pt>
                <c:pt idx="811">
                  <c:v>444.65</c:v>
                </c:pt>
                <c:pt idx="812">
                  <c:v>445.65</c:v>
                </c:pt>
                <c:pt idx="813">
                  <c:v>446.1</c:v>
                </c:pt>
                <c:pt idx="814">
                  <c:v>446.45</c:v>
                </c:pt>
                <c:pt idx="815">
                  <c:v>447.6</c:v>
                </c:pt>
                <c:pt idx="816">
                  <c:v>448.2</c:v>
                </c:pt>
                <c:pt idx="817">
                  <c:v>449.25</c:v>
                </c:pt>
                <c:pt idx="818">
                  <c:v>450.4</c:v>
                </c:pt>
                <c:pt idx="819">
                  <c:v>450.8</c:v>
                </c:pt>
                <c:pt idx="820">
                  <c:v>451.25</c:v>
                </c:pt>
                <c:pt idx="821">
                  <c:v>452.15</c:v>
                </c:pt>
                <c:pt idx="822">
                  <c:v>452.6</c:v>
                </c:pt>
                <c:pt idx="823">
                  <c:v>453.05</c:v>
                </c:pt>
                <c:pt idx="824">
                  <c:v>453.95</c:v>
                </c:pt>
                <c:pt idx="825">
                  <c:v>454.4</c:v>
                </c:pt>
                <c:pt idx="826">
                  <c:v>454.8</c:v>
                </c:pt>
                <c:pt idx="827">
                  <c:v>455.8</c:v>
                </c:pt>
                <c:pt idx="828">
                  <c:v>456.2</c:v>
                </c:pt>
                <c:pt idx="829">
                  <c:v>456.6</c:v>
                </c:pt>
                <c:pt idx="830">
                  <c:v>457.55</c:v>
                </c:pt>
                <c:pt idx="831">
                  <c:v>458.05</c:v>
                </c:pt>
                <c:pt idx="832">
                  <c:v>458.5</c:v>
                </c:pt>
                <c:pt idx="833">
                  <c:v>459.85</c:v>
                </c:pt>
                <c:pt idx="834">
                  <c:v>460.3</c:v>
                </c:pt>
                <c:pt idx="835">
                  <c:v>460.7</c:v>
                </c:pt>
                <c:pt idx="836">
                  <c:v>461.7</c:v>
                </c:pt>
                <c:pt idx="837">
                  <c:v>462.25</c:v>
                </c:pt>
                <c:pt idx="838">
                  <c:v>462.65</c:v>
                </c:pt>
                <c:pt idx="839">
                  <c:v>463.75</c:v>
                </c:pt>
                <c:pt idx="840">
                  <c:v>464.15</c:v>
                </c:pt>
                <c:pt idx="841">
                  <c:v>464.55</c:v>
                </c:pt>
                <c:pt idx="842">
                  <c:v>465.55</c:v>
                </c:pt>
                <c:pt idx="843">
                  <c:v>466</c:v>
                </c:pt>
                <c:pt idx="844">
                  <c:v>466.5</c:v>
                </c:pt>
                <c:pt idx="845">
                  <c:v>467.9</c:v>
                </c:pt>
                <c:pt idx="846">
                  <c:v>468.3</c:v>
                </c:pt>
                <c:pt idx="847">
                  <c:v>468.75</c:v>
                </c:pt>
                <c:pt idx="848">
                  <c:v>469.65</c:v>
                </c:pt>
                <c:pt idx="849">
                  <c:v>470.05</c:v>
                </c:pt>
                <c:pt idx="850">
                  <c:v>470.4</c:v>
                </c:pt>
                <c:pt idx="851">
                  <c:v>471.5</c:v>
                </c:pt>
                <c:pt idx="852">
                  <c:v>471.9</c:v>
                </c:pt>
                <c:pt idx="853">
                  <c:v>472.3</c:v>
                </c:pt>
                <c:pt idx="854">
                  <c:v>473.25</c:v>
                </c:pt>
                <c:pt idx="855">
                  <c:v>473.7</c:v>
                </c:pt>
                <c:pt idx="856">
                  <c:v>474.6</c:v>
                </c:pt>
                <c:pt idx="857">
                  <c:v>475.4</c:v>
                </c:pt>
                <c:pt idx="858">
                  <c:v>476</c:v>
                </c:pt>
                <c:pt idx="859">
                  <c:v>477.15</c:v>
                </c:pt>
                <c:pt idx="860">
                  <c:v>478.15</c:v>
                </c:pt>
                <c:pt idx="861">
                  <c:v>478.8</c:v>
                </c:pt>
                <c:pt idx="862">
                  <c:v>479.8</c:v>
                </c:pt>
                <c:pt idx="863">
                  <c:v>480.25</c:v>
                </c:pt>
                <c:pt idx="864">
                  <c:v>481</c:v>
                </c:pt>
                <c:pt idx="865">
                  <c:v>482.35</c:v>
                </c:pt>
                <c:pt idx="866">
                  <c:v>482.8</c:v>
                </c:pt>
                <c:pt idx="867">
                  <c:v>483.2</c:v>
                </c:pt>
                <c:pt idx="868">
                  <c:v>484.2</c:v>
                </c:pt>
                <c:pt idx="869">
                  <c:v>484.6</c:v>
                </c:pt>
                <c:pt idx="870">
                  <c:v>485.05</c:v>
                </c:pt>
                <c:pt idx="871">
                  <c:v>486</c:v>
                </c:pt>
                <c:pt idx="872">
                  <c:v>486.7</c:v>
                </c:pt>
                <c:pt idx="873">
                  <c:v>487.95</c:v>
                </c:pt>
                <c:pt idx="874">
                  <c:v>488.4</c:v>
                </c:pt>
                <c:pt idx="875">
                  <c:v>489.6</c:v>
                </c:pt>
                <c:pt idx="876">
                  <c:v>490.05</c:v>
                </c:pt>
                <c:pt idx="877">
                  <c:v>491</c:v>
                </c:pt>
                <c:pt idx="878">
                  <c:v>492.05</c:v>
                </c:pt>
                <c:pt idx="879">
                  <c:v>492.75</c:v>
                </c:pt>
                <c:pt idx="880">
                  <c:v>493.8</c:v>
                </c:pt>
                <c:pt idx="881">
                  <c:v>494.35</c:v>
                </c:pt>
                <c:pt idx="882">
                  <c:v>495.45</c:v>
                </c:pt>
                <c:pt idx="883">
                  <c:v>495.9</c:v>
                </c:pt>
                <c:pt idx="884">
                  <c:v>496.35</c:v>
                </c:pt>
                <c:pt idx="885">
                  <c:v>497.65</c:v>
                </c:pt>
                <c:pt idx="886">
                  <c:v>498.1</c:v>
                </c:pt>
                <c:pt idx="887">
                  <c:v>498.8</c:v>
                </c:pt>
                <c:pt idx="888">
                  <c:v>500.15</c:v>
                </c:pt>
                <c:pt idx="889">
                  <c:v>500.55</c:v>
                </c:pt>
                <c:pt idx="890">
                  <c:v>500.95</c:v>
                </c:pt>
                <c:pt idx="891">
                  <c:v>502.2</c:v>
                </c:pt>
                <c:pt idx="892">
                  <c:v>502.7</c:v>
                </c:pt>
                <c:pt idx="893">
                  <c:v>503.1</c:v>
                </c:pt>
                <c:pt idx="894">
                  <c:v>504.1</c:v>
                </c:pt>
                <c:pt idx="895">
                  <c:v>504.55</c:v>
                </c:pt>
                <c:pt idx="896">
                  <c:v>505</c:v>
                </c:pt>
                <c:pt idx="897">
                  <c:v>506.1</c:v>
                </c:pt>
                <c:pt idx="898">
                  <c:v>506.75</c:v>
                </c:pt>
                <c:pt idx="899">
                  <c:v>507.8</c:v>
                </c:pt>
                <c:pt idx="900">
                  <c:v>508.25</c:v>
                </c:pt>
                <c:pt idx="901">
                  <c:v>508.65</c:v>
                </c:pt>
                <c:pt idx="902">
                  <c:v>509.75</c:v>
                </c:pt>
                <c:pt idx="903">
                  <c:v>510.25</c:v>
                </c:pt>
                <c:pt idx="904">
                  <c:v>510.7</c:v>
                </c:pt>
                <c:pt idx="905">
                  <c:v>512.04999999999995</c:v>
                </c:pt>
                <c:pt idx="906">
                  <c:v>512.54999999999995</c:v>
                </c:pt>
                <c:pt idx="907">
                  <c:v>512.95000000000005</c:v>
                </c:pt>
                <c:pt idx="908">
                  <c:v>514.15</c:v>
                </c:pt>
                <c:pt idx="909">
                  <c:v>514.6</c:v>
                </c:pt>
                <c:pt idx="910">
                  <c:v>515.4</c:v>
                </c:pt>
                <c:pt idx="911">
                  <c:v>516.54999999999995</c:v>
                </c:pt>
                <c:pt idx="912">
                  <c:v>516.95000000000005</c:v>
                </c:pt>
                <c:pt idx="913">
                  <c:v>518.95000000000005</c:v>
                </c:pt>
                <c:pt idx="914">
                  <c:v>519.45000000000005</c:v>
                </c:pt>
                <c:pt idx="915">
                  <c:v>520.65</c:v>
                </c:pt>
                <c:pt idx="916">
                  <c:v>521.04999999999995</c:v>
                </c:pt>
                <c:pt idx="917">
                  <c:v>522.20000000000005</c:v>
                </c:pt>
                <c:pt idx="918">
                  <c:v>522.79999999999995</c:v>
                </c:pt>
                <c:pt idx="919">
                  <c:v>524.1</c:v>
                </c:pt>
                <c:pt idx="920">
                  <c:v>524.70000000000005</c:v>
                </c:pt>
                <c:pt idx="921">
                  <c:v>525.95000000000005</c:v>
                </c:pt>
                <c:pt idx="922">
                  <c:v>526.54999999999995</c:v>
                </c:pt>
                <c:pt idx="923">
                  <c:v>527.25</c:v>
                </c:pt>
                <c:pt idx="924">
                  <c:v>528.85</c:v>
                </c:pt>
                <c:pt idx="925">
                  <c:v>529.25</c:v>
                </c:pt>
                <c:pt idx="926">
                  <c:v>530.25</c:v>
                </c:pt>
                <c:pt idx="927">
                  <c:v>531.29999999999995</c:v>
                </c:pt>
                <c:pt idx="928">
                  <c:v>532.04999999999995</c:v>
                </c:pt>
                <c:pt idx="929">
                  <c:v>533.35</c:v>
                </c:pt>
                <c:pt idx="930">
                  <c:v>533.79999999999995</c:v>
                </c:pt>
                <c:pt idx="931">
                  <c:v>535.45000000000005</c:v>
                </c:pt>
                <c:pt idx="932">
                  <c:v>535.9</c:v>
                </c:pt>
                <c:pt idx="933">
                  <c:v>536.29999999999995</c:v>
                </c:pt>
                <c:pt idx="934">
                  <c:v>538.29999999999995</c:v>
                </c:pt>
                <c:pt idx="935">
                  <c:v>538.79999999999995</c:v>
                </c:pt>
                <c:pt idx="936">
                  <c:v>539.20000000000005</c:v>
                </c:pt>
                <c:pt idx="937">
                  <c:v>541.20000000000005</c:v>
                </c:pt>
                <c:pt idx="938">
                  <c:v>541.65</c:v>
                </c:pt>
                <c:pt idx="939">
                  <c:v>543.1</c:v>
                </c:pt>
                <c:pt idx="940">
                  <c:v>543.79999999999995</c:v>
                </c:pt>
                <c:pt idx="941">
                  <c:v>545.54999999999995</c:v>
                </c:pt>
                <c:pt idx="942">
                  <c:v>548.65</c:v>
                </c:pt>
                <c:pt idx="943">
                  <c:v>551</c:v>
                </c:pt>
                <c:pt idx="944">
                  <c:v>552.70000000000005</c:v>
                </c:pt>
                <c:pt idx="945">
                  <c:v>554.15</c:v>
                </c:pt>
                <c:pt idx="946">
                  <c:v>554.70000000000005</c:v>
                </c:pt>
                <c:pt idx="947">
                  <c:v>555.5</c:v>
                </c:pt>
                <c:pt idx="948">
                  <c:v>556.79999999999995</c:v>
                </c:pt>
                <c:pt idx="949">
                  <c:v>558.25</c:v>
                </c:pt>
                <c:pt idx="950">
                  <c:v>559.6</c:v>
                </c:pt>
                <c:pt idx="951">
                  <c:v>560.20000000000005</c:v>
                </c:pt>
                <c:pt idx="952">
                  <c:v>561.54999999999995</c:v>
                </c:pt>
                <c:pt idx="953">
                  <c:v>562</c:v>
                </c:pt>
                <c:pt idx="954">
                  <c:v>562.65</c:v>
                </c:pt>
                <c:pt idx="955">
                  <c:v>563.9</c:v>
                </c:pt>
                <c:pt idx="956">
                  <c:v>564.4</c:v>
                </c:pt>
                <c:pt idx="957">
                  <c:v>564.85</c:v>
                </c:pt>
                <c:pt idx="958">
                  <c:v>566.29999999999995</c:v>
                </c:pt>
                <c:pt idx="959">
                  <c:v>566.9</c:v>
                </c:pt>
                <c:pt idx="960">
                  <c:v>568</c:v>
                </c:pt>
                <c:pt idx="961">
                  <c:v>568.45000000000005</c:v>
                </c:pt>
                <c:pt idx="962">
                  <c:v>569.1</c:v>
                </c:pt>
                <c:pt idx="963">
                  <c:v>570.35</c:v>
                </c:pt>
                <c:pt idx="964">
                  <c:v>570.85</c:v>
                </c:pt>
                <c:pt idx="965">
                  <c:v>571.70000000000005</c:v>
                </c:pt>
                <c:pt idx="966">
                  <c:v>572.4</c:v>
                </c:pt>
                <c:pt idx="967">
                  <c:v>573.35</c:v>
                </c:pt>
                <c:pt idx="968">
                  <c:v>574.4</c:v>
                </c:pt>
                <c:pt idx="969">
                  <c:v>574.85</c:v>
                </c:pt>
                <c:pt idx="970">
                  <c:v>575.35</c:v>
                </c:pt>
                <c:pt idx="971">
                  <c:v>576.29999999999995</c:v>
                </c:pt>
                <c:pt idx="972">
                  <c:v>576.79999999999995</c:v>
                </c:pt>
                <c:pt idx="973">
                  <c:v>577.35</c:v>
                </c:pt>
                <c:pt idx="974">
                  <c:v>578.6</c:v>
                </c:pt>
                <c:pt idx="975">
                  <c:v>579.1</c:v>
                </c:pt>
                <c:pt idx="976">
                  <c:v>579.6</c:v>
                </c:pt>
                <c:pt idx="977">
                  <c:v>580.75</c:v>
                </c:pt>
                <c:pt idx="978">
                  <c:v>581.75</c:v>
                </c:pt>
                <c:pt idx="979">
                  <c:v>582.25</c:v>
                </c:pt>
                <c:pt idx="980">
                  <c:v>582.75</c:v>
                </c:pt>
                <c:pt idx="981">
                  <c:v>583.75</c:v>
                </c:pt>
                <c:pt idx="982">
                  <c:v>584.25</c:v>
                </c:pt>
                <c:pt idx="983">
                  <c:v>584.70000000000005</c:v>
                </c:pt>
                <c:pt idx="984">
                  <c:v>585.9</c:v>
                </c:pt>
                <c:pt idx="985">
                  <c:v>586.4</c:v>
                </c:pt>
                <c:pt idx="986">
                  <c:v>587.25</c:v>
                </c:pt>
                <c:pt idx="987">
                  <c:v>588.35</c:v>
                </c:pt>
                <c:pt idx="988">
                  <c:v>588.85</c:v>
                </c:pt>
                <c:pt idx="989">
                  <c:v>589.29999999999995</c:v>
                </c:pt>
                <c:pt idx="990">
                  <c:v>590.29999999999995</c:v>
                </c:pt>
                <c:pt idx="991">
                  <c:v>590.79999999999995</c:v>
                </c:pt>
                <c:pt idx="992">
                  <c:v>591.35</c:v>
                </c:pt>
                <c:pt idx="993">
                  <c:v>592.4</c:v>
                </c:pt>
                <c:pt idx="994">
                  <c:v>593.1</c:v>
                </c:pt>
                <c:pt idx="995">
                  <c:v>593.79999999999995</c:v>
                </c:pt>
                <c:pt idx="996">
                  <c:v>594.85</c:v>
                </c:pt>
                <c:pt idx="997">
                  <c:v>595.35</c:v>
                </c:pt>
                <c:pt idx="998">
                  <c:v>596.1</c:v>
                </c:pt>
                <c:pt idx="999">
                  <c:v>597.20000000000005</c:v>
                </c:pt>
                <c:pt idx="1000">
                  <c:v>597.70000000000005</c:v>
                </c:pt>
                <c:pt idx="1001">
                  <c:v>598.15</c:v>
                </c:pt>
                <c:pt idx="1002">
                  <c:v>599.20000000000005</c:v>
                </c:pt>
                <c:pt idx="1003">
                  <c:v>599.65</c:v>
                </c:pt>
                <c:pt idx="1004">
                  <c:v>600.20000000000005</c:v>
                </c:pt>
                <c:pt idx="1005">
                  <c:v>601.04999999999995</c:v>
                </c:pt>
                <c:pt idx="1006">
                  <c:v>601.54999999999995</c:v>
                </c:pt>
                <c:pt idx="1007">
                  <c:v>602</c:v>
                </c:pt>
                <c:pt idx="1008">
                  <c:v>602.9</c:v>
                </c:pt>
                <c:pt idx="1009">
                  <c:v>603.4</c:v>
                </c:pt>
                <c:pt idx="1010">
                  <c:v>604.35</c:v>
                </c:pt>
                <c:pt idx="1011">
                  <c:v>605.35</c:v>
                </c:pt>
                <c:pt idx="1012">
                  <c:v>605.9</c:v>
                </c:pt>
                <c:pt idx="1013">
                  <c:v>606.85</c:v>
                </c:pt>
                <c:pt idx="1014">
                  <c:v>607.79999999999995</c:v>
                </c:pt>
                <c:pt idx="1015">
                  <c:v>608.25</c:v>
                </c:pt>
                <c:pt idx="1016">
                  <c:v>608.75</c:v>
                </c:pt>
                <c:pt idx="1017">
                  <c:v>609.75</c:v>
                </c:pt>
                <c:pt idx="1018">
                  <c:v>610.20000000000005</c:v>
                </c:pt>
                <c:pt idx="1019">
                  <c:v>610.70000000000005</c:v>
                </c:pt>
                <c:pt idx="1020">
                  <c:v>611.9</c:v>
                </c:pt>
                <c:pt idx="1021">
                  <c:v>612.5</c:v>
                </c:pt>
                <c:pt idx="1022">
                  <c:v>613.5</c:v>
                </c:pt>
                <c:pt idx="1023">
                  <c:v>614</c:v>
                </c:pt>
                <c:pt idx="1024">
                  <c:v>614.45000000000005</c:v>
                </c:pt>
                <c:pt idx="1025">
                  <c:v>615.45000000000005</c:v>
                </c:pt>
                <c:pt idx="1026">
                  <c:v>615.9</c:v>
                </c:pt>
                <c:pt idx="1027">
                  <c:v>616.45000000000005</c:v>
                </c:pt>
                <c:pt idx="1028">
                  <c:v>617.70000000000005</c:v>
                </c:pt>
                <c:pt idx="1029">
                  <c:v>618.20000000000005</c:v>
                </c:pt>
                <c:pt idx="1030">
                  <c:v>619.15</c:v>
                </c:pt>
                <c:pt idx="1031">
                  <c:v>619.70000000000005</c:v>
                </c:pt>
                <c:pt idx="1032">
                  <c:v>620.25</c:v>
                </c:pt>
                <c:pt idx="1033">
                  <c:v>621.45000000000005</c:v>
                </c:pt>
                <c:pt idx="1034">
                  <c:v>621.95000000000005</c:v>
                </c:pt>
                <c:pt idx="1035">
                  <c:v>622.54999999999995</c:v>
                </c:pt>
                <c:pt idx="1036">
                  <c:v>623.79999999999995</c:v>
                </c:pt>
                <c:pt idx="1037">
                  <c:v>624.4</c:v>
                </c:pt>
                <c:pt idx="1038">
                  <c:v>625.20000000000005</c:v>
                </c:pt>
                <c:pt idx="1039">
                  <c:v>625.85</c:v>
                </c:pt>
                <c:pt idx="1040">
                  <c:v>626.85</c:v>
                </c:pt>
                <c:pt idx="1041">
                  <c:v>627.4</c:v>
                </c:pt>
                <c:pt idx="1042">
                  <c:v>628</c:v>
                </c:pt>
                <c:pt idx="1043">
                  <c:v>629.20000000000005</c:v>
                </c:pt>
                <c:pt idx="1044">
                  <c:v>629.75</c:v>
                </c:pt>
                <c:pt idx="1045">
                  <c:v>630.65</c:v>
                </c:pt>
                <c:pt idx="1046">
                  <c:v>631.65</c:v>
                </c:pt>
                <c:pt idx="1047">
                  <c:v>632.1</c:v>
                </c:pt>
                <c:pt idx="1048">
                  <c:v>632.65</c:v>
                </c:pt>
                <c:pt idx="1049">
                  <c:v>634</c:v>
                </c:pt>
                <c:pt idx="1050">
                  <c:v>634.45000000000005</c:v>
                </c:pt>
                <c:pt idx="1051">
                  <c:v>635.4</c:v>
                </c:pt>
                <c:pt idx="1052">
                  <c:v>636.4</c:v>
                </c:pt>
                <c:pt idx="1053">
                  <c:v>636.95000000000005</c:v>
                </c:pt>
                <c:pt idx="1054">
                  <c:v>637.45000000000005</c:v>
                </c:pt>
                <c:pt idx="1055">
                  <c:v>638.79999999999995</c:v>
                </c:pt>
                <c:pt idx="1056">
                  <c:v>639.35</c:v>
                </c:pt>
                <c:pt idx="1057">
                  <c:v>640.5</c:v>
                </c:pt>
                <c:pt idx="1058">
                  <c:v>641.65</c:v>
                </c:pt>
                <c:pt idx="1059">
                  <c:v>642.20000000000005</c:v>
                </c:pt>
                <c:pt idx="1060">
                  <c:v>642.85</c:v>
                </c:pt>
                <c:pt idx="1061">
                  <c:v>643.65</c:v>
                </c:pt>
                <c:pt idx="1062">
                  <c:v>644.9</c:v>
                </c:pt>
                <c:pt idx="1063">
                  <c:v>645.4</c:v>
                </c:pt>
                <c:pt idx="1064">
                  <c:v>646</c:v>
                </c:pt>
                <c:pt idx="1065">
                  <c:v>646.9</c:v>
                </c:pt>
                <c:pt idx="1066">
                  <c:v>647.9</c:v>
                </c:pt>
                <c:pt idx="1067">
                  <c:v>649</c:v>
                </c:pt>
                <c:pt idx="1068">
                  <c:v>649.54999999999995</c:v>
                </c:pt>
                <c:pt idx="1069">
                  <c:v>650.25</c:v>
                </c:pt>
                <c:pt idx="1070">
                  <c:v>651.45000000000005</c:v>
                </c:pt>
                <c:pt idx="1071">
                  <c:v>651.95000000000005</c:v>
                </c:pt>
                <c:pt idx="1072">
                  <c:v>652.5</c:v>
                </c:pt>
                <c:pt idx="1073">
                  <c:v>653.6</c:v>
                </c:pt>
                <c:pt idx="1074">
                  <c:v>654.20000000000005</c:v>
                </c:pt>
                <c:pt idx="1075">
                  <c:v>655.04999999999995</c:v>
                </c:pt>
                <c:pt idx="1076">
                  <c:v>656.35</c:v>
                </c:pt>
                <c:pt idx="1077">
                  <c:v>656.8</c:v>
                </c:pt>
                <c:pt idx="1078">
                  <c:v>657.4</c:v>
                </c:pt>
                <c:pt idx="1079">
                  <c:v>658.6</c:v>
                </c:pt>
                <c:pt idx="1080">
                  <c:v>659.05</c:v>
                </c:pt>
                <c:pt idx="1081">
                  <c:v>659.55</c:v>
                </c:pt>
                <c:pt idx="1082">
                  <c:v>660.35</c:v>
                </c:pt>
                <c:pt idx="1083">
                  <c:v>660.85</c:v>
                </c:pt>
                <c:pt idx="1084">
                  <c:v>661.3</c:v>
                </c:pt>
                <c:pt idx="1085">
                  <c:v>662.2</c:v>
                </c:pt>
                <c:pt idx="1086">
                  <c:v>662.7</c:v>
                </c:pt>
                <c:pt idx="1087">
                  <c:v>663.15</c:v>
                </c:pt>
                <c:pt idx="1088">
                  <c:v>664</c:v>
                </c:pt>
                <c:pt idx="1089">
                  <c:v>664.5</c:v>
                </c:pt>
                <c:pt idx="1090">
                  <c:v>665</c:v>
                </c:pt>
                <c:pt idx="1091">
                  <c:v>666.25</c:v>
                </c:pt>
                <c:pt idx="1092">
                  <c:v>666.8</c:v>
                </c:pt>
                <c:pt idx="1093">
                  <c:v>667.65</c:v>
                </c:pt>
                <c:pt idx="1094">
                  <c:v>668.8</c:v>
                </c:pt>
                <c:pt idx="1095">
                  <c:v>669.25</c:v>
                </c:pt>
                <c:pt idx="1096">
                  <c:v>670.15</c:v>
                </c:pt>
                <c:pt idx="1097">
                  <c:v>671.2</c:v>
                </c:pt>
                <c:pt idx="1098">
                  <c:v>671.8</c:v>
                </c:pt>
                <c:pt idx="1099">
                  <c:v>672.6</c:v>
                </c:pt>
                <c:pt idx="1100">
                  <c:v>673.75</c:v>
                </c:pt>
                <c:pt idx="1101">
                  <c:v>674.25</c:v>
                </c:pt>
                <c:pt idx="1102">
                  <c:v>675.05</c:v>
                </c:pt>
                <c:pt idx="1103">
                  <c:v>676.25</c:v>
                </c:pt>
                <c:pt idx="1104">
                  <c:v>676.75</c:v>
                </c:pt>
                <c:pt idx="1105">
                  <c:v>677.5</c:v>
                </c:pt>
                <c:pt idx="1106">
                  <c:v>678.25</c:v>
                </c:pt>
                <c:pt idx="1107">
                  <c:v>679.45</c:v>
                </c:pt>
                <c:pt idx="1108">
                  <c:v>680</c:v>
                </c:pt>
                <c:pt idx="1109">
                  <c:v>680.95</c:v>
                </c:pt>
                <c:pt idx="1110">
                  <c:v>682.35</c:v>
                </c:pt>
                <c:pt idx="1111">
                  <c:v>682.85</c:v>
                </c:pt>
                <c:pt idx="1112">
                  <c:v>683.35</c:v>
                </c:pt>
                <c:pt idx="1113">
                  <c:v>684.35</c:v>
                </c:pt>
                <c:pt idx="1114">
                  <c:v>684.8</c:v>
                </c:pt>
                <c:pt idx="1115">
                  <c:v>685.35</c:v>
                </c:pt>
                <c:pt idx="1116">
                  <c:v>686.55</c:v>
                </c:pt>
                <c:pt idx="1117">
                  <c:v>687.25</c:v>
                </c:pt>
                <c:pt idx="1118">
                  <c:v>687.95</c:v>
                </c:pt>
                <c:pt idx="1119">
                  <c:v>688.8</c:v>
                </c:pt>
                <c:pt idx="1120">
                  <c:v>689.65</c:v>
                </c:pt>
                <c:pt idx="1121">
                  <c:v>690.15</c:v>
                </c:pt>
                <c:pt idx="1122">
                  <c:v>691</c:v>
                </c:pt>
                <c:pt idx="1123">
                  <c:v>692.15</c:v>
                </c:pt>
                <c:pt idx="1124">
                  <c:v>692.65</c:v>
                </c:pt>
                <c:pt idx="1125">
                  <c:v>693.95</c:v>
                </c:pt>
                <c:pt idx="1126">
                  <c:v>694.95</c:v>
                </c:pt>
                <c:pt idx="1127">
                  <c:v>695.4</c:v>
                </c:pt>
                <c:pt idx="1128">
                  <c:v>696</c:v>
                </c:pt>
                <c:pt idx="1129">
                  <c:v>697.25</c:v>
                </c:pt>
                <c:pt idx="1130">
                  <c:v>697.85</c:v>
                </c:pt>
                <c:pt idx="1131">
                  <c:v>698.85</c:v>
                </c:pt>
                <c:pt idx="1132">
                  <c:v>699.4</c:v>
                </c:pt>
                <c:pt idx="1133">
                  <c:v>700.2</c:v>
                </c:pt>
                <c:pt idx="1134">
                  <c:v>701.1</c:v>
                </c:pt>
                <c:pt idx="1135">
                  <c:v>701.7</c:v>
                </c:pt>
                <c:pt idx="1136">
                  <c:v>702.7</c:v>
                </c:pt>
                <c:pt idx="1137">
                  <c:v>703.25</c:v>
                </c:pt>
                <c:pt idx="1138">
                  <c:v>703.85</c:v>
                </c:pt>
                <c:pt idx="1139">
                  <c:v>705.15</c:v>
                </c:pt>
                <c:pt idx="1140">
                  <c:v>705.65</c:v>
                </c:pt>
                <c:pt idx="1141">
                  <c:v>706.45</c:v>
                </c:pt>
                <c:pt idx="1142">
                  <c:v>707.55</c:v>
                </c:pt>
                <c:pt idx="1143">
                  <c:v>708.05</c:v>
                </c:pt>
                <c:pt idx="1144">
                  <c:v>708.85</c:v>
                </c:pt>
                <c:pt idx="1145">
                  <c:v>709.95</c:v>
                </c:pt>
                <c:pt idx="1146">
                  <c:v>710.6</c:v>
                </c:pt>
                <c:pt idx="1147">
                  <c:v>711.4</c:v>
                </c:pt>
                <c:pt idx="1148">
                  <c:v>712.55</c:v>
                </c:pt>
                <c:pt idx="1149">
                  <c:v>713.05</c:v>
                </c:pt>
                <c:pt idx="1150">
                  <c:v>713.65</c:v>
                </c:pt>
                <c:pt idx="1151">
                  <c:v>714.8</c:v>
                </c:pt>
                <c:pt idx="1152">
                  <c:v>715.35</c:v>
                </c:pt>
                <c:pt idx="1153">
                  <c:v>716.05</c:v>
                </c:pt>
                <c:pt idx="1154">
                  <c:v>717.1</c:v>
                </c:pt>
                <c:pt idx="1155">
                  <c:v>717.6</c:v>
                </c:pt>
                <c:pt idx="1156">
                  <c:v>718.2</c:v>
                </c:pt>
                <c:pt idx="1157">
                  <c:v>719.25</c:v>
                </c:pt>
                <c:pt idx="1158">
                  <c:v>720.05</c:v>
                </c:pt>
                <c:pt idx="1159">
                  <c:v>720.95</c:v>
                </c:pt>
                <c:pt idx="1160">
                  <c:v>721.5</c:v>
                </c:pt>
                <c:pt idx="1161">
                  <c:v>722.6</c:v>
                </c:pt>
                <c:pt idx="1162">
                  <c:v>723.05</c:v>
                </c:pt>
                <c:pt idx="1163">
                  <c:v>724.05</c:v>
                </c:pt>
                <c:pt idx="1164">
                  <c:v>725.05</c:v>
                </c:pt>
                <c:pt idx="1165">
                  <c:v>725.6</c:v>
                </c:pt>
                <c:pt idx="1166">
                  <c:v>726.4</c:v>
                </c:pt>
                <c:pt idx="1167">
                  <c:v>727.5</c:v>
                </c:pt>
                <c:pt idx="1168">
                  <c:v>728</c:v>
                </c:pt>
                <c:pt idx="1169">
                  <c:v>729.4</c:v>
                </c:pt>
                <c:pt idx="1170">
                  <c:v>729.95</c:v>
                </c:pt>
                <c:pt idx="1171">
                  <c:v>730.75</c:v>
                </c:pt>
                <c:pt idx="1172">
                  <c:v>731.95</c:v>
                </c:pt>
                <c:pt idx="1173">
                  <c:v>732.45</c:v>
                </c:pt>
                <c:pt idx="1174">
                  <c:v>733</c:v>
                </c:pt>
                <c:pt idx="1175">
                  <c:v>734.55</c:v>
                </c:pt>
                <c:pt idx="1176">
                  <c:v>735.05</c:v>
                </c:pt>
                <c:pt idx="1177">
                  <c:v>735.9</c:v>
                </c:pt>
                <c:pt idx="1178">
                  <c:v>737.25</c:v>
                </c:pt>
                <c:pt idx="1179">
                  <c:v>737.9</c:v>
                </c:pt>
                <c:pt idx="1180">
                  <c:v>738.9</c:v>
                </c:pt>
                <c:pt idx="1181">
                  <c:v>739.55</c:v>
                </c:pt>
                <c:pt idx="1182">
                  <c:v>740.6</c:v>
                </c:pt>
                <c:pt idx="1183">
                  <c:v>741.15</c:v>
                </c:pt>
                <c:pt idx="1184">
                  <c:v>742.1</c:v>
                </c:pt>
                <c:pt idx="1185">
                  <c:v>743.3</c:v>
                </c:pt>
                <c:pt idx="1186">
                  <c:v>743.75</c:v>
                </c:pt>
                <c:pt idx="1187">
                  <c:v>744.85</c:v>
                </c:pt>
                <c:pt idx="1188">
                  <c:v>745.35</c:v>
                </c:pt>
                <c:pt idx="1189">
                  <c:v>746.45</c:v>
                </c:pt>
                <c:pt idx="1190">
                  <c:v>747.65</c:v>
                </c:pt>
                <c:pt idx="1191">
                  <c:v>748.25</c:v>
                </c:pt>
                <c:pt idx="1192">
                  <c:v>749.1</c:v>
                </c:pt>
                <c:pt idx="1193">
                  <c:v>750.3</c:v>
                </c:pt>
                <c:pt idx="1194">
                  <c:v>750.8</c:v>
                </c:pt>
                <c:pt idx="1195">
                  <c:v>751.35</c:v>
                </c:pt>
                <c:pt idx="1196">
                  <c:v>752.6</c:v>
                </c:pt>
                <c:pt idx="1197">
                  <c:v>753.1</c:v>
                </c:pt>
                <c:pt idx="1198">
                  <c:v>754.15</c:v>
                </c:pt>
                <c:pt idx="1199">
                  <c:v>755.5</c:v>
                </c:pt>
                <c:pt idx="1200">
                  <c:v>756.1</c:v>
                </c:pt>
                <c:pt idx="1201">
                  <c:v>757.25</c:v>
                </c:pt>
                <c:pt idx="1202">
                  <c:v>757.8</c:v>
                </c:pt>
                <c:pt idx="1203">
                  <c:v>758.95</c:v>
                </c:pt>
                <c:pt idx="1204">
                  <c:v>759.5</c:v>
                </c:pt>
                <c:pt idx="1205">
                  <c:v>760.5</c:v>
                </c:pt>
                <c:pt idx="1206">
                  <c:v>761.7</c:v>
                </c:pt>
                <c:pt idx="1207">
                  <c:v>762.3</c:v>
                </c:pt>
                <c:pt idx="1208">
                  <c:v>763.3</c:v>
                </c:pt>
                <c:pt idx="1209">
                  <c:v>764.6</c:v>
                </c:pt>
                <c:pt idx="1210">
                  <c:v>765.2</c:v>
                </c:pt>
                <c:pt idx="1211">
                  <c:v>766.25</c:v>
                </c:pt>
                <c:pt idx="1212">
                  <c:v>766.75</c:v>
                </c:pt>
                <c:pt idx="1213">
                  <c:v>767.4</c:v>
                </c:pt>
                <c:pt idx="1214">
                  <c:v>768.4</c:v>
                </c:pt>
                <c:pt idx="1215">
                  <c:v>769.15</c:v>
                </c:pt>
                <c:pt idx="1216">
                  <c:v>770.05</c:v>
                </c:pt>
                <c:pt idx="1217">
                  <c:v>770.6</c:v>
                </c:pt>
                <c:pt idx="1218">
                  <c:v>771.6</c:v>
                </c:pt>
                <c:pt idx="1219">
                  <c:v>772.6</c:v>
                </c:pt>
                <c:pt idx="1220">
                  <c:v>773.25</c:v>
                </c:pt>
                <c:pt idx="1221">
                  <c:v>774.35</c:v>
                </c:pt>
                <c:pt idx="1222">
                  <c:v>774.95</c:v>
                </c:pt>
                <c:pt idx="1223">
                  <c:v>776</c:v>
                </c:pt>
                <c:pt idx="1224">
                  <c:v>776.55</c:v>
                </c:pt>
                <c:pt idx="1225">
                  <c:v>777.2</c:v>
                </c:pt>
                <c:pt idx="1226">
                  <c:v>777.95</c:v>
                </c:pt>
                <c:pt idx="1227">
                  <c:v>779.1</c:v>
                </c:pt>
                <c:pt idx="1228">
                  <c:v>779.7</c:v>
                </c:pt>
                <c:pt idx="1229">
                  <c:v>780.7</c:v>
                </c:pt>
                <c:pt idx="1230">
                  <c:v>781.95</c:v>
                </c:pt>
                <c:pt idx="1231">
                  <c:v>782.55</c:v>
                </c:pt>
                <c:pt idx="1232">
                  <c:v>783.65</c:v>
                </c:pt>
                <c:pt idx="1233">
                  <c:v>784.25</c:v>
                </c:pt>
                <c:pt idx="1234">
                  <c:v>785.15</c:v>
                </c:pt>
                <c:pt idx="1235">
                  <c:v>785.85</c:v>
                </c:pt>
                <c:pt idx="1236">
                  <c:v>786.8</c:v>
                </c:pt>
                <c:pt idx="1237">
                  <c:v>787.45</c:v>
                </c:pt>
                <c:pt idx="1238">
                  <c:v>788.45</c:v>
                </c:pt>
                <c:pt idx="1239">
                  <c:v>789.05</c:v>
                </c:pt>
                <c:pt idx="1240">
                  <c:v>790.2</c:v>
                </c:pt>
                <c:pt idx="1241">
                  <c:v>790.8</c:v>
                </c:pt>
                <c:pt idx="1242">
                  <c:v>791.55</c:v>
                </c:pt>
                <c:pt idx="1243">
                  <c:v>793</c:v>
                </c:pt>
                <c:pt idx="1244">
                  <c:v>793.6</c:v>
                </c:pt>
                <c:pt idx="1245">
                  <c:v>794.65</c:v>
                </c:pt>
                <c:pt idx="1246">
                  <c:v>795.25</c:v>
                </c:pt>
                <c:pt idx="1247">
                  <c:v>796.2</c:v>
                </c:pt>
                <c:pt idx="1248">
                  <c:v>796.95</c:v>
                </c:pt>
                <c:pt idx="1249">
                  <c:v>797.8</c:v>
                </c:pt>
                <c:pt idx="1250">
                  <c:v>798.4</c:v>
                </c:pt>
                <c:pt idx="1251">
                  <c:v>799.5</c:v>
                </c:pt>
                <c:pt idx="1252">
                  <c:v>800.15</c:v>
                </c:pt>
                <c:pt idx="1253">
                  <c:v>801.2</c:v>
                </c:pt>
                <c:pt idx="1254">
                  <c:v>801.75</c:v>
                </c:pt>
                <c:pt idx="1255">
                  <c:v>802.9</c:v>
                </c:pt>
                <c:pt idx="1256">
                  <c:v>803.5</c:v>
                </c:pt>
                <c:pt idx="1257">
                  <c:v>804.6</c:v>
                </c:pt>
                <c:pt idx="1258">
                  <c:v>805.15</c:v>
                </c:pt>
                <c:pt idx="1259">
                  <c:v>806.35</c:v>
                </c:pt>
                <c:pt idx="1260">
                  <c:v>806.9</c:v>
                </c:pt>
                <c:pt idx="1261">
                  <c:v>808</c:v>
                </c:pt>
                <c:pt idx="1262">
                  <c:v>808.55</c:v>
                </c:pt>
                <c:pt idx="1263">
                  <c:v>809.65</c:v>
                </c:pt>
                <c:pt idx="1264">
                  <c:v>810.2</c:v>
                </c:pt>
                <c:pt idx="1265">
                  <c:v>811.15</c:v>
                </c:pt>
                <c:pt idx="1266">
                  <c:v>811.75</c:v>
                </c:pt>
                <c:pt idx="1267">
                  <c:v>812.75</c:v>
                </c:pt>
                <c:pt idx="1268">
                  <c:v>813.75</c:v>
                </c:pt>
                <c:pt idx="1269">
                  <c:v>814.35</c:v>
                </c:pt>
                <c:pt idx="1270">
                  <c:v>815.4</c:v>
                </c:pt>
                <c:pt idx="1271">
                  <c:v>816.05</c:v>
                </c:pt>
                <c:pt idx="1272">
                  <c:v>817.1</c:v>
                </c:pt>
                <c:pt idx="1273">
                  <c:v>817.7</c:v>
                </c:pt>
                <c:pt idx="1274">
                  <c:v>818.75</c:v>
                </c:pt>
                <c:pt idx="1275">
                  <c:v>819.25</c:v>
                </c:pt>
                <c:pt idx="1276">
                  <c:v>820.3</c:v>
                </c:pt>
                <c:pt idx="1277">
                  <c:v>820.95</c:v>
                </c:pt>
                <c:pt idx="1278">
                  <c:v>822</c:v>
                </c:pt>
                <c:pt idx="1279">
                  <c:v>822.6</c:v>
                </c:pt>
                <c:pt idx="1280">
                  <c:v>823.65</c:v>
                </c:pt>
                <c:pt idx="1281">
                  <c:v>824.2</c:v>
                </c:pt>
                <c:pt idx="1282">
                  <c:v>825.25</c:v>
                </c:pt>
                <c:pt idx="1283">
                  <c:v>825.9</c:v>
                </c:pt>
                <c:pt idx="1284">
                  <c:v>826.6</c:v>
                </c:pt>
                <c:pt idx="1285">
                  <c:v>827.7</c:v>
                </c:pt>
                <c:pt idx="1286">
                  <c:v>828.25</c:v>
                </c:pt>
                <c:pt idx="1287">
                  <c:v>829.3</c:v>
                </c:pt>
                <c:pt idx="1288">
                  <c:v>829.95</c:v>
                </c:pt>
                <c:pt idx="1289">
                  <c:v>831</c:v>
                </c:pt>
                <c:pt idx="1290">
                  <c:v>831.55</c:v>
                </c:pt>
                <c:pt idx="1291">
                  <c:v>832.3</c:v>
                </c:pt>
                <c:pt idx="1292">
                  <c:v>833.4</c:v>
                </c:pt>
                <c:pt idx="1293">
                  <c:v>834</c:v>
                </c:pt>
                <c:pt idx="1294">
                  <c:v>835.2</c:v>
                </c:pt>
                <c:pt idx="1295">
                  <c:v>835.8</c:v>
                </c:pt>
                <c:pt idx="1296">
                  <c:v>836.7</c:v>
                </c:pt>
                <c:pt idx="1297">
                  <c:v>837.3</c:v>
                </c:pt>
                <c:pt idx="1298">
                  <c:v>838.3</c:v>
                </c:pt>
                <c:pt idx="1299">
                  <c:v>838.85</c:v>
                </c:pt>
                <c:pt idx="1300">
                  <c:v>840</c:v>
                </c:pt>
                <c:pt idx="1301">
                  <c:v>840.6</c:v>
                </c:pt>
                <c:pt idx="1302">
                  <c:v>841.4</c:v>
                </c:pt>
                <c:pt idx="1303">
                  <c:v>842.5</c:v>
                </c:pt>
                <c:pt idx="1304">
                  <c:v>843.1</c:v>
                </c:pt>
                <c:pt idx="1305">
                  <c:v>843.85</c:v>
                </c:pt>
                <c:pt idx="1306">
                  <c:v>845.1</c:v>
                </c:pt>
                <c:pt idx="1307">
                  <c:v>845.75</c:v>
                </c:pt>
                <c:pt idx="1308">
                  <c:v>846.8</c:v>
                </c:pt>
                <c:pt idx="1309">
                  <c:v>847.35</c:v>
                </c:pt>
                <c:pt idx="1310">
                  <c:v>848.2</c:v>
                </c:pt>
                <c:pt idx="1311">
                  <c:v>849.25</c:v>
                </c:pt>
                <c:pt idx="1312">
                  <c:v>849.9</c:v>
                </c:pt>
                <c:pt idx="1313">
                  <c:v>851</c:v>
                </c:pt>
                <c:pt idx="1314">
                  <c:v>851.55</c:v>
                </c:pt>
                <c:pt idx="1315">
                  <c:v>852.5</c:v>
                </c:pt>
                <c:pt idx="1316">
                  <c:v>853.9</c:v>
                </c:pt>
                <c:pt idx="1317">
                  <c:v>854.45</c:v>
                </c:pt>
                <c:pt idx="1318">
                  <c:v>855.5</c:v>
                </c:pt>
                <c:pt idx="1319">
                  <c:v>856.1</c:v>
                </c:pt>
                <c:pt idx="1320">
                  <c:v>857.05</c:v>
                </c:pt>
                <c:pt idx="1321">
                  <c:v>857.65</c:v>
                </c:pt>
                <c:pt idx="1322">
                  <c:v>858.45</c:v>
                </c:pt>
                <c:pt idx="1323">
                  <c:v>859.55</c:v>
                </c:pt>
                <c:pt idx="1324">
                  <c:v>860.15</c:v>
                </c:pt>
                <c:pt idx="1325">
                  <c:v>861.2</c:v>
                </c:pt>
                <c:pt idx="1326">
                  <c:v>861.85</c:v>
                </c:pt>
                <c:pt idx="1327">
                  <c:v>862.7</c:v>
                </c:pt>
                <c:pt idx="1328">
                  <c:v>863.45</c:v>
                </c:pt>
                <c:pt idx="1329">
                  <c:v>864.4</c:v>
                </c:pt>
                <c:pt idx="1330">
                  <c:v>865.5</c:v>
                </c:pt>
                <c:pt idx="1331">
                  <c:v>866.1</c:v>
                </c:pt>
                <c:pt idx="1332">
                  <c:v>867.15</c:v>
                </c:pt>
                <c:pt idx="1333">
                  <c:v>867.85</c:v>
                </c:pt>
                <c:pt idx="1334">
                  <c:v>868.8</c:v>
                </c:pt>
                <c:pt idx="1335">
                  <c:v>869.4</c:v>
                </c:pt>
                <c:pt idx="1336">
                  <c:v>870.4</c:v>
                </c:pt>
                <c:pt idx="1337">
                  <c:v>871</c:v>
                </c:pt>
                <c:pt idx="1338">
                  <c:v>872.1</c:v>
                </c:pt>
                <c:pt idx="1339">
                  <c:v>872.65</c:v>
                </c:pt>
                <c:pt idx="1340">
                  <c:v>873.7</c:v>
                </c:pt>
                <c:pt idx="1341">
                  <c:v>875</c:v>
                </c:pt>
                <c:pt idx="1342">
                  <c:v>875.55</c:v>
                </c:pt>
                <c:pt idx="1343">
                  <c:v>876.65</c:v>
                </c:pt>
                <c:pt idx="1344">
                  <c:v>877.2</c:v>
                </c:pt>
                <c:pt idx="1345">
                  <c:v>878.25</c:v>
                </c:pt>
                <c:pt idx="1346">
                  <c:v>878.85</c:v>
                </c:pt>
                <c:pt idx="1347">
                  <c:v>879.95</c:v>
                </c:pt>
                <c:pt idx="1348">
                  <c:v>880.5</c:v>
                </c:pt>
                <c:pt idx="1349">
                  <c:v>881.55</c:v>
                </c:pt>
                <c:pt idx="1350">
                  <c:v>882.15</c:v>
                </c:pt>
                <c:pt idx="1351">
                  <c:v>883.2</c:v>
                </c:pt>
                <c:pt idx="1352">
                  <c:v>883.75</c:v>
                </c:pt>
                <c:pt idx="1353">
                  <c:v>884.85</c:v>
                </c:pt>
                <c:pt idx="1354">
                  <c:v>885.45</c:v>
                </c:pt>
                <c:pt idx="1355">
                  <c:v>886.35</c:v>
                </c:pt>
                <c:pt idx="1356">
                  <c:v>887.35</c:v>
                </c:pt>
                <c:pt idx="1357">
                  <c:v>887.9</c:v>
                </c:pt>
                <c:pt idx="1358">
                  <c:v>888.85</c:v>
                </c:pt>
                <c:pt idx="1359">
                  <c:v>889.5</c:v>
                </c:pt>
                <c:pt idx="1360">
                  <c:v>890.55</c:v>
                </c:pt>
                <c:pt idx="1361">
                  <c:v>891.1</c:v>
                </c:pt>
                <c:pt idx="1362">
                  <c:v>892.15</c:v>
                </c:pt>
                <c:pt idx="1363">
                  <c:v>892.75</c:v>
                </c:pt>
                <c:pt idx="1364">
                  <c:v>893.8</c:v>
                </c:pt>
                <c:pt idx="1365">
                  <c:v>894.45</c:v>
                </c:pt>
                <c:pt idx="1366">
                  <c:v>895.45</c:v>
                </c:pt>
                <c:pt idx="1367">
                  <c:v>896.1</c:v>
                </c:pt>
                <c:pt idx="1368">
                  <c:v>897</c:v>
                </c:pt>
                <c:pt idx="1369">
                  <c:v>897.7</c:v>
                </c:pt>
                <c:pt idx="1370">
                  <c:v>898.75</c:v>
                </c:pt>
                <c:pt idx="1371">
                  <c:v>899.55</c:v>
                </c:pt>
                <c:pt idx="1372">
                  <c:v>901.35</c:v>
                </c:pt>
                <c:pt idx="1373">
                  <c:v>902.1</c:v>
                </c:pt>
                <c:pt idx="1374">
                  <c:v>903.25</c:v>
                </c:pt>
                <c:pt idx="1375">
                  <c:v>904.05</c:v>
                </c:pt>
                <c:pt idx="1376">
                  <c:v>905.35</c:v>
                </c:pt>
                <c:pt idx="1377">
                  <c:v>906.05</c:v>
                </c:pt>
                <c:pt idx="1378">
                  <c:v>907.35</c:v>
                </c:pt>
                <c:pt idx="1379">
                  <c:v>908.75</c:v>
                </c:pt>
                <c:pt idx="1380">
                  <c:v>909.4</c:v>
                </c:pt>
                <c:pt idx="1381">
                  <c:v>910.6</c:v>
                </c:pt>
                <c:pt idx="1382">
                  <c:v>911.5</c:v>
                </c:pt>
                <c:pt idx="1383">
                  <c:v>912.75</c:v>
                </c:pt>
                <c:pt idx="1384">
                  <c:v>913.4</c:v>
                </c:pt>
                <c:pt idx="1385">
                  <c:v>914.95</c:v>
                </c:pt>
                <c:pt idx="1386">
                  <c:v>915.75</c:v>
                </c:pt>
                <c:pt idx="1387">
                  <c:v>916.7</c:v>
                </c:pt>
                <c:pt idx="1388">
                  <c:v>917.25</c:v>
                </c:pt>
                <c:pt idx="1389">
                  <c:v>918.35</c:v>
                </c:pt>
                <c:pt idx="1390">
                  <c:v>919.05</c:v>
                </c:pt>
                <c:pt idx="1391">
                  <c:v>920</c:v>
                </c:pt>
                <c:pt idx="1392">
                  <c:v>920.65</c:v>
                </c:pt>
                <c:pt idx="1393">
                  <c:v>921.55</c:v>
                </c:pt>
                <c:pt idx="1394">
                  <c:v>922.35</c:v>
                </c:pt>
                <c:pt idx="1395">
                  <c:v>923.35</c:v>
                </c:pt>
                <c:pt idx="1396">
                  <c:v>924.1</c:v>
                </c:pt>
                <c:pt idx="1397">
                  <c:v>925</c:v>
                </c:pt>
                <c:pt idx="1398">
                  <c:v>925.7</c:v>
                </c:pt>
                <c:pt idx="1399">
                  <c:v>926.65</c:v>
                </c:pt>
                <c:pt idx="1400">
                  <c:v>927.3</c:v>
                </c:pt>
                <c:pt idx="1401">
                  <c:v>928.4</c:v>
                </c:pt>
                <c:pt idx="1402">
                  <c:v>929.1</c:v>
                </c:pt>
                <c:pt idx="1403">
                  <c:v>929.95</c:v>
                </c:pt>
                <c:pt idx="1404">
                  <c:v>930.9</c:v>
                </c:pt>
                <c:pt idx="1405">
                  <c:v>932.3</c:v>
                </c:pt>
                <c:pt idx="1406">
                  <c:v>933.05</c:v>
                </c:pt>
                <c:pt idx="1407">
                  <c:v>934.15</c:v>
                </c:pt>
                <c:pt idx="1408">
                  <c:v>934.75</c:v>
                </c:pt>
                <c:pt idx="1409">
                  <c:v>935.8</c:v>
                </c:pt>
                <c:pt idx="1410">
                  <c:v>936.55</c:v>
                </c:pt>
                <c:pt idx="1411">
                  <c:v>937.5</c:v>
                </c:pt>
                <c:pt idx="1412">
                  <c:v>938.5</c:v>
                </c:pt>
                <c:pt idx="1413">
                  <c:v>939.1</c:v>
                </c:pt>
                <c:pt idx="1414">
                  <c:v>940.1</c:v>
                </c:pt>
                <c:pt idx="1415">
                  <c:v>940.7</c:v>
                </c:pt>
                <c:pt idx="1416">
                  <c:v>941.9</c:v>
                </c:pt>
                <c:pt idx="1417">
                  <c:v>942.6</c:v>
                </c:pt>
                <c:pt idx="1418">
                  <c:v>943.65</c:v>
                </c:pt>
                <c:pt idx="1419">
                  <c:v>944.2</c:v>
                </c:pt>
                <c:pt idx="1420">
                  <c:v>945.3</c:v>
                </c:pt>
                <c:pt idx="1421">
                  <c:v>946.05</c:v>
                </c:pt>
                <c:pt idx="1422">
                  <c:v>947.4</c:v>
                </c:pt>
                <c:pt idx="1423">
                  <c:v>948.45</c:v>
                </c:pt>
                <c:pt idx="1424">
                  <c:v>949.05</c:v>
                </c:pt>
                <c:pt idx="1425">
                  <c:v>949.9</c:v>
                </c:pt>
                <c:pt idx="1426">
                  <c:v>951.55</c:v>
                </c:pt>
                <c:pt idx="1427">
                  <c:v>952.25</c:v>
                </c:pt>
                <c:pt idx="1428">
                  <c:v>953.3</c:v>
                </c:pt>
                <c:pt idx="1429">
                  <c:v>953.9</c:v>
                </c:pt>
                <c:pt idx="1430">
                  <c:v>955.15</c:v>
                </c:pt>
                <c:pt idx="1431">
                  <c:v>955.85</c:v>
                </c:pt>
                <c:pt idx="1432">
                  <c:v>956.9</c:v>
                </c:pt>
                <c:pt idx="1433">
                  <c:v>957.6</c:v>
                </c:pt>
                <c:pt idx="1434">
                  <c:v>958.8</c:v>
                </c:pt>
                <c:pt idx="1435">
                  <c:v>959.35</c:v>
                </c:pt>
                <c:pt idx="1436">
                  <c:v>960.45</c:v>
                </c:pt>
                <c:pt idx="1437">
                  <c:v>961.1</c:v>
                </c:pt>
                <c:pt idx="1438">
                  <c:v>962.45</c:v>
                </c:pt>
                <c:pt idx="1439">
                  <c:v>963.65</c:v>
                </c:pt>
                <c:pt idx="1440">
                  <c:v>964.4</c:v>
                </c:pt>
                <c:pt idx="1441">
                  <c:v>965.4</c:v>
                </c:pt>
                <c:pt idx="1442">
                  <c:v>966</c:v>
                </c:pt>
                <c:pt idx="1443">
                  <c:v>967.05</c:v>
                </c:pt>
                <c:pt idx="1444">
                  <c:v>967.8</c:v>
                </c:pt>
                <c:pt idx="1445">
                  <c:v>968.7</c:v>
                </c:pt>
                <c:pt idx="1446">
                  <c:v>969.65</c:v>
                </c:pt>
                <c:pt idx="1447">
                  <c:v>970.6</c:v>
                </c:pt>
                <c:pt idx="1448">
                  <c:v>971.25</c:v>
                </c:pt>
                <c:pt idx="1449">
                  <c:v>972.5</c:v>
                </c:pt>
                <c:pt idx="1450">
                  <c:v>973.25</c:v>
                </c:pt>
                <c:pt idx="1451">
                  <c:v>974.3</c:v>
                </c:pt>
                <c:pt idx="1452">
                  <c:v>974.95</c:v>
                </c:pt>
                <c:pt idx="1453">
                  <c:v>976.05</c:v>
                </c:pt>
                <c:pt idx="1454">
                  <c:v>976.65</c:v>
                </c:pt>
                <c:pt idx="1455">
                  <c:v>977.6</c:v>
                </c:pt>
                <c:pt idx="1456">
                  <c:v>978.3</c:v>
                </c:pt>
                <c:pt idx="1457">
                  <c:v>979.45</c:v>
                </c:pt>
                <c:pt idx="1458">
                  <c:v>980.25</c:v>
                </c:pt>
                <c:pt idx="1459">
                  <c:v>987.25</c:v>
                </c:pt>
                <c:pt idx="1460">
                  <c:v>988.4</c:v>
                </c:pt>
                <c:pt idx="1461">
                  <c:v>989.15</c:v>
                </c:pt>
                <c:pt idx="1462">
                  <c:v>990.35</c:v>
                </c:pt>
                <c:pt idx="1463">
                  <c:v>991.1</c:v>
                </c:pt>
                <c:pt idx="1464">
                  <c:v>992.25</c:v>
                </c:pt>
                <c:pt idx="1465">
                  <c:v>993</c:v>
                </c:pt>
                <c:pt idx="1466">
                  <c:v>994.3</c:v>
                </c:pt>
                <c:pt idx="1467">
                  <c:v>995.1</c:v>
                </c:pt>
                <c:pt idx="1468">
                  <c:v>996.4</c:v>
                </c:pt>
                <c:pt idx="1469">
                  <c:v>997.3</c:v>
                </c:pt>
                <c:pt idx="1470">
                  <c:v>998.55</c:v>
                </c:pt>
                <c:pt idx="1471">
                  <c:v>999.3</c:v>
                </c:pt>
                <c:pt idx="1472">
                  <c:v>1000.5</c:v>
                </c:pt>
                <c:pt idx="1473">
                  <c:v>1001.25</c:v>
                </c:pt>
                <c:pt idx="1474">
                  <c:v>1002.45</c:v>
                </c:pt>
                <c:pt idx="1475">
                  <c:v>1003.25</c:v>
                </c:pt>
                <c:pt idx="1476">
                  <c:v>1004.4</c:v>
                </c:pt>
                <c:pt idx="1477">
                  <c:v>1005.15</c:v>
                </c:pt>
                <c:pt idx="1478">
                  <c:v>1006.35</c:v>
                </c:pt>
                <c:pt idx="1479">
                  <c:v>1007.6</c:v>
                </c:pt>
                <c:pt idx="1480">
                  <c:v>1008.35</c:v>
                </c:pt>
                <c:pt idx="1481">
                  <c:v>1009.55</c:v>
                </c:pt>
                <c:pt idx="1482">
                  <c:v>1010.35</c:v>
                </c:pt>
                <c:pt idx="1483">
                  <c:v>1011.5</c:v>
                </c:pt>
                <c:pt idx="1484">
                  <c:v>1012.25</c:v>
                </c:pt>
                <c:pt idx="1485">
                  <c:v>1013.35</c:v>
                </c:pt>
                <c:pt idx="1486">
                  <c:v>1014.15</c:v>
                </c:pt>
                <c:pt idx="1487">
                  <c:v>1015.35</c:v>
                </c:pt>
                <c:pt idx="1488">
                  <c:v>1016.1</c:v>
                </c:pt>
                <c:pt idx="1489">
                  <c:v>1017.2</c:v>
                </c:pt>
                <c:pt idx="1490">
                  <c:v>1017.85</c:v>
                </c:pt>
                <c:pt idx="1491">
                  <c:v>1019.05</c:v>
                </c:pt>
                <c:pt idx="1492">
                  <c:v>1019.85</c:v>
                </c:pt>
                <c:pt idx="1493">
                  <c:v>1021.15</c:v>
                </c:pt>
                <c:pt idx="1494">
                  <c:v>1021.95</c:v>
                </c:pt>
                <c:pt idx="1495">
                  <c:v>1023.15</c:v>
                </c:pt>
                <c:pt idx="1496">
                  <c:v>1023.9</c:v>
                </c:pt>
                <c:pt idx="1497">
                  <c:v>1025.0999999999999</c:v>
                </c:pt>
                <c:pt idx="1498">
                  <c:v>1025.8499999999999</c:v>
                </c:pt>
                <c:pt idx="1499">
                  <c:v>1027.05</c:v>
                </c:pt>
                <c:pt idx="1500">
                  <c:v>1027.8</c:v>
                </c:pt>
                <c:pt idx="1501">
                  <c:v>1028.9000000000001</c:v>
                </c:pt>
                <c:pt idx="1502">
                  <c:v>1029.7</c:v>
                </c:pt>
                <c:pt idx="1503">
                  <c:v>1030.9000000000001</c:v>
                </c:pt>
                <c:pt idx="1504">
                  <c:v>1031.7</c:v>
                </c:pt>
                <c:pt idx="1505">
                  <c:v>1032.9000000000001</c:v>
                </c:pt>
                <c:pt idx="1506">
                  <c:v>1033.6500000000001</c:v>
                </c:pt>
                <c:pt idx="1507">
                  <c:v>1034.95</c:v>
                </c:pt>
                <c:pt idx="1508">
                  <c:v>1035.7</c:v>
                </c:pt>
                <c:pt idx="1509">
                  <c:v>1037.05</c:v>
                </c:pt>
                <c:pt idx="1510">
                  <c:v>1037.8</c:v>
                </c:pt>
                <c:pt idx="1511">
                  <c:v>1038.8499999999999</c:v>
                </c:pt>
                <c:pt idx="1512">
                  <c:v>1039.7</c:v>
                </c:pt>
                <c:pt idx="1513">
                  <c:v>1041</c:v>
                </c:pt>
                <c:pt idx="1514">
                  <c:v>1041.75</c:v>
                </c:pt>
                <c:pt idx="1515">
                  <c:v>1042.95</c:v>
                </c:pt>
                <c:pt idx="1516">
                  <c:v>1043.5999999999999</c:v>
                </c:pt>
                <c:pt idx="1517">
                  <c:v>1044.8</c:v>
                </c:pt>
                <c:pt idx="1518">
                  <c:v>1045.5999999999999</c:v>
                </c:pt>
                <c:pt idx="1519">
                  <c:v>1046.7</c:v>
                </c:pt>
                <c:pt idx="1520">
                  <c:v>1047.45</c:v>
                </c:pt>
                <c:pt idx="1521">
                  <c:v>1048.6500000000001</c:v>
                </c:pt>
                <c:pt idx="1522">
                  <c:v>1049.4000000000001</c:v>
                </c:pt>
                <c:pt idx="1523">
                  <c:v>1050.7</c:v>
                </c:pt>
                <c:pt idx="1524">
                  <c:v>1051.5</c:v>
                </c:pt>
                <c:pt idx="1525">
                  <c:v>1052.6500000000001</c:v>
                </c:pt>
                <c:pt idx="1526">
                  <c:v>1053.45</c:v>
                </c:pt>
                <c:pt idx="1527">
                  <c:v>1054.6500000000001</c:v>
                </c:pt>
                <c:pt idx="1528">
                  <c:v>1055.4000000000001</c:v>
                </c:pt>
                <c:pt idx="1529">
                  <c:v>1056.6500000000001</c:v>
                </c:pt>
                <c:pt idx="1530">
                  <c:v>1057.25</c:v>
                </c:pt>
                <c:pt idx="1531">
                  <c:v>1058.4000000000001</c:v>
                </c:pt>
                <c:pt idx="1532">
                  <c:v>1059.2</c:v>
                </c:pt>
                <c:pt idx="1533">
                  <c:v>1060.4000000000001</c:v>
                </c:pt>
                <c:pt idx="1534">
                  <c:v>1061.2</c:v>
                </c:pt>
                <c:pt idx="1535">
                  <c:v>1062.3499999999999</c:v>
                </c:pt>
                <c:pt idx="1536">
                  <c:v>1063.2</c:v>
                </c:pt>
                <c:pt idx="1537">
                  <c:v>1064.4000000000001</c:v>
                </c:pt>
                <c:pt idx="1538">
                  <c:v>1065.2</c:v>
                </c:pt>
                <c:pt idx="1539">
                  <c:v>1066.5</c:v>
                </c:pt>
                <c:pt idx="1540">
                  <c:v>1067.3</c:v>
                </c:pt>
                <c:pt idx="1541">
                  <c:v>1068.45</c:v>
                </c:pt>
                <c:pt idx="1542">
                  <c:v>1069.2</c:v>
                </c:pt>
                <c:pt idx="1543">
                  <c:v>1070.4000000000001</c:v>
                </c:pt>
                <c:pt idx="1544">
                  <c:v>1071.2</c:v>
                </c:pt>
                <c:pt idx="1545">
                  <c:v>1072.45</c:v>
                </c:pt>
                <c:pt idx="1546">
                  <c:v>1073.25</c:v>
                </c:pt>
                <c:pt idx="1547">
                  <c:v>1074.3499999999999</c:v>
                </c:pt>
                <c:pt idx="1548">
                  <c:v>1075.1500000000001</c:v>
                </c:pt>
                <c:pt idx="1549">
                  <c:v>1076.3</c:v>
                </c:pt>
                <c:pt idx="1550">
                  <c:v>1077.1500000000001</c:v>
                </c:pt>
                <c:pt idx="1551">
                  <c:v>1078.3</c:v>
                </c:pt>
                <c:pt idx="1552">
                  <c:v>1079.0999999999999</c:v>
                </c:pt>
                <c:pt idx="1553">
                  <c:v>1080.2</c:v>
                </c:pt>
                <c:pt idx="1554">
                  <c:v>1081</c:v>
                </c:pt>
                <c:pt idx="1555">
                  <c:v>1082.25</c:v>
                </c:pt>
                <c:pt idx="1556">
                  <c:v>1083.05</c:v>
                </c:pt>
                <c:pt idx="1557">
                  <c:v>1084.3499999999999</c:v>
                </c:pt>
                <c:pt idx="1558">
                  <c:v>1085.1500000000001</c:v>
                </c:pt>
                <c:pt idx="1559">
                  <c:v>1086.3499999999999</c:v>
                </c:pt>
                <c:pt idx="1560">
                  <c:v>1087.2</c:v>
                </c:pt>
                <c:pt idx="1561">
                  <c:v>1088.4000000000001</c:v>
                </c:pt>
                <c:pt idx="1562">
                  <c:v>1089.2</c:v>
                </c:pt>
                <c:pt idx="1563">
                  <c:v>1090.4000000000001</c:v>
                </c:pt>
                <c:pt idx="1564">
                  <c:v>1091.3499999999999</c:v>
                </c:pt>
                <c:pt idx="1565">
                  <c:v>1092.7</c:v>
                </c:pt>
                <c:pt idx="1566">
                  <c:v>1093.55</c:v>
                </c:pt>
                <c:pt idx="1567">
                  <c:v>1094.95</c:v>
                </c:pt>
                <c:pt idx="1568">
                  <c:v>1095.8499999999999</c:v>
                </c:pt>
                <c:pt idx="1569">
                  <c:v>1097.0999999999999</c:v>
                </c:pt>
                <c:pt idx="1570">
                  <c:v>1097.95</c:v>
                </c:pt>
                <c:pt idx="1571">
                  <c:v>1099</c:v>
                </c:pt>
                <c:pt idx="1572">
                  <c:v>1099.75</c:v>
                </c:pt>
                <c:pt idx="1573">
                  <c:v>1101.0999999999999</c:v>
                </c:pt>
                <c:pt idx="1574">
                  <c:v>1102</c:v>
                </c:pt>
                <c:pt idx="1575">
                  <c:v>1103.3</c:v>
                </c:pt>
                <c:pt idx="1576">
                  <c:v>1104.05</c:v>
                </c:pt>
                <c:pt idx="1577">
                  <c:v>1105.2</c:v>
                </c:pt>
                <c:pt idx="1578">
                  <c:v>1106.25</c:v>
                </c:pt>
                <c:pt idx="1579">
                  <c:v>1107.7</c:v>
                </c:pt>
                <c:pt idx="1580">
                  <c:v>1108.5999999999999</c:v>
                </c:pt>
                <c:pt idx="1581">
                  <c:v>1109.9000000000001</c:v>
                </c:pt>
                <c:pt idx="1582">
                  <c:v>1110.8</c:v>
                </c:pt>
                <c:pt idx="1583">
                  <c:v>1112</c:v>
                </c:pt>
                <c:pt idx="1584">
                  <c:v>1112.8</c:v>
                </c:pt>
                <c:pt idx="1585">
                  <c:v>1114</c:v>
                </c:pt>
                <c:pt idx="1586">
                  <c:v>1114.8</c:v>
                </c:pt>
                <c:pt idx="1587">
                  <c:v>1116.1500000000001</c:v>
                </c:pt>
                <c:pt idx="1588">
                  <c:v>1116.9000000000001</c:v>
                </c:pt>
                <c:pt idx="1589">
                  <c:v>1118</c:v>
                </c:pt>
                <c:pt idx="1590">
                  <c:v>1118.7</c:v>
                </c:pt>
                <c:pt idx="1591">
                  <c:v>1119.95</c:v>
                </c:pt>
                <c:pt idx="1592">
                  <c:v>1120.75</c:v>
                </c:pt>
                <c:pt idx="1593">
                  <c:v>1121.95</c:v>
                </c:pt>
                <c:pt idx="1594">
                  <c:v>1122.8</c:v>
                </c:pt>
                <c:pt idx="1595">
                  <c:v>1123.8499999999999</c:v>
                </c:pt>
                <c:pt idx="1596">
                  <c:v>1124.7</c:v>
                </c:pt>
                <c:pt idx="1597">
                  <c:v>1125.95</c:v>
                </c:pt>
                <c:pt idx="1598">
                  <c:v>1126.8</c:v>
                </c:pt>
                <c:pt idx="1599">
                  <c:v>1128.25</c:v>
                </c:pt>
                <c:pt idx="1600">
                  <c:v>1129.0999999999999</c:v>
                </c:pt>
                <c:pt idx="1601">
                  <c:v>1130.2</c:v>
                </c:pt>
                <c:pt idx="1602">
                  <c:v>1131</c:v>
                </c:pt>
                <c:pt idx="1603">
                  <c:v>1132.2</c:v>
                </c:pt>
                <c:pt idx="1604">
                  <c:v>1133.05</c:v>
                </c:pt>
                <c:pt idx="1605">
                  <c:v>1134.55</c:v>
                </c:pt>
                <c:pt idx="1606">
                  <c:v>1135.5</c:v>
                </c:pt>
                <c:pt idx="1607">
                  <c:v>1136.8499999999999</c:v>
                </c:pt>
                <c:pt idx="1608">
                  <c:v>1139.0999999999999</c:v>
                </c:pt>
                <c:pt idx="1609">
                  <c:v>1140.8</c:v>
                </c:pt>
                <c:pt idx="1610">
                  <c:v>1142.55</c:v>
                </c:pt>
                <c:pt idx="1611">
                  <c:v>1143.45</c:v>
                </c:pt>
                <c:pt idx="1612">
                  <c:v>1145.5</c:v>
                </c:pt>
                <c:pt idx="1613">
                  <c:v>1146.9000000000001</c:v>
                </c:pt>
                <c:pt idx="1614">
                  <c:v>1148.5999999999999</c:v>
                </c:pt>
                <c:pt idx="1615">
                  <c:v>1150.8</c:v>
                </c:pt>
                <c:pt idx="1616">
                  <c:v>1152.0999999999999</c:v>
                </c:pt>
                <c:pt idx="1617">
                  <c:v>1153.95</c:v>
                </c:pt>
                <c:pt idx="1618">
                  <c:v>1154.95</c:v>
                </c:pt>
                <c:pt idx="1619">
                  <c:v>1156.45</c:v>
                </c:pt>
                <c:pt idx="1620">
                  <c:v>1157.3499999999999</c:v>
                </c:pt>
                <c:pt idx="1621">
                  <c:v>1158.9000000000001</c:v>
                </c:pt>
                <c:pt idx="1622">
                  <c:v>1159.8</c:v>
                </c:pt>
                <c:pt idx="1623">
                  <c:v>1161</c:v>
                </c:pt>
                <c:pt idx="1624">
                  <c:v>1162.2</c:v>
                </c:pt>
                <c:pt idx="1625">
                  <c:v>1163.75</c:v>
                </c:pt>
                <c:pt idx="1626">
                  <c:v>1164.8</c:v>
                </c:pt>
                <c:pt idx="1627">
                  <c:v>1166.25</c:v>
                </c:pt>
                <c:pt idx="1628">
                  <c:v>1167.25</c:v>
                </c:pt>
                <c:pt idx="1629">
                  <c:v>1169.0999999999999</c:v>
                </c:pt>
                <c:pt idx="1630">
                  <c:v>1169.95</c:v>
                </c:pt>
                <c:pt idx="1631">
                  <c:v>1171.3</c:v>
                </c:pt>
                <c:pt idx="1632">
                  <c:v>1172.2</c:v>
                </c:pt>
                <c:pt idx="1633">
                  <c:v>1173.4000000000001</c:v>
                </c:pt>
                <c:pt idx="1634">
                  <c:v>1174.2</c:v>
                </c:pt>
                <c:pt idx="1635">
                  <c:v>1175.5</c:v>
                </c:pt>
                <c:pt idx="1636">
                  <c:v>1176.3</c:v>
                </c:pt>
                <c:pt idx="1637">
                  <c:v>1177.6500000000001</c:v>
                </c:pt>
                <c:pt idx="1638">
                  <c:v>1178.55</c:v>
                </c:pt>
                <c:pt idx="1639">
                  <c:v>1179.95</c:v>
                </c:pt>
                <c:pt idx="1640">
                  <c:v>1180.75</c:v>
                </c:pt>
                <c:pt idx="1641">
                  <c:v>1182</c:v>
                </c:pt>
                <c:pt idx="1642">
                  <c:v>1182.8</c:v>
                </c:pt>
                <c:pt idx="1643">
                  <c:v>1184.3</c:v>
                </c:pt>
                <c:pt idx="1644">
                  <c:v>1185.3499999999999</c:v>
                </c:pt>
                <c:pt idx="1645">
                  <c:v>1186.9000000000001</c:v>
                </c:pt>
                <c:pt idx="1646">
                  <c:v>1187.8</c:v>
                </c:pt>
                <c:pt idx="1647">
                  <c:v>1189.25</c:v>
                </c:pt>
                <c:pt idx="1648">
                  <c:v>1190.05</c:v>
                </c:pt>
                <c:pt idx="1649">
                  <c:v>1191.25</c:v>
                </c:pt>
                <c:pt idx="1650">
                  <c:v>1192.1500000000001</c:v>
                </c:pt>
                <c:pt idx="1651">
                  <c:v>1193.6500000000001</c:v>
                </c:pt>
                <c:pt idx="1652">
                  <c:v>1195</c:v>
                </c:pt>
                <c:pt idx="1653">
                  <c:v>1195.9000000000001</c:v>
                </c:pt>
                <c:pt idx="1654">
                  <c:v>1197.1500000000001</c:v>
                </c:pt>
                <c:pt idx="1655">
                  <c:v>1197.95</c:v>
                </c:pt>
                <c:pt idx="1656">
                  <c:v>1199.25</c:v>
                </c:pt>
                <c:pt idx="1657">
                  <c:v>1200.2</c:v>
                </c:pt>
                <c:pt idx="1658">
                  <c:v>1201.5</c:v>
                </c:pt>
                <c:pt idx="1659">
                  <c:v>1202.4000000000001</c:v>
                </c:pt>
                <c:pt idx="1660">
                  <c:v>1203.7</c:v>
                </c:pt>
                <c:pt idx="1661">
                  <c:v>1204.5</c:v>
                </c:pt>
                <c:pt idx="1662">
                  <c:v>1205.7</c:v>
                </c:pt>
                <c:pt idx="1663">
                  <c:v>1206.5999999999999</c:v>
                </c:pt>
                <c:pt idx="1664">
                  <c:v>1208</c:v>
                </c:pt>
                <c:pt idx="1665">
                  <c:v>1208.95</c:v>
                </c:pt>
                <c:pt idx="1666">
                  <c:v>1210.25</c:v>
                </c:pt>
                <c:pt idx="1667">
                  <c:v>1211.05</c:v>
                </c:pt>
                <c:pt idx="1668">
                  <c:v>1212.25</c:v>
                </c:pt>
                <c:pt idx="1669">
                  <c:v>1213.0999999999999</c:v>
                </c:pt>
                <c:pt idx="1670">
                  <c:v>1214.45</c:v>
                </c:pt>
                <c:pt idx="1671">
                  <c:v>1215.3</c:v>
                </c:pt>
                <c:pt idx="1672">
                  <c:v>1216.55</c:v>
                </c:pt>
                <c:pt idx="1673">
                  <c:v>1217.3499999999999</c:v>
                </c:pt>
                <c:pt idx="1674">
                  <c:v>1218.6500000000001</c:v>
                </c:pt>
                <c:pt idx="1675">
                  <c:v>1219.45</c:v>
                </c:pt>
                <c:pt idx="1676">
                  <c:v>1220.8499999999999</c:v>
                </c:pt>
                <c:pt idx="1677">
                  <c:v>1221.7</c:v>
                </c:pt>
                <c:pt idx="1678">
                  <c:v>1223</c:v>
                </c:pt>
                <c:pt idx="1679">
                  <c:v>1223.8</c:v>
                </c:pt>
                <c:pt idx="1680">
                  <c:v>1225.05</c:v>
                </c:pt>
                <c:pt idx="1681">
                  <c:v>1225.8499999999999</c:v>
                </c:pt>
                <c:pt idx="1682">
                  <c:v>1227.05</c:v>
                </c:pt>
                <c:pt idx="1683">
                  <c:v>1228</c:v>
                </c:pt>
                <c:pt idx="1684">
                  <c:v>1229.3</c:v>
                </c:pt>
                <c:pt idx="1685">
                  <c:v>1230.1500000000001</c:v>
                </c:pt>
                <c:pt idx="1686">
                  <c:v>1231.4000000000001</c:v>
                </c:pt>
                <c:pt idx="1687">
                  <c:v>1232.2</c:v>
                </c:pt>
                <c:pt idx="1688">
                  <c:v>1233.5</c:v>
                </c:pt>
                <c:pt idx="1689">
                  <c:v>1235.05</c:v>
                </c:pt>
                <c:pt idx="1690">
                  <c:v>1236.7</c:v>
                </c:pt>
                <c:pt idx="1691">
                  <c:v>1237.7</c:v>
                </c:pt>
                <c:pt idx="1692">
                  <c:v>1239.2</c:v>
                </c:pt>
                <c:pt idx="1693">
                  <c:v>1240.05</c:v>
                </c:pt>
                <c:pt idx="1694">
                  <c:v>1241.3499999999999</c:v>
                </c:pt>
                <c:pt idx="1695">
                  <c:v>1242.2</c:v>
                </c:pt>
                <c:pt idx="1696">
                  <c:v>1243.55</c:v>
                </c:pt>
                <c:pt idx="1697">
                  <c:v>1244.9000000000001</c:v>
                </c:pt>
                <c:pt idx="1698">
                  <c:v>1245.75</c:v>
                </c:pt>
                <c:pt idx="1699">
                  <c:v>1247.0999999999999</c:v>
                </c:pt>
                <c:pt idx="1700">
                  <c:v>1247.95</c:v>
                </c:pt>
                <c:pt idx="1701">
                  <c:v>1249.4000000000001</c:v>
                </c:pt>
                <c:pt idx="1702">
                  <c:v>1250.25</c:v>
                </c:pt>
                <c:pt idx="1703">
                  <c:v>1251.5</c:v>
                </c:pt>
                <c:pt idx="1704">
                  <c:v>1252.4000000000001</c:v>
                </c:pt>
                <c:pt idx="1705">
                  <c:v>1253.8</c:v>
                </c:pt>
                <c:pt idx="1706">
                  <c:v>1255.25</c:v>
                </c:pt>
                <c:pt idx="1707">
                  <c:v>1256.05</c:v>
                </c:pt>
                <c:pt idx="1708">
                  <c:v>1257.3499999999999</c:v>
                </c:pt>
                <c:pt idx="1709">
                  <c:v>1258.25</c:v>
                </c:pt>
                <c:pt idx="1710">
                  <c:v>1259.5</c:v>
                </c:pt>
                <c:pt idx="1711">
                  <c:v>1260.3499999999999</c:v>
                </c:pt>
                <c:pt idx="1712">
                  <c:v>1261.7</c:v>
                </c:pt>
                <c:pt idx="1713">
                  <c:v>1262.6500000000001</c:v>
                </c:pt>
                <c:pt idx="1714">
                  <c:v>1263.95</c:v>
                </c:pt>
                <c:pt idx="1715">
                  <c:v>1264.8</c:v>
                </c:pt>
                <c:pt idx="1716">
                  <c:v>1266.1500000000001</c:v>
                </c:pt>
                <c:pt idx="1717">
                  <c:v>1267.05</c:v>
                </c:pt>
                <c:pt idx="1718">
                  <c:v>1268.3499999999999</c:v>
                </c:pt>
                <c:pt idx="1719">
                  <c:v>1269.2</c:v>
                </c:pt>
                <c:pt idx="1720">
                  <c:v>1270.5</c:v>
                </c:pt>
                <c:pt idx="1721">
                  <c:v>1271.3499999999999</c:v>
                </c:pt>
                <c:pt idx="1722">
                  <c:v>1272.6500000000001</c:v>
                </c:pt>
                <c:pt idx="1723">
                  <c:v>1273.55</c:v>
                </c:pt>
                <c:pt idx="1724">
                  <c:v>1274.95</c:v>
                </c:pt>
                <c:pt idx="1725">
                  <c:v>1276</c:v>
                </c:pt>
                <c:pt idx="1726">
                  <c:v>1277.55</c:v>
                </c:pt>
                <c:pt idx="1727">
                  <c:v>1278.55</c:v>
                </c:pt>
                <c:pt idx="1728">
                  <c:v>1280.1500000000001</c:v>
                </c:pt>
                <c:pt idx="1729">
                  <c:v>1281.25</c:v>
                </c:pt>
                <c:pt idx="1730">
                  <c:v>1283</c:v>
                </c:pt>
                <c:pt idx="1731">
                  <c:v>1284.4000000000001</c:v>
                </c:pt>
                <c:pt idx="1732">
                  <c:v>1285.8</c:v>
                </c:pt>
                <c:pt idx="1733">
                  <c:v>1286.95</c:v>
                </c:pt>
                <c:pt idx="1734">
                  <c:v>1288.55</c:v>
                </c:pt>
                <c:pt idx="1735">
                  <c:v>1289.8</c:v>
                </c:pt>
                <c:pt idx="1736">
                  <c:v>1291.45</c:v>
                </c:pt>
                <c:pt idx="1737">
                  <c:v>1292.3499999999999</c:v>
                </c:pt>
                <c:pt idx="1738">
                  <c:v>1293.75</c:v>
                </c:pt>
                <c:pt idx="1739">
                  <c:v>1294.5999999999999</c:v>
                </c:pt>
                <c:pt idx="1740">
                  <c:v>1296.05</c:v>
                </c:pt>
                <c:pt idx="1741">
                  <c:v>1297</c:v>
                </c:pt>
                <c:pt idx="1742">
                  <c:v>1298.3</c:v>
                </c:pt>
                <c:pt idx="1743">
                  <c:v>1299.3</c:v>
                </c:pt>
                <c:pt idx="1744">
                  <c:v>1300.5999999999999</c:v>
                </c:pt>
                <c:pt idx="1745">
                  <c:v>1301.6500000000001</c:v>
                </c:pt>
                <c:pt idx="1746">
                  <c:v>1303.45</c:v>
                </c:pt>
                <c:pt idx="1747">
                  <c:v>1304.55</c:v>
                </c:pt>
                <c:pt idx="1748">
                  <c:v>1306.3</c:v>
                </c:pt>
                <c:pt idx="1749">
                  <c:v>1307.25</c:v>
                </c:pt>
                <c:pt idx="1750">
                  <c:v>1308.6500000000001</c:v>
                </c:pt>
                <c:pt idx="1751">
                  <c:v>1309.55</c:v>
                </c:pt>
                <c:pt idx="1752">
                  <c:v>1311.1</c:v>
                </c:pt>
                <c:pt idx="1753">
                  <c:v>1311.95</c:v>
                </c:pt>
                <c:pt idx="1754">
                  <c:v>1313.45</c:v>
                </c:pt>
                <c:pt idx="1755">
                  <c:v>1314.3</c:v>
                </c:pt>
                <c:pt idx="1756">
                  <c:v>1315.75</c:v>
                </c:pt>
                <c:pt idx="1757">
                  <c:v>1316.7</c:v>
                </c:pt>
                <c:pt idx="1758">
                  <c:v>1318.15</c:v>
                </c:pt>
                <c:pt idx="1759">
                  <c:v>1319.05</c:v>
                </c:pt>
                <c:pt idx="1760">
                  <c:v>1320.5</c:v>
                </c:pt>
                <c:pt idx="1761">
                  <c:v>1321.45</c:v>
                </c:pt>
                <c:pt idx="1762">
                  <c:v>1322.95</c:v>
                </c:pt>
                <c:pt idx="1763">
                  <c:v>1324.45</c:v>
                </c:pt>
                <c:pt idx="1764">
                  <c:v>1325.6</c:v>
                </c:pt>
                <c:pt idx="1765">
                  <c:v>1327.3</c:v>
                </c:pt>
                <c:pt idx="1766">
                  <c:v>1328.1</c:v>
                </c:pt>
                <c:pt idx="1767">
                  <c:v>1329.55</c:v>
                </c:pt>
                <c:pt idx="1768">
                  <c:v>1330.5</c:v>
                </c:pt>
                <c:pt idx="1769">
                  <c:v>1331.9</c:v>
                </c:pt>
                <c:pt idx="1770">
                  <c:v>1332.95</c:v>
                </c:pt>
                <c:pt idx="1771">
                  <c:v>1334.65</c:v>
                </c:pt>
                <c:pt idx="1772">
                  <c:v>1335.75</c:v>
                </c:pt>
                <c:pt idx="1773">
                  <c:v>1337.45</c:v>
                </c:pt>
                <c:pt idx="1774">
                  <c:v>1338.55</c:v>
                </c:pt>
                <c:pt idx="1775">
                  <c:v>1340.05</c:v>
                </c:pt>
                <c:pt idx="1776">
                  <c:v>1341.1</c:v>
                </c:pt>
                <c:pt idx="1777">
                  <c:v>1342.65</c:v>
                </c:pt>
                <c:pt idx="1778">
                  <c:v>1343.8</c:v>
                </c:pt>
                <c:pt idx="1779">
                  <c:v>1345.35</c:v>
                </c:pt>
                <c:pt idx="1780">
                  <c:v>1346.7</c:v>
                </c:pt>
                <c:pt idx="1781">
                  <c:v>1348.45</c:v>
                </c:pt>
                <c:pt idx="1782">
                  <c:v>1349.85</c:v>
                </c:pt>
                <c:pt idx="1783">
                  <c:v>1351.4</c:v>
                </c:pt>
                <c:pt idx="1784">
                  <c:v>1352.85</c:v>
                </c:pt>
                <c:pt idx="1785">
                  <c:v>1354.5</c:v>
                </c:pt>
                <c:pt idx="1786">
                  <c:v>1355.55</c:v>
                </c:pt>
                <c:pt idx="1787">
                  <c:v>1357.2</c:v>
                </c:pt>
                <c:pt idx="1788">
                  <c:v>1358.2</c:v>
                </c:pt>
                <c:pt idx="1789">
                  <c:v>1359.8</c:v>
                </c:pt>
                <c:pt idx="1790">
                  <c:v>1361.5</c:v>
                </c:pt>
                <c:pt idx="1791">
                  <c:v>1362.9</c:v>
                </c:pt>
                <c:pt idx="1792">
                  <c:v>1363.95</c:v>
                </c:pt>
                <c:pt idx="1793">
                  <c:v>1365.6</c:v>
                </c:pt>
                <c:pt idx="1794">
                  <c:v>1367.2</c:v>
                </c:pt>
                <c:pt idx="1795">
                  <c:v>1368.15</c:v>
                </c:pt>
                <c:pt idx="1796">
                  <c:v>1370.05</c:v>
                </c:pt>
                <c:pt idx="1797">
                  <c:v>1371.35</c:v>
                </c:pt>
                <c:pt idx="1798">
                  <c:v>1372.85</c:v>
                </c:pt>
                <c:pt idx="1799">
                  <c:v>1373.75</c:v>
                </c:pt>
                <c:pt idx="1800">
                  <c:v>1375.35</c:v>
                </c:pt>
                <c:pt idx="1801">
                  <c:v>1376.25</c:v>
                </c:pt>
                <c:pt idx="1802">
                  <c:v>1377.9</c:v>
                </c:pt>
                <c:pt idx="1803">
                  <c:v>1379.45</c:v>
                </c:pt>
                <c:pt idx="1804">
                  <c:v>1381.05</c:v>
                </c:pt>
                <c:pt idx="1805">
                  <c:v>1382.15</c:v>
                </c:pt>
                <c:pt idx="1806">
                  <c:v>1384</c:v>
                </c:pt>
                <c:pt idx="1807">
                  <c:v>1385</c:v>
                </c:pt>
                <c:pt idx="1808">
                  <c:v>1387.05</c:v>
                </c:pt>
                <c:pt idx="1809">
                  <c:v>1388.35</c:v>
                </c:pt>
                <c:pt idx="1810">
                  <c:v>1390.05</c:v>
                </c:pt>
                <c:pt idx="1811">
                  <c:v>1391.05</c:v>
                </c:pt>
                <c:pt idx="1812">
                  <c:v>1392.9</c:v>
                </c:pt>
                <c:pt idx="1813">
                  <c:v>1394</c:v>
                </c:pt>
                <c:pt idx="1814">
                  <c:v>1395.85</c:v>
                </c:pt>
                <c:pt idx="1815">
                  <c:v>1397</c:v>
                </c:pt>
                <c:pt idx="1816">
                  <c:v>1398.8</c:v>
                </c:pt>
                <c:pt idx="1817">
                  <c:v>1399.75</c:v>
                </c:pt>
                <c:pt idx="1818">
                  <c:v>1401.45</c:v>
                </c:pt>
                <c:pt idx="1819">
                  <c:v>1402.75</c:v>
                </c:pt>
                <c:pt idx="1820">
                  <c:v>1404.45</c:v>
                </c:pt>
                <c:pt idx="1821">
                  <c:v>1405.55</c:v>
                </c:pt>
                <c:pt idx="1822">
                  <c:v>1407.4</c:v>
                </c:pt>
                <c:pt idx="1823">
                  <c:v>1408.3</c:v>
                </c:pt>
                <c:pt idx="1824">
                  <c:v>1409.95</c:v>
                </c:pt>
                <c:pt idx="1825">
                  <c:v>1411.45</c:v>
                </c:pt>
                <c:pt idx="1826">
                  <c:v>1412.65</c:v>
                </c:pt>
                <c:pt idx="1827">
                  <c:v>1414.25</c:v>
                </c:pt>
                <c:pt idx="1828">
                  <c:v>1415.9</c:v>
                </c:pt>
                <c:pt idx="1829">
                  <c:v>1417.2</c:v>
                </c:pt>
                <c:pt idx="1830">
                  <c:v>1418.95</c:v>
                </c:pt>
                <c:pt idx="1831">
                  <c:v>1420.55</c:v>
                </c:pt>
                <c:pt idx="1832">
                  <c:v>1421.95</c:v>
                </c:pt>
                <c:pt idx="1833">
                  <c:v>1423.45</c:v>
                </c:pt>
                <c:pt idx="1834">
                  <c:v>1424.75</c:v>
                </c:pt>
                <c:pt idx="1835">
                  <c:v>1426.35</c:v>
                </c:pt>
                <c:pt idx="1836">
                  <c:v>1427.8</c:v>
                </c:pt>
                <c:pt idx="1837">
                  <c:v>1429.3</c:v>
                </c:pt>
                <c:pt idx="1838">
                  <c:v>1430.9</c:v>
                </c:pt>
                <c:pt idx="1839">
                  <c:v>1432.45</c:v>
                </c:pt>
                <c:pt idx="1840">
                  <c:v>1434.5</c:v>
                </c:pt>
                <c:pt idx="1841">
                  <c:v>1436.4</c:v>
                </c:pt>
                <c:pt idx="1842">
                  <c:v>1438.4</c:v>
                </c:pt>
                <c:pt idx="1843">
                  <c:v>1440.4</c:v>
                </c:pt>
                <c:pt idx="1844">
                  <c:v>1442.5</c:v>
                </c:pt>
                <c:pt idx="1845">
                  <c:v>1443.6</c:v>
                </c:pt>
                <c:pt idx="1846">
                  <c:v>1445.95</c:v>
                </c:pt>
                <c:pt idx="1847">
                  <c:v>1447.5</c:v>
                </c:pt>
                <c:pt idx="1848">
                  <c:v>1449.8</c:v>
                </c:pt>
                <c:pt idx="1849">
                  <c:v>1451.55</c:v>
                </c:pt>
                <c:pt idx="1850">
                  <c:v>1453.1</c:v>
                </c:pt>
                <c:pt idx="1851">
                  <c:v>1454.85</c:v>
                </c:pt>
                <c:pt idx="1852">
                  <c:v>1456.55</c:v>
                </c:pt>
                <c:pt idx="1853">
                  <c:v>1458.25</c:v>
                </c:pt>
                <c:pt idx="1854">
                  <c:v>1459.55</c:v>
                </c:pt>
                <c:pt idx="1855">
                  <c:v>1461.2</c:v>
                </c:pt>
                <c:pt idx="1856">
                  <c:v>1462.8</c:v>
                </c:pt>
                <c:pt idx="1857">
                  <c:v>1464.15</c:v>
                </c:pt>
                <c:pt idx="1858">
                  <c:v>1466.1</c:v>
                </c:pt>
                <c:pt idx="1859">
                  <c:v>1467.4</c:v>
                </c:pt>
                <c:pt idx="1860">
                  <c:v>1469.1</c:v>
                </c:pt>
                <c:pt idx="1861">
                  <c:v>1470.65</c:v>
                </c:pt>
                <c:pt idx="1862">
                  <c:v>1472.05</c:v>
                </c:pt>
                <c:pt idx="1863">
                  <c:v>1472.95</c:v>
                </c:pt>
                <c:pt idx="1864">
                  <c:v>1474.55</c:v>
                </c:pt>
                <c:pt idx="1865">
                  <c:v>1475.4</c:v>
                </c:pt>
                <c:pt idx="1866">
                  <c:v>1477.1</c:v>
                </c:pt>
                <c:pt idx="1867">
                  <c:v>1478</c:v>
                </c:pt>
                <c:pt idx="1868">
                  <c:v>1479.65</c:v>
                </c:pt>
                <c:pt idx="1869">
                  <c:v>1480.55</c:v>
                </c:pt>
                <c:pt idx="1870">
                  <c:v>1482.3</c:v>
                </c:pt>
                <c:pt idx="1871">
                  <c:v>1483.2</c:v>
                </c:pt>
                <c:pt idx="1872">
                  <c:v>1484.9</c:v>
                </c:pt>
                <c:pt idx="1873">
                  <c:v>1485.85</c:v>
                </c:pt>
                <c:pt idx="1874">
                  <c:v>1487.55</c:v>
                </c:pt>
                <c:pt idx="1875">
                  <c:v>1488.45</c:v>
                </c:pt>
                <c:pt idx="1876">
                  <c:v>1490.1</c:v>
                </c:pt>
                <c:pt idx="1877">
                  <c:v>1491.05</c:v>
                </c:pt>
                <c:pt idx="1878">
                  <c:v>1492.65</c:v>
                </c:pt>
                <c:pt idx="1879">
                  <c:v>1493.55</c:v>
                </c:pt>
                <c:pt idx="1880">
                  <c:v>1495.05</c:v>
                </c:pt>
                <c:pt idx="1881">
                  <c:v>1495.95</c:v>
                </c:pt>
                <c:pt idx="1882">
                  <c:v>1498.15</c:v>
                </c:pt>
                <c:pt idx="1883">
                  <c:v>1499.75</c:v>
                </c:pt>
                <c:pt idx="1884">
                  <c:v>1501.8</c:v>
                </c:pt>
                <c:pt idx="1885">
                  <c:v>1503.2</c:v>
                </c:pt>
                <c:pt idx="1886">
                  <c:v>1505</c:v>
                </c:pt>
                <c:pt idx="1887">
                  <c:v>1506.45</c:v>
                </c:pt>
                <c:pt idx="1888">
                  <c:v>1508.1</c:v>
                </c:pt>
                <c:pt idx="1889">
                  <c:v>1509.05</c:v>
                </c:pt>
                <c:pt idx="1890">
                  <c:v>1510.7</c:v>
                </c:pt>
                <c:pt idx="1891">
                  <c:v>1511.6</c:v>
                </c:pt>
                <c:pt idx="1892">
                  <c:v>1513.3</c:v>
                </c:pt>
                <c:pt idx="1893">
                  <c:v>1514.25</c:v>
                </c:pt>
                <c:pt idx="1894">
                  <c:v>1515.95</c:v>
                </c:pt>
                <c:pt idx="1895">
                  <c:v>1516.9</c:v>
                </c:pt>
                <c:pt idx="1896">
                  <c:v>1518.5</c:v>
                </c:pt>
                <c:pt idx="1897">
                  <c:v>1519.4</c:v>
                </c:pt>
                <c:pt idx="1898">
                  <c:v>1521.15</c:v>
                </c:pt>
                <c:pt idx="1899">
                  <c:v>1522</c:v>
                </c:pt>
                <c:pt idx="1900">
                  <c:v>1523.55</c:v>
                </c:pt>
                <c:pt idx="1901">
                  <c:v>1524.5</c:v>
                </c:pt>
                <c:pt idx="1902">
                  <c:v>1526.15</c:v>
                </c:pt>
                <c:pt idx="1903">
                  <c:v>1527.6</c:v>
                </c:pt>
                <c:pt idx="1904">
                  <c:v>1529.3</c:v>
                </c:pt>
                <c:pt idx="1905">
                  <c:v>1530.75</c:v>
                </c:pt>
                <c:pt idx="1906">
                  <c:v>1532.3</c:v>
                </c:pt>
                <c:pt idx="1907">
                  <c:v>1533.55</c:v>
                </c:pt>
                <c:pt idx="1908">
                  <c:v>1535.3</c:v>
                </c:pt>
                <c:pt idx="1909">
                  <c:v>1536.55</c:v>
                </c:pt>
                <c:pt idx="1910">
                  <c:v>1538.25</c:v>
                </c:pt>
                <c:pt idx="1911">
                  <c:v>1539.2</c:v>
                </c:pt>
                <c:pt idx="1912">
                  <c:v>1540.55</c:v>
                </c:pt>
                <c:pt idx="1913">
                  <c:v>1541.45</c:v>
                </c:pt>
                <c:pt idx="1914">
                  <c:v>1543.05</c:v>
                </c:pt>
                <c:pt idx="1915">
                  <c:v>1544.65</c:v>
                </c:pt>
                <c:pt idx="1916">
                  <c:v>1546.55</c:v>
                </c:pt>
                <c:pt idx="1917">
                  <c:v>1547.9</c:v>
                </c:pt>
                <c:pt idx="1918">
                  <c:v>1549.55</c:v>
                </c:pt>
                <c:pt idx="1919">
                  <c:v>1550.95</c:v>
                </c:pt>
                <c:pt idx="1920">
                  <c:v>1552.65</c:v>
                </c:pt>
                <c:pt idx="1921">
                  <c:v>1554.25</c:v>
                </c:pt>
                <c:pt idx="1922">
                  <c:v>1555.85</c:v>
                </c:pt>
                <c:pt idx="1923">
                  <c:v>1556.85</c:v>
                </c:pt>
                <c:pt idx="1924">
                  <c:v>1558.35</c:v>
                </c:pt>
                <c:pt idx="1925">
                  <c:v>1559.25</c:v>
                </c:pt>
                <c:pt idx="1926">
                  <c:v>1561.05</c:v>
                </c:pt>
                <c:pt idx="1927">
                  <c:v>1562.75</c:v>
                </c:pt>
                <c:pt idx="1928">
                  <c:v>1564.35</c:v>
                </c:pt>
                <c:pt idx="1929">
                  <c:v>1565.9</c:v>
                </c:pt>
                <c:pt idx="1930">
                  <c:v>1567.65</c:v>
                </c:pt>
                <c:pt idx="1931">
                  <c:v>1569.1</c:v>
                </c:pt>
                <c:pt idx="1932">
                  <c:v>1570.85</c:v>
                </c:pt>
                <c:pt idx="1933">
                  <c:v>1572.4</c:v>
                </c:pt>
                <c:pt idx="1934">
                  <c:v>1574.15</c:v>
                </c:pt>
                <c:pt idx="1935">
                  <c:v>1575.5</c:v>
                </c:pt>
                <c:pt idx="1936">
                  <c:v>1577.35</c:v>
                </c:pt>
                <c:pt idx="1937">
                  <c:v>1578.15</c:v>
                </c:pt>
                <c:pt idx="1938">
                  <c:v>1579.8</c:v>
                </c:pt>
                <c:pt idx="1939">
                  <c:v>1581.5</c:v>
                </c:pt>
                <c:pt idx="1940">
                  <c:v>1583.05</c:v>
                </c:pt>
                <c:pt idx="1941">
                  <c:v>1584.9</c:v>
                </c:pt>
                <c:pt idx="1942">
                  <c:v>1586.55</c:v>
                </c:pt>
                <c:pt idx="1943">
                  <c:v>1588.25</c:v>
                </c:pt>
                <c:pt idx="1944">
                  <c:v>1589.95</c:v>
                </c:pt>
                <c:pt idx="1945">
                  <c:v>1591.6</c:v>
                </c:pt>
                <c:pt idx="1946">
                  <c:v>1593.2</c:v>
                </c:pt>
                <c:pt idx="1947">
                  <c:v>1594.85</c:v>
                </c:pt>
                <c:pt idx="1948">
                  <c:v>1596.55</c:v>
                </c:pt>
                <c:pt idx="1949">
                  <c:v>1598.15</c:v>
                </c:pt>
                <c:pt idx="1950">
                  <c:v>1599.95</c:v>
                </c:pt>
                <c:pt idx="1951">
                  <c:v>1601.5</c:v>
                </c:pt>
                <c:pt idx="1952">
                  <c:v>1603.25</c:v>
                </c:pt>
                <c:pt idx="1953">
                  <c:v>1604.8</c:v>
                </c:pt>
                <c:pt idx="1954">
                  <c:v>1606.5</c:v>
                </c:pt>
                <c:pt idx="1955">
                  <c:v>1608</c:v>
                </c:pt>
                <c:pt idx="1956">
                  <c:v>1609.65</c:v>
                </c:pt>
                <c:pt idx="1957">
                  <c:v>1611.3</c:v>
                </c:pt>
                <c:pt idx="1958">
                  <c:v>1613.05</c:v>
                </c:pt>
                <c:pt idx="1959">
                  <c:v>1614.7</c:v>
                </c:pt>
                <c:pt idx="1960">
                  <c:v>1616.5</c:v>
                </c:pt>
                <c:pt idx="1961">
                  <c:v>1617.35</c:v>
                </c:pt>
                <c:pt idx="1962">
                  <c:v>1618.95</c:v>
                </c:pt>
                <c:pt idx="1963">
                  <c:v>1620.35</c:v>
                </c:pt>
                <c:pt idx="1964">
                  <c:v>1622.05</c:v>
                </c:pt>
                <c:pt idx="1965">
                  <c:v>1622.9</c:v>
                </c:pt>
                <c:pt idx="1966">
                  <c:v>1624.6</c:v>
                </c:pt>
                <c:pt idx="1967">
                  <c:v>1625.45</c:v>
                </c:pt>
                <c:pt idx="1968">
                  <c:v>1627</c:v>
                </c:pt>
                <c:pt idx="1969">
                  <c:v>1628.3</c:v>
                </c:pt>
                <c:pt idx="1970">
                  <c:v>1630.1</c:v>
                </c:pt>
                <c:pt idx="1971">
                  <c:v>1631.8</c:v>
                </c:pt>
                <c:pt idx="1972">
                  <c:v>1633.1</c:v>
                </c:pt>
                <c:pt idx="1973">
                  <c:v>1634.75</c:v>
                </c:pt>
                <c:pt idx="1974">
                  <c:v>1636.45</c:v>
                </c:pt>
                <c:pt idx="1975">
                  <c:v>1638.05</c:v>
                </c:pt>
                <c:pt idx="1976">
                  <c:v>1639.95</c:v>
                </c:pt>
                <c:pt idx="1977">
                  <c:v>1641.65</c:v>
                </c:pt>
                <c:pt idx="1978">
                  <c:v>1643.5</c:v>
                </c:pt>
                <c:pt idx="1979">
                  <c:v>1645.15</c:v>
                </c:pt>
                <c:pt idx="1980">
                  <c:v>1646.8</c:v>
                </c:pt>
                <c:pt idx="1981">
                  <c:v>1648.45</c:v>
                </c:pt>
                <c:pt idx="1982">
                  <c:v>1650.15</c:v>
                </c:pt>
                <c:pt idx="1983">
                  <c:v>1651.8</c:v>
                </c:pt>
                <c:pt idx="1984">
                  <c:v>1653.45</c:v>
                </c:pt>
                <c:pt idx="1985">
                  <c:v>1655</c:v>
                </c:pt>
                <c:pt idx="1986">
                  <c:v>1656.6</c:v>
                </c:pt>
                <c:pt idx="1987">
                  <c:v>1658.2</c:v>
                </c:pt>
                <c:pt idx="1988">
                  <c:v>1659.8</c:v>
                </c:pt>
                <c:pt idx="1989">
                  <c:v>1661.4</c:v>
                </c:pt>
                <c:pt idx="1990">
                  <c:v>1663.25</c:v>
                </c:pt>
                <c:pt idx="1991">
                  <c:v>1664.7</c:v>
                </c:pt>
                <c:pt idx="1992">
                  <c:v>1666.3</c:v>
                </c:pt>
                <c:pt idx="1993">
                  <c:v>1667.8</c:v>
                </c:pt>
                <c:pt idx="1994">
                  <c:v>1669.6</c:v>
                </c:pt>
                <c:pt idx="1995">
                  <c:v>1671.15</c:v>
                </c:pt>
                <c:pt idx="1996">
                  <c:v>1673.1</c:v>
                </c:pt>
                <c:pt idx="1997">
                  <c:v>1674.6</c:v>
                </c:pt>
                <c:pt idx="1998">
                  <c:v>1676.45</c:v>
                </c:pt>
                <c:pt idx="1999">
                  <c:v>1678.1</c:v>
                </c:pt>
                <c:pt idx="2000">
                  <c:v>1679.35</c:v>
                </c:pt>
                <c:pt idx="2001">
                  <c:v>1681</c:v>
                </c:pt>
                <c:pt idx="2002">
                  <c:v>1682.75</c:v>
                </c:pt>
                <c:pt idx="2003">
                  <c:v>1684.2</c:v>
                </c:pt>
                <c:pt idx="2004">
                  <c:v>1686</c:v>
                </c:pt>
                <c:pt idx="2005">
                  <c:v>1686.9</c:v>
                </c:pt>
                <c:pt idx="2006">
                  <c:v>1688.65</c:v>
                </c:pt>
                <c:pt idx="2007">
                  <c:v>1690.2</c:v>
                </c:pt>
                <c:pt idx="2008">
                  <c:v>1692</c:v>
                </c:pt>
                <c:pt idx="2009">
                  <c:v>1693.7</c:v>
                </c:pt>
                <c:pt idx="2010">
                  <c:v>1695.4</c:v>
                </c:pt>
                <c:pt idx="2011">
                  <c:v>1697.1</c:v>
                </c:pt>
                <c:pt idx="2012">
                  <c:v>1698.85</c:v>
                </c:pt>
                <c:pt idx="2013">
                  <c:v>1700.25</c:v>
                </c:pt>
                <c:pt idx="2014">
                  <c:v>1701.95</c:v>
                </c:pt>
                <c:pt idx="2015">
                  <c:v>1703.6</c:v>
                </c:pt>
                <c:pt idx="2016">
                  <c:v>1705.35</c:v>
                </c:pt>
                <c:pt idx="2017">
                  <c:v>1707.1</c:v>
                </c:pt>
                <c:pt idx="2018">
                  <c:v>1708.75</c:v>
                </c:pt>
                <c:pt idx="2019">
                  <c:v>1710.45</c:v>
                </c:pt>
                <c:pt idx="2020">
                  <c:v>1712.2</c:v>
                </c:pt>
                <c:pt idx="2021">
                  <c:v>1713.9</c:v>
                </c:pt>
                <c:pt idx="2022">
                  <c:v>1715.75</c:v>
                </c:pt>
                <c:pt idx="2023">
                  <c:v>1717.5</c:v>
                </c:pt>
                <c:pt idx="2024">
                  <c:v>1719.15</c:v>
                </c:pt>
                <c:pt idx="2025">
                  <c:v>1720.8</c:v>
                </c:pt>
                <c:pt idx="2026">
                  <c:v>1722.55</c:v>
                </c:pt>
                <c:pt idx="2027">
                  <c:v>1724.15</c:v>
                </c:pt>
                <c:pt idx="2028">
                  <c:v>1725.7</c:v>
                </c:pt>
                <c:pt idx="2029">
                  <c:v>1727.1</c:v>
                </c:pt>
                <c:pt idx="2030">
                  <c:v>1728.95</c:v>
                </c:pt>
                <c:pt idx="2031">
                  <c:v>1731.15</c:v>
                </c:pt>
                <c:pt idx="2032">
                  <c:v>1733.15</c:v>
                </c:pt>
                <c:pt idx="2033">
                  <c:v>1735.25</c:v>
                </c:pt>
                <c:pt idx="2034">
                  <c:v>1737.55</c:v>
                </c:pt>
                <c:pt idx="2035">
                  <c:v>1739.1</c:v>
                </c:pt>
                <c:pt idx="2036">
                  <c:v>1740.95</c:v>
                </c:pt>
                <c:pt idx="2037">
                  <c:v>1742.8</c:v>
                </c:pt>
                <c:pt idx="2038">
                  <c:v>1744.85</c:v>
                </c:pt>
                <c:pt idx="2039">
                  <c:v>1746.25</c:v>
                </c:pt>
                <c:pt idx="2040">
                  <c:v>1748.05</c:v>
                </c:pt>
                <c:pt idx="2041">
                  <c:v>1749.65</c:v>
                </c:pt>
                <c:pt idx="2042">
                  <c:v>1751.5</c:v>
                </c:pt>
                <c:pt idx="2043">
                  <c:v>1753.2</c:v>
                </c:pt>
                <c:pt idx="2044">
                  <c:v>1754.95</c:v>
                </c:pt>
                <c:pt idx="2045">
                  <c:v>1756.75</c:v>
                </c:pt>
                <c:pt idx="2046">
                  <c:v>1758.5</c:v>
                </c:pt>
                <c:pt idx="2047">
                  <c:v>1760.2</c:v>
                </c:pt>
                <c:pt idx="2048">
                  <c:v>1761.95</c:v>
                </c:pt>
                <c:pt idx="2049">
                  <c:v>1763.75</c:v>
                </c:pt>
                <c:pt idx="2050">
                  <c:v>1765.45</c:v>
                </c:pt>
                <c:pt idx="2051">
                  <c:v>1767.15</c:v>
                </c:pt>
                <c:pt idx="2052">
                  <c:v>1768.85</c:v>
                </c:pt>
                <c:pt idx="2053">
                  <c:v>1770.5</c:v>
                </c:pt>
                <c:pt idx="2054">
                  <c:v>1772.15</c:v>
                </c:pt>
                <c:pt idx="2055">
                  <c:v>1773.7</c:v>
                </c:pt>
                <c:pt idx="2056">
                  <c:v>1775.75</c:v>
                </c:pt>
                <c:pt idx="2057">
                  <c:v>1777.55</c:v>
                </c:pt>
                <c:pt idx="2058">
                  <c:v>1779.1</c:v>
                </c:pt>
                <c:pt idx="2059">
                  <c:v>1780.85</c:v>
                </c:pt>
                <c:pt idx="2060">
                  <c:v>1782.75</c:v>
                </c:pt>
                <c:pt idx="2061">
                  <c:v>1784.45</c:v>
                </c:pt>
                <c:pt idx="2062">
                  <c:v>1786.15</c:v>
                </c:pt>
                <c:pt idx="2063">
                  <c:v>1788.05</c:v>
                </c:pt>
                <c:pt idx="2064">
                  <c:v>1789.75</c:v>
                </c:pt>
                <c:pt idx="2065">
                  <c:v>1791.55</c:v>
                </c:pt>
                <c:pt idx="2066">
                  <c:v>1793.35</c:v>
                </c:pt>
                <c:pt idx="2067">
                  <c:v>1794.25</c:v>
                </c:pt>
                <c:pt idx="2068">
                  <c:v>1795.95</c:v>
                </c:pt>
                <c:pt idx="2069">
                  <c:v>1796.95</c:v>
                </c:pt>
                <c:pt idx="2070">
                  <c:v>1798.75</c:v>
                </c:pt>
                <c:pt idx="2071">
                  <c:v>1799.65</c:v>
                </c:pt>
                <c:pt idx="2072">
                  <c:v>1801.4</c:v>
                </c:pt>
                <c:pt idx="2073">
                  <c:v>1803.15</c:v>
                </c:pt>
                <c:pt idx="2074">
                  <c:v>1804.55</c:v>
                </c:pt>
                <c:pt idx="2075">
                  <c:v>1806.3</c:v>
                </c:pt>
                <c:pt idx="2076">
                  <c:v>1808</c:v>
                </c:pt>
                <c:pt idx="2077">
                  <c:v>1809.8</c:v>
                </c:pt>
                <c:pt idx="2078">
                  <c:v>1811.4</c:v>
                </c:pt>
                <c:pt idx="2079">
                  <c:v>1813.2</c:v>
                </c:pt>
                <c:pt idx="2080">
                  <c:v>1815.15</c:v>
                </c:pt>
                <c:pt idx="2081">
                  <c:v>1816.9</c:v>
                </c:pt>
                <c:pt idx="2082">
                  <c:v>1818.65</c:v>
                </c:pt>
                <c:pt idx="2083">
                  <c:v>1820.35</c:v>
                </c:pt>
                <c:pt idx="2084">
                  <c:v>1822.4</c:v>
                </c:pt>
                <c:pt idx="2085">
                  <c:v>1823.3</c:v>
                </c:pt>
                <c:pt idx="2086">
                  <c:v>1825.05</c:v>
                </c:pt>
                <c:pt idx="2087">
                  <c:v>1826.75</c:v>
                </c:pt>
                <c:pt idx="2088">
                  <c:v>1828.5</c:v>
                </c:pt>
                <c:pt idx="2089">
                  <c:v>1830.7</c:v>
                </c:pt>
                <c:pt idx="2090">
                  <c:v>1832.5</c:v>
                </c:pt>
                <c:pt idx="2091">
                  <c:v>1834.05</c:v>
                </c:pt>
                <c:pt idx="2092">
                  <c:v>1836.05</c:v>
                </c:pt>
                <c:pt idx="2093">
                  <c:v>1837.9</c:v>
                </c:pt>
                <c:pt idx="2094">
                  <c:v>1839.45</c:v>
                </c:pt>
                <c:pt idx="2095">
                  <c:v>1841.15</c:v>
                </c:pt>
                <c:pt idx="2096">
                  <c:v>1842.95</c:v>
                </c:pt>
                <c:pt idx="2097">
                  <c:v>1844.65</c:v>
                </c:pt>
                <c:pt idx="2098">
                  <c:v>1846.5</c:v>
                </c:pt>
                <c:pt idx="2099">
                  <c:v>1848.2</c:v>
                </c:pt>
                <c:pt idx="2100">
                  <c:v>1850.1</c:v>
                </c:pt>
                <c:pt idx="2101">
                  <c:v>1851</c:v>
                </c:pt>
                <c:pt idx="2102">
                  <c:v>1852.65</c:v>
                </c:pt>
                <c:pt idx="2103">
                  <c:v>1854.35</c:v>
                </c:pt>
                <c:pt idx="2104">
                  <c:v>1856.1</c:v>
                </c:pt>
                <c:pt idx="2105">
                  <c:v>1857.85</c:v>
                </c:pt>
                <c:pt idx="2106">
                  <c:v>1859.55</c:v>
                </c:pt>
                <c:pt idx="2107">
                  <c:v>1861.35</c:v>
                </c:pt>
                <c:pt idx="2108">
                  <c:v>1863.1</c:v>
                </c:pt>
                <c:pt idx="2109">
                  <c:v>1864.85</c:v>
                </c:pt>
                <c:pt idx="2110">
                  <c:v>1866.7</c:v>
                </c:pt>
                <c:pt idx="2111">
                  <c:v>1868.45</c:v>
                </c:pt>
                <c:pt idx="2112">
                  <c:v>1870.3</c:v>
                </c:pt>
                <c:pt idx="2113">
                  <c:v>1872</c:v>
                </c:pt>
                <c:pt idx="2114">
                  <c:v>1873.75</c:v>
                </c:pt>
                <c:pt idx="2115">
                  <c:v>1875.35</c:v>
                </c:pt>
                <c:pt idx="2116">
                  <c:v>1877.25</c:v>
                </c:pt>
                <c:pt idx="2117">
                  <c:v>1879</c:v>
                </c:pt>
                <c:pt idx="2118">
                  <c:v>1880.85</c:v>
                </c:pt>
                <c:pt idx="2119">
                  <c:v>1882.55</c:v>
                </c:pt>
                <c:pt idx="2120">
                  <c:v>1884.35</c:v>
                </c:pt>
                <c:pt idx="2121">
                  <c:v>1886.2</c:v>
                </c:pt>
                <c:pt idx="2122">
                  <c:v>1887.85</c:v>
                </c:pt>
                <c:pt idx="2123">
                  <c:v>1889.6</c:v>
                </c:pt>
                <c:pt idx="2124">
                  <c:v>1891.45</c:v>
                </c:pt>
                <c:pt idx="2125">
                  <c:v>1893.3</c:v>
                </c:pt>
                <c:pt idx="2126">
                  <c:v>1894.95</c:v>
                </c:pt>
                <c:pt idx="2127">
                  <c:v>1896.8</c:v>
                </c:pt>
                <c:pt idx="2128">
                  <c:v>1898.7</c:v>
                </c:pt>
                <c:pt idx="2129">
                  <c:v>1899.65</c:v>
                </c:pt>
                <c:pt idx="2130">
                  <c:v>1901.5</c:v>
                </c:pt>
                <c:pt idx="2131">
                  <c:v>1903.3</c:v>
                </c:pt>
                <c:pt idx="2132">
                  <c:v>1904.95</c:v>
                </c:pt>
                <c:pt idx="2133">
                  <c:v>1906.8</c:v>
                </c:pt>
                <c:pt idx="2134">
                  <c:v>1908.65</c:v>
                </c:pt>
                <c:pt idx="2135">
                  <c:v>1910.5</c:v>
                </c:pt>
                <c:pt idx="2136">
                  <c:v>1912.55</c:v>
                </c:pt>
                <c:pt idx="2137">
                  <c:v>1913.5</c:v>
                </c:pt>
                <c:pt idx="2138">
                  <c:v>1915.5</c:v>
                </c:pt>
                <c:pt idx="2139">
                  <c:v>1916.45</c:v>
                </c:pt>
                <c:pt idx="2140">
                  <c:v>1918.35</c:v>
                </c:pt>
                <c:pt idx="2141">
                  <c:v>1920.15</c:v>
                </c:pt>
                <c:pt idx="2142">
                  <c:v>1921.9</c:v>
                </c:pt>
                <c:pt idx="2143">
                  <c:v>1923.75</c:v>
                </c:pt>
                <c:pt idx="2144">
                  <c:v>1925.45</c:v>
                </c:pt>
                <c:pt idx="2145">
                  <c:v>1927.25</c:v>
                </c:pt>
                <c:pt idx="2146">
                  <c:v>1928.9</c:v>
                </c:pt>
                <c:pt idx="2147">
                  <c:v>1930.65</c:v>
                </c:pt>
                <c:pt idx="2148">
                  <c:v>1932.35</c:v>
                </c:pt>
                <c:pt idx="2149">
                  <c:v>1934.1</c:v>
                </c:pt>
                <c:pt idx="2150">
                  <c:v>1935.85</c:v>
                </c:pt>
                <c:pt idx="2151">
                  <c:v>1937.45</c:v>
                </c:pt>
                <c:pt idx="2152">
                  <c:v>1939.2</c:v>
                </c:pt>
                <c:pt idx="2153">
                  <c:v>1940.95</c:v>
                </c:pt>
                <c:pt idx="2154">
                  <c:v>1942.85</c:v>
                </c:pt>
                <c:pt idx="2155">
                  <c:v>1943.8</c:v>
                </c:pt>
                <c:pt idx="2156">
                  <c:v>1945.45</c:v>
                </c:pt>
                <c:pt idx="2157">
                  <c:v>1947.1</c:v>
                </c:pt>
                <c:pt idx="2158">
                  <c:v>1948.8</c:v>
                </c:pt>
                <c:pt idx="2159">
                  <c:v>1950.55</c:v>
                </c:pt>
                <c:pt idx="2160">
                  <c:v>1952.35</c:v>
                </c:pt>
                <c:pt idx="2161">
                  <c:v>1954.05</c:v>
                </c:pt>
                <c:pt idx="2162">
                  <c:v>1956.05</c:v>
                </c:pt>
                <c:pt idx="2163">
                  <c:v>1957.8</c:v>
                </c:pt>
                <c:pt idx="2164">
                  <c:v>1959.55</c:v>
                </c:pt>
                <c:pt idx="2165">
                  <c:v>1961.4</c:v>
                </c:pt>
                <c:pt idx="2166">
                  <c:v>1963.2</c:v>
                </c:pt>
                <c:pt idx="2167">
                  <c:v>1964.95</c:v>
                </c:pt>
                <c:pt idx="2168">
                  <c:v>1966.85</c:v>
                </c:pt>
                <c:pt idx="2169">
                  <c:v>1968.9</c:v>
                </c:pt>
                <c:pt idx="2170">
                  <c:v>1970.8</c:v>
                </c:pt>
                <c:pt idx="2171">
                  <c:v>1972.6</c:v>
                </c:pt>
                <c:pt idx="2172">
                  <c:v>1974.5</c:v>
                </c:pt>
                <c:pt idx="2173">
                  <c:v>1976.3</c:v>
                </c:pt>
                <c:pt idx="2174">
                  <c:v>1978.2</c:v>
                </c:pt>
                <c:pt idx="2175">
                  <c:v>1980</c:v>
                </c:pt>
                <c:pt idx="2176">
                  <c:v>1982</c:v>
                </c:pt>
                <c:pt idx="2177">
                  <c:v>1983.8</c:v>
                </c:pt>
                <c:pt idx="2178">
                  <c:v>1985.35</c:v>
                </c:pt>
                <c:pt idx="2179">
                  <c:v>1987.15</c:v>
                </c:pt>
                <c:pt idx="2180">
                  <c:v>1989</c:v>
                </c:pt>
                <c:pt idx="2181">
                  <c:v>1990.7</c:v>
                </c:pt>
                <c:pt idx="2182">
                  <c:v>1992.4</c:v>
                </c:pt>
                <c:pt idx="2183">
                  <c:v>1994.2</c:v>
                </c:pt>
                <c:pt idx="2184">
                  <c:v>1996</c:v>
                </c:pt>
                <c:pt idx="2185">
                  <c:v>1997.6</c:v>
                </c:pt>
                <c:pt idx="2186">
                  <c:v>1999.65</c:v>
                </c:pt>
                <c:pt idx="2187">
                  <c:v>2001.45</c:v>
                </c:pt>
                <c:pt idx="2188">
                  <c:v>2003.05</c:v>
                </c:pt>
                <c:pt idx="2189">
                  <c:v>2005.1</c:v>
                </c:pt>
                <c:pt idx="2190">
                  <c:v>2006.65</c:v>
                </c:pt>
                <c:pt idx="2191">
                  <c:v>2008.7</c:v>
                </c:pt>
                <c:pt idx="2192">
                  <c:v>2009.7</c:v>
                </c:pt>
                <c:pt idx="2193">
                  <c:v>2011.8</c:v>
                </c:pt>
                <c:pt idx="2194">
                  <c:v>2013.7</c:v>
                </c:pt>
                <c:pt idx="2195">
                  <c:v>2015.3</c:v>
                </c:pt>
                <c:pt idx="2196">
                  <c:v>2017.1</c:v>
                </c:pt>
                <c:pt idx="2197">
                  <c:v>2018.6</c:v>
                </c:pt>
                <c:pt idx="2198">
                  <c:v>2020.5</c:v>
                </c:pt>
                <c:pt idx="2199">
                  <c:v>2022.3</c:v>
                </c:pt>
                <c:pt idx="2200">
                  <c:v>2024</c:v>
                </c:pt>
                <c:pt idx="2201">
                  <c:v>2025.8</c:v>
                </c:pt>
                <c:pt idx="2202">
                  <c:v>2028.5</c:v>
                </c:pt>
                <c:pt idx="2203">
                  <c:v>2031.05</c:v>
                </c:pt>
                <c:pt idx="2204">
                  <c:v>2033.45</c:v>
                </c:pt>
                <c:pt idx="2205">
                  <c:v>2036.35</c:v>
                </c:pt>
                <c:pt idx="2206">
                  <c:v>2038.45</c:v>
                </c:pt>
                <c:pt idx="2207">
                  <c:v>2040.5</c:v>
                </c:pt>
                <c:pt idx="2208">
                  <c:v>2042.5</c:v>
                </c:pt>
                <c:pt idx="2209">
                  <c:v>2044.2</c:v>
                </c:pt>
                <c:pt idx="2210">
                  <c:v>2046.2</c:v>
                </c:pt>
                <c:pt idx="2211">
                  <c:v>2048.1</c:v>
                </c:pt>
                <c:pt idx="2212">
                  <c:v>2050.4</c:v>
                </c:pt>
                <c:pt idx="2213">
                  <c:v>2052.1</c:v>
                </c:pt>
                <c:pt idx="2214">
                  <c:v>2053.65</c:v>
                </c:pt>
                <c:pt idx="2215">
                  <c:v>2055.4</c:v>
                </c:pt>
                <c:pt idx="2216">
                  <c:v>2057.25</c:v>
                </c:pt>
                <c:pt idx="2217">
                  <c:v>2059.1</c:v>
                </c:pt>
                <c:pt idx="2218">
                  <c:v>2061.15</c:v>
                </c:pt>
                <c:pt idx="2219">
                  <c:v>2063.1</c:v>
                </c:pt>
                <c:pt idx="2220">
                  <c:v>2064.3000000000002</c:v>
                </c:pt>
                <c:pt idx="2221">
                  <c:v>2066.4499999999998</c:v>
                </c:pt>
                <c:pt idx="2222">
                  <c:v>2068.5</c:v>
                </c:pt>
                <c:pt idx="2223">
                  <c:v>2070.4499999999998</c:v>
                </c:pt>
                <c:pt idx="2224">
                  <c:v>2072.0500000000002</c:v>
                </c:pt>
                <c:pt idx="2225">
                  <c:v>2074.15</c:v>
                </c:pt>
                <c:pt idx="2226">
                  <c:v>2076</c:v>
                </c:pt>
                <c:pt idx="2227">
                  <c:v>2077.85</c:v>
                </c:pt>
                <c:pt idx="2228">
                  <c:v>2079.75</c:v>
                </c:pt>
                <c:pt idx="2229">
                  <c:v>2081.6</c:v>
                </c:pt>
                <c:pt idx="2230">
                  <c:v>2083.3000000000002</c:v>
                </c:pt>
                <c:pt idx="2231">
                  <c:v>2085.25</c:v>
                </c:pt>
                <c:pt idx="2232">
                  <c:v>2087.1</c:v>
                </c:pt>
                <c:pt idx="2233">
                  <c:v>2089</c:v>
                </c:pt>
                <c:pt idx="2234">
                  <c:v>2090.8000000000002</c:v>
                </c:pt>
                <c:pt idx="2235">
                  <c:v>2093.1999999999998</c:v>
                </c:pt>
                <c:pt idx="2236">
                  <c:v>2095.5500000000002</c:v>
                </c:pt>
                <c:pt idx="2237">
                  <c:v>2097.85</c:v>
                </c:pt>
                <c:pt idx="2238">
                  <c:v>2099.85</c:v>
                </c:pt>
                <c:pt idx="2239">
                  <c:v>2101.65</c:v>
                </c:pt>
                <c:pt idx="2240">
                  <c:v>2103.1999999999998</c:v>
                </c:pt>
                <c:pt idx="2241">
                  <c:v>2105</c:v>
                </c:pt>
                <c:pt idx="2242">
                  <c:v>2106.5500000000002</c:v>
                </c:pt>
                <c:pt idx="2243">
                  <c:v>2108.4</c:v>
                </c:pt>
                <c:pt idx="2244">
                  <c:v>2110.35</c:v>
                </c:pt>
                <c:pt idx="2245">
                  <c:v>2112.1</c:v>
                </c:pt>
                <c:pt idx="2246">
                  <c:v>2113.8000000000002</c:v>
                </c:pt>
                <c:pt idx="2247">
                  <c:v>2115.6</c:v>
                </c:pt>
                <c:pt idx="2248">
                  <c:v>2117.25</c:v>
                </c:pt>
                <c:pt idx="2249">
                  <c:v>2119.1999999999998</c:v>
                </c:pt>
                <c:pt idx="2250">
                  <c:v>2120.8000000000002</c:v>
                </c:pt>
                <c:pt idx="2251">
                  <c:v>2122.4499999999998</c:v>
                </c:pt>
                <c:pt idx="2252">
                  <c:v>2124.25</c:v>
                </c:pt>
                <c:pt idx="2253">
                  <c:v>2126.0500000000002</c:v>
                </c:pt>
                <c:pt idx="2254">
                  <c:v>2128.3000000000002</c:v>
                </c:pt>
                <c:pt idx="2255">
                  <c:v>2130.3000000000002</c:v>
                </c:pt>
                <c:pt idx="2256">
                  <c:v>2131.9499999999998</c:v>
                </c:pt>
                <c:pt idx="2257">
                  <c:v>2133.6999999999998</c:v>
                </c:pt>
                <c:pt idx="2258">
                  <c:v>2135.5</c:v>
                </c:pt>
                <c:pt idx="2259">
                  <c:v>2137.4</c:v>
                </c:pt>
                <c:pt idx="2260">
                  <c:v>2139.35</c:v>
                </c:pt>
                <c:pt idx="2261">
                  <c:v>2141.4</c:v>
                </c:pt>
                <c:pt idx="2262">
                  <c:v>2143</c:v>
                </c:pt>
                <c:pt idx="2263">
                  <c:v>2144.8000000000002</c:v>
                </c:pt>
                <c:pt idx="2264">
                  <c:v>2146.25</c:v>
                </c:pt>
                <c:pt idx="2265">
                  <c:v>2148.6</c:v>
                </c:pt>
                <c:pt idx="2266">
                  <c:v>2150.4</c:v>
                </c:pt>
                <c:pt idx="2267">
                  <c:v>2152.1</c:v>
                </c:pt>
                <c:pt idx="2268">
                  <c:v>2153.5</c:v>
                </c:pt>
                <c:pt idx="2269">
                  <c:v>2155.3000000000002</c:v>
                </c:pt>
                <c:pt idx="2270">
                  <c:v>2157</c:v>
                </c:pt>
                <c:pt idx="2271">
                  <c:v>2159.0500000000002</c:v>
                </c:pt>
                <c:pt idx="2272">
                  <c:v>2160.8000000000002</c:v>
                </c:pt>
                <c:pt idx="2273">
                  <c:v>2162.6</c:v>
                </c:pt>
                <c:pt idx="2274">
                  <c:v>2164</c:v>
                </c:pt>
                <c:pt idx="2275">
                  <c:v>2165.9</c:v>
                </c:pt>
                <c:pt idx="2276">
                  <c:v>2167.75</c:v>
                </c:pt>
                <c:pt idx="2277">
                  <c:v>2169.5500000000002</c:v>
                </c:pt>
                <c:pt idx="2278">
                  <c:v>2171.35</c:v>
                </c:pt>
                <c:pt idx="2279">
                  <c:v>2173.15</c:v>
                </c:pt>
                <c:pt idx="2280">
                  <c:v>2175</c:v>
                </c:pt>
                <c:pt idx="2281">
                  <c:v>2176.75</c:v>
                </c:pt>
                <c:pt idx="2282">
                  <c:v>2178.8000000000002</c:v>
                </c:pt>
                <c:pt idx="2283">
                  <c:v>2180.6</c:v>
                </c:pt>
                <c:pt idx="2284">
                  <c:v>2182.35</c:v>
                </c:pt>
                <c:pt idx="2285">
                  <c:v>2184.15</c:v>
                </c:pt>
                <c:pt idx="2286">
                  <c:v>2186</c:v>
                </c:pt>
                <c:pt idx="2287">
                  <c:v>2188.0500000000002</c:v>
                </c:pt>
                <c:pt idx="2288">
                  <c:v>2189.65</c:v>
                </c:pt>
                <c:pt idx="2289">
                  <c:v>2191.85</c:v>
                </c:pt>
                <c:pt idx="2290">
                  <c:v>2193.65</c:v>
                </c:pt>
                <c:pt idx="2291">
                  <c:v>2195.4</c:v>
                </c:pt>
                <c:pt idx="2292">
                  <c:v>2196.6999999999998</c:v>
                </c:pt>
                <c:pt idx="2293">
                  <c:v>2198.85</c:v>
                </c:pt>
                <c:pt idx="2294">
                  <c:v>2200.5</c:v>
                </c:pt>
                <c:pt idx="2295">
                  <c:v>2202.3000000000002</c:v>
                </c:pt>
                <c:pt idx="2296">
                  <c:v>2204</c:v>
                </c:pt>
                <c:pt idx="2297">
                  <c:v>2205.9</c:v>
                </c:pt>
                <c:pt idx="2298">
                  <c:v>2207.8000000000002</c:v>
                </c:pt>
                <c:pt idx="2299">
                  <c:v>2209.5500000000002</c:v>
                </c:pt>
                <c:pt idx="2300">
                  <c:v>2211.1</c:v>
                </c:pt>
                <c:pt idx="2301">
                  <c:v>2213.25</c:v>
                </c:pt>
                <c:pt idx="2302">
                  <c:v>2214.9499999999998</c:v>
                </c:pt>
                <c:pt idx="2303">
                  <c:v>2217</c:v>
                </c:pt>
                <c:pt idx="2304">
                  <c:v>2218.8000000000002</c:v>
                </c:pt>
                <c:pt idx="2305">
                  <c:v>2220.65</c:v>
                </c:pt>
                <c:pt idx="2306">
                  <c:v>2222.35</c:v>
                </c:pt>
                <c:pt idx="2307">
                  <c:v>2224.1999999999998</c:v>
                </c:pt>
                <c:pt idx="2308">
                  <c:v>2226.15</c:v>
                </c:pt>
                <c:pt idx="2309">
                  <c:v>2227.85</c:v>
                </c:pt>
                <c:pt idx="2310">
                  <c:v>2229.6999999999998</c:v>
                </c:pt>
                <c:pt idx="2311">
                  <c:v>2231.5</c:v>
                </c:pt>
                <c:pt idx="2312">
                  <c:v>2233.1999999999998</c:v>
                </c:pt>
                <c:pt idx="2313">
                  <c:v>2235.1999999999998</c:v>
                </c:pt>
                <c:pt idx="2314">
                  <c:v>2236.9499999999998</c:v>
                </c:pt>
                <c:pt idx="2315">
                  <c:v>2239.1</c:v>
                </c:pt>
                <c:pt idx="2316">
                  <c:v>2241.4</c:v>
                </c:pt>
                <c:pt idx="2317">
                  <c:v>2243.25</c:v>
                </c:pt>
                <c:pt idx="2318">
                  <c:v>2245</c:v>
                </c:pt>
                <c:pt idx="2319">
                  <c:v>2246.9</c:v>
                </c:pt>
                <c:pt idx="2320">
                  <c:v>2248.75</c:v>
                </c:pt>
                <c:pt idx="2321">
                  <c:v>2250.65</c:v>
                </c:pt>
                <c:pt idx="2322">
                  <c:v>2252.15</c:v>
                </c:pt>
                <c:pt idx="2323">
                  <c:v>2253.85</c:v>
                </c:pt>
                <c:pt idx="2324">
                  <c:v>2255.5500000000002</c:v>
                </c:pt>
                <c:pt idx="2325">
                  <c:v>2257.65</c:v>
                </c:pt>
                <c:pt idx="2326">
                  <c:v>2259.5</c:v>
                </c:pt>
                <c:pt idx="2327">
                  <c:v>2261.4</c:v>
                </c:pt>
                <c:pt idx="2328">
                  <c:v>2262.75</c:v>
                </c:pt>
                <c:pt idx="2329">
                  <c:v>2265.0500000000002</c:v>
                </c:pt>
                <c:pt idx="2330">
                  <c:v>2267.0500000000002</c:v>
                </c:pt>
                <c:pt idx="2331">
                  <c:v>2268.85</c:v>
                </c:pt>
                <c:pt idx="2332">
                  <c:v>2270.6999999999998</c:v>
                </c:pt>
                <c:pt idx="2333">
                  <c:v>2272.8000000000002</c:v>
                </c:pt>
                <c:pt idx="2334">
                  <c:v>2274.4499999999998</c:v>
                </c:pt>
                <c:pt idx="2335">
                  <c:v>2276.8000000000002</c:v>
                </c:pt>
                <c:pt idx="2336">
                  <c:v>2278.25</c:v>
                </c:pt>
                <c:pt idx="2337">
                  <c:v>2280.1999999999998</c:v>
                </c:pt>
                <c:pt idx="2338">
                  <c:v>2282.1</c:v>
                </c:pt>
                <c:pt idx="2339">
                  <c:v>2284.0500000000002</c:v>
                </c:pt>
                <c:pt idx="2340">
                  <c:v>2285.6</c:v>
                </c:pt>
                <c:pt idx="2341">
                  <c:v>2287.4</c:v>
                </c:pt>
                <c:pt idx="2342">
                  <c:v>2288.65</c:v>
                </c:pt>
                <c:pt idx="2343">
                  <c:v>2290.75</c:v>
                </c:pt>
                <c:pt idx="2344">
                  <c:v>2292.65</c:v>
                </c:pt>
                <c:pt idx="2345">
                  <c:v>2294.6999999999998</c:v>
                </c:pt>
                <c:pt idx="2346">
                  <c:v>2296.1999999999998</c:v>
                </c:pt>
                <c:pt idx="2347">
                  <c:v>2298.15</c:v>
                </c:pt>
                <c:pt idx="2348">
                  <c:v>2299.6999999999998</c:v>
                </c:pt>
                <c:pt idx="2349">
                  <c:v>2301.9499999999998</c:v>
                </c:pt>
                <c:pt idx="2350">
                  <c:v>2303.8000000000002</c:v>
                </c:pt>
                <c:pt idx="2351">
                  <c:v>2305.9499999999998</c:v>
                </c:pt>
                <c:pt idx="2352">
                  <c:v>2307.4</c:v>
                </c:pt>
                <c:pt idx="2353">
                  <c:v>2309.4</c:v>
                </c:pt>
                <c:pt idx="2354">
                  <c:v>2311</c:v>
                </c:pt>
                <c:pt idx="2355">
                  <c:v>2312.75</c:v>
                </c:pt>
                <c:pt idx="2356">
                  <c:v>2314.6</c:v>
                </c:pt>
                <c:pt idx="2357">
                  <c:v>2316.4</c:v>
                </c:pt>
                <c:pt idx="2358">
                  <c:v>2318.15</c:v>
                </c:pt>
                <c:pt idx="2359">
                  <c:v>2320.15</c:v>
                </c:pt>
                <c:pt idx="2360">
                  <c:v>2322.1</c:v>
                </c:pt>
                <c:pt idx="2361">
                  <c:v>2324.65</c:v>
                </c:pt>
                <c:pt idx="2362">
                  <c:v>2326.9</c:v>
                </c:pt>
                <c:pt idx="2363">
                  <c:v>2329.5500000000002</c:v>
                </c:pt>
                <c:pt idx="2364">
                  <c:v>2331.65</c:v>
                </c:pt>
                <c:pt idx="2365">
                  <c:v>2334</c:v>
                </c:pt>
                <c:pt idx="2366">
                  <c:v>2335.8000000000002</c:v>
                </c:pt>
                <c:pt idx="2367">
                  <c:v>2337.6999999999998</c:v>
                </c:pt>
                <c:pt idx="2368">
                  <c:v>2339.6</c:v>
                </c:pt>
                <c:pt idx="2369">
                  <c:v>2341.6999999999998</c:v>
                </c:pt>
                <c:pt idx="2370">
                  <c:v>2343.5</c:v>
                </c:pt>
                <c:pt idx="2371">
                  <c:v>2345.6</c:v>
                </c:pt>
                <c:pt idx="2372">
                  <c:v>2347.15</c:v>
                </c:pt>
                <c:pt idx="2373">
                  <c:v>2349.35</c:v>
                </c:pt>
                <c:pt idx="2374">
                  <c:v>2351.4499999999998</c:v>
                </c:pt>
                <c:pt idx="2375">
                  <c:v>2353.4</c:v>
                </c:pt>
                <c:pt idx="2376">
                  <c:v>2355.25</c:v>
                </c:pt>
                <c:pt idx="2377">
                  <c:v>2357.15</c:v>
                </c:pt>
                <c:pt idx="2378">
                  <c:v>2358.5</c:v>
                </c:pt>
                <c:pt idx="2379">
                  <c:v>2360.6999999999998</c:v>
                </c:pt>
                <c:pt idx="2380">
                  <c:v>2362.4499999999998</c:v>
                </c:pt>
                <c:pt idx="2381">
                  <c:v>2364.5500000000002</c:v>
                </c:pt>
                <c:pt idx="2382">
                  <c:v>2366.0500000000002</c:v>
                </c:pt>
                <c:pt idx="2383">
                  <c:v>2368</c:v>
                </c:pt>
                <c:pt idx="2384">
                  <c:v>2369.9499999999998</c:v>
                </c:pt>
                <c:pt idx="2385">
                  <c:v>2372.0500000000002</c:v>
                </c:pt>
                <c:pt idx="2386">
                  <c:v>2373.9</c:v>
                </c:pt>
                <c:pt idx="2387">
                  <c:v>2376</c:v>
                </c:pt>
                <c:pt idx="2388">
                  <c:v>2377.9</c:v>
                </c:pt>
                <c:pt idx="2389">
                  <c:v>2379.75</c:v>
                </c:pt>
                <c:pt idx="2390">
                  <c:v>2381.6999999999998</c:v>
                </c:pt>
                <c:pt idx="2391">
                  <c:v>2383.5</c:v>
                </c:pt>
                <c:pt idx="2392">
                  <c:v>2385.35</c:v>
                </c:pt>
                <c:pt idx="2393">
                  <c:v>2387.35</c:v>
                </c:pt>
                <c:pt idx="2394">
                  <c:v>2389.35</c:v>
                </c:pt>
                <c:pt idx="2395">
                  <c:v>2391.3000000000002</c:v>
                </c:pt>
                <c:pt idx="2396">
                  <c:v>2393.1999999999998</c:v>
                </c:pt>
                <c:pt idx="2397">
                  <c:v>2395.1</c:v>
                </c:pt>
                <c:pt idx="2398">
                  <c:v>2396.9</c:v>
                </c:pt>
                <c:pt idx="2399">
                  <c:v>2398.9</c:v>
                </c:pt>
                <c:pt idx="2400">
                  <c:v>2400.9</c:v>
                </c:pt>
                <c:pt idx="2401">
                  <c:v>2402.75</c:v>
                </c:pt>
                <c:pt idx="2402">
                  <c:v>2404.8000000000002</c:v>
                </c:pt>
                <c:pt idx="2403">
                  <c:v>2406.6999999999998</c:v>
                </c:pt>
                <c:pt idx="2404">
                  <c:v>2407.9499999999998</c:v>
                </c:pt>
                <c:pt idx="2405">
                  <c:v>2409.85</c:v>
                </c:pt>
                <c:pt idx="2406">
                  <c:v>2411.85</c:v>
                </c:pt>
                <c:pt idx="2407">
                  <c:v>2413.75</c:v>
                </c:pt>
                <c:pt idx="2408">
                  <c:v>2415.6</c:v>
                </c:pt>
                <c:pt idx="2409">
                  <c:v>2417.6999999999998</c:v>
                </c:pt>
                <c:pt idx="2410">
                  <c:v>2418.9499999999998</c:v>
                </c:pt>
                <c:pt idx="2411">
                  <c:v>2420.85</c:v>
                </c:pt>
                <c:pt idx="2412">
                  <c:v>2422.9</c:v>
                </c:pt>
                <c:pt idx="2413">
                  <c:v>2425.35</c:v>
                </c:pt>
                <c:pt idx="2414">
                  <c:v>2427.3000000000002</c:v>
                </c:pt>
                <c:pt idx="2415">
                  <c:v>2429.6999999999998</c:v>
                </c:pt>
                <c:pt idx="2416">
                  <c:v>2431.65</c:v>
                </c:pt>
                <c:pt idx="2417">
                  <c:v>2433.65</c:v>
                </c:pt>
                <c:pt idx="2418">
                  <c:v>2435.5500000000002</c:v>
                </c:pt>
                <c:pt idx="2419">
                  <c:v>2437.5500000000002</c:v>
                </c:pt>
                <c:pt idx="2420">
                  <c:v>2439.4</c:v>
                </c:pt>
                <c:pt idx="2421">
                  <c:v>2441.5</c:v>
                </c:pt>
                <c:pt idx="2422">
                  <c:v>2443.4</c:v>
                </c:pt>
                <c:pt idx="2423">
                  <c:v>2445.5500000000002</c:v>
                </c:pt>
                <c:pt idx="2424">
                  <c:v>2446.8000000000002</c:v>
                </c:pt>
                <c:pt idx="2425">
                  <c:v>2448.8000000000002</c:v>
                </c:pt>
                <c:pt idx="2426">
                  <c:v>2450.6999999999998</c:v>
                </c:pt>
                <c:pt idx="2427">
                  <c:v>2452.75</c:v>
                </c:pt>
                <c:pt idx="2428">
                  <c:v>2454.65</c:v>
                </c:pt>
                <c:pt idx="2429">
                  <c:v>2456.5500000000002</c:v>
                </c:pt>
                <c:pt idx="2430">
                  <c:v>2457.9</c:v>
                </c:pt>
                <c:pt idx="2431">
                  <c:v>2459.9499999999998</c:v>
                </c:pt>
                <c:pt idx="2432">
                  <c:v>2461.9499999999998</c:v>
                </c:pt>
                <c:pt idx="2433">
                  <c:v>2464.0500000000002</c:v>
                </c:pt>
                <c:pt idx="2434">
                  <c:v>2466.0500000000002</c:v>
                </c:pt>
                <c:pt idx="2435">
                  <c:v>2467.9499999999998</c:v>
                </c:pt>
                <c:pt idx="2436">
                  <c:v>2469.9</c:v>
                </c:pt>
                <c:pt idx="2437">
                  <c:v>2471.85</c:v>
                </c:pt>
                <c:pt idx="2438">
                  <c:v>2473.65</c:v>
                </c:pt>
                <c:pt idx="2439">
                  <c:v>2475.6</c:v>
                </c:pt>
                <c:pt idx="2440">
                  <c:v>2477.5500000000002</c:v>
                </c:pt>
                <c:pt idx="2441">
                  <c:v>2479.65</c:v>
                </c:pt>
                <c:pt idx="2442">
                  <c:v>2481.5</c:v>
                </c:pt>
                <c:pt idx="2443">
                  <c:v>2483.4499999999998</c:v>
                </c:pt>
                <c:pt idx="2444">
                  <c:v>2485.4</c:v>
                </c:pt>
                <c:pt idx="2445">
                  <c:v>2487.4</c:v>
                </c:pt>
                <c:pt idx="2446">
                  <c:v>2489.5500000000002</c:v>
                </c:pt>
                <c:pt idx="2447">
                  <c:v>2491.6</c:v>
                </c:pt>
                <c:pt idx="2448">
                  <c:v>2493.3000000000002</c:v>
                </c:pt>
                <c:pt idx="2449">
                  <c:v>2495.25</c:v>
                </c:pt>
                <c:pt idx="2450">
                  <c:v>2497.0500000000002</c:v>
                </c:pt>
                <c:pt idx="2451">
                  <c:v>2498.85</c:v>
                </c:pt>
                <c:pt idx="2452">
                  <c:v>2500.9</c:v>
                </c:pt>
                <c:pt idx="2453">
                  <c:v>2503</c:v>
                </c:pt>
                <c:pt idx="2454">
                  <c:v>2504.9</c:v>
                </c:pt>
                <c:pt idx="2455">
                  <c:v>2506.75</c:v>
                </c:pt>
                <c:pt idx="2456">
                  <c:v>2508.75</c:v>
                </c:pt>
                <c:pt idx="2457">
                  <c:v>2510.75</c:v>
                </c:pt>
                <c:pt idx="2458">
                  <c:v>2512.6999999999998</c:v>
                </c:pt>
                <c:pt idx="2459">
                  <c:v>2514.6</c:v>
                </c:pt>
                <c:pt idx="2460">
                  <c:v>2516.9</c:v>
                </c:pt>
                <c:pt idx="2461">
                  <c:v>2519.1</c:v>
                </c:pt>
                <c:pt idx="2462">
                  <c:v>2520.9499999999998</c:v>
                </c:pt>
                <c:pt idx="2463">
                  <c:v>2523.0500000000002</c:v>
                </c:pt>
                <c:pt idx="2464">
                  <c:v>2524.6</c:v>
                </c:pt>
                <c:pt idx="2465">
                  <c:v>2526.65</c:v>
                </c:pt>
                <c:pt idx="2466">
                  <c:v>2528.5500000000002</c:v>
                </c:pt>
                <c:pt idx="2467">
                  <c:v>2530.6999999999998</c:v>
                </c:pt>
                <c:pt idx="2468">
                  <c:v>2532.9499999999998</c:v>
                </c:pt>
                <c:pt idx="2469">
                  <c:v>2535.3000000000002</c:v>
                </c:pt>
                <c:pt idx="2470">
                  <c:v>2537</c:v>
                </c:pt>
                <c:pt idx="2471">
                  <c:v>2539.1</c:v>
                </c:pt>
                <c:pt idx="2472">
                  <c:v>2540.9499999999998</c:v>
                </c:pt>
                <c:pt idx="2473">
                  <c:v>2543.0500000000002</c:v>
                </c:pt>
                <c:pt idx="2474">
                  <c:v>2544.9499999999998</c:v>
                </c:pt>
                <c:pt idx="2475">
                  <c:v>2547.0500000000002</c:v>
                </c:pt>
                <c:pt idx="2476">
                  <c:v>2548.9499999999998</c:v>
                </c:pt>
                <c:pt idx="2477">
                  <c:v>2551.0500000000002</c:v>
                </c:pt>
                <c:pt idx="2478">
                  <c:v>2552.9499999999998</c:v>
                </c:pt>
                <c:pt idx="2479">
                  <c:v>2555.25</c:v>
                </c:pt>
                <c:pt idx="2480">
                  <c:v>2557.1</c:v>
                </c:pt>
                <c:pt idx="2481">
                  <c:v>2559.35</c:v>
                </c:pt>
                <c:pt idx="2482">
                  <c:v>2561.1999999999998</c:v>
                </c:pt>
                <c:pt idx="2483">
                  <c:v>2563.3000000000002</c:v>
                </c:pt>
                <c:pt idx="2484">
                  <c:v>2565.75</c:v>
                </c:pt>
                <c:pt idx="2485">
                  <c:v>2567.9</c:v>
                </c:pt>
                <c:pt idx="2486">
                  <c:v>2570.15</c:v>
                </c:pt>
                <c:pt idx="2487">
                  <c:v>2572</c:v>
                </c:pt>
                <c:pt idx="2488">
                  <c:v>2573.75</c:v>
                </c:pt>
                <c:pt idx="2489">
                  <c:v>2575.85</c:v>
                </c:pt>
                <c:pt idx="2490">
                  <c:v>2578.0500000000002</c:v>
                </c:pt>
                <c:pt idx="2491">
                  <c:v>2580.0500000000002</c:v>
                </c:pt>
                <c:pt idx="2492">
                  <c:v>2581.85</c:v>
                </c:pt>
                <c:pt idx="2493">
                  <c:v>2584</c:v>
                </c:pt>
                <c:pt idx="2494">
                  <c:v>2586</c:v>
                </c:pt>
                <c:pt idx="2495">
                  <c:v>2588.15</c:v>
                </c:pt>
                <c:pt idx="2496">
                  <c:v>2590.15</c:v>
                </c:pt>
                <c:pt idx="2497">
                  <c:v>2592.4499999999998</c:v>
                </c:pt>
                <c:pt idx="2498">
                  <c:v>2594.35</c:v>
                </c:pt>
                <c:pt idx="2499">
                  <c:v>2596.35</c:v>
                </c:pt>
                <c:pt idx="2500">
                  <c:v>2598.4499999999998</c:v>
                </c:pt>
                <c:pt idx="2501">
                  <c:v>2600.6</c:v>
                </c:pt>
                <c:pt idx="2502">
                  <c:v>2602.65</c:v>
                </c:pt>
                <c:pt idx="2503">
                  <c:v>2604.8000000000002</c:v>
                </c:pt>
                <c:pt idx="2504">
                  <c:v>2606.65</c:v>
                </c:pt>
                <c:pt idx="2505">
                  <c:v>2608.5500000000002</c:v>
                </c:pt>
                <c:pt idx="2506">
                  <c:v>2610.5500000000002</c:v>
                </c:pt>
                <c:pt idx="2507">
                  <c:v>2612.6999999999998</c:v>
                </c:pt>
                <c:pt idx="2508">
                  <c:v>2614.5500000000002</c:v>
                </c:pt>
                <c:pt idx="2509">
                  <c:v>2616.65</c:v>
                </c:pt>
                <c:pt idx="2510">
                  <c:v>2619.25</c:v>
                </c:pt>
                <c:pt idx="2511">
                  <c:v>2621.75</c:v>
                </c:pt>
                <c:pt idx="2512">
                  <c:v>2624.25</c:v>
                </c:pt>
                <c:pt idx="2513">
                  <c:v>2627</c:v>
                </c:pt>
                <c:pt idx="2514">
                  <c:v>2629.2</c:v>
                </c:pt>
                <c:pt idx="2515">
                  <c:v>2631.55</c:v>
                </c:pt>
                <c:pt idx="2516">
                  <c:v>2633.75</c:v>
                </c:pt>
                <c:pt idx="2517">
                  <c:v>2635.95</c:v>
                </c:pt>
                <c:pt idx="2518">
                  <c:v>2637.95</c:v>
                </c:pt>
                <c:pt idx="2519">
                  <c:v>2639.85</c:v>
                </c:pt>
                <c:pt idx="2520">
                  <c:v>2641.65</c:v>
                </c:pt>
                <c:pt idx="2521">
                  <c:v>2643.65</c:v>
                </c:pt>
                <c:pt idx="2522">
                  <c:v>2645.55</c:v>
                </c:pt>
                <c:pt idx="2523">
                  <c:v>2647.9</c:v>
                </c:pt>
                <c:pt idx="2524">
                  <c:v>2649.75</c:v>
                </c:pt>
                <c:pt idx="2525">
                  <c:v>2651.9</c:v>
                </c:pt>
                <c:pt idx="2526">
                  <c:v>2653.9</c:v>
                </c:pt>
                <c:pt idx="2527">
                  <c:v>2656</c:v>
                </c:pt>
                <c:pt idx="2528">
                  <c:v>2657.85</c:v>
                </c:pt>
                <c:pt idx="2529">
                  <c:v>2659.9</c:v>
                </c:pt>
                <c:pt idx="2530">
                  <c:v>2662.1</c:v>
                </c:pt>
                <c:pt idx="2531">
                  <c:v>2664.3</c:v>
                </c:pt>
                <c:pt idx="2532">
                  <c:v>2666.2</c:v>
                </c:pt>
                <c:pt idx="2533">
                  <c:v>2668.35</c:v>
                </c:pt>
                <c:pt idx="2534">
                  <c:v>2670.65</c:v>
                </c:pt>
                <c:pt idx="2535">
                  <c:v>2672.95</c:v>
                </c:pt>
                <c:pt idx="2536">
                  <c:v>2675</c:v>
                </c:pt>
                <c:pt idx="2537">
                  <c:v>2677.2</c:v>
                </c:pt>
                <c:pt idx="2538">
                  <c:v>2679.2</c:v>
                </c:pt>
                <c:pt idx="2539">
                  <c:v>2681.5</c:v>
                </c:pt>
                <c:pt idx="2540">
                  <c:v>2683.3</c:v>
                </c:pt>
                <c:pt idx="2541">
                  <c:v>2685.35</c:v>
                </c:pt>
                <c:pt idx="2542">
                  <c:v>2687.75</c:v>
                </c:pt>
                <c:pt idx="2543">
                  <c:v>2689.95</c:v>
                </c:pt>
                <c:pt idx="2544">
                  <c:v>2691.9</c:v>
                </c:pt>
                <c:pt idx="2545">
                  <c:v>2694.05</c:v>
                </c:pt>
                <c:pt idx="2546">
                  <c:v>2696.2</c:v>
                </c:pt>
                <c:pt idx="2547">
                  <c:v>2698.3</c:v>
                </c:pt>
                <c:pt idx="2548">
                  <c:v>2700.3</c:v>
                </c:pt>
                <c:pt idx="2549">
                  <c:v>2702.45</c:v>
                </c:pt>
                <c:pt idx="2550">
                  <c:v>2704.35</c:v>
                </c:pt>
                <c:pt idx="2551">
                  <c:v>2706.65</c:v>
                </c:pt>
                <c:pt idx="2552">
                  <c:v>2708.9</c:v>
                </c:pt>
                <c:pt idx="2553">
                  <c:v>2711.15</c:v>
                </c:pt>
                <c:pt idx="2554">
                  <c:v>2713</c:v>
                </c:pt>
                <c:pt idx="2555">
                  <c:v>2715.2</c:v>
                </c:pt>
                <c:pt idx="2556">
                  <c:v>2717.2</c:v>
                </c:pt>
                <c:pt idx="2557">
                  <c:v>2719.4</c:v>
                </c:pt>
                <c:pt idx="2558">
                  <c:v>2721.75</c:v>
                </c:pt>
                <c:pt idx="2559">
                  <c:v>2723.95</c:v>
                </c:pt>
                <c:pt idx="2560">
                  <c:v>2726</c:v>
                </c:pt>
                <c:pt idx="2561">
                  <c:v>2728.1</c:v>
                </c:pt>
                <c:pt idx="2562">
                  <c:v>2730.05</c:v>
                </c:pt>
                <c:pt idx="2563">
                  <c:v>2732.3</c:v>
                </c:pt>
                <c:pt idx="2564">
                  <c:v>2734.45</c:v>
                </c:pt>
                <c:pt idx="2565">
                  <c:v>2736.75</c:v>
                </c:pt>
                <c:pt idx="2566">
                  <c:v>2738.7</c:v>
                </c:pt>
                <c:pt idx="2567">
                  <c:v>2740.85</c:v>
                </c:pt>
                <c:pt idx="2568">
                  <c:v>2742.65</c:v>
                </c:pt>
                <c:pt idx="2569">
                  <c:v>2744.75</c:v>
                </c:pt>
                <c:pt idx="2570">
                  <c:v>2747.05</c:v>
                </c:pt>
                <c:pt idx="2571">
                  <c:v>2749.25</c:v>
                </c:pt>
                <c:pt idx="2572">
                  <c:v>2751</c:v>
                </c:pt>
                <c:pt idx="2573">
                  <c:v>2753.1</c:v>
                </c:pt>
                <c:pt idx="2574">
                  <c:v>2755</c:v>
                </c:pt>
                <c:pt idx="2575">
                  <c:v>2757.2</c:v>
                </c:pt>
                <c:pt idx="2576">
                  <c:v>2759.2</c:v>
                </c:pt>
                <c:pt idx="2577">
                  <c:v>2761.5</c:v>
                </c:pt>
                <c:pt idx="2578">
                  <c:v>2763.6</c:v>
                </c:pt>
                <c:pt idx="2579">
                  <c:v>2766.1</c:v>
                </c:pt>
                <c:pt idx="2580">
                  <c:v>2767.95</c:v>
                </c:pt>
                <c:pt idx="2581">
                  <c:v>2770.05</c:v>
                </c:pt>
                <c:pt idx="2582">
                  <c:v>2772.3</c:v>
                </c:pt>
                <c:pt idx="2583">
                  <c:v>2774.4</c:v>
                </c:pt>
                <c:pt idx="2584">
                  <c:v>2776.3</c:v>
                </c:pt>
                <c:pt idx="2585">
                  <c:v>2778.75</c:v>
                </c:pt>
                <c:pt idx="2586">
                  <c:v>2780.9</c:v>
                </c:pt>
                <c:pt idx="2587">
                  <c:v>2782.95</c:v>
                </c:pt>
                <c:pt idx="2588">
                  <c:v>2785.1</c:v>
                </c:pt>
                <c:pt idx="2589">
                  <c:v>2787.55</c:v>
                </c:pt>
                <c:pt idx="2590">
                  <c:v>2789.75</c:v>
                </c:pt>
                <c:pt idx="2591">
                  <c:v>2791.95</c:v>
                </c:pt>
                <c:pt idx="2592">
                  <c:v>2794.05</c:v>
                </c:pt>
                <c:pt idx="2593">
                  <c:v>2796.1</c:v>
                </c:pt>
                <c:pt idx="2594">
                  <c:v>2798.3</c:v>
                </c:pt>
                <c:pt idx="2595">
                  <c:v>2800.55</c:v>
                </c:pt>
                <c:pt idx="2596">
                  <c:v>2802.5</c:v>
                </c:pt>
                <c:pt idx="2597">
                  <c:v>2804.65</c:v>
                </c:pt>
                <c:pt idx="2598">
                  <c:v>2806.8</c:v>
                </c:pt>
                <c:pt idx="2599">
                  <c:v>2809.1</c:v>
                </c:pt>
                <c:pt idx="2600">
                  <c:v>2811.45</c:v>
                </c:pt>
                <c:pt idx="2601">
                  <c:v>2813.8</c:v>
                </c:pt>
                <c:pt idx="2602">
                  <c:v>2816</c:v>
                </c:pt>
                <c:pt idx="2603">
                  <c:v>2818.05</c:v>
                </c:pt>
                <c:pt idx="2604">
                  <c:v>2820.05</c:v>
                </c:pt>
                <c:pt idx="2605">
                  <c:v>2822.3</c:v>
                </c:pt>
                <c:pt idx="2606">
                  <c:v>2824.45</c:v>
                </c:pt>
                <c:pt idx="2607">
                  <c:v>2826.45</c:v>
                </c:pt>
                <c:pt idx="2608">
                  <c:v>2828.75</c:v>
                </c:pt>
                <c:pt idx="2609">
                  <c:v>2831.55</c:v>
                </c:pt>
                <c:pt idx="2610">
                  <c:v>2833.5</c:v>
                </c:pt>
                <c:pt idx="2611">
                  <c:v>2836</c:v>
                </c:pt>
                <c:pt idx="2612">
                  <c:v>2837.9</c:v>
                </c:pt>
                <c:pt idx="2613">
                  <c:v>2839.95</c:v>
                </c:pt>
                <c:pt idx="2614">
                  <c:v>2842.25</c:v>
                </c:pt>
                <c:pt idx="2615">
                  <c:v>2844.35</c:v>
                </c:pt>
                <c:pt idx="2616">
                  <c:v>2846.75</c:v>
                </c:pt>
                <c:pt idx="2617">
                  <c:v>2849.15</c:v>
                </c:pt>
                <c:pt idx="2618">
                  <c:v>2851.15</c:v>
                </c:pt>
                <c:pt idx="2619">
                  <c:v>2853.55</c:v>
                </c:pt>
                <c:pt idx="2620">
                  <c:v>2855.45</c:v>
                </c:pt>
                <c:pt idx="2621">
                  <c:v>2857.75</c:v>
                </c:pt>
                <c:pt idx="2622">
                  <c:v>2860.1</c:v>
                </c:pt>
                <c:pt idx="2623">
                  <c:v>2862.2</c:v>
                </c:pt>
                <c:pt idx="2624">
                  <c:v>2864.45</c:v>
                </c:pt>
                <c:pt idx="2625">
                  <c:v>2866.75</c:v>
                </c:pt>
                <c:pt idx="2626">
                  <c:v>2868.75</c:v>
                </c:pt>
                <c:pt idx="2627">
                  <c:v>2870.9</c:v>
                </c:pt>
                <c:pt idx="2628">
                  <c:v>2872.9</c:v>
                </c:pt>
                <c:pt idx="2629">
                  <c:v>2875.05</c:v>
                </c:pt>
                <c:pt idx="2630">
                  <c:v>2877.35</c:v>
                </c:pt>
                <c:pt idx="2631">
                  <c:v>2879.85</c:v>
                </c:pt>
                <c:pt idx="2632">
                  <c:v>2881.7</c:v>
                </c:pt>
                <c:pt idx="2633">
                  <c:v>2883.8</c:v>
                </c:pt>
                <c:pt idx="2634">
                  <c:v>2886.1</c:v>
                </c:pt>
                <c:pt idx="2635">
                  <c:v>2888.3</c:v>
                </c:pt>
                <c:pt idx="2636">
                  <c:v>2890.4</c:v>
                </c:pt>
                <c:pt idx="2637">
                  <c:v>2892.5</c:v>
                </c:pt>
                <c:pt idx="2638">
                  <c:v>2894.45</c:v>
                </c:pt>
                <c:pt idx="2639">
                  <c:v>2896.85</c:v>
                </c:pt>
                <c:pt idx="2640">
                  <c:v>2898.95</c:v>
                </c:pt>
                <c:pt idx="2641">
                  <c:v>2901.2</c:v>
                </c:pt>
                <c:pt idx="2642">
                  <c:v>2903.05</c:v>
                </c:pt>
                <c:pt idx="2643">
                  <c:v>2905.3</c:v>
                </c:pt>
                <c:pt idx="2644">
                  <c:v>2907.3</c:v>
                </c:pt>
                <c:pt idx="2645">
                  <c:v>2909.8</c:v>
                </c:pt>
                <c:pt idx="2646">
                  <c:v>2912.2</c:v>
                </c:pt>
                <c:pt idx="2647">
                  <c:v>2914.5</c:v>
                </c:pt>
                <c:pt idx="2648">
                  <c:v>2916.65</c:v>
                </c:pt>
                <c:pt idx="2649">
                  <c:v>2918.95</c:v>
                </c:pt>
                <c:pt idx="2650">
                  <c:v>2921.1</c:v>
                </c:pt>
                <c:pt idx="2651">
                  <c:v>2923.45</c:v>
                </c:pt>
                <c:pt idx="2652">
                  <c:v>2925.85</c:v>
                </c:pt>
                <c:pt idx="2653">
                  <c:v>2928.1</c:v>
                </c:pt>
                <c:pt idx="2654">
                  <c:v>2930.35</c:v>
                </c:pt>
                <c:pt idx="2655">
                  <c:v>2932.9</c:v>
                </c:pt>
                <c:pt idx="2656">
                  <c:v>2934.9</c:v>
                </c:pt>
                <c:pt idx="2657">
                  <c:v>2937.15</c:v>
                </c:pt>
                <c:pt idx="2658">
                  <c:v>2939.25</c:v>
                </c:pt>
                <c:pt idx="2659">
                  <c:v>2941.4</c:v>
                </c:pt>
                <c:pt idx="2660">
                  <c:v>2943.6</c:v>
                </c:pt>
                <c:pt idx="2661">
                  <c:v>2945.85</c:v>
                </c:pt>
                <c:pt idx="2662">
                  <c:v>2947.65</c:v>
                </c:pt>
                <c:pt idx="2663">
                  <c:v>2949.85</c:v>
                </c:pt>
                <c:pt idx="2664">
                  <c:v>2951.65</c:v>
                </c:pt>
                <c:pt idx="2665">
                  <c:v>2953.8</c:v>
                </c:pt>
                <c:pt idx="2666">
                  <c:v>2955.95</c:v>
                </c:pt>
                <c:pt idx="2667">
                  <c:v>2958.25</c:v>
                </c:pt>
                <c:pt idx="2668">
                  <c:v>2960.2</c:v>
                </c:pt>
                <c:pt idx="2669">
                  <c:v>2962.4</c:v>
                </c:pt>
                <c:pt idx="2670">
                  <c:v>2964.5</c:v>
                </c:pt>
                <c:pt idx="2671">
                  <c:v>2966.6</c:v>
                </c:pt>
                <c:pt idx="2672">
                  <c:v>2968.95</c:v>
                </c:pt>
                <c:pt idx="2673">
                  <c:v>2971.25</c:v>
                </c:pt>
                <c:pt idx="2674">
                  <c:v>2973.3</c:v>
                </c:pt>
                <c:pt idx="2675">
                  <c:v>2976.1</c:v>
                </c:pt>
                <c:pt idx="2676">
                  <c:v>2978.55</c:v>
                </c:pt>
                <c:pt idx="2677">
                  <c:v>2981.25</c:v>
                </c:pt>
                <c:pt idx="2678">
                  <c:v>2983.7</c:v>
                </c:pt>
                <c:pt idx="2679">
                  <c:v>2986.35</c:v>
                </c:pt>
                <c:pt idx="2680">
                  <c:v>2989.05</c:v>
                </c:pt>
                <c:pt idx="2681">
                  <c:v>2991.5</c:v>
                </c:pt>
                <c:pt idx="2682">
                  <c:v>2993.85</c:v>
                </c:pt>
                <c:pt idx="2683">
                  <c:v>2996.2</c:v>
                </c:pt>
                <c:pt idx="2684">
                  <c:v>2998.45</c:v>
                </c:pt>
                <c:pt idx="2685">
                  <c:v>3000.8</c:v>
                </c:pt>
                <c:pt idx="2686">
                  <c:v>3003.05</c:v>
                </c:pt>
                <c:pt idx="2687">
                  <c:v>3005.45</c:v>
                </c:pt>
                <c:pt idx="2688">
                  <c:v>3007.95</c:v>
                </c:pt>
                <c:pt idx="2689">
                  <c:v>3010.4</c:v>
                </c:pt>
                <c:pt idx="2690">
                  <c:v>3012.55</c:v>
                </c:pt>
                <c:pt idx="2691">
                  <c:v>3014.95</c:v>
                </c:pt>
                <c:pt idx="2692">
                  <c:v>3017.05</c:v>
                </c:pt>
                <c:pt idx="2693">
                  <c:v>3019.4</c:v>
                </c:pt>
                <c:pt idx="2694">
                  <c:v>3021.8</c:v>
                </c:pt>
                <c:pt idx="2695">
                  <c:v>3024.35</c:v>
                </c:pt>
                <c:pt idx="2696">
                  <c:v>3026.55</c:v>
                </c:pt>
                <c:pt idx="2697">
                  <c:v>3028.95</c:v>
                </c:pt>
                <c:pt idx="2698">
                  <c:v>3030.95</c:v>
                </c:pt>
                <c:pt idx="2699">
                  <c:v>3033.4</c:v>
                </c:pt>
                <c:pt idx="2700">
                  <c:v>3035.8</c:v>
                </c:pt>
                <c:pt idx="2701">
                  <c:v>3038.2</c:v>
                </c:pt>
                <c:pt idx="2702">
                  <c:v>3040.45</c:v>
                </c:pt>
                <c:pt idx="2703">
                  <c:v>3043.1</c:v>
                </c:pt>
                <c:pt idx="2704">
                  <c:v>3045.25</c:v>
                </c:pt>
                <c:pt idx="2705">
                  <c:v>3047.75</c:v>
                </c:pt>
                <c:pt idx="2706">
                  <c:v>3050.2</c:v>
                </c:pt>
                <c:pt idx="2707">
                  <c:v>3052.5</c:v>
                </c:pt>
                <c:pt idx="2708">
                  <c:v>3054.75</c:v>
                </c:pt>
                <c:pt idx="2709">
                  <c:v>3057.05</c:v>
                </c:pt>
                <c:pt idx="2710">
                  <c:v>3059</c:v>
                </c:pt>
                <c:pt idx="2711">
                  <c:v>3061.2</c:v>
                </c:pt>
                <c:pt idx="2712">
                  <c:v>3063.5</c:v>
                </c:pt>
                <c:pt idx="2713">
                  <c:v>3065.6</c:v>
                </c:pt>
                <c:pt idx="2714">
                  <c:v>3067.85</c:v>
                </c:pt>
                <c:pt idx="2715">
                  <c:v>3070.2</c:v>
                </c:pt>
                <c:pt idx="2716">
                  <c:v>3072.2</c:v>
                </c:pt>
                <c:pt idx="2717">
                  <c:v>3074.3</c:v>
                </c:pt>
                <c:pt idx="2718">
                  <c:v>3076.45</c:v>
                </c:pt>
                <c:pt idx="2719">
                  <c:v>3078.75</c:v>
                </c:pt>
                <c:pt idx="2720">
                  <c:v>3081</c:v>
                </c:pt>
                <c:pt idx="2721">
                  <c:v>3083.65</c:v>
                </c:pt>
                <c:pt idx="2722">
                  <c:v>3085.5</c:v>
                </c:pt>
                <c:pt idx="2723">
                  <c:v>3087.85</c:v>
                </c:pt>
                <c:pt idx="2724">
                  <c:v>3090</c:v>
                </c:pt>
                <c:pt idx="2725">
                  <c:v>3092.1</c:v>
                </c:pt>
                <c:pt idx="2726">
                  <c:v>3094.3</c:v>
                </c:pt>
                <c:pt idx="2727">
                  <c:v>3096.5</c:v>
                </c:pt>
                <c:pt idx="2728">
                  <c:v>3098.4</c:v>
                </c:pt>
                <c:pt idx="2729">
                  <c:v>3100.75</c:v>
                </c:pt>
                <c:pt idx="2730">
                  <c:v>3102.9</c:v>
                </c:pt>
                <c:pt idx="2731">
                  <c:v>3105.6</c:v>
                </c:pt>
                <c:pt idx="2732">
                  <c:v>3107.95</c:v>
                </c:pt>
                <c:pt idx="2733">
                  <c:v>3110.25</c:v>
                </c:pt>
                <c:pt idx="2734">
                  <c:v>3112.6</c:v>
                </c:pt>
                <c:pt idx="2735">
                  <c:v>3115.1</c:v>
                </c:pt>
                <c:pt idx="2736">
                  <c:v>3117.15</c:v>
                </c:pt>
                <c:pt idx="2737">
                  <c:v>3119.6</c:v>
                </c:pt>
                <c:pt idx="2738">
                  <c:v>3121.8</c:v>
                </c:pt>
                <c:pt idx="2739">
                  <c:v>3124.4</c:v>
                </c:pt>
                <c:pt idx="2740">
                  <c:v>3126.8</c:v>
                </c:pt>
                <c:pt idx="2741">
                  <c:v>3129.3</c:v>
                </c:pt>
                <c:pt idx="2742">
                  <c:v>3131.8</c:v>
                </c:pt>
                <c:pt idx="2743">
                  <c:v>3134.3</c:v>
                </c:pt>
                <c:pt idx="2744">
                  <c:v>3136.65</c:v>
                </c:pt>
                <c:pt idx="2745">
                  <c:v>3139.6</c:v>
                </c:pt>
                <c:pt idx="2746">
                  <c:v>3142.05</c:v>
                </c:pt>
                <c:pt idx="2747">
                  <c:v>3144.35</c:v>
                </c:pt>
                <c:pt idx="2748">
                  <c:v>3146.9</c:v>
                </c:pt>
                <c:pt idx="2749">
                  <c:v>3149.95</c:v>
                </c:pt>
                <c:pt idx="2750">
                  <c:v>3152.4</c:v>
                </c:pt>
                <c:pt idx="2751">
                  <c:v>3155.05</c:v>
                </c:pt>
                <c:pt idx="2752">
                  <c:v>3157.4</c:v>
                </c:pt>
                <c:pt idx="2753">
                  <c:v>3159.7</c:v>
                </c:pt>
                <c:pt idx="2754">
                  <c:v>3162.2</c:v>
                </c:pt>
                <c:pt idx="2755">
                  <c:v>3164.75</c:v>
                </c:pt>
                <c:pt idx="2756">
                  <c:v>3166.6</c:v>
                </c:pt>
                <c:pt idx="2757">
                  <c:v>3168.8</c:v>
                </c:pt>
                <c:pt idx="2758">
                  <c:v>3171.5</c:v>
                </c:pt>
                <c:pt idx="2759">
                  <c:v>3174.1</c:v>
                </c:pt>
                <c:pt idx="2760">
                  <c:v>3176.85</c:v>
                </c:pt>
                <c:pt idx="2761">
                  <c:v>3180.45</c:v>
                </c:pt>
                <c:pt idx="2762">
                  <c:v>3183.5</c:v>
                </c:pt>
                <c:pt idx="2763">
                  <c:v>3185.9</c:v>
                </c:pt>
                <c:pt idx="2764">
                  <c:v>3188.6</c:v>
                </c:pt>
                <c:pt idx="2765">
                  <c:v>3190.95</c:v>
                </c:pt>
                <c:pt idx="2766">
                  <c:v>3192.9</c:v>
                </c:pt>
                <c:pt idx="2767">
                  <c:v>3195.5</c:v>
                </c:pt>
                <c:pt idx="2768">
                  <c:v>3197.65</c:v>
                </c:pt>
                <c:pt idx="2769">
                  <c:v>3200.1</c:v>
                </c:pt>
                <c:pt idx="2770">
                  <c:v>3202.25</c:v>
                </c:pt>
                <c:pt idx="2771">
                  <c:v>3204.85</c:v>
                </c:pt>
                <c:pt idx="2772">
                  <c:v>3207.2</c:v>
                </c:pt>
                <c:pt idx="2773">
                  <c:v>3209.7</c:v>
                </c:pt>
                <c:pt idx="2774">
                  <c:v>3212.2</c:v>
                </c:pt>
                <c:pt idx="2775">
                  <c:v>3214.75</c:v>
                </c:pt>
                <c:pt idx="2776">
                  <c:v>3217</c:v>
                </c:pt>
                <c:pt idx="2777">
                  <c:v>3219.55</c:v>
                </c:pt>
                <c:pt idx="2778">
                  <c:v>3221.85</c:v>
                </c:pt>
                <c:pt idx="2779">
                  <c:v>3224.5</c:v>
                </c:pt>
                <c:pt idx="2780">
                  <c:v>3226.95</c:v>
                </c:pt>
                <c:pt idx="2781">
                  <c:v>3229.35</c:v>
                </c:pt>
                <c:pt idx="2782">
                  <c:v>3231.5</c:v>
                </c:pt>
                <c:pt idx="2783">
                  <c:v>3234</c:v>
                </c:pt>
                <c:pt idx="2784">
                  <c:v>3236.6</c:v>
                </c:pt>
                <c:pt idx="2785">
                  <c:v>3239.35</c:v>
                </c:pt>
                <c:pt idx="2786">
                  <c:v>3242.05</c:v>
                </c:pt>
                <c:pt idx="2787">
                  <c:v>3244.2</c:v>
                </c:pt>
                <c:pt idx="2788">
                  <c:v>3246.6</c:v>
                </c:pt>
                <c:pt idx="2789">
                  <c:v>3249.05</c:v>
                </c:pt>
                <c:pt idx="2790">
                  <c:v>3251.1</c:v>
                </c:pt>
                <c:pt idx="2791">
                  <c:v>3253.75</c:v>
                </c:pt>
                <c:pt idx="2792">
                  <c:v>3257.7</c:v>
                </c:pt>
                <c:pt idx="2793">
                  <c:v>3260</c:v>
                </c:pt>
                <c:pt idx="2794">
                  <c:v>3262.1</c:v>
                </c:pt>
                <c:pt idx="2795">
                  <c:v>3264.8</c:v>
                </c:pt>
                <c:pt idx="2796">
                  <c:v>3266.95</c:v>
                </c:pt>
                <c:pt idx="2797">
                  <c:v>3269.5</c:v>
                </c:pt>
                <c:pt idx="2798">
                  <c:v>3273.1</c:v>
                </c:pt>
                <c:pt idx="2799">
                  <c:v>3276.45</c:v>
                </c:pt>
                <c:pt idx="2800">
                  <c:v>3279.45</c:v>
                </c:pt>
                <c:pt idx="2801">
                  <c:v>3283.45</c:v>
                </c:pt>
                <c:pt idx="2802">
                  <c:v>3285.8</c:v>
                </c:pt>
                <c:pt idx="2803">
                  <c:v>3288.7</c:v>
                </c:pt>
                <c:pt idx="2804">
                  <c:v>3291.75</c:v>
                </c:pt>
                <c:pt idx="2805">
                  <c:v>3294.4</c:v>
                </c:pt>
                <c:pt idx="2806">
                  <c:v>3296.8</c:v>
                </c:pt>
                <c:pt idx="2807">
                  <c:v>3299.25</c:v>
                </c:pt>
                <c:pt idx="2808">
                  <c:v>3302.4</c:v>
                </c:pt>
                <c:pt idx="2809">
                  <c:v>3304.95</c:v>
                </c:pt>
                <c:pt idx="2810">
                  <c:v>3307.7</c:v>
                </c:pt>
                <c:pt idx="2811">
                  <c:v>3310.15</c:v>
                </c:pt>
                <c:pt idx="2812">
                  <c:v>3312.35</c:v>
                </c:pt>
                <c:pt idx="2813">
                  <c:v>3315.05</c:v>
                </c:pt>
                <c:pt idx="2814">
                  <c:v>3317.5</c:v>
                </c:pt>
                <c:pt idx="2815">
                  <c:v>3319.7</c:v>
                </c:pt>
                <c:pt idx="2816">
                  <c:v>3322.65</c:v>
                </c:pt>
                <c:pt idx="2817">
                  <c:v>3325.05</c:v>
                </c:pt>
                <c:pt idx="2818">
                  <c:v>3327.6</c:v>
                </c:pt>
                <c:pt idx="2819">
                  <c:v>3330.15</c:v>
                </c:pt>
                <c:pt idx="2820">
                  <c:v>3332.2</c:v>
                </c:pt>
                <c:pt idx="2821">
                  <c:v>3334.85</c:v>
                </c:pt>
                <c:pt idx="2822">
                  <c:v>3337.35</c:v>
                </c:pt>
                <c:pt idx="2823">
                  <c:v>3340.15</c:v>
                </c:pt>
                <c:pt idx="2824">
                  <c:v>3342.7</c:v>
                </c:pt>
                <c:pt idx="2825">
                  <c:v>3344.95</c:v>
                </c:pt>
                <c:pt idx="2826">
                  <c:v>3347.4</c:v>
                </c:pt>
                <c:pt idx="2827">
                  <c:v>3349.75</c:v>
                </c:pt>
                <c:pt idx="2828">
                  <c:v>3352.65</c:v>
                </c:pt>
                <c:pt idx="2829">
                  <c:v>3355.4</c:v>
                </c:pt>
                <c:pt idx="2830">
                  <c:v>3357.7</c:v>
                </c:pt>
                <c:pt idx="2831">
                  <c:v>3360</c:v>
                </c:pt>
                <c:pt idx="2832">
                  <c:v>3362.3</c:v>
                </c:pt>
                <c:pt idx="2833">
                  <c:v>3364.85</c:v>
                </c:pt>
                <c:pt idx="2834">
                  <c:v>3367.55</c:v>
                </c:pt>
                <c:pt idx="2835">
                  <c:v>3370.2</c:v>
                </c:pt>
                <c:pt idx="2836">
                  <c:v>3372.7</c:v>
                </c:pt>
                <c:pt idx="2837">
                  <c:v>3375.05</c:v>
                </c:pt>
                <c:pt idx="2838">
                  <c:v>3377.55</c:v>
                </c:pt>
                <c:pt idx="2839">
                  <c:v>3380.05</c:v>
                </c:pt>
                <c:pt idx="2840">
                  <c:v>3383.4</c:v>
                </c:pt>
                <c:pt idx="2841">
                  <c:v>3385.55</c:v>
                </c:pt>
                <c:pt idx="2842">
                  <c:v>3388.05</c:v>
                </c:pt>
                <c:pt idx="2843">
                  <c:v>3390.4</c:v>
                </c:pt>
                <c:pt idx="2844">
                  <c:v>3393</c:v>
                </c:pt>
                <c:pt idx="2845">
                  <c:v>3395.75</c:v>
                </c:pt>
                <c:pt idx="2846">
                  <c:v>3398.3</c:v>
                </c:pt>
                <c:pt idx="2847">
                  <c:v>3400.85</c:v>
                </c:pt>
                <c:pt idx="2848">
                  <c:v>3403.35</c:v>
                </c:pt>
                <c:pt idx="2849">
                  <c:v>3405.7</c:v>
                </c:pt>
                <c:pt idx="2850">
                  <c:v>3408.1</c:v>
                </c:pt>
                <c:pt idx="2851">
                  <c:v>3410.75</c:v>
                </c:pt>
                <c:pt idx="2852">
                  <c:v>3413.25</c:v>
                </c:pt>
                <c:pt idx="2853">
                  <c:v>3415.95</c:v>
                </c:pt>
                <c:pt idx="2854">
                  <c:v>3418.6</c:v>
                </c:pt>
                <c:pt idx="2855">
                  <c:v>3421.35</c:v>
                </c:pt>
                <c:pt idx="2856">
                  <c:v>3424</c:v>
                </c:pt>
                <c:pt idx="2857">
                  <c:v>3426.75</c:v>
                </c:pt>
                <c:pt idx="2858">
                  <c:v>3428.75</c:v>
                </c:pt>
                <c:pt idx="2859">
                  <c:v>3431.5</c:v>
                </c:pt>
                <c:pt idx="2860">
                  <c:v>3433.95</c:v>
                </c:pt>
                <c:pt idx="2861">
                  <c:v>3436.4</c:v>
                </c:pt>
                <c:pt idx="2862">
                  <c:v>3438.85</c:v>
                </c:pt>
                <c:pt idx="2863">
                  <c:v>3441.75</c:v>
                </c:pt>
                <c:pt idx="2864">
                  <c:v>3444.2</c:v>
                </c:pt>
                <c:pt idx="2865">
                  <c:v>3446.55</c:v>
                </c:pt>
                <c:pt idx="2866">
                  <c:v>3449.3</c:v>
                </c:pt>
                <c:pt idx="2867">
                  <c:v>3451.75</c:v>
                </c:pt>
                <c:pt idx="2868">
                  <c:v>3454.3</c:v>
                </c:pt>
                <c:pt idx="2869">
                  <c:v>3456.85</c:v>
                </c:pt>
                <c:pt idx="2870">
                  <c:v>3459.35</c:v>
                </c:pt>
                <c:pt idx="2871">
                  <c:v>3461.9</c:v>
                </c:pt>
                <c:pt idx="2872">
                  <c:v>3464.5</c:v>
                </c:pt>
                <c:pt idx="2873">
                  <c:v>3467.2</c:v>
                </c:pt>
                <c:pt idx="2874">
                  <c:v>3469.45</c:v>
                </c:pt>
                <c:pt idx="2875">
                  <c:v>3471.95</c:v>
                </c:pt>
                <c:pt idx="2876">
                  <c:v>3474</c:v>
                </c:pt>
                <c:pt idx="2877">
                  <c:v>3476.65</c:v>
                </c:pt>
                <c:pt idx="2878">
                  <c:v>3479</c:v>
                </c:pt>
                <c:pt idx="2879">
                  <c:v>3482.45</c:v>
                </c:pt>
                <c:pt idx="2880">
                  <c:v>3484.85</c:v>
                </c:pt>
                <c:pt idx="2881">
                  <c:v>3487.5</c:v>
                </c:pt>
                <c:pt idx="2882">
                  <c:v>3490.2</c:v>
                </c:pt>
                <c:pt idx="2883">
                  <c:v>3492.8</c:v>
                </c:pt>
                <c:pt idx="2884">
                  <c:v>3495.55</c:v>
                </c:pt>
                <c:pt idx="2885">
                  <c:v>3498</c:v>
                </c:pt>
                <c:pt idx="2886">
                  <c:v>3500.7</c:v>
                </c:pt>
                <c:pt idx="2887">
                  <c:v>3503.2</c:v>
                </c:pt>
                <c:pt idx="2888">
                  <c:v>3505.4</c:v>
                </c:pt>
                <c:pt idx="2889">
                  <c:v>3508.6</c:v>
                </c:pt>
                <c:pt idx="2890">
                  <c:v>3511.55</c:v>
                </c:pt>
                <c:pt idx="2891">
                  <c:v>3514.65</c:v>
                </c:pt>
                <c:pt idx="2892">
                  <c:v>3517.75</c:v>
                </c:pt>
                <c:pt idx="2893">
                  <c:v>3520.35</c:v>
                </c:pt>
                <c:pt idx="2894">
                  <c:v>3522.75</c:v>
                </c:pt>
                <c:pt idx="2895">
                  <c:v>3525.4</c:v>
                </c:pt>
                <c:pt idx="2896">
                  <c:v>3527.85</c:v>
                </c:pt>
                <c:pt idx="2897">
                  <c:v>3530.45</c:v>
                </c:pt>
                <c:pt idx="2898">
                  <c:v>3533.4</c:v>
                </c:pt>
                <c:pt idx="2899">
                  <c:v>3535.85</c:v>
                </c:pt>
                <c:pt idx="2900">
                  <c:v>3538.5</c:v>
                </c:pt>
                <c:pt idx="2901">
                  <c:v>3540.95</c:v>
                </c:pt>
                <c:pt idx="2902">
                  <c:v>3543.5</c:v>
                </c:pt>
                <c:pt idx="2903">
                  <c:v>3546.15</c:v>
                </c:pt>
                <c:pt idx="2904">
                  <c:v>3549</c:v>
                </c:pt>
                <c:pt idx="2905">
                  <c:v>3551.7</c:v>
                </c:pt>
                <c:pt idx="2906">
                  <c:v>3554.2</c:v>
                </c:pt>
                <c:pt idx="2907">
                  <c:v>3556.95</c:v>
                </c:pt>
                <c:pt idx="2908">
                  <c:v>3559.45</c:v>
                </c:pt>
                <c:pt idx="2909">
                  <c:v>3561.85</c:v>
                </c:pt>
                <c:pt idx="2910">
                  <c:v>3564.2</c:v>
                </c:pt>
                <c:pt idx="2911">
                  <c:v>3567.05</c:v>
                </c:pt>
                <c:pt idx="2912">
                  <c:v>3569.15</c:v>
                </c:pt>
                <c:pt idx="2913">
                  <c:v>3572.1</c:v>
                </c:pt>
                <c:pt idx="2914">
                  <c:v>3575.45</c:v>
                </c:pt>
                <c:pt idx="2915">
                  <c:v>3578.45</c:v>
                </c:pt>
                <c:pt idx="2916">
                  <c:v>3581.75</c:v>
                </c:pt>
                <c:pt idx="2917">
                  <c:v>3584.45</c:v>
                </c:pt>
                <c:pt idx="2918">
                  <c:v>3587.35</c:v>
                </c:pt>
                <c:pt idx="2919">
                  <c:v>3591.65</c:v>
                </c:pt>
                <c:pt idx="2920">
                  <c:v>3594.6</c:v>
                </c:pt>
                <c:pt idx="2921">
                  <c:v>3596.75</c:v>
                </c:pt>
                <c:pt idx="2922">
                  <c:v>3599.6</c:v>
                </c:pt>
                <c:pt idx="2923">
                  <c:v>3602.3</c:v>
                </c:pt>
                <c:pt idx="2924">
                  <c:v>3605.25</c:v>
                </c:pt>
                <c:pt idx="2925">
                  <c:v>3607.7</c:v>
                </c:pt>
                <c:pt idx="2926">
                  <c:v>3610.25</c:v>
                </c:pt>
                <c:pt idx="2927">
                  <c:v>3612.8</c:v>
                </c:pt>
                <c:pt idx="2928">
                  <c:v>3616.3</c:v>
                </c:pt>
                <c:pt idx="2929">
                  <c:v>3619.45</c:v>
                </c:pt>
                <c:pt idx="2930">
                  <c:v>3621.35</c:v>
                </c:pt>
                <c:pt idx="2931">
                  <c:v>3624.25</c:v>
                </c:pt>
                <c:pt idx="2932">
                  <c:v>3626.8</c:v>
                </c:pt>
                <c:pt idx="2933">
                  <c:v>3629.4</c:v>
                </c:pt>
                <c:pt idx="2934">
                  <c:v>3631.9</c:v>
                </c:pt>
                <c:pt idx="2935">
                  <c:v>3634.65</c:v>
                </c:pt>
                <c:pt idx="2936">
                  <c:v>3637.2</c:v>
                </c:pt>
                <c:pt idx="2937">
                  <c:v>3639.55</c:v>
                </c:pt>
                <c:pt idx="2938">
                  <c:v>3642.25</c:v>
                </c:pt>
                <c:pt idx="2939">
                  <c:v>3644.95</c:v>
                </c:pt>
                <c:pt idx="2940">
                  <c:v>3647</c:v>
                </c:pt>
                <c:pt idx="2941">
                  <c:v>3649.95</c:v>
                </c:pt>
                <c:pt idx="2942">
                  <c:v>3652.35</c:v>
                </c:pt>
                <c:pt idx="2943">
                  <c:v>3655.2</c:v>
                </c:pt>
                <c:pt idx="2944">
                  <c:v>3657.25</c:v>
                </c:pt>
                <c:pt idx="2945">
                  <c:v>3659.8</c:v>
                </c:pt>
                <c:pt idx="2946">
                  <c:v>3662.55</c:v>
                </c:pt>
                <c:pt idx="2947">
                  <c:v>3665.05</c:v>
                </c:pt>
                <c:pt idx="2948">
                  <c:v>3667.6</c:v>
                </c:pt>
                <c:pt idx="2949">
                  <c:v>3670.15</c:v>
                </c:pt>
                <c:pt idx="2950">
                  <c:v>3673.05</c:v>
                </c:pt>
                <c:pt idx="2951">
                  <c:v>3676</c:v>
                </c:pt>
                <c:pt idx="2952">
                  <c:v>3678.55</c:v>
                </c:pt>
                <c:pt idx="2953">
                  <c:v>3681.4</c:v>
                </c:pt>
                <c:pt idx="2954">
                  <c:v>3683.75</c:v>
                </c:pt>
                <c:pt idx="2955">
                  <c:v>3686.6</c:v>
                </c:pt>
                <c:pt idx="2956">
                  <c:v>3689.25</c:v>
                </c:pt>
                <c:pt idx="2957">
                  <c:v>3692.25</c:v>
                </c:pt>
                <c:pt idx="2958">
                  <c:v>3694.9</c:v>
                </c:pt>
                <c:pt idx="2959">
                  <c:v>3697.5</c:v>
                </c:pt>
                <c:pt idx="2960">
                  <c:v>3700.55</c:v>
                </c:pt>
                <c:pt idx="2961">
                  <c:v>3703.05</c:v>
                </c:pt>
                <c:pt idx="2962">
                  <c:v>3705.9</c:v>
                </c:pt>
                <c:pt idx="2963">
                  <c:v>3709.1</c:v>
                </c:pt>
                <c:pt idx="2964">
                  <c:v>3711.4</c:v>
                </c:pt>
                <c:pt idx="2965">
                  <c:v>3714.25</c:v>
                </c:pt>
                <c:pt idx="2966">
                  <c:v>3717.15</c:v>
                </c:pt>
                <c:pt idx="2967">
                  <c:v>3720.2</c:v>
                </c:pt>
                <c:pt idx="2968">
                  <c:v>3722.1</c:v>
                </c:pt>
                <c:pt idx="2969">
                  <c:v>3725.15</c:v>
                </c:pt>
                <c:pt idx="2970">
                  <c:v>3727.7</c:v>
                </c:pt>
                <c:pt idx="2971">
                  <c:v>3730.65</c:v>
                </c:pt>
                <c:pt idx="2972">
                  <c:v>3733.7</c:v>
                </c:pt>
                <c:pt idx="2973">
                  <c:v>3736.6</c:v>
                </c:pt>
                <c:pt idx="2974">
                  <c:v>3739.1</c:v>
                </c:pt>
                <c:pt idx="2975">
                  <c:v>3741.9</c:v>
                </c:pt>
                <c:pt idx="2976">
                  <c:v>3744.45</c:v>
                </c:pt>
                <c:pt idx="2977">
                  <c:v>3747.1</c:v>
                </c:pt>
                <c:pt idx="2978">
                  <c:v>3750.05</c:v>
                </c:pt>
                <c:pt idx="2979">
                  <c:v>3753</c:v>
                </c:pt>
                <c:pt idx="2980">
                  <c:v>3755.5</c:v>
                </c:pt>
                <c:pt idx="2981">
                  <c:v>3758.3</c:v>
                </c:pt>
                <c:pt idx="2982">
                  <c:v>3760.9</c:v>
                </c:pt>
                <c:pt idx="2983">
                  <c:v>3764</c:v>
                </c:pt>
                <c:pt idx="2984">
                  <c:v>3766.05</c:v>
                </c:pt>
                <c:pt idx="2985">
                  <c:v>3769</c:v>
                </c:pt>
                <c:pt idx="2986">
                  <c:v>3771.9</c:v>
                </c:pt>
                <c:pt idx="2987">
                  <c:v>3774.5</c:v>
                </c:pt>
                <c:pt idx="2988">
                  <c:v>3776.95</c:v>
                </c:pt>
                <c:pt idx="2989">
                  <c:v>3779.9</c:v>
                </c:pt>
                <c:pt idx="2990">
                  <c:v>3782.7</c:v>
                </c:pt>
                <c:pt idx="2991">
                  <c:v>3785.25</c:v>
                </c:pt>
                <c:pt idx="2992">
                  <c:v>3787.75</c:v>
                </c:pt>
                <c:pt idx="2993">
                  <c:v>3790.5</c:v>
                </c:pt>
                <c:pt idx="2994">
                  <c:v>3792.8</c:v>
                </c:pt>
                <c:pt idx="2995">
                  <c:v>3795.75</c:v>
                </c:pt>
                <c:pt idx="2996">
                  <c:v>3798.15</c:v>
                </c:pt>
                <c:pt idx="2997">
                  <c:v>3801.15</c:v>
                </c:pt>
                <c:pt idx="2998">
                  <c:v>3803.2</c:v>
                </c:pt>
                <c:pt idx="2999">
                  <c:v>3806.25</c:v>
                </c:pt>
                <c:pt idx="3000">
                  <c:v>3808.7</c:v>
                </c:pt>
                <c:pt idx="3001">
                  <c:v>3811.45</c:v>
                </c:pt>
                <c:pt idx="3002">
                  <c:v>3814.35</c:v>
                </c:pt>
                <c:pt idx="3003">
                  <c:v>3817.35</c:v>
                </c:pt>
                <c:pt idx="3004">
                  <c:v>3819.5</c:v>
                </c:pt>
                <c:pt idx="3005">
                  <c:v>3822.8</c:v>
                </c:pt>
                <c:pt idx="3006">
                  <c:v>3825.25</c:v>
                </c:pt>
                <c:pt idx="3007">
                  <c:v>3828.15</c:v>
                </c:pt>
                <c:pt idx="3008">
                  <c:v>3831.05</c:v>
                </c:pt>
                <c:pt idx="3009">
                  <c:v>3833.45</c:v>
                </c:pt>
                <c:pt idx="3010">
                  <c:v>3835.85</c:v>
                </c:pt>
                <c:pt idx="3011">
                  <c:v>3838.95</c:v>
                </c:pt>
                <c:pt idx="3012">
                  <c:v>3841.6</c:v>
                </c:pt>
                <c:pt idx="3013">
                  <c:v>3844.2</c:v>
                </c:pt>
                <c:pt idx="3014">
                  <c:v>3847.15</c:v>
                </c:pt>
                <c:pt idx="3015">
                  <c:v>3849.65</c:v>
                </c:pt>
                <c:pt idx="3016">
                  <c:v>3852.25</c:v>
                </c:pt>
                <c:pt idx="3017">
                  <c:v>3854.7</c:v>
                </c:pt>
                <c:pt idx="3018">
                  <c:v>3857.1</c:v>
                </c:pt>
                <c:pt idx="3019">
                  <c:v>3859.95</c:v>
                </c:pt>
                <c:pt idx="3020">
                  <c:v>3863.3</c:v>
                </c:pt>
                <c:pt idx="3021">
                  <c:v>3866.55</c:v>
                </c:pt>
                <c:pt idx="3022">
                  <c:v>3869.45</c:v>
                </c:pt>
                <c:pt idx="3023">
                  <c:v>3872.45</c:v>
                </c:pt>
                <c:pt idx="3024">
                  <c:v>3874.8</c:v>
                </c:pt>
                <c:pt idx="3025">
                  <c:v>3877.85</c:v>
                </c:pt>
                <c:pt idx="3026">
                  <c:v>3880.05</c:v>
                </c:pt>
                <c:pt idx="3027">
                  <c:v>3883.05</c:v>
                </c:pt>
                <c:pt idx="3028">
                  <c:v>3885.9</c:v>
                </c:pt>
                <c:pt idx="3029">
                  <c:v>3888.9</c:v>
                </c:pt>
                <c:pt idx="3030">
                  <c:v>3890.9</c:v>
                </c:pt>
                <c:pt idx="3031">
                  <c:v>3894.05</c:v>
                </c:pt>
                <c:pt idx="3032">
                  <c:v>3896.8</c:v>
                </c:pt>
                <c:pt idx="3033">
                  <c:v>3899.9</c:v>
                </c:pt>
                <c:pt idx="3034">
                  <c:v>3902.4</c:v>
                </c:pt>
                <c:pt idx="3035">
                  <c:v>3905.4</c:v>
                </c:pt>
                <c:pt idx="3036">
                  <c:v>3907.55</c:v>
                </c:pt>
                <c:pt idx="3037">
                  <c:v>3910.45</c:v>
                </c:pt>
                <c:pt idx="3038">
                  <c:v>3912.9</c:v>
                </c:pt>
                <c:pt idx="3039">
                  <c:v>3916.1</c:v>
                </c:pt>
                <c:pt idx="3040">
                  <c:v>3918.9</c:v>
                </c:pt>
                <c:pt idx="3041">
                  <c:v>3921.95</c:v>
                </c:pt>
                <c:pt idx="3042">
                  <c:v>3924.5</c:v>
                </c:pt>
                <c:pt idx="3043">
                  <c:v>3927.5</c:v>
                </c:pt>
                <c:pt idx="3044">
                  <c:v>3930.2</c:v>
                </c:pt>
                <c:pt idx="3045">
                  <c:v>3933.45</c:v>
                </c:pt>
                <c:pt idx="3046">
                  <c:v>3936.35</c:v>
                </c:pt>
                <c:pt idx="3047">
                  <c:v>3939.1</c:v>
                </c:pt>
                <c:pt idx="3048">
                  <c:v>3941.45</c:v>
                </c:pt>
                <c:pt idx="3049">
                  <c:v>3944.4</c:v>
                </c:pt>
                <c:pt idx="3050">
                  <c:v>3946.7</c:v>
                </c:pt>
                <c:pt idx="3051">
                  <c:v>3949.45</c:v>
                </c:pt>
                <c:pt idx="3052">
                  <c:v>3952.1</c:v>
                </c:pt>
                <c:pt idx="3053">
                  <c:v>3955.4</c:v>
                </c:pt>
                <c:pt idx="3054">
                  <c:v>3957.8</c:v>
                </c:pt>
                <c:pt idx="3055">
                  <c:v>3960.65</c:v>
                </c:pt>
                <c:pt idx="3056">
                  <c:v>3962.95</c:v>
                </c:pt>
                <c:pt idx="3057">
                  <c:v>3965.55</c:v>
                </c:pt>
                <c:pt idx="3058">
                  <c:v>3968.35</c:v>
                </c:pt>
                <c:pt idx="3059">
                  <c:v>3970.9</c:v>
                </c:pt>
                <c:pt idx="3060">
                  <c:v>3973.3</c:v>
                </c:pt>
                <c:pt idx="3061">
                  <c:v>3976.35</c:v>
                </c:pt>
                <c:pt idx="3062">
                  <c:v>3978.65</c:v>
                </c:pt>
                <c:pt idx="3063">
                  <c:v>3981.55</c:v>
                </c:pt>
                <c:pt idx="3064">
                  <c:v>3984.5</c:v>
                </c:pt>
                <c:pt idx="3065">
                  <c:v>3987.3</c:v>
                </c:pt>
                <c:pt idx="3066">
                  <c:v>3990</c:v>
                </c:pt>
                <c:pt idx="3067">
                  <c:v>3992.3</c:v>
                </c:pt>
                <c:pt idx="3068">
                  <c:v>3994.8</c:v>
                </c:pt>
                <c:pt idx="3069">
                  <c:v>3997.2</c:v>
                </c:pt>
                <c:pt idx="3070">
                  <c:v>3999.7</c:v>
                </c:pt>
                <c:pt idx="3071">
                  <c:v>4002.1</c:v>
                </c:pt>
                <c:pt idx="3072">
                  <c:v>4005</c:v>
                </c:pt>
                <c:pt idx="3073">
                  <c:v>4007.85</c:v>
                </c:pt>
                <c:pt idx="3074">
                  <c:v>4010.65</c:v>
                </c:pt>
                <c:pt idx="3075">
                  <c:v>4013.15</c:v>
                </c:pt>
                <c:pt idx="3076">
                  <c:v>4016.2</c:v>
                </c:pt>
                <c:pt idx="3077">
                  <c:v>4018.75</c:v>
                </c:pt>
                <c:pt idx="3078">
                  <c:v>4021.6</c:v>
                </c:pt>
                <c:pt idx="3079">
                  <c:v>4024.25</c:v>
                </c:pt>
                <c:pt idx="3080">
                  <c:v>4026.95</c:v>
                </c:pt>
                <c:pt idx="3081">
                  <c:v>4029.45</c:v>
                </c:pt>
                <c:pt idx="3082">
                  <c:v>4032.1</c:v>
                </c:pt>
                <c:pt idx="3083">
                  <c:v>4035</c:v>
                </c:pt>
                <c:pt idx="3084">
                  <c:v>4037.25</c:v>
                </c:pt>
                <c:pt idx="3085">
                  <c:v>4039.85</c:v>
                </c:pt>
                <c:pt idx="3086">
                  <c:v>4042.45</c:v>
                </c:pt>
                <c:pt idx="3087">
                  <c:v>4045.15</c:v>
                </c:pt>
                <c:pt idx="3088">
                  <c:v>4047.7</c:v>
                </c:pt>
                <c:pt idx="3089">
                  <c:v>4050</c:v>
                </c:pt>
                <c:pt idx="3090">
                  <c:v>4052.25</c:v>
                </c:pt>
                <c:pt idx="3091">
                  <c:v>4055.3</c:v>
                </c:pt>
                <c:pt idx="3092">
                  <c:v>4058.15</c:v>
                </c:pt>
                <c:pt idx="3093">
                  <c:v>4061.1</c:v>
                </c:pt>
                <c:pt idx="3094">
                  <c:v>4063.85</c:v>
                </c:pt>
                <c:pt idx="3095">
                  <c:v>4066.85</c:v>
                </c:pt>
                <c:pt idx="3096">
                  <c:v>4069.2</c:v>
                </c:pt>
                <c:pt idx="3097">
                  <c:v>4072.7</c:v>
                </c:pt>
                <c:pt idx="3098">
                  <c:v>4075.15</c:v>
                </c:pt>
                <c:pt idx="3099">
                  <c:v>4078</c:v>
                </c:pt>
                <c:pt idx="3100">
                  <c:v>4080.55</c:v>
                </c:pt>
                <c:pt idx="3101">
                  <c:v>4083.45</c:v>
                </c:pt>
                <c:pt idx="3102">
                  <c:v>4086.05</c:v>
                </c:pt>
                <c:pt idx="3103">
                  <c:v>4089</c:v>
                </c:pt>
                <c:pt idx="3104">
                  <c:v>4091.3</c:v>
                </c:pt>
                <c:pt idx="3105">
                  <c:v>4094.35</c:v>
                </c:pt>
                <c:pt idx="3106">
                  <c:v>4096.95</c:v>
                </c:pt>
                <c:pt idx="3107">
                  <c:v>4100.8999999999996</c:v>
                </c:pt>
                <c:pt idx="3108">
                  <c:v>4104</c:v>
                </c:pt>
                <c:pt idx="3109">
                  <c:v>4107.1499999999996</c:v>
                </c:pt>
                <c:pt idx="3110">
                  <c:v>4110.3999999999996</c:v>
                </c:pt>
                <c:pt idx="3111">
                  <c:v>4113.7</c:v>
                </c:pt>
                <c:pt idx="3112">
                  <c:v>4116.05</c:v>
                </c:pt>
                <c:pt idx="3113">
                  <c:v>4119.2</c:v>
                </c:pt>
                <c:pt idx="3114">
                  <c:v>4121.7</c:v>
                </c:pt>
                <c:pt idx="3115">
                  <c:v>4124.95</c:v>
                </c:pt>
                <c:pt idx="3116">
                  <c:v>4127.45</c:v>
                </c:pt>
                <c:pt idx="3117">
                  <c:v>4130.6000000000004</c:v>
                </c:pt>
                <c:pt idx="3118">
                  <c:v>4133</c:v>
                </c:pt>
                <c:pt idx="3119">
                  <c:v>4136</c:v>
                </c:pt>
                <c:pt idx="3120">
                  <c:v>4138.5</c:v>
                </c:pt>
                <c:pt idx="3121">
                  <c:v>4141.7</c:v>
                </c:pt>
                <c:pt idx="3122">
                  <c:v>4144.25</c:v>
                </c:pt>
                <c:pt idx="3123">
                  <c:v>4147.3</c:v>
                </c:pt>
                <c:pt idx="3124">
                  <c:v>4149.8</c:v>
                </c:pt>
                <c:pt idx="3125">
                  <c:v>4153.1499999999996</c:v>
                </c:pt>
                <c:pt idx="3126">
                  <c:v>4155.6000000000004</c:v>
                </c:pt>
                <c:pt idx="3127">
                  <c:v>4158.6499999999996</c:v>
                </c:pt>
                <c:pt idx="3128">
                  <c:v>4161.1000000000004</c:v>
                </c:pt>
                <c:pt idx="3129">
                  <c:v>4164.2</c:v>
                </c:pt>
                <c:pt idx="3130">
                  <c:v>4166.5</c:v>
                </c:pt>
                <c:pt idx="3131">
                  <c:v>4169.6000000000004</c:v>
                </c:pt>
                <c:pt idx="3132">
                  <c:v>4172.05</c:v>
                </c:pt>
                <c:pt idx="3133">
                  <c:v>4175.1499999999996</c:v>
                </c:pt>
                <c:pt idx="3134">
                  <c:v>4177.55</c:v>
                </c:pt>
                <c:pt idx="3135">
                  <c:v>4180.55</c:v>
                </c:pt>
                <c:pt idx="3136">
                  <c:v>4182.8500000000004</c:v>
                </c:pt>
                <c:pt idx="3137">
                  <c:v>4185.95</c:v>
                </c:pt>
                <c:pt idx="3138">
                  <c:v>4188.6000000000004</c:v>
                </c:pt>
                <c:pt idx="3139">
                  <c:v>4191.6499999999996</c:v>
                </c:pt>
                <c:pt idx="3140">
                  <c:v>4194.1000000000004</c:v>
                </c:pt>
                <c:pt idx="3141">
                  <c:v>4197.2</c:v>
                </c:pt>
                <c:pt idx="3142">
                  <c:v>4199.75</c:v>
                </c:pt>
                <c:pt idx="3143">
                  <c:v>4202.8500000000004</c:v>
                </c:pt>
                <c:pt idx="3144">
                  <c:v>4205.6499999999996</c:v>
                </c:pt>
                <c:pt idx="3145">
                  <c:v>4209.05</c:v>
                </c:pt>
                <c:pt idx="3146">
                  <c:v>4212.1000000000004</c:v>
                </c:pt>
                <c:pt idx="3147">
                  <c:v>4215.05</c:v>
                </c:pt>
                <c:pt idx="3148">
                  <c:v>4217.3999999999996</c:v>
                </c:pt>
                <c:pt idx="3149">
                  <c:v>4220.25</c:v>
                </c:pt>
                <c:pt idx="3150">
                  <c:v>4222.8999999999996</c:v>
                </c:pt>
                <c:pt idx="3151">
                  <c:v>4226.1499999999996</c:v>
                </c:pt>
                <c:pt idx="3152">
                  <c:v>4228.6499999999996</c:v>
                </c:pt>
                <c:pt idx="3153">
                  <c:v>4232.05</c:v>
                </c:pt>
                <c:pt idx="3154">
                  <c:v>4234.45</c:v>
                </c:pt>
                <c:pt idx="3155">
                  <c:v>4237.6000000000004</c:v>
                </c:pt>
                <c:pt idx="3156">
                  <c:v>4240.2</c:v>
                </c:pt>
                <c:pt idx="3157">
                  <c:v>4243.3999999999996</c:v>
                </c:pt>
                <c:pt idx="3158">
                  <c:v>4245.95</c:v>
                </c:pt>
                <c:pt idx="3159">
                  <c:v>4248.95</c:v>
                </c:pt>
                <c:pt idx="3160">
                  <c:v>4251.6000000000004</c:v>
                </c:pt>
                <c:pt idx="3161">
                  <c:v>4254.75</c:v>
                </c:pt>
                <c:pt idx="3162">
                  <c:v>4257.6000000000004</c:v>
                </c:pt>
                <c:pt idx="3163">
                  <c:v>4260.7</c:v>
                </c:pt>
                <c:pt idx="3164">
                  <c:v>4263.1000000000004</c:v>
                </c:pt>
                <c:pt idx="3165">
                  <c:v>4266.2</c:v>
                </c:pt>
                <c:pt idx="3166">
                  <c:v>4268.7</c:v>
                </c:pt>
                <c:pt idx="3167">
                  <c:v>4271.95</c:v>
                </c:pt>
                <c:pt idx="3168">
                  <c:v>4274.5</c:v>
                </c:pt>
                <c:pt idx="3169">
                  <c:v>4277.05</c:v>
                </c:pt>
                <c:pt idx="3170">
                  <c:v>4279.8</c:v>
                </c:pt>
                <c:pt idx="3171">
                  <c:v>4282.45</c:v>
                </c:pt>
                <c:pt idx="3172">
                  <c:v>4285.05</c:v>
                </c:pt>
                <c:pt idx="3173">
                  <c:v>4288</c:v>
                </c:pt>
                <c:pt idx="3174">
                  <c:v>4290.5</c:v>
                </c:pt>
                <c:pt idx="3175">
                  <c:v>4293.45</c:v>
                </c:pt>
                <c:pt idx="3176">
                  <c:v>4296.3</c:v>
                </c:pt>
                <c:pt idx="3177">
                  <c:v>4299</c:v>
                </c:pt>
                <c:pt idx="3178">
                  <c:v>4302</c:v>
                </c:pt>
                <c:pt idx="3179">
                  <c:v>4304.6499999999996</c:v>
                </c:pt>
                <c:pt idx="3180">
                  <c:v>4307.1499999999996</c:v>
                </c:pt>
                <c:pt idx="3181">
                  <c:v>4310</c:v>
                </c:pt>
                <c:pt idx="3182">
                  <c:v>4313.75</c:v>
                </c:pt>
                <c:pt idx="3183">
                  <c:v>4316.3</c:v>
                </c:pt>
                <c:pt idx="3184">
                  <c:v>4319.05</c:v>
                </c:pt>
                <c:pt idx="3185">
                  <c:v>4321.8500000000004</c:v>
                </c:pt>
                <c:pt idx="3186">
                  <c:v>4324.95</c:v>
                </c:pt>
                <c:pt idx="3187">
                  <c:v>4327.75</c:v>
                </c:pt>
                <c:pt idx="3188">
                  <c:v>4330.95</c:v>
                </c:pt>
                <c:pt idx="3189">
                  <c:v>4333.75</c:v>
                </c:pt>
                <c:pt idx="3190">
                  <c:v>4336.8</c:v>
                </c:pt>
                <c:pt idx="3191">
                  <c:v>4339.75</c:v>
                </c:pt>
                <c:pt idx="3192">
                  <c:v>4342.6499999999996</c:v>
                </c:pt>
                <c:pt idx="3193">
                  <c:v>4345.6000000000004</c:v>
                </c:pt>
                <c:pt idx="3194">
                  <c:v>4348.3</c:v>
                </c:pt>
                <c:pt idx="3195">
                  <c:v>4351.1499999999996</c:v>
                </c:pt>
                <c:pt idx="3196">
                  <c:v>4353.8</c:v>
                </c:pt>
                <c:pt idx="3197">
                  <c:v>4356.55</c:v>
                </c:pt>
                <c:pt idx="3198">
                  <c:v>4359.3500000000004</c:v>
                </c:pt>
                <c:pt idx="3199">
                  <c:v>4362.6000000000004</c:v>
                </c:pt>
                <c:pt idx="3200">
                  <c:v>4365.3999999999996</c:v>
                </c:pt>
                <c:pt idx="3201">
                  <c:v>4368.05</c:v>
                </c:pt>
                <c:pt idx="3202">
                  <c:v>4371.3</c:v>
                </c:pt>
                <c:pt idx="3203">
                  <c:v>4374.1499999999996</c:v>
                </c:pt>
                <c:pt idx="3204">
                  <c:v>4376.8999999999996</c:v>
                </c:pt>
                <c:pt idx="3205">
                  <c:v>4379.95</c:v>
                </c:pt>
                <c:pt idx="3206">
                  <c:v>4382.75</c:v>
                </c:pt>
                <c:pt idx="3207">
                  <c:v>4385.3500000000004</c:v>
                </c:pt>
                <c:pt idx="3208">
                  <c:v>4388.2</c:v>
                </c:pt>
                <c:pt idx="3209">
                  <c:v>4391.25</c:v>
                </c:pt>
                <c:pt idx="3210">
                  <c:v>4394.55</c:v>
                </c:pt>
                <c:pt idx="3211">
                  <c:v>4398.2</c:v>
                </c:pt>
                <c:pt idx="3212">
                  <c:v>4402.05</c:v>
                </c:pt>
                <c:pt idx="3213">
                  <c:v>4405.8999999999996</c:v>
                </c:pt>
                <c:pt idx="3214">
                  <c:v>4409.25</c:v>
                </c:pt>
                <c:pt idx="3215">
                  <c:v>4412.2</c:v>
                </c:pt>
                <c:pt idx="3216">
                  <c:v>4415.1000000000004</c:v>
                </c:pt>
                <c:pt idx="3217">
                  <c:v>4417.95</c:v>
                </c:pt>
                <c:pt idx="3218">
                  <c:v>4420.8</c:v>
                </c:pt>
                <c:pt idx="3219">
                  <c:v>4423.75</c:v>
                </c:pt>
                <c:pt idx="3220">
                  <c:v>4426.5</c:v>
                </c:pt>
                <c:pt idx="3221">
                  <c:v>4429.55</c:v>
                </c:pt>
                <c:pt idx="3222">
                  <c:v>4432.3500000000004</c:v>
                </c:pt>
                <c:pt idx="3223">
                  <c:v>4435.1499999999996</c:v>
                </c:pt>
                <c:pt idx="3224">
                  <c:v>4438.1000000000004</c:v>
                </c:pt>
                <c:pt idx="3225">
                  <c:v>4441.1000000000004</c:v>
                </c:pt>
                <c:pt idx="3226">
                  <c:v>4443.95</c:v>
                </c:pt>
                <c:pt idx="3227">
                  <c:v>4446.95</c:v>
                </c:pt>
                <c:pt idx="3228">
                  <c:v>4449.8500000000004</c:v>
                </c:pt>
                <c:pt idx="3229">
                  <c:v>4452.8</c:v>
                </c:pt>
                <c:pt idx="3230">
                  <c:v>4455.6000000000004</c:v>
                </c:pt>
                <c:pt idx="3231">
                  <c:v>4458.5</c:v>
                </c:pt>
                <c:pt idx="3232">
                  <c:v>4461.3999999999996</c:v>
                </c:pt>
                <c:pt idx="3233">
                  <c:v>4464.25</c:v>
                </c:pt>
                <c:pt idx="3234">
                  <c:v>4467.3500000000004</c:v>
                </c:pt>
                <c:pt idx="3235">
                  <c:v>4470.25</c:v>
                </c:pt>
                <c:pt idx="3236">
                  <c:v>4473.3</c:v>
                </c:pt>
                <c:pt idx="3237">
                  <c:v>4476.1499999999996</c:v>
                </c:pt>
                <c:pt idx="3238">
                  <c:v>4479.05</c:v>
                </c:pt>
                <c:pt idx="3239">
                  <c:v>4481.75</c:v>
                </c:pt>
                <c:pt idx="3240">
                  <c:v>4484.6499999999996</c:v>
                </c:pt>
                <c:pt idx="3241">
                  <c:v>4487.6000000000004</c:v>
                </c:pt>
                <c:pt idx="3242">
                  <c:v>4490.3500000000004</c:v>
                </c:pt>
                <c:pt idx="3243">
                  <c:v>4493.1000000000004</c:v>
                </c:pt>
                <c:pt idx="3244">
                  <c:v>4496</c:v>
                </c:pt>
                <c:pt idx="3245">
                  <c:v>4498.75</c:v>
                </c:pt>
                <c:pt idx="3246">
                  <c:v>4502.05</c:v>
                </c:pt>
                <c:pt idx="3247">
                  <c:v>4505.3999999999996</c:v>
                </c:pt>
                <c:pt idx="3248">
                  <c:v>4509.25</c:v>
                </c:pt>
                <c:pt idx="3249">
                  <c:v>4512.8</c:v>
                </c:pt>
                <c:pt idx="3250">
                  <c:v>4516.3999999999996</c:v>
                </c:pt>
                <c:pt idx="3251">
                  <c:v>4520.3500000000004</c:v>
                </c:pt>
                <c:pt idx="3252">
                  <c:v>4524.6000000000004</c:v>
                </c:pt>
                <c:pt idx="3253">
                  <c:v>4529.45</c:v>
                </c:pt>
                <c:pt idx="3254">
                  <c:v>4535.75</c:v>
                </c:pt>
                <c:pt idx="3255">
                  <c:v>4540.05</c:v>
                </c:pt>
                <c:pt idx="3256">
                  <c:v>4544.55</c:v>
                </c:pt>
                <c:pt idx="3257">
                  <c:v>4549.75</c:v>
                </c:pt>
                <c:pt idx="3258">
                  <c:v>4557.75</c:v>
                </c:pt>
                <c:pt idx="3259">
                  <c:v>4565.6000000000004</c:v>
                </c:pt>
                <c:pt idx="3260">
                  <c:v>4570.7</c:v>
                </c:pt>
                <c:pt idx="3261">
                  <c:v>4575.25</c:v>
                </c:pt>
                <c:pt idx="3262">
                  <c:v>4579.3999999999996</c:v>
                </c:pt>
                <c:pt idx="3263">
                  <c:v>4583.6499999999996</c:v>
                </c:pt>
                <c:pt idx="3264">
                  <c:v>4586.95</c:v>
                </c:pt>
                <c:pt idx="3265">
                  <c:v>4590.25</c:v>
                </c:pt>
                <c:pt idx="3266">
                  <c:v>4595.05</c:v>
                </c:pt>
                <c:pt idx="3267">
                  <c:v>4599</c:v>
                </c:pt>
                <c:pt idx="3268">
                  <c:v>4602.5</c:v>
                </c:pt>
                <c:pt idx="3269">
                  <c:v>4606.05</c:v>
                </c:pt>
                <c:pt idx="3270">
                  <c:v>4610.95</c:v>
                </c:pt>
                <c:pt idx="3271">
                  <c:v>4615.8999999999996</c:v>
                </c:pt>
                <c:pt idx="3272">
                  <c:v>4620.95</c:v>
                </c:pt>
                <c:pt idx="3273">
                  <c:v>4626.45</c:v>
                </c:pt>
                <c:pt idx="3274">
                  <c:v>4633.3500000000004</c:v>
                </c:pt>
                <c:pt idx="3275">
                  <c:v>4637.2</c:v>
                </c:pt>
                <c:pt idx="3276">
                  <c:v>4641.1000000000004</c:v>
                </c:pt>
                <c:pt idx="3277">
                  <c:v>4644.8500000000004</c:v>
                </c:pt>
                <c:pt idx="3278">
                  <c:v>4649.2</c:v>
                </c:pt>
                <c:pt idx="3279">
                  <c:v>4652.95</c:v>
                </c:pt>
                <c:pt idx="3280">
                  <c:v>4656.75</c:v>
                </c:pt>
                <c:pt idx="3281">
                  <c:v>4660.3500000000004</c:v>
                </c:pt>
                <c:pt idx="3282">
                  <c:v>4664.2</c:v>
                </c:pt>
                <c:pt idx="3283">
                  <c:v>4667.5</c:v>
                </c:pt>
                <c:pt idx="3284">
                  <c:v>4671.3</c:v>
                </c:pt>
                <c:pt idx="3285">
                  <c:v>4674.6000000000004</c:v>
                </c:pt>
                <c:pt idx="3286">
                  <c:v>4678.2</c:v>
                </c:pt>
                <c:pt idx="3287">
                  <c:v>4681.3</c:v>
                </c:pt>
                <c:pt idx="3288">
                  <c:v>4684.2</c:v>
                </c:pt>
              </c:numCache>
            </c:numRef>
          </c:xVal>
          <c:yVal>
            <c:numRef>
              <c:f>[Data_500N.xlsx]sheet1!$F$2:$F$3290</c:f>
              <c:numCache>
                <c:formatCode>General</c:formatCode>
                <c:ptCount val="3289"/>
                <c:pt idx="0">
                  <c:v>21.771311000000001</c:v>
                </c:pt>
                <c:pt idx="1">
                  <c:v>21.771674999999998</c:v>
                </c:pt>
                <c:pt idx="2">
                  <c:v>21.772029</c:v>
                </c:pt>
                <c:pt idx="3">
                  <c:v>21.772373000000002</c:v>
                </c:pt>
                <c:pt idx="4">
                  <c:v>21.771011999999999</c:v>
                </c:pt>
                <c:pt idx="5">
                  <c:v>21.771360000000001</c:v>
                </c:pt>
                <c:pt idx="6">
                  <c:v>21.771699000000002</c:v>
                </c:pt>
                <c:pt idx="7">
                  <c:v>21.773264999999999</c:v>
                </c:pt>
                <c:pt idx="8">
                  <c:v>21.773192000000002</c:v>
                </c:pt>
                <c:pt idx="9">
                  <c:v>21.770285000000001</c:v>
                </c:pt>
                <c:pt idx="10">
                  <c:v>21.767146</c:v>
                </c:pt>
                <c:pt idx="11">
                  <c:v>21.767146</c:v>
                </c:pt>
                <c:pt idx="12">
                  <c:v>21.768367000000001</c:v>
                </c:pt>
                <c:pt idx="13">
                  <c:v>21.770807999999999</c:v>
                </c:pt>
                <c:pt idx="14">
                  <c:v>21.765926</c:v>
                </c:pt>
                <c:pt idx="15">
                  <c:v>21.767146</c:v>
                </c:pt>
                <c:pt idx="16">
                  <c:v>21.765926</c:v>
                </c:pt>
                <c:pt idx="17">
                  <c:v>21.764704999999999</c:v>
                </c:pt>
                <c:pt idx="18">
                  <c:v>21.779353</c:v>
                </c:pt>
                <c:pt idx="19">
                  <c:v>21.783014999999999</c:v>
                </c:pt>
                <c:pt idx="20">
                  <c:v>21.779353</c:v>
                </c:pt>
                <c:pt idx="21">
                  <c:v>21.779353</c:v>
                </c:pt>
                <c:pt idx="22">
                  <c:v>21.773250000000001</c:v>
                </c:pt>
                <c:pt idx="23">
                  <c:v>21.769587999999999</c:v>
                </c:pt>
                <c:pt idx="24">
                  <c:v>21.763483999999998</c:v>
                </c:pt>
                <c:pt idx="25">
                  <c:v>21.765926</c:v>
                </c:pt>
                <c:pt idx="26">
                  <c:v>21.772029</c:v>
                </c:pt>
                <c:pt idx="27">
                  <c:v>21.773250000000001</c:v>
                </c:pt>
                <c:pt idx="28">
                  <c:v>21.774470000000001</c:v>
                </c:pt>
                <c:pt idx="29">
                  <c:v>21.776911999999999</c:v>
                </c:pt>
                <c:pt idx="30">
                  <c:v>21.775690999999998</c:v>
                </c:pt>
                <c:pt idx="31">
                  <c:v>21.779353</c:v>
                </c:pt>
                <c:pt idx="32">
                  <c:v>21.778133</c:v>
                </c:pt>
                <c:pt idx="33">
                  <c:v>21.776911999999999</c:v>
                </c:pt>
                <c:pt idx="34">
                  <c:v>21.778133</c:v>
                </c:pt>
                <c:pt idx="35">
                  <c:v>21.779353</c:v>
                </c:pt>
                <c:pt idx="36">
                  <c:v>21.776911999999999</c:v>
                </c:pt>
                <c:pt idx="37">
                  <c:v>21.775690999999998</c:v>
                </c:pt>
                <c:pt idx="38">
                  <c:v>21.774470000000001</c:v>
                </c:pt>
                <c:pt idx="39">
                  <c:v>21.770807999999999</c:v>
                </c:pt>
                <c:pt idx="40">
                  <c:v>21.772029</c:v>
                </c:pt>
                <c:pt idx="41">
                  <c:v>21.775690999999998</c:v>
                </c:pt>
                <c:pt idx="42">
                  <c:v>21.775690999999998</c:v>
                </c:pt>
                <c:pt idx="43">
                  <c:v>21.778133</c:v>
                </c:pt>
                <c:pt idx="44">
                  <c:v>21.778133</c:v>
                </c:pt>
                <c:pt idx="45">
                  <c:v>21.780574000000001</c:v>
                </c:pt>
                <c:pt idx="46">
                  <c:v>21.780574000000001</c:v>
                </c:pt>
                <c:pt idx="47">
                  <c:v>21.778133</c:v>
                </c:pt>
                <c:pt idx="48">
                  <c:v>21.779353</c:v>
                </c:pt>
                <c:pt idx="49">
                  <c:v>21.783014999999999</c:v>
                </c:pt>
                <c:pt idx="50">
                  <c:v>21.784236</c:v>
                </c:pt>
                <c:pt idx="51">
                  <c:v>21.785457000000001</c:v>
                </c:pt>
                <c:pt idx="52">
                  <c:v>21.786677000000001</c:v>
                </c:pt>
                <c:pt idx="53">
                  <c:v>21.781794999999999</c:v>
                </c:pt>
                <c:pt idx="54">
                  <c:v>21.783014999999999</c:v>
                </c:pt>
                <c:pt idx="55">
                  <c:v>21.783014999999999</c:v>
                </c:pt>
                <c:pt idx="56">
                  <c:v>21.783014999999999</c:v>
                </c:pt>
                <c:pt idx="57">
                  <c:v>21.781794999999999</c:v>
                </c:pt>
                <c:pt idx="58">
                  <c:v>21.779353</c:v>
                </c:pt>
                <c:pt idx="59">
                  <c:v>21.779353</c:v>
                </c:pt>
                <c:pt idx="60">
                  <c:v>21.776911999999999</c:v>
                </c:pt>
                <c:pt idx="61">
                  <c:v>21.769587999999999</c:v>
                </c:pt>
                <c:pt idx="62">
                  <c:v>21.770807999999999</c:v>
                </c:pt>
                <c:pt idx="63">
                  <c:v>21.770807999999999</c:v>
                </c:pt>
                <c:pt idx="64">
                  <c:v>21.770807999999999</c:v>
                </c:pt>
                <c:pt idx="65">
                  <c:v>21.764704999999999</c:v>
                </c:pt>
                <c:pt idx="66">
                  <c:v>21.763483999999998</c:v>
                </c:pt>
                <c:pt idx="67">
                  <c:v>21.764704999999999</c:v>
                </c:pt>
                <c:pt idx="68">
                  <c:v>21.764704999999999</c:v>
                </c:pt>
                <c:pt idx="69">
                  <c:v>21.770807999999999</c:v>
                </c:pt>
                <c:pt idx="70">
                  <c:v>21.776911999999999</c:v>
                </c:pt>
                <c:pt idx="71">
                  <c:v>21.776911999999999</c:v>
                </c:pt>
                <c:pt idx="72">
                  <c:v>21.778133</c:v>
                </c:pt>
                <c:pt idx="73">
                  <c:v>21.783014999999999</c:v>
                </c:pt>
                <c:pt idx="74">
                  <c:v>21.779353</c:v>
                </c:pt>
                <c:pt idx="75">
                  <c:v>21.778133</c:v>
                </c:pt>
                <c:pt idx="76">
                  <c:v>21.780574000000001</c:v>
                </c:pt>
                <c:pt idx="77">
                  <c:v>21.785457000000001</c:v>
                </c:pt>
                <c:pt idx="78">
                  <c:v>21.789118999999999</c:v>
                </c:pt>
                <c:pt idx="79">
                  <c:v>21.787897999999998</c:v>
                </c:pt>
                <c:pt idx="80">
                  <c:v>21.787897999999998</c:v>
                </c:pt>
                <c:pt idx="81">
                  <c:v>21.786677000000001</c:v>
                </c:pt>
                <c:pt idx="82">
                  <c:v>21.779353</c:v>
                </c:pt>
                <c:pt idx="83">
                  <c:v>21.781794999999999</c:v>
                </c:pt>
                <c:pt idx="84">
                  <c:v>21.780574000000001</c:v>
                </c:pt>
                <c:pt idx="85">
                  <c:v>21.778133</c:v>
                </c:pt>
                <c:pt idx="86">
                  <c:v>21.779353</c:v>
                </c:pt>
                <c:pt idx="87">
                  <c:v>21.779353</c:v>
                </c:pt>
                <c:pt idx="88">
                  <c:v>21.779353</c:v>
                </c:pt>
                <c:pt idx="89">
                  <c:v>21.780574000000001</c:v>
                </c:pt>
                <c:pt idx="90">
                  <c:v>21.775690999999998</c:v>
                </c:pt>
                <c:pt idx="91">
                  <c:v>21.774470000000001</c:v>
                </c:pt>
                <c:pt idx="92">
                  <c:v>21.774470000000001</c:v>
                </c:pt>
                <c:pt idx="93">
                  <c:v>21.773250000000001</c:v>
                </c:pt>
                <c:pt idx="94">
                  <c:v>21.772029</c:v>
                </c:pt>
                <c:pt idx="95">
                  <c:v>21.776911999999999</c:v>
                </c:pt>
                <c:pt idx="96">
                  <c:v>21.779353</c:v>
                </c:pt>
                <c:pt idx="97">
                  <c:v>21.776911999999999</c:v>
                </c:pt>
                <c:pt idx="98">
                  <c:v>21.773250000000001</c:v>
                </c:pt>
                <c:pt idx="99">
                  <c:v>21.773250000000001</c:v>
                </c:pt>
                <c:pt idx="100">
                  <c:v>21.773250000000001</c:v>
                </c:pt>
                <c:pt idx="101">
                  <c:v>21.770807999999999</c:v>
                </c:pt>
                <c:pt idx="102">
                  <c:v>21.773250000000001</c:v>
                </c:pt>
                <c:pt idx="103">
                  <c:v>21.774470000000001</c:v>
                </c:pt>
                <c:pt idx="104">
                  <c:v>21.773250000000001</c:v>
                </c:pt>
                <c:pt idx="105">
                  <c:v>21.774470000000001</c:v>
                </c:pt>
                <c:pt idx="106">
                  <c:v>21.773250000000001</c:v>
                </c:pt>
                <c:pt idx="107">
                  <c:v>21.774470000000001</c:v>
                </c:pt>
                <c:pt idx="108">
                  <c:v>21.776911999999999</c:v>
                </c:pt>
                <c:pt idx="109">
                  <c:v>21.774470000000001</c:v>
                </c:pt>
                <c:pt idx="110">
                  <c:v>21.774470000000001</c:v>
                </c:pt>
                <c:pt idx="111">
                  <c:v>21.773250000000001</c:v>
                </c:pt>
                <c:pt idx="112">
                  <c:v>21.769587999999999</c:v>
                </c:pt>
                <c:pt idx="113">
                  <c:v>21.772029</c:v>
                </c:pt>
                <c:pt idx="114">
                  <c:v>21.774470000000001</c:v>
                </c:pt>
                <c:pt idx="115">
                  <c:v>21.774470000000001</c:v>
                </c:pt>
                <c:pt idx="116">
                  <c:v>21.773250000000001</c:v>
                </c:pt>
                <c:pt idx="117">
                  <c:v>21.772029</c:v>
                </c:pt>
                <c:pt idx="118">
                  <c:v>21.770807999999999</c:v>
                </c:pt>
                <c:pt idx="119">
                  <c:v>21.772029</c:v>
                </c:pt>
                <c:pt idx="120">
                  <c:v>21.772029</c:v>
                </c:pt>
                <c:pt idx="121">
                  <c:v>21.772029</c:v>
                </c:pt>
                <c:pt idx="122">
                  <c:v>21.770807999999999</c:v>
                </c:pt>
                <c:pt idx="123">
                  <c:v>21.773250000000001</c:v>
                </c:pt>
                <c:pt idx="124">
                  <c:v>21.778133</c:v>
                </c:pt>
                <c:pt idx="125">
                  <c:v>21.778133</c:v>
                </c:pt>
                <c:pt idx="126">
                  <c:v>21.778133</c:v>
                </c:pt>
                <c:pt idx="127">
                  <c:v>21.780574000000001</c:v>
                </c:pt>
                <c:pt idx="128">
                  <c:v>21.780574000000001</c:v>
                </c:pt>
                <c:pt idx="129">
                  <c:v>21.776911999999999</c:v>
                </c:pt>
                <c:pt idx="130">
                  <c:v>21.770807999999999</c:v>
                </c:pt>
                <c:pt idx="131">
                  <c:v>21.770807999999999</c:v>
                </c:pt>
                <c:pt idx="132">
                  <c:v>21.781794999999999</c:v>
                </c:pt>
                <c:pt idx="133">
                  <c:v>21.779353</c:v>
                </c:pt>
                <c:pt idx="134">
                  <c:v>21.773250000000001</c:v>
                </c:pt>
                <c:pt idx="135">
                  <c:v>21.756160000000001</c:v>
                </c:pt>
                <c:pt idx="136">
                  <c:v>21.757380999999999</c:v>
                </c:pt>
                <c:pt idx="137">
                  <c:v>21.741510999999999</c:v>
                </c:pt>
                <c:pt idx="138">
                  <c:v>21.725642000000001</c:v>
                </c:pt>
                <c:pt idx="139">
                  <c:v>21.756160000000001</c:v>
                </c:pt>
                <c:pt idx="140">
                  <c:v>21.752497999999999</c:v>
                </c:pt>
                <c:pt idx="141">
                  <c:v>21.765926</c:v>
                </c:pt>
                <c:pt idx="142">
                  <c:v>21.756160000000001</c:v>
                </c:pt>
                <c:pt idx="143">
                  <c:v>21.737849000000001</c:v>
                </c:pt>
                <c:pt idx="144">
                  <c:v>21.747615</c:v>
                </c:pt>
                <c:pt idx="145">
                  <c:v>21.759822</c:v>
                </c:pt>
                <c:pt idx="146">
                  <c:v>21.739070000000002</c:v>
                </c:pt>
                <c:pt idx="147">
                  <c:v>21.758600999999999</c:v>
                </c:pt>
                <c:pt idx="148">
                  <c:v>21.767146</c:v>
                </c:pt>
                <c:pt idx="149">
                  <c:v>21.803767000000001</c:v>
                </c:pt>
                <c:pt idx="150">
                  <c:v>21.813533</c:v>
                </c:pt>
                <c:pt idx="151">
                  <c:v>21.837947</c:v>
                </c:pt>
                <c:pt idx="152">
                  <c:v>21.834285000000001</c:v>
                </c:pt>
                <c:pt idx="153">
                  <c:v>21.842829999999999</c:v>
                </c:pt>
                <c:pt idx="154">
                  <c:v>21.809871000000001</c:v>
                </c:pt>
                <c:pt idx="155">
                  <c:v>21.807428999999999</c:v>
                </c:pt>
                <c:pt idx="156">
                  <c:v>21.787897999999998</c:v>
                </c:pt>
                <c:pt idx="157">
                  <c:v>21.792781000000002</c:v>
                </c:pt>
                <c:pt idx="158">
                  <c:v>21.803767000000001</c:v>
                </c:pt>
                <c:pt idx="159">
                  <c:v>21.807428999999999</c:v>
                </c:pt>
                <c:pt idx="160">
                  <c:v>21.809871000000001</c:v>
                </c:pt>
                <c:pt idx="161">
                  <c:v>21.795221999999999</c:v>
                </c:pt>
                <c:pt idx="162">
                  <c:v>21.792781000000002</c:v>
                </c:pt>
                <c:pt idx="163">
                  <c:v>21.795221999999999</c:v>
                </c:pt>
                <c:pt idx="164">
                  <c:v>21.812311999999999</c:v>
                </c:pt>
                <c:pt idx="165">
                  <c:v>21.796443</c:v>
                </c:pt>
                <c:pt idx="166">
                  <c:v>21.776911999999999</c:v>
                </c:pt>
                <c:pt idx="167">
                  <c:v>21.794001999999999</c:v>
                </c:pt>
                <c:pt idx="168">
                  <c:v>21.789118999999999</c:v>
                </c:pt>
                <c:pt idx="169">
                  <c:v>21.806208999999999</c:v>
                </c:pt>
                <c:pt idx="170">
                  <c:v>21.80865</c:v>
                </c:pt>
                <c:pt idx="171">
                  <c:v>21.814754000000001</c:v>
                </c:pt>
                <c:pt idx="172">
                  <c:v>21.820857</c:v>
                </c:pt>
                <c:pt idx="173">
                  <c:v>21.809871000000001</c:v>
                </c:pt>
                <c:pt idx="174">
                  <c:v>21.780574000000001</c:v>
                </c:pt>
                <c:pt idx="175">
                  <c:v>21.778133</c:v>
                </c:pt>
                <c:pt idx="176">
                  <c:v>21.812311999999999</c:v>
                </c:pt>
                <c:pt idx="177">
                  <c:v>21.815974000000001</c:v>
                </c:pt>
                <c:pt idx="178">
                  <c:v>21.785457000000001</c:v>
                </c:pt>
                <c:pt idx="179">
                  <c:v>21.802547000000001</c:v>
                </c:pt>
                <c:pt idx="180">
                  <c:v>21.800104999999999</c:v>
                </c:pt>
                <c:pt idx="181">
                  <c:v>21.80865</c:v>
                </c:pt>
                <c:pt idx="182">
                  <c:v>21.815974000000001</c:v>
                </c:pt>
                <c:pt idx="183">
                  <c:v>21.818415999999999</c:v>
                </c:pt>
                <c:pt idx="184">
                  <c:v>21.850154</c:v>
                </c:pt>
                <c:pt idx="185">
                  <c:v>21.850154</c:v>
                </c:pt>
                <c:pt idx="186">
                  <c:v>21.869685</c:v>
                </c:pt>
                <c:pt idx="187">
                  <c:v>21.885553999999999</c:v>
                </c:pt>
                <c:pt idx="188">
                  <c:v>21.855036999999999</c:v>
                </c:pt>
                <c:pt idx="189">
                  <c:v>21.819635999999999</c:v>
                </c:pt>
                <c:pt idx="190">
                  <c:v>21.79156</c:v>
                </c:pt>
                <c:pt idx="191">
                  <c:v>21.796443</c:v>
                </c:pt>
                <c:pt idx="192">
                  <c:v>21.79156</c:v>
                </c:pt>
                <c:pt idx="193">
                  <c:v>21.765926</c:v>
                </c:pt>
                <c:pt idx="194">
                  <c:v>21.751277000000002</c:v>
                </c:pt>
                <c:pt idx="195">
                  <c:v>21.748836000000001</c:v>
                </c:pt>
                <c:pt idx="196">
                  <c:v>21.764704999999999</c:v>
                </c:pt>
                <c:pt idx="197">
                  <c:v>21.772029</c:v>
                </c:pt>
                <c:pt idx="198">
                  <c:v>21.759822</c:v>
                </c:pt>
                <c:pt idx="199">
                  <c:v>21.753717999999999</c:v>
                </c:pt>
                <c:pt idx="200">
                  <c:v>21.740290999999999</c:v>
                </c:pt>
                <c:pt idx="201">
                  <c:v>21.741510999999999</c:v>
                </c:pt>
                <c:pt idx="202">
                  <c:v>21.759822</c:v>
                </c:pt>
                <c:pt idx="203">
                  <c:v>21.775690999999998</c:v>
                </c:pt>
                <c:pt idx="204">
                  <c:v>21.775690999999998</c:v>
                </c:pt>
                <c:pt idx="205">
                  <c:v>21.769587999999999</c:v>
                </c:pt>
                <c:pt idx="206">
                  <c:v>21.775690999999998</c:v>
                </c:pt>
                <c:pt idx="207">
                  <c:v>21.765926</c:v>
                </c:pt>
                <c:pt idx="208">
                  <c:v>21.769587999999999</c:v>
                </c:pt>
                <c:pt idx="209">
                  <c:v>21.775690999999998</c:v>
                </c:pt>
                <c:pt idx="210">
                  <c:v>21.800104999999999</c:v>
                </c:pt>
                <c:pt idx="211">
                  <c:v>21.803767000000001</c:v>
                </c:pt>
                <c:pt idx="212">
                  <c:v>21.829402000000002</c:v>
                </c:pt>
                <c:pt idx="213">
                  <c:v>21.811091999999999</c:v>
                </c:pt>
                <c:pt idx="214">
                  <c:v>21.803767000000001</c:v>
                </c:pt>
                <c:pt idx="215">
                  <c:v>21.80865</c:v>
                </c:pt>
                <c:pt idx="216">
                  <c:v>21.823298999999999</c:v>
                </c:pt>
                <c:pt idx="217">
                  <c:v>21.836725999999999</c:v>
                </c:pt>
                <c:pt idx="218">
                  <c:v>21.829402000000002</c:v>
                </c:pt>
                <c:pt idx="219">
                  <c:v>21.833064</c:v>
                </c:pt>
                <c:pt idx="220">
                  <c:v>21.841608999999998</c:v>
                </c:pt>
                <c:pt idx="221">
                  <c:v>21.834285000000001</c:v>
                </c:pt>
                <c:pt idx="222">
                  <c:v>21.822078000000001</c:v>
                </c:pt>
                <c:pt idx="223">
                  <c:v>21.802547000000001</c:v>
                </c:pt>
                <c:pt idx="224">
                  <c:v>21.804988000000002</c:v>
                </c:pt>
                <c:pt idx="225">
                  <c:v>21.778133</c:v>
                </c:pt>
                <c:pt idx="226">
                  <c:v>21.776911999999999</c:v>
                </c:pt>
                <c:pt idx="227">
                  <c:v>21.809871000000001</c:v>
                </c:pt>
                <c:pt idx="228">
                  <c:v>21.819635999999999</c:v>
                </c:pt>
                <c:pt idx="229">
                  <c:v>21.781794999999999</c:v>
                </c:pt>
                <c:pt idx="230">
                  <c:v>21.764704999999999</c:v>
                </c:pt>
                <c:pt idx="231">
                  <c:v>21.772029</c:v>
                </c:pt>
                <c:pt idx="232">
                  <c:v>21.769587999999999</c:v>
                </c:pt>
                <c:pt idx="233">
                  <c:v>21.796443</c:v>
                </c:pt>
                <c:pt idx="234">
                  <c:v>21.734186999999999</c:v>
                </c:pt>
                <c:pt idx="235">
                  <c:v>21.736629000000001</c:v>
                </c:pt>
                <c:pt idx="236">
                  <c:v>21.714656000000002</c:v>
                </c:pt>
                <c:pt idx="237">
                  <c:v>21.729303999999999</c:v>
                </c:pt>
                <c:pt idx="238">
                  <c:v>21.736629000000001</c:v>
                </c:pt>
                <c:pt idx="239">
                  <c:v>21.748836000000001</c:v>
                </c:pt>
                <c:pt idx="240">
                  <c:v>21.775690999999998</c:v>
                </c:pt>
                <c:pt idx="241">
                  <c:v>21.773250000000001</c:v>
                </c:pt>
                <c:pt idx="242">
                  <c:v>21.789118999999999</c:v>
                </c:pt>
                <c:pt idx="243">
                  <c:v>21.820857</c:v>
                </c:pt>
                <c:pt idx="244">
                  <c:v>21.801326</c:v>
                </c:pt>
                <c:pt idx="245">
                  <c:v>21.802547000000001</c:v>
                </c:pt>
                <c:pt idx="246">
                  <c:v>21.834285000000001</c:v>
                </c:pt>
                <c:pt idx="247">
                  <c:v>21.836725999999999</c:v>
                </c:pt>
                <c:pt idx="248">
                  <c:v>21.801326</c:v>
                </c:pt>
                <c:pt idx="249">
                  <c:v>21.774470000000001</c:v>
                </c:pt>
                <c:pt idx="250">
                  <c:v>21.737849000000001</c:v>
                </c:pt>
                <c:pt idx="251">
                  <c:v>21.684138000000001</c:v>
                </c:pt>
                <c:pt idx="252">
                  <c:v>21.665828000000001</c:v>
                </c:pt>
                <c:pt idx="253">
                  <c:v>21.663385999999999</c:v>
                </c:pt>
                <c:pt idx="254">
                  <c:v>21.648738000000002</c:v>
                </c:pt>
                <c:pt idx="255">
                  <c:v>21.690242000000001</c:v>
                </c:pt>
                <c:pt idx="256">
                  <c:v>21.706111</c:v>
                </c:pt>
                <c:pt idx="257">
                  <c:v>21.741510999999999</c:v>
                </c:pt>
                <c:pt idx="258">
                  <c:v>21.746393999999999</c:v>
                </c:pt>
                <c:pt idx="259">
                  <c:v>21.761043000000001</c:v>
                </c:pt>
                <c:pt idx="260">
                  <c:v>21.796443</c:v>
                </c:pt>
                <c:pt idx="261">
                  <c:v>21.822078000000001</c:v>
                </c:pt>
                <c:pt idx="262">
                  <c:v>21.804988000000002</c:v>
                </c:pt>
                <c:pt idx="263">
                  <c:v>21.812311999999999</c:v>
                </c:pt>
                <c:pt idx="264">
                  <c:v>21.803767000000001</c:v>
                </c:pt>
                <c:pt idx="265">
                  <c:v>21.824518999999999</c:v>
                </c:pt>
                <c:pt idx="266">
                  <c:v>21.861139999999999</c:v>
                </c:pt>
                <c:pt idx="267">
                  <c:v>21.839168000000001</c:v>
                </c:pt>
                <c:pt idx="268">
                  <c:v>21.841608999999998</c:v>
                </c:pt>
                <c:pt idx="269">
                  <c:v>21.814754000000001</c:v>
                </c:pt>
                <c:pt idx="270">
                  <c:v>21.786677000000001</c:v>
                </c:pt>
                <c:pt idx="271">
                  <c:v>21.784236</c:v>
                </c:pt>
                <c:pt idx="272">
                  <c:v>21.811091999999999</c:v>
                </c:pt>
                <c:pt idx="273">
                  <c:v>21.848932999999999</c:v>
                </c:pt>
                <c:pt idx="274">
                  <c:v>21.845271</c:v>
                </c:pt>
                <c:pt idx="275">
                  <c:v>21.780574000000001</c:v>
                </c:pt>
                <c:pt idx="276">
                  <c:v>21.79156</c:v>
                </c:pt>
                <c:pt idx="277">
                  <c:v>21.806208999999999</c:v>
                </c:pt>
                <c:pt idx="278">
                  <c:v>21.797664000000001</c:v>
                </c:pt>
                <c:pt idx="279">
                  <c:v>21.818415999999999</c:v>
                </c:pt>
                <c:pt idx="280">
                  <c:v>21.834285000000001</c:v>
                </c:pt>
                <c:pt idx="281">
                  <c:v>21.817195000000002</c:v>
                </c:pt>
                <c:pt idx="282">
                  <c:v>21.835505999999999</c:v>
                </c:pt>
                <c:pt idx="283">
                  <c:v>21.848932999999999</c:v>
                </c:pt>
                <c:pt idx="284">
                  <c:v>21.862361</c:v>
                </c:pt>
                <c:pt idx="285">
                  <c:v>21.889216999999999</c:v>
                </c:pt>
                <c:pt idx="286">
                  <c:v>21.890436999999999</c:v>
                </c:pt>
                <c:pt idx="287">
                  <c:v>21.881892000000001</c:v>
                </c:pt>
                <c:pt idx="288">
                  <c:v>21.863582000000001</c:v>
                </c:pt>
                <c:pt idx="289">
                  <c:v>21.890436999999999</c:v>
                </c:pt>
                <c:pt idx="290">
                  <c:v>21.903865</c:v>
                </c:pt>
                <c:pt idx="291">
                  <c:v>21.940486</c:v>
                </c:pt>
                <c:pt idx="292">
                  <c:v>21.955134000000001</c:v>
                </c:pt>
                <c:pt idx="293">
                  <c:v>21.952693</c:v>
                </c:pt>
                <c:pt idx="294">
                  <c:v>21.978328000000001</c:v>
                </c:pt>
                <c:pt idx="295">
                  <c:v>21.98199</c:v>
                </c:pt>
                <c:pt idx="296">
                  <c:v>21.929500000000001</c:v>
                </c:pt>
                <c:pt idx="297">
                  <c:v>21.933161999999999</c:v>
                </c:pt>
                <c:pt idx="298">
                  <c:v>21.952693</c:v>
                </c:pt>
                <c:pt idx="299">
                  <c:v>21.938044999999999</c:v>
                </c:pt>
                <c:pt idx="300">
                  <c:v>21.944147999999998</c:v>
                </c:pt>
                <c:pt idx="301">
                  <c:v>21.929500000000001</c:v>
                </c:pt>
                <c:pt idx="302">
                  <c:v>21.924617000000001</c:v>
                </c:pt>
                <c:pt idx="303">
                  <c:v>21.897760999999999</c:v>
                </c:pt>
                <c:pt idx="304">
                  <c:v>21.895320000000002</c:v>
                </c:pt>
                <c:pt idx="305">
                  <c:v>21.841608999999998</c:v>
                </c:pt>
                <c:pt idx="306">
                  <c:v>21.845271</c:v>
                </c:pt>
                <c:pt idx="307">
                  <c:v>21.841608999999998</c:v>
                </c:pt>
                <c:pt idx="308">
                  <c:v>21.815974000000001</c:v>
                </c:pt>
                <c:pt idx="309">
                  <c:v>21.812311999999999</c:v>
                </c:pt>
                <c:pt idx="310">
                  <c:v>21.807428999999999</c:v>
                </c:pt>
                <c:pt idx="311">
                  <c:v>21.826961000000001</c:v>
                </c:pt>
                <c:pt idx="312">
                  <c:v>21.779353</c:v>
                </c:pt>
                <c:pt idx="313">
                  <c:v>21.783014999999999</c:v>
                </c:pt>
                <c:pt idx="314">
                  <c:v>21.795221999999999</c:v>
                </c:pt>
                <c:pt idx="315">
                  <c:v>21.776911999999999</c:v>
                </c:pt>
                <c:pt idx="316">
                  <c:v>21.786677000000001</c:v>
                </c:pt>
                <c:pt idx="317">
                  <c:v>21.819635999999999</c:v>
                </c:pt>
                <c:pt idx="318">
                  <c:v>21.82574</c:v>
                </c:pt>
                <c:pt idx="319">
                  <c:v>21.829402000000002</c:v>
                </c:pt>
                <c:pt idx="320">
                  <c:v>21.842829999999999</c:v>
                </c:pt>
                <c:pt idx="321">
                  <c:v>21.859919999999999</c:v>
                </c:pt>
                <c:pt idx="322">
                  <c:v>21.845271</c:v>
                </c:pt>
                <c:pt idx="323">
                  <c:v>21.872126999999999</c:v>
                </c:pt>
                <c:pt idx="324">
                  <c:v>21.861139999999999</c:v>
                </c:pt>
                <c:pt idx="325">
                  <c:v>21.895320000000002</c:v>
                </c:pt>
                <c:pt idx="326">
                  <c:v>21.869685</c:v>
                </c:pt>
                <c:pt idx="327">
                  <c:v>21.840388000000001</c:v>
                </c:pt>
                <c:pt idx="328">
                  <c:v>21.873346999999999</c:v>
                </c:pt>
                <c:pt idx="329">
                  <c:v>21.917293000000001</c:v>
                </c:pt>
                <c:pt idx="330">
                  <c:v>21.911189</c:v>
                </c:pt>
                <c:pt idx="331">
                  <c:v>21.917293000000001</c:v>
                </c:pt>
                <c:pt idx="332">
                  <c:v>21.920954999999999</c:v>
                </c:pt>
                <c:pt idx="333">
                  <c:v>21.920954999999999</c:v>
                </c:pt>
                <c:pt idx="334">
                  <c:v>21.934383</c:v>
                </c:pt>
                <c:pt idx="335">
                  <c:v>21.909967999999999</c:v>
                </c:pt>
                <c:pt idx="336">
                  <c:v>21.907527000000002</c:v>
                </c:pt>
                <c:pt idx="337">
                  <c:v>21.934383</c:v>
                </c:pt>
                <c:pt idx="338">
                  <c:v>21.957576</c:v>
                </c:pt>
                <c:pt idx="339">
                  <c:v>21.941707000000001</c:v>
                </c:pt>
                <c:pt idx="340">
                  <c:v>21.929500000000001</c:v>
                </c:pt>
                <c:pt idx="341">
                  <c:v>21.919733999999998</c:v>
                </c:pt>
                <c:pt idx="342">
                  <c:v>21.928279</c:v>
                </c:pt>
                <c:pt idx="343">
                  <c:v>21.94781</c:v>
                </c:pt>
                <c:pt idx="344">
                  <c:v>21.975885999999999</c:v>
                </c:pt>
                <c:pt idx="345">
                  <c:v>21.975885999999999</c:v>
                </c:pt>
                <c:pt idx="346">
                  <c:v>22.017389999999999</c:v>
                </c:pt>
                <c:pt idx="347">
                  <c:v>21.988092999999999</c:v>
                </c:pt>
                <c:pt idx="348">
                  <c:v>21.985652000000002</c:v>
                </c:pt>
                <c:pt idx="349">
                  <c:v>22.001521</c:v>
                </c:pt>
                <c:pt idx="350">
                  <c:v>21.957576</c:v>
                </c:pt>
                <c:pt idx="351">
                  <c:v>21.906306000000001</c:v>
                </c:pt>
                <c:pt idx="352">
                  <c:v>21.906306000000001</c:v>
                </c:pt>
                <c:pt idx="353">
                  <c:v>21.905086000000001</c:v>
                </c:pt>
                <c:pt idx="354">
                  <c:v>21.881892000000001</c:v>
                </c:pt>
                <c:pt idx="355">
                  <c:v>21.846492000000001</c:v>
                </c:pt>
                <c:pt idx="356">
                  <c:v>21.815974000000001</c:v>
                </c:pt>
                <c:pt idx="357">
                  <c:v>21.79034</c:v>
                </c:pt>
                <c:pt idx="358">
                  <c:v>21.795221999999999</c:v>
                </c:pt>
                <c:pt idx="359">
                  <c:v>21.774470000000001</c:v>
                </c:pt>
                <c:pt idx="360">
                  <c:v>21.814754000000001</c:v>
                </c:pt>
                <c:pt idx="361">
                  <c:v>21.842829999999999</c:v>
                </c:pt>
                <c:pt idx="362">
                  <c:v>21.845271</c:v>
                </c:pt>
                <c:pt idx="363">
                  <c:v>21.858699000000001</c:v>
                </c:pt>
                <c:pt idx="364">
                  <c:v>21.869685</c:v>
                </c:pt>
                <c:pt idx="365">
                  <c:v>21.864802000000001</c:v>
                </c:pt>
                <c:pt idx="366">
                  <c:v>21.852595000000001</c:v>
                </c:pt>
                <c:pt idx="367">
                  <c:v>21.872126999999999</c:v>
                </c:pt>
                <c:pt idx="368">
                  <c:v>21.878229999999999</c:v>
                </c:pt>
                <c:pt idx="369">
                  <c:v>21.870906000000002</c:v>
                </c:pt>
                <c:pt idx="370">
                  <c:v>21.855036999999999</c:v>
                </c:pt>
                <c:pt idx="371">
                  <c:v>21.877009000000001</c:v>
                </c:pt>
                <c:pt idx="372">
                  <c:v>21.859919999999999</c:v>
                </c:pt>
                <c:pt idx="373">
                  <c:v>21.857478</c:v>
                </c:pt>
                <c:pt idx="374">
                  <c:v>21.835505999999999</c:v>
                </c:pt>
                <c:pt idx="375">
                  <c:v>21.835505999999999</c:v>
                </c:pt>
                <c:pt idx="376">
                  <c:v>21.894099000000001</c:v>
                </c:pt>
                <c:pt idx="377">
                  <c:v>21.909967999999999</c:v>
                </c:pt>
                <c:pt idx="378">
                  <c:v>21.940486</c:v>
                </c:pt>
                <c:pt idx="379">
                  <c:v>21.931940999999998</c:v>
                </c:pt>
                <c:pt idx="380">
                  <c:v>21.966121000000001</c:v>
                </c:pt>
                <c:pt idx="381">
                  <c:v>21.944147999999998</c:v>
                </c:pt>
                <c:pt idx="382">
                  <c:v>21.94781</c:v>
                </c:pt>
                <c:pt idx="383">
                  <c:v>21.996638000000001</c:v>
                </c:pt>
                <c:pt idx="384">
                  <c:v>22.008845000000001</c:v>
                </c:pt>
                <c:pt idx="385">
                  <c:v>22.011286999999999</c:v>
                </c:pt>
                <c:pt idx="386">
                  <c:v>22.022272999999998</c:v>
                </c:pt>
                <c:pt idx="387">
                  <c:v>21.995418000000001</c:v>
                </c:pt>
                <c:pt idx="388">
                  <c:v>21.975885999999999</c:v>
                </c:pt>
                <c:pt idx="389">
                  <c:v>21.906306000000001</c:v>
                </c:pt>
                <c:pt idx="390">
                  <c:v>21.941707000000001</c:v>
                </c:pt>
                <c:pt idx="391">
                  <c:v>21.960017000000001</c:v>
                </c:pt>
                <c:pt idx="392">
                  <c:v>21.942927000000001</c:v>
                </c:pt>
                <c:pt idx="393">
                  <c:v>21.961238000000002</c:v>
                </c:pt>
                <c:pt idx="394">
                  <c:v>21.951471999999999</c:v>
                </c:pt>
                <c:pt idx="395">
                  <c:v>21.952693</c:v>
                </c:pt>
                <c:pt idx="396">
                  <c:v>21.973445000000002</c:v>
                </c:pt>
                <c:pt idx="397">
                  <c:v>21.986872999999999</c:v>
                </c:pt>
                <c:pt idx="398">
                  <c:v>22.006404</c:v>
                </c:pt>
                <c:pt idx="399">
                  <c:v>22.023493999999999</c:v>
                </c:pt>
                <c:pt idx="400">
                  <c:v>22.069880999999999</c:v>
                </c:pt>
                <c:pt idx="401">
                  <c:v>22.067439</c:v>
                </c:pt>
                <c:pt idx="402">
                  <c:v>22.036922000000001</c:v>
                </c:pt>
                <c:pt idx="403">
                  <c:v>22.047908</c:v>
                </c:pt>
                <c:pt idx="404">
                  <c:v>22.047908</c:v>
                </c:pt>
                <c:pt idx="405">
                  <c:v>22.028376999999999</c:v>
                </c:pt>
                <c:pt idx="406">
                  <c:v>21.98199</c:v>
                </c:pt>
                <c:pt idx="407">
                  <c:v>21.974665999999999</c:v>
                </c:pt>
                <c:pt idx="408">
                  <c:v>22.049129000000001</c:v>
                </c:pt>
                <c:pt idx="409">
                  <c:v>22.062556000000001</c:v>
                </c:pt>
                <c:pt idx="410">
                  <c:v>22.040583999999999</c:v>
                </c:pt>
                <c:pt idx="411">
                  <c:v>21.986872999999999</c:v>
                </c:pt>
                <c:pt idx="412">
                  <c:v>21.990535000000001</c:v>
                </c:pt>
                <c:pt idx="413">
                  <c:v>21.969783</c:v>
                </c:pt>
                <c:pt idx="414">
                  <c:v>21.989314</c:v>
                </c:pt>
                <c:pt idx="415">
                  <c:v>21.878229999999999</c:v>
                </c:pt>
                <c:pt idx="416">
                  <c:v>21.894099000000001</c:v>
                </c:pt>
                <c:pt idx="417">
                  <c:v>21.903865</c:v>
                </c:pt>
                <c:pt idx="418">
                  <c:v>21.883113000000002</c:v>
                </c:pt>
                <c:pt idx="419">
                  <c:v>21.892879000000001</c:v>
                </c:pt>
                <c:pt idx="420">
                  <c:v>21.931940999999998</c:v>
                </c:pt>
                <c:pt idx="421">
                  <c:v>21.979548999999999</c:v>
                </c:pt>
                <c:pt idx="422">
                  <c:v>22.024715</c:v>
                </c:pt>
                <c:pt idx="423">
                  <c:v>22.055232</c:v>
                </c:pt>
                <c:pt idx="424">
                  <c:v>22.019832000000001</c:v>
                </c:pt>
                <c:pt idx="425">
                  <c:v>21.979548999999999</c:v>
                </c:pt>
                <c:pt idx="426">
                  <c:v>22.074763000000001</c:v>
                </c:pt>
                <c:pt idx="427">
                  <c:v>22.050349000000001</c:v>
                </c:pt>
                <c:pt idx="428">
                  <c:v>22.074763000000001</c:v>
                </c:pt>
                <c:pt idx="429">
                  <c:v>22.073543000000001</c:v>
                </c:pt>
                <c:pt idx="430">
                  <c:v>22.091853</c:v>
                </c:pt>
                <c:pt idx="431">
                  <c:v>22.084529</c:v>
                </c:pt>
                <c:pt idx="432">
                  <c:v>22.106501999999999</c:v>
                </c:pt>
                <c:pt idx="433">
                  <c:v>22.041803999999999</c:v>
                </c:pt>
                <c:pt idx="434">
                  <c:v>22.054010999999999</c:v>
                </c:pt>
                <c:pt idx="435">
                  <c:v>22.024715</c:v>
                </c:pt>
                <c:pt idx="436">
                  <c:v>22.008845000000001</c:v>
                </c:pt>
                <c:pt idx="437">
                  <c:v>22.029596999999999</c:v>
                </c:pt>
                <c:pt idx="438">
                  <c:v>22.016169999999999</c:v>
                </c:pt>
                <c:pt idx="439">
                  <c:v>22.032039000000001</c:v>
                </c:pt>
                <c:pt idx="440">
                  <c:v>22.047908</c:v>
                </c:pt>
                <c:pt idx="441">
                  <c:v>22.014949000000001</c:v>
                </c:pt>
                <c:pt idx="442">
                  <c:v>22.005182999999999</c:v>
                </c:pt>
                <c:pt idx="443">
                  <c:v>21.997858999999998</c:v>
                </c:pt>
                <c:pt idx="444">
                  <c:v>22.021052000000001</c:v>
                </c:pt>
                <c:pt idx="445">
                  <c:v>21.994197</c:v>
                </c:pt>
                <c:pt idx="446">
                  <c:v>22.002742000000001</c:v>
                </c:pt>
                <c:pt idx="447">
                  <c:v>21.972224000000001</c:v>
                </c:pt>
                <c:pt idx="448">
                  <c:v>21.934383</c:v>
                </c:pt>
                <c:pt idx="449">
                  <c:v>21.983211000000001</c:v>
                </c:pt>
                <c:pt idx="450">
                  <c:v>21.997858999999998</c:v>
                </c:pt>
                <c:pt idx="451">
                  <c:v>21.992975999999999</c:v>
                </c:pt>
                <c:pt idx="452">
                  <c:v>22.000301</c:v>
                </c:pt>
                <c:pt idx="453">
                  <c:v>21.991755999999999</c:v>
                </c:pt>
                <c:pt idx="454">
                  <c:v>22.066217999999999</c:v>
                </c:pt>
                <c:pt idx="455">
                  <c:v>22.049129000000001</c:v>
                </c:pt>
                <c:pt idx="456">
                  <c:v>22.032039000000001</c:v>
                </c:pt>
                <c:pt idx="457">
                  <c:v>22.014949000000001</c:v>
                </c:pt>
                <c:pt idx="458">
                  <c:v>22.045466999999999</c:v>
                </c:pt>
                <c:pt idx="459">
                  <c:v>22.041803999999999</c:v>
                </c:pt>
                <c:pt idx="460">
                  <c:v>22.043025</c:v>
                </c:pt>
                <c:pt idx="461">
                  <c:v>22.054010999999999</c:v>
                </c:pt>
                <c:pt idx="462">
                  <c:v>22.052790999999999</c:v>
                </c:pt>
                <c:pt idx="463">
                  <c:v>22.056453000000001</c:v>
                </c:pt>
                <c:pt idx="464">
                  <c:v>22.028376999999999</c:v>
                </c:pt>
                <c:pt idx="465">
                  <c:v>22.012508</c:v>
                </c:pt>
                <c:pt idx="466">
                  <c:v>22.029596999999999</c:v>
                </c:pt>
                <c:pt idx="467">
                  <c:v>22.029596999999999</c:v>
                </c:pt>
                <c:pt idx="468">
                  <c:v>22.013728</c:v>
                </c:pt>
                <c:pt idx="469">
                  <c:v>22.038142000000001</c:v>
                </c:pt>
                <c:pt idx="470">
                  <c:v>22.067439</c:v>
                </c:pt>
                <c:pt idx="471">
                  <c:v>22.061336000000001</c:v>
                </c:pt>
                <c:pt idx="472">
                  <c:v>22.043025</c:v>
                </c:pt>
                <c:pt idx="473">
                  <c:v>22.040583999999999</c:v>
                </c:pt>
                <c:pt idx="474">
                  <c:v>22.063777000000002</c:v>
                </c:pt>
                <c:pt idx="475">
                  <c:v>22.066217999999999</c:v>
                </c:pt>
                <c:pt idx="476">
                  <c:v>22.067439</c:v>
                </c:pt>
                <c:pt idx="477">
                  <c:v>22.051570000000002</c:v>
                </c:pt>
                <c:pt idx="478">
                  <c:v>22.060115</c:v>
                </c:pt>
                <c:pt idx="479">
                  <c:v>22.073543000000001</c:v>
                </c:pt>
                <c:pt idx="480">
                  <c:v>22.091853</c:v>
                </c:pt>
                <c:pt idx="481">
                  <c:v>22.054010999999999</c:v>
                </c:pt>
                <c:pt idx="482">
                  <c:v>22.058893999999999</c:v>
                </c:pt>
                <c:pt idx="483">
                  <c:v>22.072322</c:v>
                </c:pt>
                <c:pt idx="484">
                  <c:v>22.095514999999999</c:v>
                </c:pt>
                <c:pt idx="485">
                  <c:v>22.116267000000001</c:v>
                </c:pt>
                <c:pt idx="486">
                  <c:v>22.132135999999999</c:v>
                </c:pt>
                <c:pt idx="487">
                  <c:v>22.144342999999999</c:v>
                </c:pt>
                <c:pt idx="488">
                  <c:v>22.100397999999998</c:v>
                </c:pt>
                <c:pt idx="489">
                  <c:v>22.091853</c:v>
                </c:pt>
                <c:pt idx="490">
                  <c:v>22.075983999999998</c:v>
                </c:pt>
                <c:pt idx="491">
                  <c:v>22.085750000000001</c:v>
                </c:pt>
                <c:pt idx="492">
                  <c:v>22.10406</c:v>
                </c:pt>
                <c:pt idx="493">
                  <c:v>22.117488000000002</c:v>
                </c:pt>
                <c:pt idx="494">
                  <c:v>22.090633</c:v>
                </c:pt>
                <c:pt idx="495">
                  <c:v>22.051570000000002</c:v>
                </c:pt>
                <c:pt idx="496">
                  <c:v>22.044246000000001</c:v>
                </c:pt>
                <c:pt idx="497">
                  <c:v>22.069880999999999</c:v>
                </c:pt>
                <c:pt idx="498">
                  <c:v>22.082087999999999</c:v>
                </c:pt>
                <c:pt idx="499">
                  <c:v>22.091853</c:v>
                </c:pt>
                <c:pt idx="500">
                  <c:v>22.073543000000001</c:v>
                </c:pt>
                <c:pt idx="501">
                  <c:v>22.143122999999999</c:v>
                </c:pt>
                <c:pt idx="502">
                  <c:v>22.135798999999999</c:v>
                </c:pt>
                <c:pt idx="503">
                  <c:v>22.132135999999999</c:v>
                </c:pt>
                <c:pt idx="504">
                  <c:v>22.119928999999999</c:v>
                </c:pt>
                <c:pt idx="505">
                  <c:v>22.090633</c:v>
                </c:pt>
                <c:pt idx="506">
                  <c:v>22.086970000000001</c:v>
                </c:pt>
                <c:pt idx="507">
                  <c:v>22.12115</c:v>
                </c:pt>
                <c:pt idx="508">
                  <c:v>22.110164000000001</c:v>
                </c:pt>
                <c:pt idx="509">
                  <c:v>22.095514999999999</c:v>
                </c:pt>
                <c:pt idx="510">
                  <c:v>22.082087999999999</c:v>
                </c:pt>
                <c:pt idx="511">
                  <c:v>22.071100999999999</c:v>
                </c:pt>
                <c:pt idx="512">
                  <c:v>22.072322</c:v>
                </c:pt>
                <c:pt idx="513">
                  <c:v>22.077204999999999</c:v>
                </c:pt>
                <c:pt idx="514">
                  <c:v>22.089411999999999</c:v>
                </c:pt>
                <c:pt idx="515">
                  <c:v>22.094294999999999</c:v>
                </c:pt>
                <c:pt idx="516">
                  <c:v>22.069880999999999</c:v>
                </c:pt>
                <c:pt idx="517">
                  <c:v>22.128474000000001</c:v>
                </c:pt>
                <c:pt idx="518">
                  <c:v>22.146785000000001</c:v>
                </c:pt>
                <c:pt idx="519">
                  <c:v>22.163875000000001</c:v>
                </c:pt>
                <c:pt idx="520">
                  <c:v>22.143122999999999</c:v>
                </c:pt>
                <c:pt idx="521">
                  <c:v>22.162654</c:v>
                </c:pt>
                <c:pt idx="522">
                  <c:v>22.100397999999998</c:v>
                </c:pt>
                <c:pt idx="523">
                  <c:v>22.127254000000001</c:v>
                </c:pt>
                <c:pt idx="524">
                  <c:v>22.12115</c:v>
                </c:pt>
                <c:pt idx="525">
                  <c:v>22.139461000000001</c:v>
                </c:pt>
                <c:pt idx="526">
                  <c:v>22.13824</c:v>
                </c:pt>
                <c:pt idx="527">
                  <c:v>22.133357</c:v>
                </c:pt>
                <c:pt idx="528">
                  <c:v>22.135798999999999</c:v>
                </c:pt>
                <c:pt idx="529">
                  <c:v>22.154108999999998</c:v>
                </c:pt>
                <c:pt idx="530">
                  <c:v>22.185846999999999</c:v>
                </c:pt>
                <c:pt idx="531">
                  <c:v>22.161432999999999</c:v>
                </c:pt>
                <c:pt idx="532">
                  <c:v>22.135798999999999</c:v>
                </c:pt>
                <c:pt idx="533">
                  <c:v>22.157771</c:v>
                </c:pt>
                <c:pt idx="534">
                  <c:v>22.146785000000001</c:v>
                </c:pt>
                <c:pt idx="535">
                  <c:v>22.206599000000001</c:v>
                </c:pt>
                <c:pt idx="536">
                  <c:v>22.167536999999999</c:v>
                </c:pt>
                <c:pt idx="537">
                  <c:v>22.184626999999999</c:v>
                </c:pt>
                <c:pt idx="538">
                  <c:v>22.174861</c:v>
                </c:pt>
                <c:pt idx="539">
                  <c:v>22.172419999999999</c:v>
                </c:pt>
                <c:pt idx="540">
                  <c:v>22.190729999999999</c:v>
                </c:pt>
                <c:pt idx="541">
                  <c:v>22.176082000000001</c:v>
                </c:pt>
                <c:pt idx="542">
                  <c:v>22.158992000000001</c:v>
                </c:pt>
                <c:pt idx="543">
                  <c:v>22.165095000000001</c:v>
                </c:pt>
                <c:pt idx="544">
                  <c:v>22.194392000000001</c:v>
                </c:pt>
                <c:pt idx="545">
                  <c:v>22.196833999999999</c:v>
                </c:pt>
                <c:pt idx="546">
                  <c:v>22.244440999999998</c:v>
                </c:pt>
                <c:pt idx="547">
                  <c:v>22.249324000000001</c:v>
                </c:pt>
                <c:pt idx="548">
                  <c:v>22.261531000000002</c:v>
                </c:pt>
                <c:pt idx="549">
                  <c:v>22.239557999999999</c:v>
                </c:pt>
                <c:pt idx="550">
                  <c:v>22.288385999999999</c:v>
                </c:pt>
                <c:pt idx="551">
                  <c:v>22.29449</c:v>
                </c:pt>
                <c:pt idx="552">
                  <c:v>22.265193</c:v>
                </c:pt>
                <c:pt idx="553">
                  <c:v>22.238337999999999</c:v>
                </c:pt>
                <c:pt idx="554">
                  <c:v>22.240779</c:v>
                </c:pt>
                <c:pt idx="555">
                  <c:v>22.215143999999999</c:v>
                </c:pt>
                <c:pt idx="556">
                  <c:v>22.209040999999999</c:v>
                </c:pt>
                <c:pt idx="557">
                  <c:v>22.194392000000001</c:v>
                </c:pt>
                <c:pt idx="558">
                  <c:v>22.205379000000001</c:v>
                </c:pt>
                <c:pt idx="559">
                  <c:v>22.187068</c:v>
                </c:pt>
                <c:pt idx="560">
                  <c:v>22.191951</c:v>
                </c:pt>
                <c:pt idx="561">
                  <c:v>22.182185</c:v>
                </c:pt>
                <c:pt idx="562">
                  <c:v>22.172419999999999</c:v>
                </c:pt>
                <c:pt idx="563">
                  <c:v>22.201716000000001</c:v>
                </c:pt>
                <c:pt idx="564">
                  <c:v>22.183406000000002</c:v>
                </c:pt>
                <c:pt idx="565">
                  <c:v>22.162654</c:v>
                </c:pt>
                <c:pt idx="566">
                  <c:v>22.210260999999999</c:v>
                </c:pt>
                <c:pt idx="567">
                  <c:v>22.282283</c:v>
                </c:pt>
                <c:pt idx="568">
                  <c:v>22.250544999999999</c:v>
                </c:pt>
                <c:pt idx="569">
                  <c:v>22.228572</c:v>
                </c:pt>
                <c:pt idx="570">
                  <c:v>22.212703000000001</c:v>
                </c:pt>
                <c:pt idx="571">
                  <c:v>22.215143999999999</c:v>
                </c:pt>
                <c:pt idx="572">
                  <c:v>22.216365</c:v>
                </c:pt>
                <c:pt idx="573">
                  <c:v>22.198053999999999</c:v>
                </c:pt>
                <c:pt idx="574">
                  <c:v>22.144342999999999</c:v>
                </c:pt>
                <c:pt idx="575">
                  <c:v>22.163875000000001</c:v>
                </c:pt>
                <c:pt idx="576">
                  <c:v>22.176082000000001</c:v>
                </c:pt>
                <c:pt idx="577">
                  <c:v>22.163875000000001</c:v>
                </c:pt>
                <c:pt idx="578">
                  <c:v>22.195613000000002</c:v>
                </c:pt>
                <c:pt idx="579">
                  <c:v>22.227350999999999</c:v>
                </c:pt>
                <c:pt idx="580">
                  <c:v>22.243220000000001</c:v>
                </c:pt>
                <c:pt idx="581">
                  <c:v>22.249324000000001</c:v>
                </c:pt>
                <c:pt idx="582">
                  <c:v>22.252986</c:v>
                </c:pt>
                <c:pt idx="583">
                  <c:v>22.26031</c:v>
                </c:pt>
                <c:pt idx="584">
                  <c:v>22.255427000000001</c:v>
                </c:pt>
                <c:pt idx="585">
                  <c:v>22.250544999999999</c:v>
                </c:pt>
                <c:pt idx="586">
                  <c:v>22.237117000000001</c:v>
                </c:pt>
                <c:pt idx="587">
                  <c:v>22.184626999999999</c:v>
                </c:pt>
                <c:pt idx="588">
                  <c:v>22.179743999999999</c:v>
                </c:pt>
                <c:pt idx="589">
                  <c:v>22.195613000000002</c:v>
                </c:pt>
                <c:pt idx="590">
                  <c:v>22.206599000000001</c:v>
                </c:pt>
                <c:pt idx="591">
                  <c:v>22.212703000000001</c:v>
                </c:pt>
                <c:pt idx="592">
                  <c:v>22.204158</c:v>
                </c:pt>
                <c:pt idx="593">
                  <c:v>22.232233999999998</c:v>
                </c:pt>
                <c:pt idx="594">
                  <c:v>22.248103</c:v>
                </c:pt>
                <c:pt idx="595">
                  <c:v>22.239557999999999</c:v>
                </c:pt>
                <c:pt idx="596">
                  <c:v>22.262751999999999</c:v>
                </c:pt>
                <c:pt idx="597">
                  <c:v>22.232233999999998</c:v>
                </c:pt>
                <c:pt idx="598">
                  <c:v>22.228572</c:v>
                </c:pt>
                <c:pt idx="599">
                  <c:v>22.263971999999999</c:v>
                </c:pt>
                <c:pt idx="600">
                  <c:v>22.250544999999999</c:v>
                </c:pt>
                <c:pt idx="601">
                  <c:v>22.292048999999999</c:v>
                </c:pt>
                <c:pt idx="602">
                  <c:v>22.256647999999998</c:v>
                </c:pt>
                <c:pt idx="603">
                  <c:v>22.262751999999999</c:v>
                </c:pt>
                <c:pt idx="604">
                  <c:v>22.251764999999999</c:v>
                </c:pt>
                <c:pt idx="605">
                  <c:v>22.232233999999998</c:v>
                </c:pt>
                <c:pt idx="606">
                  <c:v>22.238337999999999</c:v>
                </c:pt>
                <c:pt idx="607">
                  <c:v>22.224910000000001</c:v>
                </c:pt>
                <c:pt idx="608">
                  <c:v>22.232233999999998</c:v>
                </c:pt>
                <c:pt idx="609">
                  <c:v>22.254207000000001</c:v>
                </c:pt>
                <c:pt idx="610">
                  <c:v>22.255427000000001</c:v>
                </c:pt>
                <c:pt idx="611">
                  <c:v>22.279841000000001</c:v>
                </c:pt>
                <c:pt idx="612">
                  <c:v>22.298152000000002</c:v>
                </c:pt>
                <c:pt idx="613">
                  <c:v>22.290828000000001</c:v>
                </c:pt>
                <c:pt idx="614">
                  <c:v>22.273738000000002</c:v>
                </c:pt>
                <c:pt idx="615">
                  <c:v>22.278621000000001</c:v>
                </c:pt>
                <c:pt idx="616">
                  <c:v>22.273738000000002</c:v>
                </c:pt>
                <c:pt idx="617">
                  <c:v>22.279841000000001</c:v>
                </c:pt>
                <c:pt idx="618">
                  <c:v>22.292048999999999</c:v>
                </c:pt>
                <c:pt idx="619">
                  <c:v>22.300592999999999</c:v>
                </c:pt>
                <c:pt idx="620">
                  <c:v>22.322565999999998</c:v>
                </c:pt>
                <c:pt idx="621">
                  <c:v>22.321345000000001</c:v>
                </c:pt>
                <c:pt idx="622">
                  <c:v>22.328669999999999</c:v>
                </c:pt>
                <c:pt idx="623">
                  <c:v>22.375056000000001</c:v>
                </c:pt>
                <c:pt idx="624">
                  <c:v>22.351863000000002</c:v>
                </c:pt>
                <c:pt idx="625">
                  <c:v>22.339656000000002</c:v>
                </c:pt>
                <c:pt idx="626">
                  <c:v>22.306697</c:v>
                </c:pt>
                <c:pt idx="627">
                  <c:v>22.242000000000001</c:v>
                </c:pt>
                <c:pt idx="628">
                  <c:v>22.268854999999999</c:v>
                </c:pt>
                <c:pt idx="629">
                  <c:v>22.278621000000001</c:v>
                </c:pt>
                <c:pt idx="630">
                  <c:v>22.272517000000001</c:v>
                </c:pt>
                <c:pt idx="631">
                  <c:v>22.256647999999998</c:v>
                </c:pt>
                <c:pt idx="632">
                  <c:v>22.246883</c:v>
                </c:pt>
                <c:pt idx="633">
                  <c:v>22.250544999999999</c:v>
                </c:pt>
                <c:pt idx="634">
                  <c:v>22.305475999999999</c:v>
                </c:pt>
                <c:pt idx="635">
                  <c:v>22.305475999999999</c:v>
                </c:pt>
                <c:pt idx="636">
                  <c:v>22.314021</c:v>
                </c:pt>
                <c:pt idx="637">
                  <c:v>22.2774</c:v>
                </c:pt>
                <c:pt idx="638">
                  <c:v>22.263971999999999</c:v>
                </c:pt>
                <c:pt idx="639">
                  <c:v>22.245661999999999</c:v>
                </c:pt>
                <c:pt idx="640">
                  <c:v>22.266414000000001</c:v>
                </c:pt>
                <c:pt idx="641">
                  <c:v>22.271297000000001</c:v>
                </c:pt>
                <c:pt idx="642">
                  <c:v>22.293268999999999</c:v>
                </c:pt>
                <c:pt idx="643">
                  <c:v>22.300592999999999</c:v>
                </c:pt>
                <c:pt idx="644">
                  <c:v>22.257868999999999</c:v>
                </c:pt>
                <c:pt idx="645">
                  <c:v>22.266414000000001</c:v>
                </c:pt>
                <c:pt idx="646">
                  <c:v>22.263971999999999</c:v>
                </c:pt>
                <c:pt idx="647">
                  <c:v>22.26031</c:v>
                </c:pt>
                <c:pt idx="648">
                  <c:v>22.270076</c:v>
                </c:pt>
                <c:pt idx="649">
                  <c:v>22.26031</c:v>
                </c:pt>
                <c:pt idx="650">
                  <c:v>22.222467999999999</c:v>
                </c:pt>
                <c:pt idx="651">
                  <c:v>22.227350999999999</c:v>
                </c:pt>
                <c:pt idx="652">
                  <c:v>22.242000000000001</c:v>
                </c:pt>
                <c:pt idx="653">
                  <c:v>22.240779</c:v>
                </c:pt>
                <c:pt idx="654">
                  <c:v>22.240779</c:v>
                </c:pt>
                <c:pt idx="655">
                  <c:v>22.227350999999999</c:v>
                </c:pt>
                <c:pt idx="656">
                  <c:v>22.266414000000001</c:v>
                </c:pt>
                <c:pt idx="657">
                  <c:v>22.293268999999999</c:v>
                </c:pt>
                <c:pt idx="658">
                  <c:v>22.316462999999999</c:v>
                </c:pt>
                <c:pt idx="659">
                  <c:v>22.316462999999999</c:v>
                </c:pt>
                <c:pt idx="660">
                  <c:v>22.378717999999999</c:v>
                </c:pt>
                <c:pt idx="661">
                  <c:v>22.365290999999999</c:v>
                </c:pt>
                <c:pt idx="662">
                  <c:v>22.361629000000001</c:v>
                </c:pt>
                <c:pt idx="663">
                  <c:v>22.328669999999999</c:v>
                </c:pt>
                <c:pt idx="664">
                  <c:v>22.305475999999999</c:v>
                </c:pt>
                <c:pt idx="665">
                  <c:v>22.300592999999999</c:v>
                </c:pt>
                <c:pt idx="666">
                  <c:v>22.296931000000001</c:v>
                </c:pt>
                <c:pt idx="667">
                  <c:v>22.298152000000002</c:v>
                </c:pt>
                <c:pt idx="668">
                  <c:v>22.29449</c:v>
                </c:pt>
                <c:pt idx="669">
                  <c:v>22.265193</c:v>
                </c:pt>
                <c:pt idx="670">
                  <c:v>22.307918000000001</c:v>
                </c:pt>
                <c:pt idx="671">
                  <c:v>22.299372999999999</c:v>
                </c:pt>
                <c:pt idx="672">
                  <c:v>22.301814</c:v>
                </c:pt>
                <c:pt idx="673">
                  <c:v>22.327449000000001</c:v>
                </c:pt>
                <c:pt idx="674">
                  <c:v>22.353083999999999</c:v>
                </c:pt>
                <c:pt idx="675">
                  <c:v>22.376277000000002</c:v>
                </c:pt>
                <c:pt idx="676">
                  <c:v>22.354303999999999</c:v>
                </c:pt>
                <c:pt idx="677">
                  <c:v>22.328669999999999</c:v>
                </c:pt>
                <c:pt idx="678">
                  <c:v>22.346979999999999</c:v>
                </c:pt>
                <c:pt idx="679">
                  <c:v>22.368953000000001</c:v>
                </c:pt>
                <c:pt idx="680">
                  <c:v>22.364070000000002</c:v>
                </c:pt>
                <c:pt idx="681">
                  <c:v>22.309138000000001</c:v>
                </c:pt>
                <c:pt idx="682">
                  <c:v>22.316462999999999</c:v>
                </c:pt>
                <c:pt idx="683">
                  <c:v>22.323786999999999</c:v>
                </c:pt>
                <c:pt idx="684">
                  <c:v>22.327449000000001</c:v>
                </c:pt>
                <c:pt idx="685">
                  <c:v>22.353083999999999</c:v>
                </c:pt>
                <c:pt idx="686">
                  <c:v>22.376277000000002</c:v>
                </c:pt>
                <c:pt idx="687">
                  <c:v>22.373836000000001</c:v>
                </c:pt>
                <c:pt idx="688">
                  <c:v>22.345759000000001</c:v>
                </c:pt>
                <c:pt idx="689">
                  <c:v>22.350642000000001</c:v>
                </c:pt>
                <c:pt idx="690">
                  <c:v>22.353083999999999</c:v>
                </c:pt>
                <c:pt idx="691">
                  <c:v>22.344539000000001</c:v>
                </c:pt>
                <c:pt idx="692">
                  <c:v>22.343318</c:v>
                </c:pt>
                <c:pt idx="693">
                  <c:v>22.356746000000001</c:v>
                </c:pt>
                <c:pt idx="694">
                  <c:v>22.361629000000001</c:v>
                </c:pt>
                <c:pt idx="695">
                  <c:v>22.375056000000001</c:v>
                </c:pt>
                <c:pt idx="696">
                  <c:v>22.354303999999999</c:v>
                </c:pt>
                <c:pt idx="697">
                  <c:v>22.368953000000001</c:v>
                </c:pt>
                <c:pt idx="698">
                  <c:v>22.431208999999999</c:v>
                </c:pt>
                <c:pt idx="699">
                  <c:v>22.434871000000001</c:v>
                </c:pt>
                <c:pt idx="700">
                  <c:v>22.398250000000001</c:v>
                </c:pt>
                <c:pt idx="701">
                  <c:v>22.425104999999999</c:v>
                </c:pt>
                <c:pt idx="702">
                  <c:v>22.438533</c:v>
                </c:pt>
                <c:pt idx="703">
                  <c:v>22.434871000000001</c:v>
                </c:pt>
                <c:pt idx="704">
                  <c:v>22.429988000000002</c:v>
                </c:pt>
                <c:pt idx="705">
                  <c:v>22.340876999999999</c:v>
                </c:pt>
                <c:pt idx="706">
                  <c:v>22.312799999999999</c:v>
                </c:pt>
                <c:pt idx="707">
                  <c:v>22.334772999999998</c:v>
                </c:pt>
                <c:pt idx="708">
                  <c:v>22.338435</c:v>
                </c:pt>
                <c:pt idx="709">
                  <c:v>22.292048999999999</c:v>
                </c:pt>
                <c:pt idx="710">
                  <c:v>22.318904</c:v>
                </c:pt>
                <c:pt idx="711">
                  <c:v>22.293268999999999</c:v>
                </c:pt>
                <c:pt idx="712">
                  <c:v>22.334772999999998</c:v>
                </c:pt>
                <c:pt idx="713">
                  <c:v>22.412897999999998</c:v>
                </c:pt>
                <c:pt idx="714">
                  <c:v>22.43365</c:v>
                </c:pt>
                <c:pt idx="715">
                  <c:v>22.449518999999999</c:v>
                </c:pt>
                <c:pt idx="716">
                  <c:v>22.484919999999999</c:v>
                </c:pt>
                <c:pt idx="717">
                  <c:v>22.443415999999999</c:v>
                </c:pt>
                <c:pt idx="718">
                  <c:v>22.472712999999999</c:v>
                </c:pt>
                <c:pt idx="719">
                  <c:v>22.470271</c:v>
                </c:pt>
                <c:pt idx="720">
                  <c:v>22.502009000000001</c:v>
                </c:pt>
                <c:pt idx="721">
                  <c:v>22.509333999999999</c:v>
                </c:pt>
                <c:pt idx="722">
                  <c:v>22.465388000000001</c:v>
                </c:pt>
                <c:pt idx="723">
                  <c:v>22.45074</c:v>
                </c:pt>
                <c:pt idx="724">
                  <c:v>22.456842999999999</c:v>
                </c:pt>
                <c:pt idx="725">
                  <c:v>22.383600999999999</c:v>
                </c:pt>
                <c:pt idx="726">
                  <c:v>22.355525</c:v>
                </c:pt>
                <c:pt idx="727">
                  <c:v>22.356746000000001</c:v>
                </c:pt>
                <c:pt idx="728">
                  <c:v>22.331111</c:v>
                </c:pt>
                <c:pt idx="729">
                  <c:v>22.344539000000001</c:v>
                </c:pt>
                <c:pt idx="730">
                  <c:v>22.357966000000001</c:v>
                </c:pt>
                <c:pt idx="731">
                  <c:v>22.375056000000001</c:v>
                </c:pt>
                <c:pt idx="732">
                  <c:v>22.383600999999999</c:v>
                </c:pt>
                <c:pt idx="733">
                  <c:v>22.371393999999999</c:v>
                </c:pt>
                <c:pt idx="734">
                  <c:v>22.405574000000001</c:v>
                </c:pt>
                <c:pt idx="735">
                  <c:v>22.425104999999999</c:v>
                </c:pt>
                <c:pt idx="736">
                  <c:v>22.432428999999999</c:v>
                </c:pt>
                <c:pt idx="737">
                  <c:v>22.386043000000001</c:v>
                </c:pt>
                <c:pt idx="738">
                  <c:v>22.342096999999999</c:v>
                </c:pt>
                <c:pt idx="739">
                  <c:v>22.333552000000001</c:v>
                </c:pt>
                <c:pt idx="740">
                  <c:v>22.318904</c:v>
                </c:pt>
                <c:pt idx="741">
                  <c:v>22.325006999999999</c:v>
                </c:pt>
                <c:pt idx="742">
                  <c:v>22.296931000000001</c:v>
                </c:pt>
                <c:pt idx="743">
                  <c:v>22.309138000000001</c:v>
                </c:pt>
                <c:pt idx="744">
                  <c:v>22.344539000000001</c:v>
                </c:pt>
                <c:pt idx="745">
                  <c:v>22.329889999999999</c:v>
                </c:pt>
                <c:pt idx="746">
                  <c:v>22.309138000000001</c:v>
                </c:pt>
                <c:pt idx="747">
                  <c:v>22.299372999999999</c:v>
                </c:pt>
                <c:pt idx="748">
                  <c:v>22.309138000000001</c:v>
                </c:pt>
                <c:pt idx="749">
                  <c:v>22.283504000000001</c:v>
                </c:pt>
                <c:pt idx="750">
                  <c:v>22.293268999999999</c:v>
                </c:pt>
                <c:pt idx="751">
                  <c:v>22.334772999999998</c:v>
                </c:pt>
                <c:pt idx="752">
                  <c:v>22.315242000000001</c:v>
                </c:pt>
                <c:pt idx="753">
                  <c:v>22.276178999999999</c:v>
                </c:pt>
                <c:pt idx="754">
                  <c:v>22.316462999999999</c:v>
                </c:pt>
                <c:pt idx="755">
                  <c:v>22.300592999999999</c:v>
                </c:pt>
                <c:pt idx="756">
                  <c:v>22.349422000000001</c:v>
                </c:pt>
                <c:pt idx="757">
                  <c:v>22.362849000000001</c:v>
                </c:pt>
                <c:pt idx="758">
                  <c:v>22.356746000000001</c:v>
                </c:pt>
                <c:pt idx="759">
                  <c:v>22.368953000000001</c:v>
                </c:pt>
                <c:pt idx="760">
                  <c:v>22.357966000000001</c:v>
                </c:pt>
                <c:pt idx="761">
                  <c:v>22.354303999999999</c:v>
                </c:pt>
                <c:pt idx="762">
                  <c:v>22.320125000000001</c:v>
                </c:pt>
                <c:pt idx="763">
                  <c:v>22.310358999999998</c:v>
                </c:pt>
                <c:pt idx="764">
                  <c:v>22.272517000000001</c:v>
                </c:pt>
                <c:pt idx="765">
                  <c:v>22.274958999999999</c:v>
                </c:pt>
                <c:pt idx="766">
                  <c:v>22.270076</c:v>
                </c:pt>
                <c:pt idx="767">
                  <c:v>22.289607</c:v>
                </c:pt>
                <c:pt idx="768">
                  <c:v>22.301814</c:v>
                </c:pt>
                <c:pt idx="769">
                  <c:v>22.323786999999999</c:v>
                </c:pt>
                <c:pt idx="770">
                  <c:v>22.360408</c:v>
                </c:pt>
                <c:pt idx="771">
                  <c:v>22.381160000000001</c:v>
                </c:pt>
                <c:pt idx="772">
                  <c:v>22.384822</c:v>
                </c:pt>
                <c:pt idx="773">
                  <c:v>22.350642000000001</c:v>
                </c:pt>
                <c:pt idx="774">
                  <c:v>22.344539000000001</c:v>
                </c:pt>
                <c:pt idx="775">
                  <c:v>22.307918000000001</c:v>
                </c:pt>
                <c:pt idx="776">
                  <c:v>22.317682999999999</c:v>
                </c:pt>
                <c:pt idx="777">
                  <c:v>22.321345000000001</c:v>
                </c:pt>
                <c:pt idx="778">
                  <c:v>22.339656000000002</c:v>
                </c:pt>
                <c:pt idx="779">
                  <c:v>22.367732</c:v>
                </c:pt>
                <c:pt idx="780">
                  <c:v>22.382380999999999</c:v>
                </c:pt>
                <c:pt idx="781">
                  <c:v>22.386043000000001</c:v>
                </c:pt>
                <c:pt idx="782">
                  <c:v>22.436091000000001</c:v>
                </c:pt>
                <c:pt idx="783">
                  <c:v>22.420221999999999</c:v>
                </c:pt>
                <c:pt idx="784">
                  <c:v>22.400690999999998</c:v>
                </c:pt>
                <c:pt idx="785">
                  <c:v>22.345759000000001</c:v>
                </c:pt>
                <c:pt idx="786">
                  <c:v>22.329889999999999</c:v>
                </c:pt>
                <c:pt idx="787">
                  <c:v>22.327449000000001</c:v>
                </c:pt>
                <c:pt idx="788">
                  <c:v>22.326228</c:v>
                </c:pt>
                <c:pt idx="789">
                  <c:v>22.289607</c:v>
                </c:pt>
                <c:pt idx="790">
                  <c:v>22.316462999999999</c:v>
                </c:pt>
                <c:pt idx="791">
                  <c:v>22.322565999999998</c:v>
                </c:pt>
                <c:pt idx="792">
                  <c:v>22.354303999999999</c:v>
                </c:pt>
                <c:pt idx="793">
                  <c:v>22.342096999999999</c:v>
                </c:pt>
                <c:pt idx="794">
                  <c:v>22.318904</c:v>
                </c:pt>
                <c:pt idx="795">
                  <c:v>22.318904</c:v>
                </c:pt>
                <c:pt idx="796">
                  <c:v>22.29449</c:v>
                </c:pt>
                <c:pt idx="797">
                  <c:v>22.276178999999999</c:v>
                </c:pt>
                <c:pt idx="798">
                  <c:v>22.299372999999999</c:v>
                </c:pt>
                <c:pt idx="799">
                  <c:v>22.288385999999999</c:v>
                </c:pt>
                <c:pt idx="800">
                  <c:v>22.300592999999999</c:v>
                </c:pt>
                <c:pt idx="801">
                  <c:v>22.287165999999999</c:v>
                </c:pt>
                <c:pt idx="802">
                  <c:v>22.271297000000001</c:v>
                </c:pt>
                <c:pt idx="803">
                  <c:v>22.344539000000001</c:v>
                </c:pt>
                <c:pt idx="804">
                  <c:v>22.328669999999999</c:v>
                </c:pt>
                <c:pt idx="805">
                  <c:v>22.321345000000001</c:v>
                </c:pt>
                <c:pt idx="806">
                  <c:v>22.334772999999998</c:v>
                </c:pt>
                <c:pt idx="807">
                  <c:v>22.343318</c:v>
                </c:pt>
                <c:pt idx="808">
                  <c:v>22.342096999999999</c:v>
                </c:pt>
                <c:pt idx="809">
                  <c:v>22.389704999999999</c:v>
                </c:pt>
                <c:pt idx="810">
                  <c:v>22.398250000000001</c:v>
                </c:pt>
                <c:pt idx="811">
                  <c:v>22.370173999999999</c:v>
                </c:pt>
                <c:pt idx="812">
                  <c:v>22.403131999999999</c:v>
                </c:pt>
                <c:pt idx="813">
                  <c:v>22.453181000000001</c:v>
                </c:pt>
                <c:pt idx="814">
                  <c:v>22.438533</c:v>
                </c:pt>
                <c:pt idx="815">
                  <c:v>22.419001999999999</c:v>
                </c:pt>
                <c:pt idx="816">
                  <c:v>22.427547000000001</c:v>
                </c:pt>
                <c:pt idx="817">
                  <c:v>22.408014999999999</c:v>
                </c:pt>
                <c:pt idx="818">
                  <c:v>22.442195000000002</c:v>
                </c:pt>
                <c:pt idx="819">
                  <c:v>22.404353</c:v>
                </c:pt>
                <c:pt idx="820">
                  <c:v>22.401911999999999</c:v>
                </c:pt>
                <c:pt idx="821">
                  <c:v>22.409236</c:v>
                </c:pt>
                <c:pt idx="822">
                  <c:v>22.43365</c:v>
                </c:pt>
                <c:pt idx="823">
                  <c:v>22.442195000000002</c:v>
                </c:pt>
                <c:pt idx="824">
                  <c:v>22.412897999999998</c:v>
                </c:pt>
                <c:pt idx="825">
                  <c:v>22.420221999999999</c:v>
                </c:pt>
                <c:pt idx="826">
                  <c:v>22.394587999999999</c:v>
                </c:pt>
                <c:pt idx="827">
                  <c:v>22.392146</c:v>
                </c:pt>
                <c:pt idx="828">
                  <c:v>22.399470000000001</c:v>
                </c:pt>
                <c:pt idx="829">
                  <c:v>22.372615</c:v>
                </c:pt>
                <c:pt idx="830">
                  <c:v>22.350642000000001</c:v>
                </c:pt>
                <c:pt idx="831">
                  <c:v>22.346979999999999</c:v>
                </c:pt>
                <c:pt idx="832">
                  <c:v>22.337215</c:v>
                </c:pt>
                <c:pt idx="833">
                  <c:v>22.362849000000001</c:v>
                </c:pt>
                <c:pt idx="834">
                  <c:v>22.365290999999999</c:v>
                </c:pt>
                <c:pt idx="835">
                  <c:v>22.381160000000001</c:v>
                </c:pt>
                <c:pt idx="836">
                  <c:v>22.406794999999999</c:v>
                </c:pt>
                <c:pt idx="837">
                  <c:v>22.427547000000001</c:v>
                </c:pt>
                <c:pt idx="838">
                  <c:v>22.447078000000001</c:v>
                </c:pt>
                <c:pt idx="839">
                  <c:v>22.445857</c:v>
                </c:pt>
                <c:pt idx="840">
                  <c:v>22.432428999999999</c:v>
                </c:pt>
                <c:pt idx="841">
                  <c:v>22.429988000000002</c:v>
                </c:pt>
                <c:pt idx="842">
                  <c:v>22.464168000000001</c:v>
                </c:pt>
                <c:pt idx="843">
                  <c:v>22.439754000000001</c:v>
                </c:pt>
                <c:pt idx="844">
                  <c:v>22.425104999999999</c:v>
                </c:pt>
                <c:pt idx="845">
                  <c:v>22.359186999999999</c:v>
                </c:pt>
                <c:pt idx="846">
                  <c:v>22.387263000000001</c:v>
                </c:pt>
                <c:pt idx="847">
                  <c:v>22.378717999999999</c:v>
                </c:pt>
                <c:pt idx="848">
                  <c:v>22.366510999999999</c:v>
                </c:pt>
                <c:pt idx="849">
                  <c:v>22.353083999999999</c:v>
                </c:pt>
                <c:pt idx="850">
                  <c:v>22.340876999999999</c:v>
                </c:pt>
                <c:pt idx="851">
                  <c:v>22.321345000000001</c:v>
                </c:pt>
                <c:pt idx="852">
                  <c:v>22.368953000000001</c:v>
                </c:pt>
                <c:pt idx="853">
                  <c:v>22.351863000000002</c:v>
                </c:pt>
                <c:pt idx="854">
                  <c:v>22.345759000000001</c:v>
                </c:pt>
                <c:pt idx="855">
                  <c:v>22.362849000000001</c:v>
                </c:pt>
                <c:pt idx="856">
                  <c:v>22.381160000000001</c:v>
                </c:pt>
                <c:pt idx="857">
                  <c:v>22.419001999999999</c:v>
                </c:pt>
                <c:pt idx="858">
                  <c:v>22.421443</c:v>
                </c:pt>
                <c:pt idx="859">
                  <c:v>22.491022999999998</c:v>
                </c:pt>
                <c:pt idx="860">
                  <c:v>22.500789000000001</c:v>
                </c:pt>
                <c:pt idx="861">
                  <c:v>22.483699000000001</c:v>
                </c:pt>
                <c:pt idx="862">
                  <c:v>22.488582000000001</c:v>
                </c:pt>
                <c:pt idx="863">
                  <c:v>22.445857</c:v>
                </c:pt>
                <c:pt idx="864">
                  <c:v>22.434871000000001</c:v>
                </c:pt>
                <c:pt idx="865">
                  <c:v>22.378717999999999</c:v>
                </c:pt>
                <c:pt idx="866">
                  <c:v>22.359186999999999</c:v>
                </c:pt>
                <c:pt idx="867">
                  <c:v>22.362849000000001</c:v>
                </c:pt>
                <c:pt idx="868">
                  <c:v>22.389704999999999</c:v>
                </c:pt>
                <c:pt idx="869">
                  <c:v>22.400690999999998</c:v>
                </c:pt>
                <c:pt idx="870">
                  <c:v>22.410457000000001</c:v>
                </c:pt>
                <c:pt idx="871">
                  <c:v>22.43365</c:v>
                </c:pt>
                <c:pt idx="872">
                  <c:v>22.443415999999999</c:v>
                </c:pt>
                <c:pt idx="873">
                  <c:v>22.444635999999999</c:v>
                </c:pt>
                <c:pt idx="874">
                  <c:v>22.473932999999999</c:v>
                </c:pt>
                <c:pt idx="875">
                  <c:v>22.461725999999999</c:v>
                </c:pt>
                <c:pt idx="876">
                  <c:v>22.473932999999999</c:v>
                </c:pt>
                <c:pt idx="877">
                  <c:v>22.486139999999999</c:v>
                </c:pt>
                <c:pt idx="878">
                  <c:v>22.531306000000001</c:v>
                </c:pt>
                <c:pt idx="879">
                  <c:v>22.532527000000002</c:v>
                </c:pt>
                <c:pt idx="880">
                  <c:v>22.511775</c:v>
                </c:pt>
                <c:pt idx="881">
                  <c:v>22.519099000000001</c:v>
                </c:pt>
                <c:pt idx="882">
                  <c:v>22.512996000000001</c:v>
                </c:pt>
                <c:pt idx="883">
                  <c:v>22.504451</c:v>
                </c:pt>
                <c:pt idx="884">
                  <c:v>22.459285000000001</c:v>
                </c:pt>
                <c:pt idx="885">
                  <c:v>22.414118999999999</c:v>
                </c:pt>
                <c:pt idx="886">
                  <c:v>22.426326</c:v>
                </c:pt>
                <c:pt idx="887">
                  <c:v>22.443415999999999</c:v>
                </c:pt>
                <c:pt idx="888">
                  <c:v>22.429988000000002</c:v>
                </c:pt>
                <c:pt idx="889">
                  <c:v>22.432428999999999</c:v>
                </c:pt>
                <c:pt idx="890">
                  <c:v>22.442195000000002</c:v>
                </c:pt>
                <c:pt idx="891">
                  <c:v>22.426326</c:v>
                </c:pt>
                <c:pt idx="892">
                  <c:v>22.401911999999999</c:v>
                </c:pt>
                <c:pt idx="893">
                  <c:v>22.375056000000001</c:v>
                </c:pt>
                <c:pt idx="894">
                  <c:v>22.376277000000002</c:v>
                </c:pt>
                <c:pt idx="895">
                  <c:v>22.393367000000001</c:v>
                </c:pt>
                <c:pt idx="896">
                  <c:v>22.406794999999999</c:v>
                </c:pt>
                <c:pt idx="897">
                  <c:v>22.387263000000001</c:v>
                </c:pt>
                <c:pt idx="898">
                  <c:v>22.390924999999999</c:v>
                </c:pt>
                <c:pt idx="899">
                  <c:v>22.409236</c:v>
                </c:pt>
                <c:pt idx="900">
                  <c:v>22.43365</c:v>
                </c:pt>
                <c:pt idx="901">
                  <c:v>22.458064</c:v>
                </c:pt>
                <c:pt idx="902">
                  <c:v>22.410457000000001</c:v>
                </c:pt>
                <c:pt idx="903">
                  <c:v>22.387263000000001</c:v>
                </c:pt>
                <c:pt idx="904">
                  <c:v>22.387263000000001</c:v>
                </c:pt>
                <c:pt idx="905">
                  <c:v>22.403131999999999</c:v>
                </c:pt>
                <c:pt idx="906">
                  <c:v>22.421443</c:v>
                </c:pt>
                <c:pt idx="907">
                  <c:v>22.437311999999999</c:v>
                </c:pt>
                <c:pt idx="908">
                  <c:v>22.390924999999999</c:v>
                </c:pt>
                <c:pt idx="909">
                  <c:v>22.405574000000001</c:v>
                </c:pt>
                <c:pt idx="910">
                  <c:v>22.439754000000001</c:v>
                </c:pt>
                <c:pt idx="911">
                  <c:v>22.510553999999999</c:v>
                </c:pt>
                <c:pt idx="912">
                  <c:v>22.444635999999999</c:v>
                </c:pt>
                <c:pt idx="913">
                  <c:v>22.394587999999999</c:v>
                </c:pt>
                <c:pt idx="914">
                  <c:v>22.379939</c:v>
                </c:pt>
                <c:pt idx="915">
                  <c:v>22.315242000000001</c:v>
                </c:pt>
                <c:pt idx="916">
                  <c:v>22.301814</c:v>
                </c:pt>
                <c:pt idx="917">
                  <c:v>22.364070000000002</c:v>
                </c:pt>
                <c:pt idx="918">
                  <c:v>22.393367000000001</c:v>
                </c:pt>
                <c:pt idx="919">
                  <c:v>22.386043000000001</c:v>
                </c:pt>
                <c:pt idx="920">
                  <c:v>22.389704999999999</c:v>
                </c:pt>
                <c:pt idx="921">
                  <c:v>22.473932999999999</c:v>
                </c:pt>
                <c:pt idx="922">
                  <c:v>22.464168000000001</c:v>
                </c:pt>
                <c:pt idx="923">
                  <c:v>22.477595000000001</c:v>
                </c:pt>
                <c:pt idx="924">
                  <c:v>22.498346999999999</c:v>
                </c:pt>
                <c:pt idx="925">
                  <c:v>22.489802000000001</c:v>
                </c:pt>
                <c:pt idx="926">
                  <c:v>22.480036999999999</c:v>
                </c:pt>
                <c:pt idx="927">
                  <c:v>22.522760999999999</c:v>
                </c:pt>
                <c:pt idx="928">
                  <c:v>22.502009000000001</c:v>
                </c:pt>
                <c:pt idx="929">
                  <c:v>22.527643999999999</c:v>
                </c:pt>
                <c:pt idx="930">
                  <c:v>22.497126999999999</c:v>
                </c:pt>
                <c:pt idx="931">
                  <c:v>22.553279</c:v>
                </c:pt>
                <c:pt idx="932">
                  <c:v>22.576471999999999</c:v>
                </c:pt>
                <c:pt idx="933">
                  <c:v>22.566707000000001</c:v>
                </c:pt>
                <c:pt idx="934">
                  <c:v>22.523982</c:v>
                </c:pt>
                <c:pt idx="935">
                  <c:v>22.522760999999999</c:v>
                </c:pt>
                <c:pt idx="936">
                  <c:v>22.539850999999999</c:v>
                </c:pt>
                <c:pt idx="937">
                  <c:v>22.423884000000001</c:v>
                </c:pt>
                <c:pt idx="938">
                  <c:v>22.404353</c:v>
                </c:pt>
                <c:pt idx="939">
                  <c:v>22.401911999999999</c:v>
                </c:pt>
                <c:pt idx="940">
                  <c:v>22.384822</c:v>
                </c:pt>
                <c:pt idx="941">
                  <c:v>22.317682999999999</c:v>
                </c:pt>
                <c:pt idx="942">
                  <c:v>22.455622999999999</c:v>
                </c:pt>
                <c:pt idx="943">
                  <c:v>22.449518999999999</c:v>
                </c:pt>
                <c:pt idx="944">
                  <c:v>22.362849000000001</c:v>
                </c:pt>
                <c:pt idx="945">
                  <c:v>22.371393999999999</c:v>
                </c:pt>
                <c:pt idx="946">
                  <c:v>22.381160000000001</c:v>
                </c:pt>
                <c:pt idx="947">
                  <c:v>22.393367000000001</c:v>
                </c:pt>
                <c:pt idx="948">
                  <c:v>22.425104999999999</c:v>
                </c:pt>
                <c:pt idx="949">
                  <c:v>22.45074</c:v>
                </c:pt>
                <c:pt idx="950">
                  <c:v>22.442195000000002</c:v>
                </c:pt>
                <c:pt idx="951">
                  <c:v>22.401911999999999</c:v>
                </c:pt>
                <c:pt idx="952">
                  <c:v>22.366510999999999</c:v>
                </c:pt>
                <c:pt idx="953">
                  <c:v>22.390924999999999</c:v>
                </c:pt>
                <c:pt idx="954">
                  <c:v>22.393367000000001</c:v>
                </c:pt>
                <c:pt idx="955">
                  <c:v>22.384822</c:v>
                </c:pt>
                <c:pt idx="956">
                  <c:v>22.384822</c:v>
                </c:pt>
                <c:pt idx="957">
                  <c:v>22.401911999999999</c:v>
                </c:pt>
                <c:pt idx="958">
                  <c:v>22.484919999999999</c:v>
                </c:pt>
                <c:pt idx="959">
                  <c:v>22.483699000000001</c:v>
                </c:pt>
                <c:pt idx="960">
                  <c:v>22.483699000000001</c:v>
                </c:pt>
                <c:pt idx="961">
                  <c:v>22.495906000000002</c:v>
                </c:pt>
                <c:pt idx="962">
                  <c:v>22.521540999999999</c:v>
                </c:pt>
                <c:pt idx="963">
                  <c:v>22.506892000000001</c:v>
                </c:pt>
                <c:pt idx="964">
                  <c:v>22.504451</c:v>
                </c:pt>
                <c:pt idx="965">
                  <c:v>22.499568</c:v>
                </c:pt>
                <c:pt idx="966">
                  <c:v>22.483699000000001</c:v>
                </c:pt>
                <c:pt idx="967">
                  <c:v>22.500789000000001</c:v>
                </c:pt>
                <c:pt idx="968">
                  <c:v>22.455622999999999</c:v>
                </c:pt>
                <c:pt idx="969">
                  <c:v>22.432428999999999</c:v>
                </c:pt>
                <c:pt idx="970">
                  <c:v>22.434871000000001</c:v>
                </c:pt>
                <c:pt idx="971">
                  <c:v>22.417781000000002</c:v>
                </c:pt>
                <c:pt idx="972">
                  <c:v>22.409236</c:v>
                </c:pt>
                <c:pt idx="973">
                  <c:v>22.414118999999999</c:v>
                </c:pt>
                <c:pt idx="974">
                  <c:v>22.503229999999999</c:v>
                </c:pt>
                <c:pt idx="975">
                  <c:v>22.531306000000001</c:v>
                </c:pt>
                <c:pt idx="976">
                  <c:v>22.531306000000001</c:v>
                </c:pt>
                <c:pt idx="977">
                  <c:v>22.560603</c:v>
                </c:pt>
                <c:pt idx="978">
                  <c:v>22.563044999999999</c:v>
                </c:pt>
                <c:pt idx="979">
                  <c:v>22.556940999999998</c:v>
                </c:pt>
                <c:pt idx="980">
                  <c:v>22.556940999999998</c:v>
                </c:pt>
                <c:pt idx="981">
                  <c:v>22.492243999999999</c:v>
                </c:pt>
                <c:pt idx="982">
                  <c:v>22.475154</c:v>
                </c:pt>
                <c:pt idx="983">
                  <c:v>22.465388000000001</c:v>
                </c:pt>
                <c:pt idx="984">
                  <c:v>22.440974000000001</c:v>
                </c:pt>
                <c:pt idx="985">
                  <c:v>22.449518999999999</c:v>
                </c:pt>
                <c:pt idx="986">
                  <c:v>22.480036999999999</c:v>
                </c:pt>
                <c:pt idx="987">
                  <c:v>22.460505999999999</c:v>
                </c:pt>
                <c:pt idx="988">
                  <c:v>22.443415999999999</c:v>
                </c:pt>
                <c:pt idx="989">
                  <c:v>22.427547000000001</c:v>
                </c:pt>
                <c:pt idx="990">
                  <c:v>22.412897999999998</c:v>
                </c:pt>
                <c:pt idx="991">
                  <c:v>22.41534</c:v>
                </c:pt>
                <c:pt idx="992">
                  <c:v>22.417781000000002</c:v>
                </c:pt>
                <c:pt idx="993">
                  <c:v>22.398250000000001</c:v>
                </c:pt>
                <c:pt idx="994">
                  <c:v>22.395807999999999</c:v>
                </c:pt>
                <c:pt idx="995">
                  <c:v>22.422664000000001</c:v>
                </c:pt>
                <c:pt idx="996">
                  <c:v>22.475154</c:v>
                </c:pt>
                <c:pt idx="997">
                  <c:v>22.478815999999998</c:v>
                </c:pt>
                <c:pt idx="998">
                  <c:v>22.465388000000001</c:v>
                </c:pt>
                <c:pt idx="999">
                  <c:v>22.45074</c:v>
                </c:pt>
                <c:pt idx="1000">
                  <c:v>22.465388000000001</c:v>
                </c:pt>
                <c:pt idx="1001">
                  <c:v>22.483699000000001</c:v>
                </c:pt>
                <c:pt idx="1002">
                  <c:v>22.458064</c:v>
                </c:pt>
                <c:pt idx="1003">
                  <c:v>22.462947</c:v>
                </c:pt>
                <c:pt idx="1004">
                  <c:v>22.434871000000001</c:v>
                </c:pt>
                <c:pt idx="1005">
                  <c:v>22.484919999999999</c:v>
                </c:pt>
                <c:pt idx="1006">
                  <c:v>22.434871000000001</c:v>
                </c:pt>
                <c:pt idx="1007">
                  <c:v>22.436091000000001</c:v>
                </c:pt>
                <c:pt idx="1008">
                  <c:v>22.406794999999999</c:v>
                </c:pt>
                <c:pt idx="1009">
                  <c:v>22.404353</c:v>
                </c:pt>
                <c:pt idx="1010">
                  <c:v>22.429988000000002</c:v>
                </c:pt>
                <c:pt idx="1011">
                  <c:v>22.464168000000001</c:v>
                </c:pt>
                <c:pt idx="1012">
                  <c:v>22.438533</c:v>
                </c:pt>
                <c:pt idx="1013">
                  <c:v>22.497126999999999</c:v>
                </c:pt>
                <c:pt idx="1014">
                  <c:v>22.471492000000001</c:v>
                </c:pt>
                <c:pt idx="1015">
                  <c:v>22.488582000000001</c:v>
                </c:pt>
                <c:pt idx="1016">
                  <c:v>22.494685</c:v>
                </c:pt>
                <c:pt idx="1017">
                  <c:v>22.530086000000001</c:v>
                </c:pt>
                <c:pt idx="1018">
                  <c:v>22.489802000000001</c:v>
                </c:pt>
                <c:pt idx="1019">
                  <c:v>22.467829999999999</c:v>
                </c:pt>
                <c:pt idx="1020">
                  <c:v>22.473932999999999</c:v>
                </c:pt>
                <c:pt idx="1021">
                  <c:v>22.527643999999999</c:v>
                </c:pt>
                <c:pt idx="1022">
                  <c:v>22.488582000000001</c:v>
                </c:pt>
                <c:pt idx="1023">
                  <c:v>22.493465</c:v>
                </c:pt>
                <c:pt idx="1024">
                  <c:v>22.489802000000001</c:v>
                </c:pt>
                <c:pt idx="1025">
                  <c:v>22.491022999999998</c:v>
                </c:pt>
                <c:pt idx="1026">
                  <c:v>22.532527000000002</c:v>
                </c:pt>
                <c:pt idx="1027">
                  <c:v>22.489802000000001</c:v>
                </c:pt>
                <c:pt idx="1028">
                  <c:v>22.454402000000002</c:v>
                </c:pt>
                <c:pt idx="1029">
                  <c:v>22.461725999999999</c:v>
                </c:pt>
                <c:pt idx="1030">
                  <c:v>22.475154</c:v>
                </c:pt>
                <c:pt idx="1031">
                  <c:v>22.487361</c:v>
                </c:pt>
                <c:pt idx="1032">
                  <c:v>22.533747999999999</c:v>
                </c:pt>
                <c:pt idx="1033">
                  <c:v>22.544733999999998</c:v>
                </c:pt>
                <c:pt idx="1034">
                  <c:v>22.567927000000001</c:v>
                </c:pt>
                <c:pt idx="1035">
                  <c:v>22.564264999999999</c:v>
                </c:pt>
                <c:pt idx="1036">
                  <c:v>22.526423000000001</c:v>
                </c:pt>
                <c:pt idx="1037">
                  <c:v>22.583797000000001</c:v>
                </c:pt>
                <c:pt idx="1038">
                  <c:v>22.569147999999998</c:v>
                </c:pt>
                <c:pt idx="1039">
                  <c:v>22.60699</c:v>
                </c:pt>
                <c:pt idx="1040">
                  <c:v>22.586238000000002</c:v>
                </c:pt>
                <c:pt idx="1041">
                  <c:v>22.558161999999999</c:v>
                </c:pt>
                <c:pt idx="1042">
                  <c:v>22.570368999999999</c:v>
                </c:pt>
                <c:pt idx="1043">
                  <c:v>22.598445000000002</c:v>
                </c:pt>
                <c:pt idx="1044">
                  <c:v>22.574031000000002</c:v>
                </c:pt>
                <c:pt idx="1045">
                  <c:v>22.516658</c:v>
                </c:pt>
                <c:pt idx="1046">
                  <c:v>22.504451</c:v>
                </c:pt>
                <c:pt idx="1047">
                  <c:v>22.514216000000001</c:v>
                </c:pt>
                <c:pt idx="1048">
                  <c:v>22.543513000000001</c:v>
                </c:pt>
                <c:pt idx="1049">
                  <c:v>22.462947</c:v>
                </c:pt>
                <c:pt idx="1050">
                  <c:v>22.495906000000002</c:v>
                </c:pt>
                <c:pt idx="1051">
                  <c:v>22.487361</c:v>
                </c:pt>
                <c:pt idx="1052">
                  <c:v>22.509333999999999</c:v>
                </c:pt>
                <c:pt idx="1053">
                  <c:v>22.511775</c:v>
                </c:pt>
                <c:pt idx="1054">
                  <c:v>22.541072</c:v>
                </c:pt>
                <c:pt idx="1055">
                  <c:v>22.631404</c:v>
                </c:pt>
                <c:pt idx="1056">
                  <c:v>22.581354999999999</c:v>
                </c:pt>
                <c:pt idx="1057">
                  <c:v>22.566707000000001</c:v>
                </c:pt>
                <c:pt idx="1058">
                  <c:v>22.531306000000001</c:v>
                </c:pt>
                <c:pt idx="1059">
                  <c:v>22.482478</c:v>
                </c:pt>
                <c:pt idx="1060">
                  <c:v>22.436091000000001</c:v>
                </c:pt>
                <c:pt idx="1061">
                  <c:v>22.390924999999999</c:v>
                </c:pt>
                <c:pt idx="1062">
                  <c:v>22.423884000000001</c:v>
                </c:pt>
                <c:pt idx="1063">
                  <c:v>22.408014999999999</c:v>
                </c:pt>
                <c:pt idx="1064">
                  <c:v>22.455622999999999</c:v>
                </c:pt>
                <c:pt idx="1065">
                  <c:v>22.503229999999999</c:v>
                </c:pt>
                <c:pt idx="1066">
                  <c:v>22.527643999999999</c:v>
                </c:pt>
                <c:pt idx="1067">
                  <c:v>22.594783</c:v>
                </c:pt>
                <c:pt idx="1068">
                  <c:v>22.578914000000001</c:v>
                </c:pt>
                <c:pt idx="1069">
                  <c:v>22.594783</c:v>
                </c:pt>
                <c:pt idx="1070">
                  <c:v>22.550837999999999</c:v>
                </c:pt>
                <c:pt idx="1071">
                  <c:v>22.525203000000001</c:v>
                </c:pt>
                <c:pt idx="1072">
                  <c:v>22.491022999999998</c:v>
                </c:pt>
                <c:pt idx="1073">
                  <c:v>22.520320000000002</c:v>
                </c:pt>
                <c:pt idx="1074">
                  <c:v>22.549617000000001</c:v>
                </c:pt>
                <c:pt idx="1075">
                  <c:v>22.521540999999999</c:v>
                </c:pt>
                <c:pt idx="1076">
                  <c:v>22.505672000000001</c:v>
                </c:pt>
                <c:pt idx="1077">
                  <c:v>22.536189</c:v>
                </c:pt>
                <c:pt idx="1078">
                  <c:v>22.574031000000002</c:v>
                </c:pt>
                <c:pt idx="1079">
                  <c:v>22.537410000000001</c:v>
                </c:pt>
                <c:pt idx="1080">
                  <c:v>22.505672000000001</c:v>
                </c:pt>
                <c:pt idx="1081">
                  <c:v>22.517879000000001</c:v>
                </c:pt>
                <c:pt idx="1082">
                  <c:v>22.552057999999999</c:v>
                </c:pt>
                <c:pt idx="1083">
                  <c:v>22.570368999999999</c:v>
                </c:pt>
                <c:pt idx="1084">
                  <c:v>22.559381999999999</c:v>
                </c:pt>
                <c:pt idx="1085">
                  <c:v>22.543513000000001</c:v>
                </c:pt>
                <c:pt idx="1086">
                  <c:v>22.542293000000001</c:v>
                </c:pt>
                <c:pt idx="1087">
                  <c:v>22.555720000000001</c:v>
                </c:pt>
                <c:pt idx="1088">
                  <c:v>22.555720000000001</c:v>
                </c:pt>
                <c:pt idx="1089">
                  <c:v>22.530086000000001</c:v>
                </c:pt>
                <c:pt idx="1090">
                  <c:v>22.519099000000001</c:v>
                </c:pt>
                <c:pt idx="1091">
                  <c:v>22.542293000000001</c:v>
                </c:pt>
                <c:pt idx="1092">
                  <c:v>22.506892000000001</c:v>
                </c:pt>
                <c:pt idx="1093">
                  <c:v>22.528865</c:v>
                </c:pt>
                <c:pt idx="1094">
                  <c:v>22.494685</c:v>
                </c:pt>
                <c:pt idx="1095">
                  <c:v>22.458064</c:v>
                </c:pt>
                <c:pt idx="1096">
                  <c:v>22.495906000000002</c:v>
                </c:pt>
                <c:pt idx="1097">
                  <c:v>22.442195000000002</c:v>
                </c:pt>
                <c:pt idx="1098">
                  <c:v>22.455622999999999</c:v>
                </c:pt>
                <c:pt idx="1099">
                  <c:v>22.444635999999999</c:v>
                </c:pt>
                <c:pt idx="1100">
                  <c:v>22.478815999999998</c:v>
                </c:pt>
                <c:pt idx="1101">
                  <c:v>22.499568</c:v>
                </c:pt>
                <c:pt idx="1102">
                  <c:v>22.503229999999999</c:v>
                </c:pt>
                <c:pt idx="1103">
                  <c:v>22.539850999999999</c:v>
                </c:pt>
                <c:pt idx="1104">
                  <c:v>22.567927000000001</c:v>
                </c:pt>
                <c:pt idx="1105">
                  <c:v>22.527643999999999</c:v>
                </c:pt>
                <c:pt idx="1106">
                  <c:v>22.514216000000001</c:v>
                </c:pt>
                <c:pt idx="1107">
                  <c:v>22.522760999999999</c:v>
                </c:pt>
                <c:pt idx="1108">
                  <c:v>22.508113000000002</c:v>
                </c:pt>
                <c:pt idx="1109">
                  <c:v>22.525203000000001</c:v>
                </c:pt>
                <c:pt idx="1110">
                  <c:v>22.564264999999999</c:v>
                </c:pt>
                <c:pt idx="1111">
                  <c:v>22.542293000000001</c:v>
                </c:pt>
                <c:pt idx="1112">
                  <c:v>22.550837999999999</c:v>
                </c:pt>
                <c:pt idx="1113">
                  <c:v>22.582576</c:v>
                </c:pt>
                <c:pt idx="1114">
                  <c:v>22.599665999999999</c:v>
                </c:pt>
                <c:pt idx="1115">
                  <c:v>22.637506999999999</c:v>
                </c:pt>
                <c:pt idx="1116">
                  <c:v>22.582576</c:v>
                </c:pt>
                <c:pt idx="1117">
                  <c:v>22.598445000000002</c:v>
                </c:pt>
                <c:pt idx="1118">
                  <c:v>22.668025</c:v>
                </c:pt>
                <c:pt idx="1119">
                  <c:v>22.626521</c:v>
                </c:pt>
                <c:pt idx="1120">
                  <c:v>22.603328000000001</c:v>
                </c:pt>
                <c:pt idx="1121">
                  <c:v>22.581354999999999</c:v>
                </c:pt>
                <c:pt idx="1122">
                  <c:v>22.644832000000001</c:v>
                </c:pt>
                <c:pt idx="1123">
                  <c:v>22.625299999999999</c:v>
                </c:pt>
                <c:pt idx="1124">
                  <c:v>22.542293000000001</c:v>
                </c:pt>
                <c:pt idx="1125">
                  <c:v>22.486139999999999</c:v>
                </c:pt>
                <c:pt idx="1126">
                  <c:v>22.439754000000001</c:v>
                </c:pt>
                <c:pt idx="1127">
                  <c:v>22.427547000000001</c:v>
                </c:pt>
                <c:pt idx="1128">
                  <c:v>22.387263000000001</c:v>
                </c:pt>
                <c:pt idx="1129">
                  <c:v>22.41534</c:v>
                </c:pt>
                <c:pt idx="1130">
                  <c:v>22.459285000000001</c:v>
                </c:pt>
                <c:pt idx="1131">
                  <c:v>22.525203000000001</c:v>
                </c:pt>
                <c:pt idx="1132">
                  <c:v>22.544733999999998</c:v>
                </c:pt>
                <c:pt idx="1133">
                  <c:v>22.531306000000001</c:v>
                </c:pt>
                <c:pt idx="1134">
                  <c:v>22.509333999999999</c:v>
                </c:pt>
                <c:pt idx="1135">
                  <c:v>22.503229999999999</c:v>
                </c:pt>
                <c:pt idx="1136">
                  <c:v>22.511775</c:v>
                </c:pt>
                <c:pt idx="1137">
                  <c:v>22.502009000000001</c:v>
                </c:pt>
                <c:pt idx="1138">
                  <c:v>22.530086000000001</c:v>
                </c:pt>
                <c:pt idx="1139">
                  <c:v>22.545954999999999</c:v>
                </c:pt>
                <c:pt idx="1140">
                  <c:v>22.554500000000001</c:v>
                </c:pt>
                <c:pt idx="1141">
                  <c:v>22.619197</c:v>
                </c:pt>
                <c:pt idx="1142">
                  <c:v>22.526423000000001</c:v>
                </c:pt>
                <c:pt idx="1143">
                  <c:v>22.514216000000001</c:v>
                </c:pt>
                <c:pt idx="1144">
                  <c:v>22.499568</c:v>
                </c:pt>
                <c:pt idx="1145">
                  <c:v>22.491022999999998</c:v>
                </c:pt>
                <c:pt idx="1146">
                  <c:v>22.486139999999999</c:v>
                </c:pt>
                <c:pt idx="1147">
                  <c:v>22.453181000000001</c:v>
                </c:pt>
                <c:pt idx="1148">
                  <c:v>22.511775</c:v>
                </c:pt>
                <c:pt idx="1149">
                  <c:v>22.539850999999999</c:v>
                </c:pt>
                <c:pt idx="1150">
                  <c:v>22.526423000000001</c:v>
                </c:pt>
                <c:pt idx="1151">
                  <c:v>22.565486</c:v>
                </c:pt>
                <c:pt idx="1152">
                  <c:v>22.555720000000001</c:v>
                </c:pt>
                <c:pt idx="1153">
                  <c:v>22.580134000000001</c:v>
                </c:pt>
                <c:pt idx="1154">
                  <c:v>22.615535000000001</c:v>
                </c:pt>
                <c:pt idx="1155">
                  <c:v>22.587458999999999</c:v>
                </c:pt>
                <c:pt idx="1156">
                  <c:v>22.580134000000001</c:v>
                </c:pt>
                <c:pt idx="1157">
                  <c:v>22.539850999999999</c:v>
                </c:pt>
                <c:pt idx="1158">
                  <c:v>22.575251999999999</c:v>
                </c:pt>
                <c:pt idx="1159">
                  <c:v>22.549617000000001</c:v>
                </c:pt>
                <c:pt idx="1160">
                  <c:v>22.522760999999999</c:v>
                </c:pt>
                <c:pt idx="1161">
                  <c:v>22.515436999999999</c:v>
                </c:pt>
                <c:pt idx="1162">
                  <c:v>22.531306000000001</c:v>
                </c:pt>
                <c:pt idx="1163">
                  <c:v>22.556940999999998</c:v>
                </c:pt>
                <c:pt idx="1164">
                  <c:v>22.552057999999999</c:v>
                </c:pt>
                <c:pt idx="1165">
                  <c:v>22.533747999999999</c:v>
                </c:pt>
                <c:pt idx="1166">
                  <c:v>22.588678999999999</c:v>
                </c:pt>
                <c:pt idx="1167">
                  <c:v>22.586238000000002</c:v>
                </c:pt>
                <c:pt idx="1168">
                  <c:v>22.57159</c:v>
                </c:pt>
                <c:pt idx="1169">
                  <c:v>22.585017000000001</c:v>
                </c:pt>
                <c:pt idx="1170">
                  <c:v>22.602107</c:v>
                </c:pt>
                <c:pt idx="1171">
                  <c:v>22.650935</c:v>
                </c:pt>
                <c:pt idx="1172">
                  <c:v>22.632625000000001</c:v>
                </c:pt>
                <c:pt idx="1173">
                  <c:v>22.625299999999999</c:v>
                </c:pt>
                <c:pt idx="1174">
                  <c:v>22.617975999999999</c:v>
                </c:pt>
                <c:pt idx="1175">
                  <c:v>22.654596999999999</c:v>
                </c:pt>
                <c:pt idx="1176">
                  <c:v>22.600885999999999</c:v>
                </c:pt>
                <c:pt idx="1177">
                  <c:v>22.588678999999999</c:v>
                </c:pt>
                <c:pt idx="1178">
                  <c:v>22.541072</c:v>
                </c:pt>
                <c:pt idx="1179">
                  <c:v>22.575251999999999</c:v>
                </c:pt>
                <c:pt idx="1180">
                  <c:v>22.567927000000001</c:v>
                </c:pt>
                <c:pt idx="1181">
                  <c:v>22.575251999999999</c:v>
                </c:pt>
                <c:pt idx="1182">
                  <c:v>22.608211000000001</c:v>
                </c:pt>
                <c:pt idx="1183">
                  <c:v>22.635065999999998</c:v>
                </c:pt>
                <c:pt idx="1184">
                  <c:v>22.669246000000001</c:v>
                </c:pt>
                <c:pt idx="1185">
                  <c:v>22.676570000000002</c:v>
                </c:pt>
                <c:pt idx="1186">
                  <c:v>22.643611</c:v>
                </c:pt>
                <c:pt idx="1187">
                  <c:v>22.628962999999999</c:v>
                </c:pt>
                <c:pt idx="1188">
                  <c:v>22.641169999999999</c:v>
                </c:pt>
                <c:pt idx="1189">
                  <c:v>22.638728</c:v>
                </c:pt>
                <c:pt idx="1190">
                  <c:v>22.588678999999999</c:v>
                </c:pt>
                <c:pt idx="1191">
                  <c:v>22.625299999999999</c:v>
                </c:pt>
                <c:pt idx="1192">
                  <c:v>22.658259000000001</c:v>
                </c:pt>
                <c:pt idx="1193">
                  <c:v>22.613092999999999</c:v>
                </c:pt>
                <c:pt idx="1194">
                  <c:v>22.610652000000002</c:v>
                </c:pt>
                <c:pt idx="1195">
                  <c:v>22.661922000000001</c:v>
                </c:pt>
                <c:pt idx="1196">
                  <c:v>22.654596999999999</c:v>
                </c:pt>
                <c:pt idx="1197">
                  <c:v>22.615535000000001</c:v>
                </c:pt>
                <c:pt idx="1198">
                  <c:v>22.633845000000001</c:v>
                </c:pt>
                <c:pt idx="1199">
                  <c:v>22.628962999999999</c:v>
                </c:pt>
                <c:pt idx="1200">
                  <c:v>22.622858999999998</c:v>
                </c:pt>
                <c:pt idx="1201">
                  <c:v>22.598445000000002</c:v>
                </c:pt>
                <c:pt idx="1202">
                  <c:v>22.599665999999999</c:v>
                </c:pt>
                <c:pt idx="1203">
                  <c:v>22.594783</c:v>
                </c:pt>
                <c:pt idx="1204">
                  <c:v>22.610652000000002</c:v>
                </c:pt>
                <c:pt idx="1205">
                  <c:v>22.615535000000001</c:v>
                </c:pt>
                <c:pt idx="1206">
                  <c:v>22.591121000000001</c:v>
                </c:pt>
                <c:pt idx="1207">
                  <c:v>22.636286999999999</c:v>
                </c:pt>
                <c:pt idx="1208">
                  <c:v>22.679010999999999</c:v>
                </c:pt>
                <c:pt idx="1209">
                  <c:v>22.653376999999999</c:v>
                </c:pt>
                <c:pt idx="1210">
                  <c:v>22.657039000000001</c:v>
                </c:pt>
                <c:pt idx="1211">
                  <c:v>22.668025</c:v>
                </c:pt>
                <c:pt idx="1212">
                  <c:v>22.633845000000001</c:v>
                </c:pt>
                <c:pt idx="1213">
                  <c:v>22.587458999999999</c:v>
                </c:pt>
                <c:pt idx="1214">
                  <c:v>22.560603</c:v>
                </c:pt>
                <c:pt idx="1215">
                  <c:v>22.594783</c:v>
                </c:pt>
                <c:pt idx="1216">
                  <c:v>22.604548000000001</c:v>
                </c:pt>
                <c:pt idx="1217">
                  <c:v>22.613092999999999</c:v>
                </c:pt>
                <c:pt idx="1218">
                  <c:v>22.587458999999999</c:v>
                </c:pt>
                <c:pt idx="1219">
                  <c:v>22.642389999999999</c:v>
                </c:pt>
                <c:pt idx="1220">
                  <c:v>22.647272999999998</c:v>
                </c:pt>
                <c:pt idx="1221">
                  <c:v>22.663142000000001</c:v>
                </c:pt>
                <c:pt idx="1222">
                  <c:v>22.681453000000001</c:v>
                </c:pt>
                <c:pt idx="1223">
                  <c:v>22.692439</c:v>
                </c:pt>
                <c:pt idx="1224">
                  <c:v>22.680232</c:v>
                </c:pt>
                <c:pt idx="1225">
                  <c:v>22.664363000000002</c:v>
                </c:pt>
                <c:pt idx="1226">
                  <c:v>22.650935</c:v>
                </c:pt>
                <c:pt idx="1227">
                  <c:v>22.599665999999999</c:v>
                </c:pt>
                <c:pt idx="1228">
                  <c:v>22.559381999999999</c:v>
                </c:pt>
                <c:pt idx="1229">
                  <c:v>22.548396</c:v>
                </c:pt>
                <c:pt idx="1230">
                  <c:v>22.615535000000001</c:v>
                </c:pt>
                <c:pt idx="1231">
                  <c:v>22.621638000000001</c:v>
                </c:pt>
                <c:pt idx="1232">
                  <c:v>22.613092999999999</c:v>
                </c:pt>
                <c:pt idx="1233">
                  <c:v>22.657039000000001</c:v>
                </c:pt>
                <c:pt idx="1234">
                  <c:v>22.641169999999999</c:v>
                </c:pt>
                <c:pt idx="1235">
                  <c:v>22.639949000000001</c:v>
                </c:pt>
                <c:pt idx="1236">
                  <c:v>22.614314</c:v>
                </c:pt>
                <c:pt idx="1237">
                  <c:v>22.575251999999999</c:v>
                </c:pt>
                <c:pt idx="1238">
                  <c:v>22.610652000000002</c:v>
                </c:pt>
                <c:pt idx="1239">
                  <c:v>22.585017000000001</c:v>
                </c:pt>
                <c:pt idx="1240">
                  <c:v>22.550837999999999</c:v>
                </c:pt>
                <c:pt idx="1241">
                  <c:v>22.549617000000001</c:v>
                </c:pt>
                <c:pt idx="1242">
                  <c:v>22.567927000000001</c:v>
                </c:pt>
                <c:pt idx="1243">
                  <c:v>22.582576</c:v>
                </c:pt>
                <c:pt idx="1244">
                  <c:v>22.625299999999999</c:v>
                </c:pt>
                <c:pt idx="1245">
                  <c:v>22.646052000000001</c:v>
                </c:pt>
                <c:pt idx="1246">
                  <c:v>22.647272999999998</c:v>
                </c:pt>
                <c:pt idx="1247">
                  <c:v>22.625299999999999</c:v>
                </c:pt>
                <c:pt idx="1248">
                  <c:v>22.642389999999999</c:v>
                </c:pt>
                <c:pt idx="1249">
                  <c:v>22.641169999999999</c:v>
                </c:pt>
                <c:pt idx="1250">
                  <c:v>22.581354999999999</c:v>
                </c:pt>
                <c:pt idx="1251">
                  <c:v>22.542293000000001</c:v>
                </c:pt>
                <c:pt idx="1252">
                  <c:v>22.544733999999998</c:v>
                </c:pt>
                <c:pt idx="1253">
                  <c:v>22.528865</c:v>
                </c:pt>
                <c:pt idx="1254">
                  <c:v>22.549617000000001</c:v>
                </c:pt>
                <c:pt idx="1255">
                  <c:v>22.574031000000002</c:v>
                </c:pt>
                <c:pt idx="1256">
                  <c:v>22.630182999999999</c:v>
                </c:pt>
                <c:pt idx="1257">
                  <c:v>22.617975999999999</c:v>
                </c:pt>
                <c:pt idx="1258">
                  <c:v>22.586238000000002</c:v>
                </c:pt>
                <c:pt idx="1259">
                  <c:v>22.5899</c:v>
                </c:pt>
                <c:pt idx="1260">
                  <c:v>22.603328000000001</c:v>
                </c:pt>
                <c:pt idx="1261">
                  <c:v>22.570368999999999</c:v>
                </c:pt>
                <c:pt idx="1262">
                  <c:v>22.558161999999999</c:v>
                </c:pt>
                <c:pt idx="1263">
                  <c:v>22.560603</c:v>
                </c:pt>
                <c:pt idx="1264">
                  <c:v>22.592341000000001</c:v>
                </c:pt>
                <c:pt idx="1265">
                  <c:v>22.591121000000001</c:v>
                </c:pt>
                <c:pt idx="1266">
                  <c:v>22.581354999999999</c:v>
                </c:pt>
                <c:pt idx="1267">
                  <c:v>22.57159</c:v>
                </c:pt>
                <c:pt idx="1268">
                  <c:v>22.608211000000001</c:v>
                </c:pt>
                <c:pt idx="1269">
                  <c:v>22.647272999999998</c:v>
                </c:pt>
                <c:pt idx="1270">
                  <c:v>22.658259000000001</c:v>
                </c:pt>
                <c:pt idx="1271">
                  <c:v>22.676570000000002</c:v>
                </c:pt>
                <c:pt idx="1272">
                  <c:v>22.679010999999999</c:v>
                </c:pt>
                <c:pt idx="1273">
                  <c:v>22.671686999999999</c:v>
                </c:pt>
                <c:pt idx="1274">
                  <c:v>22.675349000000001</c:v>
                </c:pt>
                <c:pt idx="1275">
                  <c:v>22.653376999999999</c:v>
                </c:pt>
                <c:pt idx="1276">
                  <c:v>22.643611</c:v>
                </c:pt>
                <c:pt idx="1277">
                  <c:v>22.649713999999999</c:v>
                </c:pt>
                <c:pt idx="1278">
                  <c:v>22.632625000000001</c:v>
                </c:pt>
                <c:pt idx="1279">
                  <c:v>22.597224000000001</c:v>
                </c:pt>
                <c:pt idx="1280">
                  <c:v>22.585017000000001</c:v>
                </c:pt>
                <c:pt idx="1281">
                  <c:v>22.592341000000001</c:v>
                </c:pt>
                <c:pt idx="1282">
                  <c:v>22.626521</c:v>
                </c:pt>
                <c:pt idx="1283">
                  <c:v>22.619197</c:v>
                </c:pt>
                <c:pt idx="1284">
                  <c:v>22.628962999999999</c:v>
                </c:pt>
                <c:pt idx="1285">
                  <c:v>22.635065999999998</c:v>
                </c:pt>
                <c:pt idx="1286">
                  <c:v>22.647272999999998</c:v>
                </c:pt>
                <c:pt idx="1287">
                  <c:v>22.600885999999999</c:v>
                </c:pt>
                <c:pt idx="1288">
                  <c:v>22.611872999999999</c:v>
                </c:pt>
                <c:pt idx="1289">
                  <c:v>22.587458999999999</c:v>
                </c:pt>
                <c:pt idx="1290">
                  <c:v>22.602107</c:v>
                </c:pt>
                <c:pt idx="1291">
                  <c:v>22.639949000000001</c:v>
                </c:pt>
                <c:pt idx="1292">
                  <c:v>22.650935</c:v>
                </c:pt>
                <c:pt idx="1293">
                  <c:v>22.677790999999999</c:v>
                </c:pt>
                <c:pt idx="1294">
                  <c:v>22.677790999999999</c:v>
                </c:pt>
                <c:pt idx="1295">
                  <c:v>22.694880999999999</c:v>
                </c:pt>
                <c:pt idx="1296">
                  <c:v>22.702204999999999</c:v>
                </c:pt>
                <c:pt idx="1297">
                  <c:v>22.669246000000001</c:v>
                </c:pt>
                <c:pt idx="1298">
                  <c:v>22.672908</c:v>
                </c:pt>
                <c:pt idx="1299">
                  <c:v>22.674129000000001</c:v>
                </c:pt>
                <c:pt idx="1300">
                  <c:v>22.693660000000001</c:v>
                </c:pt>
                <c:pt idx="1301">
                  <c:v>22.713190999999998</c:v>
                </c:pt>
                <c:pt idx="1302">
                  <c:v>22.724177000000001</c:v>
                </c:pt>
                <c:pt idx="1303">
                  <c:v>22.765681000000001</c:v>
                </c:pt>
                <c:pt idx="1304">
                  <c:v>22.759578000000001</c:v>
                </c:pt>
                <c:pt idx="1305">
                  <c:v>22.727838999999999</c:v>
                </c:pt>
                <c:pt idx="1306">
                  <c:v>22.674129000000001</c:v>
                </c:pt>
                <c:pt idx="1307">
                  <c:v>22.655818</c:v>
                </c:pt>
                <c:pt idx="1308">
                  <c:v>22.647272999999998</c:v>
                </c:pt>
                <c:pt idx="1309">
                  <c:v>22.647272999999998</c:v>
                </c:pt>
                <c:pt idx="1310">
                  <c:v>22.652156000000002</c:v>
                </c:pt>
                <c:pt idx="1311">
                  <c:v>22.657039000000001</c:v>
                </c:pt>
                <c:pt idx="1312">
                  <c:v>22.709529</c:v>
                </c:pt>
                <c:pt idx="1313">
                  <c:v>22.658259000000001</c:v>
                </c:pt>
                <c:pt idx="1314">
                  <c:v>22.655818</c:v>
                </c:pt>
                <c:pt idx="1315">
                  <c:v>22.633845000000001</c:v>
                </c:pt>
                <c:pt idx="1316">
                  <c:v>22.608211000000001</c:v>
                </c:pt>
                <c:pt idx="1317">
                  <c:v>22.617975999999999</c:v>
                </c:pt>
                <c:pt idx="1318">
                  <c:v>22.638728</c:v>
                </c:pt>
                <c:pt idx="1319">
                  <c:v>22.619197</c:v>
                </c:pt>
                <c:pt idx="1320">
                  <c:v>22.641169999999999</c:v>
                </c:pt>
                <c:pt idx="1321">
                  <c:v>22.620418000000001</c:v>
                </c:pt>
                <c:pt idx="1322">
                  <c:v>22.642389999999999</c:v>
                </c:pt>
                <c:pt idx="1323">
                  <c:v>22.652156000000002</c:v>
                </c:pt>
                <c:pt idx="1324">
                  <c:v>22.663142000000001</c:v>
                </c:pt>
                <c:pt idx="1325">
                  <c:v>22.677790999999999</c:v>
                </c:pt>
                <c:pt idx="1326">
                  <c:v>22.703424999999999</c:v>
                </c:pt>
                <c:pt idx="1327">
                  <c:v>22.658259000000001</c:v>
                </c:pt>
                <c:pt idx="1328">
                  <c:v>22.652156000000002</c:v>
                </c:pt>
                <c:pt idx="1329">
                  <c:v>22.598445000000002</c:v>
                </c:pt>
                <c:pt idx="1330">
                  <c:v>22.587458999999999</c:v>
                </c:pt>
                <c:pt idx="1331">
                  <c:v>22.599665999999999</c:v>
                </c:pt>
                <c:pt idx="1332">
                  <c:v>22.625299999999999</c:v>
                </c:pt>
                <c:pt idx="1333">
                  <c:v>22.648493999999999</c:v>
                </c:pt>
                <c:pt idx="1334">
                  <c:v>22.636286999999999</c:v>
                </c:pt>
                <c:pt idx="1335">
                  <c:v>22.644832000000001</c:v>
                </c:pt>
                <c:pt idx="1336">
                  <c:v>22.628962999999999</c:v>
                </c:pt>
                <c:pt idx="1337">
                  <c:v>22.603328000000001</c:v>
                </c:pt>
                <c:pt idx="1338">
                  <c:v>22.620418000000001</c:v>
                </c:pt>
                <c:pt idx="1339">
                  <c:v>22.616755999999999</c:v>
                </c:pt>
                <c:pt idx="1340">
                  <c:v>22.639949000000001</c:v>
                </c:pt>
                <c:pt idx="1341">
                  <c:v>22.672908</c:v>
                </c:pt>
                <c:pt idx="1342">
                  <c:v>22.671686999999999</c:v>
                </c:pt>
                <c:pt idx="1343">
                  <c:v>22.683893999999999</c:v>
                </c:pt>
                <c:pt idx="1344">
                  <c:v>22.702204999999999</c:v>
                </c:pt>
                <c:pt idx="1345">
                  <c:v>22.704646</c:v>
                </c:pt>
                <c:pt idx="1346">
                  <c:v>22.735164000000001</c:v>
                </c:pt>
                <c:pt idx="1347">
                  <c:v>22.754695000000002</c:v>
                </c:pt>
                <c:pt idx="1348">
                  <c:v>22.759578000000001</c:v>
                </c:pt>
                <c:pt idx="1349">
                  <c:v>22.733943</c:v>
                </c:pt>
                <c:pt idx="1350">
                  <c:v>22.720514999999999</c:v>
                </c:pt>
                <c:pt idx="1351">
                  <c:v>22.72906</c:v>
                </c:pt>
                <c:pt idx="1352">
                  <c:v>22.724177000000001</c:v>
                </c:pt>
                <c:pt idx="1353">
                  <c:v>22.707087999999999</c:v>
                </c:pt>
                <c:pt idx="1354">
                  <c:v>22.692439</c:v>
                </c:pt>
                <c:pt idx="1355">
                  <c:v>22.730281000000002</c:v>
                </c:pt>
                <c:pt idx="1356">
                  <c:v>22.692439</c:v>
                </c:pt>
                <c:pt idx="1357">
                  <c:v>22.683893999999999</c:v>
                </c:pt>
                <c:pt idx="1358">
                  <c:v>22.659479999999999</c:v>
                </c:pt>
                <c:pt idx="1359">
                  <c:v>22.636286999999999</c:v>
                </c:pt>
                <c:pt idx="1360">
                  <c:v>22.637506999999999</c:v>
                </c:pt>
                <c:pt idx="1361">
                  <c:v>22.658259000000001</c:v>
                </c:pt>
                <c:pt idx="1362">
                  <c:v>22.649713999999999</c:v>
                </c:pt>
                <c:pt idx="1363">
                  <c:v>22.691217999999999</c:v>
                </c:pt>
                <c:pt idx="1364">
                  <c:v>22.665583999999999</c:v>
                </c:pt>
                <c:pt idx="1365">
                  <c:v>22.689997999999999</c:v>
                </c:pt>
                <c:pt idx="1366">
                  <c:v>22.747371000000001</c:v>
                </c:pt>
                <c:pt idx="1367">
                  <c:v>22.732721999999999</c:v>
                </c:pt>
                <c:pt idx="1368">
                  <c:v>22.742488000000002</c:v>
                </c:pt>
                <c:pt idx="1369">
                  <c:v>22.713190999999998</c:v>
                </c:pt>
                <c:pt idx="1370">
                  <c:v>22.748591000000001</c:v>
                </c:pt>
                <c:pt idx="1371">
                  <c:v>22.725397999999998</c:v>
                </c:pt>
                <c:pt idx="1372">
                  <c:v>22.671686999999999</c:v>
                </c:pt>
                <c:pt idx="1373">
                  <c:v>22.683893999999999</c:v>
                </c:pt>
                <c:pt idx="1374">
                  <c:v>22.740047000000001</c:v>
                </c:pt>
                <c:pt idx="1375">
                  <c:v>22.715631999999999</c:v>
                </c:pt>
                <c:pt idx="1376">
                  <c:v>22.655818</c:v>
                </c:pt>
                <c:pt idx="1377">
                  <c:v>22.637506999999999</c:v>
                </c:pt>
                <c:pt idx="1378">
                  <c:v>22.605768999999999</c:v>
                </c:pt>
                <c:pt idx="1379">
                  <c:v>22.615535000000001</c:v>
                </c:pt>
                <c:pt idx="1380">
                  <c:v>22.647272999999998</c:v>
                </c:pt>
                <c:pt idx="1381">
                  <c:v>22.744928999999999</c:v>
                </c:pt>
                <c:pt idx="1382">
                  <c:v>22.741267000000001</c:v>
                </c:pt>
                <c:pt idx="1383">
                  <c:v>22.786432999999999</c:v>
                </c:pt>
                <c:pt idx="1384">
                  <c:v>22.803522999999998</c:v>
                </c:pt>
                <c:pt idx="1385">
                  <c:v>22.764461000000001</c:v>
                </c:pt>
                <c:pt idx="1386">
                  <c:v>22.72906</c:v>
                </c:pt>
                <c:pt idx="1387">
                  <c:v>22.714411999999999</c:v>
                </c:pt>
                <c:pt idx="1388">
                  <c:v>22.703424999999999</c:v>
                </c:pt>
                <c:pt idx="1389">
                  <c:v>22.685115</c:v>
                </c:pt>
                <c:pt idx="1390">
                  <c:v>22.689997999999999</c:v>
                </c:pt>
                <c:pt idx="1391">
                  <c:v>22.686336000000001</c:v>
                </c:pt>
                <c:pt idx="1392">
                  <c:v>22.677790999999999</c:v>
                </c:pt>
                <c:pt idx="1393">
                  <c:v>22.718074000000001</c:v>
                </c:pt>
                <c:pt idx="1394">
                  <c:v>22.711970000000001</c:v>
                </c:pt>
                <c:pt idx="1395">
                  <c:v>22.696100999999999</c:v>
                </c:pt>
                <c:pt idx="1396">
                  <c:v>22.683893999999999</c:v>
                </c:pt>
                <c:pt idx="1397">
                  <c:v>22.696100999999999</c:v>
                </c:pt>
                <c:pt idx="1398">
                  <c:v>22.698543000000001</c:v>
                </c:pt>
                <c:pt idx="1399">
                  <c:v>22.679010999999999</c:v>
                </c:pt>
                <c:pt idx="1400">
                  <c:v>22.700983999999998</c:v>
                </c:pt>
                <c:pt idx="1401">
                  <c:v>22.693660000000001</c:v>
                </c:pt>
                <c:pt idx="1402">
                  <c:v>22.698543000000001</c:v>
                </c:pt>
                <c:pt idx="1403">
                  <c:v>22.657039000000001</c:v>
                </c:pt>
                <c:pt idx="1404">
                  <c:v>22.696100999999999</c:v>
                </c:pt>
                <c:pt idx="1405">
                  <c:v>22.742488000000002</c:v>
                </c:pt>
                <c:pt idx="1406">
                  <c:v>22.751033</c:v>
                </c:pt>
                <c:pt idx="1407">
                  <c:v>22.752254000000001</c:v>
                </c:pt>
                <c:pt idx="1408">
                  <c:v>22.796199000000001</c:v>
                </c:pt>
                <c:pt idx="1409">
                  <c:v>22.769342999999999</c:v>
                </c:pt>
                <c:pt idx="1410">
                  <c:v>22.738826</c:v>
                </c:pt>
                <c:pt idx="1411">
                  <c:v>22.738826</c:v>
                </c:pt>
                <c:pt idx="1412">
                  <c:v>22.769342999999999</c:v>
                </c:pt>
                <c:pt idx="1413">
                  <c:v>22.768122999999999</c:v>
                </c:pt>
                <c:pt idx="1414">
                  <c:v>22.743708999999999</c:v>
                </c:pt>
                <c:pt idx="1415">
                  <c:v>22.751033</c:v>
                </c:pt>
                <c:pt idx="1416">
                  <c:v>22.72906</c:v>
                </c:pt>
                <c:pt idx="1417">
                  <c:v>22.738826</c:v>
                </c:pt>
                <c:pt idx="1418">
                  <c:v>22.691217999999999</c:v>
                </c:pt>
                <c:pt idx="1419">
                  <c:v>22.732721999999999</c:v>
                </c:pt>
                <c:pt idx="1420">
                  <c:v>22.775447</c:v>
                </c:pt>
                <c:pt idx="1421">
                  <c:v>22.710750000000001</c:v>
                </c:pt>
                <c:pt idx="1422">
                  <c:v>22.72906</c:v>
                </c:pt>
                <c:pt idx="1423">
                  <c:v>22.719294999999999</c:v>
                </c:pt>
                <c:pt idx="1424">
                  <c:v>22.698543000000001</c:v>
                </c:pt>
                <c:pt idx="1425">
                  <c:v>22.709529</c:v>
                </c:pt>
                <c:pt idx="1426">
                  <c:v>22.727838999999999</c:v>
                </c:pt>
                <c:pt idx="1427">
                  <c:v>22.720514999999999</c:v>
                </c:pt>
                <c:pt idx="1428">
                  <c:v>22.702204999999999</c:v>
                </c:pt>
                <c:pt idx="1429">
                  <c:v>22.727838999999999</c:v>
                </c:pt>
                <c:pt idx="1430">
                  <c:v>22.747371000000001</c:v>
                </c:pt>
                <c:pt idx="1431">
                  <c:v>22.775447</c:v>
                </c:pt>
                <c:pt idx="1432">
                  <c:v>22.786432999999999</c:v>
                </c:pt>
                <c:pt idx="1433">
                  <c:v>22.812068</c:v>
                </c:pt>
                <c:pt idx="1434">
                  <c:v>22.780329999999999</c:v>
                </c:pt>
                <c:pt idx="1435">
                  <c:v>22.751033</c:v>
                </c:pt>
                <c:pt idx="1436">
                  <c:v>22.720514999999999</c:v>
                </c:pt>
                <c:pt idx="1437">
                  <c:v>22.708307999999999</c:v>
                </c:pt>
                <c:pt idx="1438">
                  <c:v>22.732721999999999</c:v>
                </c:pt>
                <c:pt idx="1439">
                  <c:v>22.804743999999999</c:v>
                </c:pt>
                <c:pt idx="1440">
                  <c:v>22.803522999999998</c:v>
                </c:pt>
                <c:pt idx="1441">
                  <c:v>22.829158</c:v>
                </c:pt>
                <c:pt idx="1442">
                  <c:v>22.835260999999999</c:v>
                </c:pt>
                <c:pt idx="1443">
                  <c:v>22.774225999999999</c:v>
                </c:pt>
                <c:pt idx="1444">
                  <c:v>22.713190999999998</c:v>
                </c:pt>
                <c:pt idx="1445">
                  <c:v>22.710750000000001</c:v>
                </c:pt>
                <c:pt idx="1446">
                  <c:v>22.676570000000002</c:v>
                </c:pt>
                <c:pt idx="1447">
                  <c:v>22.703424999999999</c:v>
                </c:pt>
                <c:pt idx="1448">
                  <c:v>22.668025</c:v>
                </c:pt>
                <c:pt idx="1449">
                  <c:v>22.711970000000001</c:v>
                </c:pt>
                <c:pt idx="1450">
                  <c:v>22.676570000000002</c:v>
                </c:pt>
                <c:pt idx="1451">
                  <c:v>22.702204999999999</c:v>
                </c:pt>
                <c:pt idx="1452">
                  <c:v>22.704646</c:v>
                </c:pt>
                <c:pt idx="1453">
                  <c:v>22.707087999999999</c:v>
                </c:pt>
                <c:pt idx="1454">
                  <c:v>22.724177000000001</c:v>
                </c:pt>
                <c:pt idx="1455">
                  <c:v>22.757135999999999</c:v>
                </c:pt>
                <c:pt idx="1456">
                  <c:v>22.775447</c:v>
                </c:pt>
                <c:pt idx="1457">
                  <c:v>22.737604999999999</c:v>
                </c:pt>
                <c:pt idx="1458">
                  <c:v>22.530086000000001</c:v>
                </c:pt>
                <c:pt idx="1459">
                  <c:v>22.770564</c:v>
                </c:pt>
                <c:pt idx="1460">
                  <c:v>22.780329999999999</c:v>
                </c:pt>
                <c:pt idx="1461">
                  <c:v>22.794978</c:v>
                </c:pt>
                <c:pt idx="1462">
                  <c:v>22.831599000000001</c:v>
                </c:pt>
                <c:pt idx="1463">
                  <c:v>22.827936999999999</c:v>
                </c:pt>
                <c:pt idx="1464">
                  <c:v>22.821833999999999</c:v>
                </c:pt>
                <c:pt idx="1465">
                  <c:v>22.824275</c:v>
                </c:pt>
                <c:pt idx="1466">
                  <c:v>22.779108999999998</c:v>
                </c:pt>
                <c:pt idx="1467">
                  <c:v>22.770564</c:v>
                </c:pt>
                <c:pt idx="1468">
                  <c:v>22.744928999999999</c:v>
                </c:pt>
                <c:pt idx="1469">
                  <c:v>22.683893999999999</c:v>
                </c:pt>
                <c:pt idx="1470">
                  <c:v>22.692439</c:v>
                </c:pt>
                <c:pt idx="1471">
                  <c:v>22.716853</c:v>
                </c:pt>
                <c:pt idx="1472">
                  <c:v>22.691217999999999</c:v>
                </c:pt>
                <c:pt idx="1473">
                  <c:v>22.722957000000001</c:v>
                </c:pt>
                <c:pt idx="1474">
                  <c:v>22.770564</c:v>
                </c:pt>
                <c:pt idx="1475">
                  <c:v>22.777888000000001</c:v>
                </c:pt>
                <c:pt idx="1476">
                  <c:v>22.787654</c:v>
                </c:pt>
                <c:pt idx="1477">
                  <c:v>22.805963999999999</c:v>
                </c:pt>
                <c:pt idx="1478">
                  <c:v>22.774225999999999</c:v>
                </c:pt>
                <c:pt idx="1479">
                  <c:v>22.752254000000001</c:v>
                </c:pt>
                <c:pt idx="1480">
                  <c:v>22.802302000000001</c:v>
                </c:pt>
                <c:pt idx="1481">
                  <c:v>22.786432999999999</c:v>
                </c:pt>
                <c:pt idx="1482">
                  <c:v>22.834040999999999</c:v>
                </c:pt>
                <c:pt idx="1483">
                  <c:v>22.867000000000001</c:v>
                </c:pt>
                <c:pt idx="1484">
                  <c:v>22.875544999999999</c:v>
                </c:pt>
                <c:pt idx="1485">
                  <c:v>22.832820000000002</c:v>
                </c:pt>
                <c:pt idx="1486">
                  <c:v>22.812068</c:v>
                </c:pt>
                <c:pt idx="1487">
                  <c:v>22.788875000000001</c:v>
                </c:pt>
                <c:pt idx="1488">
                  <c:v>22.740047000000001</c:v>
                </c:pt>
                <c:pt idx="1489">
                  <c:v>22.736384000000001</c:v>
                </c:pt>
                <c:pt idx="1490">
                  <c:v>22.718074000000001</c:v>
                </c:pt>
                <c:pt idx="1491">
                  <c:v>22.744928999999999</c:v>
                </c:pt>
                <c:pt idx="1492">
                  <c:v>22.747371000000001</c:v>
                </c:pt>
                <c:pt idx="1493">
                  <c:v>22.753474000000001</c:v>
                </c:pt>
                <c:pt idx="1494">
                  <c:v>22.775447</c:v>
                </c:pt>
                <c:pt idx="1495">
                  <c:v>22.743708999999999</c:v>
                </c:pt>
                <c:pt idx="1496">
                  <c:v>22.758357</c:v>
                </c:pt>
                <c:pt idx="1497">
                  <c:v>22.714411999999999</c:v>
                </c:pt>
                <c:pt idx="1498">
                  <c:v>22.757135999999999</c:v>
                </c:pt>
                <c:pt idx="1499">
                  <c:v>22.744928999999999</c:v>
                </c:pt>
                <c:pt idx="1500">
                  <c:v>22.711970000000001</c:v>
                </c:pt>
                <c:pt idx="1501">
                  <c:v>22.721736</c:v>
                </c:pt>
                <c:pt idx="1502">
                  <c:v>22.759578000000001</c:v>
                </c:pt>
                <c:pt idx="1503">
                  <c:v>22.742488000000002</c:v>
                </c:pt>
                <c:pt idx="1504">
                  <c:v>22.805963999999999</c:v>
                </c:pt>
                <c:pt idx="1505">
                  <c:v>22.838923000000001</c:v>
                </c:pt>
                <c:pt idx="1506">
                  <c:v>22.812068</c:v>
                </c:pt>
                <c:pt idx="1507">
                  <c:v>22.790095000000001</c:v>
                </c:pt>
                <c:pt idx="1508">
                  <c:v>22.774225999999999</c:v>
                </c:pt>
                <c:pt idx="1509">
                  <c:v>22.770564</c:v>
                </c:pt>
                <c:pt idx="1510">
                  <c:v>22.755915999999999</c:v>
                </c:pt>
                <c:pt idx="1511">
                  <c:v>22.810846999999999</c:v>
                </c:pt>
                <c:pt idx="1512">
                  <c:v>22.801082000000001</c:v>
                </c:pt>
                <c:pt idx="1513">
                  <c:v>22.775447</c:v>
                </c:pt>
                <c:pt idx="1514">
                  <c:v>22.747371000000001</c:v>
                </c:pt>
                <c:pt idx="1515">
                  <c:v>22.748591000000001</c:v>
                </c:pt>
                <c:pt idx="1516">
                  <c:v>22.755915999999999</c:v>
                </c:pt>
                <c:pt idx="1517">
                  <c:v>22.730281000000002</c:v>
                </c:pt>
                <c:pt idx="1518">
                  <c:v>22.708307999999999</c:v>
                </c:pt>
                <c:pt idx="1519">
                  <c:v>22.710750000000001</c:v>
                </c:pt>
                <c:pt idx="1520">
                  <c:v>22.716853</c:v>
                </c:pt>
                <c:pt idx="1521">
                  <c:v>22.669246000000001</c:v>
                </c:pt>
                <c:pt idx="1522">
                  <c:v>22.682673000000001</c:v>
                </c:pt>
                <c:pt idx="1523">
                  <c:v>22.781549999999999</c:v>
                </c:pt>
                <c:pt idx="1524">
                  <c:v>22.796199000000001</c:v>
                </c:pt>
                <c:pt idx="1525">
                  <c:v>22.779108999999998</c:v>
                </c:pt>
                <c:pt idx="1526">
                  <c:v>22.814509000000001</c:v>
                </c:pt>
                <c:pt idx="1527">
                  <c:v>22.802302000000001</c:v>
                </c:pt>
                <c:pt idx="1528">
                  <c:v>22.783992000000001</c:v>
                </c:pt>
                <c:pt idx="1529">
                  <c:v>22.744928999999999</c:v>
                </c:pt>
                <c:pt idx="1530">
                  <c:v>22.74615</c:v>
                </c:pt>
                <c:pt idx="1531">
                  <c:v>22.781549999999999</c:v>
                </c:pt>
                <c:pt idx="1532">
                  <c:v>22.777888000000001</c:v>
                </c:pt>
                <c:pt idx="1533">
                  <c:v>22.748591000000001</c:v>
                </c:pt>
                <c:pt idx="1534">
                  <c:v>22.754695000000002</c:v>
                </c:pt>
                <c:pt idx="1535">
                  <c:v>22.743708999999999</c:v>
                </c:pt>
                <c:pt idx="1536">
                  <c:v>22.732721999999999</c:v>
                </c:pt>
                <c:pt idx="1537">
                  <c:v>22.765681000000001</c:v>
                </c:pt>
                <c:pt idx="1538">
                  <c:v>22.774225999999999</c:v>
                </c:pt>
                <c:pt idx="1539">
                  <c:v>22.823053999999999</c:v>
                </c:pt>
                <c:pt idx="1540">
                  <c:v>22.820613000000002</c:v>
                </c:pt>
                <c:pt idx="1541">
                  <c:v>22.882868999999999</c:v>
                </c:pt>
                <c:pt idx="1542">
                  <c:v>22.874324000000001</c:v>
                </c:pt>
                <c:pt idx="1543">
                  <c:v>22.870661999999999</c:v>
                </c:pt>
                <c:pt idx="1544">
                  <c:v>22.888971999999999</c:v>
                </c:pt>
                <c:pt idx="1545">
                  <c:v>22.921931000000001</c:v>
                </c:pt>
                <c:pt idx="1546">
                  <c:v>22.845027000000002</c:v>
                </c:pt>
                <c:pt idx="1547">
                  <c:v>22.831599000000001</c:v>
                </c:pt>
                <c:pt idx="1548">
                  <c:v>22.840143999999999</c:v>
                </c:pt>
                <c:pt idx="1549">
                  <c:v>22.786432999999999</c:v>
                </c:pt>
                <c:pt idx="1550">
                  <c:v>22.709529</c:v>
                </c:pt>
                <c:pt idx="1551">
                  <c:v>22.776668000000001</c:v>
                </c:pt>
                <c:pt idx="1552">
                  <c:v>22.810846999999999</c:v>
                </c:pt>
                <c:pt idx="1553">
                  <c:v>22.782771</c:v>
                </c:pt>
                <c:pt idx="1554">
                  <c:v>22.831599000000001</c:v>
                </c:pt>
                <c:pt idx="1555">
                  <c:v>22.887751999999999</c:v>
                </c:pt>
                <c:pt idx="1556">
                  <c:v>22.865779</c:v>
                </c:pt>
                <c:pt idx="1557">
                  <c:v>22.829158</c:v>
                </c:pt>
                <c:pt idx="1558">
                  <c:v>22.838923000000001</c:v>
                </c:pt>
                <c:pt idx="1559">
                  <c:v>22.788875000000001</c:v>
                </c:pt>
                <c:pt idx="1560">
                  <c:v>22.780329999999999</c:v>
                </c:pt>
                <c:pt idx="1561">
                  <c:v>22.841365</c:v>
                </c:pt>
                <c:pt idx="1562">
                  <c:v>22.809626999999999</c:v>
                </c:pt>
                <c:pt idx="1563">
                  <c:v>22.904841000000001</c:v>
                </c:pt>
                <c:pt idx="1564">
                  <c:v>22.892634000000001</c:v>
                </c:pt>
                <c:pt idx="1565">
                  <c:v>22.914607</c:v>
                </c:pt>
                <c:pt idx="1566">
                  <c:v>22.852350999999999</c:v>
                </c:pt>
                <c:pt idx="1567">
                  <c:v>22.860896</c:v>
                </c:pt>
                <c:pt idx="1568">
                  <c:v>22.814509000000001</c:v>
                </c:pt>
                <c:pt idx="1569">
                  <c:v>22.790095000000001</c:v>
                </c:pt>
                <c:pt idx="1570">
                  <c:v>22.821833999999999</c:v>
                </c:pt>
                <c:pt idx="1571">
                  <c:v>22.846247999999999</c:v>
                </c:pt>
                <c:pt idx="1572">
                  <c:v>22.864557999999999</c:v>
                </c:pt>
                <c:pt idx="1573">
                  <c:v>22.880427000000001</c:v>
                </c:pt>
                <c:pt idx="1574">
                  <c:v>22.862117000000001</c:v>
                </c:pt>
                <c:pt idx="1575">
                  <c:v>22.812068</c:v>
                </c:pt>
                <c:pt idx="1576">
                  <c:v>22.788875000000001</c:v>
                </c:pt>
                <c:pt idx="1577">
                  <c:v>22.791315999999998</c:v>
                </c:pt>
                <c:pt idx="1578">
                  <c:v>22.818172000000001</c:v>
                </c:pt>
                <c:pt idx="1579">
                  <c:v>22.823053999999999</c:v>
                </c:pt>
                <c:pt idx="1580">
                  <c:v>22.812068</c:v>
                </c:pt>
                <c:pt idx="1581">
                  <c:v>22.874324000000001</c:v>
                </c:pt>
                <c:pt idx="1582">
                  <c:v>22.880427000000001</c:v>
                </c:pt>
                <c:pt idx="1583">
                  <c:v>22.892634000000001</c:v>
                </c:pt>
                <c:pt idx="1584">
                  <c:v>22.941462999999999</c:v>
                </c:pt>
                <c:pt idx="1585">
                  <c:v>22.958552000000001</c:v>
                </c:pt>
                <c:pt idx="1586">
                  <c:v>22.962213999999999</c:v>
                </c:pt>
                <c:pt idx="1587">
                  <c:v>22.936579999999999</c:v>
                </c:pt>
                <c:pt idx="1588">
                  <c:v>22.920711000000001</c:v>
                </c:pt>
                <c:pt idx="1589">
                  <c:v>22.873103</c:v>
                </c:pt>
                <c:pt idx="1590">
                  <c:v>22.879207000000001</c:v>
                </c:pt>
                <c:pt idx="1591">
                  <c:v>22.848689</c:v>
                </c:pt>
                <c:pt idx="1592">
                  <c:v>22.852350999999999</c:v>
                </c:pt>
                <c:pt idx="1593">
                  <c:v>22.815729999999999</c:v>
                </c:pt>
                <c:pt idx="1594">
                  <c:v>22.871881999999999</c:v>
                </c:pt>
                <c:pt idx="1595">
                  <c:v>22.857233999999998</c:v>
                </c:pt>
                <c:pt idx="1596">
                  <c:v>22.910945000000002</c:v>
                </c:pt>
                <c:pt idx="1597">
                  <c:v>22.848689</c:v>
                </c:pt>
                <c:pt idx="1598">
                  <c:v>22.886531000000002</c:v>
                </c:pt>
                <c:pt idx="1599">
                  <c:v>22.862117000000001</c:v>
                </c:pt>
                <c:pt idx="1600">
                  <c:v>22.877986</c:v>
                </c:pt>
                <c:pt idx="1601">
                  <c:v>22.910945000000002</c:v>
                </c:pt>
                <c:pt idx="1602">
                  <c:v>22.913385999999999</c:v>
                </c:pt>
                <c:pt idx="1603">
                  <c:v>22.926814</c:v>
                </c:pt>
                <c:pt idx="1604">
                  <c:v>22.948786999999999</c:v>
                </c:pt>
                <c:pt idx="1605">
                  <c:v>22.932918000000001</c:v>
                </c:pt>
                <c:pt idx="1606">
                  <c:v>22.970759000000001</c:v>
                </c:pt>
                <c:pt idx="1607">
                  <c:v>22.995173000000001</c:v>
                </c:pt>
                <c:pt idx="1608">
                  <c:v>22.923152000000002</c:v>
                </c:pt>
                <c:pt idx="1609">
                  <c:v>22.893854999999999</c:v>
                </c:pt>
                <c:pt idx="1610">
                  <c:v>22.895076</c:v>
                </c:pt>
                <c:pt idx="1611">
                  <c:v>22.906061999999999</c:v>
                </c:pt>
                <c:pt idx="1612">
                  <c:v>22.873103</c:v>
                </c:pt>
                <c:pt idx="1613">
                  <c:v>22.842586000000001</c:v>
                </c:pt>
                <c:pt idx="1614">
                  <c:v>22.852350999999999</c:v>
                </c:pt>
                <c:pt idx="1615">
                  <c:v>22.935358999999998</c:v>
                </c:pt>
                <c:pt idx="1616">
                  <c:v>23.019587999999999</c:v>
                </c:pt>
                <c:pt idx="1617">
                  <c:v>23.052546</c:v>
                </c:pt>
                <c:pt idx="1618">
                  <c:v>22.989070000000002</c:v>
                </c:pt>
                <c:pt idx="1619">
                  <c:v>22.941462999999999</c:v>
                </c:pt>
                <c:pt idx="1620">
                  <c:v>22.903621000000001</c:v>
                </c:pt>
                <c:pt idx="1621">
                  <c:v>22.945125000000001</c:v>
                </c:pt>
                <c:pt idx="1622">
                  <c:v>22.995173000000001</c:v>
                </c:pt>
                <c:pt idx="1623">
                  <c:v>22.956111</c:v>
                </c:pt>
                <c:pt idx="1624">
                  <c:v>22.962213999999999</c:v>
                </c:pt>
                <c:pt idx="1625">
                  <c:v>22.895076</c:v>
                </c:pt>
                <c:pt idx="1626">
                  <c:v>22.881647999999998</c:v>
                </c:pt>
                <c:pt idx="1627">
                  <c:v>22.924372999999999</c:v>
                </c:pt>
                <c:pt idx="1628">
                  <c:v>22.868220000000001</c:v>
                </c:pt>
                <c:pt idx="1629">
                  <c:v>22.876764999999999</c:v>
                </c:pt>
                <c:pt idx="1630">
                  <c:v>22.923152000000002</c:v>
                </c:pt>
                <c:pt idx="1631">
                  <c:v>22.928035000000001</c:v>
                </c:pt>
                <c:pt idx="1632">
                  <c:v>22.986629000000001</c:v>
                </c:pt>
                <c:pt idx="1633">
                  <c:v>22.970759000000001</c:v>
                </c:pt>
                <c:pt idx="1634">
                  <c:v>22.998836000000001</c:v>
                </c:pt>
                <c:pt idx="1635">
                  <c:v>23.000056000000001</c:v>
                </c:pt>
                <c:pt idx="1636">
                  <c:v>23.034236</c:v>
                </c:pt>
                <c:pt idx="1637">
                  <c:v>23.002497999999999</c:v>
                </c:pt>
                <c:pt idx="1638">
                  <c:v>23.036677000000001</c:v>
                </c:pt>
                <c:pt idx="1639">
                  <c:v>23.008600999999999</c:v>
                </c:pt>
                <c:pt idx="1640">
                  <c:v>22.991510999999999</c:v>
                </c:pt>
                <c:pt idx="1641">
                  <c:v>22.986629000000001</c:v>
                </c:pt>
                <c:pt idx="1642">
                  <c:v>22.973201</c:v>
                </c:pt>
                <c:pt idx="1643">
                  <c:v>22.917048000000001</c:v>
                </c:pt>
                <c:pt idx="1644">
                  <c:v>22.914607</c:v>
                </c:pt>
                <c:pt idx="1645">
                  <c:v>22.957332000000001</c:v>
                </c:pt>
                <c:pt idx="1646">
                  <c:v>23.003717999999999</c:v>
                </c:pt>
                <c:pt idx="1647">
                  <c:v>23.019587999999999</c:v>
                </c:pt>
                <c:pt idx="1648">
                  <c:v>23.026911999999999</c:v>
                </c:pt>
                <c:pt idx="1649">
                  <c:v>23.013483999999998</c:v>
                </c:pt>
                <c:pt idx="1650">
                  <c:v>22.997615</c:v>
                </c:pt>
                <c:pt idx="1651">
                  <c:v>23.020807999999999</c:v>
                </c:pt>
                <c:pt idx="1652">
                  <c:v>22.998836000000001</c:v>
                </c:pt>
                <c:pt idx="1653">
                  <c:v>22.985408</c:v>
                </c:pt>
                <c:pt idx="1654">
                  <c:v>22.986629000000001</c:v>
                </c:pt>
                <c:pt idx="1655">
                  <c:v>22.980525</c:v>
                </c:pt>
                <c:pt idx="1656">
                  <c:v>22.930475999999999</c:v>
                </c:pt>
                <c:pt idx="1657">
                  <c:v>22.910945000000002</c:v>
                </c:pt>
                <c:pt idx="1658">
                  <c:v>22.943904</c:v>
                </c:pt>
                <c:pt idx="1659">
                  <c:v>22.867000000000001</c:v>
                </c:pt>
                <c:pt idx="1660">
                  <c:v>22.874324000000001</c:v>
                </c:pt>
                <c:pt idx="1661">
                  <c:v>22.929255000000001</c:v>
                </c:pt>
                <c:pt idx="1662">
                  <c:v>22.956111</c:v>
                </c:pt>
                <c:pt idx="1663">
                  <c:v>22.967096999999999</c:v>
                </c:pt>
                <c:pt idx="1664">
                  <c:v>23.006160000000001</c:v>
                </c:pt>
                <c:pt idx="1665">
                  <c:v>23.011043000000001</c:v>
                </c:pt>
                <c:pt idx="1666">
                  <c:v>22.992732</c:v>
                </c:pt>
                <c:pt idx="1667">
                  <c:v>22.978083999999999</c:v>
                </c:pt>
                <c:pt idx="1668">
                  <c:v>23.013483999999998</c:v>
                </c:pt>
                <c:pt idx="1669">
                  <c:v>23.014704999999999</c:v>
                </c:pt>
                <c:pt idx="1670">
                  <c:v>23.036677000000001</c:v>
                </c:pt>
                <c:pt idx="1671">
                  <c:v>23.004939</c:v>
                </c:pt>
                <c:pt idx="1672">
                  <c:v>23.051326</c:v>
                </c:pt>
                <c:pt idx="1673">
                  <c:v>23.012263000000001</c:v>
                </c:pt>
                <c:pt idx="1674">
                  <c:v>23.04156</c:v>
                </c:pt>
                <c:pt idx="1675">
                  <c:v>22.997615</c:v>
                </c:pt>
                <c:pt idx="1676">
                  <c:v>23.034236</c:v>
                </c:pt>
                <c:pt idx="1677">
                  <c:v>23.022029</c:v>
                </c:pt>
                <c:pt idx="1678">
                  <c:v>23.069635999999999</c:v>
                </c:pt>
                <c:pt idx="1679">
                  <c:v>23.069635999999999</c:v>
                </c:pt>
                <c:pt idx="1680">
                  <c:v>23.047664000000001</c:v>
                </c:pt>
                <c:pt idx="1681">
                  <c:v>23.063533</c:v>
                </c:pt>
                <c:pt idx="1682">
                  <c:v>23.044001999999999</c:v>
                </c:pt>
                <c:pt idx="1683">
                  <c:v>23.025690999999998</c:v>
                </c:pt>
                <c:pt idx="1684">
                  <c:v>23.017146</c:v>
                </c:pt>
                <c:pt idx="1685">
                  <c:v>23.045221999999999</c:v>
                </c:pt>
                <c:pt idx="1686">
                  <c:v>23.003717999999999</c:v>
                </c:pt>
                <c:pt idx="1687">
                  <c:v>23.062311999999999</c:v>
                </c:pt>
                <c:pt idx="1688">
                  <c:v>23.078181000000001</c:v>
                </c:pt>
                <c:pt idx="1689">
                  <c:v>23.130671</c:v>
                </c:pt>
                <c:pt idx="1690">
                  <c:v>23.169733999999998</c:v>
                </c:pt>
                <c:pt idx="1691">
                  <c:v>23.141658</c:v>
                </c:pt>
                <c:pt idx="1692">
                  <c:v>23.076961000000001</c:v>
                </c:pt>
                <c:pt idx="1693">
                  <c:v>23.020807999999999</c:v>
                </c:pt>
                <c:pt idx="1694">
                  <c:v>22.993953000000001</c:v>
                </c:pt>
                <c:pt idx="1695">
                  <c:v>22.969539000000001</c:v>
                </c:pt>
                <c:pt idx="1696">
                  <c:v>22.991510999999999</c:v>
                </c:pt>
                <c:pt idx="1697">
                  <c:v>23.056208999999999</c:v>
                </c:pt>
                <c:pt idx="1698">
                  <c:v>23.054988000000002</c:v>
                </c:pt>
                <c:pt idx="1699">
                  <c:v>23.085505000000001</c:v>
                </c:pt>
                <c:pt idx="1700">
                  <c:v>23.096492000000001</c:v>
                </c:pt>
                <c:pt idx="1701">
                  <c:v>23.085505000000001</c:v>
                </c:pt>
                <c:pt idx="1702">
                  <c:v>23.091608999999998</c:v>
                </c:pt>
                <c:pt idx="1703">
                  <c:v>23.112361</c:v>
                </c:pt>
                <c:pt idx="1704">
                  <c:v>23.085505000000001</c:v>
                </c:pt>
                <c:pt idx="1705">
                  <c:v>23.036677000000001</c:v>
                </c:pt>
                <c:pt idx="1706">
                  <c:v>23.070857</c:v>
                </c:pt>
                <c:pt idx="1707">
                  <c:v>23.05865</c:v>
                </c:pt>
                <c:pt idx="1708">
                  <c:v>23.059871000000001</c:v>
                </c:pt>
                <c:pt idx="1709">
                  <c:v>23.100154</c:v>
                </c:pt>
                <c:pt idx="1710">
                  <c:v>23.090388000000001</c:v>
                </c:pt>
                <c:pt idx="1711">
                  <c:v>23.07574</c:v>
                </c:pt>
                <c:pt idx="1712">
                  <c:v>23.057428999999999</c:v>
                </c:pt>
                <c:pt idx="1713">
                  <c:v>23.047664000000001</c:v>
                </c:pt>
                <c:pt idx="1714">
                  <c:v>23.056208999999999</c:v>
                </c:pt>
                <c:pt idx="1715">
                  <c:v>23.056208999999999</c:v>
                </c:pt>
                <c:pt idx="1716">
                  <c:v>23.037897999999998</c:v>
                </c:pt>
                <c:pt idx="1717">
                  <c:v>23.086725999999999</c:v>
                </c:pt>
                <c:pt idx="1718">
                  <c:v>23.091608999999998</c:v>
                </c:pt>
                <c:pt idx="1719">
                  <c:v>23.083064</c:v>
                </c:pt>
                <c:pt idx="1720">
                  <c:v>23.086725999999999</c:v>
                </c:pt>
                <c:pt idx="1721">
                  <c:v>23.057428999999999</c:v>
                </c:pt>
                <c:pt idx="1722">
                  <c:v>23.061091000000001</c:v>
                </c:pt>
                <c:pt idx="1723">
                  <c:v>23.065974000000001</c:v>
                </c:pt>
                <c:pt idx="1724">
                  <c:v>23.148982</c:v>
                </c:pt>
                <c:pt idx="1725">
                  <c:v>23.155086000000001</c:v>
                </c:pt>
                <c:pt idx="1726">
                  <c:v>23.173396</c:v>
                </c:pt>
                <c:pt idx="1727">
                  <c:v>23.117243999999999</c:v>
                </c:pt>
                <c:pt idx="1728">
                  <c:v>23.085505000000001</c:v>
                </c:pt>
                <c:pt idx="1729">
                  <c:v>23.092829999999999</c:v>
                </c:pt>
                <c:pt idx="1730">
                  <c:v>23.106256999999999</c:v>
                </c:pt>
                <c:pt idx="1731">
                  <c:v>23.137996000000001</c:v>
                </c:pt>
                <c:pt idx="1732">
                  <c:v>23.147760999999999</c:v>
                </c:pt>
                <c:pt idx="1733">
                  <c:v>23.109919999999999</c:v>
                </c:pt>
                <c:pt idx="1734">
                  <c:v>23.100154</c:v>
                </c:pt>
                <c:pt idx="1735">
                  <c:v>23.102595000000001</c:v>
                </c:pt>
                <c:pt idx="1736">
                  <c:v>23.109919999999999</c:v>
                </c:pt>
                <c:pt idx="1737">
                  <c:v>23.103815999999998</c:v>
                </c:pt>
                <c:pt idx="1738">
                  <c:v>23.083064</c:v>
                </c:pt>
                <c:pt idx="1739">
                  <c:v>23.123346999999999</c:v>
                </c:pt>
                <c:pt idx="1740">
                  <c:v>23.112361</c:v>
                </c:pt>
                <c:pt idx="1741">
                  <c:v>23.072078000000001</c:v>
                </c:pt>
                <c:pt idx="1742">
                  <c:v>23.146540999999999</c:v>
                </c:pt>
                <c:pt idx="1743">
                  <c:v>23.120906000000002</c:v>
                </c:pt>
                <c:pt idx="1744">
                  <c:v>23.124568</c:v>
                </c:pt>
                <c:pt idx="1745">
                  <c:v>23.127009000000001</c:v>
                </c:pt>
                <c:pt idx="1746">
                  <c:v>23.123346999999999</c:v>
                </c:pt>
                <c:pt idx="1747">
                  <c:v>23.173396</c:v>
                </c:pt>
                <c:pt idx="1748">
                  <c:v>23.213678999999999</c:v>
                </c:pt>
                <c:pt idx="1749">
                  <c:v>23.234431000000001</c:v>
                </c:pt>
                <c:pt idx="1750">
                  <c:v>23.234431000000001</c:v>
                </c:pt>
                <c:pt idx="1751">
                  <c:v>23.199031000000002</c:v>
                </c:pt>
                <c:pt idx="1752">
                  <c:v>23.162410000000001</c:v>
                </c:pt>
                <c:pt idx="1753">
                  <c:v>23.128229999999999</c:v>
                </c:pt>
                <c:pt idx="1754">
                  <c:v>23.152643999999999</c:v>
                </c:pt>
                <c:pt idx="1755">
                  <c:v>23.116022999999998</c:v>
                </c:pt>
                <c:pt idx="1756">
                  <c:v>23.163630000000001</c:v>
                </c:pt>
                <c:pt idx="1757">
                  <c:v>23.159967999999999</c:v>
                </c:pt>
                <c:pt idx="1758">
                  <c:v>23.119685</c:v>
                </c:pt>
                <c:pt idx="1759">
                  <c:v>23.103815999999998</c:v>
                </c:pt>
                <c:pt idx="1760">
                  <c:v>23.089168000000001</c:v>
                </c:pt>
                <c:pt idx="1761">
                  <c:v>23.098932999999999</c:v>
                </c:pt>
                <c:pt idx="1762">
                  <c:v>23.107478</c:v>
                </c:pt>
                <c:pt idx="1763">
                  <c:v>23.117243999999999</c:v>
                </c:pt>
                <c:pt idx="1764">
                  <c:v>23.116022999999998</c:v>
                </c:pt>
                <c:pt idx="1765">
                  <c:v>23.142879000000001</c:v>
                </c:pt>
                <c:pt idx="1766">
                  <c:v>23.150203000000001</c:v>
                </c:pt>
                <c:pt idx="1767">
                  <c:v>23.150203000000001</c:v>
                </c:pt>
                <c:pt idx="1768">
                  <c:v>23.161189</c:v>
                </c:pt>
                <c:pt idx="1769">
                  <c:v>23.130671</c:v>
                </c:pt>
                <c:pt idx="1770">
                  <c:v>23.130671</c:v>
                </c:pt>
                <c:pt idx="1771">
                  <c:v>23.200251999999999</c:v>
                </c:pt>
                <c:pt idx="1772">
                  <c:v>23.196588999999999</c:v>
                </c:pt>
                <c:pt idx="1773">
                  <c:v>23.185603</c:v>
                </c:pt>
                <c:pt idx="1774">
                  <c:v>23.184381999999999</c:v>
                </c:pt>
                <c:pt idx="1775">
                  <c:v>23.106256999999999</c:v>
                </c:pt>
                <c:pt idx="1776">
                  <c:v>23.135553999999999</c:v>
                </c:pt>
                <c:pt idx="1777">
                  <c:v>23.156306000000001</c:v>
                </c:pt>
                <c:pt idx="1778">
                  <c:v>23.112361</c:v>
                </c:pt>
                <c:pt idx="1779">
                  <c:v>23.161189</c:v>
                </c:pt>
                <c:pt idx="1780">
                  <c:v>23.120906000000002</c:v>
                </c:pt>
                <c:pt idx="1781">
                  <c:v>23.096492000000001</c:v>
                </c:pt>
                <c:pt idx="1782">
                  <c:v>23.134333999999999</c:v>
                </c:pt>
                <c:pt idx="1783">
                  <c:v>23.180720000000001</c:v>
                </c:pt>
                <c:pt idx="1784">
                  <c:v>23.218561999999999</c:v>
                </c:pt>
                <c:pt idx="1785">
                  <c:v>23.305232</c:v>
                </c:pt>
                <c:pt idx="1786">
                  <c:v>23.228328000000001</c:v>
                </c:pt>
                <c:pt idx="1787">
                  <c:v>23.262506999999999</c:v>
                </c:pt>
                <c:pt idx="1788">
                  <c:v>23.252742000000001</c:v>
                </c:pt>
                <c:pt idx="1789">
                  <c:v>23.229548000000001</c:v>
                </c:pt>
                <c:pt idx="1790">
                  <c:v>23.221004000000001</c:v>
                </c:pt>
                <c:pt idx="1791">
                  <c:v>23.157527000000002</c:v>
                </c:pt>
                <c:pt idx="1792">
                  <c:v>23.148982</c:v>
                </c:pt>
                <c:pt idx="1793">
                  <c:v>23.168513000000001</c:v>
                </c:pt>
                <c:pt idx="1794">
                  <c:v>23.167293000000001</c:v>
                </c:pt>
                <c:pt idx="1795">
                  <c:v>23.151423000000001</c:v>
                </c:pt>
                <c:pt idx="1796">
                  <c:v>23.170954999999999</c:v>
                </c:pt>
                <c:pt idx="1797">
                  <c:v>23.125789000000001</c:v>
                </c:pt>
                <c:pt idx="1798">
                  <c:v>23.127009000000001</c:v>
                </c:pt>
                <c:pt idx="1799">
                  <c:v>23.117243999999999</c:v>
                </c:pt>
                <c:pt idx="1800">
                  <c:v>23.142879000000001</c:v>
                </c:pt>
                <c:pt idx="1801">
                  <c:v>23.128229999999999</c:v>
                </c:pt>
                <c:pt idx="1802">
                  <c:v>23.139216000000001</c:v>
                </c:pt>
                <c:pt idx="1803">
                  <c:v>23.142879000000001</c:v>
                </c:pt>
                <c:pt idx="1804">
                  <c:v>23.122126999999999</c:v>
                </c:pt>
                <c:pt idx="1805">
                  <c:v>23.141658</c:v>
                </c:pt>
                <c:pt idx="1806">
                  <c:v>23.191707000000001</c:v>
                </c:pt>
                <c:pt idx="1807">
                  <c:v>23.186824000000001</c:v>
                </c:pt>
                <c:pt idx="1808">
                  <c:v>23.210017000000001</c:v>
                </c:pt>
                <c:pt idx="1809">
                  <c:v>23.19781</c:v>
                </c:pt>
                <c:pt idx="1810">
                  <c:v>23.128229999999999</c:v>
                </c:pt>
                <c:pt idx="1811">
                  <c:v>23.168513000000001</c:v>
                </c:pt>
                <c:pt idx="1812">
                  <c:v>23.181940999999998</c:v>
                </c:pt>
                <c:pt idx="1813">
                  <c:v>23.181940999999998</c:v>
                </c:pt>
                <c:pt idx="1814">
                  <c:v>23.225885999999999</c:v>
                </c:pt>
                <c:pt idx="1815">
                  <c:v>23.201471999999999</c:v>
                </c:pt>
                <c:pt idx="1816">
                  <c:v>23.134333999999999</c:v>
                </c:pt>
                <c:pt idx="1817">
                  <c:v>23.127009000000001</c:v>
                </c:pt>
                <c:pt idx="1818">
                  <c:v>23.096492000000001</c:v>
                </c:pt>
                <c:pt idx="1819">
                  <c:v>23.074518999999999</c:v>
                </c:pt>
                <c:pt idx="1820">
                  <c:v>23.095271</c:v>
                </c:pt>
                <c:pt idx="1821">
                  <c:v>23.097712000000001</c:v>
                </c:pt>
                <c:pt idx="1822">
                  <c:v>23.119685</c:v>
                </c:pt>
                <c:pt idx="1823">
                  <c:v>23.153865</c:v>
                </c:pt>
                <c:pt idx="1824">
                  <c:v>23.162410000000001</c:v>
                </c:pt>
                <c:pt idx="1825">
                  <c:v>23.179500000000001</c:v>
                </c:pt>
                <c:pt idx="1826">
                  <c:v>23.183161999999999</c:v>
                </c:pt>
                <c:pt idx="1827">
                  <c:v>23.216121000000001</c:v>
                </c:pt>
                <c:pt idx="1828">
                  <c:v>23.166072</c:v>
                </c:pt>
                <c:pt idx="1829">
                  <c:v>23.177057999999999</c:v>
                </c:pt>
                <c:pt idx="1830">
                  <c:v>23.141658</c:v>
                </c:pt>
                <c:pt idx="1831">
                  <c:v>23.179500000000001</c:v>
                </c:pt>
                <c:pt idx="1832">
                  <c:v>23.212458999999999</c:v>
                </c:pt>
                <c:pt idx="1833">
                  <c:v>23.2149</c:v>
                </c:pt>
                <c:pt idx="1834">
                  <c:v>23.205134000000001</c:v>
                </c:pt>
                <c:pt idx="1835">
                  <c:v>23.206354999999999</c:v>
                </c:pt>
                <c:pt idx="1836">
                  <c:v>23.241755000000001</c:v>
                </c:pt>
                <c:pt idx="1837">
                  <c:v>23.241755000000001</c:v>
                </c:pt>
                <c:pt idx="1838">
                  <c:v>23.208796</c:v>
                </c:pt>
                <c:pt idx="1839">
                  <c:v>23.234431000000001</c:v>
                </c:pt>
                <c:pt idx="1840">
                  <c:v>23.19781</c:v>
                </c:pt>
                <c:pt idx="1841">
                  <c:v>23.166072</c:v>
                </c:pt>
                <c:pt idx="1842">
                  <c:v>23.130671</c:v>
                </c:pt>
                <c:pt idx="1843">
                  <c:v>23.133113000000002</c:v>
                </c:pt>
                <c:pt idx="1844">
                  <c:v>23.114802000000001</c:v>
                </c:pt>
                <c:pt idx="1845">
                  <c:v>23.125789000000001</c:v>
                </c:pt>
                <c:pt idx="1846">
                  <c:v>23.173396</c:v>
                </c:pt>
                <c:pt idx="1847">
                  <c:v>23.249079999999999</c:v>
                </c:pt>
                <c:pt idx="1848">
                  <c:v>23.263728</c:v>
                </c:pt>
                <c:pt idx="1849">
                  <c:v>23.227107</c:v>
                </c:pt>
                <c:pt idx="1850">
                  <c:v>23.246638000000001</c:v>
                </c:pt>
                <c:pt idx="1851">
                  <c:v>23.264949000000001</c:v>
                </c:pt>
                <c:pt idx="1852">
                  <c:v>23.314997999999999</c:v>
                </c:pt>
                <c:pt idx="1853">
                  <c:v>23.286921</c:v>
                </c:pt>
                <c:pt idx="1854">
                  <c:v>23.280818</c:v>
                </c:pt>
                <c:pt idx="1855">
                  <c:v>23.253962000000001</c:v>
                </c:pt>
                <c:pt idx="1856">
                  <c:v>23.256404</c:v>
                </c:pt>
                <c:pt idx="1857">
                  <c:v>23.233211000000001</c:v>
                </c:pt>
                <c:pt idx="1858">
                  <c:v>23.260065999999998</c:v>
                </c:pt>
                <c:pt idx="1859">
                  <c:v>23.273493999999999</c:v>
                </c:pt>
                <c:pt idx="1860">
                  <c:v>23.286921</c:v>
                </c:pt>
                <c:pt idx="1861">
                  <c:v>23.294246000000001</c:v>
                </c:pt>
                <c:pt idx="1862">
                  <c:v>23.238092999999999</c:v>
                </c:pt>
                <c:pt idx="1863">
                  <c:v>23.245418000000001</c:v>
                </c:pt>
                <c:pt idx="1864">
                  <c:v>23.299128</c:v>
                </c:pt>
                <c:pt idx="1865">
                  <c:v>23.301570000000002</c:v>
                </c:pt>
                <c:pt idx="1866">
                  <c:v>23.366267000000001</c:v>
                </c:pt>
                <c:pt idx="1867">
                  <c:v>23.367488000000002</c:v>
                </c:pt>
                <c:pt idx="1868">
                  <c:v>23.289363000000002</c:v>
                </c:pt>
                <c:pt idx="1869">
                  <c:v>23.245418000000001</c:v>
                </c:pt>
                <c:pt idx="1870">
                  <c:v>23.23199</c:v>
                </c:pt>
                <c:pt idx="1871">
                  <c:v>23.221004000000001</c:v>
                </c:pt>
                <c:pt idx="1872">
                  <c:v>23.229548000000001</c:v>
                </c:pt>
                <c:pt idx="1873">
                  <c:v>23.23199</c:v>
                </c:pt>
                <c:pt idx="1874">
                  <c:v>23.230768999999999</c:v>
                </c:pt>
                <c:pt idx="1875">
                  <c:v>23.260065999999998</c:v>
                </c:pt>
                <c:pt idx="1876">
                  <c:v>23.300349000000001</c:v>
                </c:pt>
                <c:pt idx="1877">
                  <c:v>23.294246000000001</c:v>
                </c:pt>
                <c:pt idx="1878">
                  <c:v>23.319880000000001</c:v>
                </c:pt>
                <c:pt idx="1879">
                  <c:v>23.335750000000001</c:v>
                </c:pt>
                <c:pt idx="1880">
                  <c:v>23.369928999999999</c:v>
                </c:pt>
                <c:pt idx="1881">
                  <c:v>23.344294999999999</c:v>
                </c:pt>
                <c:pt idx="1882">
                  <c:v>23.294246000000001</c:v>
                </c:pt>
                <c:pt idx="1883">
                  <c:v>23.264949000000001</c:v>
                </c:pt>
                <c:pt idx="1884">
                  <c:v>23.290583999999999</c:v>
                </c:pt>
                <c:pt idx="1885">
                  <c:v>23.301570000000002</c:v>
                </c:pt>
                <c:pt idx="1886">
                  <c:v>23.278376999999999</c:v>
                </c:pt>
                <c:pt idx="1887">
                  <c:v>23.255182999999999</c:v>
                </c:pt>
                <c:pt idx="1888">
                  <c:v>23.240535000000001</c:v>
                </c:pt>
                <c:pt idx="1889">
                  <c:v>23.255182999999999</c:v>
                </c:pt>
                <c:pt idx="1890">
                  <c:v>23.244197</c:v>
                </c:pt>
                <c:pt idx="1891">
                  <c:v>23.262506999999999</c:v>
                </c:pt>
                <c:pt idx="1892">
                  <c:v>23.350397999999998</c:v>
                </c:pt>
                <c:pt idx="1893">
                  <c:v>23.376033</c:v>
                </c:pt>
                <c:pt idx="1894">
                  <c:v>23.423639999999999</c:v>
                </c:pt>
                <c:pt idx="1895">
                  <c:v>23.426082000000001</c:v>
                </c:pt>
                <c:pt idx="1896">
                  <c:v>23.393122999999999</c:v>
                </c:pt>
                <c:pt idx="1897">
                  <c:v>23.367488000000002</c:v>
                </c:pt>
                <c:pt idx="1898">
                  <c:v>23.373591000000001</c:v>
                </c:pt>
                <c:pt idx="1899">
                  <c:v>23.379695000000002</c:v>
                </c:pt>
                <c:pt idx="1900">
                  <c:v>23.37115</c:v>
                </c:pt>
                <c:pt idx="1901">
                  <c:v>23.399225999999999</c:v>
                </c:pt>
                <c:pt idx="1902">
                  <c:v>23.325983999999998</c:v>
                </c:pt>
                <c:pt idx="1903">
                  <c:v>23.340631999999999</c:v>
                </c:pt>
                <c:pt idx="1904">
                  <c:v>23.272272999999998</c:v>
                </c:pt>
                <c:pt idx="1905">
                  <c:v>23.236872999999999</c:v>
                </c:pt>
                <c:pt idx="1906">
                  <c:v>23.249079999999999</c:v>
                </c:pt>
                <c:pt idx="1907">
                  <c:v>23.314997999999999</c:v>
                </c:pt>
                <c:pt idx="1908">
                  <c:v>23.368708999999999</c:v>
                </c:pt>
                <c:pt idx="1909">
                  <c:v>23.317439</c:v>
                </c:pt>
                <c:pt idx="1910">
                  <c:v>23.314997999999999</c:v>
                </c:pt>
                <c:pt idx="1911">
                  <c:v>23.338190999999998</c:v>
                </c:pt>
                <c:pt idx="1912">
                  <c:v>23.341853</c:v>
                </c:pt>
                <c:pt idx="1913">
                  <c:v>23.38824</c:v>
                </c:pt>
                <c:pt idx="1914">
                  <c:v>23.38824</c:v>
                </c:pt>
                <c:pt idx="1915">
                  <c:v>23.314997999999999</c:v>
                </c:pt>
                <c:pt idx="1916">
                  <c:v>23.316217999999999</c:v>
                </c:pt>
                <c:pt idx="1917">
                  <c:v>23.358943</c:v>
                </c:pt>
                <c:pt idx="1918">
                  <c:v>23.415095000000001</c:v>
                </c:pt>
                <c:pt idx="1919">
                  <c:v>23.456599000000001</c:v>
                </c:pt>
                <c:pt idx="1920">
                  <c:v>23.377253</c:v>
                </c:pt>
                <c:pt idx="1921">
                  <c:v>23.334529</c:v>
                </c:pt>
                <c:pt idx="1922">
                  <c:v>23.361384000000001</c:v>
                </c:pt>
                <c:pt idx="1923">
                  <c:v>23.340631999999999</c:v>
                </c:pt>
                <c:pt idx="1924">
                  <c:v>23.373591000000001</c:v>
                </c:pt>
                <c:pt idx="1925">
                  <c:v>23.390681000000001</c:v>
                </c:pt>
                <c:pt idx="1926">
                  <c:v>23.383357</c:v>
                </c:pt>
                <c:pt idx="1927">
                  <c:v>23.373591000000001</c:v>
                </c:pt>
                <c:pt idx="1928">
                  <c:v>23.350397999999998</c:v>
                </c:pt>
                <c:pt idx="1929">
                  <c:v>23.343074000000001</c:v>
                </c:pt>
                <c:pt idx="1930">
                  <c:v>23.319880000000001</c:v>
                </c:pt>
                <c:pt idx="1931">
                  <c:v>23.365046</c:v>
                </c:pt>
                <c:pt idx="1932">
                  <c:v>23.428522999999998</c:v>
                </c:pt>
                <c:pt idx="1933">
                  <c:v>23.471247999999999</c:v>
                </c:pt>
                <c:pt idx="1934">
                  <c:v>23.472467999999999</c:v>
                </c:pt>
                <c:pt idx="1935">
                  <c:v>23.429743999999999</c:v>
                </c:pt>
                <c:pt idx="1936">
                  <c:v>23.423639999999999</c:v>
                </c:pt>
                <c:pt idx="1937">
                  <c:v>23.433406000000002</c:v>
                </c:pt>
                <c:pt idx="1938">
                  <c:v>23.444392000000001</c:v>
                </c:pt>
                <c:pt idx="1939">
                  <c:v>23.413875000000001</c:v>
                </c:pt>
                <c:pt idx="1940">
                  <c:v>23.429743999999999</c:v>
                </c:pt>
                <c:pt idx="1941">
                  <c:v>23.427302000000001</c:v>
                </c:pt>
                <c:pt idx="1942">
                  <c:v>23.410212000000001</c:v>
                </c:pt>
                <c:pt idx="1943">
                  <c:v>23.444392000000001</c:v>
                </c:pt>
                <c:pt idx="1944">
                  <c:v>23.407771</c:v>
                </c:pt>
                <c:pt idx="1945">
                  <c:v>23.415095000000001</c:v>
                </c:pt>
                <c:pt idx="1946">
                  <c:v>23.398005000000001</c:v>
                </c:pt>
                <c:pt idx="1947">
                  <c:v>23.377253</c:v>
                </c:pt>
                <c:pt idx="1948">
                  <c:v>23.400447</c:v>
                </c:pt>
                <c:pt idx="1949">
                  <c:v>23.404108999999998</c:v>
                </c:pt>
                <c:pt idx="1950">
                  <c:v>23.465143999999999</c:v>
                </c:pt>
                <c:pt idx="1951">
                  <c:v>23.424861</c:v>
                </c:pt>
                <c:pt idx="1952">
                  <c:v>23.465143999999999</c:v>
                </c:pt>
                <c:pt idx="1953">
                  <c:v>23.407771</c:v>
                </c:pt>
                <c:pt idx="1954">
                  <c:v>23.440729999999999</c:v>
                </c:pt>
                <c:pt idx="1955">
                  <c:v>23.426082000000001</c:v>
                </c:pt>
                <c:pt idx="1956">
                  <c:v>23.448053999999999</c:v>
                </c:pt>
                <c:pt idx="1957">
                  <c:v>23.472467999999999</c:v>
                </c:pt>
                <c:pt idx="1958">
                  <c:v>23.487117000000001</c:v>
                </c:pt>
                <c:pt idx="1959">
                  <c:v>23.490779</c:v>
                </c:pt>
                <c:pt idx="1960">
                  <c:v>23.474910000000001</c:v>
                </c:pt>
                <c:pt idx="1961">
                  <c:v>23.502986</c:v>
                </c:pt>
                <c:pt idx="1962">
                  <c:v>23.511531000000002</c:v>
                </c:pt>
                <c:pt idx="1963">
                  <c:v>23.518854999999999</c:v>
                </c:pt>
                <c:pt idx="1964">
                  <c:v>23.476130000000001</c:v>
                </c:pt>
                <c:pt idx="1965">
                  <c:v>23.488337000000001</c:v>
                </c:pt>
                <c:pt idx="1966">
                  <c:v>23.465143999999999</c:v>
                </c:pt>
                <c:pt idx="1967">
                  <c:v>23.467586000000001</c:v>
                </c:pt>
                <c:pt idx="1968">
                  <c:v>23.457820000000002</c:v>
                </c:pt>
                <c:pt idx="1969">
                  <c:v>23.416315999999998</c:v>
                </c:pt>
                <c:pt idx="1970">
                  <c:v>23.377253</c:v>
                </c:pt>
                <c:pt idx="1971">
                  <c:v>23.441951</c:v>
                </c:pt>
                <c:pt idx="1972">
                  <c:v>23.412654</c:v>
                </c:pt>
                <c:pt idx="1973">
                  <c:v>23.443171</c:v>
                </c:pt>
                <c:pt idx="1974">
                  <c:v>23.451716000000001</c:v>
                </c:pt>
                <c:pt idx="1975">
                  <c:v>23.490779</c:v>
                </c:pt>
                <c:pt idx="1976">
                  <c:v>23.494440999999998</c:v>
                </c:pt>
                <c:pt idx="1977">
                  <c:v>23.516414000000001</c:v>
                </c:pt>
                <c:pt idx="1978">
                  <c:v>23.564021</c:v>
                </c:pt>
                <c:pt idx="1979">
                  <c:v>23.534724000000001</c:v>
                </c:pt>
                <c:pt idx="1980">
                  <c:v>23.517634000000001</c:v>
                </c:pt>
                <c:pt idx="1981">
                  <c:v>23.543268999999999</c:v>
                </c:pt>
                <c:pt idx="1982">
                  <c:v>23.579889999999999</c:v>
                </c:pt>
                <c:pt idx="1983">
                  <c:v>23.555475999999999</c:v>
                </c:pt>
                <c:pt idx="1984">
                  <c:v>23.528621000000001</c:v>
                </c:pt>
                <c:pt idx="1985">
                  <c:v>23.529841000000001</c:v>
                </c:pt>
                <c:pt idx="1986">
                  <c:v>23.559138000000001</c:v>
                </c:pt>
                <c:pt idx="1987">
                  <c:v>23.521296</c:v>
                </c:pt>
                <c:pt idx="1988">
                  <c:v>23.506647999999998</c:v>
                </c:pt>
                <c:pt idx="1989">
                  <c:v>23.524958999999999</c:v>
                </c:pt>
                <c:pt idx="1990">
                  <c:v>23.539607</c:v>
                </c:pt>
                <c:pt idx="1991">
                  <c:v>23.531061999999999</c:v>
                </c:pt>
                <c:pt idx="1992">
                  <c:v>23.585993999999999</c:v>
                </c:pt>
                <c:pt idx="1993">
                  <c:v>23.584772999999998</c:v>
                </c:pt>
                <c:pt idx="1994">
                  <c:v>23.660457000000001</c:v>
                </c:pt>
                <c:pt idx="1995">
                  <c:v>23.621393999999999</c:v>
                </c:pt>
                <c:pt idx="1996">
                  <c:v>23.643367000000001</c:v>
                </c:pt>
                <c:pt idx="1997">
                  <c:v>23.606746000000001</c:v>
                </c:pt>
                <c:pt idx="1998">
                  <c:v>23.556697</c:v>
                </c:pt>
                <c:pt idx="1999">
                  <c:v>23.517634000000001</c:v>
                </c:pt>
                <c:pt idx="2000">
                  <c:v>23.507868999999999</c:v>
                </c:pt>
                <c:pt idx="2001">
                  <c:v>23.511531000000002</c:v>
                </c:pt>
                <c:pt idx="2002">
                  <c:v>23.557918000000001</c:v>
                </c:pt>
                <c:pt idx="2003">
                  <c:v>23.548152000000002</c:v>
                </c:pt>
                <c:pt idx="2004">
                  <c:v>23.664118999999999</c:v>
                </c:pt>
                <c:pt idx="2005">
                  <c:v>23.629939</c:v>
                </c:pt>
                <c:pt idx="2006">
                  <c:v>23.588435</c:v>
                </c:pt>
                <c:pt idx="2007">
                  <c:v>23.601863000000002</c:v>
                </c:pt>
                <c:pt idx="2008">
                  <c:v>23.601863000000002</c:v>
                </c:pt>
                <c:pt idx="2009">
                  <c:v>23.633600999999999</c:v>
                </c:pt>
                <c:pt idx="2010">
                  <c:v>23.594539000000001</c:v>
                </c:pt>
                <c:pt idx="2011">
                  <c:v>23.562799999999999</c:v>
                </c:pt>
                <c:pt idx="2012">
                  <c:v>23.585993999999999</c:v>
                </c:pt>
                <c:pt idx="2013">
                  <c:v>23.559138000000001</c:v>
                </c:pt>
                <c:pt idx="2014">
                  <c:v>23.585993999999999</c:v>
                </c:pt>
                <c:pt idx="2015">
                  <c:v>23.518854999999999</c:v>
                </c:pt>
                <c:pt idx="2016">
                  <c:v>23.529841000000001</c:v>
                </c:pt>
                <c:pt idx="2017">
                  <c:v>23.549372999999999</c:v>
                </c:pt>
                <c:pt idx="2018">
                  <c:v>23.593318</c:v>
                </c:pt>
                <c:pt idx="2019">
                  <c:v>23.587213999999999</c:v>
                </c:pt>
                <c:pt idx="2020">
                  <c:v>23.649470000000001</c:v>
                </c:pt>
                <c:pt idx="2021">
                  <c:v>23.640924999999999</c:v>
                </c:pt>
                <c:pt idx="2022">
                  <c:v>23.636043000000001</c:v>
                </c:pt>
                <c:pt idx="2023">
                  <c:v>23.601863000000002</c:v>
                </c:pt>
                <c:pt idx="2024">
                  <c:v>23.594539000000001</c:v>
                </c:pt>
                <c:pt idx="2025">
                  <c:v>23.605525</c:v>
                </c:pt>
                <c:pt idx="2026">
                  <c:v>23.650690999999998</c:v>
                </c:pt>
                <c:pt idx="2027">
                  <c:v>23.734919000000001</c:v>
                </c:pt>
                <c:pt idx="2028">
                  <c:v>23.709285000000001</c:v>
                </c:pt>
                <c:pt idx="2029">
                  <c:v>23.690974000000001</c:v>
                </c:pt>
                <c:pt idx="2030">
                  <c:v>23.679988000000002</c:v>
                </c:pt>
                <c:pt idx="2031">
                  <c:v>23.717829999999999</c:v>
                </c:pt>
                <c:pt idx="2032">
                  <c:v>23.732478</c:v>
                </c:pt>
                <c:pt idx="2033">
                  <c:v>23.673884000000001</c:v>
                </c:pt>
                <c:pt idx="2034">
                  <c:v>23.615290999999999</c:v>
                </c:pt>
                <c:pt idx="2035">
                  <c:v>23.617732</c:v>
                </c:pt>
                <c:pt idx="2036">
                  <c:v>23.579889999999999</c:v>
                </c:pt>
                <c:pt idx="2037">
                  <c:v>23.648250000000001</c:v>
                </c:pt>
                <c:pt idx="2038">
                  <c:v>23.689753</c:v>
                </c:pt>
                <c:pt idx="2039">
                  <c:v>23.720271</c:v>
                </c:pt>
                <c:pt idx="2040">
                  <c:v>23.744685</c:v>
                </c:pt>
                <c:pt idx="2041">
                  <c:v>23.739802000000001</c:v>
                </c:pt>
                <c:pt idx="2042">
                  <c:v>23.745906000000002</c:v>
                </c:pt>
                <c:pt idx="2043">
                  <c:v>23.717829999999999</c:v>
                </c:pt>
                <c:pt idx="2044">
                  <c:v>23.664118999999999</c:v>
                </c:pt>
                <c:pt idx="2045">
                  <c:v>23.656794000000001</c:v>
                </c:pt>
                <c:pt idx="2046">
                  <c:v>23.648250000000001</c:v>
                </c:pt>
                <c:pt idx="2047">
                  <c:v>23.677546</c:v>
                </c:pt>
                <c:pt idx="2048">
                  <c:v>23.673884000000001</c:v>
                </c:pt>
                <c:pt idx="2049">
                  <c:v>23.664118999999999</c:v>
                </c:pt>
                <c:pt idx="2050">
                  <c:v>23.692195000000002</c:v>
                </c:pt>
                <c:pt idx="2051">
                  <c:v>23.689753</c:v>
                </c:pt>
                <c:pt idx="2052">
                  <c:v>23.709285000000001</c:v>
                </c:pt>
                <c:pt idx="2053">
                  <c:v>23.759333999999999</c:v>
                </c:pt>
                <c:pt idx="2054">
                  <c:v>23.770320000000002</c:v>
                </c:pt>
                <c:pt idx="2055">
                  <c:v>23.745906000000002</c:v>
                </c:pt>
                <c:pt idx="2056">
                  <c:v>23.694635999999999</c:v>
                </c:pt>
                <c:pt idx="2057">
                  <c:v>23.727595000000001</c:v>
                </c:pt>
                <c:pt idx="2058">
                  <c:v>23.721492000000001</c:v>
                </c:pt>
                <c:pt idx="2059">
                  <c:v>23.727595000000001</c:v>
                </c:pt>
                <c:pt idx="2060">
                  <c:v>23.66656</c:v>
                </c:pt>
                <c:pt idx="2061">
                  <c:v>23.732478</c:v>
                </c:pt>
                <c:pt idx="2062">
                  <c:v>23.747126000000002</c:v>
                </c:pt>
                <c:pt idx="2063">
                  <c:v>23.70074</c:v>
                </c:pt>
                <c:pt idx="2064">
                  <c:v>23.698298000000001</c:v>
                </c:pt>
                <c:pt idx="2065">
                  <c:v>23.730036999999999</c:v>
                </c:pt>
                <c:pt idx="2066">
                  <c:v>23.800837000000001</c:v>
                </c:pt>
                <c:pt idx="2067">
                  <c:v>23.783747999999999</c:v>
                </c:pt>
                <c:pt idx="2068">
                  <c:v>23.781306000000001</c:v>
                </c:pt>
                <c:pt idx="2069">
                  <c:v>23.741022999999998</c:v>
                </c:pt>
                <c:pt idx="2070">
                  <c:v>23.686091000000001</c:v>
                </c:pt>
                <c:pt idx="2071">
                  <c:v>23.695857</c:v>
                </c:pt>
                <c:pt idx="2072">
                  <c:v>23.636043000000001</c:v>
                </c:pt>
                <c:pt idx="2073">
                  <c:v>23.621393999999999</c:v>
                </c:pt>
                <c:pt idx="2074">
                  <c:v>23.626277000000002</c:v>
                </c:pt>
                <c:pt idx="2075">
                  <c:v>23.68365</c:v>
                </c:pt>
                <c:pt idx="2076">
                  <c:v>23.714168000000001</c:v>
                </c:pt>
                <c:pt idx="2077">
                  <c:v>23.717829999999999</c:v>
                </c:pt>
                <c:pt idx="2078">
                  <c:v>23.733699000000001</c:v>
                </c:pt>
                <c:pt idx="2079">
                  <c:v>23.698298000000001</c:v>
                </c:pt>
                <c:pt idx="2080">
                  <c:v>23.734919000000001</c:v>
                </c:pt>
                <c:pt idx="2081">
                  <c:v>23.719049999999999</c:v>
                </c:pt>
                <c:pt idx="2082">
                  <c:v>23.741022999999998</c:v>
                </c:pt>
                <c:pt idx="2083">
                  <c:v>23.694635999999999</c:v>
                </c:pt>
                <c:pt idx="2084">
                  <c:v>23.709285000000001</c:v>
                </c:pt>
                <c:pt idx="2085">
                  <c:v>23.721492000000001</c:v>
                </c:pt>
                <c:pt idx="2086">
                  <c:v>23.731256999999999</c:v>
                </c:pt>
                <c:pt idx="2087">
                  <c:v>23.722712000000001</c:v>
                </c:pt>
                <c:pt idx="2088">
                  <c:v>23.642146</c:v>
                </c:pt>
                <c:pt idx="2089">
                  <c:v>23.634822</c:v>
                </c:pt>
                <c:pt idx="2090">
                  <c:v>23.653131999999999</c:v>
                </c:pt>
                <c:pt idx="2091">
                  <c:v>23.669001999999999</c:v>
                </c:pt>
                <c:pt idx="2092">
                  <c:v>23.726375000000001</c:v>
                </c:pt>
                <c:pt idx="2093">
                  <c:v>23.739802000000001</c:v>
                </c:pt>
                <c:pt idx="2094">
                  <c:v>23.769099000000001</c:v>
                </c:pt>
                <c:pt idx="2095">
                  <c:v>23.725154</c:v>
                </c:pt>
                <c:pt idx="2096">
                  <c:v>23.70196</c:v>
                </c:pt>
                <c:pt idx="2097">
                  <c:v>23.658014999999999</c:v>
                </c:pt>
                <c:pt idx="2098">
                  <c:v>23.699518999999999</c:v>
                </c:pt>
                <c:pt idx="2099">
                  <c:v>23.783747999999999</c:v>
                </c:pt>
                <c:pt idx="2100">
                  <c:v>23.754451</c:v>
                </c:pt>
                <c:pt idx="2101">
                  <c:v>23.803279</c:v>
                </c:pt>
                <c:pt idx="2102">
                  <c:v>23.800837000000001</c:v>
                </c:pt>
                <c:pt idx="2103">
                  <c:v>23.770320000000002</c:v>
                </c:pt>
                <c:pt idx="2104">
                  <c:v>23.771540999999999</c:v>
                </c:pt>
                <c:pt idx="2105">
                  <c:v>23.782527000000002</c:v>
                </c:pt>
                <c:pt idx="2106">
                  <c:v>23.8399</c:v>
                </c:pt>
                <c:pt idx="2107">
                  <c:v>23.813044000000001</c:v>
                </c:pt>
                <c:pt idx="2108">
                  <c:v>23.809381999999999</c:v>
                </c:pt>
                <c:pt idx="2109">
                  <c:v>23.789850999999999</c:v>
                </c:pt>
                <c:pt idx="2110">
                  <c:v>23.759333999999999</c:v>
                </c:pt>
                <c:pt idx="2111">
                  <c:v>23.762996000000001</c:v>
                </c:pt>
                <c:pt idx="2112">
                  <c:v>23.778865</c:v>
                </c:pt>
                <c:pt idx="2113">
                  <c:v>23.804500000000001</c:v>
                </c:pt>
                <c:pt idx="2114">
                  <c:v>23.805720000000001</c:v>
                </c:pt>
                <c:pt idx="2115">
                  <c:v>23.770320000000002</c:v>
                </c:pt>
                <c:pt idx="2116">
                  <c:v>23.749568</c:v>
                </c:pt>
                <c:pt idx="2117">
                  <c:v>23.723932999999999</c:v>
                </c:pt>
                <c:pt idx="2118">
                  <c:v>23.705622999999999</c:v>
                </c:pt>
                <c:pt idx="2119">
                  <c:v>23.719049999999999</c:v>
                </c:pt>
                <c:pt idx="2120">
                  <c:v>23.771540999999999</c:v>
                </c:pt>
                <c:pt idx="2121">
                  <c:v>23.813044000000001</c:v>
                </c:pt>
                <c:pt idx="2122">
                  <c:v>23.799617000000001</c:v>
                </c:pt>
                <c:pt idx="2123">
                  <c:v>23.797174999999999</c:v>
                </c:pt>
                <c:pt idx="2124">
                  <c:v>23.776423000000001</c:v>
                </c:pt>
                <c:pt idx="2125">
                  <c:v>23.731256999999999</c:v>
                </c:pt>
                <c:pt idx="2126">
                  <c:v>23.739802000000001</c:v>
                </c:pt>
                <c:pt idx="2127">
                  <c:v>23.717829999999999</c:v>
                </c:pt>
                <c:pt idx="2128">
                  <c:v>23.753229999999999</c:v>
                </c:pt>
                <c:pt idx="2129">
                  <c:v>23.753229999999999</c:v>
                </c:pt>
                <c:pt idx="2130">
                  <c:v>23.783747999999999</c:v>
                </c:pt>
                <c:pt idx="2131">
                  <c:v>23.758113000000002</c:v>
                </c:pt>
                <c:pt idx="2132">
                  <c:v>23.708064</c:v>
                </c:pt>
                <c:pt idx="2133">
                  <c:v>23.738582000000001</c:v>
                </c:pt>
                <c:pt idx="2134">
                  <c:v>23.806940999999998</c:v>
                </c:pt>
                <c:pt idx="2135">
                  <c:v>23.826471999999999</c:v>
                </c:pt>
                <c:pt idx="2136">
                  <c:v>23.866755000000001</c:v>
                </c:pt>
                <c:pt idx="2137">
                  <c:v>23.809381999999999</c:v>
                </c:pt>
                <c:pt idx="2138">
                  <c:v>23.739802000000001</c:v>
                </c:pt>
                <c:pt idx="2139">
                  <c:v>23.755671</c:v>
                </c:pt>
                <c:pt idx="2140">
                  <c:v>23.710505000000001</c:v>
                </c:pt>
                <c:pt idx="2141">
                  <c:v>23.726375000000001</c:v>
                </c:pt>
                <c:pt idx="2142">
                  <c:v>23.753229999999999</c:v>
                </c:pt>
                <c:pt idx="2143">
                  <c:v>23.792293000000001</c:v>
                </c:pt>
                <c:pt idx="2144">
                  <c:v>23.737361</c:v>
                </c:pt>
                <c:pt idx="2145">
                  <c:v>23.698298000000001</c:v>
                </c:pt>
                <c:pt idx="2146">
                  <c:v>23.676326</c:v>
                </c:pt>
                <c:pt idx="2147">
                  <c:v>23.741022999999998</c:v>
                </c:pt>
                <c:pt idx="2148">
                  <c:v>23.775203000000001</c:v>
                </c:pt>
                <c:pt idx="2149">
                  <c:v>23.85699</c:v>
                </c:pt>
                <c:pt idx="2150">
                  <c:v>23.855768999999999</c:v>
                </c:pt>
                <c:pt idx="2151">
                  <c:v>23.803279</c:v>
                </c:pt>
                <c:pt idx="2152">
                  <c:v>23.777643999999999</c:v>
                </c:pt>
                <c:pt idx="2153">
                  <c:v>23.789850999999999</c:v>
                </c:pt>
                <c:pt idx="2154">
                  <c:v>23.844783</c:v>
                </c:pt>
                <c:pt idx="2155">
                  <c:v>23.85699</c:v>
                </c:pt>
                <c:pt idx="2156">
                  <c:v>23.882625000000001</c:v>
                </c:pt>
                <c:pt idx="2157">
                  <c:v>23.881404</c:v>
                </c:pt>
                <c:pt idx="2158">
                  <c:v>23.887506999999999</c:v>
                </c:pt>
                <c:pt idx="2159">
                  <c:v>23.814264999999999</c:v>
                </c:pt>
                <c:pt idx="2160">
                  <c:v>23.781306000000001</c:v>
                </c:pt>
                <c:pt idx="2161">
                  <c:v>23.777643999999999</c:v>
                </c:pt>
                <c:pt idx="2162">
                  <c:v>23.803279</c:v>
                </c:pt>
                <c:pt idx="2163">
                  <c:v>23.861872999999999</c:v>
                </c:pt>
                <c:pt idx="2164">
                  <c:v>23.824031000000002</c:v>
                </c:pt>
                <c:pt idx="2165">
                  <c:v>23.866755000000001</c:v>
                </c:pt>
                <c:pt idx="2166">
                  <c:v>23.859431000000001</c:v>
                </c:pt>
                <c:pt idx="2167">
                  <c:v>23.859431000000001</c:v>
                </c:pt>
                <c:pt idx="2168">
                  <c:v>23.828914000000001</c:v>
                </c:pt>
                <c:pt idx="2169">
                  <c:v>23.833796</c:v>
                </c:pt>
                <c:pt idx="2170">
                  <c:v>23.827693</c:v>
                </c:pt>
                <c:pt idx="2171">
                  <c:v>23.792293000000001</c:v>
                </c:pt>
                <c:pt idx="2172">
                  <c:v>23.745906000000002</c:v>
                </c:pt>
                <c:pt idx="2173">
                  <c:v>23.750789000000001</c:v>
                </c:pt>
                <c:pt idx="2174">
                  <c:v>23.817927000000001</c:v>
                </c:pt>
                <c:pt idx="2175">
                  <c:v>23.777643999999999</c:v>
                </c:pt>
                <c:pt idx="2176">
                  <c:v>23.810603</c:v>
                </c:pt>
                <c:pt idx="2177">
                  <c:v>23.820368999999999</c:v>
                </c:pt>
                <c:pt idx="2178">
                  <c:v>23.852107</c:v>
                </c:pt>
                <c:pt idx="2179">
                  <c:v>23.864314</c:v>
                </c:pt>
                <c:pt idx="2180">
                  <c:v>23.905818</c:v>
                </c:pt>
                <c:pt idx="2181">
                  <c:v>23.970514999999999</c:v>
                </c:pt>
                <c:pt idx="2182">
                  <c:v>24.01324</c:v>
                </c:pt>
                <c:pt idx="2183">
                  <c:v>23.961970000000001</c:v>
                </c:pt>
                <c:pt idx="2184">
                  <c:v>23.918025</c:v>
                </c:pt>
                <c:pt idx="2185">
                  <c:v>23.908259000000001</c:v>
                </c:pt>
                <c:pt idx="2186">
                  <c:v>23.941217999999999</c:v>
                </c:pt>
                <c:pt idx="2187">
                  <c:v>23.850885999999999</c:v>
                </c:pt>
                <c:pt idx="2188">
                  <c:v>23.835017000000001</c:v>
                </c:pt>
                <c:pt idx="2189">
                  <c:v>23.855768999999999</c:v>
                </c:pt>
                <c:pt idx="2190">
                  <c:v>23.867975999999999</c:v>
                </c:pt>
                <c:pt idx="2191">
                  <c:v>23.894832000000001</c:v>
                </c:pt>
                <c:pt idx="2192">
                  <c:v>23.903376000000002</c:v>
                </c:pt>
                <c:pt idx="2193">
                  <c:v>23.915583999999999</c:v>
                </c:pt>
                <c:pt idx="2194">
                  <c:v>23.910701</c:v>
                </c:pt>
                <c:pt idx="2195">
                  <c:v>23.903376000000002</c:v>
                </c:pt>
                <c:pt idx="2196">
                  <c:v>23.899713999999999</c:v>
                </c:pt>
                <c:pt idx="2197">
                  <c:v>23.981501000000002</c:v>
                </c:pt>
                <c:pt idx="2198">
                  <c:v>23.999811999999999</c:v>
                </c:pt>
                <c:pt idx="2199">
                  <c:v>23.961970000000001</c:v>
                </c:pt>
                <c:pt idx="2200">
                  <c:v>23.935115</c:v>
                </c:pt>
                <c:pt idx="2201">
                  <c:v>23.943660000000001</c:v>
                </c:pt>
                <c:pt idx="2202">
                  <c:v>23.886286999999999</c:v>
                </c:pt>
                <c:pt idx="2203">
                  <c:v>23.844783</c:v>
                </c:pt>
                <c:pt idx="2204">
                  <c:v>23.899713999999999</c:v>
                </c:pt>
                <c:pt idx="2205">
                  <c:v>23.988826</c:v>
                </c:pt>
                <c:pt idx="2206">
                  <c:v>23.993708999999999</c:v>
                </c:pt>
                <c:pt idx="2207">
                  <c:v>23.908259000000001</c:v>
                </c:pt>
                <c:pt idx="2208">
                  <c:v>23.846003</c:v>
                </c:pt>
                <c:pt idx="2209">
                  <c:v>23.909479999999999</c:v>
                </c:pt>
                <c:pt idx="2210">
                  <c:v>23.950983999999998</c:v>
                </c:pt>
                <c:pt idx="2211">
                  <c:v>23.943660000000001</c:v>
                </c:pt>
                <c:pt idx="2212">
                  <c:v>23.921686999999999</c:v>
                </c:pt>
                <c:pt idx="2213">
                  <c:v>23.911921</c:v>
                </c:pt>
                <c:pt idx="2214">
                  <c:v>23.915583999999999</c:v>
                </c:pt>
                <c:pt idx="2215">
                  <c:v>23.963190999999998</c:v>
                </c:pt>
                <c:pt idx="2216">
                  <c:v>24.029108999999998</c:v>
                </c:pt>
                <c:pt idx="2217">
                  <c:v>24.030329999999999</c:v>
                </c:pt>
                <c:pt idx="2218">
                  <c:v>24.029108999999998</c:v>
                </c:pt>
                <c:pt idx="2219">
                  <c:v>24.047419000000001</c:v>
                </c:pt>
                <c:pt idx="2220">
                  <c:v>23.99615</c:v>
                </c:pt>
                <c:pt idx="2221">
                  <c:v>23.963190999999998</c:v>
                </c:pt>
                <c:pt idx="2222">
                  <c:v>23.975397999999998</c:v>
                </c:pt>
                <c:pt idx="2223">
                  <c:v>24.015681000000001</c:v>
                </c:pt>
                <c:pt idx="2224">
                  <c:v>24.001033</c:v>
                </c:pt>
                <c:pt idx="2225">
                  <c:v>24.023005000000001</c:v>
                </c:pt>
                <c:pt idx="2226">
                  <c:v>24.041315999999998</c:v>
                </c:pt>
                <c:pt idx="2227">
                  <c:v>24.005915999999999</c:v>
                </c:pt>
                <c:pt idx="2228">
                  <c:v>23.991267000000001</c:v>
                </c:pt>
                <c:pt idx="2229">
                  <c:v>24.001033</c:v>
                </c:pt>
                <c:pt idx="2230">
                  <c:v>24.070613000000002</c:v>
                </c:pt>
                <c:pt idx="2231">
                  <c:v>24.084040999999999</c:v>
                </c:pt>
                <c:pt idx="2232">
                  <c:v>24.041315999999998</c:v>
                </c:pt>
                <c:pt idx="2233">
                  <c:v>24.030329999999999</c:v>
                </c:pt>
                <c:pt idx="2234">
                  <c:v>23.982721999999999</c:v>
                </c:pt>
                <c:pt idx="2235">
                  <c:v>23.949763000000001</c:v>
                </c:pt>
                <c:pt idx="2236">
                  <c:v>23.963190999999998</c:v>
                </c:pt>
                <c:pt idx="2237">
                  <c:v>24.032771</c:v>
                </c:pt>
                <c:pt idx="2238">
                  <c:v>24.023005000000001</c:v>
                </c:pt>
                <c:pt idx="2239">
                  <c:v>24.035212000000001</c:v>
                </c:pt>
                <c:pt idx="2240">
                  <c:v>24.030329999999999</c:v>
                </c:pt>
                <c:pt idx="2241">
                  <c:v>24.057185</c:v>
                </c:pt>
                <c:pt idx="2242">
                  <c:v>24.101130000000001</c:v>
                </c:pt>
                <c:pt idx="2243">
                  <c:v>24.102350999999999</c:v>
                </c:pt>
                <c:pt idx="2244">
                  <c:v>24.070613000000002</c:v>
                </c:pt>
                <c:pt idx="2245">
                  <c:v>24.035212000000001</c:v>
                </c:pt>
                <c:pt idx="2246">
                  <c:v>24.077936999999999</c:v>
                </c:pt>
                <c:pt idx="2247">
                  <c:v>24.054743999999999</c:v>
                </c:pt>
                <c:pt idx="2248">
                  <c:v>24.040095000000001</c:v>
                </c:pt>
                <c:pt idx="2249">
                  <c:v>24.043756999999999</c:v>
                </c:pt>
                <c:pt idx="2250">
                  <c:v>24.016902000000002</c:v>
                </c:pt>
                <c:pt idx="2251">
                  <c:v>24.041315999999998</c:v>
                </c:pt>
                <c:pt idx="2252">
                  <c:v>24.106013000000001</c:v>
                </c:pt>
                <c:pt idx="2253">
                  <c:v>24.121881999999999</c:v>
                </c:pt>
                <c:pt idx="2254">
                  <c:v>24.071833000000002</c:v>
                </c:pt>
                <c:pt idx="2255">
                  <c:v>24.130427000000001</c:v>
                </c:pt>
                <c:pt idx="2256">
                  <c:v>24.126764999999999</c:v>
                </c:pt>
                <c:pt idx="2257">
                  <c:v>24.153621000000001</c:v>
                </c:pt>
                <c:pt idx="2258">
                  <c:v>24.131647999999998</c:v>
                </c:pt>
                <c:pt idx="2259">
                  <c:v>24.141414000000001</c:v>
                </c:pt>
                <c:pt idx="2260">
                  <c:v>24.096247999999999</c:v>
                </c:pt>
                <c:pt idx="2261">
                  <c:v>24.087703000000001</c:v>
                </c:pt>
                <c:pt idx="2262">
                  <c:v>24.126764999999999</c:v>
                </c:pt>
                <c:pt idx="2263">
                  <c:v>24.120661999999999</c:v>
                </c:pt>
                <c:pt idx="2264">
                  <c:v>24.071833000000002</c:v>
                </c:pt>
                <c:pt idx="2265">
                  <c:v>24.060846999999999</c:v>
                </c:pt>
                <c:pt idx="2266">
                  <c:v>24.101130000000001</c:v>
                </c:pt>
                <c:pt idx="2267">
                  <c:v>24.092585</c:v>
                </c:pt>
                <c:pt idx="2268">
                  <c:v>24.064509000000001</c:v>
                </c:pt>
                <c:pt idx="2269">
                  <c:v>24.114557999999999</c:v>
                </c:pt>
                <c:pt idx="2270">
                  <c:v>24.158503</c:v>
                </c:pt>
                <c:pt idx="2271">
                  <c:v>24.147517000000001</c:v>
                </c:pt>
                <c:pt idx="2272">
                  <c:v>24.041315999999998</c:v>
                </c:pt>
                <c:pt idx="2273">
                  <c:v>24.049861</c:v>
                </c:pt>
                <c:pt idx="2274">
                  <c:v>24.048639999999999</c:v>
                </c:pt>
                <c:pt idx="2275">
                  <c:v>24.147517000000001</c:v>
                </c:pt>
                <c:pt idx="2276">
                  <c:v>24.118220000000001</c:v>
                </c:pt>
                <c:pt idx="2277">
                  <c:v>24.178035000000001</c:v>
                </c:pt>
                <c:pt idx="2278">
                  <c:v>24.192682999999999</c:v>
                </c:pt>
                <c:pt idx="2279">
                  <c:v>24.164607</c:v>
                </c:pt>
                <c:pt idx="2280">
                  <c:v>24.117000000000001</c:v>
                </c:pt>
                <c:pt idx="2281">
                  <c:v>24.051082000000001</c:v>
                </c:pt>
                <c:pt idx="2282">
                  <c:v>24.069392000000001</c:v>
                </c:pt>
                <c:pt idx="2283">
                  <c:v>24.088923000000001</c:v>
                </c:pt>
                <c:pt idx="2284">
                  <c:v>24.037654</c:v>
                </c:pt>
                <c:pt idx="2285">
                  <c:v>24.018122999999999</c:v>
                </c:pt>
                <c:pt idx="2286">
                  <c:v>24.024225999999999</c:v>
                </c:pt>
                <c:pt idx="2287">
                  <c:v>24.090143999999999</c:v>
                </c:pt>
                <c:pt idx="2288">
                  <c:v>24.117000000000001</c:v>
                </c:pt>
                <c:pt idx="2289">
                  <c:v>24.130427000000001</c:v>
                </c:pt>
                <c:pt idx="2290">
                  <c:v>24.17071</c:v>
                </c:pt>
                <c:pt idx="2291">
                  <c:v>24.176814</c:v>
                </c:pt>
                <c:pt idx="2292">
                  <c:v>24.229303999999999</c:v>
                </c:pt>
                <c:pt idx="2293">
                  <c:v>24.187799999999999</c:v>
                </c:pt>
                <c:pt idx="2294">
                  <c:v>24.190242000000001</c:v>
                </c:pt>
                <c:pt idx="2295">
                  <c:v>24.167048000000001</c:v>
                </c:pt>
                <c:pt idx="2296">
                  <c:v>24.158503</c:v>
                </c:pt>
                <c:pt idx="2297">
                  <c:v>24.192682999999999</c:v>
                </c:pt>
                <c:pt idx="2298">
                  <c:v>24.204889999999999</c:v>
                </c:pt>
                <c:pt idx="2299">
                  <c:v>24.206111</c:v>
                </c:pt>
                <c:pt idx="2300">
                  <c:v>24.202449000000001</c:v>
                </c:pt>
                <c:pt idx="2301">
                  <c:v>24.137751000000002</c:v>
                </c:pt>
                <c:pt idx="2302">
                  <c:v>24.154841000000001</c:v>
                </c:pt>
                <c:pt idx="2303">
                  <c:v>24.164607</c:v>
                </c:pt>
                <c:pt idx="2304">
                  <c:v>24.168268999999999</c:v>
                </c:pt>
                <c:pt idx="2305">
                  <c:v>24.091365</c:v>
                </c:pt>
                <c:pt idx="2306">
                  <c:v>24.065729999999999</c:v>
                </c:pt>
                <c:pt idx="2307">
                  <c:v>24.126764999999999</c:v>
                </c:pt>
                <c:pt idx="2308">
                  <c:v>24.215876000000002</c:v>
                </c:pt>
                <c:pt idx="2309">
                  <c:v>24.320857</c:v>
                </c:pt>
                <c:pt idx="2310">
                  <c:v>24.329402000000002</c:v>
                </c:pt>
                <c:pt idx="2311">
                  <c:v>24.248835</c:v>
                </c:pt>
                <c:pt idx="2312">
                  <c:v>24.203669000000001</c:v>
                </c:pt>
                <c:pt idx="2313">
                  <c:v>24.174372999999999</c:v>
                </c:pt>
                <c:pt idx="2314">
                  <c:v>24.195124</c:v>
                </c:pt>
                <c:pt idx="2315">
                  <c:v>24.16949</c:v>
                </c:pt>
                <c:pt idx="2316">
                  <c:v>24.162165999999999</c:v>
                </c:pt>
                <c:pt idx="2317">
                  <c:v>24.197565999999998</c:v>
                </c:pt>
                <c:pt idx="2318">
                  <c:v>24.234186999999999</c:v>
                </c:pt>
                <c:pt idx="2319">
                  <c:v>24.230525</c:v>
                </c:pt>
                <c:pt idx="2320">
                  <c:v>24.241510999999999</c:v>
                </c:pt>
                <c:pt idx="2321">
                  <c:v>24.229303999999999</c:v>
                </c:pt>
                <c:pt idx="2322">
                  <c:v>24.158503</c:v>
                </c:pt>
                <c:pt idx="2323">
                  <c:v>24.145076</c:v>
                </c:pt>
                <c:pt idx="2324">
                  <c:v>24.157283</c:v>
                </c:pt>
                <c:pt idx="2325">
                  <c:v>24.214656000000002</c:v>
                </c:pt>
                <c:pt idx="2326">
                  <c:v>24.251277000000002</c:v>
                </c:pt>
                <c:pt idx="2327">
                  <c:v>24.257380000000001</c:v>
                </c:pt>
                <c:pt idx="2328">
                  <c:v>24.219539000000001</c:v>
                </c:pt>
                <c:pt idx="2329">
                  <c:v>24.162165999999999</c:v>
                </c:pt>
                <c:pt idx="2330">
                  <c:v>24.229303999999999</c:v>
                </c:pt>
                <c:pt idx="2331">
                  <c:v>24.241510999999999</c:v>
                </c:pt>
                <c:pt idx="2332">
                  <c:v>24.223201</c:v>
                </c:pt>
                <c:pt idx="2333">
                  <c:v>24.191462000000001</c:v>
                </c:pt>
                <c:pt idx="2334">
                  <c:v>24.174372999999999</c:v>
                </c:pt>
                <c:pt idx="2335">
                  <c:v>24.179255000000001</c:v>
                </c:pt>
                <c:pt idx="2336">
                  <c:v>24.218318</c:v>
                </c:pt>
                <c:pt idx="2337">
                  <c:v>24.234186999999999</c:v>
                </c:pt>
                <c:pt idx="2338">
                  <c:v>24.285457000000001</c:v>
                </c:pt>
                <c:pt idx="2339">
                  <c:v>24.280574000000001</c:v>
                </c:pt>
                <c:pt idx="2340">
                  <c:v>24.273249</c:v>
                </c:pt>
                <c:pt idx="2341">
                  <c:v>24.269587000000001</c:v>
                </c:pt>
                <c:pt idx="2342">
                  <c:v>24.259822</c:v>
                </c:pt>
                <c:pt idx="2343">
                  <c:v>24.220759000000001</c:v>
                </c:pt>
                <c:pt idx="2344">
                  <c:v>24.254939</c:v>
                </c:pt>
                <c:pt idx="2345">
                  <c:v>24.275690999999998</c:v>
                </c:pt>
                <c:pt idx="2346">
                  <c:v>24.252497999999999</c:v>
                </c:pt>
                <c:pt idx="2347">
                  <c:v>24.241510999999999</c:v>
                </c:pt>
                <c:pt idx="2348">
                  <c:v>24.281794000000001</c:v>
                </c:pt>
                <c:pt idx="2349">
                  <c:v>24.312311999999999</c:v>
                </c:pt>
                <c:pt idx="2350">
                  <c:v>24.318415000000002</c:v>
                </c:pt>
                <c:pt idx="2351">
                  <c:v>24.314753</c:v>
                </c:pt>
                <c:pt idx="2352">
                  <c:v>24.245173000000001</c:v>
                </c:pt>
                <c:pt idx="2353">
                  <c:v>24.241510999999999</c:v>
                </c:pt>
                <c:pt idx="2354">
                  <c:v>24.224421</c:v>
                </c:pt>
                <c:pt idx="2355">
                  <c:v>24.253717999999999</c:v>
                </c:pt>
                <c:pt idx="2356">
                  <c:v>24.289118999999999</c:v>
                </c:pt>
                <c:pt idx="2357">
                  <c:v>24.32696</c:v>
                </c:pt>
                <c:pt idx="2358">
                  <c:v>24.263483999999998</c:v>
                </c:pt>
                <c:pt idx="2359">
                  <c:v>24.203669000000001</c:v>
                </c:pt>
                <c:pt idx="2360">
                  <c:v>24.215876000000002</c:v>
                </c:pt>
                <c:pt idx="2361">
                  <c:v>24.173152000000002</c:v>
                </c:pt>
                <c:pt idx="2362">
                  <c:v>24.247615</c:v>
                </c:pt>
                <c:pt idx="2363">
                  <c:v>24.312311999999999</c:v>
                </c:pt>
                <c:pt idx="2364">
                  <c:v>24.270807999999999</c:v>
                </c:pt>
                <c:pt idx="2365">
                  <c:v>24.234186999999999</c:v>
                </c:pt>
                <c:pt idx="2366">
                  <c:v>24.254939</c:v>
                </c:pt>
                <c:pt idx="2367">
                  <c:v>24.280574000000001</c:v>
                </c:pt>
                <c:pt idx="2368">
                  <c:v>24.286677000000001</c:v>
                </c:pt>
                <c:pt idx="2369">
                  <c:v>24.272029</c:v>
                </c:pt>
                <c:pt idx="2370">
                  <c:v>24.228083000000002</c:v>
                </c:pt>
                <c:pt idx="2371">
                  <c:v>24.280574000000001</c:v>
                </c:pt>
                <c:pt idx="2372">
                  <c:v>24.264704999999999</c:v>
                </c:pt>
                <c:pt idx="2373">
                  <c:v>24.273249</c:v>
                </c:pt>
                <c:pt idx="2374">
                  <c:v>24.245173000000001</c:v>
                </c:pt>
                <c:pt idx="2375">
                  <c:v>24.272029</c:v>
                </c:pt>
                <c:pt idx="2376">
                  <c:v>24.285457000000001</c:v>
                </c:pt>
                <c:pt idx="2377">
                  <c:v>24.314753</c:v>
                </c:pt>
                <c:pt idx="2378">
                  <c:v>24.355036999999999</c:v>
                </c:pt>
                <c:pt idx="2379">
                  <c:v>24.373346999999999</c:v>
                </c:pt>
                <c:pt idx="2380">
                  <c:v>24.32696</c:v>
                </c:pt>
                <c:pt idx="2381">
                  <c:v>24.30865</c:v>
                </c:pt>
                <c:pt idx="2382">
                  <c:v>24.323298000000001</c:v>
                </c:pt>
                <c:pt idx="2383">
                  <c:v>24.334285000000001</c:v>
                </c:pt>
                <c:pt idx="2384">
                  <c:v>24.290338999999999</c:v>
                </c:pt>
                <c:pt idx="2385">
                  <c:v>24.290338999999999</c:v>
                </c:pt>
                <c:pt idx="2386">
                  <c:v>24.311091000000001</c:v>
                </c:pt>
                <c:pt idx="2387">
                  <c:v>24.336725999999999</c:v>
                </c:pt>
                <c:pt idx="2388">
                  <c:v>24.318415000000002</c:v>
                </c:pt>
                <c:pt idx="2389">
                  <c:v>24.292781000000002</c:v>
                </c:pt>
                <c:pt idx="2390">
                  <c:v>24.294001000000002</c:v>
                </c:pt>
                <c:pt idx="2391">
                  <c:v>24.320857</c:v>
                </c:pt>
                <c:pt idx="2392">
                  <c:v>24.355036999999999</c:v>
                </c:pt>
                <c:pt idx="2393">
                  <c:v>24.350154</c:v>
                </c:pt>
                <c:pt idx="2394">
                  <c:v>24.30865</c:v>
                </c:pt>
                <c:pt idx="2395">
                  <c:v>24.348932999999999</c:v>
                </c:pt>
                <c:pt idx="2396">
                  <c:v>24.358699000000001</c:v>
                </c:pt>
                <c:pt idx="2397">
                  <c:v>24.339167</c:v>
                </c:pt>
                <c:pt idx="2398">
                  <c:v>24.303767000000001</c:v>
                </c:pt>
                <c:pt idx="2399">
                  <c:v>24.30865</c:v>
                </c:pt>
                <c:pt idx="2400">
                  <c:v>24.362361</c:v>
                </c:pt>
                <c:pt idx="2401">
                  <c:v>24.363582000000001</c:v>
                </c:pt>
                <c:pt idx="2402">
                  <c:v>24.420954999999999</c:v>
                </c:pt>
                <c:pt idx="2403">
                  <c:v>24.358699000000001</c:v>
                </c:pt>
                <c:pt idx="2404">
                  <c:v>24.339167</c:v>
                </c:pt>
                <c:pt idx="2405">
                  <c:v>24.311091000000001</c:v>
                </c:pt>
                <c:pt idx="2406">
                  <c:v>24.268367000000001</c:v>
                </c:pt>
                <c:pt idx="2407">
                  <c:v>24.315974000000001</c:v>
                </c:pt>
                <c:pt idx="2408">
                  <c:v>24.342829999999999</c:v>
                </c:pt>
                <c:pt idx="2409">
                  <c:v>24.344049999999999</c:v>
                </c:pt>
                <c:pt idx="2410">
                  <c:v>24.363582000000001</c:v>
                </c:pt>
                <c:pt idx="2411">
                  <c:v>24.357478</c:v>
                </c:pt>
                <c:pt idx="2412">
                  <c:v>24.463678999999999</c:v>
                </c:pt>
                <c:pt idx="2413">
                  <c:v>24.478328000000001</c:v>
                </c:pt>
                <c:pt idx="2414">
                  <c:v>24.428279</c:v>
                </c:pt>
                <c:pt idx="2415">
                  <c:v>24.468561999999999</c:v>
                </c:pt>
                <c:pt idx="2416">
                  <c:v>24.461238000000002</c:v>
                </c:pt>
                <c:pt idx="2417">
                  <c:v>24.348932999999999</c:v>
                </c:pt>
                <c:pt idx="2418">
                  <c:v>24.292781000000002</c:v>
                </c:pt>
                <c:pt idx="2419">
                  <c:v>24.347712000000001</c:v>
                </c:pt>
                <c:pt idx="2420">
                  <c:v>24.369685</c:v>
                </c:pt>
                <c:pt idx="2421">
                  <c:v>24.335505000000001</c:v>
                </c:pt>
                <c:pt idx="2422">
                  <c:v>24.267146</c:v>
                </c:pt>
                <c:pt idx="2423">
                  <c:v>24.267146</c:v>
                </c:pt>
                <c:pt idx="2424">
                  <c:v>24.313533</c:v>
                </c:pt>
                <c:pt idx="2425">
                  <c:v>24.342829999999999</c:v>
                </c:pt>
                <c:pt idx="2426">
                  <c:v>24.361139999999999</c:v>
                </c:pt>
                <c:pt idx="2427">
                  <c:v>24.350154</c:v>
                </c:pt>
                <c:pt idx="2428">
                  <c:v>24.346492000000001</c:v>
                </c:pt>
                <c:pt idx="2429">
                  <c:v>24.375789000000001</c:v>
                </c:pt>
                <c:pt idx="2430">
                  <c:v>24.390436999999999</c:v>
                </c:pt>
                <c:pt idx="2431">
                  <c:v>24.416072</c:v>
                </c:pt>
                <c:pt idx="2432">
                  <c:v>24.375789000000001</c:v>
                </c:pt>
                <c:pt idx="2433">
                  <c:v>24.32574</c:v>
                </c:pt>
                <c:pt idx="2434">
                  <c:v>24.357478</c:v>
                </c:pt>
                <c:pt idx="2435">
                  <c:v>24.435603</c:v>
                </c:pt>
                <c:pt idx="2436">
                  <c:v>24.445368999999999</c:v>
                </c:pt>
                <c:pt idx="2437">
                  <c:v>24.434381999999999</c:v>
                </c:pt>
                <c:pt idx="2438">
                  <c:v>24.436824000000001</c:v>
                </c:pt>
                <c:pt idx="2439">
                  <c:v>24.4649</c:v>
                </c:pt>
                <c:pt idx="2440">
                  <c:v>24.436824000000001</c:v>
                </c:pt>
                <c:pt idx="2441">
                  <c:v>24.407527000000002</c:v>
                </c:pt>
                <c:pt idx="2442">
                  <c:v>24.377009000000001</c:v>
                </c:pt>
                <c:pt idx="2443">
                  <c:v>24.356256999999999</c:v>
                </c:pt>
                <c:pt idx="2444">
                  <c:v>24.311091000000001</c:v>
                </c:pt>
                <c:pt idx="2445">
                  <c:v>24.289118999999999</c:v>
                </c:pt>
                <c:pt idx="2446">
                  <c:v>24.353815999999998</c:v>
                </c:pt>
                <c:pt idx="2447">
                  <c:v>24.402643999999999</c:v>
                </c:pt>
                <c:pt idx="2448">
                  <c:v>24.488092999999999</c:v>
                </c:pt>
                <c:pt idx="2449">
                  <c:v>24.438044000000001</c:v>
                </c:pt>
                <c:pt idx="2450">
                  <c:v>24.466121000000001</c:v>
                </c:pt>
                <c:pt idx="2451">
                  <c:v>24.474665000000002</c:v>
                </c:pt>
                <c:pt idx="2452">
                  <c:v>24.494197</c:v>
                </c:pt>
                <c:pt idx="2453">
                  <c:v>24.450251000000002</c:v>
                </c:pt>
                <c:pt idx="2454">
                  <c:v>24.374568</c:v>
                </c:pt>
                <c:pt idx="2455">
                  <c:v>24.401423000000001</c:v>
                </c:pt>
                <c:pt idx="2456">
                  <c:v>24.364802000000001</c:v>
                </c:pt>
                <c:pt idx="2457">
                  <c:v>24.425837000000001</c:v>
                </c:pt>
                <c:pt idx="2458">
                  <c:v>24.420954999999999</c:v>
                </c:pt>
                <c:pt idx="2459">
                  <c:v>24.466121000000001</c:v>
                </c:pt>
                <c:pt idx="2460">
                  <c:v>24.488092999999999</c:v>
                </c:pt>
                <c:pt idx="2461">
                  <c:v>24.439264999999999</c:v>
                </c:pt>
                <c:pt idx="2462">
                  <c:v>24.362361</c:v>
                </c:pt>
                <c:pt idx="2463">
                  <c:v>24.397760999999999</c:v>
                </c:pt>
                <c:pt idx="2464">
                  <c:v>24.377009000000001</c:v>
                </c:pt>
                <c:pt idx="2465">
                  <c:v>24.478328000000001</c:v>
                </c:pt>
                <c:pt idx="2466">
                  <c:v>24.478328000000001</c:v>
                </c:pt>
                <c:pt idx="2467">
                  <c:v>24.497858999999998</c:v>
                </c:pt>
                <c:pt idx="2468">
                  <c:v>24.416072</c:v>
                </c:pt>
                <c:pt idx="2469">
                  <c:v>24.441707000000001</c:v>
                </c:pt>
                <c:pt idx="2470">
                  <c:v>24.466121000000001</c:v>
                </c:pt>
                <c:pt idx="2471">
                  <c:v>24.492975999999999</c:v>
                </c:pt>
                <c:pt idx="2472">
                  <c:v>24.474665000000002</c:v>
                </c:pt>
                <c:pt idx="2473">
                  <c:v>24.429499</c:v>
                </c:pt>
                <c:pt idx="2474">
                  <c:v>24.405085</c:v>
                </c:pt>
                <c:pt idx="2475">
                  <c:v>24.414850999999999</c:v>
                </c:pt>
                <c:pt idx="2476">
                  <c:v>24.416072</c:v>
                </c:pt>
                <c:pt idx="2477">
                  <c:v>24.418513000000001</c:v>
                </c:pt>
                <c:pt idx="2478">
                  <c:v>24.474665000000002</c:v>
                </c:pt>
                <c:pt idx="2479">
                  <c:v>24.419733999999998</c:v>
                </c:pt>
                <c:pt idx="2480">
                  <c:v>24.424617000000001</c:v>
                </c:pt>
                <c:pt idx="2481">
                  <c:v>24.445368999999999</c:v>
                </c:pt>
                <c:pt idx="2482">
                  <c:v>24.472224000000001</c:v>
                </c:pt>
                <c:pt idx="2483">
                  <c:v>24.478328000000001</c:v>
                </c:pt>
                <c:pt idx="2484">
                  <c:v>24.431940999999998</c:v>
                </c:pt>
                <c:pt idx="2485">
                  <c:v>24.44781</c:v>
                </c:pt>
                <c:pt idx="2486">
                  <c:v>24.535701</c:v>
                </c:pt>
                <c:pt idx="2487">
                  <c:v>24.577204999999999</c:v>
                </c:pt>
                <c:pt idx="2488">
                  <c:v>24.525935</c:v>
                </c:pt>
                <c:pt idx="2489">
                  <c:v>24.486872999999999</c:v>
                </c:pt>
                <c:pt idx="2490">
                  <c:v>24.460017000000001</c:v>
                </c:pt>
                <c:pt idx="2491">
                  <c:v>24.538142000000001</c:v>
                </c:pt>
                <c:pt idx="2492">
                  <c:v>24.599177000000001</c:v>
                </c:pt>
                <c:pt idx="2493">
                  <c:v>24.601618999999999</c:v>
                </c:pt>
                <c:pt idx="2494">
                  <c:v>24.563777000000002</c:v>
                </c:pt>
                <c:pt idx="2495">
                  <c:v>24.534479999999999</c:v>
                </c:pt>
                <c:pt idx="2496">
                  <c:v>24.478328000000001</c:v>
                </c:pt>
                <c:pt idx="2497">
                  <c:v>24.475885999999999</c:v>
                </c:pt>
                <c:pt idx="2498">
                  <c:v>24.474665000000002</c:v>
                </c:pt>
                <c:pt idx="2499">
                  <c:v>24.397760999999999</c:v>
                </c:pt>
                <c:pt idx="2500">
                  <c:v>24.422174999999999</c:v>
                </c:pt>
                <c:pt idx="2501">
                  <c:v>24.517389999999999</c:v>
                </c:pt>
                <c:pt idx="2502">
                  <c:v>24.530818</c:v>
                </c:pt>
                <c:pt idx="2503">
                  <c:v>24.466121000000001</c:v>
                </c:pt>
                <c:pt idx="2504">
                  <c:v>24.433161999999999</c:v>
                </c:pt>
                <c:pt idx="2505">
                  <c:v>24.417292</c:v>
                </c:pt>
                <c:pt idx="2506">
                  <c:v>24.489314</c:v>
                </c:pt>
                <c:pt idx="2507">
                  <c:v>24.516169000000001</c:v>
                </c:pt>
                <c:pt idx="2508">
                  <c:v>24.511286999999999</c:v>
                </c:pt>
                <c:pt idx="2509">
                  <c:v>24.494197</c:v>
                </c:pt>
                <c:pt idx="2510">
                  <c:v>24.533259000000001</c:v>
                </c:pt>
                <c:pt idx="2511">
                  <c:v>24.528376000000002</c:v>
                </c:pt>
                <c:pt idx="2512">
                  <c:v>24.506404</c:v>
                </c:pt>
                <c:pt idx="2513">
                  <c:v>24.497858999999998</c:v>
                </c:pt>
                <c:pt idx="2514">
                  <c:v>24.558893999999999</c:v>
                </c:pt>
                <c:pt idx="2515">
                  <c:v>24.560115</c:v>
                </c:pt>
                <c:pt idx="2516">
                  <c:v>24.523493999999999</c:v>
                </c:pt>
                <c:pt idx="2517">
                  <c:v>24.513728</c:v>
                </c:pt>
                <c:pt idx="2518">
                  <c:v>24.506404</c:v>
                </c:pt>
                <c:pt idx="2519">
                  <c:v>24.521052000000001</c:v>
                </c:pt>
                <c:pt idx="2520">
                  <c:v>24.496638000000001</c:v>
                </c:pt>
                <c:pt idx="2521">
                  <c:v>24.472224000000001</c:v>
                </c:pt>
                <c:pt idx="2522">
                  <c:v>24.490535000000001</c:v>
                </c:pt>
                <c:pt idx="2523">
                  <c:v>24.569880000000001</c:v>
                </c:pt>
                <c:pt idx="2524">
                  <c:v>24.585749</c:v>
                </c:pt>
                <c:pt idx="2525">
                  <c:v>24.528376000000002</c:v>
                </c:pt>
                <c:pt idx="2526">
                  <c:v>24.516169000000001</c:v>
                </c:pt>
                <c:pt idx="2527">
                  <c:v>24.572322</c:v>
                </c:pt>
                <c:pt idx="2528">
                  <c:v>24.568660000000001</c:v>
                </c:pt>
                <c:pt idx="2529">
                  <c:v>24.571100999999999</c:v>
                </c:pt>
                <c:pt idx="2530">
                  <c:v>24.590631999999999</c:v>
                </c:pt>
                <c:pt idx="2531">
                  <c:v>24.577204999999999</c:v>
                </c:pt>
                <c:pt idx="2532">
                  <c:v>24.536921</c:v>
                </c:pt>
                <c:pt idx="2533">
                  <c:v>24.575983999999998</c:v>
                </c:pt>
                <c:pt idx="2534">
                  <c:v>24.573542</c:v>
                </c:pt>
                <c:pt idx="2535">
                  <c:v>24.593074000000001</c:v>
                </c:pt>
                <c:pt idx="2536">
                  <c:v>24.580867000000001</c:v>
                </c:pt>
                <c:pt idx="2537">
                  <c:v>24.551570000000002</c:v>
                </c:pt>
                <c:pt idx="2538">
                  <c:v>24.558893999999999</c:v>
                </c:pt>
                <c:pt idx="2539">
                  <c:v>24.544246000000001</c:v>
                </c:pt>
                <c:pt idx="2540">
                  <c:v>24.550349000000001</c:v>
                </c:pt>
                <c:pt idx="2541">
                  <c:v>24.528376000000002</c:v>
                </c:pt>
                <c:pt idx="2542">
                  <c:v>24.601618999999999</c:v>
                </c:pt>
                <c:pt idx="2543">
                  <c:v>24.652888000000001</c:v>
                </c:pt>
                <c:pt idx="2544">
                  <c:v>24.633357</c:v>
                </c:pt>
                <c:pt idx="2545">
                  <c:v>24.575983999999998</c:v>
                </c:pt>
                <c:pt idx="2546">
                  <c:v>24.506404</c:v>
                </c:pt>
                <c:pt idx="2547">
                  <c:v>24.524713999999999</c:v>
                </c:pt>
                <c:pt idx="2548">
                  <c:v>24.554010999999999</c:v>
                </c:pt>
                <c:pt idx="2549">
                  <c:v>24.524713999999999</c:v>
                </c:pt>
                <c:pt idx="2550">
                  <c:v>24.564997999999999</c:v>
                </c:pt>
                <c:pt idx="2551">
                  <c:v>24.628474000000001</c:v>
                </c:pt>
                <c:pt idx="2552">
                  <c:v>24.648005000000001</c:v>
                </c:pt>
                <c:pt idx="2553">
                  <c:v>24.624811999999999</c:v>
                </c:pt>
                <c:pt idx="2554">
                  <c:v>24.579646</c:v>
                </c:pt>
                <c:pt idx="2555">
                  <c:v>24.610164000000001</c:v>
                </c:pt>
                <c:pt idx="2556">
                  <c:v>24.590631999999999</c:v>
                </c:pt>
                <c:pt idx="2557">
                  <c:v>24.582087000000001</c:v>
                </c:pt>
                <c:pt idx="2558">
                  <c:v>24.549128</c:v>
                </c:pt>
                <c:pt idx="2559">
                  <c:v>24.525935</c:v>
                </c:pt>
                <c:pt idx="2560">
                  <c:v>24.528376000000002</c:v>
                </c:pt>
                <c:pt idx="2561">
                  <c:v>24.585749</c:v>
                </c:pt>
                <c:pt idx="2562">
                  <c:v>24.623591000000001</c:v>
                </c:pt>
                <c:pt idx="2563">
                  <c:v>24.608943</c:v>
                </c:pt>
                <c:pt idx="2564">
                  <c:v>24.665095000000001</c:v>
                </c:pt>
                <c:pt idx="2565">
                  <c:v>24.571100999999999</c:v>
                </c:pt>
                <c:pt idx="2566">
                  <c:v>24.602838999999999</c:v>
                </c:pt>
                <c:pt idx="2567">
                  <c:v>24.643122000000002</c:v>
                </c:pt>
                <c:pt idx="2568">
                  <c:v>24.596736</c:v>
                </c:pt>
                <c:pt idx="2569">
                  <c:v>24.619928999999999</c:v>
                </c:pt>
                <c:pt idx="2570">
                  <c:v>24.590631999999999</c:v>
                </c:pt>
                <c:pt idx="2571">
                  <c:v>24.615046</c:v>
                </c:pt>
                <c:pt idx="2572">
                  <c:v>24.575983999999998</c:v>
                </c:pt>
                <c:pt idx="2573">
                  <c:v>24.599177000000001</c:v>
                </c:pt>
                <c:pt idx="2574">
                  <c:v>24.591853</c:v>
                </c:pt>
                <c:pt idx="2575">
                  <c:v>24.63824</c:v>
                </c:pt>
                <c:pt idx="2576">
                  <c:v>24.618708000000002</c:v>
                </c:pt>
                <c:pt idx="2577">
                  <c:v>24.617488000000002</c:v>
                </c:pt>
                <c:pt idx="2578">
                  <c:v>24.597956</c:v>
                </c:pt>
                <c:pt idx="2579">
                  <c:v>24.602838999999999</c:v>
                </c:pt>
                <c:pt idx="2580">
                  <c:v>24.628474000000001</c:v>
                </c:pt>
                <c:pt idx="2581">
                  <c:v>24.630915000000002</c:v>
                </c:pt>
                <c:pt idx="2582">
                  <c:v>24.691951</c:v>
                </c:pt>
                <c:pt idx="2583">
                  <c:v>24.687068</c:v>
                </c:pt>
                <c:pt idx="2584">
                  <c:v>24.663874</c:v>
                </c:pt>
                <c:pt idx="2585">
                  <c:v>24.644342999999999</c:v>
                </c:pt>
                <c:pt idx="2586">
                  <c:v>24.637018999999999</c:v>
                </c:pt>
                <c:pt idx="2587">
                  <c:v>24.700496000000001</c:v>
                </c:pt>
                <c:pt idx="2588">
                  <c:v>24.723689</c:v>
                </c:pt>
                <c:pt idx="2589">
                  <c:v>24.674861</c:v>
                </c:pt>
                <c:pt idx="2590">
                  <c:v>24.607721999999999</c:v>
                </c:pt>
                <c:pt idx="2591">
                  <c:v>24.579646</c:v>
                </c:pt>
                <c:pt idx="2592">
                  <c:v>24.577204999999999</c:v>
                </c:pt>
                <c:pt idx="2593">
                  <c:v>24.564997999999999</c:v>
                </c:pt>
                <c:pt idx="2594">
                  <c:v>24.562556000000001</c:v>
                </c:pt>
                <c:pt idx="2595">
                  <c:v>24.654108999999998</c:v>
                </c:pt>
                <c:pt idx="2596">
                  <c:v>24.667536999999999</c:v>
                </c:pt>
                <c:pt idx="2597">
                  <c:v>24.701716000000001</c:v>
                </c:pt>
                <c:pt idx="2598">
                  <c:v>24.613826</c:v>
                </c:pt>
                <c:pt idx="2599">
                  <c:v>24.634578000000001</c:v>
                </c:pt>
                <c:pt idx="2600">
                  <c:v>24.689509000000001</c:v>
                </c:pt>
                <c:pt idx="2601">
                  <c:v>24.677302000000001</c:v>
                </c:pt>
                <c:pt idx="2602">
                  <c:v>24.696833000000002</c:v>
                </c:pt>
                <c:pt idx="2603">
                  <c:v>24.720027000000002</c:v>
                </c:pt>
                <c:pt idx="2604">
                  <c:v>24.633357</c:v>
                </c:pt>
                <c:pt idx="2605">
                  <c:v>24.619928999999999</c:v>
                </c:pt>
                <c:pt idx="2606">
                  <c:v>24.612604999999999</c:v>
                </c:pt>
                <c:pt idx="2607">
                  <c:v>24.584529</c:v>
                </c:pt>
                <c:pt idx="2608">
                  <c:v>24.617488000000002</c:v>
                </c:pt>
                <c:pt idx="2609">
                  <c:v>24.689509000000001</c:v>
                </c:pt>
                <c:pt idx="2610">
                  <c:v>24.721247000000002</c:v>
                </c:pt>
                <c:pt idx="2611">
                  <c:v>24.687068</c:v>
                </c:pt>
                <c:pt idx="2612">
                  <c:v>24.679743999999999</c:v>
                </c:pt>
                <c:pt idx="2613">
                  <c:v>24.678522999999998</c:v>
                </c:pt>
                <c:pt idx="2614">
                  <c:v>24.650447</c:v>
                </c:pt>
                <c:pt idx="2615">
                  <c:v>24.589411999999999</c:v>
                </c:pt>
                <c:pt idx="2616">
                  <c:v>24.656549999999999</c:v>
                </c:pt>
                <c:pt idx="2617">
                  <c:v>24.665095000000001</c:v>
                </c:pt>
                <c:pt idx="2618">
                  <c:v>24.637018999999999</c:v>
                </c:pt>
                <c:pt idx="2619">
                  <c:v>24.652888000000001</c:v>
                </c:pt>
                <c:pt idx="2620">
                  <c:v>24.632135999999999</c:v>
                </c:pt>
                <c:pt idx="2621">
                  <c:v>24.689509000000001</c:v>
                </c:pt>
                <c:pt idx="2622">
                  <c:v>24.718806000000001</c:v>
                </c:pt>
                <c:pt idx="2623">
                  <c:v>24.751764999999999</c:v>
                </c:pt>
                <c:pt idx="2624">
                  <c:v>24.750544000000001</c:v>
                </c:pt>
                <c:pt idx="2625">
                  <c:v>24.644342999999999</c:v>
                </c:pt>
                <c:pt idx="2626">
                  <c:v>24.654108999999998</c:v>
                </c:pt>
                <c:pt idx="2627">
                  <c:v>24.688289000000001</c:v>
                </c:pt>
                <c:pt idx="2628">
                  <c:v>24.759088999999999</c:v>
                </c:pt>
                <c:pt idx="2629">
                  <c:v>24.746881999999999</c:v>
                </c:pt>
                <c:pt idx="2630">
                  <c:v>24.752986</c:v>
                </c:pt>
                <c:pt idx="2631">
                  <c:v>24.704158</c:v>
                </c:pt>
                <c:pt idx="2632">
                  <c:v>24.739557999999999</c:v>
                </c:pt>
                <c:pt idx="2633">
                  <c:v>24.781061999999999</c:v>
                </c:pt>
                <c:pt idx="2634">
                  <c:v>24.672419000000001</c:v>
                </c:pt>
                <c:pt idx="2635">
                  <c:v>24.617488000000002</c:v>
                </c:pt>
                <c:pt idx="2636">
                  <c:v>24.674861</c:v>
                </c:pt>
                <c:pt idx="2637">
                  <c:v>24.737117000000001</c:v>
                </c:pt>
                <c:pt idx="2638">
                  <c:v>24.744440999999998</c:v>
                </c:pt>
                <c:pt idx="2639">
                  <c:v>24.729792</c:v>
                </c:pt>
                <c:pt idx="2640">
                  <c:v>24.709040000000002</c:v>
                </c:pt>
                <c:pt idx="2641">
                  <c:v>24.732233999999998</c:v>
                </c:pt>
                <c:pt idx="2642">
                  <c:v>24.702936999999999</c:v>
                </c:pt>
                <c:pt idx="2643">
                  <c:v>24.746881999999999</c:v>
                </c:pt>
                <c:pt idx="2644">
                  <c:v>24.706599000000001</c:v>
                </c:pt>
                <c:pt idx="2645">
                  <c:v>24.749324000000001</c:v>
                </c:pt>
                <c:pt idx="2646">
                  <c:v>24.752986</c:v>
                </c:pt>
                <c:pt idx="2647">
                  <c:v>24.718806000000001</c:v>
                </c:pt>
                <c:pt idx="2648">
                  <c:v>24.677302000000001</c:v>
                </c:pt>
                <c:pt idx="2649">
                  <c:v>24.702936999999999</c:v>
                </c:pt>
                <c:pt idx="2650">
                  <c:v>24.741999</c:v>
                </c:pt>
                <c:pt idx="2651">
                  <c:v>24.689509000000001</c:v>
                </c:pt>
                <c:pt idx="2652">
                  <c:v>24.723689</c:v>
                </c:pt>
                <c:pt idx="2653">
                  <c:v>24.770076</c:v>
                </c:pt>
                <c:pt idx="2654">
                  <c:v>24.773738000000002</c:v>
                </c:pt>
                <c:pt idx="2655">
                  <c:v>24.733454999999999</c:v>
                </c:pt>
                <c:pt idx="2656">
                  <c:v>24.761531000000002</c:v>
                </c:pt>
                <c:pt idx="2657">
                  <c:v>24.812799999999999</c:v>
                </c:pt>
                <c:pt idx="2658">
                  <c:v>24.804255000000001</c:v>
                </c:pt>
                <c:pt idx="2659">
                  <c:v>24.724910000000001</c:v>
                </c:pt>
                <c:pt idx="2660">
                  <c:v>24.724910000000001</c:v>
                </c:pt>
                <c:pt idx="2661">
                  <c:v>24.826228</c:v>
                </c:pt>
                <c:pt idx="2662">
                  <c:v>24.834772999999998</c:v>
                </c:pt>
                <c:pt idx="2663">
                  <c:v>24.796931000000001</c:v>
                </c:pt>
                <c:pt idx="2664">
                  <c:v>24.733454999999999</c:v>
                </c:pt>
                <c:pt idx="2665">
                  <c:v>24.740779</c:v>
                </c:pt>
                <c:pt idx="2666">
                  <c:v>24.720027000000002</c:v>
                </c:pt>
                <c:pt idx="2667">
                  <c:v>24.720027000000002</c:v>
                </c:pt>
                <c:pt idx="2668">
                  <c:v>24.713923000000001</c:v>
                </c:pt>
                <c:pt idx="2669">
                  <c:v>24.694392000000001</c:v>
                </c:pt>
                <c:pt idx="2670">
                  <c:v>24.734674999999999</c:v>
                </c:pt>
                <c:pt idx="2671">
                  <c:v>24.771296</c:v>
                </c:pt>
                <c:pt idx="2672">
                  <c:v>24.810358999999998</c:v>
                </c:pt>
                <c:pt idx="2673">
                  <c:v>24.79449</c:v>
                </c:pt>
                <c:pt idx="2674">
                  <c:v>24.773738000000002</c:v>
                </c:pt>
                <c:pt idx="2675">
                  <c:v>24.784724000000001</c:v>
                </c:pt>
                <c:pt idx="2676">
                  <c:v>24.844538</c:v>
                </c:pt>
                <c:pt idx="2677">
                  <c:v>24.843318</c:v>
                </c:pt>
                <c:pt idx="2678">
                  <c:v>24.803035000000001</c:v>
                </c:pt>
                <c:pt idx="2679">
                  <c:v>24.805475999999999</c:v>
                </c:pt>
                <c:pt idx="2680">
                  <c:v>24.805475999999999</c:v>
                </c:pt>
                <c:pt idx="2681">
                  <c:v>24.842096999999999</c:v>
                </c:pt>
                <c:pt idx="2682">
                  <c:v>24.803035000000001</c:v>
                </c:pt>
                <c:pt idx="2683">
                  <c:v>24.829889999999999</c:v>
                </c:pt>
                <c:pt idx="2684">
                  <c:v>24.867732</c:v>
                </c:pt>
                <c:pt idx="2685">
                  <c:v>24.821345000000001</c:v>
                </c:pt>
                <c:pt idx="2686">
                  <c:v>24.837213999999999</c:v>
                </c:pt>
                <c:pt idx="2687">
                  <c:v>24.803035000000001</c:v>
                </c:pt>
                <c:pt idx="2688">
                  <c:v>24.763971999999999</c:v>
                </c:pt>
                <c:pt idx="2689">
                  <c:v>24.783503</c:v>
                </c:pt>
                <c:pt idx="2690">
                  <c:v>24.759088999999999</c:v>
                </c:pt>
                <c:pt idx="2691">
                  <c:v>24.781061999999999</c:v>
                </c:pt>
                <c:pt idx="2692">
                  <c:v>24.785945000000002</c:v>
                </c:pt>
                <c:pt idx="2693">
                  <c:v>24.79571</c:v>
                </c:pt>
                <c:pt idx="2694">
                  <c:v>24.801814</c:v>
                </c:pt>
                <c:pt idx="2695">
                  <c:v>24.842096999999999</c:v>
                </c:pt>
                <c:pt idx="2696">
                  <c:v>24.848201</c:v>
                </c:pt>
                <c:pt idx="2697">
                  <c:v>24.876277000000002</c:v>
                </c:pt>
                <c:pt idx="2698">
                  <c:v>24.814021</c:v>
                </c:pt>
                <c:pt idx="2699">
                  <c:v>24.739557999999999</c:v>
                </c:pt>
                <c:pt idx="2700">
                  <c:v>24.768854999999999</c:v>
                </c:pt>
                <c:pt idx="2701">
                  <c:v>24.818904</c:v>
                </c:pt>
                <c:pt idx="2702">
                  <c:v>24.807917</c:v>
                </c:pt>
                <c:pt idx="2703">
                  <c:v>24.810358999999998</c:v>
                </c:pt>
                <c:pt idx="2704">
                  <c:v>24.851863000000002</c:v>
                </c:pt>
                <c:pt idx="2705">
                  <c:v>24.838435</c:v>
                </c:pt>
                <c:pt idx="2706">
                  <c:v>24.822565999999998</c:v>
                </c:pt>
                <c:pt idx="2707">
                  <c:v>24.789607</c:v>
                </c:pt>
                <c:pt idx="2708">
                  <c:v>24.823786999999999</c:v>
                </c:pt>
                <c:pt idx="2709">
                  <c:v>24.866510999999999</c:v>
                </c:pt>
                <c:pt idx="2710">
                  <c:v>24.785945000000002</c:v>
                </c:pt>
                <c:pt idx="2711">
                  <c:v>24.812799999999999</c:v>
                </c:pt>
                <c:pt idx="2712">
                  <c:v>24.853083000000002</c:v>
                </c:pt>
                <c:pt idx="2713">
                  <c:v>24.803035000000001</c:v>
                </c:pt>
                <c:pt idx="2714">
                  <c:v>24.832331</c:v>
                </c:pt>
                <c:pt idx="2715">
                  <c:v>24.877497000000002</c:v>
                </c:pt>
                <c:pt idx="2716">
                  <c:v>24.956842999999999</c:v>
                </c:pt>
                <c:pt idx="2717">
                  <c:v>24.908014999999999</c:v>
                </c:pt>
                <c:pt idx="2718">
                  <c:v>24.820124</c:v>
                </c:pt>
                <c:pt idx="2719">
                  <c:v>24.871393999999999</c:v>
                </c:pt>
                <c:pt idx="2720">
                  <c:v>24.853083000000002</c:v>
                </c:pt>
                <c:pt idx="2721">
                  <c:v>24.845759000000001</c:v>
                </c:pt>
                <c:pt idx="2722">
                  <c:v>24.823786999999999</c:v>
                </c:pt>
                <c:pt idx="2723">
                  <c:v>24.832331</c:v>
                </c:pt>
                <c:pt idx="2724">
                  <c:v>24.839656000000002</c:v>
                </c:pt>
                <c:pt idx="2725">
                  <c:v>24.876277000000002</c:v>
                </c:pt>
                <c:pt idx="2726">
                  <c:v>24.849421</c:v>
                </c:pt>
                <c:pt idx="2727">
                  <c:v>24.789607</c:v>
                </c:pt>
                <c:pt idx="2728">
                  <c:v>24.823786999999999</c:v>
                </c:pt>
                <c:pt idx="2729">
                  <c:v>24.840876000000002</c:v>
                </c:pt>
                <c:pt idx="2730">
                  <c:v>24.849421</c:v>
                </c:pt>
                <c:pt idx="2731">
                  <c:v>24.844538</c:v>
                </c:pt>
                <c:pt idx="2732">
                  <c:v>24.826228</c:v>
                </c:pt>
                <c:pt idx="2733">
                  <c:v>24.806697</c:v>
                </c:pt>
                <c:pt idx="2734">
                  <c:v>24.799372000000002</c:v>
                </c:pt>
                <c:pt idx="2735">
                  <c:v>24.804255000000001</c:v>
                </c:pt>
                <c:pt idx="2736">
                  <c:v>24.854303999999999</c:v>
                </c:pt>
                <c:pt idx="2737">
                  <c:v>24.820124</c:v>
                </c:pt>
                <c:pt idx="2738">
                  <c:v>24.811579999999999</c:v>
                </c:pt>
                <c:pt idx="2739">
                  <c:v>24.848201</c:v>
                </c:pt>
                <c:pt idx="2740">
                  <c:v>24.821345000000001</c:v>
                </c:pt>
                <c:pt idx="2741">
                  <c:v>24.865290000000002</c:v>
                </c:pt>
                <c:pt idx="2742">
                  <c:v>24.871393999999999</c:v>
                </c:pt>
                <c:pt idx="2743">
                  <c:v>24.877497000000002</c:v>
                </c:pt>
                <c:pt idx="2744">
                  <c:v>24.929988000000002</c:v>
                </c:pt>
                <c:pt idx="2745">
                  <c:v>24.971492000000001</c:v>
                </c:pt>
                <c:pt idx="2746">
                  <c:v>24.897029</c:v>
                </c:pt>
                <c:pt idx="2747">
                  <c:v>24.828669000000001</c:v>
                </c:pt>
                <c:pt idx="2748">
                  <c:v>24.893367000000001</c:v>
                </c:pt>
                <c:pt idx="2749">
                  <c:v>24.917781000000002</c:v>
                </c:pt>
                <c:pt idx="2750">
                  <c:v>24.842096999999999</c:v>
                </c:pt>
                <c:pt idx="2751">
                  <c:v>24.897029</c:v>
                </c:pt>
                <c:pt idx="2752">
                  <c:v>24.915338999999999</c:v>
                </c:pt>
                <c:pt idx="2753">
                  <c:v>24.892146</c:v>
                </c:pt>
                <c:pt idx="2754">
                  <c:v>24.95074</c:v>
                </c:pt>
                <c:pt idx="2755">
                  <c:v>24.956842999999999</c:v>
                </c:pt>
                <c:pt idx="2756">
                  <c:v>24.908014999999999</c:v>
                </c:pt>
                <c:pt idx="2757">
                  <c:v>24.93365</c:v>
                </c:pt>
                <c:pt idx="2758">
                  <c:v>24.865290000000002</c:v>
                </c:pt>
                <c:pt idx="2759">
                  <c:v>24.868953000000001</c:v>
                </c:pt>
                <c:pt idx="2760">
                  <c:v>24.912897999999998</c:v>
                </c:pt>
                <c:pt idx="2761">
                  <c:v>24.857966000000001</c:v>
                </c:pt>
                <c:pt idx="2762">
                  <c:v>24.765193</c:v>
                </c:pt>
                <c:pt idx="2763">
                  <c:v>24.790828000000001</c:v>
                </c:pt>
                <c:pt idx="2764">
                  <c:v>24.888483999999998</c:v>
                </c:pt>
                <c:pt idx="2765">
                  <c:v>24.872615</c:v>
                </c:pt>
                <c:pt idx="2766">
                  <c:v>24.895807999999999</c:v>
                </c:pt>
                <c:pt idx="2767">
                  <c:v>24.925104999999999</c:v>
                </c:pt>
                <c:pt idx="2768">
                  <c:v>24.889704999999999</c:v>
                </c:pt>
                <c:pt idx="2769">
                  <c:v>24.873835</c:v>
                </c:pt>
                <c:pt idx="2770">
                  <c:v>24.849421</c:v>
                </c:pt>
                <c:pt idx="2771">
                  <c:v>24.838435</c:v>
                </c:pt>
                <c:pt idx="2772">
                  <c:v>24.904353</c:v>
                </c:pt>
                <c:pt idx="2773">
                  <c:v>24.973932999999999</c:v>
                </c:pt>
                <c:pt idx="2774">
                  <c:v>24.912897999999998</c:v>
                </c:pt>
                <c:pt idx="2775">
                  <c:v>24.932428999999999</c:v>
                </c:pt>
                <c:pt idx="2776">
                  <c:v>24.939753</c:v>
                </c:pt>
                <c:pt idx="2777">
                  <c:v>24.851863000000002</c:v>
                </c:pt>
                <c:pt idx="2778">
                  <c:v>24.887263000000001</c:v>
                </c:pt>
                <c:pt idx="2779">
                  <c:v>24.903131999999999</c:v>
                </c:pt>
                <c:pt idx="2780">
                  <c:v>24.857966000000001</c:v>
                </c:pt>
                <c:pt idx="2781">
                  <c:v>24.845759000000001</c:v>
                </c:pt>
                <c:pt idx="2782">
                  <c:v>24.925104999999999</c:v>
                </c:pt>
                <c:pt idx="2783">
                  <c:v>24.934871000000001</c:v>
                </c:pt>
                <c:pt idx="2784">
                  <c:v>24.898249</c:v>
                </c:pt>
                <c:pt idx="2785">
                  <c:v>24.961725999999999</c:v>
                </c:pt>
                <c:pt idx="2786">
                  <c:v>24.954402000000002</c:v>
                </c:pt>
                <c:pt idx="2787">
                  <c:v>24.914118999999999</c:v>
                </c:pt>
                <c:pt idx="2788">
                  <c:v>24.906794000000001</c:v>
                </c:pt>
                <c:pt idx="2789">
                  <c:v>24.894587000000001</c:v>
                </c:pt>
                <c:pt idx="2790">
                  <c:v>24.909236</c:v>
                </c:pt>
                <c:pt idx="2791">
                  <c:v>24.95074</c:v>
                </c:pt>
                <c:pt idx="2792">
                  <c:v>24.894587000000001</c:v>
                </c:pt>
                <c:pt idx="2793">
                  <c:v>24.895807999999999</c:v>
                </c:pt>
                <c:pt idx="2794">
                  <c:v>24.856746000000001</c:v>
                </c:pt>
                <c:pt idx="2795">
                  <c:v>24.915338999999999</c:v>
                </c:pt>
                <c:pt idx="2796">
                  <c:v>24.978815999999998</c:v>
                </c:pt>
                <c:pt idx="2797">
                  <c:v>24.939753</c:v>
                </c:pt>
                <c:pt idx="2798">
                  <c:v>24.965388000000001</c:v>
                </c:pt>
                <c:pt idx="2799">
                  <c:v>24.923884000000001</c:v>
                </c:pt>
                <c:pt idx="2800">
                  <c:v>24.969049999999999</c:v>
                </c:pt>
                <c:pt idx="2801">
                  <c:v>24.95074</c:v>
                </c:pt>
                <c:pt idx="2802">
                  <c:v>25.000788</c:v>
                </c:pt>
                <c:pt idx="2803">
                  <c:v>24.977595000000001</c:v>
                </c:pt>
                <c:pt idx="2804">
                  <c:v>24.970271</c:v>
                </c:pt>
                <c:pt idx="2805">
                  <c:v>24.940974000000001</c:v>
                </c:pt>
                <c:pt idx="2806">
                  <c:v>24.966608999999998</c:v>
                </c:pt>
                <c:pt idx="2807">
                  <c:v>24.971492000000001</c:v>
                </c:pt>
                <c:pt idx="2808">
                  <c:v>24.917781000000002</c:v>
                </c:pt>
                <c:pt idx="2809">
                  <c:v>24.939753</c:v>
                </c:pt>
                <c:pt idx="2810">
                  <c:v>25.102107</c:v>
                </c:pt>
                <c:pt idx="2811">
                  <c:v>25.110652000000002</c:v>
                </c:pt>
                <c:pt idx="2812">
                  <c:v>25.014216000000001</c:v>
                </c:pt>
                <c:pt idx="2813">
                  <c:v>24.989802000000001</c:v>
                </c:pt>
                <c:pt idx="2814">
                  <c:v>24.975154</c:v>
                </c:pt>
                <c:pt idx="2815">
                  <c:v>24.956842999999999</c:v>
                </c:pt>
                <c:pt idx="2816">
                  <c:v>24.961725999999999</c:v>
                </c:pt>
                <c:pt idx="2817">
                  <c:v>24.932428999999999</c:v>
                </c:pt>
                <c:pt idx="2818">
                  <c:v>24.875056000000001</c:v>
                </c:pt>
                <c:pt idx="2819">
                  <c:v>24.875056000000001</c:v>
                </c:pt>
                <c:pt idx="2820">
                  <c:v>24.888483999999998</c:v>
                </c:pt>
                <c:pt idx="2821">
                  <c:v>24.967828999999998</c:v>
                </c:pt>
                <c:pt idx="2822">
                  <c:v>24.929988000000002</c:v>
                </c:pt>
                <c:pt idx="2823">
                  <c:v>24.903131999999999</c:v>
                </c:pt>
                <c:pt idx="2824">
                  <c:v>24.95196</c:v>
                </c:pt>
                <c:pt idx="2825">
                  <c:v>24.944635999999999</c:v>
                </c:pt>
                <c:pt idx="2826">
                  <c:v>25.049617000000001</c:v>
                </c:pt>
                <c:pt idx="2827">
                  <c:v>25.058161999999999</c:v>
                </c:pt>
                <c:pt idx="2828">
                  <c:v>24.989802000000001</c:v>
                </c:pt>
                <c:pt idx="2829">
                  <c:v>24.921443</c:v>
                </c:pt>
                <c:pt idx="2830">
                  <c:v>24.986139999999999</c:v>
                </c:pt>
                <c:pt idx="2831">
                  <c:v>24.971492000000001</c:v>
                </c:pt>
                <c:pt idx="2832">
                  <c:v>24.959285000000001</c:v>
                </c:pt>
                <c:pt idx="2833">
                  <c:v>24.947078000000001</c:v>
                </c:pt>
                <c:pt idx="2834">
                  <c:v>24.958064</c:v>
                </c:pt>
                <c:pt idx="2835">
                  <c:v>25.034967999999999</c:v>
                </c:pt>
                <c:pt idx="2836">
                  <c:v>25.077693</c:v>
                </c:pt>
                <c:pt idx="2837">
                  <c:v>25.111872000000002</c:v>
                </c:pt>
                <c:pt idx="2838">
                  <c:v>25.097224000000001</c:v>
                </c:pt>
                <c:pt idx="2839">
                  <c:v>25.049617000000001</c:v>
                </c:pt>
                <c:pt idx="2840">
                  <c:v>25.043513000000001</c:v>
                </c:pt>
                <c:pt idx="2841">
                  <c:v>25.026423000000001</c:v>
                </c:pt>
                <c:pt idx="2842">
                  <c:v>24.966608999999998</c:v>
                </c:pt>
                <c:pt idx="2843">
                  <c:v>24.962947</c:v>
                </c:pt>
                <c:pt idx="2844">
                  <c:v>25.005671</c:v>
                </c:pt>
                <c:pt idx="2845">
                  <c:v>25.003229999999999</c:v>
                </c:pt>
                <c:pt idx="2846">
                  <c:v>25.081354999999999</c:v>
                </c:pt>
                <c:pt idx="2847">
                  <c:v>25.064264999999999</c:v>
                </c:pt>
                <c:pt idx="2848">
                  <c:v>25.043513000000001</c:v>
                </c:pt>
                <c:pt idx="2849">
                  <c:v>25.022760999999999</c:v>
                </c:pt>
                <c:pt idx="2850">
                  <c:v>24.966608999999998</c:v>
                </c:pt>
                <c:pt idx="2851">
                  <c:v>24.977595000000001</c:v>
                </c:pt>
                <c:pt idx="2852">
                  <c:v>25.031306000000001</c:v>
                </c:pt>
                <c:pt idx="2853">
                  <c:v>25.053279</c:v>
                </c:pt>
                <c:pt idx="2854">
                  <c:v>25.044733999999998</c:v>
                </c:pt>
                <c:pt idx="2855">
                  <c:v>25.128962000000001</c:v>
                </c:pt>
                <c:pt idx="2856">
                  <c:v>25.124078999999998</c:v>
                </c:pt>
                <c:pt idx="2857">
                  <c:v>25.037410000000001</c:v>
                </c:pt>
                <c:pt idx="2858">
                  <c:v>25.031306000000001</c:v>
                </c:pt>
                <c:pt idx="2859">
                  <c:v>25.036189</c:v>
                </c:pt>
                <c:pt idx="2860">
                  <c:v>25.054499</c:v>
                </c:pt>
                <c:pt idx="2861">
                  <c:v>25.031306000000001</c:v>
                </c:pt>
                <c:pt idx="2862">
                  <c:v>25.008113000000002</c:v>
                </c:pt>
                <c:pt idx="2863">
                  <c:v>25.075251000000002</c:v>
                </c:pt>
                <c:pt idx="2864">
                  <c:v>25.124078999999998</c:v>
                </c:pt>
                <c:pt idx="2865">
                  <c:v>25.069147999999998</c:v>
                </c:pt>
                <c:pt idx="2866">
                  <c:v>25.028865</c:v>
                </c:pt>
                <c:pt idx="2867">
                  <c:v>25.076471999999999</c:v>
                </c:pt>
                <c:pt idx="2868">
                  <c:v>25.080134000000001</c:v>
                </c:pt>
                <c:pt idx="2869">
                  <c:v>25.055720000000001</c:v>
                </c:pt>
                <c:pt idx="2870">
                  <c:v>25.052057999999999</c:v>
                </c:pt>
                <c:pt idx="2871">
                  <c:v>25.071588999999999</c:v>
                </c:pt>
                <c:pt idx="2872">
                  <c:v>25.122858999999998</c:v>
                </c:pt>
                <c:pt idx="2873">
                  <c:v>25.131404</c:v>
                </c:pt>
                <c:pt idx="2874">
                  <c:v>25.065486</c:v>
                </c:pt>
                <c:pt idx="2875">
                  <c:v>24.982478</c:v>
                </c:pt>
                <c:pt idx="2876">
                  <c:v>25.059381999999999</c:v>
                </c:pt>
                <c:pt idx="2877">
                  <c:v>25.161921</c:v>
                </c:pt>
                <c:pt idx="2878">
                  <c:v>25.149713999999999</c:v>
                </c:pt>
                <c:pt idx="2879">
                  <c:v>25.130182999999999</c:v>
                </c:pt>
                <c:pt idx="2880">
                  <c:v>25.128962000000001</c:v>
                </c:pt>
                <c:pt idx="2881">
                  <c:v>25.143611</c:v>
                </c:pt>
                <c:pt idx="2882">
                  <c:v>25.10821</c:v>
                </c:pt>
                <c:pt idx="2883">
                  <c:v>25.085017000000001</c:v>
                </c:pt>
                <c:pt idx="2884">
                  <c:v>25.10821</c:v>
                </c:pt>
                <c:pt idx="2885">
                  <c:v>25.149713999999999</c:v>
                </c:pt>
                <c:pt idx="2886">
                  <c:v>25.115535000000001</c:v>
                </c:pt>
                <c:pt idx="2887">
                  <c:v>25.085017000000001</c:v>
                </c:pt>
                <c:pt idx="2888">
                  <c:v>25.092341000000001</c:v>
                </c:pt>
                <c:pt idx="2889">
                  <c:v>25.060603</c:v>
                </c:pt>
                <c:pt idx="2890">
                  <c:v>25.053279</c:v>
                </c:pt>
                <c:pt idx="2891">
                  <c:v>25.172908</c:v>
                </c:pt>
                <c:pt idx="2892">
                  <c:v>25.205867000000001</c:v>
                </c:pt>
                <c:pt idx="2893">
                  <c:v>25.160701</c:v>
                </c:pt>
                <c:pt idx="2894">
                  <c:v>25.159479999999999</c:v>
                </c:pt>
                <c:pt idx="2895">
                  <c:v>25.209529</c:v>
                </c:pt>
                <c:pt idx="2896">
                  <c:v>25.183893999999999</c:v>
                </c:pt>
                <c:pt idx="2897">
                  <c:v>25.098445000000002</c:v>
                </c:pt>
                <c:pt idx="2898">
                  <c:v>25.137506999999999</c:v>
                </c:pt>
                <c:pt idx="2899">
                  <c:v>25.157038</c:v>
                </c:pt>
                <c:pt idx="2900">
                  <c:v>25.183893999999999</c:v>
                </c:pt>
                <c:pt idx="2901">
                  <c:v>25.194880000000001</c:v>
                </c:pt>
                <c:pt idx="2902">
                  <c:v>25.216853</c:v>
                </c:pt>
                <c:pt idx="2903">
                  <c:v>25.179010999999999</c:v>
                </c:pt>
                <c:pt idx="2904">
                  <c:v>25.149713999999999</c:v>
                </c:pt>
                <c:pt idx="2905">
                  <c:v>25.161921</c:v>
                </c:pt>
                <c:pt idx="2906">
                  <c:v>25.155818</c:v>
                </c:pt>
                <c:pt idx="2907">
                  <c:v>25.165583000000002</c:v>
                </c:pt>
                <c:pt idx="2908">
                  <c:v>25.154596999999999</c:v>
                </c:pt>
                <c:pt idx="2909">
                  <c:v>25.191217999999999</c:v>
                </c:pt>
                <c:pt idx="2910">
                  <c:v>25.187556000000001</c:v>
                </c:pt>
                <c:pt idx="2911">
                  <c:v>25.132624</c:v>
                </c:pt>
                <c:pt idx="2912">
                  <c:v>25.179010999999999</c:v>
                </c:pt>
                <c:pt idx="2913">
                  <c:v>25.189997000000002</c:v>
                </c:pt>
                <c:pt idx="2914">
                  <c:v>25.174128</c:v>
                </c:pt>
                <c:pt idx="2915">
                  <c:v>25.220514999999999</c:v>
                </c:pt>
                <c:pt idx="2916">
                  <c:v>25.238826</c:v>
                </c:pt>
                <c:pt idx="2917">
                  <c:v>25.224177000000001</c:v>
                </c:pt>
                <c:pt idx="2918">
                  <c:v>25.196100999999999</c:v>
                </c:pt>
                <c:pt idx="2919">
                  <c:v>25.269342999999999</c:v>
                </c:pt>
                <c:pt idx="2920">
                  <c:v>25.216853</c:v>
                </c:pt>
                <c:pt idx="2921">
                  <c:v>25.121638000000001</c:v>
                </c:pt>
                <c:pt idx="2922">
                  <c:v>25.169245</c:v>
                </c:pt>
                <c:pt idx="2923">
                  <c:v>25.161921</c:v>
                </c:pt>
                <c:pt idx="2924">
                  <c:v>25.177790000000002</c:v>
                </c:pt>
                <c:pt idx="2925">
                  <c:v>25.132624</c:v>
                </c:pt>
                <c:pt idx="2926">
                  <c:v>25.230281000000002</c:v>
                </c:pt>
                <c:pt idx="2927">
                  <c:v>25.235163</c:v>
                </c:pt>
                <c:pt idx="2928">
                  <c:v>25.143611</c:v>
                </c:pt>
                <c:pt idx="2929">
                  <c:v>25.120417</c:v>
                </c:pt>
                <c:pt idx="2930">
                  <c:v>25.117975999999999</c:v>
                </c:pt>
                <c:pt idx="2931">
                  <c:v>25.093561999999999</c:v>
                </c:pt>
                <c:pt idx="2932">
                  <c:v>25.075251000000002</c:v>
                </c:pt>
                <c:pt idx="2933">
                  <c:v>25.0899</c:v>
                </c:pt>
                <c:pt idx="2934">
                  <c:v>25.159479999999999</c:v>
                </c:pt>
                <c:pt idx="2935">
                  <c:v>25.164363000000002</c:v>
                </c:pt>
                <c:pt idx="2936">
                  <c:v>25.157038</c:v>
                </c:pt>
                <c:pt idx="2937">
                  <c:v>25.157038</c:v>
                </c:pt>
                <c:pt idx="2938">
                  <c:v>25.133845000000001</c:v>
                </c:pt>
                <c:pt idx="2939">
                  <c:v>25.088678999999999</c:v>
                </c:pt>
                <c:pt idx="2940">
                  <c:v>25.115535000000001</c:v>
                </c:pt>
                <c:pt idx="2941">
                  <c:v>25.169245</c:v>
                </c:pt>
                <c:pt idx="2942">
                  <c:v>25.161921</c:v>
                </c:pt>
                <c:pt idx="2943">
                  <c:v>25.085017000000001</c:v>
                </c:pt>
                <c:pt idx="2944">
                  <c:v>25.086238000000002</c:v>
                </c:pt>
                <c:pt idx="2945">
                  <c:v>25.104548000000001</c:v>
                </c:pt>
                <c:pt idx="2946">
                  <c:v>25.126521</c:v>
                </c:pt>
                <c:pt idx="2947">
                  <c:v>25.119197</c:v>
                </c:pt>
                <c:pt idx="2948">
                  <c:v>25.087458000000002</c:v>
                </c:pt>
                <c:pt idx="2949">
                  <c:v>25.076471999999999</c:v>
                </c:pt>
                <c:pt idx="2950">
                  <c:v>25.177790000000002</c:v>
                </c:pt>
                <c:pt idx="2951">
                  <c:v>25.179010999999999</c:v>
                </c:pt>
                <c:pt idx="2952">
                  <c:v>25.149713999999999</c:v>
                </c:pt>
                <c:pt idx="2953">
                  <c:v>25.027643999999999</c:v>
                </c:pt>
                <c:pt idx="2954">
                  <c:v>25.010553999999999</c:v>
                </c:pt>
                <c:pt idx="2955">
                  <c:v>25.025203000000001</c:v>
                </c:pt>
                <c:pt idx="2956">
                  <c:v>25.005671</c:v>
                </c:pt>
                <c:pt idx="2957">
                  <c:v>25.126521</c:v>
                </c:pt>
                <c:pt idx="2958">
                  <c:v>25.093561999999999</c:v>
                </c:pt>
                <c:pt idx="2959">
                  <c:v>25.056940999999998</c:v>
                </c:pt>
                <c:pt idx="2960">
                  <c:v>25.105768999999999</c:v>
                </c:pt>
                <c:pt idx="2961">
                  <c:v>25.113092999999999</c:v>
                </c:pt>
                <c:pt idx="2962">
                  <c:v>25.067927000000001</c:v>
                </c:pt>
                <c:pt idx="2963">
                  <c:v>25.038630000000001</c:v>
                </c:pt>
                <c:pt idx="2964">
                  <c:v>25.034967999999999</c:v>
                </c:pt>
                <c:pt idx="2965">
                  <c:v>25.014216000000001</c:v>
                </c:pt>
                <c:pt idx="2966">
                  <c:v>24.949518999999999</c:v>
                </c:pt>
                <c:pt idx="2967">
                  <c:v>24.969049999999999</c:v>
                </c:pt>
                <c:pt idx="2968">
                  <c:v>25.031306000000001</c:v>
                </c:pt>
                <c:pt idx="2969">
                  <c:v>25.054499</c:v>
                </c:pt>
                <c:pt idx="2970">
                  <c:v>25.017878</c:v>
                </c:pt>
                <c:pt idx="2971">
                  <c:v>25.103328000000001</c:v>
                </c:pt>
                <c:pt idx="2972">
                  <c:v>25.049617000000001</c:v>
                </c:pt>
                <c:pt idx="2973">
                  <c:v>25.058161999999999</c:v>
                </c:pt>
                <c:pt idx="2974">
                  <c:v>25.071588999999999</c:v>
                </c:pt>
                <c:pt idx="2975">
                  <c:v>25.048396</c:v>
                </c:pt>
                <c:pt idx="2976">
                  <c:v>25.105768999999999</c:v>
                </c:pt>
                <c:pt idx="2977">
                  <c:v>25.043513000000001</c:v>
                </c:pt>
                <c:pt idx="2978">
                  <c:v>25.004451</c:v>
                </c:pt>
                <c:pt idx="2979">
                  <c:v>25.061824000000001</c:v>
                </c:pt>
                <c:pt idx="2980">
                  <c:v>25.076471999999999</c:v>
                </c:pt>
                <c:pt idx="2981">
                  <c:v>25.050837000000001</c:v>
                </c:pt>
                <c:pt idx="2982">
                  <c:v>25.085017000000001</c:v>
                </c:pt>
                <c:pt idx="2983">
                  <c:v>25.025203000000001</c:v>
                </c:pt>
                <c:pt idx="2984">
                  <c:v>25.066706</c:v>
                </c:pt>
                <c:pt idx="2985">
                  <c:v>25.076471999999999</c:v>
                </c:pt>
                <c:pt idx="2986">
                  <c:v>25.009333000000002</c:v>
                </c:pt>
                <c:pt idx="2987">
                  <c:v>25.061824000000001</c:v>
                </c:pt>
                <c:pt idx="2988">
                  <c:v>25.077693</c:v>
                </c:pt>
                <c:pt idx="2989">
                  <c:v>25.039850999999999</c:v>
                </c:pt>
                <c:pt idx="2990">
                  <c:v>25.030085</c:v>
                </c:pt>
                <c:pt idx="2991">
                  <c:v>25.016658</c:v>
                </c:pt>
                <c:pt idx="2992">
                  <c:v>25.061824000000001</c:v>
                </c:pt>
                <c:pt idx="2993">
                  <c:v>25.061824000000001</c:v>
                </c:pt>
                <c:pt idx="2994">
                  <c:v>25.005671</c:v>
                </c:pt>
                <c:pt idx="2995">
                  <c:v>25.063044000000001</c:v>
                </c:pt>
                <c:pt idx="2996">
                  <c:v>25.122858999999998</c:v>
                </c:pt>
                <c:pt idx="2997">
                  <c:v>24.995906000000002</c:v>
                </c:pt>
                <c:pt idx="2998">
                  <c:v>24.912897999999998</c:v>
                </c:pt>
                <c:pt idx="2999">
                  <c:v>25.002009000000001</c:v>
                </c:pt>
                <c:pt idx="3000">
                  <c:v>25.031306000000001</c:v>
                </c:pt>
                <c:pt idx="3001">
                  <c:v>25.016658</c:v>
                </c:pt>
                <c:pt idx="3002">
                  <c:v>25.053279</c:v>
                </c:pt>
                <c:pt idx="3003">
                  <c:v>25.087458000000002</c:v>
                </c:pt>
                <c:pt idx="3004">
                  <c:v>25.054499</c:v>
                </c:pt>
                <c:pt idx="3005">
                  <c:v>25.076471999999999</c:v>
                </c:pt>
                <c:pt idx="3006">
                  <c:v>25.039850999999999</c:v>
                </c:pt>
                <c:pt idx="3007">
                  <c:v>24.991022999999998</c:v>
                </c:pt>
                <c:pt idx="3008">
                  <c:v>24.982478</c:v>
                </c:pt>
                <c:pt idx="3009">
                  <c:v>25.023982</c:v>
                </c:pt>
                <c:pt idx="3010">
                  <c:v>25.076471999999999</c:v>
                </c:pt>
                <c:pt idx="3011">
                  <c:v>25.080134000000001</c:v>
                </c:pt>
                <c:pt idx="3012">
                  <c:v>25.076471999999999</c:v>
                </c:pt>
                <c:pt idx="3013">
                  <c:v>25.085017000000001</c:v>
                </c:pt>
                <c:pt idx="3014">
                  <c:v>25.030085</c:v>
                </c:pt>
                <c:pt idx="3015">
                  <c:v>24.993463999999999</c:v>
                </c:pt>
                <c:pt idx="3016">
                  <c:v>24.980036999999999</c:v>
                </c:pt>
                <c:pt idx="3017">
                  <c:v>25.059381999999999</c:v>
                </c:pt>
                <c:pt idx="3018">
                  <c:v>25.0899</c:v>
                </c:pt>
                <c:pt idx="3019">
                  <c:v>25.036189</c:v>
                </c:pt>
                <c:pt idx="3020">
                  <c:v>24.984919000000001</c:v>
                </c:pt>
                <c:pt idx="3021">
                  <c:v>25.010553999999999</c:v>
                </c:pt>
                <c:pt idx="3022">
                  <c:v>25.050837000000001</c:v>
                </c:pt>
                <c:pt idx="3023">
                  <c:v>25.132624</c:v>
                </c:pt>
                <c:pt idx="3024">
                  <c:v>25.177790000000002</c:v>
                </c:pt>
                <c:pt idx="3025">
                  <c:v>25.133845000000001</c:v>
                </c:pt>
                <c:pt idx="3026">
                  <c:v>25.070368999999999</c:v>
                </c:pt>
                <c:pt idx="3027">
                  <c:v>25.060603</c:v>
                </c:pt>
                <c:pt idx="3028">
                  <c:v>25.07281</c:v>
                </c:pt>
                <c:pt idx="3029">
                  <c:v>25.037410000000001</c:v>
                </c:pt>
                <c:pt idx="3030">
                  <c:v>25.021540000000002</c:v>
                </c:pt>
                <c:pt idx="3031">
                  <c:v>25.059381999999999</c:v>
                </c:pt>
                <c:pt idx="3032">
                  <c:v>25.157038</c:v>
                </c:pt>
                <c:pt idx="3033">
                  <c:v>25.077693</c:v>
                </c:pt>
                <c:pt idx="3034">
                  <c:v>25.055720000000001</c:v>
                </c:pt>
                <c:pt idx="3035">
                  <c:v>25.092341000000001</c:v>
                </c:pt>
                <c:pt idx="3036">
                  <c:v>25.067927000000001</c:v>
                </c:pt>
                <c:pt idx="3037">
                  <c:v>25.096003</c:v>
                </c:pt>
                <c:pt idx="3038">
                  <c:v>25.042292</c:v>
                </c:pt>
                <c:pt idx="3039">
                  <c:v>25.083796</c:v>
                </c:pt>
                <c:pt idx="3040">
                  <c:v>25.039850999999999</c:v>
                </c:pt>
                <c:pt idx="3041">
                  <c:v>25.0899</c:v>
                </c:pt>
                <c:pt idx="3042">
                  <c:v>25.104548000000001</c:v>
                </c:pt>
                <c:pt idx="3043">
                  <c:v>25.056940999999998</c:v>
                </c:pt>
                <c:pt idx="3044">
                  <c:v>25.061824000000001</c:v>
                </c:pt>
                <c:pt idx="3045">
                  <c:v>25.039850999999999</c:v>
                </c:pt>
                <c:pt idx="3046">
                  <c:v>25.006892000000001</c:v>
                </c:pt>
                <c:pt idx="3047">
                  <c:v>25.060603</c:v>
                </c:pt>
                <c:pt idx="3048">
                  <c:v>25.041072</c:v>
                </c:pt>
                <c:pt idx="3049">
                  <c:v>25.115535000000001</c:v>
                </c:pt>
                <c:pt idx="3050">
                  <c:v>25.069147999999998</c:v>
                </c:pt>
                <c:pt idx="3051">
                  <c:v>25.009333000000002</c:v>
                </c:pt>
                <c:pt idx="3052">
                  <c:v>25.005671</c:v>
                </c:pt>
                <c:pt idx="3053">
                  <c:v>25.049617000000001</c:v>
                </c:pt>
                <c:pt idx="3054">
                  <c:v>25.087458000000002</c:v>
                </c:pt>
                <c:pt idx="3055">
                  <c:v>25.081354999999999</c:v>
                </c:pt>
                <c:pt idx="3056">
                  <c:v>25.075251000000002</c:v>
                </c:pt>
                <c:pt idx="3057">
                  <c:v>25.017878</c:v>
                </c:pt>
                <c:pt idx="3058">
                  <c:v>25.025203000000001</c:v>
                </c:pt>
                <c:pt idx="3059">
                  <c:v>25.094783</c:v>
                </c:pt>
                <c:pt idx="3060">
                  <c:v>25.115535000000001</c:v>
                </c:pt>
                <c:pt idx="3061">
                  <c:v>25.017878</c:v>
                </c:pt>
                <c:pt idx="3062">
                  <c:v>25.027643999999999</c:v>
                </c:pt>
                <c:pt idx="3063">
                  <c:v>25.067927000000001</c:v>
                </c:pt>
                <c:pt idx="3064">
                  <c:v>25.074031000000002</c:v>
                </c:pt>
                <c:pt idx="3065">
                  <c:v>25.056940999999998</c:v>
                </c:pt>
                <c:pt idx="3066">
                  <c:v>25.032527000000002</c:v>
                </c:pt>
                <c:pt idx="3067">
                  <c:v>25.000788</c:v>
                </c:pt>
                <c:pt idx="3068">
                  <c:v>25.043513000000001</c:v>
                </c:pt>
                <c:pt idx="3069">
                  <c:v>25.099665000000002</c:v>
                </c:pt>
                <c:pt idx="3070">
                  <c:v>25.086238000000002</c:v>
                </c:pt>
                <c:pt idx="3071">
                  <c:v>25.082576</c:v>
                </c:pt>
                <c:pt idx="3072">
                  <c:v>25.023982</c:v>
                </c:pt>
                <c:pt idx="3073">
                  <c:v>24.992243999999999</c:v>
                </c:pt>
                <c:pt idx="3074">
                  <c:v>25.071588999999999</c:v>
                </c:pt>
                <c:pt idx="3075">
                  <c:v>25.07281</c:v>
                </c:pt>
                <c:pt idx="3076">
                  <c:v>25.039850999999999</c:v>
                </c:pt>
                <c:pt idx="3077">
                  <c:v>25.074031000000002</c:v>
                </c:pt>
                <c:pt idx="3078">
                  <c:v>25.054499</c:v>
                </c:pt>
                <c:pt idx="3079">
                  <c:v>24.936091000000001</c:v>
                </c:pt>
                <c:pt idx="3080">
                  <c:v>24.944635999999999</c:v>
                </c:pt>
                <c:pt idx="3081">
                  <c:v>25.07281</c:v>
                </c:pt>
                <c:pt idx="3082">
                  <c:v>25.127742000000001</c:v>
                </c:pt>
                <c:pt idx="3083">
                  <c:v>25.070368999999999</c:v>
                </c:pt>
                <c:pt idx="3084">
                  <c:v>25.055720000000001</c:v>
                </c:pt>
                <c:pt idx="3085">
                  <c:v>25.054499</c:v>
                </c:pt>
                <c:pt idx="3086">
                  <c:v>25.058161999999999</c:v>
                </c:pt>
                <c:pt idx="3087">
                  <c:v>25.005671</c:v>
                </c:pt>
                <c:pt idx="3088">
                  <c:v>24.95074</c:v>
                </c:pt>
                <c:pt idx="3089">
                  <c:v>25.015436999999999</c:v>
                </c:pt>
                <c:pt idx="3090">
                  <c:v>25.033747000000002</c:v>
                </c:pt>
                <c:pt idx="3091">
                  <c:v>25.087458000000002</c:v>
                </c:pt>
                <c:pt idx="3092">
                  <c:v>25.075251000000002</c:v>
                </c:pt>
                <c:pt idx="3093">
                  <c:v>25.014216000000001</c:v>
                </c:pt>
                <c:pt idx="3094">
                  <c:v>25.042292</c:v>
                </c:pt>
                <c:pt idx="3095">
                  <c:v>25.038630000000001</c:v>
                </c:pt>
                <c:pt idx="3096">
                  <c:v>25.021540000000002</c:v>
                </c:pt>
                <c:pt idx="3097">
                  <c:v>25.006892000000001</c:v>
                </c:pt>
                <c:pt idx="3098">
                  <c:v>25.041072</c:v>
                </c:pt>
                <c:pt idx="3099">
                  <c:v>25.052057999999999</c:v>
                </c:pt>
                <c:pt idx="3100">
                  <c:v>25.023982</c:v>
                </c:pt>
                <c:pt idx="3101">
                  <c:v>24.989802000000001</c:v>
                </c:pt>
                <c:pt idx="3102">
                  <c:v>24.991022999999998</c:v>
                </c:pt>
                <c:pt idx="3103">
                  <c:v>25.043513000000001</c:v>
                </c:pt>
                <c:pt idx="3104">
                  <c:v>25.021540000000002</c:v>
                </c:pt>
                <c:pt idx="3105">
                  <c:v>24.972712000000001</c:v>
                </c:pt>
                <c:pt idx="3106">
                  <c:v>25.010553999999999</c:v>
                </c:pt>
                <c:pt idx="3107">
                  <c:v>25.019099000000001</c:v>
                </c:pt>
                <c:pt idx="3108">
                  <c:v>25.048396</c:v>
                </c:pt>
                <c:pt idx="3109">
                  <c:v>25.031306000000001</c:v>
                </c:pt>
                <c:pt idx="3110">
                  <c:v>25.048396</c:v>
                </c:pt>
                <c:pt idx="3111">
                  <c:v>24.954402000000002</c:v>
                </c:pt>
                <c:pt idx="3112">
                  <c:v>24.93365</c:v>
                </c:pt>
                <c:pt idx="3113">
                  <c:v>24.938533</c:v>
                </c:pt>
                <c:pt idx="3114">
                  <c:v>24.945857</c:v>
                </c:pt>
                <c:pt idx="3115">
                  <c:v>25.038630000000001</c:v>
                </c:pt>
                <c:pt idx="3116">
                  <c:v>24.988581</c:v>
                </c:pt>
                <c:pt idx="3117">
                  <c:v>25.005671</c:v>
                </c:pt>
                <c:pt idx="3118">
                  <c:v>25.065486</c:v>
                </c:pt>
                <c:pt idx="3119">
                  <c:v>25.059381999999999</c:v>
                </c:pt>
                <c:pt idx="3120">
                  <c:v>25.098445000000002</c:v>
                </c:pt>
                <c:pt idx="3121">
                  <c:v>24.988581</c:v>
                </c:pt>
                <c:pt idx="3122">
                  <c:v>24.967828999999998</c:v>
                </c:pt>
                <c:pt idx="3123">
                  <c:v>25.010553999999999</c:v>
                </c:pt>
                <c:pt idx="3124">
                  <c:v>25.006892000000001</c:v>
                </c:pt>
                <c:pt idx="3125">
                  <c:v>24.994685</c:v>
                </c:pt>
                <c:pt idx="3126">
                  <c:v>25.069147999999998</c:v>
                </c:pt>
                <c:pt idx="3127">
                  <c:v>25.063044000000001</c:v>
                </c:pt>
                <c:pt idx="3128">
                  <c:v>25.076471999999999</c:v>
                </c:pt>
                <c:pt idx="3129">
                  <c:v>25.069147999999998</c:v>
                </c:pt>
                <c:pt idx="3130">
                  <c:v>25.060603</c:v>
                </c:pt>
                <c:pt idx="3131">
                  <c:v>25.036189</c:v>
                </c:pt>
                <c:pt idx="3132">
                  <c:v>25.047174999999999</c:v>
                </c:pt>
                <c:pt idx="3133">
                  <c:v>25.022760999999999</c:v>
                </c:pt>
                <c:pt idx="3134">
                  <c:v>25.048396</c:v>
                </c:pt>
                <c:pt idx="3135">
                  <c:v>25.053279</c:v>
                </c:pt>
                <c:pt idx="3136">
                  <c:v>25.033747000000002</c:v>
                </c:pt>
                <c:pt idx="3137">
                  <c:v>24.981256999999999</c:v>
                </c:pt>
                <c:pt idx="3138">
                  <c:v>24.984919000000001</c:v>
                </c:pt>
                <c:pt idx="3139">
                  <c:v>25.048396</c:v>
                </c:pt>
                <c:pt idx="3140">
                  <c:v>25.038630000000001</c:v>
                </c:pt>
                <c:pt idx="3141">
                  <c:v>25.052057999999999</c:v>
                </c:pt>
                <c:pt idx="3142">
                  <c:v>25.099665000000002</c:v>
                </c:pt>
                <c:pt idx="3143">
                  <c:v>25.044733999999998</c:v>
                </c:pt>
                <c:pt idx="3144">
                  <c:v>25.019099000000001</c:v>
                </c:pt>
                <c:pt idx="3145">
                  <c:v>25.027643999999999</c:v>
                </c:pt>
                <c:pt idx="3146">
                  <c:v>24.976374</c:v>
                </c:pt>
                <c:pt idx="3147">
                  <c:v>24.988581</c:v>
                </c:pt>
                <c:pt idx="3148">
                  <c:v>25.081354999999999</c:v>
                </c:pt>
                <c:pt idx="3149">
                  <c:v>24.989802000000001</c:v>
                </c:pt>
                <c:pt idx="3150">
                  <c:v>24.969049999999999</c:v>
                </c:pt>
                <c:pt idx="3151">
                  <c:v>25.071588999999999</c:v>
                </c:pt>
                <c:pt idx="3152">
                  <c:v>25.008113000000002</c:v>
                </c:pt>
                <c:pt idx="3153">
                  <c:v>25.027643999999999</c:v>
                </c:pt>
                <c:pt idx="3154">
                  <c:v>25.011775</c:v>
                </c:pt>
                <c:pt idx="3155">
                  <c:v>24.993463999999999</c:v>
                </c:pt>
                <c:pt idx="3156">
                  <c:v>25.023982</c:v>
                </c:pt>
                <c:pt idx="3157">
                  <c:v>25.061824000000001</c:v>
                </c:pt>
                <c:pt idx="3158">
                  <c:v>24.961725999999999</c:v>
                </c:pt>
                <c:pt idx="3159">
                  <c:v>24.993463999999999</c:v>
                </c:pt>
                <c:pt idx="3160">
                  <c:v>25.042292</c:v>
                </c:pt>
                <c:pt idx="3161">
                  <c:v>25.016658</c:v>
                </c:pt>
                <c:pt idx="3162">
                  <c:v>25.011775</c:v>
                </c:pt>
                <c:pt idx="3163">
                  <c:v>24.978815999999998</c:v>
                </c:pt>
                <c:pt idx="3164">
                  <c:v>24.988581</c:v>
                </c:pt>
                <c:pt idx="3165">
                  <c:v>24.980036999999999</c:v>
                </c:pt>
                <c:pt idx="3166">
                  <c:v>25.005671</c:v>
                </c:pt>
                <c:pt idx="3167">
                  <c:v>24.991022999999998</c:v>
                </c:pt>
                <c:pt idx="3168">
                  <c:v>25.005671</c:v>
                </c:pt>
                <c:pt idx="3169">
                  <c:v>25.012996000000001</c:v>
                </c:pt>
                <c:pt idx="3170">
                  <c:v>25.048396</c:v>
                </c:pt>
                <c:pt idx="3171">
                  <c:v>25.063044000000001</c:v>
                </c:pt>
                <c:pt idx="3172">
                  <c:v>25.017878</c:v>
                </c:pt>
                <c:pt idx="3173">
                  <c:v>25.060603</c:v>
                </c:pt>
                <c:pt idx="3174">
                  <c:v>25.014216000000001</c:v>
                </c:pt>
                <c:pt idx="3175">
                  <c:v>24.962947</c:v>
                </c:pt>
                <c:pt idx="3176">
                  <c:v>25.008113000000002</c:v>
                </c:pt>
                <c:pt idx="3177">
                  <c:v>25.080134000000001</c:v>
                </c:pt>
                <c:pt idx="3178">
                  <c:v>25.064264999999999</c:v>
                </c:pt>
                <c:pt idx="3179">
                  <c:v>25.020320000000002</c:v>
                </c:pt>
                <c:pt idx="3180">
                  <c:v>24.992243999999999</c:v>
                </c:pt>
                <c:pt idx="3181">
                  <c:v>24.967828999999998</c:v>
                </c:pt>
                <c:pt idx="3182">
                  <c:v>25.061824000000001</c:v>
                </c:pt>
                <c:pt idx="3183">
                  <c:v>25.044733999999998</c:v>
                </c:pt>
                <c:pt idx="3184">
                  <c:v>24.991022999999998</c:v>
                </c:pt>
                <c:pt idx="3185">
                  <c:v>24.998346999999999</c:v>
                </c:pt>
                <c:pt idx="3186">
                  <c:v>25.048396</c:v>
                </c:pt>
                <c:pt idx="3187">
                  <c:v>25.038630000000001</c:v>
                </c:pt>
                <c:pt idx="3188">
                  <c:v>25.047174999999999</c:v>
                </c:pt>
                <c:pt idx="3189">
                  <c:v>25.102107</c:v>
                </c:pt>
                <c:pt idx="3190">
                  <c:v>25.061824000000001</c:v>
                </c:pt>
                <c:pt idx="3191">
                  <c:v>25.096003</c:v>
                </c:pt>
                <c:pt idx="3192">
                  <c:v>25.039850999999999</c:v>
                </c:pt>
                <c:pt idx="3193">
                  <c:v>24.961725999999999</c:v>
                </c:pt>
                <c:pt idx="3194">
                  <c:v>24.983699000000001</c:v>
                </c:pt>
                <c:pt idx="3195">
                  <c:v>24.999568</c:v>
                </c:pt>
                <c:pt idx="3196">
                  <c:v>25.020320000000002</c:v>
                </c:pt>
                <c:pt idx="3197">
                  <c:v>25.023982</c:v>
                </c:pt>
                <c:pt idx="3198">
                  <c:v>25.033747000000002</c:v>
                </c:pt>
                <c:pt idx="3199">
                  <c:v>25.025203000000001</c:v>
                </c:pt>
                <c:pt idx="3200">
                  <c:v>25.027643999999999</c:v>
                </c:pt>
                <c:pt idx="3201">
                  <c:v>25.016658</c:v>
                </c:pt>
                <c:pt idx="3202">
                  <c:v>25.009333000000002</c:v>
                </c:pt>
                <c:pt idx="3203">
                  <c:v>25.066706</c:v>
                </c:pt>
                <c:pt idx="3204">
                  <c:v>25.023982</c:v>
                </c:pt>
                <c:pt idx="3205">
                  <c:v>24.986139999999999</c:v>
                </c:pt>
                <c:pt idx="3206">
                  <c:v>25.032527000000002</c:v>
                </c:pt>
                <c:pt idx="3207">
                  <c:v>25.022760999999999</c:v>
                </c:pt>
                <c:pt idx="3208">
                  <c:v>25.023982</c:v>
                </c:pt>
                <c:pt idx="3209">
                  <c:v>24.931208000000002</c:v>
                </c:pt>
                <c:pt idx="3210">
                  <c:v>24.982478</c:v>
                </c:pt>
                <c:pt idx="3211">
                  <c:v>25.017878</c:v>
                </c:pt>
                <c:pt idx="3212">
                  <c:v>25.048396</c:v>
                </c:pt>
                <c:pt idx="3213">
                  <c:v>25.054499</c:v>
                </c:pt>
                <c:pt idx="3214">
                  <c:v>25.082576</c:v>
                </c:pt>
                <c:pt idx="3215">
                  <c:v>25.087458000000002</c:v>
                </c:pt>
                <c:pt idx="3216">
                  <c:v>25.065486</c:v>
                </c:pt>
                <c:pt idx="3217">
                  <c:v>24.993463999999999</c:v>
                </c:pt>
                <c:pt idx="3218">
                  <c:v>25.032527000000002</c:v>
                </c:pt>
                <c:pt idx="3219">
                  <c:v>25.078913</c:v>
                </c:pt>
                <c:pt idx="3220">
                  <c:v>25.102107</c:v>
                </c:pt>
                <c:pt idx="3221">
                  <c:v>25.031306000000001</c:v>
                </c:pt>
                <c:pt idx="3222">
                  <c:v>25.011775</c:v>
                </c:pt>
                <c:pt idx="3223">
                  <c:v>25.036189</c:v>
                </c:pt>
                <c:pt idx="3224">
                  <c:v>25.092341000000001</c:v>
                </c:pt>
                <c:pt idx="3225">
                  <c:v>25.076471999999999</c:v>
                </c:pt>
                <c:pt idx="3226">
                  <c:v>25.023982</c:v>
                </c:pt>
                <c:pt idx="3227">
                  <c:v>25.049617000000001</c:v>
                </c:pt>
                <c:pt idx="3228">
                  <c:v>25.075251000000002</c:v>
                </c:pt>
                <c:pt idx="3229">
                  <c:v>25.042292</c:v>
                </c:pt>
                <c:pt idx="3230">
                  <c:v>25.020320000000002</c:v>
                </c:pt>
                <c:pt idx="3231">
                  <c:v>25.055720000000001</c:v>
                </c:pt>
                <c:pt idx="3232">
                  <c:v>25.022760999999999</c:v>
                </c:pt>
                <c:pt idx="3233">
                  <c:v>24.970271</c:v>
                </c:pt>
                <c:pt idx="3234">
                  <c:v>24.978815999999998</c:v>
                </c:pt>
                <c:pt idx="3235">
                  <c:v>25.049617000000001</c:v>
                </c:pt>
                <c:pt idx="3236">
                  <c:v>25.037410000000001</c:v>
                </c:pt>
                <c:pt idx="3237">
                  <c:v>25.100885999999999</c:v>
                </c:pt>
                <c:pt idx="3238">
                  <c:v>25.081354999999999</c:v>
                </c:pt>
                <c:pt idx="3239">
                  <c:v>24.970271</c:v>
                </c:pt>
                <c:pt idx="3240">
                  <c:v>25.009333000000002</c:v>
                </c:pt>
                <c:pt idx="3241">
                  <c:v>24.989802000000001</c:v>
                </c:pt>
                <c:pt idx="3242">
                  <c:v>25.004451</c:v>
                </c:pt>
                <c:pt idx="3243">
                  <c:v>25.004451</c:v>
                </c:pt>
                <c:pt idx="3244">
                  <c:v>24.988581</c:v>
                </c:pt>
                <c:pt idx="3245">
                  <c:v>25.052057999999999</c:v>
                </c:pt>
                <c:pt idx="3246">
                  <c:v>25.022760999999999</c:v>
                </c:pt>
                <c:pt idx="3247">
                  <c:v>25.048396</c:v>
                </c:pt>
                <c:pt idx="3248">
                  <c:v>25.038630000000001</c:v>
                </c:pt>
                <c:pt idx="3249">
                  <c:v>25.128962000000001</c:v>
                </c:pt>
                <c:pt idx="3250">
                  <c:v>25.130182999999999</c:v>
                </c:pt>
                <c:pt idx="3251">
                  <c:v>25.110652000000002</c:v>
                </c:pt>
                <c:pt idx="3252">
                  <c:v>25.105768999999999</c:v>
                </c:pt>
                <c:pt idx="3253">
                  <c:v>25.058161999999999</c:v>
                </c:pt>
                <c:pt idx="3254">
                  <c:v>24.989802000000001</c:v>
                </c:pt>
                <c:pt idx="3255">
                  <c:v>25.010553999999999</c:v>
                </c:pt>
                <c:pt idx="3256">
                  <c:v>25.071588999999999</c:v>
                </c:pt>
                <c:pt idx="3257">
                  <c:v>25.074031000000002</c:v>
                </c:pt>
                <c:pt idx="3258">
                  <c:v>25.044733999999998</c:v>
                </c:pt>
                <c:pt idx="3259">
                  <c:v>25.006892000000001</c:v>
                </c:pt>
                <c:pt idx="3260">
                  <c:v>25.085017000000001</c:v>
                </c:pt>
                <c:pt idx="3261">
                  <c:v>25.055720000000001</c:v>
                </c:pt>
                <c:pt idx="3262">
                  <c:v>25.07281</c:v>
                </c:pt>
                <c:pt idx="3263">
                  <c:v>25.075251000000002</c:v>
                </c:pt>
                <c:pt idx="3264">
                  <c:v>25.052057999999999</c:v>
                </c:pt>
                <c:pt idx="3265">
                  <c:v>25.041072</c:v>
                </c:pt>
                <c:pt idx="3266">
                  <c:v>24.919001000000002</c:v>
                </c:pt>
                <c:pt idx="3267">
                  <c:v>25.114314</c:v>
                </c:pt>
                <c:pt idx="3268">
                  <c:v>25.133845000000001</c:v>
                </c:pt>
                <c:pt idx="3269">
                  <c:v>25.086238000000002</c:v>
                </c:pt>
                <c:pt idx="3270">
                  <c:v>25.052057999999999</c:v>
                </c:pt>
                <c:pt idx="3271">
                  <c:v>25.164363000000002</c:v>
                </c:pt>
                <c:pt idx="3272">
                  <c:v>25.138728</c:v>
                </c:pt>
                <c:pt idx="3273">
                  <c:v>25.036189</c:v>
                </c:pt>
                <c:pt idx="3274">
                  <c:v>25.094783</c:v>
                </c:pt>
                <c:pt idx="3275">
                  <c:v>25.103328000000001</c:v>
                </c:pt>
                <c:pt idx="3276">
                  <c:v>25.092341000000001</c:v>
                </c:pt>
                <c:pt idx="3277">
                  <c:v>25.126521</c:v>
                </c:pt>
                <c:pt idx="3278">
                  <c:v>25.045953999999998</c:v>
                </c:pt>
                <c:pt idx="3279">
                  <c:v>25.075251000000002</c:v>
                </c:pt>
                <c:pt idx="3280">
                  <c:v>25.10699</c:v>
                </c:pt>
                <c:pt idx="3281">
                  <c:v>25.102107</c:v>
                </c:pt>
                <c:pt idx="3282">
                  <c:v>25.066706</c:v>
                </c:pt>
                <c:pt idx="3283">
                  <c:v>25.031306000000001</c:v>
                </c:pt>
                <c:pt idx="3284">
                  <c:v>25.047174999999999</c:v>
                </c:pt>
                <c:pt idx="3285">
                  <c:v>25.113092999999999</c:v>
                </c:pt>
                <c:pt idx="3286">
                  <c:v>25.10699</c:v>
                </c:pt>
                <c:pt idx="3287">
                  <c:v>25.080134000000001</c:v>
                </c:pt>
                <c:pt idx="3288">
                  <c:v>25.070368999999999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7394-484F-A9EE-1662B69563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7488752"/>
        <c:axId val="744516112"/>
      </c:scatterChart>
      <c:valAx>
        <c:axId val="737488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516112"/>
        <c:crosses val="autoZero"/>
        <c:crossBetween val="midCat"/>
      </c:valAx>
      <c:valAx>
        <c:axId val="744516112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 in °C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74887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672560550184389"/>
          <c:y val="0.47340051421382806"/>
          <c:w val="0.37186504535034381"/>
          <c:h val="0.185740132076977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Displacement</a:t>
            </a:r>
            <a:r>
              <a:rPr lang="en-US" sz="1600" baseline="0"/>
              <a:t> by controlling Ni-Cr coil under 1000N pre-load</a:t>
            </a:r>
            <a:endParaRPr lang="en-US" sz="1600"/>
          </a:p>
        </c:rich>
      </c:tx>
      <c:layout>
        <c:manualLayout>
          <c:xMode val="edge"/>
          <c:yMode val="edge"/>
          <c:x val="0.14013747052545886"/>
          <c:y val="2.27202522723233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952579994955662"/>
          <c:y val="0.14546656425657067"/>
          <c:w val="0.83301094860180991"/>
          <c:h val="0.65538118142926483"/>
        </c:manualLayout>
      </c:layout>
      <c:scatterChart>
        <c:scatterStyle val="lineMarker"/>
        <c:varyColors val="0"/>
        <c:ser>
          <c:idx val="0"/>
          <c:order val="0"/>
          <c:tx>
            <c:v>Desired Position (µm)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[Data_1000N.xlsx]sheet1!$A$2:$A$3251</c:f>
              <c:numCache>
                <c:formatCode>General</c:formatCode>
                <c:ptCount val="3250"/>
                <c:pt idx="0">
                  <c:v>5.2</c:v>
                </c:pt>
                <c:pt idx="1">
                  <c:v>5.25</c:v>
                </c:pt>
                <c:pt idx="2">
                  <c:v>5.3</c:v>
                </c:pt>
                <c:pt idx="3">
                  <c:v>5.35</c:v>
                </c:pt>
                <c:pt idx="4">
                  <c:v>5.4</c:v>
                </c:pt>
                <c:pt idx="5">
                  <c:v>5.45</c:v>
                </c:pt>
                <c:pt idx="6">
                  <c:v>5.5</c:v>
                </c:pt>
                <c:pt idx="7">
                  <c:v>5.55</c:v>
                </c:pt>
                <c:pt idx="8">
                  <c:v>5.6</c:v>
                </c:pt>
                <c:pt idx="9">
                  <c:v>6</c:v>
                </c:pt>
                <c:pt idx="10">
                  <c:v>6.3</c:v>
                </c:pt>
                <c:pt idx="11">
                  <c:v>6.6</c:v>
                </c:pt>
                <c:pt idx="12">
                  <c:v>6.9</c:v>
                </c:pt>
                <c:pt idx="13">
                  <c:v>7.55</c:v>
                </c:pt>
                <c:pt idx="14">
                  <c:v>8.8000000000000007</c:v>
                </c:pt>
                <c:pt idx="15">
                  <c:v>9.0500000000000007</c:v>
                </c:pt>
                <c:pt idx="16">
                  <c:v>9.25</c:v>
                </c:pt>
                <c:pt idx="17">
                  <c:v>9.5</c:v>
                </c:pt>
                <c:pt idx="18">
                  <c:v>10.1</c:v>
                </c:pt>
                <c:pt idx="19">
                  <c:v>11.45</c:v>
                </c:pt>
                <c:pt idx="20">
                  <c:v>11.65</c:v>
                </c:pt>
                <c:pt idx="21">
                  <c:v>11.9</c:v>
                </c:pt>
                <c:pt idx="22">
                  <c:v>12.2</c:v>
                </c:pt>
                <c:pt idx="23">
                  <c:v>13.15</c:v>
                </c:pt>
                <c:pt idx="24">
                  <c:v>13.5</c:v>
                </c:pt>
                <c:pt idx="25">
                  <c:v>13.75</c:v>
                </c:pt>
                <c:pt idx="26">
                  <c:v>14.05</c:v>
                </c:pt>
                <c:pt idx="27">
                  <c:v>15.15</c:v>
                </c:pt>
                <c:pt idx="28">
                  <c:v>15.5</c:v>
                </c:pt>
                <c:pt idx="29">
                  <c:v>15.7</c:v>
                </c:pt>
                <c:pt idx="30">
                  <c:v>16.05</c:v>
                </c:pt>
                <c:pt idx="31">
                  <c:v>16.95</c:v>
                </c:pt>
                <c:pt idx="32">
                  <c:v>17.2</c:v>
                </c:pt>
                <c:pt idx="33">
                  <c:v>17.55</c:v>
                </c:pt>
                <c:pt idx="34">
                  <c:v>17.850000000000001</c:v>
                </c:pt>
                <c:pt idx="35">
                  <c:v>18.8</c:v>
                </c:pt>
                <c:pt idx="36">
                  <c:v>19.100000000000001</c:v>
                </c:pt>
                <c:pt idx="37">
                  <c:v>19.45</c:v>
                </c:pt>
                <c:pt idx="38">
                  <c:v>19.7</c:v>
                </c:pt>
                <c:pt idx="39">
                  <c:v>20.9</c:v>
                </c:pt>
                <c:pt idx="40">
                  <c:v>21.2</c:v>
                </c:pt>
                <c:pt idx="41">
                  <c:v>21.45</c:v>
                </c:pt>
                <c:pt idx="42">
                  <c:v>21.75</c:v>
                </c:pt>
                <c:pt idx="43">
                  <c:v>22.6</c:v>
                </c:pt>
                <c:pt idx="44">
                  <c:v>22.85</c:v>
                </c:pt>
                <c:pt idx="45">
                  <c:v>23.15</c:v>
                </c:pt>
                <c:pt idx="46">
                  <c:v>23.45</c:v>
                </c:pt>
                <c:pt idx="47">
                  <c:v>24.2</c:v>
                </c:pt>
                <c:pt idx="48">
                  <c:v>24.9</c:v>
                </c:pt>
                <c:pt idx="49">
                  <c:v>25.95</c:v>
                </c:pt>
                <c:pt idx="50">
                  <c:v>26.2</c:v>
                </c:pt>
                <c:pt idx="51">
                  <c:v>26.45</c:v>
                </c:pt>
                <c:pt idx="52">
                  <c:v>26.75</c:v>
                </c:pt>
                <c:pt idx="53">
                  <c:v>27.6</c:v>
                </c:pt>
                <c:pt idx="54">
                  <c:v>27.9</c:v>
                </c:pt>
                <c:pt idx="55">
                  <c:v>28.2</c:v>
                </c:pt>
                <c:pt idx="56">
                  <c:v>28.5</c:v>
                </c:pt>
                <c:pt idx="57">
                  <c:v>29.45</c:v>
                </c:pt>
                <c:pt idx="58">
                  <c:v>29.75</c:v>
                </c:pt>
                <c:pt idx="59">
                  <c:v>30.05</c:v>
                </c:pt>
                <c:pt idx="60">
                  <c:v>30.35</c:v>
                </c:pt>
                <c:pt idx="61">
                  <c:v>31.4</c:v>
                </c:pt>
                <c:pt idx="62">
                  <c:v>31.65</c:v>
                </c:pt>
                <c:pt idx="63">
                  <c:v>31.9</c:v>
                </c:pt>
                <c:pt idx="64">
                  <c:v>32.25</c:v>
                </c:pt>
                <c:pt idx="65">
                  <c:v>32.85</c:v>
                </c:pt>
                <c:pt idx="66">
                  <c:v>33.799999999999997</c:v>
                </c:pt>
                <c:pt idx="67">
                  <c:v>34.1</c:v>
                </c:pt>
                <c:pt idx="68">
                  <c:v>34.950000000000003</c:v>
                </c:pt>
                <c:pt idx="69">
                  <c:v>35.950000000000003</c:v>
                </c:pt>
                <c:pt idx="70">
                  <c:v>36.25</c:v>
                </c:pt>
                <c:pt idx="71">
                  <c:v>36.6</c:v>
                </c:pt>
                <c:pt idx="72">
                  <c:v>37.35</c:v>
                </c:pt>
                <c:pt idx="73">
                  <c:v>38.799999999999997</c:v>
                </c:pt>
                <c:pt idx="74">
                  <c:v>39.15</c:v>
                </c:pt>
                <c:pt idx="75">
                  <c:v>39.450000000000003</c:v>
                </c:pt>
                <c:pt idx="76">
                  <c:v>40.25</c:v>
                </c:pt>
                <c:pt idx="77">
                  <c:v>41.35</c:v>
                </c:pt>
                <c:pt idx="78">
                  <c:v>41.9</c:v>
                </c:pt>
                <c:pt idx="79">
                  <c:v>43.25</c:v>
                </c:pt>
                <c:pt idx="80">
                  <c:v>44.65</c:v>
                </c:pt>
                <c:pt idx="81">
                  <c:v>45</c:v>
                </c:pt>
                <c:pt idx="82">
                  <c:v>45.3</c:v>
                </c:pt>
                <c:pt idx="83">
                  <c:v>46.2</c:v>
                </c:pt>
                <c:pt idx="84">
                  <c:v>46.55</c:v>
                </c:pt>
                <c:pt idx="85">
                  <c:v>46.85</c:v>
                </c:pt>
                <c:pt idx="86">
                  <c:v>47.15</c:v>
                </c:pt>
                <c:pt idx="87">
                  <c:v>48.45</c:v>
                </c:pt>
                <c:pt idx="88">
                  <c:v>48.75</c:v>
                </c:pt>
                <c:pt idx="89">
                  <c:v>49</c:v>
                </c:pt>
                <c:pt idx="90">
                  <c:v>49.2</c:v>
                </c:pt>
                <c:pt idx="91">
                  <c:v>49.55</c:v>
                </c:pt>
                <c:pt idx="92">
                  <c:v>50.35</c:v>
                </c:pt>
                <c:pt idx="93">
                  <c:v>51.1</c:v>
                </c:pt>
                <c:pt idx="94">
                  <c:v>51.35</c:v>
                </c:pt>
                <c:pt idx="95">
                  <c:v>51.6</c:v>
                </c:pt>
                <c:pt idx="96">
                  <c:v>51.85</c:v>
                </c:pt>
                <c:pt idx="97">
                  <c:v>52.1</c:v>
                </c:pt>
                <c:pt idx="98">
                  <c:v>52.8</c:v>
                </c:pt>
                <c:pt idx="99">
                  <c:v>53.45</c:v>
                </c:pt>
                <c:pt idx="100">
                  <c:v>54.4</c:v>
                </c:pt>
                <c:pt idx="101">
                  <c:v>54.7</c:v>
                </c:pt>
                <c:pt idx="102">
                  <c:v>54.95</c:v>
                </c:pt>
                <c:pt idx="103">
                  <c:v>55.15</c:v>
                </c:pt>
                <c:pt idx="104">
                  <c:v>55.7</c:v>
                </c:pt>
                <c:pt idx="105">
                  <c:v>56.7</c:v>
                </c:pt>
                <c:pt idx="106">
                  <c:v>56.9</c:v>
                </c:pt>
                <c:pt idx="107">
                  <c:v>57.1</c:v>
                </c:pt>
                <c:pt idx="108">
                  <c:v>57.35</c:v>
                </c:pt>
                <c:pt idx="109">
                  <c:v>57.7</c:v>
                </c:pt>
                <c:pt idx="110">
                  <c:v>59.05</c:v>
                </c:pt>
                <c:pt idx="111">
                  <c:v>59.75</c:v>
                </c:pt>
                <c:pt idx="112">
                  <c:v>60</c:v>
                </c:pt>
                <c:pt idx="113">
                  <c:v>60.25</c:v>
                </c:pt>
                <c:pt idx="114">
                  <c:v>60.5</c:v>
                </c:pt>
                <c:pt idx="115">
                  <c:v>60.75</c:v>
                </c:pt>
                <c:pt idx="116">
                  <c:v>61.7</c:v>
                </c:pt>
                <c:pt idx="117">
                  <c:v>62.5</c:v>
                </c:pt>
                <c:pt idx="118">
                  <c:v>62.75</c:v>
                </c:pt>
                <c:pt idx="119">
                  <c:v>63.05</c:v>
                </c:pt>
                <c:pt idx="120">
                  <c:v>63.3</c:v>
                </c:pt>
                <c:pt idx="121">
                  <c:v>64</c:v>
                </c:pt>
                <c:pt idx="122">
                  <c:v>65.150000000000006</c:v>
                </c:pt>
                <c:pt idx="123">
                  <c:v>65.400000000000006</c:v>
                </c:pt>
                <c:pt idx="124">
                  <c:v>66.75</c:v>
                </c:pt>
                <c:pt idx="125">
                  <c:v>67.25</c:v>
                </c:pt>
                <c:pt idx="126">
                  <c:v>67.650000000000006</c:v>
                </c:pt>
                <c:pt idx="127">
                  <c:v>68.95</c:v>
                </c:pt>
                <c:pt idx="128">
                  <c:v>69.25</c:v>
                </c:pt>
                <c:pt idx="129">
                  <c:v>69.650000000000006</c:v>
                </c:pt>
                <c:pt idx="130">
                  <c:v>70.599999999999994</c:v>
                </c:pt>
                <c:pt idx="131">
                  <c:v>71</c:v>
                </c:pt>
                <c:pt idx="132">
                  <c:v>71.3</c:v>
                </c:pt>
                <c:pt idx="133">
                  <c:v>72.05</c:v>
                </c:pt>
                <c:pt idx="134">
                  <c:v>74.2</c:v>
                </c:pt>
                <c:pt idx="135">
                  <c:v>76.099999999999994</c:v>
                </c:pt>
                <c:pt idx="136">
                  <c:v>76.55</c:v>
                </c:pt>
                <c:pt idx="137">
                  <c:v>78.25</c:v>
                </c:pt>
                <c:pt idx="138">
                  <c:v>78.8</c:v>
                </c:pt>
                <c:pt idx="139">
                  <c:v>80.3</c:v>
                </c:pt>
                <c:pt idx="140">
                  <c:v>80.900000000000006</c:v>
                </c:pt>
                <c:pt idx="141">
                  <c:v>81.2</c:v>
                </c:pt>
                <c:pt idx="142">
                  <c:v>82.15</c:v>
                </c:pt>
                <c:pt idx="143">
                  <c:v>82.6</c:v>
                </c:pt>
                <c:pt idx="144">
                  <c:v>83.05</c:v>
                </c:pt>
                <c:pt idx="145">
                  <c:v>84.1</c:v>
                </c:pt>
                <c:pt idx="146">
                  <c:v>84.4</c:v>
                </c:pt>
                <c:pt idx="147">
                  <c:v>84.75</c:v>
                </c:pt>
                <c:pt idx="148">
                  <c:v>85.05</c:v>
                </c:pt>
                <c:pt idx="149">
                  <c:v>86.1</c:v>
                </c:pt>
                <c:pt idx="150">
                  <c:v>86.3</c:v>
                </c:pt>
                <c:pt idx="151">
                  <c:v>86.65</c:v>
                </c:pt>
                <c:pt idx="152">
                  <c:v>87.5</c:v>
                </c:pt>
                <c:pt idx="153">
                  <c:v>88.65</c:v>
                </c:pt>
                <c:pt idx="154">
                  <c:v>88.85</c:v>
                </c:pt>
                <c:pt idx="155">
                  <c:v>89.15</c:v>
                </c:pt>
                <c:pt idx="156">
                  <c:v>90.4</c:v>
                </c:pt>
                <c:pt idx="157">
                  <c:v>90.85</c:v>
                </c:pt>
                <c:pt idx="158">
                  <c:v>91.1</c:v>
                </c:pt>
                <c:pt idx="159">
                  <c:v>92.05</c:v>
                </c:pt>
                <c:pt idx="160">
                  <c:v>92.3</c:v>
                </c:pt>
                <c:pt idx="161">
                  <c:v>92.6</c:v>
                </c:pt>
                <c:pt idx="162">
                  <c:v>92.8</c:v>
                </c:pt>
                <c:pt idx="163">
                  <c:v>93.75</c:v>
                </c:pt>
                <c:pt idx="164">
                  <c:v>94</c:v>
                </c:pt>
                <c:pt idx="165">
                  <c:v>94.25</c:v>
                </c:pt>
                <c:pt idx="166">
                  <c:v>94.45</c:v>
                </c:pt>
                <c:pt idx="167">
                  <c:v>95.35</c:v>
                </c:pt>
                <c:pt idx="168">
                  <c:v>95.55</c:v>
                </c:pt>
                <c:pt idx="169">
                  <c:v>95.8</c:v>
                </c:pt>
                <c:pt idx="170">
                  <c:v>96.05</c:v>
                </c:pt>
                <c:pt idx="171">
                  <c:v>96.85</c:v>
                </c:pt>
                <c:pt idx="172">
                  <c:v>97.1</c:v>
                </c:pt>
                <c:pt idx="173">
                  <c:v>97.45</c:v>
                </c:pt>
                <c:pt idx="174">
                  <c:v>97.7</c:v>
                </c:pt>
                <c:pt idx="175">
                  <c:v>98.45</c:v>
                </c:pt>
                <c:pt idx="176">
                  <c:v>98.7</c:v>
                </c:pt>
                <c:pt idx="177">
                  <c:v>98.95</c:v>
                </c:pt>
                <c:pt idx="178">
                  <c:v>99.7</c:v>
                </c:pt>
                <c:pt idx="179">
                  <c:v>100.8</c:v>
                </c:pt>
                <c:pt idx="180">
                  <c:v>101.05</c:v>
                </c:pt>
                <c:pt idx="181">
                  <c:v>101.3</c:v>
                </c:pt>
                <c:pt idx="182">
                  <c:v>101.55</c:v>
                </c:pt>
                <c:pt idx="183">
                  <c:v>102.45</c:v>
                </c:pt>
                <c:pt idx="184">
                  <c:v>102.65</c:v>
                </c:pt>
                <c:pt idx="185">
                  <c:v>102.9</c:v>
                </c:pt>
                <c:pt idx="186">
                  <c:v>103.15</c:v>
                </c:pt>
                <c:pt idx="187">
                  <c:v>103.5</c:v>
                </c:pt>
                <c:pt idx="188">
                  <c:v>104.25</c:v>
                </c:pt>
                <c:pt idx="189">
                  <c:v>105</c:v>
                </c:pt>
                <c:pt idx="190">
                  <c:v>105.45</c:v>
                </c:pt>
                <c:pt idx="191">
                  <c:v>105.75</c:v>
                </c:pt>
                <c:pt idx="192">
                  <c:v>106.5</c:v>
                </c:pt>
                <c:pt idx="193">
                  <c:v>107.25</c:v>
                </c:pt>
                <c:pt idx="194">
                  <c:v>107.55</c:v>
                </c:pt>
                <c:pt idx="195">
                  <c:v>107.8</c:v>
                </c:pt>
                <c:pt idx="196">
                  <c:v>108.05</c:v>
                </c:pt>
                <c:pt idx="197">
                  <c:v>108.75</c:v>
                </c:pt>
                <c:pt idx="198">
                  <c:v>109.55</c:v>
                </c:pt>
                <c:pt idx="199">
                  <c:v>109.8</c:v>
                </c:pt>
                <c:pt idx="200">
                  <c:v>110.1</c:v>
                </c:pt>
                <c:pt idx="201">
                  <c:v>110.3</c:v>
                </c:pt>
                <c:pt idx="202">
                  <c:v>111.3</c:v>
                </c:pt>
                <c:pt idx="203">
                  <c:v>112.4</c:v>
                </c:pt>
                <c:pt idx="204">
                  <c:v>112.6</c:v>
                </c:pt>
                <c:pt idx="205">
                  <c:v>112.9</c:v>
                </c:pt>
                <c:pt idx="206">
                  <c:v>113.2</c:v>
                </c:pt>
                <c:pt idx="207">
                  <c:v>114.15</c:v>
                </c:pt>
                <c:pt idx="208">
                  <c:v>114.9</c:v>
                </c:pt>
                <c:pt idx="209">
                  <c:v>115.35</c:v>
                </c:pt>
                <c:pt idx="210">
                  <c:v>115.6</c:v>
                </c:pt>
                <c:pt idx="211">
                  <c:v>116.2</c:v>
                </c:pt>
                <c:pt idx="212">
                  <c:v>117.2</c:v>
                </c:pt>
                <c:pt idx="213">
                  <c:v>117.45</c:v>
                </c:pt>
                <c:pt idx="214">
                  <c:v>117.7</c:v>
                </c:pt>
                <c:pt idx="215">
                  <c:v>117.95</c:v>
                </c:pt>
                <c:pt idx="216">
                  <c:v>118.25</c:v>
                </c:pt>
                <c:pt idx="217">
                  <c:v>119.15</c:v>
                </c:pt>
                <c:pt idx="218">
                  <c:v>120</c:v>
                </c:pt>
                <c:pt idx="219">
                  <c:v>120.3</c:v>
                </c:pt>
                <c:pt idx="220">
                  <c:v>120.5</c:v>
                </c:pt>
                <c:pt idx="221">
                  <c:v>120.75</c:v>
                </c:pt>
                <c:pt idx="222">
                  <c:v>121.5</c:v>
                </c:pt>
                <c:pt idx="223">
                  <c:v>122.3</c:v>
                </c:pt>
                <c:pt idx="224">
                  <c:v>122.55</c:v>
                </c:pt>
                <c:pt idx="225">
                  <c:v>122.8</c:v>
                </c:pt>
                <c:pt idx="226">
                  <c:v>123</c:v>
                </c:pt>
                <c:pt idx="227">
                  <c:v>123.85</c:v>
                </c:pt>
                <c:pt idx="228">
                  <c:v>124.1</c:v>
                </c:pt>
                <c:pt idx="229">
                  <c:v>124.4</c:v>
                </c:pt>
                <c:pt idx="230">
                  <c:v>124.6</c:v>
                </c:pt>
                <c:pt idx="231">
                  <c:v>124.95</c:v>
                </c:pt>
                <c:pt idx="232">
                  <c:v>126.25</c:v>
                </c:pt>
                <c:pt idx="233">
                  <c:v>126.5</c:v>
                </c:pt>
                <c:pt idx="234">
                  <c:v>126.75</c:v>
                </c:pt>
                <c:pt idx="235">
                  <c:v>127.05</c:v>
                </c:pt>
                <c:pt idx="236">
                  <c:v>127.65</c:v>
                </c:pt>
                <c:pt idx="237">
                  <c:v>128.6</c:v>
                </c:pt>
                <c:pt idx="238">
                  <c:v>128.85</c:v>
                </c:pt>
                <c:pt idx="239">
                  <c:v>129.15</c:v>
                </c:pt>
                <c:pt idx="240">
                  <c:v>129.44999999999999</c:v>
                </c:pt>
                <c:pt idx="241">
                  <c:v>130.05000000000001</c:v>
                </c:pt>
                <c:pt idx="242">
                  <c:v>130.85</c:v>
                </c:pt>
                <c:pt idx="243">
                  <c:v>131.19999999999999</c:v>
                </c:pt>
                <c:pt idx="244">
                  <c:v>131.44999999999999</c:v>
                </c:pt>
                <c:pt idx="245">
                  <c:v>131.69999999999999</c:v>
                </c:pt>
                <c:pt idx="246">
                  <c:v>132.5</c:v>
                </c:pt>
                <c:pt idx="247">
                  <c:v>132.75</c:v>
                </c:pt>
                <c:pt idx="248">
                  <c:v>133</c:v>
                </c:pt>
                <c:pt idx="249">
                  <c:v>133.19999999999999</c:v>
                </c:pt>
                <c:pt idx="250">
                  <c:v>133.75</c:v>
                </c:pt>
                <c:pt idx="251">
                  <c:v>134.9</c:v>
                </c:pt>
                <c:pt idx="252">
                  <c:v>135.15</c:v>
                </c:pt>
                <c:pt idx="253">
                  <c:v>135.4</c:v>
                </c:pt>
                <c:pt idx="254">
                  <c:v>135.69999999999999</c:v>
                </c:pt>
                <c:pt idx="255">
                  <c:v>136.5</c:v>
                </c:pt>
                <c:pt idx="256">
                  <c:v>136.80000000000001</c:v>
                </c:pt>
                <c:pt idx="257">
                  <c:v>137.1</c:v>
                </c:pt>
                <c:pt idx="258">
                  <c:v>137.35</c:v>
                </c:pt>
                <c:pt idx="259">
                  <c:v>138.30000000000001</c:v>
                </c:pt>
                <c:pt idx="260">
                  <c:v>138.65</c:v>
                </c:pt>
                <c:pt idx="261">
                  <c:v>138.9</c:v>
                </c:pt>
                <c:pt idx="262">
                  <c:v>139.15</c:v>
                </c:pt>
                <c:pt idx="263">
                  <c:v>140.1</c:v>
                </c:pt>
                <c:pt idx="264">
                  <c:v>140.35</c:v>
                </c:pt>
                <c:pt idx="265">
                  <c:v>140.75</c:v>
                </c:pt>
                <c:pt idx="266">
                  <c:v>141</c:v>
                </c:pt>
                <c:pt idx="267">
                  <c:v>141.85</c:v>
                </c:pt>
                <c:pt idx="268">
                  <c:v>142.1</c:v>
                </c:pt>
                <c:pt idx="269">
                  <c:v>142.35</c:v>
                </c:pt>
                <c:pt idx="270">
                  <c:v>142.65</c:v>
                </c:pt>
                <c:pt idx="271">
                  <c:v>143.5</c:v>
                </c:pt>
                <c:pt idx="272">
                  <c:v>144.6</c:v>
                </c:pt>
                <c:pt idx="273">
                  <c:v>144.85</c:v>
                </c:pt>
                <c:pt idx="274">
                  <c:v>145.1</c:v>
                </c:pt>
                <c:pt idx="275">
                  <c:v>145.35</c:v>
                </c:pt>
                <c:pt idx="276">
                  <c:v>146.19999999999999</c:v>
                </c:pt>
                <c:pt idx="277">
                  <c:v>146.44999999999999</c:v>
                </c:pt>
                <c:pt idx="278">
                  <c:v>146.75</c:v>
                </c:pt>
                <c:pt idx="279">
                  <c:v>147</c:v>
                </c:pt>
                <c:pt idx="280">
                  <c:v>147.69999999999999</c:v>
                </c:pt>
                <c:pt idx="281">
                  <c:v>148.55000000000001</c:v>
                </c:pt>
                <c:pt idx="282">
                  <c:v>148.80000000000001</c:v>
                </c:pt>
                <c:pt idx="283">
                  <c:v>149.15</c:v>
                </c:pt>
                <c:pt idx="284">
                  <c:v>149.4</c:v>
                </c:pt>
                <c:pt idx="285">
                  <c:v>150.15</c:v>
                </c:pt>
                <c:pt idx="286">
                  <c:v>151.15</c:v>
                </c:pt>
                <c:pt idx="287">
                  <c:v>151.44999999999999</c:v>
                </c:pt>
                <c:pt idx="288">
                  <c:v>151.69999999999999</c:v>
                </c:pt>
                <c:pt idx="289">
                  <c:v>151.94999999999999</c:v>
                </c:pt>
                <c:pt idx="290">
                  <c:v>152.80000000000001</c:v>
                </c:pt>
                <c:pt idx="291">
                  <c:v>154</c:v>
                </c:pt>
                <c:pt idx="292">
                  <c:v>154.25</c:v>
                </c:pt>
                <c:pt idx="293">
                  <c:v>154.5</c:v>
                </c:pt>
                <c:pt idx="294">
                  <c:v>154.75</c:v>
                </c:pt>
                <c:pt idx="295">
                  <c:v>155.69999999999999</c:v>
                </c:pt>
                <c:pt idx="296">
                  <c:v>156</c:v>
                </c:pt>
                <c:pt idx="297">
                  <c:v>156.19999999999999</c:v>
                </c:pt>
                <c:pt idx="298">
                  <c:v>156.6</c:v>
                </c:pt>
                <c:pt idx="299">
                  <c:v>157.65</c:v>
                </c:pt>
                <c:pt idx="300">
                  <c:v>158</c:v>
                </c:pt>
                <c:pt idx="301">
                  <c:v>158.30000000000001</c:v>
                </c:pt>
                <c:pt idx="302">
                  <c:v>158.55000000000001</c:v>
                </c:pt>
                <c:pt idx="303">
                  <c:v>159.44999999999999</c:v>
                </c:pt>
                <c:pt idx="304">
                  <c:v>159.75</c:v>
                </c:pt>
                <c:pt idx="305">
                  <c:v>160</c:v>
                </c:pt>
                <c:pt idx="306">
                  <c:v>160.35</c:v>
                </c:pt>
                <c:pt idx="307">
                  <c:v>161.15</c:v>
                </c:pt>
                <c:pt idx="308">
                  <c:v>161.5</c:v>
                </c:pt>
                <c:pt idx="309">
                  <c:v>161.80000000000001</c:v>
                </c:pt>
                <c:pt idx="310">
                  <c:v>162.85</c:v>
                </c:pt>
                <c:pt idx="311">
                  <c:v>163.95</c:v>
                </c:pt>
                <c:pt idx="312">
                  <c:v>164.3</c:v>
                </c:pt>
                <c:pt idx="313">
                  <c:v>164.55</c:v>
                </c:pt>
                <c:pt idx="314">
                  <c:v>164.8</c:v>
                </c:pt>
                <c:pt idx="315">
                  <c:v>165.6</c:v>
                </c:pt>
                <c:pt idx="316">
                  <c:v>165.9</c:v>
                </c:pt>
                <c:pt idx="317">
                  <c:v>166.15</c:v>
                </c:pt>
                <c:pt idx="318">
                  <c:v>166.45</c:v>
                </c:pt>
                <c:pt idx="319">
                  <c:v>167.2</c:v>
                </c:pt>
                <c:pt idx="320">
                  <c:v>167.5</c:v>
                </c:pt>
                <c:pt idx="321">
                  <c:v>167.8</c:v>
                </c:pt>
                <c:pt idx="322">
                  <c:v>168.05</c:v>
                </c:pt>
                <c:pt idx="323">
                  <c:v>168.85</c:v>
                </c:pt>
                <c:pt idx="324">
                  <c:v>169.15</c:v>
                </c:pt>
                <c:pt idx="325">
                  <c:v>169.4</c:v>
                </c:pt>
                <c:pt idx="326">
                  <c:v>169.65</c:v>
                </c:pt>
                <c:pt idx="327">
                  <c:v>170.4</c:v>
                </c:pt>
                <c:pt idx="328">
                  <c:v>170.7</c:v>
                </c:pt>
                <c:pt idx="329">
                  <c:v>170.95</c:v>
                </c:pt>
                <c:pt idx="330">
                  <c:v>171.25</c:v>
                </c:pt>
                <c:pt idx="331">
                  <c:v>171.75</c:v>
                </c:pt>
                <c:pt idx="332">
                  <c:v>172.65</c:v>
                </c:pt>
                <c:pt idx="333">
                  <c:v>173.05</c:v>
                </c:pt>
                <c:pt idx="334">
                  <c:v>173.35</c:v>
                </c:pt>
                <c:pt idx="335">
                  <c:v>173.85</c:v>
                </c:pt>
                <c:pt idx="336">
                  <c:v>174.75</c:v>
                </c:pt>
                <c:pt idx="337">
                  <c:v>175.15</c:v>
                </c:pt>
                <c:pt idx="338">
                  <c:v>175.4</c:v>
                </c:pt>
                <c:pt idx="339">
                  <c:v>176.1</c:v>
                </c:pt>
                <c:pt idx="340">
                  <c:v>177.05</c:v>
                </c:pt>
                <c:pt idx="341">
                  <c:v>177.4</c:v>
                </c:pt>
                <c:pt idx="342">
                  <c:v>177.7</c:v>
                </c:pt>
                <c:pt idx="343">
                  <c:v>177.95</c:v>
                </c:pt>
                <c:pt idx="344">
                  <c:v>178.8</c:v>
                </c:pt>
                <c:pt idx="345">
                  <c:v>179.1</c:v>
                </c:pt>
                <c:pt idx="346">
                  <c:v>179.4</c:v>
                </c:pt>
                <c:pt idx="347">
                  <c:v>179.65</c:v>
                </c:pt>
                <c:pt idx="348">
                  <c:v>180.45</c:v>
                </c:pt>
                <c:pt idx="349">
                  <c:v>180.7</c:v>
                </c:pt>
                <c:pt idx="350">
                  <c:v>181</c:v>
                </c:pt>
                <c:pt idx="351">
                  <c:v>181.6</c:v>
                </c:pt>
                <c:pt idx="352">
                  <c:v>182.8</c:v>
                </c:pt>
                <c:pt idx="353">
                  <c:v>183.15</c:v>
                </c:pt>
                <c:pt idx="354">
                  <c:v>183.4</c:v>
                </c:pt>
                <c:pt idx="355">
                  <c:v>184.2</c:v>
                </c:pt>
                <c:pt idx="356">
                  <c:v>184.45</c:v>
                </c:pt>
                <c:pt idx="357">
                  <c:v>184.75</c:v>
                </c:pt>
                <c:pt idx="358">
                  <c:v>185.05</c:v>
                </c:pt>
                <c:pt idx="359">
                  <c:v>185.9</c:v>
                </c:pt>
                <c:pt idx="360">
                  <c:v>186.35</c:v>
                </c:pt>
                <c:pt idx="361">
                  <c:v>186.6</c:v>
                </c:pt>
                <c:pt idx="362">
                  <c:v>187.7</c:v>
                </c:pt>
                <c:pt idx="363">
                  <c:v>188</c:v>
                </c:pt>
                <c:pt idx="364">
                  <c:v>188.35</c:v>
                </c:pt>
                <c:pt idx="365">
                  <c:v>188.7</c:v>
                </c:pt>
                <c:pt idx="366">
                  <c:v>189.85</c:v>
                </c:pt>
                <c:pt idx="367">
                  <c:v>190.15</c:v>
                </c:pt>
                <c:pt idx="368">
                  <c:v>190.45</c:v>
                </c:pt>
                <c:pt idx="369">
                  <c:v>190.75</c:v>
                </c:pt>
                <c:pt idx="370">
                  <c:v>191.3</c:v>
                </c:pt>
                <c:pt idx="371">
                  <c:v>192.25</c:v>
                </c:pt>
                <c:pt idx="372">
                  <c:v>192.55</c:v>
                </c:pt>
                <c:pt idx="373">
                  <c:v>192.8</c:v>
                </c:pt>
                <c:pt idx="374">
                  <c:v>193.1</c:v>
                </c:pt>
                <c:pt idx="375">
                  <c:v>193.65</c:v>
                </c:pt>
                <c:pt idx="376">
                  <c:v>194.55</c:v>
                </c:pt>
                <c:pt idx="377">
                  <c:v>194.85</c:v>
                </c:pt>
                <c:pt idx="378">
                  <c:v>195.15</c:v>
                </c:pt>
                <c:pt idx="379">
                  <c:v>195.4</c:v>
                </c:pt>
                <c:pt idx="380">
                  <c:v>195.95</c:v>
                </c:pt>
                <c:pt idx="381">
                  <c:v>197.25</c:v>
                </c:pt>
                <c:pt idx="382">
                  <c:v>197.55</c:v>
                </c:pt>
                <c:pt idx="383">
                  <c:v>197.8</c:v>
                </c:pt>
                <c:pt idx="384">
                  <c:v>198.1</c:v>
                </c:pt>
                <c:pt idx="385">
                  <c:v>198.75</c:v>
                </c:pt>
                <c:pt idx="386">
                  <c:v>199.55</c:v>
                </c:pt>
                <c:pt idx="387">
                  <c:v>199.85</c:v>
                </c:pt>
                <c:pt idx="388">
                  <c:v>200.1</c:v>
                </c:pt>
                <c:pt idx="389">
                  <c:v>200.4</c:v>
                </c:pt>
                <c:pt idx="390">
                  <c:v>201.45</c:v>
                </c:pt>
                <c:pt idx="391">
                  <c:v>201.75</c:v>
                </c:pt>
                <c:pt idx="392">
                  <c:v>202.05</c:v>
                </c:pt>
                <c:pt idx="393">
                  <c:v>202.35</c:v>
                </c:pt>
                <c:pt idx="394">
                  <c:v>203.3</c:v>
                </c:pt>
                <c:pt idx="395">
                  <c:v>203.6</c:v>
                </c:pt>
                <c:pt idx="396">
                  <c:v>203.9</c:v>
                </c:pt>
                <c:pt idx="397">
                  <c:v>204.2</c:v>
                </c:pt>
                <c:pt idx="398">
                  <c:v>204.8</c:v>
                </c:pt>
                <c:pt idx="399">
                  <c:v>205.8</c:v>
                </c:pt>
                <c:pt idx="400">
                  <c:v>206.2</c:v>
                </c:pt>
                <c:pt idx="401">
                  <c:v>206.55</c:v>
                </c:pt>
                <c:pt idx="402">
                  <c:v>207.65</c:v>
                </c:pt>
                <c:pt idx="403">
                  <c:v>207.9</c:v>
                </c:pt>
                <c:pt idx="404">
                  <c:v>208.2</c:v>
                </c:pt>
                <c:pt idx="405">
                  <c:v>208.5</c:v>
                </c:pt>
                <c:pt idx="406">
                  <c:v>209.3</c:v>
                </c:pt>
                <c:pt idx="407">
                  <c:v>209.65</c:v>
                </c:pt>
                <c:pt idx="408">
                  <c:v>209.95</c:v>
                </c:pt>
                <c:pt idx="409">
                  <c:v>210.35</c:v>
                </c:pt>
                <c:pt idx="410">
                  <c:v>211.45</c:v>
                </c:pt>
                <c:pt idx="411">
                  <c:v>211.7</c:v>
                </c:pt>
                <c:pt idx="412">
                  <c:v>212.05</c:v>
                </c:pt>
                <c:pt idx="413">
                  <c:v>212.9</c:v>
                </c:pt>
                <c:pt idx="414">
                  <c:v>213.2</c:v>
                </c:pt>
                <c:pt idx="415">
                  <c:v>213.55</c:v>
                </c:pt>
                <c:pt idx="416">
                  <c:v>214.25</c:v>
                </c:pt>
                <c:pt idx="417">
                  <c:v>215.4</c:v>
                </c:pt>
                <c:pt idx="418">
                  <c:v>215.75</c:v>
                </c:pt>
                <c:pt idx="419">
                  <c:v>216.1</c:v>
                </c:pt>
                <c:pt idx="420">
                  <c:v>216.85</c:v>
                </c:pt>
                <c:pt idx="421">
                  <c:v>218</c:v>
                </c:pt>
                <c:pt idx="422">
                  <c:v>218.35</c:v>
                </c:pt>
                <c:pt idx="423">
                  <c:v>218.6</c:v>
                </c:pt>
                <c:pt idx="424">
                  <c:v>219.35</c:v>
                </c:pt>
                <c:pt idx="425">
                  <c:v>220.55</c:v>
                </c:pt>
                <c:pt idx="426">
                  <c:v>220.9</c:v>
                </c:pt>
                <c:pt idx="427">
                  <c:v>221.2</c:v>
                </c:pt>
                <c:pt idx="428">
                  <c:v>221.5</c:v>
                </c:pt>
                <c:pt idx="429">
                  <c:v>222.3</c:v>
                </c:pt>
                <c:pt idx="430">
                  <c:v>222.65</c:v>
                </c:pt>
                <c:pt idx="431">
                  <c:v>222.95</c:v>
                </c:pt>
                <c:pt idx="432">
                  <c:v>223.25</c:v>
                </c:pt>
                <c:pt idx="433">
                  <c:v>224</c:v>
                </c:pt>
                <c:pt idx="434">
                  <c:v>224.25</c:v>
                </c:pt>
                <c:pt idx="435">
                  <c:v>224.65</c:v>
                </c:pt>
                <c:pt idx="436">
                  <c:v>224.95</c:v>
                </c:pt>
                <c:pt idx="437">
                  <c:v>225.8</c:v>
                </c:pt>
                <c:pt idx="438">
                  <c:v>226.1</c:v>
                </c:pt>
                <c:pt idx="439">
                  <c:v>226.45</c:v>
                </c:pt>
                <c:pt idx="440">
                  <c:v>226.8</c:v>
                </c:pt>
                <c:pt idx="441">
                  <c:v>227.95</c:v>
                </c:pt>
                <c:pt idx="442">
                  <c:v>228.25</c:v>
                </c:pt>
                <c:pt idx="443">
                  <c:v>228.55</c:v>
                </c:pt>
                <c:pt idx="444">
                  <c:v>229</c:v>
                </c:pt>
                <c:pt idx="445">
                  <c:v>230.35</c:v>
                </c:pt>
                <c:pt idx="446">
                  <c:v>230.65</c:v>
                </c:pt>
                <c:pt idx="447">
                  <c:v>230.95</c:v>
                </c:pt>
                <c:pt idx="448">
                  <c:v>231.25</c:v>
                </c:pt>
                <c:pt idx="449">
                  <c:v>232.1</c:v>
                </c:pt>
                <c:pt idx="450">
                  <c:v>232.4</c:v>
                </c:pt>
                <c:pt idx="451">
                  <c:v>232.8</c:v>
                </c:pt>
                <c:pt idx="452">
                  <c:v>234</c:v>
                </c:pt>
                <c:pt idx="453">
                  <c:v>234.4</c:v>
                </c:pt>
                <c:pt idx="454">
                  <c:v>235.65</c:v>
                </c:pt>
                <c:pt idx="455">
                  <c:v>235.95</c:v>
                </c:pt>
                <c:pt idx="456">
                  <c:v>236.4</c:v>
                </c:pt>
                <c:pt idx="457">
                  <c:v>236.9</c:v>
                </c:pt>
                <c:pt idx="458">
                  <c:v>237.8</c:v>
                </c:pt>
                <c:pt idx="459">
                  <c:v>238.75</c:v>
                </c:pt>
                <c:pt idx="460">
                  <c:v>239.7</c:v>
                </c:pt>
                <c:pt idx="461">
                  <c:v>240.85</c:v>
                </c:pt>
                <c:pt idx="462">
                  <c:v>241.2</c:v>
                </c:pt>
                <c:pt idx="463">
                  <c:v>241.5</c:v>
                </c:pt>
                <c:pt idx="464">
                  <c:v>241.8</c:v>
                </c:pt>
                <c:pt idx="465">
                  <c:v>243</c:v>
                </c:pt>
                <c:pt idx="466">
                  <c:v>243.35</c:v>
                </c:pt>
                <c:pt idx="467">
                  <c:v>243.7</c:v>
                </c:pt>
                <c:pt idx="468">
                  <c:v>244.65</c:v>
                </c:pt>
                <c:pt idx="469">
                  <c:v>245</c:v>
                </c:pt>
                <c:pt idx="470">
                  <c:v>245.35</c:v>
                </c:pt>
                <c:pt idx="471">
                  <c:v>246.15</c:v>
                </c:pt>
                <c:pt idx="472">
                  <c:v>247.05</c:v>
                </c:pt>
                <c:pt idx="473">
                  <c:v>247.7</c:v>
                </c:pt>
                <c:pt idx="474">
                  <c:v>248</c:v>
                </c:pt>
                <c:pt idx="475">
                  <c:v>248.95</c:v>
                </c:pt>
                <c:pt idx="476">
                  <c:v>249.55</c:v>
                </c:pt>
                <c:pt idx="477">
                  <c:v>249.85</c:v>
                </c:pt>
                <c:pt idx="478">
                  <c:v>250.8</c:v>
                </c:pt>
                <c:pt idx="479">
                  <c:v>251.2</c:v>
                </c:pt>
                <c:pt idx="480">
                  <c:v>251.75</c:v>
                </c:pt>
                <c:pt idx="481">
                  <c:v>252.55</c:v>
                </c:pt>
                <c:pt idx="482">
                  <c:v>252.85</c:v>
                </c:pt>
                <c:pt idx="483">
                  <c:v>253.2</c:v>
                </c:pt>
                <c:pt idx="484">
                  <c:v>254.4</c:v>
                </c:pt>
                <c:pt idx="485">
                  <c:v>255.75</c:v>
                </c:pt>
                <c:pt idx="486">
                  <c:v>256.05</c:v>
                </c:pt>
                <c:pt idx="487">
                  <c:v>256.35000000000002</c:v>
                </c:pt>
                <c:pt idx="488">
                  <c:v>257.2</c:v>
                </c:pt>
                <c:pt idx="489">
                  <c:v>258.25</c:v>
                </c:pt>
                <c:pt idx="490">
                  <c:v>258.55</c:v>
                </c:pt>
                <c:pt idx="491">
                  <c:v>258.89999999999998</c:v>
                </c:pt>
                <c:pt idx="492">
                  <c:v>259.89999999999998</c:v>
                </c:pt>
                <c:pt idx="493">
                  <c:v>260.35000000000002</c:v>
                </c:pt>
                <c:pt idx="494">
                  <c:v>260.64999999999998</c:v>
                </c:pt>
                <c:pt idx="495">
                  <c:v>261.25</c:v>
                </c:pt>
                <c:pt idx="496">
                  <c:v>262.14999999999998</c:v>
                </c:pt>
                <c:pt idx="497">
                  <c:v>262.60000000000002</c:v>
                </c:pt>
                <c:pt idx="498">
                  <c:v>262.89999999999998</c:v>
                </c:pt>
                <c:pt idx="499">
                  <c:v>263.7</c:v>
                </c:pt>
                <c:pt idx="500">
                  <c:v>264</c:v>
                </c:pt>
                <c:pt idx="501">
                  <c:v>264.3</c:v>
                </c:pt>
                <c:pt idx="502">
                  <c:v>264.60000000000002</c:v>
                </c:pt>
                <c:pt idx="503">
                  <c:v>265.39999999999998</c:v>
                </c:pt>
                <c:pt idx="504">
                  <c:v>265.75</c:v>
                </c:pt>
                <c:pt idx="505">
                  <c:v>266.10000000000002</c:v>
                </c:pt>
                <c:pt idx="506">
                  <c:v>266.89999999999998</c:v>
                </c:pt>
                <c:pt idx="507">
                  <c:v>267.2</c:v>
                </c:pt>
                <c:pt idx="508">
                  <c:v>267.55</c:v>
                </c:pt>
                <c:pt idx="509">
                  <c:v>267.85000000000002</c:v>
                </c:pt>
                <c:pt idx="510">
                  <c:v>268.85000000000002</c:v>
                </c:pt>
                <c:pt idx="511">
                  <c:v>269.14999999999998</c:v>
                </c:pt>
                <c:pt idx="512">
                  <c:v>269.45</c:v>
                </c:pt>
                <c:pt idx="513">
                  <c:v>269.75</c:v>
                </c:pt>
                <c:pt idx="514">
                  <c:v>270.64999999999998</c:v>
                </c:pt>
                <c:pt idx="515">
                  <c:v>270.95</c:v>
                </c:pt>
                <c:pt idx="516">
                  <c:v>271.25</c:v>
                </c:pt>
                <c:pt idx="517">
                  <c:v>271.60000000000002</c:v>
                </c:pt>
                <c:pt idx="518">
                  <c:v>272.64999999999998</c:v>
                </c:pt>
                <c:pt idx="519">
                  <c:v>273</c:v>
                </c:pt>
                <c:pt idx="520">
                  <c:v>273.3</c:v>
                </c:pt>
                <c:pt idx="521">
                  <c:v>273.60000000000002</c:v>
                </c:pt>
                <c:pt idx="522">
                  <c:v>274.55</c:v>
                </c:pt>
                <c:pt idx="523">
                  <c:v>274.89999999999998</c:v>
                </c:pt>
                <c:pt idx="524">
                  <c:v>275.25</c:v>
                </c:pt>
                <c:pt idx="525">
                  <c:v>276</c:v>
                </c:pt>
                <c:pt idx="526">
                  <c:v>277.14999999999998</c:v>
                </c:pt>
                <c:pt idx="527">
                  <c:v>277.45</c:v>
                </c:pt>
                <c:pt idx="528">
                  <c:v>277.89999999999998</c:v>
                </c:pt>
                <c:pt idx="529">
                  <c:v>278.7</c:v>
                </c:pt>
                <c:pt idx="530">
                  <c:v>279.05</c:v>
                </c:pt>
                <c:pt idx="531">
                  <c:v>279.39999999999998</c:v>
                </c:pt>
                <c:pt idx="532">
                  <c:v>280.2</c:v>
                </c:pt>
                <c:pt idx="533">
                  <c:v>281.14999999999998</c:v>
                </c:pt>
                <c:pt idx="534">
                  <c:v>281.45</c:v>
                </c:pt>
                <c:pt idx="535">
                  <c:v>281.85000000000002</c:v>
                </c:pt>
                <c:pt idx="536">
                  <c:v>282.60000000000002</c:v>
                </c:pt>
                <c:pt idx="537">
                  <c:v>283.5</c:v>
                </c:pt>
                <c:pt idx="538">
                  <c:v>283.85000000000002</c:v>
                </c:pt>
                <c:pt idx="539">
                  <c:v>284.2</c:v>
                </c:pt>
                <c:pt idx="540">
                  <c:v>284.5</c:v>
                </c:pt>
                <c:pt idx="541">
                  <c:v>285.7</c:v>
                </c:pt>
                <c:pt idx="542">
                  <c:v>286</c:v>
                </c:pt>
                <c:pt idx="543">
                  <c:v>286.39999999999998</c:v>
                </c:pt>
                <c:pt idx="544">
                  <c:v>287.55</c:v>
                </c:pt>
                <c:pt idx="545">
                  <c:v>288</c:v>
                </c:pt>
                <c:pt idx="546">
                  <c:v>288.3</c:v>
                </c:pt>
                <c:pt idx="547">
                  <c:v>289.05</c:v>
                </c:pt>
                <c:pt idx="548">
                  <c:v>289.39999999999998</c:v>
                </c:pt>
                <c:pt idx="549">
                  <c:v>289.7</c:v>
                </c:pt>
                <c:pt idx="550">
                  <c:v>290</c:v>
                </c:pt>
                <c:pt idx="551">
                  <c:v>290.85000000000002</c:v>
                </c:pt>
                <c:pt idx="552">
                  <c:v>291.2</c:v>
                </c:pt>
                <c:pt idx="553">
                  <c:v>291.5</c:v>
                </c:pt>
                <c:pt idx="554">
                  <c:v>292.39999999999998</c:v>
                </c:pt>
                <c:pt idx="555">
                  <c:v>292.75</c:v>
                </c:pt>
                <c:pt idx="556">
                  <c:v>293.05</c:v>
                </c:pt>
                <c:pt idx="557">
                  <c:v>293.39999999999998</c:v>
                </c:pt>
                <c:pt idx="558">
                  <c:v>294.64999999999998</c:v>
                </c:pt>
                <c:pt idx="559">
                  <c:v>295</c:v>
                </c:pt>
                <c:pt idx="560">
                  <c:v>295.35000000000002</c:v>
                </c:pt>
                <c:pt idx="561">
                  <c:v>296.2</c:v>
                </c:pt>
                <c:pt idx="562">
                  <c:v>297</c:v>
                </c:pt>
                <c:pt idx="563">
                  <c:v>297.39999999999998</c:v>
                </c:pt>
                <c:pt idx="564">
                  <c:v>297.8</c:v>
                </c:pt>
                <c:pt idx="565">
                  <c:v>298.39999999999998</c:v>
                </c:pt>
                <c:pt idx="566">
                  <c:v>299.2</c:v>
                </c:pt>
                <c:pt idx="567">
                  <c:v>299.64999999999998</c:v>
                </c:pt>
                <c:pt idx="568">
                  <c:v>299.95</c:v>
                </c:pt>
                <c:pt idx="569">
                  <c:v>300.95</c:v>
                </c:pt>
                <c:pt idx="570">
                  <c:v>301.39999999999998</c:v>
                </c:pt>
                <c:pt idx="571">
                  <c:v>301.75</c:v>
                </c:pt>
                <c:pt idx="572">
                  <c:v>303.05</c:v>
                </c:pt>
                <c:pt idx="573">
                  <c:v>303.39999999999998</c:v>
                </c:pt>
                <c:pt idx="574">
                  <c:v>303.7</c:v>
                </c:pt>
                <c:pt idx="575">
                  <c:v>304</c:v>
                </c:pt>
                <c:pt idx="576">
                  <c:v>305.10000000000002</c:v>
                </c:pt>
                <c:pt idx="577">
                  <c:v>305.5</c:v>
                </c:pt>
                <c:pt idx="578">
                  <c:v>305.89999999999998</c:v>
                </c:pt>
                <c:pt idx="579">
                  <c:v>306.75</c:v>
                </c:pt>
                <c:pt idx="580">
                  <c:v>308</c:v>
                </c:pt>
                <c:pt idx="581">
                  <c:v>308.35000000000002</c:v>
                </c:pt>
                <c:pt idx="582">
                  <c:v>308.7</c:v>
                </c:pt>
                <c:pt idx="583">
                  <c:v>309.35000000000002</c:v>
                </c:pt>
                <c:pt idx="584">
                  <c:v>310.39999999999998</c:v>
                </c:pt>
                <c:pt idx="585">
                  <c:v>310.7</c:v>
                </c:pt>
                <c:pt idx="586">
                  <c:v>311.05</c:v>
                </c:pt>
                <c:pt idx="587">
                  <c:v>311.5</c:v>
                </c:pt>
                <c:pt idx="588">
                  <c:v>312.39999999999998</c:v>
                </c:pt>
                <c:pt idx="589">
                  <c:v>313</c:v>
                </c:pt>
                <c:pt idx="590">
                  <c:v>313.3</c:v>
                </c:pt>
                <c:pt idx="591">
                  <c:v>314.14999999999998</c:v>
                </c:pt>
                <c:pt idx="592">
                  <c:v>314.45</c:v>
                </c:pt>
                <c:pt idx="593">
                  <c:v>314.8</c:v>
                </c:pt>
                <c:pt idx="594">
                  <c:v>315.10000000000002</c:v>
                </c:pt>
                <c:pt idx="595">
                  <c:v>316.10000000000002</c:v>
                </c:pt>
                <c:pt idx="596">
                  <c:v>316.45</c:v>
                </c:pt>
                <c:pt idx="597">
                  <c:v>316.8</c:v>
                </c:pt>
                <c:pt idx="598">
                  <c:v>317.35000000000002</c:v>
                </c:pt>
                <c:pt idx="599">
                  <c:v>318.3</c:v>
                </c:pt>
                <c:pt idx="600">
                  <c:v>318.7</c:v>
                </c:pt>
                <c:pt idx="601">
                  <c:v>319</c:v>
                </c:pt>
                <c:pt idx="602">
                  <c:v>320</c:v>
                </c:pt>
                <c:pt idx="603">
                  <c:v>320.39999999999998</c:v>
                </c:pt>
                <c:pt idx="604">
                  <c:v>320.7</c:v>
                </c:pt>
                <c:pt idx="605">
                  <c:v>321.60000000000002</c:v>
                </c:pt>
                <c:pt idx="606">
                  <c:v>322</c:v>
                </c:pt>
                <c:pt idx="607">
                  <c:v>322.3</c:v>
                </c:pt>
                <c:pt idx="608">
                  <c:v>322.7</c:v>
                </c:pt>
                <c:pt idx="609">
                  <c:v>323.7</c:v>
                </c:pt>
                <c:pt idx="610">
                  <c:v>324.85000000000002</c:v>
                </c:pt>
                <c:pt idx="611">
                  <c:v>325.25</c:v>
                </c:pt>
                <c:pt idx="612">
                  <c:v>325.60000000000002</c:v>
                </c:pt>
                <c:pt idx="613">
                  <c:v>326.45</c:v>
                </c:pt>
                <c:pt idx="614">
                  <c:v>326.8</c:v>
                </c:pt>
                <c:pt idx="615">
                  <c:v>327.14999999999998</c:v>
                </c:pt>
                <c:pt idx="616">
                  <c:v>327.75</c:v>
                </c:pt>
                <c:pt idx="617">
                  <c:v>328.95</c:v>
                </c:pt>
                <c:pt idx="618">
                  <c:v>329.3</c:v>
                </c:pt>
                <c:pt idx="619">
                  <c:v>329.7</c:v>
                </c:pt>
                <c:pt idx="620">
                  <c:v>330.65</c:v>
                </c:pt>
                <c:pt idx="621">
                  <c:v>331.05</c:v>
                </c:pt>
                <c:pt idx="622">
                  <c:v>331.4</c:v>
                </c:pt>
                <c:pt idx="623">
                  <c:v>332.35</c:v>
                </c:pt>
                <c:pt idx="624">
                  <c:v>333.4</c:v>
                </c:pt>
                <c:pt idx="625">
                  <c:v>333.75</c:v>
                </c:pt>
                <c:pt idx="626">
                  <c:v>334.1</c:v>
                </c:pt>
                <c:pt idx="627">
                  <c:v>334.75</c:v>
                </c:pt>
                <c:pt idx="628">
                  <c:v>335.9</c:v>
                </c:pt>
                <c:pt idx="629">
                  <c:v>336.25</c:v>
                </c:pt>
                <c:pt idx="630">
                  <c:v>336.55</c:v>
                </c:pt>
                <c:pt idx="631">
                  <c:v>336.95</c:v>
                </c:pt>
                <c:pt idx="632">
                  <c:v>338.05</c:v>
                </c:pt>
                <c:pt idx="633">
                  <c:v>338.9</c:v>
                </c:pt>
                <c:pt idx="634">
                  <c:v>340</c:v>
                </c:pt>
                <c:pt idx="635">
                  <c:v>340.35</c:v>
                </c:pt>
                <c:pt idx="636">
                  <c:v>340.75</c:v>
                </c:pt>
                <c:pt idx="637">
                  <c:v>341.7</c:v>
                </c:pt>
                <c:pt idx="638">
                  <c:v>342</c:v>
                </c:pt>
                <c:pt idx="639">
                  <c:v>342.35</c:v>
                </c:pt>
                <c:pt idx="640">
                  <c:v>343.8</c:v>
                </c:pt>
                <c:pt idx="641">
                  <c:v>344.9</c:v>
                </c:pt>
                <c:pt idx="642">
                  <c:v>345.4</c:v>
                </c:pt>
                <c:pt idx="643">
                  <c:v>346.55</c:v>
                </c:pt>
                <c:pt idx="644">
                  <c:v>346.9</c:v>
                </c:pt>
                <c:pt idx="645">
                  <c:v>347.25</c:v>
                </c:pt>
                <c:pt idx="646">
                  <c:v>347.9</c:v>
                </c:pt>
                <c:pt idx="647">
                  <c:v>348.95</c:v>
                </c:pt>
                <c:pt idx="648">
                  <c:v>349.3</c:v>
                </c:pt>
                <c:pt idx="649">
                  <c:v>350.2</c:v>
                </c:pt>
                <c:pt idx="650">
                  <c:v>351.45</c:v>
                </c:pt>
                <c:pt idx="651">
                  <c:v>351.8</c:v>
                </c:pt>
                <c:pt idx="652">
                  <c:v>352.25</c:v>
                </c:pt>
                <c:pt idx="653">
                  <c:v>353.2</c:v>
                </c:pt>
                <c:pt idx="654">
                  <c:v>354.45</c:v>
                </c:pt>
                <c:pt idx="655">
                  <c:v>354.9</c:v>
                </c:pt>
                <c:pt idx="656">
                  <c:v>355.2</c:v>
                </c:pt>
                <c:pt idx="657">
                  <c:v>356.4</c:v>
                </c:pt>
                <c:pt idx="658">
                  <c:v>357</c:v>
                </c:pt>
                <c:pt idx="659">
                  <c:v>358.1</c:v>
                </c:pt>
                <c:pt idx="660">
                  <c:v>359.4</c:v>
                </c:pt>
                <c:pt idx="661">
                  <c:v>360.45</c:v>
                </c:pt>
                <c:pt idx="662">
                  <c:v>361.9</c:v>
                </c:pt>
                <c:pt idx="663">
                  <c:v>363.3</c:v>
                </c:pt>
                <c:pt idx="664">
                  <c:v>363.95</c:v>
                </c:pt>
                <c:pt idx="665">
                  <c:v>365.05</c:v>
                </c:pt>
                <c:pt idx="666">
                  <c:v>365.7</c:v>
                </c:pt>
                <c:pt idx="667">
                  <c:v>366.7</c:v>
                </c:pt>
                <c:pt idx="668">
                  <c:v>367.4</c:v>
                </c:pt>
                <c:pt idx="669">
                  <c:v>368.4</c:v>
                </c:pt>
                <c:pt idx="670">
                  <c:v>368.95</c:v>
                </c:pt>
                <c:pt idx="671">
                  <c:v>370.15</c:v>
                </c:pt>
                <c:pt idx="672">
                  <c:v>370.55</c:v>
                </c:pt>
                <c:pt idx="673">
                  <c:v>371.1</c:v>
                </c:pt>
                <c:pt idx="674">
                  <c:v>372.5</c:v>
                </c:pt>
                <c:pt idx="675">
                  <c:v>373</c:v>
                </c:pt>
                <c:pt idx="676">
                  <c:v>374.3</c:v>
                </c:pt>
                <c:pt idx="677">
                  <c:v>374.65</c:v>
                </c:pt>
                <c:pt idx="678">
                  <c:v>375</c:v>
                </c:pt>
                <c:pt idx="679">
                  <c:v>376.05</c:v>
                </c:pt>
                <c:pt idx="680">
                  <c:v>376.55</c:v>
                </c:pt>
                <c:pt idx="681">
                  <c:v>377.2</c:v>
                </c:pt>
                <c:pt idx="682">
                  <c:v>378.45</c:v>
                </c:pt>
                <c:pt idx="683">
                  <c:v>378.85</c:v>
                </c:pt>
                <c:pt idx="684">
                  <c:v>379.65</c:v>
                </c:pt>
                <c:pt idx="685">
                  <c:v>380.7</c:v>
                </c:pt>
                <c:pt idx="686">
                  <c:v>381.05</c:v>
                </c:pt>
                <c:pt idx="687">
                  <c:v>381.4</c:v>
                </c:pt>
                <c:pt idx="688">
                  <c:v>382.5</c:v>
                </c:pt>
                <c:pt idx="689">
                  <c:v>383.6</c:v>
                </c:pt>
                <c:pt idx="690">
                  <c:v>384</c:v>
                </c:pt>
                <c:pt idx="691">
                  <c:v>384.35</c:v>
                </c:pt>
                <c:pt idx="692">
                  <c:v>385</c:v>
                </c:pt>
                <c:pt idx="693">
                  <c:v>385.95</c:v>
                </c:pt>
                <c:pt idx="694">
                  <c:v>386.3</c:v>
                </c:pt>
                <c:pt idx="695">
                  <c:v>386.65</c:v>
                </c:pt>
                <c:pt idx="696">
                  <c:v>387.4</c:v>
                </c:pt>
                <c:pt idx="697">
                  <c:v>388.4</c:v>
                </c:pt>
                <c:pt idx="698">
                  <c:v>388.8</c:v>
                </c:pt>
                <c:pt idx="699">
                  <c:v>389.15</c:v>
                </c:pt>
                <c:pt idx="700">
                  <c:v>389.95</c:v>
                </c:pt>
                <c:pt idx="701">
                  <c:v>390.3</c:v>
                </c:pt>
                <c:pt idx="702">
                  <c:v>390.65</c:v>
                </c:pt>
                <c:pt idx="703">
                  <c:v>391.55</c:v>
                </c:pt>
                <c:pt idx="704">
                  <c:v>391.95</c:v>
                </c:pt>
                <c:pt idx="705">
                  <c:v>392.3</c:v>
                </c:pt>
                <c:pt idx="706">
                  <c:v>393.35</c:v>
                </c:pt>
                <c:pt idx="707">
                  <c:v>393.8</c:v>
                </c:pt>
                <c:pt idx="708">
                  <c:v>394.25</c:v>
                </c:pt>
                <c:pt idx="709">
                  <c:v>395.1</c:v>
                </c:pt>
                <c:pt idx="710">
                  <c:v>395.55</c:v>
                </c:pt>
                <c:pt idx="711">
                  <c:v>395.85</c:v>
                </c:pt>
                <c:pt idx="712">
                  <c:v>396.85</c:v>
                </c:pt>
                <c:pt idx="713">
                  <c:v>397.2</c:v>
                </c:pt>
                <c:pt idx="714">
                  <c:v>397.55</c:v>
                </c:pt>
                <c:pt idx="715">
                  <c:v>398.2</c:v>
                </c:pt>
                <c:pt idx="716">
                  <c:v>399.25</c:v>
                </c:pt>
                <c:pt idx="717">
                  <c:v>399.65</c:v>
                </c:pt>
                <c:pt idx="718">
                  <c:v>400.05</c:v>
                </c:pt>
                <c:pt idx="719">
                  <c:v>400.9</c:v>
                </c:pt>
                <c:pt idx="720">
                  <c:v>401.3</c:v>
                </c:pt>
                <c:pt idx="721">
                  <c:v>401.7</c:v>
                </c:pt>
                <c:pt idx="722">
                  <c:v>402.9</c:v>
                </c:pt>
                <c:pt idx="723">
                  <c:v>403.75</c:v>
                </c:pt>
                <c:pt idx="724">
                  <c:v>404.15</c:v>
                </c:pt>
                <c:pt idx="725">
                  <c:v>404.5</c:v>
                </c:pt>
                <c:pt idx="726">
                  <c:v>405.25</c:v>
                </c:pt>
                <c:pt idx="727">
                  <c:v>406.15</c:v>
                </c:pt>
                <c:pt idx="728">
                  <c:v>406.75</c:v>
                </c:pt>
                <c:pt idx="729">
                  <c:v>408</c:v>
                </c:pt>
                <c:pt idx="730">
                  <c:v>408.4</c:v>
                </c:pt>
                <c:pt idx="731">
                  <c:v>408.8</c:v>
                </c:pt>
                <c:pt idx="732">
                  <c:v>409.65</c:v>
                </c:pt>
                <c:pt idx="733">
                  <c:v>410.05</c:v>
                </c:pt>
                <c:pt idx="734">
                  <c:v>410.45</c:v>
                </c:pt>
                <c:pt idx="735">
                  <c:v>411.5</c:v>
                </c:pt>
                <c:pt idx="736">
                  <c:v>411.85</c:v>
                </c:pt>
                <c:pt idx="737">
                  <c:v>412.2</c:v>
                </c:pt>
                <c:pt idx="738">
                  <c:v>413.05</c:v>
                </c:pt>
                <c:pt idx="739">
                  <c:v>413.6</c:v>
                </c:pt>
                <c:pt idx="740">
                  <c:v>413.95</c:v>
                </c:pt>
                <c:pt idx="741">
                  <c:v>414.85</c:v>
                </c:pt>
                <c:pt idx="742">
                  <c:v>415.25</c:v>
                </c:pt>
                <c:pt idx="743">
                  <c:v>415.6</c:v>
                </c:pt>
                <c:pt idx="744">
                  <c:v>416.2</c:v>
                </c:pt>
                <c:pt idx="745">
                  <c:v>417.45</c:v>
                </c:pt>
                <c:pt idx="746">
                  <c:v>417.85</c:v>
                </c:pt>
                <c:pt idx="747">
                  <c:v>418.25</c:v>
                </c:pt>
                <c:pt idx="748">
                  <c:v>419.35</c:v>
                </c:pt>
                <c:pt idx="749">
                  <c:v>419.9</c:v>
                </c:pt>
                <c:pt idx="750">
                  <c:v>420.7</c:v>
                </c:pt>
                <c:pt idx="751">
                  <c:v>422.05</c:v>
                </c:pt>
                <c:pt idx="752">
                  <c:v>422.45</c:v>
                </c:pt>
                <c:pt idx="753">
                  <c:v>422.8</c:v>
                </c:pt>
                <c:pt idx="754">
                  <c:v>424.25</c:v>
                </c:pt>
                <c:pt idx="755">
                  <c:v>424.65</c:v>
                </c:pt>
                <c:pt idx="756">
                  <c:v>425.1</c:v>
                </c:pt>
                <c:pt idx="757">
                  <c:v>426.2</c:v>
                </c:pt>
                <c:pt idx="758">
                  <c:v>426.65</c:v>
                </c:pt>
                <c:pt idx="759">
                  <c:v>427.05</c:v>
                </c:pt>
                <c:pt idx="760">
                  <c:v>427.8</c:v>
                </c:pt>
                <c:pt idx="761">
                  <c:v>428.2</c:v>
                </c:pt>
                <c:pt idx="762">
                  <c:v>428.65</c:v>
                </c:pt>
                <c:pt idx="763">
                  <c:v>429.7</c:v>
                </c:pt>
                <c:pt idx="764">
                  <c:v>430.25</c:v>
                </c:pt>
                <c:pt idx="765">
                  <c:v>430.85</c:v>
                </c:pt>
                <c:pt idx="766">
                  <c:v>431.8</c:v>
                </c:pt>
                <c:pt idx="767">
                  <c:v>432.15</c:v>
                </c:pt>
                <c:pt idx="768">
                  <c:v>432.55</c:v>
                </c:pt>
                <c:pt idx="769">
                  <c:v>433.75</c:v>
                </c:pt>
                <c:pt idx="770">
                  <c:v>434.3</c:v>
                </c:pt>
                <c:pt idx="771">
                  <c:v>435.3</c:v>
                </c:pt>
                <c:pt idx="772">
                  <c:v>435.65</c:v>
                </c:pt>
                <c:pt idx="773">
                  <c:v>436.05</c:v>
                </c:pt>
                <c:pt idx="774">
                  <c:v>436.85</c:v>
                </c:pt>
                <c:pt idx="775">
                  <c:v>437.25</c:v>
                </c:pt>
                <c:pt idx="776">
                  <c:v>437.6</c:v>
                </c:pt>
                <c:pt idx="777">
                  <c:v>438.4</c:v>
                </c:pt>
                <c:pt idx="778">
                  <c:v>438.85</c:v>
                </c:pt>
                <c:pt idx="779">
                  <c:v>439.2</c:v>
                </c:pt>
                <c:pt idx="780">
                  <c:v>439.95</c:v>
                </c:pt>
                <c:pt idx="781">
                  <c:v>440.3</c:v>
                </c:pt>
                <c:pt idx="782">
                  <c:v>440.75</c:v>
                </c:pt>
                <c:pt idx="783">
                  <c:v>441.45</c:v>
                </c:pt>
                <c:pt idx="784">
                  <c:v>441.85</c:v>
                </c:pt>
                <c:pt idx="785">
                  <c:v>442.3</c:v>
                </c:pt>
                <c:pt idx="786">
                  <c:v>443.5</c:v>
                </c:pt>
                <c:pt idx="787">
                  <c:v>444.45</c:v>
                </c:pt>
                <c:pt idx="788">
                  <c:v>444.85</c:v>
                </c:pt>
                <c:pt idx="789">
                  <c:v>445.25</c:v>
                </c:pt>
                <c:pt idx="790">
                  <c:v>446.1</c:v>
                </c:pt>
                <c:pt idx="791">
                  <c:v>446.5</c:v>
                </c:pt>
                <c:pt idx="792">
                  <c:v>446.95</c:v>
                </c:pt>
                <c:pt idx="793">
                  <c:v>447.8</c:v>
                </c:pt>
                <c:pt idx="794">
                  <c:v>448.2</c:v>
                </c:pt>
                <c:pt idx="795">
                  <c:v>448.6</c:v>
                </c:pt>
                <c:pt idx="796">
                  <c:v>449.45</c:v>
                </c:pt>
                <c:pt idx="797">
                  <c:v>449.85</c:v>
                </c:pt>
                <c:pt idx="798">
                  <c:v>450.3</c:v>
                </c:pt>
                <c:pt idx="799">
                  <c:v>451.1</c:v>
                </c:pt>
                <c:pt idx="800">
                  <c:v>451.5</c:v>
                </c:pt>
                <c:pt idx="801">
                  <c:v>451.9</c:v>
                </c:pt>
                <c:pt idx="802">
                  <c:v>452.75</c:v>
                </c:pt>
                <c:pt idx="803">
                  <c:v>453.2</c:v>
                </c:pt>
                <c:pt idx="804">
                  <c:v>453.95</c:v>
                </c:pt>
                <c:pt idx="805">
                  <c:v>455.1</c:v>
                </c:pt>
                <c:pt idx="806">
                  <c:v>455.65</c:v>
                </c:pt>
                <c:pt idx="807">
                  <c:v>456.6</c:v>
                </c:pt>
                <c:pt idx="808">
                  <c:v>457.65</c:v>
                </c:pt>
                <c:pt idx="809">
                  <c:v>458.15</c:v>
                </c:pt>
                <c:pt idx="810">
                  <c:v>458.9</c:v>
                </c:pt>
                <c:pt idx="811">
                  <c:v>459.95</c:v>
                </c:pt>
                <c:pt idx="812">
                  <c:v>460.4</c:v>
                </c:pt>
                <c:pt idx="813">
                  <c:v>461.35</c:v>
                </c:pt>
                <c:pt idx="814">
                  <c:v>462.6</c:v>
                </c:pt>
                <c:pt idx="815">
                  <c:v>463.2</c:v>
                </c:pt>
                <c:pt idx="816">
                  <c:v>464.15</c:v>
                </c:pt>
                <c:pt idx="817">
                  <c:v>464.75</c:v>
                </c:pt>
                <c:pt idx="818">
                  <c:v>465.85</c:v>
                </c:pt>
                <c:pt idx="819">
                  <c:v>466.55</c:v>
                </c:pt>
                <c:pt idx="820">
                  <c:v>467.55</c:v>
                </c:pt>
                <c:pt idx="821">
                  <c:v>468.4</c:v>
                </c:pt>
                <c:pt idx="822">
                  <c:v>469.35</c:v>
                </c:pt>
                <c:pt idx="823">
                  <c:v>470</c:v>
                </c:pt>
                <c:pt idx="824">
                  <c:v>471</c:v>
                </c:pt>
                <c:pt idx="825">
                  <c:v>471.6</c:v>
                </c:pt>
                <c:pt idx="826">
                  <c:v>472.75</c:v>
                </c:pt>
                <c:pt idx="827">
                  <c:v>473.5</c:v>
                </c:pt>
                <c:pt idx="828">
                  <c:v>474.55</c:v>
                </c:pt>
                <c:pt idx="829">
                  <c:v>475.2</c:v>
                </c:pt>
                <c:pt idx="830">
                  <c:v>476.3</c:v>
                </c:pt>
                <c:pt idx="831">
                  <c:v>477.05</c:v>
                </c:pt>
                <c:pt idx="832">
                  <c:v>477.95</c:v>
                </c:pt>
                <c:pt idx="833">
                  <c:v>478.6</c:v>
                </c:pt>
                <c:pt idx="834">
                  <c:v>479.55</c:v>
                </c:pt>
                <c:pt idx="835">
                  <c:v>480.2</c:v>
                </c:pt>
                <c:pt idx="836">
                  <c:v>481.05</c:v>
                </c:pt>
                <c:pt idx="837">
                  <c:v>481.75</c:v>
                </c:pt>
                <c:pt idx="838">
                  <c:v>482.95</c:v>
                </c:pt>
                <c:pt idx="839">
                  <c:v>483.65</c:v>
                </c:pt>
                <c:pt idx="840">
                  <c:v>484.55</c:v>
                </c:pt>
                <c:pt idx="841">
                  <c:v>485.05</c:v>
                </c:pt>
                <c:pt idx="842">
                  <c:v>486.4</c:v>
                </c:pt>
                <c:pt idx="843">
                  <c:v>487.15</c:v>
                </c:pt>
                <c:pt idx="844">
                  <c:v>488.25</c:v>
                </c:pt>
                <c:pt idx="845">
                  <c:v>488.85</c:v>
                </c:pt>
                <c:pt idx="846">
                  <c:v>489.85</c:v>
                </c:pt>
                <c:pt idx="847">
                  <c:v>490.7</c:v>
                </c:pt>
                <c:pt idx="848">
                  <c:v>491.95</c:v>
                </c:pt>
                <c:pt idx="849">
                  <c:v>492.75</c:v>
                </c:pt>
                <c:pt idx="850">
                  <c:v>494</c:v>
                </c:pt>
                <c:pt idx="851">
                  <c:v>494.8</c:v>
                </c:pt>
                <c:pt idx="852">
                  <c:v>496.4</c:v>
                </c:pt>
                <c:pt idx="853">
                  <c:v>497.05</c:v>
                </c:pt>
                <c:pt idx="854">
                  <c:v>498.35</c:v>
                </c:pt>
                <c:pt idx="855">
                  <c:v>498.95</c:v>
                </c:pt>
                <c:pt idx="856">
                  <c:v>500.25</c:v>
                </c:pt>
                <c:pt idx="857">
                  <c:v>501</c:v>
                </c:pt>
                <c:pt idx="858">
                  <c:v>502.25</c:v>
                </c:pt>
                <c:pt idx="859">
                  <c:v>503.1</c:v>
                </c:pt>
                <c:pt idx="860">
                  <c:v>504.5</c:v>
                </c:pt>
                <c:pt idx="861">
                  <c:v>505.05</c:v>
                </c:pt>
                <c:pt idx="862">
                  <c:v>506.35</c:v>
                </c:pt>
                <c:pt idx="863">
                  <c:v>507.05</c:v>
                </c:pt>
                <c:pt idx="864">
                  <c:v>508.35</c:v>
                </c:pt>
                <c:pt idx="865">
                  <c:v>509</c:v>
                </c:pt>
                <c:pt idx="866">
                  <c:v>510.1</c:v>
                </c:pt>
                <c:pt idx="867">
                  <c:v>511</c:v>
                </c:pt>
                <c:pt idx="868">
                  <c:v>512</c:v>
                </c:pt>
                <c:pt idx="869">
                  <c:v>512.70000000000005</c:v>
                </c:pt>
                <c:pt idx="870">
                  <c:v>513.85</c:v>
                </c:pt>
                <c:pt idx="871">
                  <c:v>515.1</c:v>
                </c:pt>
                <c:pt idx="872">
                  <c:v>516.35</c:v>
                </c:pt>
                <c:pt idx="873">
                  <c:v>517.70000000000005</c:v>
                </c:pt>
                <c:pt idx="874">
                  <c:v>518.70000000000005</c:v>
                </c:pt>
                <c:pt idx="875">
                  <c:v>519.29999999999995</c:v>
                </c:pt>
                <c:pt idx="876">
                  <c:v>520.20000000000005</c:v>
                </c:pt>
                <c:pt idx="877">
                  <c:v>520.85</c:v>
                </c:pt>
                <c:pt idx="878">
                  <c:v>521.75</c:v>
                </c:pt>
                <c:pt idx="879">
                  <c:v>522.35</c:v>
                </c:pt>
                <c:pt idx="880">
                  <c:v>523.4</c:v>
                </c:pt>
                <c:pt idx="881">
                  <c:v>523.95000000000005</c:v>
                </c:pt>
                <c:pt idx="882">
                  <c:v>525</c:v>
                </c:pt>
                <c:pt idx="883">
                  <c:v>525.70000000000005</c:v>
                </c:pt>
                <c:pt idx="884">
                  <c:v>526.85</c:v>
                </c:pt>
                <c:pt idx="885">
                  <c:v>527.45000000000005</c:v>
                </c:pt>
                <c:pt idx="886">
                  <c:v>528.54999999999995</c:v>
                </c:pt>
                <c:pt idx="887">
                  <c:v>529.15</c:v>
                </c:pt>
                <c:pt idx="888">
                  <c:v>530.15</c:v>
                </c:pt>
                <c:pt idx="889">
                  <c:v>530.75</c:v>
                </c:pt>
                <c:pt idx="890">
                  <c:v>531.95000000000005</c:v>
                </c:pt>
                <c:pt idx="891">
                  <c:v>532.54999999999995</c:v>
                </c:pt>
                <c:pt idx="892">
                  <c:v>533.45000000000005</c:v>
                </c:pt>
                <c:pt idx="893">
                  <c:v>534</c:v>
                </c:pt>
                <c:pt idx="894">
                  <c:v>535.04999999999995</c:v>
                </c:pt>
                <c:pt idx="895">
                  <c:v>536.35</c:v>
                </c:pt>
                <c:pt idx="896">
                  <c:v>536.9</c:v>
                </c:pt>
                <c:pt idx="897">
                  <c:v>537.95000000000005</c:v>
                </c:pt>
                <c:pt idx="898">
                  <c:v>539.04999999999995</c:v>
                </c:pt>
                <c:pt idx="899">
                  <c:v>539.6</c:v>
                </c:pt>
                <c:pt idx="900">
                  <c:v>540.75</c:v>
                </c:pt>
                <c:pt idx="901">
                  <c:v>541.4</c:v>
                </c:pt>
                <c:pt idx="902">
                  <c:v>542.70000000000005</c:v>
                </c:pt>
                <c:pt idx="903">
                  <c:v>543.4</c:v>
                </c:pt>
                <c:pt idx="904">
                  <c:v>544.6</c:v>
                </c:pt>
                <c:pt idx="905">
                  <c:v>545.20000000000005</c:v>
                </c:pt>
                <c:pt idx="906">
                  <c:v>546.6</c:v>
                </c:pt>
                <c:pt idx="907">
                  <c:v>547.20000000000005</c:v>
                </c:pt>
                <c:pt idx="908">
                  <c:v>548.35</c:v>
                </c:pt>
                <c:pt idx="909">
                  <c:v>549.95000000000005</c:v>
                </c:pt>
                <c:pt idx="910">
                  <c:v>552.1</c:v>
                </c:pt>
                <c:pt idx="911">
                  <c:v>554.5</c:v>
                </c:pt>
                <c:pt idx="912">
                  <c:v>556</c:v>
                </c:pt>
                <c:pt idx="913">
                  <c:v>557.75</c:v>
                </c:pt>
                <c:pt idx="914">
                  <c:v>558.5</c:v>
                </c:pt>
                <c:pt idx="915">
                  <c:v>559.79999999999995</c:v>
                </c:pt>
                <c:pt idx="916">
                  <c:v>560.45000000000005</c:v>
                </c:pt>
                <c:pt idx="917">
                  <c:v>561.6</c:v>
                </c:pt>
                <c:pt idx="918">
                  <c:v>562.20000000000005</c:v>
                </c:pt>
                <c:pt idx="919">
                  <c:v>563.29999999999995</c:v>
                </c:pt>
                <c:pt idx="920">
                  <c:v>564.54999999999995</c:v>
                </c:pt>
                <c:pt idx="921">
                  <c:v>565.70000000000005</c:v>
                </c:pt>
                <c:pt idx="922">
                  <c:v>566.85</c:v>
                </c:pt>
                <c:pt idx="923">
                  <c:v>567.79999999999995</c:v>
                </c:pt>
                <c:pt idx="924">
                  <c:v>568.95000000000005</c:v>
                </c:pt>
                <c:pt idx="925">
                  <c:v>569.45000000000005</c:v>
                </c:pt>
                <c:pt idx="926">
                  <c:v>570.20000000000005</c:v>
                </c:pt>
                <c:pt idx="927">
                  <c:v>571.15</c:v>
                </c:pt>
                <c:pt idx="928">
                  <c:v>571.6</c:v>
                </c:pt>
                <c:pt idx="929">
                  <c:v>572.95000000000005</c:v>
                </c:pt>
                <c:pt idx="930">
                  <c:v>573.70000000000005</c:v>
                </c:pt>
                <c:pt idx="931">
                  <c:v>574.54999999999995</c:v>
                </c:pt>
                <c:pt idx="932">
                  <c:v>575.15</c:v>
                </c:pt>
                <c:pt idx="933">
                  <c:v>576.15</c:v>
                </c:pt>
                <c:pt idx="934">
                  <c:v>576.6</c:v>
                </c:pt>
                <c:pt idx="935">
                  <c:v>577.04999999999995</c:v>
                </c:pt>
                <c:pt idx="936">
                  <c:v>578.1</c:v>
                </c:pt>
                <c:pt idx="937">
                  <c:v>578.54999999999995</c:v>
                </c:pt>
                <c:pt idx="938">
                  <c:v>579.5</c:v>
                </c:pt>
                <c:pt idx="939">
                  <c:v>580</c:v>
                </c:pt>
                <c:pt idx="940">
                  <c:v>581.04999999999995</c:v>
                </c:pt>
                <c:pt idx="941">
                  <c:v>581.54999999999995</c:v>
                </c:pt>
                <c:pt idx="942">
                  <c:v>582.5</c:v>
                </c:pt>
                <c:pt idx="943">
                  <c:v>583.9</c:v>
                </c:pt>
                <c:pt idx="944">
                  <c:v>584.4</c:v>
                </c:pt>
                <c:pt idx="945">
                  <c:v>585.20000000000005</c:v>
                </c:pt>
                <c:pt idx="946">
                  <c:v>586.25</c:v>
                </c:pt>
                <c:pt idx="947">
                  <c:v>586.70000000000005</c:v>
                </c:pt>
                <c:pt idx="948">
                  <c:v>587.1</c:v>
                </c:pt>
                <c:pt idx="949">
                  <c:v>588.15</c:v>
                </c:pt>
                <c:pt idx="950">
                  <c:v>588.65</c:v>
                </c:pt>
                <c:pt idx="951">
                  <c:v>589.75</c:v>
                </c:pt>
                <c:pt idx="952">
                  <c:v>590.29999999999995</c:v>
                </c:pt>
                <c:pt idx="953">
                  <c:v>591.15</c:v>
                </c:pt>
                <c:pt idx="954">
                  <c:v>592.35</c:v>
                </c:pt>
                <c:pt idx="955">
                  <c:v>592.85</c:v>
                </c:pt>
                <c:pt idx="956">
                  <c:v>593.5</c:v>
                </c:pt>
                <c:pt idx="957">
                  <c:v>594.70000000000005</c:v>
                </c:pt>
                <c:pt idx="958">
                  <c:v>596.25</c:v>
                </c:pt>
                <c:pt idx="959">
                  <c:v>597.75</c:v>
                </c:pt>
                <c:pt idx="960">
                  <c:v>599.4</c:v>
                </c:pt>
                <c:pt idx="961">
                  <c:v>601</c:v>
                </c:pt>
                <c:pt idx="962">
                  <c:v>602.6</c:v>
                </c:pt>
                <c:pt idx="963">
                  <c:v>603.95000000000005</c:v>
                </c:pt>
                <c:pt idx="964">
                  <c:v>605.70000000000005</c:v>
                </c:pt>
                <c:pt idx="965">
                  <c:v>606.85</c:v>
                </c:pt>
                <c:pt idx="966">
                  <c:v>607.5</c:v>
                </c:pt>
                <c:pt idx="967">
                  <c:v>608.5</c:v>
                </c:pt>
                <c:pt idx="968">
                  <c:v>609.04999999999995</c:v>
                </c:pt>
                <c:pt idx="969">
                  <c:v>609.85</c:v>
                </c:pt>
                <c:pt idx="970">
                  <c:v>610.79999999999995</c:v>
                </c:pt>
                <c:pt idx="971">
                  <c:v>611.4</c:v>
                </c:pt>
                <c:pt idx="972">
                  <c:v>612.45000000000005</c:v>
                </c:pt>
                <c:pt idx="973">
                  <c:v>613</c:v>
                </c:pt>
                <c:pt idx="974">
                  <c:v>614</c:v>
                </c:pt>
                <c:pt idx="975">
                  <c:v>614.6</c:v>
                </c:pt>
                <c:pt idx="976">
                  <c:v>615.54999999999995</c:v>
                </c:pt>
                <c:pt idx="977">
                  <c:v>616.1</c:v>
                </c:pt>
                <c:pt idx="978">
                  <c:v>616.6</c:v>
                </c:pt>
                <c:pt idx="979">
                  <c:v>617.9</c:v>
                </c:pt>
                <c:pt idx="980">
                  <c:v>618.45000000000005</c:v>
                </c:pt>
                <c:pt idx="981">
                  <c:v>620.04999999999995</c:v>
                </c:pt>
                <c:pt idx="982">
                  <c:v>620.5</c:v>
                </c:pt>
                <c:pt idx="983">
                  <c:v>621.54999999999995</c:v>
                </c:pt>
                <c:pt idx="984">
                  <c:v>623</c:v>
                </c:pt>
                <c:pt idx="985">
                  <c:v>623.5</c:v>
                </c:pt>
                <c:pt idx="986">
                  <c:v>624.1</c:v>
                </c:pt>
                <c:pt idx="987">
                  <c:v>625.29999999999995</c:v>
                </c:pt>
                <c:pt idx="988">
                  <c:v>625.79999999999995</c:v>
                </c:pt>
                <c:pt idx="989">
                  <c:v>626.6</c:v>
                </c:pt>
                <c:pt idx="990">
                  <c:v>627.79999999999995</c:v>
                </c:pt>
                <c:pt idx="991">
                  <c:v>628.35</c:v>
                </c:pt>
                <c:pt idx="992">
                  <c:v>629.20000000000005</c:v>
                </c:pt>
                <c:pt idx="993">
                  <c:v>630.25</c:v>
                </c:pt>
                <c:pt idx="994">
                  <c:v>630.75</c:v>
                </c:pt>
                <c:pt idx="995">
                  <c:v>632.20000000000005</c:v>
                </c:pt>
                <c:pt idx="996">
                  <c:v>633.25</c:v>
                </c:pt>
                <c:pt idx="997">
                  <c:v>633.79999999999995</c:v>
                </c:pt>
                <c:pt idx="998">
                  <c:v>634.45000000000005</c:v>
                </c:pt>
                <c:pt idx="999">
                  <c:v>635.85</c:v>
                </c:pt>
                <c:pt idx="1000">
                  <c:v>637.25</c:v>
                </c:pt>
                <c:pt idx="1001">
                  <c:v>638</c:v>
                </c:pt>
                <c:pt idx="1002">
                  <c:v>639.20000000000005</c:v>
                </c:pt>
                <c:pt idx="1003">
                  <c:v>640.1</c:v>
                </c:pt>
                <c:pt idx="1004">
                  <c:v>641.70000000000005</c:v>
                </c:pt>
                <c:pt idx="1005">
                  <c:v>643.29999999999995</c:v>
                </c:pt>
                <c:pt idx="1006">
                  <c:v>644.9</c:v>
                </c:pt>
                <c:pt idx="1007">
                  <c:v>646.29999999999995</c:v>
                </c:pt>
                <c:pt idx="1008">
                  <c:v>647.54999999999995</c:v>
                </c:pt>
                <c:pt idx="1009">
                  <c:v>648.4</c:v>
                </c:pt>
                <c:pt idx="1010">
                  <c:v>650.29999999999995</c:v>
                </c:pt>
                <c:pt idx="1011">
                  <c:v>652.04999999999995</c:v>
                </c:pt>
                <c:pt idx="1012">
                  <c:v>653.6</c:v>
                </c:pt>
                <c:pt idx="1013">
                  <c:v>655.15</c:v>
                </c:pt>
                <c:pt idx="1014">
                  <c:v>656.35</c:v>
                </c:pt>
                <c:pt idx="1015">
                  <c:v>657.65</c:v>
                </c:pt>
                <c:pt idx="1016">
                  <c:v>659.05</c:v>
                </c:pt>
                <c:pt idx="1017">
                  <c:v>661.45</c:v>
                </c:pt>
                <c:pt idx="1018">
                  <c:v>662.2</c:v>
                </c:pt>
                <c:pt idx="1019">
                  <c:v>663.6</c:v>
                </c:pt>
                <c:pt idx="1020">
                  <c:v>664.25</c:v>
                </c:pt>
                <c:pt idx="1021">
                  <c:v>665.4</c:v>
                </c:pt>
                <c:pt idx="1022">
                  <c:v>666.1</c:v>
                </c:pt>
                <c:pt idx="1023">
                  <c:v>667.15</c:v>
                </c:pt>
                <c:pt idx="1024">
                  <c:v>667.9</c:v>
                </c:pt>
                <c:pt idx="1025">
                  <c:v>669.05</c:v>
                </c:pt>
                <c:pt idx="1026">
                  <c:v>670.6</c:v>
                </c:pt>
                <c:pt idx="1027">
                  <c:v>671.1</c:v>
                </c:pt>
                <c:pt idx="1028">
                  <c:v>672.15</c:v>
                </c:pt>
                <c:pt idx="1029">
                  <c:v>672.7</c:v>
                </c:pt>
                <c:pt idx="1030">
                  <c:v>673.4</c:v>
                </c:pt>
                <c:pt idx="1031">
                  <c:v>674.55</c:v>
                </c:pt>
                <c:pt idx="1032">
                  <c:v>675.05</c:v>
                </c:pt>
                <c:pt idx="1033">
                  <c:v>675.95</c:v>
                </c:pt>
                <c:pt idx="1034">
                  <c:v>677</c:v>
                </c:pt>
                <c:pt idx="1035">
                  <c:v>677.55</c:v>
                </c:pt>
                <c:pt idx="1036">
                  <c:v>678.15</c:v>
                </c:pt>
                <c:pt idx="1037">
                  <c:v>679.65</c:v>
                </c:pt>
                <c:pt idx="1038">
                  <c:v>680.4</c:v>
                </c:pt>
                <c:pt idx="1039">
                  <c:v>681.25</c:v>
                </c:pt>
                <c:pt idx="1040">
                  <c:v>681.85</c:v>
                </c:pt>
                <c:pt idx="1041">
                  <c:v>682.85</c:v>
                </c:pt>
                <c:pt idx="1042">
                  <c:v>683.45</c:v>
                </c:pt>
                <c:pt idx="1043">
                  <c:v>684.65</c:v>
                </c:pt>
                <c:pt idx="1044">
                  <c:v>685.3</c:v>
                </c:pt>
                <c:pt idx="1045">
                  <c:v>686.4</c:v>
                </c:pt>
                <c:pt idx="1046">
                  <c:v>687.3</c:v>
                </c:pt>
                <c:pt idx="1047">
                  <c:v>688.45</c:v>
                </c:pt>
                <c:pt idx="1048">
                  <c:v>689.05</c:v>
                </c:pt>
                <c:pt idx="1049">
                  <c:v>690.2</c:v>
                </c:pt>
                <c:pt idx="1050">
                  <c:v>690.8</c:v>
                </c:pt>
                <c:pt idx="1051">
                  <c:v>692</c:v>
                </c:pt>
                <c:pt idx="1052">
                  <c:v>692.65</c:v>
                </c:pt>
                <c:pt idx="1053">
                  <c:v>693.95</c:v>
                </c:pt>
                <c:pt idx="1054">
                  <c:v>694.6</c:v>
                </c:pt>
                <c:pt idx="1055">
                  <c:v>695.65</c:v>
                </c:pt>
                <c:pt idx="1056">
                  <c:v>696.2</c:v>
                </c:pt>
                <c:pt idx="1057">
                  <c:v>697.15</c:v>
                </c:pt>
                <c:pt idx="1058">
                  <c:v>697.85</c:v>
                </c:pt>
                <c:pt idx="1059">
                  <c:v>698.85</c:v>
                </c:pt>
                <c:pt idx="1060">
                  <c:v>699.5</c:v>
                </c:pt>
                <c:pt idx="1061">
                  <c:v>700.5</c:v>
                </c:pt>
                <c:pt idx="1062">
                  <c:v>701.05</c:v>
                </c:pt>
                <c:pt idx="1063">
                  <c:v>701.95</c:v>
                </c:pt>
                <c:pt idx="1064">
                  <c:v>702.55</c:v>
                </c:pt>
                <c:pt idx="1065">
                  <c:v>703.6</c:v>
                </c:pt>
                <c:pt idx="1066">
                  <c:v>704.2</c:v>
                </c:pt>
                <c:pt idx="1067">
                  <c:v>705.05</c:v>
                </c:pt>
                <c:pt idx="1068">
                  <c:v>706.5</c:v>
                </c:pt>
                <c:pt idx="1069">
                  <c:v>707.05</c:v>
                </c:pt>
                <c:pt idx="1070">
                  <c:v>708.15</c:v>
                </c:pt>
                <c:pt idx="1071">
                  <c:v>709.35</c:v>
                </c:pt>
                <c:pt idx="1072">
                  <c:v>709.95</c:v>
                </c:pt>
                <c:pt idx="1073">
                  <c:v>711</c:v>
                </c:pt>
                <c:pt idx="1074">
                  <c:v>711.55</c:v>
                </c:pt>
                <c:pt idx="1075">
                  <c:v>712.55</c:v>
                </c:pt>
                <c:pt idx="1076">
                  <c:v>713.1</c:v>
                </c:pt>
                <c:pt idx="1077">
                  <c:v>714.1</c:v>
                </c:pt>
                <c:pt idx="1078">
                  <c:v>714.7</c:v>
                </c:pt>
                <c:pt idx="1079">
                  <c:v>715.65</c:v>
                </c:pt>
                <c:pt idx="1080">
                  <c:v>716.9</c:v>
                </c:pt>
                <c:pt idx="1081">
                  <c:v>717.45</c:v>
                </c:pt>
                <c:pt idx="1082">
                  <c:v>718.45</c:v>
                </c:pt>
                <c:pt idx="1083">
                  <c:v>719.85</c:v>
                </c:pt>
                <c:pt idx="1084">
                  <c:v>720.35</c:v>
                </c:pt>
                <c:pt idx="1085">
                  <c:v>720.9</c:v>
                </c:pt>
                <c:pt idx="1086">
                  <c:v>722.35</c:v>
                </c:pt>
                <c:pt idx="1087">
                  <c:v>722.95</c:v>
                </c:pt>
                <c:pt idx="1088">
                  <c:v>723.9</c:v>
                </c:pt>
                <c:pt idx="1089">
                  <c:v>725.1</c:v>
                </c:pt>
                <c:pt idx="1090">
                  <c:v>725.7</c:v>
                </c:pt>
                <c:pt idx="1091">
                  <c:v>726.75</c:v>
                </c:pt>
                <c:pt idx="1092">
                  <c:v>727.35</c:v>
                </c:pt>
                <c:pt idx="1093">
                  <c:v>728.35</c:v>
                </c:pt>
                <c:pt idx="1094">
                  <c:v>728.95</c:v>
                </c:pt>
                <c:pt idx="1095">
                  <c:v>729.85</c:v>
                </c:pt>
                <c:pt idx="1096">
                  <c:v>731.15</c:v>
                </c:pt>
                <c:pt idx="1097">
                  <c:v>731.85</c:v>
                </c:pt>
                <c:pt idx="1098">
                  <c:v>732.9</c:v>
                </c:pt>
                <c:pt idx="1099">
                  <c:v>733.55</c:v>
                </c:pt>
                <c:pt idx="1100">
                  <c:v>734.45</c:v>
                </c:pt>
                <c:pt idx="1101">
                  <c:v>735</c:v>
                </c:pt>
                <c:pt idx="1102">
                  <c:v>735.8</c:v>
                </c:pt>
                <c:pt idx="1103">
                  <c:v>737.05</c:v>
                </c:pt>
                <c:pt idx="1104">
                  <c:v>737.65</c:v>
                </c:pt>
                <c:pt idx="1105">
                  <c:v>738.7</c:v>
                </c:pt>
                <c:pt idx="1106">
                  <c:v>739.2</c:v>
                </c:pt>
                <c:pt idx="1107">
                  <c:v>740.2</c:v>
                </c:pt>
                <c:pt idx="1108">
                  <c:v>740.7</c:v>
                </c:pt>
                <c:pt idx="1109">
                  <c:v>741.95</c:v>
                </c:pt>
                <c:pt idx="1110">
                  <c:v>742.55</c:v>
                </c:pt>
                <c:pt idx="1111">
                  <c:v>743.6</c:v>
                </c:pt>
                <c:pt idx="1112">
                  <c:v>744.15</c:v>
                </c:pt>
                <c:pt idx="1113">
                  <c:v>745.15</c:v>
                </c:pt>
                <c:pt idx="1114">
                  <c:v>745.75</c:v>
                </c:pt>
                <c:pt idx="1115">
                  <c:v>746.75</c:v>
                </c:pt>
                <c:pt idx="1116">
                  <c:v>747.35</c:v>
                </c:pt>
                <c:pt idx="1117">
                  <c:v>748.35</c:v>
                </c:pt>
                <c:pt idx="1118">
                  <c:v>748.95</c:v>
                </c:pt>
                <c:pt idx="1119">
                  <c:v>750.05</c:v>
                </c:pt>
                <c:pt idx="1120">
                  <c:v>750.65</c:v>
                </c:pt>
                <c:pt idx="1121">
                  <c:v>751.65</c:v>
                </c:pt>
                <c:pt idx="1122">
                  <c:v>752.2</c:v>
                </c:pt>
                <c:pt idx="1123">
                  <c:v>753.2</c:v>
                </c:pt>
                <c:pt idx="1124">
                  <c:v>753.75</c:v>
                </c:pt>
                <c:pt idx="1125">
                  <c:v>754.8</c:v>
                </c:pt>
                <c:pt idx="1126">
                  <c:v>755.4</c:v>
                </c:pt>
                <c:pt idx="1127">
                  <c:v>756.5</c:v>
                </c:pt>
                <c:pt idx="1128">
                  <c:v>757</c:v>
                </c:pt>
                <c:pt idx="1129">
                  <c:v>758.05</c:v>
                </c:pt>
                <c:pt idx="1130">
                  <c:v>759.3</c:v>
                </c:pt>
                <c:pt idx="1131">
                  <c:v>759.9</c:v>
                </c:pt>
                <c:pt idx="1132">
                  <c:v>760.9</c:v>
                </c:pt>
                <c:pt idx="1133">
                  <c:v>761.45</c:v>
                </c:pt>
                <c:pt idx="1134">
                  <c:v>762.35</c:v>
                </c:pt>
                <c:pt idx="1135">
                  <c:v>763.4</c:v>
                </c:pt>
                <c:pt idx="1136">
                  <c:v>763.95</c:v>
                </c:pt>
                <c:pt idx="1137">
                  <c:v>765.1</c:v>
                </c:pt>
                <c:pt idx="1138">
                  <c:v>765.65</c:v>
                </c:pt>
                <c:pt idx="1139">
                  <c:v>766.65</c:v>
                </c:pt>
                <c:pt idx="1140">
                  <c:v>767.3</c:v>
                </c:pt>
                <c:pt idx="1141">
                  <c:v>768.25</c:v>
                </c:pt>
                <c:pt idx="1142">
                  <c:v>768.9</c:v>
                </c:pt>
                <c:pt idx="1143">
                  <c:v>770.1</c:v>
                </c:pt>
                <c:pt idx="1144">
                  <c:v>770.75</c:v>
                </c:pt>
                <c:pt idx="1145">
                  <c:v>771.75</c:v>
                </c:pt>
                <c:pt idx="1146">
                  <c:v>772.3</c:v>
                </c:pt>
                <c:pt idx="1147">
                  <c:v>773.6</c:v>
                </c:pt>
                <c:pt idx="1148">
                  <c:v>774.7</c:v>
                </c:pt>
                <c:pt idx="1149">
                  <c:v>775.25</c:v>
                </c:pt>
                <c:pt idx="1150">
                  <c:v>776.4</c:v>
                </c:pt>
                <c:pt idx="1151">
                  <c:v>777.15</c:v>
                </c:pt>
                <c:pt idx="1152">
                  <c:v>778.2</c:v>
                </c:pt>
                <c:pt idx="1153">
                  <c:v>778.85</c:v>
                </c:pt>
                <c:pt idx="1154">
                  <c:v>780</c:v>
                </c:pt>
                <c:pt idx="1155">
                  <c:v>780.55</c:v>
                </c:pt>
                <c:pt idx="1156">
                  <c:v>781.55</c:v>
                </c:pt>
                <c:pt idx="1157">
                  <c:v>782.15</c:v>
                </c:pt>
                <c:pt idx="1158">
                  <c:v>783.25</c:v>
                </c:pt>
                <c:pt idx="1159">
                  <c:v>783.8</c:v>
                </c:pt>
                <c:pt idx="1160">
                  <c:v>784.8</c:v>
                </c:pt>
                <c:pt idx="1161">
                  <c:v>785.4</c:v>
                </c:pt>
                <c:pt idx="1162">
                  <c:v>786.2</c:v>
                </c:pt>
                <c:pt idx="1163">
                  <c:v>787.25</c:v>
                </c:pt>
                <c:pt idx="1164">
                  <c:v>787.8</c:v>
                </c:pt>
                <c:pt idx="1165">
                  <c:v>789.05</c:v>
                </c:pt>
                <c:pt idx="1166">
                  <c:v>790.35</c:v>
                </c:pt>
                <c:pt idx="1167">
                  <c:v>790.9</c:v>
                </c:pt>
                <c:pt idx="1168">
                  <c:v>791.65</c:v>
                </c:pt>
                <c:pt idx="1169">
                  <c:v>792.9</c:v>
                </c:pt>
                <c:pt idx="1170">
                  <c:v>793.5</c:v>
                </c:pt>
                <c:pt idx="1171">
                  <c:v>794.5</c:v>
                </c:pt>
                <c:pt idx="1172">
                  <c:v>795.15</c:v>
                </c:pt>
                <c:pt idx="1173">
                  <c:v>796.15</c:v>
                </c:pt>
                <c:pt idx="1174">
                  <c:v>796.75</c:v>
                </c:pt>
                <c:pt idx="1175">
                  <c:v>797.95</c:v>
                </c:pt>
                <c:pt idx="1176">
                  <c:v>798.7</c:v>
                </c:pt>
                <c:pt idx="1177">
                  <c:v>799.65</c:v>
                </c:pt>
                <c:pt idx="1178">
                  <c:v>800.2</c:v>
                </c:pt>
                <c:pt idx="1179">
                  <c:v>801.25</c:v>
                </c:pt>
                <c:pt idx="1180">
                  <c:v>802</c:v>
                </c:pt>
                <c:pt idx="1181">
                  <c:v>803.1</c:v>
                </c:pt>
                <c:pt idx="1182">
                  <c:v>803.85</c:v>
                </c:pt>
                <c:pt idx="1183">
                  <c:v>805.1</c:v>
                </c:pt>
                <c:pt idx="1184">
                  <c:v>805.7</c:v>
                </c:pt>
                <c:pt idx="1185">
                  <c:v>806.75</c:v>
                </c:pt>
                <c:pt idx="1186">
                  <c:v>807.35</c:v>
                </c:pt>
                <c:pt idx="1187">
                  <c:v>808.45</c:v>
                </c:pt>
                <c:pt idx="1188">
                  <c:v>809.15</c:v>
                </c:pt>
                <c:pt idx="1189">
                  <c:v>810.15</c:v>
                </c:pt>
                <c:pt idx="1190">
                  <c:v>810.75</c:v>
                </c:pt>
                <c:pt idx="1191">
                  <c:v>811.75</c:v>
                </c:pt>
                <c:pt idx="1192">
                  <c:v>812.4</c:v>
                </c:pt>
                <c:pt idx="1193">
                  <c:v>813.45</c:v>
                </c:pt>
                <c:pt idx="1194">
                  <c:v>814.1</c:v>
                </c:pt>
                <c:pt idx="1195">
                  <c:v>815.15</c:v>
                </c:pt>
                <c:pt idx="1196">
                  <c:v>815.7</c:v>
                </c:pt>
                <c:pt idx="1197">
                  <c:v>816.9</c:v>
                </c:pt>
                <c:pt idx="1198">
                  <c:v>817.45</c:v>
                </c:pt>
                <c:pt idx="1199">
                  <c:v>818.65</c:v>
                </c:pt>
                <c:pt idx="1200">
                  <c:v>819.35</c:v>
                </c:pt>
                <c:pt idx="1201">
                  <c:v>820.3</c:v>
                </c:pt>
                <c:pt idx="1202">
                  <c:v>820.95</c:v>
                </c:pt>
                <c:pt idx="1203">
                  <c:v>822.15</c:v>
                </c:pt>
                <c:pt idx="1204">
                  <c:v>822.7</c:v>
                </c:pt>
                <c:pt idx="1205">
                  <c:v>823.75</c:v>
                </c:pt>
                <c:pt idx="1206">
                  <c:v>824.3</c:v>
                </c:pt>
                <c:pt idx="1207">
                  <c:v>825.6</c:v>
                </c:pt>
                <c:pt idx="1208">
                  <c:v>826.15</c:v>
                </c:pt>
                <c:pt idx="1209">
                  <c:v>827.4</c:v>
                </c:pt>
                <c:pt idx="1210">
                  <c:v>828</c:v>
                </c:pt>
                <c:pt idx="1211">
                  <c:v>829.05</c:v>
                </c:pt>
                <c:pt idx="1212">
                  <c:v>830.05</c:v>
                </c:pt>
                <c:pt idx="1213">
                  <c:v>830.65</c:v>
                </c:pt>
                <c:pt idx="1214">
                  <c:v>831.6</c:v>
                </c:pt>
                <c:pt idx="1215">
                  <c:v>832.25</c:v>
                </c:pt>
                <c:pt idx="1216">
                  <c:v>833.2</c:v>
                </c:pt>
                <c:pt idx="1217">
                  <c:v>833.85</c:v>
                </c:pt>
                <c:pt idx="1218">
                  <c:v>834.8</c:v>
                </c:pt>
                <c:pt idx="1219">
                  <c:v>835.4</c:v>
                </c:pt>
                <c:pt idx="1220">
                  <c:v>836.55</c:v>
                </c:pt>
                <c:pt idx="1221">
                  <c:v>837.2</c:v>
                </c:pt>
                <c:pt idx="1222">
                  <c:v>838.35</c:v>
                </c:pt>
                <c:pt idx="1223">
                  <c:v>838.9</c:v>
                </c:pt>
                <c:pt idx="1224">
                  <c:v>839.95</c:v>
                </c:pt>
                <c:pt idx="1225">
                  <c:v>840.75</c:v>
                </c:pt>
                <c:pt idx="1226">
                  <c:v>841.6</c:v>
                </c:pt>
                <c:pt idx="1227">
                  <c:v>842.4</c:v>
                </c:pt>
                <c:pt idx="1228">
                  <c:v>843.4</c:v>
                </c:pt>
                <c:pt idx="1229">
                  <c:v>844</c:v>
                </c:pt>
                <c:pt idx="1230">
                  <c:v>845.2</c:v>
                </c:pt>
                <c:pt idx="1231">
                  <c:v>845.9</c:v>
                </c:pt>
                <c:pt idx="1232">
                  <c:v>847.05</c:v>
                </c:pt>
                <c:pt idx="1233">
                  <c:v>847.65</c:v>
                </c:pt>
                <c:pt idx="1234">
                  <c:v>848.8</c:v>
                </c:pt>
                <c:pt idx="1235">
                  <c:v>849.45</c:v>
                </c:pt>
                <c:pt idx="1236">
                  <c:v>850.9</c:v>
                </c:pt>
                <c:pt idx="1237">
                  <c:v>851.7</c:v>
                </c:pt>
                <c:pt idx="1238">
                  <c:v>852.9</c:v>
                </c:pt>
                <c:pt idx="1239">
                  <c:v>853.55</c:v>
                </c:pt>
                <c:pt idx="1240">
                  <c:v>854.65</c:v>
                </c:pt>
                <c:pt idx="1241">
                  <c:v>855.25</c:v>
                </c:pt>
                <c:pt idx="1242">
                  <c:v>856.45</c:v>
                </c:pt>
                <c:pt idx="1243">
                  <c:v>857.15</c:v>
                </c:pt>
                <c:pt idx="1244">
                  <c:v>858.3</c:v>
                </c:pt>
                <c:pt idx="1245">
                  <c:v>858.95</c:v>
                </c:pt>
                <c:pt idx="1246">
                  <c:v>860.05</c:v>
                </c:pt>
                <c:pt idx="1247">
                  <c:v>860.65</c:v>
                </c:pt>
                <c:pt idx="1248">
                  <c:v>861.7</c:v>
                </c:pt>
                <c:pt idx="1249">
                  <c:v>862.35</c:v>
                </c:pt>
                <c:pt idx="1250">
                  <c:v>863.3</c:v>
                </c:pt>
                <c:pt idx="1251">
                  <c:v>863.95</c:v>
                </c:pt>
                <c:pt idx="1252">
                  <c:v>864.9</c:v>
                </c:pt>
                <c:pt idx="1253">
                  <c:v>865.6</c:v>
                </c:pt>
                <c:pt idx="1254">
                  <c:v>866.55</c:v>
                </c:pt>
                <c:pt idx="1255">
                  <c:v>867.3</c:v>
                </c:pt>
                <c:pt idx="1256">
                  <c:v>868.65</c:v>
                </c:pt>
                <c:pt idx="1257">
                  <c:v>870.2</c:v>
                </c:pt>
                <c:pt idx="1258">
                  <c:v>871.4</c:v>
                </c:pt>
                <c:pt idx="1259">
                  <c:v>872</c:v>
                </c:pt>
                <c:pt idx="1260">
                  <c:v>873.1</c:v>
                </c:pt>
                <c:pt idx="1261">
                  <c:v>873.85</c:v>
                </c:pt>
                <c:pt idx="1262">
                  <c:v>874.8</c:v>
                </c:pt>
                <c:pt idx="1263">
                  <c:v>875.5</c:v>
                </c:pt>
                <c:pt idx="1264">
                  <c:v>876.5</c:v>
                </c:pt>
                <c:pt idx="1265">
                  <c:v>877.1</c:v>
                </c:pt>
                <c:pt idx="1266">
                  <c:v>878.3</c:v>
                </c:pt>
                <c:pt idx="1267">
                  <c:v>879</c:v>
                </c:pt>
                <c:pt idx="1268">
                  <c:v>880.1</c:v>
                </c:pt>
                <c:pt idx="1269">
                  <c:v>880.7</c:v>
                </c:pt>
                <c:pt idx="1270">
                  <c:v>881.7</c:v>
                </c:pt>
                <c:pt idx="1271">
                  <c:v>882.9</c:v>
                </c:pt>
                <c:pt idx="1272">
                  <c:v>883.5</c:v>
                </c:pt>
                <c:pt idx="1273">
                  <c:v>884.6</c:v>
                </c:pt>
                <c:pt idx="1274">
                  <c:v>885.3</c:v>
                </c:pt>
                <c:pt idx="1275">
                  <c:v>886.4</c:v>
                </c:pt>
                <c:pt idx="1276">
                  <c:v>887</c:v>
                </c:pt>
                <c:pt idx="1277">
                  <c:v>888.2</c:v>
                </c:pt>
                <c:pt idx="1278">
                  <c:v>888.8</c:v>
                </c:pt>
                <c:pt idx="1279">
                  <c:v>890.05</c:v>
                </c:pt>
                <c:pt idx="1280">
                  <c:v>890.65</c:v>
                </c:pt>
                <c:pt idx="1281">
                  <c:v>891.8</c:v>
                </c:pt>
                <c:pt idx="1282">
                  <c:v>892.4</c:v>
                </c:pt>
                <c:pt idx="1283">
                  <c:v>893.55</c:v>
                </c:pt>
                <c:pt idx="1284">
                  <c:v>894.65</c:v>
                </c:pt>
                <c:pt idx="1285">
                  <c:v>895.3</c:v>
                </c:pt>
                <c:pt idx="1286">
                  <c:v>896.4</c:v>
                </c:pt>
                <c:pt idx="1287">
                  <c:v>897.05</c:v>
                </c:pt>
                <c:pt idx="1288">
                  <c:v>897.95</c:v>
                </c:pt>
                <c:pt idx="1289">
                  <c:v>898.7</c:v>
                </c:pt>
                <c:pt idx="1290">
                  <c:v>899.85</c:v>
                </c:pt>
                <c:pt idx="1291">
                  <c:v>900.45</c:v>
                </c:pt>
                <c:pt idx="1292">
                  <c:v>901.45</c:v>
                </c:pt>
                <c:pt idx="1293">
                  <c:v>902.1</c:v>
                </c:pt>
                <c:pt idx="1294">
                  <c:v>902.95</c:v>
                </c:pt>
                <c:pt idx="1295">
                  <c:v>903.6</c:v>
                </c:pt>
                <c:pt idx="1296">
                  <c:v>904.7</c:v>
                </c:pt>
                <c:pt idx="1297">
                  <c:v>905.3</c:v>
                </c:pt>
                <c:pt idx="1298">
                  <c:v>906.1</c:v>
                </c:pt>
                <c:pt idx="1299">
                  <c:v>907.25</c:v>
                </c:pt>
                <c:pt idx="1300">
                  <c:v>907.85</c:v>
                </c:pt>
                <c:pt idx="1301">
                  <c:v>908.85</c:v>
                </c:pt>
                <c:pt idx="1302">
                  <c:v>909.55</c:v>
                </c:pt>
                <c:pt idx="1303">
                  <c:v>910.45</c:v>
                </c:pt>
                <c:pt idx="1304">
                  <c:v>911.3</c:v>
                </c:pt>
                <c:pt idx="1305">
                  <c:v>912.2</c:v>
                </c:pt>
                <c:pt idx="1306">
                  <c:v>912.8</c:v>
                </c:pt>
                <c:pt idx="1307">
                  <c:v>913.8</c:v>
                </c:pt>
                <c:pt idx="1308">
                  <c:v>914.4</c:v>
                </c:pt>
                <c:pt idx="1309">
                  <c:v>915.7</c:v>
                </c:pt>
                <c:pt idx="1310">
                  <c:v>916.5</c:v>
                </c:pt>
                <c:pt idx="1311">
                  <c:v>917.7</c:v>
                </c:pt>
                <c:pt idx="1312">
                  <c:v>918.25</c:v>
                </c:pt>
                <c:pt idx="1313">
                  <c:v>919.55</c:v>
                </c:pt>
                <c:pt idx="1314">
                  <c:v>920.25</c:v>
                </c:pt>
                <c:pt idx="1315">
                  <c:v>921.65</c:v>
                </c:pt>
                <c:pt idx="1316">
                  <c:v>922.35</c:v>
                </c:pt>
                <c:pt idx="1317">
                  <c:v>923.4</c:v>
                </c:pt>
                <c:pt idx="1318">
                  <c:v>924.05</c:v>
                </c:pt>
                <c:pt idx="1319">
                  <c:v>925.15</c:v>
                </c:pt>
                <c:pt idx="1320">
                  <c:v>925.75</c:v>
                </c:pt>
                <c:pt idx="1321">
                  <c:v>926.75</c:v>
                </c:pt>
                <c:pt idx="1322">
                  <c:v>927.4</c:v>
                </c:pt>
                <c:pt idx="1323">
                  <c:v>928.4</c:v>
                </c:pt>
                <c:pt idx="1324">
                  <c:v>929.05</c:v>
                </c:pt>
                <c:pt idx="1325">
                  <c:v>930</c:v>
                </c:pt>
                <c:pt idx="1326">
                  <c:v>930.65</c:v>
                </c:pt>
                <c:pt idx="1327">
                  <c:v>932</c:v>
                </c:pt>
                <c:pt idx="1328">
                  <c:v>932.6</c:v>
                </c:pt>
                <c:pt idx="1329">
                  <c:v>933.8</c:v>
                </c:pt>
                <c:pt idx="1330">
                  <c:v>934.55</c:v>
                </c:pt>
                <c:pt idx="1331">
                  <c:v>935.8</c:v>
                </c:pt>
                <c:pt idx="1332">
                  <c:v>936.45</c:v>
                </c:pt>
                <c:pt idx="1333">
                  <c:v>937.5</c:v>
                </c:pt>
                <c:pt idx="1334">
                  <c:v>938.25</c:v>
                </c:pt>
                <c:pt idx="1335">
                  <c:v>939.3</c:v>
                </c:pt>
                <c:pt idx="1336">
                  <c:v>940.15</c:v>
                </c:pt>
                <c:pt idx="1337">
                  <c:v>941.3</c:v>
                </c:pt>
                <c:pt idx="1338">
                  <c:v>942.05</c:v>
                </c:pt>
                <c:pt idx="1339">
                  <c:v>943.2</c:v>
                </c:pt>
                <c:pt idx="1340">
                  <c:v>944</c:v>
                </c:pt>
                <c:pt idx="1341">
                  <c:v>945.4</c:v>
                </c:pt>
                <c:pt idx="1342">
                  <c:v>946.2</c:v>
                </c:pt>
                <c:pt idx="1343">
                  <c:v>947.35</c:v>
                </c:pt>
                <c:pt idx="1344">
                  <c:v>947.95</c:v>
                </c:pt>
                <c:pt idx="1345">
                  <c:v>949.1</c:v>
                </c:pt>
                <c:pt idx="1346">
                  <c:v>949.7</c:v>
                </c:pt>
                <c:pt idx="1347">
                  <c:v>950.9</c:v>
                </c:pt>
                <c:pt idx="1348">
                  <c:v>951.9</c:v>
                </c:pt>
                <c:pt idx="1349">
                  <c:v>952.75</c:v>
                </c:pt>
                <c:pt idx="1350">
                  <c:v>953.5</c:v>
                </c:pt>
                <c:pt idx="1351">
                  <c:v>954.65</c:v>
                </c:pt>
                <c:pt idx="1352">
                  <c:v>955.3</c:v>
                </c:pt>
                <c:pt idx="1353">
                  <c:v>956.35</c:v>
                </c:pt>
                <c:pt idx="1354">
                  <c:v>957</c:v>
                </c:pt>
                <c:pt idx="1355">
                  <c:v>958.2</c:v>
                </c:pt>
                <c:pt idx="1356">
                  <c:v>958.85</c:v>
                </c:pt>
                <c:pt idx="1357">
                  <c:v>960.05</c:v>
                </c:pt>
                <c:pt idx="1358">
                  <c:v>961</c:v>
                </c:pt>
                <c:pt idx="1359">
                  <c:v>962.25</c:v>
                </c:pt>
                <c:pt idx="1360">
                  <c:v>963.05</c:v>
                </c:pt>
                <c:pt idx="1361">
                  <c:v>964.35</c:v>
                </c:pt>
                <c:pt idx="1362">
                  <c:v>964.95</c:v>
                </c:pt>
                <c:pt idx="1363">
                  <c:v>965.95</c:v>
                </c:pt>
                <c:pt idx="1364">
                  <c:v>966.6</c:v>
                </c:pt>
                <c:pt idx="1365">
                  <c:v>968</c:v>
                </c:pt>
                <c:pt idx="1366">
                  <c:v>969</c:v>
                </c:pt>
                <c:pt idx="1367">
                  <c:v>971.3</c:v>
                </c:pt>
                <c:pt idx="1368">
                  <c:v>971.95</c:v>
                </c:pt>
                <c:pt idx="1369">
                  <c:v>973.15</c:v>
                </c:pt>
                <c:pt idx="1370">
                  <c:v>973.85</c:v>
                </c:pt>
                <c:pt idx="1371">
                  <c:v>974.9</c:v>
                </c:pt>
                <c:pt idx="1372">
                  <c:v>975.65</c:v>
                </c:pt>
                <c:pt idx="1373">
                  <c:v>976.75</c:v>
                </c:pt>
                <c:pt idx="1374">
                  <c:v>977.55</c:v>
                </c:pt>
                <c:pt idx="1375">
                  <c:v>978.65</c:v>
                </c:pt>
                <c:pt idx="1376">
                  <c:v>979.3</c:v>
                </c:pt>
                <c:pt idx="1377">
                  <c:v>980.35</c:v>
                </c:pt>
                <c:pt idx="1378">
                  <c:v>981</c:v>
                </c:pt>
                <c:pt idx="1379">
                  <c:v>982.05</c:v>
                </c:pt>
                <c:pt idx="1380">
                  <c:v>983.25</c:v>
                </c:pt>
                <c:pt idx="1381">
                  <c:v>983.85</c:v>
                </c:pt>
                <c:pt idx="1382">
                  <c:v>985</c:v>
                </c:pt>
                <c:pt idx="1383">
                  <c:v>985.65</c:v>
                </c:pt>
                <c:pt idx="1384">
                  <c:v>986.85</c:v>
                </c:pt>
                <c:pt idx="1385">
                  <c:v>987.55</c:v>
                </c:pt>
                <c:pt idx="1386">
                  <c:v>988.75</c:v>
                </c:pt>
                <c:pt idx="1387">
                  <c:v>989.5</c:v>
                </c:pt>
                <c:pt idx="1388">
                  <c:v>990.6</c:v>
                </c:pt>
                <c:pt idx="1389">
                  <c:v>991.3</c:v>
                </c:pt>
                <c:pt idx="1390">
                  <c:v>992.65</c:v>
                </c:pt>
                <c:pt idx="1391">
                  <c:v>993.3</c:v>
                </c:pt>
                <c:pt idx="1392">
                  <c:v>994.4</c:v>
                </c:pt>
                <c:pt idx="1393">
                  <c:v>995.15</c:v>
                </c:pt>
                <c:pt idx="1394">
                  <c:v>996.2</c:v>
                </c:pt>
                <c:pt idx="1395">
                  <c:v>996.95</c:v>
                </c:pt>
                <c:pt idx="1396">
                  <c:v>998.1</c:v>
                </c:pt>
                <c:pt idx="1397">
                  <c:v>998.7</c:v>
                </c:pt>
                <c:pt idx="1398">
                  <c:v>999.75</c:v>
                </c:pt>
                <c:pt idx="1399">
                  <c:v>1000.4</c:v>
                </c:pt>
                <c:pt idx="1400">
                  <c:v>1001.45</c:v>
                </c:pt>
                <c:pt idx="1401">
                  <c:v>1002.3</c:v>
                </c:pt>
                <c:pt idx="1402">
                  <c:v>1003.4</c:v>
                </c:pt>
                <c:pt idx="1403">
                  <c:v>1004.05</c:v>
                </c:pt>
                <c:pt idx="1404">
                  <c:v>1005.05</c:v>
                </c:pt>
                <c:pt idx="1405">
                  <c:v>1005.75</c:v>
                </c:pt>
                <c:pt idx="1406">
                  <c:v>1006.9</c:v>
                </c:pt>
                <c:pt idx="1407">
                  <c:v>1007.7</c:v>
                </c:pt>
                <c:pt idx="1408">
                  <c:v>1008.8</c:v>
                </c:pt>
                <c:pt idx="1409">
                  <c:v>1009.45</c:v>
                </c:pt>
                <c:pt idx="1410">
                  <c:v>1010.6</c:v>
                </c:pt>
                <c:pt idx="1411">
                  <c:v>1011.25</c:v>
                </c:pt>
                <c:pt idx="1412">
                  <c:v>1012.4</c:v>
                </c:pt>
                <c:pt idx="1413">
                  <c:v>1014.45</c:v>
                </c:pt>
                <c:pt idx="1414">
                  <c:v>1016.35</c:v>
                </c:pt>
                <c:pt idx="1415">
                  <c:v>1018.05</c:v>
                </c:pt>
                <c:pt idx="1416">
                  <c:v>1019.5</c:v>
                </c:pt>
                <c:pt idx="1417">
                  <c:v>1020.4</c:v>
                </c:pt>
                <c:pt idx="1418">
                  <c:v>1022.05</c:v>
                </c:pt>
                <c:pt idx="1419">
                  <c:v>1023.65</c:v>
                </c:pt>
                <c:pt idx="1420">
                  <c:v>1024.5</c:v>
                </c:pt>
                <c:pt idx="1421">
                  <c:v>1026</c:v>
                </c:pt>
                <c:pt idx="1422">
                  <c:v>1026.95</c:v>
                </c:pt>
                <c:pt idx="1423">
                  <c:v>1028</c:v>
                </c:pt>
                <c:pt idx="1424">
                  <c:v>1028.6500000000001</c:v>
                </c:pt>
                <c:pt idx="1425">
                  <c:v>1029.75</c:v>
                </c:pt>
                <c:pt idx="1426">
                  <c:v>1031.45</c:v>
                </c:pt>
                <c:pt idx="1427">
                  <c:v>1032.6500000000001</c:v>
                </c:pt>
                <c:pt idx="1428">
                  <c:v>1033.3</c:v>
                </c:pt>
                <c:pt idx="1429">
                  <c:v>1034.45</c:v>
                </c:pt>
                <c:pt idx="1430">
                  <c:v>1035.3</c:v>
                </c:pt>
                <c:pt idx="1431">
                  <c:v>1036.55</c:v>
                </c:pt>
                <c:pt idx="1432">
                  <c:v>1037.25</c:v>
                </c:pt>
                <c:pt idx="1433">
                  <c:v>1038.45</c:v>
                </c:pt>
                <c:pt idx="1434">
                  <c:v>1039.2</c:v>
                </c:pt>
                <c:pt idx="1435">
                  <c:v>1040.3499999999999</c:v>
                </c:pt>
                <c:pt idx="1436">
                  <c:v>1041.05</c:v>
                </c:pt>
                <c:pt idx="1437">
                  <c:v>1042.0999999999999</c:v>
                </c:pt>
                <c:pt idx="1438">
                  <c:v>1043.3</c:v>
                </c:pt>
                <c:pt idx="1439">
                  <c:v>1044</c:v>
                </c:pt>
                <c:pt idx="1440">
                  <c:v>1045.05</c:v>
                </c:pt>
                <c:pt idx="1441">
                  <c:v>1045.75</c:v>
                </c:pt>
                <c:pt idx="1442">
                  <c:v>1046.7</c:v>
                </c:pt>
                <c:pt idx="1443">
                  <c:v>1047.4000000000001</c:v>
                </c:pt>
                <c:pt idx="1444">
                  <c:v>1048.5</c:v>
                </c:pt>
                <c:pt idx="1445">
                  <c:v>1049.25</c:v>
                </c:pt>
                <c:pt idx="1446">
                  <c:v>1050.3</c:v>
                </c:pt>
                <c:pt idx="1447">
                  <c:v>1051.05</c:v>
                </c:pt>
                <c:pt idx="1448">
                  <c:v>1052.05</c:v>
                </c:pt>
                <c:pt idx="1449">
                  <c:v>1052.8499999999999</c:v>
                </c:pt>
                <c:pt idx="1450">
                  <c:v>1054</c:v>
                </c:pt>
                <c:pt idx="1451">
                  <c:v>1054.8499999999999</c:v>
                </c:pt>
                <c:pt idx="1452">
                  <c:v>1056.2</c:v>
                </c:pt>
                <c:pt idx="1453">
                  <c:v>1056.8499999999999</c:v>
                </c:pt>
                <c:pt idx="1454">
                  <c:v>1058.0999999999999</c:v>
                </c:pt>
                <c:pt idx="1455">
                  <c:v>1058.8499999999999</c:v>
                </c:pt>
                <c:pt idx="1456">
                  <c:v>1059.95</c:v>
                </c:pt>
                <c:pt idx="1457">
                  <c:v>1060.6500000000001</c:v>
                </c:pt>
                <c:pt idx="1458">
                  <c:v>1061.8</c:v>
                </c:pt>
                <c:pt idx="1459">
                  <c:v>1062.6500000000001</c:v>
                </c:pt>
                <c:pt idx="1460">
                  <c:v>1063.8499999999999</c:v>
                </c:pt>
                <c:pt idx="1461">
                  <c:v>1064.75</c:v>
                </c:pt>
                <c:pt idx="1462">
                  <c:v>1066.25</c:v>
                </c:pt>
                <c:pt idx="1463">
                  <c:v>1067.0999999999999</c:v>
                </c:pt>
                <c:pt idx="1464">
                  <c:v>1068.25</c:v>
                </c:pt>
                <c:pt idx="1465">
                  <c:v>1069.05</c:v>
                </c:pt>
                <c:pt idx="1466">
                  <c:v>1070.0999999999999</c:v>
                </c:pt>
                <c:pt idx="1467">
                  <c:v>1070.95</c:v>
                </c:pt>
                <c:pt idx="1468">
                  <c:v>1072.2</c:v>
                </c:pt>
                <c:pt idx="1469">
                  <c:v>1073.0999999999999</c:v>
                </c:pt>
                <c:pt idx="1470">
                  <c:v>1074.75</c:v>
                </c:pt>
                <c:pt idx="1471">
                  <c:v>1075.45</c:v>
                </c:pt>
                <c:pt idx="1472">
                  <c:v>1076.5999999999999</c:v>
                </c:pt>
                <c:pt idx="1473">
                  <c:v>1077.9000000000001</c:v>
                </c:pt>
                <c:pt idx="1474">
                  <c:v>1079.3</c:v>
                </c:pt>
                <c:pt idx="1475">
                  <c:v>1080.1500000000001</c:v>
                </c:pt>
                <c:pt idx="1476">
                  <c:v>1081.2</c:v>
                </c:pt>
                <c:pt idx="1477">
                  <c:v>1082.7</c:v>
                </c:pt>
                <c:pt idx="1478">
                  <c:v>1084.2</c:v>
                </c:pt>
                <c:pt idx="1479">
                  <c:v>1085.05</c:v>
                </c:pt>
                <c:pt idx="1480">
                  <c:v>1086.5</c:v>
                </c:pt>
                <c:pt idx="1481">
                  <c:v>1087.5</c:v>
                </c:pt>
                <c:pt idx="1482">
                  <c:v>1089.0999999999999</c:v>
                </c:pt>
                <c:pt idx="1483">
                  <c:v>1089.8499999999999</c:v>
                </c:pt>
                <c:pt idx="1484">
                  <c:v>1091.05</c:v>
                </c:pt>
                <c:pt idx="1485">
                  <c:v>1091.75</c:v>
                </c:pt>
                <c:pt idx="1486">
                  <c:v>1092.9000000000001</c:v>
                </c:pt>
                <c:pt idx="1487">
                  <c:v>1093.8</c:v>
                </c:pt>
                <c:pt idx="1488">
                  <c:v>1095.05</c:v>
                </c:pt>
                <c:pt idx="1489">
                  <c:v>1095.8499999999999</c:v>
                </c:pt>
                <c:pt idx="1490">
                  <c:v>1097.0999999999999</c:v>
                </c:pt>
                <c:pt idx="1491">
                  <c:v>1098.7</c:v>
                </c:pt>
                <c:pt idx="1492">
                  <c:v>1100.3499999999999</c:v>
                </c:pt>
                <c:pt idx="1493">
                  <c:v>1101.2</c:v>
                </c:pt>
                <c:pt idx="1494">
                  <c:v>1102.6500000000001</c:v>
                </c:pt>
                <c:pt idx="1495">
                  <c:v>1103.5</c:v>
                </c:pt>
                <c:pt idx="1496">
                  <c:v>1104.7</c:v>
                </c:pt>
                <c:pt idx="1497">
                  <c:v>1105.55</c:v>
                </c:pt>
                <c:pt idx="1498">
                  <c:v>1106.75</c:v>
                </c:pt>
                <c:pt idx="1499">
                  <c:v>1107.55</c:v>
                </c:pt>
                <c:pt idx="1500">
                  <c:v>1108.8499999999999</c:v>
                </c:pt>
                <c:pt idx="1501">
                  <c:v>1109.95</c:v>
                </c:pt>
                <c:pt idx="1502">
                  <c:v>1111.55</c:v>
                </c:pt>
                <c:pt idx="1503">
                  <c:v>1112.4000000000001</c:v>
                </c:pt>
                <c:pt idx="1504">
                  <c:v>1113.5999999999999</c:v>
                </c:pt>
                <c:pt idx="1505">
                  <c:v>1114.3</c:v>
                </c:pt>
                <c:pt idx="1506">
                  <c:v>1115.4000000000001</c:v>
                </c:pt>
                <c:pt idx="1507">
                  <c:v>1116.1500000000001</c:v>
                </c:pt>
                <c:pt idx="1508">
                  <c:v>1117.3499999999999</c:v>
                </c:pt>
                <c:pt idx="1509">
                  <c:v>1118.2</c:v>
                </c:pt>
                <c:pt idx="1510">
                  <c:v>1119.45</c:v>
                </c:pt>
                <c:pt idx="1511">
                  <c:v>1120.2</c:v>
                </c:pt>
                <c:pt idx="1512">
                  <c:v>1121.5999999999999</c:v>
                </c:pt>
                <c:pt idx="1513">
                  <c:v>1122.45</c:v>
                </c:pt>
                <c:pt idx="1514">
                  <c:v>1123.75</c:v>
                </c:pt>
                <c:pt idx="1515">
                  <c:v>1125</c:v>
                </c:pt>
                <c:pt idx="1516">
                  <c:v>1127</c:v>
                </c:pt>
                <c:pt idx="1517">
                  <c:v>1127.75</c:v>
                </c:pt>
                <c:pt idx="1518">
                  <c:v>1128.95</c:v>
                </c:pt>
                <c:pt idx="1519">
                  <c:v>1129.8499999999999</c:v>
                </c:pt>
                <c:pt idx="1520">
                  <c:v>1131.25</c:v>
                </c:pt>
                <c:pt idx="1521">
                  <c:v>1132.2</c:v>
                </c:pt>
                <c:pt idx="1522">
                  <c:v>1133.9000000000001</c:v>
                </c:pt>
                <c:pt idx="1523">
                  <c:v>1135.05</c:v>
                </c:pt>
                <c:pt idx="1524">
                  <c:v>1136.8</c:v>
                </c:pt>
                <c:pt idx="1525">
                  <c:v>1137.55</c:v>
                </c:pt>
                <c:pt idx="1526">
                  <c:v>1138.8</c:v>
                </c:pt>
                <c:pt idx="1527">
                  <c:v>1139.55</c:v>
                </c:pt>
                <c:pt idx="1528">
                  <c:v>1140.9000000000001</c:v>
                </c:pt>
                <c:pt idx="1529">
                  <c:v>1141.8</c:v>
                </c:pt>
                <c:pt idx="1530">
                  <c:v>1143.3</c:v>
                </c:pt>
                <c:pt idx="1531">
                  <c:v>1144.25</c:v>
                </c:pt>
                <c:pt idx="1532">
                  <c:v>1145.8499999999999</c:v>
                </c:pt>
                <c:pt idx="1533">
                  <c:v>1146.6500000000001</c:v>
                </c:pt>
                <c:pt idx="1534">
                  <c:v>1148.0999999999999</c:v>
                </c:pt>
                <c:pt idx="1535">
                  <c:v>1149.4000000000001</c:v>
                </c:pt>
                <c:pt idx="1536">
                  <c:v>1151.05</c:v>
                </c:pt>
                <c:pt idx="1537">
                  <c:v>1151.8499999999999</c:v>
                </c:pt>
                <c:pt idx="1538">
                  <c:v>1153.5</c:v>
                </c:pt>
                <c:pt idx="1539">
                  <c:v>1154.4000000000001</c:v>
                </c:pt>
                <c:pt idx="1540">
                  <c:v>1155.95</c:v>
                </c:pt>
                <c:pt idx="1541">
                  <c:v>1156.8499999999999</c:v>
                </c:pt>
                <c:pt idx="1542">
                  <c:v>1158.45</c:v>
                </c:pt>
                <c:pt idx="1543">
                  <c:v>1160.0999999999999</c:v>
                </c:pt>
                <c:pt idx="1544">
                  <c:v>1161.8499999999999</c:v>
                </c:pt>
                <c:pt idx="1545">
                  <c:v>1162.7</c:v>
                </c:pt>
                <c:pt idx="1546">
                  <c:v>1164.2</c:v>
                </c:pt>
                <c:pt idx="1547">
                  <c:v>1165.8</c:v>
                </c:pt>
                <c:pt idx="1548">
                  <c:v>1166.8</c:v>
                </c:pt>
                <c:pt idx="1549">
                  <c:v>1168.6500000000001</c:v>
                </c:pt>
                <c:pt idx="1550">
                  <c:v>1170.05</c:v>
                </c:pt>
                <c:pt idx="1551">
                  <c:v>1171.3</c:v>
                </c:pt>
                <c:pt idx="1552">
                  <c:v>1172.9000000000001</c:v>
                </c:pt>
                <c:pt idx="1553">
                  <c:v>1174.5</c:v>
                </c:pt>
                <c:pt idx="1554">
                  <c:v>1176.05</c:v>
                </c:pt>
                <c:pt idx="1555">
                  <c:v>1176.95</c:v>
                </c:pt>
                <c:pt idx="1556">
                  <c:v>1178.6500000000001</c:v>
                </c:pt>
                <c:pt idx="1557">
                  <c:v>1179.4000000000001</c:v>
                </c:pt>
                <c:pt idx="1558">
                  <c:v>1180.95</c:v>
                </c:pt>
                <c:pt idx="1559">
                  <c:v>1181.8499999999999</c:v>
                </c:pt>
                <c:pt idx="1560">
                  <c:v>1183.5999999999999</c:v>
                </c:pt>
                <c:pt idx="1561">
                  <c:v>1184.3499999999999</c:v>
                </c:pt>
                <c:pt idx="1562">
                  <c:v>1185.6500000000001</c:v>
                </c:pt>
                <c:pt idx="1563">
                  <c:v>1186.5</c:v>
                </c:pt>
                <c:pt idx="1564">
                  <c:v>1187.95</c:v>
                </c:pt>
                <c:pt idx="1565">
                  <c:v>1188.9000000000001</c:v>
                </c:pt>
                <c:pt idx="1566">
                  <c:v>1190.3499999999999</c:v>
                </c:pt>
                <c:pt idx="1567">
                  <c:v>1191.0999999999999</c:v>
                </c:pt>
                <c:pt idx="1568">
                  <c:v>1192.55</c:v>
                </c:pt>
                <c:pt idx="1569">
                  <c:v>1193.4000000000001</c:v>
                </c:pt>
                <c:pt idx="1570">
                  <c:v>1194.95</c:v>
                </c:pt>
                <c:pt idx="1571">
                  <c:v>1196.05</c:v>
                </c:pt>
                <c:pt idx="1572">
                  <c:v>1198.0999999999999</c:v>
                </c:pt>
                <c:pt idx="1573">
                  <c:v>1199.05</c:v>
                </c:pt>
                <c:pt idx="1574">
                  <c:v>1200.8499999999999</c:v>
                </c:pt>
                <c:pt idx="1575">
                  <c:v>1201.6500000000001</c:v>
                </c:pt>
                <c:pt idx="1576">
                  <c:v>1203.0999999999999</c:v>
                </c:pt>
                <c:pt idx="1577">
                  <c:v>1204.5</c:v>
                </c:pt>
                <c:pt idx="1578">
                  <c:v>1206.1500000000001</c:v>
                </c:pt>
                <c:pt idx="1579">
                  <c:v>1206.9000000000001</c:v>
                </c:pt>
                <c:pt idx="1580">
                  <c:v>1208.2</c:v>
                </c:pt>
                <c:pt idx="1581">
                  <c:v>1209</c:v>
                </c:pt>
                <c:pt idx="1582">
                  <c:v>1210.25</c:v>
                </c:pt>
                <c:pt idx="1583">
                  <c:v>1211.1500000000001</c:v>
                </c:pt>
                <c:pt idx="1584">
                  <c:v>1212.5</c:v>
                </c:pt>
                <c:pt idx="1585">
                  <c:v>1213.5999999999999</c:v>
                </c:pt>
                <c:pt idx="1586">
                  <c:v>1215.75</c:v>
                </c:pt>
                <c:pt idx="1587">
                  <c:v>1216.6500000000001</c:v>
                </c:pt>
                <c:pt idx="1588">
                  <c:v>1218.3499999999999</c:v>
                </c:pt>
                <c:pt idx="1589">
                  <c:v>1219.3</c:v>
                </c:pt>
                <c:pt idx="1590">
                  <c:v>1220.95</c:v>
                </c:pt>
                <c:pt idx="1591">
                  <c:v>1221.8</c:v>
                </c:pt>
                <c:pt idx="1592">
                  <c:v>1223.1500000000001</c:v>
                </c:pt>
                <c:pt idx="1593">
                  <c:v>1223.95</c:v>
                </c:pt>
                <c:pt idx="1594">
                  <c:v>1226.45</c:v>
                </c:pt>
                <c:pt idx="1595">
                  <c:v>1227.3</c:v>
                </c:pt>
                <c:pt idx="1596">
                  <c:v>1229.2</c:v>
                </c:pt>
                <c:pt idx="1597">
                  <c:v>1231.05</c:v>
                </c:pt>
                <c:pt idx="1598">
                  <c:v>1232.5999999999999</c:v>
                </c:pt>
                <c:pt idx="1599">
                  <c:v>1234</c:v>
                </c:pt>
                <c:pt idx="1600">
                  <c:v>1235.95</c:v>
                </c:pt>
                <c:pt idx="1601">
                  <c:v>1236.8499999999999</c:v>
                </c:pt>
                <c:pt idx="1602">
                  <c:v>1238.4000000000001</c:v>
                </c:pt>
                <c:pt idx="1603">
                  <c:v>1239.1500000000001</c:v>
                </c:pt>
                <c:pt idx="1604">
                  <c:v>1240.75</c:v>
                </c:pt>
                <c:pt idx="1605">
                  <c:v>1241.7</c:v>
                </c:pt>
                <c:pt idx="1606">
                  <c:v>1243.4000000000001</c:v>
                </c:pt>
                <c:pt idx="1607">
                  <c:v>1245.7</c:v>
                </c:pt>
                <c:pt idx="1608">
                  <c:v>1247.0999999999999</c:v>
                </c:pt>
                <c:pt idx="1609">
                  <c:v>1248.4000000000001</c:v>
                </c:pt>
                <c:pt idx="1610">
                  <c:v>1249.75</c:v>
                </c:pt>
                <c:pt idx="1611">
                  <c:v>1250.6500000000001</c:v>
                </c:pt>
                <c:pt idx="1612">
                  <c:v>1252.2</c:v>
                </c:pt>
                <c:pt idx="1613">
                  <c:v>1253.5</c:v>
                </c:pt>
                <c:pt idx="1614">
                  <c:v>1254.8</c:v>
                </c:pt>
                <c:pt idx="1615">
                  <c:v>1255.5999999999999</c:v>
                </c:pt>
                <c:pt idx="1616">
                  <c:v>1257</c:v>
                </c:pt>
                <c:pt idx="1617">
                  <c:v>1257.8</c:v>
                </c:pt>
                <c:pt idx="1618">
                  <c:v>1259.2</c:v>
                </c:pt>
                <c:pt idx="1619">
                  <c:v>1260.4000000000001</c:v>
                </c:pt>
                <c:pt idx="1620">
                  <c:v>1261.25</c:v>
                </c:pt>
                <c:pt idx="1621">
                  <c:v>1262.45</c:v>
                </c:pt>
                <c:pt idx="1622">
                  <c:v>1264.2</c:v>
                </c:pt>
                <c:pt idx="1623">
                  <c:v>1264.95</c:v>
                </c:pt>
                <c:pt idx="1624">
                  <c:v>1266.4000000000001</c:v>
                </c:pt>
                <c:pt idx="1625">
                  <c:v>1267.3</c:v>
                </c:pt>
                <c:pt idx="1626">
                  <c:v>1269.05</c:v>
                </c:pt>
                <c:pt idx="1627">
                  <c:v>1269.95</c:v>
                </c:pt>
                <c:pt idx="1628">
                  <c:v>1271.6500000000001</c:v>
                </c:pt>
                <c:pt idx="1629">
                  <c:v>1272.5999999999999</c:v>
                </c:pt>
                <c:pt idx="1630">
                  <c:v>1274.3499999999999</c:v>
                </c:pt>
                <c:pt idx="1631">
                  <c:v>1275.1500000000001</c:v>
                </c:pt>
                <c:pt idx="1632">
                  <c:v>1277</c:v>
                </c:pt>
                <c:pt idx="1633">
                  <c:v>1279.05</c:v>
                </c:pt>
                <c:pt idx="1634">
                  <c:v>1280.45</c:v>
                </c:pt>
                <c:pt idx="1635">
                  <c:v>1281.25</c:v>
                </c:pt>
                <c:pt idx="1636">
                  <c:v>1282.55</c:v>
                </c:pt>
                <c:pt idx="1637">
                  <c:v>1283.4000000000001</c:v>
                </c:pt>
                <c:pt idx="1638">
                  <c:v>1284.75</c:v>
                </c:pt>
                <c:pt idx="1639">
                  <c:v>1285.5999999999999</c:v>
                </c:pt>
                <c:pt idx="1640">
                  <c:v>1287.3</c:v>
                </c:pt>
                <c:pt idx="1641">
                  <c:v>1288.25</c:v>
                </c:pt>
                <c:pt idx="1642">
                  <c:v>1289.8499999999999</c:v>
                </c:pt>
                <c:pt idx="1643">
                  <c:v>1291.2</c:v>
                </c:pt>
                <c:pt idx="1644">
                  <c:v>1293</c:v>
                </c:pt>
                <c:pt idx="1645">
                  <c:v>1293.95</c:v>
                </c:pt>
                <c:pt idx="1646">
                  <c:v>1296.0999999999999</c:v>
                </c:pt>
                <c:pt idx="1647">
                  <c:v>1297.75</c:v>
                </c:pt>
                <c:pt idx="1648">
                  <c:v>1298.75</c:v>
                </c:pt>
                <c:pt idx="1649">
                  <c:v>1300.4000000000001</c:v>
                </c:pt>
                <c:pt idx="1650">
                  <c:v>1302.0999999999999</c:v>
                </c:pt>
                <c:pt idx="1651">
                  <c:v>1302.95</c:v>
                </c:pt>
                <c:pt idx="1652">
                  <c:v>1304.45</c:v>
                </c:pt>
                <c:pt idx="1653">
                  <c:v>1306</c:v>
                </c:pt>
                <c:pt idx="1654">
                  <c:v>1307.75</c:v>
                </c:pt>
                <c:pt idx="1655">
                  <c:v>1309.5</c:v>
                </c:pt>
                <c:pt idx="1656">
                  <c:v>1311.75</c:v>
                </c:pt>
                <c:pt idx="1657">
                  <c:v>1313.55</c:v>
                </c:pt>
                <c:pt idx="1658">
                  <c:v>1315.55</c:v>
                </c:pt>
                <c:pt idx="1659">
                  <c:v>1317.25</c:v>
                </c:pt>
                <c:pt idx="1660">
                  <c:v>1319.05</c:v>
                </c:pt>
                <c:pt idx="1661">
                  <c:v>1320.3</c:v>
                </c:pt>
                <c:pt idx="1662">
                  <c:v>1322.25</c:v>
                </c:pt>
                <c:pt idx="1663">
                  <c:v>1324.1</c:v>
                </c:pt>
                <c:pt idx="1664">
                  <c:v>1326.2</c:v>
                </c:pt>
                <c:pt idx="1665">
                  <c:v>1327.75</c:v>
                </c:pt>
                <c:pt idx="1666">
                  <c:v>1329.7</c:v>
                </c:pt>
                <c:pt idx="1667">
                  <c:v>1330.55</c:v>
                </c:pt>
                <c:pt idx="1668">
                  <c:v>1332</c:v>
                </c:pt>
                <c:pt idx="1669">
                  <c:v>1333.1</c:v>
                </c:pt>
                <c:pt idx="1670">
                  <c:v>1335.3</c:v>
                </c:pt>
                <c:pt idx="1671">
                  <c:v>1336.85</c:v>
                </c:pt>
                <c:pt idx="1672">
                  <c:v>1338.45</c:v>
                </c:pt>
                <c:pt idx="1673">
                  <c:v>1339.4</c:v>
                </c:pt>
                <c:pt idx="1674">
                  <c:v>1341.1</c:v>
                </c:pt>
                <c:pt idx="1675">
                  <c:v>1342.65</c:v>
                </c:pt>
                <c:pt idx="1676">
                  <c:v>1344.5</c:v>
                </c:pt>
                <c:pt idx="1677">
                  <c:v>1345.75</c:v>
                </c:pt>
                <c:pt idx="1678">
                  <c:v>1347.45</c:v>
                </c:pt>
                <c:pt idx="1679">
                  <c:v>1349.2</c:v>
                </c:pt>
                <c:pt idx="1680">
                  <c:v>1350.55</c:v>
                </c:pt>
                <c:pt idx="1681">
                  <c:v>1351.65</c:v>
                </c:pt>
                <c:pt idx="1682">
                  <c:v>1352.95</c:v>
                </c:pt>
                <c:pt idx="1683">
                  <c:v>1354.7</c:v>
                </c:pt>
                <c:pt idx="1684">
                  <c:v>1356</c:v>
                </c:pt>
                <c:pt idx="1685">
                  <c:v>1357.1</c:v>
                </c:pt>
                <c:pt idx="1686">
                  <c:v>1358.4</c:v>
                </c:pt>
                <c:pt idx="1687">
                  <c:v>1359.25</c:v>
                </c:pt>
                <c:pt idx="1688">
                  <c:v>1360.45</c:v>
                </c:pt>
                <c:pt idx="1689">
                  <c:v>1361.3</c:v>
                </c:pt>
                <c:pt idx="1690">
                  <c:v>1362.6</c:v>
                </c:pt>
                <c:pt idx="1691">
                  <c:v>1363.7</c:v>
                </c:pt>
                <c:pt idx="1692">
                  <c:v>1364.9</c:v>
                </c:pt>
                <c:pt idx="1693">
                  <c:v>1365.9</c:v>
                </c:pt>
                <c:pt idx="1694">
                  <c:v>1367.1</c:v>
                </c:pt>
                <c:pt idx="1695">
                  <c:v>1368.35</c:v>
                </c:pt>
                <c:pt idx="1696">
                  <c:v>1369.65</c:v>
                </c:pt>
                <c:pt idx="1697">
                  <c:v>1370.8</c:v>
                </c:pt>
                <c:pt idx="1698">
                  <c:v>1372.1</c:v>
                </c:pt>
                <c:pt idx="1699">
                  <c:v>1373.2</c:v>
                </c:pt>
                <c:pt idx="1700">
                  <c:v>1374.5</c:v>
                </c:pt>
                <c:pt idx="1701">
                  <c:v>1375.5</c:v>
                </c:pt>
                <c:pt idx="1702">
                  <c:v>1376.8</c:v>
                </c:pt>
                <c:pt idx="1703">
                  <c:v>1377.85</c:v>
                </c:pt>
                <c:pt idx="1704">
                  <c:v>1379.1</c:v>
                </c:pt>
                <c:pt idx="1705">
                  <c:v>1380.05</c:v>
                </c:pt>
                <c:pt idx="1706">
                  <c:v>1381.25</c:v>
                </c:pt>
                <c:pt idx="1707">
                  <c:v>1382.5</c:v>
                </c:pt>
                <c:pt idx="1708">
                  <c:v>1383.35</c:v>
                </c:pt>
                <c:pt idx="1709">
                  <c:v>1384.5</c:v>
                </c:pt>
                <c:pt idx="1710">
                  <c:v>1385.9</c:v>
                </c:pt>
                <c:pt idx="1711">
                  <c:v>1387.05</c:v>
                </c:pt>
                <c:pt idx="1712">
                  <c:v>1388.25</c:v>
                </c:pt>
                <c:pt idx="1713">
                  <c:v>1389.2</c:v>
                </c:pt>
                <c:pt idx="1714">
                  <c:v>1390.8</c:v>
                </c:pt>
                <c:pt idx="1715">
                  <c:v>1392</c:v>
                </c:pt>
                <c:pt idx="1716">
                  <c:v>1393.35</c:v>
                </c:pt>
                <c:pt idx="1717">
                  <c:v>1394.5</c:v>
                </c:pt>
                <c:pt idx="1718">
                  <c:v>1395.8</c:v>
                </c:pt>
                <c:pt idx="1719">
                  <c:v>1397.2</c:v>
                </c:pt>
                <c:pt idx="1720">
                  <c:v>1398.55</c:v>
                </c:pt>
                <c:pt idx="1721">
                  <c:v>1399.45</c:v>
                </c:pt>
                <c:pt idx="1722">
                  <c:v>1401.1</c:v>
                </c:pt>
                <c:pt idx="1723">
                  <c:v>1402.55</c:v>
                </c:pt>
                <c:pt idx="1724">
                  <c:v>1404.6</c:v>
                </c:pt>
                <c:pt idx="1725">
                  <c:v>1406.5</c:v>
                </c:pt>
                <c:pt idx="1726">
                  <c:v>1408.25</c:v>
                </c:pt>
                <c:pt idx="1727">
                  <c:v>1409.95</c:v>
                </c:pt>
                <c:pt idx="1728">
                  <c:v>1411.7</c:v>
                </c:pt>
                <c:pt idx="1729">
                  <c:v>1413.25</c:v>
                </c:pt>
                <c:pt idx="1730">
                  <c:v>1414.75</c:v>
                </c:pt>
                <c:pt idx="1731">
                  <c:v>1416.05</c:v>
                </c:pt>
                <c:pt idx="1732">
                  <c:v>1417.25</c:v>
                </c:pt>
                <c:pt idx="1733">
                  <c:v>1418.5</c:v>
                </c:pt>
                <c:pt idx="1734">
                  <c:v>1419.9</c:v>
                </c:pt>
                <c:pt idx="1735">
                  <c:v>1420.8</c:v>
                </c:pt>
                <c:pt idx="1736">
                  <c:v>1422.1</c:v>
                </c:pt>
                <c:pt idx="1737">
                  <c:v>1422.95</c:v>
                </c:pt>
                <c:pt idx="1738">
                  <c:v>1424.35</c:v>
                </c:pt>
                <c:pt idx="1739">
                  <c:v>1425.7</c:v>
                </c:pt>
                <c:pt idx="1740">
                  <c:v>1427</c:v>
                </c:pt>
                <c:pt idx="1741">
                  <c:v>1427.85</c:v>
                </c:pt>
                <c:pt idx="1742">
                  <c:v>1429.2</c:v>
                </c:pt>
                <c:pt idx="1743">
                  <c:v>1430.25</c:v>
                </c:pt>
                <c:pt idx="1744">
                  <c:v>1431.6</c:v>
                </c:pt>
                <c:pt idx="1745">
                  <c:v>1432.8</c:v>
                </c:pt>
                <c:pt idx="1746">
                  <c:v>1434.25</c:v>
                </c:pt>
                <c:pt idx="1747">
                  <c:v>1435.45</c:v>
                </c:pt>
                <c:pt idx="1748">
                  <c:v>1436.7</c:v>
                </c:pt>
                <c:pt idx="1749">
                  <c:v>1437.65</c:v>
                </c:pt>
                <c:pt idx="1750">
                  <c:v>1439.15</c:v>
                </c:pt>
                <c:pt idx="1751">
                  <c:v>1440.4</c:v>
                </c:pt>
                <c:pt idx="1752">
                  <c:v>1441.8</c:v>
                </c:pt>
                <c:pt idx="1753">
                  <c:v>1443.05</c:v>
                </c:pt>
                <c:pt idx="1754">
                  <c:v>1444.4</c:v>
                </c:pt>
                <c:pt idx="1755">
                  <c:v>1445.55</c:v>
                </c:pt>
                <c:pt idx="1756">
                  <c:v>1446.95</c:v>
                </c:pt>
                <c:pt idx="1757">
                  <c:v>1448.2</c:v>
                </c:pt>
                <c:pt idx="1758">
                  <c:v>1449.35</c:v>
                </c:pt>
                <c:pt idx="1759">
                  <c:v>1450.25</c:v>
                </c:pt>
                <c:pt idx="1760">
                  <c:v>1451.6</c:v>
                </c:pt>
                <c:pt idx="1761">
                  <c:v>1452.45</c:v>
                </c:pt>
                <c:pt idx="1762">
                  <c:v>1453.9</c:v>
                </c:pt>
                <c:pt idx="1763">
                  <c:v>1454.8</c:v>
                </c:pt>
                <c:pt idx="1764">
                  <c:v>1456.2</c:v>
                </c:pt>
                <c:pt idx="1765">
                  <c:v>1457.55</c:v>
                </c:pt>
                <c:pt idx="1766">
                  <c:v>1459</c:v>
                </c:pt>
                <c:pt idx="1767">
                  <c:v>1459.85</c:v>
                </c:pt>
                <c:pt idx="1768">
                  <c:v>1461.3</c:v>
                </c:pt>
                <c:pt idx="1769">
                  <c:v>1462.6</c:v>
                </c:pt>
                <c:pt idx="1770">
                  <c:v>1463.95</c:v>
                </c:pt>
                <c:pt idx="1771">
                  <c:v>1464.85</c:v>
                </c:pt>
                <c:pt idx="1772">
                  <c:v>1466.45</c:v>
                </c:pt>
                <c:pt idx="1773">
                  <c:v>1467.65</c:v>
                </c:pt>
                <c:pt idx="1774">
                  <c:v>1468.95</c:v>
                </c:pt>
                <c:pt idx="1775">
                  <c:v>1469.95</c:v>
                </c:pt>
                <c:pt idx="1776">
                  <c:v>1471.35</c:v>
                </c:pt>
                <c:pt idx="1777">
                  <c:v>1472.25</c:v>
                </c:pt>
                <c:pt idx="1778">
                  <c:v>1473.6</c:v>
                </c:pt>
                <c:pt idx="1779">
                  <c:v>1474.55</c:v>
                </c:pt>
                <c:pt idx="1780">
                  <c:v>1475.9</c:v>
                </c:pt>
                <c:pt idx="1781">
                  <c:v>1477.1</c:v>
                </c:pt>
                <c:pt idx="1782">
                  <c:v>1478.35</c:v>
                </c:pt>
                <c:pt idx="1783">
                  <c:v>1479.45</c:v>
                </c:pt>
                <c:pt idx="1784">
                  <c:v>1480.8</c:v>
                </c:pt>
                <c:pt idx="1785">
                  <c:v>1481.95</c:v>
                </c:pt>
                <c:pt idx="1786">
                  <c:v>1483.35</c:v>
                </c:pt>
                <c:pt idx="1787">
                  <c:v>1484.25</c:v>
                </c:pt>
                <c:pt idx="1788">
                  <c:v>1485.55</c:v>
                </c:pt>
                <c:pt idx="1789">
                  <c:v>1486.75</c:v>
                </c:pt>
                <c:pt idx="1790">
                  <c:v>1488.15</c:v>
                </c:pt>
                <c:pt idx="1791">
                  <c:v>1489.25</c:v>
                </c:pt>
                <c:pt idx="1792">
                  <c:v>1490.5</c:v>
                </c:pt>
                <c:pt idx="1793">
                  <c:v>1491.6</c:v>
                </c:pt>
                <c:pt idx="1794">
                  <c:v>1493.05</c:v>
                </c:pt>
                <c:pt idx="1795">
                  <c:v>1493.95</c:v>
                </c:pt>
                <c:pt idx="1796">
                  <c:v>1495.15</c:v>
                </c:pt>
                <c:pt idx="1797">
                  <c:v>1496.05</c:v>
                </c:pt>
                <c:pt idx="1798">
                  <c:v>1497.5</c:v>
                </c:pt>
                <c:pt idx="1799">
                  <c:v>1498.5</c:v>
                </c:pt>
                <c:pt idx="1800">
                  <c:v>1499.75</c:v>
                </c:pt>
                <c:pt idx="1801">
                  <c:v>1501.05</c:v>
                </c:pt>
                <c:pt idx="1802">
                  <c:v>1502.15</c:v>
                </c:pt>
                <c:pt idx="1803">
                  <c:v>1503.1</c:v>
                </c:pt>
                <c:pt idx="1804">
                  <c:v>1504.7</c:v>
                </c:pt>
                <c:pt idx="1805">
                  <c:v>1505.75</c:v>
                </c:pt>
                <c:pt idx="1806">
                  <c:v>1507.4</c:v>
                </c:pt>
                <c:pt idx="1807">
                  <c:v>1508.25</c:v>
                </c:pt>
                <c:pt idx="1808">
                  <c:v>1509.9</c:v>
                </c:pt>
                <c:pt idx="1809">
                  <c:v>1511.15</c:v>
                </c:pt>
                <c:pt idx="1810">
                  <c:v>1512.6</c:v>
                </c:pt>
                <c:pt idx="1811">
                  <c:v>1514</c:v>
                </c:pt>
                <c:pt idx="1812">
                  <c:v>1515.4</c:v>
                </c:pt>
                <c:pt idx="1813">
                  <c:v>1516.6</c:v>
                </c:pt>
                <c:pt idx="1814">
                  <c:v>1518</c:v>
                </c:pt>
                <c:pt idx="1815">
                  <c:v>1518.9</c:v>
                </c:pt>
                <c:pt idx="1816">
                  <c:v>1520.35</c:v>
                </c:pt>
                <c:pt idx="1817">
                  <c:v>1521.7</c:v>
                </c:pt>
                <c:pt idx="1818">
                  <c:v>1523.2</c:v>
                </c:pt>
                <c:pt idx="1819">
                  <c:v>1524.85</c:v>
                </c:pt>
                <c:pt idx="1820">
                  <c:v>1526.55</c:v>
                </c:pt>
                <c:pt idx="1821">
                  <c:v>1527.6</c:v>
                </c:pt>
                <c:pt idx="1822">
                  <c:v>1529.05</c:v>
                </c:pt>
                <c:pt idx="1823">
                  <c:v>1530.35</c:v>
                </c:pt>
                <c:pt idx="1824">
                  <c:v>1531.9</c:v>
                </c:pt>
                <c:pt idx="1825">
                  <c:v>1533.35</c:v>
                </c:pt>
                <c:pt idx="1826">
                  <c:v>1535.1</c:v>
                </c:pt>
                <c:pt idx="1827">
                  <c:v>1536.05</c:v>
                </c:pt>
                <c:pt idx="1828">
                  <c:v>1537.75</c:v>
                </c:pt>
                <c:pt idx="1829">
                  <c:v>1539.05</c:v>
                </c:pt>
                <c:pt idx="1830">
                  <c:v>1540.6</c:v>
                </c:pt>
                <c:pt idx="1831">
                  <c:v>1541.7</c:v>
                </c:pt>
                <c:pt idx="1832">
                  <c:v>1543.15</c:v>
                </c:pt>
                <c:pt idx="1833">
                  <c:v>1544.05</c:v>
                </c:pt>
                <c:pt idx="1834">
                  <c:v>1545.55</c:v>
                </c:pt>
                <c:pt idx="1835">
                  <c:v>1547.4</c:v>
                </c:pt>
                <c:pt idx="1836">
                  <c:v>1550</c:v>
                </c:pt>
                <c:pt idx="1837">
                  <c:v>1551.55</c:v>
                </c:pt>
                <c:pt idx="1838">
                  <c:v>1553.9</c:v>
                </c:pt>
                <c:pt idx="1839">
                  <c:v>1555.1</c:v>
                </c:pt>
                <c:pt idx="1840">
                  <c:v>1557.05</c:v>
                </c:pt>
                <c:pt idx="1841">
                  <c:v>1558.6</c:v>
                </c:pt>
                <c:pt idx="1842">
                  <c:v>1560</c:v>
                </c:pt>
                <c:pt idx="1843">
                  <c:v>1561.15</c:v>
                </c:pt>
                <c:pt idx="1844">
                  <c:v>1562.45</c:v>
                </c:pt>
                <c:pt idx="1845">
                  <c:v>1563.75</c:v>
                </c:pt>
                <c:pt idx="1846">
                  <c:v>1565.45</c:v>
                </c:pt>
                <c:pt idx="1847">
                  <c:v>1566.35</c:v>
                </c:pt>
                <c:pt idx="1848">
                  <c:v>1567.85</c:v>
                </c:pt>
                <c:pt idx="1849">
                  <c:v>1568.75</c:v>
                </c:pt>
                <c:pt idx="1850">
                  <c:v>1570.4</c:v>
                </c:pt>
                <c:pt idx="1851">
                  <c:v>1571.25</c:v>
                </c:pt>
                <c:pt idx="1852">
                  <c:v>1572.65</c:v>
                </c:pt>
                <c:pt idx="1853">
                  <c:v>1574.05</c:v>
                </c:pt>
                <c:pt idx="1854">
                  <c:v>1575.45</c:v>
                </c:pt>
                <c:pt idx="1855">
                  <c:v>1576.55</c:v>
                </c:pt>
                <c:pt idx="1856">
                  <c:v>1577.9</c:v>
                </c:pt>
                <c:pt idx="1857">
                  <c:v>1578.95</c:v>
                </c:pt>
                <c:pt idx="1858">
                  <c:v>1580.4</c:v>
                </c:pt>
                <c:pt idx="1859">
                  <c:v>1581.65</c:v>
                </c:pt>
                <c:pt idx="1860">
                  <c:v>1582.8</c:v>
                </c:pt>
                <c:pt idx="1861">
                  <c:v>1584.05</c:v>
                </c:pt>
                <c:pt idx="1862">
                  <c:v>1585.35</c:v>
                </c:pt>
                <c:pt idx="1863">
                  <c:v>1586.65</c:v>
                </c:pt>
                <c:pt idx="1864">
                  <c:v>1587.8</c:v>
                </c:pt>
                <c:pt idx="1865">
                  <c:v>1589</c:v>
                </c:pt>
                <c:pt idx="1866">
                  <c:v>1590.2</c:v>
                </c:pt>
                <c:pt idx="1867">
                  <c:v>1591.4</c:v>
                </c:pt>
                <c:pt idx="1868">
                  <c:v>1592.6</c:v>
                </c:pt>
                <c:pt idx="1869">
                  <c:v>1594.05</c:v>
                </c:pt>
                <c:pt idx="1870">
                  <c:v>1595.45</c:v>
                </c:pt>
                <c:pt idx="1871">
                  <c:v>1596.45</c:v>
                </c:pt>
                <c:pt idx="1872">
                  <c:v>1597.9</c:v>
                </c:pt>
                <c:pt idx="1873">
                  <c:v>1598.9</c:v>
                </c:pt>
                <c:pt idx="1874">
                  <c:v>1600.45</c:v>
                </c:pt>
                <c:pt idx="1875">
                  <c:v>1601.75</c:v>
                </c:pt>
                <c:pt idx="1876">
                  <c:v>1603.1</c:v>
                </c:pt>
                <c:pt idx="1877">
                  <c:v>1604.05</c:v>
                </c:pt>
                <c:pt idx="1878">
                  <c:v>1605.45</c:v>
                </c:pt>
                <c:pt idx="1879">
                  <c:v>1606.3</c:v>
                </c:pt>
                <c:pt idx="1880">
                  <c:v>1607.8</c:v>
                </c:pt>
                <c:pt idx="1881">
                  <c:v>1609.15</c:v>
                </c:pt>
                <c:pt idx="1882">
                  <c:v>1610.65</c:v>
                </c:pt>
                <c:pt idx="1883">
                  <c:v>1611.5</c:v>
                </c:pt>
                <c:pt idx="1884">
                  <c:v>1612.85</c:v>
                </c:pt>
                <c:pt idx="1885">
                  <c:v>1614.1</c:v>
                </c:pt>
                <c:pt idx="1886">
                  <c:v>1615.45</c:v>
                </c:pt>
                <c:pt idx="1887">
                  <c:v>1616.7</c:v>
                </c:pt>
                <c:pt idx="1888">
                  <c:v>1617.95</c:v>
                </c:pt>
                <c:pt idx="1889">
                  <c:v>1618.8</c:v>
                </c:pt>
                <c:pt idx="1890">
                  <c:v>1620.45</c:v>
                </c:pt>
                <c:pt idx="1891">
                  <c:v>1621.3</c:v>
                </c:pt>
                <c:pt idx="1892">
                  <c:v>1622.75</c:v>
                </c:pt>
                <c:pt idx="1893">
                  <c:v>1624.1</c:v>
                </c:pt>
                <c:pt idx="1894">
                  <c:v>1625.6</c:v>
                </c:pt>
                <c:pt idx="1895">
                  <c:v>1626.85</c:v>
                </c:pt>
                <c:pt idx="1896">
                  <c:v>1628.15</c:v>
                </c:pt>
                <c:pt idx="1897">
                  <c:v>1629.55</c:v>
                </c:pt>
                <c:pt idx="1898">
                  <c:v>1631.05</c:v>
                </c:pt>
                <c:pt idx="1899">
                  <c:v>1632.5</c:v>
                </c:pt>
                <c:pt idx="1900">
                  <c:v>1634</c:v>
                </c:pt>
                <c:pt idx="1901">
                  <c:v>1635.55</c:v>
                </c:pt>
                <c:pt idx="1902">
                  <c:v>1636.75</c:v>
                </c:pt>
                <c:pt idx="1903">
                  <c:v>1638.15</c:v>
                </c:pt>
                <c:pt idx="1904">
                  <c:v>1639.6</c:v>
                </c:pt>
                <c:pt idx="1905">
                  <c:v>1640.6</c:v>
                </c:pt>
                <c:pt idx="1906">
                  <c:v>1641.85</c:v>
                </c:pt>
                <c:pt idx="1907">
                  <c:v>1643.15</c:v>
                </c:pt>
                <c:pt idx="1908">
                  <c:v>1644.4</c:v>
                </c:pt>
                <c:pt idx="1909">
                  <c:v>1645.75</c:v>
                </c:pt>
                <c:pt idx="1910">
                  <c:v>1647.3</c:v>
                </c:pt>
                <c:pt idx="1911">
                  <c:v>1648.65</c:v>
                </c:pt>
                <c:pt idx="1912">
                  <c:v>1650.2</c:v>
                </c:pt>
                <c:pt idx="1913">
                  <c:v>1651.55</c:v>
                </c:pt>
                <c:pt idx="1914">
                  <c:v>1653.1</c:v>
                </c:pt>
                <c:pt idx="1915">
                  <c:v>1654.45</c:v>
                </c:pt>
                <c:pt idx="1916">
                  <c:v>1656.15</c:v>
                </c:pt>
                <c:pt idx="1917">
                  <c:v>1657.8</c:v>
                </c:pt>
                <c:pt idx="1918">
                  <c:v>1659.25</c:v>
                </c:pt>
                <c:pt idx="1919">
                  <c:v>1660.25</c:v>
                </c:pt>
                <c:pt idx="1920">
                  <c:v>1661.7</c:v>
                </c:pt>
                <c:pt idx="1921">
                  <c:v>1663.05</c:v>
                </c:pt>
                <c:pt idx="1922">
                  <c:v>1664.45</c:v>
                </c:pt>
                <c:pt idx="1923">
                  <c:v>1665.75</c:v>
                </c:pt>
                <c:pt idx="1924">
                  <c:v>1667.25</c:v>
                </c:pt>
                <c:pt idx="1925">
                  <c:v>1668.65</c:v>
                </c:pt>
                <c:pt idx="1926">
                  <c:v>1670.15</c:v>
                </c:pt>
                <c:pt idx="1927">
                  <c:v>1671.5</c:v>
                </c:pt>
                <c:pt idx="1928">
                  <c:v>1672.8</c:v>
                </c:pt>
                <c:pt idx="1929">
                  <c:v>1674.1</c:v>
                </c:pt>
                <c:pt idx="1930">
                  <c:v>1675.65</c:v>
                </c:pt>
                <c:pt idx="1931">
                  <c:v>1677.05</c:v>
                </c:pt>
                <c:pt idx="1932">
                  <c:v>1678.6</c:v>
                </c:pt>
                <c:pt idx="1933">
                  <c:v>1680.35</c:v>
                </c:pt>
                <c:pt idx="1934">
                  <c:v>1681.9</c:v>
                </c:pt>
                <c:pt idx="1935">
                  <c:v>1683.3</c:v>
                </c:pt>
                <c:pt idx="1936">
                  <c:v>1684.6</c:v>
                </c:pt>
                <c:pt idx="1937">
                  <c:v>1685.9</c:v>
                </c:pt>
                <c:pt idx="1938">
                  <c:v>1687.25</c:v>
                </c:pt>
                <c:pt idx="1939">
                  <c:v>1688.55</c:v>
                </c:pt>
                <c:pt idx="1940">
                  <c:v>1689.7</c:v>
                </c:pt>
                <c:pt idx="1941">
                  <c:v>1690.95</c:v>
                </c:pt>
                <c:pt idx="1942">
                  <c:v>1692.25</c:v>
                </c:pt>
                <c:pt idx="1943">
                  <c:v>1693.75</c:v>
                </c:pt>
                <c:pt idx="1944">
                  <c:v>1695.35</c:v>
                </c:pt>
                <c:pt idx="1945">
                  <c:v>1696.65</c:v>
                </c:pt>
                <c:pt idx="1946">
                  <c:v>1698</c:v>
                </c:pt>
                <c:pt idx="1947">
                  <c:v>1699.5</c:v>
                </c:pt>
                <c:pt idx="1948">
                  <c:v>1700.9</c:v>
                </c:pt>
                <c:pt idx="1949">
                  <c:v>1702.25</c:v>
                </c:pt>
                <c:pt idx="1950">
                  <c:v>1703.8</c:v>
                </c:pt>
                <c:pt idx="1951">
                  <c:v>1705.45</c:v>
                </c:pt>
                <c:pt idx="1952">
                  <c:v>1707</c:v>
                </c:pt>
                <c:pt idx="1953">
                  <c:v>1708.5</c:v>
                </c:pt>
                <c:pt idx="1954">
                  <c:v>1709.85</c:v>
                </c:pt>
                <c:pt idx="1955">
                  <c:v>1711.15</c:v>
                </c:pt>
                <c:pt idx="1956">
                  <c:v>1712.6</c:v>
                </c:pt>
                <c:pt idx="1957">
                  <c:v>1714.05</c:v>
                </c:pt>
                <c:pt idx="1958">
                  <c:v>1715.4</c:v>
                </c:pt>
                <c:pt idx="1959">
                  <c:v>1716.7</c:v>
                </c:pt>
                <c:pt idx="1960">
                  <c:v>1718.15</c:v>
                </c:pt>
                <c:pt idx="1961">
                  <c:v>1719.65</c:v>
                </c:pt>
                <c:pt idx="1962">
                  <c:v>1721</c:v>
                </c:pt>
                <c:pt idx="1963">
                  <c:v>1722.25</c:v>
                </c:pt>
                <c:pt idx="1964">
                  <c:v>1723.85</c:v>
                </c:pt>
                <c:pt idx="1965">
                  <c:v>1725.2</c:v>
                </c:pt>
                <c:pt idx="1966">
                  <c:v>1726.65</c:v>
                </c:pt>
                <c:pt idx="1967">
                  <c:v>1728.25</c:v>
                </c:pt>
                <c:pt idx="1968">
                  <c:v>1729.65</c:v>
                </c:pt>
                <c:pt idx="1969">
                  <c:v>1731.05</c:v>
                </c:pt>
                <c:pt idx="1970">
                  <c:v>1732.4</c:v>
                </c:pt>
                <c:pt idx="1971">
                  <c:v>1733.7</c:v>
                </c:pt>
                <c:pt idx="1972">
                  <c:v>1735.05</c:v>
                </c:pt>
                <c:pt idx="1973">
                  <c:v>1736.4</c:v>
                </c:pt>
                <c:pt idx="1974">
                  <c:v>1738.05</c:v>
                </c:pt>
                <c:pt idx="1975">
                  <c:v>1739.35</c:v>
                </c:pt>
                <c:pt idx="1976">
                  <c:v>1740.8</c:v>
                </c:pt>
                <c:pt idx="1977">
                  <c:v>1742.3</c:v>
                </c:pt>
                <c:pt idx="1978">
                  <c:v>1743.95</c:v>
                </c:pt>
                <c:pt idx="1979">
                  <c:v>1745.35</c:v>
                </c:pt>
                <c:pt idx="1980">
                  <c:v>1746.75</c:v>
                </c:pt>
                <c:pt idx="1981">
                  <c:v>1748.1</c:v>
                </c:pt>
                <c:pt idx="1982">
                  <c:v>1749.6</c:v>
                </c:pt>
                <c:pt idx="1983">
                  <c:v>1751.2</c:v>
                </c:pt>
                <c:pt idx="1984">
                  <c:v>1752.6</c:v>
                </c:pt>
                <c:pt idx="1985">
                  <c:v>1754.1</c:v>
                </c:pt>
                <c:pt idx="1986">
                  <c:v>1755.7</c:v>
                </c:pt>
                <c:pt idx="1987">
                  <c:v>1757.3</c:v>
                </c:pt>
                <c:pt idx="1988">
                  <c:v>1758.7</c:v>
                </c:pt>
                <c:pt idx="1989">
                  <c:v>1759.9</c:v>
                </c:pt>
                <c:pt idx="1990">
                  <c:v>1761.3</c:v>
                </c:pt>
                <c:pt idx="1991">
                  <c:v>1762.7</c:v>
                </c:pt>
                <c:pt idx="1992">
                  <c:v>1764.2</c:v>
                </c:pt>
                <c:pt idx="1993">
                  <c:v>1765.5</c:v>
                </c:pt>
                <c:pt idx="1994">
                  <c:v>1767.05</c:v>
                </c:pt>
                <c:pt idx="1995">
                  <c:v>1768.2</c:v>
                </c:pt>
                <c:pt idx="1996">
                  <c:v>1769.55</c:v>
                </c:pt>
                <c:pt idx="1997">
                  <c:v>1771.1</c:v>
                </c:pt>
                <c:pt idx="1998">
                  <c:v>1772.5</c:v>
                </c:pt>
                <c:pt idx="1999">
                  <c:v>1773.95</c:v>
                </c:pt>
                <c:pt idx="2000">
                  <c:v>1775.4</c:v>
                </c:pt>
                <c:pt idx="2001">
                  <c:v>1776.95</c:v>
                </c:pt>
                <c:pt idx="2002">
                  <c:v>1778.35</c:v>
                </c:pt>
                <c:pt idx="2003">
                  <c:v>1779.7</c:v>
                </c:pt>
                <c:pt idx="2004">
                  <c:v>1781</c:v>
                </c:pt>
                <c:pt idx="2005">
                  <c:v>1782.35</c:v>
                </c:pt>
                <c:pt idx="2006">
                  <c:v>1783.8</c:v>
                </c:pt>
                <c:pt idx="2007">
                  <c:v>1785.35</c:v>
                </c:pt>
                <c:pt idx="2008">
                  <c:v>1786.75</c:v>
                </c:pt>
                <c:pt idx="2009">
                  <c:v>1788.2</c:v>
                </c:pt>
                <c:pt idx="2010">
                  <c:v>1789.75</c:v>
                </c:pt>
                <c:pt idx="2011">
                  <c:v>1791.2</c:v>
                </c:pt>
                <c:pt idx="2012">
                  <c:v>1792.55</c:v>
                </c:pt>
                <c:pt idx="2013">
                  <c:v>1793.85</c:v>
                </c:pt>
                <c:pt idx="2014">
                  <c:v>1795.3</c:v>
                </c:pt>
                <c:pt idx="2015">
                  <c:v>1796.7</c:v>
                </c:pt>
                <c:pt idx="2016">
                  <c:v>1798.3</c:v>
                </c:pt>
                <c:pt idx="2017">
                  <c:v>1799.55</c:v>
                </c:pt>
                <c:pt idx="2018">
                  <c:v>1801.2</c:v>
                </c:pt>
                <c:pt idx="2019">
                  <c:v>1802.4</c:v>
                </c:pt>
                <c:pt idx="2020">
                  <c:v>1803.8</c:v>
                </c:pt>
                <c:pt idx="2021">
                  <c:v>1805.05</c:v>
                </c:pt>
                <c:pt idx="2022">
                  <c:v>1806.3</c:v>
                </c:pt>
                <c:pt idx="2023">
                  <c:v>1807.65</c:v>
                </c:pt>
                <c:pt idx="2024">
                  <c:v>1809.2</c:v>
                </c:pt>
                <c:pt idx="2025">
                  <c:v>1810.1</c:v>
                </c:pt>
                <c:pt idx="2026">
                  <c:v>1811.65</c:v>
                </c:pt>
                <c:pt idx="2027">
                  <c:v>1812.85</c:v>
                </c:pt>
                <c:pt idx="2028">
                  <c:v>1814.45</c:v>
                </c:pt>
                <c:pt idx="2029">
                  <c:v>1815.75</c:v>
                </c:pt>
                <c:pt idx="2030">
                  <c:v>1817.2</c:v>
                </c:pt>
                <c:pt idx="2031">
                  <c:v>1818.9</c:v>
                </c:pt>
                <c:pt idx="2032">
                  <c:v>1820.25</c:v>
                </c:pt>
                <c:pt idx="2033">
                  <c:v>1821.75</c:v>
                </c:pt>
                <c:pt idx="2034">
                  <c:v>1823.15</c:v>
                </c:pt>
                <c:pt idx="2035">
                  <c:v>1824.5</c:v>
                </c:pt>
                <c:pt idx="2036">
                  <c:v>1825.85</c:v>
                </c:pt>
                <c:pt idx="2037">
                  <c:v>1827.05</c:v>
                </c:pt>
                <c:pt idx="2038">
                  <c:v>1828.25</c:v>
                </c:pt>
                <c:pt idx="2039">
                  <c:v>1829.25</c:v>
                </c:pt>
                <c:pt idx="2040">
                  <c:v>1830.5</c:v>
                </c:pt>
                <c:pt idx="2041">
                  <c:v>1831.65</c:v>
                </c:pt>
                <c:pt idx="2042">
                  <c:v>1833.3</c:v>
                </c:pt>
                <c:pt idx="2043">
                  <c:v>1834.6</c:v>
                </c:pt>
                <c:pt idx="2044">
                  <c:v>1836.1</c:v>
                </c:pt>
                <c:pt idx="2045">
                  <c:v>1837.45</c:v>
                </c:pt>
                <c:pt idx="2046">
                  <c:v>1839.1</c:v>
                </c:pt>
                <c:pt idx="2047">
                  <c:v>1840.4</c:v>
                </c:pt>
                <c:pt idx="2048">
                  <c:v>1842.3</c:v>
                </c:pt>
                <c:pt idx="2049">
                  <c:v>1844.4</c:v>
                </c:pt>
                <c:pt idx="2050">
                  <c:v>1846.15</c:v>
                </c:pt>
                <c:pt idx="2051">
                  <c:v>1847.95</c:v>
                </c:pt>
                <c:pt idx="2052">
                  <c:v>1849.6</c:v>
                </c:pt>
                <c:pt idx="2053">
                  <c:v>1851.25</c:v>
                </c:pt>
                <c:pt idx="2054">
                  <c:v>1853</c:v>
                </c:pt>
                <c:pt idx="2055">
                  <c:v>1854.4</c:v>
                </c:pt>
                <c:pt idx="2056">
                  <c:v>1856.5</c:v>
                </c:pt>
                <c:pt idx="2057">
                  <c:v>1857.8</c:v>
                </c:pt>
                <c:pt idx="2058">
                  <c:v>1859.4</c:v>
                </c:pt>
                <c:pt idx="2059">
                  <c:v>1860.95</c:v>
                </c:pt>
                <c:pt idx="2060">
                  <c:v>1862.65</c:v>
                </c:pt>
                <c:pt idx="2061">
                  <c:v>1864</c:v>
                </c:pt>
                <c:pt idx="2062">
                  <c:v>1865.8</c:v>
                </c:pt>
                <c:pt idx="2063">
                  <c:v>1867.15</c:v>
                </c:pt>
                <c:pt idx="2064">
                  <c:v>1868.9</c:v>
                </c:pt>
                <c:pt idx="2065">
                  <c:v>1870.35</c:v>
                </c:pt>
                <c:pt idx="2066">
                  <c:v>1872.2</c:v>
                </c:pt>
                <c:pt idx="2067">
                  <c:v>1873.55</c:v>
                </c:pt>
                <c:pt idx="2068">
                  <c:v>1875.1</c:v>
                </c:pt>
                <c:pt idx="2069">
                  <c:v>1876.5</c:v>
                </c:pt>
                <c:pt idx="2070">
                  <c:v>1877.95</c:v>
                </c:pt>
                <c:pt idx="2071">
                  <c:v>1879.4</c:v>
                </c:pt>
                <c:pt idx="2072">
                  <c:v>1880.9</c:v>
                </c:pt>
                <c:pt idx="2073">
                  <c:v>1882.5</c:v>
                </c:pt>
                <c:pt idx="2074">
                  <c:v>1884.05</c:v>
                </c:pt>
                <c:pt idx="2075">
                  <c:v>1885.5</c:v>
                </c:pt>
                <c:pt idx="2076">
                  <c:v>1887.2</c:v>
                </c:pt>
                <c:pt idx="2077">
                  <c:v>1888.85</c:v>
                </c:pt>
                <c:pt idx="2078">
                  <c:v>1890.3</c:v>
                </c:pt>
                <c:pt idx="2079">
                  <c:v>1891.65</c:v>
                </c:pt>
                <c:pt idx="2080">
                  <c:v>1893.15</c:v>
                </c:pt>
                <c:pt idx="2081">
                  <c:v>1894.7</c:v>
                </c:pt>
                <c:pt idx="2082">
                  <c:v>1896.2</c:v>
                </c:pt>
                <c:pt idx="2083">
                  <c:v>1897.6</c:v>
                </c:pt>
                <c:pt idx="2084">
                  <c:v>1899.05</c:v>
                </c:pt>
                <c:pt idx="2085">
                  <c:v>1900.6</c:v>
                </c:pt>
                <c:pt idx="2086">
                  <c:v>1901.95</c:v>
                </c:pt>
                <c:pt idx="2087">
                  <c:v>1903.3</c:v>
                </c:pt>
                <c:pt idx="2088">
                  <c:v>1904.85</c:v>
                </c:pt>
                <c:pt idx="2089">
                  <c:v>1906.4</c:v>
                </c:pt>
                <c:pt idx="2090">
                  <c:v>1907.95</c:v>
                </c:pt>
                <c:pt idx="2091">
                  <c:v>1909.3</c:v>
                </c:pt>
                <c:pt idx="2092">
                  <c:v>1910.8</c:v>
                </c:pt>
                <c:pt idx="2093">
                  <c:v>1912.45</c:v>
                </c:pt>
                <c:pt idx="2094">
                  <c:v>1914.05</c:v>
                </c:pt>
                <c:pt idx="2095">
                  <c:v>1915.45</c:v>
                </c:pt>
                <c:pt idx="2096">
                  <c:v>1917.1</c:v>
                </c:pt>
                <c:pt idx="2097">
                  <c:v>1918.5</c:v>
                </c:pt>
                <c:pt idx="2098">
                  <c:v>1920.05</c:v>
                </c:pt>
                <c:pt idx="2099">
                  <c:v>1921.4</c:v>
                </c:pt>
                <c:pt idx="2100">
                  <c:v>1922.9</c:v>
                </c:pt>
                <c:pt idx="2101">
                  <c:v>1924.25</c:v>
                </c:pt>
                <c:pt idx="2102">
                  <c:v>1925.7</c:v>
                </c:pt>
                <c:pt idx="2103">
                  <c:v>1927.2</c:v>
                </c:pt>
                <c:pt idx="2104">
                  <c:v>1928.65</c:v>
                </c:pt>
                <c:pt idx="2105">
                  <c:v>1930.05</c:v>
                </c:pt>
                <c:pt idx="2106">
                  <c:v>1931.85</c:v>
                </c:pt>
                <c:pt idx="2107">
                  <c:v>1933.15</c:v>
                </c:pt>
                <c:pt idx="2108">
                  <c:v>1934.95</c:v>
                </c:pt>
                <c:pt idx="2109">
                  <c:v>1936.6</c:v>
                </c:pt>
                <c:pt idx="2110">
                  <c:v>1938.25</c:v>
                </c:pt>
                <c:pt idx="2111">
                  <c:v>1939.65</c:v>
                </c:pt>
                <c:pt idx="2112">
                  <c:v>1941.4</c:v>
                </c:pt>
                <c:pt idx="2113">
                  <c:v>1942.95</c:v>
                </c:pt>
                <c:pt idx="2114">
                  <c:v>1944.75</c:v>
                </c:pt>
                <c:pt idx="2115">
                  <c:v>1946.2</c:v>
                </c:pt>
                <c:pt idx="2116">
                  <c:v>1947.6</c:v>
                </c:pt>
                <c:pt idx="2117">
                  <c:v>1949.2</c:v>
                </c:pt>
                <c:pt idx="2118">
                  <c:v>1951.05</c:v>
                </c:pt>
                <c:pt idx="2119">
                  <c:v>1952.7</c:v>
                </c:pt>
                <c:pt idx="2120">
                  <c:v>1954.1</c:v>
                </c:pt>
                <c:pt idx="2121">
                  <c:v>1955.7</c:v>
                </c:pt>
                <c:pt idx="2122">
                  <c:v>1957.3</c:v>
                </c:pt>
                <c:pt idx="2123">
                  <c:v>1958.75</c:v>
                </c:pt>
                <c:pt idx="2124">
                  <c:v>1960.35</c:v>
                </c:pt>
                <c:pt idx="2125">
                  <c:v>1961.75</c:v>
                </c:pt>
                <c:pt idx="2126">
                  <c:v>1963.25</c:v>
                </c:pt>
                <c:pt idx="2127">
                  <c:v>1964.9</c:v>
                </c:pt>
                <c:pt idx="2128">
                  <c:v>1966.6</c:v>
                </c:pt>
                <c:pt idx="2129">
                  <c:v>1967.95</c:v>
                </c:pt>
                <c:pt idx="2130">
                  <c:v>1969.5</c:v>
                </c:pt>
                <c:pt idx="2131">
                  <c:v>1970.85</c:v>
                </c:pt>
                <c:pt idx="2132">
                  <c:v>1972.3</c:v>
                </c:pt>
                <c:pt idx="2133">
                  <c:v>1973.75</c:v>
                </c:pt>
                <c:pt idx="2134">
                  <c:v>1975.45</c:v>
                </c:pt>
                <c:pt idx="2135">
                  <c:v>1977</c:v>
                </c:pt>
                <c:pt idx="2136">
                  <c:v>1978.75</c:v>
                </c:pt>
                <c:pt idx="2137">
                  <c:v>1980.4</c:v>
                </c:pt>
                <c:pt idx="2138">
                  <c:v>1981.9</c:v>
                </c:pt>
                <c:pt idx="2139">
                  <c:v>1983.3</c:v>
                </c:pt>
                <c:pt idx="2140">
                  <c:v>1985</c:v>
                </c:pt>
                <c:pt idx="2141">
                  <c:v>1986.35</c:v>
                </c:pt>
                <c:pt idx="2142">
                  <c:v>1987.9</c:v>
                </c:pt>
                <c:pt idx="2143">
                  <c:v>1989.45</c:v>
                </c:pt>
                <c:pt idx="2144">
                  <c:v>1991.1</c:v>
                </c:pt>
                <c:pt idx="2145">
                  <c:v>1992.5</c:v>
                </c:pt>
                <c:pt idx="2146">
                  <c:v>1994</c:v>
                </c:pt>
                <c:pt idx="2147">
                  <c:v>1995.4</c:v>
                </c:pt>
                <c:pt idx="2148">
                  <c:v>1996.85</c:v>
                </c:pt>
                <c:pt idx="2149">
                  <c:v>1998.25</c:v>
                </c:pt>
                <c:pt idx="2150">
                  <c:v>1999.8</c:v>
                </c:pt>
                <c:pt idx="2151">
                  <c:v>2001.2</c:v>
                </c:pt>
                <c:pt idx="2152">
                  <c:v>2002.7</c:v>
                </c:pt>
                <c:pt idx="2153">
                  <c:v>2004.1</c:v>
                </c:pt>
                <c:pt idx="2154">
                  <c:v>2005.65</c:v>
                </c:pt>
                <c:pt idx="2155">
                  <c:v>2007.1</c:v>
                </c:pt>
                <c:pt idx="2156">
                  <c:v>2008.7</c:v>
                </c:pt>
                <c:pt idx="2157">
                  <c:v>2010.05</c:v>
                </c:pt>
                <c:pt idx="2158">
                  <c:v>2011.5</c:v>
                </c:pt>
                <c:pt idx="2159">
                  <c:v>2013.25</c:v>
                </c:pt>
                <c:pt idx="2160">
                  <c:v>2014.85</c:v>
                </c:pt>
                <c:pt idx="2161">
                  <c:v>2016.15</c:v>
                </c:pt>
                <c:pt idx="2162">
                  <c:v>2017.65</c:v>
                </c:pt>
                <c:pt idx="2163">
                  <c:v>2019.1</c:v>
                </c:pt>
                <c:pt idx="2164">
                  <c:v>2020.6</c:v>
                </c:pt>
                <c:pt idx="2165">
                  <c:v>2022.15</c:v>
                </c:pt>
                <c:pt idx="2166">
                  <c:v>2023.75</c:v>
                </c:pt>
                <c:pt idx="2167">
                  <c:v>2025.05</c:v>
                </c:pt>
                <c:pt idx="2168">
                  <c:v>2026.7</c:v>
                </c:pt>
                <c:pt idx="2169">
                  <c:v>2028.25</c:v>
                </c:pt>
                <c:pt idx="2170">
                  <c:v>2029.8</c:v>
                </c:pt>
                <c:pt idx="2171">
                  <c:v>2031.3</c:v>
                </c:pt>
                <c:pt idx="2172">
                  <c:v>2033</c:v>
                </c:pt>
                <c:pt idx="2173">
                  <c:v>2034.35</c:v>
                </c:pt>
                <c:pt idx="2174">
                  <c:v>2036.2</c:v>
                </c:pt>
                <c:pt idx="2175">
                  <c:v>2037.8</c:v>
                </c:pt>
                <c:pt idx="2176">
                  <c:v>2039.15</c:v>
                </c:pt>
                <c:pt idx="2177">
                  <c:v>2040.35</c:v>
                </c:pt>
                <c:pt idx="2178">
                  <c:v>2041.65</c:v>
                </c:pt>
                <c:pt idx="2179">
                  <c:v>2043</c:v>
                </c:pt>
                <c:pt idx="2180">
                  <c:v>2044.65</c:v>
                </c:pt>
                <c:pt idx="2181">
                  <c:v>2046.05</c:v>
                </c:pt>
                <c:pt idx="2182">
                  <c:v>2047.65</c:v>
                </c:pt>
                <c:pt idx="2183">
                  <c:v>2049</c:v>
                </c:pt>
                <c:pt idx="2184">
                  <c:v>2050.5</c:v>
                </c:pt>
                <c:pt idx="2185">
                  <c:v>2051.9</c:v>
                </c:pt>
                <c:pt idx="2186">
                  <c:v>2053.6999999999998</c:v>
                </c:pt>
                <c:pt idx="2187">
                  <c:v>2056.1</c:v>
                </c:pt>
                <c:pt idx="2188">
                  <c:v>2057.4499999999998</c:v>
                </c:pt>
                <c:pt idx="2189">
                  <c:v>2058.85</c:v>
                </c:pt>
                <c:pt idx="2190">
                  <c:v>2060.5500000000002</c:v>
                </c:pt>
                <c:pt idx="2191">
                  <c:v>2062.15</c:v>
                </c:pt>
                <c:pt idx="2192">
                  <c:v>2063.5</c:v>
                </c:pt>
                <c:pt idx="2193">
                  <c:v>2065.1999999999998</c:v>
                </c:pt>
                <c:pt idx="2194">
                  <c:v>2066.6</c:v>
                </c:pt>
                <c:pt idx="2195">
                  <c:v>2068.25</c:v>
                </c:pt>
                <c:pt idx="2196">
                  <c:v>2069.6</c:v>
                </c:pt>
                <c:pt idx="2197">
                  <c:v>2071.3000000000002</c:v>
                </c:pt>
                <c:pt idx="2198">
                  <c:v>2072.6999999999998</c:v>
                </c:pt>
                <c:pt idx="2199">
                  <c:v>2074.4499999999998</c:v>
                </c:pt>
                <c:pt idx="2200">
                  <c:v>2076</c:v>
                </c:pt>
                <c:pt idx="2201">
                  <c:v>2077.65</c:v>
                </c:pt>
                <c:pt idx="2202">
                  <c:v>2079.4499999999998</c:v>
                </c:pt>
                <c:pt idx="2203">
                  <c:v>2081.0500000000002</c:v>
                </c:pt>
                <c:pt idx="2204">
                  <c:v>2082.65</c:v>
                </c:pt>
                <c:pt idx="2205">
                  <c:v>2084.5</c:v>
                </c:pt>
                <c:pt idx="2206">
                  <c:v>2086.1999999999998</c:v>
                </c:pt>
                <c:pt idx="2207">
                  <c:v>2087.8000000000002</c:v>
                </c:pt>
                <c:pt idx="2208">
                  <c:v>2089.1999999999998</c:v>
                </c:pt>
                <c:pt idx="2209">
                  <c:v>2090.6999999999998</c:v>
                </c:pt>
                <c:pt idx="2210">
                  <c:v>2092.3000000000002</c:v>
                </c:pt>
                <c:pt idx="2211">
                  <c:v>2094</c:v>
                </c:pt>
                <c:pt idx="2212">
                  <c:v>2095.6</c:v>
                </c:pt>
                <c:pt idx="2213">
                  <c:v>2097</c:v>
                </c:pt>
                <c:pt idx="2214">
                  <c:v>2098.6999999999998</c:v>
                </c:pt>
                <c:pt idx="2215">
                  <c:v>2100.1</c:v>
                </c:pt>
                <c:pt idx="2216">
                  <c:v>2101.5500000000002</c:v>
                </c:pt>
                <c:pt idx="2217">
                  <c:v>2103.1</c:v>
                </c:pt>
                <c:pt idx="2218">
                  <c:v>2104.8000000000002</c:v>
                </c:pt>
                <c:pt idx="2219">
                  <c:v>2106.65</c:v>
                </c:pt>
                <c:pt idx="2220">
                  <c:v>2108.25</c:v>
                </c:pt>
                <c:pt idx="2221">
                  <c:v>2109.8000000000002</c:v>
                </c:pt>
                <c:pt idx="2222">
                  <c:v>2111.4499999999998</c:v>
                </c:pt>
                <c:pt idx="2223">
                  <c:v>2113.0500000000002</c:v>
                </c:pt>
                <c:pt idx="2224">
                  <c:v>2114.65</c:v>
                </c:pt>
                <c:pt idx="2225">
                  <c:v>2116.1999999999998</c:v>
                </c:pt>
                <c:pt idx="2226">
                  <c:v>2117.5</c:v>
                </c:pt>
                <c:pt idx="2227">
                  <c:v>2119.1999999999998</c:v>
                </c:pt>
                <c:pt idx="2228">
                  <c:v>2120.6</c:v>
                </c:pt>
                <c:pt idx="2229">
                  <c:v>2122.3000000000002</c:v>
                </c:pt>
                <c:pt idx="2230">
                  <c:v>2123.9499999999998</c:v>
                </c:pt>
                <c:pt idx="2231">
                  <c:v>2125.4</c:v>
                </c:pt>
                <c:pt idx="2232">
                  <c:v>2127.0500000000002</c:v>
                </c:pt>
                <c:pt idx="2233">
                  <c:v>2128.65</c:v>
                </c:pt>
                <c:pt idx="2234">
                  <c:v>2129.9499999999998</c:v>
                </c:pt>
                <c:pt idx="2235">
                  <c:v>2131.8000000000002</c:v>
                </c:pt>
                <c:pt idx="2236">
                  <c:v>2133.3000000000002</c:v>
                </c:pt>
                <c:pt idx="2237">
                  <c:v>2134.6999999999998</c:v>
                </c:pt>
                <c:pt idx="2238">
                  <c:v>2136.4499999999998</c:v>
                </c:pt>
                <c:pt idx="2239">
                  <c:v>2138.15</c:v>
                </c:pt>
                <c:pt idx="2240">
                  <c:v>2140.1</c:v>
                </c:pt>
                <c:pt idx="2241">
                  <c:v>2142.25</c:v>
                </c:pt>
                <c:pt idx="2242">
                  <c:v>2144.5500000000002</c:v>
                </c:pt>
                <c:pt idx="2243">
                  <c:v>2146.4499999999998</c:v>
                </c:pt>
                <c:pt idx="2244">
                  <c:v>2147.9499999999998</c:v>
                </c:pt>
                <c:pt idx="2245">
                  <c:v>2150.0500000000002</c:v>
                </c:pt>
                <c:pt idx="2246">
                  <c:v>2151.5500000000002</c:v>
                </c:pt>
                <c:pt idx="2247">
                  <c:v>2153.25</c:v>
                </c:pt>
                <c:pt idx="2248">
                  <c:v>2155.15</c:v>
                </c:pt>
                <c:pt idx="2249">
                  <c:v>2156.6999999999998</c:v>
                </c:pt>
                <c:pt idx="2250">
                  <c:v>2158.15</c:v>
                </c:pt>
                <c:pt idx="2251">
                  <c:v>2159.65</c:v>
                </c:pt>
                <c:pt idx="2252">
                  <c:v>2161.15</c:v>
                </c:pt>
                <c:pt idx="2253">
                  <c:v>2162.8000000000002</c:v>
                </c:pt>
                <c:pt idx="2254">
                  <c:v>2164.4</c:v>
                </c:pt>
                <c:pt idx="2255">
                  <c:v>2166</c:v>
                </c:pt>
                <c:pt idx="2256">
                  <c:v>2167.5</c:v>
                </c:pt>
                <c:pt idx="2257">
                  <c:v>2169.1</c:v>
                </c:pt>
                <c:pt idx="2258">
                  <c:v>2170.65</c:v>
                </c:pt>
                <c:pt idx="2259">
                  <c:v>2172.35</c:v>
                </c:pt>
                <c:pt idx="2260">
                  <c:v>2174.1999999999998</c:v>
                </c:pt>
                <c:pt idx="2261">
                  <c:v>2175.8000000000002</c:v>
                </c:pt>
                <c:pt idx="2262">
                  <c:v>2177.65</c:v>
                </c:pt>
                <c:pt idx="2263">
                  <c:v>2179.5</c:v>
                </c:pt>
                <c:pt idx="2264">
                  <c:v>2180.85</c:v>
                </c:pt>
                <c:pt idx="2265">
                  <c:v>2182.65</c:v>
                </c:pt>
                <c:pt idx="2266">
                  <c:v>2183.9</c:v>
                </c:pt>
                <c:pt idx="2267">
                  <c:v>2185.4499999999998</c:v>
                </c:pt>
                <c:pt idx="2268">
                  <c:v>2187.15</c:v>
                </c:pt>
                <c:pt idx="2269">
                  <c:v>2188.9499999999998</c:v>
                </c:pt>
                <c:pt idx="2270">
                  <c:v>2190.15</c:v>
                </c:pt>
                <c:pt idx="2271">
                  <c:v>2191.8000000000002</c:v>
                </c:pt>
                <c:pt idx="2272">
                  <c:v>2193.15</c:v>
                </c:pt>
                <c:pt idx="2273">
                  <c:v>2194.85</c:v>
                </c:pt>
                <c:pt idx="2274">
                  <c:v>2196.4499999999998</c:v>
                </c:pt>
                <c:pt idx="2275">
                  <c:v>2198.1999999999998</c:v>
                </c:pt>
                <c:pt idx="2276">
                  <c:v>2199.5</c:v>
                </c:pt>
                <c:pt idx="2277">
                  <c:v>2201.1999999999998</c:v>
                </c:pt>
                <c:pt idx="2278">
                  <c:v>2202.75</c:v>
                </c:pt>
                <c:pt idx="2279">
                  <c:v>2204.35</c:v>
                </c:pt>
                <c:pt idx="2280">
                  <c:v>2205.75</c:v>
                </c:pt>
                <c:pt idx="2281">
                  <c:v>2207.1999999999998</c:v>
                </c:pt>
                <c:pt idx="2282">
                  <c:v>2208.6999999999998</c:v>
                </c:pt>
                <c:pt idx="2283">
                  <c:v>2210.3000000000002</c:v>
                </c:pt>
                <c:pt idx="2284">
                  <c:v>2211.5500000000002</c:v>
                </c:pt>
                <c:pt idx="2285">
                  <c:v>2213.25</c:v>
                </c:pt>
                <c:pt idx="2286">
                  <c:v>2214.75</c:v>
                </c:pt>
                <c:pt idx="2287">
                  <c:v>2216.6</c:v>
                </c:pt>
                <c:pt idx="2288">
                  <c:v>2218</c:v>
                </c:pt>
                <c:pt idx="2289">
                  <c:v>2219.8000000000002</c:v>
                </c:pt>
                <c:pt idx="2290">
                  <c:v>2221.5</c:v>
                </c:pt>
                <c:pt idx="2291">
                  <c:v>2223.25</c:v>
                </c:pt>
                <c:pt idx="2292">
                  <c:v>2224.8000000000002</c:v>
                </c:pt>
                <c:pt idx="2293">
                  <c:v>2226.5500000000002</c:v>
                </c:pt>
                <c:pt idx="2294">
                  <c:v>2228.15</c:v>
                </c:pt>
                <c:pt idx="2295">
                  <c:v>2229.8000000000002</c:v>
                </c:pt>
                <c:pt idx="2296">
                  <c:v>2231.4</c:v>
                </c:pt>
                <c:pt idx="2297">
                  <c:v>2233.1</c:v>
                </c:pt>
                <c:pt idx="2298">
                  <c:v>2234.5</c:v>
                </c:pt>
                <c:pt idx="2299">
                  <c:v>2236.4</c:v>
                </c:pt>
                <c:pt idx="2300">
                  <c:v>2237.85</c:v>
                </c:pt>
                <c:pt idx="2301">
                  <c:v>2239.35</c:v>
                </c:pt>
                <c:pt idx="2302">
                  <c:v>2241.0500000000002</c:v>
                </c:pt>
                <c:pt idx="2303">
                  <c:v>2242.8000000000002</c:v>
                </c:pt>
                <c:pt idx="2304">
                  <c:v>2244.35</c:v>
                </c:pt>
                <c:pt idx="2305">
                  <c:v>2246.25</c:v>
                </c:pt>
                <c:pt idx="2306">
                  <c:v>2247.65</c:v>
                </c:pt>
                <c:pt idx="2307">
                  <c:v>2249.35</c:v>
                </c:pt>
                <c:pt idx="2308">
                  <c:v>2251.4</c:v>
                </c:pt>
                <c:pt idx="2309">
                  <c:v>2253.0500000000002</c:v>
                </c:pt>
                <c:pt idx="2310">
                  <c:v>2254.4499999999998</c:v>
                </c:pt>
                <c:pt idx="2311">
                  <c:v>2256.15</c:v>
                </c:pt>
                <c:pt idx="2312">
                  <c:v>2257.6999999999998</c:v>
                </c:pt>
                <c:pt idx="2313">
                  <c:v>2259.4</c:v>
                </c:pt>
                <c:pt idx="2314">
                  <c:v>2261.1999999999998</c:v>
                </c:pt>
                <c:pt idx="2315">
                  <c:v>2263.0500000000002</c:v>
                </c:pt>
                <c:pt idx="2316">
                  <c:v>2264.65</c:v>
                </c:pt>
                <c:pt idx="2317">
                  <c:v>2266.4499999999998</c:v>
                </c:pt>
                <c:pt idx="2318">
                  <c:v>2268</c:v>
                </c:pt>
                <c:pt idx="2319">
                  <c:v>2269.6</c:v>
                </c:pt>
                <c:pt idx="2320">
                  <c:v>2271.3000000000002</c:v>
                </c:pt>
                <c:pt idx="2321">
                  <c:v>2273.15</c:v>
                </c:pt>
                <c:pt idx="2322">
                  <c:v>2274.75</c:v>
                </c:pt>
                <c:pt idx="2323">
                  <c:v>2276.35</c:v>
                </c:pt>
                <c:pt idx="2324">
                  <c:v>2278</c:v>
                </c:pt>
                <c:pt idx="2325">
                  <c:v>2279.6</c:v>
                </c:pt>
                <c:pt idx="2326">
                  <c:v>2281.35</c:v>
                </c:pt>
                <c:pt idx="2327">
                  <c:v>2283.0500000000002</c:v>
                </c:pt>
                <c:pt idx="2328">
                  <c:v>2284.5500000000002</c:v>
                </c:pt>
                <c:pt idx="2329">
                  <c:v>2286.1999999999998</c:v>
                </c:pt>
                <c:pt idx="2330">
                  <c:v>2288</c:v>
                </c:pt>
                <c:pt idx="2331">
                  <c:v>2290.0500000000002</c:v>
                </c:pt>
                <c:pt idx="2332">
                  <c:v>2291.4</c:v>
                </c:pt>
                <c:pt idx="2333">
                  <c:v>2293.3000000000002</c:v>
                </c:pt>
                <c:pt idx="2334">
                  <c:v>2294.85</c:v>
                </c:pt>
                <c:pt idx="2335">
                  <c:v>2296.5</c:v>
                </c:pt>
                <c:pt idx="2336">
                  <c:v>2298.25</c:v>
                </c:pt>
                <c:pt idx="2337">
                  <c:v>2299.8000000000002</c:v>
                </c:pt>
                <c:pt idx="2338">
                  <c:v>2301.35</c:v>
                </c:pt>
                <c:pt idx="2339">
                  <c:v>2303.1</c:v>
                </c:pt>
                <c:pt idx="2340">
                  <c:v>2304.9499999999998</c:v>
                </c:pt>
                <c:pt idx="2341">
                  <c:v>2306.6999999999998</c:v>
                </c:pt>
                <c:pt idx="2342">
                  <c:v>2308.3000000000002</c:v>
                </c:pt>
                <c:pt idx="2343">
                  <c:v>2309.9499999999998</c:v>
                </c:pt>
                <c:pt idx="2344">
                  <c:v>2311.75</c:v>
                </c:pt>
                <c:pt idx="2345">
                  <c:v>2313.5</c:v>
                </c:pt>
                <c:pt idx="2346">
                  <c:v>2314.8000000000002</c:v>
                </c:pt>
                <c:pt idx="2347">
                  <c:v>2316.6</c:v>
                </c:pt>
                <c:pt idx="2348">
                  <c:v>2317.9</c:v>
                </c:pt>
                <c:pt idx="2349">
                  <c:v>2319.75</c:v>
                </c:pt>
                <c:pt idx="2350">
                  <c:v>2321.5</c:v>
                </c:pt>
                <c:pt idx="2351">
                  <c:v>2323.1</c:v>
                </c:pt>
                <c:pt idx="2352">
                  <c:v>2324.75</c:v>
                </c:pt>
                <c:pt idx="2353">
                  <c:v>2326.4499999999998</c:v>
                </c:pt>
                <c:pt idx="2354">
                  <c:v>2328</c:v>
                </c:pt>
                <c:pt idx="2355">
                  <c:v>2329.65</c:v>
                </c:pt>
                <c:pt idx="2356">
                  <c:v>2331.25</c:v>
                </c:pt>
                <c:pt idx="2357">
                  <c:v>2333.1</c:v>
                </c:pt>
                <c:pt idx="2358">
                  <c:v>2334.8000000000002</c:v>
                </c:pt>
                <c:pt idx="2359">
                  <c:v>2336.65</c:v>
                </c:pt>
                <c:pt idx="2360">
                  <c:v>2338.4499999999998</c:v>
                </c:pt>
                <c:pt idx="2361">
                  <c:v>2340.4</c:v>
                </c:pt>
                <c:pt idx="2362">
                  <c:v>2341.75</c:v>
                </c:pt>
                <c:pt idx="2363">
                  <c:v>2343.65</c:v>
                </c:pt>
                <c:pt idx="2364">
                  <c:v>2345.1999999999998</c:v>
                </c:pt>
                <c:pt idx="2365">
                  <c:v>2346.85</c:v>
                </c:pt>
                <c:pt idx="2366">
                  <c:v>2348.4</c:v>
                </c:pt>
                <c:pt idx="2367">
                  <c:v>2350.85</c:v>
                </c:pt>
                <c:pt idx="2368">
                  <c:v>2352.1999999999998</c:v>
                </c:pt>
                <c:pt idx="2369">
                  <c:v>2354.0500000000002</c:v>
                </c:pt>
                <c:pt idx="2370">
                  <c:v>2355.5500000000002</c:v>
                </c:pt>
                <c:pt idx="2371">
                  <c:v>2357.4</c:v>
                </c:pt>
                <c:pt idx="2372">
                  <c:v>2359</c:v>
                </c:pt>
                <c:pt idx="2373">
                  <c:v>2360.85</c:v>
                </c:pt>
                <c:pt idx="2374">
                  <c:v>2362.1</c:v>
                </c:pt>
                <c:pt idx="2375">
                  <c:v>2363.9</c:v>
                </c:pt>
                <c:pt idx="2376">
                  <c:v>2365.5500000000002</c:v>
                </c:pt>
                <c:pt idx="2377">
                  <c:v>2367.5500000000002</c:v>
                </c:pt>
                <c:pt idx="2378">
                  <c:v>2369.5</c:v>
                </c:pt>
                <c:pt idx="2379">
                  <c:v>2371.5500000000002</c:v>
                </c:pt>
                <c:pt idx="2380">
                  <c:v>2372.9499999999998</c:v>
                </c:pt>
                <c:pt idx="2381">
                  <c:v>2374.6999999999998</c:v>
                </c:pt>
                <c:pt idx="2382">
                  <c:v>2376.5500000000002</c:v>
                </c:pt>
                <c:pt idx="2383">
                  <c:v>2378.1999999999998</c:v>
                </c:pt>
                <c:pt idx="2384">
                  <c:v>2379.6999999999998</c:v>
                </c:pt>
                <c:pt idx="2385">
                  <c:v>2381.4499999999998</c:v>
                </c:pt>
                <c:pt idx="2386">
                  <c:v>2382.8000000000002</c:v>
                </c:pt>
                <c:pt idx="2387">
                  <c:v>2384.75</c:v>
                </c:pt>
                <c:pt idx="2388">
                  <c:v>2386.25</c:v>
                </c:pt>
                <c:pt idx="2389">
                  <c:v>2388.1</c:v>
                </c:pt>
                <c:pt idx="2390">
                  <c:v>2389.6999999999998</c:v>
                </c:pt>
                <c:pt idx="2391">
                  <c:v>2391.4499999999998</c:v>
                </c:pt>
                <c:pt idx="2392">
                  <c:v>2393</c:v>
                </c:pt>
                <c:pt idx="2393">
                  <c:v>2394.9499999999998</c:v>
                </c:pt>
                <c:pt idx="2394">
                  <c:v>2396.75</c:v>
                </c:pt>
                <c:pt idx="2395">
                  <c:v>2398.6</c:v>
                </c:pt>
                <c:pt idx="2396">
                  <c:v>2400.25</c:v>
                </c:pt>
                <c:pt idx="2397">
                  <c:v>2402.1</c:v>
                </c:pt>
                <c:pt idx="2398">
                  <c:v>2403.4499999999998</c:v>
                </c:pt>
                <c:pt idx="2399">
                  <c:v>2405.35</c:v>
                </c:pt>
                <c:pt idx="2400">
                  <c:v>2407.1999999999998</c:v>
                </c:pt>
                <c:pt idx="2401">
                  <c:v>2408.85</c:v>
                </c:pt>
                <c:pt idx="2402">
                  <c:v>2410.5</c:v>
                </c:pt>
                <c:pt idx="2403">
                  <c:v>2412.5500000000002</c:v>
                </c:pt>
                <c:pt idx="2404">
                  <c:v>2413.8000000000002</c:v>
                </c:pt>
                <c:pt idx="2405">
                  <c:v>2415.6</c:v>
                </c:pt>
                <c:pt idx="2406">
                  <c:v>2417.3000000000002</c:v>
                </c:pt>
                <c:pt idx="2407">
                  <c:v>2419.1</c:v>
                </c:pt>
                <c:pt idx="2408">
                  <c:v>2420.6</c:v>
                </c:pt>
                <c:pt idx="2409">
                  <c:v>2422.4</c:v>
                </c:pt>
                <c:pt idx="2410">
                  <c:v>2423.8000000000002</c:v>
                </c:pt>
                <c:pt idx="2411">
                  <c:v>2425.5</c:v>
                </c:pt>
                <c:pt idx="2412">
                  <c:v>2427.1999999999998</c:v>
                </c:pt>
                <c:pt idx="2413">
                  <c:v>2429</c:v>
                </c:pt>
                <c:pt idx="2414">
                  <c:v>2430.6</c:v>
                </c:pt>
                <c:pt idx="2415">
                  <c:v>2432.4499999999998</c:v>
                </c:pt>
                <c:pt idx="2416">
                  <c:v>2433.75</c:v>
                </c:pt>
                <c:pt idx="2417">
                  <c:v>2435.75</c:v>
                </c:pt>
                <c:pt idx="2418">
                  <c:v>2437.4</c:v>
                </c:pt>
                <c:pt idx="2419">
                  <c:v>2439.4</c:v>
                </c:pt>
                <c:pt idx="2420">
                  <c:v>2441.0500000000002</c:v>
                </c:pt>
                <c:pt idx="2421">
                  <c:v>2442.9</c:v>
                </c:pt>
                <c:pt idx="2422">
                  <c:v>2444.3000000000002</c:v>
                </c:pt>
                <c:pt idx="2423">
                  <c:v>2446</c:v>
                </c:pt>
                <c:pt idx="2424">
                  <c:v>2447.6999999999998</c:v>
                </c:pt>
                <c:pt idx="2425">
                  <c:v>2449.5500000000002</c:v>
                </c:pt>
                <c:pt idx="2426">
                  <c:v>2451.15</c:v>
                </c:pt>
                <c:pt idx="2427">
                  <c:v>2453.1</c:v>
                </c:pt>
                <c:pt idx="2428">
                  <c:v>2454.5500000000002</c:v>
                </c:pt>
                <c:pt idx="2429">
                  <c:v>2456.5500000000002</c:v>
                </c:pt>
                <c:pt idx="2430">
                  <c:v>2458.4499999999998</c:v>
                </c:pt>
                <c:pt idx="2431">
                  <c:v>2460.5500000000002</c:v>
                </c:pt>
                <c:pt idx="2432">
                  <c:v>2462.1999999999998</c:v>
                </c:pt>
                <c:pt idx="2433">
                  <c:v>2464.25</c:v>
                </c:pt>
                <c:pt idx="2434">
                  <c:v>2465.65</c:v>
                </c:pt>
                <c:pt idx="2435">
                  <c:v>2467.5500000000002</c:v>
                </c:pt>
                <c:pt idx="2436">
                  <c:v>2469.4</c:v>
                </c:pt>
                <c:pt idx="2437">
                  <c:v>2471.15</c:v>
                </c:pt>
                <c:pt idx="2438">
                  <c:v>2472.8000000000002</c:v>
                </c:pt>
                <c:pt idx="2439">
                  <c:v>2474.75</c:v>
                </c:pt>
                <c:pt idx="2440">
                  <c:v>2476.0500000000002</c:v>
                </c:pt>
                <c:pt idx="2441">
                  <c:v>2477.9</c:v>
                </c:pt>
                <c:pt idx="2442">
                  <c:v>2479.65</c:v>
                </c:pt>
                <c:pt idx="2443">
                  <c:v>2481.6</c:v>
                </c:pt>
                <c:pt idx="2444">
                  <c:v>2483.4</c:v>
                </c:pt>
                <c:pt idx="2445">
                  <c:v>2485.1999999999998</c:v>
                </c:pt>
                <c:pt idx="2446">
                  <c:v>2487.1999999999998</c:v>
                </c:pt>
                <c:pt idx="2447">
                  <c:v>2489.25</c:v>
                </c:pt>
                <c:pt idx="2448">
                  <c:v>2490.9</c:v>
                </c:pt>
                <c:pt idx="2449">
                  <c:v>2492.4</c:v>
                </c:pt>
                <c:pt idx="2450">
                  <c:v>2494.1999999999998</c:v>
                </c:pt>
                <c:pt idx="2451">
                  <c:v>2497.1</c:v>
                </c:pt>
                <c:pt idx="2452">
                  <c:v>2499.1999999999998</c:v>
                </c:pt>
                <c:pt idx="2453">
                  <c:v>2501.3000000000002</c:v>
                </c:pt>
                <c:pt idx="2454">
                  <c:v>2503.5500000000002</c:v>
                </c:pt>
                <c:pt idx="2455">
                  <c:v>2505.5500000000002</c:v>
                </c:pt>
                <c:pt idx="2456">
                  <c:v>2507.65</c:v>
                </c:pt>
                <c:pt idx="2457">
                  <c:v>2509.5500000000002</c:v>
                </c:pt>
                <c:pt idx="2458">
                  <c:v>2511.4</c:v>
                </c:pt>
                <c:pt idx="2459">
                  <c:v>2513.3000000000002</c:v>
                </c:pt>
                <c:pt idx="2460">
                  <c:v>2514.85</c:v>
                </c:pt>
                <c:pt idx="2461">
                  <c:v>2516.6999999999998</c:v>
                </c:pt>
                <c:pt idx="2462">
                  <c:v>2518.5500000000002</c:v>
                </c:pt>
                <c:pt idx="2463">
                  <c:v>2520.35</c:v>
                </c:pt>
                <c:pt idx="2464">
                  <c:v>2522.15</c:v>
                </c:pt>
                <c:pt idx="2465">
                  <c:v>2523.8000000000002</c:v>
                </c:pt>
                <c:pt idx="2466">
                  <c:v>2525.65</c:v>
                </c:pt>
                <c:pt idx="2467">
                  <c:v>2527.1999999999998</c:v>
                </c:pt>
                <c:pt idx="2468">
                  <c:v>2528.9</c:v>
                </c:pt>
                <c:pt idx="2469">
                  <c:v>2530.9</c:v>
                </c:pt>
                <c:pt idx="2470">
                  <c:v>2532.5500000000002</c:v>
                </c:pt>
                <c:pt idx="2471">
                  <c:v>2534.65</c:v>
                </c:pt>
                <c:pt idx="2472">
                  <c:v>2536.35</c:v>
                </c:pt>
                <c:pt idx="2473">
                  <c:v>2538.3000000000002</c:v>
                </c:pt>
                <c:pt idx="2474">
                  <c:v>2539.9</c:v>
                </c:pt>
                <c:pt idx="2475">
                  <c:v>2541.75</c:v>
                </c:pt>
                <c:pt idx="2476">
                  <c:v>2543.6</c:v>
                </c:pt>
                <c:pt idx="2477">
                  <c:v>2545.75</c:v>
                </c:pt>
                <c:pt idx="2478">
                  <c:v>2547.8000000000002</c:v>
                </c:pt>
                <c:pt idx="2479">
                  <c:v>2549.75</c:v>
                </c:pt>
                <c:pt idx="2480">
                  <c:v>2551.3000000000002</c:v>
                </c:pt>
                <c:pt idx="2481">
                  <c:v>2553.3000000000002</c:v>
                </c:pt>
                <c:pt idx="2482">
                  <c:v>2555.1999999999998</c:v>
                </c:pt>
                <c:pt idx="2483">
                  <c:v>2557.1</c:v>
                </c:pt>
                <c:pt idx="2484">
                  <c:v>2558.85</c:v>
                </c:pt>
                <c:pt idx="2485">
                  <c:v>2560.85</c:v>
                </c:pt>
                <c:pt idx="2486">
                  <c:v>2562.6999999999998</c:v>
                </c:pt>
                <c:pt idx="2487">
                  <c:v>2564.5500000000002</c:v>
                </c:pt>
                <c:pt idx="2488">
                  <c:v>2566.3000000000002</c:v>
                </c:pt>
                <c:pt idx="2489">
                  <c:v>2568.3000000000002</c:v>
                </c:pt>
                <c:pt idx="2490">
                  <c:v>2570.0500000000002</c:v>
                </c:pt>
                <c:pt idx="2491">
                  <c:v>2572</c:v>
                </c:pt>
                <c:pt idx="2492">
                  <c:v>2573.4</c:v>
                </c:pt>
                <c:pt idx="2493">
                  <c:v>2575.5</c:v>
                </c:pt>
                <c:pt idx="2494">
                  <c:v>2577.1999999999998</c:v>
                </c:pt>
                <c:pt idx="2495">
                  <c:v>2579.25</c:v>
                </c:pt>
                <c:pt idx="2496">
                  <c:v>2581.15</c:v>
                </c:pt>
                <c:pt idx="2497">
                  <c:v>2583.1</c:v>
                </c:pt>
                <c:pt idx="2498">
                  <c:v>2585.15</c:v>
                </c:pt>
                <c:pt idx="2499">
                  <c:v>2586.9499999999998</c:v>
                </c:pt>
                <c:pt idx="2500">
                  <c:v>2588.8000000000002</c:v>
                </c:pt>
                <c:pt idx="2501">
                  <c:v>2590.85</c:v>
                </c:pt>
                <c:pt idx="2502">
                  <c:v>2592.8000000000002</c:v>
                </c:pt>
                <c:pt idx="2503">
                  <c:v>2594.65</c:v>
                </c:pt>
                <c:pt idx="2504">
                  <c:v>2596.4</c:v>
                </c:pt>
                <c:pt idx="2505">
                  <c:v>2598.35</c:v>
                </c:pt>
                <c:pt idx="2506">
                  <c:v>2600.0500000000002</c:v>
                </c:pt>
                <c:pt idx="2507">
                  <c:v>2602.0500000000002</c:v>
                </c:pt>
                <c:pt idx="2508">
                  <c:v>2603.4499999999998</c:v>
                </c:pt>
                <c:pt idx="2509">
                  <c:v>2605.5</c:v>
                </c:pt>
                <c:pt idx="2510">
                  <c:v>2607.5</c:v>
                </c:pt>
                <c:pt idx="2511">
                  <c:v>2609.3000000000002</c:v>
                </c:pt>
                <c:pt idx="2512">
                  <c:v>2610.8000000000002</c:v>
                </c:pt>
                <c:pt idx="2513">
                  <c:v>2612.75</c:v>
                </c:pt>
                <c:pt idx="2514">
                  <c:v>2614.25</c:v>
                </c:pt>
                <c:pt idx="2515">
                  <c:v>2616.4499999999998</c:v>
                </c:pt>
                <c:pt idx="2516">
                  <c:v>2618.25</c:v>
                </c:pt>
                <c:pt idx="2517">
                  <c:v>2620.3000000000002</c:v>
                </c:pt>
                <c:pt idx="2518">
                  <c:v>2621.85</c:v>
                </c:pt>
                <c:pt idx="2519">
                  <c:v>2623.85</c:v>
                </c:pt>
                <c:pt idx="2520">
                  <c:v>2626</c:v>
                </c:pt>
                <c:pt idx="2521">
                  <c:v>2627.85</c:v>
                </c:pt>
                <c:pt idx="2522">
                  <c:v>2629.9</c:v>
                </c:pt>
                <c:pt idx="2523">
                  <c:v>2632</c:v>
                </c:pt>
                <c:pt idx="2524">
                  <c:v>2633.6</c:v>
                </c:pt>
                <c:pt idx="2525">
                  <c:v>2635.55</c:v>
                </c:pt>
                <c:pt idx="2526">
                  <c:v>2637.3</c:v>
                </c:pt>
                <c:pt idx="2527">
                  <c:v>2639.1</c:v>
                </c:pt>
                <c:pt idx="2528">
                  <c:v>2640.65</c:v>
                </c:pt>
                <c:pt idx="2529">
                  <c:v>2642.5</c:v>
                </c:pt>
                <c:pt idx="2530">
                  <c:v>2644.05</c:v>
                </c:pt>
                <c:pt idx="2531">
                  <c:v>2646.05</c:v>
                </c:pt>
                <c:pt idx="2532">
                  <c:v>2647.8</c:v>
                </c:pt>
                <c:pt idx="2533">
                  <c:v>2649.8</c:v>
                </c:pt>
                <c:pt idx="2534">
                  <c:v>2651.35</c:v>
                </c:pt>
                <c:pt idx="2535">
                  <c:v>2653.45</c:v>
                </c:pt>
                <c:pt idx="2536">
                  <c:v>2655.45</c:v>
                </c:pt>
                <c:pt idx="2537">
                  <c:v>2657.45</c:v>
                </c:pt>
                <c:pt idx="2538">
                  <c:v>2659.2</c:v>
                </c:pt>
                <c:pt idx="2539">
                  <c:v>2661.05</c:v>
                </c:pt>
                <c:pt idx="2540">
                  <c:v>2662.8</c:v>
                </c:pt>
                <c:pt idx="2541">
                  <c:v>2664.75</c:v>
                </c:pt>
                <c:pt idx="2542">
                  <c:v>2666.5</c:v>
                </c:pt>
                <c:pt idx="2543">
                  <c:v>2668.35</c:v>
                </c:pt>
                <c:pt idx="2544">
                  <c:v>2669.95</c:v>
                </c:pt>
                <c:pt idx="2545">
                  <c:v>2672</c:v>
                </c:pt>
                <c:pt idx="2546">
                  <c:v>2673.9</c:v>
                </c:pt>
                <c:pt idx="2547">
                  <c:v>2675.9</c:v>
                </c:pt>
                <c:pt idx="2548">
                  <c:v>2678</c:v>
                </c:pt>
                <c:pt idx="2549">
                  <c:v>2680.05</c:v>
                </c:pt>
                <c:pt idx="2550">
                  <c:v>2681.9</c:v>
                </c:pt>
                <c:pt idx="2551">
                  <c:v>2683.8</c:v>
                </c:pt>
                <c:pt idx="2552">
                  <c:v>2685.5</c:v>
                </c:pt>
                <c:pt idx="2553">
                  <c:v>2687.45</c:v>
                </c:pt>
                <c:pt idx="2554">
                  <c:v>2689.05</c:v>
                </c:pt>
                <c:pt idx="2555">
                  <c:v>2691</c:v>
                </c:pt>
                <c:pt idx="2556">
                  <c:v>2692.9</c:v>
                </c:pt>
                <c:pt idx="2557">
                  <c:v>2694.6</c:v>
                </c:pt>
                <c:pt idx="2558">
                  <c:v>2696.6</c:v>
                </c:pt>
                <c:pt idx="2559">
                  <c:v>2698.5</c:v>
                </c:pt>
                <c:pt idx="2560">
                  <c:v>2700.3</c:v>
                </c:pt>
                <c:pt idx="2561">
                  <c:v>2702.15</c:v>
                </c:pt>
                <c:pt idx="2562">
                  <c:v>2703.75</c:v>
                </c:pt>
                <c:pt idx="2563">
                  <c:v>2705.9</c:v>
                </c:pt>
                <c:pt idx="2564">
                  <c:v>2708.05</c:v>
                </c:pt>
                <c:pt idx="2565">
                  <c:v>2710.05</c:v>
                </c:pt>
                <c:pt idx="2566">
                  <c:v>2712</c:v>
                </c:pt>
                <c:pt idx="2567">
                  <c:v>2713.85</c:v>
                </c:pt>
                <c:pt idx="2568">
                  <c:v>2715.5</c:v>
                </c:pt>
                <c:pt idx="2569">
                  <c:v>2717.65</c:v>
                </c:pt>
                <c:pt idx="2570">
                  <c:v>2719.3</c:v>
                </c:pt>
                <c:pt idx="2571">
                  <c:v>2721.35</c:v>
                </c:pt>
                <c:pt idx="2572">
                  <c:v>2723.3</c:v>
                </c:pt>
                <c:pt idx="2573">
                  <c:v>2725.5</c:v>
                </c:pt>
                <c:pt idx="2574">
                  <c:v>2727.45</c:v>
                </c:pt>
                <c:pt idx="2575">
                  <c:v>2729.2</c:v>
                </c:pt>
                <c:pt idx="2576">
                  <c:v>2730.8</c:v>
                </c:pt>
                <c:pt idx="2577">
                  <c:v>2733.35</c:v>
                </c:pt>
                <c:pt idx="2578">
                  <c:v>2735.95</c:v>
                </c:pt>
                <c:pt idx="2579">
                  <c:v>2738.3</c:v>
                </c:pt>
                <c:pt idx="2580">
                  <c:v>2740.4</c:v>
                </c:pt>
                <c:pt idx="2581">
                  <c:v>2742.7</c:v>
                </c:pt>
                <c:pt idx="2582">
                  <c:v>2744.95</c:v>
                </c:pt>
                <c:pt idx="2583">
                  <c:v>2747.15</c:v>
                </c:pt>
                <c:pt idx="2584">
                  <c:v>2749.25</c:v>
                </c:pt>
                <c:pt idx="2585">
                  <c:v>2751.15</c:v>
                </c:pt>
                <c:pt idx="2586">
                  <c:v>2753.2</c:v>
                </c:pt>
                <c:pt idx="2587">
                  <c:v>2755.35</c:v>
                </c:pt>
                <c:pt idx="2588">
                  <c:v>2757.1</c:v>
                </c:pt>
                <c:pt idx="2589">
                  <c:v>2759.15</c:v>
                </c:pt>
                <c:pt idx="2590">
                  <c:v>2760.75</c:v>
                </c:pt>
                <c:pt idx="2591">
                  <c:v>2762.85</c:v>
                </c:pt>
                <c:pt idx="2592">
                  <c:v>2764.75</c:v>
                </c:pt>
                <c:pt idx="2593">
                  <c:v>2766.9</c:v>
                </c:pt>
                <c:pt idx="2594">
                  <c:v>2768.75</c:v>
                </c:pt>
                <c:pt idx="2595">
                  <c:v>2770.75</c:v>
                </c:pt>
                <c:pt idx="2596">
                  <c:v>2772.55</c:v>
                </c:pt>
                <c:pt idx="2597">
                  <c:v>2774.65</c:v>
                </c:pt>
                <c:pt idx="2598">
                  <c:v>2776.4</c:v>
                </c:pt>
                <c:pt idx="2599">
                  <c:v>2778.1</c:v>
                </c:pt>
                <c:pt idx="2600">
                  <c:v>2779.7</c:v>
                </c:pt>
                <c:pt idx="2601">
                  <c:v>2781.85</c:v>
                </c:pt>
                <c:pt idx="2602">
                  <c:v>2783.5</c:v>
                </c:pt>
                <c:pt idx="2603">
                  <c:v>2785.6</c:v>
                </c:pt>
                <c:pt idx="2604">
                  <c:v>2787.2</c:v>
                </c:pt>
                <c:pt idx="2605">
                  <c:v>2789.15</c:v>
                </c:pt>
                <c:pt idx="2606">
                  <c:v>2791.1</c:v>
                </c:pt>
                <c:pt idx="2607">
                  <c:v>2793.1</c:v>
                </c:pt>
                <c:pt idx="2608">
                  <c:v>2794.8</c:v>
                </c:pt>
                <c:pt idx="2609">
                  <c:v>2797.15</c:v>
                </c:pt>
                <c:pt idx="2610">
                  <c:v>2798.9</c:v>
                </c:pt>
                <c:pt idx="2611">
                  <c:v>2800.9</c:v>
                </c:pt>
                <c:pt idx="2612">
                  <c:v>2802.65</c:v>
                </c:pt>
                <c:pt idx="2613">
                  <c:v>2804.7</c:v>
                </c:pt>
                <c:pt idx="2614">
                  <c:v>2807.1</c:v>
                </c:pt>
                <c:pt idx="2615">
                  <c:v>2809</c:v>
                </c:pt>
                <c:pt idx="2616">
                  <c:v>2811.15</c:v>
                </c:pt>
                <c:pt idx="2617">
                  <c:v>2813.2</c:v>
                </c:pt>
                <c:pt idx="2618">
                  <c:v>2815.35</c:v>
                </c:pt>
                <c:pt idx="2619">
                  <c:v>2817.2</c:v>
                </c:pt>
                <c:pt idx="2620">
                  <c:v>2819.05</c:v>
                </c:pt>
                <c:pt idx="2621">
                  <c:v>2821.15</c:v>
                </c:pt>
                <c:pt idx="2622">
                  <c:v>2822.95</c:v>
                </c:pt>
                <c:pt idx="2623">
                  <c:v>2825.05</c:v>
                </c:pt>
                <c:pt idx="2624">
                  <c:v>2826.95</c:v>
                </c:pt>
                <c:pt idx="2625">
                  <c:v>2829.05</c:v>
                </c:pt>
                <c:pt idx="2626">
                  <c:v>2830.95</c:v>
                </c:pt>
                <c:pt idx="2627">
                  <c:v>2833.05</c:v>
                </c:pt>
                <c:pt idx="2628">
                  <c:v>2834.75</c:v>
                </c:pt>
                <c:pt idx="2629">
                  <c:v>2836.85</c:v>
                </c:pt>
                <c:pt idx="2630">
                  <c:v>2838.55</c:v>
                </c:pt>
                <c:pt idx="2631">
                  <c:v>2840.55</c:v>
                </c:pt>
                <c:pt idx="2632">
                  <c:v>2842.7</c:v>
                </c:pt>
                <c:pt idx="2633">
                  <c:v>2844.7</c:v>
                </c:pt>
                <c:pt idx="2634">
                  <c:v>2846.5</c:v>
                </c:pt>
                <c:pt idx="2635">
                  <c:v>2848.4</c:v>
                </c:pt>
                <c:pt idx="2636">
                  <c:v>2850.35</c:v>
                </c:pt>
                <c:pt idx="2637">
                  <c:v>2852.3</c:v>
                </c:pt>
                <c:pt idx="2638">
                  <c:v>2854.45</c:v>
                </c:pt>
                <c:pt idx="2639">
                  <c:v>2856.45</c:v>
                </c:pt>
                <c:pt idx="2640">
                  <c:v>2858.1</c:v>
                </c:pt>
                <c:pt idx="2641">
                  <c:v>2860.05</c:v>
                </c:pt>
                <c:pt idx="2642">
                  <c:v>2862.2</c:v>
                </c:pt>
                <c:pt idx="2643">
                  <c:v>2864.25</c:v>
                </c:pt>
                <c:pt idx="2644">
                  <c:v>2865.95</c:v>
                </c:pt>
                <c:pt idx="2645">
                  <c:v>2868</c:v>
                </c:pt>
                <c:pt idx="2646">
                  <c:v>2870.1</c:v>
                </c:pt>
                <c:pt idx="2647">
                  <c:v>2872</c:v>
                </c:pt>
                <c:pt idx="2648">
                  <c:v>2874.05</c:v>
                </c:pt>
                <c:pt idx="2649">
                  <c:v>2875.9</c:v>
                </c:pt>
                <c:pt idx="2650">
                  <c:v>2877.55</c:v>
                </c:pt>
                <c:pt idx="2651">
                  <c:v>2879.4</c:v>
                </c:pt>
                <c:pt idx="2652">
                  <c:v>2881.15</c:v>
                </c:pt>
                <c:pt idx="2653">
                  <c:v>2883.4</c:v>
                </c:pt>
                <c:pt idx="2654">
                  <c:v>2885.5</c:v>
                </c:pt>
                <c:pt idx="2655">
                  <c:v>2887.45</c:v>
                </c:pt>
                <c:pt idx="2656">
                  <c:v>2889.6</c:v>
                </c:pt>
                <c:pt idx="2657">
                  <c:v>2891.65</c:v>
                </c:pt>
                <c:pt idx="2658">
                  <c:v>2893.45</c:v>
                </c:pt>
                <c:pt idx="2659">
                  <c:v>2895.3</c:v>
                </c:pt>
                <c:pt idx="2660">
                  <c:v>2897.3</c:v>
                </c:pt>
                <c:pt idx="2661">
                  <c:v>2899.15</c:v>
                </c:pt>
                <c:pt idx="2662">
                  <c:v>2901.25</c:v>
                </c:pt>
                <c:pt idx="2663">
                  <c:v>2903.2</c:v>
                </c:pt>
                <c:pt idx="2664">
                  <c:v>2905.05</c:v>
                </c:pt>
                <c:pt idx="2665">
                  <c:v>2906.95</c:v>
                </c:pt>
                <c:pt idx="2666">
                  <c:v>2909.05</c:v>
                </c:pt>
                <c:pt idx="2667">
                  <c:v>2910.9</c:v>
                </c:pt>
                <c:pt idx="2668">
                  <c:v>2913.05</c:v>
                </c:pt>
                <c:pt idx="2669">
                  <c:v>2915</c:v>
                </c:pt>
                <c:pt idx="2670">
                  <c:v>2916.8</c:v>
                </c:pt>
                <c:pt idx="2671">
                  <c:v>2918.7</c:v>
                </c:pt>
                <c:pt idx="2672">
                  <c:v>2920.7</c:v>
                </c:pt>
                <c:pt idx="2673">
                  <c:v>2922.55</c:v>
                </c:pt>
                <c:pt idx="2674">
                  <c:v>2924.65</c:v>
                </c:pt>
                <c:pt idx="2675">
                  <c:v>2926.6</c:v>
                </c:pt>
                <c:pt idx="2676">
                  <c:v>2928.5</c:v>
                </c:pt>
                <c:pt idx="2677">
                  <c:v>2930.45</c:v>
                </c:pt>
                <c:pt idx="2678">
                  <c:v>2932.65</c:v>
                </c:pt>
                <c:pt idx="2679">
                  <c:v>2934.5</c:v>
                </c:pt>
                <c:pt idx="2680">
                  <c:v>2936.7</c:v>
                </c:pt>
                <c:pt idx="2681">
                  <c:v>2938.65</c:v>
                </c:pt>
                <c:pt idx="2682">
                  <c:v>2940.4</c:v>
                </c:pt>
                <c:pt idx="2683">
                  <c:v>2942.45</c:v>
                </c:pt>
                <c:pt idx="2684">
                  <c:v>2944.75</c:v>
                </c:pt>
                <c:pt idx="2685">
                  <c:v>2946.65</c:v>
                </c:pt>
                <c:pt idx="2686">
                  <c:v>2948.8</c:v>
                </c:pt>
                <c:pt idx="2687">
                  <c:v>2950.7</c:v>
                </c:pt>
                <c:pt idx="2688">
                  <c:v>2952.6</c:v>
                </c:pt>
                <c:pt idx="2689">
                  <c:v>2954.65</c:v>
                </c:pt>
                <c:pt idx="2690">
                  <c:v>2956.75</c:v>
                </c:pt>
                <c:pt idx="2691">
                  <c:v>2958.9</c:v>
                </c:pt>
                <c:pt idx="2692">
                  <c:v>2960.6</c:v>
                </c:pt>
                <c:pt idx="2693">
                  <c:v>2962.8</c:v>
                </c:pt>
                <c:pt idx="2694">
                  <c:v>2964.9</c:v>
                </c:pt>
                <c:pt idx="2695">
                  <c:v>2966.75</c:v>
                </c:pt>
                <c:pt idx="2696">
                  <c:v>2968.95</c:v>
                </c:pt>
                <c:pt idx="2697">
                  <c:v>2970.8</c:v>
                </c:pt>
                <c:pt idx="2698">
                  <c:v>2972.55</c:v>
                </c:pt>
                <c:pt idx="2699">
                  <c:v>2974.45</c:v>
                </c:pt>
                <c:pt idx="2700">
                  <c:v>2976.45</c:v>
                </c:pt>
                <c:pt idx="2701">
                  <c:v>2978.4</c:v>
                </c:pt>
                <c:pt idx="2702">
                  <c:v>2980.65</c:v>
                </c:pt>
                <c:pt idx="2703">
                  <c:v>2982.5</c:v>
                </c:pt>
                <c:pt idx="2704">
                  <c:v>2984.75</c:v>
                </c:pt>
                <c:pt idx="2705">
                  <c:v>2986.8</c:v>
                </c:pt>
                <c:pt idx="2706">
                  <c:v>2988.4</c:v>
                </c:pt>
                <c:pt idx="2707">
                  <c:v>2990.75</c:v>
                </c:pt>
                <c:pt idx="2708">
                  <c:v>2992.8</c:v>
                </c:pt>
                <c:pt idx="2709">
                  <c:v>2994.75</c:v>
                </c:pt>
                <c:pt idx="2710">
                  <c:v>2996.75</c:v>
                </c:pt>
                <c:pt idx="2711">
                  <c:v>2999</c:v>
                </c:pt>
                <c:pt idx="2712">
                  <c:v>3001</c:v>
                </c:pt>
                <c:pt idx="2713">
                  <c:v>3003.25</c:v>
                </c:pt>
                <c:pt idx="2714">
                  <c:v>3005.45</c:v>
                </c:pt>
                <c:pt idx="2715">
                  <c:v>3007.45</c:v>
                </c:pt>
                <c:pt idx="2716">
                  <c:v>3008.95</c:v>
                </c:pt>
                <c:pt idx="2717">
                  <c:v>3011.15</c:v>
                </c:pt>
                <c:pt idx="2718">
                  <c:v>3013.15</c:v>
                </c:pt>
                <c:pt idx="2719">
                  <c:v>3015.2</c:v>
                </c:pt>
                <c:pt idx="2720">
                  <c:v>3017.1</c:v>
                </c:pt>
                <c:pt idx="2721">
                  <c:v>3019.45</c:v>
                </c:pt>
                <c:pt idx="2722">
                  <c:v>3021.35</c:v>
                </c:pt>
                <c:pt idx="2723">
                  <c:v>3023.5</c:v>
                </c:pt>
                <c:pt idx="2724">
                  <c:v>3025.8</c:v>
                </c:pt>
                <c:pt idx="2725">
                  <c:v>3028.85</c:v>
                </c:pt>
                <c:pt idx="2726">
                  <c:v>3031.55</c:v>
                </c:pt>
                <c:pt idx="2727">
                  <c:v>3034.2</c:v>
                </c:pt>
                <c:pt idx="2728">
                  <c:v>3036.9</c:v>
                </c:pt>
                <c:pt idx="2729">
                  <c:v>3039.25</c:v>
                </c:pt>
                <c:pt idx="2730">
                  <c:v>3041.65</c:v>
                </c:pt>
                <c:pt idx="2731">
                  <c:v>3044.15</c:v>
                </c:pt>
                <c:pt idx="2732">
                  <c:v>3046.3</c:v>
                </c:pt>
                <c:pt idx="2733">
                  <c:v>3048.45</c:v>
                </c:pt>
                <c:pt idx="2734">
                  <c:v>3050.65</c:v>
                </c:pt>
                <c:pt idx="2735">
                  <c:v>3052.85</c:v>
                </c:pt>
                <c:pt idx="2736">
                  <c:v>3055</c:v>
                </c:pt>
                <c:pt idx="2737">
                  <c:v>3057.25</c:v>
                </c:pt>
                <c:pt idx="2738">
                  <c:v>3059.4</c:v>
                </c:pt>
                <c:pt idx="2739">
                  <c:v>3061.7</c:v>
                </c:pt>
                <c:pt idx="2740">
                  <c:v>3064.15</c:v>
                </c:pt>
                <c:pt idx="2741">
                  <c:v>3066.45</c:v>
                </c:pt>
                <c:pt idx="2742">
                  <c:v>3068.45</c:v>
                </c:pt>
                <c:pt idx="2743">
                  <c:v>3070.75</c:v>
                </c:pt>
                <c:pt idx="2744">
                  <c:v>3072.75</c:v>
                </c:pt>
                <c:pt idx="2745">
                  <c:v>3074.85</c:v>
                </c:pt>
                <c:pt idx="2746">
                  <c:v>3077.3</c:v>
                </c:pt>
                <c:pt idx="2747">
                  <c:v>3079.4</c:v>
                </c:pt>
                <c:pt idx="2748">
                  <c:v>3081.35</c:v>
                </c:pt>
                <c:pt idx="2749">
                  <c:v>3083.55</c:v>
                </c:pt>
                <c:pt idx="2750">
                  <c:v>3085.35</c:v>
                </c:pt>
                <c:pt idx="2751">
                  <c:v>3087.3</c:v>
                </c:pt>
                <c:pt idx="2752">
                  <c:v>3089.6</c:v>
                </c:pt>
                <c:pt idx="2753">
                  <c:v>3091.95</c:v>
                </c:pt>
                <c:pt idx="2754">
                  <c:v>3093.95</c:v>
                </c:pt>
                <c:pt idx="2755">
                  <c:v>3096.3</c:v>
                </c:pt>
                <c:pt idx="2756">
                  <c:v>3098.35</c:v>
                </c:pt>
                <c:pt idx="2757">
                  <c:v>3100.55</c:v>
                </c:pt>
                <c:pt idx="2758">
                  <c:v>3102.7</c:v>
                </c:pt>
                <c:pt idx="2759">
                  <c:v>3105</c:v>
                </c:pt>
                <c:pt idx="2760">
                  <c:v>3107.15</c:v>
                </c:pt>
                <c:pt idx="2761">
                  <c:v>3109.2</c:v>
                </c:pt>
                <c:pt idx="2762">
                  <c:v>3111.35</c:v>
                </c:pt>
                <c:pt idx="2763">
                  <c:v>3113.5</c:v>
                </c:pt>
                <c:pt idx="2764">
                  <c:v>3115.7</c:v>
                </c:pt>
                <c:pt idx="2765">
                  <c:v>3117.8</c:v>
                </c:pt>
                <c:pt idx="2766">
                  <c:v>3120.05</c:v>
                </c:pt>
                <c:pt idx="2767">
                  <c:v>3122.4</c:v>
                </c:pt>
                <c:pt idx="2768">
                  <c:v>3124.5</c:v>
                </c:pt>
                <c:pt idx="2769">
                  <c:v>3126.55</c:v>
                </c:pt>
                <c:pt idx="2770">
                  <c:v>3128.75</c:v>
                </c:pt>
                <c:pt idx="2771">
                  <c:v>3131.3</c:v>
                </c:pt>
                <c:pt idx="2772">
                  <c:v>3133.25</c:v>
                </c:pt>
                <c:pt idx="2773">
                  <c:v>3135.25</c:v>
                </c:pt>
                <c:pt idx="2774">
                  <c:v>3137.25</c:v>
                </c:pt>
                <c:pt idx="2775">
                  <c:v>3139.95</c:v>
                </c:pt>
                <c:pt idx="2776">
                  <c:v>3141.65</c:v>
                </c:pt>
                <c:pt idx="2777">
                  <c:v>3143.8</c:v>
                </c:pt>
                <c:pt idx="2778">
                  <c:v>3145.75</c:v>
                </c:pt>
                <c:pt idx="2779">
                  <c:v>3147.85</c:v>
                </c:pt>
                <c:pt idx="2780">
                  <c:v>3150</c:v>
                </c:pt>
                <c:pt idx="2781">
                  <c:v>3152.65</c:v>
                </c:pt>
                <c:pt idx="2782">
                  <c:v>3154.5</c:v>
                </c:pt>
                <c:pt idx="2783">
                  <c:v>3156.65</c:v>
                </c:pt>
                <c:pt idx="2784">
                  <c:v>3158.65</c:v>
                </c:pt>
                <c:pt idx="2785">
                  <c:v>3160.75</c:v>
                </c:pt>
                <c:pt idx="2786">
                  <c:v>3162.8</c:v>
                </c:pt>
                <c:pt idx="2787">
                  <c:v>3165.15</c:v>
                </c:pt>
                <c:pt idx="2788">
                  <c:v>3167.4</c:v>
                </c:pt>
                <c:pt idx="2789">
                  <c:v>3169.6</c:v>
                </c:pt>
                <c:pt idx="2790">
                  <c:v>3171.9</c:v>
                </c:pt>
                <c:pt idx="2791">
                  <c:v>3174.35</c:v>
                </c:pt>
                <c:pt idx="2792">
                  <c:v>3176.25</c:v>
                </c:pt>
                <c:pt idx="2793">
                  <c:v>3178.55</c:v>
                </c:pt>
                <c:pt idx="2794">
                  <c:v>3180.85</c:v>
                </c:pt>
                <c:pt idx="2795">
                  <c:v>3183.25</c:v>
                </c:pt>
                <c:pt idx="2796">
                  <c:v>3185.25</c:v>
                </c:pt>
                <c:pt idx="2797">
                  <c:v>3187.8</c:v>
                </c:pt>
                <c:pt idx="2798">
                  <c:v>3189.55</c:v>
                </c:pt>
                <c:pt idx="2799">
                  <c:v>3191.85</c:v>
                </c:pt>
                <c:pt idx="2800">
                  <c:v>3194.3</c:v>
                </c:pt>
                <c:pt idx="2801">
                  <c:v>3196.95</c:v>
                </c:pt>
                <c:pt idx="2802">
                  <c:v>3199.3</c:v>
                </c:pt>
                <c:pt idx="2803">
                  <c:v>3201.8</c:v>
                </c:pt>
                <c:pt idx="2804">
                  <c:v>3203.85</c:v>
                </c:pt>
                <c:pt idx="2805">
                  <c:v>3205.95</c:v>
                </c:pt>
                <c:pt idx="2806">
                  <c:v>3208.25</c:v>
                </c:pt>
                <c:pt idx="2807">
                  <c:v>3210.8</c:v>
                </c:pt>
                <c:pt idx="2808">
                  <c:v>3212.85</c:v>
                </c:pt>
                <c:pt idx="2809">
                  <c:v>3215.35</c:v>
                </c:pt>
                <c:pt idx="2810">
                  <c:v>3217.5</c:v>
                </c:pt>
                <c:pt idx="2811">
                  <c:v>3219.95</c:v>
                </c:pt>
                <c:pt idx="2812">
                  <c:v>3222.4</c:v>
                </c:pt>
                <c:pt idx="2813">
                  <c:v>3224.85</c:v>
                </c:pt>
                <c:pt idx="2814">
                  <c:v>3227.25</c:v>
                </c:pt>
                <c:pt idx="2815">
                  <c:v>3229.45</c:v>
                </c:pt>
                <c:pt idx="2816">
                  <c:v>3231.85</c:v>
                </c:pt>
                <c:pt idx="2817">
                  <c:v>3234.25</c:v>
                </c:pt>
                <c:pt idx="2818">
                  <c:v>3236.3</c:v>
                </c:pt>
                <c:pt idx="2819">
                  <c:v>3239.55</c:v>
                </c:pt>
                <c:pt idx="2820">
                  <c:v>3241.7</c:v>
                </c:pt>
                <c:pt idx="2821">
                  <c:v>3244</c:v>
                </c:pt>
                <c:pt idx="2822">
                  <c:v>3246.95</c:v>
                </c:pt>
                <c:pt idx="2823">
                  <c:v>3249.55</c:v>
                </c:pt>
                <c:pt idx="2824">
                  <c:v>3251.8</c:v>
                </c:pt>
                <c:pt idx="2825">
                  <c:v>3254</c:v>
                </c:pt>
                <c:pt idx="2826">
                  <c:v>3256.15</c:v>
                </c:pt>
                <c:pt idx="2827">
                  <c:v>3258.65</c:v>
                </c:pt>
                <c:pt idx="2828">
                  <c:v>3260.85</c:v>
                </c:pt>
                <c:pt idx="2829">
                  <c:v>3263.05</c:v>
                </c:pt>
                <c:pt idx="2830">
                  <c:v>3265.45</c:v>
                </c:pt>
                <c:pt idx="2831">
                  <c:v>3267.65</c:v>
                </c:pt>
                <c:pt idx="2832">
                  <c:v>3269.6</c:v>
                </c:pt>
                <c:pt idx="2833">
                  <c:v>3271.7</c:v>
                </c:pt>
                <c:pt idx="2834">
                  <c:v>3273.95</c:v>
                </c:pt>
                <c:pt idx="2835">
                  <c:v>3276.25</c:v>
                </c:pt>
                <c:pt idx="2836">
                  <c:v>3278.5</c:v>
                </c:pt>
                <c:pt idx="2837">
                  <c:v>3280.65</c:v>
                </c:pt>
                <c:pt idx="2838">
                  <c:v>3282.95</c:v>
                </c:pt>
                <c:pt idx="2839">
                  <c:v>3285.3</c:v>
                </c:pt>
                <c:pt idx="2840">
                  <c:v>3287.2</c:v>
                </c:pt>
                <c:pt idx="2841">
                  <c:v>3289.3</c:v>
                </c:pt>
                <c:pt idx="2842">
                  <c:v>3291.65</c:v>
                </c:pt>
                <c:pt idx="2843">
                  <c:v>3294.2</c:v>
                </c:pt>
                <c:pt idx="2844">
                  <c:v>3296.25</c:v>
                </c:pt>
                <c:pt idx="2845">
                  <c:v>3298.35</c:v>
                </c:pt>
                <c:pt idx="2846">
                  <c:v>3300.1</c:v>
                </c:pt>
                <c:pt idx="2847">
                  <c:v>3302.2</c:v>
                </c:pt>
                <c:pt idx="2848">
                  <c:v>3304.2</c:v>
                </c:pt>
                <c:pt idx="2849">
                  <c:v>3306.6</c:v>
                </c:pt>
                <c:pt idx="2850">
                  <c:v>3308.95</c:v>
                </c:pt>
                <c:pt idx="2851">
                  <c:v>3311.15</c:v>
                </c:pt>
                <c:pt idx="2852">
                  <c:v>3313.55</c:v>
                </c:pt>
                <c:pt idx="2853">
                  <c:v>3316.15</c:v>
                </c:pt>
                <c:pt idx="2854">
                  <c:v>3318.25</c:v>
                </c:pt>
                <c:pt idx="2855">
                  <c:v>3320.7</c:v>
                </c:pt>
                <c:pt idx="2856">
                  <c:v>3322.75</c:v>
                </c:pt>
                <c:pt idx="2857">
                  <c:v>3326.05</c:v>
                </c:pt>
                <c:pt idx="2858">
                  <c:v>3329.1</c:v>
                </c:pt>
                <c:pt idx="2859">
                  <c:v>3331.8</c:v>
                </c:pt>
                <c:pt idx="2860">
                  <c:v>3334.6</c:v>
                </c:pt>
                <c:pt idx="2861">
                  <c:v>3337.15</c:v>
                </c:pt>
                <c:pt idx="2862">
                  <c:v>3339.3</c:v>
                </c:pt>
                <c:pt idx="2863">
                  <c:v>3341.8</c:v>
                </c:pt>
                <c:pt idx="2864">
                  <c:v>3344.15</c:v>
                </c:pt>
                <c:pt idx="2865">
                  <c:v>3346.05</c:v>
                </c:pt>
                <c:pt idx="2866">
                  <c:v>3348.45</c:v>
                </c:pt>
                <c:pt idx="2867">
                  <c:v>3350.65</c:v>
                </c:pt>
                <c:pt idx="2868">
                  <c:v>3352.8</c:v>
                </c:pt>
                <c:pt idx="2869">
                  <c:v>3354.9</c:v>
                </c:pt>
                <c:pt idx="2870">
                  <c:v>3357.15</c:v>
                </c:pt>
                <c:pt idx="2871">
                  <c:v>3359.55</c:v>
                </c:pt>
                <c:pt idx="2872">
                  <c:v>3361.9</c:v>
                </c:pt>
                <c:pt idx="2873">
                  <c:v>3365.15</c:v>
                </c:pt>
                <c:pt idx="2874">
                  <c:v>3367.65</c:v>
                </c:pt>
                <c:pt idx="2875">
                  <c:v>3370.4</c:v>
                </c:pt>
                <c:pt idx="2876">
                  <c:v>3373.05</c:v>
                </c:pt>
                <c:pt idx="2877">
                  <c:v>3375.75</c:v>
                </c:pt>
                <c:pt idx="2878">
                  <c:v>3377.95</c:v>
                </c:pt>
                <c:pt idx="2879">
                  <c:v>3380.3</c:v>
                </c:pt>
                <c:pt idx="2880">
                  <c:v>3382.25</c:v>
                </c:pt>
                <c:pt idx="2881">
                  <c:v>3384.5</c:v>
                </c:pt>
                <c:pt idx="2882">
                  <c:v>3386.55</c:v>
                </c:pt>
                <c:pt idx="2883">
                  <c:v>3388.65</c:v>
                </c:pt>
                <c:pt idx="2884">
                  <c:v>3390.55</c:v>
                </c:pt>
                <c:pt idx="2885">
                  <c:v>3392.8</c:v>
                </c:pt>
                <c:pt idx="2886">
                  <c:v>3394.5</c:v>
                </c:pt>
                <c:pt idx="2887">
                  <c:v>3396.5</c:v>
                </c:pt>
                <c:pt idx="2888">
                  <c:v>3398.6</c:v>
                </c:pt>
                <c:pt idx="2889">
                  <c:v>3400.8</c:v>
                </c:pt>
                <c:pt idx="2890">
                  <c:v>3402.9</c:v>
                </c:pt>
                <c:pt idx="2891">
                  <c:v>3405.1</c:v>
                </c:pt>
                <c:pt idx="2892">
                  <c:v>3407.35</c:v>
                </c:pt>
                <c:pt idx="2893">
                  <c:v>3409.4</c:v>
                </c:pt>
                <c:pt idx="2894">
                  <c:v>3411.5</c:v>
                </c:pt>
                <c:pt idx="2895">
                  <c:v>3413.85</c:v>
                </c:pt>
                <c:pt idx="2896">
                  <c:v>3415.75</c:v>
                </c:pt>
                <c:pt idx="2897">
                  <c:v>3417.8</c:v>
                </c:pt>
                <c:pt idx="2898">
                  <c:v>3420</c:v>
                </c:pt>
                <c:pt idx="2899">
                  <c:v>3422.55</c:v>
                </c:pt>
                <c:pt idx="2900">
                  <c:v>3424.6</c:v>
                </c:pt>
                <c:pt idx="2901">
                  <c:v>3426.8</c:v>
                </c:pt>
                <c:pt idx="2902">
                  <c:v>3428.85</c:v>
                </c:pt>
                <c:pt idx="2903">
                  <c:v>3431.15</c:v>
                </c:pt>
                <c:pt idx="2904">
                  <c:v>3433</c:v>
                </c:pt>
                <c:pt idx="2905">
                  <c:v>3435.55</c:v>
                </c:pt>
                <c:pt idx="2906">
                  <c:v>3437.6</c:v>
                </c:pt>
                <c:pt idx="2907">
                  <c:v>3439.6</c:v>
                </c:pt>
                <c:pt idx="2908">
                  <c:v>3441.8</c:v>
                </c:pt>
                <c:pt idx="2909">
                  <c:v>3444.15</c:v>
                </c:pt>
                <c:pt idx="2910">
                  <c:v>3446.4</c:v>
                </c:pt>
                <c:pt idx="2911">
                  <c:v>3448.85</c:v>
                </c:pt>
                <c:pt idx="2912">
                  <c:v>3450.95</c:v>
                </c:pt>
                <c:pt idx="2913">
                  <c:v>3453.35</c:v>
                </c:pt>
                <c:pt idx="2914">
                  <c:v>3455.8</c:v>
                </c:pt>
                <c:pt idx="2915">
                  <c:v>3458.1</c:v>
                </c:pt>
                <c:pt idx="2916">
                  <c:v>3460.2</c:v>
                </c:pt>
                <c:pt idx="2917">
                  <c:v>3462.1</c:v>
                </c:pt>
                <c:pt idx="2918">
                  <c:v>3464.15</c:v>
                </c:pt>
                <c:pt idx="2919">
                  <c:v>3466.35</c:v>
                </c:pt>
                <c:pt idx="2920">
                  <c:v>3468.85</c:v>
                </c:pt>
                <c:pt idx="2921">
                  <c:v>3471.25</c:v>
                </c:pt>
                <c:pt idx="2922">
                  <c:v>3473.5</c:v>
                </c:pt>
                <c:pt idx="2923">
                  <c:v>3475.6</c:v>
                </c:pt>
                <c:pt idx="2924">
                  <c:v>3478.05</c:v>
                </c:pt>
                <c:pt idx="2925">
                  <c:v>3480.2</c:v>
                </c:pt>
                <c:pt idx="2926">
                  <c:v>3482.5</c:v>
                </c:pt>
                <c:pt idx="2927">
                  <c:v>3485.05</c:v>
                </c:pt>
                <c:pt idx="2928">
                  <c:v>3486.85</c:v>
                </c:pt>
                <c:pt idx="2929">
                  <c:v>3489.1</c:v>
                </c:pt>
                <c:pt idx="2930">
                  <c:v>3491.1</c:v>
                </c:pt>
                <c:pt idx="2931">
                  <c:v>3493.6</c:v>
                </c:pt>
                <c:pt idx="2932">
                  <c:v>3495.6</c:v>
                </c:pt>
                <c:pt idx="2933">
                  <c:v>3498.25</c:v>
                </c:pt>
                <c:pt idx="2934">
                  <c:v>3499.95</c:v>
                </c:pt>
                <c:pt idx="2935">
                  <c:v>3502.4</c:v>
                </c:pt>
                <c:pt idx="2936">
                  <c:v>3504.5</c:v>
                </c:pt>
                <c:pt idx="2937">
                  <c:v>3506.7</c:v>
                </c:pt>
                <c:pt idx="2938">
                  <c:v>3509.25</c:v>
                </c:pt>
                <c:pt idx="2939">
                  <c:v>3511.25</c:v>
                </c:pt>
                <c:pt idx="2940">
                  <c:v>3513.2</c:v>
                </c:pt>
                <c:pt idx="2941">
                  <c:v>3515.15</c:v>
                </c:pt>
                <c:pt idx="2942">
                  <c:v>3517.1</c:v>
                </c:pt>
                <c:pt idx="2943">
                  <c:v>3519.2</c:v>
                </c:pt>
                <c:pt idx="2944">
                  <c:v>3521.95</c:v>
                </c:pt>
                <c:pt idx="2945">
                  <c:v>3524.2</c:v>
                </c:pt>
                <c:pt idx="2946">
                  <c:v>3526.6</c:v>
                </c:pt>
                <c:pt idx="2947">
                  <c:v>3528.45</c:v>
                </c:pt>
                <c:pt idx="2948">
                  <c:v>3530.9</c:v>
                </c:pt>
                <c:pt idx="2949">
                  <c:v>3533.55</c:v>
                </c:pt>
                <c:pt idx="2950">
                  <c:v>3535.5</c:v>
                </c:pt>
                <c:pt idx="2951">
                  <c:v>3537.65</c:v>
                </c:pt>
                <c:pt idx="2952">
                  <c:v>3539.9</c:v>
                </c:pt>
                <c:pt idx="2953">
                  <c:v>3542.4</c:v>
                </c:pt>
                <c:pt idx="2954">
                  <c:v>3544.5</c:v>
                </c:pt>
                <c:pt idx="2955">
                  <c:v>3546.9</c:v>
                </c:pt>
                <c:pt idx="2956">
                  <c:v>3549.4</c:v>
                </c:pt>
                <c:pt idx="2957">
                  <c:v>3552.25</c:v>
                </c:pt>
                <c:pt idx="2958">
                  <c:v>3554.4</c:v>
                </c:pt>
                <c:pt idx="2959">
                  <c:v>3556.75</c:v>
                </c:pt>
                <c:pt idx="2960">
                  <c:v>3558.55</c:v>
                </c:pt>
                <c:pt idx="2961">
                  <c:v>3560.85</c:v>
                </c:pt>
                <c:pt idx="2962">
                  <c:v>3563.3</c:v>
                </c:pt>
                <c:pt idx="2963">
                  <c:v>3565.9</c:v>
                </c:pt>
                <c:pt idx="2964">
                  <c:v>3568.2</c:v>
                </c:pt>
                <c:pt idx="2965">
                  <c:v>3570.95</c:v>
                </c:pt>
                <c:pt idx="2966">
                  <c:v>3573.1</c:v>
                </c:pt>
                <c:pt idx="2967">
                  <c:v>3575.4</c:v>
                </c:pt>
                <c:pt idx="2968">
                  <c:v>3577.8</c:v>
                </c:pt>
                <c:pt idx="2969">
                  <c:v>3580.45</c:v>
                </c:pt>
                <c:pt idx="2970">
                  <c:v>3582.55</c:v>
                </c:pt>
                <c:pt idx="2971">
                  <c:v>3585.15</c:v>
                </c:pt>
                <c:pt idx="2972">
                  <c:v>3587.3</c:v>
                </c:pt>
                <c:pt idx="2973">
                  <c:v>3589.9</c:v>
                </c:pt>
                <c:pt idx="2974">
                  <c:v>3592</c:v>
                </c:pt>
                <c:pt idx="2975">
                  <c:v>3594.7</c:v>
                </c:pt>
                <c:pt idx="2976">
                  <c:v>3596.65</c:v>
                </c:pt>
                <c:pt idx="2977">
                  <c:v>3599.3</c:v>
                </c:pt>
                <c:pt idx="2978">
                  <c:v>3601.4</c:v>
                </c:pt>
                <c:pt idx="2979">
                  <c:v>3604.1</c:v>
                </c:pt>
                <c:pt idx="2980">
                  <c:v>3606.4</c:v>
                </c:pt>
                <c:pt idx="2981">
                  <c:v>3608.85</c:v>
                </c:pt>
                <c:pt idx="2982">
                  <c:v>3611.35</c:v>
                </c:pt>
                <c:pt idx="2983">
                  <c:v>3614</c:v>
                </c:pt>
                <c:pt idx="2984">
                  <c:v>3616.05</c:v>
                </c:pt>
                <c:pt idx="2985">
                  <c:v>3619.2</c:v>
                </c:pt>
                <c:pt idx="2986">
                  <c:v>3622.4</c:v>
                </c:pt>
                <c:pt idx="2987">
                  <c:v>3626.35</c:v>
                </c:pt>
                <c:pt idx="2988">
                  <c:v>3628.55</c:v>
                </c:pt>
                <c:pt idx="2989">
                  <c:v>3631.55</c:v>
                </c:pt>
                <c:pt idx="2990">
                  <c:v>3633.6</c:v>
                </c:pt>
                <c:pt idx="2991">
                  <c:v>3636.1</c:v>
                </c:pt>
                <c:pt idx="2992">
                  <c:v>3638.4</c:v>
                </c:pt>
                <c:pt idx="2993">
                  <c:v>3640.95</c:v>
                </c:pt>
                <c:pt idx="2994">
                  <c:v>3643.05</c:v>
                </c:pt>
                <c:pt idx="2995">
                  <c:v>3645.65</c:v>
                </c:pt>
                <c:pt idx="2996">
                  <c:v>3647.8</c:v>
                </c:pt>
                <c:pt idx="2997">
                  <c:v>3650.1</c:v>
                </c:pt>
                <c:pt idx="2998">
                  <c:v>3652.25</c:v>
                </c:pt>
                <c:pt idx="2999">
                  <c:v>3654.7</c:v>
                </c:pt>
                <c:pt idx="3000">
                  <c:v>3656.55</c:v>
                </c:pt>
                <c:pt idx="3001">
                  <c:v>3659.1</c:v>
                </c:pt>
                <c:pt idx="3002">
                  <c:v>3661.2</c:v>
                </c:pt>
                <c:pt idx="3003">
                  <c:v>3663.8</c:v>
                </c:pt>
                <c:pt idx="3004">
                  <c:v>3666.3</c:v>
                </c:pt>
                <c:pt idx="3005">
                  <c:v>3668.65</c:v>
                </c:pt>
                <c:pt idx="3006">
                  <c:v>3670.6</c:v>
                </c:pt>
                <c:pt idx="3007">
                  <c:v>3673.25</c:v>
                </c:pt>
                <c:pt idx="3008">
                  <c:v>3675.2</c:v>
                </c:pt>
                <c:pt idx="3009">
                  <c:v>3677.75</c:v>
                </c:pt>
                <c:pt idx="3010">
                  <c:v>3680.05</c:v>
                </c:pt>
                <c:pt idx="3011">
                  <c:v>3682.7</c:v>
                </c:pt>
                <c:pt idx="3012">
                  <c:v>3684.9</c:v>
                </c:pt>
                <c:pt idx="3013">
                  <c:v>3687.4</c:v>
                </c:pt>
                <c:pt idx="3014">
                  <c:v>3689.95</c:v>
                </c:pt>
                <c:pt idx="3015">
                  <c:v>3692.95</c:v>
                </c:pt>
                <c:pt idx="3016">
                  <c:v>3695.25</c:v>
                </c:pt>
                <c:pt idx="3017">
                  <c:v>3697.75</c:v>
                </c:pt>
                <c:pt idx="3018">
                  <c:v>3699.8</c:v>
                </c:pt>
                <c:pt idx="3019">
                  <c:v>3702.45</c:v>
                </c:pt>
                <c:pt idx="3020">
                  <c:v>3704.65</c:v>
                </c:pt>
                <c:pt idx="3021">
                  <c:v>3707.3</c:v>
                </c:pt>
                <c:pt idx="3022">
                  <c:v>3709.65</c:v>
                </c:pt>
                <c:pt idx="3023">
                  <c:v>3712.2</c:v>
                </c:pt>
                <c:pt idx="3024">
                  <c:v>3714.35</c:v>
                </c:pt>
                <c:pt idx="3025">
                  <c:v>3717.1</c:v>
                </c:pt>
                <c:pt idx="3026">
                  <c:v>3719.15</c:v>
                </c:pt>
                <c:pt idx="3027">
                  <c:v>3721.85</c:v>
                </c:pt>
                <c:pt idx="3028">
                  <c:v>3724.15</c:v>
                </c:pt>
                <c:pt idx="3029">
                  <c:v>3726.6</c:v>
                </c:pt>
                <c:pt idx="3030">
                  <c:v>3728.6</c:v>
                </c:pt>
                <c:pt idx="3031">
                  <c:v>3731.05</c:v>
                </c:pt>
                <c:pt idx="3032">
                  <c:v>3733.5</c:v>
                </c:pt>
                <c:pt idx="3033">
                  <c:v>3735.8</c:v>
                </c:pt>
                <c:pt idx="3034">
                  <c:v>3738.1</c:v>
                </c:pt>
                <c:pt idx="3035">
                  <c:v>3740.55</c:v>
                </c:pt>
                <c:pt idx="3036">
                  <c:v>3742.8</c:v>
                </c:pt>
                <c:pt idx="3037">
                  <c:v>3745.6</c:v>
                </c:pt>
                <c:pt idx="3038">
                  <c:v>3747.85</c:v>
                </c:pt>
                <c:pt idx="3039">
                  <c:v>3750.45</c:v>
                </c:pt>
                <c:pt idx="3040">
                  <c:v>3752.5</c:v>
                </c:pt>
                <c:pt idx="3041">
                  <c:v>3755.05</c:v>
                </c:pt>
                <c:pt idx="3042">
                  <c:v>3757.05</c:v>
                </c:pt>
                <c:pt idx="3043">
                  <c:v>3759.75</c:v>
                </c:pt>
                <c:pt idx="3044">
                  <c:v>3762.05</c:v>
                </c:pt>
                <c:pt idx="3045">
                  <c:v>3764.6</c:v>
                </c:pt>
                <c:pt idx="3046">
                  <c:v>3766.95</c:v>
                </c:pt>
                <c:pt idx="3047">
                  <c:v>3769.85</c:v>
                </c:pt>
                <c:pt idx="3048">
                  <c:v>3771.95</c:v>
                </c:pt>
                <c:pt idx="3049">
                  <c:v>3774.6</c:v>
                </c:pt>
                <c:pt idx="3050">
                  <c:v>3776.7</c:v>
                </c:pt>
                <c:pt idx="3051">
                  <c:v>3779.4</c:v>
                </c:pt>
                <c:pt idx="3052">
                  <c:v>3781.65</c:v>
                </c:pt>
                <c:pt idx="3053">
                  <c:v>3784.25</c:v>
                </c:pt>
                <c:pt idx="3054">
                  <c:v>3786.2</c:v>
                </c:pt>
                <c:pt idx="3055">
                  <c:v>3789.3</c:v>
                </c:pt>
                <c:pt idx="3056">
                  <c:v>3791.35</c:v>
                </c:pt>
                <c:pt idx="3057">
                  <c:v>3793.7</c:v>
                </c:pt>
                <c:pt idx="3058">
                  <c:v>3796.2</c:v>
                </c:pt>
                <c:pt idx="3059">
                  <c:v>3798.65</c:v>
                </c:pt>
                <c:pt idx="3060">
                  <c:v>3800.45</c:v>
                </c:pt>
                <c:pt idx="3061">
                  <c:v>3803.15</c:v>
                </c:pt>
                <c:pt idx="3062">
                  <c:v>3805.35</c:v>
                </c:pt>
                <c:pt idx="3063">
                  <c:v>3808.05</c:v>
                </c:pt>
                <c:pt idx="3064">
                  <c:v>3810.15</c:v>
                </c:pt>
                <c:pt idx="3065">
                  <c:v>3813.1</c:v>
                </c:pt>
                <c:pt idx="3066">
                  <c:v>3815.75</c:v>
                </c:pt>
                <c:pt idx="3067">
                  <c:v>3818.45</c:v>
                </c:pt>
                <c:pt idx="3068">
                  <c:v>3820.95</c:v>
                </c:pt>
                <c:pt idx="3069">
                  <c:v>3823.55</c:v>
                </c:pt>
                <c:pt idx="3070">
                  <c:v>3825.7</c:v>
                </c:pt>
                <c:pt idx="3071">
                  <c:v>3827.8</c:v>
                </c:pt>
                <c:pt idx="3072">
                  <c:v>3830.6</c:v>
                </c:pt>
                <c:pt idx="3073">
                  <c:v>3833.05</c:v>
                </c:pt>
                <c:pt idx="3074">
                  <c:v>3835.5</c:v>
                </c:pt>
                <c:pt idx="3075">
                  <c:v>3837.9</c:v>
                </c:pt>
                <c:pt idx="3076">
                  <c:v>3840.55</c:v>
                </c:pt>
                <c:pt idx="3077">
                  <c:v>3842.9</c:v>
                </c:pt>
                <c:pt idx="3078">
                  <c:v>3845.1</c:v>
                </c:pt>
                <c:pt idx="3079">
                  <c:v>3847.55</c:v>
                </c:pt>
                <c:pt idx="3080">
                  <c:v>3849.85</c:v>
                </c:pt>
                <c:pt idx="3081">
                  <c:v>3852.25</c:v>
                </c:pt>
                <c:pt idx="3082">
                  <c:v>3854.45</c:v>
                </c:pt>
                <c:pt idx="3083">
                  <c:v>3856.95</c:v>
                </c:pt>
                <c:pt idx="3084">
                  <c:v>3859.55</c:v>
                </c:pt>
                <c:pt idx="3085">
                  <c:v>3862.4</c:v>
                </c:pt>
                <c:pt idx="3086">
                  <c:v>3864.4</c:v>
                </c:pt>
                <c:pt idx="3087">
                  <c:v>3866.85</c:v>
                </c:pt>
                <c:pt idx="3088">
                  <c:v>3869.2</c:v>
                </c:pt>
                <c:pt idx="3089">
                  <c:v>3871.55</c:v>
                </c:pt>
                <c:pt idx="3090">
                  <c:v>3874</c:v>
                </c:pt>
                <c:pt idx="3091">
                  <c:v>3876.45</c:v>
                </c:pt>
                <c:pt idx="3092">
                  <c:v>3879.15</c:v>
                </c:pt>
                <c:pt idx="3093">
                  <c:v>3881.65</c:v>
                </c:pt>
                <c:pt idx="3094">
                  <c:v>3884.25</c:v>
                </c:pt>
                <c:pt idx="3095">
                  <c:v>3886.45</c:v>
                </c:pt>
                <c:pt idx="3096">
                  <c:v>3888.9</c:v>
                </c:pt>
                <c:pt idx="3097">
                  <c:v>3890.9</c:v>
                </c:pt>
                <c:pt idx="3098">
                  <c:v>3893.25</c:v>
                </c:pt>
                <c:pt idx="3099">
                  <c:v>3895.85</c:v>
                </c:pt>
                <c:pt idx="3100">
                  <c:v>3897.95</c:v>
                </c:pt>
                <c:pt idx="3101">
                  <c:v>3900.3</c:v>
                </c:pt>
                <c:pt idx="3102">
                  <c:v>3902.85</c:v>
                </c:pt>
                <c:pt idx="3103">
                  <c:v>3905.55</c:v>
                </c:pt>
                <c:pt idx="3104">
                  <c:v>3907.9</c:v>
                </c:pt>
                <c:pt idx="3105">
                  <c:v>3910.5</c:v>
                </c:pt>
                <c:pt idx="3106">
                  <c:v>3913.4</c:v>
                </c:pt>
                <c:pt idx="3107">
                  <c:v>3915.7</c:v>
                </c:pt>
                <c:pt idx="3108">
                  <c:v>3918.1</c:v>
                </c:pt>
                <c:pt idx="3109">
                  <c:v>3920.45</c:v>
                </c:pt>
                <c:pt idx="3110">
                  <c:v>3922.65</c:v>
                </c:pt>
                <c:pt idx="3111">
                  <c:v>3924.95</c:v>
                </c:pt>
                <c:pt idx="3112">
                  <c:v>3927.3</c:v>
                </c:pt>
                <c:pt idx="3113">
                  <c:v>3930.2</c:v>
                </c:pt>
                <c:pt idx="3114">
                  <c:v>3932.6</c:v>
                </c:pt>
                <c:pt idx="3115">
                  <c:v>3935.45</c:v>
                </c:pt>
                <c:pt idx="3116">
                  <c:v>3937.9</c:v>
                </c:pt>
                <c:pt idx="3117">
                  <c:v>3940.1</c:v>
                </c:pt>
                <c:pt idx="3118">
                  <c:v>3942.7</c:v>
                </c:pt>
                <c:pt idx="3119">
                  <c:v>3945.4</c:v>
                </c:pt>
                <c:pt idx="3120">
                  <c:v>3947.45</c:v>
                </c:pt>
                <c:pt idx="3121">
                  <c:v>3950.05</c:v>
                </c:pt>
                <c:pt idx="3122">
                  <c:v>3952.45</c:v>
                </c:pt>
                <c:pt idx="3123">
                  <c:v>3954.9</c:v>
                </c:pt>
                <c:pt idx="3124">
                  <c:v>3957.4</c:v>
                </c:pt>
                <c:pt idx="3125">
                  <c:v>3960</c:v>
                </c:pt>
                <c:pt idx="3126">
                  <c:v>3963</c:v>
                </c:pt>
                <c:pt idx="3127">
                  <c:v>3965.35</c:v>
                </c:pt>
                <c:pt idx="3128">
                  <c:v>3967.9</c:v>
                </c:pt>
                <c:pt idx="3129">
                  <c:v>3970.35</c:v>
                </c:pt>
                <c:pt idx="3130">
                  <c:v>3973.15</c:v>
                </c:pt>
                <c:pt idx="3131">
                  <c:v>3976</c:v>
                </c:pt>
                <c:pt idx="3132">
                  <c:v>3978.9</c:v>
                </c:pt>
                <c:pt idx="3133">
                  <c:v>3982.25</c:v>
                </c:pt>
                <c:pt idx="3134">
                  <c:v>3984.85</c:v>
                </c:pt>
                <c:pt idx="3135">
                  <c:v>3988.3</c:v>
                </c:pt>
                <c:pt idx="3136">
                  <c:v>3990.9</c:v>
                </c:pt>
                <c:pt idx="3137">
                  <c:v>3993.75</c:v>
                </c:pt>
                <c:pt idx="3138">
                  <c:v>3995.75</c:v>
                </c:pt>
                <c:pt idx="3139">
                  <c:v>3998</c:v>
                </c:pt>
                <c:pt idx="3140">
                  <c:v>4000.6</c:v>
                </c:pt>
                <c:pt idx="3141">
                  <c:v>4002.85</c:v>
                </c:pt>
                <c:pt idx="3142">
                  <c:v>4005.2</c:v>
                </c:pt>
                <c:pt idx="3143">
                  <c:v>4008.6</c:v>
                </c:pt>
                <c:pt idx="3144">
                  <c:v>4011.6</c:v>
                </c:pt>
                <c:pt idx="3145">
                  <c:v>4014.7</c:v>
                </c:pt>
                <c:pt idx="3146">
                  <c:v>4017.55</c:v>
                </c:pt>
                <c:pt idx="3147">
                  <c:v>4020.25</c:v>
                </c:pt>
                <c:pt idx="3148">
                  <c:v>4022.8</c:v>
                </c:pt>
                <c:pt idx="3149">
                  <c:v>4025.6</c:v>
                </c:pt>
                <c:pt idx="3150">
                  <c:v>4028.5</c:v>
                </c:pt>
                <c:pt idx="3151">
                  <c:v>4030.85</c:v>
                </c:pt>
                <c:pt idx="3152">
                  <c:v>4033.3</c:v>
                </c:pt>
                <c:pt idx="3153">
                  <c:v>4035.65</c:v>
                </c:pt>
                <c:pt idx="3154">
                  <c:v>4038.05</c:v>
                </c:pt>
                <c:pt idx="3155">
                  <c:v>4040.5</c:v>
                </c:pt>
                <c:pt idx="3156">
                  <c:v>4042.75</c:v>
                </c:pt>
                <c:pt idx="3157">
                  <c:v>4045.05</c:v>
                </c:pt>
                <c:pt idx="3158">
                  <c:v>4047.3</c:v>
                </c:pt>
                <c:pt idx="3159">
                  <c:v>4049.65</c:v>
                </c:pt>
                <c:pt idx="3160">
                  <c:v>4052.65</c:v>
                </c:pt>
                <c:pt idx="3161">
                  <c:v>4055</c:v>
                </c:pt>
                <c:pt idx="3162">
                  <c:v>4057.45</c:v>
                </c:pt>
                <c:pt idx="3163">
                  <c:v>4059.5</c:v>
                </c:pt>
                <c:pt idx="3164">
                  <c:v>4061.95</c:v>
                </c:pt>
                <c:pt idx="3165">
                  <c:v>4064.05</c:v>
                </c:pt>
                <c:pt idx="3166">
                  <c:v>4066.7</c:v>
                </c:pt>
                <c:pt idx="3167">
                  <c:v>4069.05</c:v>
                </c:pt>
                <c:pt idx="3168">
                  <c:v>4071.55</c:v>
                </c:pt>
                <c:pt idx="3169">
                  <c:v>4074.4</c:v>
                </c:pt>
                <c:pt idx="3170">
                  <c:v>4077.15</c:v>
                </c:pt>
                <c:pt idx="3171">
                  <c:v>4079.4</c:v>
                </c:pt>
                <c:pt idx="3172">
                  <c:v>4082.15</c:v>
                </c:pt>
                <c:pt idx="3173">
                  <c:v>4084.7</c:v>
                </c:pt>
                <c:pt idx="3174">
                  <c:v>4087.35</c:v>
                </c:pt>
                <c:pt idx="3175">
                  <c:v>4090.05</c:v>
                </c:pt>
                <c:pt idx="3176">
                  <c:v>4092.85</c:v>
                </c:pt>
                <c:pt idx="3177">
                  <c:v>4095.65</c:v>
                </c:pt>
                <c:pt idx="3178">
                  <c:v>4097.8500000000004</c:v>
                </c:pt>
                <c:pt idx="3179">
                  <c:v>4100.7</c:v>
                </c:pt>
                <c:pt idx="3180">
                  <c:v>4103.1000000000004</c:v>
                </c:pt>
                <c:pt idx="3181">
                  <c:v>4105.8</c:v>
                </c:pt>
                <c:pt idx="3182">
                  <c:v>4108.2</c:v>
                </c:pt>
                <c:pt idx="3183">
                  <c:v>4110.3999999999996</c:v>
                </c:pt>
                <c:pt idx="3184">
                  <c:v>4112.6499999999996</c:v>
                </c:pt>
                <c:pt idx="3185">
                  <c:v>4115.3999999999996</c:v>
                </c:pt>
                <c:pt idx="3186">
                  <c:v>4118</c:v>
                </c:pt>
                <c:pt idx="3187">
                  <c:v>4120.2</c:v>
                </c:pt>
                <c:pt idx="3188">
                  <c:v>4122.8999999999996</c:v>
                </c:pt>
                <c:pt idx="3189">
                  <c:v>4125.7</c:v>
                </c:pt>
                <c:pt idx="3190">
                  <c:v>4128.2</c:v>
                </c:pt>
                <c:pt idx="3191">
                  <c:v>4130.55</c:v>
                </c:pt>
                <c:pt idx="3192">
                  <c:v>4132.8</c:v>
                </c:pt>
                <c:pt idx="3193">
                  <c:v>4135.1499999999996</c:v>
                </c:pt>
                <c:pt idx="3194">
                  <c:v>4138</c:v>
                </c:pt>
                <c:pt idx="3195">
                  <c:v>4140.8</c:v>
                </c:pt>
                <c:pt idx="3196">
                  <c:v>4143.05</c:v>
                </c:pt>
                <c:pt idx="3197">
                  <c:v>4145.75</c:v>
                </c:pt>
                <c:pt idx="3198">
                  <c:v>4148.3</c:v>
                </c:pt>
                <c:pt idx="3199">
                  <c:v>4150.8500000000004</c:v>
                </c:pt>
                <c:pt idx="3200">
                  <c:v>4153.3999999999996</c:v>
                </c:pt>
                <c:pt idx="3201">
                  <c:v>4155.75</c:v>
                </c:pt>
                <c:pt idx="3202">
                  <c:v>4158.55</c:v>
                </c:pt>
                <c:pt idx="3203">
                  <c:v>4161.25</c:v>
                </c:pt>
                <c:pt idx="3204">
                  <c:v>4164.1499999999996</c:v>
                </c:pt>
                <c:pt idx="3205">
                  <c:v>4166.55</c:v>
                </c:pt>
                <c:pt idx="3206">
                  <c:v>4168.95</c:v>
                </c:pt>
                <c:pt idx="3207">
                  <c:v>4171.1499999999996</c:v>
                </c:pt>
                <c:pt idx="3208">
                  <c:v>4173.45</c:v>
                </c:pt>
                <c:pt idx="3209">
                  <c:v>4175.8</c:v>
                </c:pt>
                <c:pt idx="3210">
                  <c:v>4178.3</c:v>
                </c:pt>
                <c:pt idx="3211">
                  <c:v>4180.8999999999996</c:v>
                </c:pt>
                <c:pt idx="3212">
                  <c:v>4183.2</c:v>
                </c:pt>
                <c:pt idx="3213">
                  <c:v>4185.8</c:v>
                </c:pt>
                <c:pt idx="3214">
                  <c:v>4188.45</c:v>
                </c:pt>
                <c:pt idx="3215">
                  <c:v>4191.3500000000004</c:v>
                </c:pt>
                <c:pt idx="3216">
                  <c:v>4193.8500000000004</c:v>
                </c:pt>
                <c:pt idx="3217">
                  <c:v>4196.55</c:v>
                </c:pt>
                <c:pt idx="3218">
                  <c:v>4199.3</c:v>
                </c:pt>
                <c:pt idx="3219">
                  <c:v>4202.05</c:v>
                </c:pt>
                <c:pt idx="3220">
                  <c:v>4204.3999999999996</c:v>
                </c:pt>
                <c:pt idx="3221">
                  <c:v>4207.1499999999996</c:v>
                </c:pt>
                <c:pt idx="3222">
                  <c:v>4209.6000000000004</c:v>
                </c:pt>
                <c:pt idx="3223">
                  <c:v>4212.1000000000004</c:v>
                </c:pt>
                <c:pt idx="3224">
                  <c:v>4215</c:v>
                </c:pt>
                <c:pt idx="3225">
                  <c:v>4217.75</c:v>
                </c:pt>
                <c:pt idx="3226">
                  <c:v>4220.7</c:v>
                </c:pt>
                <c:pt idx="3227">
                  <c:v>4222.8999999999996</c:v>
                </c:pt>
                <c:pt idx="3228">
                  <c:v>4225.7</c:v>
                </c:pt>
                <c:pt idx="3229">
                  <c:v>4228.05</c:v>
                </c:pt>
                <c:pt idx="3230">
                  <c:v>4230.6499999999996</c:v>
                </c:pt>
                <c:pt idx="3231">
                  <c:v>4233.05</c:v>
                </c:pt>
                <c:pt idx="3232">
                  <c:v>4236</c:v>
                </c:pt>
                <c:pt idx="3233">
                  <c:v>4238.3500000000004</c:v>
                </c:pt>
                <c:pt idx="3234">
                  <c:v>4241.05</c:v>
                </c:pt>
                <c:pt idx="3235">
                  <c:v>4243.8999999999996</c:v>
                </c:pt>
                <c:pt idx="3236">
                  <c:v>4246.8</c:v>
                </c:pt>
                <c:pt idx="3237">
                  <c:v>4249.75</c:v>
                </c:pt>
                <c:pt idx="3238">
                  <c:v>4252.5</c:v>
                </c:pt>
                <c:pt idx="3239">
                  <c:v>4255.45</c:v>
                </c:pt>
                <c:pt idx="3240">
                  <c:v>4257.7</c:v>
                </c:pt>
                <c:pt idx="3241">
                  <c:v>4260.55</c:v>
                </c:pt>
                <c:pt idx="3242">
                  <c:v>4263.3999999999996</c:v>
                </c:pt>
                <c:pt idx="3243">
                  <c:v>4265.95</c:v>
                </c:pt>
                <c:pt idx="3244">
                  <c:v>4268.45</c:v>
                </c:pt>
                <c:pt idx="3245">
                  <c:v>4270.95</c:v>
                </c:pt>
                <c:pt idx="3246">
                  <c:v>4274.75</c:v>
                </c:pt>
                <c:pt idx="3247">
                  <c:v>4278.3500000000004</c:v>
                </c:pt>
                <c:pt idx="3248">
                  <c:v>4282.1000000000004</c:v>
                </c:pt>
                <c:pt idx="3249">
                  <c:v>4285.05</c:v>
                </c:pt>
              </c:numCache>
            </c:numRef>
          </c:xVal>
          <c:yVal>
            <c:numRef>
              <c:f>[Data_1000N.xlsx]sheet1!$B$2:$B$3251</c:f>
              <c:numCache>
                <c:formatCode>General</c:formatCode>
                <c:ptCount val="32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25</c:v>
                </c:pt>
                <c:pt idx="70">
                  <c:v>25</c:v>
                </c:pt>
                <c:pt idx="71">
                  <c:v>25</c:v>
                </c:pt>
                <c:pt idx="72">
                  <c:v>25</c:v>
                </c:pt>
                <c:pt idx="73">
                  <c:v>25</c:v>
                </c:pt>
                <c:pt idx="74">
                  <c:v>25</c:v>
                </c:pt>
                <c:pt idx="75">
                  <c:v>25</c:v>
                </c:pt>
                <c:pt idx="76">
                  <c:v>25</c:v>
                </c:pt>
                <c:pt idx="77">
                  <c:v>25</c:v>
                </c:pt>
                <c:pt idx="78">
                  <c:v>25</c:v>
                </c:pt>
                <c:pt idx="79">
                  <c:v>25</c:v>
                </c:pt>
                <c:pt idx="80">
                  <c:v>25</c:v>
                </c:pt>
                <c:pt idx="81">
                  <c:v>25</c:v>
                </c:pt>
                <c:pt idx="82">
                  <c:v>25</c:v>
                </c:pt>
                <c:pt idx="83">
                  <c:v>25</c:v>
                </c:pt>
                <c:pt idx="84">
                  <c:v>25</c:v>
                </c:pt>
                <c:pt idx="85">
                  <c:v>25</c:v>
                </c:pt>
                <c:pt idx="86">
                  <c:v>25</c:v>
                </c:pt>
                <c:pt idx="87">
                  <c:v>25</c:v>
                </c:pt>
                <c:pt idx="88">
                  <c:v>25</c:v>
                </c:pt>
                <c:pt idx="89">
                  <c:v>25</c:v>
                </c:pt>
                <c:pt idx="90">
                  <c:v>25</c:v>
                </c:pt>
                <c:pt idx="91">
                  <c:v>25</c:v>
                </c:pt>
                <c:pt idx="92">
                  <c:v>25</c:v>
                </c:pt>
                <c:pt idx="93">
                  <c:v>25</c:v>
                </c:pt>
                <c:pt idx="94">
                  <c:v>25</c:v>
                </c:pt>
                <c:pt idx="95">
                  <c:v>25</c:v>
                </c:pt>
                <c:pt idx="96">
                  <c:v>25</c:v>
                </c:pt>
                <c:pt idx="97">
                  <c:v>25</c:v>
                </c:pt>
                <c:pt idx="98">
                  <c:v>25</c:v>
                </c:pt>
                <c:pt idx="99">
                  <c:v>25</c:v>
                </c:pt>
                <c:pt idx="100">
                  <c:v>25</c:v>
                </c:pt>
                <c:pt idx="101">
                  <c:v>25</c:v>
                </c:pt>
                <c:pt idx="102">
                  <c:v>25</c:v>
                </c:pt>
                <c:pt idx="103">
                  <c:v>25</c:v>
                </c:pt>
                <c:pt idx="104">
                  <c:v>25</c:v>
                </c:pt>
                <c:pt idx="105">
                  <c:v>25</c:v>
                </c:pt>
                <c:pt idx="106">
                  <c:v>25</c:v>
                </c:pt>
                <c:pt idx="107">
                  <c:v>25</c:v>
                </c:pt>
                <c:pt idx="108">
                  <c:v>25</c:v>
                </c:pt>
                <c:pt idx="109">
                  <c:v>25</c:v>
                </c:pt>
                <c:pt idx="110">
                  <c:v>25</c:v>
                </c:pt>
                <c:pt idx="111">
                  <c:v>25</c:v>
                </c:pt>
                <c:pt idx="112">
                  <c:v>25</c:v>
                </c:pt>
                <c:pt idx="113">
                  <c:v>25</c:v>
                </c:pt>
                <c:pt idx="114">
                  <c:v>25</c:v>
                </c:pt>
                <c:pt idx="115">
                  <c:v>25</c:v>
                </c:pt>
                <c:pt idx="116">
                  <c:v>25</c:v>
                </c:pt>
                <c:pt idx="117">
                  <c:v>25</c:v>
                </c:pt>
                <c:pt idx="118">
                  <c:v>25</c:v>
                </c:pt>
                <c:pt idx="119">
                  <c:v>25</c:v>
                </c:pt>
                <c:pt idx="120">
                  <c:v>25</c:v>
                </c:pt>
                <c:pt idx="121">
                  <c:v>25</c:v>
                </c:pt>
                <c:pt idx="122">
                  <c:v>25</c:v>
                </c:pt>
                <c:pt idx="123">
                  <c:v>25</c:v>
                </c:pt>
                <c:pt idx="124">
                  <c:v>25</c:v>
                </c:pt>
                <c:pt idx="125">
                  <c:v>25</c:v>
                </c:pt>
                <c:pt idx="126">
                  <c:v>25</c:v>
                </c:pt>
                <c:pt idx="127">
                  <c:v>25</c:v>
                </c:pt>
                <c:pt idx="128">
                  <c:v>25</c:v>
                </c:pt>
                <c:pt idx="129">
                  <c:v>25</c:v>
                </c:pt>
                <c:pt idx="130">
                  <c:v>25</c:v>
                </c:pt>
                <c:pt idx="131">
                  <c:v>25</c:v>
                </c:pt>
                <c:pt idx="132">
                  <c:v>25</c:v>
                </c:pt>
                <c:pt idx="133">
                  <c:v>25</c:v>
                </c:pt>
                <c:pt idx="134">
                  <c:v>25</c:v>
                </c:pt>
                <c:pt idx="135">
                  <c:v>25</c:v>
                </c:pt>
                <c:pt idx="136">
                  <c:v>25</c:v>
                </c:pt>
                <c:pt idx="137">
                  <c:v>25</c:v>
                </c:pt>
                <c:pt idx="138">
                  <c:v>25</c:v>
                </c:pt>
                <c:pt idx="139">
                  <c:v>25</c:v>
                </c:pt>
                <c:pt idx="140">
                  <c:v>25</c:v>
                </c:pt>
                <c:pt idx="141">
                  <c:v>25</c:v>
                </c:pt>
                <c:pt idx="142">
                  <c:v>25</c:v>
                </c:pt>
                <c:pt idx="143">
                  <c:v>25</c:v>
                </c:pt>
                <c:pt idx="144">
                  <c:v>25</c:v>
                </c:pt>
                <c:pt idx="145">
                  <c:v>25</c:v>
                </c:pt>
                <c:pt idx="146">
                  <c:v>25</c:v>
                </c:pt>
                <c:pt idx="147">
                  <c:v>25</c:v>
                </c:pt>
                <c:pt idx="148">
                  <c:v>25</c:v>
                </c:pt>
                <c:pt idx="149">
                  <c:v>25</c:v>
                </c:pt>
                <c:pt idx="150">
                  <c:v>25</c:v>
                </c:pt>
                <c:pt idx="151">
                  <c:v>25</c:v>
                </c:pt>
                <c:pt idx="152">
                  <c:v>25</c:v>
                </c:pt>
                <c:pt idx="153">
                  <c:v>25</c:v>
                </c:pt>
                <c:pt idx="154">
                  <c:v>25</c:v>
                </c:pt>
                <c:pt idx="155">
                  <c:v>25</c:v>
                </c:pt>
                <c:pt idx="156">
                  <c:v>25</c:v>
                </c:pt>
                <c:pt idx="157">
                  <c:v>25</c:v>
                </c:pt>
                <c:pt idx="158">
                  <c:v>25</c:v>
                </c:pt>
                <c:pt idx="159">
                  <c:v>25</c:v>
                </c:pt>
                <c:pt idx="160">
                  <c:v>25</c:v>
                </c:pt>
                <c:pt idx="161">
                  <c:v>25</c:v>
                </c:pt>
                <c:pt idx="162">
                  <c:v>25</c:v>
                </c:pt>
                <c:pt idx="163">
                  <c:v>25</c:v>
                </c:pt>
                <c:pt idx="164">
                  <c:v>25</c:v>
                </c:pt>
                <c:pt idx="165">
                  <c:v>25</c:v>
                </c:pt>
                <c:pt idx="166">
                  <c:v>25</c:v>
                </c:pt>
                <c:pt idx="167">
                  <c:v>25</c:v>
                </c:pt>
                <c:pt idx="168">
                  <c:v>25</c:v>
                </c:pt>
                <c:pt idx="169">
                  <c:v>25</c:v>
                </c:pt>
                <c:pt idx="170">
                  <c:v>25</c:v>
                </c:pt>
                <c:pt idx="171">
                  <c:v>25</c:v>
                </c:pt>
                <c:pt idx="172">
                  <c:v>25</c:v>
                </c:pt>
                <c:pt idx="173">
                  <c:v>25</c:v>
                </c:pt>
                <c:pt idx="174">
                  <c:v>25</c:v>
                </c:pt>
                <c:pt idx="175">
                  <c:v>25</c:v>
                </c:pt>
                <c:pt idx="176">
                  <c:v>25</c:v>
                </c:pt>
                <c:pt idx="177">
                  <c:v>25</c:v>
                </c:pt>
                <c:pt idx="178">
                  <c:v>25</c:v>
                </c:pt>
                <c:pt idx="179">
                  <c:v>25</c:v>
                </c:pt>
                <c:pt idx="180">
                  <c:v>25</c:v>
                </c:pt>
                <c:pt idx="181">
                  <c:v>25</c:v>
                </c:pt>
                <c:pt idx="182">
                  <c:v>25</c:v>
                </c:pt>
                <c:pt idx="183">
                  <c:v>25</c:v>
                </c:pt>
                <c:pt idx="184">
                  <c:v>25</c:v>
                </c:pt>
                <c:pt idx="185">
                  <c:v>25</c:v>
                </c:pt>
                <c:pt idx="186">
                  <c:v>25</c:v>
                </c:pt>
                <c:pt idx="187">
                  <c:v>25</c:v>
                </c:pt>
                <c:pt idx="188">
                  <c:v>25</c:v>
                </c:pt>
                <c:pt idx="189">
                  <c:v>25</c:v>
                </c:pt>
                <c:pt idx="190">
                  <c:v>25</c:v>
                </c:pt>
                <c:pt idx="191">
                  <c:v>25</c:v>
                </c:pt>
                <c:pt idx="192">
                  <c:v>25</c:v>
                </c:pt>
                <c:pt idx="193">
                  <c:v>25</c:v>
                </c:pt>
                <c:pt idx="194">
                  <c:v>25</c:v>
                </c:pt>
                <c:pt idx="195">
                  <c:v>25</c:v>
                </c:pt>
                <c:pt idx="196">
                  <c:v>25</c:v>
                </c:pt>
                <c:pt idx="197">
                  <c:v>25</c:v>
                </c:pt>
                <c:pt idx="198">
                  <c:v>25</c:v>
                </c:pt>
                <c:pt idx="199">
                  <c:v>25</c:v>
                </c:pt>
                <c:pt idx="200">
                  <c:v>25</c:v>
                </c:pt>
                <c:pt idx="201">
                  <c:v>25</c:v>
                </c:pt>
                <c:pt idx="202">
                  <c:v>25</c:v>
                </c:pt>
                <c:pt idx="203">
                  <c:v>25</c:v>
                </c:pt>
                <c:pt idx="204">
                  <c:v>25</c:v>
                </c:pt>
                <c:pt idx="205">
                  <c:v>25</c:v>
                </c:pt>
                <c:pt idx="206">
                  <c:v>25</c:v>
                </c:pt>
                <c:pt idx="207">
                  <c:v>25</c:v>
                </c:pt>
                <c:pt idx="208">
                  <c:v>25</c:v>
                </c:pt>
                <c:pt idx="209">
                  <c:v>25</c:v>
                </c:pt>
                <c:pt idx="210">
                  <c:v>25</c:v>
                </c:pt>
                <c:pt idx="211">
                  <c:v>25</c:v>
                </c:pt>
                <c:pt idx="212">
                  <c:v>25</c:v>
                </c:pt>
                <c:pt idx="213">
                  <c:v>25</c:v>
                </c:pt>
                <c:pt idx="214">
                  <c:v>25</c:v>
                </c:pt>
                <c:pt idx="215">
                  <c:v>25</c:v>
                </c:pt>
                <c:pt idx="216">
                  <c:v>25</c:v>
                </c:pt>
                <c:pt idx="217">
                  <c:v>25</c:v>
                </c:pt>
                <c:pt idx="218">
                  <c:v>25</c:v>
                </c:pt>
                <c:pt idx="219">
                  <c:v>25</c:v>
                </c:pt>
                <c:pt idx="220">
                  <c:v>25</c:v>
                </c:pt>
                <c:pt idx="221">
                  <c:v>25</c:v>
                </c:pt>
                <c:pt idx="222">
                  <c:v>25</c:v>
                </c:pt>
                <c:pt idx="223">
                  <c:v>25</c:v>
                </c:pt>
                <c:pt idx="224">
                  <c:v>25</c:v>
                </c:pt>
                <c:pt idx="225">
                  <c:v>25</c:v>
                </c:pt>
                <c:pt idx="226">
                  <c:v>25</c:v>
                </c:pt>
                <c:pt idx="227">
                  <c:v>25</c:v>
                </c:pt>
                <c:pt idx="228">
                  <c:v>25</c:v>
                </c:pt>
                <c:pt idx="229">
                  <c:v>25</c:v>
                </c:pt>
                <c:pt idx="230">
                  <c:v>25</c:v>
                </c:pt>
                <c:pt idx="231">
                  <c:v>25</c:v>
                </c:pt>
                <c:pt idx="232">
                  <c:v>25</c:v>
                </c:pt>
                <c:pt idx="233">
                  <c:v>25</c:v>
                </c:pt>
                <c:pt idx="234">
                  <c:v>25</c:v>
                </c:pt>
                <c:pt idx="235">
                  <c:v>25</c:v>
                </c:pt>
                <c:pt idx="236">
                  <c:v>25</c:v>
                </c:pt>
                <c:pt idx="237">
                  <c:v>25</c:v>
                </c:pt>
                <c:pt idx="238">
                  <c:v>25</c:v>
                </c:pt>
                <c:pt idx="239">
                  <c:v>25</c:v>
                </c:pt>
                <c:pt idx="240">
                  <c:v>25</c:v>
                </c:pt>
                <c:pt idx="241">
                  <c:v>25</c:v>
                </c:pt>
                <c:pt idx="242">
                  <c:v>25</c:v>
                </c:pt>
                <c:pt idx="243">
                  <c:v>25</c:v>
                </c:pt>
                <c:pt idx="244">
                  <c:v>25</c:v>
                </c:pt>
                <c:pt idx="245">
                  <c:v>25</c:v>
                </c:pt>
                <c:pt idx="246">
                  <c:v>25</c:v>
                </c:pt>
                <c:pt idx="247">
                  <c:v>25</c:v>
                </c:pt>
                <c:pt idx="248">
                  <c:v>25</c:v>
                </c:pt>
                <c:pt idx="249">
                  <c:v>25</c:v>
                </c:pt>
                <c:pt idx="250">
                  <c:v>25</c:v>
                </c:pt>
                <c:pt idx="251">
                  <c:v>25</c:v>
                </c:pt>
                <c:pt idx="252">
                  <c:v>25</c:v>
                </c:pt>
                <c:pt idx="253">
                  <c:v>25</c:v>
                </c:pt>
                <c:pt idx="254">
                  <c:v>25</c:v>
                </c:pt>
                <c:pt idx="255">
                  <c:v>25</c:v>
                </c:pt>
                <c:pt idx="256">
                  <c:v>25</c:v>
                </c:pt>
                <c:pt idx="257">
                  <c:v>25</c:v>
                </c:pt>
                <c:pt idx="258">
                  <c:v>25</c:v>
                </c:pt>
                <c:pt idx="259">
                  <c:v>25</c:v>
                </c:pt>
                <c:pt idx="260">
                  <c:v>25</c:v>
                </c:pt>
                <c:pt idx="261">
                  <c:v>25</c:v>
                </c:pt>
                <c:pt idx="262">
                  <c:v>25</c:v>
                </c:pt>
                <c:pt idx="263">
                  <c:v>25</c:v>
                </c:pt>
                <c:pt idx="264">
                  <c:v>25</c:v>
                </c:pt>
                <c:pt idx="265">
                  <c:v>25</c:v>
                </c:pt>
                <c:pt idx="266">
                  <c:v>25</c:v>
                </c:pt>
                <c:pt idx="267">
                  <c:v>25</c:v>
                </c:pt>
                <c:pt idx="268">
                  <c:v>25</c:v>
                </c:pt>
                <c:pt idx="269">
                  <c:v>25</c:v>
                </c:pt>
                <c:pt idx="270">
                  <c:v>25</c:v>
                </c:pt>
                <c:pt idx="271">
                  <c:v>25</c:v>
                </c:pt>
                <c:pt idx="272">
                  <c:v>25</c:v>
                </c:pt>
                <c:pt idx="273">
                  <c:v>25</c:v>
                </c:pt>
                <c:pt idx="274">
                  <c:v>25</c:v>
                </c:pt>
                <c:pt idx="275">
                  <c:v>25</c:v>
                </c:pt>
                <c:pt idx="276">
                  <c:v>25</c:v>
                </c:pt>
                <c:pt idx="277">
                  <c:v>25</c:v>
                </c:pt>
                <c:pt idx="278">
                  <c:v>25</c:v>
                </c:pt>
                <c:pt idx="279">
                  <c:v>25</c:v>
                </c:pt>
                <c:pt idx="280">
                  <c:v>25</c:v>
                </c:pt>
                <c:pt idx="281">
                  <c:v>25</c:v>
                </c:pt>
                <c:pt idx="282">
                  <c:v>25</c:v>
                </c:pt>
                <c:pt idx="283">
                  <c:v>25</c:v>
                </c:pt>
                <c:pt idx="284">
                  <c:v>25</c:v>
                </c:pt>
                <c:pt idx="285">
                  <c:v>25</c:v>
                </c:pt>
                <c:pt idx="286">
                  <c:v>25</c:v>
                </c:pt>
                <c:pt idx="287">
                  <c:v>25</c:v>
                </c:pt>
                <c:pt idx="288">
                  <c:v>25</c:v>
                </c:pt>
                <c:pt idx="289">
                  <c:v>25</c:v>
                </c:pt>
                <c:pt idx="290">
                  <c:v>25</c:v>
                </c:pt>
                <c:pt idx="291">
                  <c:v>25</c:v>
                </c:pt>
                <c:pt idx="292">
                  <c:v>25</c:v>
                </c:pt>
                <c:pt idx="293">
                  <c:v>25</c:v>
                </c:pt>
                <c:pt idx="294">
                  <c:v>25</c:v>
                </c:pt>
                <c:pt idx="295">
                  <c:v>25</c:v>
                </c:pt>
                <c:pt idx="296">
                  <c:v>25</c:v>
                </c:pt>
                <c:pt idx="297">
                  <c:v>25</c:v>
                </c:pt>
                <c:pt idx="298">
                  <c:v>25</c:v>
                </c:pt>
                <c:pt idx="299">
                  <c:v>25</c:v>
                </c:pt>
                <c:pt idx="300">
                  <c:v>25</c:v>
                </c:pt>
                <c:pt idx="301">
                  <c:v>25</c:v>
                </c:pt>
                <c:pt idx="302">
                  <c:v>25</c:v>
                </c:pt>
                <c:pt idx="303">
                  <c:v>25</c:v>
                </c:pt>
                <c:pt idx="304">
                  <c:v>25</c:v>
                </c:pt>
                <c:pt idx="305">
                  <c:v>25</c:v>
                </c:pt>
                <c:pt idx="306">
                  <c:v>25</c:v>
                </c:pt>
                <c:pt idx="307">
                  <c:v>25</c:v>
                </c:pt>
                <c:pt idx="308">
                  <c:v>25</c:v>
                </c:pt>
                <c:pt idx="309">
                  <c:v>25</c:v>
                </c:pt>
                <c:pt idx="310">
                  <c:v>25</c:v>
                </c:pt>
                <c:pt idx="311">
                  <c:v>25</c:v>
                </c:pt>
                <c:pt idx="312">
                  <c:v>25</c:v>
                </c:pt>
                <c:pt idx="313">
                  <c:v>25</c:v>
                </c:pt>
                <c:pt idx="314">
                  <c:v>25</c:v>
                </c:pt>
                <c:pt idx="315">
                  <c:v>25</c:v>
                </c:pt>
                <c:pt idx="316">
                  <c:v>25</c:v>
                </c:pt>
                <c:pt idx="317">
                  <c:v>25</c:v>
                </c:pt>
                <c:pt idx="318">
                  <c:v>25</c:v>
                </c:pt>
                <c:pt idx="319">
                  <c:v>25</c:v>
                </c:pt>
                <c:pt idx="320">
                  <c:v>25</c:v>
                </c:pt>
                <c:pt idx="321">
                  <c:v>25</c:v>
                </c:pt>
                <c:pt idx="322">
                  <c:v>25</c:v>
                </c:pt>
                <c:pt idx="323">
                  <c:v>25</c:v>
                </c:pt>
                <c:pt idx="324">
                  <c:v>25</c:v>
                </c:pt>
                <c:pt idx="325">
                  <c:v>25</c:v>
                </c:pt>
                <c:pt idx="326">
                  <c:v>25</c:v>
                </c:pt>
                <c:pt idx="327">
                  <c:v>25</c:v>
                </c:pt>
                <c:pt idx="328">
                  <c:v>25</c:v>
                </c:pt>
                <c:pt idx="329">
                  <c:v>25</c:v>
                </c:pt>
                <c:pt idx="330">
                  <c:v>25</c:v>
                </c:pt>
                <c:pt idx="331">
                  <c:v>25</c:v>
                </c:pt>
                <c:pt idx="332">
                  <c:v>25</c:v>
                </c:pt>
                <c:pt idx="333">
                  <c:v>25</c:v>
                </c:pt>
                <c:pt idx="334">
                  <c:v>25</c:v>
                </c:pt>
                <c:pt idx="335">
                  <c:v>25</c:v>
                </c:pt>
                <c:pt idx="336">
                  <c:v>25</c:v>
                </c:pt>
                <c:pt idx="337">
                  <c:v>25</c:v>
                </c:pt>
                <c:pt idx="338">
                  <c:v>25</c:v>
                </c:pt>
                <c:pt idx="339">
                  <c:v>25</c:v>
                </c:pt>
                <c:pt idx="340">
                  <c:v>25</c:v>
                </c:pt>
                <c:pt idx="341">
                  <c:v>25</c:v>
                </c:pt>
                <c:pt idx="342">
                  <c:v>25</c:v>
                </c:pt>
                <c:pt idx="343">
                  <c:v>25</c:v>
                </c:pt>
                <c:pt idx="344">
                  <c:v>25</c:v>
                </c:pt>
                <c:pt idx="345">
                  <c:v>25</c:v>
                </c:pt>
                <c:pt idx="346">
                  <c:v>25</c:v>
                </c:pt>
                <c:pt idx="347">
                  <c:v>25</c:v>
                </c:pt>
                <c:pt idx="348">
                  <c:v>25</c:v>
                </c:pt>
                <c:pt idx="349">
                  <c:v>25</c:v>
                </c:pt>
                <c:pt idx="350">
                  <c:v>25</c:v>
                </c:pt>
                <c:pt idx="351">
                  <c:v>25</c:v>
                </c:pt>
                <c:pt idx="352">
                  <c:v>25</c:v>
                </c:pt>
                <c:pt idx="353">
                  <c:v>25</c:v>
                </c:pt>
                <c:pt idx="354">
                  <c:v>25</c:v>
                </c:pt>
                <c:pt idx="355">
                  <c:v>25</c:v>
                </c:pt>
                <c:pt idx="356">
                  <c:v>25</c:v>
                </c:pt>
                <c:pt idx="357">
                  <c:v>25</c:v>
                </c:pt>
                <c:pt idx="358">
                  <c:v>25</c:v>
                </c:pt>
                <c:pt idx="359">
                  <c:v>25</c:v>
                </c:pt>
                <c:pt idx="360">
                  <c:v>25</c:v>
                </c:pt>
                <c:pt idx="361">
                  <c:v>25</c:v>
                </c:pt>
                <c:pt idx="362">
                  <c:v>25</c:v>
                </c:pt>
                <c:pt idx="363">
                  <c:v>25</c:v>
                </c:pt>
                <c:pt idx="364">
                  <c:v>25</c:v>
                </c:pt>
                <c:pt idx="365">
                  <c:v>25</c:v>
                </c:pt>
                <c:pt idx="366">
                  <c:v>25</c:v>
                </c:pt>
                <c:pt idx="367">
                  <c:v>25</c:v>
                </c:pt>
                <c:pt idx="368">
                  <c:v>25</c:v>
                </c:pt>
                <c:pt idx="369">
                  <c:v>25</c:v>
                </c:pt>
                <c:pt idx="370">
                  <c:v>25</c:v>
                </c:pt>
                <c:pt idx="371">
                  <c:v>25</c:v>
                </c:pt>
                <c:pt idx="372">
                  <c:v>25</c:v>
                </c:pt>
                <c:pt idx="373">
                  <c:v>25</c:v>
                </c:pt>
                <c:pt idx="374">
                  <c:v>25</c:v>
                </c:pt>
                <c:pt idx="375">
                  <c:v>25</c:v>
                </c:pt>
                <c:pt idx="376">
                  <c:v>25</c:v>
                </c:pt>
                <c:pt idx="377">
                  <c:v>25</c:v>
                </c:pt>
                <c:pt idx="378">
                  <c:v>25</c:v>
                </c:pt>
                <c:pt idx="379">
                  <c:v>25</c:v>
                </c:pt>
                <c:pt idx="380">
                  <c:v>25</c:v>
                </c:pt>
                <c:pt idx="381">
                  <c:v>25</c:v>
                </c:pt>
                <c:pt idx="382">
                  <c:v>25</c:v>
                </c:pt>
                <c:pt idx="383">
                  <c:v>25</c:v>
                </c:pt>
                <c:pt idx="384">
                  <c:v>25</c:v>
                </c:pt>
                <c:pt idx="385">
                  <c:v>25</c:v>
                </c:pt>
                <c:pt idx="386">
                  <c:v>25</c:v>
                </c:pt>
                <c:pt idx="387">
                  <c:v>25</c:v>
                </c:pt>
                <c:pt idx="388">
                  <c:v>25</c:v>
                </c:pt>
                <c:pt idx="389">
                  <c:v>25</c:v>
                </c:pt>
                <c:pt idx="390">
                  <c:v>25</c:v>
                </c:pt>
                <c:pt idx="391">
                  <c:v>25</c:v>
                </c:pt>
                <c:pt idx="392">
                  <c:v>25</c:v>
                </c:pt>
                <c:pt idx="393">
                  <c:v>25</c:v>
                </c:pt>
                <c:pt idx="394">
                  <c:v>25</c:v>
                </c:pt>
                <c:pt idx="395">
                  <c:v>25</c:v>
                </c:pt>
                <c:pt idx="396">
                  <c:v>25</c:v>
                </c:pt>
                <c:pt idx="397">
                  <c:v>25</c:v>
                </c:pt>
                <c:pt idx="398">
                  <c:v>25</c:v>
                </c:pt>
                <c:pt idx="399">
                  <c:v>25</c:v>
                </c:pt>
                <c:pt idx="400">
                  <c:v>25</c:v>
                </c:pt>
                <c:pt idx="401">
                  <c:v>25</c:v>
                </c:pt>
                <c:pt idx="402">
                  <c:v>25</c:v>
                </c:pt>
                <c:pt idx="403">
                  <c:v>25</c:v>
                </c:pt>
                <c:pt idx="404">
                  <c:v>25</c:v>
                </c:pt>
                <c:pt idx="405">
                  <c:v>25</c:v>
                </c:pt>
                <c:pt idx="406">
                  <c:v>25</c:v>
                </c:pt>
                <c:pt idx="407">
                  <c:v>25</c:v>
                </c:pt>
                <c:pt idx="408">
                  <c:v>25</c:v>
                </c:pt>
                <c:pt idx="409">
                  <c:v>25</c:v>
                </c:pt>
                <c:pt idx="410">
                  <c:v>25</c:v>
                </c:pt>
                <c:pt idx="411">
                  <c:v>25</c:v>
                </c:pt>
                <c:pt idx="412">
                  <c:v>25</c:v>
                </c:pt>
                <c:pt idx="413">
                  <c:v>25</c:v>
                </c:pt>
                <c:pt idx="414">
                  <c:v>25</c:v>
                </c:pt>
                <c:pt idx="415">
                  <c:v>25</c:v>
                </c:pt>
                <c:pt idx="416">
                  <c:v>25</c:v>
                </c:pt>
                <c:pt idx="417">
                  <c:v>25</c:v>
                </c:pt>
                <c:pt idx="418">
                  <c:v>25</c:v>
                </c:pt>
                <c:pt idx="419">
                  <c:v>25</c:v>
                </c:pt>
                <c:pt idx="420">
                  <c:v>25</c:v>
                </c:pt>
                <c:pt idx="421">
                  <c:v>25</c:v>
                </c:pt>
                <c:pt idx="422">
                  <c:v>25</c:v>
                </c:pt>
                <c:pt idx="423">
                  <c:v>25</c:v>
                </c:pt>
                <c:pt idx="424">
                  <c:v>25</c:v>
                </c:pt>
                <c:pt idx="425">
                  <c:v>25</c:v>
                </c:pt>
                <c:pt idx="426">
                  <c:v>25</c:v>
                </c:pt>
                <c:pt idx="427">
                  <c:v>25</c:v>
                </c:pt>
                <c:pt idx="428">
                  <c:v>25</c:v>
                </c:pt>
                <c:pt idx="429">
                  <c:v>25</c:v>
                </c:pt>
                <c:pt idx="430">
                  <c:v>25</c:v>
                </c:pt>
                <c:pt idx="431">
                  <c:v>25</c:v>
                </c:pt>
                <c:pt idx="432">
                  <c:v>25</c:v>
                </c:pt>
                <c:pt idx="433">
                  <c:v>25</c:v>
                </c:pt>
                <c:pt idx="434">
                  <c:v>25</c:v>
                </c:pt>
                <c:pt idx="435">
                  <c:v>25</c:v>
                </c:pt>
                <c:pt idx="436">
                  <c:v>25</c:v>
                </c:pt>
                <c:pt idx="437">
                  <c:v>25</c:v>
                </c:pt>
                <c:pt idx="438">
                  <c:v>25</c:v>
                </c:pt>
                <c:pt idx="439">
                  <c:v>25</c:v>
                </c:pt>
                <c:pt idx="440">
                  <c:v>25</c:v>
                </c:pt>
                <c:pt idx="441">
                  <c:v>25</c:v>
                </c:pt>
                <c:pt idx="442">
                  <c:v>25</c:v>
                </c:pt>
                <c:pt idx="443">
                  <c:v>25</c:v>
                </c:pt>
                <c:pt idx="444">
                  <c:v>25</c:v>
                </c:pt>
                <c:pt idx="445">
                  <c:v>25</c:v>
                </c:pt>
                <c:pt idx="446">
                  <c:v>25</c:v>
                </c:pt>
                <c:pt idx="447">
                  <c:v>25</c:v>
                </c:pt>
                <c:pt idx="448">
                  <c:v>25</c:v>
                </c:pt>
                <c:pt idx="449">
                  <c:v>25</c:v>
                </c:pt>
                <c:pt idx="450">
                  <c:v>25</c:v>
                </c:pt>
                <c:pt idx="451">
                  <c:v>25</c:v>
                </c:pt>
                <c:pt idx="452">
                  <c:v>25</c:v>
                </c:pt>
                <c:pt idx="453">
                  <c:v>25</c:v>
                </c:pt>
                <c:pt idx="454">
                  <c:v>25</c:v>
                </c:pt>
                <c:pt idx="455">
                  <c:v>25</c:v>
                </c:pt>
                <c:pt idx="456">
                  <c:v>25</c:v>
                </c:pt>
                <c:pt idx="457">
                  <c:v>25</c:v>
                </c:pt>
                <c:pt idx="458">
                  <c:v>25</c:v>
                </c:pt>
                <c:pt idx="459">
                  <c:v>25</c:v>
                </c:pt>
                <c:pt idx="460">
                  <c:v>25</c:v>
                </c:pt>
                <c:pt idx="461">
                  <c:v>25</c:v>
                </c:pt>
                <c:pt idx="462">
                  <c:v>25</c:v>
                </c:pt>
                <c:pt idx="463">
                  <c:v>25</c:v>
                </c:pt>
                <c:pt idx="464">
                  <c:v>25</c:v>
                </c:pt>
                <c:pt idx="465">
                  <c:v>25</c:v>
                </c:pt>
                <c:pt idx="466">
                  <c:v>25</c:v>
                </c:pt>
                <c:pt idx="467">
                  <c:v>25</c:v>
                </c:pt>
                <c:pt idx="468">
                  <c:v>25</c:v>
                </c:pt>
                <c:pt idx="469">
                  <c:v>25</c:v>
                </c:pt>
                <c:pt idx="470">
                  <c:v>25</c:v>
                </c:pt>
                <c:pt idx="471">
                  <c:v>25</c:v>
                </c:pt>
                <c:pt idx="472">
                  <c:v>25</c:v>
                </c:pt>
                <c:pt idx="473">
                  <c:v>25</c:v>
                </c:pt>
                <c:pt idx="474">
                  <c:v>25</c:v>
                </c:pt>
                <c:pt idx="475">
                  <c:v>25</c:v>
                </c:pt>
                <c:pt idx="476">
                  <c:v>25</c:v>
                </c:pt>
                <c:pt idx="477">
                  <c:v>25</c:v>
                </c:pt>
                <c:pt idx="478">
                  <c:v>25</c:v>
                </c:pt>
                <c:pt idx="479">
                  <c:v>25</c:v>
                </c:pt>
                <c:pt idx="480">
                  <c:v>25</c:v>
                </c:pt>
                <c:pt idx="481">
                  <c:v>25</c:v>
                </c:pt>
                <c:pt idx="482">
                  <c:v>25</c:v>
                </c:pt>
                <c:pt idx="483">
                  <c:v>25</c:v>
                </c:pt>
                <c:pt idx="484">
                  <c:v>25</c:v>
                </c:pt>
                <c:pt idx="485">
                  <c:v>25</c:v>
                </c:pt>
                <c:pt idx="486">
                  <c:v>25</c:v>
                </c:pt>
                <c:pt idx="487">
                  <c:v>25</c:v>
                </c:pt>
                <c:pt idx="488">
                  <c:v>25</c:v>
                </c:pt>
                <c:pt idx="489">
                  <c:v>25</c:v>
                </c:pt>
                <c:pt idx="490">
                  <c:v>25</c:v>
                </c:pt>
                <c:pt idx="491">
                  <c:v>25</c:v>
                </c:pt>
                <c:pt idx="492">
                  <c:v>25</c:v>
                </c:pt>
                <c:pt idx="493">
                  <c:v>25</c:v>
                </c:pt>
                <c:pt idx="494">
                  <c:v>25</c:v>
                </c:pt>
                <c:pt idx="495">
                  <c:v>25</c:v>
                </c:pt>
                <c:pt idx="496">
                  <c:v>25</c:v>
                </c:pt>
                <c:pt idx="497">
                  <c:v>25</c:v>
                </c:pt>
                <c:pt idx="498">
                  <c:v>25</c:v>
                </c:pt>
                <c:pt idx="499">
                  <c:v>25</c:v>
                </c:pt>
                <c:pt idx="500">
                  <c:v>25</c:v>
                </c:pt>
                <c:pt idx="501">
                  <c:v>25</c:v>
                </c:pt>
                <c:pt idx="502">
                  <c:v>25</c:v>
                </c:pt>
                <c:pt idx="503">
                  <c:v>25</c:v>
                </c:pt>
                <c:pt idx="504">
                  <c:v>25</c:v>
                </c:pt>
                <c:pt idx="505">
                  <c:v>25</c:v>
                </c:pt>
                <c:pt idx="506">
                  <c:v>25</c:v>
                </c:pt>
                <c:pt idx="507">
                  <c:v>25</c:v>
                </c:pt>
                <c:pt idx="508">
                  <c:v>25</c:v>
                </c:pt>
                <c:pt idx="509">
                  <c:v>25</c:v>
                </c:pt>
                <c:pt idx="510">
                  <c:v>25</c:v>
                </c:pt>
                <c:pt idx="511">
                  <c:v>25</c:v>
                </c:pt>
                <c:pt idx="512">
                  <c:v>25</c:v>
                </c:pt>
                <c:pt idx="513">
                  <c:v>25</c:v>
                </c:pt>
                <c:pt idx="514">
                  <c:v>25</c:v>
                </c:pt>
                <c:pt idx="515">
                  <c:v>25</c:v>
                </c:pt>
                <c:pt idx="516">
                  <c:v>25</c:v>
                </c:pt>
                <c:pt idx="517">
                  <c:v>25</c:v>
                </c:pt>
                <c:pt idx="518">
                  <c:v>25</c:v>
                </c:pt>
                <c:pt idx="519">
                  <c:v>25</c:v>
                </c:pt>
                <c:pt idx="520">
                  <c:v>25</c:v>
                </c:pt>
                <c:pt idx="521">
                  <c:v>25</c:v>
                </c:pt>
                <c:pt idx="522">
                  <c:v>25</c:v>
                </c:pt>
                <c:pt idx="523">
                  <c:v>25</c:v>
                </c:pt>
                <c:pt idx="524">
                  <c:v>25</c:v>
                </c:pt>
                <c:pt idx="525">
                  <c:v>25</c:v>
                </c:pt>
                <c:pt idx="526">
                  <c:v>25</c:v>
                </c:pt>
                <c:pt idx="527">
                  <c:v>25</c:v>
                </c:pt>
                <c:pt idx="528">
                  <c:v>25</c:v>
                </c:pt>
                <c:pt idx="529">
                  <c:v>25</c:v>
                </c:pt>
                <c:pt idx="530">
                  <c:v>25</c:v>
                </c:pt>
                <c:pt idx="531">
                  <c:v>25</c:v>
                </c:pt>
                <c:pt idx="532">
                  <c:v>25</c:v>
                </c:pt>
                <c:pt idx="533">
                  <c:v>25</c:v>
                </c:pt>
                <c:pt idx="534">
                  <c:v>25</c:v>
                </c:pt>
                <c:pt idx="535">
                  <c:v>25</c:v>
                </c:pt>
                <c:pt idx="536">
                  <c:v>25</c:v>
                </c:pt>
                <c:pt idx="537">
                  <c:v>25</c:v>
                </c:pt>
                <c:pt idx="538">
                  <c:v>25</c:v>
                </c:pt>
                <c:pt idx="539">
                  <c:v>25</c:v>
                </c:pt>
                <c:pt idx="540">
                  <c:v>25</c:v>
                </c:pt>
                <c:pt idx="541">
                  <c:v>25</c:v>
                </c:pt>
                <c:pt idx="542">
                  <c:v>25</c:v>
                </c:pt>
                <c:pt idx="543">
                  <c:v>25</c:v>
                </c:pt>
                <c:pt idx="544">
                  <c:v>25</c:v>
                </c:pt>
                <c:pt idx="545">
                  <c:v>25</c:v>
                </c:pt>
                <c:pt idx="546">
                  <c:v>25</c:v>
                </c:pt>
                <c:pt idx="547">
                  <c:v>25</c:v>
                </c:pt>
                <c:pt idx="548">
                  <c:v>25</c:v>
                </c:pt>
                <c:pt idx="549">
                  <c:v>25</c:v>
                </c:pt>
                <c:pt idx="550">
                  <c:v>25</c:v>
                </c:pt>
                <c:pt idx="551">
                  <c:v>25</c:v>
                </c:pt>
                <c:pt idx="552">
                  <c:v>25</c:v>
                </c:pt>
                <c:pt idx="553">
                  <c:v>25</c:v>
                </c:pt>
                <c:pt idx="554">
                  <c:v>25</c:v>
                </c:pt>
                <c:pt idx="555">
                  <c:v>25</c:v>
                </c:pt>
                <c:pt idx="556">
                  <c:v>25</c:v>
                </c:pt>
                <c:pt idx="557">
                  <c:v>25</c:v>
                </c:pt>
                <c:pt idx="558">
                  <c:v>25</c:v>
                </c:pt>
                <c:pt idx="559">
                  <c:v>25</c:v>
                </c:pt>
                <c:pt idx="560">
                  <c:v>25</c:v>
                </c:pt>
                <c:pt idx="561">
                  <c:v>25</c:v>
                </c:pt>
                <c:pt idx="562">
                  <c:v>25</c:v>
                </c:pt>
                <c:pt idx="563">
                  <c:v>25</c:v>
                </c:pt>
                <c:pt idx="564">
                  <c:v>25</c:v>
                </c:pt>
                <c:pt idx="565">
                  <c:v>25</c:v>
                </c:pt>
                <c:pt idx="566">
                  <c:v>25</c:v>
                </c:pt>
                <c:pt idx="567">
                  <c:v>25</c:v>
                </c:pt>
                <c:pt idx="568">
                  <c:v>25</c:v>
                </c:pt>
                <c:pt idx="569">
                  <c:v>25</c:v>
                </c:pt>
                <c:pt idx="570">
                  <c:v>25</c:v>
                </c:pt>
                <c:pt idx="571">
                  <c:v>25</c:v>
                </c:pt>
                <c:pt idx="572">
                  <c:v>25</c:v>
                </c:pt>
                <c:pt idx="573">
                  <c:v>25</c:v>
                </c:pt>
                <c:pt idx="574">
                  <c:v>25</c:v>
                </c:pt>
                <c:pt idx="575">
                  <c:v>25</c:v>
                </c:pt>
                <c:pt idx="576">
                  <c:v>25</c:v>
                </c:pt>
                <c:pt idx="577">
                  <c:v>25</c:v>
                </c:pt>
                <c:pt idx="578">
                  <c:v>25</c:v>
                </c:pt>
                <c:pt idx="579">
                  <c:v>25</c:v>
                </c:pt>
                <c:pt idx="580">
                  <c:v>25</c:v>
                </c:pt>
                <c:pt idx="581">
                  <c:v>25</c:v>
                </c:pt>
                <c:pt idx="582">
                  <c:v>25</c:v>
                </c:pt>
                <c:pt idx="583">
                  <c:v>25</c:v>
                </c:pt>
                <c:pt idx="584">
                  <c:v>25</c:v>
                </c:pt>
                <c:pt idx="585">
                  <c:v>25</c:v>
                </c:pt>
                <c:pt idx="586">
                  <c:v>25</c:v>
                </c:pt>
                <c:pt idx="587">
                  <c:v>25</c:v>
                </c:pt>
                <c:pt idx="588">
                  <c:v>25</c:v>
                </c:pt>
                <c:pt idx="589">
                  <c:v>25</c:v>
                </c:pt>
                <c:pt idx="590">
                  <c:v>25</c:v>
                </c:pt>
                <c:pt idx="591">
                  <c:v>25</c:v>
                </c:pt>
                <c:pt idx="592">
                  <c:v>25</c:v>
                </c:pt>
                <c:pt idx="593">
                  <c:v>25</c:v>
                </c:pt>
                <c:pt idx="594">
                  <c:v>25</c:v>
                </c:pt>
                <c:pt idx="595">
                  <c:v>25</c:v>
                </c:pt>
                <c:pt idx="596">
                  <c:v>25</c:v>
                </c:pt>
                <c:pt idx="597">
                  <c:v>25</c:v>
                </c:pt>
                <c:pt idx="598">
                  <c:v>25</c:v>
                </c:pt>
                <c:pt idx="599">
                  <c:v>25</c:v>
                </c:pt>
                <c:pt idx="600">
                  <c:v>25</c:v>
                </c:pt>
                <c:pt idx="601">
                  <c:v>25</c:v>
                </c:pt>
                <c:pt idx="602">
                  <c:v>25</c:v>
                </c:pt>
                <c:pt idx="603">
                  <c:v>25</c:v>
                </c:pt>
                <c:pt idx="604">
                  <c:v>25</c:v>
                </c:pt>
                <c:pt idx="605">
                  <c:v>25</c:v>
                </c:pt>
                <c:pt idx="606">
                  <c:v>25</c:v>
                </c:pt>
                <c:pt idx="607">
                  <c:v>25</c:v>
                </c:pt>
                <c:pt idx="608">
                  <c:v>25</c:v>
                </c:pt>
                <c:pt idx="609">
                  <c:v>25</c:v>
                </c:pt>
                <c:pt idx="610">
                  <c:v>25</c:v>
                </c:pt>
                <c:pt idx="611">
                  <c:v>25</c:v>
                </c:pt>
                <c:pt idx="612">
                  <c:v>25</c:v>
                </c:pt>
                <c:pt idx="613">
                  <c:v>25</c:v>
                </c:pt>
                <c:pt idx="614">
                  <c:v>25</c:v>
                </c:pt>
                <c:pt idx="615">
                  <c:v>25</c:v>
                </c:pt>
                <c:pt idx="616">
                  <c:v>25</c:v>
                </c:pt>
                <c:pt idx="617">
                  <c:v>25</c:v>
                </c:pt>
                <c:pt idx="618">
                  <c:v>25</c:v>
                </c:pt>
                <c:pt idx="619">
                  <c:v>25</c:v>
                </c:pt>
                <c:pt idx="620">
                  <c:v>25</c:v>
                </c:pt>
                <c:pt idx="621">
                  <c:v>25</c:v>
                </c:pt>
                <c:pt idx="622">
                  <c:v>25</c:v>
                </c:pt>
                <c:pt idx="623">
                  <c:v>25</c:v>
                </c:pt>
                <c:pt idx="624">
                  <c:v>25</c:v>
                </c:pt>
                <c:pt idx="625">
                  <c:v>25</c:v>
                </c:pt>
                <c:pt idx="626">
                  <c:v>25</c:v>
                </c:pt>
                <c:pt idx="627">
                  <c:v>25</c:v>
                </c:pt>
                <c:pt idx="628">
                  <c:v>25</c:v>
                </c:pt>
                <c:pt idx="629">
                  <c:v>25</c:v>
                </c:pt>
                <c:pt idx="630">
                  <c:v>25</c:v>
                </c:pt>
                <c:pt idx="631">
                  <c:v>25</c:v>
                </c:pt>
                <c:pt idx="632">
                  <c:v>25</c:v>
                </c:pt>
                <c:pt idx="633">
                  <c:v>25</c:v>
                </c:pt>
                <c:pt idx="634">
                  <c:v>25</c:v>
                </c:pt>
                <c:pt idx="635">
                  <c:v>25</c:v>
                </c:pt>
                <c:pt idx="636">
                  <c:v>25</c:v>
                </c:pt>
                <c:pt idx="637">
                  <c:v>25</c:v>
                </c:pt>
                <c:pt idx="638">
                  <c:v>25</c:v>
                </c:pt>
                <c:pt idx="639">
                  <c:v>25</c:v>
                </c:pt>
                <c:pt idx="640">
                  <c:v>25</c:v>
                </c:pt>
                <c:pt idx="641">
                  <c:v>25</c:v>
                </c:pt>
                <c:pt idx="642">
                  <c:v>25</c:v>
                </c:pt>
                <c:pt idx="643">
                  <c:v>25</c:v>
                </c:pt>
                <c:pt idx="644">
                  <c:v>25</c:v>
                </c:pt>
                <c:pt idx="645">
                  <c:v>25</c:v>
                </c:pt>
                <c:pt idx="646">
                  <c:v>25</c:v>
                </c:pt>
                <c:pt idx="647">
                  <c:v>25</c:v>
                </c:pt>
                <c:pt idx="648">
                  <c:v>25</c:v>
                </c:pt>
                <c:pt idx="649">
                  <c:v>25</c:v>
                </c:pt>
                <c:pt idx="650">
                  <c:v>25</c:v>
                </c:pt>
                <c:pt idx="651">
                  <c:v>25</c:v>
                </c:pt>
                <c:pt idx="652">
                  <c:v>25</c:v>
                </c:pt>
                <c:pt idx="653">
                  <c:v>25</c:v>
                </c:pt>
                <c:pt idx="654">
                  <c:v>25</c:v>
                </c:pt>
                <c:pt idx="655">
                  <c:v>25</c:v>
                </c:pt>
                <c:pt idx="656">
                  <c:v>25</c:v>
                </c:pt>
                <c:pt idx="657">
                  <c:v>25</c:v>
                </c:pt>
                <c:pt idx="658">
                  <c:v>25</c:v>
                </c:pt>
                <c:pt idx="659">
                  <c:v>25</c:v>
                </c:pt>
                <c:pt idx="660">
                  <c:v>25</c:v>
                </c:pt>
                <c:pt idx="661">
                  <c:v>25</c:v>
                </c:pt>
                <c:pt idx="662">
                  <c:v>25</c:v>
                </c:pt>
                <c:pt idx="663">
                  <c:v>25</c:v>
                </c:pt>
                <c:pt idx="664">
                  <c:v>25</c:v>
                </c:pt>
                <c:pt idx="665">
                  <c:v>25</c:v>
                </c:pt>
                <c:pt idx="666">
                  <c:v>25</c:v>
                </c:pt>
                <c:pt idx="667">
                  <c:v>25</c:v>
                </c:pt>
                <c:pt idx="668">
                  <c:v>25</c:v>
                </c:pt>
                <c:pt idx="669">
                  <c:v>25</c:v>
                </c:pt>
                <c:pt idx="670">
                  <c:v>25</c:v>
                </c:pt>
                <c:pt idx="671">
                  <c:v>25</c:v>
                </c:pt>
                <c:pt idx="672">
                  <c:v>25</c:v>
                </c:pt>
                <c:pt idx="673">
                  <c:v>25</c:v>
                </c:pt>
                <c:pt idx="674">
                  <c:v>25</c:v>
                </c:pt>
                <c:pt idx="675">
                  <c:v>25</c:v>
                </c:pt>
                <c:pt idx="676">
                  <c:v>25</c:v>
                </c:pt>
                <c:pt idx="677">
                  <c:v>25</c:v>
                </c:pt>
                <c:pt idx="678">
                  <c:v>25</c:v>
                </c:pt>
                <c:pt idx="679">
                  <c:v>25</c:v>
                </c:pt>
                <c:pt idx="680">
                  <c:v>25</c:v>
                </c:pt>
                <c:pt idx="681">
                  <c:v>25</c:v>
                </c:pt>
                <c:pt idx="682">
                  <c:v>25</c:v>
                </c:pt>
                <c:pt idx="683">
                  <c:v>25</c:v>
                </c:pt>
                <c:pt idx="684">
                  <c:v>25</c:v>
                </c:pt>
                <c:pt idx="685">
                  <c:v>25</c:v>
                </c:pt>
                <c:pt idx="686">
                  <c:v>25</c:v>
                </c:pt>
                <c:pt idx="687">
                  <c:v>25</c:v>
                </c:pt>
                <c:pt idx="688">
                  <c:v>25</c:v>
                </c:pt>
                <c:pt idx="689">
                  <c:v>25</c:v>
                </c:pt>
                <c:pt idx="690">
                  <c:v>25</c:v>
                </c:pt>
                <c:pt idx="691">
                  <c:v>25</c:v>
                </c:pt>
                <c:pt idx="692">
                  <c:v>25</c:v>
                </c:pt>
                <c:pt idx="693">
                  <c:v>25</c:v>
                </c:pt>
                <c:pt idx="694">
                  <c:v>25</c:v>
                </c:pt>
                <c:pt idx="695">
                  <c:v>25</c:v>
                </c:pt>
                <c:pt idx="696">
                  <c:v>25</c:v>
                </c:pt>
                <c:pt idx="697">
                  <c:v>25</c:v>
                </c:pt>
                <c:pt idx="698">
                  <c:v>25</c:v>
                </c:pt>
                <c:pt idx="699">
                  <c:v>25</c:v>
                </c:pt>
                <c:pt idx="700">
                  <c:v>25</c:v>
                </c:pt>
                <c:pt idx="701">
                  <c:v>25</c:v>
                </c:pt>
                <c:pt idx="702">
                  <c:v>25</c:v>
                </c:pt>
                <c:pt idx="703">
                  <c:v>25</c:v>
                </c:pt>
                <c:pt idx="704">
                  <c:v>25</c:v>
                </c:pt>
                <c:pt idx="705">
                  <c:v>25</c:v>
                </c:pt>
                <c:pt idx="706">
                  <c:v>25</c:v>
                </c:pt>
                <c:pt idx="707">
                  <c:v>25</c:v>
                </c:pt>
                <c:pt idx="708">
                  <c:v>25</c:v>
                </c:pt>
                <c:pt idx="709">
                  <c:v>25</c:v>
                </c:pt>
                <c:pt idx="710">
                  <c:v>25</c:v>
                </c:pt>
                <c:pt idx="711">
                  <c:v>25</c:v>
                </c:pt>
                <c:pt idx="712">
                  <c:v>25</c:v>
                </c:pt>
                <c:pt idx="713">
                  <c:v>25</c:v>
                </c:pt>
                <c:pt idx="714">
                  <c:v>25</c:v>
                </c:pt>
                <c:pt idx="715">
                  <c:v>25</c:v>
                </c:pt>
                <c:pt idx="716">
                  <c:v>25</c:v>
                </c:pt>
                <c:pt idx="717">
                  <c:v>25</c:v>
                </c:pt>
                <c:pt idx="718">
                  <c:v>25</c:v>
                </c:pt>
                <c:pt idx="719">
                  <c:v>25</c:v>
                </c:pt>
                <c:pt idx="720">
                  <c:v>25</c:v>
                </c:pt>
                <c:pt idx="721">
                  <c:v>25</c:v>
                </c:pt>
                <c:pt idx="722">
                  <c:v>25</c:v>
                </c:pt>
                <c:pt idx="723">
                  <c:v>25</c:v>
                </c:pt>
                <c:pt idx="724">
                  <c:v>25</c:v>
                </c:pt>
                <c:pt idx="725">
                  <c:v>25</c:v>
                </c:pt>
                <c:pt idx="726">
                  <c:v>25</c:v>
                </c:pt>
                <c:pt idx="727">
                  <c:v>25</c:v>
                </c:pt>
                <c:pt idx="728">
                  <c:v>25</c:v>
                </c:pt>
                <c:pt idx="729">
                  <c:v>25</c:v>
                </c:pt>
                <c:pt idx="730">
                  <c:v>25</c:v>
                </c:pt>
                <c:pt idx="731">
                  <c:v>25</c:v>
                </c:pt>
                <c:pt idx="732">
                  <c:v>25</c:v>
                </c:pt>
                <c:pt idx="733">
                  <c:v>25</c:v>
                </c:pt>
                <c:pt idx="734">
                  <c:v>25</c:v>
                </c:pt>
                <c:pt idx="735">
                  <c:v>25</c:v>
                </c:pt>
                <c:pt idx="736">
                  <c:v>25</c:v>
                </c:pt>
                <c:pt idx="737">
                  <c:v>25</c:v>
                </c:pt>
                <c:pt idx="738">
                  <c:v>25</c:v>
                </c:pt>
                <c:pt idx="739">
                  <c:v>25</c:v>
                </c:pt>
                <c:pt idx="740">
                  <c:v>25</c:v>
                </c:pt>
                <c:pt idx="741">
                  <c:v>25</c:v>
                </c:pt>
                <c:pt idx="742">
                  <c:v>25</c:v>
                </c:pt>
                <c:pt idx="743">
                  <c:v>25</c:v>
                </c:pt>
                <c:pt idx="744">
                  <c:v>25</c:v>
                </c:pt>
                <c:pt idx="745">
                  <c:v>25</c:v>
                </c:pt>
                <c:pt idx="746">
                  <c:v>25</c:v>
                </c:pt>
                <c:pt idx="747">
                  <c:v>25</c:v>
                </c:pt>
                <c:pt idx="748">
                  <c:v>25</c:v>
                </c:pt>
                <c:pt idx="749">
                  <c:v>25</c:v>
                </c:pt>
                <c:pt idx="750">
                  <c:v>25</c:v>
                </c:pt>
                <c:pt idx="751">
                  <c:v>25</c:v>
                </c:pt>
                <c:pt idx="752">
                  <c:v>25</c:v>
                </c:pt>
                <c:pt idx="753">
                  <c:v>25</c:v>
                </c:pt>
                <c:pt idx="754">
                  <c:v>25</c:v>
                </c:pt>
                <c:pt idx="755">
                  <c:v>25</c:v>
                </c:pt>
                <c:pt idx="756">
                  <c:v>25</c:v>
                </c:pt>
                <c:pt idx="757">
                  <c:v>25</c:v>
                </c:pt>
                <c:pt idx="758">
                  <c:v>25</c:v>
                </c:pt>
                <c:pt idx="759">
                  <c:v>25</c:v>
                </c:pt>
                <c:pt idx="760">
                  <c:v>25</c:v>
                </c:pt>
                <c:pt idx="761">
                  <c:v>25</c:v>
                </c:pt>
                <c:pt idx="762">
                  <c:v>25</c:v>
                </c:pt>
                <c:pt idx="763">
                  <c:v>25</c:v>
                </c:pt>
                <c:pt idx="764">
                  <c:v>25</c:v>
                </c:pt>
                <c:pt idx="765">
                  <c:v>25</c:v>
                </c:pt>
                <c:pt idx="766">
                  <c:v>25</c:v>
                </c:pt>
                <c:pt idx="767">
                  <c:v>25</c:v>
                </c:pt>
                <c:pt idx="768">
                  <c:v>25</c:v>
                </c:pt>
                <c:pt idx="769">
                  <c:v>25</c:v>
                </c:pt>
                <c:pt idx="770">
                  <c:v>25</c:v>
                </c:pt>
                <c:pt idx="771">
                  <c:v>25</c:v>
                </c:pt>
                <c:pt idx="772">
                  <c:v>25</c:v>
                </c:pt>
                <c:pt idx="773">
                  <c:v>25</c:v>
                </c:pt>
                <c:pt idx="774">
                  <c:v>25</c:v>
                </c:pt>
                <c:pt idx="775">
                  <c:v>25</c:v>
                </c:pt>
                <c:pt idx="776">
                  <c:v>25</c:v>
                </c:pt>
                <c:pt idx="777">
                  <c:v>25</c:v>
                </c:pt>
                <c:pt idx="778">
                  <c:v>25</c:v>
                </c:pt>
                <c:pt idx="779">
                  <c:v>25</c:v>
                </c:pt>
                <c:pt idx="780">
                  <c:v>25</c:v>
                </c:pt>
                <c:pt idx="781">
                  <c:v>25</c:v>
                </c:pt>
                <c:pt idx="782">
                  <c:v>25</c:v>
                </c:pt>
                <c:pt idx="783">
                  <c:v>25</c:v>
                </c:pt>
                <c:pt idx="784">
                  <c:v>25</c:v>
                </c:pt>
                <c:pt idx="785">
                  <c:v>25</c:v>
                </c:pt>
                <c:pt idx="786">
                  <c:v>25</c:v>
                </c:pt>
                <c:pt idx="787">
                  <c:v>25</c:v>
                </c:pt>
                <c:pt idx="788">
                  <c:v>25</c:v>
                </c:pt>
                <c:pt idx="789">
                  <c:v>25</c:v>
                </c:pt>
                <c:pt idx="790">
                  <c:v>25</c:v>
                </c:pt>
                <c:pt idx="791">
                  <c:v>25</c:v>
                </c:pt>
                <c:pt idx="792">
                  <c:v>25</c:v>
                </c:pt>
                <c:pt idx="793">
                  <c:v>25</c:v>
                </c:pt>
                <c:pt idx="794">
                  <c:v>25</c:v>
                </c:pt>
                <c:pt idx="795">
                  <c:v>25</c:v>
                </c:pt>
                <c:pt idx="796">
                  <c:v>25</c:v>
                </c:pt>
                <c:pt idx="797">
                  <c:v>25</c:v>
                </c:pt>
                <c:pt idx="798">
                  <c:v>25</c:v>
                </c:pt>
                <c:pt idx="799">
                  <c:v>25</c:v>
                </c:pt>
                <c:pt idx="800">
                  <c:v>25</c:v>
                </c:pt>
                <c:pt idx="801">
                  <c:v>25</c:v>
                </c:pt>
                <c:pt idx="802">
                  <c:v>25</c:v>
                </c:pt>
                <c:pt idx="803">
                  <c:v>25</c:v>
                </c:pt>
                <c:pt idx="804">
                  <c:v>25</c:v>
                </c:pt>
                <c:pt idx="805">
                  <c:v>25</c:v>
                </c:pt>
                <c:pt idx="806">
                  <c:v>25</c:v>
                </c:pt>
                <c:pt idx="807">
                  <c:v>25</c:v>
                </c:pt>
                <c:pt idx="808">
                  <c:v>25</c:v>
                </c:pt>
                <c:pt idx="809">
                  <c:v>25</c:v>
                </c:pt>
                <c:pt idx="810">
                  <c:v>25</c:v>
                </c:pt>
                <c:pt idx="811">
                  <c:v>25</c:v>
                </c:pt>
                <c:pt idx="812">
                  <c:v>25</c:v>
                </c:pt>
                <c:pt idx="813">
                  <c:v>25</c:v>
                </c:pt>
                <c:pt idx="814">
                  <c:v>25</c:v>
                </c:pt>
                <c:pt idx="815">
                  <c:v>25</c:v>
                </c:pt>
                <c:pt idx="816">
                  <c:v>25</c:v>
                </c:pt>
                <c:pt idx="817">
                  <c:v>25</c:v>
                </c:pt>
                <c:pt idx="818">
                  <c:v>25</c:v>
                </c:pt>
                <c:pt idx="819">
                  <c:v>25</c:v>
                </c:pt>
                <c:pt idx="820">
                  <c:v>25</c:v>
                </c:pt>
                <c:pt idx="821">
                  <c:v>25</c:v>
                </c:pt>
                <c:pt idx="822">
                  <c:v>25</c:v>
                </c:pt>
                <c:pt idx="823">
                  <c:v>25</c:v>
                </c:pt>
                <c:pt idx="824">
                  <c:v>25</c:v>
                </c:pt>
                <c:pt idx="825">
                  <c:v>25</c:v>
                </c:pt>
                <c:pt idx="826">
                  <c:v>25</c:v>
                </c:pt>
                <c:pt idx="827">
                  <c:v>25</c:v>
                </c:pt>
                <c:pt idx="828">
                  <c:v>25</c:v>
                </c:pt>
                <c:pt idx="829">
                  <c:v>25</c:v>
                </c:pt>
                <c:pt idx="830">
                  <c:v>25</c:v>
                </c:pt>
                <c:pt idx="831">
                  <c:v>25</c:v>
                </c:pt>
                <c:pt idx="832">
                  <c:v>25</c:v>
                </c:pt>
                <c:pt idx="833">
                  <c:v>25</c:v>
                </c:pt>
                <c:pt idx="834">
                  <c:v>25</c:v>
                </c:pt>
                <c:pt idx="835">
                  <c:v>25</c:v>
                </c:pt>
                <c:pt idx="836">
                  <c:v>25</c:v>
                </c:pt>
                <c:pt idx="837">
                  <c:v>25</c:v>
                </c:pt>
                <c:pt idx="838">
                  <c:v>25</c:v>
                </c:pt>
                <c:pt idx="839">
                  <c:v>25</c:v>
                </c:pt>
                <c:pt idx="840">
                  <c:v>25</c:v>
                </c:pt>
                <c:pt idx="841">
                  <c:v>25</c:v>
                </c:pt>
                <c:pt idx="842">
                  <c:v>25</c:v>
                </c:pt>
                <c:pt idx="843">
                  <c:v>25</c:v>
                </c:pt>
                <c:pt idx="844">
                  <c:v>25</c:v>
                </c:pt>
                <c:pt idx="845">
                  <c:v>25</c:v>
                </c:pt>
                <c:pt idx="846">
                  <c:v>25</c:v>
                </c:pt>
                <c:pt idx="847">
                  <c:v>25</c:v>
                </c:pt>
                <c:pt idx="848">
                  <c:v>25</c:v>
                </c:pt>
                <c:pt idx="849">
                  <c:v>25</c:v>
                </c:pt>
                <c:pt idx="850">
                  <c:v>25</c:v>
                </c:pt>
                <c:pt idx="851">
                  <c:v>25</c:v>
                </c:pt>
                <c:pt idx="852">
                  <c:v>25</c:v>
                </c:pt>
                <c:pt idx="853">
                  <c:v>25</c:v>
                </c:pt>
                <c:pt idx="854">
                  <c:v>25</c:v>
                </c:pt>
                <c:pt idx="855">
                  <c:v>25</c:v>
                </c:pt>
                <c:pt idx="856">
                  <c:v>25</c:v>
                </c:pt>
                <c:pt idx="857">
                  <c:v>25</c:v>
                </c:pt>
                <c:pt idx="858">
                  <c:v>25</c:v>
                </c:pt>
                <c:pt idx="859">
                  <c:v>25</c:v>
                </c:pt>
                <c:pt idx="860">
                  <c:v>25</c:v>
                </c:pt>
                <c:pt idx="861">
                  <c:v>25</c:v>
                </c:pt>
                <c:pt idx="862">
                  <c:v>25</c:v>
                </c:pt>
                <c:pt idx="863">
                  <c:v>25</c:v>
                </c:pt>
                <c:pt idx="864">
                  <c:v>25</c:v>
                </c:pt>
                <c:pt idx="865">
                  <c:v>25</c:v>
                </c:pt>
                <c:pt idx="866">
                  <c:v>25</c:v>
                </c:pt>
                <c:pt idx="867">
                  <c:v>25</c:v>
                </c:pt>
                <c:pt idx="868">
                  <c:v>25</c:v>
                </c:pt>
                <c:pt idx="869">
                  <c:v>25</c:v>
                </c:pt>
                <c:pt idx="870">
                  <c:v>25</c:v>
                </c:pt>
                <c:pt idx="871">
                  <c:v>25</c:v>
                </c:pt>
                <c:pt idx="872">
                  <c:v>25</c:v>
                </c:pt>
                <c:pt idx="873">
                  <c:v>25</c:v>
                </c:pt>
                <c:pt idx="874">
                  <c:v>25</c:v>
                </c:pt>
                <c:pt idx="875">
                  <c:v>25</c:v>
                </c:pt>
                <c:pt idx="876">
                  <c:v>25</c:v>
                </c:pt>
                <c:pt idx="877">
                  <c:v>25</c:v>
                </c:pt>
                <c:pt idx="878">
                  <c:v>25</c:v>
                </c:pt>
                <c:pt idx="879">
                  <c:v>25</c:v>
                </c:pt>
                <c:pt idx="880">
                  <c:v>25</c:v>
                </c:pt>
                <c:pt idx="881">
                  <c:v>25</c:v>
                </c:pt>
                <c:pt idx="882">
                  <c:v>25</c:v>
                </c:pt>
                <c:pt idx="883">
                  <c:v>25</c:v>
                </c:pt>
                <c:pt idx="884">
                  <c:v>25</c:v>
                </c:pt>
                <c:pt idx="885">
                  <c:v>25</c:v>
                </c:pt>
                <c:pt idx="886">
                  <c:v>25</c:v>
                </c:pt>
                <c:pt idx="887">
                  <c:v>25</c:v>
                </c:pt>
                <c:pt idx="888">
                  <c:v>25</c:v>
                </c:pt>
                <c:pt idx="889">
                  <c:v>25</c:v>
                </c:pt>
                <c:pt idx="890">
                  <c:v>25</c:v>
                </c:pt>
                <c:pt idx="891">
                  <c:v>25</c:v>
                </c:pt>
                <c:pt idx="892">
                  <c:v>25</c:v>
                </c:pt>
                <c:pt idx="893">
                  <c:v>25</c:v>
                </c:pt>
                <c:pt idx="894">
                  <c:v>25</c:v>
                </c:pt>
                <c:pt idx="895">
                  <c:v>25</c:v>
                </c:pt>
                <c:pt idx="896">
                  <c:v>25</c:v>
                </c:pt>
                <c:pt idx="897">
                  <c:v>25</c:v>
                </c:pt>
                <c:pt idx="898">
                  <c:v>25</c:v>
                </c:pt>
                <c:pt idx="899">
                  <c:v>25</c:v>
                </c:pt>
                <c:pt idx="900">
                  <c:v>25</c:v>
                </c:pt>
                <c:pt idx="901">
                  <c:v>25</c:v>
                </c:pt>
                <c:pt idx="902">
                  <c:v>25</c:v>
                </c:pt>
                <c:pt idx="903">
                  <c:v>25</c:v>
                </c:pt>
                <c:pt idx="904">
                  <c:v>25</c:v>
                </c:pt>
                <c:pt idx="905">
                  <c:v>25</c:v>
                </c:pt>
                <c:pt idx="906">
                  <c:v>25</c:v>
                </c:pt>
                <c:pt idx="907">
                  <c:v>25</c:v>
                </c:pt>
                <c:pt idx="908">
                  <c:v>25</c:v>
                </c:pt>
                <c:pt idx="909">
                  <c:v>25</c:v>
                </c:pt>
                <c:pt idx="910">
                  <c:v>25</c:v>
                </c:pt>
                <c:pt idx="911">
                  <c:v>25</c:v>
                </c:pt>
                <c:pt idx="912">
                  <c:v>25</c:v>
                </c:pt>
                <c:pt idx="913">
                  <c:v>25</c:v>
                </c:pt>
                <c:pt idx="914">
                  <c:v>25</c:v>
                </c:pt>
                <c:pt idx="915">
                  <c:v>25</c:v>
                </c:pt>
                <c:pt idx="916">
                  <c:v>25</c:v>
                </c:pt>
                <c:pt idx="917">
                  <c:v>25</c:v>
                </c:pt>
                <c:pt idx="918">
                  <c:v>25</c:v>
                </c:pt>
                <c:pt idx="919">
                  <c:v>25</c:v>
                </c:pt>
                <c:pt idx="920">
                  <c:v>25</c:v>
                </c:pt>
                <c:pt idx="921">
                  <c:v>25</c:v>
                </c:pt>
                <c:pt idx="922">
                  <c:v>25</c:v>
                </c:pt>
                <c:pt idx="923">
                  <c:v>25</c:v>
                </c:pt>
                <c:pt idx="924">
                  <c:v>25</c:v>
                </c:pt>
                <c:pt idx="925">
                  <c:v>25</c:v>
                </c:pt>
                <c:pt idx="926">
                  <c:v>25</c:v>
                </c:pt>
                <c:pt idx="927">
                  <c:v>25</c:v>
                </c:pt>
                <c:pt idx="928">
                  <c:v>25</c:v>
                </c:pt>
                <c:pt idx="929">
                  <c:v>25</c:v>
                </c:pt>
                <c:pt idx="930">
                  <c:v>25</c:v>
                </c:pt>
                <c:pt idx="931">
                  <c:v>25</c:v>
                </c:pt>
                <c:pt idx="932">
                  <c:v>25</c:v>
                </c:pt>
                <c:pt idx="933">
                  <c:v>25</c:v>
                </c:pt>
                <c:pt idx="934">
                  <c:v>25</c:v>
                </c:pt>
                <c:pt idx="935">
                  <c:v>25</c:v>
                </c:pt>
                <c:pt idx="936">
                  <c:v>25</c:v>
                </c:pt>
                <c:pt idx="937">
                  <c:v>25</c:v>
                </c:pt>
                <c:pt idx="938">
                  <c:v>25</c:v>
                </c:pt>
                <c:pt idx="939">
                  <c:v>25</c:v>
                </c:pt>
                <c:pt idx="940">
                  <c:v>25</c:v>
                </c:pt>
                <c:pt idx="941">
                  <c:v>25</c:v>
                </c:pt>
                <c:pt idx="942">
                  <c:v>25</c:v>
                </c:pt>
                <c:pt idx="943">
                  <c:v>25</c:v>
                </c:pt>
                <c:pt idx="944">
                  <c:v>25</c:v>
                </c:pt>
                <c:pt idx="945">
                  <c:v>25</c:v>
                </c:pt>
                <c:pt idx="946">
                  <c:v>25</c:v>
                </c:pt>
                <c:pt idx="947">
                  <c:v>25</c:v>
                </c:pt>
                <c:pt idx="948">
                  <c:v>25</c:v>
                </c:pt>
                <c:pt idx="949">
                  <c:v>25</c:v>
                </c:pt>
                <c:pt idx="950">
                  <c:v>25</c:v>
                </c:pt>
                <c:pt idx="951">
                  <c:v>25</c:v>
                </c:pt>
                <c:pt idx="952">
                  <c:v>25</c:v>
                </c:pt>
                <c:pt idx="953">
                  <c:v>25</c:v>
                </c:pt>
                <c:pt idx="954">
                  <c:v>25</c:v>
                </c:pt>
                <c:pt idx="955">
                  <c:v>25</c:v>
                </c:pt>
                <c:pt idx="956">
                  <c:v>25</c:v>
                </c:pt>
                <c:pt idx="957">
                  <c:v>25</c:v>
                </c:pt>
                <c:pt idx="958">
                  <c:v>25</c:v>
                </c:pt>
                <c:pt idx="959">
                  <c:v>25</c:v>
                </c:pt>
                <c:pt idx="960">
                  <c:v>25</c:v>
                </c:pt>
                <c:pt idx="961">
                  <c:v>25</c:v>
                </c:pt>
                <c:pt idx="962">
                  <c:v>25</c:v>
                </c:pt>
                <c:pt idx="963">
                  <c:v>25</c:v>
                </c:pt>
                <c:pt idx="964">
                  <c:v>25</c:v>
                </c:pt>
                <c:pt idx="965">
                  <c:v>25</c:v>
                </c:pt>
                <c:pt idx="966">
                  <c:v>25</c:v>
                </c:pt>
                <c:pt idx="967">
                  <c:v>25</c:v>
                </c:pt>
                <c:pt idx="968">
                  <c:v>25</c:v>
                </c:pt>
                <c:pt idx="969">
                  <c:v>25</c:v>
                </c:pt>
                <c:pt idx="970">
                  <c:v>25</c:v>
                </c:pt>
                <c:pt idx="971">
                  <c:v>25</c:v>
                </c:pt>
                <c:pt idx="972">
                  <c:v>25</c:v>
                </c:pt>
                <c:pt idx="973">
                  <c:v>25</c:v>
                </c:pt>
                <c:pt idx="974">
                  <c:v>25</c:v>
                </c:pt>
                <c:pt idx="975">
                  <c:v>25</c:v>
                </c:pt>
                <c:pt idx="976">
                  <c:v>25</c:v>
                </c:pt>
                <c:pt idx="977">
                  <c:v>25</c:v>
                </c:pt>
                <c:pt idx="978">
                  <c:v>25</c:v>
                </c:pt>
                <c:pt idx="979">
                  <c:v>25</c:v>
                </c:pt>
                <c:pt idx="980">
                  <c:v>25</c:v>
                </c:pt>
                <c:pt idx="981">
                  <c:v>25</c:v>
                </c:pt>
                <c:pt idx="982">
                  <c:v>25</c:v>
                </c:pt>
                <c:pt idx="983">
                  <c:v>25</c:v>
                </c:pt>
                <c:pt idx="984">
                  <c:v>25</c:v>
                </c:pt>
                <c:pt idx="985">
                  <c:v>25</c:v>
                </c:pt>
                <c:pt idx="986">
                  <c:v>25</c:v>
                </c:pt>
                <c:pt idx="987">
                  <c:v>25</c:v>
                </c:pt>
                <c:pt idx="988">
                  <c:v>25</c:v>
                </c:pt>
                <c:pt idx="989">
                  <c:v>25</c:v>
                </c:pt>
                <c:pt idx="990">
                  <c:v>25</c:v>
                </c:pt>
                <c:pt idx="991">
                  <c:v>25</c:v>
                </c:pt>
                <c:pt idx="992">
                  <c:v>25</c:v>
                </c:pt>
                <c:pt idx="993">
                  <c:v>25</c:v>
                </c:pt>
                <c:pt idx="994">
                  <c:v>25</c:v>
                </c:pt>
                <c:pt idx="995">
                  <c:v>25</c:v>
                </c:pt>
                <c:pt idx="996">
                  <c:v>25</c:v>
                </c:pt>
                <c:pt idx="997">
                  <c:v>25</c:v>
                </c:pt>
                <c:pt idx="998">
                  <c:v>25</c:v>
                </c:pt>
                <c:pt idx="999">
                  <c:v>25</c:v>
                </c:pt>
                <c:pt idx="1000">
                  <c:v>25</c:v>
                </c:pt>
                <c:pt idx="1001">
                  <c:v>25</c:v>
                </c:pt>
                <c:pt idx="1002">
                  <c:v>25</c:v>
                </c:pt>
                <c:pt idx="1003">
                  <c:v>25</c:v>
                </c:pt>
                <c:pt idx="1004">
                  <c:v>25</c:v>
                </c:pt>
                <c:pt idx="1005">
                  <c:v>25</c:v>
                </c:pt>
                <c:pt idx="1006">
                  <c:v>25</c:v>
                </c:pt>
                <c:pt idx="1007">
                  <c:v>25</c:v>
                </c:pt>
                <c:pt idx="1008">
                  <c:v>25</c:v>
                </c:pt>
                <c:pt idx="1009">
                  <c:v>25</c:v>
                </c:pt>
                <c:pt idx="1010">
                  <c:v>25</c:v>
                </c:pt>
                <c:pt idx="1011">
                  <c:v>25</c:v>
                </c:pt>
                <c:pt idx="1012">
                  <c:v>25</c:v>
                </c:pt>
                <c:pt idx="1013">
                  <c:v>25</c:v>
                </c:pt>
                <c:pt idx="1014">
                  <c:v>25</c:v>
                </c:pt>
                <c:pt idx="1015">
                  <c:v>25</c:v>
                </c:pt>
                <c:pt idx="1016">
                  <c:v>25</c:v>
                </c:pt>
                <c:pt idx="1017">
                  <c:v>25</c:v>
                </c:pt>
                <c:pt idx="1018">
                  <c:v>25</c:v>
                </c:pt>
                <c:pt idx="1019">
                  <c:v>25</c:v>
                </c:pt>
                <c:pt idx="1020">
                  <c:v>25</c:v>
                </c:pt>
                <c:pt idx="1021">
                  <c:v>25</c:v>
                </c:pt>
                <c:pt idx="1022">
                  <c:v>25</c:v>
                </c:pt>
                <c:pt idx="1023">
                  <c:v>25</c:v>
                </c:pt>
                <c:pt idx="1024">
                  <c:v>25</c:v>
                </c:pt>
                <c:pt idx="1025">
                  <c:v>25</c:v>
                </c:pt>
                <c:pt idx="1026">
                  <c:v>25</c:v>
                </c:pt>
                <c:pt idx="1027">
                  <c:v>25</c:v>
                </c:pt>
                <c:pt idx="1028">
                  <c:v>25</c:v>
                </c:pt>
                <c:pt idx="1029">
                  <c:v>25</c:v>
                </c:pt>
                <c:pt idx="1030">
                  <c:v>25</c:v>
                </c:pt>
                <c:pt idx="1031">
                  <c:v>25</c:v>
                </c:pt>
                <c:pt idx="1032">
                  <c:v>25</c:v>
                </c:pt>
                <c:pt idx="1033">
                  <c:v>25</c:v>
                </c:pt>
                <c:pt idx="1034">
                  <c:v>25</c:v>
                </c:pt>
                <c:pt idx="1035">
                  <c:v>25</c:v>
                </c:pt>
                <c:pt idx="1036">
                  <c:v>25</c:v>
                </c:pt>
                <c:pt idx="1037">
                  <c:v>25</c:v>
                </c:pt>
                <c:pt idx="1038">
                  <c:v>25</c:v>
                </c:pt>
                <c:pt idx="1039">
                  <c:v>25</c:v>
                </c:pt>
                <c:pt idx="1040">
                  <c:v>25</c:v>
                </c:pt>
                <c:pt idx="1041">
                  <c:v>25</c:v>
                </c:pt>
                <c:pt idx="1042">
                  <c:v>25</c:v>
                </c:pt>
                <c:pt idx="1043">
                  <c:v>25</c:v>
                </c:pt>
                <c:pt idx="1044">
                  <c:v>25</c:v>
                </c:pt>
                <c:pt idx="1045">
                  <c:v>25</c:v>
                </c:pt>
                <c:pt idx="1046">
                  <c:v>25</c:v>
                </c:pt>
                <c:pt idx="1047">
                  <c:v>25</c:v>
                </c:pt>
                <c:pt idx="1048">
                  <c:v>25</c:v>
                </c:pt>
                <c:pt idx="1049">
                  <c:v>25</c:v>
                </c:pt>
                <c:pt idx="1050">
                  <c:v>25</c:v>
                </c:pt>
                <c:pt idx="1051">
                  <c:v>25</c:v>
                </c:pt>
                <c:pt idx="1052">
                  <c:v>25</c:v>
                </c:pt>
                <c:pt idx="1053">
                  <c:v>25</c:v>
                </c:pt>
                <c:pt idx="1054">
                  <c:v>25</c:v>
                </c:pt>
                <c:pt idx="1055">
                  <c:v>25</c:v>
                </c:pt>
                <c:pt idx="1056">
                  <c:v>25</c:v>
                </c:pt>
                <c:pt idx="1057">
                  <c:v>25</c:v>
                </c:pt>
                <c:pt idx="1058">
                  <c:v>25</c:v>
                </c:pt>
                <c:pt idx="1059">
                  <c:v>25</c:v>
                </c:pt>
                <c:pt idx="1060">
                  <c:v>25</c:v>
                </c:pt>
                <c:pt idx="1061">
                  <c:v>25</c:v>
                </c:pt>
                <c:pt idx="1062">
                  <c:v>25</c:v>
                </c:pt>
                <c:pt idx="1063">
                  <c:v>25</c:v>
                </c:pt>
                <c:pt idx="1064">
                  <c:v>25</c:v>
                </c:pt>
                <c:pt idx="1065">
                  <c:v>25</c:v>
                </c:pt>
                <c:pt idx="1066">
                  <c:v>25</c:v>
                </c:pt>
                <c:pt idx="1067">
                  <c:v>25</c:v>
                </c:pt>
                <c:pt idx="1068">
                  <c:v>25</c:v>
                </c:pt>
                <c:pt idx="1069">
                  <c:v>25</c:v>
                </c:pt>
                <c:pt idx="1070">
                  <c:v>25</c:v>
                </c:pt>
                <c:pt idx="1071">
                  <c:v>25</c:v>
                </c:pt>
                <c:pt idx="1072">
                  <c:v>25</c:v>
                </c:pt>
                <c:pt idx="1073">
                  <c:v>25</c:v>
                </c:pt>
                <c:pt idx="1074">
                  <c:v>25</c:v>
                </c:pt>
                <c:pt idx="1075">
                  <c:v>25</c:v>
                </c:pt>
                <c:pt idx="1076">
                  <c:v>25</c:v>
                </c:pt>
                <c:pt idx="1077">
                  <c:v>25</c:v>
                </c:pt>
                <c:pt idx="1078">
                  <c:v>25</c:v>
                </c:pt>
                <c:pt idx="1079">
                  <c:v>25</c:v>
                </c:pt>
                <c:pt idx="1080">
                  <c:v>25</c:v>
                </c:pt>
                <c:pt idx="1081">
                  <c:v>25</c:v>
                </c:pt>
                <c:pt idx="1082">
                  <c:v>25</c:v>
                </c:pt>
                <c:pt idx="1083">
                  <c:v>25</c:v>
                </c:pt>
                <c:pt idx="1084">
                  <c:v>25</c:v>
                </c:pt>
                <c:pt idx="1085">
                  <c:v>25</c:v>
                </c:pt>
                <c:pt idx="1086">
                  <c:v>25</c:v>
                </c:pt>
                <c:pt idx="1087">
                  <c:v>25</c:v>
                </c:pt>
                <c:pt idx="1088">
                  <c:v>25</c:v>
                </c:pt>
                <c:pt idx="1089">
                  <c:v>25</c:v>
                </c:pt>
                <c:pt idx="1090">
                  <c:v>25</c:v>
                </c:pt>
                <c:pt idx="1091">
                  <c:v>25</c:v>
                </c:pt>
                <c:pt idx="1092">
                  <c:v>25</c:v>
                </c:pt>
                <c:pt idx="1093">
                  <c:v>25</c:v>
                </c:pt>
                <c:pt idx="1094">
                  <c:v>25</c:v>
                </c:pt>
                <c:pt idx="1095">
                  <c:v>25</c:v>
                </c:pt>
                <c:pt idx="1096">
                  <c:v>25</c:v>
                </c:pt>
                <c:pt idx="1097">
                  <c:v>25</c:v>
                </c:pt>
                <c:pt idx="1098">
                  <c:v>25</c:v>
                </c:pt>
                <c:pt idx="1099">
                  <c:v>25</c:v>
                </c:pt>
                <c:pt idx="1100">
                  <c:v>25</c:v>
                </c:pt>
                <c:pt idx="1101">
                  <c:v>25</c:v>
                </c:pt>
                <c:pt idx="1102">
                  <c:v>25</c:v>
                </c:pt>
                <c:pt idx="1103">
                  <c:v>25</c:v>
                </c:pt>
                <c:pt idx="1104">
                  <c:v>25</c:v>
                </c:pt>
                <c:pt idx="1105">
                  <c:v>25</c:v>
                </c:pt>
                <c:pt idx="1106">
                  <c:v>25</c:v>
                </c:pt>
                <c:pt idx="1107">
                  <c:v>25</c:v>
                </c:pt>
                <c:pt idx="1108">
                  <c:v>25</c:v>
                </c:pt>
                <c:pt idx="1109">
                  <c:v>25</c:v>
                </c:pt>
                <c:pt idx="1110">
                  <c:v>25</c:v>
                </c:pt>
                <c:pt idx="1111">
                  <c:v>25</c:v>
                </c:pt>
                <c:pt idx="1112">
                  <c:v>25</c:v>
                </c:pt>
                <c:pt idx="1113">
                  <c:v>25</c:v>
                </c:pt>
                <c:pt idx="1114">
                  <c:v>25</c:v>
                </c:pt>
                <c:pt idx="1115">
                  <c:v>25</c:v>
                </c:pt>
                <c:pt idx="1116">
                  <c:v>25</c:v>
                </c:pt>
                <c:pt idx="1117">
                  <c:v>25</c:v>
                </c:pt>
                <c:pt idx="1118">
                  <c:v>25</c:v>
                </c:pt>
                <c:pt idx="1119">
                  <c:v>25</c:v>
                </c:pt>
                <c:pt idx="1120">
                  <c:v>25</c:v>
                </c:pt>
                <c:pt idx="1121">
                  <c:v>25</c:v>
                </c:pt>
                <c:pt idx="1122">
                  <c:v>25</c:v>
                </c:pt>
                <c:pt idx="1123">
                  <c:v>25</c:v>
                </c:pt>
                <c:pt idx="1124">
                  <c:v>25</c:v>
                </c:pt>
                <c:pt idx="1125">
                  <c:v>25</c:v>
                </c:pt>
                <c:pt idx="1126">
                  <c:v>25</c:v>
                </c:pt>
                <c:pt idx="1127">
                  <c:v>25</c:v>
                </c:pt>
                <c:pt idx="1128">
                  <c:v>25</c:v>
                </c:pt>
                <c:pt idx="1129">
                  <c:v>25</c:v>
                </c:pt>
                <c:pt idx="1130">
                  <c:v>25</c:v>
                </c:pt>
                <c:pt idx="1131">
                  <c:v>25</c:v>
                </c:pt>
                <c:pt idx="1132">
                  <c:v>25</c:v>
                </c:pt>
                <c:pt idx="1133">
                  <c:v>25</c:v>
                </c:pt>
                <c:pt idx="1134">
                  <c:v>25</c:v>
                </c:pt>
                <c:pt idx="1135">
                  <c:v>25</c:v>
                </c:pt>
                <c:pt idx="1136">
                  <c:v>25</c:v>
                </c:pt>
                <c:pt idx="1137">
                  <c:v>25</c:v>
                </c:pt>
                <c:pt idx="1138">
                  <c:v>25</c:v>
                </c:pt>
                <c:pt idx="1139">
                  <c:v>25</c:v>
                </c:pt>
                <c:pt idx="1140">
                  <c:v>25</c:v>
                </c:pt>
                <c:pt idx="1141">
                  <c:v>25</c:v>
                </c:pt>
                <c:pt idx="1142">
                  <c:v>25</c:v>
                </c:pt>
                <c:pt idx="1143">
                  <c:v>25</c:v>
                </c:pt>
                <c:pt idx="1144">
                  <c:v>25</c:v>
                </c:pt>
                <c:pt idx="1145">
                  <c:v>25</c:v>
                </c:pt>
                <c:pt idx="1146">
                  <c:v>25</c:v>
                </c:pt>
                <c:pt idx="1147">
                  <c:v>25</c:v>
                </c:pt>
                <c:pt idx="1148">
                  <c:v>25</c:v>
                </c:pt>
                <c:pt idx="1149">
                  <c:v>25</c:v>
                </c:pt>
                <c:pt idx="1150">
                  <c:v>25</c:v>
                </c:pt>
                <c:pt idx="1151">
                  <c:v>25</c:v>
                </c:pt>
                <c:pt idx="1152">
                  <c:v>25</c:v>
                </c:pt>
                <c:pt idx="1153">
                  <c:v>25</c:v>
                </c:pt>
                <c:pt idx="1154">
                  <c:v>25</c:v>
                </c:pt>
                <c:pt idx="1155">
                  <c:v>25</c:v>
                </c:pt>
                <c:pt idx="1156">
                  <c:v>25</c:v>
                </c:pt>
                <c:pt idx="1157">
                  <c:v>25</c:v>
                </c:pt>
                <c:pt idx="1158">
                  <c:v>25</c:v>
                </c:pt>
                <c:pt idx="1159">
                  <c:v>25</c:v>
                </c:pt>
                <c:pt idx="1160">
                  <c:v>25</c:v>
                </c:pt>
                <c:pt idx="1161">
                  <c:v>25</c:v>
                </c:pt>
                <c:pt idx="1162">
                  <c:v>25</c:v>
                </c:pt>
                <c:pt idx="1163">
                  <c:v>25</c:v>
                </c:pt>
                <c:pt idx="1164">
                  <c:v>25</c:v>
                </c:pt>
                <c:pt idx="1165">
                  <c:v>25</c:v>
                </c:pt>
                <c:pt idx="1166">
                  <c:v>25</c:v>
                </c:pt>
                <c:pt idx="1167">
                  <c:v>25</c:v>
                </c:pt>
                <c:pt idx="1168">
                  <c:v>25</c:v>
                </c:pt>
                <c:pt idx="1169">
                  <c:v>25</c:v>
                </c:pt>
                <c:pt idx="1170">
                  <c:v>25</c:v>
                </c:pt>
                <c:pt idx="1171">
                  <c:v>25</c:v>
                </c:pt>
                <c:pt idx="1172">
                  <c:v>25</c:v>
                </c:pt>
                <c:pt idx="1173">
                  <c:v>25</c:v>
                </c:pt>
                <c:pt idx="1174">
                  <c:v>25</c:v>
                </c:pt>
                <c:pt idx="1175">
                  <c:v>25</c:v>
                </c:pt>
                <c:pt idx="1176">
                  <c:v>25</c:v>
                </c:pt>
                <c:pt idx="1177">
                  <c:v>25</c:v>
                </c:pt>
                <c:pt idx="1178">
                  <c:v>25</c:v>
                </c:pt>
                <c:pt idx="1179">
                  <c:v>25</c:v>
                </c:pt>
                <c:pt idx="1180">
                  <c:v>25</c:v>
                </c:pt>
                <c:pt idx="1181">
                  <c:v>25</c:v>
                </c:pt>
                <c:pt idx="1182">
                  <c:v>25</c:v>
                </c:pt>
                <c:pt idx="1183">
                  <c:v>25</c:v>
                </c:pt>
                <c:pt idx="1184">
                  <c:v>25</c:v>
                </c:pt>
                <c:pt idx="1185">
                  <c:v>25</c:v>
                </c:pt>
                <c:pt idx="1186">
                  <c:v>25</c:v>
                </c:pt>
                <c:pt idx="1187">
                  <c:v>25</c:v>
                </c:pt>
                <c:pt idx="1188">
                  <c:v>25</c:v>
                </c:pt>
                <c:pt idx="1189">
                  <c:v>25</c:v>
                </c:pt>
                <c:pt idx="1190">
                  <c:v>25</c:v>
                </c:pt>
                <c:pt idx="1191">
                  <c:v>25</c:v>
                </c:pt>
                <c:pt idx="1192">
                  <c:v>25</c:v>
                </c:pt>
                <c:pt idx="1193">
                  <c:v>25</c:v>
                </c:pt>
                <c:pt idx="1194">
                  <c:v>25</c:v>
                </c:pt>
                <c:pt idx="1195">
                  <c:v>25</c:v>
                </c:pt>
                <c:pt idx="1196">
                  <c:v>25</c:v>
                </c:pt>
                <c:pt idx="1197">
                  <c:v>25</c:v>
                </c:pt>
                <c:pt idx="1198">
                  <c:v>25</c:v>
                </c:pt>
                <c:pt idx="1199">
                  <c:v>25</c:v>
                </c:pt>
                <c:pt idx="1200">
                  <c:v>25</c:v>
                </c:pt>
                <c:pt idx="1201">
                  <c:v>25</c:v>
                </c:pt>
                <c:pt idx="1202">
                  <c:v>25</c:v>
                </c:pt>
                <c:pt idx="1203">
                  <c:v>25</c:v>
                </c:pt>
                <c:pt idx="1204">
                  <c:v>25</c:v>
                </c:pt>
                <c:pt idx="1205">
                  <c:v>25</c:v>
                </c:pt>
                <c:pt idx="1206">
                  <c:v>25</c:v>
                </c:pt>
                <c:pt idx="1207">
                  <c:v>25</c:v>
                </c:pt>
                <c:pt idx="1208">
                  <c:v>25</c:v>
                </c:pt>
                <c:pt idx="1209">
                  <c:v>25</c:v>
                </c:pt>
                <c:pt idx="1210">
                  <c:v>25</c:v>
                </c:pt>
                <c:pt idx="1211">
                  <c:v>25</c:v>
                </c:pt>
                <c:pt idx="1212">
                  <c:v>25</c:v>
                </c:pt>
                <c:pt idx="1213">
                  <c:v>25</c:v>
                </c:pt>
                <c:pt idx="1214">
                  <c:v>25</c:v>
                </c:pt>
                <c:pt idx="1215">
                  <c:v>25</c:v>
                </c:pt>
                <c:pt idx="1216">
                  <c:v>25</c:v>
                </c:pt>
                <c:pt idx="1217">
                  <c:v>25</c:v>
                </c:pt>
                <c:pt idx="1218">
                  <c:v>25</c:v>
                </c:pt>
                <c:pt idx="1219">
                  <c:v>25</c:v>
                </c:pt>
                <c:pt idx="1220">
                  <c:v>25</c:v>
                </c:pt>
                <c:pt idx="1221">
                  <c:v>25</c:v>
                </c:pt>
                <c:pt idx="1222">
                  <c:v>25</c:v>
                </c:pt>
                <c:pt idx="1223">
                  <c:v>25</c:v>
                </c:pt>
                <c:pt idx="1224">
                  <c:v>25</c:v>
                </c:pt>
                <c:pt idx="1225">
                  <c:v>25</c:v>
                </c:pt>
                <c:pt idx="1226">
                  <c:v>25</c:v>
                </c:pt>
                <c:pt idx="1227">
                  <c:v>25</c:v>
                </c:pt>
                <c:pt idx="1228">
                  <c:v>25</c:v>
                </c:pt>
                <c:pt idx="1229">
                  <c:v>25</c:v>
                </c:pt>
                <c:pt idx="1230">
                  <c:v>25</c:v>
                </c:pt>
                <c:pt idx="1231">
                  <c:v>25</c:v>
                </c:pt>
                <c:pt idx="1232">
                  <c:v>25</c:v>
                </c:pt>
                <c:pt idx="1233">
                  <c:v>25</c:v>
                </c:pt>
                <c:pt idx="1234">
                  <c:v>25</c:v>
                </c:pt>
                <c:pt idx="1235">
                  <c:v>25</c:v>
                </c:pt>
                <c:pt idx="1236">
                  <c:v>25</c:v>
                </c:pt>
                <c:pt idx="1237">
                  <c:v>25</c:v>
                </c:pt>
                <c:pt idx="1238">
                  <c:v>25</c:v>
                </c:pt>
                <c:pt idx="1239">
                  <c:v>25</c:v>
                </c:pt>
                <c:pt idx="1240">
                  <c:v>25</c:v>
                </c:pt>
                <c:pt idx="1241">
                  <c:v>25</c:v>
                </c:pt>
                <c:pt idx="1242">
                  <c:v>25</c:v>
                </c:pt>
                <c:pt idx="1243">
                  <c:v>25</c:v>
                </c:pt>
                <c:pt idx="1244">
                  <c:v>25</c:v>
                </c:pt>
                <c:pt idx="1245">
                  <c:v>25</c:v>
                </c:pt>
                <c:pt idx="1246">
                  <c:v>25</c:v>
                </c:pt>
                <c:pt idx="1247">
                  <c:v>25</c:v>
                </c:pt>
                <c:pt idx="1248">
                  <c:v>25</c:v>
                </c:pt>
                <c:pt idx="1249">
                  <c:v>25</c:v>
                </c:pt>
                <c:pt idx="1250">
                  <c:v>25</c:v>
                </c:pt>
                <c:pt idx="1251">
                  <c:v>25</c:v>
                </c:pt>
                <c:pt idx="1252">
                  <c:v>25</c:v>
                </c:pt>
                <c:pt idx="1253">
                  <c:v>25</c:v>
                </c:pt>
                <c:pt idx="1254">
                  <c:v>25</c:v>
                </c:pt>
                <c:pt idx="1255">
                  <c:v>25</c:v>
                </c:pt>
                <c:pt idx="1256">
                  <c:v>25</c:v>
                </c:pt>
                <c:pt idx="1257">
                  <c:v>25</c:v>
                </c:pt>
                <c:pt idx="1258">
                  <c:v>25</c:v>
                </c:pt>
                <c:pt idx="1259">
                  <c:v>25</c:v>
                </c:pt>
                <c:pt idx="1260">
                  <c:v>25</c:v>
                </c:pt>
                <c:pt idx="1261">
                  <c:v>25</c:v>
                </c:pt>
                <c:pt idx="1262">
                  <c:v>25</c:v>
                </c:pt>
                <c:pt idx="1263">
                  <c:v>25</c:v>
                </c:pt>
                <c:pt idx="1264">
                  <c:v>25</c:v>
                </c:pt>
                <c:pt idx="1265">
                  <c:v>25</c:v>
                </c:pt>
                <c:pt idx="1266">
                  <c:v>25</c:v>
                </c:pt>
                <c:pt idx="1267">
                  <c:v>25</c:v>
                </c:pt>
                <c:pt idx="1268">
                  <c:v>25</c:v>
                </c:pt>
                <c:pt idx="1269">
                  <c:v>25</c:v>
                </c:pt>
                <c:pt idx="1270">
                  <c:v>25</c:v>
                </c:pt>
                <c:pt idx="1271">
                  <c:v>25</c:v>
                </c:pt>
                <c:pt idx="1272">
                  <c:v>25</c:v>
                </c:pt>
                <c:pt idx="1273">
                  <c:v>25</c:v>
                </c:pt>
                <c:pt idx="1274">
                  <c:v>25</c:v>
                </c:pt>
                <c:pt idx="1275">
                  <c:v>25</c:v>
                </c:pt>
                <c:pt idx="1276">
                  <c:v>25</c:v>
                </c:pt>
                <c:pt idx="1277">
                  <c:v>50</c:v>
                </c:pt>
                <c:pt idx="1278">
                  <c:v>50</c:v>
                </c:pt>
                <c:pt idx="1279">
                  <c:v>50</c:v>
                </c:pt>
                <c:pt idx="1280">
                  <c:v>50</c:v>
                </c:pt>
                <c:pt idx="1281">
                  <c:v>50</c:v>
                </c:pt>
                <c:pt idx="1282">
                  <c:v>50</c:v>
                </c:pt>
                <c:pt idx="1283">
                  <c:v>50</c:v>
                </c:pt>
                <c:pt idx="1284">
                  <c:v>50</c:v>
                </c:pt>
                <c:pt idx="1285">
                  <c:v>50</c:v>
                </c:pt>
                <c:pt idx="1286">
                  <c:v>50</c:v>
                </c:pt>
                <c:pt idx="1287">
                  <c:v>50</c:v>
                </c:pt>
                <c:pt idx="1288">
                  <c:v>50</c:v>
                </c:pt>
                <c:pt idx="1289">
                  <c:v>50</c:v>
                </c:pt>
                <c:pt idx="1290">
                  <c:v>50</c:v>
                </c:pt>
                <c:pt idx="1291">
                  <c:v>50</c:v>
                </c:pt>
                <c:pt idx="1292">
                  <c:v>50</c:v>
                </c:pt>
                <c:pt idx="1293">
                  <c:v>50</c:v>
                </c:pt>
                <c:pt idx="1294">
                  <c:v>50</c:v>
                </c:pt>
                <c:pt idx="1295">
                  <c:v>50</c:v>
                </c:pt>
                <c:pt idx="1296">
                  <c:v>50</c:v>
                </c:pt>
                <c:pt idx="1297">
                  <c:v>50</c:v>
                </c:pt>
                <c:pt idx="1298">
                  <c:v>50</c:v>
                </c:pt>
                <c:pt idx="1299">
                  <c:v>50</c:v>
                </c:pt>
                <c:pt idx="1300">
                  <c:v>50</c:v>
                </c:pt>
                <c:pt idx="1301">
                  <c:v>50</c:v>
                </c:pt>
                <c:pt idx="1302">
                  <c:v>50</c:v>
                </c:pt>
                <c:pt idx="1303">
                  <c:v>50</c:v>
                </c:pt>
                <c:pt idx="1304">
                  <c:v>50</c:v>
                </c:pt>
                <c:pt idx="1305">
                  <c:v>50</c:v>
                </c:pt>
                <c:pt idx="1306">
                  <c:v>50</c:v>
                </c:pt>
                <c:pt idx="1307">
                  <c:v>50</c:v>
                </c:pt>
                <c:pt idx="1308">
                  <c:v>50</c:v>
                </c:pt>
                <c:pt idx="1309">
                  <c:v>50</c:v>
                </c:pt>
                <c:pt idx="1310">
                  <c:v>50</c:v>
                </c:pt>
                <c:pt idx="1311">
                  <c:v>50</c:v>
                </c:pt>
                <c:pt idx="1312">
                  <c:v>50</c:v>
                </c:pt>
                <c:pt idx="1313">
                  <c:v>50</c:v>
                </c:pt>
                <c:pt idx="1314">
                  <c:v>50</c:v>
                </c:pt>
                <c:pt idx="1315">
                  <c:v>50</c:v>
                </c:pt>
                <c:pt idx="1316">
                  <c:v>50</c:v>
                </c:pt>
                <c:pt idx="1317">
                  <c:v>50</c:v>
                </c:pt>
                <c:pt idx="1318">
                  <c:v>50</c:v>
                </c:pt>
                <c:pt idx="1319">
                  <c:v>50</c:v>
                </c:pt>
                <c:pt idx="1320">
                  <c:v>50</c:v>
                </c:pt>
                <c:pt idx="1321">
                  <c:v>50</c:v>
                </c:pt>
                <c:pt idx="1322">
                  <c:v>50</c:v>
                </c:pt>
                <c:pt idx="1323">
                  <c:v>50</c:v>
                </c:pt>
                <c:pt idx="1324">
                  <c:v>50</c:v>
                </c:pt>
                <c:pt idx="1325">
                  <c:v>50</c:v>
                </c:pt>
                <c:pt idx="1326">
                  <c:v>50</c:v>
                </c:pt>
                <c:pt idx="1327">
                  <c:v>50</c:v>
                </c:pt>
                <c:pt idx="1328">
                  <c:v>50</c:v>
                </c:pt>
                <c:pt idx="1329">
                  <c:v>50</c:v>
                </c:pt>
                <c:pt idx="1330">
                  <c:v>50</c:v>
                </c:pt>
                <c:pt idx="1331">
                  <c:v>50</c:v>
                </c:pt>
                <c:pt idx="1332">
                  <c:v>50</c:v>
                </c:pt>
                <c:pt idx="1333">
                  <c:v>50</c:v>
                </c:pt>
                <c:pt idx="1334">
                  <c:v>50</c:v>
                </c:pt>
                <c:pt idx="1335">
                  <c:v>50</c:v>
                </c:pt>
                <c:pt idx="1336">
                  <c:v>50</c:v>
                </c:pt>
                <c:pt idx="1337">
                  <c:v>50</c:v>
                </c:pt>
                <c:pt idx="1338">
                  <c:v>50</c:v>
                </c:pt>
                <c:pt idx="1339">
                  <c:v>50</c:v>
                </c:pt>
                <c:pt idx="1340">
                  <c:v>50</c:v>
                </c:pt>
                <c:pt idx="1341">
                  <c:v>50</c:v>
                </c:pt>
                <c:pt idx="1342">
                  <c:v>50</c:v>
                </c:pt>
                <c:pt idx="1343">
                  <c:v>50</c:v>
                </c:pt>
                <c:pt idx="1344">
                  <c:v>50</c:v>
                </c:pt>
                <c:pt idx="1345">
                  <c:v>50</c:v>
                </c:pt>
                <c:pt idx="1346">
                  <c:v>50</c:v>
                </c:pt>
                <c:pt idx="1347">
                  <c:v>50</c:v>
                </c:pt>
                <c:pt idx="1348">
                  <c:v>50</c:v>
                </c:pt>
                <c:pt idx="1349">
                  <c:v>50</c:v>
                </c:pt>
                <c:pt idx="1350">
                  <c:v>50</c:v>
                </c:pt>
                <c:pt idx="1351">
                  <c:v>50</c:v>
                </c:pt>
                <c:pt idx="1352">
                  <c:v>50</c:v>
                </c:pt>
                <c:pt idx="1353">
                  <c:v>50</c:v>
                </c:pt>
                <c:pt idx="1354">
                  <c:v>50</c:v>
                </c:pt>
                <c:pt idx="1355">
                  <c:v>50</c:v>
                </c:pt>
                <c:pt idx="1356">
                  <c:v>50</c:v>
                </c:pt>
                <c:pt idx="1357">
                  <c:v>50</c:v>
                </c:pt>
                <c:pt idx="1358">
                  <c:v>50</c:v>
                </c:pt>
                <c:pt idx="1359">
                  <c:v>50</c:v>
                </c:pt>
                <c:pt idx="1360">
                  <c:v>50</c:v>
                </c:pt>
                <c:pt idx="1361">
                  <c:v>50</c:v>
                </c:pt>
                <c:pt idx="1362">
                  <c:v>50</c:v>
                </c:pt>
                <c:pt idx="1363">
                  <c:v>50</c:v>
                </c:pt>
                <c:pt idx="1364">
                  <c:v>50</c:v>
                </c:pt>
                <c:pt idx="1365">
                  <c:v>50</c:v>
                </c:pt>
                <c:pt idx="1366">
                  <c:v>50</c:v>
                </c:pt>
                <c:pt idx="1367">
                  <c:v>50</c:v>
                </c:pt>
                <c:pt idx="1368">
                  <c:v>50</c:v>
                </c:pt>
                <c:pt idx="1369">
                  <c:v>50</c:v>
                </c:pt>
                <c:pt idx="1370">
                  <c:v>50</c:v>
                </c:pt>
                <c:pt idx="1371">
                  <c:v>50</c:v>
                </c:pt>
                <c:pt idx="1372">
                  <c:v>50</c:v>
                </c:pt>
                <c:pt idx="1373">
                  <c:v>50</c:v>
                </c:pt>
                <c:pt idx="1374">
                  <c:v>50</c:v>
                </c:pt>
                <c:pt idx="1375">
                  <c:v>50</c:v>
                </c:pt>
                <c:pt idx="1376">
                  <c:v>50</c:v>
                </c:pt>
                <c:pt idx="1377">
                  <c:v>50</c:v>
                </c:pt>
                <c:pt idx="1378">
                  <c:v>50</c:v>
                </c:pt>
                <c:pt idx="1379">
                  <c:v>50</c:v>
                </c:pt>
                <c:pt idx="1380">
                  <c:v>50</c:v>
                </c:pt>
                <c:pt idx="1381">
                  <c:v>50</c:v>
                </c:pt>
                <c:pt idx="1382">
                  <c:v>50</c:v>
                </c:pt>
                <c:pt idx="1383">
                  <c:v>50</c:v>
                </c:pt>
                <c:pt idx="1384">
                  <c:v>50</c:v>
                </c:pt>
                <c:pt idx="1385">
                  <c:v>50</c:v>
                </c:pt>
                <c:pt idx="1386">
                  <c:v>50</c:v>
                </c:pt>
                <c:pt idx="1387">
                  <c:v>50</c:v>
                </c:pt>
                <c:pt idx="1388">
                  <c:v>50</c:v>
                </c:pt>
                <c:pt idx="1389">
                  <c:v>50</c:v>
                </c:pt>
                <c:pt idx="1390">
                  <c:v>50</c:v>
                </c:pt>
                <c:pt idx="1391">
                  <c:v>50</c:v>
                </c:pt>
                <c:pt idx="1392">
                  <c:v>50</c:v>
                </c:pt>
                <c:pt idx="1393">
                  <c:v>50</c:v>
                </c:pt>
                <c:pt idx="1394">
                  <c:v>50</c:v>
                </c:pt>
                <c:pt idx="1395">
                  <c:v>50</c:v>
                </c:pt>
                <c:pt idx="1396">
                  <c:v>50</c:v>
                </c:pt>
                <c:pt idx="1397">
                  <c:v>50</c:v>
                </c:pt>
                <c:pt idx="1398">
                  <c:v>50</c:v>
                </c:pt>
                <c:pt idx="1399">
                  <c:v>50</c:v>
                </c:pt>
                <c:pt idx="1400">
                  <c:v>50</c:v>
                </c:pt>
                <c:pt idx="1401">
                  <c:v>50</c:v>
                </c:pt>
                <c:pt idx="1402">
                  <c:v>50</c:v>
                </c:pt>
                <c:pt idx="1403">
                  <c:v>50</c:v>
                </c:pt>
                <c:pt idx="1404">
                  <c:v>50</c:v>
                </c:pt>
                <c:pt idx="1405">
                  <c:v>50</c:v>
                </c:pt>
                <c:pt idx="1406">
                  <c:v>50</c:v>
                </c:pt>
                <c:pt idx="1407">
                  <c:v>50</c:v>
                </c:pt>
                <c:pt idx="1408">
                  <c:v>50</c:v>
                </c:pt>
                <c:pt idx="1409">
                  <c:v>50</c:v>
                </c:pt>
                <c:pt idx="1410">
                  <c:v>50</c:v>
                </c:pt>
                <c:pt idx="1411">
                  <c:v>50</c:v>
                </c:pt>
                <c:pt idx="1412">
                  <c:v>50</c:v>
                </c:pt>
                <c:pt idx="1413">
                  <c:v>50</c:v>
                </c:pt>
                <c:pt idx="1414">
                  <c:v>50</c:v>
                </c:pt>
                <c:pt idx="1415">
                  <c:v>50</c:v>
                </c:pt>
                <c:pt idx="1416">
                  <c:v>50</c:v>
                </c:pt>
                <c:pt idx="1417">
                  <c:v>50</c:v>
                </c:pt>
                <c:pt idx="1418">
                  <c:v>50</c:v>
                </c:pt>
                <c:pt idx="1419">
                  <c:v>50</c:v>
                </c:pt>
                <c:pt idx="1420">
                  <c:v>50</c:v>
                </c:pt>
                <c:pt idx="1421">
                  <c:v>50</c:v>
                </c:pt>
                <c:pt idx="1422">
                  <c:v>50</c:v>
                </c:pt>
                <c:pt idx="1423">
                  <c:v>50</c:v>
                </c:pt>
                <c:pt idx="1424">
                  <c:v>50</c:v>
                </c:pt>
                <c:pt idx="1425">
                  <c:v>50</c:v>
                </c:pt>
                <c:pt idx="1426">
                  <c:v>50</c:v>
                </c:pt>
                <c:pt idx="1427">
                  <c:v>50</c:v>
                </c:pt>
                <c:pt idx="1428">
                  <c:v>50</c:v>
                </c:pt>
                <c:pt idx="1429">
                  <c:v>50</c:v>
                </c:pt>
                <c:pt idx="1430">
                  <c:v>50</c:v>
                </c:pt>
                <c:pt idx="1431">
                  <c:v>50</c:v>
                </c:pt>
                <c:pt idx="1432">
                  <c:v>50</c:v>
                </c:pt>
                <c:pt idx="1433">
                  <c:v>50</c:v>
                </c:pt>
                <c:pt idx="1434">
                  <c:v>50</c:v>
                </c:pt>
                <c:pt idx="1435">
                  <c:v>50</c:v>
                </c:pt>
                <c:pt idx="1436">
                  <c:v>50</c:v>
                </c:pt>
                <c:pt idx="1437">
                  <c:v>50</c:v>
                </c:pt>
                <c:pt idx="1438">
                  <c:v>50</c:v>
                </c:pt>
                <c:pt idx="1439">
                  <c:v>50</c:v>
                </c:pt>
                <c:pt idx="1440">
                  <c:v>50</c:v>
                </c:pt>
                <c:pt idx="1441">
                  <c:v>50</c:v>
                </c:pt>
                <c:pt idx="1442">
                  <c:v>50</c:v>
                </c:pt>
                <c:pt idx="1443">
                  <c:v>50</c:v>
                </c:pt>
                <c:pt idx="1444">
                  <c:v>50</c:v>
                </c:pt>
                <c:pt idx="1445">
                  <c:v>50</c:v>
                </c:pt>
                <c:pt idx="1446">
                  <c:v>50</c:v>
                </c:pt>
                <c:pt idx="1447">
                  <c:v>50</c:v>
                </c:pt>
                <c:pt idx="1448">
                  <c:v>50</c:v>
                </c:pt>
                <c:pt idx="1449">
                  <c:v>50</c:v>
                </c:pt>
                <c:pt idx="1450">
                  <c:v>50</c:v>
                </c:pt>
                <c:pt idx="1451">
                  <c:v>50</c:v>
                </c:pt>
                <c:pt idx="1452">
                  <c:v>50</c:v>
                </c:pt>
                <c:pt idx="1453">
                  <c:v>50</c:v>
                </c:pt>
                <c:pt idx="1454">
                  <c:v>50</c:v>
                </c:pt>
                <c:pt idx="1455">
                  <c:v>50</c:v>
                </c:pt>
                <c:pt idx="1456">
                  <c:v>50</c:v>
                </c:pt>
                <c:pt idx="1457">
                  <c:v>50</c:v>
                </c:pt>
                <c:pt idx="1458">
                  <c:v>50</c:v>
                </c:pt>
                <c:pt idx="1459">
                  <c:v>50</c:v>
                </c:pt>
                <c:pt idx="1460">
                  <c:v>50</c:v>
                </c:pt>
                <c:pt idx="1461">
                  <c:v>50</c:v>
                </c:pt>
                <c:pt idx="1462">
                  <c:v>50</c:v>
                </c:pt>
                <c:pt idx="1463">
                  <c:v>50</c:v>
                </c:pt>
                <c:pt idx="1464">
                  <c:v>50</c:v>
                </c:pt>
                <c:pt idx="1465">
                  <c:v>50</c:v>
                </c:pt>
                <c:pt idx="1466">
                  <c:v>50</c:v>
                </c:pt>
                <c:pt idx="1467">
                  <c:v>50</c:v>
                </c:pt>
                <c:pt idx="1468">
                  <c:v>50</c:v>
                </c:pt>
                <c:pt idx="1469">
                  <c:v>50</c:v>
                </c:pt>
                <c:pt idx="1470">
                  <c:v>50</c:v>
                </c:pt>
                <c:pt idx="1471">
                  <c:v>50</c:v>
                </c:pt>
                <c:pt idx="1472">
                  <c:v>50</c:v>
                </c:pt>
                <c:pt idx="1473">
                  <c:v>50</c:v>
                </c:pt>
                <c:pt idx="1474">
                  <c:v>50</c:v>
                </c:pt>
                <c:pt idx="1475">
                  <c:v>50</c:v>
                </c:pt>
                <c:pt idx="1476">
                  <c:v>50</c:v>
                </c:pt>
                <c:pt idx="1477">
                  <c:v>50</c:v>
                </c:pt>
                <c:pt idx="1478">
                  <c:v>50</c:v>
                </c:pt>
                <c:pt idx="1479">
                  <c:v>50</c:v>
                </c:pt>
                <c:pt idx="1480">
                  <c:v>50</c:v>
                </c:pt>
                <c:pt idx="1481">
                  <c:v>50</c:v>
                </c:pt>
                <c:pt idx="1482">
                  <c:v>50</c:v>
                </c:pt>
                <c:pt idx="1483">
                  <c:v>50</c:v>
                </c:pt>
                <c:pt idx="1484">
                  <c:v>50</c:v>
                </c:pt>
                <c:pt idx="1485">
                  <c:v>50</c:v>
                </c:pt>
                <c:pt idx="1486">
                  <c:v>50</c:v>
                </c:pt>
                <c:pt idx="1487">
                  <c:v>50</c:v>
                </c:pt>
                <c:pt idx="1488">
                  <c:v>50</c:v>
                </c:pt>
                <c:pt idx="1489">
                  <c:v>50</c:v>
                </c:pt>
                <c:pt idx="1490">
                  <c:v>50</c:v>
                </c:pt>
                <c:pt idx="1491">
                  <c:v>50</c:v>
                </c:pt>
                <c:pt idx="1492">
                  <c:v>50</c:v>
                </c:pt>
                <c:pt idx="1493">
                  <c:v>50</c:v>
                </c:pt>
                <c:pt idx="1494">
                  <c:v>50</c:v>
                </c:pt>
                <c:pt idx="1495">
                  <c:v>50</c:v>
                </c:pt>
                <c:pt idx="1496">
                  <c:v>50</c:v>
                </c:pt>
                <c:pt idx="1497">
                  <c:v>50</c:v>
                </c:pt>
                <c:pt idx="1498">
                  <c:v>50</c:v>
                </c:pt>
                <c:pt idx="1499">
                  <c:v>50</c:v>
                </c:pt>
                <c:pt idx="1500">
                  <c:v>50</c:v>
                </c:pt>
                <c:pt idx="1501">
                  <c:v>50</c:v>
                </c:pt>
                <c:pt idx="1502">
                  <c:v>50</c:v>
                </c:pt>
                <c:pt idx="1503">
                  <c:v>50</c:v>
                </c:pt>
                <c:pt idx="1504">
                  <c:v>50</c:v>
                </c:pt>
                <c:pt idx="1505">
                  <c:v>50</c:v>
                </c:pt>
                <c:pt idx="1506">
                  <c:v>50</c:v>
                </c:pt>
                <c:pt idx="1507">
                  <c:v>50</c:v>
                </c:pt>
                <c:pt idx="1508">
                  <c:v>50</c:v>
                </c:pt>
                <c:pt idx="1509">
                  <c:v>50</c:v>
                </c:pt>
                <c:pt idx="1510">
                  <c:v>50</c:v>
                </c:pt>
                <c:pt idx="1511">
                  <c:v>50</c:v>
                </c:pt>
                <c:pt idx="1512">
                  <c:v>50</c:v>
                </c:pt>
                <c:pt idx="1513">
                  <c:v>50</c:v>
                </c:pt>
                <c:pt idx="1514">
                  <c:v>50</c:v>
                </c:pt>
                <c:pt idx="1515">
                  <c:v>50</c:v>
                </c:pt>
                <c:pt idx="1516">
                  <c:v>50</c:v>
                </c:pt>
                <c:pt idx="1517">
                  <c:v>50</c:v>
                </c:pt>
                <c:pt idx="1518">
                  <c:v>50</c:v>
                </c:pt>
                <c:pt idx="1519">
                  <c:v>50</c:v>
                </c:pt>
                <c:pt idx="1520">
                  <c:v>50</c:v>
                </c:pt>
                <c:pt idx="1521">
                  <c:v>50</c:v>
                </c:pt>
                <c:pt idx="1522">
                  <c:v>50</c:v>
                </c:pt>
                <c:pt idx="1523">
                  <c:v>50</c:v>
                </c:pt>
                <c:pt idx="1524">
                  <c:v>50</c:v>
                </c:pt>
                <c:pt idx="1525">
                  <c:v>50</c:v>
                </c:pt>
                <c:pt idx="1526">
                  <c:v>50</c:v>
                </c:pt>
                <c:pt idx="1527">
                  <c:v>50</c:v>
                </c:pt>
                <c:pt idx="1528">
                  <c:v>50</c:v>
                </c:pt>
                <c:pt idx="1529">
                  <c:v>50</c:v>
                </c:pt>
                <c:pt idx="1530">
                  <c:v>50</c:v>
                </c:pt>
                <c:pt idx="1531">
                  <c:v>50</c:v>
                </c:pt>
                <c:pt idx="1532">
                  <c:v>50</c:v>
                </c:pt>
                <c:pt idx="1533">
                  <c:v>50</c:v>
                </c:pt>
                <c:pt idx="1534">
                  <c:v>50</c:v>
                </c:pt>
                <c:pt idx="1535">
                  <c:v>50</c:v>
                </c:pt>
                <c:pt idx="1536">
                  <c:v>50</c:v>
                </c:pt>
                <c:pt idx="1537">
                  <c:v>50</c:v>
                </c:pt>
                <c:pt idx="1538">
                  <c:v>50</c:v>
                </c:pt>
                <c:pt idx="1539">
                  <c:v>50</c:v>
                </c:pt>
                <c:pt idx="1540">
                  <c:v>50</c:v>
                </c:pt>
                <c:pt idx="1541">
                  <c:v>50</c:v>
                </c:pt>
                <c:pt idx="1542">
                  <c:v>50</c:v>
                </c:pt>
                <c:pt idx="1543">
                  <c:v>50</c:v>
                </c:pt>
                <c:pt idx="1544">
                  <c:v>50</c:v>
                </c:pt>
                <c:pt idx="1545">
                  <c:v>50</c:v>
                </c:pt>
                <c:pt idx="1546">
                  <c:v>50</c:v>
                </c:pt>
                <c:pt idx="1547">
                  <c:v>50</c:v>
                </c:pt>
                <c:pt idx="1548">
                  <c:v>50</c:v>
                </c:pt>
                <c:pt idx="1549">
                  <c:v>50</c:v>
                </c:pt>
                <c:pt idx="1550">
                  <c:v>50</c:v>
                </c:pt>
                <c:pt idx="1551">
                  <c:v>50</c:v>
                </c:pt>
                <c:pt idx="1552">
                  <c:v>50</c:v>
                </c:pt>
                <c:pt idx="1553">
                  <c:v>50</c:v>
                </c:pt>
                <c:pt idx="1554">
                  <c:v>50</c:v>
                </c:pt>
                <c:pt idx="1555">
                  <c:v>50</c:v>
                </c:pt>
                <c:pt idx="1556">
                  <c:v>50</c:v>
                </c:pt>
                <c:pt idx="1557">
                  <c:v>50</c:v>
                </c:pt>
                <c:pt idx="1558">
                  <c:v>50</c:v>
                </c:pt>
                <c:pt idx="1559">
                  <c:v>50</c:v>
                </c:pt>
                <c:pt idx="1560">
                  <c:v>50</c:v>
                </c:pt>
                <c:pt idx="1561">
                  <c:v>50</c:v>
                </c:pt>
                <c:pt idx="1562">
                  <c:v>50</c:v>
                </c:pt>
                <c:pt idx="1563">
                  <c:v>50</c:v>
                </c:pt>
                <c:pt idx="1564">
                  <c:v>50</c:v>
                </c:pt>
                <c:pt idx="1565">
                  <c:v>50</c:v>
                </c:pt>
                <c:pt idx="1566">
                  <c:v>50</c:v>
                </c:pt>
                <c:pt idx="1567">
                  <c:v>50</c:v>
                </c:pt>
                <c:pt idx="1568">
                  <c:v>50</c:v>
                </c:pt>
                <c:pt idx="1569">
                  <c:v>50</c:v>
                </c:pt>
                <c:pt idx="1570">
                  <c:v>50</c:v>
                </c:pt>
                <c:pt idx="1571">
                  <c:v>50</c:v>
                </c:pt>
                <c:pt idx="1572">
                  <c:v>50</c:v>
                </c:pt>
                <c:pt idx="1573">
                  <c:v>50</c:v>
                </c:pt>
                <c:pt idx="1574">
                  <c:v>50</c:v>
                </c:pt>
                <c:pt idx="1575">
                  <c:v>50</c:v>
                </c:pt>
                <c:pt idx="1576">
                  <c:v>50</c:v>
                </c:pt>
                <c:pt idx="1577">
                  <c:v>50</c:v>
                </c:pt>
                <c:pt idx="1578">
                  <c:v>50</c:v>
                </c:pt>
                <c:pt idx="1579">
                  <c:v>50</c:v>
                </c:pt>
                <c:pt idx="1580">
                  <c:v>50</c:v>
                </c:pt>
                <c:pt idx="1581">
                  <c:v>50</c:v>
                </c:pt>
                <c:pt idx="1582">
                  <c:v>50</c:v>
                </c:pt>
                <c:pt idx="1583">
                  <c:v>50</c:v>
                </c:pt>
                <c:pt idx="1584">
                  <c:v>50</c:v>
                </c:pt>
                <c:pt idx="1585">
                  <c:v>50</c:v>
                </c:pt>
                <c:pt idx="1586">
                  <c:v>50</c:v>
                </c:pt>
                <c:pt idx="1587">
                  <c:v>50</c:v>
                </c:pt>
                <c:pt idx="1588">
                  <c:v>50</c:v>
                </c:pt>
                <c:pt idx="1589">
                  <c:v>50</c:v>
                </c:pt>
                <c:pt idx="1590">
                  <c:v>50</c:v>
                </c:pt>
                <c:pt idx="1591">
                  <c:v>50</c:v>
                </c:pt>
                <c:pt idx="1592">
                  <c:v>50</c:v>
                </c:pt>
                <c:pt idx="1593">
                  <c:v>50</c:v>
                </c:pt>
                <c:pt idx="1594">
                  <c:v>50</c:v>
                </c:pt>
                <c:pt idx="1595">
                  <c:v>50</c:v>
                </c:pt>
                <c:pt idx="1596">
                  <c:v>50</c:v>
                </c:pt>
                <c:pt idx="1597">
                  <c:v>50</c:v>
                </c:pt>
                <c:pt idx="1598">
                  <c:v>50</c:v>
                </c:pt>
                <c:pt idx="1599">
                  <c:v>50</c:v>
                </c:pt>
                <c:pt idx="1600">
                  <c:v>50</c:v>
                </c:pt>
                <c:pt idx="1601">
                  <c:v>50</c:v>
                </c:pt>
                <c:pt idx="1602">
                  <c:v>50</c:v>
                </c:pt>
                <c:pt idx="1603">
                  <c:v>50</c:v>
                </c:pt>
                <c:pt idx="1604">
                  <c:v>50</c:v>
                </c:pt>
                <c:pt idx="1605">
                  <c:v>50</c:v>
                </c:pt>
                <c:pt idx="1606">
                  <c:v>50</c:v>
                </c:pt>
                <c:pt idx="1607">
                  <c:v>50</c:v>
                </c:pt>
                <c:pt idx="1608">
                  <c:v>50</c:v>
                </c:pt>
                <c:pt idx="1609">
                  <c:v>50</c:v>
                </c:pt>
                <c:pt idx="1610">
                  <c:v>50</c:v>
                </c:pt>
                <c:pt idx="1611">
                  <c:v>50</c:v>
                </c:pt>
                <c:pt idx="1612">
                  <c:v>50</c:v>
                </c:pt>
                <c:pt idx="1613">
                  <c:v>50</c:v>
                </c:pt>
                <c:pt idx="1614">
                  <c:v>50</c:v>
                </c:pt>
                <c:pt idx="1615">
                  <c:v>50</c:v>
                </c:pt>
                <c:pt idx="1616">
                  <c:v>50</c:v>
                </c:pt>
                <c:pt idx="1617">
                  <c:v>50</c:v>
                </c:pt>
                <c:pt idx="1618">
                  <c:v>50</c:v>
                </c:pt>
                <c:pt idx="1619">
                  <c:v>50</c:v>
                </c:pt>
                <c:pt idx="1620">
                  <c:v>50</c:v>
                </c:pt>
                <c:pt idx="1621">
                  <c:v>50</c:v>
                </c:pt>
                <c:pt idx="1622">
                  <c:v>50</c:v>
                </c:pt>
                <c:pt idx="1623">
                  <c:v>50</c:v>
                </c:pt>
                <c:pt idx="1624">
                  <c:v>50</c:v>
                </c:pt>
                <c:pt idx="1625">
                  <c:v>50</c:v>
                </c:pt>
                <c:pt idx="1626">
                  <c:v>50</c:v>
                </c:pt>
                <c:pt idx="1627">
                  <c:v>50</c:v>
                </c:pt>
                <c:pt idx="1628">
                  <c:v>50</c:v>
                </c:pt>
                <c:pt idx="1629">
                  <c:v>50</c:v>
                </c:pt>
                <c:pt idx="1630">
                  <c:v>50</c:v>
                </c:pt>
                <c:pt idx="1631">
                  <c:v>50</c:v>
                </c:pt>
                <c:pt idx="1632">
                  <c:v>50</c:v>
                </c:pt>
                <c:pt idx="1633">
                  <c:v>50</c:v>
                </c:pt>
                <c:pt idx="1634">
                  <c:v>50</c:v>
                </c:pt>
                <c:pt idx="1635">
                  <c:v>50</c:v>
                </c:pt>
                <c:pt idx="1636">
                  <c:v>50</c:v>
                </c:pt>
                <c:pt idx="1637">
                  <c:v>50</c:v>
                </c:pt>
                <c:pt idx="1638">
                  <c:v>50</c:v>
                </c:pt>
                <c:pt idx="1639">
                  <c:v>50</c:v>
                </c:pt>
                <c:pt idx="1640">
                  <c:v>50</c:v>
                </c:pt>
                <c:pt idx="1641">
                  <c:v>50</c:v>
                </c:pt>
                <c:pt idx="1642">
                  <c:v>50</c:v>
                </c:pt>
                <c:pt idx="1643">
                  <c:v>50</c:v>
                </c:pt>
                <c:pt idx="1644">
                  <c:v>50</c:v>
                </c:pt>
                <c:pt idx="1645">
                  <c:v>50</c:v>
                </c:pt>
                <c:pt idx="1646">
                  <c:v>50</c:v>
                </c:pt>
                <c:pt idx="1647">
                  <c:v>50</c:v>
                </c:pt>
                <c:pt idx="1648">
                  <c:v>50</c:v>
                </c:pt>
                <c:pt idx="1649">
                  <c:v>50</c:v>
                </c:pt>
                <c:pt idx="1650">
                  <c:v>50</c:v>
                </c:pt>
                <c:pt idx="1651">
                  <c:v>50</c:v>
                </c:pt>
                <c:pt idx="1652">
                  <c:v>50</c:v>
                </c:pt>
                <c:pt idx="1653">
                  <c:v>50</c:v>
                </c:pt>
                <c:pt idx="1654">
                  <c:v>50</c:v>
                </c:pt>
                <c:pt idx="1655">
                  <c:v>50</c:v>
                </c:pt>
                <c:pt idx="1656">
                  <c:v>50</c:v>
                </c:pt>
                <c:pt idx="1657">
                  <c:v>50</c:v>
                </c:pt>
                <c:pt idx="1658">
                  <c:v>50</c:v>
                </c:pt>
                <c:pt idx="1659">
                  <c:v>50</c:v>
                </c:pt>
                <c:pt idx="1660">
                  <c:v>50</c:v>
                </c:pt>
                <c:pt idx="1661">
                  <c:v>50</c:v>
                </c:pt>
                <c:pt idx="1662">
                  <c:v>50</c:v>
                </c:pt>
                <c:pt idx="1663">
                  <c:v>50</c:v>
                </c:pt>
                <c:pt idx="1664">
                  <c:v>50</c:v>
                </c:pt>
                <c:pt idx="1665">
                  <c:v>50</c:v>
                </c:pt>
                <c:pt idx="1666">
                  <c:v>50</c:v>
                </c:pt>
                <c:pt idx="1667">
                  <c:v>50</c:v>
                </c:pt>
                <c:pt idx="1668">
                  <c:v>50</c:v>
                </c:pt>
                <c:pt idx="1669">
                  <c:v>50</c:v>
                </c:pt>
                <c:pt idx="1670">
                  <c:v>50</c:v>
                </c:pt>
                <c:pt idx="1671">
                  <c:v>50</c:v>
                </c:pt>
                <c:pt idx="1672">
                  <c:v>50</c:v>
                </c:pt>
                <c:pt idx="1673">
                  <c:v>50</c:v>
                </c:pt>
                <c:pt idx="1674">
                  <c:v>50</c:v>
                </c:pt>
                <c:pt idx="1675">
                  <c:v>50</c:v>
                </c:pt>
                <c:pt idx="1676">
                  <c:v>50</c:v>
                </c:pt>
                <c:pt idx="1677">
                  <c:v>50</c:v>
                </c:pt>
                <c:pt idx="1678">
                  <c:v>50</c:v>
                </c:pt>
                <c:pt idx="1679">
                  <c:v>50</c:v>
                </c:pt>
                <c:pt idx="1680">
                  <c:v>50</c:v>
                </c:pt>
                <c:pt idx="1681">
                  <c:v>50</c:v>
                </c:pt>
                <c:pt idx="1682">
                  <c:v>50</c:v>
                </c:pt>
                <c:pt idx="1683">
                  <c:v>50</c:v>
                </c:pt>
                <c:pt idx="1684">
                  <c:v>50</c:v>
                </c:pt>
                <c:pt idx="1685">
                  <c:v>50</c:v>
                </c:pt>
                <c:pt idx="1686">
                  <c:v>50</c:v>
                </c:pt>
                <c:pt idx="1687">
                  <c:v>50</c:v>
                </c:pt>
                <c:pt idx="1688">
                  <c:v>50</c:v>
                </c:pt>
                <c:pt idx="1689">
                  <c:v>50</c:v>
                </c:pt>
                <c:pt idx="1690">
                  <c:v>50</c:v>
                </c:pt>
                <c:pt idx="1691">
                  <c:v>50</c:v>
                </c:pt>
                <c:pt idx="1692">
                  <c:v>50</c:v>
                </c:pt>
                <c:pt idx="1693">
                  <c:v>50</c:v>
                </c:pt>
                <c:pt idx="1694">
                  <c:v>50</c:v>
                </c:pt>
                <c:pt idx="1695">
                  <c:v>50</c:v>
                </c:pt>
                <c:pt idx="1696">
                  <c:v>50</c:v>
                </c:pt>
                <c:pt idx="1697">
                  <c:v>50</c:v>
                </c:pt>
                <c:pt idx="1698">
                  <c:v>50</c:v>
                </c:pt>
                <c:pt idx="1699">
                  <c:v>50</c:v>
                </c:pt>
                <c:pt idx="1700">
                  <c:v>50</c:v>
                </c:pt>
                <c:pt idx="1701">
                  <c:v>50</c:v>
                </c:pt>
                <c:pt idx="1702">
                  <c:v>50</c:v>
                </c:pt>
                <c:pt idx="1703">
                  <c:v>50</c:v>
                </c:pt>
                <c:pt idx="1704">
                  <c:v>50</c:v>
                </c:pt>
                <c:pt idx="1705">
                  <c:v>50</c:v>
                </c:pt>
                <c:pt idx="1706">
                  <c:v>50</c:v>
                </c:pt>
                <c:pt idx="1707">
                  <c:v>50</c:v>
                </c:pt>
                <c:pt idx="1708">
                  <c:v>50</c:v>
                </c:pt>
                <c:pt idx="1709">
                  <c:v>50</c:v>
                </c:pt>
                <c:pt idx="1710">
                  <c:v>50</c:v>
                </c:pt>
                <c:pt idx="1711">
                  <c:v>50</c:v>
                </c:pt>
                <c:pt idx="1712">
                  <c:v>50</c:v>
                </c:pt>
                <c:pt idx="1713">
                  <c:v>50</c:v>
                </c:pt>
                <c:pt idx="1714">
                  <c:v>50</c:v>
                </c:pt>
                <c:pt idx="1715">
                  <c:v>50</c:v>
                </c:pt>
                <c:pt idx="1716">
                  <c:v>50</c:v>
                </c:pt>
                <c:pt idx="1717">
                  <c:v>50</c:v>
                </c:pt>
                <c:pt idx="1718">
                  <c:v>50</c:v>
                </c:pt>
                <c:pt idx="1719">
                  <c:v>50</c:v>
                </c:pt>
                <c:pt idx="1720">
                  <c:v>50</c:v>
                </c:pt>
                <c:pt idx="1721">
                  <c:v>50</c:v>
                </c:pt>
                <c:pt idx="1722">
                  <c:v>50</c:v>
                </c:pt>
                <c:pt idx="1723">
                  <c:v>50</c:v>
                </c:pt>
                <c:pt idx="1724">
                  <c:v>50</c:v>
                </c:pt>
                <c:pt idx="1725">
                  <c:v>50</c:v>
                </c:pt>
                <c:pt idx="1726">
                  <c:v>50</c:v>
                </c:pt>
                <c:pt idx="1727">
                  <c:v>50</c:v>
                </c:pt>
                <c:pt idx="1728">
                  <c:v>50</c:v>
                </c:pt>
                <c:pt idx="1729">
                  <c:v>50</c:v>
                </c:pt>
                <c:pt idx="1730">
                  <c:v>50</c:v>
                </c:pt>
                <c:pt idx="1731">
                  <c:v>50</c:v>
                </c:pt>
                <c:pt idx="1732">
                  <c:v>50</c:v>
                </c:pt>
                <c:pt idx="1733">
                  <c:v>50</c:v>
                </c:pt>
                <c:pt idx="1734">
                  <c:v>50</c:v>
                </c:pt>
                <c:pt idx="1735">
                  <c:v>50</c:v>
                </c:pt>
                <c:pt idx="1736">
                  <c:v>50</c:v>
                </c:pt>
                <c:pt idx="1737">
                  <c:v>50</c:v>
                </c:pt>
                <c:pt idx="1738">
                  <c:v>50</c:v>
                </c:pt>
                <c:pt idx="1739">
                  <c:v>50</c:v>
                </c:pt>
                <c:pt idx="1740">
                  <c:v>50</c:v>
                </c:pt>
                <c:pt idx="1741">
                  <c:v>50</c:v>
                </c:pt>
                <c:pt idx="1742">
                  <c:v>50</c:v>
                </c:pt>
                <c:pt idx="1743">
                  <c:v>50</c:v>
                </c:pt>
                <c:pt idx="1744">
                  <c:v>50</c:v>
                </c:pt>
                <c:pt idx="1745">
                  <c:v>50</c:v>
                </c:pt>
                <c:pt idx="1746">
                  <c:v>50</c:v>
                </c:pt>
                <c:pt idx="1747">
                  <c:v>50</c:v>
                </c:pt>
                <c:pt idx="1748">
                  <c:v>50</c:v>
                </c:pt>
                <c:pt idx="1749">
                  <c:v>50</c:v>
                </c:pt>
                <c:pt idx="1750">
                  <c:v>50</c:v>
                </c:pt>
                <c:pt idx="1751">
                  <c:v>50</c:v>
                </c:pt>
                <c:pt idx="1752">
                  <c:v>50</c:v>
                </c:pt>
                <c:pt idx="1753">
                  <c:v>50</c:v>
                </c:pt>
                <c:pt idx="1754">
                  <c:v>50</c:v>
                </c:pt>
                <c:pt idx="1755">
                  <c:v>50</c:v>
                </c:pt>
                <c:pt idx="1756">
                  <c:v>50</c:v>
                </c:pt>
                <c:pt idx="1757">
                  <c:v>50</c:v>
                </c:pt>
                <c:pt idx="1758">
                  <c:v>50</c:v>
                </c:pt>
                <c:pt idx="1759">
                  <c:v>50</c:v>
                </c:pt>
                <c:pt idx="1760">
                  <c:v>50</c:v>
                </c:pt>
                <c:pt idx="1761">
                  <c:v>50</c:v>
                </c:pt>
                <c:pt idx="1762">
                  <c:v>50</c:v>
                </c:pt>
                <c:pt idx="1763">
                  <c:v>50</c:v>
                </c:pt>
                <c:pt idx="1764">
                  <c:v>50</c:v>
                </c:pt>
                <c:pt idx="1765">
                  <c:v>50</c:v>
                </c:pt>
                <c:pt idx="1766">
                  <c:v>50</c:v>
                </c:pt>
                <c:pt idx="1767">
                  <c:v>50</c:v>
                </c:pt>
                <c:pt idx="1768">
                  <c:v>50</c:v>
                </c:pt>
                <c:pt idx="1769">
                  <c:v>50</c:v>
                </c:pt>
                <c:pt idx="1770">
                  <c:v>50</c:v>
                </c:pt>
                <c:pt idx="1771">
                  <c:v>50</c:v>
                </c:pt>
                <c:pt idx="1772">
                  <c:v>50</c:v>
                </c:pt>
                <c:pt idx="1773">
                  <c:v>50</c:v>
                </c:pt>
                <c:pt idx="1774">
                  <c:v>50</c:v>
                </c:pt>
                <c:pt idx="1775">
                  <c:v>50</c:v>
                </c:pt>
                <c:pt idx="1776">
                  <c:v>50</c:v>
                </c:pt>
                <c:pt idx="1777">
                  <c:v>50</c:v>
                </c:pt>
                <c:pt idx="1778">
                  <c:v>50</c:v>
                </c:pt>
                <c:pt idx="1779">
                  <c:v>50</c:v>
                </c:pt>
                <c:pt idx="1780">
                  <c:v>50</c:v>
                </c:pt>
                <c:pt idx="1781">
                  <c:v>50</c:v>
                </c:pt>
                <c:pt idx="1782">
                  <c:v>50</c:v>
                </c:pt>
                <c:pt idx="1783">
                  <c:v>50</c:v>
                </c:pt>
                <c:pt idx="1784">
                  <c:v>50</c:v>
                </c:pt>
                <c:pt idx="1785">
                  <c:v>50</c:v>
                </c:pt>
                <c:pt idx="1786">
                  <c:v>50</c:v>
                </c:pt>
                <c:pt idx="1787">
                  <c:v>50</c:v>
                </c:pt>
                <c:pt idx="1788">
                  <c:v>50</c:v>
                </c:pt>
                <c:pt idx="1789">
                  <c:v>50</c:v>
                </c:pt>
                <c:pt idx="1790">
                  <c:v>50</c:v>
                </c:pt>
                <c:pt idx="1791">
                  <c:v>50</c:v>
                </c:pt>
                <c:pt idx="1792">
                  <c:v>50</c:v>
                </c:pt>
                <c:pt idx="1793">
                  <c:v>50</c:v>
                </c:pt>
                <c:pt idx="1794">
                  <c:v>50</c:v>
                </c:pt>
                <c:pt idx="1795">
                  <c:v>50</c:v>
                </c:pt>
                <c:pt idx="1796">
                  <c:v>50</c:v>
                </c:pt>
                <c:pt idx="1797">
                  <c:v>50</c:v>
                </c:pt>
                <c:pt idx="1798">
                  <c:v>50</c:v>
                </c:pt>
                <c:pt idx="1799">
                  <c:v>50</c:v>
                </c:pt>
                <c:pt idx="1800">
                  <c:v>50</c:v>
                </c:pt>
                <c:pt idx="1801">
                  <c:v>50</c:v>
                </c:pt>
                <c:pt idx="1802">
                  <c:v>50</c:v>
                </c:pt>
                <c:pt idx="1803">
                  <c:v>50</c:v>
                </c:pt>
                <c:pt idx="1804">
                  <c:v>50</c:v>
                </c:pt>
                <c:pt idx="1805">
                  <c:v>50</c:v>
                </c:pt>
                <c:pt idx="1806">
                  <c:v>50</c:v>
                </c:pt>
                <c:pt idx="1807">
                  <c:v>50</c:v>
                </c:pt>
                <c:pt idx="1808">
                  <c:v>50</c:v>
                </c:pt>
                <c:pt idx="1809">
                  <c:v>50</c:v>
                </c:pt>
                <c:pt idx="1810">
                  <c:v>50</c:v>
                </c:pt>
                <c:pt idx="1811">
                  <c:v>50</c:v>
                </c:pt>
                <c:pt idx="1812">
                  <c:v>50</c:v>
                </c:pt>
                <c:pt idx="1813">
                  <c:v>50</c:v>
                </c:pt>
                <c:pt idx="1814">
                  <c:v>50</c:v>
                </c:pt>
                <c:pt idx="1815">
                  <c:v>50</c:v>
                </c:pt>
                <c:pt idx="1816">
                  <c:v>50</c:v>
                </c:pt>
                <c:pt idx="1817">
                  <c:v>50</c:v>
                </c:pt>
                <c:pt idx="1818">
                  <c:v>50</c:v>
                </c:pt>
                <c:pt idx="1819">
                  <c:v>50</c:v>
                </c:pt>
                <c:pt idx="1820">
                  <c:v>50</c:v>
                </c:pt>
                <c:pt idx="1821">
                  <c:v>50</c:v>
                </c:pt>
                <c:pt idx="1822">
                  <c:v>50</c:v>
                </c:pt>
                <c:pt idx="1823">
                  <c:v>50</c:v>
                </c:pt>
                <c:pt idx="1824">
                  <c:v>50</c:v>
                </c:pt>
                <c:pt idx="1825">
                  <c:v>50</c:v>
                </c:pt>
                <c:pt idx="1826">
                  <c:v>50</c:v>
                </c:pt>
                <c:pt idx="1827">
                  <c:v>50</c:v>
                </c:pt>
                <c:pt idx="1828">
                  <c:v>50</c:v>
                </c:pt>
                <c:pt idx="1829">
                  <c:v>50</c:v>
                </c:pt>
                <c:pt idx="1830">
                  <c:v>50</c:v>
                </c:pt>
                <c:pt idx="1831">
                  <c:v>50</c:v>
                </c:pt>
                <c:pt idx="1832">
                  <c:v>50</c:v>
                </c:pt>
                <c:pt idx="1833">
                  <c:v>50</c:v>
                </c:pt>
                <c:pt idx="1834">
                  <c:v>50</c:v>
                </c:pt>
                <c:pt idx="1835">
                  <c:v>50</c:v>
                </c:pt>
                <c:pt idx="1836">
                  <c:v>50</c:v>
                </c:pt>
                <c:pt idx="1837">
                  <c:v>50</c:v>
                </c:pt>
                <c:pt idx="1838">
                  <c:v>50</c:v>
                </c:pt>
                <c:pt idx="1839">
                  <c:v>50</c:v>
                </c:pt>
                <c:pt idx="1840">
                  <c:v>50</c:v>
                </c:pt>
                <c:pt idx="1841">
                  <c:v>50</c:v>
                </c:pt>
                <c:pt idx="1842">
                  <c:v>50</c:v>
                </c:pt>
                <c:pt idx="1843">
                  <c:v>50</c:v>
                </c:pt>
                <c:pt idx="1844">
                  <c:v>50</c:v>
                </c:pt>
                <c:pt idx="1845">
                  <c:v>50</c:v>
                </c:pt>
                <c:pt idx="1846">
                  <c:v>50</c:v>
                </c:pt>
                <c:pt idx="1847">
                  <c:v>50</c:v>
                </c:pt>
                <c:pt idx="1848">
                  <c:v>50</c:v>
                </c:pt>
                <c:pt idx="1849">
                  <c:v>50</c:v>
                </c:pt>
                <c:pt idx="1850">
                  <c:v>50</c:v>
                </c:pt>
                <c:pt idx="1851">
                  <c:v>50</c:v>
                </c:pt>
                <c:pt idx="1852">
                  <c:v>50</c:v>
                </c:pt>
                <c:pt idx="1853">
                  <c:v>50</c:v>
                </c:pt>
                <c:pt idx="1854">
                  <c:v>50</c:v>
                </c:pt>
                <c:pt idx="1855">
                  <c:v>50</c:v>
                </c:pt>
                <c:pt idx="1856">
                  <c:v>50</c:v>
                </c:pt>
                <c:pt idx="1857">
                  <c:v>50</c:v>
                </c:pt>
                <c:pt idx="1858">
                  <c:v>50</c:v>
                </c:pt>
                <c:pt idx="1859">
                  <c:v>50</c:v>
                </c:pt>
                <c:pt idx="1860">
                  <c:v>50</c:v>
                </c:pt>
                <c:pt idx="1861">
                  <c:v>50</c:v>
                </c:pt>
                <c:pt idx="1862">
                  <c:v>50</c:v>
                </c:pt>
                <c:pt idx="1863">
                  <c:v>50</c:v>
                </c:pt>
                <c:pt idx="1864">
                  <c:v>50</c:v>
                </c:pt>
                <c:pt idx="1865">
                  <c:v>50</c:v>
                </c:pt>
                <c:pt idx="1866">
                  <c:v>50</c:v>
                </c:pt>
                <c:pt idx="1867">
                  <c:v>50</c:v>
                </c:pt>
                <c:pt idx="1868">
                  <c:v>50</c:v>
                </c:pt>
                <c:pt idx="1869">
                  <c:v>50</c:v>
                </c:pt>
                <c:pt idx="1870">
                  <c:v>50</c:v>
                </c:pt>
                <c:pt idx="1871">
                  <c:v>50</c:v>
                </c:pt>
                <c:pt idx="1872">
                  <c:v>50</c:v>
                </c:pt>
                <c:pt idx="1873">
                  <c:v>50</c:v>
                </c:pt>
                <c:pt idx="1874">
                  <c:v>50</c:v>
                </c:pt>
                <c:pt idx="1875">
                  <c:v>50</c:v>
                </c:pt>
                <c:pt idx="1876">
                  <c:v>50</c:v>
                </c:pt>
                <c:pt idx="1877">
                  <c:v>50</c:v>
                </c:pt>
                <c:pt idx="1878">
                  <c:v>50</c:v>
                </c:pt>
                <c:pt idx="1879">
                  <c:v>50</c:v>
                </c:pt>
                <c:pt idx="1880">
                  <c:v>50</c:v>
                </c:pt>
                <c:pt idx="1881">
                  <c:v>50</c:v>
                </c:pt>
                <c:pt idx="1882">
                  <c:v>50</c:v>
                </c:pt>
                <c:pt idx="1883">
                  <c:v>50</c:v>
                </c:pt>
                <c:pt idx="1884">
                  <c:v>50</c:v>
                </c:pt>
                <c:pt idx="1885">
                  <c:v>50</c:v>
                </c:pt>
                <c:pt idx="1886">
                  <c:v>50</c:v>
                </c:pt>
                <c:pt idx="1887">
                  <c:v>50</c:v>
                </c:pt>
                <c:pt idx="1888">
                  <c:v>50</c:v>
                </c:pt>
                <c:pt idx="1889">
                  <c:v>50</c:v>
                </c:pt>
                <c:pt idx="1890">
                  <c:v>50</c:v>
                </c:pt>
                <c:pt idx="1891">
                  <c:v>50</c:v>
                </c:pt>
                <c:pt idx="1892">
                  <c:v>50</c:v>
                </c:pt>
                <c:pt idx="1893">
                  <c:v>50</c:v>
                </c:pt>
                <c:pt idx="1894">
                  <c:v>50</c:v>
                </c:pt>
                <c:pt idx="1895">
                  <c:v>50</c:v>
                </c:pt>
                <c:pt idx="1896">
                  <c:v>50</c:v>
                </c:pt>
                <c:pt idx="1897">
                  <c:v>50</c:v>
                </c:pt>
                <c:pt idx="1898">
                  <c:v>50</c:v>
                </c:pt>
                <c:pt idx="1899">
                  <c:v>50</c:v>
                </c:pt>
                <c:pt idx="1900">
                  <c:v>50</c:v>
                </c:pt>
                <c:pt idx="1901">
                  <c:v>50</c:v>
                </c:pt>
                <c:pt idx="1902">
                  <c:v>50</c:v>
                </c:pt>
                <c:pt idx="1903">
                  <c:v>50</c:v>
                </c:pt>
                <c:pt idx="1904">
                  <c:v>50</c:v>
                </c:pt>
                <c:pt idx="1905">
                  <c:v>50</c:v>
                </c:pt>
                <c:pt idx="1906">
                  <c:v>50</c:v>
                </c:pt>
                <c:pt idx="1907">
                  <c:v>50</c:v>
                </c:pt>
                <c:pt idx="1908">
                  <c:v>50</c:v>
                </c:pt>
                <c:pt idx="1909">
                  <c:v>50</c:v>
                </c:pt>
                <c:pt idx="1910">
                  <c:v>50</c:v>
                </c:pt>
                <c:pt idx="1911">
                  <c:v>50</c:v>
                </c:pt>
                <c:pt idx="1912">
                  <c:v>50</c:v>
                </c:pt>
                <c:pt idx="1913">
                  <c:v>50</c:v>
                </c:pt>
                <c:pt idx="1914">
                  <c:v>50</c:v>
                </c:pt>
                <c:pt idx="1915">
                  <c:v>50</c:v>
                </c:pt>
                <c:pt idx="1916">
                  <c:v>50</c:v>
                </c:pt>
                <c:pt idx="1917">
                  <c:v>50</c:v>
                </c:pt>
                <c:pt idx="1918">
                  <c:v>50</c:v>
                </c:pt>
                <c:pt idx="1919">
                  <c:v>50</c:v>
                </c:pt>
                <c:pt idx="1920">
                  <c:v>50</c:v>
                </c:pt>
                <c:pt idx="1921">
                  <c:v>50</c:v>
                </c:pt>
                <c:pt idx="1922">
                  <c:v>50</c:v>
                </c:pt>
                <c:pt idx="1923">
                  <c:v>50</c:v>
                </c:pt>
                <c:pt idx="1924">
                  <c:v>50</c:v>
                </c:pt>
                <c:pt idx="1925">
                  <c:v>50</c:v>
                </c:pt>
                <c:pt idx="1926">
                  <c:v>50</c:v>
                </c:pt>
                <c:pt idx="1927">
                  <c:v>50</c:v>
                </c:pt>
                <c:pt idx="1928">
                  <c:v>50</c:v>
                </c:pt>
                <c:pt idx="1929">
                  <c:v>50</c:v>
                </c:pt>
                <c:pt idx="1930">
                  <c:v>50</c:v>
                </c:pt>
                <c:pt idx="1931">
                  <c:v>50</c:v>
                </c:pt>
                <c:pt idx="1932">
                  <c:v>50</c:v>
                </c:pt>
                <c:pt idx="1933">
                  <c:v>50</c:v>
                </c:pt>
                <c:pt idx="1934">
                  <c:v>50</c:v>
                </c:pt>
                <c:pt idx="1935">
                  <c:v>50</c:v>
                </c:pt>
                <c:pt idx="1936">
                  <c:v>50</c:v>
                </c:pt>
                <c:pt idx="1937">
                  <c:v>50</c:v>
                </c:pt>
                <c:pt idx="1938">
                  <c:v>50</c:v>
                </c:pt>
                <c:pt idx="1939">
                  <c:v>50</c:v>
                </c:pt>
                <c:pt idx="1940">
                  <c:v>50</c:v>
                </c:pt>
                <c:pt idx="1941">
                  <c:v>50</c:v>
                </c:pt>
                <c:pt idx="1942">
                  <c:v>50</c:v>
                </c:pt>
                <c:pt idx="1943">
                  <c:v>50</c:v>
                </c:pt>
                <c:pt idx="1944">
                  <c:v>50</c:v>
                </c:pt>
                <c:pt idx="1945">
                  <c:v>50</c:v>
                </c:pt>
                <c:pt idx="1946">
                  <c:v>50</c:v>
                </c:pt>
                <c:pt idx="1947">
                  <c:v>50</c:v>
                </c:pt>
                <c:pt idx="1948">
                  <c:v>50</c:v>
                </c:pt>
                <c:pt idx="1949">
                  <c:v>50</c:v>
                </c:pt>
                <c:pt idx="1950">
                  <c:v>50</c:v>
                </c:pt>
                <c:pt idx="1951">
                  <c:v>50</c:v>
                </c:pt>
                <c:pt idx="1952">
                  <c:v>50</c:v>
                </c:pt>
                <c:pt idx="1953">
                  <c:v>50</c:v>
                </c:pt>
                <c:pt idx="1954">
                  <c:v>50</c:v>
                </c:pt>
                <c:pt idx="1955">
                  <c:v>50</c:v>
                </c:pt>
                <c:pt idx="1956">
                  <c:v>50</c:v>
                </c:pt>
                <c:pt idx="1957">
                  <c:v>50</c:v>
                </c:pt>
                <c:pt idx="1958">
                  <c:v>50</c:v>
                </c:pt>
                <c:pt idx="1959">
                  <c:v>50</c:v>
                </c:pt>
                <c:pt idx="1960">
                  <c:v>50</c:v>
                </c:pt>
                <c:pt idx="1961">
                  <c:v>50</c:v>
                </c:pt>
                <c:pt idx="1962">
                  <c:v>50</c:v>
                </c:pt>
                <c:pt idx="1963">
                  <c:v>50</c:v>
                </c:pt>
                <c:pt idx="1964">
                  <c:v>50</c:v>
                </c:pt>
                <c:pt idx="1965">
                  <c:v>50</c:v>
                </c:pt>
                <c:pt idx="1966">
                  <c:v>50</c:v>
                </c:pt>
                <c:pt idx="1967">
                  <c:v>50</c:v>
                </c:pt>
                <c:pt idx="1968">
                  <c:v>50</c:v>
                </c:pt>
                <c:pt idx="1969">
                  <c:v>50</c:v>
                </c:pt>
                <c:pt idx="1970">
                  <c:v>50</c:v>
                </c:pt>
                <c:pt idx="1971">
                  <c:v>50</c:v>
                </c:pt>
                <c:pt idx="1972">
                  <c:v>50</c:v>
                </c:pt>
                <c:pt idx="1973">
                  <c:v>50</c:v>
                </c:pt>
                <c:pt idx="1974">
                  <c:v>50</c:v>
                </c:pt>
                <c:pt idx="1975">
                  <c:v>50</c:v>
                </c:pt>
                <c:pt idx="1976">
                  <c:v>50</c:v>
                </c:pt>
                <c:pt idx="1977">
                  <c:v>50</c:v>
                </c:pt>
                <c:pt idx="1978">
                  <c:v>50</c:v>
                </c:pt>
                <c:pt idx="1979">
                  <c:v>50</c:v>
                </c:pt>
                <c:pt idx="1980">
                  <c:v>50</c:v>
                </c:pt>
                <c:pt idx="1981">
                  <c:v>50</c:v>
                </c:pt>
                <c:pt idx="1982">
                  <c:v>50</c:v>
                </c:pt>
                <c:pt idx="1983">
                  <c:v>50</c:v>
                </c:pt>
                <c:pt idx="1984">
                  <c:v>50</c:v>
                </c:pt>
                <c:pt idx="1985">
                  <c:v>50</c:v>
                </c:pt>
                <c:pt idx="1986">
                  <c:v>50</c:v>
                </c:pt>
                <c:pt idx="1987">
                  <c:v>50</c:v>
                </c:pt>
                <c:pt idx="1988">
                  <c:v>50</c:v>
                </c:pt>
                <c:pt idx="1989">
                  <c:v>50</c:v>
                </c:pt>
                <c:pt idx="1990">
                  <c:v>50</c:v>
                </c:pt>
                <c:pt idx="1991">
                  <c:v>50</c:v>
                </c:pt>
                <c:pt idx="1992">
                  <c:v>50</c:v>
                </c:pt>
                <c:pt idx="1993">
                  <c:v>50</c:v>
                </c:pt>
                <c:pt idx="1994">
                  <c:v>50</c:v>
                </c:pt>
                <c:pt idx="1995">
                  <c:v>50</c:v>
                </c:pt>
                <c:pt idx="1996">
                  <c:v>50</c:v>
                </c:pt>
                <c:pt idx="1997">
                  <c:v>50</c:v>
                </c:pt>
                <c:pt idx="1998">
                  <c:v>50</c:v>
                </c:pt>
                <c:pt idx="1999">
                  <c:v>50</c:v>
                </c:pt>
                <c:pt idx="2000">
                  <c:v>50</c:v>
                </c:pt>
                <c:pt idx="2001">
                  <c:v>50</c:v>
                </c:pt>
                <c:pt idx="2002">
                  <c:v>50</c:v>
                </c:pt>
                <c:pt idx="2003">
                  <c:v>50</c:v>
                </c:pt>
                <c:pt idx="2004">
                  <c:v>50</c:v>
                </c:pt>
                <c:pt idx="2005">
                  <c:v>50</c:v>
                </c:pt>
                <c:pt idx="2006">
                  <c:v>50</c:v>
                </c:pt>
                <c:pt idx="2007">
                  <c:v>50</c:v>
                </c:pt>
                <c:pt idx="2008">
                  <c:v>50</c:v>
                </c:pt>
                <c:pt idx="2009">
                  <c:v>50</c:v>
                </c:pt>
                <c:pt idx="2010">
                  <c:v>50</c:v>
                </c:pt>
                <c:pt idx="2011">
                  <c:v>50</c:v>
                </c:pt>
                <c:pt idx="2012">
                  <c:v>50</c:v>
                </c:pt>
                <c:pt idx="2013">
                  <c:v>50</c:v>
                </c:pt>
                <c:pt idx="2014">
                  <c:v>50</c:v>
                </c:pt>
                <c:pt idx="2015">
                  <c:v>50</c:v>
                </c:pt>
                <c:pt idx="2016">
                  <c:v>50</c:v>
                </c:pt>
                <c:pt idx="2017">
                  <c:v>50</c:v>
                </c:pt>
                <c:pt idx="2018">
                  <c:v>50</c:v>
                </c:pt>
                <c:pt idx="2019">
                  <c:v>50</c:v>
                </c:pt>
                <c:pt idx="2020">
                  <c:v>50</c:v>
                </c:pt>
                <c:pt idx="2021">
                  <c:v>50</c:v>
                </c:pt>
                <c:pt idx="2022">
                  <c:v>50</c:v>
                </c:pt>
                <c:pt idx="2023">
                  <c:v>50</c:v>
                </c:pt>
                <c:pt idx="2024">
                  <c:v>50</c:v>
                </c:pt>
                <c:pt idx="2025">
                  <c:v>50</c:v>
                </c:pt>
                <c:pt idx="2026">
                  <c:v>50</c:v>
                </c:pt>
                <c:pt idx="2027">
                  <c:v>50</c:v>
                </c:pt>
                <c:pt idx="2028">
                  <c:v>50</c:v>
                </c:pt>
                <c:pt idx="2029">
                  <c:v>50</c:v>
                </c:pt>
                <c:pt idx="2030">
                  <c:v>50</c:v>
                </c:pt>
                <c:pt idx="2031">
                  <c:v>50</c:v>
                </c:pt>
                <c:pt idx="2032">
                  <c:v>50</c:v>
                </c:pt>
                <c:pt idx="2033">
                  <c:v>50</c:v>
                </c:pt>
                <c:pt idx="2034">
                  <c:v>50</c:v>
                </c:pt>
                <c:pt idx="2035">
                  <c:v>50</c:v>
                </c:pt>
                <c:pt idx="2036">
                  <c:v>50</c:v>
                </c:pt>
                <c:pt idx="2037">
                  <c:v>50</c:v>
                </c:pt>
                <c:pt idx="2038">
                  <c:v>50</c:v>
                </c:pt>
                <c:pt idx="2039">
                  <c:v>50</c:v>
                </c:pt>
                <c:pt idx="2040">
                  <c:v>50</c:v>
                </c:pt>
                <c:pt idx="2041">
                  <c:v>50</c:v>
                </c:pt>
                <c:pt idx="2042">
                  <c:v>50</c:v>
                </c:pt>
                <c:pt idx="2043">
                  <c:v>50</c:v>
                </c:pt>
                <c:pt idx="2044">
                  <c:v>50</c:v>
                </c:pt>
                <c:pt idx="2045">
                  <c:v>50</c:v>
                </c:pt>
                <c:pt idx="2046">
                  <c:v>50</c:v>
                </c:pt>
                <c:pt idx="2047">
                  <c:v>50</c:v>
                </c:pt>
                <c:pt idx="2048">
                  <c:v>50</c:v>
                </c:pt>
                <c:pt idx="2049">
                  <c:v>50</c:v>
                </c:pt>
                <c:pt idx="2050">
                  <c:v>50</c:v>
                </c:pt>
                <c:pt idx="2051">
                  <c:v>50</c:v>
                </c:pt>
                <c:pt idx="2052">
                  <c:v>50</c:v>
                </c:pt>
                <c:pt idx="2053">
                  <c:v>50</c:v>
                </c:pt>
                <c:pt idx="2054">
                  <c:v>50</c:v>
                </c:pt>
                <c:pt idx="2055">
                  <c:v>50</c:v>
                </c:pt>
                <c:pt idx="2056">
                  <c:v>50</c:v>
                </c:pt>
                <c:pt idx="2057">
                  <c:v>50</c:v>
                </c:pt>
                <c:pt idx="2058">
                  <c:v>50</c:v>
                </c:pt>
                <c:pt idx="2059">
                  <c:v>50</c:v>
                </c:pt>
                <c:pt idx="2060">
                  <c:v>50</c:v>
                </c:pt>
                <c:pt idx="2061">
                  <c:v>50</c:v>
                </c:pt>
                <c:pt idx="2062">
                  <c:v>50</c:v>
                </c:pt>
                <c:pt idx="2063">
                  <c:v>50</c:v>
                </c:pt>
                <c:pt idx="2064">
                  <c:v>50</c:v>
                </c:pt>
                <c:pt idx="2065">
                  <c:v>50</c:v>
                </c:pt>
                <c:pt idx="2066">
                  <c:v>50</c:v>
                </c:pt>
                <c:pt idx="2067">
                  <c:v>50</c:v>
                </c:pt>
                <c:pt idx="2068">
                  <c:v>50</c:v>
                </c:pt>
                <c:pt idx="2069">
                  <c:v>50</c:v>
                </c:pt>
                <c:pt idx="2070">
                  <c:v>50</c:v>
                </c:pt>
                <c:pt idx="2071">
                  <c:v>50</c:v>
                </c:pt>
                <c:pt idx="2072">
                  <c:v>50</c:v>
                </c:pt>
                <c:pt idx="2073">
                  <c:v>50</c:v>
                </c:pt>
                <c:pt idx="2074">
                  <c:v>50</c:v>
                </c:pt>
                <c:pt idx="2075">
                  <c:v>50</c:v>
                </c:pt>
                <c:pt idx="2076">
                  <c:v>50</c:v>
                </c:pt>
                <c:pt idx="2077">
                  <c:v>50</c:v>
                </c:pt>
                <c:pt idx="2078">
                  <c:v>50</c:v>
                </c:pt>
                <c:pt idx="2079">
                  <c:v>50</c:v>
                </c:pt>
                <c:pt idx="2080">
                  <c:v>50</c:v>
                </c:pt>
                <c:pt idx="2081">
                  <c:v>50</c:v>
                </c:pt>
                <c:pt idx="2082">
                  <c:v>50</c:v>
                </c:pt>
                <c:pt idx="2083">
                  <c:v>50</c:v>
                </c:pt>
                <c:pt idx="2084">
                  <c:v>50</c:v>
                </c:pt>
                <c:pt idx="2085">
                  <c:v>50</c:v>
                </c:pt>
                <c:pt idx="2086">
                  <c:v>50</c:v>
                </c:pt>
                <c:pt idx="2087">
                  <c:v>50</c:v>
                </c:pt>
                <c:pt idx="2088">
                  <c:v>50</c:v>
                </c:pt>
                <c:pt idx="2089">
                  <c:v>50</c:v>
                </c:pt>
                <c:pt idx="2090">
                  <c:v>50</c:v>
                </c:pt>
                <c:pt idx="2091">
                  <c:v>50</c:v>
                </c:pt>
                <c:pt idx="2092">
                  <c:v>50</c:v>
                </c:pt>
                <c:pt idx="2093">
                  <c:v>50</c:v>
                </c:pt>
                <c:pt idx="2094">
                  <c:v>50</c:v>
                </c:pt>
                <c:pt idx="2095">
                  <c:v>50</c:v>
                </c:pt>
                <c:pt idx="2096">
                  <c:v>50</c:v>
                </c:pt>
                <c:pt idx="2097">
                  <c:v>50</c:v>
                </c:pt>
                <c:pt idx="2098">
                  <c:v>50</c:v>
                </c:pt>
                <c:pt idx="2099">
                  <c:v>50</c:v>
                </c:pt>
                <c:pt idx="2100">
                  <c:v>50</c:v>
                </c:pt>
                <c:pt idx="2101">
                  <c:v>50</c:v>
                </c:pt>
                <c:pt idx="2102">
                  <c:v>50</c:v>
                </c:pt>
                <c:pt idx="2103">
                  <c:v>50</c:v>
                </c:pt>
                <c:pt idx="2104">
                  <c:v>50</c:v>
                </c:pt>
                <c:pt idx="2105">
                  <c:v>50</c:v>
                </c:pt>
                <c:pt idx="2106">
                  <c:v>50</c:v>
                </c:pt>
                <c:pt idx="2107">
                  <c:v>50</c:v>
                </c:pt>
                <c:pt idx="2108">
                  <c:v>50</c:v>
                </c:pt>
                <c:pt idx="2109">
                  <c:v>50</c:v>
                </c:pt>
                <c:pt idx="2110">
                  <c:v>50</c:v>
                </c:pt>
                <c:pt idx="2111">
                  <c:v>50</c:v>
                </c:pt>
                <c:pt idx="2112">
                  <c:v>50</c:v>
                </c:pt>
                <c:pt idx="2113">
                  <c:v>50</c:v>
                </c:pt>
                <c:pt idx="2114">
                  <c:v>50</c:v>
                </c:pt>
                <c:pt idx="2115">
                  <c:v>50</c:v>
                </c:pt>
                <c:pt idx="2116">
                  <c:v>50</c:v>
                </c:pt>
                <c:pt idx="2117">
                  <c:v>50</c:v>
                </c:pt>
                <c:pt idx="2118">
                  <c:v>50</c:v>
                </c:pt>
                <c:pt idx="2119">
                  <c:v>50</c:v>
                </c:pt>
                <c:pt idx="2120">
                  <c:v>50</c:v>
                </c:pt>
                <c:pt idx="2121">
                  <c:v>50</c:v>
                </c:pt>
                <c:pt idx="2122">
                  <c:v>50</c:v>
                </c:pt>
                <c:pt idx="2123">
                  <c:v>50</c:v>
                </c:pt>
                <c:pt idx="2124">
                  <c:v>50</c:v>
                </c:pt>
                <c:pt idx="2125">
                  <c:v>50</c:v>
                </c:pt>
                <c:pt idx="2126">
                  <c:v>50</c:v>
                </c:pt>
                <c:pt idx="2127">
                  <c:v>50</c:v>
                </c:pt>
                <c:pt idx="2128">
                  <c:v>50</c:v>
                </c:pt>
                <c:pt idx="2129">
                  <c:v>50</c:v>
                </c:pt>
                <c:pt idx="2130">
                  <c:v>50</c:v>
                </c:pt>
                <c:pt idx="2131">
                  <c:v>50</c:v>
                </c:pt>
                <c:pt idx="2132">
                  <c:v>50</c:v>
                </c:pt>
                <c:pt idx="2133">
                  <c:v>50</c:v>
                </c:pt>
                <c:pt idx="2134">
                  <c:v>50</c:v>
                </c:pt>
                <c:pt idx="2135">
                  <c:v>50</c:v>
                </c:pt>
                <c:pt idx="2136">
                  <c:v>50</c:v>
                </c:pt>
                <c:pt idx="2137">
                  <c:v>50</c:v>
                </c:pt>
                <c:pt idx="2138">
                  <c:v>50</c:v>
                </c:pt>
                <c:pt idx="2139">
                  <c:v>50</c:v>
                </c:pt>
                <c:pt idx="2140">
                  <c:v>50</c:v>
                </c:pt>
                <c:pt idx="2141">
                  <c:v>50</c:v>
                </c:pt>
                <c:pt idx="2142">
                  <c:v>50</c:v>
                </c:pt>
                <c:pt idx="2143">
                  <c:v>50</c:v>
                </c:pt>
                <c:pt idx="2144">
                  <c:v>50</c:v>
                </c:pt>
                <c:pt idx="2145">
                  <c:v>50</c:v>
                </c:pt>
                <c:pt idx="2146">
                  <c:v>50</c:v>
                </c:pt>
                <c:pt idx="2147">
                  <c:v>50</c:v>
                </c:pt>
                <c:pt idx="2148">
                  <c:v>50</c:v>
                </c:pt>
                <c:pt idx="2149">
                  <c:v>50</c:v>
                </c:pt>
                <c:pt idx="2150">
                  <c:v>50</c:v>
                </c:pt>
                <c:pt idx="2151">
                  <c:v>50</c:v>
                </c:pt>
                <c:pt idx="2152">
                  <c:v>50</c:v>
                </c:pt>
                <c:pt idx="2153">
                  <c:v>50</c:v>
                </c:pt>
                <c:pt idx="2154">
                  <c:v>50</c:v>
                </c:pt>
                <c:pt idx="2155">
                  <c:v>50</c:v>
                </c:pt>
                <c:pt idx="2156">
                  <c:v>50</c:v>
                </c:pt>
                <c:pt idx="2157">
                  <c:v>50</c:v>
                </c:pt>
                <c:pt idx="2158">
                  <c:v>50</c:v>
                </c:pt>
                <c:pt idx="2159">
                  <c:v>50</c:v>
                </c:pt>
                <c:pt idx="2160">
                  <c:v>50</c:v>
                </c:pt>
                <c:pt idx="2161">
                  <c:v>50</c:v>
                </c:pt>
                <c:pt idx="2162">
                  <c:v>50</c:v>
                </c:pt>
                <c:pt idx="2163">
                  <c:v>50</c:v>
                </c:pt>
                <c:pt idx="2164">
                  <c:v>50</c:v>
                </c:pt>
                <c:pt idx="2165">
                  <c:v>50</c:v>
                </c:pt>
                <c:pt idx="2166">
                  <c:v>50</c:v>
                </c:pt>
                <c:pt idx="2167">
                  <c:v>75</c:v>
                </c:pt>
                <c:pt idx="2168">
                  <c:v>75</c:v>
                </c:pt>
                <c:pt idx="2169">
                  <c:v>75</c:v>
                </c:pt>
                <c:pt idx="2170">
                  <c:v>75</c:v>
                </c:pt>
                <c:pt idx="2171">
                  <c:v>75</c:v>
                </c:pt>
                <c:pt idx="2172">
                  <c:v>75</c:v>
                </c:pt>
                <c:pt idx="2173">
                  <c:v>75</c:v>
                </c:pt>
                <c:pt idx="2174">
                  <c:v>75</c:v>
                </c:pt>
                <c:pt idx="2175">
                  <c:v>75</c:v>
                </c:pt>
                <c:pt idx="2176">
                  <c:v>75</c:v>
                </c:pt>
                <c:pt idx="2177">
                  <c:v>75</c:v>
                </c:pt>
                <c:pt idx="2178">
                  <c:v>75</c:v>
                </c:pt>
                <c:pt idx="2179">
                  <c:v>75</c:v>
                </c:pt>
                <c:pt idx="2180">
                  <c:v>75</c:v>
                </c:pt>
                <c:pt idx="2181">
                  <c:v>75</c:v>
                </c:pt>
                <c:pt idx="2182">
                  <c:v>75</c:v>
                </c:pt>
                <c:pt idx="2183">
                  <c:v>75</c:v>
                </c:pt>
                <c:pt idx="2184">
                  <c:v>75</c:v>
                </c:pt>
                <c:pt idx="2185">
                  <c:v>75</c:v>
                </c:pt>
                <c:pt idx="2186">
                  <c:v>75</c:v>
                </c:pt>
                <c:pt idx="2187">
                  <c:v>75</c:v>
                </c:pt>
                <c:pt idx="2188">
                  <c:v>75</c:v>
                </c:pt>
                <c:pt idx="2189">
                  <c:v>75</c:v>
                </c:pt>
                <c:pt idx="2190">
                  <c:v>75</c:v>
                </c:pt>
                <c:pt idx="2191">
                  <c:v>75</c:v>
                </c:pt>
                <c:pt idx="2192">
                  <c:v>75</c:v>
                </c:pt>
                <c:pt idx="2193">
                  <c:v>75</c:v>
                </c:pt>
                <c:pt idx="2194">
                  <c:v>75</c:v>
                </c:pt>
                <c:pt idx="2195">
                  <c:v>75</c:v>
                </c:pt>
                <c:pt idx="2196">
                  <c:v>75</c:v>
                </c:pt>
                <c:pt idx="2197">
                  <c:v>75</c:v>
                </c:pt>
                <c:pt idx="2198">
                  <c:v>75</c:v>
                </c:pt>
                <c:pt idx="2199">
                  <c:v>75</c:v>
                </c:pt>
                <c:pt idx="2200">
                  <c:v>75</c:v>
                </c:pt>
                <c:pt idx="2201">
                  <c:v>75</c:v>
                </c:pt>
                <c:pt idx="2202">
                  <c:v>75</c:v>
                </c:pt>
                <c:pt idx="2203">
                  <c:v>75</c:v>
                </c:pt>
                <c:pt idx="2204">
                  <c:v>75</c:v>
                </c:pt>
                <c:pt idx="2205">
                  <c:v>75</c:v>
                </c:pt>
                <c:pt idx="2206">
                  <c:v>75</c:v>
                </c:pt>
                <c:pt idx="2207">
                  <c:v>75</c:v>
                </c:pt>
                <c:pt idx="2208">
                  <c:v>75</c:v>
                </c:pt>
                <c:pt idx="2209">
                  <c:v>75</c:v>
                </c:pt>
                <c:pt idx="2210">
                  <c:v>75</c:v>
                </c:pt>
                <c:pt idx="2211">
                  <c:v>75</c:v>
                </c:pt>
                <c:pt idx="2212">
                  <c:v>75</c:v>
                </c:pt>
                <c:pt idx="2213">
                  <c:v>75</c:v>
                </c:pt>
                <c:pt idx="2214">
                  <c:v>75</c:v>
                </c:pt>
                <c:pt idx="2215">
                  <c:v>75</c:v>
                </c:pt>
                <c:pt idx="2216">
                  <c:v>75</c:v>
                </c:pt>
                <c:pt idx="2217">
                  <c:v>75</c:v>
                </c:pt>
                <c:pt idx="2218">
                  <c:v>75</c:v>
                </c:pt>
                <c:pt idx="2219">
                  <c:v>75</c:v>
                </c:pt>
                <c:pt idx="2220">
                  <c:v>75</c:v>
                </c:pt>
                <c:pt idx="2221">
                  <c:v>75</c:v>
                </c:pt>
                <c:pt idx="2222">
                  <c:v>75</c:v>
                </c:pt>
                <c:pt idx="2223">
                  <c:v>75</c:v>
                </c:pt>
                <c:pt idx="2224">
                  <c:v>75</c:v>
                </c:pt>
                <c:pt idx="2225">
                  <c:v>75</c:v>
                </c:pt>
                <c:pt idx="2226">
                  <c:v>75</c:v>
                </c:pt>
                <c:pt idx="2227">
                  <c:v>75</c:v>
                </c:pt>
                <c:pt idx="2228">
                  <c:v>75</c:v>
                </c:pt>
                <c:pt idx="2229">
                  <c:v>75</c:v>
                </c:pt>
                <c:pt idx="2230">
                  <c:v>75</c:v>
                </c:pt>
                <c:pt idx="2231">
                  <c:v>75</c:v>
                </c:pt>
                <c:pt idx="2232">
                  <c:v>75</c:v>
                </c:pt>
                <c:pt idx="2233">
                  <c:v>75</c:v>
                </c:pt>
                <c:pt idx="2234">
                  <c:v>75</c:v>
                </c:pt>
                <c:pt idx="2235">
                  <c:v>75</c:v>
                </c:pt>
                <c:pt idx="2236">
                  <c:v>75</c:v>
                </c:pt>
                <c:pt idx="2237">
                  <c:v>75</c:v>
                </c:pt>
                <c:pt idx="2238">
                  <c:v>75</c:v>
                </c:pt>
                <c:pt idx="2239">
                  <c:v>75</c:v>
                </c:pt>
                <c:pt idx="2240">
                  <c:v>75</c:v>
                </c:pt>
                <c:pt idx="2241">
                  <c:v>75</c:v>
                </c:pt>
                <c:pt idx="2242">
                  <c:v>75</c:v>
                </c:pt>
                <c:pt idx="2243">
                  <c:v>75</c:v>
                </c:pt>
                <c:pt idx="2244">
                  <c:v>75</c:v>
                </c:pt>
                <c:pt idx="2245">
                  <c:v>75</c:v>
                </c:pt>
                <c:pt idx="2246">
                  <c:v>75</c:v>
                </c:pt>
                <c:pt idx="2247">
                  <c:v>75</c:v>
                </c:pt>
                <c:pt idx="2248">
                  <c:v>75</c:v>
                </c:pt>
                <c:pt idx="2249">
                  <c:v>75</c:v>
                </c:pt>
                <c:pt idx="2250">
                  <c:v>75</c:v>
                </c:pt>
                <c:pt idx="2251">
                  <c:v>75</c:v>
                </c:pt>
                <c:pt idx="2252">
                  <c:v>75</c:v>
                </c:pt>
                <c:pt idx="2253">
                  <c:v>75</c:v>
                </c:pt>
                <c:pt idx="2254">
                  <c:v>75</c:v>
                </c:pt>
                <c:pt idx="2255">
                  <c:v>75</c:v>
                </c:pt>
                <c:pt idx="2256">
                  <c:v>75</c:v>
                </c:pt>
                <c:pt idx="2257">
                  <c:v>75</c:v>
                </c:pt>
                <c:pt idx="2258">
                  <c:v>75</c:v>
                </c:pt>
                <c:pt idx="2259">
                  <c:v>75</c:v>
                </c:pt>
                <c:pt idx="2260">
                  <c:v>75</c:v>
                </c:pt>
                <c:pt idx="2261">
                  <c:v>75</c:v>
                </c:pt>
                <c:pt idx="2262">
                  <c:v>75</c:v>
                </c:pt>
                <c:pt idx="2263">
                  <c:v>75</c:v>
                </c:pt>
                <c:pt idx="2264">
                  <c:v>75</c:v>
                </c:pt>
                <c:pt idx="2265">
                  <c:v>75</c:v>
                </c:pt>
                <c:pt idx="2266">
                  <c:v>75</c:v>
                </c:pt>
                <c:pt idx="2267">
                  <c:v>75</c:v>
                </c:pt>
                <c:pt idx="2268">
                  <c:v>75</c:v>
                </c:pt>
                <c:pt idx="2269">
                  <c:v>75</c:v>
                </c:pt>
                <c:pt idx="2270">
                  <c:v>75</c:v>
                </c:pt>
                <c:pt idx="2271">
                  <c:v>75</c:v>
                </c:pt>
                <c:pt idx="2272">
                  <c:v>75</c:v>
                </c:pt>
                <c:pt idx="2273">
                  <c:v>75</c:v>
                </c:pt>
                <c:pt idx="2274">
                  <c:v>75</c:v>
                </c:pt>
                <c:pt idx="2275">
                  <c:v>75</c:v>
                </c:pt>
                <c:pt idx="2276">
                  <c:v>75</c:v>
                </c:pt>
                <c:pt idx="2277">
                  <c:v>75</c:v>
                </c:pt>
                <c:pt idx="2278">
                  <c:v>75</c:v>
                </c:pt>
                <c:pt idx="2279">
                  <c:v>75</c:v>
                </c:pt>
                <c:pt idx="2280">
                  <c:v>75</c:v>
                </c:pt>
                <c:pt idx="2281">
                  <c:v>75</c:v>
                </c:pt>
                <c:pt idx="2282">
                  <c:v>35</c:v>
                </c:pt>
                <c:pt idx="2283">
                  <c:v>35</c:v>
                </c:pt>
                <c:pt idx="2284">
                  <c:v>35</c:v>
                </c:pt>
                <c:pt idx="2285">
                  <c:v>35</c:v>
                </c:pt>
                <c:pt idx="2286">
                  <c:v>35</c:v>
                </c:pt>
                <c:pt idx="2287">
                  <c:v>35</c:v>
                </c:pt>
                <c:pt idx="2288">
                  <c:v>35</c:v>
                </c:pt>
                <c:pt idx="2289">
                  <c:v>35</c:v>
                </c:pt>
                <c:pt idx="2290">
                  <c:v>35</c:v>
                </c:pt>
                <c:pt idx="2291">
                  <c:v>35</c:v>
                </c:pt>
                <c:pt idx="2292">
                  <c:v>35</c:v>
                </c:pt>
                <c:pt idx="2293">
                  <c:v>35</c:v>
                </c:pt>
                <c:pt idx="2294">
                  <c:v>35</c:v>
                </c:pt>
                <c:pt idx="2295">
                  <c:v>35</c:v>
                </c:pt>
                <c:pt idx="2296">
                  <c:v>35</c:v>
                </c:pt>
                <c:pt idx="2297">
                  <c:v>35</c:v>
                </c:pt>
                <c:pt idx="2298">
                  <c:v>35</c:v>
                </c:pt>
                <c:pt idx="2299">
                  <c:v>35</c:v>
                </c:pt>
                <c:pt idx="2300">
                  <c:v>35</c:v>
                </c:pt>
                <c:pt idx="2301">
                  <c:v>35</c:v>
                </c:pt>
                <c:pt idx="2302">
                  <c:v>35</c:v>
                </c:pt>
                <c:pt idx="2303">
                  <c:v>35</c:v>
                </c:pt>
                <c:pt idx="2304">
                  <c:v>35</c:v>
                </c:pt>
                <c:pt idx="2305">
                  <c:v>35</c:v>
                </c:pt>
                <c:pt idx="2306">
                  <c:v>35</c:v>
                </c:pt>
                <c:pt idx="2307">
                  <c:v>35</c:v>
                </c:pt>
                <c:pt idx="2308">
                  <c:v>35</c:v>
                </c:pt>
                <c:pt idx="2309">
                  <c:v>35</c:v>
                </c:pt>
                <c:pt idx="2310">
                  <c:v>35</c:v>
                </c:pt>
                <c:pt idx="2311">
                  <c:v>35</c:v>
                </c:pt>
                <c:pt idx="2312">
                  <c:v>35</c:v>
                </c:pt>
                <c:pt idx="2313">
                  <c:v>35</c:v>
                </c:pt>
                <c:pt idx="2314">
                  <c:v>35</c:v>
                </c:pt>
                <c:pt idx="2315">
                  <c:v>35</c:v>
                </c:pt>
                <c:pt idx="2316">
                  <c:v>35</c:v>
                </c:pt>
                <c:pt idx="2317">
                  <c:v>35</c:v>
                </c:pt>
                <c:pt idx="2318">
                  <c:v>35</c:v>
                </c:pt>
                <c:pt idx="2319">
                  <c:v>35</c:v>
                </c:pt>
                <c:pt idx="2320">
                  <c:v>35</c:v>
                </c:pt>
                <c:pt idx="2321">
                  <c:v>35</c:v>
                </c:pt>
                <c:pt idx="2322">
                  <c:v>35</c:v>
                </c:pt>
                <c:pt idx="2323">
                  <c:v>35</c:v>
                </c:pt>
                <c:pt idx="2324">
                  <c:v>35</c:v>
                </c:pt>
                <c:pt idx="2325">
                  <c:v>35</c:v>
                </c:pt>
                <c:pt idx="2326">
                  <c:v>35</c:v>
                </c:pt>
                <c:pt idx="2327">
                  <c:v>35</c:v>
                </c:pt>
                <c:pt idx="2328">
                  <c:v>35</c:v>
                </c:pt>
                <c:pt idx="2329">
                  <c:v>35</c:v>
                </c:pt>
                <c:pt idx="2330">
                  <c:v>35</c:v>
                </c:pt>
                <c:pt idx="2331">
                  <c:v>35</c:v>
                </c:pt>
                <c:pt idx="2332">
                  <c:v>35</c:v>
                </c:pt>
                <c:pt idx="2333">
                  <c:v>35</c:v>
                </c:pt>
                <c:pt idx="2334">
                  <c:v>35</c:v>
                </c:pt>
                <c:pt idx="2335">
                  <c:v>35</c:v>
                </c:pt>
                <c:pt idx="2336">
                  <c:v>35</c:v>
                </c:pt>
                <c:pt idx="2337">
                  <c:v>35</c:v>
                </c:pt>
                <c:pt idx="2338">
                  <c:v>35</c:v>
                </c:pt>
                <c:pt idx="2339">
                  <c:v>35</c:v>
                </c:pt>
                <c:pt idx="2340">
                  <c:v>35</c:v>
                </c:pt>
                <c:pt idx="2341">
                  <c:v>35</c:v>
                </c:pt>
                <c:pt idx="2342">
                  <c:v>35</c:v>
                </c:pt>
                <c:pt idx="2343">
                  <c:v>35</c:v>
                </c:pt>
                <c:pt idx="2344">
                  <c:v>35</c:v>
                </c:pt>
                <c:pt idx="2345">
                  <c:v>35</c:v>
                </c:pt>
                <c:pt idx="2346">
                  <c:v>35</c:v>
                </c:pt>
                <c:pt idx="2347">
                  <c:v>35</c:v>
                </c:pt>
                <c:pt idx="2348">
                  <c:v>35</c:v>
                </c:pt>
                <c:pt idx="2349">
                  <c:v>35</c:v>
                </c:pt>
                <c:pt idx="2350">
                  <c:v>35</c:v>
                </c:pt>
                <c:pt idx="2351">
                  <c:v>35</c:v>
                </c:pt>
                <c:pt idx="2352">
                  <c:v>35</c:v>
                </c:pt>
                <c:pt idx="2353">
                  <c:v>35</c:v>
                </c:pt>
                <c:pt idx="2354">
                  <c:v>35</c:v>
                </c:pt>
                <c:pt idx="2355">
                  <c:v>35</c:v>
                </c:pt>
                <c:pt idx="2356">
                  <c:v>35</c:v>
                </c:pt>
                <c:pt idx="2357">
                  <c:v>35</c:v>
                </c:pt>
                <c:pt idx="2358">
                  <c:v>35</c:v>
                </c:pt>
                <c:pt idx="2359">
                  <c:v>35</c:v>
                </c:pt>
                <c:pt idx="2360">
                  <c:v>35</c:v>
                </c:pt>
                <c:pt idx="2361">
                  <c:v>35</c:v>
                </c:pt>
                <c:pt idx="2362">
                  <c:v>35</c:v>
                </c:pt>
                <c:pt idx="2363">
                  <c:v>35</c:v>
                </c:pt>
                <c:pt idx="2364">
                  <c:v>35</c:v>
                </c:pt>
                <c:pt idx="2365">
                  <c:v>35</c:v>
                </c:pt>
                <c:pt idx="2366">
                  <c:v>35</c:v>
                </c:pt>
                <c:pt idx="2367">
                  <c:v>35</c:v>
                </c:pt>
                <c:pt idx="2368">
                  <c:v>35</c:v>
                </c:pt>
                <c:pt idx="2369">
                  <c:v>35</c:v>
                </c:pt>
                <c:pt idx="2370">
                  <c:v>35</c:v>
                </c:pt>
                <c:pt idx="2371">
                  <c:v>35</c:v>
                </c:pt>
                <c:pt idx="2372">
                  <c:v>35</c:v>
                </c:pt>
                <c:pt idx="2373">
                  <c:v>35</c:v>
                </c:pt>
                <c:pt idx="2374">
                  <c:v>35</c:v>
                </c:pt>
                <c:pt idx="2375">
                  <c:v>35</c:v>
                </c:pt>
                <c:pt idx="2376">
                  <c:v>35</c:v>
                </c:pt>
                <c:pt idx="2377">
                  <c:v>35</c:v>
                </c:pt>
                <c:pt idx="2378">
                  <c:v>35</c:v>
                </c:pt>
                <c:pt idx="2379">
                  <c:v>35</c:v>
                </c:pt>
                <c:pt idx="2380">
                  <c:v>35</c:v>
                </c:pt>
                <c:pt idx="2381">
                  <c:v>35</c:v>
                </c:pt>
                <c:pt idx="2382">
                  <c:v>35</c:v>
                </c:pt>
                <c:pt idx="2383">
                  <c:v>35</c:v>
                </c:pt>
                <c:pt idx="2384">
                  <c:v>35</c:v>
                </c:pt>
                <c:pt idx="2385">
                  <c:v>35</c:v>
                </c:pt>
                <c:pt idx="2386">
                  <c:v>35</c:v>
                </c:pt>
                <c:pt idx="2387">
                  <c:v>35</c:v>
                </c:pt>
                <c:pt idx="2388">
                  <c:v>35</c:v>
                </c:pt>
                <c:pt idx="2389">
                  <c:v>35</c:v>
                </c:pt>
                <c:pt idx="2390">
                  <c:v>35</c:v>
                </c:pt>
                <c:pt idx="2391">
                  <c:v>35</c:v>
                </c:pt>
                <c:pt idx="2392">
                  <c:v>35</c:v>
                </c:pt>
                <c:pt idx="2393">
                  <c:v>35</c:v>
                </c:pt>
                <c:pt idx="2394">
                  <c:v>35</c:v>
                </c:pt>
                <c:pt idx="2395">
                  <c:v>35</c:v>
                </c:pt>
                <c:pt idx="2396">
                  <c:v>35</c:v>
                </c:pt>
                <c:pt idx="2397">
                  <c:v>35</c:v>
                </c:pt>
                <c:pt idx="2398">
                  <c:v>35</c:v>
                </c:pt>
                <c:pt idx="2399">
                  <c:v>35</c:v>
                </c:pt>
                <c:pt idx="2400">
                  <c:v>35</c:v>
                </c:pt>
                <c:pt idx="2401">
                  <c:v>35</c:v>
                </c:pt>
                <c:pt idx="2402">
                  <c:v>35</c:v>
                </c:pt>
                <c:pt idx="2403">
                  <c:v>35</c:v>
                </c:pt>
                <c:pt idx="2404">
                  <c:v>35</c:v>
                </c:pt>
                <c:pt idx="2405">
                  <c:v>35</c:v>
                </c:pt>
                <c:pt idx="2406">
                  <c:v>35</c:v>
                </c:pt>
                <c:pt idx="2407">
                  <c:v>35</c:v>
                </c:pt>
                <c:pt idx="2408">
                  <c:v>35</c:v>
                </c:pt>
                <c:pt idx="2409">
                  <c:v>35</c:v>
                </c:pt>
                <c:pt idx="2410">
                  <c:v>35</c:v>
                </c:pt>
                <c:pt idx="2411">
                  <c:v>35</c:v>
                </c:pt>
                <c:pt idx="2412">
                  <c:v>35</c:v>
                </c:pt>
                <c:pt idx="2413">
                  <c:v>35</c:v>
                </c:pt>
                <c:pt idx="2414">
                  <c:v>35</c:v>
                </c:pt>
                <c:pt idx="2415">
                  <c:v>35</c:v>
                </c:pt>
                <c:pt idx="2416">
                  <c:v>35</c:v>
                </c:pt>
                <c:pt idx="2417">
                  <c:v>35</c:v>
                </c:pt>
                <c:pt idx="2418">
                  <c:v>35</c:v>
                </c:pt>
                <c:pt idx="2419">
                  <c:v>35</c:v>
                </c:pt>
                <c:pt idx="2420">
                  <c:v>35</c:v>
                </c:pt>
                <c:pt idx="2421">
                  <c:v>35</c:v>
                </c:pt>
                <c:pt idx="2422">
                  <c:v>35</c:v>
                </c:pt>
                <c:pt idx="2423">
                  <c:v>35</c:v>
                </c:pt>
                <c:pt idx="2424">
                  <c:v>35</c:v>
                </c:pt>
                <c:pt idx="2425">
                  <c:v>35</c:v>
                </c:pt>
                <c:pt idx="2426">
                  <c:v>35</c:v>
                </c:pt>
                <c:pt idx="2427">
                  <c:v>35</c:v>
                </c:pt>
                <c:pt idx="2428">
                  <c:v>35</c:v>
                </c:pt>
                <c:pt idx="2429">
                  <c:v>35</c:v>
                </c:pt>
                <c:pt idx="2430">
                  <c:v>35</c:v>
                </c:pt>
                <c:pt idx="2431">
                  <c:v>35</c:v>
                </c:pt>
                <c:pt idx="2432">
                  <c:v>35</c:v>
                </c:pt>
                <c:pt idx="2433">
                  <c:v>35</c:v>
                </c:pt>
                <c:pt idx="2434">
                  <c:v>35</c:v>
                </c:pt>
                <c:pt idx="2435">
                  <c:v>35</c:v>
                </c:pt>
                <c:pt idx="2436">
                  <c:v>35</c:v>
                </c:pt>
                <c:pt idx="2437">
                  <c:v>35</c:v>
                </c:pt>
                <c:pt idx="2438">
                  <c:v>35</c:v>
                </c:pt>
                <c:pt idx="2439">
                  <c:v>35</c:v>
                </c:pt>
                <c:pt idx="2440">
                  <c:v>35</c:v>
                </c:pt>
                <c:pt idx="2441">
                  <c:v>35</c:v>
                </c:pt>
                <c:pt idx="2442">
                  <c:v>35</c:v>
                </c:pt>
                <c:pt idx="2443">
                  <c:v>35</c:v>
                </c:pt>
                <c:pt idx="2444">
                  <c:v>35</c:v>
                </c:pt>
                <c:pt idx="2445">
                  <c:v>35</c:v>
                </c:pt>
                <c:pt idx="2446">
                  <c:v>35</c:v>
                </c:pt>
                <c:pt idx="2447">
                  <c:v>35</c:v>
                </c:pt>
                <c:pt idx="2448">
                  <c:v>35</c:v>
                </c:pt>
                <c:pt idx="2449">
                  <c:v>35</c:v>
                </c:pt>
                <c:pt idx="2450">
                  <c:v>35</c:v>
                </c:pt>
                <c:pt idx="2451">
                  <c:v>35</c:v>
                </c:pt>
                <c:pt idx="2452">
                  <c:v>35</c:v>
                </c:pt>
                <c:pt idx="2453">
                  <c:v>35</c:v>
                </c:pt>
                <c:pt idx="2454">
                  <c:v>35</c:v>
                </c:pt>
                <c:pt idx="2455">
                  <c:v>35</c:v>
                </c:pt>
                <c:pt idx="2456">
                  <c:v>35</c:v>
                </c:pt>
                <c:pt idx="2457">
                  <c:v>35</c:v>
                </c:pt>
                <c:pt idx="2458">
                  <c:v>35</c:v>
                </c:pt>
                <c:pt idx="2459">
                  <c:v>35</c:v>
                </c:pt>
                <c:pt idx="2460">
                  <c:v>35</c:v>
                </c:pt>
                <c:pt idx="2461">
                  <c:v>35</c:v>
                </c:pt>
                <c:pt idx="2462">
                  <c:v>35</c:v>
                </c:pt>
                <c:pt idx="2463">
                  <c:v>35</c:v>
                </c:pt>
                <c:pt idx="2464">
                  <c:v>35</c:v>
                </c:pt>
                <c:pt idx="2465">
                  <c:v>35</c:v>
                </c:pt>
                <c:pt idx="2466">
                  <c:v>35</c:v>
                </c:pt>
                <c:pt idx="2467">
                  <c:v>35</c:v>
                </c:pt>
                <c:pt idx="2468">
                  <c:v>35</c:v>
                </c:pt>
                <c:pt idx="2469">
                  <c:v>35</c:v>
                </c:pt>
                <c:pt idx="2470">
                  <c:v>35</c:v>
                </c:pt>
                <c:pt idx="2471">
                  <c:v>35</c:v>
                </c:pt>
                <c:pt idx="2472">
                  <c:v>35</c:v>
                </c:pt>
                <c:pt idx="2473">
                  <c:v>35</c:v>
                </c:pt>
                <c:pt idx="2474">
                  <c:v>35</c:v>
                </c:pt>
                <c:pt idx="2475">
                  <c:v>35</c:v>
                </c:pt>
                <c:pt idx="2476">
                  <c:v>35</c:v>
                </c:pt>
                <c:pt idx="2477">
                  <c:v>35</c:v>
                </c:pt>
                <c:pt idx="2478">
                  <c:v>35</c:v>
                </c:pt>
                <c:pt idx="2479">
                  <c:v>35</c:v>
                </c:pt>
                <c:pt idx="2480">
                  <c:v>35</c:v>
                </c:pt>
                <c:pt idx="2481">
                  <c:v>35</c:v>
                </c:pt>
                <c:pt idx="2482">
                  <c:v>35</c:v>
                </c:pt>
                <c:pt idx="2483">
                  <c:v>35</c:v>
                </c:pt>
                <c:pt idx="2484">
                  <c:v>35</c:v>
                </c:pt>
                <c:pt idx="2485">
                  <c:v>35</c:v>
                </c:pt>
                <c:pt idx="2486">
                  <c:v>35</c:v>
                </c:pt>
                <c:pt idx="2487">
                  <c:v>35</c:v>
                </c:pt>
                <c:pt idx="2488">
                  <c:v>35</c:v>
                </c:pt>
                <c:pt idx="2489">
                  <c:v>35</c:v>
                </c:pt>
                <c:pt idx="2490">
                  <c:v>35</c:v>
                </c:pt>
                <c:pt idx="2491">
                  <c:v>35</c:v>
                </c:pt>
                <c:pt idx="2492">
                  <c:v>35</c:v>
                </c:pt>
                <c:pt idx="2493">
                  <c:v>35</c:v>
                </c:pt>
                <c:pt idx="2494">
                  <c:v>35</c:v>
                </c:pt>
                <c:pt idx="2495">
                  <c:v>35</c:v>
                </c:pt>
                <c:pt idx="2496">
                  <c:v>35</c:v>
                </c:pt>
                <c:pt idx="2497">
                  <c:v>35</c:v>
                </c:pt>
                <c:pt idx="2498">
                  <c:v>35</c:v>
                </c:pt>
                <c:pt idx="2499">
                  <c:v>35</c:v>
                </c:pt>
                <c:pt idx="2500">
                  <c:v>35</c:v>
                </c:pt>
                <c:pt idx="2501">
                  <c:v>35</c:v>
                </c:pt>
                <c:pt idx="2502">
                  <c:v>35</c:v>
                </c:pt>
                <c:pt idx="2503">
                  <c:v>35</c:v>
                </c:pt>
                <c:pt idx="2504">
                  <c:v>35</c:v>
                </c:pt>
                <c:pt idx="2505">
                  <c:v>35</c:v>
                </c:pt>
                <c:pt idx="2506">
                  <c:v>35</c:v>
                </c:pt>
                <c:pt idx="2507">
                  <c:v>35</c:v>
                </c:pt>
                <c:pt idx="2508">
                  <c:v>35</c:v>
                </c:pt>
                <c:pt idx="2509">
                  <c:v>35</c:v>
                </c:pt>
                <c:pt idx="2510">
                  <c:v>35</c:v>
                </c:pt>
                <c:pt idx="2511">
                  <c:v>35</c:v>
                </c:pt>
                <c:pt idx="2512">
                  <c:v>35</c:v>
                </c:pt>
                <c:pt idx="2513">
                  <c:v>35</c:v>
                </c:pt>
                <c:pt idx="2514">
                  <c:v>35</c:v>
                </c:pt>
                <c:pt idx="2515">
                  <c:v>35</c:v>
                </c:pt>
                <c:pt idx="2516">
                  <c:v>35</c:v>
                </c:pt>
                <c:pt idx="2517">
                  <c:v>35</c:v>
                </c:pt>
                <c:pt idx="2518">
                  <c:v>35</c:v>
                </c:pt>
                <c:pt idx="2519">
                  <c:v>35</c:v>
                </c:pt>
                <c:pt idx="2520">
                  <c:v>35</c:v>
                </c:pt>
                <c:pt idx="2521">
                  <c:v>35</c:v>
                </c:pt>
                <c:pt idx="2522">
                  <c:v>35</c:v>
                </c:pt>
                <c:pt idx="2523">
                  <c:v>35</c:v>
                </c:pt>
                <c:pt idx="2524">
                  <c:v>35</c:v>
                </c:pt>
                <c:pt idx="2525">
                  <c:v>35</c:v>
                </c:pt>
                <c:pt idx="2526">
                  <c:v>35</c:v>
                </c:pt>
                <c:pt idx="2527">
                  <c:v>35</c:v>
                </c:pt>
                <c:pt idx="2528">
                  <c:v>35</c:v>
                </c:pt>
                <c:pt idx="2529">
                  <c:v>35</c:v>
                </c:pt>
                <c:pt idx="2530">
                  <c:v>35</c:v>
                </c:pt>
                <c:pt idx="2531">
                  <c:v>35</c:v>
                </c:pt>
                <c:pt idx="2532">
                  <c:v>35</c:v>
                </c:pt>
                <c:pt idx="2533">
                  <c:v>35</c:v>
                </c:pt>
                <c:pt idx="2534">
                  <c:v>35</c:v>
                </c:pt>
                <c:pt idx="2535">
                  <c:v>35</c:v>
                </c:pt>
                <c:pt idx="2536">
                  <c:v>35</c:v>
                </c:pt>
                <c:pt idx="2537">
                  <c:v>35</c:v>
                </c:pt>
                <c:pt idx="2538">
                  <c:v>35</c:v>
                </c:pt>
                <c:pt idx="2539">
                  <c:v>35</c:v>
                </c:pt>
                <c:pt idx="2540">
                  <c:v>35</c:v>
                </c:pt>
                <c:pt idx="2541">
                  <c:v>35</c:v>
                </c:pt>
                <c:pt idx="2542">
                  <c:v>35</c:v>
                </c:pt>
                <c:pt idx="2543">
                  <c:v>35</c:v>
                </c:pt>
                <c:pt idx="2544">
                  <c:v>35</c:v>
                </c:pt>
                <c:pt idx="2545">
                  <c:v>35</c:v>
                </c:pt>
                <c:pt idx="2546">
                  <c:v>35</c:v>
                </c:pt>
                <c:pt idx="2547">
                  <c:v>35</c:v>
                </c:pt>
                <c:pt idx="2548">
                  <c:v>35</c:v>
                </c:pt>
                <c:pt idx="2549">
                  <c:v>35</c:v>
                </c:pt>
                <c:pt idx="2550">
                  <c:v>35</c:v>
                </c:pt>
                <c:pt idx="2551">
                  <c:v>35</c:v>
                </c:pt>
                <c:pt idx="2552">
                  <c:v>35</c:v>
                </c:pt>
                <c:pt idx="2553">
                  <c:v>35</c:v>
                </c:pt>
                <c:pt idx="2554">
                  <c:v>35</c:v>
                </c:pt>
                <c:pt idx="2555">
                  <c:v>35</c:v>
                </c:pt>
                <c:pt idx="2556">
                  <c:v>35</c:v>
                </c:pt>
                <c:pt idx="2557">
                  <c:v>35</c:v>
                </c:pt>
                <c:pt idx="2558">
                  <c:v>35</c:v>
                </c:pt>
                <c:pt idx="2559">
                  <c:v>35</c:v>
                </c:pt>
                <c:pt idx="2560">
                  <c:v>35</c:v>
                </c:pt>
                <c:pt idx="2561">
                  <c:v>35</c:v>
                </c:pt>
                <c:pt idx="2562">
                  <c:v>35</c:v>
                </c:pt>
                <c:pt idx="2563">
                  <c:v>35</c:v>
                </c:pt>
                <c:pt idx="2564">
                  <c:v>35</c:v>
                </c:pt>
                <c:pt idx="2565">
                  <c:v>35</c:v>
                </c:pt>
                <c:pt idx="2566">
                  <c:v>35</c:v>
                </c:pt>
                <c:pt idx="2567">
                  <c:v>35</c:v>
                </c:pt>
                <c:pt idx="2568">
                  <c:v>35</c:v>
                </c:pt>
                <c:pt idx="2569">
                  <c:v>35</c:v>
                </c:pt>
                <c:pt idx="2570">
                  <c:v>35</c:v>
                </c:pt>
                <c:pt idx="2571">
                  <c:v>35</c:v>
                </c:pt>
                <c:pt idx="2572">
                  <c:v>35</c:v>
                </c:pt>
                <c:pt idx="2573">
                  <c:v>35</c:v>
                </c:pt>
                <c:pt idx="2574">
                  <c:v>35</c:v>
                </c:pt>
                <c:pt idx="2575">
                  <c:v>35</c:v>
                </c:pt>
                <c:pt idx="2576">
                  <c:v>35</c:v>
                </c:pt>
                <c:pt idx="2577">
                  <c:v>35</c:v>
                </c:pt>
                <c:pt idx="2578">
                  <c:v>35</c:v>
                </c:pt>
                <c:pt idx="2579">
                  <c:v>35</c:v>
                </c:pt>
                <c:pt idx="2580">
                  <c:v>35</c:v>
                </c:pt>
                <c:pt idx="2581">
                  <c:v>35</c:v>
                </c:pt>
                <c:pt idx="2582">
                  <c:v>35</c:v>
                </c:pt>
                <c:pt idx="2583">
                  <c:v>35</c:v>
                </c:pt>
                <c:pt idx="2584">
                  <c:v>35</c:v>
                </c:pt>
                <c:pt idx="2585">
                  <c:v>35</c:v>
                </c:pt>
                <c:pt idx="2586">
                  <c:v>35</c:v>
                </c:pt>
                <c:pt idx="2587">
                  <c:v>35</c:v>
                </c:pt>
                <c:pt idx="2588">
                  <c:v>35</c:v>
                </c:pt>
                <c:pt idx="2589">
                  <c:v>35</c:v>
                </c:pt>
                <c:pt idx="2590">
                  <c:v>35</c:v>
                </c:pt>
                <c:pt idx="2591">
                  <c:v>35</c:v>
                </c:pt>
                <c:pt idx="2592">
                  <c:v>35</c:v>
                </c:pt>
                <c:pt idx="2593">
                  <c:v>35</c:v>
                </c:pt>
                <c:pt idx="2594">
                  <c:v>35</c:v>
                </c:pt>
                <c:pt idx="2595">
                  <c:v>35</c:v>
                </c:pt>
                <c:pt idx="2596">
                  <c:v>35</c:v>
                </c:pt>
                <c:pt idx="2597">
                  <c:v>35</c:v>
                </c:pt>
                <c:pt idx="2598">
                  <c:v>35</c:v>
                </c:pt>
                <c:pt idx="2599">
                  <c:v>35</c:v>
                </c:pt>
                <c:pt idx="2600">
                  <c:v>35</c:v>
                </c:pt>
                <c:pt idx="2601">
                  <c:v>35</c:v>
                </c:pt>
                <c:pt idx="2602">
                  <c:v>35</c:v>
                </c:pt>
                <c:pt idx="2603">
                  <c:v>35</c:v>
                </c:pt>
                <c:pt idx="2604">
                  <c:v>35</c:v>
                </c:pt>
                <c:pt idx="2605">
                  <c:v>35</c:v>
                </c:pt>
                <c:pt idx="2606">
                  <c:v>35</c:v>
                </c:pt>
                <c:pt idx="2607">
                  <c:v>35</c:v>
                </c:pt>
                <c:pt idx="2608">
                  <c:v>35</c:v>
                </c:pt>
                <c:pt idx="2609">
                  <c:v>35</c:v>
                </c:pt>
                <c:pt idx="2610">
                  <c:v>35</c:v>
                </c:pt>
                <c:pt idx="2611">
                  <c:v>35</c:v>
                </c:pt>
                <c:pt idx="2612">
                  <c:v>35</c:v>
                </c:pt>
                <c:pt idx="2613">
                  <c:v>35</c:v>
                </c:pt>
                <c:pt idx="2614">
                  <c:v>35</c:v>
                </c:pt>
                <c:pt idx="2615">
                  <c:v>35</c:v>
                </c:pt>
                <c:pt idx="2616">
                  <c:v>35</c:v>
                </c:pt>
                <c:pt idx="2617">
                  <c:v>35</c:v>
                </c:pt>
                <c:pt idx="2618">
                  <c:v>35</c:v>
                </c:pt>
                <c:pt idx="2619">
                  <c:v>35</c:v>
                </c:pt>
                <c:pt idx="2620">
                  <c:v>35</c:v>
                </c:pt>
                <c:pt idx="2621">
                  <c:v>35</c:v>
                </c:pt>
                <c:pt idx="2622">
                  <c:v>35</c:v>
                </c:pt>
                <c:pt idx="2623">
                  <c:v>35</c:v>
                </c:pt>
                <c:pt idx="2624">
                  <c:v>35</c:v>
                </c:pt>
                <c:pt idx="2625">
                  <c:v>35</c:v>
                </c:pt>
                <c:pt idx="2626">
                  <c:v>35</c:v>
                </c:pt>
                <c:pt idx="2627">
                  <c:v>35</c:v>
                </c:pt>
                <c:pt idx="2628">
                  <c:v>35</c:v>
                </c:pt>
                <c:pt idx="2629">
                  <c:v>35</c:v>
                </c:pt>
                <c:pt idx="2630">
                  <c:v>35</c:v>
                </c:pt>
                <c:pt idx="2631">
                  <c:v>35</c:v>
                </c:pt>
                <c:pt idx="2632">
                  <c:v>35</c:v>
                </c:pt>
                <c:pt idx="2633">
                  <c:v>35</c:v>
                </c:pt>
                <c:pt idx="2634">
                  <c:v>35</c:v>
                </c:pt>
                <c:pt idx="2635">
                  <c:v>35</c:v>
                </c:pt>
                <c:pt idx="2636">
                  <c:v>35</c:v>
                </c:pt>
                <c:pt idx="2637">
                  <c:v>35</c:v>
                </c:pt>
                <c:pt idx="2638">
                  <c:v>35</c:v>
                </c:pt>
                <c:pt idx="2639">
                  <c:v>35</c:v>
                </c:pt>
                <c:pt idx="2640">
                  <c:v>35</c:v>
                </c:pt>
                <c:pt idx="2641">
                  <c:v>35</c:v>
                </c:pt>
                <c:pt idx="2642">
                  <c:v>35</c:v>
                </c:pt>
                <c:pt idx="2643">
                  <c:v>35</c:v>
                </c:pt>
                <c:pt idx="2644">
                  <c:v>35</c:v>
                </c:pt>
                <c:pt idx="2645">
                  <c:v>35</c:v>
                </c:pt>
                <c:pt idx="2646">
                  <c:v>35</c:v>
                </c:pt>
                <c:pt idx="2647">
                  <c:v>35</c:v>
                </c:pt>
                <c:pt idx="2648">
                  <c:v>35</c:v>
                </c:pt>
                <c:pt idx="2649">
                  <c:v>35</c:v>
                </c:pt>
                <c:pt idx="2650">
                  <c:v>35</c:v>
                </c:pt>
                <c:pt idx="2651">
                  <c:v>35</c:v>
                </c:pt>
                <c:pt idx="2652">
                  <c:v>35</c:v>
                </c:pt>
                <c:pt idx="2653">
                  <c:v>35</c:v>
                </c:pt>
                <c:pt idx="2654">
                  <c:v>35</c:v>
                </c:pt>
                <c:pt idx="2655">
                  <c:v>35</c:v>
                </c:pt>
                <c:pt idx="2656">
                  <c:v>35</c:v>
                </c:pt>
                <c:pt idx="2657">
                  <c:v>35</c:v>
                </c:pt>
                <c:pt idx="2658">
                  <c:v>35</c:v>
                </c:pt>
                <c:pt idx="2659">
                  <c:v>35</c:v>
                </c:pt>
                <c:pt idx="2660">
                  <c:v>35</c:v>
                </c:pt>
                <c:pt idx="2661">
                  <c:v>35</c:v>
                </c:pt>
                <c:pt idx="2662">
                  <c:v>35</c:v>
                </c:pt>
                <c:pt idx="2663">
                  <c:v>35</c:v>
                </c:pt>
                <c:pt idx="2664">
                  <c:v>35</c:v>
                </c:pt>
                <c:pt idx="2665">
                  <c:v>35</c:v>
                </c:pt>
                <c:pt idx="2666">
                  <c:v>35</c:v>
                </c:pt>
                <c:pt idx="2667">
                  <c:v>35</c:v>
                </c:pt>
                <c:pt idx="2668">
                  <c:v>35</c:v>
                </c:pt>
                <c:pt idx="2669">
                  <c:v>35</c:v>
                </c:pt>
                <c:pt idx="2670">
                  <c:v>35</c:v>
                </c:pt>
                <c:pt idx="2671">
                  <c:v>35</c:v>
                </c:pt>
                <c:pt idx="2672">
                  <c:v>35</c:v>
                </c:pt>
                <c:pt idx="2673">
                  <c:v>35</c:v>
                </c:pt>
                <c:pt idx="2674">
                  <c:v>35</c:v>
                </c:pt>
                <c:pt idx="2675">
                  <c:v>35</c:v>
                </c:pt>
                <c:pt idx="2676">
                  <c:v>35</c:v>
                </c:pt>
                <c:pt idx="2677">
                  <c:v>35</c:v>
                </c:pt>
                <c:pt idx="2678">
                  <c:v>15</c:v>
                </c:pt>
                <c:pt idx="2679">
                  <c:v>15</c:v>
                </c:pt>
                <c:pt idx="2680">
                  <c:v>15</c:v>
                </c:pt>
                <c:pt idx="2681">
                  <c:v>15</c:v>
                </c:pt>
                <c:pt idx="2682">
                  <c:v>15</c:v>
                </c:pt>
                <c:pt idx="2683">
                  <c:v>15</c:v>
                </c:pt>
                <c:pt idx="2684">
                  <c:v>15</c:v>
                </c:pt>
                <c:pt idx="2685">
                  <c:v>15</c:v>
                </c:pt>
                <c:pt idx="2686">
                  <c:v>15</c:v>
                </c:pt>
                <c:pt idx="2687">
                  <c:v>15</c:v>
                </c:pt>
                <c:pt idx="2688">
                  <c:v>15</c:v>
                </c:pt>
                <c:pt idx="2689">
                  <c:v>15</c:v>
                </c:pt>
                <c:pt idx="2690">
                  <c:v>15</c:v>
                </c:pt>
                <c:pt idx="2691">
                  <c:v>15</c:v>
                </c:pt>
                <c:pt idx="2692">
                  <c:v>15</c:v>
                </c:pt>
                <c:pt idx="2693">
                  <c:v>15</c:v>
                </c:pt>
                <c:pt idx="2694">
                  <c:v>15</c:v>
                </c:pt>
                <c:pt idx="2695">
                  <c:v>15</c:v>
                </c:pt>
                <c:pt idx="2696">
                  <c:v>15</c:v>
                </c:pt>
                <c:pt idx="2697">
                  <c:v>15</c:v>
                </c:pt>
                <c:pt idx="2698">
                  <c:v>15</c:v>
                </c:pt>
                <c:pt idx="2699">
                  <c:v>15</c:v>
                </c:pt>
                <c:pt idx="2700">
                  <c:v>15</c:v>
                </c:pt>
                <c:pt idx="2701">
                  <c:v>15</c:v>
                </c:pt>
                <c:pt idx="2702">
                  <c:v>15</c:v>
                </c:pt>
                <c:pt idx="2703">
                  <c:v>15</c:v>
                </c:pt>
                <c:pt idx="2704">
                  <c:v>15</c:v>
                </c:pt>
                <c:pt idx="2705">
                  <c:v>15</c:v>
                </c:pt>
                <c:pt idx="2706">
                  <c:v>15</c:v>
                </c:pt>
                <c:pt idx="2707">
                  <c:v>15</c:v>
                </c:pt>
                <c:pt idx="2708">
                  <c:v>15</c:v>
                </c:pt>
                <c:pt idx="2709">
                  <c:v>15</c:v>
                </c:pt>
                <c:pt idx="2710">
                  <c:v>15</c:v>
                </c:pt>
                <c:pt idx="2711">
                  <c:v>15</c:v>
                </c:pt>
                <c:pt idx="2712">
                  <c:v>15</c:v>
                </c:pt>
                <c:pt idx="2713">
                  <c:v>15</c:v>
                </c:pt>
                <c:pt idx="2714">
                  <c:v>15</c:v>
                </c:pt>
                <c:pt idx="2715">
                  <c:v>15</c:v>
                </c:pt>
                <c:pt idx="2716">
                  <c:v>15</c:v>
                </c:pt>
                <c:pt idx="2717">
                  <c:v>15</c:v>
                </c:pt>
                <c:pt idx="2718">
                  <c:v>15</c:v>
                </c:pt>
                <c:pt idx="2719">
                  <c:v>15</c:v>
                </c:pt>
                <c:pt idx="2720">
                  <c:v>15</c:v>
                </c:pt>
                <c:pt idx="2721">
                  <c:v>15</c:v>
                </c:pt>
                <c:pt idx="2722">
                  <c:v>15</c:v>
                </c:pt>
                <c:pt idx="2723">
                  <c:v>15</c:v>
                </c:pt>
                <c:pt idx="2724">
                  <c:v>15</c:v>
                </c:pt>
                <c:pt idx="2725">
                  <c:v>15</c:v>
                </c:pt>
                <c:pt idx="2726">
                  <c:v>15</c:v>
                </c:pt>
                <c:pt idx="2727">
                  <c:v>15</c:v>
                </c:pt>
                <c:pt idx="2728">
                  <c:v>15</c:v>
                </c:pt>
                <c:pt idx="2729">
                  <c:v>15</c:v>
                </c:pt>
                <c:pt idx="2730">
                  <c:v>15</c:v>
                </c:pt>
                <c:pt idx="2731">
                  <c:v>15</c:v>
                </c:pt>
                <c:pt idx="2732">
                  <c:v>15</c:v>
                </c:pt>
                <c:pt idx="2733">
                  <c:v>15</c:v>
                </c:pt>
                <c:pt idx="2734">
                  <c:v>15</c:v>
                </c:pt>
                <c:pt idx="2735">
                  <c:v>15</c:v>
                </c:pt>
                <c:pt idx="2736">
                  <c:v>15</c:v>
                </c:pt>
                <c:pt idx="2737">
                  <c:v>15</c:v>
                </c:pt>
                <c:pt idx="2738">
                  <c:v>15</c:v>
                </c:pt>
                <c:pt idx="2739">
                  <c:v>15</c:v>
                </c:pt>
                <c:pt idx="2740">
                  <c:v>15</c:v>
                </c:pt>
                <c:pt idx="2741">
                  <c:v>15</c:v>
                </c:pt>
                <c:pt idx="2742">
                  <c:v>15</c:v>
                </c:pt>
                <c:pt idx="2743">
                  <c:v>15</c:v>
                </c:pt>
                <c:pt idx="2744">
                  <c:v>15</c:v>
                </c:pt>
                <c:pt idx="2745">
                  <c:v>15</c:v>
                </c:pt>
                <c:pt idx="2746">
                  <c:v>15</c:v>
                </c:pt>
                <c:pt idx="2747">
                  <c:v>15</c:v>
                </c:pt>
                <c:pt idx="2748">
                  <c:v>15</c:v>
                </c:pt>
                <c:pt idx="2749">
                  <c:v>15</c:v>
                </c:pt>
                <c:pt idx="2750">
                  <c:v>15</c:v>
                </c:pt>
                <c:pt idx="2751">
                  <c:v>15</c:v>
                </c:pt>
                <c:pt idx="2752">
                  <c:v>15</c:v>
                </c:pt>
                <c:pt idx="2753">
                  <c:v>15</c:v>
                </c:pt>
                <c:pt idx="2754">
                  <c:v>15</c:v>
                </c:pt>
                <c:pt idx="2755">
                  <c:v>15</c:v>
                </c:pt>
                <c:pt idx="2756">
                  <c:v>15</c:v>
                </c:pt>
                <c:pt idx="2757">
                  <c:v>15</c:v>
                </c:pt>
                <c:pt idx="2758">
                  <c:v>15</c:v>
                </c:pt>
                <c:pt idx="2759">
                  <c:v>15</c:v>
                </c:pt>
                <c:pt idx="2760">
                  <c:v>15</c:v>
                </c:pt>
                <c:pt idx="2761">
                  <c:v>15</c:v>
                </c:pt>
                <c:pt idx="2762">
                  <c:v>15</c:v>
                </c:pt>
                <c:pt idx="2763">
                  <c:v>15</c:v>
                </c:pt>
                <c:pt idx="2764">
                  <c:v>15</c:v>
                </c:pt>
                <c:pt idx="2765">
                  <c:v>15</c:v>
                </c:pt>
                <c:pt idx="2766">
                  <c:v>15</c:v>
                </c:pt>
                <c:pt idx="2767">
                  <c:v>15</c:v>
                </c:pt>
                <c:pt idx="2768">
                  <c:v>15</c:v>
                </c:pt>
                <c:pt idx="2769">
                  <c:v>15</c:v>
                </c:pt>
                <c:pt idx="2770">
                  <c:v>15</c:v>
                </c:pt>
                <c:pt idx="2771">
                  <c:v>15</c:v>
                </c:pt>
                <c:pt idx="2772">
                  <c:v>15</c:v>
                </c:pt>
                <c:pt idx="2773">
                  <c:v>15</c:v>
                </c:pt>
                <c:pt idx="2774">
                  <c:v>15</c:v>
                </c:pt>
                <c:pt idx="2775">
                  <c:v>15</c:v>
                </c:pt>
                <c:pt idx="2776">
                  <c:v>15</c:v>
                </c:pt>
                <c:pt idx="2777">
                  <c:v>15</c:v>
                </c:pt>
                <c:pt idx="2778">
                  <c:v>15</c:v>
                </c:pt>
                <c:pt idx="2779">
                  <c:v>15</c:v>
                </c:pt>
                <c:pt idx="2780">
                  <c:v>15</c:v>
                </c:pt>
                <c:pt idx="2781">
                  <c:v>15</c:v>
                </c:pt>
                <c:pt idx="2782">
                  <c:v>15</c:v>
                </c:pt>
                <c:pt idx="2783">
                  <c:v>15</c:v>
                </c:pt>
                <c:pt idx="2784">
                  <c:v>15</c:v>
                </c:pt>
                <c:pt idx="2785">
                  <c:v>15</c:v>
                </c:pt>
                <c:pt idx="2786">
                  <c:v>15</c:v>
                </c:pt>
                <c:pt idx="2787">
                  <c:v>15</c:v>
                </c:pt>
                <c:pt idx="2788">
                  <c:v>15</c:v>
                </c:pt>
                <c:pt idx="2789">
                  <c:v>15</c:v>
                </c:pt>
                <c:pt idx="2790">
                  <c:v>15</c:v>
                </c:pt>
                <c:pt idx="2791">
                  <c:v>15</c:v>
                </c:pt>
                <c:pt idx="2792">
                  <c:v>15</c:v>
                </c:pt>
                <c:pt idx="2793">
                  <c:v>15</c:v>
                </c:pt>
                <c:pt idx="2794">
                  <c:v>15</c:v>
                </c:pt>
                <c:pt idx="2795">
                  <c:v>15</c:v>
                </c:pt>
                <c:pt idx="2796">
                  <c:v>15</c:v>
                </c:pt>
                <c:pt idx="2797">
                  <c:v>15</c:v>
                </c:pt>
                <c:pt idx="2798">
                  <c:v>15</c:v>
                </c:pt>
                <c:pt idx="2799">
                  <c:v>15</c:v>
                </c:pt>
                <c:pt idx="2800">
                  <c:v>15</c:v>
                </c:pt>
                <c:pt idx="2801">
                  <c:v>15</c:v>
                </c:pt>
                <c:pt idx="2802">
                  <c:v>15</c:v>
                </c:pt>
                <c:pt idx="2803">
                  <c:v>15</c:v>
                </c:pt>
                <c:pt idx="2804">
                  <c:v>15</c:v>
                </c:pt>
                <c:pt idx="2805">
                  <c:v>15</c:v>
                </c:pt>
                <c:pt idx="2806">
                  <c:v>15</c:v>
                </c:pt>
                <c:pt idx="2807">
                  <c:v>15</c:v>
                </c:pt>
                <c:pt idx="2808">
                  <c:v>15</c:v>
                </c:pt>
                <c:pt idx="2809">
                  <c:v>15</c:v>
                </c:pt>
                <c:pt idx="2810">
                  <c:v>15</c:v>
                </c:pt>
                <c:pt idx="2811">
                  <c:v>15</c:v>
                </c:pt>
                <c:pt idx="2812">
                  <c:v>15</c:v>
                </c:pt>
                <c:pt idx="2813">
                  <c:v>15</c:v>
                </c:pt>
                <c:pt idx="2814">
                  <c:v>15</c:v>
                </c:pt>
                <c:pt idx="2815">
                  <c:v>15</c:v>
                </c:pt>
                <c:pt idx="2816">
                  <c:v>15</c:v>
                </c:pt>
                <c:pt idx="2817">
                  <c:v>15</c:v>
                </c:pt>
                <c:pt idx="2818">
                  <c:v>15</c:v>
                </c:pt>
                <c:pt idx="2819">
                  <c:v>15</c:v>
                </c:pt>
                <c:pt idx="2820">
                  <c:v>15</c:v>
                </c:pt>
                <c:pt idx="2821">
                  <c:v>15</c:v>
                </c:pt>
                <c:pt idx="2822">
                  <c:v>15</c:v>
                </c:pt>
                <c:pt idx="2823">
                  <c:v>15</c:v>
                </c:pt>
                <c:pt idx="2824">
                  <c:v>15</c:v>
                </c:pt>
                <c:pt idx="2825">
                  <c:v>15</c:v>
                </c:pt>
                <c:pt idx="2826">
                  <c:v>15</c:v>
                </c:pt>
                <c:pt idx="2827">
                  <c:v>15</c:v>
                </c:pt>
                <c:pt idx="2828">
                  <c:v>15</c:v>
                </c:pt>
                <c:pt idx="2829">
                  <c:v>15</c:v>
                </c:pt>
                <c:pt idx="2830">
                  <c:v>15</c:v>
                </c:pt>
                <c:pt idx="2831">
                  <c:v>15</c:v>
                </c:pt>
                <c:pt idx="2832">
                  <c:v>15</c:v>
                </c:pt>
                <c:pt idx="2833">
                  <c:v>15</c:v>
                </c:pt>
                <c:pt idx="2834">
                  <c:v>15</c:v>
                </c:pt>
                <c:pt idx="2835">
                  <c:v>15</c:v>
                </c:pt>
                <c:pt idx="2836">
                  <c:v>15</c:v>
                </c:pt>
                <c:pt idx="2837">
                  <c:v>15</c:v>
                </c:pt>
                <c:pt idx="2838">
                  <c:v>15</c:v>
                </c:pt>
                <c:pt idx="2839">
                  <c:v>15</c:v>
                </c:pt>
                <c:pt idx="2840">
                  <c:v>15</c:v>
                </c:pt>
                <c:pt idx="2841">
                  <c:v>15</c:v>
                </c:pt>
                <c:pt idx="2842">
                  <c:v>15</c:v>
                </c:pt>
                <c:pt idx="2843">
                  <c:v>15</c:v>
                </c:pt>
                <c:pt idx="2844">
                  <c:v>15</c:v>
                </c:pt>
                <c:pt idx="2845">
                  <c:v>15</c:v>
                </c:pt>
                <c:pt idx="2846">
                  <c:v>15</c:v>
                </c:pt>
                <c:pt idx="2847">
                  <c:v>15</c:v>
                </c:pt>
                <c:pt idx="2848">
                  <c:v>15</c:v>
                </c:pt>
                <c:pt idx="2849">
                  <c:v>15</c:v>
                </c:pt>
                <c:pt idx="2850">
                  <c:v>15</c:v>
                </c:pt>
                <c:pt idx="2851">
                  <c:v>15</c:v>
                </c:pt>
                <c:pt idx="2852">
                  <c:v>15</c:v>
                </c:pt>
                <c:pt idx="2853">
                  <c:v>15</c:v>
                </c:pt>
                <c:pt idx="2854">
                  <c:v>15</c:v>
                </c:pt>
                <c:pt idx="2855">
                  <c:v>15</c:v>
                </c:pt>
                <c:pt idx="2856">
                  <c:v>15</c:v>
                </c:pt>
                <c:pt idx="2857">
                  <c:v>15</c:v>
                </c:pt>
                <c:pt idx="2858">
                  <c:v>15</c:v>
                </c:pt>
                <c:pt idx="2859">
                  <c:v>15</c:v>
                </c:pt>
                <c:pt idx="2860">
                  <c:v>15</c:v>
                </c:pt>
                <c:pt idx="2861">
                  <c:v>15</c:v>
                </c:pt>
                <c:pt idx="2862">
                  <c:v>15</c:v>
                </c:pt>
                <c:pt idx="2863">
                  <c:v>15</c:v>
                </c:pt>
                <c:pt idx="2864">
                  <c:v>15</c:v>
                </c:pt>
                <c:pt idx="2865">
                  <c:v>15</c:v>
                </c:pt>
                <c:pt idx="2866">
                  <c:v>15</c:v>
                </c:pt>
                <c:pt idx="2867">
                  <c:v>15</c:v>
                </c:pt>
                <c:pt idx="2868">
                  <c:v>15</c:v>
                </c:pt>
                <c:pt idx="2869">
                  <c:v>15</c:v>
                </c:pt>
                <c:pt idx="2870">
                  <c:v>15</c:v>
                </c:pt>
                <c:pt idx="2871">
                  <c:v>15</c:v>
                </c:pt>
                <c:pt idx="2872">
                  <c:v>15</c:v>
                </c:pt>
                <c:pt idx="2873">
                  <c:v>15</c:v>
                </c:pt>
                <c:pt idx="2874">
                  <c:v>15</c:v>
                </c:pt>
                <c:pt idx="2875">
                  <c:v>15</c:v>
                </c:pt>
                <c:pt idx="2876">
                  <c:v>15</c:v>
                </c:pt>
                <c:pt idx="2877">
                  <c:v>15</c:v>
                </c:pt>
                <c:pt idx="2878">
                  <c:v>15</c:v>
                </c:pt>
                <c:pt idx="2879">
                  <c:v>15</c:v>
                </c:pt>
                <c:pt idx="2880">
                  <c:v>15</c:v>
                </c:pt>
                <c:pt idx="2881">
                  <c:v>15</c:v>
                </c:pt>
                <c:pt idx="2882">
                  <c:v>15</c:v>
                </c:pt>
                <c:pt idx="2883">
                  <c:v>15</c:v>
                </c:pt>
                <c:pt idx="2884">
                  <c:v>15</c:v>
                </c:pt>
                <c:pt idx="2885">
                  <c:v>15</c:v>
                </c:pt>
                <c:pt idx="2886">
                  <c:v>15</c:v>
                </c:pt>
                <c:pt idx="2887">
                  <c:v>15</c:v>
                </c:pt>
                <c:pt idx="2888">
                  <c:v>15</c:v>
                </c:pt>
                <c:pt idx="2889">
                  <c:v>15</c:v>
                </c:pt>
                <c:pt idx="2890">
                  <c:v>15</c:v>
                </c:pt>
                <c:pt idx="2891">
                  <c:v>15</c:v>
                </c:pt>
                <c:pt idx="2892">
                  <c:v>15</c:v>
                </c:pt>
                <c:pt idx="2893">
                  <c:v>15</c:v>
                </c:pt>
                <c:pt idx="2894">
                  <c:v>15</c:v>
                </c:pt>
                <c:pt idx="2895">
                  <c:v>15</c:v>
                </c:pt>
                <c:pt idx="2896">
                  <c:v>15</c:v>
                </c:pt>
                <c:pt idx="2897">
                  <c:v>15</c:v>
                </c:pt>
                <c:pt idx="2898">
                  <c:v>15</c:v>
                </c:pt>
                <c:pt idx="2899">
                  <c:v>15</c:v>
                </c:pt>
                <c:pt idx="2900">
                  <c:v>15</c:v>
                </c:pt>
                <c:pt idx="2901">
                  <c:v>15</c:v>
                </c:pt>
                <c:pt idx="2902">
                  <c:v>15</c:v>
                </c:pt>
                <c:pt idx="2903">
                  <c:v>15</c:v>
                </c:pt>
                <c:pt idx="2904">
                  <c:v>15</c:v>
                </c:pt>
                <c:pt idx="2905">
                  <c:v>15</c:v>
                </c:pt>
                <c:pt idx="2906">
                  <c:v>15</c:v>
                </c:pt>
                <c:pt idx="2907">
                  <c:v>15</c:v>
                </c:pt>
                <c:pt idx="2908">
                  <c:v>15</c:v>
                </c:pt>
                <c:pt idx="2909">
                  <c:v>15</c:v>
                </c:pt>
                <c:pt idx="2910">
                  <c:v>15</c:v>
                </c:pt>
                <c:pt idx="2911">
                  <c:v>15</c:v>
                </c:pt>
                <c:pt idx="2912">
                  <c:v>15</c:v>
                </c:pt>
                <c:pt idx="2913">
                  <c:v>15</c:v>
                </c:pt>
                <c:pt idx="2914">
                  <c:v>15</c:v>
                </c:pt>
                <c:pt idx="2915">
                  <c:v>15</c:v>
                </c:pt>
                <c:pt idx="2916">
                  <c:v>15</c:v>
                </c:pt>
                <c:pt idx="2917">
                  <c:v>15</c:v>
                </c:pt>
                <c:pt idx="2918">
                  <c:v>15</c:v>
                </c:pt>
                <c:pt idx="2919">
                  <c:v>15</c:v>
                </c:pt>
                <c:pt idx="2920">
                  <c:v>15</c:v>
                </c:pt>
                <c:pt idx="2921">
                  <c:v>15</c:v>
                </c:pt>
                <c:pt idx="2922">
                  <c:v>15</c:v>
                </c:pt>
                <c:pt idx="2923">
                  <c:v>15</c:v>
                </c:pt>
                <c:pt idx="2924">
                  <c:v>15</c:v>
                </c:pt>
                <c:pt idx="2925">
                  <c:v>15</c:v>
                </c:pt>
                <c:pt idx="2926">
                  <c:v>15</c:v>
                </c:pt>
                <c:pt idx="2927">
                  <c:v>15</c:v>
                </c:pt>
                <c:pt idx="2928">
                  <c:v>15</c:v>
                </c:pt>
                <c:pt idx="2929">
                  <c:v>15</c:v>
                </c:pt>
                <c:pt idx="2930">
                  <c:v>15</c:v>
                </c:pt>
                <c:pt idx="2931">
                  <c:v>15</c:v>
                </c:pt>
                <c:pt idx="2932">
                  <c:v>15</c:v>
                </c:pt>
                <c:pt idx="2933">
                  <c:v>15</c:v>
                </c:pt>
                <c:pt idx="2934">
                  <c:v>15</c:v>
                </c:pt>
                <c:pt idx="2935">
                  <c:v>15</c:v>
                </c:pt>
                <c:pt idx="2936">
                  <c:v>15</c:v>
                </c:pt>
                <c:pt idx="2937">
                  <c:v>15</c:v>
                </c:pt>
                <c:pt idx="2938">
                  <c:v>15</c:v>
                </c:pt>
                <c:pt idx="2939">
                  <c:v>15</c:v>
                </c:pt>
                <c:pt idx="2940">
                  <c:v>15</c:v>
                </c:pt>
                <c:pt idx="2941">
                  <c:v>15</c:v>
                </c:pt>
                <c:pt idx="2942">
                  <c:v>15</c:v>
                </c:pt>
                <c:pt idx="2943">
                  <c:v>15</c:v>
                </c:pt>
                <c:pt idx="2944">
                  <c:v>15</c:v>
                </c:pt>
                <c:pt idx="2945">
                  <c:v>15</c:v>
                </c:pt>
                <c:pt idx="2946">
                  <c:v>15</c:v>
                </c:pt>
                <c:pt idx="2947">
                  <c:v>15</c:v>
                </c:pt>
                <c:pt idx="2948">
                  <c:v>15</c:v>
                </c:pt>
                <c:pt idx="2949">
                  <c:v>15</c:v>
                </c:pt>
                <c:pt idx="2950">
                  <c:v>15</c:v>
                </c:pt>
                <c:pt idx="2951">
                  <c:v>15</c:v>
                </c:pt>
                <c:pt idx="2952">
                  <c:v>15</c:v>
                </c:pt>
                <c:pt idx="2953">
                  <c:v>15</c:v>
                </c:pt>
                <c:pt idx="2954">
                  <c:v>15</c:v>
                </c:pt>
                <c:pt idx="2955">
                  <c:v>15</c:v>
                </c:pt>
                <c:pt idx="2956">
                  <c:v>15</c:v>
                </c:pt>
                <c:pt idx="2957">
                  <c:v>15</c:v>
                </c:pt>
                <c:pt idx="2958">
                  <c:v>15</c:v>
                </c:pt>
                <c:pt idx="2959">
                  <c:v>15</c:v>
                </c:pt>
                <c:pt idx="2960">
                  <c:v>15</c:v>
                </c:pt>
                <c:pt idx="2961">
                  <c:v>15</c:v>
                </c:pt>
                <c:pt idx="2962">
                  <c:v>15</c:v>
                </c:pt>
                <c:pt idx="2963">
                  <c:v>15</c:v>
                </c:pt>
                <c:pt idx="2964">
                  <c:v>15</c:v>
                </c:pt>
                <c:pt idx="2965">
                  <c:v>15</c:v>
                </c:pt>
                <c:pt idx="2966">
                  <c:v>15</c:v>
                </c:pt>
                <c:pt idx="2967">
                  <c:v>15</c:v>
                </c:pt>
                <c:pt idx="2968">
                  <c:v>15</c:v>
                </c:pt>
                <c:pt idx="2969">
                  <c:v>15</c:v>
                </c:pt>
                <c:pt idx="2970">
                  <c:v>15</c:v>
                </c:pt>
                <c:pt idx="2971">
                  <c:v>15</c:v>
                </c:pt>
                <c:pt idx="2972">
                  <c:v>15</c:v>
                </c:pt>
                <c:pt idx="2973">
                  <c:v>15</c:v>
                </c:pt>
                <c:pt idx="2974">
                  <c:v>15</c:v>
                </c:pt>
                <c:pt idx="2975">
                  <c:v>15</c:v>
                </c:pt>
                <c:pt idx="2976">
                  <c:v>15</c:v>
                </c:pt>
                <c:pt idx="2977">
                  <c:v>15</c:v>
                </c:pt>
                <c:pt idx="2978">
                  <c:v>15</c:v>
                </c:pt>
                <c:pt idx="2979">
                  <c:v>15</c:v>
                </c:pt>
                <c:pt idx="2980">
                  <c:v>15</c:v>
                </c:pt>
                <c:pt idx="2981">
                  <c:v>15</c:v>
                </c:pt>
                <c:pt idx="2982">
                  <c:v>15</c:v>
                </c:pt>
                <c:pt idx="2983">
                  <c:v>15</c:v>
                </c:pt>
                <c:pt idx="2984">
                  <c:v>15</c:v>
                </c:pt>
                <c:pt idx="2985">
                  <c:v>15</c:v>
                </c:pt>
                <c:pt idx="2986">
                  <c:v>15</c:v>
                </c:pt>
                <c:pt idx="2987">
                  <c:v>15</c:v>
                </c:pt>
                <c:pt idx="2988">
                  <c:v>15</c:v>
                </c:pt>
                <c:pt idx="2989">
                  <c:v>15</c:v>
                </c:pt>
                <c:pt idx="2990">
                  <c:v>15</c:v>
                </c:pt>
                <c:pt idx="2991">
                  <c:v>15</c:v>
                </c:pt>
                <c:pt idx="2992">
                  <c:v>15</c:v>
                </c:pt>
                <c:pt idx="2993">
                  <c:v>15</c:v>
                </c:pt>
                <c:pt idx="2994">
                  <c:v>15</c:v>
                </c:pt>
                <c:pt idx="2995">
                  <c:v>15</c:v>
                </c:pt>
                <c:pt idx="2996">
                  <c:v>15</c:v>
                </c:pt>
                <c:pt idx="2997">
                  <c:v>15</c:v>
                </c:pt>
                <c:pt idx="2998">
                  <c:v>15</c:v>
                </c:pt>
                <c:pt idx="2999">
                  <c:v>15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48A-4262-9730-2A5158E7905B}"/>
            </c:ext>
          </c:extLst>
        </c:ser>
        <c:ser>
          <c:idx val="1"/>
          <c:order val="1"/>
          <c:tx>
            <c:v>Measured Position (µm)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[Data_1000N.xlsx]sheet1!$A$2:$A$3251</c:f>
              <c:numCache>
                <c:formatCode>General</c:formatCode>
                <c:ptCount val="3250"/>
                <c:pt idx="0">
                  <c:v>5.2</c:v>
                </c:pt>
                <c:pt idx="1">
                  <c:v>5.25</c:v>
                </c:pt>
                <c:pt idx="2">
                  <c:v>5.3</c:v>
                </c:pt>
                <c:pt idx="3">
                  <c:v>5.35</c:v>
                </c:pt>
                <c:pt idx="4">
                  <c:v>5.4</c:v>
                </c:pt>
                <c:pt idx="5">
                  <c:v>5.45</c:v>
                </c:pt>
                <c:pt idx="6">
                  <c:v>5.5</c:v>
                </c:pt>
                <c:pt idx="7">
                  <c:v>5.55</c:v>
                </c:pt>
                <c:pt idx="8">
                  <c:v>5.6</c:v>
                </c:pt>
                <c:pt idx="9">
                  <c:v>6</c:v>
                </c:pt>
                <c:pt idx="10">
                  <c:v>6.3</c:v>
                </c:pt>
                <c:pt idx="11">
                  <c:v>6.6</c:v>
                </c:pt>
                <c:pt idx="12">
                  <c:v>6.9</c:v>
                </c:pt>
                <c:pt idx="13">
                  <c:v>7.55</c:v>
                </c:pt>
                <c:pt idx="14">
                  <c:v>8.8000000000000007</c:v>
                </c:pt>
                <c:pt idx="15">
                  <c:v>9.0500000000000007</c:v>
                </c:pt>
                <c:pt idx="16">
                  <c:v>9.25</c:v>
                </c:pt>
                <c:pt idx="17">
                  <c:v>9.5</c:v>
                </c:pt>
                <c:pt idx="18">
                  <c:v>10.1</c:v>
                </c:pt>
                <c:pt idx="19">
                  <c:v>11.45</c:v>
                </c:pt>
                <c:pt idx="20">
                  <c:v>11.65</c:v>
                </c:pt>
                <c:pt idx="21">
                  <c:v>11.9</c:v>
                </c:pt>
                <c:pt idx="22">
                  <c:v>12.2</c:v>
                </c:pt>
                <c:pt idx="23">
                  <c:v>13.15</c:v>
                </c:pt>
                <c:pt idx="24">
                  <c:v>13.5</c:v>
                </c:pt>
                <c:pt idx="25">
                  <c:v>13.75</c:v>
                </c:pt>
                <c:pt idx="26">
                  <c:v>14.05</c:v>
                </c:pt>
                <c:pt idx="27">
                  <c:v>15.15</c:v>
                </c:pt>
                <c:pt idx="28">
                  <c:v>15.5</c:v>
                </c:pt>
                <c:pt idx="29">
                  <c:v>15.7</c:v>
                </c:pt>
                <c:pt idx="30">
                  <c:v>16.05</c:v>
                </c:pt>
                <c:pt idx="31">
                  <c:v>16.95</c:v>
                </c:pt>
                <c:pt idx="32">
                  <c:v>17.2</c:v>
                </c:pt>
                <c:pt idx="33">
                  <c:v>17.55</c:v>
                </c:pt>
                <c:pt idx="34">
                  <c:v>17.850000000000001</c:v>
                </c:pt>
                <c:pt idx="35">
                  <c:v>18.8</c:v>
                </c:pt>
                <c:pt idx="36">
                  <c:v>19.100000000000001</c:v>
                </c:pt>
                <c:pt idx="37">
                  <c:v>19.45</c:v>
                </c:pt>
                <c:pt idx="38">
                  <c:v>19.7</c:v>
                </c:pt>
                <c:pt idx="39">
                  <c:v>20.9</c:v>
                </c:pt>
                <c:pt idx="40">
                  <c:v>21.2</c:v>
                </c:pt>
                <c:pt idx="41">
                  <c:v>21.45</c:v>
                </c:pt>
                <c:pt idx="42">
                  <c:v>21.75</c:v>
                </c:pt>
                <c:pt idx="43">
                  <c:v>22.6</c:v>
                </c:pt>
                <c:pt idx="44">
                  <c:v>22.85</c:v>
                </c:pt>
                <c:pt idx="45">
                  <c:v>23.15</c:v>
                </c:pt>
                <c:pt idx="46">
                  <c:v>23.45</c:v>
                </c:pt>
                <c:pt idx="47">
                  <c:v>24.2</c:v>
                </c:pt>
                <c:pt idx="48">
                  <c:v>24.9</c:v>
                </c:pt>
                <c:pt idx="49">
                  <c:v>25.95</c:v>
                </c:pt>
                <c:pt idx="50">
                  <c:v>26.2</c:v>
                </c:pt>
                <c:pt idx="51">
                  <c:v>26.45</c:v>
                </c:pt>
                <c:pt idx="52">
                  <c:v>26.75</c:v>
                </c:pt>
                <c:pt idx="53">
                  <c:v>27.6</c:v>
                </c:pt>
                <c:pt idx="54">
                  <c:v>27.9</c:v>
                </c:pt>
                <c:pt idx="55">
                  <c:v>28.2</c:v>
                </c:pt>
                <c:pt idx="56">
                  <c:v>28.5</c:v>
                </c:pt>
                <c:pt idx="57">
                  <c:v>29.45</c:v>
                </c:pt>
                <c:pt idx="58">
                  <c:v>29.75</c:v>
                </c:pt>
                <c:pt idx="59">
                  <c:v>30.05</c:v>
                </c:pt>
                <c:pt idx="60">
                  <c:v>30.35</c:v>
                </c:pt>
                <c:pt idx="61">
                  <c:v>31.4</c:v>
                </c:pt>
                <c:pt idx="62">
                  <c:v>31.65</c:v>
                </c:pt>
                <c:pt idx="63">
                  <c:v>31.9</c:v>
                </c:pt>
                <c:pt idx="64">
                  <c:v>32.25</c:v>
                </c:pt>
                <c:pt idx="65">
                  <c:v>32.85</c:v>
                </c:pt>
                <c:pt idx="66">
                  <c:v>33.799999999999997</c:v>
                </c:pt>
                <c:pt idx="67">
                  <c:v>34.1</c:v>
                </c:pt>
                <c:pt idx="68">
                  <c:v>34.950000000000003</c:v>
                </c:pt>
                <c:pt idx="69">
                  <c:v>35.950000000000003</c:v>
                </c:pt>
                <c:pt idx="70">
                  <c:v>36.25</c:v>
                </c:pt>
                <c:pt idx="71">
                  <c:v>36.6</c:v>
                </c:pt>
                <c:pt idx="72">
                  <c:v>37.35</c:v>
                </c:pt>
                <c:pt idx="73">
                  <c:v>38.799999999999997</c:v>
                </c:pt>
                <c:pt idx="74">
                  <c:v>39.15</c:v>
                </c:pt>
                <c:pt idx="75">
                  <c:v>39.450000000000003</c:v>
                </c:pt>
                <c:pt idx="76">
                  <c:v>40.25</c:v>
                </c:pt>
                <c:pt idx="77">
                  <c:v>41.35</c:v>
                </c:pt>
                <c:pt idx="78">
                  <c:v>41.9</c:v>
                </c:pt>
                <c:pt idx="79">
                  <c:v>43.25</c:v>
                </c:pt>
                <c:pt idx="80">
                  <c:v>44.65</c:v>
                </c:pt>
                <c:pt idx="81">
                  <c:v>45</c:v>
                </c:pt>
                <c:pt idx="82">
                  <c:v>45.3</c:v>
                </c:pt>
                <c:pt idx="83">
                  <c:v>46.2</c:v>
                </c:pt>
                <c:pt idx="84">
                  <c:v>46.55</c:v>
                </c:pt>
                <c:pt idx="85">
                  <c:v>46.85</c:v>
                </c:pt>
                <c:pt idx="86">
                  <c:v>47.15</c:v>
                </c:pt>
                <c:pt idx="87">
                  <c:v>48.45</c:v>
                </c:pt>
                <c:pt idx="88">
                  <c:v>48.75</c:v>
                </c:pt>
                <c:pt idx="89">
                  <c:v>49</c:v>
                </c:pt>
                <c:pt idx="90">
                  <c:v>49.2</c:v>
                </c:pt>
                <c:pt idx="91">
                  <c:v>49.55</c:v>
                </c:pt>
                <c:pt idx="92">
                  <c:v>50.35</c:v>
                </c:pt>
                <c:pt idx="93">
                  <c:v>51.1</c:v>
                </c:pt>
                <c:pt idx="94">
                  <c:v>51.35</c:v>
                </c:pt>
                <c:pt idx="95">
                  <c:v>51.6</c:v>
                </c:pt>
                <c:pt idx="96">
                  <c:v>51.85</c:v>
                </c:pt>
                <c:pt idx="97">
                  <c:v>52.1</c:v>
                </c:pt>
                <c:pt idx="98">
                  <c:v>52.8</c:v>
                </c:pt>
                <c:pt idx="99">
                  <c:v>53.45</c:v>
                </c:pt>
                <c:pt idx="100">
                  <c:v>54.4</c:v>
                </c:pt>
                <c:pt idx="101">
                  <c:v>54.7</c:v>
                </c:pt>
                <c:pt idx="102">
                  <c:v>54.95</c:v>
                </c:pt>
                <c:pt idx="103">
                  <c:v>55.15</c:v>
                </c:pt>
                <c:pt idx="104">
                  <c:v>55.7</c:v>
                </c:pt>
                <c:pt idx="105">
                  <c:v>56.7</c:v>
                </c:pt>
                <c:pt idx="106">
                  <c:v>56.9</c:v>
                </c:pt>
                <c:pt idx="107">
                  <c:v>57.1</c:v>
                </c:pt>
                <c:pt idx="108">
                  <c:v>57.35</c:v>
                </c:pt>
                <c:pt idx="109">
                  <c:v>57.7</c:v>
                </c:pt>
                <c:pt idx="110">
                  <c:v>59.05</c:v>
                </c:pt>
                <c:pt idx="111">
                  <c:v>59.75</c:v>
                </c:pt>
                <c:pt idx="112">
                  <c:v>60</c:v>
                </c:pt>
                <c:pt idx="113">
                  <c:v>60.25</c:v>
                </c:pt>
                <c:pt idx="114">
                  <c:v>60.5</c:v>
                </c:pt>
                <c:pt idx="115">
                  <c:v>60.75</c:v>
                </c:pt>
                <c:pt idx="116">
                  <c:v>61.7</c:v>
                </c:pt>
                <c:pt idx="117">
                  <c:v>62.5</c:v>
                </c:pt>
                <c:pt idx="118">
                  <c:v>62.75</c:v>
                </c:pt>
                <c:pt idx="119">
                  <c:v>63.05</c:v>
                </c:pt>
                <c:pt idx="120">
                  <c:v>63.3</c:v>
                </c:pt>
                <c:pt idx="121">
                  <c:v>64</c:v>
                </c:pt>
                <c:pt idx="122">
                  <c:v>65.150000000000006</c:v>
                </c:pt>
                <c:pt idx="123">
                  <c:v>65.400000000000006</c:v>
                </c:pt>
                <c:pt idx="124">
                  <c:v>66.75</c:v>
                </c:pt>
                <c:pt idx="125">
                  <c:v>67.25</c:v>
                </c:pt>
                <c:pt idx="126">
                  <c:v>67.650000000000006</c:v>
                </c:pt>
                <c:pt idx="127">
                  <c:v>68.95</c:v>
                </c:pt>
                <c:pt idx="128">
                  <c:v>69.25</c:v>
                </c:pt>
                <c:pt idx="129">
                  <c:v>69.650000000000006</c:v>
                </c:pt>
                <c:pt idx="130">
                  <c:v>70.599999999999994</c:v>
                </c:pt>
                <c:pt idx="131">
                  <c:v>71</c:v>
                </c:pt>
                <c:pt idx="132">
                  <c:v>71.3</c:v>
                </c:pt>
                <c:pt idx="133">
                  <c:v>72.05</c:v>
                </c:pt>
                <c:pt idx="134">
                  <c:v>74.2</c:v>
                </c:pt>
                <c:pt idx="135">
                  <c:v>76.099999999999994</c:v>
                </c:pt>
                <c:pt idx="136">
                  <c:v>76.55</c:v>
                </c:pt>
                <c:pt idx="137">
                  <c:v>78.25</c:v>
                </c:pt>
                <c:pt idx="138">
                  <c:v>78.8</c:v>
                </c:pt>
                <c:pt idx="139">
                  <c:v>80.3</c:v>
                </c:pt>
                <c:pt idx="140">
                  <c:v>80.900000000000006</c:v>
                </c:pt>
                <c:pt idx="141">
                  <c:v>81.2</c:v>
                </c:pt>
                <c:pt idx="142">
                  <c:v>82.15</c:v>
                </c:pt>
                <c:pt idx="143">
                  <c:v>82.6</c:v>
                </c:pt>
                <c:pt idx="144">
                  <c:v>83.05</c:v>
                </c:pt>
                <c:pt idx="145">
                  <c:v>84.1</c:v>
                </c:pt>
                <c:pt idx="146">
                  <c:v>84.4</c:v>
                </c:pt>
                <c:pt idx="147">
                  <c:v>84.75</c:v>
                </c:pt>
                <c:pt idx="148">
                  <c:v>85.05</c:v>
                </c:pt>
                <c:pt idx="149">
                  <c:v>86.1</c:v>
                </c:pt>
                <c:pt idx="150">
                  <c:v>86.3</c:v>
                </c:pt>
                <c:pt idx="151">
                  <c:v>86.65</c:v>
                </c:pt>
                <c:pt idx="152">
                  <c:v>87.5</c:v>
                </c:pt>
                <c:pt idx="153">
                  <c:v>88.65</c:v>
                </c:pt>
                <c:pt idx="154">
                  <c:v>88.85</c:v>
                </c:pt>
                <c:pt idx="155">
                  <c:v>89.15</c:v>
                </c:pt>
                <c:pt idx="156">
                  <c:v>90.4</c:v>
                </c:pt>
                <c:pt idx="157">
                  <c:v>90.85</c:v>
                </c:pt>
                <c:pt idx="158">
                  <c:v>91.1</c:v>
                </c:pt>
                <c:pt idx="159">
                  <c:v>92.05</c:v>
                </c:pt>
                <c:pt idx="160">
                  <c:v>92.3</c:v>
                </c:pt>
                <c:pt idx="161">
                  <c:v>92.6</c:v>
                </c:pt>
                <c:pt idx="162">
                  <c:v>92.8</c:v>
                </c:pt>
                <c:pt idx="163">
                  <c:v>93.75</c:v>
                </c:pt>
                <c:pt idx="164">
                  <c:v>94</c:v>
                </c:pt>
                <c:pt idx="165">
                  <c:v>94.25</c:v>
                </c:pt>
                <c:pt idx="166">
                  <c:v>94.45</c:v>
                </c:pt>
                <c:pt idx="167">
                  <c:v>95.35</c:v>
                </c:pt>
                <c:pt idx="168">
                  <c:v>95.55</c:v>
                </c:pt>
                <c:pt idx="169">
                  <c:v>95.8</c:v>
                </c:pt>
                <c:pt idx="170">
                  <c:v>96.05</c:v>
                </c:pt>
                <c:pt idx="171">
                  <c:v>96.85</c:v>
                </c:pt>
                <c:pt idx="172">
                  <c:v>97.1</c:v>
                </c:pt>
                <c:pt idx="173">
                  <c:v>97.45</c:v>
                </c:pt>
                <c:pt idx="174">
                  <c:v>97.7</c:v>
                </c:pt>
                <c:pt idx="175">
                  <c:v>98.45</c:v>
                </c:pt>
                <c:pt idx="176">
                  <c:v>98.7</c:v>
                </c:pt>
                <c:pt idx="177">
                  <c:v>98.95</c:v>
                </c:pt>
                <c:pt idx="178">
                  <c:v>99.7</c:v>
                </c:pt>
                <c:pt idx="179">
                  <c:v>100.8</c:v>
                </c:pt>
                <c:pt idx="180">
                  <c:v>101.05</c:v>
                </c:pt>
                <c:pt idx="181">
                  <c:v>101.3</c:v>
                </c:pt>
                <c:pt idx="182">
                  <c:v>101.55</c:v>
                </c:pt>
                <c:pt idx="183">
                  <c:v>102.45</c:v>
                </c:pt>
                <c:pt idx="184">
                  <c:v>102.65</c:v>
                </c:pt>
                <c:pt idx="185">
                  <c:v>102.9</c:v>
                </c:pt>
                <c:pt idx="186">
                  <c:v>103.15</c:v>
                </c:pt>
                <c:pt idx="187">
                  <c:v>103.5</c:v>
                </c:pt>
                <c:pt idx="188">
                  <c:v>104.25</c:v>
                </c:pt>
                <c:pt idx="189">
                  <c:v>105</c:v>
                </c:pt>
                <c:pt idx="190">
                  <c:v>105.45</c:v>
                </c:pt>
                <c:pt idx="191">
                  <c:v>105.75</c:v>
                </c:pt>
                <c:pt idx="192">
                  <c:v>106.5</c:v>
                </c:pt>
                <c:pt idx="193">
                  <c:v>107.25</c:v>
                </c:pt>
                <c:pt idx="194">
                  <c:v>107.55</c:v>
                </c:pt>
                <c:pt idx="195">
                  <c:v>107.8</c:v>
                </c:pt>
                <c:pt idx="196">
                  <c:v>108.05</c:v>
                </c:pt>
                <c:pt idx="197">
                  <c:v>108.75</c:v>
                </c:pt>
                <c:pt idx="198">
                  <c:v>109.55</c:v>
                </c:pt>
                <c:pt idx="199">
                  <c:v>109.8</c:v>
                </c:pt>
                <c:pt idx="200">
                  <c:v>110.1</c:v>
                </c:pt>
                <c:pt idx="201">
                  <c:v>110.3</c:v>
                </c:pt>
                <c:pt idx="202">
                  <c:v>111.3</c:v>
                </c:pt>
                <c:pt idx="203">
                  <c:v>112.4</c:v>
                </c:pt>
                <c:pt idx="204">
                  <c:v>112.6</c:v>
                </c:pt>
                <c:pt idx="205">
                  <c:v>112.9</c:v>
                </c:pt>
                <c:pt idx="206">
                  <c:v>113.2</c:v>
                </c:pt>
                <c:pt idx="207">
                  <c:v>114.15</c:v>
                </c:pt>
                <c:pt idx="208">
                  <c:v>114.9</c:v>
                </c:pt>
                <c:pt idx="209">
                  <c:v>115.35</c:v>
                </c:pt>
                <c:pt idx="210">
                  <c:v>115.6</c:v>
                </c:pt>
                <c:pt idx="211">
                  <c:v>116.2</c:v>
                </c:pt>
                <c:pt idx="212">
                  <c:v>117.2</c:v>
                </c:pt>
                <c:pt idx="213">
                  <c:v>117.45</c:v>
                </c:pt>
                <c:pt idx="214">
                  <c:v>117.7</c:v>
                </c:pt>
                <c:pt idx="215">
                  <c:v>117.95</c:v>
                </c:pt>
                <c:pt idx="216">
                  <c:v>118.25</c:v>
                </c:pt>
                <c:pt idx="217">
                  <c:v>119.15</c:v>
                </c:pt>
                <c:pt idx="218">
                  <c:v>120</c:v>
                </c:pt>
                <c:pt idx="219">
                  <c:v>120.3</c:v>
                </c:pt>
                <c:pt idx="220">
                  <c:v>120.5</c:v>
                </c:pt>
                <c:pt idx="221">
                  <c:v>120.75</c:v>
                </c:pt>
                <c:pt idx="222">
                  <c:v>121.5</c:v>
                </c:pt>
                <c:pt idx="223">
                  <c:v>122.3</c:v>
                </c:pt>
                <c:pt idx="224">
                  <c:v>122.55</c:v>
                </c:pt>
                <c:pt idx="225">
                  <c:v>122.8</c:v>
                </c:pt>
                <c:pt idx="226">
                  <c:v>123</c:v>
                </c:pt>
                <c:pt idx="227">
                  <c:v>123.85</c:v>
                </c:pt>
                <c:pt idx="228">
                  <c:v>124.1</c:v>
                </c:pt>
                <c:pt idx="229">
                  <c:v>124.4</c:v>
                </c:pt>
                <c:pt idx="230">
                  <c:v>124.6</c:v>
                </c:pt>
                <c:pt idx="231">
                  <c:v>124.95</c:v>
                </c:pt>
                <c:pt idx="232">
                  <c:v>126.25</c:v>
                </c:pt>
                <c:pt idx="233">
                  <c:v>126.5</c:v>
                </c:pt>
                <c:pt idx="234">
                  <c:v>126.75</c:v>
                </c:pt>
                <c:pt idx="235">
                  <c:v>127.05</c:v>
                </c:pt>
                <c:pt idx="236">
                  <c:v>127.65</c:v>
                </c:pt>
                <c:pt idx="237">
                  <c:v>128.6</c:v>
                </c:pt>
                <c:pt idx="238">
                  <c:v>128.85</c:v>
                </c:pt>
                <c:pt idx="239">
                  <c:v>129.15</c:v>
                </c:pt>
                <c:pt idx="240">
                  <c:v>129.44999999999999</c:v>
                </c:pt>
                <c:pt idx="241">
                  <c:v>130.05000000000001</c:v>
                </c:pt>
                <c:pt idx="242">
                  <c:v>130.85</c:v>
                </c:pt>
                <c:pt idx="243">
                  <c:v>131.19999999999999</c:v>
                </c:pt>
                <c:pt idx="244">
                  <c:v>131.44999999999999</c:v>
                </c:pt>
                <c:pt idx="245">
                  <c:v>131.69999999999999</c:v>
                </c:pt>
                <c:pt idx="246">
                  <c:v>132.5</c:v>
                </c:pt>
                <c:pt idx="247">
                  <c:v>132.75</c:v>
                </c:pt>
                <c:pt idx="248">
                  <c:v>133</c:v>
                </c:pt>
                <c:pt idx="249">
                  <c:v>133.19999999999999</c:v>
                </c:pt>
                <c:pt idx="250">
                  <c:v>133.75</c:v>
                </c:pt>
                <c:pt idx="251">
                  <c:v>134.9</c:v>
                </c:pt>
                <c:pt idx="252">
                  <c:v>135.15</c:v>
                </c:pt>
                <c:pt idx="253">
                  <c:v>135.4</c:v>
                </c:pt>
                <c:pt idx="254">
                  <c:v>135.69999999999999</c:v>
                </c:pt>
                <c:pt idx="255">
                  <c:v>136.5</c:v>
                </c:pt>
                <c:pt idx="256">
                  <c:v>136.80000000000001</c:v>
                </c:pt>
                <c:pt idx="257">
                  <c:v>137.1</c:v>
                </c:pt>
                <c:pt idx="258">
                  <c:v>137.35</c:v>
                </c:pt>
                <c:pt idx="259">
                  <c:v>138.30000000000001</c:v>
                </c:pt>
                <c:pt idx="260">
                  <c:v>138.65</c:v>
                </c:pt>
                <c:pt idx="261">
                  <c:v>138.9</c:v>
                </c:pt>
                <c:pt idx="262">
                  <c:v>139.15</c:v>
                </c:pt>
                <c:pt idx="263">
                  <c:v>140.1</c:v>
                </c:pt>
                <c:pt idx="264">
                  <c:v>140.35</c:v>
                </c:pt>
                <c:pt idx="265">
                  <c:v>140.75</c:v>
                </c:pt>
                <c:pt idx="266">
                  <c:v>141</c:v>
                </c:pt>
                <c:pt idx="267">
                  <c:v>141.85</c:v>
                </c:pt>
                <c:pt idx="268">
                  <c:v>142.1</c:v>
                </c:pt>
                <c:pt idx="269">
                  <c:v>142.35</c:v>
                </c:pt>
                <c:pt idx="270">
                  <c:v>142.65</c:v>
                </c:pt>
                <c:pt idx="271">
                  <c:v>143.5</c:v>
                </c:pt>
                <c:pt idx="272">
                  <c:v>144.6</c:v>
                </c:pt>
                <c:pt idx="273">
                  <c:v>144.85</c:v>
                </c:pt>
                <c:pt idx="274">
                  <c:v>145.1</c:v>
                </c:pt>
                <c:pt idx="275">
                  <c:v>145.35</c:v>
                </c:pt>
                <c:pt idx="276">
                  <c:v>146.19999999999999</c:v>
                </c:pt>
                <c:pt idx="277">
                  <c:v>146.44999999999999</c:v>
                </c:pt>
                <c:pt idx="278">
                  <c:v>146.75</c:v>
                </c:pt>
                <c:pt idx="279">
                  <c:v>147</c:v>
                </c:pt>
                <c:pt idx="280">
                  <c:v>147.69999999999999</c:v>
                </c:pt>
                <c:pt idx="281">
                  <c:v>148.55000000000001</c:v>
                </c:pt>
                <c:pt idx="282">
                  <c:v>148.80000000000001</c:v>
                </c:pt>
                <c:pt idx="283">
                  <c:v>149.15</c:v>
                </c:pt>
                <c:pt idx="284">
                  <c:v>149.4</c:v>
                </c:pt>
                <c:pt idx="285">
                  <c:v>150.15</c:v>
                </c:pt>
                <c:pt idx="286">
                  <c:v>151.15</c:v>
                </c:pt>
                <c:pt idx="287">
                  <c:v>151.44999999999999</c:v>
                </c:pt>
                <c:pt idx="288">
                  <c:v>151.69999999999999</c:v>
                </c:pt>
                <c:pt idx="289">
                  <c:v>151.94999999999999</c:v>
                </c:pt>
                <c:pt idx="290">
                  <c:v>152.80000000000001</c:v>
                </c:pt>
                <c:pt idx="291">
                  <c:v>154</c:v>
                </c:pt>
                <c:pt idx="292">
                  <c:v>154.25</c:v>
                </c:pt>
                <c:pt idx="293">
                  <c:v>154.5</c:v>
                </c:pt>
                <c:pt idx="294">
                  <c:v>154.75</c:v>
                </c:pt>
                <c:pt idx="295">
                  <c:v>155.69999999999999</c:v>
                </c:pt>
                <c:pt idx="296">
                  <c:v>156</c:v>
                </c:pt>
                <c:pt idx="297">
                  <c:v>156.19999999999999</c:v>
                </c:pt>
                <c:pt idx="298">
                  <c:v>156.6</c:v>
                </c:pt>
                <c:pt idx="299">
                  <c:v>157.65</c:v>
                </c:pt>
                <c:pt idx="300">
                  <c:v>158</c:v>
                </c:pt>
                <c:pt idx="301">
                  <c:v>158.30000000000001</c:v>
                </c:pt>
                <c:pt idx="302">
                  <c:v>158.55000000000001</c:v>
                </c:pt>
                <c:pt idx="303">
                  <c:v>159.44999999999999</c:v>
                </c:pt>
                <c:pt idx="304">
                  <c:v>159.75</c:v>
                </c:pt>
                <c:pt idx="305">
                  <c:v>160</c:v>
                </c:pt>
                <c:pt idx="306">
                  <c:v>160.35</c:v>
                </c:pt>
                <c:pt idx="307">
                  <c:v>161.15</c:v>
                </c:pt>
                <c:pt idx="308">
                  <c:v>161.5</c:v>
                </c:pt>
                <c:pt idx="309">
                  <c:v>161.80000000000001</c:v>
                </c:pt>
                <c:pt idx="310">
                  <c:v>162.85</c:v>
                </c:pt>
                <c:pt idx="311">
                  <c:v>163.95</c:v>
                </c:pt>
                <c:pt idx="312">
                  <c:v>164.3</c:v>
                </c:pt>
                <c:pt idx="313">
                  <c:v>164.55</c:v>
                </c:pt>
                <c:pt idx="314">
                  <c:v>164.8</c:v>
                </c:pt>
                <c:pt idx="315">
                  <c:v>165.6</c:v>
                </c:pt>
                <c:pt idx="316">
                  <c:v>165.9</c:v>
                </c:pt>
                <c:pt idx="317">
                  <c:v>166.15</c:v>
                </c:pt>
                <c:pt idx="318">
                  <c:v>166.45</c:v>
                </c:pt>
                <c:pt idx="319">
                  <c:v>167.2</c:v>
                </c:pt>
                <c:pt idx="320">
                  <c:v>167.5</c:v>
                </c:pt>
                <c:pt idx="321">
                  <c:v>167.8</c:v>
                </c:pt>
                <c:pt idx="322">
                  <c:v>168.05</c:v>
                </c:pt>
                <c:pt idx="323">
                  <c:v>168.85</c:v>
                </c:pt>
                <c:pt idx="324">
                  <c:v>169.15</c:v>
                </c:pt>
                <c:pt idx="325">
                  <c:v>169.4</c:v>
                </c:pt>
                <c:pt idx="326">
                  <c:v>169.65</c:v>
                </c:pt>
                <c:pt idx="327">
                  <c:v>170.4</c:v>
                </c:pt>
                <c:pt idx="328">
                  <c:v>170.7</c:v>
                </c:pt>
                <c:pt idx="329">
                  <c:v>170.95</c:v>
                </c:pt>
                <c:pt idx="330">
                  <c:v>171.25</c:v>
                </c:pt>
                <c:pt idx="331">
                  <c:v>171.75</c:v>
                </c:pt>
                <c:pt idx="332">
                  <c:v>172.65</c:v>
                </c:pt>
                <c:pt idx="333">
                  <c:v>173.05</c:v>
                </c:pt>
                <c:pt idx="334">
                  <c:v>173.35</c:v>
                </c:pt>
                <c:pt idx="335">
                  <c:v>173.85</c:v>
                </c:pt>
                <c:pt idx="336">
                  <c:v>174.75</c:v>
                </c:pt>
                <c:pt idx="337">
                  <c:v>175.15</c:v>
                </c:pt>
                <c:pt idx="338">
                  <c:v>175.4</c:v>
                </c:pt>
                <c:pt idx="339">
                  <c:v>176.1</c:v>
                </c:pt>
                <c:pt idx="340">
                  <c:v>177.05</c:v>
                </c:pt>
                <c:pt idx="341">
                  <c:v>177.4</c:v>
                </c:pt>
                <c:pt idx="342">
                  <c:v>177.7</c:v>
                </c:pt>
                <c:pt idx="343">
                  <c:v>177.95</c:v>
                </c:pt>
                <c:pt idx="344">
                  <c:v>178.8</c:v>
                </c:pt>
                <c:pt idx="345">
                  <c:v>179.1</c:v>
                </c:pt>
                <c:pt idx="346">
                  <c:v>179.4</c:v>
                </c:pt>
                <c:pt idx="347">
                  <c:v>179.65</c:v>
                </c:pt>
                <c:pt idx="348">
                  <c:v>180.45</c:v>
                </c:pt>
                <c:pt idx="349">
                  <c:v>180.7</c:v>
                </c:pt>
                <c:pt idx="350">
                  <c:v>181</c:v>
                </c:pt>
                <c:pt idx="351">
                  <c:v>181.6</c:v>
                </c:pt>
                <c:pt idx="352">
                  <c:v>182.8</c:v>
                </c:pt>
                <c:pt idx="353">
                  <c:v>183.15</c:v>
                </c:pt>
                <c:pt idx="354">
                  <c:v>183.4</c:v>
                </c:pt>
                <c:pt idx="355">
                  <c:v>184.2</c:v>
                </c:pt>
                <c:pt idx="356">
                  <c:v>184.45</c:v>
                </c:pt>
                <c:pt idx="357">
                  <c:v>184.75</c:v>
                </c:pt>
                <c:pt idx="358">
                  <c:v>185.05</c:v>
                </c:pt>
                <c:pt idx="359">
                  <c:v>185.9</c:v>
                </c:pt>
                <c:pt idx="360">
                  <c:v>186.35</c:v>
                </c:pt>
                <c:pt idx="361">
                  <c:v>186.6</c:v>
                </c:pt>
                <c:pt idx="362">
                  <c:v>187.7</c:v>
                </c:pt>
                <c:pt idx="363">
                  <c:v>188</c:v>
                </c:pt>
                <c:pt idx="364">
                  <c:v>188.35</c:v>
                </c:pt>
                <c:pt idx="365">
                  <c:v>188.7</c:v>
                </c:pt>
                <c:pt idx="366">
                  <c:v>189.85</c:v>
                </c:pt>
                <c:pt idx="367">
                  <c:v>190.15</c:v>
                </c:pt>
                <c:pt idx="368">
                  <c:v>190.45</c:v>
                </c:pt>
                <c:pt idx="369">
                  <c:v>190.75</c:v>
                </c:pt>
                <c:pt idx="370">
                  <c:v>191.3</c:v>
                </c:pt>
                <c:pt idx="371">
                  <c:v>192.25</c:v>
                </c:pt>
                <c:pt idx="372">
                  <c:v>192.55</c:v>
                </c:pt>
                <c:pt idx="373">
                  <c:v>192.8</c:v>
                </c:pt>
                <c:pt idx="374">
                  <c:v>193.1</c:v>
                </c:pt>
                <c:pt idx="375">
                  <c:v>193.65</c:v>
                </c:pt>
                <c:pt idx="376">
                  <c:v>194.55</c:v>
                </c:pt>
                <c:pt idx="377">
                  <c:v>194.85</c:v>
                </c:pt>
                <c:pt idx="378">
                  <c:v>195.15</c:v>
                </c:pt>
                <c:pt idx="379">
                  <c:v>195.4</c:v>
                </c:pt>
                <c:pt idx="380">
                  <c:v>195.95</c:v>
                </c:pt>
                <c:pt idx="381">
                  <c:v>197.25</c:v>
                </c:pt>
                <c:pt idx="382">
                  <c:v>197.55</c:v>
                </c:pt>
                <c:pt idx="383">
                  <c:v>197.8</c:v>
                </c:pt>
                <c:pt idx="384">
                  <c:v>198.1</c:v>
                </c:pt>
                <c:pt idx="385">
                  <c:v>198.75</c:v>
                </c:pt>
                <c:pt idx="386">
                  <c:v>199.55</c:v>
                </c:pt>
                <c:pt idx="387">
                  <c:v>199.85</c:v>
                </c:pt>
                <c:pt idx="388">
                  <c:v>200.1</c:v>
                </c:pt>
                <c:pt idx="389">
                  <c:v>200.4</c:v>
                </c:pt>
                <c:pt idx="390">
                  <c:v>201.45</c:v>
                </c:pt>
                <c:pt idx="391">
                  <c:v>201.75</c:v>
                </c:pt>
                <c:pt idx="392">
                  <c:v>202.05</c:v>
                </c:pt>
                <c:pt idx="393">
                  <c:v>202.35</c:v>
                </c:pt>
                <c:pt idx="394">
                  <c:v>203.3</c:v>
                </c:pt>
                <c:pt idx="395">
                  <c:v>203.6</c:v>
                </c:pt>
                <c:pt idx="396">
                  <c:v>203.9</c:v>
                </c:pt>
                <c:pt idx="397">
                  <c:v>204.2</c:v>
                </c:pt>
                <c:pt idx="398">
                  <c:v>204.8</c:v>
                </c:pt>
                <c:pt idx="399">
                  <c:v>205.8</c:v>
                </c:pt>
                <c:pt idx="400">
                  <c:v>206.2</c:v>
                </c:pt>
                <c:pt idx="401">
                  <c:v>206.55</c:v>
                </c:pt>
                <c:pt idx="402">
                  <c:v>207.65</c:v>
                </c:pt>
                <c:pt idx="403">
                  <c:v>207.9</c:v>
                </c:pt>
                <c:pt idx="404">
                  <c:v>208.2</c:v>
                </c:pt>
                <c:pt idx="405">
                  <c:v>208.5</c:v>
                </c:pt>
                <c:pt idx="406">
                  <c:v>209.3</c:v>
                </c:pt>
                <c:pt idx="407">
                  <c:v>209.65</c:v>
                </c:pt>
                <c:pt idx="408">
                  <c:v>209.95</c:v>
                </c:pt>
                <c:pt idx="409">
                  <c:v>210.35</c:v>
                </c:pt>
                <c:pt idx="410">
                  <c:v>211.45</c:v>
                </c:pt>
                <c:pt idx="411">
                  <c:v>211.7</c:v>
                </c:pt>
                <c:pt idx="412">
                  <c:v>212.05</c:v>
                </c:pt>
                <c:pt idx="413">
                  <c:v>212.9</c:v>
                </c:pt>
                <c:pt idx="414">
                  <c:v>213.2</c:v>
                </c:pt>
                <c:pt idx="415">
                  <c:v>213.55</c:v>
                </c:pt>
                <c:pt idx="416">
                  <c:v>214.25</c:v>
                </c:pt>
                <c:pt idx="417">
                  <c:v>215.4</c:v>
                </c:pt>
                <c:pt idx="418">
                  <c:v>215.75</c:v>
                </c:pt>
                <c:pt idx="419">
                  <c:v>216.1</c:v>
                </c:pt>
                <c:pt idx="420">
                  <c:v>216.85</c:v>
                </c:pt>
                <c:pt idx="421">
                  <c:v>218</c:v>
                </c:pt>
                <c:pt idx="422">
                  <c:v>218.35</c:v>
                </c:pt>
                <c:pt idx="423">
                  <c:v>218.6</c:v>
                </c:pt>
                <c:pt idx="424">
                  <c:v>219.35</c:v>
                </c:pt>
                <c:pt idx="425">
                  <c:v>220.55</c:v>
                </c:pt>
                <c:pt idx="426">
                  <c:v>220.9</c:v>
                </c:pt>
                <c:pt idx="427">
                  <c:v>221.2</c:v>
                </c:pt>
                <c:pt idx="428">
                  <c:v>221.5</c:v>
                </c:pt>
                <c:pt idx="429">
                  <c:v>222.3</c:v>
                </c:pt>
                <c:pt idx="430">
                  <c:v>222.65</c:v>
                </c:pt>
                <c:pt idx="431">
                  <c:v>222.95</c:v>
                </c:pt>
                <c:pt idx="432">
                  <c:v>223.25</c:v>
                </c:pt>
                <c:pt idx="433">
                  <c:v>224</c:v>
                </c:pt>
                <c:pt idx="434">
                  <c:v>224.25</c:v>
                </c:pt>
                <c:pt idx="435">
                  <c:v>224.65</c:v>
                </c:pt>
                <c:pt idx="436">
                  <c:v>224.95</c:v>
                </c:pt>
                <c:pt idx="437">
                  <c:v>225.8</c:v>
                </c:pt>
                <c:pt idx="438">
                  <c:v>226.1</c:v>
                </c:pt>
                <c:pt idx="439">
                  <c:v>226.45</c:v>
                </c:pt>
                <c:pt idx="440">
                  <c:v>226.8</c:v>
                </c:pt>
                <c:pt idx="441">
                  <c:v>227.95</c:v>
                </c:pt>
                <c:pt idx="442">
                  <c:v>228.25</c:v>
                </c:pt>
                <c:pt idx="443">
                  <c:v>228.55</c:v>
                </c:pt>
                <c:pt idx="444">
                  <c:v>229</c:v>
                </c:pt>
                <c:pt idx="445">
                  <c:v>230.35</c:v>
                </c:pt>
                <c:pt idx="446">
                  <c:v>230.65</c:v>
                </c:pt>
                <c:pt idx="447">
                  <c:v>230.95</c:v>
                </c:pt>
                <c:pt idx="448">
                  <c:v>231.25</c:v>
                </c:pt>
                <c:pt idx="449">
                  <c:v>232.1</c:v>
                </c:pt>
                <c:pt idx="450">
                  <c:v>232.4</c:v>
                </c:pt>
                <c:pt idx="451">
                  <c:v>232.8</c:v>
                </c:pt>
                <c:pt idx="452">
                  <c:v>234</c:v>
                </c:pt>
                <c:pt idx="453">
                  <c:v>234.4</c:v>
                </c:pt>
                <c:pt idx="454">
                  <c:v>235.65</c:v>
                </c:pt>
                <c:pt idx="455">
                  <c:v>235.95</c:v>
                </c:pt>
                <c:pt idx="456">
                  <c:v>236.4</c:v>
                </c:pt>
                <c:pt idx="457">
                  <c:v>236.9</c:v>
                </c:pt>
                <c:pt idx="458">
                  <c:v>237.8</c:v>
                </c:pt>
                <c:pt idx="459">
                  <c:v>238.75</c:v>
                </c:pt>
                <c:pt idx="460">
                  <c:v>239.7</c:v>
                </c:pt>
                <c:pt idx="461">
                  <c:v>240.85</c:v>
                </c:pt>
                <c:pt idx="462">
                  <c:v>241.2</c:v>
                </c:pt>
                <c:pt idx="463">
                  <c:v>241.5</c:v>
                </c:pt>
                <c:pt idx="464">
                  <c:v>241.8</c:v>
                </c:pt>
                <c:pt idx="465">
                  <c:v>243</c:v>
                </c:pt>
                <c:pt idx="466">
                  <c:v>243.35</c:v>
                </c:pt>
                <c:pt idx="467">
                  <c:v>243.7</c:v>
                </c:pt>
                <c:pt idx="468">
                  <c:v>244.65</c:v>
                </c:pt>
                <c:pt idx="469">
                  <c:v>245</c:v>
                </c:pt>
                <c:pt idx="470">
                  <c:v>245.35</c:v>
                </c:pt>
                <c:pt idx="471">
                  <c:v>246.15</c:v>
                </c:pt>
                <c:pt idx="472">
                  <c:v>247.05</c:v>
                </c:pt>
                <c:pt idx="473">
                  <c:v>247.7</c:v>
                </c:pt>
                <c:pt idx="474">
                  <c:v>248</c:v>
                </c:pt>
                <c:pt idx="475">
                  <c:v>248.95</c:v>
                </c:pt>
                <c:pt idx="476">
                  <c:v>249.55</c:v>
                </c:pt>
                <c:pt idx="477">
                  <c:v>249.85</c:v>
                </c:pt>
                <c:pt idx="478">
                  <c:v>250.8</c:v>
                </c:pt>
                <c:pt idx="479">
                  <c:v>251.2</c:v>
                </c:pt>
                <c:pt idx="480">
                  <c:v>251.75</c:v>
                </c:pt>
                <c:pt idx="481">
                  <c:v>252.55</c:v>
                </c:pt>
                <c:pt idx="482">
                  <c:v>252.85</c:v>
                </c:pt>
                <c:pt idx="483">
                  <c:v>253.2</c:v>
                </c:pt>
                <c:pt idx="484">
                  <c:v>254.4</c:v>
                </c:pt>
                <c:pt idx="485">
                  <c:v>255.75</c:v>
                </c:pt>
                <c:pt idx="486">
                  <c:v>256.05</c:v>
                </c:pt>
                <c:pt idx="487">
                  <c:v>256.35000000000002</c:v>
                </c:pt>
                <c:pt idx="488">
                  <c:v>257.2</c:v>
                </c:pt>
                <c:pt idx="489">
                  <c:v>258.25</c:v>
                </c:pt>
                <c:pt idx="490">
                  <c:v>258.55</c:v>
                </c:pt>
                <c:pt idx="491">
                  <c:v>258.89999999999998</c:v>
                </c:pt>
                <c:pt idx="492">
                  <c:v>259.89999999999998</c:v>
                </c:pt>
                <c:pt idx="493">
                  <c:v>260.35000000000002</c:v>
                </c:pt>
                <c:pt idx="494">
                  <c:v>260.64999999999998</c:v>
                </c:pt>
                <c:pt idx="495">
                  <c:v>261.25</c:v>
                </c:pt>
                <c:pt idx="496">
                  <c:v>262.14999999999998</c:v>
                </c:pt>
                <c:pt idx="497">
                  <c:v>262.60000000000002</c:v>
                </c:pt>
                <c:pt idx="498">
                  <c:v>262.89999999999998</c:v>
                </c:pt>
                <c:pt idx="499">
                  <c:v>263.7</c:v>
                </c:pt>
                <c:pt idx="500">
                  <c:v>264</c:v>
                </c:pt>
                <c:pt idx="501">
                  <c:v>264.3</c:v>
                </c:pt>
                <c:pt idx="502">
                  <c:v>264.60000000000002</c:v>
                </c:pt>
                <c:pt idx="503">
                  <c:v>265.39999999999998</c:v>
                </c:pt>
                <c:pt idx="504">
                  <c:v>265.75</c:v>
                </c:pt>
                <c:pt idx="505">
                  <c:v>266.10000000000002</c:v>
                </c:pt>
                <c:pt idx="506">
                  <c:v>266.89999999999998</c:v>
                </c:pt>
                <c:pt idx="507">
                  <c:v>267.2</c:v>
                </c:pt>
                <c:pt idx="508">
                  <c:v>267.55</c:v>
                </c:pt>
                <c:pt idx="509">
                  <c:v>267.85000000000002</c:v>
                </c:pt>
                <c:pt idx="510">
                  <c:v>268.85000000000002</c:v>
                </c:pt>
                <c:pt idx="511">
                  <c:v>269.14999999999998</c:v>
                </c:pt>
                <c:pt idx="512">
                  <c:v>269.45</c:v>
                </c:pt>
                <c:pt idx="513">
                  <c:v>269.75</c:v>
                </c:pt>
                <c:pt idx="514">
                  <c:v>270.64999999999998</c:v>
                </c:pt>
                <c:pt idx="515">
                  <c:v>270.95</c:v>
                </c:pt>
                <c:pt idx="516">
                  <c:v>271.25</c:v>
                </c:pt>
                <c:pt idx="517">
                  <c:v>271.60000000000002</c:v>
                </c:pt>
                <c:pt idx="518">
                  <c:v>272.64999999999998</c:v>
                </c:pt>
                <c:pt idx="519">
                  <c:v>273</c:v>
                </c:pt>
                <c:pt idx="520">
                  <c:v>273.3</c:v>
                </c:pt>
                <c:pt idx="521">
                  <c:v>273.60000000000002</c:v>
                </c:pt>
                <c:pt idx="522">
                  <c:v>274.55</c:v>
                </c:pt>
                <c:pt idx="523">
                  <c:v>274.89999999999998</c:v>
                </c:pt>
                <c:pt idx="524">
                  <c:v>275.25</c:v>
                </c:pt>
                <c:pt idx="525">
                  <c:v>276</c:v>
                </c:pt>
                <c:pt idx="526">
                  <c:v>277.14999999999998</c:v>
                </c:pt>
                <c:pt idx="527">
                  <c:v>277.45</c:v>
                </c:pt>
                <c:pt idx="528">
                  <c:v>277.89999999999998</c:v>
                </c:pt>
                <c:pt idx="529">
                  <c:v>278.7</c:v>
                </c:pt>
                <c:pt idx="530">
                  <c:v>279.05</c:v>
                </c:pt>
                <c:pt idx="531">
                  <c:v>279.39999999999998</c:v>
                </c:pt>
                <c:pt idx="532">
                  <c:v>280.2</c:v>
                </c:pt>
                <c:pt idx="533">
                  <c:v>281.14999999999998</c:v>
                </c:pt>
                <c:pt idx="534">
                  <c:v>281.45</c:v>
                </c:pt>
                <c:pt idx="535">
                  <c:v>281.85000000000002</c:v>
                </c:pt>
                <c:pt idx="536">
                  <c:v>282.60000000000002</c:v>
                </c:pt>
                <c:pt idx="537">
                  <c:v>283.5</c:v>
                </c:pt>
                <c:pt idx="538">
                  <c:v>283.85000000000002</c:v>
                </c:pt>
                <c:pt idx="539">
                  <c:v>284.2</c:v>
                </c:pt>
                <c:pt idx="540">
                  <c:v>284.5</c:v>
                </c:pt>
                <c:pt idx="541">
                  <c:v>285.7</c:v>
                </c:pt>
                <c:pt idx="542">
                  <c:v>286</c:v>
                </c:pt>
                <c:pt idx="543">
                  <c:v>286.39999999999998</c:v>
                </c:pt>
                <c:pt idx="544">
                  <c:v>287.55</c:v>
                </c:pt>
                <c:pt idx="545">
                  <c:v>288</c:v>
                </c:pt>
                <c:pt idx="546">
                  <c:v>288.3</c:v>
                </c:pt>
                <c:pt idx="547">
                  <c:v>289.05</c:v>
                </c:pt>
                <c:pt idx="548">
                  <c:v>289.39999999999998</c:v>
                </c:pt>
                <c:pt idx="549">
                  <c:v>289.7</c:v>
                </c:pt>
                <c:pt idx="550">
                  <c:v>290</c:v>
                </c:pt>
                <c:pt idx="551">
                  <c:v>290.85000000000002</c:v>
                </c:pt>
                <c:pt idx="552">
                  <c:v>291.2</c:v>
                </c:pt>
                <c:pt idx="553">
                  <c:v>291.5</c:v>
                </c:pt>
                <c:pt idx="554">
                  <c:v>292.39999999999998</c:v>
                </c:pt>
                <c:pt idx="555">
                  <c:v>292.75</c:v>
                </c:pt>
                <c:pt idx="556">
                  <c:v>293.05</c:v>
                </c:pt>
                <c:pt idx="557">
                  <c:v>293.39999999999998</c:v>
                </c:pt>
                <c:pt idx="558">
                  <c:v>294.64999999999998</c:v>
                </c:pt>
                <c:pt idx="559">
                  <c:v>295</c:v>
                </c:pt>
                <c:pt idx="560">
                  <c:v>295.35000000000002</c:v>
                </c:pt>
                <c:pt idx="561">
                  <c:v>296.2</c:v>
                </c:pt>
                <c:pt idx="562">
                  <c:v>297</c:v>
                </c:pt>
                <c:pt idx="563">
                  <c:v>297.39999999999998</c:v>
                </c:pt>
                <c:pt idx="564">
                  <c:v>297.8</c:v>
                </c:pt>
                <c:pt idx="565">
                  <c:v>298.39999999999998</c:v>
                </c:pt>
                <c:pt idx="566">
                  <c:v>299.2</c:v>
                </c:pt>
                <c:pt idx="567">
                  <c:v>299.64999999999998</c:v>
                </c:pt>
                <c:pt idx="568">
                  <c:v>299.95</c:v>
                </c:pt>
                <c:pt idx="569">
                  <c:v>300.95</c:v>
                </c:pt>
                <c:pt idx="570">
                  <c:v>301.39999999999998</c:v>
                </c:pt>
                <c:pt idx="571">
                  <c:v>301.75</c:v>
                </c:pt>
                <c:pt idx="572">
                  <c:v>303.05</c:v>
                </c:pt>
                <c:pt idx="573">
                  <c:v>303.39999999999998</c:v>
                </c:pt>
                <c:pt idx="574">
                  <c:v>303.7</c:v>
                </c:pt>
                <c:pt idx="575">
                  <c:v>304</c:v>
                </c:pt>
                <c:pt idx="576">
                  <c:v>305.10000000000002</c:v>
                </c:pt>
                <c:pt idx="577">
                  <c:v>305.5</c:v>
                </c:pt>
                <c:pt idx="578">
                  <c:v>305.89999999999998</c:v>
                </c:pt>
                <c:pt idx="579">
                  <c:v>306.75</c:v>
                </c:pt>
                <c:pt idx="580">
                  <c:v>308</c:v>
                </c:pt>
                <c:pt idx="581">
                  <c:v>308.35000000000002</c:v>
                </c:pt>
                <c:pt idx="582">
                  <c:v>308.7</c:v>
                </c:pt>
                <c:pt idx="583">
                  <c:v>309.35000000000002</c:v>
                </c:pt>
                <c:pt idx="584">
                  <c:v>310.39999999999998</c:v>
                </c:pt>
                <c:pt idx="585">
                  <c:v>310.7</c:v>
                </c:pt>
                <c:pt idx="586">
                  <c:v>311.05</c:v>
                </c:pt>
                <c:pt idx="587">
                  <c:v>311.5</c:v>
                </c:pt>
                <c:pt idx="588">
                  <c:v>312.39999999999998</c:v>
                </c:pt>
                <c:pt idx="589">
                  <c:v>313</c:v>
                </c:pt>
                <c:pt idx="590">
                  <c:v>313.3</c:v>
                </c:pt>
                <c:pt idx="591">
                  <c:v>314.14999999999998</c:v>
                </c:pt>
                <c:pt idx="592">
                  <c:v>314.45</c:v>
                </c:pt>
                <c:pt idx="593">
                  <c:v>314.8</c:v>
                </c:pt>
                <c:pt idx="594">
                  <c:v>315.10000000000002</c:v>
                </c:pt>
                <c:pt idx="595">
                  <c:v>316.10000000000002</c:v>
                </c:pt>
                <c:pt idx="596">
                  <c:v>316.45</c:v>
                </c:pt>
                <c:pt idx="597">
                  <c:v>316.8</c:v>
                </c:pt>
                <c:pt idx="598">
                  <c:v>317.35000000000002</c:v>
                </c:pt>
                <c:pt idx="599">
                  <c:v>318.3</c:v>
                </c:pt>
                <c:pt idx="600">
                  <c:v>318.7</c:v>
                </c:pt>
                <c:pt idx="601">
                  <c:v>319</c:v>
                </c:pt>
                <c:pt idx="602">
                  <c:v>320</c:v>
                </c:pt>
                <c:pt idx="603">
                  <c:v>320.39999999999998</c:v>
                </c:pt>
                <c:pt idx="604">
                  <c:v>320.7</c:v>
                </c:pt>
                <c:pt idx="605">
                  <c:v>321.60000000000002</c:v>
                </c:pt>
                <c:pt idx="606">
                  <c:v>322</c:v>
                </c:pt>
                <c:pt idx="607">
                  <c:v>322.3</c:v>
                </c:pt>
                <c:pt idx="608">
                  <c:v>322.7</c:v>
                </c:pt>
                <c:pt idx="609">
                  <c:v>323.7</c:v>
                </c:pt>
                <c:pt idx="610">
                  <c:v>324.85000000000002</c:v>
                </c:pt>
                <c:pt idx="611">
                  <c:v>325.25</c:v>
                </c:pt>
                <c:pt idx="612">
                  <c:v>325.60000000000002</c:v>
                </c:pt>
                <c:pt idx="613">
                  <c:v>326.45</c:v>
                </c:pt>
                <c:pt idx="614">
                  <c:v>326.8</c:v>
                </c:pt>
                <c:pt idx="615">
                  <c:v>327.14999999999998</c:v>
                </c:pt>
                <c:pt idx="616">
                  <c:v>327.75</c:v>
                </c:pt>
                <c:pt idx="617">
                  <c:v>328.95</c:v>
                </c:pt>
                <c:pt idx="618">
                  <c:v>329.3</c:v>
                </c:pt>
                <c:pt idx="619">
                  <c:v>329.7</c:v>
                </c:pt>
                <c:pt idx="620">
                  <c:v>330.65</c:v>
                </c:pt>
                <c:pt idx="621">
                  <c:v>331.05</c:v>
                </c:pt>
                <c:pt idx="622">
                  <c:v>331.4</c:v>
                </c:pt>
                <c:pt idx="623">
                  <c:v>332.35</c:v>
                </c:pt>
                <c:pt idx="624">
                  <c:v>333.4</c:v>
                </c:pt>
                <c:pt idx="625">
                  <c:v>333.75</c:v>
                </c:pt>
                <c:pt idx="626">
                  <c:v>334.1</c:v>
                </c:pt>
                <c:pt idx="627">
                  <c:v>334.75</c:v>
                </c:pt>
                <c:pt idx="628">
                  <c:v>335.9</c:v>
                </c:pt>
                <c:pt idx="629">
                  <c:v>336.25</c:v>
                </c:pt>
                <c:pt idx="630">
                  <c:v>336.55</c:v>
                </c:pt>
                <c:pt idx="631">
                  <c:v>336.95</c:v>
                </c:pt>
                <c:pt idx="632">
                  <c:v>338.05</c:v>
                </c:pt>
                <c:pt idx="633">
                  <c:v>338.9</c:v>
                </c:pt>
                <c:pt idx="634">
                  <c:v>340</c:v>
                </c:pt>
                <c:pt idx="635">
                  <c:v>340.35</c:v>
                </c:pt>
                <c:pt idx="636">
                  <c:v>340.75</c:v>
                </c:pt>
                <c:pt idx="637">
                  <c:v>341.7</c:v>
                </c:pt>
                <c:pt idx="638">
                  <c:v>342</c:v>
                </c:pt>
                <c:pt idx="639">
                  <c:v>342.35</c:v>
                </c:pt>
                <c:pt idx="640">
                  <c:v>343.8</c:v>
                </c:pt>
                <c:pt idx="641">
                  <c:v>344.9</c:v>
                </c:pt>
                <c:pt idx="642">
                  <c:v>345.4</c:v>
                </c:pt>
                <c:pt idx="643">
                  <c:v>346.55</c:v>
                </c:pt>
                <c:pt idx="644">
                  <c:v>346.9</c:v>
                </c:pt>
                <c:pt idx="645">
                  <c:v>347.25</c:v>
                </c:pt>
                <c:pt idx="646">
                  <c:v>347.9</c:v>
                </c:pt>
                <c:pt idx="647">
                  <c:v>348.95</c:v>
                </c:pt>
                <c:pt idx="648">
                  <c:v>349.3</c:v>
                </c:pt>
                <c:pt idx="649">
                  <c:v>350.2</c:v>
                </c:pt>
                <c:pt idx="650">
                  <c:v>351.45</c:v>
                </c:pt>
                <c:pt idx="651">
                  <c:v>351.8</c:v>
                </c:pt>
                <c:pt idx="652">
                  <c:v>352.25</c:v>
                </c:pt>
                <c:pt idx="653">
                  <c:v>353.2</c:v>
                </c:pt>
                <c:pt idx="654">
                  <c:v>354.45</c:v>
                </c:pt>
                <c:pt idx="655">
                  <c:v>354.9</c:v>
                </c:pt>
                <c:pt idx="656">
                  <c:v>355.2</c:v>
                </c:pt>
                <c:pt idx="657">
                  <c:v>356.4</c:v>
                </c:pt>
                <c:pt idx="658">
                  <c:v>357</c:v>
                </c:pt>
                <c:pt idx="659">
                  <c:v>358.1</c:v>
                </c:pt>
                <c:pt idx="660">
                  <c:v>359.4</c:v>
                </c:pt>
                <c:pt idx="661">
                  <c:v>360.45</c:v>
                </c:pt>
                <c:pt idx="662">
                  <c:v>361.9</c:v>
                </c:pt>
                <c:pt idx="663">
                  <c:v>363.3</c:v>
                </c:pt>
                <c:pt idx="664">
                  <c:v>363.95</c:v>
                </c:pt>
                <c:pt idx="665">
                  <c:v>365.05</c:v>
                </c:pt>
                <c:pt idx="666">
                  <c:v>365.7</c:v>
                </c:pt>
                <c:pt idx="667">
                  <c:v>366.7</c:v>
                </c:pt>
                <c:pt idx="668">
                  <c:v>367.4</c:v>
                </c:pt>
                <c:pt idx="669">
                  <c:v>368.4</c:v>
                </c:pt>
                <c:pt idx="670">
                  <c:v>368.95</c:v>
                </c:pt>
                <c:pt idx="671">
                  <c:v>370.15</c:v>
                </c:pt>
                <c:pt idx="672">
                  <c:v>370.55</c:v>
                </c:pt>
                <c:pt idx="673">
                  <c:v>371.1</c:v>
                </c:pt>
                <c:pt idx="674">
                  <c:v>372.5</c:v>
                </c:pt>
                <c:pt idx="675">
                  <c:v>373</c:v>
                </c:pt>
                <c:pt idx="676">
                  <c:v>374.3</c:v>
                </c:pt>
                <c:pt idx="677">
                  <c:v>374.65</c:v>
                </c:pt>
                <c:pt idx="678">
                  <c:v>375</c:v>
                </c:pt>
                <c:pt idx="679">
                  <c:v>376.05</c:v>
                </c:pt>
                <c:pt idx="680">
                  <c:v>376.55</c:v>
                </c:pt>
                <c:pt idx="681">
                  <c:v>377.2</c:v>
                </c:pt>
                <c:pt idx="682">
                  <c:v>378.45</c:v>
                </c:pt>
                <c:pt idx="683">
                  <c:v>378.85</c:v>
                </c:pt>
                <c:pt idx="684">
                  <c:v>379.65</c:v>
                </c:pt>
                <c:pt idx="685">
                  <c:v>380.7</c:v>
                </c:pt>
                <c:pt idx="686">
                  <c:v>381.05</c:v>
                </c:pt>
                <c:pt idx="687">
                  <c:v>381.4</c:v>
                </c:pt>
                <c:pt idx="688">
                  <c:v>382.5</c:v>
                </c:pt>
                <c:pt idx="689">
                  <c:v>383.6</c:v>
                </c:pt>
                <c:pt idx="690">
                  <c:v>384</c:v>
                </c:pt>
                <c:pt idx="691">
                  <c:v>384.35</c:v>
                </c:pt>
                <c:pt idx="692">
                  <c:v>385</c:v>
                </c:pt>
                <c:pt idx="693">
                  <c:v>385.95</c:v>
                </c:pt>
                <c:pt idx="694">
                  <c:v>386.3</c:v>
                </c:pt>
                <c:pt idx="695">
                  <c:v>386.65</c:v>
                </c:pt>
                <c:pt idx="696">
                  <c:v>387.4</c:v>
                </c:pt>
                <c:pt idx="697">
                  <c:v>388.4</c:v>
                </c:pt>
                <c:pt idx="698">
                  <c:v>388.8</c:v>
                </c:pt>
                <c:pt idx="699">
                  <c:v>389.15</c:v>
                </c:pt>
                <c:pt idx="700">
                  <c:v>389.95</c:v>
                </c:pt>
                <c:pt idx="701">
                  <c:v>390.3</c:v>
                </c:pt>
                <c:pt idx="702">
                  <c:v>390.65</c:v>
                </c:pt>
                <c:pt idx="703">
                  <c:v>391.55</c:v>
                </c:pt>
                <c:pt idx="704">
                  <c:v>391.95</c:v>
                </c:pt>
                <c:pt idx="705">
                  <c:v>392.3</c:v>
                </c:pt>
                <c:pt idx="706">
                  <c:v>393.35</c:v>
                </c:pt>
                <c:pt idx="707">
                  <c:v>393.8</c:v>
                </c:pt>
                <c:pt idx="708">
                  <c:v>394.25</c:v>
                </c:pt>
                <c:pt idx="709">
                  <c:v>395.1</c:v>
                </c:pt>
                <c:pt idx="710">
                  <c:v>395.55</c:v>
                </c:pt>
                <c:pt idx="711">
                  <c:v>395.85</c:v>
                </c:pt>
                <c:pt idx="712">
                  <c:v>396.85</c:v>
                </c:pt>
                <c:pt idx="713">
                  <c:v>397.2</c:v>
                </c:pt>
                <c:pt idx="714">
                  <c:v>397.55</c:v>
                </c:pt>
                <c:pt idx="715">
                  <c:v>398.2</c:v>
                </c:pt>
                <c:pt idx="716">
                  <c:v>399.25</c:v>
                </c:pt>
                <c:pt idx="717">
                  <c:v>399.65</c:v>
                </c:pt>
                <c:pt idx="718">
                  <c:v>400.05</c:v>
                </c:pt>
                <c:pt idx="719">
                  <c:v>400.9</c:v>
                </c:pt>
                <c:pt idx="720">
                  <c:v>401.3</c:v>
                </c:pt>
                <c:pt idx="721">
                  <c:v>401.7</c:v>
                </c:pt>
                <c:pt idx="722">
                  <c:v>402.9</c:v>
                </c:pt>
                <c:pt idx="723">
                  <c:v>403.75</c:v>
                </c:pt>
                <c:pt idx="724">
                  <c:v>404.15</c:v>
                </c:pt>
                <c:pt idx="725">
                  <c:v>404.5</c:v>
                </c:pt>
                <c:pt idx="726">
                  <c:v>405.25</c:v>
                </c:pt>
                <c:pt idx="727">
                  <c:v>406.15</c:v>
                </c:pt>
                <c:pt idx="728">
                  <c:v>406.75</c:v>
                </c:pt>
                <c:pt idx="729">
                  <c:v>408</c:v>
                </c:pt>
                <c:pt idx="730">
                  <c:v>408.4</c:v>
                </c:pt>
                <c:pt idx="731">
                  <c:v>408.8</c:v>
                </c:pt>
                <c:pt idx="732">
                  <c:v>409.65</c:v>
                </c:pt>
                <c:pt idx="733">
                  <c:v>410.05</c:v>
                </c:pt>
                <c:pt idx="734">
                  <c:v>410.45</c:v>
                </c:pt>
                <c:pt idx="735">
                  <c:v>411.5</c:v>
                </c:pt>
                <c:pt idx="736">
                  <c:v>411.85</c:v>
                </c:pt>
                <c:pt idx="737">
                  <c:v>412.2</c:v>
                </c:pt>
                <c:pt idx="738">
                  <c:v>413.05</c:v>
                </c:pt>
                <c:pt idx="739">
                  <c:v>413.6</c:v>
                </c:pt>
                <c:pt idx="740">
                  <c:v>413.95</c:v>
                </c:pt>
                <c:pt idx="741">
                  <c:v>414.85</c:v>
                </c:pt>
                <c:pt idx="742">
                  <c:v>415.25</c:v>
                </c:pt>
                <c:pt idx="743">
                  <c:v>415.6</c:v>
                </c:pt>
                <c:pt idx="744">
                  <c:v>416.2</c:v>
                </c:pt>
                <c:pt idx="745">
                  <c:v>417.45</c:v>
                </c:pt>
                <c:pt idx="746">
                  <c:v>417.85</c:v>
                </c:pt>
                <c:pt idx="747">
                  <c:v>418.25</c:v>
                </c:pt>
                <c:pt idx="748">
                  <c:v>419.35</c:v>
                </c:pt>
                <c:pt idx="749">
                  <c:v>419.9</c:v>
                </c:pt>
                <c:pt idx="750">
                  <c:v>420.7</c:v>
                </c:pt>
                <c:pt idx="751">
                  <c:v>422.05</c:v>
                </c:pt>
                <c:pt idx="752">
                  <c:v>422.45</c:v>
                </c:pt>
                <c:pt idx="753">
                  <c:v>422.8</c:v>
                </c:pt>
                <c:pt idx="754">
                  <c:v>424.25</c:v>
                </c:pt>
                <c:pt idx="755">
                  <c:v>424.65</c:v>
                </c:pt>
                <c:pt idx="756">
                  <c:v>425.1</c:v>
                </c:pt>
                <c:pt idx="757">
                  <c:v>426.2</c:v>
                </c:pt>
                <c:pt idx="758">
                  <c:v>426.65</c:v>
                </c:pt>
                <c:pt idx="759">
                  <c:v>427.05</c:v>
                </c:pt>
                <c:pt idx="760">
                  <c:v>427.8</c:v>
                </c:pt>
                <c:pt idx="761">
                  <c:v>428.2</c:v>
                </c:pt>
                <c:pt idx="762">
                  <c:v>428.65</c:v>
                </c:pt>
                <c:pt idx="763">
                  <c:v>429.7</c:v>
                </c:pt>
                <c:pt idx="764">
                  <c:v>430.25</c:v>
                </c:pt>
                <c:pt idx="765">
                  <c:v>430.85</c:v>
                </c:pt>
                <c:pt idx="766">
                  <c:v>431.8</c:v>
                </c:pt>
                <c:pt idx="767">
                  <c:v>432.15</c:v>
                </c:pt>
                <c:pt idx="768">
                  <c:v>432.55</c:v>
                </c:pt>
                <c:pt idx="769">
                  <c:v>433.75</c:v>
                </c:pt>
                <c:pt idx="770">
                  <c:v>434.3</c:v>
                </c:pt>
                <c:pt idx="771">
                  <c:v>435.3</c:v>
                </c:pt>
                <c:pt idx="772">
                  <c:v>435.65</c:v>
                </c:pt>
                <c:pt idx="773">
                  <c:v>436.05</c:v>
                </c:pt>
                <c:pt idx="774">
                  <c:v>436.85</c:v>
                </c:pt>
                <c:pt idx="775">
                  <c:v>437.25</c:v>
                </c:pt>
                <c:pt idx="776">
                  <c:v>437.6</c:v>
                </c:pt>
                <c:pt idx="777">
                  <c:v>438.4</c:v>
                </c:pt>
                <c:pt idx="778">
                  <c:v>438.85</c:v>
                </c:pt>
                <c:pt idx="779">
                  <c:v>439.2</c:v>
                </c:pt>
                <c:pt idx="780">
                  <c:v>439.95</c:v>
                </c:pt>
                <c:pt idx="781">
                  <c:v>440.3</c:v>
                </c:pt>
                <c:pt idx="782">
                  <c:v>440.75</c:v>
                </c:pt>
                <c:pt idx="783">
                  <c:v>441.45</c:v>
                </c:pt>
                <c:pt idx="784">
                  <c:v>441.85</c:v>
                </c:pt>
                <c:pt idx="785">
                  <c:v>442.3</c:v>
                </c:pt>
                <c:pt idx="786">
                  <c:v>443.5</c:v>
                </c:pt>
                <c:pt idx="787">
                  <c:v>444.45</c:v>
                </c:pt>
                <c:pt idx="788">
                  <c:v>444.85</c:v>
                </c:pt>
                <c:pt idx="789">
                  <c:v>445.25</c:v>
                </c:pt>
                <c:pt idx="790">
                  <c:v>446.1</c:v>
                </c:pt>
                <c:pt idx="791">
                  <c:v>446.5</c:v>
                </c:pt>
                <c:pt idx="792">
                  <c:v>446.95</c:v>
                </c:pt>
                <c:pt idx="793">
                  <c:v>447.8</c:v>
                </c:pt>
                <c:pt idx="794">
                  <c:v>448.2</c:v>
                </c:pt>
                <c:pt idx="795">
                  <c:v>448.6</c:v>
                </c:pt>
                <c:pt idx="796">
                  <c:v>449.45</c:v>
                </c:pt>
                <c:pt idx="797">
                  <c:v>449.85</c:v>
                </c:pt>
                <c:pt idx="798">
                  <c:v>450.3</c:v>
                </c:pt>
                <c:pt idx="799">
                  <c:v>451.1</c:v>
                </c:pt>
                <c:pt idx="800">
                  <c:v>451.5</c:v>
                </c:pt>
                <c:pt idx="801">
                  <c:v>451.9</c:v>
                </c:pt>
                <c:pt idx="802">
                  <c:v>452.75</c:v>
                </c:pt>
                <c:pt idx="803">
                  <c:v>453.2</c:v>
                </c:pt>
                <c:pt idx="804">
                  <c:v>453.95</c:v>
                </c:pt>
                <c:pt idx="805">
                  <c:v>455.1</c:v>
                </c:pt>
                <c:pt idx="806">
                  <c:v>455.65</c:v>
                </c:pt>
                <c:pt idx="807">
                  <c:v>456.6</c:v>
                </c:pt>
                <c:pt idx="808">
                  <c:v>457.65</c:v>
                </c:pt>
                <c:pt idx="809">
                  <c:v>458.15</c:v>
                </c:pt>
                <c:pt idx="810">
                  <c:v>458.9</c:v>
                </c:pt>
                <c:pt idx="811">
                  <c:v>459.95</c:v>
                </c:pt>
                <c:pt idx="812">
                  <c:v>460.4</c:v>
                </c:pt>
                <c:pt idx="813">
                  <c:v>461.35</c:v>
                </c:pt>
                <c:pt idx="814">
                  <c:v>462.6</c:v>
                </c:pt>
                <c:pt idx="815">
                  <c:v>463.2</c:v>
                </c:pt>
                <c:pt idx="816">
                  <c:v>464.15</c:v>
                </c:pt>
                <c:pt idx="817">
                  <c:v>464.75</c:v>
                </c:pt>
                <c:pt idx="818">
                  <c:v>465.85</c:v>
                </c:pt>
                <c:pt idx="819">
                  <c:v>466.55</c:v>
                </c:pt>
                <c:pt idx="820">
                  <c:v>467.55</c:v>
                </c:pt>
                <c:pt idx="821">
                  <c:v>468.4</c:v>
                </c:pt>
                <c:pt idx="822">
                  <c:v>469.35</c:v>
                </c:pt>
                <c:pt idx="823">
                  <c:v>470</c:v>
                </c:pt>
                <c:pt idx="824">
                  <c:v>471</c:v>
                </c:pt>
                <c:pt idx="825">
                  <c:v>471.6</c:v>
                </c:pt>
                <c:pt idx="826">
                  <c:v>472.75</c:v>
                </c:pt>
                <c:pt idx="827">
                  <c:v>473.5</c:v>
                </c:pt>
                <c:pt idx="828">
                  <c:v>474.55</c:v>
                </c:pt>
                <c:pt idx="829">
                  <c:v>475.2</c:v>
                </c:pt>
                <c:pt idx="830">
                  <c:v>476.3</c:v>
                </c:pt>
                <c:pt idx="831">
                  <c:v>477.05</c:v>
                </c:pt>
                <c:pt idx="832">
                  <c:v>477.95</c:v>
                </c:pt>
                <c:pt idx="833">
                  <c:v>478.6</c:v>
                </c:pt>
                <c:pt idx="834">
                  <c:v>479.55</c:v>
                </c:pt>
                <c:pt idx="835">
                  <c:v>480.2</c:v>
                </c:pt>
                <c:pt idx="836">
                  <c:v>481.05</c:v>
                </c:pt>
                <c:pt idx="837">
                  <c:v>481.75</c:v>
                </c:pt>
                <c:pt idx="838">
                  <c:v>482.95</c:v>
                </c:pt>
                <c:pt idx="839">
                  <c:v>483.65</c:v>
                </c:pt>
                <c:pt idx="840">
                  <c:v>484.55</c:v>
                </c:pt>
                <c:pt idx="841">
                  <c:v>485.05</c:v>
                </c:pt>
                <c:pt idx="842">
                  <c:v>486.4</c:v>
                </c:pt>
                <c:pt idx="843">
                  <c:v>487.15</c:v>
                </c:pt>
                <c:pt idx="844">
                  <c:v>488.25</c:v>
                </c:pt>
                <c:pt idx="845">
                  <c:v>488.85</c:v>
                </c:pt>
                <c:pt idx="846">
                  <c:v>489.85</c:v>
                </c:pt>
                <c:pt idx="847">
                  <c:v>490.7</c:v>
                </c:pt>
                <c:pt idx="848">
                  <c:v>491.95</c:v>
                </c:pt>
                <c:pt idx="849">
                  <c:v>492.75</c:v>
                </c:pt>
                <c:pt idx="850">
                  <c:v>494</c:v>
                </c:pt>
                <c:pt idx="851">
                  <c:v>494.8</c:v>
                </c:pt>
                <c:pt idx="852">
                  <c:v>496.4</c:v>
                </c:pt>
                <c:pt idx="853">
                  <c:v>497.05</c:v>
                </c:pt>
                <c:pt idx="854">
                  <c:v>498.35</c:v>
                </c:pt>
                <c:pt idx="855">
                  <c:v>498.95</c:v>
                </c:pt>
                <c:pt idx="856">
                  <c:v>500.25</c:v>
                </c:pt>
                <c:pt idx="857">
                  <c:v>501</c:v>
                </c:pt>
                <c:pt idx="858">
                  <c:v>502.25</c:v>
                </c:pt>
                <c:pt idx="859">
                  <c:v>503.1</c:v>
                </c:pt>
                <c:pt idx="860">
                  <c:v>504.5</c:v>
                </c:pt>
                <c:pt idx="861">
                  <c:v>505.05</c:v>
                </c:pt>
                <c:pt idx="862">
                  <c:v>506.35</c:v>
                </c:pt>
                <c:pt idx="863">
                  <c:v>507.05</c:v>
                </c:pt>
                <c:pt idx="864">
                  <c:v>508.35</c:v>
                </c:pt>
                <c:pt idx="865">
                  <c:v>509</c:v>
                </c:pt>
                <c:pt idx="866">
                  <c:v>510.1</c:v>
                </c:pt>
                <c:pt idx="867">
                  <c:v>511</c:v>
                </c:pt>
                <c:pt idx="868">
                  <c:v>512</c:v>
                </c:pt>
                <c:pt idx="869">
                  <c:v>512.70000000000005</c:v>
                </c:pt>
                <c:pt idx="870">
                  <c:v>513.85</c:v>
                </c:pt>
                <c:pt idx="871">
                  <c:v>515.1</c:v>
                </c:pt>
                <c:pt idx="872">
                  <c:v>516.35</c:v>
                </c:pt>
                <c:pt idx="873">
                  <c:v>517.70000000000005</c:v>
                </c:pt>
                <c:pt idx="874">
                  <c:v>518.70000000000005</c:v>
                </c:pt>
                <c:pt idx="875">
                  <c:v>519.29999999999995</c:v>
                </c:pt>
                <c:pt idx="876">
                  <c:v>520.20000000000005</c:v>
                </c:pt>
                <c:pt idx="877">
                  <c:v>520.85</c:v>
                </c:pt>
                <c:pt idx="878">
                  <c:v>521.75</c:v>
                </c:pt>
                <c:pt idx="879">
                  <c:v>522.35</c:v>
                </c:pt>
                <c:pt idx="880">
                  <c:v>523.4</c:v>
                </c:pt>
                <c:pt idx="881">
                  <c:v>523.95000000000005</c:v>
                </c:pt>
                <c:pt idx="882">
                  <c:v>525</c:v>
                </c:pt>
                <c:pt idx="883">
                  <c:v>525.70000000000005</c:v>
                </c:pt>
                <c:pt idx="884">
                  <c:v>526.85</c:v>
                </c:pt>
                <c:pt idx="885">
                  <c:v>527.45000000000005</c:v>
                </c:pt>
                <c:pt idx="886">
                  <c:v>528.54999999999995</c:v>
                </c:pt>
                <c:pt idx="887">
                  <c:v>529.15</c:v>
                </c:pt>
                <c:pt idx="888">
                  <c:v>530.15</c:v>
                </c:pt>
                <c:pt idx="889">
                  <c:v>530.75</c:v>
                </c:pt>
                <c:pt idx="890">
                  <c:v>531.95000000000005</c:v>
                </c:pt>
                <c:pt idx="891">
                  <c:v>532.54999999999995</c:v>
                </c:pt>
                <c:pt idx="892">
                  <c:v>533.45000000000005</c:v>
                </c:pt>
                <c:pt idx="893">
                  <c:v>534</c:v>
                </c:pt>
                <c:pt idx="894">
                  <c:v>535.04999999999995</c:v>
                </c:pt>
                <c:pt idx="895">
                  <c:v>536.35</c:v>
                </c:pt>
                <c:pt idx="896">
                  <c:v>536.9</c:v>
                </c:pt>
                <c:pt idx="897">
                  <c:v>537.95000000000005</c:v>
                </c:pt>
                <c:pt idx="898">
                  <c:v>539.04999999999995</c:v>
                </c:pt>
                <c:pt idx="899">
                  <c:v>539.6</c:v>
                </c:pt>
                <c:pt idx="900">
                  <c:v>540.75</c:v>
                </c:pt>
                <c:pt idx="901">
                  <c:v>541.4</c:v>
                </c:pt>
                <c:pt idx="902">
                  <c:v>542.70000000000005</c:v>
                </c:pt>
                <c:pt idx="903">
                  <c:v>543.4</c:v>
                </c:pt>
                <c:pt idx="904">
                  <c:v>544.6</c:v>
                </c:pt>
                <c:pt idx="905">
                  <c:v>545.20000000000005</c:v>
                </c:pt>
                <c:pt idx="906">
                  <c:v>546.6</c:v>
                </c:pt>
                <c:pt idx="907">
                  <c:v>547.20000000000005</c:v>
                </c:pt>
                <c:pt idx="908">
                  <c:v>548.35</c:v>
                </c:pt>
                <c:pt idx="909">
                  <c:v>549.95000000000005</c:v>
                </c:pt>
                <c:pt idx="910">
                  <c:v>552.1</c:v>
                </c:pt>
                <c:pt idx="911">
                  <c:v>554.5</c:v>
                </c:pt>
                <c:pt idx="912">
                  <c:v>556</c:v>
                </c:pt>
                <c:pt idx="913">
                  <c:v>557.75</c:v>
                </c:pt>
                <c:pt idx="914">
                  <c:v>558.5</c:v>
                </c:pt>
                <c:pt idx="915">
                  <c:v>559.79999999999995</c:v>
                </c:pt>
                <c:pt idx="916">
                  <c:v>560.45000000000005</c:v>
                </c:pt>
                <c:pt idx="917">
                  <c:v>561.6</c:v>
                </c:pt>
                <c:pt idx="918">
                  <c:v>562.20000000000005</c:v>
                </c:pt>
                <c:pt idx="919">
                  <c:v>563.29999999999995</c:v>
                </c:pt>
                <c:pt idx="920">
                  <c:v>564.54999999999995</c:v>
                </c:pt>
                <c:pt idx="921">
                  <c:v>565.70000000000005</c:v>
                </c:pt>
                <c:pt idx="922">
                  <c:v>566.85</c:v>
                </c:pt>
                <c:pt idx="923">
                  <c:v>567.79999999999995</c:v>
                </c:pt>
                <c:pt idx="924">
                  <c:v>568.95000000000005</c:v>
                </c:pt>
                <c:pt idx="925">
                  <c:v>569.45000000000005</c:v>
                </c:pt>
                <c:pt idx="926">
                  <c:v>570.20000000000005</c:v>
                </c:pt>
                <c:pt idx="927">
                  <c:v>571.15</c:v>
                </c:pt>
                <c:pt idx="928">
                  <c:v>571.6</c:v>
                </c:pt>
                <c:pt idx="929">
                  <c:v>572.95000000000005</c:v>
                </c:pt>
                <c:pt idx="930">
                  <c:v>573.70000000000005</c:v>
                </c:pt>
                <c:pt idx="931">
                  <c:v>574.54999999999995</c:v>
                </c:pt>
                <c:pt idx="932">
                  <c:v>575.15</c:v>
                </c:pt>
                <c:pt idx="933">
                  <c:v>576.15</c:v>
                </c:pt>
                <c:pt idx="934">
                  <c:v>576.6</c:v>
                </c:pt>
                <c:pt idx="935">
                  <c:v>577.04999999999995</c:v>
                </c:pt>
                <c:pt idx="936">
                  <c:v>578.1</c:v>
                </c:pt>
                <c:pt idx="937">
                  <c:v>578.54999999999995</c:v>
                </c:pt>
                <c:pt idx="938">
                  <c:v>579.5</c:v>
                </c:pt>
                <c:pt idx="939">
                  <c:v>580</c:v>
                </c:pt>
                <c:pt idx="940">
                  <c:v>581.04999999999995</c:v>
                </c:pt>
                <c:pt idx="941">
                  <c:v>581.54999999999995</c:v>
                </c:pt>
                <c:pt idx="942">
                  <c:v>582.5</c:v>
                </c:pt>
                <c:pt idx="943">
                  <c:v>583.9</c:v>
                </c:pt>
                <c:pt idx="944">
                  <c:v>584.4</c:v>
                </c:pt>
                <c:pt idx="945">
                  <c:v>585.20000000000005</c:v>
                </c:pt>
                <c:pt idx="946">
                  <c:v>586.25</c:v>
                </c:pt>
                <c:pt idx="947">
                  <c:v>586.70000000000005</c:v>
                </c:pt>
                <c:pt idx="948">
                  <c:v>587.1</c:v>
                </c:pt>
                <c:pt idx="949">
                  <c:v>588.15</c:v>
                </c:pt>
                <c:pt idx="950">
                  <c:v>588.65</c:v>
                </c:pt>
                <c:pt idx="951">
                  <c:v>589.75</c:v>
                </c:pt>
                <c:pt idx="952">
                  <c:v>590.29999999999995</c:v>
                </c:pt>
                <c:pt idx="953">
                  <c:v>591.15</c:v>
                </c:pt>
                <c:pt idx="954">
                  <c:v>592.35</c:v>
                </c:pt>
                <c:pt idx="955">
                  <c:v>592.85</c:v>
                </c:pt>
                <c:pt idx="956">
                  <c:v>593.5</c:v>
                </c:pt>
                <c:pt idx="957">
                  <c:v>594.70000000000005</c:v>
                </c:pt>
                <c:pt idx="958">
                  <c:v>596.25</c:v>
                </c:pt>
                <c:pt idx="959">
                  <c:v>597.75</c:v>
                </c:pt>
                <c:pt idx="960">
                  <c:v>599.4</c:v>
                </c:pt>
                <c:pt idx="961">
                  <c:v>601</c:v>
                </c:pt>
                <c:pt idx="962">
                  <c:v>602.6</c:v>
                </c:pt>
                <c:pt idx="963">
                  <c:v>603.95000000000005</c:v>
                </c:pt>
                <c:pt idx="964">
                  <c:v>605.70000000000005</c:v>
                </c:pt>
                <c:pt idx="965">
                  <c:v>606.85</c:v>
                </c:pt>
                <c:pt idx="966">
                  <c:v>607.5</c:v>
                </c:pt>
                <c:pt idx="967">
                  <c:v>608.5</c:v>
                </c:pt>
                <c:pt idx="968">
                  <c:v>609.04999999999995</c:v>
                </c:pt>
                <c:pt idx="969">
                  <c:v>609.85</c:v>
                </c:pt>
                <c:pt idx="970">
                  <c:v>610.79999999999995</c:v>
                </c:pt>
                <c:pt idx="971">
                  <c:v>611.4</c:v>
                </c:pt>
                <c:pt idx="972">
                  <c:v>612.45000000000005</c:v>
                </c:pt>
                <c:pt idx="973">
                  <c:v>613</c:v>
                </c:pt>
                <c:pt idx="974">
                  <c:v>614</c:v>
                </c:pt>
                <c:pt idx="975">
                  <c:v>614.6</c:v>
                </c:pt>
                <c:pt idx="976">
                  <c:v>615.54999999999995</c:v>
                </c:pt>
                <c:pt idx="977">
                  <c:v>616.1</c:v>
                </c:pt>
                <c:pt idx="978">
                  <c:v>616.6</c:v>
                </c:pt>
                <c:pt idx="979">
                  <c:v>617.9</c:v>
                </c:pt>
                <c:pt idx="980">
                  <c:v>618.45000000000005</c:v>
                </c:pt>
                <c:pt idx="981">
                  <c:v>620.04999999999995</c:v>
                </c:pt>
                <c:pt idx="982">
                  <c:v>620.5</c:v>
                </c:pt>
                <c:pt idx="983">
                  <c:v>621.54999999999995</c:v>
                </c:pt>
                <c:pt idx="984">
                  <c:v>623</c:v>
                </c:pt>
                <c:pt idx="985">
                  <c:v>623.5</c:v>
                </c:pt>
                <c:pt idx="986">
                  <c:v>624.1</c:v>
                </c:pt>
                <c:pt idx="987">
                  <c:v>625.29999999999995</c:v>
                </c:pt>
                <c:pt idx="988">
                  <c:v>625.79999999999995</c:v>
                </c:pt>
                <c:pt idx="989">
                  <c:v>626.6</c:v>
                </c:pt>
                <c:pt idx="990">
                  <c:v>627.79999999999995</c:v>
                </c:pt>
                <c:pt idx="991">
                  <c:v>628.35</c:v>
                </c:pt>
                <c:pt idx="992">
                  <c:v>629.20000000000005</c:v>
                </c:pt>
                <c:pt idx="993">
                  <c:v>630.25</c:v>
                </c:pt>
                <c:pt idx="994">
                  <c:v>630.75</c:v>
                </c:pt>
                <c:pt idx="995">
                  <c:v>632.20000000000005</c:v>
                </c:pt>
                <c:pt idx="996">
                  <c:v>633.25</c:v>
                </c:pt>
                <c:pt idx="997">
                  <c:v>633.79999999999995</c:v>
                </c:pt>
                <c:pt idx="998">
                  <c:v>634.45000000000005</c:v>
                </c:pt>
                <c:pt idx="999">
                  <c:v>635.85</c:v>
                </c:pt>
                <c:pt idx="1000">
                  <c:v>637.25</c:v>
                </c:pt>
                <c:pt idx="1001">
                  <c:v>638</c:v>
                </c:pt>
                <c:pt idx="1002">
                  <c:v>639.20000000000005</c:v>
                </c:pt>
                <c:pt idx="1003">
                  <c:v>640.1</c:v>
                </c:pt>
                <c:pt idx="1004">
                  <c:v>641.70000000000005</c:v>
                </c:pt>
                <c:pt idx="1005">
                  <c:v>643.29999999999995</c:v>
                </c:pt>
                <c:pt idx="1006">
                  <c:v>644.9</c:v>
                </c:pt>
                <c:pt idx="1007">
                  <c:v>646.29999999999995</c:v>
                </c:pt>
                <c:pt idx="1008">
                  <c:v>647.54999999999995</c:v>
                </c:pt>
                <c:pt idx="1009">
                  <c:v>648.4</c:v>
                </c:pt>
                <c:pt idx="1010">
                  <c:v>650.29999999999995</c:v>
                </c:pt>
                <c:pt idx="1011">
                  <c:v>652.04999999999995</c:v>
                </c:pt>
                <c:pt idx="1012">
                  <c:v>653.6</c:v>
                </c:pt>
                <c:pt idx="1013">
                  <c:v>655.15</c:v>
                </c:pt>
                <c:pt idx="1014">
                  <c:v>656.35</c:v>
                </c:pt>
                <c:pt idx="1015">
                  <c:v>657.65</c:v>
                </c:pt>
                <c:pt idx="1016">
                  <c:v>659.05</c:v>
                </c:pt>
                <c:pt idx="1017">
                  <c:v>661.45</c:v>
                </c:pt>
                <c:pt idx="1018">
                  <c:v>662.2</c:v>
                </c:pt>
                <c:pt idx="1019">
                  <c:v>663.6</c:v>
                </c:pt>
                <c:pt idx="1020">
                  <c:v>664.25</c:v>
                </c:pt>
                <c:pt idx="1021">
                  <c:v>665.4</c:v>
                </c:pt>
                <c:pt idx="1022">
                  <c:v>666.1</c:v>
                </c:pt>
                <c:pt idx="1023">
                  <c:v>667.15</c:v>
                </c:pt>
                <c:pt idx="1024">
                  <c:v>667.9</c:v>
                </c:pt>
                <c:pt idx="1025">
                  <c:v>669.05</c:v>
                </c:pt>
                <c:pt idx="1026">
                  <c:v>670.6</c:v>
                </c:pt>
                <c:pt idx="1027">
                  <c:v>671.1</c:v>
                </c:pt>
                <c:pt idx="1028">
                  <c:v>672.15</c:v>
                </c:pt>
                <c:pt idx="1029">
                  <c:v>672.7</c:v>
                </c:pt>
                <c:pt idx="1030">
                  <c:v>673.4</c:v>
                </c:pt>
                <c:pt idx="1031">
                  <c:v>674.55</c:v>
                </c:pt>
                <c:pt idx="1032">
                  <c:v>675.05</c:v>
                </c:pt>
                <c:pt idx="1033">
                  <c:v>675.95</c:v>
                </c:pt>
                <c:pt idx="1034">
                  <c:v>677</c:v>
                </c:pt>
                <c:pt idx="1035">
                  <c:v>677.55</c:v>
                </c:pt>
                <c:pt idx="1036">
                  <c:v>678.15</c:v>
                </c:pt>
                <c:pt idx="1037">
                  <c:v>679.65</c:v>
                </c:pt>
                <c:pt idx="1038">
                  <c:v>680.4</c:v>
                </c:pt>
                <c:pt idx="1039">
                  <c:v>681.25</c:v>
                </c:pt>
                <c:pt idx="1040">
                  <c:v>681.85</c:v>
                </c:pt>
                <c:pt idx="1041">
                  <c:v>682.85</c:v>
                </c:pt>
                <c:pt idx="1042">
                  <c:v>683.45</c:v>
                </c:pt>
                <c:pt idx="1043">
                  <c:v>684.65</c:v>
                </c:pt>
                <c:pt idx="1044">
                  <c:v>685.3</c:v>
                </c:pt>
                <c:pt idx="1045">
                  <c:v>686.4</c:v>
                </c:pt>
                <c:pt idx="1046">
                  <c:v>687.3</c:v>
                </c:pt>
                <c:pt idx="1047">
                  <c:v>688.45</c:v>
                </c:pt>
                <c:pt idx="1048">
                  <c:v>689.05</c:v>
                </c:pt>
                <c:pt idx="1049">
                  <c:v>690.2</c:v>
                </c:pt>
                <c:pt idx="1050">
                  <c:v>690.8</c:v>
                </c:pt>
                <c:pt idx="1051">
                  <c:v>692</c:v>
                </c:pt>
                <c:pt idx="1052">
                  <c:v>692.65</c:v>
                </c:pt>
                <c:pt idx="1053">
                  <c:v>693.95</c:v>
                </c:pt>
                <c:pt idx="1054">
                  <c:v>694.6</c:v>
                </c:pt>
                <c:pt idx="1055">
                  <c:v>695.65</c:v>
                </c:pt>
                <c:pt idx="1056">
                  <c:v>696.2</c:v>
                </c:pt>
                <c:pt idx="1057">
                  <c:v>697.15</c:v>
                </c:pt>
                <c:pt idx="1058">
                  <c:v>697.85</c:v>
                </c:pt>
                <c:pt idx="1059">
                  <c:v>698.85</c:v>
                </c:pt>
                <c:pt idx="1060">
                  <c:v>699.5</c:v>
                </c:pt>
                <c:pt idx="1061">
                  <c:v>700.5</c:v>
                </c:pt>
                <c:pt idx="1062">
                  <c:v>701.05</c:v>
                </c:pt>
                <c:pt idx="1063">
                  <c:v>701.95</c:v>
                </c:pt>
                <c:pt idx="1064">
                  <c:v>702.55</c:v>
                </c:pt>
                <c:pt idx="1065">
                  <c:v>703.6</c:v>
                </c:pt>
                <c:pt idx="1066">
                  <c:v>704.2</c:v>
                </c:pt>
                <c:pt idx="1067">
                  <c:v>705.05</c:v>
                </c:pt>
                <c:pt idx="1068">
                  <c:v>706.5</c:v>
                </c:pt>
                <c:pt idx="1069">
                  <c:v>707.05</c:v>
                </c:pt>
                <c:pt idx="1070">
                  <c:v>708.15</c:v>
                </c:pt>
                <c:pt idx="1071">
                  <c:v>709.35</c:v>
                </c:pt>
                <c:pt idx="1072">
                  <c:v>709.95</c:v>
                </c:pt>
                <c:pt idx="1073">
                  <c:v>711</c:v>
                </c:pt>
                <c:pt idx="1074">
                  <c:v>711.55</c:v>
                </c:pt>
                <c:pt idx="1075">
                  <c:v>712.55</c:v>
                </c:pt>
                <c:pt idx="1076">
                  <c:v>713.1</c:v>
                </c:pt>
                <c:pt idx="1077">
                  <c:v>714.1</c:v>
                </c:pt>
                <c:pt idx="1078">
                  <c:v>714.7</c:v>
                </c:pt>
                <c:pt idx="1079">
                  <c:v>715.65</c:v>
                </c:pt>
                <c:pt idx="1080">
                  <c:v>716.9</c:v>
                </c:pt>
                <c:pt idx="1081">
                  <c:v>717.45</c:v>
                </c:pt>
                <c:pt idx="1082">
                  <c:v>718.45</c:v>
                </c:pt>
                <c:pt idx="1083">
                  <c:v>719.85</c:v>
                </c:pt>
                <c:pt idx="1084">
                  <c:v>720.35</c:v>
                </c:pt>
                <c:pt idx="1085">
                  <c:v>720.9</c:v>
                </c:pt>
                <c:pt idx="1086">
                  <c:v>722.35</c:v>
                </c:pt>
                <c:pt idx="1087">
                  <c:v>722.95</c:v>
                </c:pt>
                <c:pt idx="1088">
                  <c:v>723.9</c:v>
                </c:pt>
                <c:pt idx="1089">
                  <c:v>725.1</c:v>
                </c:pt>
                <c:pt idx="1090">
                  <c:v>725.7</c:v>
                </c:pt>
                <c:pt idx="1091">
                  <c:v>726.75</c:v>
                </c:pt>
                <c:pt idx="1092">
                  <c:v>727.35</c:v>
                </c:pt>
                <c:pt idx="1093">
                  <c:v>728.35</c:v>
                </c:pt>
                <c:pt idx="1094">
                  <c:v>728.95</c:v>
                </c:pt>
                <c:pt idx="1095">
                  <c:v>729.85</c:v>
                </c:pt>
                <c:pt idx="1096">
                  <c:v>731.15</c:v>
                </c:pt>
                <c:pt idx="1097">
                  <c:v>731.85</c:v>
                </c:pt>
                <c:pt idx="1098">
                  <c:v>732.9</c:v>
                </c:pt>
                <c:pt idx="1099">
                  <c:v>733.55</c:v>
                </c:pt>
                <c:pt idx="1100">
                  <c:v>734.45</c:v>
                </c:pt>
                <c:pt idx="1101">
                  <c:v>735</c:v>
                </c:pt>
                <c:pt idx="1102">
                  <c:v>735.8</c:v>
                </c:pt>
                <c:pt idx="1103">
                  <c:v>737.05</c:v>
                </c:pt>
                <c:pt idx="1104">
                  <c:v>737.65</c:v>
                </c:pt>
                <c:pt idx="1105">
                  <c:v>738.7</c:v>
                </c:pt>
                <c:pt idx="1106">
                  <c:v>739.2</c:v>
                </c:pt>
                <c:pt idx="1107">
                  <c:v>740.2</c:v>
                </c:pt>
                <c:pt idx="1108">
                  <c:v>740.7</c:v>
                </c:pt>
                <c:pt idx="1109">
                  <c:v>741.95</c:v>
                </c:pt>
                <c:pt idx="1110">
                  <c:v>742.55</c:v>
                </c:pt>
                <c:pt idx="1111">
                  <c:v>743.6</c:v>
                </c:pt>
                <c:pt idx="1112">
                  <c:v>744.15</c:v>
                </c:pt>
                <c:pt idx="1113">
                  <c:v>745.15</c:v>
                </c:pt>
                <c:pt idx="1114">
                  <c:v>745.75</c:v>
                </c:pt>
                <c:pt idx="1115">
                  <c:v>746.75</c:v>
                </c:pt>
                <c:pt idx="1116">
                  <c:v>747.35</c:v>
                </c:pt>
                <c:pt idx="1117">
                  <c:v>748.35</c:v>
                </c:pt>
                <c:pt idx="1118">
                  <c:v>748.95</c:v>
                </c:pt>
                <c:pt idx="1119">
                  <c:v>750.05</c:v>
                </c:pt>
                <c:pt idx="1120">
                  <c:v>750.65</c:v>
                </c:pt>
                <c:pt idx="1121">
                  <c:v>751.65</c:v>
                </c:pt>
                <c:pt idx="1122">
                  <c:v>752.2</c:v>
                </c:pt>
                <c:pt idx="1123">
                  <c:v>753.2</c:v>
                </c:pt>
                <c:pt idx="1124">
                  <c:v>753.75</c:v>
                </c:pt>
                <c:pt idx="1125">
                  <c:v>754.8</c:v>
                </c:pt>
                <c:pt idx="1126">
                  <c:v>755.4</c:v>
                </c:pt>
                <c:pt idx="1127">
                  <c:v>756.5</c:v>
                </c:pt>
                <c:pt idx="1128">
                  <c:v>757</c:v>
                </c:pt>
                <c:pt idx="1129">
                  <c:v>758.05</c:v>
                </c:pt>
                <c:pt idx="1130">
                  <c:v>759.3</c:v>
                </c:pt>
                <c:pt idx="1131">
                  <c:v>759.9</c:v>
                </c:pt>
                <c:pt idx="1132">
                  <c:v>760.9</c:v>
                </c:pt>
                <c:pt idx="1133">
                  <c:v>761.45</c:v>
                </c:pt>
                <c:pt idx="1134">
                  <c:v>762.35</c:v>
                </c:pt>
                <c:pt idx="1135">
                  <c:v>763.4</c:v>
                </c:pt>
                <c:pt idx="1136">
                  <c:v>763.95</c:v>
                </c:pt>
                <c:pt idx="1137">
                  <c:v>765.1</c:v>
                </c:pt>
                <c:pt idx="1138">
                  <c:v>765.65</c:v>
                </c:pt>
                <c:pt idx="1139">
                  <c:v>766.65</c:v>
                </c:pt>
                <c:pt idx="1140">
                  <c:v>767.3</c:v>
                </c:pt>
                <c:pt idx="1141">
                  <c:v>768.25</c:v>
                </c:pt>
                <c:pt idx="1142">
                  <c:v>768.9</c:v>
                </c:pt>
                <c:pt idx="1143">
                  <c:v>770.1</c:v>
                </c:pt>
                <c:pt idx="1144">
                  <c:v>770.75</c:v>
                </c:pt>
                <c:pt idx="1145">
                  <c:v>771.75</c:v>
                </c:pt>
                <c:pt idx="1146">
                  <c:v>772.3</c:v>
                </c:pt>
                <c:pt idx="1147">
                  <c:v>773.6</c:v>
                </c:pt>
                <c:pt idx="1148">
                  <c:v>774.7</c:v>
                </c:pt>
                <c:pt idx="1149">
                  <c:v>775.25</c:v>
                </c:pt>
                <c:pt idx="1150">
                  <c:v>776.4</c:v>
                </c:pt>
                <c:pt idx="1151">
                  <c:v>777.15</c:v>
                </c:pt>
                <c:pt idx="1152">
                  <c:v>778.2</c:v>
                </c:pt>
                <c:pt idx="1153">
                  <c:v>778.85</c:v>
                </c:pt>
                <c:pt idx="1154">
                  <c:v>780</c:v>
                </c:pt>
                <c:pt idx="1155">
                  <c:v>780.55</c:v>
                </c:pt>
                <c:pt idx="1156">
                  <c:v>781.55</c:v>
                </c:pt>
                <c:pt idx="1157">
                  <c:v>782.15</c:v>
                </c:pt>
                <c:pt idx="1158">
                  <c:v>783.25</c:v>
                </c:pt>
                <c:pt idx="1159">
                  <c:v>783.8</c:v>
                </c:pt>
                <c:pt idx="1160">
                  <c:v>784.8</c:v>
                </c:pt>
                <c:pt idx="1161">
                  <c:v>785.4</c:v>
                </c:pt>
                <c:pt idx="1162">
                  <c:v>786.2</c:v>
                </c:pt>
                <c:pt idx="1163">
                  <c:v>787.25</c:v>
                </c:pt>
                <c:pt idx="1164">
                  <c:v>787.8</c:v>
                </c:pt>
                <c:pt idx="1165">
                  <c:v>789.05</c:v>
                </c:pt>
                <c:pt idx="1166">
                  <c:v>790.35</c:v>
                </c:pt>
                <c:pt idx="1167">
                  <c:v>790.9</c:v>
                </c:pt>
                <c:pt idx="1168">
                  <c:v>791.65</c:v>
                </c:pt>
                <c:pt idx="1169">
                  <c:v>792.9</c:v>
                </c:pt>
                <c:pt idx="1170">
                  <c:v>793.5</c:v>
                </c:pt>
                <c:pt idx="1171">
                  <c:v>794.5</c:v>
                </c:pt>
                <c:pt idx="1172">
                  <c:v>795.15</c:v>
                </c:pt>
                <c:pt idx="1173">
                  <c:v>796.15</c:v>
                </c:pt>
                <c:pt idx="1174">
                  <c:v>796.75</c:v>
                </c:pt>
                <c:pt idx="1175">
                  <c:v>797.95</c:v>
                </c:pt>
                <c:pt idx="1176">
                  <c:v>798.7</c:v>
                </c:pt>
                <c:pt idx="1177">
                  <c:v>799.65</c:v>
                </c:pt>
                <c:pt idx="1178">
                  <c:v>800.2</c:v>
                </c:pt>
                <c:pt idx="1179">
                  <c:v>801.25</c:v>
                </c:pt>
                <c:pt idx="1180">
                  <c:v>802</c:v>
                </c:pt>
                <c:pt idx="1181">
                  <c:v>803.1</c:v>
                </c:pt>
                <c:pt idx="1182">
                  <c:v>803.85</c:v>
                </c:pt>
                <c:pt idx="1183">
                  <c:v>805.1</c:v>
                </c:pt>
                <c:pt idx="1184">
                  <c:v>805.7</c:v>
                </c:pt>
                <c:pt idx="1185">
                  <c:v>806.75</c:v>
                </c:pt>
                <c:pt idx="1186">
                  <c:v>807.35</c:v>
                </c:pt>
                <c:pt idx="1187">
                  <c:v>808.45</c:v>
                </c:pt>
                <c:pt idx="1188">
                  <c:v>809.15</c:v>
                </c:pt>
                <c:pt idx="1189">
                  <c:v>810.15</c:v>
                </c:pt>
                <c:pt idx="1190">
                  <c:v>810.75</c:v>
                </c:pt>
                <c:pt idx="1191">
                  <c:v>811.75</c:v>
                </c:pt>
                <c:pt idx="1192">
                  <c:v>812.4</c:v>
                </c:pt>
                <c:pt idx="1193">
                  <c:v>813.45</c:v>
                </c:pt>
                <c:pt idx="1194">
                  <c:v>814.1</c:v>
                </c:pt>
                <c:pt idx="1195">
                  <c:v>815.15</c:v>
                </c:pt>
                <c:pt idx="1196">
                  <c:v>815.7</c:v>
                </c:pt>
                <c:pt idx="1197">
                  <c:v>816.9</c:v>
                </c:pt>
                <c:pt idx="1198">
                  <c:v>817.45</c:v>
                </c:pt>
                <c:pt idx="1199">
                  <c:v>818.65</c:v>
                </c:pt>
                <c:pt idx="1200">
                  <c:v>819.35</c:v>
                </c:pt>
                <c:pt idx="1201">
                  <c:v>820.3</c:v>
                </c:pt>
                <c:pt idx="1202">
                  <c:v>820.95</c:v>
                </c:pt>
                <c:pt idx="1203">
                  <c:v>822.15</c:v>
                </c:pt>
                <c:pt idx="1204">
                  <c:v>822.7</c:v>
                </c:pt>
                <c:pt idx="1205">
                  <c:v>823.75</c:v>
                </c:pt>
                <c:pt idx="1206">
                  <c:v>824.3</c:v>
                </c:pt>
                <c:pt idx="1207">
                  <c:v>825.6</c:v>
                </c:pt>
                <c:pt idx="1208">
                  <c:v>826.15</c:v>
                </c:pt>
                <c:pt idx="1209">
                  <c:v>827.4</c:v>
                </c:pt>
                <c:pt idx="1210">
                  <c:v>828</c:v>
                </c:pt>
                <c:pt idx="1211">
                  <c:v>829.05</c:v>
                </c:pt>
                <c:pt idx="1212">
                  <c:v>830.05</c:v>
                </c:pt>
                <c:pt idx="1213">
                  <c:v>830.65</c:v>
                </c:pt>
                <c:pt idx="1214">
                  <c:v>831.6</c:v>
                </c:pt>
                <c:pt idx="1215">
                  <c:v>832.25</c:v>
                </c:pt>
                <c:pt idx="1216">
                  <c:v>833.2</c:v>
                </c:pt>
                <c:pt idx="1217">
                  <c:v>833.85</c:v>
                </c:pt>
                <c:pt idx="1218">
                  <c:v>834.8</c:v>
                </c:pt>
                <c:pt idx="1219">
                  <c:v>835.4</c:v>
                </c:pt>
                <c:pt idx="1220">
                  <c:v>836.55</c:v>
                </c:pt>
                <c:pt idx="1221">
                  <c:v>837.2</c:v>
                </c:pt>
                <c:pt idx="1222">
                  <c:v>838.35</c:v>
                </c:pt>
                <c:pt idx="1223">
                  <c:v>838.9</c:v>
                </c:pt>
                <c:pt idx="1224">
                  <c:v>839.95</c:v>
                </c:pt>
                <c:pt idx="1225">
                  <c:v>840.75</c:v>
                </c:pt>
                <c:pt idx="1226">
                  <c:v>841.6</c:v>
                </c:pt>
                <c:pt idx="1227">
                  <c:v>842.4</c:v>
                </c:pt>
                <c:pt idx="1228">
                  <c:v>843.4</c:v>
                </c:pt>
                <c:pt idx="1229">
                  <c:v>844</c:v>
                </c:pt>
                <c:pt idx="1230">
                  <c:v>845.2</c:v>
                </c:pt>
                <c:pt idx="1231">
                  <c:v>845.9</c:v>
                </c:pt>
                <c:pt idx="1232">
                  <c:v>847.05</c:v>
                </c:pt>
                <c:pt idx="1233">
                  <c:v>847.65</c:v>
                </c:pt>
                <c:pt idx="1234">
                  <c:v>848.8</c:v>
                </c:pt>
                <c:pt idx="1235">
                  <c:v>849.45</c:v>
                </c:pt>
                <c:pt idx="1236">
                  <c:v>850.9</c:v>
                </c:pt>
                <c:pt idx="1237">
                  <c:v>851.7</c:v>
                </c:pt>
                <c:pt idx="1238">
                  <c:v>852.9</c:v>
                </c:pt>
                <c:pt idx="1239">
                  <c:v>853.55</c:v>
                </c:pt>
                <c:pt idx="1240">
                  <c:v>854.65</c:v>
                </c:pt>
                <c:pt idx="1241">
                  <c:v>855.25</c:v>
                </c:pt>
                <c:pt idx="1242">
                  <c:v>856.45</c:v>
                </c:pt>
                <c:pt idx="1243">
                  <c:v>857.15</c:v>
                </c:pt>
                <c:pt idx="1244">
                  <c:v>858.3</c:v>
                </c:pt>
                <c:pt idx="1245">
                  <c:v>858.95</c:v>
                </c:pt>
                <c:pt idx="1246">
                  <c:v>860.05</c:v>
                </c:pt>
                <c:pt idx="1247">
                  <c:v>860.65</c:v>
                </c:pt>
                <c:pt idx="1248">
                  <c:v>861.7</c:v>
                </c:pt>
                <c:pt idx="1249">
                  <c:v>862.35</c:v>
                </c:pt>
                <c:pt idx="1250">
                  <c:v>863.3</c:v>
                </c:pt>
                <c:pt idx="1251">
                  <c:v>863.95</c:v>
                </c:pt>
                <c:pt idx="1252">
                  <c:v>864.9</c:v>
                </c:pt>
                <c:pt idx="1253">
                  <c:v>865.6</c:v>
                </c:pt>
                <c:pt idx="1254">
                  <c:v>866.55</c:v>
                </c:pt>
                <c:pt idx="1255">
                  <c:v>867.3</c:v>
                </c:pt>
                <c:pt idx="1256">
                  <c:v>868.65</c:v>
                </c:pt>
                <c:pt idx="1257">
                  <c:v>870.2</c:v>
                </c:pt>
                <c:pt idx="1258">
                  <c:v>871.4</c:v>
                </c:pt>
                <c:pt idx="1259">
                  <c:v>872</c:v>
                </c:pt>
                <c:pt idx="1260">
                  <c:v>873.1</c:v>
                </c:pt>
                <c:pt idx="1261">
                  <c:v>873.85</c:v>
                </c:pt>
                <c:pt idx="1262">
                  <c:v>874.8</c:v>
                </c:pt>
                <c:pt idx="1263">
                  <c:v>875.5</c:v>
                </c:pt>
                <c:pt idx="1264">
                  <c:v>876.5</c:v>
                </c:pt>
                <c:pt idx="1265">
                  <c:v>877.1</c:v>
                </c:pt>
                <c:pt idx="1266">
                  <c:v>878.3</c:v>
                </c:pt>
                <c:pt idx="1267">
                  <c:v>879</c:v>
                </c:pt>
                <c:pt idx="1268">
                  <c:v>880.1</c:v>
                </c:pt>
                <c:pt idx="1269">
                  <c:v>880.7</c:v>
                </c:pt>
                <c:pt idx="1270">
                  <c:v>881.7</c:v>
                </c:pt>
                <c:pt idx="1271">
                  <c:v>882.9</c:v>
                </c:pt>
                <c:pt idx="1272">
                  <c:v>883.5</c:v>
                </c:pt>
                <c:pt idx="1273">
                  <c:v>884.6</c:v>
                </c:pt>
                <c:pt idx="1274">
                  <c:v>885.3</c:v>
                </c:pt>
                <c:pt idx="1275">
                  <c:v>886.4</c:v>
                </c:pt>
                <c:pt idx="1276">
                  <c:v>887</c:v>
                </c:pt>
                <c:pt idx="1277">
                  <c:v>888.2</c:v>
                </c:pt>
                <c:pt idx="1278">
                  <c:v>888.8</c:v>
                </c:pt>
                <c:pt idx="1279">
                  <c:v>890.05</c:v>
                </c:pt>
                <c:pt idx="1280">
                  <c:v>890.65</c:v>
                </c:pt>
                <c:pt idx="1281">
                  <c:v>891.8</c:v>
                </c:pt>
                <c:pt idx="1282">
                  <c:v>892.4</c:v>
                </c:pt>
                <c:pt idx="1283">
                  <c:v>893.55</c:v>
                </c:pt>
                <c:pt idx="1284">
                  <c:v>894.65</c:v>
                </c:pt>
                <c:pt idx="1285">
                  <c:v>895.3</c:v>
                </c:pt>
                <c:pt idx="1286">
                  <c:v>896.4</c:v>
                </c:pt>
                <c:pt idx="1287">
                  <c:v>897.05</c:v>
                </c:pt>
                <c:pt idx="1288">
                  <c:v>897.95</c:v>
                </c:pt>
                <c:pt idx="1289">
                  <c:v>898.7</c:v>
                </c:pt>
                <c:pt idx="1290">
                  <c:v>899.85</c:v>
                </c:pt>
                <c:pt idx="1291">
                  <c:v>900.45</c:v>
                </c:pt>
                <c:pt idx="1292">
                  <c:v>901.45</c:v>
                </c:pt>
                <c:pt idx="1293">
                  <c:v>902.1</c:v>
                </c:pt>
                <c:pt idx="1294">
                  <c:v>902.95</c:v>
                </c:pt>
                <c:pt idx="1295">
                  <c:v>903.6</c:v>
                </c:pt>
                <c:pt idx="1296">
                  <c:v>904.7</c:v>
                </c:pt>
                <c:pt idx="1297">
                  <c:v>905.3</c:v>
                </c:pt>
                <c:pt idx="1298">
                  <c:v>906.1</c:v>
                </c:pt>
                <c:pt idx="1299">
                  <c:v>907.25</c:v>
                </c:pt>
                <c:pt idx="1300">
                  <c:v>907.85</c:v>
                </c:pt>
                <c:pt idx="1301">
                  <c:v>908.85</c:v>
                </c:pt>
                <c:pt idx="1302">
                  <c:v>909.55</c:v>
                </c:pt>
                <c:pt idx="1303">
                  <c:v>910.45</c:v>
                </c:pt>
                <c:pt idx="1304">
                  <c:v>911.3</c:v>
                </c:pt>
                <c:pt idx="1305">
                  <c:v>912.2</c:v>
                </c:pt>
                <c:pt idx="1306">
                  <c:v>912.8</c:v>
                </c:pt>
                <c:pt idx="1307">
                  <c:v>913.8</c:v>
                </c:pt>
                <c:pt idx="1308">
                  <c:v>914.4</c:v>
                </c:pt>
                <c:pt idx="1309">
                  <c:v>915.7</c:v>
                </c:pt>
                <c:pt idx="1310">
                  <c:v>916.5</c:v>
                </c:pt>
                <c:pt idx="1311">
                  <c:v>917.7</c:v>
                </c:pt>
                <c:pt idx="1312">
                  <c:v>918.25</c:v>
                </c:pt>
                <c:pt idx="1313">
                  <c:v>919.55</c:v>
                </c:pt>
                <c:pt idx="1314">
                  <c:v>920.25</c:v>
                </c:pt>
                <c:pt idx="1315">
                  <c:v>921.65</c:v>
                </c:pt>
                <c:pt idx="1316">
                  <c:v>922.35</c:v>
                </c:pt>
                <c:pt idx="1317">
                  <c:v>923.4</c:v>
                </c:pt>
                <c:pt idx="1318">
                  <c:v>924.05</c:v>
                </c:pt>
                <c:pt idx="1319">
                  <c:v>925.15</c:v>
                </c:pt>
                <c:pt idx="1320">
                  <c:v>925.75</c:v>
                </c:pt>
                <c:pt idx="1321">
                  <c:v>926.75</c:v>
                </c:pt>
                <c:pt idx="1322">
                  <c:v>927.4</c:v>
                </c:pt>
                <c:pt idx="1323">
                  <c:v>928.4</c:v>
                </c:pt>
                <c:pt idx="1324">
                  <c:v>929.05</c:v>
                </c:pt>
                <c:pt idx="1325">
                  <c:v>930</c:v>
                </c:pt>
                <c:pt idx="1326">
                  <c:v>930.65</c:v>
                </c:pt>
                <c:pt idx="1327">
                  <c:v>932</c:v>
                </c:pt>
                <c:pt idx="1328">
                  <c:v>932.6</c:v>
                </c:pt>
                <c:pt idx="1329">
                  <c:v>933.8</c:v>
                </c:pt>
                <c:pt idx="1330">
                  <c:v>934.55</c:v>
                </c:pt>
                <c:pt idx="1331">
                  <c:v>935.8</c:v>
                </c:pt>
                <c:pt idx="1332">
                  <c:v>936.45</c:v>
                </c:pt>
                <c:pt idx="1333">
                  <c:v>937.5</c:v>
                </c:pt>
                <c:pt idx="1334">
                  <c:v>938.25</c:v>
                </c:pt>
                <c:pt idx="1335">
                  <c:v>939.3</c:v>
                </c:pt>
                <c:pt idx="1336">
                  <c:v>940.15</c:v>
                </c:pt>
                <c:pt idx="1337">
                  <c:v>941.3</c:v>
                </c:pt>
                <c:pt idx="1338">
                  <c:v>942.05</c:v>
                </c:pt>
                <c:pt idx="1339">
                  <c:v>943.2</c:v>
                </c:pt>
                <c:pt idx="1340">
                  <c:v>944</c:v>
                </c:pt>
                <c:pt idx="1341">
                  <c:v>945.4</c:v>
                </c:pt>
                <c:pt idx="1342">
                  <c:v>946.2</c:v>
                </c:pt>
                <c:pt idx="1343">
                  <c:v>947.35</c:v>
                </c:pt>
                <c:pt idx="1344">
                  <c:v>947.95</c:v>
                </c:pt>
                <c:pt idx="1345">
                  <c:v>949.1</c:v>
                </c:pt>
                <c:pt idx="1346">
                  <c:v>949.7</c:v>
                </c:pt>
                <c:pt idx="1347">
                  <c:v>950.9</c:v>
                </c:pt>
                <c:pt idx="1348">
                  <c:v>951.9</c:v>
                </c:pt>
                <c:pt idx="1349">
                  <c:v>952.75</c:v>
                </c:pt>
                <c:pt idx="1350">
                  <c:v>953.5</c:v>
                </c:pt>
                <c:pt idx="1351">
                  <c:v>954.65</c:v>
                </c:pt>
                <c:pt idx="1352">
                  <c:v>955.3</c:v>
                </c:pt>
                <c:pt idx="1353">
                  <c:v>956.35</c:v>
                </c:pt>
                <c:pt idx="1354">
                  <c:v>957</c:v>
                </c:pt>
                <c:pt idx="1355">
                  <c:v>958.2</c:v>
                </c:pt>
                <c:pt idx="1356">
                  <c:v>958.85</c:v>
                </c:pt>
                <c:pt idx="1357">
                  <c:v>960.05</c:v>
                </c:pt>
                <c:pt idx="1358">
                  <c:v>961</c:v>
                </c:pt>
                <c:pt idx="1359">
                  <c:v>962.25</c:v>
                </c:pt>
                <c:pt idx="1360">
                  <c:v>963.05</c:v>
                </c:pt>
                <c:pt idx="1361">
                  <c:v>964.35</c:v>
                </c:pt>
                <c:pt idx="1362">
                  <c:v>964.95</c:v>
                </c:pt>
                <c:pt idx="1363">
                  <c:v>965.95</c:v>
                </c:pt>
                <c:pt idx="1364">
                  <c:v>966.6</c:v>
                </c:pt>
                <c:pt idx="1365">
                  <c:v>968</c:v>
                </c:pt>
                <c:pt idx="1366">
                  <c:v>969</c:v>
                </c:pt>
                <c:pt idx="1367">
                  <c:v>971.3</c:v>
                </c:pt>
                <c:pt idx="1368">
                  <c:v>971.95</c:v>
                </c:pt>
                <c:pt idx="1369">
                  <c:v>973.15</c:v>
                </c:pt>
                <c:pt idx="1370">
                  <c:v>973.85</c:v>
                </c:pt>
                <c:pt idx="1371">
                  <c:v>974.9</c:v>
                </c:pt>
                <c:pt idx="1372">
                  <c:v>975.65</c:v>
                </c:pt>
                <c:pt idx="1373">
                  <c:v>976.75</c:v>
                </c:pt>
                <c:pt idx="1374">
                  <c:v>977.55</c:v>
                </c:pt>
                <c:pt idx="1375">
                  <c:v>978.65</c:v>
                </c:pt>
                <c:pt idx="1376">
                  <c:v>979.3</c:v>
                </c:pt>
                <c:pt idx="1377">
                  <c:v>980.35</c:v>
                </c:pt>
                <c:pt idx="1378">
                  <c:v>981</c:v>
                </c:pt>
                <c:pt idx="1379">
                  <c:v>982.05</c:v>
                </c:pt>
                <c:pt idx="1380">
                  <c:v>983.25</c:v>
                </c:pt>
                <c:pt idx="1381">
                  <c:v>983.85</c:v>
                </c:pt>
                <c:pt idx="1382">
                  <c:v>985</c:v>
                </c:pt>
                <c:pt idx="1383">
                  <c:v>985.65</c:v>
                </c:pt>
                <c:pt idx="1384">
                  <c:v>986.85</c:v>
                </c:pt>
                <c:pt idx="1385">
                  <c:v>987.55</c:v>
                </c:pt>
                <c:pt idx="1386">
                  <c:v>988.75</c:v>
                </c:pt>
                <c:pt idx="1387">
                  <c:v>989.5</c:v>
                </c:pt>
                <c:pt idx="1388">
                  <c:v>990.6</c:v>
                </c:pt>
                <c:pt idx="1389">
                  <c:v>991.3</c:v>
                </c:pt>
                <c:pt idx="1390">
                  <c:v>992.65</c:v>
                </c:pt>
                <c:pt idx="1391">
                  <c:v>993.3</c:v>
                </c:pt>
                <c:pt idx="1392">
                  <c:v>994.4</c:v>
                </c:pt>
                <c:pt idx="1393">
                  <c:v>995.15</c:v>
                </c:pt>
                <c:pt idx="1394">
                  <c:v>996.2</c:v>
                </c:pt>
                <c:pt idx="1395">
                  <c:v>996.95</c:v>
                </c:pt>
                <c:pt idx="1396">
                  <c:v>998.1</c:v>
                </c:pt>
                <c:pt idx="1397">
                  <c:v>998.7</c:v>
                </c:pt>
                <c:pt idx="1398">
                  <c:v>999.75</c:v>
                </c:pt>
                <c:pt idx="1399">
                  <c:v>1000.4</c:v>
                </c:pt>
                <c:pt idx="1400">
                  <c:v>1001.45</c:v>
                </c:pt>
                <c:pt idx="1401">
                  <c:v>1002.3</c:v>
                </c:pt>
                <c:pt idx="1402">
                  <c:v>1003.4</c:v>
                </c:pt>
                <c:pt idx="1403">
                  <c:v>1004.05</c:v>
                </c:pt>
                <c:pt idx="1404">
                  <c:v>1005.05</c:v>
                </c:pt>
                <c:pt idx="1405">
                  <c:v>1005.75</c:v>
                </c:pt>
                <c:pt idx="1406">
                  <c:v>1006.9</c:v>
                </c:pt>
                <c:pt idx="1407">
                  <c:v>1007.7</c:v>
                </c:pt>
                <c:pt idx="1408">
                  <c:v>1008.8</c:v>
                </c:pt>
                <c:pt idx="1409">
                  <c:v>1009.45</c:v>
                </c:pt>
                <c:pt idx="1410">
                  <c:v>1010.6</c:v>
                </c:pt>
                <c:pt idx="1411">
                  <c:v>1011.25</c:v>
                </c:pt>
                <c:pt idx="1412">
                  <c:v>1012.4</c:v>
                </c:pt>
                <c:pt idx="1413">
                  <c:v>1014.45</c:v>
                </c:pt>
                <c:pt idx="1414">
                  <c:v>1016.35</c:v>
                </c:pt>
                <c:pt idx="1415">
                  <c:v>1018.05</c:v>
                </c:pt>
                <c:pt idx="1416">
                  <c:v>1019.5</c:v>
                </c:pt>
                <c:pt idx="1417">
                  <c:v>1020.4</c:v>
                </c:pt>
                <c:pt idx="1418">
                  <c:v>1022.05</c:v>
                </c:pt>
                <c:pt idx="1419">
                  <c:v>1023.65</c:v>
                </c:pt>
                <c:pt idx="1420">
                  <c:v>1024.5</c:v>
                </c:pt>
                <c:pt idx="1421">
                  <c:v>1026</c:v>
                </c:pt>
                <c:pt idx="1422">
                  <c:v>1026.95</c:v>
                </c:pt>
                <c:pt idx="1423">
                  <c:v>1028</c:v>
                </c:pt>
                <c:pt idx="1424">
                  <c:v>1028.6500000000001</c:v>
                </c:pt>
                <c:pt idx="1425">
                  <c:v>1029.75</c:v>
                </c:pt>
                <c:pt idx="1426">
                  <c:v>1031.45</c:v>
                </c:pt>
                <c:pt idx="1427">
                  <c:v>1032.6500000000001</c:v>
                </c:pt>
                <c:pt idx="1428">
                  <c:v>1033.3</c:v>
                </c:pt>
                <c:pt idx="1429">
                  <c:v>1034.45</c:v>
                </c:pt>
                <c:pt idx="1430">
                  <c:v>1035.3</c:v>
                </c:pt>
                <c:pt idx="1431">
                  <c:v>1036.55</c:v>
                </c:pt>
                <c:pt idx="1432">
                  <c:v>1037.25</c:v>
                </c:pt>
                <c:pt idx="1433">
                  <c:v>1038.45</c:v>
                </c:pt>
                <c:pt idx="1434">
                  <c:v>1039.2</c:v>
                </c:pt>
                <c:pt idx="1435">
                  <c:v>1040.3499999999999</c:v>
                </c:pt>
                <c:pt idx="1436">
                  <c:v>1041.05</c:v>
                </c:pt>
                <c:pt idx="1437">
                  <c:v>1042.0999999999999</c:v>
                </c:pt>
                <c:pt idx="1438">
                  <c:v>1043.3</c:v>
                </c:pt>
                <c:pt idx="1439">
                  <c:v>1044</c:v>
                </c:pt>
                <c:pt idx="1440">
                  <c:v>1045.05</c:v>
                </c:pt>
                <c:pt idx="1441">
                  <c:v>1045.75</c:v>
                </c:pt>
                <c:pt idx="1442">
                  <c:v>1046.7</c:v>
                </c:pt>
                <c:pt idx="1443">
                  <c:v>1047.4000000000001</c:v>
                </c:pt>
                <c:pt idx="1444">
                  <c:v>1048.5</c:v>
                </c:pt>
                <c:pt idx="1445">
                  <c:v>1049.25</c:v>
                </c:pt>
                <c:pt idx="1446">
                  <c:v>1050.3</c:v>
                </c:pt>
                <c:pt idx="1447">
                  <c:v>1051.05</c:v>
                </c:pt>
                <c:pt idx="1448">
                  <c:v>1052.05</c:v>
                </c:pt>
                <c:pt idx="1449">
                  <c:v>1052.8499999999999</c:v>
                </c:pt>
                <c:pt idx="1450">
                  <c:v>1054</c:v>
                </c:pt>
                <c:pt idx="1451">
                  <c:v>1054.8499999999999</c:v>
                </c:pt>
                <c:pt idx="1452">
                  <c:v>1056.2</c:v>
                </c:pt>
                <c:pt idx="1453">
                  <c:v>1056.8499999999999</c:v>
                </c:pt>
                <c:pt idx="1454">
                  <c:v>1058.0999999999999</c:v>
                </c:pt>
                <c:pt idx="1455">
                  <c:v>1058.8499999999999</c:v>
                </c:pt>
                <c:pt idx="1456">
                  <c:v>1059.95</c:v>
                </c:pt>
                <c:pt idx="1457">
                  <c:v>1060.6500000000001</c:v>
                </c:pt>
                <c:pt idx="1458">
                  <c:v>1061.8</c:v>
                </c:pt>
                <c:pt idx="1459">
                  <c:v>1062.6500000000001</c:v>
                </c:pt>
                <c:pt idx="1460">
                  <c:v>1063.8499999999999</c:v>
                </c:pt>
                <c:pt idx="1461">
                  <c:v>1064.75</c:v>
                </c:pt>
                <c:pt idx="1462">
                  <c:v>1066.25</c:v>
                </c:pt>
                <c:pt idx="1463">
                  <c:v>1067.0999999999999</c:v>
                </c:pt>
                <c:pt idx="1464">
                  <c:v>1068.25</c:v>
                </c:pt>
                <c:pt idx="1465">
                  <c:v>1069.05</c:v>
                </c:pt>
                <c:pt idx="1466">
                  <c:v>1070.0999999999999</c:v>
                </c:pt>
                <c:pt idx="1467">
                  <c:v>1070.95</c:v>
                </c:pt>
                <c:pt idx="1468">
                  <c:v>1072.2</c:v>
                </c:pt>
                <c:pt idx="1469">
                  <c:v>1073.0999999999999</c:v>
                </c:pt>
                <c:pt idx="1470">
                  <c:v>1074.75</c:v>
                </c:pt>
                <c:pt idx="1471">
                  <c:v>1075.45</c:v>
                </c:pt>
                <c:pt idx="1472">
                  <c:v>1076.5999999999999</c:v>
                </c:pt>
                <c:pt idx="1473">
                  <c:v>1077.9000000000001</c:v>
                </c:pt>
                <c:pt idx="1474">
                  <c:v>1079.3</c:v>
                </c:pt>
                <c:pt idx="1475">
                  <c:v>1080.1500000000001</c:v>
                </c:pt>
                <c:pt idx="1476">
                  <c:v>1081.2</c:v>
                </c:pt>
                <c:pt idx="1477">
                  <c:v>1082.7</c:v>
                </c:pt>
                <c:pt idx="1478">
                  <c:v>1084.2</c:v>
                </c:pt>
                <c:pt idx="1479">
                  <c:v>1085.05</c:v>
                </c:pt>
                <c:pt idx="1480">
                  <c:v>1086.5</c:v>
                </c:pt>
                <c:pt idx="1481">
                  <c:v>1087.5</c:v>
                </c:pt>
                <c:pt idx="1482">
                  <c:v>1089.0999999999999</c:v>
                </c:pt>
                <c:pt idx="1483">
                  <c:v>1089.8499999999999</c:v>
                </c:pt>
                <c:pt idx="1484">
                  <c:v>1091.05</c:v>
                </c:pt>
                <c:pt idx="1485">
                  <c:v>1091.75</c:v>
                </c:pt>
                <c:pt idx="1486">
                  <c:v>1092.9000000000001</c:v>
                </c:pt>
                <c:pt idx="1487">
                  <c:v>1093.8</c:v>
                </c:pt>
                <c:pt idx="1488">
                  <c:v>1095.05</c:v>
                </c:pt>
                <c:pt idx="1489">
                  <c:v>1095.8499999999999</c:v>
                </c:pt>
                <c:pt idx="1490">
                  <c:v>1097.0999999999999</c:v>
                </c:pt>
                <c:pt idx="1491">
                  <c:v>1098.7</c:v>
                </c:pt>
                <c:pt idx="1492">
                  <c:v>1100.3499999999999</c:v>
                </c:pt>
                <c:pt idx="1493">
                  <c:v>1101.2</c:v>
                </c:pt>
                <c:pt idx="1494">
                  <c:v>1102.6500000000001</c:v>
                </c:pt>
                <c:pt idx="1495">
                  <c:v>1103.5</c:v>
                </c:pt>
                <c:pt idx="1496">
                  <c:v>1104.7</c:v>
                </c:pt>
                <c:pt idx="1497">
                  <c:v>1105.55</c:v>
                </c:pt>
                <c:pt idx="1498">
                  <c:v>1106.75</c:v>
                </c:pt>
                <c:pt idx="1499">
                  <c:v>1107.55</c:v>
                </c:pt>
                <c:pt idx="1500">
                  <c:v>1108.8499999999999</c:v>
                </c:pt>
                <c:pt idx="1501">
                  <c:v>1109.95</c:v>
                </c:pt>
                <c:pt idx="1502">
                  <c:v>1111.55</c:v>
                </c:pt>
                <c:pt idx="1503">
                  <c:v>1112.4000000000001</c:v>
                </c:pt>
                <c:pt idx="1504">
                  <c:v>1113.5999999999999</c:v>
                </c:pt>
                <c:pt idx="1505">
                  <c:v>1114.3</c:v>
                </c:pt>
                <c:pt idx="1506">
                  <c:v>1115.4000000000001</c:v>
                </c:pt>
                <c:pt idx="1507">
                  <c:v>1116.1500000000001</c:v>
                </c:pt>
                <c:pt idx="1508">
                  <c:v>1117.3499999999999</c:v>
                </c:pt>
                <c:pt idx="1509">
                  <c:v>1118.2</c:v>
                </c:pt>
                <c:pt idx="1510">
                  <c:v>1119.45</c:v>
                </c:pt>
                <c:pt idx="1511">
                  <c:v>1120.2</c:v>
                </c:pt>
                <c:pt idx="1512">
                  <c:v>1121.5999999999999</c:v>
                </c:pt>
                <c:pt idx="1513">
                  <c:v>1122.45</c:v>
                </c:pt>
                <c:pt idx="1514">
                  <c:v>1123.75</c:v>
                </c:pt>
                <c:pt idx="1515">
                  <c:v>1125</c:v>
                </c:pt>
                <c:pt idx="1516">
                  <c:v>1127</c:v>
                </c:pt>
                <c:pt idx="1517">
                  <c:v>1127.75</c:v>
                </c:pt>
                <c:pt idx="1518">
                  <c:v>1128.95</c:v>
                </c:pt>
                <c:pt idx="1519">
                  <c:v>1129.8499999999999</c:v>
                </c:pt>
                <c:pt idx="1520">
                  <c:v>1131.25</c:v>
                </c:pt>
                <c:pt idx="1521">
                  <c:v>1132.2</c:v>
                </c:pt>
                <c:pt idx="1522">
                  <c:v>1133.9000000000001</c:v>
                </c:pt>
                <c:pt idx="1523">
                  <c:v>1135.05</c:v>
                </c:pt>
                <c:pt idx="1524">
                  <c:v>1136.8</c:v>
                </c:pt>
                <c:pt idx="1525">
                  <c:v>1137.55</c:v>
                </c:pt>
                <c:pt idx="1526">
                  <c:v>1138.8</c:v>
                </c:pt>
                <c:pt idx="1527">
                  <c:v>1139.55</c:v>
                </c:pt>
                <c:pt idx="1528">
                  <c:v>1140.9000000000001</c:v>
                </c:pt>
                <c:pt idx="1529">
                  <c:v>1141.8</c:v>
                </c:pt>
                <c:pt idx="1530">
                  <c:v>1143.3</c:v>
                </c:pt>
                <c:pt idx="1531">
                  <c:v>1144.25</c:v>
                </c:pt>
                <c:pt idx="1532">
                  <c:v>1145.8499999999999</c:v>
                </c:pt>
                <c:pt idx="1533">
                  <c:v>1146.6500000000001</c:v>
                </c:pt>
                <c:pt idx="1534">
                  <c:v>1148.0999999999999</c:v>
                </c:pt>
                <c:pt idx="1535">
                  <c:v>1149.4000000000001</c:v>
                </c:pt>
                <c:pt idx="1536">
                  <c:v>1151.05</c:v>
                </c:pt>
                <c:pt idx="1537">
                  <c:v>1151.8499999999999</c:v>
                </c:pt>
                <c:pt idx="1538">
                  <c:v>1153.5</c:v>
                </c:pt>
                <c:pt idx="1539">
                  <c:v>1154.4000000000001</c:v>
                </c:pt>
                <c:pt idx="1540">
                  <c:v>1155.95</c:v>
                </c:pt>
                <c:pt idx="1541">
                  <c:v>1156.8499999999999</c:v>
                </c:pt>
                <c:pt idx="1542">
                  <c:v>1158.45</c:v>
                </c:pt>
                <c:pt idx="1543">
                  <c:v>1160.0999999999999</c:v>
                </c:pt>
                <c:pt idx="1544">
                  <c:v>1161.8499999999999</c:v>
                </c:pt>
                <c:pt idx="1545">
                  <c:v>1162.7</c:v>
                </c:pt>
                <c:pt idx="1546">
                  <c:v>1164.2</c:v>
                </c:pt>
                <c:pt idx="1547">
                  <c:v>1165.8</c:v>
                </c:pt>
                <c:pt idx="1548">
                  <c:v>1166.8</c:v>
                </c:pt>
                <c:pt idx="1549">
                  <c:v>1168.6500000000001</c:v>
                </c:pt>
                <c:pt idx="1550">
                  <c:v>1170.05</c:v>
                </c:pt>
                <c:pt idx="1551">
                  <c:v>1171.3</c:v>
                </c:pt>
                <c:pt idx="1552">
                  <c:v>1172.9000000000001</c:v>
                </c:pt>
                <c:pt idx="1553">
                  <c:v>1174.5</c:v>
                </c:pt>
                <c:pt idx="1554">
                  <c:v>1176.05</c:v>
                </c:pt>
                <c:pt idx="1555">
                  <c:v>1176.95</c:v>
                </c:pt>
                <c:pt idx="1556">
                  <c:v>1178.6500000000001</c:v>
                </c:pt>
                <c:pt idx="1557">
                  <c:v>1179.4000000000001</c:v>
                </c:pt>
                <c:pt idx="1558">
                  <c:v>1180.95</c:v>
                </c:pt>
                <c:pt idx="1559">
                  <c:v>1181.8499999999999</c:v>
                </c:pt>
                <c:pt idx="1560">
                  <c:v>1183.5999999999999</c:v>
                </c:pt>
                <c:pt idx="1561">
                  <c:v>1184.3499999999999</c:v>
                </c:pt>
                <c:pt idx="1562">
                  <c:v>1185.6500000000001</c:v>
                </c:pt>
                <c:pt idx="1563">
                  <c:v>1186.5</c:v>
                </c:pt>
                <c:pt idx="1564">
                  <c:v>1187.95</c:v>
                </c:pt>
                <c:pt idx="1565">
                  <c:v>1188.9000000000001</c:v>
                </c:pt>
                <c:pt idx="1566">
                  <c:v>1190.3499999999999</c:v>
                </c:pt>
                <c:pt idx="1567">
                  <c:v>1191.0999999999999</c:v>
                </c:pt>
                <c:pt idx="1568">
                  <c:v>1192.55</c:v>
                </c:pt>
                <c:pt idx="1569">
                  <c:v>1193.4000000000001</c:v>
                </c:pt>
                <c:pt idx="1570">
                  <c:v>1194.95</c:v>
                </c:pt>
                <c:pt idx="1571">
                  <c:v>1196.05</c:v>
                </c:pt>
                <c:pt idx="1572">
                  <c:v>1198.0999999999999</c:v>
                </c:pt>
                <c:pt idx="1573">
                  <c:v>1199.05</c:v>
                </c:pt>
                <c:pt idx="1574">
                  <c:v>1200.8499999999999</c:v>
                </c:pt>
                <c:pt idx="1575">
                  <c:v>1201.6500000000001</c:v>
                </c:pt>
                <c:pt idx="1576">
                  <c:v>1203.0999999999999</c:v>
                </c:pt>
                <c:pt idx="1577">
                  <c:v>1204.5</c:v>
                </c:pt>
                <c:pt idx="1578">
                  <c:v>1206.1500000000001</c:v>
                </c:pt>
                <c:pt idx="1579">
                  <c:v>1206.9000000000001</c:v>
                </c:pt>
                <c:pt idx="1580">
                  <c:v>1208.2</c:v>
                </c:pt>
                <c:pt idx="1581">
                  <c:v>1209</c:v>
                </c:pt>
                <c:pt idx="1582">
                  <c:v>1210.25</c:v>
                </c:pt>
                <c:pt idx="1583">
                  <c:v>1211.1500000000001</c:v>
                </c:pt>
                <c:pt idx="1584">
                  <c:v>1212.5</c:v>
                </c:pt>
                <c:pt idx="1585">
                  <c:v>1213.5999999999999</c:v>
                </c:pt>
                <c:pt idx="1586">
                  <c:v>1215.75</c:v>
                </c:pt>
                <c:pt idx="1587">
                  <c:v>1216.6500000000001</c:v>
                </c:pt>
                <c:pt idx="1588">
                  <c:v>1218.3499999999999</c:v>
                </c:pt>
                <c:pt idx="1589">
                  <c:v>1219.3</c:v>
                </c:pt>
                <c:pt idx="1590">
                  <c:v>1220.95</c:v>
                </c:pt>
                <c:pt idx="1591">
                  <c:v>1221.8</c:v>
                </c:pt>
                <c:pt idx="1592">
                  <c:v>1223.1500000000001</c:v>
                </c:pt>
                <c:pt idx="1593">
                  <c:v>1223.95</c:v>
                </c:pt>
                <c:pt idx="1594">
                  <c:v>1226.45</c:v>
                </c:pt>
                <c:pt idx="1595">
                  <c:v>1227.3</c:v>
                </c:pt>
                <c:pt idx="1596">
                  <c:v>1229.2</c:v>
                </c:pt>
                <c:pt idx="1597">
                  <c:v>1231.05</c:v>
                </c:pt>
                <c:pt idx="1598">
                  <c:v>1232.5999999999999</c:v>
                </c:pt>
                <c:pt idx="1599">
                  <c:v>1234</c:v>
                </c:pt>
                <c:pt idx="1600">
                  <c:v>1235.95</c:v>
                </c:pt>
                <c:pt idx="1601">
                  <c:v>1236.8499999999999</c:v>
                </c:pt>
                <c:pt idx="1602">
                  <c:v>1238.4000000000001</c:v>
                </c:pt>
                <c:pt idx="1603">
                  <c:v>1239.1500000000001</c:v>
                </c:pt>
                <c:pt idx="1604">
                  <c:v>1240.75</c:v>
                </c:pt>
                <c:pt idx="1605">
                  <c:v>1241.7</c:v>
                </c:pt>
                <c:pt idx="1606">
                  <c:v>1243.4000000000001</c:v>
                </c:pt>
                <c:pt idx="1607">
                  <c:v>1245.7</c:v>
                </c:pt>
                <c:pt idx="1608">
                  <c:v>1247.0999999999999</c:v>
                </c:pt>
                <c:pt idx="1609">
                  <c:v>1248.4000000000001</c:v>
                </c:pt>
                <c:pt idx="1610">
                  <c:v>1249.75</c:v>
                </c:pt>
                <c:pt idx="1611">
                  <c:v>1250.6500000000001</c:v>
                </c:pt>
                <c:pt idx="1612">
                  <c:v>1252.2</c:v>
                </c:pt>
                <c:pt idx="1613">
                  <c:v>1253.5</c:v>
                </c:pt>
                <c:pt idx="1614">
                  <c:v>1254.8</c:v>
                </c:pt>
                <c:pt idx="1615">
                  <c:v>1255.5999999999999</c:v>
                </c:pt>
                <c:pt idx="1616">
                  <c:v>1257</c:v>
                </c:pt>
                <c:pt idx="1617">
                  <c:v>1257.8</c:v>
                </c:pt>
                <c:pt idx="1618">
                  <c:v>1259.2</c:v>
                </c:pt>
                <c:pt idx="1619">
                  <c:v>1260.4000000000001</c:v>
                </c:pt>
                <c:pt idx="1620">
                  <c:v>1261.25</c:v>
                </c:pt>
                <c:pt idx="1621">
                  <c:v>1262.45</c:v>
                </c:pt>
                <c:pt idx="1622">
                  <c:v>1264.2</c:v>
                </c:pt>
                <c:pt idx="1623">
                  <c:v>1264.95</c:v>
                </c:pt>
                <c:pt idx="1624">
                  <c:v>1266.4000000000001</c:v>
                </c:pt>
                <c:pt idx="1625">
                  <c:v>1267.3</c:v>
                </c:pt>
                <c:pt idx="1626">
                  <c:v>1269.05</c:v>
                </c:pt>
                <c:pt idx="1627">
                  <c:v>1269.95</c:v>
                </c:pt>
                <c:pt idx="1628">
                  <c:v>1271.6500000000001</c:v>
                </c:pt>
                <c:pt idx="1629">
                  <c:v>1272.5999999999999</c:v>
                </c:pt>
                <c:pt idx="1630">
                  <c:v>1274.3499999999999</c:v>
                </c:pt>
                <c:pt idx="1631">
                  <c:v>1275.1500000000001</c:v>
                </c:pt>
                <c:pt idx="1632">
                  <c:v>1277</c:v>
                </c:pt>
                <c:pt idx="1633">
                  <c:v>1279.05</c:v>
                </c:pt>
                <c:pt idx="1634">
                  <c:v>1280.45</c:v>
                </c:pt>
                <c:pt idx="1635">
                  <c:v>1281.25</c:v>
                </c:pt>
                <c:pt idx="1636">
                  <c:v>1282.55</c:v>
                </c:pt>
                <c:pt idx="1637">
                  <c:v>1283.4000000000001</c:v>
                </c:pt>
                <c:pt idx="1638">
                  <c:v>1284.75</c:v>
                </c:pt>
                <c:pt idx="1639">
                  <c:v>1285.5999999999999</c:v>
                </c:pt>
                <c:pt idx="1640">
                  <c:v>1287.3</c:v>
                </c:pt>
                <c:pt idx="1641">
                  <c:v>1288.25</c:v>
                </c:pt>
                <c:pt idx="1642">
                  <c:v>1289.8499999999999</c:v>
                </c:pt>
                <c:pt idx="1643">
                  <c:v>1291.2</c:v>
                </c:pt>
                <c:pt idx="1644">
                  <c:v>1293</c:v>
                </c:pt>
                <c:pt idx="1645">
                  <c:v>1293.95</c:v>
                </c:pt>
                <c:pt idx="1646">
                  <c:v>1296.0999999999999</c:v>
                </c:pt>
                <c:pt idx="1647">
                  <c:v>1297.75</c:v>
                </c:pt>
                <c:pt idx="1648">
                  <c:v>1298.75</c:v>
                </c:pt>
                <c:pt idx="1649">
                  <c:v>1300.4000000000001</c:v>
                </c:pt>
                <c:pt idx="1650">
                  <c:v>1302.0999999999999</c:v>
                </c:pt>
                <c:pt idx="1651">
                  <c:v>1302.95</c:v>
                </c:pt>
                <c:pt idx="1652">
                  <c:v>1304.45</c:v>
                </c:pt>
                <c:pt idx="1653">
                  <c:v>1306</c:v>
                </c:pt>
                <c:pt idx="1654">
                  <c:v>1307.75</c:v>
                </c:pt>
                <c:pt idx="1655">
                  <c:v>1309.5</c:v>
                </c:pt>
                <c:pt idx="1656">
                  <c:v>1311.75</c:v>
                </c:pt>
                <c:pt idx="1657">
                  <c:v>1313.55</c:v>
                </c:pt>
                <c:pt idx="1658">
                  <c:v>1315.55</c:v>
                </c:pt>
                <c:pt idx="1659">
                  <c:v>1317.25</c:v>
                </c:pt>
                <c:pt idx="1660">
                  <c:v>1319.05</c:v>
                </c:pt>
                <c:pt idx="1661">
                  <c:v>1320.3</c:v>
                </c:pt>
                <c:pt idx="1662">
                  <c:v>1322.25</c:v>
                </c:pt>
                <c:pt idx="1663">
                  <c:v>1324.1</c:v>
                </c:pt>
                <c:pt idx="1664">
                  <c:v>1326.2</c:v>
                </c:pt>
                <c:pt idx="1665">
                  <c:v>1327.75</c:v>
                </c:pt>
                <c:pt idx="1666">
                  <c:v>1329.7</c:v>
                </c:pt>
                <c:pt idx="1667">
                  <c:v>1330.55</c:v>
                </c:pt>
                <c:pt idx="1668">
                  <c:v>1332</c:v>
                </c:pt>
                <c:pt idx="1669">
                  <c:v>1333.1</c:v>
                </c:pt>
                <c:pt idx="1670">
                  <c:v>1335.3</c:v>
                </c:pt>
                <c:pt idx="1671">
                  <c:v>1336.85</c:v>
                </c:pt>
                <c:pt idx="1672">
                  <c:v>1338.45</c:v>
                </c:pt>
                <c:pt idx="1673">
                  <c:v>1339.4</c:v>
                </c:pt>
                <c:pt idx="1674">
                  <c:v>1341.1</c:v>
                </c:pt>
                <c:pt idx="1675">
                  <c:v>1342.65</c:v>
                </c:pt>
                <c:pt idx="1676">
                  <c:v>1344.5</c:v>
                </c:pt>
                <c:pt idx="1677">
                  <c:v>1345.75</c:v>
                </c:pt>
                <c:pt idx="1678">
                  <c:v>1347.45</c:v>
                </c:pt>
                <c:pt idx="1679">
                  <c:v>1349.2</c:v>
                </c:pt>
                <c:pt idx="1680">
                  <c:v>1350.55</c:v>
                </c:pt>
                <c:pt idx="1681">
                  <c:v>1351.65</c:v>
                </c:pt>
                <c:pt idx="1682">
                  <c:v>1352.95</c:v>
                </c:pt>
                <c:pt idx="1683">
                  <c:v>1354.7</c:v>
                </c:pt>
                <c:pt idx="1684">
                  <c:v>1356</c:v>
                </c:pt>
                <c:pt idx="1685">
                  <c:v>1357.1</c:v>
                </c:pt>
                <c:pt idx="1686">
                  <c:v>1358.4</c:v>
                </c:pt>
                <c:pt idx="1687">
                  <c:v>1359.25</c:v>
                </c:pt>
                <c:pt idx="1688">
                  <c:v>1360.45</c:v>
                </c:pt>
                <c:pt idx="1689">
                  <c:v>1361.3</c:v>
                </c:pt>
                <c:pt idx="1690">
                  <c:v>1362.6</c:v>
                </c:pt>
                <c:pt idx="1691">
                  <c:v>1363.7</c:v>
                </c:pt>
                <c:pt idx="1692">
                  <c:v>1364.9</c:v>
                </c:pt>
                <c:pt idx="1693">
                  <c:v>1365.9</c:v>
                </c:pt>
                <c:pt idx="1694">
                  <c:v>1367.1</c:v>
                </c:pt>
                <c:pt idx="1695">
                  <c:v>1368.35</c:v>
                </c:pt>
                <c:pt idx="1696">
                  <c:v>1369.65</c:v>
                </c:pt>
                <c:pt idx="1697">
                  <c:v>1370.8</c:v>
                </c:pt>
                <c:pt idx="1698">
                  <c:v>1372.1</c:v>
                </c:pt>
                <c:pt idx="1699">
                  <c:v>1373.2</c:v>
                </c:pt>
                <c:pt idx="1700">
                  <c:v>1374.5</c:v>
                </c:pt>
                <c:pt idx="1701">
                  <c:v>1375.5</c:v>
                </c:pt>
                <c:pt idx="1702">
                  <c:v>1376.8</c:v>
                </c:pt>
                <c:pt idx="1703">
                  <c:v>1377.85</c:v>
                </c:pt>
                <c:pt idx="1704">
                  <c:v>1379.1</c:v>
                </c:pt>
                <c:pt idx="1705">
                  <c:v>1380.05</c:v>
                </c:pt>
                <c:pt idx="1706">
                  <c:v>1381.25</c:v>
                </c:pt>
                <c:pt idx="1707">
                  <c:v>1382.5</c:v>
                </c:pt>
                <c:pt idx="1708">
                  <c:v>1383.35</c:v>
                </c:pt>
                <c:pt idx="1709">
                  <c:v>1384.5</c:v>
                </c:pt>
                <c:pt idx="1710">
                  <c:v>1385.9</c:v>
                </c:pt>
                <c:pt idx="1711">
                  <c:v>1387.05</c:v>
                </c:pt>
                <c:pt idx="1712">
                  <c:v>1388.25</c:v>
                </c:pt>
                <c:pt idx="1713">
                  <c:v>1389.2</c:v>
                </c:pt>
                <c:pt idx="1714">
                  <c:v>1390.8</c:v>
                </c:pt>
                <c:pt idx="1715">
                  <c:v>1392</c:v>
                </c:pt>
                <c:pt idx="1716">
                  <c:v>1393.35</c:v>
                </c:pt>
                <c:pt idx="1717">
                  <c:v>1394.5</c:v>
                </c:pt>
                <c:pt idx="1718">
                  <c:v>1395.8</c:v>
                </c:pt>
                <c:pt idx="1719">
                  <c:v>1397.2</c:v>
                </c:pt>
                <c:pt idx="1720">
                  <c:v>1398.55</c:v>
                </c:pt>
                <c:pt idx="1721">
                  <c:v>1399.45</c:v>
                </c:pt>
                <c:pt idx="1722">
                  <c:v>1401.1</c:v>
                </c:pt>
                <c:pt idx="1723">
                  <c:v>1402.55</c:v>
                </c:pt>
                <c:pt idx="1724">
                  <c:v>1404.6</c:v>
                </c:pt>
                <c:pt idx="1725">
                  <c:v>1406.5</c:v>
                </c:pt>
                <c:pt idx="1726">
                  <c:v>1408.25</c:v>
                </c:pt>
                <c:pt idx="1727">
                  <c:v>1409.95</c:v>
                </c:pt>
                <c:pt idx="1728">
                  <c:v>1411.7</c:v>
                </c:pt>
                <c:pt idx="1729">
                  <c:v>1413.25</c:v>
                </c:pt>
                <c:pt idx="1730">
                  <c:v>1414.75</c:v>
                </c:pt>
                <c:pt idx="1731">
                  <c:v>1416.05</c:v>
                </c:pt>
                <c:pt idx="1732">
                  <c:v>1417.25</c:v>
                </c:pt>
                <c:pt idx="1733">
                  <c:v>1418.5</c:v>
                </c:pt>
                <c:pt idx="1734">
                  <c:v>1419.9</c:v>
                </c:pt>
                <c:pt idx="1735">
                  <c:v>1420.8</c:v>
                </c:pt>
                <c:pt idx="1736">
                  <c:v>1422.1</c:v>
                </c:pt>
                <c:pt idx="1737">
                  <c:v>1422.95</c:v>
                </c:pt>
                <c:pt idx="1738">
                  <c:v>1424.35</c:v>
                </c:pt>
                <c:pt idx="1739">
                  <c:v>1425.7</c:v>
                </c:pt>
                <c:pt idx="1740">
                  <c:v>1427</c:v>
                </c:pt>
                <c:pt idx="1741">
                  <c:v>1427.85</c:v>
                </c:pt>
                <c:pt idx="1742">
                  <c:v>1429.2</c:v>
                </c:pt>
                <c:pt idx="1743">
                  <c:v>1430.25</c:v>
                </c:pt>
                <c:pt idx="1744">
                  <c:v>1431.6</c:v>
                </c:pt>
                <c:pt idx="1745">
                  <c:v>1432.8</c:v>
                </c:pt>
                <c:pt idx="1746">
                  <c:v>1434.25</c:v>
                </c:pt>
                <c:pt idx="1747">
                  <c:v>1435.45</c:v>
                </c:pt>
                <c:pt idx="1748">
                  <c:v>1436.7</c:v>
                </c:pt>
                <c:pt idx="1749">
                  <c:v>1437.65</c:v>
                </c:pt>
                <c:pt idx="1750">
                  <c:v>1439.15</c:v>
                </c:pt>
                <c:pt idx="1751">
                  <c:v>1440.4</c:v>
                </c:pt>
                <c:pt idx="1752">
                  <c:v>1441.8</c:v>
                </c:pt>
                <c:pt idx="1753">
                  <c:v>1443.05</c:v>
                </c:pt>
                <c:pt idx="1754">
                  <c:v>1444.4</c:v>
                </c:pt>
                <c:pt idx="1755">
                  <c:v>1445.55</c:v>
                </c:pt>
                <c:pt idx="1756">
                  <c:v>1446.95</c:v>
                </c:pt>
                <c:pt idx="1757">
                  <c:v>1448.2</c:v>
                </c:pt>
                <c:pt idx="1758">
                  <c:v>1449.35</c:v>
                </c:pt>
                <c:pt idx="1759">
                  <c:v>1450.25</c:v>
                </c:pt>
                <c:pt idx="1760">
                  <c:v>1451.6</c:v>
                </c:pt>
                <c:pt idx="1761">
                  <c:v>1452.45</c:v>
                </c:pt>
                <c:pt idx="1762">
                  <c:v>1453.9</c:v>
                </c:pt>
                <c:pt idx="1763">
                  <c:v>1454.8</c:v>
                </c:pt>
                <c:pt idx="1764">
                  <c:v>1456.2</c:v>
                </c:pt>
                <c:pt idx="1765">
                  <c:v>1457.55</c:v>
                </c:pt>
                <c:pt idx="1766">
                  <c:v>1459</c:v>
                </c:pt>
                <c:pt idx="1767">
                  <c:v>1459.85</c:v>
                </c:pt>
                <c:pt idx="1768">
                  <c:v>1461.3</c:v>
                </c:pt>
                <c:pt idx="1769">
                  <c:v>1462.6</c:v>
                </c:pt>
                <c:pt idx="1770">
                  <c:v>1463.95</c:v>
                </c:pt>
                <c:pt idx="1771">
                  <c:v>1464.85</c:v>
                </c:pt>
                <c:pt idx="1772">
                  <c:v>1466.45</c:v>
                </c:pt>
                <c:pt idx="1773">
                  <c:v>1467.65</c:v>
                </c:pt>
                <c:pt idx="1774">
                  <c:v>1468.95</c:v>
                </c:pt>
                <c:pt idx="1775">
                  <c:v>1469.95</c:v>
                </c:pt>
                <c:pt idx="1776">
                  <c:v>1471.35</c:v>
                </c:pt>
                <c:pt idx="1777">
                  <c:v>1472.25</c:v>
                </c:pt>
                <c:pt idx="1778">
                  <c:v>1473.6</c:v>
                </c:pt>
                <c:pt idx="1779">
                  <c:v>1474.55</c:v>
                </c:pt>
                <c:pt idx="1780">
                  <c:v>1475.9</c:v>
                </c:pt>
                <c:pt idx="1781">
                  <c:v>1477.1</c:v>
                </c:pt>
                <c:pt idx="1782">
                  <c:v>1478.35</c:v>
                </c:pt>
                <c:pt idx="1783">
                  <c:v>1479.45</c:v>
                </c:pt>
                <c:pt idx="1784">
                  <c:v>1480.8</c:v>
                </c:pt>
                <c:pt idx="1785">
                  <c:v>1481.95</c:v>
                </c:pt>
                <c:pt idx="1786">
                  <c:v>1483.35</c:v>
                </c:pt>
                <c:pt idx="1787">
                  <c:v>1484.25</c:v>
                </c:pt>
                <c:pt idx="1788">
                  <c:v>1485.55</c:v>
                </c:pt>
                <c:pt idx="1789">
                  <c:v>1486.75</c:v>
                </c:pt>
                <c:pt idx="1790">
                  <c:v>1488.15</c:v>
                </c:pt>
                <c:pt idx="1791">
                  <c:v>1489.25</c:v>
                </c:pt>
                <c:pt idx="1792">
                  <c:v>1490.5</c:v>
                </c:pt>
                <c:pt idx="1793">
                  <c:v>1491.6</c:v>
                </c:pt>
                <c:pt idx="1794">
                  <c:v>1493.05</c:v>
                </c:pt>
                <c:pt idx="1795">
                  <c:v>1493.95</c:v>
                </c:pt>
                <c:pt idx="1796">
                  <c:v>1495.15</c:v>
                </c:pt>
                <c:pt idx="1797">
                  <c:v>1496.05</c:v>
                </c:pt>
                <c:pt idx="1798">
                  <c:v>1497.5</c:v>
                </c:pt>
                <c:pt idx="1799">
                  <c:v>1498.5</c:v>
                </c:pt>
                <c:pt idx="1800">
                  <c:v>1499.75</c:v>
                </c:pt>
                <c:pt idx="1801">
                  <c:v>1501.05</c:v>
                </c:pt>
                <c:pt idx="1802">
                  <c:v>1502.15</c:v>
                </c:pt>
                <c:pt idx="1803">
                  <c:v>1503.1</c:v>
                </c:pt>
                <c:pt idx="1804">
                  <c:v>1504.7</c:v>
                </c:pt>
                <c:pt idx="1805">
                  <c:v>1505.75</c:v>
                </c:pt>
                <c:pt idx="1806">
                  <c:v>1507.4</c:v>
                </c:pt>
                <c:pt idx="1807">
                  <c:v>1508.25</c:v>
                </c:pt>
                <c:pt idx="1808">
                  <c:v>1509.9</c:v>
                </c:pt>
                <c:pt idx="1809">
                  <c:v>1511.15</c:v>
                </c:pt>
                <c:pt idx="1810">
                  <c:v>1512.6</c:v>
                </c:pt>
                <c:pt idx="1811">
                  <c:v>1514</c:v>
                </c:pt>
                <c:pt idx="1812">
                  <c:v>1515.4</c:v>
                </c:pt>
                <c:pt idx="1813">
                  <c:v>1516.6</c:v>
                </c:pt>
                <c:pt idx="1814">
                  <c:v>1518</c:v>
                </c:pt>
                <c:pt idx="1815">
                  <c:v>1518.9</c:v>
                </c:pt>
                <c:pt idx="1816">
                  <c:v>1520.35</c:v>
                </c:pt>
                <c:pt idx="1817">
                  <c:v>1521.7</c:v>
                </c:pt>
                <c:pt idx="1818">
                  <c:v>1523.2</c:v>
                </c:pt>
                <c:pt idx="1819">
                  <c:v>1524.85</c:v>
                </c:pt>
                <c:pt idx="1820">
                  <c:v>1526.55</c:v>
                </c:pt>
                <c:pt idx="1821">
                  <c:v>1527.6</c:v>
                </c:pt>
                <c:pt idx="1822">
                  <c:v>1529.05</c:v>
                </c:pt>
                <c:pt idx="1823">
                  <c:v>1530.35</c:v>
                </c:pt>
                <c:pt idx="1824">
                  <c:v>1531.9</c:v>
                </c:pt>
                <c:pt idx="1825">
                  <c:v>1533.35</c:v>
                </c:pt>
                <c:pt idx="1826">
                  <c:v>1535.1</c:v>
                </c:pt>
                <c:pt idx="1827">
                  <c:v>1536.05</c:v>
                </c:pt>
                <c:pt idx="1828">
                  <c:v>1537.75</c:v>
                </c:pt>
                <c:pt idx="1829">
                  <c:v>1539.05</c:v>
                </c:pt>
                <c:pt idx="1830">
                  <c:v>1540.6</c:v>
                </c:pt>
                <c:pt idx="1831">
                  <c:v>1541.7</c:v>
                </c:pt>
                <c:pt idx="1832">
                  <c:v>1543.15</c:v>
                </c:pt>
                <c:pt idx="1833">
                  <c:v>1544.05</c:v>
                </c:pt>
                <c:pt idx="1834">
                  <c:v>1545.55</c:v>
                </c:pt>
                <c:pt idx="1835">
                  <c:v>1547.4</c:v>
                </c:pt>
                <c:pt idx="1836">
                  <c:v>1550</c:v>
                </c:pt>
                <c:pt idx="1837">
                  <c:v>1551.55</c:v>
                </c:pt>
                <c:pt idx="1838">
                  <c:v>1553.9</c:v>
                </c:pt>
                <c:pt idx="1839">
                  <c:v>1555.1</c:v>
                </c:pt>
                <c:pt idx="1840">
                  <c:v>1557.05</c:v>
                </c:pt>
                <c:pt idx="1841">
                  <c:v>1558.6</c:v>
                </c:pt>
                <c:pt idx="1842">
                  <c:v>1560</c:v>
                </c:pt>
                <c:pt idx="1843">
                  <c:v>1561.15</c:v>
                </c:pt>
                <c:pt idx="1844">
                  <c:v>1562.45</c:v>
                </c:pt>
                <c:pt idx="1845">
                  <c:v>1563.75</c:v>
                </c:pt>
                <c:pt idx="1846">
                  <c:v>1565.45</c:v>
                </c:pt>
                <c:pt idx="1847">
                  <c:v>1566.35</c:v>
                </c:pt>
                <c:pt idx="1848">
                  <c:v>1567.85</c:v>
                </c:pt>
                <c:pt idx="1849">
                  <c:v>1568.75</c:v>
                </c:pt>
                <c:pt idx="1850">
                  <c:v>1570.4</c:v>
                </c:pt>
                <c:pt idx="1851">
                  <c:v>1571.25</c:v>
                </c:pt>
                <c:pt idx="1852">
                  <c:v>1572.65</c:v>
                </c:pt>
                <c:pt idx="1853">
                  <c:v>1574.05</c:v>
                </c:pt>
                <c:pt idx="1854">
                  <c:v>1575.45</c:v>
                </c:pt>
                <c:pt idx="1855">
                  <c:v>1576.55</c:v>
                </c:pt>
                <c:pt idx="1856">
                  <c:v>1577.9</c:v>
                </c:pt>
                <c:pt idx="1857">
                  <c:v>1578.95</c:v>
                </c:pt>
                <c:pt idx="1858">
                  <c:v>1580.4</c:v>
                </c:pt>
                <c:pt idx="1859">
                  <c:v>1581.65</c:v>
                </c:pt>
                <c:pt idx="1860">
                  <c:v>1582.8</c:v>
                </c:pt>
                <c:pt idx="1861">
                  <c:v>1584.05</c:v>
                </c:pt>
                <c:pt idx="1862">
                  <c:v>1585.35</c:v>
                </c:pt>
                <c:pt idx="1863">
                  <c:v>1586.65</c:v>
                </c:pt>
                <c:pt idx="1864">
                  <c:v>1587.8</c:v>
                </c:pt>
                <c:pt idx="1865">
                  <c:v>1589</c:v>
                </c:pt>
                <c:pt idx="1866">
                  <c:v>1590.2</c:v>
                </c:pt>
                <c:pt idx="1867">
                  <c:v>1591.4</c:v>
                </c:pt>
                <c:pt idx="1868">
                  <c:v>1592.6</c:v>
                </c:pt>
                <c:pt idx="1869">
                  <c:v>1594.05</c:v>
                </c:pt>
                <c:pt idx="1870">
                  <c:v>1595.45</c:v>
                </c:pt>
                <c:pt idx="1871">
                  <c:v>1596.45</c:v>
                </c:pt>
                <c:pt idx="1872">
                  <c:v>1597.9</c:v>
                </c:pt>
                <c:pt idx="1873">
                  <c:v>1598.9</c:v>
                </c:pt>
                <c:pt idx="1874">
                  <c:v>1600.45</c:v>
                </c:pt>
                <c:pt idx="1875">
                  <c:v>1601.75</c:v>
                </c:pt>
                <c:pt idx="1876">
                  <c:v>1603.1</c:v>
                </c:pt>
                <c:pt idx="1877">
                  <c:v>1604.05</c:v>
                </c:pt>
                <c:pt idx="1878">
                  <c:v>1605.45</c:v>
                </c:pt>
                <c:pt idx="1879">
                  <c:v>1606.3</c:v>
                </c:pt>
                <c:pt idx="1880">
                  <c:v>1607.8</c:v>
                </c:pt>
                <c:pt idx="1881">
                  <c:v>1609.15</c:v>
                </c:pt>
                <c:pt idx="1882">
                  <c:v>1610.65</c:v>
                </c:pt>
                <c:pt idx="1883">
                  <c:v>1611.5</c:v>
                </c:pt>
                <c:pt idx="1884">
                  <c:v>1612.85</c:v>
                </c:pt>
                <c:pt idx="1885">
                  <c:v>1614.1</c:v>
                </c:pt>
                <c:pt idx="1886">
                  <c:v>1615.45</c:v>
                </c:pt>
                <c:pt idx="1887">
                  <c:v>1616.7</c:v>
                </c:pt>
                <c:pt idx="1888">
                  <c:v>1617.95</c:v>
                </c:pt>
                <c:pt idx="1889">
                  <c:v>1618.8</c:v>
                </c:pt>
                <c:pt idx="1890">
                  <c:v>1620.45</c:v>
                </c:pt>
                <c:pt idx="1891">
                  <c:v>1621.3</c:v>
                </c:pt>
                <c:pt idx="1892">
                  <c:v>1622.75</c:v>
                </c:pt>
                <c:pt idx="1893">
                  <c:v>1624.1</c:v>
                </c:pt>
                <c:pt idx="1894">
                  <c:v>1625.6</c:v>
                </c:pt>
                <c:pt idx="1895">
                  <c:v>1626.85</c:v>
                </c:pt>
                <c:pt idx="1896">
                  <c:v>1628.15</c:v>
                </c:pt>
                <c:pt idx="1897">
                  <c:v>1629.55</c:v>
                </c:pt>
                <c:pt idx="1898">
                  <c:v>1631.05</c:v>
                </c:pt>
                <c:pt idx="1899">
                  <c:v>1632.5</c:v>
                </c:pt>
                <c:pt idx="1900">
                  <c:v>1634</c:v>
                </c:pt>
                <c:pt idx="1901">
                  <c:v>1635.55</c:v>
                </c:pt>
                <c:pt idx="1902">
                  <c:v>1636.75</c:v>
                </c:pt>
                <c:pt idx="1903">
                  <c:v>1638.15</c:v>
                </c:pt>
                <c:pt idx="1904">
                  <c:v>1639.6</c:v>
                </c:pt>
                <c:pt idx="1905">
                  <c:v>1640.6</c:v>
                </c:pt>
                <c:pt idx="1906">
                  <c:v>1641.85</c:v>
                </c:pt>
                <c:pt idx="1907">
                  <c:v>1643.15</c:v>
                </c:pt>
                <c:pt idx="1908">
                  <c:v>1644.4</c:v>
                </c:pt>
                <c:pt idx="1909">
                  <c:v>1645.75</c:v>
                </c:pt>
                <c:pt idx="1910">
                  <c:v>1647.3</c:v>
                </c:pt>
                <c:pt idx="1911">
                  <c:v>1648.65</c:v>
                </c:pt>
                <c:pt idx="1912">
                  <c:v>1650.2</c:v>
                </c:pt>
                <c:pt idx="1913">
                  <c:v>1651.55</c:v>
                </c:pt>
                <c:pt idx="1914">
                  <c:v>1653.1</c:v>
                </c:pt>
                <c:pt idx="1915">
                  <c:v>1654.45</c:v>
                </c:pt>
                <c:pt idx="1916">
                  <c:v>1656.15</c:v>
                </c:pt>
                <c:pt idx="1917">
                  <c:v>1657.8</c:v>
                </c:pt>
                <c:pt idx="1918">
                  <c:v>1659.25</c:v>
                </c:pt>
                <c:pt idx="1919">
                  <c:v>1660.25</c:v>
                </c:pt>
                <c:pt idx="1920">
                  <c:v>1661.7</c:v>
                </c:pt>
                <c:pt idx="1921">
                  <c:v>1663.05</c:v>
                </c:pt>
                <c:pt idx="1922">
                  <c:v>1664.45</c:v>
                </c:pt>
                <c:pt idx="1923">
                  <c:v>1665.75</c:v>
                </c:pt>
                <c:pt idx="1924">
                  <c:v>1667.25</c:v>
                </c:pt>
                <c:pt idx="1925">
                  <c:v>1668.65</c:v>
                </c:pt>
                <c:pt idx="1926">
                  <c:v>1670.15</c:v>
                </c:pt>
                <c:pt idx="1927">
                  <c:v>1671.5</c:v>
                </c:pt>
                <c:pt idx="1928">
                  <c:v>1672.8</c:v>
                </c:pt>
                <c:pt idx="1929">
                  <c:v>1674.1</c:v>
                </c:pt>
                <c:pt idx="1930">
                  <c:v>1675.65</c:v>
                </c:pt>
                <c:pt idx="1931">
                  <c:v>1677.05</c:v>
                </c:pt>
                <c:pt idx="1932">
                  <c:v>1678.6</c:v>
                </c:pt>
                <c:pt idx="1933">
                  <c:v>1680.35</c:v>
                </c:pt>
                <c:pt idx="1934">
                  <c:v>1681.9</c:v>
                </c:pt>
                <c:pt idx="1935">
                  <c:v>1683.3</c:v>
                </c:pt>
                <c:pt idx="1936">
                  <c:v>1684.6</c:v>
                </c:pt>
                <c:pt idx="1937">
                  <c:v>1685.9</c:v>
                </c:pt>
                <c:pt idx="1938">
                  <c:v>1687.25</c:v>
                </c:pt>
                <c:pt idx="1939">
                  <c:v>1688.55</c:v>
                </c:pt>
                <c:pt idx="1940">
                  <c:v>1689.7</c:v>
                </c:pt>
                <c:pt idx="1941">
                  <c:v>1690.95</c:v>
                </c:pt>
                <c:pt idx="1942">
                  <c:v>1692.25</c:v>
                </c:pt>
                <c:pt idx="1943">
                  <c:v>1693.75</c:v>
                </c:pt>
                <c:pt idx="1944">
                  <c:v>1695.35</c:v>
                </c:pt>
                <c:pt idx="1945">
                  <c:v>1696.65</c:v>
                </c:pt>
                <c:pt idx="1946">
                  <c:v>1698</c:v>
                </c:pt>
                <c:pt idx="1947">
                  <c:v>1699.5</c:v>
                </c:pt>
                <c:pt idx="1948">
                  <c:v>1700.9</c:v>
                </c:pt>
                <c:pt idx="1949">
                  <c:v>1702.25</c:v>
                </c:pt>
                <c:pt idx="1950">
                  <c:v>1703.8</c:v>
                </c:pt>
                <c:pt idx="1951">
                  <c:v>1705.45</c:v>
                </c:pt>
                <c:pt idx="1952">
                  <c:v>1707</c:v>
                </c:pt>
                <c:pt idx="1953">
                  <c:v>1708.5</c:v>
                </c:pt>
                <c:pt idx="1954">
                  <c:v>1709.85</c:v>
                </c:pt>
                <c:pt idx="1955">
                  <c:v>1711.15</c:v>
                </c:pt>
                <c:pt idx="1956">
                  <c:v>1712.6</c:v>
                </c:pt>
                <c:pt idx="1957">
                  <c:v>1714.05</c:v>
                </c:pt>
                <c:pt idx="1958">
                  <c:v>1715.4</c:v>
                </c:pt>
                <c:pt idx="1959">
                  <c:v>1716.7</c:v>
                </c:pt>
                <c:pt idx="1960">
                  <c:v>1718.15</c:v>
                </c:pt>
                <c:pt idx="1961">
                  <c:v>1719.65</c:v>
                </c:pt>
                <c:pt idx="1962">
                  <c:v>1721</c:v>
                </c:pt>
                <c:pt idx="1963">
                  <c:v>1722.25</c:v>
                </c:pt>
                <c:pt idx="1964">
                  <c:v>1723.85</c:v>
                </c:pt>
                <c:pt idx="1965">
                  <c:v>1725.2</c:v>
                </c:pt>
                <c:pt idx="1966">
                  <c:v>1726.65</c:v>
                </c:pt>
                <c:pt idx="1967">
                  <c:v>1728.25</c:v>
                </c:pt>
                <c:pt idx="1968">
                  <c:v>1729.65</c:v>
                </c:pt>
                <c:pt idx="1969">
                  <c:v>1731.05</c:v>
                </c:pt>
                <c:pt idx="1970">
                  <c:v>1732.4</c:v>
                </c:pt>
                <c:pt idx="1971">
                  <c:v>1733.7</c:v>
                </c:pt>
                <c:pt idx="1972">
                  <c:v>1735.05</c:v>
                </c:pt>
                <c:pt idx="1973">
                  <c:v>1736.4</c:v>
                </c:pt>
                <c:pt idx="1974">
                  <c:v>1738.05</c:v>
                </c:pt>
                <c:pt idx="1975">
                  <c:v>1739.35</c:v>
                </c:pt>
                <c:pt idx="1976">
                  <c:v>1740.8</c:v>
                </c:pt>
                <c:pt idx="1977">
                  <c:v>1742.3</c:v>
                </c:pt>
                <c:pt idx="1978">
                  <c:v>1743.95</c:v>
                </c:pt>
                <c:pt idx="1979">
                  <c:v>1745.35</c:v>
                </c:pt>
                <c:pt idx="1980">
                  <c:v>1746.75</c:v>
                </c:pt>
                <c:pt idx="1981">
                  <c:v>1748.1</c:v>
                </c:pt>
                <c:pt idx="1982">
                  <c:v>1749.6</c:v>
                </c:pt>
                <c:pt idx="1983">
                  <c:v>1751.2</c:v>
                </c:pt>
                <c:pt idx="1984">
                  <c:v>1752.6</c:v>
                </c:pt>
                <c:pt idx="1985">
                  <c:v>1754.1</c:v>
                </c:pt>
                <c:pt idx="1986">
                  <c:v>1755.7</c:v>
                </c:pt>
                <c:pt idx="1987">
                  <c:v>1757.3</c:v>
                </c:pt>
                <c:pt idx="1988">
                  <c:v>1758.7</c:v>
                </c:pt>
                <c:pt idx="1989">
                  <c:v>1759.9</c:v>
                </c:pt>
                <c:pt idx="1990">
                  <c:v>1761.3</c:v>
                </c:pt>
                <c:pt idx="1991">
                  <c:v>1762.7</c:v>
                </c:pt>
                <c:pt idx="1992">
                  <c:v>1764.2</c:v>
                </c:pt>
                <c:pt idx="1993">
                  <c:v>1765.5</c:v>
                </c:pt>
                <c:pt idx="1994">
                  <c:v>1767.05</c:v>
                </c:pt>
                <c:pt idx="1995">
                  <c:v>1768.2</c:v>
                </c:pt>
                <c:pt idx="1996">
                  <c:v>1769.55</c:v>
                </c:pt>
                <c:pt idx="1997">
                  <c:v>1771.1</c:v>
                </c:pt>
                <c:pt idx="1998">
                  <c:v>1772.5</c:v>
                </c:pt>
                <c:pt idx="1999">
                  <c:v>1773.95</c:v>
                </c:pt>
                <c:pt idx="2000">
                  <c:v>1775.4</c:v>
                </c:pt>
                <c:pt idx="2001">
                  <c:v>1776.95</c:v>
                </c:pt>
                <c:pt idx="2002">
                  <c:v>1778.35</c:v>
                </c:pt>
                <c:pt idx="2003">
                  <c:v>1779.7</c:v>
                </c:pt>
                <c:pt idx="2004">
                  <c:v>1781</c:v>
                </c:pt>
                <c:pt idx="2005">
                  <c:v>1782.35</c:v>
                </c:pt>
                <c:pt idx="2006">
                  <c:v>1783.8</c:v>
                </c:pt>
                <c:pt idx="2007">
                  <c:v>1785.35</c:v>
                </c:pt>
                <c:pt idx="2008">
                  <c:v>1786.75</c:v>
                </c:pt>
                <c:pt idx="2009">
                  <c:v>1788.2</c:v>
                </c:pt>
                <c:pt idx="2010">
                  <c:v>1789.75</c:v>
                </c:pt>
                <c:pt idx="2011">
                  <c:v>1791.2</c:v>
                </c:pt>
                <c:pt idx="2012">
                  <c:v>1792.55</c:v>
                </c:pt>
                <c:pt idx="2013">
                  <c:v>1793.85</c:v>
                </c:pt>
                <c:pt idx="2014">
                  <c:v>1795.3</c:v>
                </c:pt>
                <c:pt idx="2015">
                  <c:v>1796.7</c:v>
                </c:pt>
                <c:pt idx="2016">
                  <c:v>1798.3</c:v>
                </c:pt>
                <c:pt idx="2017">
                  <c:v>1799.55</c:v>
                </c:pt>
                <c:pt idx="2018">
                  <c:v>1801.2</c:v>
                </c:pt>
                <c:pt idx="2019">
                  <c:v>1802.4</c:v>
                </c:pt>
                <c:pt idx="2020">
                  <c:v>1803.8</c:v>
                </c:pt>
                <c:pt idx="2021">
                  <c:v>1805.05</c:v>
                </c:pt>
                <c:pt idx="2022">
                  <c:v>1806.3</c:v>
                </c:pt>
                <c:pt idx="2023">
                  <c:v>1807.65</c:v>
                </c:pt>
                <c:pt idx="2024">
                  <c:v>1809.2</c:v>
                </c:pt>
                <c:pt idx="2025">
                  <c:v>1810.1</c:v>
                </c:pt>
                <c:pt idx="2026">
                  <c:v>1811.65</c:v>
                </c:pt>
                <c:pt idx="2027">
                  <c:v>1812.85</c:v>
                </c:pt>
                <c:pt idx="2028">
                  <c:v>1814.45</c:v>
                </c:pt>
                <c:pt idx="2029">
                  <c:v>1815.75</c:v>
                </c:pt>
                <c:pt idx="2030">
                  <c:v>1817.2</c:v>
                </c:pt>
                <c:pt idx="2031">
                  <c:v>1818.9</c:v>
                </c:pt>
                <c:pt idx="2032">
                  <c:v>1820.25</c:v>
                </c:pt>
                <c:pt idx="2033">
                  <c:v>1821.75</c:v>
                </c:pt>
                <c:pt idx="2034">
                  <c:v>1823.15</c:v>
                </c:pt>
                <c:pt idx="2035">
                  <c:v>1824.5</c:v>
                </c:pt>
                <c:pt idx="2036">
                  <c:v>1825.85</c:v>
                </c:pt>
                <c:pt idx="2037">
                  <c:v>1827.05</c:v>
                </c:pt>
                <c:pt idx="2038">
                  <c:v>1828.25</c:v>
                </c:pt>
                <c:pt idx="2039">
                  <c:v>1829.25</c:v>
                </c:pt>
                <c:pt idx="2040">
                  <c:v>1830.5</c:v>
                </c:pt>
                <c:pt idx="2041">
                  <c:v>1831.65</c:v>
                </c:pt>
                <c:pt idx="2042">
                  <c:v>1833.3</c:v>
                </c:pt>
                <c:pt idx="2043">
                  <c:v>1834.6</c:v>
                </c:pt>
                <c:pt idx="2044">
                  <c:v>1836.1</c:v>
                </c:pt>
                <c:pt idx="2045">
                  <c:v>1837.45</c:v>
                </c:pt>
                <c:pt idx="2046">
                  <c:v>1839.1</c:v>
                </c:pt>
                <c:pt idx="2047">
                  <c:v>1840.4</c:v>
                </c:pt>
                <c:pt idx="2048">
                  <c:v>1842.3</c:v>
                </c:pt>
                <c:pt idx="2049">
                  <c:v>1844.4</c:v>
                </c:pt>
                <c:pt idx="2050">
                  <c:v>1846.15</c:v>
                </c:pt>
                <c:pt idx="2051">
                  <c:v>1847.95</c:v>
                </c:pt>
                <c:pt idx="2052">
                  <c:v>1849.6</c:v>
                </c:pt>
                <c:pt idx="2053">
                  <c:v>1851.25</c:v>
                </c:pt>
                <c:pt idx="2054">
                  <c:v>1853</c:v>
                </c:pt>
                <c:pt idx="2055">
                  <c:v>1854.4</c:v>
                </c:pt>
                <c:pt idx="2056">
                  <c:v>1856.5</c:v>
                </c:pt>
                <c:pt idx="2057">
                  <c:v>1857.8</c:v>
                </c:pt>
                <c:pt idx="2058">
                  <c:v>1859.4</c:v>
                </c:pt>
                <c:pt idx="2059">
                  <c:v>1860.95</c:v>
                </c:pt>
                <c:pt idx="2060">
                  <c:v>1862.65</c:v>
                </c:pt>
                <c:pt idx="2061">
                  <c:v>1864</c:v>
                </c:pt>
                <c:pt idx="2062">
                  <c:v>1865.8</c:v>
                </c:pt>
                <c:pt idx="2063">
                  <c:v>1867.15</c:v>
                </c:pt>
                <c:pt idx="2064">
                  <c:v>1868.9</c:v>
                </c:pt>
                <c:pt idx="2065">
                  <c:v>1870.35</c:v>
                </c:pt>
                <c:pt idx="2066">
                  <c:v>1872.2</c:v>
                </c:pt>
                <c:pt idx="2067">
                  <c:v>1873.55</c:v>
                </c:pt>
                <c:pt idx="2068">
                  <c:v>1875.1</c:v>
                </c:pt>
                <c:pt idx="2069">
                  <c:v>1876.5</c:v>
                </c:pt>
                <c:pt idx="2070">
                  <c:v>1877.95</c:v>
                </c:pt>
                <c:pt idx="2071">
                  <c:v>1879.4</c:v>
                </c:pt>
                <c:pt idx="2072">
                  <c:v>1880.9</c:v>
                </c:pt>
                <c:pt idx="2073">
                  <c:v>1882.5</c:v>
                </c:pt>
                <c:pt idx="2074">
                  <c:v>1884.05</c:v>
                </c:pt>
                <c:pt idx="2075">
                  <c:v>1885.5</c:v>
                </c:pt>
                <c:pt idx="2076">
                  <c:v>1887.2</c:v>
                </c:pt>
                <c:pt idx="2077">
                  <c:v>1888.85</c:v>
                </c:pt>
                <c:pt idx="2078">
                  <c:v>1890.3</c:v>
                </c:pt>
                <c:pt idx="2079">
                  <c:v>1891.65</c:v>
                </c:pt>
                <c:pt idx="2080">
                  <c:v>1893.15</c:v>
                </c:pt>
                <c:pt idx="2081">
                  <c:v>1894.7</c:v>
                </c:pt>
                <c:pt idx="2082">
                  <c:v>1896.2</c:v>
                </c:pt>
                <c:pt idx="2083">
                  <c:v>1897.6</c:v>
                </c:pt>
                <c:pt idx="2084">
                  <c:v>1899.05</c:v>
                </c:pt>
                <c:pt idx="2085">
                  <c:v>1900.6</c:v>
                </c:pt>
                <c:pt idx="2086">
                  <c:v>1901.95</c:v>
                </c:pt>
                <c:pt idx="2087">
                  <c:v>1903.3</c:v>
                </c:pt>
                <c:pt idx="2088">
                  <c:v>1904.85</c:v>
                </c:pt>
                <c:pt idx="2089">
                  <c:v>1906.4</c:v>
                </c:pt>
                <c:pt idx="2090">
                  <c:v>1907.95</c:v>
                </c:pt>
                <c:pt idx="2091">
                  <c:v>1909.3</c:v>
                </c:pt>
                <c:pt idx="2092">
                  <c:v>1910.8</c:v>
                </c:pt>
                <c:pt idx="2093">
                  <c:v>1912.45</c:v>
                </c:pt>
                <c:pt idx="2094">
                  <c:v>1914.05</c:v>
                </c:pt>
                <c:pt idx="2095">
                  <c:v>1915.45</c:v>
                </c:pt>
                <c:pt idx="2096">
                  <c:v>1917.1</c:v>
                </c:pt>
                <c:pt idx="2097">
                  <c:v>1918.5</c:v>
                </c:pt>
                <c:pt idx="2098">
                  <c:v>1920.05</c:v>
                </c:pt>
                <c:pt idx="2099">
                  <c:v>1921.4</c:v>
                </c:pt>
                <c:pt idx="2100">
                  <c:v>1922.9</c:v>
                </c:pt>
                <c:pt idx="2101">
                  <c:v>1924.25</c:v>
                </c:pt>
                <c:pt idx="2102">
                  <c:v>1925.7</c:v>
                </c:pt>
                <c:pt idx="2103">
                  <c:v>1927.2</c:v>
                </c:pt>
                <c:pt idx="2104">
                  <c:v>1928.65</c:v>
                </c:pt>
                <c:pt idx="2105">
                  <c:v>1930.05</c:v>
                </c:pt>
                <c:pt idx="2106">
                  <c:v>1931.85</c:v>
                </c:pt>
                <c:pt idx="2107">
                  <c:v>1933.15</c:v>
                </c:pt>
                <c:pt idx="2108">
                  <c:v>1934.95</c:v>
                </c:pt>
                <c:pt idx="2109">
                  <c:v>1936.6</c:v>
                </c:pt>
                <c:pt idx="2110">
                  <c:v>1938.25</c:v>
                </c:pt>
                <c:pt idx="2111">
                  <c:v>1939.65</c:v>
                </c:pt>
                <c:pt idx="2112">
                  <c:v>1941.4</c:v>
                </c:pt>
                <c:pt idx="2113">
                  <c:v>1942.95</c:v>
                </c:pt>
                <c:pt idx="2114">
                  <c:v>1944.75</c:v>
                </c:pt>
                <c:pt idx="2115">
                  <c:v>1946.2</c:v>
                </c:pt>
                <c:pt idx="2116">
                  <c:v>1947.6</c:v>
                </c:pt>
                <c:pt idx="2117">
                  <c:v>1949.2</c:v>
                </c:pt>
                <c:pt idx="2118">
                  <c:v>1951.05</c:v>
                </c:pt>
                <c:pt idx="2119">
                  <c:v>1952.7</c:v>
                </c:pt>
                <c:pt idx="2120">
                  <c:v>1954.1</c:v>
                </c:pt>
                <c:pt idx="2121">
                  <c:v>1955.7</c:v>
                </c:pt>
                <c:pt idx="2122">
                  <c:v>1957.3</c:v>
                </c:pt>
                <c:pt idx="2123">
                  <c:v>1958.75</c:v>
                </c:pt>
                <c:pt idx="2124">
                  <c:v>1960.35</c:v>
                </c:pt>
                <c:pt idx="2125">
                  <c:v>1961.75</c:v>
                </c:pt>
                <c:pt idx="2126">
                  <c:v>1963.25</c:v>
                </c:pt>
                <c:pt idx="2127">
                  <c:v>1964.9</c:v>
                </c:pt>
                <c:pt idx="2128">
                  <c:v>1966.6</c:v>
                </c:pt>
                <c:pt idx="2129">
                  <c:v>1967.95</c:v>
                </c:pt>
                <c:pt idx="2130">
                  <c:v>1969.5</c:v>
                </c:pt>
                <c:pt idx="2131">
                  <c:v>1970.85</c:v>
                </c:pt>
                <c:pt idx="2132">
                  <c:v>1972.3</c:v>
                </c:pt>
                <c:pt idx="2133">
                  <c:v>1973.75</c:v>
                </c:pt>
                <c:pt idx="2134">
                  <c:v>1975.45</c:v>
                </c:pt>
                <c:pt idx="2135">
                  <c:v>1977</c:v>
                </c:pt>
                <c:pt idx="2136">
                  <c:v>1978.75</c:v>
                </c:pt>
                <c:pt idx="2137">
                  <c:v>1980.4</c:v>
                </c:pt>
                <c:pt idx="2138">
                  <c:v>1981.9</c:v>
                </c:pt>
                <c:pt idx="2139">
                  <c:v>1983.3</c:v>
                </c:pt>
                <c:pt idx="2140">
                  <c:v>1985</c:v>
                </c:pt>
                <c:pt idx="2141">
                  <c:v>1986.35</c:v>
                </c:pt>
                <c:pt idx="2142">
                  <c:v>1987.9</c:v>
                </c:pt>
                <c:pt idx="2143">
                  <c:v>1989.45</c:v>
                </c:pt>
                <c:pt idx="2144">
                  <c:v>1991.1</c:v>
                </c:pt>
                <c:pt idx="2145">
                  <c:v>1992.5</c:v>
                </c:pt>
                <c:pt idx="2146">
                  <c:v>1994</c:v>
                </c:pt>
                <c:pt idx="2147">
                  <c:v>1995.4</c:v>
                </c:pt>
                <c:pt idx="2148">
                  <c:v>1996.85</c:v>
                </c:pt>
                <c:pt idx="2149">
                  <c:v>1998.25</c:v>
                </c:pt>
                <c:pt idx="2150">
                  <c:v>1999.8</c:v>
                </c:pt>
                <c:pt idx="2151">
                  <c:v>2001.2</c:v>
                </c:pt>
                <c:pt idx="2152">
                  <c:v>2002.7</c:v>
                </c:pt>
                <c:pt idx="2153">
                  <c:v>2004.1</c:v>
                </c:pt>
                <c:pt idx="2154">
                  <c:v>2005.65</c:v>
                </c:pt>
                <c:pt idx="2155">
                  <c:v>2007.1</c:v>
                </c:pt>
                <c:pt idx="2156">
                  <c:v>2008.7</c:v>
                </c:pt>
                <c:pt idx="2157">
                  <c:v>2010.05</c:v>
                </c:pt>
                <c:pt idx="2158">
                  <c:v>2011.5</c:v>
                </c:pt>
                <c:pt idx="2159">
                  <c:v>2013.25</c:v>
                </c:pt>
                <c:pt idx="2160">
                  <c:v>2014.85</c:v>
                </c:pt>
                <c:pt idx="2161">
                  <c:v>2016.15</c:v>
                </c:pt>
                <c:pt idx="2162">
                  <c:v>2017.65</c:v>
                </c:pt>
                <c:pt idx="2163">
                  <c:v>2019.1</c:v>
                </c:pt>
                <c:pt idx="2164">
                  <c:v>2020.6</c:v>
                </c:pt>
                <c:pt idx="2165">
                  <c:v>2022.15</c:v>
                </c:pt>
                <c:pt idx="2166">
                  <c:v>2023.75</c:v>
                </c:pt>
                <c:pt idx="2167">
                  <c:v>2025.05</c:v>
                </c:pt>
                <c:pt idx="2168">
                  <c:v>2026.7</c:v>
                </c:pt>
                <c:pt idx="2169">
                  <c:v>2028.25</c:v>
                </c:pt>
                <c:pt idx="2170">
                  <c:v>2029.8</c:v>
                </c:pt>
                <c:pt idx="2171">
                  <c:v>2031.3</c:v>
                </c:pt>
                <c:pt idx="2172">
                  <c:v>2033</c:v>
                </c:pt>
                <c:pt idx="2173">
                  <c:v>2034.35</c:v>
                </c:pt>
                <c:pt idx="2174">
                  <c:v>2036.2</c:v>
                </c:pt>
                <c:pt idx="2175">
                  <c:v>2037.8</c:v>
                </c:pt>
                <c:pt idx="2176">
                  <c:v>2039.15</c:v>
                </c:pt>
                <c:pt idx="2177">
                  <c:v>2040.35</c:v>
                </c:pt>
                <c:pt idx="2178">
                  <c:v>2041.65</c:v>
                </c:pt>
                <c:pt idx="2179">
                  <c:v>2043</c:v>
                </c:pt>
                <c:pt idx="2180">
                  <c:v>2044.65</c:v>
                </c:pt>
                <c:pt idx="2181">
                  <c:v>2046.05</c:v>
                </c:pt>
                <c:pt idx="2182">
                  <c:v>2047.65</c:v>
                </c:pt>
                <c:pt idx="2183">
                  <c:v>2049</c:v>
                </c:pt>
                <c:pt idx="2184">
                  <c:v>2050.5</c:v>
                </c:pt>
                <c:pt idx="2185">
                  <c:v>2051.9</c:v>
                </c:pt>
                <c:pt idx="2186">
                  <c:v>2053.6999999999998</c:v>
                </c:pt>
                <c:pt idx="2187">
                  <c:v>2056.1</c:v>
                </c:pt>
                <c:pt idx="2188">
                  <c:v>2057.4499999999998</c:v>
                </c:pt>
                <c:pt idx="2189">
                  <c:v>2058.85</c:v>
                </c:pt>
                <c:pt idx="2190">
                  <c:v>2060.5500000000002</c:v>
                </c:pt>
                <c:pt idx="2191">
                  <c:v>2062.15</c:v>
                </c:pt>
                <c:pt idx="2192">
                  <c:v>2063.5</c:v>
                </c:pt>
                <c:pt idx="2193">
                  <c:v>2065.1999999999998</c:v>
                </c:pt>
                <c:pt idx="2194">
                  <c:v>2066.6</c:v>
                </c:pt>
                <c:pt idx="2195">
                  <c:v>2068.25</c:v>
                </c:pt>
                <c:pt idx="2196">
                  <c:v>2069.6</c:v>
                </c:pt>
                <c:pt idx="2197">
                  <c:v>2071.3000000000002</c:v>
                </c:pt>
                <c:pt idx="2198">
                  <c:v>2072.6999999999998</c:v>
                </c:pt>
                <c:pt idx="2199">
                  <c:v>2074.4499999999998</c:v>
                </c:pt>
                <c:pt idx="2200">
                  <c:v>2076</c:v>
                </c:pt>
                <c:pt idx="2201">
                  <c:v>2077.65</c:v>
                </c:pt>
                <c:pt idx="2202">
                  <c:v>2079.4499999999998</c:v>
                </c:pt>
                <c:pt idx="2203">
                  <c:v>2081.0500000000002</c:v>
                </c:pt>
                <c:pt idx="2204">
                  <c:v>2082.65</c:v>
                </c:pt>
                <c:pt idx="2205">
                  <c:v>2084.5</c:v>
                </c:pt>
                <c:pt idx="2206">
                  <c:v>2086.1999999999998</c:v>
                </c:pt>
                <c:pt idx="2207">
                  <c:v>2087.8000000000002</c:v>
                </c:pt>
                <c:pt idx="2208">
                  <c:v>2089.1999999999998</c:v>
                </c:pt>
                <c:pt idx="2209">
                  <c:v>2090.6999999999998</c:v>
                </c:pt>
                <c:pt idx="2210">
                  <c:v>2092.3000000000002</c:v>
                </c:pt>
                <c:pt idx="2211">
                  <c:v>2094</c:v>
                </c:pt>
                <c:pt idx="2212">
                  <c:v>2095.6</c:v>
                </c:pt>
                <c:pt idx="2213">
                  <c:v>2097</c:v>
                </c:pt>
                <c:pt idx="2214">
                  <c:v>2098.6999999999998</c:v>
                </c:pt>
                <c:pt idx="2215">
                  <c:v>2100.1</c:v>
                </c:pt>
                <c:pt idx="2216">
                  <c:v>2101.5500000000002</c:v>
                </c:pt>
                <c:pt idx="2217">
                  <c:v>2103.1</c:v>
                </c:pt>
                <c:pt idx="2218">
                  <c:v>2104.8000000000002</c:v>
                </c:pt>
                <c:pt idx="2219">
                  <c:v>2106.65</c:v>
                </c:pt>
                <c:pt idx="2220">
                  <c:v>2108.25</c:v>
                </c:pt>
                <c:pt idx="2221">
                  <c:v>2109.8000000000002</c:v>
                </c:pt>
                <c:pt idx="2222">
                  <c:v>2111.4499999999998</c:v>
                </c:pt>
                <c:pt idx="2223">
                  <c:v>2113.0500000000002</c:v>
                </c:pt>
                <c:pt idx="2224">
                  <c:v>2114.65</c:v>
                </c:pt>
                <c:pt idx="2225">
                  <c:v>2116.1999999999998</c:v>
                </c:pt>
                <c:pt idx="2226">
                  <c:v>2117.5</c:v>
                </c:pt>
                <c:pt idx="2227">
                  <c:v>2119.1999999999998</c:v>
                </c:pt>
                <c:pt idx="2228">
                  <c:v>2120.6</c:v>
                </c:pt>
                <c:pt idx="2229">
                  <c:v>2122.3000000000002</c:v>
                </c:pt>
                <c:pt idx="2230">
                  <c:v>2123.9499999999998</c:v>
                </c:pt>
                <c:pt idx="2231">
                  <c:v>2125.4</c:v>
                </c:pt>
                <c:pt idx="2232">
                  <c:v>2127.0500000000002</c:v>
                </c:pt>
                <c:pt idx="2233">
                  <c:v>2128.65</c:v>
                </c:pt>
                <c:pt idx="2234">
                  <c:v>2129.9499999999998</c:v>
                </c:pt>
                <c:pt idx="2235">
                  <c:v>2131.8000000000002</c:v>
                </c:pt>
                <c:pt idx="2236">
                  <c:v>2133.3000000000002</c:v>
                </c:pt>
                <c:pt idx="2237">
                  <c:v>2134.6999999999998</c:v>
                </c:pt>
                <c:pt idx="2238">
                  <c:v>2136.4499999999998</c:v>
                </c:pt>
                <c:pt idx="2239">
                  <c:v>2138.15</c:v>
                </c:pt>
                <c:pt idx="2240">
                  <c:v>2140.1</c:v>
                </c:pt>
                <c:pt idx="2241">
                  <c:v>2142.25</c:v>
                </c:pt>
                <c:pt idx="2242">
                  <c:v>2144.5500000000002</c:v>
                </c:pt>
                <c:pt idx="2243">
                  <c:v>2146.4499999999998</c:v>
                </c:pt>
                <c:pt idx="2244">
                  <c:v>2147.9499999999998</c:v>
                </c:pt>
                <c:pt idx="2245">
                  <c:v>2150.0500000000002</c:v>
                </c:pt>
                <c:pt idx="2246">
                  <c:v>2151.5500000000002</c:v>
                </c:pt>
                <c:pt idx="2247">
                  <c:v>2153.25</c:v>
                </c:pt>
                <c:pt idx="2248">
                  <c:v>2155.15</c:v>
                </c:pt>
                <c:pt idx="2249">
                  <c:v>2156.6999999999998</c:v>
                </c:pt>
                <c:pt idx="2250">
                  <c:v>2158.15</c:v>
                </c:pt>
                <c:pt idx="2251">
                  <c:v>2159.65</c:v>
                </c:pt>
                <c:pt idx="2252">
                  <c:v>2161.15</c:v>
                </c:pt>
                <c:pt idx="2253">
                  <c:v>2162.8000000000002</c:v>
                </c:pt>
                <c:pt idx="2254">
                  <c:v>2164.4</c:v>
                </c:pt>
                <c:pt idx="2255">
                  <c:v>2166</c:v>
                </c:pt>
                <c:pt idx="2256">
                  <c:v>2167.5</c:v>
                </c:pt>
                <c:pt idx="2257">
                  <c:v>2169.1</c:v>
                </c:pt>
                <c:pt idx="2258">
                  <c:v>2170.65</c:v>
                </c:pt>
                <c:pt idx="2259">
                  <c:v>2172.35</c:v>
                </c:pt>
                <c:pt idx="2260">
                  <c:v>2174.1999999999998</c:v>
                </c:pt>
                <c:pt idx="2261">
                  <c:v>2175.8000000000002</c:v>
                </c:pt>
                <c:pt idx="2262">
                  <c:v>2177.65</c:v>
                </c:pt>
                <c:pt idx="2263">
                  <c:v>2179.5</c:v>
                </c:pt>
                <c:pt idx="2264">
                  <c:v>2180.85</c:v>
                </c:pt>
                <c:pt idx="2265">
                  <c:v>2182.65</c:v>
                </c:pt>
                <c:pt idx="2266">
                  <c:v>2183.9</c:v>
                </c:pt>
                <c:pt idx="2267">
                  <c:v>2185.4499999999998</c:v>
                </c:pt>
                <c:pt idx="2268">
                  <c:v>2187.15</c:v>
                </c:pt>
                <c:pt idx="2269">
                  <c:v>2188.9499999999998</c:v>
                </c:pt>
                <c:pt idx="2270">
                  <c:v>2190.15</c:v>
                </c:pt>
                <c:pt idx="2271">
                  <c:v>2191.8000000000002</c:v>
                </c:pt>
                <c:pt idx="2272">
                  <c:v>2193.15</c:v>
                </c:pt>
                <c:pt idx="2273">
                  <c:v>2194.85</c:v>
                </c:pt>
                <c:pt idx="2274">
                  <c:v>2196.4499999999998</c:v>
                </c:pt>
                <c:pt idx="2275">
                  <c:v>2198.1999999999998</c:v>
                </c:pt>
                <c:pt idx="2276">
                  <c:v>2199.5</c:v>
                </c:pt>
                <c:pt idx="2277">
                  <c:v>2201.1999999999998</c:v>
                </c:pt>
                <c:pt idx="2278">
                  <c:v>2202.75</c:v>
                </c:pt>
                <c:pt idx="2279">
                  <c:v>2204.35</c:v>
                </c:pt>
                <c:pt idx="2280">
                  <c:v>2205.75</c:v>
                </c:pt>
                <c:pt idx="2281">
                  <c:v>2207.1999999999998</c:v>
                </c:pt>
                <c:pt idx="2282">
                  <c:v>2208.6999999999998</c:v>
                </c:pt>
                <c:pt idx="2283">
                  <c:v>2210.3000000000002</c:v>
                </c:pt>
                <c:pt idx="2284">
                  <c:v>2211.5500000000002</c:v>
                </c:pt>
                <c:pt idx="2285">
                  <c:v>2213.25</c:v>
                </c:pt>
                <c:pt idx="2286">
                  <c:v>2214.75</c:v>
                </c:pt>
                <c:pt idx="2287">
                  <c:v>2216.6</c:v>
                </c:pt>
                <c:pt idx="2288">
                  <c:v>2218</c:v>
                </c:pt>
                <c:pt idx="2289">
                  <c:v>2219.8000000000002</c:v>
                </c:pt>
                <c:pt idx="2290">
                  <c:v>2221.5</c:v>
                </c:pt>
                <c:pt idx="2291">
                  <c:v>2223.25</c:v>
                </c:pt>
                <c:pt idx="2292">
                  <c:v>2224.8000000000002</c:v>
                </c:pt>
                <c:pt idx="2293">
                  <c:v>2226.5500000000002</c:v>
                </c:pt>
                <c:pt idx="2294">
                  <c:v>2228.15</c:v>
                </c:pt>
                <c:pt idx="2295">
                  <c:v>2229.8000000000002</c:v>
                </c:pt>
                <c:pt idx="2296">
                  <c:v>2231.4</c:v>
                </c:pt>
                <c:pt idx="2297">
                  <c:v>2233.1</c:v>
                </c:pt>
                <c:pt idx="2298">
                  <c:v>2234.5</c:v>
                </c:pt>
                <c:pt idx="2299">
                  <c:v>2236.4</c:v>
                </c:pt>
                <c:pt idx="2300">
                  <c:v>2237.85</c:v>
                </c:pt>
                <c:pt idx="2301">
                  <c:v>2239.35</c:v>
                </c:pt>
                <c:pt idx="2302">
                  <c:v>2241.0500000000002</c:v>
                </c:pt>
                <c:pt idx="2303">
                  <c:v>2242.8000000000002</c:v>
                </c:pt>
                <c:pt idx="2304">
                  <c:v>2244.35</c:v>
                </c:pt>
                <c:pt idx="2305">
                  <c:v>2246.25</c:v>
                </c:pt>
                <c:pt idx="2306">
                  <c:v>2247.65</c:v>
                </c:pt>
                <c:pt idx="2307">
                  <c:v>2249.35</c:v>
                </c:pt>
                <c:pt idx="2308">
                  <c:v>2251.4</c:v>
                </c:pt>
                <c:pt idx="2309">
                  <c:v>2253.0500000000002</c:v>
                </c:pt>
                <c:pt idx="2310">
                  <c:v>2254.4499999999998</c:v>
                </c:pt>
                <c:pt idx="2311">
                  <c:v>2256.15</c:v>
                </c:pt>
                <c:pt idx="2312">
                  <c:v>2257.6999999999998</c:v>
                </c:pt>
                <c:pt idx="2313">
                  <c:v>2259.4</c:v>
                </c:pt>
                <c:pt idx="2314">
                  <c:v>2261.1999999999998</c:v>
                </c:pt>
                <c:pt idx="2315">
                  <c:v>2263.0500000000002</c:v>
                </c:pt>
                <c:pt idx="2316">
                  <c:v>2264.65</c:v>
                </c:pt>
                <c:pt idx="2317">
                  <c:v>2266.4499999999998</c:v>
                </c:pt>
                <c:pt idx="2318">
                  <c:v>2268</c:v>
                </c:pt>
                <c:pt idx="2319">
                  <c:v>2269.6</c:v>
                </c:pt>
                <c:pt idx="2320">
                  <c:v>2271.3000000000002</c:v>
                </c:pt>
                <c:pt idx="2321">
                  <c:v>2273.15</c:v>
                </c:pt>
                <c:pt idx="2322">
                  <c:v>2274.75</c:v>
                </c:pt>
                <c:pt idx="2323">
                  <c:v>2276.35</c:v>
                </c:pt>
                <c:pt idx="2324">
                  <c:v>2278</c:v>
                </c:pt>
                <c:pt idx="2325">
                  <c:v>2279.6</c:v>
                </c:pt>
                <c:pt idx="2326">
                  <c:v>2281.35</c:v>
                </c:pt>
                <c:pt idx="2327">
                  <c:v>2283.0500000000002</c:v>
                </c:pt>
                <c:pt idx="2328">
                  <c:v>2284.5500000000002</c:v>
                </c:pt>
                <c:pt idx="2329">
                  <c:v>2286.1999999999998</c:v>
                </c:pt>
                <c:pt idx="2330">
                  <c:v>2288</c:v>
                </c:pt>
                <c:pt idx="2331">
                  <c:v>2290.0500000000002</c:v>
                </c:pt>
                <c:pt idx="2332">
                  <c:v>2291.4</c:v>
                </c:pt>
                <c:pt idx="2333">
                  <c:v>2293.3000000000002</c:v>
                </c:pt>
                <c:pt idx="2334">
                  <c:v>2294.85</c:v>
                </c:pt>
                <c:pt idx="2335">
                  <c:v>2296.5</c:v>
                </c:pt>
                <c:pt idx="2336">
                  <c:v>2298.25</c:v>
                </c:pt>
                <c:pt idx="2337">
                  <c:v>2299.8000000000002</c:v>
                </c:pt>
                <c:pt idx="2338">
                  <c:v>2301.35</c:v>
                </c:pt>
                <c:pt idx="2339">
                  <c:v>2303.1</c:v>
                </c:pt>
                <c:pt idx="2340">
                  <c:v>2304.9499999999998</c:v>
                </c:pt>
                <c:pt idx="2341">
                  <c:v>2306.6999999999998</c:v>
                </c:pt>
                <c:pt idx="2342">
                  <c:v>2308.3000000000002</c:v>
                </c:pt>
                <c:pt idx="2343">
                  <c:v>2309.9499999999998</c:v>
                </c:pt>
                <c:pt idx="2344">
                  <c:v>2311.75</c:v>
                </c:pt>
                <c:pt idx="2345">
                  <c:v>2313.5</c:v>
                </c:pt>
                <c:pt idx="2346">
                  <c:v>2314.8000000000002</c:v>
                </c:pt>
                <c:pt idx="2347">
                  <c:v>2316.6</c:v>
                </c:pt>
                <c:pt idx="2348">
                  <c:v>2317.9</c:v>
                </c:pt>
                <c:pt idx="2349">
                  <c:v>2319.75</c:v>
                </c:pt>
                <c:pt idx="2350">
                  <c:v>2321.5</c:v>
                </c:pt>
                <c:pt idx="2351">
                  <c:v>2323.1</c:v>
                </c:pt>
                <c:pt idx="2352">
                  <c:v>2324.75</c:v>
                </c:pt>
                <c:pt idx="2353">
                  <c:v>2326.4499999999998</c:v>
                </c:pt>
                <c:pt idx="2354">
                  <c:v>2328</c:v>
                </c:pt>
                <c:pt idx="2355">
                  <c:v>2329.65</c:v>
                </c:pt>
                <c:pt idx="2356">
                  <c:v>2331.25</c:v>
                </c:pt>
                <c:pt idx="2357">
                  <c:v>2333.1</c:v>
                </c:pt>
                <c:pt idx="2358">
                  <c:v>2334.8000000000002</c:v>
                </c:pt>
                <c:pt idx="2359">
                  <c:v>2336.65</c:v>
                </c:pt>
                <c:pt idx="2360">
                  <c:v>2338.4499999999998</c:v>
                </c:pt>
                <c:pt idx="2361">
                  <c:v>2340.4</c:v>
                </c:pt>
                <c:pt idx="2362">
                  <c:v>2341.75</c:v>
                </c:pt>
                <c:pt idx="2363">
                  <c:v>2343.65</c:v>
                </c:pt>
                <c:pt idx="2364">
                  <c:v>2345.1999999999998</c:v>
                </c:pt>
                <c:pt idx="2365">
                  <c:v>2346.85</c:v>
                </c:pt>
                <c:pt idx="2366">
                  <c:v>2348.4</c:v>
                </c:pt>
                <c:pt idx="2367">
                  <c:v>2350.85</c:v>
                </c:pt>
                <c:pt idx="2368">
                  <c:v>2352.1999999999998</c:v>
                </c:pt>
                <c:pt idx="2369">
                  <c:v>2354.0500000000002</c:v>
                </c:pt>
                <c:pt idx="2370">
                  <c:v>2355.5500000000002</c:v>
                </c:pt>
                <c:pt idx="2371">
                  <c:v>2357.4</c:v>
                </c:pt>
                <c:pt idx="2372">
                  <c:v>2359</c:v>
                </c:pt>
                <c:pt idx="2373">
                  <c:v>2360.85</c:v>
                </c:pt>
                <c:pt idx="2374">
                  <c:v>2362.1</c:v>
                </c:pt>
                <c:pt idx="2375">
                  <c:v>2363.9</c:v>
                </c:pt>
                <c:pt idx="2376">
                  <c:v>2365.5500000000002</c:v>
                </c:pt>
                <c:pt idx="2377">
                  <c:v>2367.5500000000002</c:v>
                </c:pt>
                <c:pt idx="2378">
                  <c:v>2369.5</c:v>
                </c:pt>
                <c:pt idx="2379">
                  <c:v>2371.5500000000002</c:v>
                </c:pt>
                <c:pt idx="2380">
                  <c:v>2372.9499999999998</c:v>
                </c:pt>
                <c:pt idx="2381">
                  <c:v>2374.6999999999998</c:v>
                </c:pt>
                <c:pt idx="2382">
                  <c:v>2376.5500000000002</c:v>
                </c:pt>
                <c:pt idx="2383">
                  <c:v>2378.1999999999998</c:v>
                </c:pt>
                <c:pt idx="2384">
                  <c:v>2379.6999999999998</c:v>
                </c:pt>
                <c:pt idx="2385">
                  <c:v>2381.4499999999998</c:v>
                </c:pt>
                <c:pt idx="2386">
                  <c:v>2382.8000000000002</c:v>
                </c:pt>
                <c:pt idx="2387">
                  <c:v>2384.75</c:v>
                </c:pt>
                <c:pt idx="2388">
                  <c:v>2386.25</c:v>
                </c:pt>
                <c:pt idx="2389">
                  <c:v>2388.1</c:v>
                </c:pt>
                <c:pt idx="2390">
                  <c:v>2389.6999999999998</c:v>
                </c:pt>
                <c:pt idx="2391">
                  <c:v>2391.4499999999998</c:v>
                </c:pt>
                <c:pt idx="2392">
                  <c:v>2393</c:v>
                </c:pt>
                <c:pt idx="2393">
                  <c:v>2394.9499999999998</c:v>
                </c:pt>
                <c:pt idx="2394">
                  <c:v>2396.75</c:v>
                </c:pt>
                <c:pt idx="2395">
                  <c:v>2398.6</c:v>
                </c:pt>
                <c:pt idx="2396">
                  <c:v>2400.25</c:v>
                </c:pt>
                <c:pt idx="2397">
                  <c:v>2402.1</c:v>
                </c:pt>
                <c:pt idx="2398">
                  <c:v>2403.4499999999998</c:v>
                </c:pt>
                <c:pt idx="2399">
                  <c:v>2405.35</c:v>
                </c:pt>
                <c:pt idx="2400">
                  <c:v>2407.1999999999998</c:v>
                </c:pt>
                <c:pt idx="2401">
                  <c:v>2408.85</c:v>
                </c:pt>
                <c:pt idx="2402">
                  <c:v>2410.5</c:v>
                </c:pt>
                <c:pt idx="2403">
                  <c:v>2412.5500000000002</c:v>
                </c:pt>
                <c:pt idx="2404">
                  <c:v>2413.8000000000002</c:v>
                </c:pt>
                <c:pt idx="2405">
                  <c:v>2415.6</c:v>
                </c:pt>
                <c:pt idx="2406">
                  <c:v>2417.3000000000002</c:v>
                </c:pt>
                <c:pt idx="2407">
                  <c:v>2419.1</c:v>
                </c:pt>
                <c:pt idx="2408">
                  <c:v>2420.6</c:v>
                </c:pt>
                <c:pt idx="2409">
                  <c:v>2422.4</c:v>
                </c:pt>
                <c:pt idx="2410">
                  <c:v>2423.8000000000002</c:v>
                </c:pt>
                <c:pt idx="2411">
                  <c:v>2425.5</c:v>
                </c:pt>
                <c:pt idx="2412">
                  <c:v>2427.1999999999998</c:v>
                </c:pt>
                <c:pt idx="2413">
                  <c:v>2429</c:v>
                </c:pt>
                <c:pt idx="2414">
                  <c:v>2430.6</c:v>
                </c:pt>
                <c:pt idx="2415">
                  <c:v>2432.4499999999998</c:v>
                </c:pt>
                <c:pt idx="2416">
                  <c:v>2433.75</c:v>
                </c:pt>
                <c:pt idx="2417">
                  <c:v>2435.75</c:v>
                </c:pt>
                <c:pt idx="2418">
                  <c:v>2437.4</c:v>
                </c:pt>
                <c:pt idx="2419">
                  <c:v>2439.4</c:v>
                </c:pt>
                <c:pt idx="2420">
                  <c:v>2441.0500000000002</c:v>
                </c:pt>
                <c:pt idx="2421">
                  <c:v>2442.9</c:v>
                </c:pt>
                <c:pt idx="2422">
                  <c:v>2444.3000000000002</c:v>
                </c:pt>
                <c:pt idx="2423">
                  <c:v>2446</c:v>
                </c:pt>
                <c:pt idx="2424">
                  <c:v>2447.6999999999998</c:v>
                </c:pt>
                <c:pt idx="2425">
                  <c:v>2449.5500000000002</c:v>
                </c:pt>
                <c:pt idx="2426">
                  <c:v>2451.15</c:v>
                </c:pt>
                <c:pt idx="2427">
                  <c:v>2453.1</c:v>
                </c:pt>
                <c:pt idx="2428">
                  <c:v>2454.5500000000002</c:v>
                </c:pt>
                <c:pt idx="2429">
                  <c:v>2456.5500000000002</c:v>
                </c:pt>
                <c:pt idx="2430">
                  <c:v>2458.4499999999998</c:v>
                </c:pt>
                <c:pt idx="2431">
                  <c:v>2460.5500000000002</c:v>
                </c:pt>
                <c:pt idx="2432">
                  <c:v>2462.1999999999998</c:v>
                </c:pt>
                <c:pt idx="2433">
                  <c:v>2464.25</c:v>
                </c:pt>
                <c:pt idx="2434">
                  <c:v>2465.65</c:v>
                </c:pt>
                <c:pt idx="2435">
                  <c:v>2467.5500000000002</c:v>
                </c:pt>
                <c:pt idx="2436">
                  <c:v>2469.4</c:v>
                </c:pt>
                <c:pt idx="2437">
                  <c:v>2471.15</c:v>
                </c:pt>
                <c:pt idx="2438">
                  <c:v>2472.8000000000002</c:v>
                </c:pt>
                <c:pt idx="2439">
                  <c:v>2474.75</c:v>
                </c:pt>
                <c:pt idx="2440">
                  <c:v>2476.0500000000002</c:v>
                </c:pt>
                <c:pt idx="2441">
                  <c:v>2477.9</c:v>
                </c:pt>
                <c:pt idx="2442">
                  <c:v>2479.65</c:v>
                </c:pt>
                <c:pt idx="2443">
                  <c:v>2481.6</c:v>
                </c:pt>
                <c:pt idx="2444">
                  <c:v>2483.4</c:v>
                </c:pt>
                <c:pt idx="2445">
                  <c:v>2485.1999999999998</c:v>
                </c:pt>
                <c:pt idx="2446">
                  <c:v>2487.1999999999998</c:v>
                </c:pt>
                <c:pt idx="2447">
                  <c:v>2489.25</c:v>
                </c:pt>
                <c:pt idx="2448">
                  <c:v>2490.9</c:v>
                </c:pt>
                <c:pt idx="2449">
                  <c:v>2492.4</c:v>
                </c:pt>
                <c:pt idx="2450">
                  <c:v>2494.1999999999998</c:v>
                </c:pt>
                <c:pt idx="2451">
                  <c:v>2497.1</c:v>
                </c:pt>
                <c:pt idx="2452">
                  <c:v>2499.1999999999998</c:v>
                </c:pt>
                <c:pt idx="2453">
                  <c:v>2501.3000000000002</c:v>
                </c:pt>
                <c:pt idx="2454">
                  <c:v>2503.5500000000002</c:v>
                </c:pt>
                <c:pt idx="2455">
                  <c:v>2505.5500000000002</c:v>
                </c:pt>
                <c:pt idx="2456">
                  <c:v>2507.65</c:v>
                </c:pt>
                <c:pt idx="2457">
                  <c:v>2509.5500000000002</c:v>
                </c:pt>
                <c:pt idx="2458">
                  <c:v>2511.4</c:v>
                </c:pt>
                <c:pt idx="2459">
                  <c:v>2513.3000000000002</c:v>
                </c:pt>
                <c:pt idx="2460">
                  <c:v>2514.85</c:v>
                </c:pt>
                <c:pt idx="2461">
                  <c:v>2516.6999999999998</c:v>
                </c:pt>
                <c:pt idx="2462">
                  <c:v>2518.5500000000002</c:v>
                </c:pt>
                <c:pt idx="2463">
                  <c:v>2520.35</c:v>
                </c:pt>
                <c:pt idx="2464">
                  <c:v>2522.15</c:v>
                </c:pt>
                <c:pt idx="2465">
                  <c:v>2523.8000000000002</c:v>
                </c:pt>
                <c:pt idx="2466">
                  <c:v>2525.65</c:v>
                </c:pt>
                <c:pt idx="2467">
                  <c:v>2527.1999999999998</c:v>
                </c:pt>
                <c:pt idx="2468">
                  <c:v>2528.9</c:v>
                </c:pt>
                <c:pt idx="2469">
                  <c:v>2530.9</c:v>
                </c:pt>
                <c:pt idx="2470">
                  <c:v>2532.5500000000002</c:v>
                </c:pt>
                <c:pt idx="2471">
                  <c:v>2534.65</c:v>
                </c:pt>
                <c:pt idx="2472">
                  <c:v>2536.35</c:v>
                </c:pt>
                <c:pt idx="2473">
                  <c:v>2538.3000000000002</c:v>
                </c:pt>
                <c:pt idx="2474">
                  <c:v>2539.9</c:v>
                </c:pt>
                <c:pt idx="2475">
                  <c:v>2541.75</c:v>
                </c:pt>
                <c:pt idx="2476">
                  <c:v>2543.6</c:v>
                </c:pt>
                <c:pt idx="2477">
                  <c:v>2545.75</c:v>
                </c:pt>
                <c:pt idx="2478">
                  <c:v>2547.8000000000002</c:v>
                </c:pt>
                <c:pt idx="2479">
                  <c:v>2549.75</c:v>
                </c:pt>
                <c:pt idx="2480">
                  <c:v>2551.3000000000002</c:v>
                </c:pt>
                <c:pt idx="2481">
                  <c:v>2553.3000000000002</c:v>
                </c:pt>
                <c:pt idx="2482">
                  <c:v>2555.1999999999998</c:v>
                </c:pt>
                <c:pt idx="2483">
                  <c:v>2557.1</c:v>
                </c:pt>
                <c:pt idx="2484">
                  <c:v>2558.85</c:v>
                </c:pt>
                <c:pt idx="2485">
                  <c:v>2560.85</c:v>
                </c:pt>
                <c:pt idx="2486">
                  <c:v>2562.6999999999998</c:v>
                </c:pt>
                <c:pt idx="2487">
                  <c:v>2564.5500000000002</c:v>
                </c:pt>
                <c:pt idx="2488">
                  <c:v>2566.3000000000002</c:v>
                </c:pt>
                <c:pt idx="2489">
                  <c:v>2568.3000000000002</c:v>
                </c:pt>
                <c:pt idx="2490">
                  <c:v>2570.0500000000002</c:v>
                </c:pt>
                <c:pt idx="2491">
                  <c:v>2572</c:v>
                </c:pt>
                <c:pt idx="2492">
                  <c:v>2573.4</c:v>
                </c:pt>
                <c:pt idx="2493">
                  <c:v>2575.5</c:v>
                </c:pt>
                <c:pt idx="2494">
                  <c:v>2577.1999999999998</c:v>
                </c:pt>
                <c:pt idx="2495">
                  <c:v>2579.25</c:v>
                </c:pt>
                <c:pt idx="2496">
                  <c:v>2581.15</c:v>
                </c:pt>
                <c:pt idx="2497">
                  <c:v>2583.1</c:v>
                </c:pt>
                <c:pt idx="2498">
                  <c:v>2585.15</c:v>
                </c:pt>
                <c:pt idx="2499">
                  <c:v>2586.9499999999998</c:v>
                </c:pt>
                <c:pt idx="2500">
                  <c:v>2588.8000000000002</c:v>
                </c:pt>
                <c:pt idx="2501">
                  <c:v>2590.85</c:v>
                </c:pt>
                <c:pt idx="2502">
                  <c:v>2592.8000000000002</c:v>
                </c:pt>
                <c:pt idx="2503">
                  <c:v>2594.65</c:v>
                </c:pt>
                <c:pt idx="2504">
                  <c:v>2596.4</c:v>
                </c:pt>
                <c:pt idx="2505">
                  <c:v>2598.35</c:v>
                </c:pt>
                <c:pt idx="2506">
                  <c:v>2600.0500000000002</c:v>
                </c:pt>
                <c:pt idx="2507">
                  <c:v>2602.0500000000002</c:v>
                </c:pt>
                <c:pt idx="2508">
                  <c:v>2603.4499999999998</c:v>
                </c:pt>
                <c:pt idx="2509">
                  <c:v>2605.5</c:v>
                </c:pt>
                <c:pt idx="2510">
                  <c:v>2607.5</c:v>
                </c:pt>
                <c:pt idx="2511">
                  <c:v>2609.3000000000002</c:v>
                </c:pt>
                <c:pt idx="2512">
                  <c:v>2610.8000000000002</c:v>
                </c:pt>
                <c:pt idx="2513">
                  <c:v>2612.75</c:v>
                </c:pt>
                <c:pt idx="2514">
                  <c:v>2614.25</c:v>
                </c:pt>
                <c:pt idx="2515">
                  <c:v>2616.4499999999998</c:v>
                </c:pt>
                <c:pt idx="2516">
                  <c:v>2618.25</c:v>
                </c:pt>
                <c:pt idx="2517">
                  <c:v>2620.3000000000002</c:v>
                </c:pt>
                <c:pt idx="2518">
                  <c:v>2621.85</c:v>
                </c:pt>
                <c:pt idx="2519">
                  <c:v>2623.85</c:v>
                </c:pt>
                <c:pt idx="2520">
                  <c:v>2626</c:v>
                </c:pt>
                <c:pt idx="2521">
                  <c:v>2627.85</c:v>
                </c:pt>
                <c:pt idx="2522">
                  <c:v>2629.9</c:v>
                </c:pt>
                <c:pt idx="2523">
                  <c:v>2632</c:v>
                </c:pt>
                <c:pt idx="2524">
                  <c:v>2633.6</c:v>
                </c:pt>
                <c:pt idx="2525">
                  <c:v>2635.55</c:v>
                </c:pt>
                <c:pt idx="2526">
                  <c:v>2637.3</c:v>
                </c:pt>
                <c:pt idx="2527">
                  <c:v>2639.1</c:v>
                </c:pt>
                <c:pt idx="2528">
                  <c:v>2640.65</c:v>
                </c:pt>
                <c:pt idx="2529">
                  <c:v>2642.5</c:v>
                </c:pt>
                <c:pt idx="2530">
                  <c:v>2644.05</c:v>
                </c:pt>
                <c:pt idx="2531">
                  <c:v>2646.05</c:v>
                </c:pt>
                <c:pt idx="2532">
                  <c:v>2647.8</c:v>
                </c:pt>
                <c:pt idx="2533">
                  <c:v>2649.8</c:v>
                </c:pt>
                <c:pt idx="2534">
                  <c:v>2651.35</c:v>
                </c:pt>
                <c:pt idx="2535">
                  <c:v>2653.45</c:v>
                </c:pt>
                <c:pt idx="2536">
                  <c:v>2655.45</c:v>
                </c:pt>
                <c:pt idx="2537">
                  <c:v>2657.45</c:v>
                </c:pt>
                <c:pt idx="2538">
                  <c:v>2659.2</c:v>
                </c:pt>
                <c:pt idx="2539">
                  <c:v>2661.05</c:v>
                </c:pt>
                <c:pt idx="2540">
                  <c:v>2662.8</c:v>
                </c:pt>
                <c:pt idx="2541">
                  <c:v>2664.75</c:v>
                </c:pt>
                <c:pt idx="2542">
                  <c:v>2666.5</c:v>
                </c:pt>
                <c:pt idx="2543">
                  <c:v>2668.35</c:v>
                </c:pt>
                <c:pt idx="2544">
                  <c:v>2669.95</c:v>
                </c:pt>
                <c:pt idx="2545">
                  <c:v>2672</c:v>
                </c:pt>
                <c:pt idx="2546">
                  <c:v>2673.9</c:v>
                </c:pt>
                <c:pt idx="2547">
                  <c:v>2675.9</c:v>
                </c:pt>
                <c:pt idx="2548">
                  <c:v>2678</c:v>
                </c:pt>
                <c:pt idx="2549">
                  <c:v>2680.05</c:v>
                </c:pt>
                <c:pt idx="2550">
                  <c:v>2681.9</c:v>
                </c:pt>
                <c:pt idx="2551">
                  <c:v>2683.8</c:v>
                </c:pt>
                <c:pt idx="2552">
                  <c:v>2685.5</c:v>
                </c:pt>
                <c:pt idx="2553">
                  <c:v>2687.45</c:v>
                </c:pt>
                <c:pt idx="2554">
                  <c:v>2689.05</c:v>
                </c:pt>
                <c:pt idx="2555">
                  <c:v>2691</c:v>
                </c:pt>
                <c:pt idx="2556">
                  <c:v>2692.9</c:v>
                </c:pt>
                <c:pt idx="2557">
                  <c:v>2694.6</c:v>
                </c:pt>
                <c:pt idx="2558">
                  <c:v>2696.6</c:v>
                </c:pt>
                <c:pt idx="2559">
                  <c:v>2698.5</c:v>
                </c:pt>
                <c:pt idx="2560">
                  <c:v>2700.3</c:v>
                </c:pt>
                <c:pt idx="2561">
                  <c:v>2702.15</c:v>
                </c:pt>
                <c:pt idx="2562">
                  <c:v>2703.75</c:v>
                </c:pt>
                <c:pt idx="2563">
                  <c:v>2705.9</c:v>
                </c:pt>
                <c:pt idx="2564">
                  <c:v>2708.05</c:v>
                </c:pt>
                <c:pt idx="2565">
                  <c:v>2710.05</c:v>
                </c:pt>
                <c:pt idx="2566">
                  <c:v>2712</c:v>
                </c:pt>
                <c:pt idx="2567">
                  <c:v>2713.85</c:v>
                </c:pt>
                <c:pt idx="2568">
                  <c:v>2715.5</c:v>
                </c:pt>
                <c:pt idx="2569">
                  <c:v>2717.65</c:v>
                </c:pt>
                <c:pt idx="2570">
                  <c:v>2719.3</c:v>
                </c:pt>
                <c:pt idx="2571">
                  <c:v>2721.35</c:v>
                </c:pt>
                <c:pt idx="2572">
                  <c:v>2723.3</c:v>
                </c:pt>
                <c:pt idx="2573">
                  <c:v>2725.5</c:v>
                </c:pt>
                <c:pt idx="2574">
                  <c:v>2727.45</c:v>
                </c:pt>
                <c:pt idx="2575">
                  <c:v>2729.2</c:v>
                </c:pt>
                <c:pt idx="2576">
                  <c:v>2730.8</c:v>
                </c:pt>
                <c:pt idx="2577">
                  <c:v>2733.35</c:v>
                </c:pt>
                <c:pt idx="2578">
                  <c:v>2735.95</c:v>
                </c:pt>
                <c:pt idx="2579">
                  <c:v>2738.3</c:v>
                </c:pt>
                <c:pt idx="2580">
                  <c:v>2740.4</c:v>
                </c:pt>
                <c:pt idx="2581">
                  <c:v>2742.7</c:v>
                </c:pt>
                <c:pt idx="2582">
                  <c:v>2744.95</c:v>
                </c:pt>
                <c:pt idx="2583">
                  <c:v>2747.15</c:v>
                </c:pt>
                <c:pt idx="2584">
                  <c:v>2749.25</c:v>
                </c:pt>
                <c:pt idx="2585">
                  <c:v>2751.15</c:v>
                </c:pt>
                <c:pt idx="2586">
                  <c:v>2753.2</c:v>
                </c:pt>
                <c:pt idx="2587">
                  <c:v>2755.35</c:v>
                </c:pt>
                <c:pt idx="2588">
                  <c:v>2757.1</c:v>
                </c:pt>
                <c:pt idx="2589">
                  <c:v>2759.15</c:v>
                </c:pt>
                <c:pt idx="2590">
                  <c:v>2760.75</c:v>
                </c:pt>
                <c:pt idx="2591">
                  <c:v>2762.85</c:v>
                </c:pt>
                <c:pt idx="2592">
                  <c:v>2764.75</c:v>
                </c:pt>
                <c:pt idx="2593">
                  <c:v>2766.9</c:v>
                </c:pt>
                <c:pt idx="2594">
                  <c:v>2768.75</c:v>
                </c:pt>
                <c:pt idx="2595">
                  <c:v>2770.75</c:v>
                </c:pt>
                <c:pt idx="2596">
                  <c:v>2772.55</c:v>
                </c:pt>
                <c:pt idx="2597">
                  <c:v>2774.65</c:v>
                </c:pt>
                <c:pt idx="2598">
                  <c:v>2776.4</c:v>
                </c:pt>
                <c:pt idx="2599">
                  <c:v>2778.1</c:v>
                </c:pt>
                <c:pt idx="2600">
                  <c:v>2779.7</c:v>
                </c:pt>
                <c:pt idx="2601">
                  <c:v>2781.85</c:v>
                </c:pt>
                <c:pt idx="2602">
                  <c:v>2783.5</c:v>
                </c:pt>
                <c:pt idx="2603">
                  <c:v>2785.6</c:v>
                </c:pt>
                <c:pt idx="2604">
                  <c:v>2787.2</c:v>
                </c:pt>
                <c:pt idx="2605">
                  <c:v>2789.15</c:v>
                </c:pt>
                <c:pt idx="2606">
                  <c:v>2791.1</c:v>
                </c:pt>
                <c:pt idx="2607">
                  <c:v>2793.1</c:v>
                </c:pt>
                <c:pt idx="2608">
                  <c:v>2794.8</c:v>
                </c:pt>
                <c:pt idx="2609">
                  <c:v>2797.15</c:v>
                </c:pt>
                <c:pt idx="2610">
                  <c:v>2798.9</c:v>
                </c:pt>
                <c:pt idx="2611">
                  <c:v>2800.9</c:v>
                </c:pt>
                <c:pt idx="2612">
                  <c:v>2802.65</c:v>
                </c:pt>
                <c:pt idx="2613">
                  <c:v>2804.7</c:v>
                </c:pt>
                <c:pt idx="2614">
                  <c:v>2807.1</c:v>
                </c:pt>
                <c:pt idx="2615">
                  <c:v>2809</c:v>
                </c:pt>
                <c:pt idx="2616">
                  <c:v>2811.15</c:v>
                </c:pt>
                <c:pt idx="2617">
                  <c:v>2813.2</c:v>
                </c:pt>
                <c:pt idx="2618">
                  <c:v>2815.35</c:v>
                </c:pt>
                <c:pt idx="2619">
                  <c:v>2817.2</c:v>
                </c:pt>
                <c:pt idx="2620">
                  <c:v>2819.05</c:v>
                </c:pt>
                <c:pt idx="2621">
                  <c:v>2821.15</c:v>
                </c:pt>
                <c:pt idx="2622">
                  <c:v>2822.95</c:v>
                </c:pt>
                <c:pt idx="2623">
                  <c:v>2825.05</c:v>
                </c:pt>
                <c:pt idx="2624">
                  <c:v>2826.95</c:v>
                </c:pt>
                <c:pt idx="2625">
                  <c:v>2829.05</c:v>
                </c:pt>
                <c:pt idx="2626">
                  <c:v>2830.95</c:v>
                </c:pt>
                <c:pt idx="2627">
                  <c:v>2833.05</c:v>
                </c:pt>
                <c:pt idx="2628">
                  <c:v>2834.75</c:v>
                </c:pt>
                <c:pt idx="2629">
                  <c:v>2836.85</c:v>
                </c:pt>
                <c:pt idx="2630">
                  <c:v>2838.55</c:v>
                </c:pt>
                <c:pt idx="2631">
                  <c:v>2840.55</c:v>
                </c:pt>
                <c:pt idx="2632">
                  <c:v>2842.7</c:v>
                </c:pt>
                <c:pt idx="2633">
                  <c:v>2844.7</c:v>
                </c:pt>
                <c:pt idx="2634">
                  <c:v>2846.5</c:v>
                </c:pt>
                <c:pt idx="2635">
                  <c:v>2848.4</c:v>
                </c:pt>
                <c:pt idx="2636">
                  <c:v>2850.35</c:v>
                </c:pt>
                <c:pt idx="2637">
                  <c:v>2852.3</c:v>
                </c:pt>
                <c:pt idx="2638">
                  <c:v>2854.45</c:v>
                </c:pt>
                <c:pt idx="2639">
                  <c:v>2856.45</c:v>
                </c:pt>
                <c:pt idx="2640">
                  <c:v>2858.1</c:v>
                </c:pt>
                <c:pt idx="2641">
                  <c:v>2860.05</c:v>
                </c:pt>
                <c:pt idx="2642">
                  <c:v>2862.2</c:v>
                </c:pt>
                <c:pt idx="2643">
                  <c:v>2864.25</c:v>
                </c:pt>
                <c:pt idx="2644">
                  <c:v>2865.95</c:v>
                </c:pt>
                <c:pt idx="2645">
                  <c:v>2868</c:v>
                </c:pt>
                <c:pt idx="2646">
                  <c:v>2870.1</c:v>
                </c:pt>
                <c:pt idx="2647">
                  <c:v>2872</c:v>
                </c:pt>
                <c:pt idx="2648">
                  <c:v>2874.05</c:v>
                </c:pt>
                <c:pt idx="2649">
                  <c:v>2875.9</c:v>
                </c:pt>
                <c:pt idx="2650">
                  <c:v>2877.55</c:v>
                </c:pt>
                <c:pt idx="2651">
                  <c:v>2879.4</c:v>
                </c:pt>
                <c:pt idx="2652">
                  <c:v>2881.15</c:v>
                </c:pt>
                <c:pt idx="2653">
                  <c:v>2883.4</c:v>
                </c:pt>
                <c:pt idx="2654">
                  <c:v>2885.5</c:v>
                </c:pt>
                <c:pt idx="2655">
                  <c:v>2887.45</c:v>
                </c:pt>
                <c:pt idx="2656">
                  <c:v>2889.6</c:v>
                </c:pt>
                <c:pt idx="2657">
                  <c:v>2891.65</c:v>
                </c:pt>
                <c:pt idx="2658">
                  <c:v>2893.45</c:v>
                </c:pt>
                <c:pt idx="2659">
                  <c:v>2895.3</c:v>
                </c:pt>
                <c:pt idx="2660">
                  <c:v>2897.3</c:v>
                </c:pt>
                <c:pt idx="2661">
                  <c:v>2899.15</c:v>
                </c:pt>
                <c:pt idx="2662">
                  <c:v>2901.25</c:v>
                </c:pt>
                <c:pt idx="2663">
                  <c:v>2903.2</c:v>
                </c:pt>
                <c:pt idx="2664">
                  <c:v>2905.05</c:v>
                </c:pt>
                <c:pt idx="2665">
                  <c:v>2906.95</c:v>
                </c:pt>
                <c:pt idx="2666">
                  <c:v>2909.05</c:v>
                </c:pt>
                <c:pt idx="2667">
                  <c:v>2910.9</c:v>
                </c:pt>
                <c:pt idx="2668">
                  <c:v>2913.05</c:v>
                </c:pt>
                <c:pt idx="2669">
                  <c:v>2915</c:v>
                </c:pt>
                <c:pt idx="2670">
                  <c:v>2916.8</c:v>
                </c:pt>
                <c:pt idx="2671">
                  <c:v>2918.7</c:v>
                </c:pt>
                <c:pt idx="2672">
                  <c:v>2920.7</c:v>
                </c:pt>
                <c:pt idx="2673">
                  <c:v>2922.55</c:v>
                </c:pt>
                <c:pt idx="2674">
                  <c:v>2924.65</c:v>
                </c:pt>
                <c:pt idx="2675">
                  <c:v>2926.6</c:v>
                </c:pt>
                <c:pt idx="2676">
                  <c:v>2928.5</c:v>
                </c:pt>
                <c:pt idx="2677">
                  <c:v>2930.45</c:v>
                </c:pt>
                <c:pt idx="2678">
                  <c:v>2932.65</c:v>
                </c:pt>
                <c:pt idx="2679">
                  <c:v>2934.5</c:v>
                </c:pt>
                <c:pt idx="2680">
                  <c:v>2936.7</c:v>
                </c:pt>
                <c:pt idx="2681">
                  <c:v>2938.65</c:v>
                </c:pt>
                <c:pt idx="2682">
                  <c:v>2940.4</c:v>
                </c:pt>
                <c:pt idx="2683">
                  <c:v>2942.45</c:v>
                </c:pt>
                <c:pt idx="2684">
                  <c:v>2944.75</c:v>
                </c:pt>
                <c:pt idx="2685">
                  <c:v>2946.65</c:v>
                </c:pt>
                <c:pt idx="2686">
                  <c:v>2948.8</c:v>
                </c:pt>
                <c:pt idx="2687">
                  <c:v>2950.7</c:v>
                </c:pt>
                <c:pt idx="2688">
                  <c:v>2952.6</c:v>
                </c:pt>
                <c:pt idx="2689">
                  <c:v>2954.65</c:v>
                </c:pt>
                <c:pt idx="2690">
                  <c:v>2956.75</c:v>
                </c:pt>
                <c:pt idx="2691">
                  <c:v>2958.9</c:v>
                </c:pt>
                <c:pt idx="2692">
                  <c:v>2960.6</c:v>
                </c:pt>
                <c:pt idx="2693">
                  <c:v>2962.8</c:v>
                </c:pt>
                <c:pt idx="2694">
                  <c:v>2964.9</c:v>
                </c:pt>
                <c:pt idx="2695">
                  <c:v>2966.75</c:v>
                </c:pt>
                <c:pt idx="2696">
                  <c:v>2968.95</c:v>
                </c:pt>
                <c:pt idx="2697">
                  <c:v>2970.8</c:v>
                </c:pt>
                <c:pt idx="2698">
                  <c:v>2972.55</c:v>
                </c:pt>
                <c:pt idx="2699">
                  <c:v>2974.45</c:v>
                </c:pt>
                <c:pt idx="2700">
                  <c:v>2976.45</c:v>
                </c:pt>
                <c:pt idx="2701">
                  <c:v>2978.4</c:v>
                </c:pt>
                <c:pt idx="2702">
                  <c:v>2980.65</c:v>
                </c:pt>
                <c:pt idx="2703">
                  <c:v>2982.5</c:v>
                </c:pt>
                <c:pt idx="2704">
                  <c:v>2984.75</c:v>
                </c:pt>
                <c:pt idx="2705">
                  <c:v>2986.8</c:v>
                </c:pt>
                <c:pt idx="2706">
                  <c:v>2988.4</c:v>
                </c:pt>
                <c:pt idx="2707">
                  <c:v>2990.75</c:v>
                </c:pt>
                <c:pt idx="2708">
                  <c:v>2992.8</c:v>
                </c:pt>
                <c:pt idx="2709">
                  <c:v>2994.75</c:v>
                </c:pt>
                <c:pt idx="2710">
                  <c:v>2996.75</c:v>
                </c:pt>
                <c:pt idx="2711">
                  <c:v>2999</c:v>
                </c:pt>
                <c:pt idx="2712">
                  <c:v>3001</c:v>
                </c:pt>
                <c:pt idx="2713">
                  <c:v>3003.25</c:v>
                </c:pt>
                <c:pt idx="2714">
                  <c:v>3005.45</c:v>
                </c:pt>
                <c:pt idx="2715">
                  <c:v>3007.45</c:v>
                </c:pt>
                <c:pt idx="2716">
                  <c:v>3008.95</c:v>
                </c:pt>
                <c:pt idx="2717">
                  <c:v>3011.15</c:v>
                </c:pt>
                <c:pt idx="2718">
                  <c:v>3013.15</c:v>
                </c:pt>
                <c:pt idx="2719">
                  <c:v>3015.2</c:v>
                </c:pt>
                <c:pt idx="2720">
                  <c:v>3017.1</c:v>
                </c:pt>
                <c:pt idx="2721">
                  <c:v>3019.45</c:v>
                </c:pt>
                <c:pt idx="2722">
                  <c:v>3021.35</c:v>
                </c:pt>
                <c:pt idx="2723">
                  <c:v>3023.5</c:v>
                </c:pt>
                <c:pt idx="2724">
                  <c:v>3025.8</c:v>
                </c:pt>
                <c:pt idx="2725">
                  <c:v>3028.85</c:v>
                </c:pt>
                <c:pt idx="2726">
                  <c:v>3031.55</c:v>
                </c:pt>
                <c:pt idx="2727">
                  <c:v>3034.2</c:v>
                </c:pt>
                <c:pt idx="2728">
                  <c:v>3036.9</c:v>
                </c:pt>
                <c:pt idx="2729">
                  <c:v>3039.25</c:v>
                </c:pt>
                <c:pt idx="2730">
                  <c:v>3041.65</c:v>
                </c:pt>
                <c:pt idx="2731">
                  <c:v>3044.15</c:v>
                </c:pt>
                <c:pt idx="2732">
                  <c:v>3046.3</c:v>
                </c:pt>
                <c:pt idx="2733">
                  <c:v>3048.45</c:v>
                </c:pt>
                <c:pt idx="2734">
                  <c:v>3050.65</c:v>
                </c:pt>
                <c:pt idx="2735">
                  <c:v>3052.85</c:v>
                </c:pt>
                <c:pt idx="2736">
                  <c:v>3055</c:v>
                </c:pt>
                <c:pt idx="2737">
                  <c:v>3057.25</c:v>
                </c:pt>
                <c:pt idx="2738">
                  <c:v>3059.4</c:v>
                </c:pt>
                <c:pt idx="2739">
                  <c:v>3061.7</c:v>
                </c:pt>
                <c:pt idx="2740">
                  <c:v>3064.15</c:v>
                </c:pt>
                <c:pt idx="2741">
                  <c:v>3066.45</c:v>
                </c:pt>
                <c:pt idx="2742">
                  <c:v>3068.45</c:v>
                </c:pt>
                <c:pt idx="2743">
                  <c:v>3070.75</c:v>
                </c:pt>
                <c:pt idx="2744">
                  <c:v>3072.75</c:v>
                </c:pt>
                <c:pt idx="2745">
                  <c:v>3074.85</c:v>
                </c:pt>
                <c:pt idx="2746">
                  <c:v>3077.3</c:v>
                </c:pt>
                <c:pt idx="2747">
                  <c:v>3079.4</c:v>
                </c:pt>
                <c:pt idx="2748">
                  <c:v>3081.35</c:v>
                </c:pt>
                <c:pt idx="2749">
                  <c:v>3083.55</c:v>
                </c:pt>
                <c:pt idx="2750">
                  <c:v>3085.35</c:v>
                </c:pt>
                <c:pt idx="2751">
                  <c:v>3087.3</c:v>
                </c:pt>
                <c:pt idx="2752">
                  <c:v>3089.6</c:v>
                </c:pt>
                <c:pt idx="2753">
                  <c:v>3091.95</c:v>
                </c:pt>
                <c:pt idx="2754">
                  <c:v>3093.95</c:v>
                </c:pt>
                <c:pt idx="2755">
                  <c:v>3096.3</c:v>
                </c:pt>
                <c:pt idx="2756">
                  <c:v>3098.35</c:v>
                </c:pt>
                <c:pt idx="2757">
                  <c:v>3100.55</c:v>
                </c:pt>
                <c:pt idx="2758">
                  <c:v>3102.7</c:v>
                </c:pt>
                <c:pt idx="2759">
                  <c:v>3105</c:v>
                </c:pt>
                <c:pt idx="2760">
                  <c:v>3107.15</c:v>
                </c:pt>
                <c:pt idx="2761">
                  <c:v>3109.2</c:v>
                </c:pt>
                <c:pt idx="2762">
                  <c:v>3111.35</c:v>
                </c:pt>
                <c:pt idx="2763">
                  <c:v>3113.5</c:v>
                </c:pt>
                <c:pt idx="2764">
                  <c:v>3115.7</c:v>
                </c:pt>
                <c:pt idx="2765">
                  <c:v>3117.8</c:v>
                </c:pt>
                <c:pt idx="2766">
                  <c:v>3120.05</c:v>
                </c:pt>
                <c:pt idx="2767">
                  <c:v>3122.4</c:v>
                </c:pt>
                <c:pt idx="2768">
                  <c:v>3124.5</c:v>
                </c:pt>
                <c:pt idx="2769">
                  <c:v>3126.55</c:v>
                </c:pt>
                <c:pt idx="2770">
                  <c:v>3128.75</c:v>
                </c:pt>
                <c:pt idx="2771">
                  <c:v>3131.3</c:v>
                </c:pt>
                <c:pt idx="2772">
                  <c:v>3133.25</c:v>
                </c:pt>
                <c:pt idx="2773">
                  <c:v>3135.25</c:v>
                </c:pt>
                <c:pt idx="2774">
                  <c:v>3137.25</c:v>
                </c:pt>
                <c:pt idx="2775">
                  <c:v>3139.95</c:v>
                </c:pt>
                <c:pt idx="2776">
                  <c:v>3141.65</c:v>
                </c:pt>
                <c:pt idx="2777">
                  <c:v>3143.8</c:v>
                </c:pt>
                <c:pt idx="2778">
                  <c:v>3145.75</c:v>
                </c:pt>
                <c:pt idx="2779">
                  <c:v>3147.85</c:v>
                </c:pt>
                <c:pt idx="2780">
                  <c:v>3150</c:v>
                </c:pt>
                <c:pt idx="2781">
                  <c:v>3152.65</c:v>
                </c:pt>
                <c:pt idx="2782">
                  <c:v>3154.5</c:v>
                </c:pt>
                <c:pt idx="2783">
                  <c:v>3156.65</c:v>
                </c:pt>
                <c:pt idx="2784">
                  <c:v>3158.65</c:v>
                </c:pt>
                <c:pt idx="2785">
                  <c:v>3160.75</c:v>
                </c:pt>
                <c:pt idx="2786">
                  <c:v>3162.8</c:v>
                </c:pt>
                <c:pt idx="2787">
                  <c:v>3165.15</c:v>
                </c:pt>
                <c:pt idx="2788">
                  <c:v>3167.4</c:v>
                </c:pt>
                <c:pt idx="2789">
                  <c:v>3169.6</c:v>
                </c:pt>
                <c:pt idx="2790">
                  <c:v>3171.9</c:v>
                </c:pt>
                <c:pt idx="2791">
                  <c:v>3174.35</c:v>
                </c:pt>
                <c:pt idx="2792">
                  <c:v>3176.25</c:v>
                </c:pt>
                <c:pt idx="2793">
                  <c:v>3178.55</c:v>
                </c:pt>
                <c:pt idx="2794">
                  <c:v>3180.85</c:v>
                </c:pt>
                <c:pt idx="2795">
                  <c:v>3183.25</c:v>
                </c:pt>
                <c:pt idx="2796">
                  <c:v>3185.25</c:v>
                </c:pt>
                <c:pt idx="2797">
                  <c:v>3187.8</c:v>
                </c:pt>
                <c:pt idx="2798">
                  <c:v>3189.55</c:v>
                </c:pt>
                <c:pt idx="2799">
                  <c:v>3191.85</c:v>
                </c:pt>
                <c:pt idx="2800">
                  <c:v>3194.3</c:v>
                </c:pt>
                <c:pt idx="2801">
                  <c:v>3196.95</c:v>
                </c:pt>
                <c:pt idx="2802">
                  <c:v>3199.3</c:v>
                </c:pt>
                <c:pt idx="2803">
                  <c:v>3201.8</c:v>
                </c:pt>
                <c:pt idx="2804">
                  <c:v>3203.85</c:v>
                </c:pt>
                <c:pt idx="2805">
                  <c:v>3205.95</c:v>
                </c:pt>
                <c:pt idx="2806">
                  <c:v>3208.25</c:v>
                </c:pt>
                <c:pt idx="2807">
                  <c:v>3210.8</c:v>
                </c:pt>
                <c:pt idx="2808">
                  <c:v>3212.85</c:v>
                </c:pt>
                <c:pt idx="2809">
                  <c:v>3215.35</c:v>
                </c:pt>
                <c:pt idx="2810">
                  <c:v>3217.5</c:v>
                </c:pt>
                <c:pt idx="2811">
                  <c:v>3219.95</c:v>
                </c:pt>
                <c:pt idx="2812">
                  <c:v>3222.4</c:v>
                </c:pt>
                <c:pt idx="2813">
                  <c:v>3224.85</c:v>
                </c:pt>
                <c:pt idx="2814">
                  <c:v>3227.25</c:v>
                </c:pt>
                <c:pt idx="2815">
                  <c:v>3229.45</c:v>
                </c:pt>
                <c:pt idx="2816">
                  <c:v>3231.85</c:v>
                </c:pt>
                <c:pt idx="2817">
                  <c:v>3234.25</c:v>
                </c:pt>
                <c:pt idx="2818">
                  <c:v>3236.3</c:v>
                </c:pt>
                <c:pt idx="2819">
                  <c:v>3239.55</c:v>
                </c:pt>
                <c:pt idx="2820">
                  <c:v>3241.7</c:v>
                </c:pt>
                <c:pt idx="2821">
                  <c:v>3244</c:v>
                </c:pt>
                <c:pt idx="2822">
                  <c:v>3246.95</c:v>
                </c:pt>
                <c:pt idx="2823">
                  <c:v>3249.55</c:v>
                </c:pt>
                <c:pt idx="2824">
                  <c:v>3251.8</c:v>
                </c:pt>
                <c:pt idx="2825">
                  <c:v>3254</c:v>
                </c:pt>
                <c:pt idx="2826">
                  <c:v>3256.15</c:v>
                </c:pt>
                <c:pt idx="2827">
                  <c:v>3258.65</c:v>
                </c:pt>
                <c:pt idx="2828">
                  <c:v>3260.85</c:v>
                </c:pt>
                <c:pt idx="2829">
                  <c:v>3263.05</c:v>
                </c:pt>
                <c:pt idx="2830">
                  <c:v>3265.45</c:v>
                </c:pt>
                <c:pt idx="2831">
                  <c:v>3267.65</c:v>
                </c:pt>
                <c:pt idx="2832">
                  <c:v>3269.6</c:v>
                </c:pt>
                <c:pt idx="2833">
                  <c:v>3271.7</c:v>
                </c:pt>
                <c:pt idx="2834">
                  <c:v>3273.95</c:v>
                </c:pt>
                <c:pt idx="2835">
                  <c:v>3276.25</c:v>
                </c:pt>
                <c:pt idx="2836">
                  <c:v>3278.5</c:v>
                </c:pt>
                <c:pt idx="2837">
                  <c:v>3280.65</c:v>
                </c:pt>
                <c:pt idx="2838">
                  <c:v>3282.95</c:v>
                </c:pt>
                <c:pt idx="2839">
                  <c:v>3285.3</c:v>
                </c:pt>
                <c:pt idx="2840">
                  <c:v>3287.2</c:v>
                </c:pt>
                <c:pt idx="2841">
                  <c:v>3289.3</c:v>
                </c:pt>
                <c:pt idx="2842">
                  <c:v>3291.65</c:v>
                </c:pt>
                <c:pt idx="2843">
                  <c:v>3294.2</c:v>
                </c:pt>
                <c:pt idx="2844">
                  <c:v>3296.25</c:v>
                </c:pt>
                <c:pt idx="2845">
                  <c:v>3298.35</c:v>
                </c:pt>
                <c:pt idx="2846">
                  <c:v>3300.1</c:v>
                </c:pt>
                <c:pt idx="2847">
                  <c:v>3302.2</c:v>
                </c:pt>
                <c:pt idx="2848">
                  <c:v>3304.2</c:v>
                </c:pt>
                <c:pt idx="2849">
                  <c:v>3306.6</c:v>
                </c:pt>
                <c:pt idx="2850">
                  <c:v>3308.95</c:v>
                </c:pt>
                <c:pt idx="2851">
                  <c:v>3311.15</c:v>
                </c:pt>
                <c:pt idx="2852">
                  <c:v>3313.55</c:v>
                </c:pt>
                <c:pt idx="2853">
                  <c:v>3316.15</c:v>
                </c:pt>
                <c:pt idx="2854">
                  <c:v>3318.25</c:v>
                </c:pt>
                <c:pt idx="2855">
                  <c:v>3320.7</c:v>
                </c:pt>
                <c:pt idx="2856">
                  <c:v>3322.75</c:v>
                </c:pt>
                <c:pt idx="2857">
                  <c:v>3326.05</c:v>
                </c:pt>
                <c:pt idx="2858">
                  <c:v>3329.1</c:v>
                </c:pt>
                <c:pt idx="2859">
                  <c:v>3331.8</c:v>
                </c:pt>
                <c:pt idx="2860">
                  <c:v>3334.6</c:v>
                </c:pt>
                <c:pt idx="2861">
                  <c:v>3337.15</c:v>
                </c:pt>
                <c:pt idx="2862">
                  <c:v>3339.3</c:v>
                </c:pt>
                <c:pt idx="2863">
                  <c:v>3341.8</c:v>
                </c:pt>
                <c:pt idx="2864">
                  <c:v>3344.15</c:v>
                </c:pt>
                <c:pt idx="2865">
                  <c:v>3346.05</c:v>
                </c:pt>
                <c:pt idx="2866">
                  <c:v>3348.45</c:v>
                </c:pt>
                <c:pt idx="2867">
                  <c:v>3350.65</c:v>
                </c:pt>
                <c:pt idx="2868">
                  <c:v>3352.8</c:v>
                </c:pt>
                <c:pt idx="2869">
                  <c:v>3354.9</c:v>
                </c:pt>
                <c:pt idx="2870">
                  <c:v>3357.15</c:v>
                </c:pt>
                <c:pt idx="2871">
                  <c:v>3359.55</c:v>
                </c:pt>
                <c:pt idx="2872">
                  <c:v>3361.9</c:v>
                </c:pt>
                <c:pt idx="2873">
                  <c:v>3365.15</c:v>
                </c:pt>
                <c:pt idx="2874">
                  <c:v>3367.65</c:v>
                </c:pt>
                <c:pt idx="2875">
                  <c:v>3370.4</c:v>
                </c:pt>
                <c:pt idx="2876">
                  <c:v>3373.05</c:v>
                </c:pt>
                <c:pt idx="2877">
                  <c:v>3375.75</c:v>
                </c:pt>
                <c:pt idx="2878">
                  <c:v>3377.95</c:v>
                </c:pt>
                <c:pt idx="2879">
                  <c:v>3380.3</c:v>
                </c:pt>
                <c:pt idx="2880">
                  <c:v>3382.25</c:v>
                </c:pt>
                <c:pt idx="2881">
                  <c:v>3384.5</c:v>
                </c:pt>
                <c:pt idx="2882">
                  <c:v>3386.55</c:v>
                </c:pt>
                <c:pt idx="2883">
                  <c:v>3388.65</c:v>
                </c:pt>
                <c:pt idx="2884">
                  <c:v>3390.55</c:v>
                </c:pt>
                <c:pt idx="2885">
                  <c:v>3392.8</c:v>
                </c:pt>
                <c:pt idx="2886">
                  <c:v>3394.5</c:v>
                </c:pt>
                <c:pt idx="2887">
                  <c:v>3396.5</c:v>
                </c:pt>
                <c:pt idx="2888">
                  <c:v>3398.6</c:v>
                </c:pt>
                <c:pt idx="2889">
                  <c:v>3400.8</c:v>
                </c:pt>
                <c:pt idx="2890">
                  <c:v>3402.9</c:v>
                </c:pt>
                <c:pt idx="2891">
                  <c:v>3405.1</c:v>
                </c:pt>
                <c:pt idx="2892">
                  <c:v>3407.35</c:v>
                </c:pt>
                <c:pt idx="2893">
                  <c:v>3409.4</c:v>
                </c:pt>
                <c:pt idx="2894">
                  <c:v>3411.5</c:v>
                </c:pt>
                <c:pt idx="2895">
                  <c:v>3413.85</c:v>
                </c:pt>
                <c:pt idx="2896">
                  <c:v>3415.75</c:v>
                </c:pt>
                <c:pt idx="2897">
                  <c:v>3417.8</c:v>
                </c:pt>
                <c:pt idx="2898">
                  <c:v>3420</c:v>
                </c:pt>
                <c:pt idx="2899">
                  <c:v>3422.55</c:v>
                </c:pt>
                <c:pt idx="2900">
                  <c:v>3424.6</c:v>
                </c:pt>
                <c:pt idx="2901">
                  <c:v>3426.8</c:v>
                </c:pt>
                <c:pt idx="2902">
                  <c:v>3428.85</c:v>
                </c:pt>
                <c:pt idx="2903">
                  <c:v>3431.15</c:v>
                </c:pt>
                <c:pt idx="2904">
                  <c:v>3433</c:v>
                </c:pt>
                <c:pt idx="2905">
                  <c:v>3435.55</c:v>
                </c:pt>
                <c:pt idx="2906">
                  <c:v>3437.6</c:v>
                </c:pt>
                <c:pt idx="2907">
                  <c:v>3439.6</c:v>
                </c:pt>
                <c:pt idx="2908">
                  <c:v>3441.8</c:v>
                </c:pt>
                <c:pt idx="2909">
                  <c:v>3444.15</c:v>
                </c:pt>
                <c:pt idx="2910">
                  <c:v>3446.4</c:v>
                </c:pt>
                <c:pt idx="2911">
                  <c:v>3448.85</c:v>
                </c:pt>
                <c:pt idx="2912">
                  <c:v>3450.95</c:v>
                </c:pt>
                <c:pt idx="2913">
                  <c:v>3453.35</c:v>
                </c:pt>
                <c:pt idx="2914">
                  <c:v>3455.8</c:v>
                </c:pt>
                <c:pt idx="2915">
                  <c:v>3458.1</c:v>
                </c:pt>
                <c:pt idx="2916">
                  <c:v>3460.2</c:v>
                </c:pt>
                <c:pt idx="2917">
                  <c:v>3462.1</c:v>
                </c:pt>
                <c:pt idx="2918">
                  <c:v>3464.15</c:v>
                </c:pt>
                <c:pt idx="2919">
                  <c:v>3466.35</c:v>
                </c:pt>
                <c:pt idx="2920">
                  <c:v>3468.85</c:v>
                </c:pt>
                <c:pt idx="2921">
                  <c:v>3471.25</c:v>
                </c:pt>
                <c:pt idx="2922">
                  <c:v>3473.5</c:v>
                </c:pt>
                <c:pt idx="2923">
                  <c:v>3475.6</c:v>
                </c:pt>
                <c:pt idx="2924">
                  <c:v>3478.05</c:v>
                </c:pt>
                <c:pt idx="2925">
                  <c:v>3480.2</c:v>
                </c:pt>
                <c:pt idx="2926">
                  <c:v>3482.5</c:v>
                </c:pt>
                <c:pt idx="2927">
                  <c:v>3485.05</c:v>
                </c:pt>
                <c:pt idx="2928">
                  <c:v>3486.85</c:v>
                </c:pt>
                <c:pt idx="2929">
                  <c:v>3489.1</c:v>
                </c:pt>
                <c:pt idx="2930">
                  <c:v>3491.1</c:v>
                </c:pt>
                <c:pt idx="2931">
                  <c:v>3493.6</c:v>
                </c:pt>
                <c:pt idx="2932">
                  <c:v>3495.6</c:v>
                </c:pt>
                <c:pt idx="2933">
                  <c:v>3498.25</c:v>
                </c:pt>
                <c:pt idx="2934">
                  <c:v>3499.95</c:v>
                </c:pt>
                <c:pt idx="2935">
                  <c:v>3502.4</c:v>
                </c:pt>
                <c:pt idx="2936">
                  <c:v>3504.5</c:v>
                </c:pt>
                <c:pt idx="2937">
                  <c:v>3506.7</c:v>
                </c:pt>
                <c:pt idx="2938">
                  <c:v>3509.25</c:v>
                </c:pt>
                <c:pt idx="2939">
                  <c:v>3511.25</c:v>
                </c:pt>
                <c:pt idx="2940">
                  <c:v>3513.2</c:v>
                </c:pt>
                <c:pt idx="2941">
                  <c:v>3515.15</c:v>
                </c:pt>
                <c:pt idx="2942">
                  <c:v>3517.1</c:v>
                </c:pt>
                <c:pt idx="2943">
                  <c:v>3519.2</c:v>
                </c:pt>
                <c:pt idx="2944">
                  <c:v>3521.95</c:v>
                </c:pt>
                <c:pt idx="2945">
                  <c:v>3524.2</c:v>
                </c:pt>
                <c:pt idx="2946">
                  <c:v>3526.6</c:v>
                </c:pt>
                <c:pt idx="2947">
                  <c:v>3528.45</c:v>
                </c:pt>
                <c:pt idx="2948">
                  <c:v>3530.9</c:v>
                </c:pt>
                <c:pt idx="2949">
                  <c:v>3533.55</c:v>
                </c:pt>
                <c:pt idx="2950">
                  <c:v>3535.5</c:v>
                </c:pt>
                <c:pt idx="2951">
                  <c:v>3537.65</c:v>
                </c:pt>
                <c:pt idx="2952">
                  <c:v>3539.9</c:v>
                </c:pt>
                <c:pt idx="2953">
                  <c:v>3542.4</c:v>
                </c:pt>
                <c:pt idx="2954">
                  <c:v>3544.5</c:v>
                </c:pt>
                <c:pt idx="2955">
                  <c:v>3546.9</c:v>
                </c:pt>
                <c:pt idx="2956">
                  <c:v>3549.4</c:v>
                </c:pt>
                <c:pt idx="2957">
                  <c:v>3552.25</c:v>
                </c:pt>
                <c:pt idx="2958">
                  <c:v>3554.4</c:v>
                </c:pt>
                <c:pt idx="2959">
                  <c:v>3556.75</c:v>
                </c:pt>
                <c:pt idx="2960">
                  <c:v>3558.55</c:v>
                </c:pt>
                <c:pt idx="2961">
                  <c:v>3560.85</c:v>
                </c:pt>
                <c:pt idx="2962">
                  <c:v>3563.3</c:v>
                </c:pt>
                <c:pt idx="2963">
                  <c:v>3565.9</c:v>
                </c:pt>
                <c:pt idx="2964">
                  <c:v>3568.2</c:v>
                </c:pt>
                <c:pt idx="2965">
                  <c:v>3570.95</c:v>
                </c:pt>
                <c:pt idx="2966">
                  <c:v>3573.1</c:v>
                </c:pt>
                <c:pt idx="2967">
                  <c:v>3575.4</c:v>
                </c:pt>
                <c:pt idx="2968">
                  <c:v>3577.8</c:v>
                </c:pt>
                <c:pt idx="2969">
                  <c:v>3580.45</c:v>
                </c:pt>
                <c:pt idx="2970">
                  <c:v>3582.55</c:v>
                </c:pt>
                <c:pt idx="2971">
                  <c:v>3585.15</c:v>
                </c:pt>
                <c:pt idx="2972">
                  <c:v>3587.3</c:v>
                </c:pt>
                <c:pt idx="2973">
                  <c:v>3589.9</c:v>
                </c:pt>
                <c:pt idx="2974">
                  <c:v>3592</c:v>
                </c:pt>
                <c:pt idx="2975">
                  <c:v>3594.7</c:v>
                </c:pt>
                <c:pt idx="2976">
                  <c:v>3596.65</c:v>
                </c:pt>
                <c:pt idx="2977">
                  <c:v>3599.3</c:v>
                </c:pt>
                <c:pt idx="2978">
                  <c:v>3601.4</c:v>
                </c:pt>
                <c:pt idx="2979">
                  <c:v>3604.1</c:v>
                </c:pt>
                <c:pt idx="2980">
                  <c:v>3606.4</c:v>
                </c:pt>
                <c:pt idx="2981">
                  <c:v>3608.85</c:v>
                </c:pt>
                <c:pt idx="2982">
                  <c:v>3611.35</c:v>
                </c:pt>
                <c:pt idx="2983">
                  <c:v>3614</c:v>
                </c:pt>
                <c:pt idx="2984">
                  <c:v>3616.05</c:v>
                </c:pt>
                <c:pt idx="2985">
                  <c:v>3619.2</c:v>
                </c:pt>
                <c:pt idx="2986">
                  <c:v>3622.4</c:v>
                </c:pt>
                <c:pt idx="2987">
                  <c:v>3626.35</c:v>
                </c:pt>
                <c:pt idx="2988">
                  <c:v>3628.55</c:v>
                </c:pt>
                <c:pt idx="2989">
                  <c:v>3631.55</c:v>
                </c:pt>
                <c:pt idx="2990">
                  <c:v>3633.6</c:v>
                </c:pt>
                <c:pt idx="2991">
                  <c:v>3636.1</c:v>
                </c:pt>
                <c:pt idx="2992">
                  <c:v>3638.4</c:v>
                </c:pt>
                <c:pt idx="2993">
                  <c:v>3640.95</c:v>
                </c:pt>
                <c:pt idx="2994">
                  <c:v>3643.05</c:v>
                </c:pt>
                <c:pt idx="2995">
                  <c:v>3645.65</c:v>
                </c:pt>
                <c:pt idx="2996">
                  <c:v>3647.8</c:v>
                </c:pt>
                <c:pt idx="2997">
                  <c:v>3650.1</c:v>
                </c:pt>
                <c:pt idx="2998">
                  <c:v>3652.25</c:v>
                </c:pt>
                <c:pt idx="2999">
                  <c:v>3654.7</c:v>
                </c:pt>
                <c:pt idx="3000">
                  <c:v>3656.55</c:v>
                </c:pt>
                <c:pt idx="3001">
                  <c:v>3659.1</c:v>
                </c:pt>
                <c:pt idx="3002">
                  <c:v>3661.2</c:v>
                </c:pt>
                <c:pt idx="3003">
                  <c:v>3663.8</c:v>
                </c:pt>
                <c:pt idx="3004">
                  <c:v>3666.3</c:v>
                </c:pt>
                <c:pt idx="3005">
                  <c:v>3668.65</c:v>
                </c:pt>
                <c:pt idx="3006">
                  <c:v>3670.6</c:v>
                </c:pt>
                <c:pt idx="3007">
                  <c:v>3673.25</c:v>
                </c:pt>
                <c:pt idx="3008">
                  <c:v>3675.2</c:v>
                </c:pt>
                <c:pt idx="3009">
                  <c:v>3677.75</c:v>
                </c:pt>
                <c:pt idx="3010">
                  <c:v>3680.05</c:v>
                </c:pt>
                <c:pt idx="3011">
                  <c:v>3682.7</c:v>
                </c:pt>
                <c:pt idx="3012">
                  <c:v>3684.9</c:v>
                </c:pt>
                <c:pt idx="3013">
                  <c:v>3687.4</c:v>
                </c:pt>
                <c:pt idx="3014">
                  <c:v>3689.95</c:v>
                </c:pt>
                <c:pt idx="3015">
                  <c:v>3692.95</c:v>
                </c:pt>
                <c:pt idx="3016">
                  <c:v>3695.25</c:v>
                </c:pt>
                <c:pt idx="3017">
                  <c:v>3697.75</c:v>
                </c:pt>
                <c:pt idx="3018">
                  <c:v>3699.8</c:v>
                </c:pt>
                <c:pt idx="3019">
                  <c:v>3702.45</c:v>
                </c:pt>
                <c:pt idx="3020">
                  <c:v>3704.65</c:v>
                </c:pt>
                <c:pt idx="3021">
                  <c:v>3707.3</c:v>
                </c:pt>
                <c:pt idx="3022">
                  <c:v>3709.65</c:v>
                </c:pt>
                <c:pt idx="3023">
                  <c:v>3712.2</c:v>
                </c:pt>
                <c:pt idx="3024">
                  <c:v>3714.35</c:v>
                </c:pt>
                <c:pt idx="3025">
                  <c:v>3717.1</c:v>
                </c:pt>
                <c:pt idx="3026">
                  <c:v>3719.15</c:v>
                </c:pt>
                <c:pt idx="3027">
                  <c:v>3721.85</c:v>
                </c:pt>
                <c:pt idx="3028">
                  <c:v>3724.15</c:v>
                </c:pt>
                <c:pt idx="3029">
                  <c:v>3726.6</c:v>
                </c:pt>
                <c:pt idx="3030">
                  <c:v>3728.6</c:v>
                </c:pt>
                <c:pt idx="3031">
                  <c:v>3731.05</c:v>
                </c:pt>
                <c:pt idx="3032">
                  <c:v>3733.5</c:v>
                </c:pt>
                <c:pt idx="3033">
                  <c:v>3735.8</c:v>
                </c:pt>
                <c:pt idx="3034">
                  <c:v>3738.1</c:v>
                </c:pt>
                <c:pt idx="3035">
                  <c:v>3740.55</c:v>
                </c:pt>
                <c:pt idx="3036">
                  <c:v>3742.8</c:v>
                </c:pt>
                <c:pt idx="3037">
                  <c:v>3745.6</c:v>
                </c:pt>
                <c:pt idx="3038">
                  <c:v>3747.85</c:v>
                </c:pt>
                <c:pt idx="3039">
                  <c:v>3750.45</c:v>
                </c:pt>
                <c:pt idx="3040">
                  <c:v>3752.5</c:v>
                </c:pt>
                <c:pt idx="3041">
                  <c:v>3755.05</c:v>
                </c:pt>
                <c:pt idx="3042">
                  <c:v>3757.05</c:v>
                </c:pt>
                <c:pt idx="3043">
                  <c:v>3759.75</c:v>
                </c:pt>
                <c:pt idx="3044">
                  <c:v>3762.05</c:v>
                </c:pt>
                <c:pt idx="3045">
                  <c:v>3764.6</c:v>
                </c:pt>
                <c:pt idx="3046">
                  <c:v>3766.95</c:v>
                </c:pt>
                <c:pt idx="3047">
                  <c:v>3769.85</c:v>
                </c:pt>
                <c:pt idx="3048">
                  <c:v>3771.95</c:v>
                </c:pt>
                <c:pt idx="3049">
                  <c:v>3774.6</c:v>
                </c:pt>
                <c:pt idx="3050">
                  <c:v>3776.7</c:v>
                </c:pt>
                <c:pt idx="3051">
                  <c:v>3779.4</c:v>
                </c:pt>
                <c:pt idx="3052">
                  <c:v>3781.65</c:v>
                </c:pt>
                <c:pt idx="3053">
                  <c:v>3784.25</c:v>
                </c:pt>
                <c:pt idx="3054">
                  <c:v>3786.2</c:v>
                </c:pt>
                <c:pt idx="3055">
                  <c:v>3789.3</c:v>
                </c:pt>
                <c:pt idx="3056">
                  <c:v>3791.35</c:v>
                </c:pt>
                <c:pt idx="3057">
                  <c:v>3793.7</c:v>
                </c:pt>
                <c:pt idx="3058">
                  <c:v>3796.2</c:v>
                </c:pt>
                <c:pt idx="3059">
                  <c:v>3798.65</c:v>
                </c:pt>
                <c:pt idx="3060">
                  <c:v>3800.45</c:v>
                </c:pt>
                <c:pt idx="3061">
                  <c:v>3803.15</c:v>
                </c:pt>
                <c:pt idx="3062">
                  <c:v>3805.35</c:v>
                </c:pt>
                <c:pt idx="3063">
                  <c:v>3808.05</c:v>
                </c:pt>
                <c:pt idx="3064">
                  <c:v>3810.15</c:v>
                </c:pt>
                <c:pt idx="3065">
                  <c:v>3813.1</c:v>
                </c:pt>
                <c:pt idx="3066">
                  <c:v>3815.75</c:v>
                </c:pt>
                <c:pt idx="3067">
                  <c:v>3818.45</c:v>
                </c:pt>
                <c:pt idx="3068">
                  <c:v>3820.95</c:v>
                </c:pt>
                <c:pt idx="3069">
                  <c:v>3823.55</c:v>
                </c:pt>
                <c:pt idx="3070">
                  <c:v>3825.7</c:v>
                </c:pt>
                <c:pt idx="3071">
                  <c:v>3827.8</c:v>
                </c:pt>
                <c:pt idx="3072">
                  <c:v>3830.6</c:v>
                </c:pt>
                <c:pt idx="3073">
                  <c:v>3833.05</c:v>
                </c:pt>
                <c:pt idx="3074">
                  <c:v>3835.5</c:v>
                </c:pt>
                <c:pt idx="3075">
                  <c:v>3837.9</c:v>
                </c:pt>
                <c:pt idx="3076">
                  <c:v>3840.55</c:v>
                </c:pt>
                <c:pt idx="3077">
                  <c:v>3842.9</c:v>
                </c:pt>
                <c:pt idx="3078">
                  <c:v>3845.1</c:v>
                </c:pt>
                <c:pt idx="3079">
                  <c:v>3847.55</c:v>
                </c:pt>
                <c:pt idx="3080">
                  <c:v>3849.85</c:v>
                </c:pt>
                <c:pt idx="3081">
                  <c:v>3852.25</c:v>
                </c:pt>
                <c:pt idx="3082">
                  <c:v>3854.45</c:v>
                </c:pt>
                <c:pt idx="3083">
                  <c:v>3856.95</c:v>
                </c:pt>
                <c:pt idx="3084">
                  <c:v>3859.55</c:v>
                </c:pt>
                <c:pt idx="3085">
                  <c:v>3862.4</c:v>
                </c:pt>
                <c:pt idx="3086">
                  <c:v>3864.4</c:v>
                </c:pt>
                <c:pt idx="3087">
                  <c:v>3866.85</c:v>
                </c:pt>
                <c:pt idx="3088">
                  <c:v>3869.2</c:v>
                </c:pt>
                <c:pt idx="3089">
                  <c:v>3871.55</c:v>
                </c:pt>
                <c:pt idx="3090">
                  <c:v>3874</c:v>
                </c:pt>
                <c:pt idx="3091">
                  <c:v>3876.45</c:v>
                </c:pt>
                <c:pt idx="3092">
                  <c:v>3879.15</c:v>
                </c:pt>
                <c:pt idx="3093">
                  <c:v>3881.65</c:v>
                </c:pt>
                <c:pt idx="3094">
                  <c:v>3884.25</c:v>
                </c:pt>
                <c:pt idx="3095">
                  <c:v>3886.45</c:v>
                </c:pt>
                <c:pt idx="3096">
                  <c:v>3888.9</c:v>
                </c:pt>
                <c:pt idx="3097">
                  <c:v>3890.9</c:v>
                </c:pt>
                <c:pt idx="3098">
                  <c:v>3893.25</c:v>
                </c:pt>
                <c:pt idx="3099">
                  <c:v>3895.85</c:v>
                </c:pt>
                <c:pt idx="3100">
                  <c:v>3897.95</c:v>
                </c:pt>
                <c:pt idx="3101">
                  <c:v>3900.3</c:v>
                </c:pt>
                <c:pt idx="3102">
                  <c:v>3902.85</c:v>
                </c:pt>
                <c:pt idx="3103">
                  <c:v>3905.55</c:v>
                </c:pt>
                <c:pt idx="3104">
                  <c:v>3907.9</c:v>
                </c:pt>
                <c:pt idx="3105">
                  <c:v>3910.5</c:v>
                </c:pt>
                <c:pt idx="3106">
                  <c:v>3913.4</c:v>
                </c:pt>
                <c:pt idx="3107">
                  <c:v>3915.7</c:v>
                </c:pt>
                <c:pt idx="3108">
                  <c:v>3918.1</c:v>
                </c:pt>
                <c:pt idx="3109">
                  <c:v>3920.45</c:v>
                </c:pt>
                <c:pt idx="3110">
                  <c:v>3922.65</c:v>
                </c:pt>
                <c:pt idx="3111">
                  <c:v>3924.95</c:v>
                </c:pt>
                <c:pt idx="3112">
                  <c:v>3927.3</c:v>
                </c:pt>
                <c:pt idx="3113">
                  <c:v>3930.2</c:v>
                </c:pt>
                <c:pt idx="3114">
                  <c:v>3932.6</c:v>
                </c:pt>
                <c:pt idx="3115">
                  <c:v>3935.45</c:v>
                </c:pt>
                <c:pt idx="3116">
                  <c:v>3937.9</c:v>
                </c:pt>
                <c:pt idx="3117">
                  <c:v>3940.1</c:v>
                </c:pt>
                <c:pt idx="3118">
                  <c:v>3942.7</c:v>
                </c:pt>
                <c:pt idx="3119">
                  <c:v>3945.4</c:v>
                </c:pt>
                <c:pt idx="3120">
                  <c:v>3947.45</c:v>
                </c:pt>
                <c:pt idx="3121">
                  <c:v>3950.05</c:v>
                </c:pt>
                <c:pt idx="3122">
                  <c:v>3952.45</c:v>
                </c:pt>
                <c:pt idx="3123">
                  <c:v>3954.9</c:v>
                </c:pt>
                <c:pt idx="3124">
                  <c:v>3957.4</c:v>
                </c:pt>
                <c:pt idx="3125">
                  <c:v>3960</c:v>
                </c:pt>
                <c:pt idx="3126">
                  <c:v>3963</c:v>
                </c:pt>
                <c:pt idx="3127">
                  <c:v>3965.35</c:v>
                </c:pt>
                <c:pt idx="3128">
                  <c:v>3967.9</c:v>
                </c:pt>
                <c:pt idx="3129">
                  <c:v>3970.35</c:v>
                </c:pt>
                <c:pt idx="3130">
                  <c:v>3973.15</c:v>
                </c:pt>
                <c:pt idx="3131">
                  <c:v>3976</c:v>
                </c:pt>
                <c:pt idx="3132">
                  <c:v>3978.9</c:v>
                </c:pt>
                <c:pt idx="3133">
                  <c:v>3982.25</c:v>
                </c:pt>
                <c:pt idx="3134">
                  <c:v>3984.85</c:v>
                </c:pt>
                <c:pt idx="3135">
                  <c:v>3988.3</c:v>
                </c:pt>
                <c:pt idx="3136">
                  <c:v>3990.9</c:v>
                </c:pt>
                <c:pt idx="3137">
                  <c:v>3993.75</c:v>
                </c:pt>
                <c:pt idx="3138">
                  <c:v>3995.75</c:v>
                </c:pt>
                <c:pt idx="3139">
                  <c:v>3998</c:v>
                </c:pt>
                <c:pt idx="3140">
                  <c:v>4000.6</c:v>
                </c:pt>
                <c:pt idx="3141">
                  <c:v>4002.85</c:v>
                </c:pt>
                <c:pt idx="3142">
                  <c:v>4005.2</c:v>
                </c:pt>
                <c:pt idx="3143">
                  <c:v>4008.6</c:v>
                </c:pt>
                <c:pt idx="3144">
                  <c:v>4011.6</c:v>
                </c:pt>
                <c:pt idx="3145">
                  <c:v>4014.7</c:v>
                </c:pt>
                <c:pt idx="3146">
                  <c:v>4017.55</c:v>
                </c:pt>
                <c:pt idx="3147">
                  <c:v>4020.25</c:v>
                </c:pt>
                <c:pt idx="3148">
                  <c:v>4022.8</c:v>
                </c:pt>
                <c:pt idx="3149">
                  <c:v>4025.6</c:v>
                </c:pt>
                <c:pt idx="3150">
                  <c:v>4028.5</c:v>
                </c:pt>
                <c:pt idx="3151">
                  <c:v>4030.85</c:v>
                </c:pt>
                <c:pt idx="3152">
                  <c:v>4033.3</c:v>
                </c:pt>
                <c:pt idx="3153">
                  <c:v>4035.65</c:v>
                </c:pt>
                <c:pt idx="3154">
                  <c:v>4038.05</c:v>
                </c:pt>
                <c:pt idx="3155">
                  <c:v>4040.5</c:v>
                </c:pt>
                <c:pt idx="3156">
                  <c:v>4042.75</c:v>
                </c:pt>
                <c:pt idx="3157">
                  <c:v>4045.05</c:v>
                </c:pt>
                <c:pt idx="3158">
                  <c:v>4047.3</c:v>
                </c:pt>
                <c:pt idx="3159">
                  <c:v>4049.65</c:v>
                </c:pt>
                <c:pt idx="3160">
                  <c:v>4052.65</c:v>
                </c:pt>
                <c:pt idx="3161">
                  <c:v>4055</c:v>
                </c:pt>
                <c:pt idx="3162">
                  <c:v>4057.45</c:v>
                </c:pt>
                <c:pt idx="3163">
                  <c:v>4059.5</c:v>
                </c:pt>
                <c:pt idx="3164">
                  <c:v>4061.95</c:v>
                </c:pt>
                <c:pt idx="3165">
                  <c:v>4064.05</c:v>
                </c:pt>
                <c:pt idx="3166">
                  <c:v>4066.7</c:v>
                </c:pt>
                <c:pt idx="3167">
                  <c:v>4069.05</c:v>
                </c:pt>
                <c:pt idx="3168">
                  <c:v>4071.55</c:v>
                </c:pt>
                <c:pt idx="3169">
                  <c:v>4074.4</c:v>
                </c:pt>
                <c:pt idx="3170">
                  <c:v>4077.15</c:v>
                </c:pt>
                <c:pt idx="3171">
                  <c:v>4079.4</c:v>
                </c:pt>
                <c:pt idx="3172">
                  <c:v>4082.15</c:v>
                </c:pt>
                <c:pt idx="3173">
                  <c:v>4084.7</c:v>
                </c:pt>
                <c:pt idx="3174">
                  <c:v>4087.35</c:v>
                </c:pt>
                <c:pt idx="3175">
                  <c:v>4090.05</c:v>
                </c:pt>
                <c:pt idx="3176">
                  <c:v>4092.85</c:v>
                </c:pt>
                <c:pt idx="3177">
                  <c:v>4095.65</c:v>
                </c:pt>
                <c:pt idx="3178">
                  <c:v>4097.8500000000004</c:v>
                </c:pt>
                <c:pt idx="3179">
                  <c:v>4100.7</c:v>
                </c:pt>
                <c:pt idx="3180">
                  <c:v>4103.1000000000004</c:v>
                </c:pt>
                <c:pt idx="3181">
                  <c:v>4105.8</c:v>
                </c:pt>
                <c:pt idx="3182">
                  <c:v>4108.2</c:v>
                </c:pt>
                <c:pt idx="3183">
                  <c:v>4110.3999999999996</c:v>
                </c:pt>
                <c:pt idx="3184">
                  <c:v>4112.6499999999996</c:v>
                </c:pt>
                <c:pt idx="3185">
                  <c:v>4115.3999999999996</c:v>
                </c:pt>
                <c:pt idx="3186">
                  <c:v>4118</c:v>
                </c:pt>
                <c:pt idx="3187">
                  <c:v>4120.2</c:v>
                </c:pt>
                <c:pt idx="3188">
                  <c:v>4122.8999999999996</c:v>
                </c:pt>
                <c:pt idx="3189">
                  <c:v>4125.7</c:v>
                </c:pt>
                <c:pt idx="3190">
                  <c:v>4128.2</c:v>
                </c:pt>
                <c:pt idx="3191">
                  <c:v>4130.55</c:v>
                </c:pt>
                <c:pt idx="3192">
                  <c:v>4132.8</c:v>
                </c:pt>
                <c:pt idx="3193">
                  <c:v>4135.1499999999996</c:v>
                </c:pt>
                <c:pt idx="3194">
                  <c:v>4138</c:v>
                </c:pt>
                <c:pt idx="3195">
                  <c:v>4140.8</c:v>
                </c:pt>
                <c:pt idx="3196">
                  <c:v>4143.05</c:v>
                </c:pt>
                <c:pt idx="3197">
                  <c:v>4145.75</c:v>
                </c:pt>
                <c:pt idx="3198">
                  <c:v>4148.3</c:v>
                </c:pt>
                <c:pt idx="3199">
                  <c:v>4150.8500000000004</c:v>
                </c:pt>
                <c:pt idx="3200">
                  <c:v>4153.3999999999996</c:v>
                </c:pt>
                <c:pt idx="3201">
                  <c:v>4155.75</c:v>
                </c:pt>
                <c:pt idx="3202">
                  <c:v>4158.55</c:v>
                </c:pt>
                <c:pt idx="3203">
                  <c:v>4161.25</c:v>
                </c:pt>
                <c:pt idx="3204">
                  <c:v>4164.1499999999996</c:v>
                </c:pt>
                <c:pt idx="3205">
                  <c:v>4166.55</c:v>
                </c:pt>
                <c:pt idx="3206">
                  <c:v>4168.95</c:v>
                </c:pt>
                <c:pt idx="3207">
                  <c:v>4171.1499999999996</c:v>
                </c:pt>
                <c:pt idx="3208">
                  <c:v>4173.45</c:v>
                </c:pt>
                <c:pt idx="3209">
                  <c:v>4175.8</c:v>
                </c:pt>
                <c:pt idx="3210">
                  <c:v>4178.3</c:v>
                </c:pt>
                <c:pt idx="3211">
                  <c:v>4180.8999999999996</c:v>
                </c:pt>
                <c:pt idx="3212">
                  <c:v>4183.2</c:v>
                </c:pt>
                <c:pt idx="3213">
                  <c:v>4185.8</c:v>
                </c:pt>
                <c:pt idx="3214">
                  <c:v>4188.45</c:v>
                </c:pt>
                <c:pt idx="3215">
                  <c:v>4191.3500000000004</c:v>
                </c:pt>
                <c:pt idx="3216">
                  <c:v>4193.8500000000004</c:v>
                </c:pt>
                <c:pt idx="3217">
                  <c:v>4196.55</c:v>
                </c:pt>
                <c:pt idx="3218">
                  <c:v>4199.3</c:v>
                </c:pt>
                <c:pt idx="3219">
                  <c:v>4202.05</c:v>
                </c:pt>
                <c:pt idx="3220">
                  <c:v>4204.3999999999996</c:v>
                </c:pt>
                <c:pt idx="3221">
                  <c:v>4207.1499999999996</c:v>
                </c:pt>
                <c:pt idx="3222">
                  <c:v>4209.6000000000004</c:v>
                </c:pt>
                <c:pt idx="3223">
                  <c:v>4212.1000000000004</c:v>
                </c:pt>
                <c:pt idx="3224">
                  <c:v>4215</c:v>
                </c:pt>
                <c:pt idx="3225">
                  <c:v>4217.75</c:v>
                </c:pt>
                <c:pt idx="3226">
                  <c:v>4220.7</c:v>
                </c:pt>
                <c:pt idx="3227">
                  <c:v>4222.8999999999996</c:v>
                </c:pt>
                <c:pt idx="3228">
                  <c:v>4225.7</c:v>
                </c:pt>
                <c:pt idx="3229">
                  <c:v>4228.05</c:v>
                </c:pt>
                <c:pt idx="3230">
                  <c:v>4230.6499999999996</c:v>
                </c:pt>
                <c:pt idx="3231">
                  <c:v>4233.05</c:v>
                </c:pt>
                <c:pt idx="3232">
                  <c:v>4236</c:v>
                </c:pt>
                <c:pt idx="3233">
                  <c:v>4238.3500000000004</c:v>
                </c:pt>
                <c:pt idx="3234">
                  <c:v>4241.05</c:v>
                </c:pt>
                <c:pt idx="3235">
                  <c:v>4243.8999999999996</c:v>
                </c:pt>
                <c:pt idx="3236">
                  <c:v>4246.8</c:v>
                </c:pt>
                <c:pt idx="3237">
                  <c:v>4249.75</c:v>
                </c:pt>
                <c:pt idx="3238">
                  <c:v>4252.5</c:v>
                </c:pt>
                <c:pt idx="3239">
                  <c:v>4255.45</c:v>
                </c:pt>
                <c:pt idx="3240">
                  <c:v>4257.7</c:v>
                </c:pt>
                <c:pt idx="3241">
                  <c:v>4260.55</c:v>
                </c:pt>
                <c:pt idx="3242">
                  <c:v>4263.3999999999996</c:v>
                </c:pt>
                <c:pt idx="3243">
                  <c:v>4265.95</c:v>
                </c:pt>
                <c:pt idx="3244">
                  <c:v>4268.45</c:v>
                </c:pt>
                <c:pt idx="3245">
                  <c:v>4270.95</c:v>
                </c:pt>
                <c:pt idx="3246">
                  <c:v>4274.75</c:v>
                </c:pt>
                <c:pt idx="3247">
                  <c:v>4278.3500000000004</c:v>
                </c:pt>
                <c:pt idx="3248">
                  <c:v>4282.1000000000004</c:v>
                </c:pt>
                <c:pt idx="3249">
                  <c:v>4285.05</c:v>
                </c:pt>
              </c:numCache>
            </c:numRef>
          </c:xVal>
          <c:yVal>
            <c:numRef>
              <c:f>[Data_1000N.xlsx]sheet1!$C$2:$C$3251</c:f>
              <c:numCache>
                <c:formatCode>General</c:formatCode>
                <c:ptCount val="3250"/>
                <c:pt idx="0">
                  <c:v>-1.76E-4</c:v>
                </c:pt>
                <c:pt idx="1">
                  <c:v>3.21E-4</c:v>
                </c:pt>
                <c:pt idx="2">
                  <c:v>6.1899999999999998E-4</c:v>
                </c:pt>
                <c:pt idx="3">
                  <c:v>1.712E-3</c:v>
                </c:pt>
                <c:pt idx="4">
                  <c:v>2.0110000000000002E-3</c:v>
                </c:pt>
                <c:pt idx="5">
                  <c:v>2.7060000000000001E-3</c:v>
                </c:pt>
                <c:pt idx="6">
                  <c:v>3.0040000000000002E-3</c:v>
                </c:pt>
                <c:pt idx="7">
                  <c:v>2.905E-3</c:v>
                </c:pt>
                <c:pt idx="8">
                  <c:v>3.5010000000000002E-3</c:v>
                </c:pt>
                <c:pt idx="9">
                  <c:v>2.209E-3</c:v>
                </c:pt>
                <c:pt idx="10">
                  <c:v>6.1899999999999998E-4</c:v>
                </c:pt>
                <c:pt idx="11">
                  <c:v>2.3E-5</c:v>
                </c:pt>
                <c:pt idx="12">
                  <c:v>3.21E-4</c:v>
                </c:pt>
                <c:pt idx="13">
                  <c:v>-1.4679999999999999E-3</c:v>
                </c:pt>
                <c:pt idx="14">
                  <c:v>8.0000000000000007E-5</c:v>
                </c:pt>
                <c:pt idx="15">
                  <c:v>2.7900000000000001E-4</c:v>
                </c:pt>
                <c:pt idx="16">
                  <c:v>2.366E-3</c:v>
                </c:pt>
                <c:pt idx="17">
                  <c:v>2.8630000000000001E-3</c:v>
                </c:pt>
                <c:pt idx="18">
                  <c:v>2.366E-3</c:v>
                </c:pt>
                <c:pt idx="19">
                  <c:v>-1.6100000000000001E-3</c:v>
                </c:pt>
                <c:pt idx="20">
                  <c:v>-5.1599999999999997E-4</c:v>
                </c:pt>
                <c:pt idx="21">
                  <c:v>1.173E-3</c:v>
                </c:pt>
                <c:pt idx="22">
                  <c:v>-1.212E-3</c:v>
                </c:pt>
                <c:pt idx="23">
                  <c:v>4.5100000000000001E-3</c:v>
                </c:pt>
                <c:pt idx="24">
                  <c:v>5.4039999999999999E-3</c:v>
                </c:pt>
                <c:pt idx="25">
                  <c:v>7.6899999999999998E-3</c:v>
                </c:pt>
                <c:pt idx="26">
                  <c:v>8.6840000000000007E-3</c:v>
                </c:pt>
                <c:pt idx="27">
                  <c:v>6.6959999999999997E-3</c:v>
                </c:pt>
                <c:pt idx="28">
                  <c:v>4.2119999999999996E-3</c:v>
                </c:pt>
                <c:pt idx="29">
                  <c:v>5.7019999999999996E-3</c:v>
                </c:pt>
                <c:pt idx="30">
                  <c:v>4.6090000000000002E-3</c:v>
                </c:pt>
                <c:pt idx="31">
                  <c:v>2.2239999999999998E-3</c:v>
                </c:pt>
                <c:pt idx="32">
                  <c:v>8.3299999999999997E-4</c:v>
                </c:pt>
                <c:pt idx="33">
                  <c:v>3.4160000000000002E-3</c:v>
                </c:pt>
                <c:pt idx="34">
                  <c:v>3.3170000000000001E-3</c:v>
                </c:pt>
                <c:pt idx="35">
                  <c:v>4.6090000000000002E-3</c:v>
                </c:pt>
                <c:pt idx="36">
                  <c:v>2.82E-3</c:v>
                </c:pt>
                <c:pt idx="37">
                  <c:v>4.9069999999999999E-3</c:v>
                </c:pt>
                <c:pt idx="38">
                  <c:v>3.8140000000000001E-3</c:v>
                </c:pt>
                <c:pt idx="39">
                  <c:v>-6.3229999999999996E-3</c:v>
                </c:pt>
                <c:pt idx="40">
                  <c:v>-2.3479999999999998E-3</c:v>
                </c:pt>
                <c:pt idx="41">
                  <c:v>-3.0430000000000001E-3</c:v>
                </c:pt>
                <c:pt idx="42">
                  <c:v>-9.5600000000000004E-4</c:v>
                </c:pt>
                <c:pt idx="43">
                  <c:v>-3.143E-3</c:v>
                </c:pt>
                <c:pt idx="44">
                  <c:v>-3.2420000000000001E-3</c:v>
                </c:pt>
                <c:pt idx="45">
                  <c:v>9.3199999999999999E-4</c:v>
                </c:pt>
                <c:pt idx="46">
                  <c:v>9.3199999999999999E-4</c:v>
                </c:pt>
                <c:pt idx="47">
                  <c:v>-3.8379999999999998E-3</c:v>
                </c:pt>
                <c:pt idx="48">
                  <c:v>-3.9379999999999997E-3</c:v>
                </c:pt>
                <c:pt idx="49">
                  <c:v>-3.7390000000000001E-3</c:v>
                </c:pt>
                <c:pt idx="50">
                  <c:v>-2.248E-3</c:v>
                </c:pt>
                <c:pt idx="51">
                  <c:v>6.8519999999999996E-3</c:v>
                </c:pt>
                <c:pt idx="52">
                  <c:v>7.548E-3</c:v>
                </c:pt>
                <c:pt idx="53">
                  <c:v>1.387E-3</c:v>
                </c:pt>
                <c:pt idx="54">
                  <c:v>2.977E-3</c:v>
                </c:pt>
                <c:pt idx="55">
                  <c:v>2.9300000000000002E-4</c:v>
                </c:pt>
                <c:pt idx="56">
                  <c:v>-8.0000000000000004E-4</c:v>
                </c:pt>
                <c:pt idx="57">
                  <c:v>1.2869999999999999E-3</c:v>
                </c:pt>
                <c:pt idx="58">
                  <c:v>-4.0200000000000001E-4</c:v>
                </c:pt>
                <c:pt idx="59">
                  <c:v>-3.1849999999999999E-3</c:v>
                </c:pt>
                <c:pt idx="60">
                  <c:v>-2.2910000000000001E-3</c:v>
                </c:pt>
                <c:pt idx="61">
                  <c:v>-8.2539999999999992E-3</c:v>
                </c:pt>
                <c:pt idx="62">
                  <c:v>-1.8887999999999999E-2</c:v>
                </c:pt>
                <c:pt idx="63">
                  <c:v>-1.0142E-2</c:v>
                </c:pt>
                <c:pt idx="64">
                  <c:v>-1.3024000000000001E-2</c:v>
                </c:pt>
                <c:pt idx="65">
                  <c:v>-7.1599999999999997E-3</c:v>
                </c:pt>
                <c:pt idx="66">
                  <c:v>1.5299E-2</c:v>
                </c:pt>
                <c:pt idx="67">
                  <c:v>1.0728E-2</c:v>
                </c:pt>
                <c:pt idx="68">
                  <c:v>-1.3819E-2</c:v>
                </c:pt>
                <c:pt idx="69">
                  <c:v>1.5298999999998841E-2</c:v>
                </c:pt>
                <c:pt idx="70">
                  <c:v>1.9175000000000608E-2</c:v>
                </c:pt>
                <c:pt idx="71">
                  <c:v>-1.2029999999999319E-2</c:v>
                </c:pt>
                <c:pt idx="72">
                  <c:v>-4.5525999999998845E-2</c:v>
                </c:pt>
                <c:pt idx="73">
                  <c:v>-3.4293999999999158E-2</c:v>
                </c:pt>
                <c:pt idx="74">
                  <c:v>-1.004299999999958E-2</c:v>
                </c:pt>
                <c:pt idx="75">
                  <c:v>2.5235999999999592E-2</c:v>
                </c:pt>
                <c:pt idx="76">
                  <c:v>7.2828000000001225E-2</c:v>
                </c:pt>
                <c:pt idx="77">
                  <c:v>7.0643000000000455E-2</c:v>
                </c:pt>
                <c:pt idx="78">
                  <c:v>0.10511299999999935</c:v>
                </c:pt>
                <c:pt idx="79">
                  <c:v>0.13659799999999933</c:v>
                </c:pt>
                <c:pt idx="80">
                  <c:v>0.22020300000000148</c:v>
                </c:pt>
                <c:pt idx="81">
                  <c:v>0.25167000000000073</c:v>
                </c:pt>
                <c:pt idx="82">
                  <c:v>0.28273499999999885</c:v>
                </c:pt>
                <c:pt idx="83">
                  <c:v>0.32738900000000015</c:v>
                </c:pt>
                <c:pt idx="84">
                  <c:v>0.36538600000000088</c:v>
                </c:pt>
                <c:pt idx="85">
                  <c:v>0.39435100000000034</c:v>
                </c:pt>
                <c:pt idx="86">
                  <c:v>0.44572300000000098</c:v>
                </c:pt>
                <c:pt idx="87">
                  <c:v>0.48944900000000047</c:v>
                </c:pt>
                <c:pt idx="88">
                  <c:v>0.52067600000000169</c:v>
                </c:pt>
                <c:pt idx="89">
                  <c:v>0.53415599999999941</c:v>
                </c:pt>
                <c:pt idx="90">
                  <c:v>0.56567300000000031</c:v>
                </c:pt>
                <c:pt idx="91">
                  <c:v>0.57211500000000015</c:v>
                </c:pt>
                <c:pt idx="92">
                  <c:v>0.62492800000000059</c:v>
                </c:pt>
                <c:pt idx="93">
                  <c:v>0.70842999999999989</c:v>
                </c:pt>
                <c:pt idx="94">
                  <c:v>0.73031500000000094</c:v>
                </c:pt>
                <c:pt idx="95">
                  <c:v>0.75922800000000024</c:v>
                </c:pt>
                <c:pt idx="96">
                  <c:v>0.77665199999999857</c:v>
                </c:pt>
                <c:pt idx="97">
                  <c:v>0.79031399999999863</c:v>
                </c:pt>
                <c:pt idx="98">
                  <c:v>0.86028900000000164</c:v>
                </c:pt>
                <c:pt idx="99">
                  <c:v>0.9351869999999991</c:v>
                </c:pt>
                <c:pt idx="100">
                  <c:v>1.0249880000000005</c:v>
                </c:pt>
                <c:pt idx="101">
                  <c:v>1.0567250000000001</c:v>
                </c:pt>
                <c:pt idx="102">
                  <c:v>1.071949</c:v>
                </c:pt>
                <c:pt idx="103">
                  <c:v>1.0988359999999986</c:v>
                </c:pt>
                <c:pt idx="104">
                  <c:v>1.1460769999999982</c:v>
                </c:pt>
                <c:pt idx="105">
                  <c:v>1.2737100000000012</c:v>
                </c:pt>
                <c:pt idx="106">
                  <c:v>1.2822029999999991</c:v>
                </c:pt>
                <c:pt idx="107">
                  <c:v>1.3097530000000006</c:v>
                </c:pt>
                <c:pt idx="108">
                  <c:v>1.3456900000000012</c:v>
                </c:pt>
                <c:pt idx="109">
                  <c:v>1.3679999999999986</c:v>
                </c:pt>
                <c:pt idx="110">
                  <c:v>1.5083160000000007</c:v>
                </c:pt>
                <c:pt idx="111">
                  <c:v>1.6095949999999988</c:v>
                </c:pt>
                <c:pt idx="112">
                  <c:v>1.6431140000000006</c:v>
                </c:pt>
                <c:pt idx="113">
                  <c:v>1.6584910000000015</c:v>
                </c:pt>
                <c:pt idx="114">
                  <c:v>1.6992939999999983</c:v>
                </c:pt>
                <c:pt idx="115">
                  <c:v>1.7110209999999988</c:v>
                </c:pt>
                <c:pt idx="116">
                  <c:v>1.8058949999999996</c:v>
                </c:pt>
                <c:pt idx="117">
                  <c:v>1.9179519999999997</c:v>
                </c:pt>
                <c:pt idx="118">
                  <c:v>1.9468910000000008</c:v>
                </c:pt>
                <c:pt idx="119">
                  <c:v>1.9810429999999997</c:v>
                </c:pt>
                <c:pt idx="120">
                  <c:v>2.0078080000000007</c:v>
                </c:pt>
                <c:pt idx="121">
                  <c:v>2.1307669999999987</c:v>
                </c:pt>
                <c:pt idx="122">
                  <c:v>2.2309480000000015</c:v>
                </c:pt>
                <c:pt idx="123">
                  <c:v>2.2641670000000005</c:v>
                </c:pt>
                <c:pt idx="124">
                  <c:v>2.4511910000000015</c:v>
                </c:pt>
                <c:pt idx="125">
                  <c:v>2.5060670000000016</c:v>
                </c:pt>
                <c:pt idx="126">
                  <c:v>2.5624980000000015</c:v>
                </c:pt>
                <c:pt idx="127">
                  <c:v>2.758852000000001</c:v>
                </c:pt>
                <c:pt idx="128">
                  <c:v>2.8026680000000006</c:v>
                </c:pt>
                <c:pt idx="129">
                  <c:v>2.8706749999999985</c:v>
                </c:pt>
                <c:pt idx="130">
                  <c:v>2.9896819999999984</c:v>
                </c:pt>
                <c:pt idx="131">
                  <c:v>3.0151399999999988</c:v>
                </c:pt>
                <c:pt idx="132">
                  <c:v>3.0733859999999993</c:v>
                </c:pt>
                <c:pt idx="133">
                  <c:v>3.1850349999999992</c:v>
                </c:pt>
                <c:pt idx="134">
                  <c:v>3.4925560000000004</c:v>
                </c:pt>
                <c:pt idx="135">
                  <c:v>3.7667399999999986</c:v>
                </c:pt>
                <c:pt idx="136">
                  <c:v>3.7917090000000009</c:v>
                </c:pt>
                <c:pt idx="137">
                  <c:v>4.0458110000000005</c:v>
                </c:pt>
                <c:pt idx="138">
                  <c:v>4.1096029999999999</c:v>
                </c:pt>
                <c:pt idx="139">
                  <c:v>4.3492989999999985</c:v>
                </c:pt>
                <c:pt idx="140">
                  <c:v>4.4283569999999983</c:v>
                </c:pt>
                <c:pt idx="141">
                  <c:v>4.4831830000000004</c:v>
                </c:pt>
                <c:pt idx="142">
                  <c:v>4.6601980000000012</c:v>
                </c:pt>
                <c:pt idx="143">
                  <c:v>4.7273870000000002</c:v>
                </c:pt>
                <c:pt idx="144">
                  <c:v>4.7550530000000002</c:v>
                </c:pt>
                <c:pt idx="145">
                  <c:v>4.9119460000000004</c:v>
                </c:pt>
                <c:pt idx="146">
                  <c:v>4.9535510000000009</c:v>
                </c:pt>
                <c:pt idx="147">
                  <c:v>5.0088159999999995</c:v>
                </c:pt>
                <c:pt idx="148">
                  <c:v>5.0578630000000011</c:v>
                </c:pt>
                <c:pt idx="149">
                  <c:v>5.2130690000000008</c:v>
                </c:pt>
                <c:pt idx="150">
                  <c:v>5.2390219999999985</c:v>
                </c:pt>
                <c:pt idx="151">
                  <c:v>5.3230550000000001</c:v>
                </c:pt>
                <c:pt idx="152">
                  <c:v>5.4926600000000008</c:v>
                </c:pt>
                <c:pt idx="153">
                  <c:v>5.668016999999999</c:v>
                </c:pt>
                <c:pt idx="154">
                  <c:v>5.7027989999999988</c:v>
                </c:pt>
                <c:pt idx="155">
                  <c:v>5.7548649999999988</c:v>
                </c:pt>
                <c:pt idx="156">
                  <c:v>5.9132019999999983</c:v>
                </c:pt>
                <c:pt idx="157">
                  <c:v>6.0144149999999996</c:v>
                </c:pt>
                <c:pt idx="158">
                  <c:v>6.0661109999999994</c:v>
                </c:pt>
                <c:pt idx="159">
                  <c:v>6.2124479999999984</c:v>
                </c:pt>
                <c:pt idx="160">
                  <c:v>6.2404879999999991</c:v>
                </c:pt>
                <c:pt idx="161">
                  <c:v>6.2945339999999987</c:v>
                </c:pt>
                <c:pt idx="162">
                  <c:v>6.3358540000000012</c:v>
                </c:pt>
                <c:pt idx="163">
                  <c:v>6.5169260000000016</c:v>
                </c:pt>
                <c:pt idx="164">
                  <c:v>6.5410760000000003</c:v>
                </c:pt>
                <c:pt idx="165">
                  <c:v>6.5795560000000002</c:v>
                </c:pt>
                <c:pt idx="166">
                  <c:v>6.6079299999999996</c:v>
                </c:pt>
                <c:pt idx="167">
                  <c:v>6.7777059999999985</c:v>
                </c:pt>
                <c:pt idx="168">
                  <c:v>6.8119130000000006</c:v>
                </c:pt>
                <c:pt idx="169">
                  <c:v>6.8605240000000016</c:v>
                </c:pt>
                <c:pt idx="170">
                  <c:v>6.8864570000000001</c:v>
                </c:pt>
                <c:pt idx="171">
                  <c:v>7.0398770000000006</c:v>
                </c:pt>
                <c:pt idx="172">
                  <c:v>7.0969720000000009</c:v>
                </c:pt>
                <c:pt idx="173">
                  <c:v>7.1424440000000011</c:v>
                </c:pt>
                <c:pt idx="174">
                  <c:v>7.1740950000000012</c:v>
                </c:pt>
                <c:pt idx="175">
                  <c:v>7.3058280000000018</c:v>
                </c:pt>
                <c:pt idx="176">
                  <c:v>7.3248050000000013</c:v>
                </c:pt>
                <c:pt idx="177">
                  <c:v>7.3687879999999986</c:v>
                </c:pt>
                <c:pt idx="178">
                  <c:v>7.4942659999999997</c:v>
                </c:pt>
                <c:pt idx="179">
                  <c:v>7.6918059999999997</c:v>
                </c:pt>
                <c:pt idx="180">
                  <c:v>7.7420219999999986</c:v>
                </c:pt>
                <c:pt idx="181">
                  <c:v>7.7927029999999995</c:v>
                </c:pt>
                <c:pt idx="182">
                  <c:v>7.840599000000001</c:v>
                </c:pt>
                <c:pt idx="183">
                  <c:v>7.9761960000000016</c:v>
                </c:pt>
                <c:pt idx="184">
                  <c:v>8.0234759999999987</c:v>
                </c:pt>
                <c:pt idx="185">
                  <c:v>8.0711259999999996</c:v>
                </c:pt>
                <c:pt idx="186">
                  <c:v>8.115043</c:v>
                </c:pt>
                <c:pt idx="187">
                  <c:v>8.2029420000000002</c:v>
                </c:pt>
                <c:pt idx="188">
                  <c:v>8.3312390000000001</c:v>
                </c:pt>
                <c:pt idx="189">
                  <c:v>8.4667920000000017</c:v>
                </c:pt>
                <c:pt idx="190">
                  <c:v>8.5525379999999984</c:v>
                </c:pt>
                <c:pt idx="191">
                  <c:v>8.6310110000000009</c:v>
                </c:pt>
                <c:pt idx="192">
                  <c:v>8.7502810000000011</c:v>
                </c:pt>
                <c:pt idx="193">
                  <c:v>8.9244430000000001</c:v>
                </c:pt>
                <c:pt idx="194">
                  <c:v>8.9708359999999985</c:v>
                </c:pt>
                <c:pt idx="195">
                  <c:v>9.0127509999999997</c:v>
                </c:pt>
                <c:pt idx="196">
                  <c:v>9.0212090000000007</c:v>
                </c:pt>
                <c:pt idx="197">
                  <c:v>9.1357850000000003</c:v>
                </c:pt>
                <c:pt idx="198">
                  <c:v>9.3060080000000003</c:v>
                </c:pt>
                <c:pt idx="199">
                  <c:v>9.3414009999999994</c:v>
                </c:pt>
                <c:pt idx="200">
                  <c:v>9.4045819999999996</c:v>
                </c:pt>
                <c:pt idx="201">
                  <c:v>9.4434670000000001</c:v>
                </c:pt>
                <c:pt idx="202">
                  <c:v>9.6799370000000007</c:v>
                </c:pt>
                <c:pt idx="203">
                  <c:v>9.8893520000000006</c:v>
                </c:pt>
                <c:pt idx="204">
                  <c:v>9.9295629999999999</c:v>
                </c:pt>
                <c:pt idx="205">
                  <c:v>9.9780890000000007</c:v>
                </c:pt>
                <c:pt idx="206">
                  <c:v>10.026037000000001</c:v>
                </c:pt>
                <c:pt idx="207">
                  <c:v>10.236416</c:v>
                </c:pt>
                <c:pt idx="208">
                  <c:v>10.364464</c:v>
                </c:pt>
                <c:pt idx="209">
                  <c:v>10.465541999999999</c:v>
                </c:pt>
                <c:pt idx="210">
                  <c:v>10.516769</c:v>
                </c:pt>
                <c:pt idx="211">
                  <c:v>10.683097999999999</c:v>
                </c:pt>
                <c:pt idx="212">
                  <c:v>10.865204</c:v>
                </c:pt>
                <c:pt idx="213">
                  <c:v>10.90475</c:v>
                </c:pt>
                <c:pt idx="214">
                  <c:v>10.947301</c:v>
                </c:pt>
                <c:pt idx="215">
                  <c:v>11.004804999999999</c:v>
                </c:pt>
                <c:pt idx="216">
                  <c:v>11.070195</c:v>
                </c:pt>
                <c:pt idx="217">
                  <c:v>11.287852000000001</c:v>
                </c:pt>
                <c:pt idx="218">
                  <c:v>11.45364</c:v>
                </c:pt>
                <c:pt idx="219">
                  <c:v>11.486594</c:v>
                </c:pt>
                <c:pt idx="220">
                  <c:v>11.528646999999999</c:v>
                </c:pt>
                <c:pt idx="221">
                  <c:v>11.586548000000001</c:v>
                </c:pt>
                <c:pt idx="222">
                  <c:v>11.774590999999999</c:v>
                </c:pt>
                <c:pt idx="223">
                  <c:v>11.938200999999999</c:v>
                </c:pt>
                <c:pt idx="224">
                  <c:v>11.987932000000001</c:v>
                </c:pt>
                <c:pt idx="225">
                  <c:v>12.058153000000001</c:v>
                </c:pt>
                <c:pt idx="226">
                  <c:v>12.092599999999999</c:v>
                </c:pt>
                <c:pt idx="227">
                  <c:v>12.224059</c:v>
                </c:pt>
                <c:pt idx="228">
                  <c:v>12.272971999999999</c:v>
                </c:pt>
                <c:pt idx="229">
                  <c:v>12.357957000000001</c:v>
                </c:pt>
                <c:pt idx="230">
                  <c:v>12.408987</c:v>
                </c:pt>
                <c:pt idx="231">
                  <c:v>12.492793000000001</c:v>
                </c:pt>
                <c:pt idx="232">
                  <c:v>12.760797</c:v>
                </c:pt>
                <c:pt idx="233">
                  <c:v>12.814244</c:v>
                </c:pt>
                <c:pt idx="234">
                  <c:v>12.864133000000001</c:v>
                </c:pt>
                <c:pt idx="235">
                  <c:v>12.912705000000001</c:v>
                </c:pt>
                <c:pt idx="236">
                  <c:v>13.034316</c:v>
                </c:pt>
                <c:pt idx="237">
                  <c:v>13.256289000000001</c:v>
                </c:pt>
                <c:pt idx="238">
                  <c:v>13.317977000000001</c:v>
                </c:pt>
                <c:pt idx="239">
                  <c:v>13.375741</c:v>
                </c:pt>
                <c:pt idx="240">
                  <c:v>13.44232</c:v>
                </c:pt>
                <c:pt idx="241">
                  <c:v>13.543635999999999</c:v>
                </c:pt>
                <c:pt idx="242">
                  <c:v>13.716405</c:v>
                </c:pt>
                <c:pt idx="243">
                  <c:v>13.791689999999999</c:v>
                </c:pt>
                <c:pt idx="244">
                  <c:v>13.851081000000001</c:v>
                </c:pt>
                <c:pt idx="245">
                  <c:v>13.890325000000001</c:v>
                </c:pt>
                <c:pt idx="246">
                  <c:v>14.067432999999999</c:v>
                </c:pt>
                <c:pt idx="247">
                  <c:v>14.134712</c:v>
                </c:pt>
                <c:pt idx="248">
                  <c:v>14.178626</c:v>
                </c:pt>
                <c:pt idx="249">
                  <c:v>14.222716</c:v>
                </c:pt>
                <c:pt idx="250">
                  <c:v>14.371401000000001</c:v>
                </c:pt>
                <c:pt idx="251">
                  <c:v>14.594039</c:v>
                </c:pt>
                <c:pt idx="252">
                  <c:v>14.656891999999999</c:v>
                </c:pt>
                <c:pt idx="253">
                  <c:v>14.727209</c:v>
                </c:pt>
                <c:pt idx="254">
                  <c:v>14.806367</c:v>
                </c:pt>
                <c:pt idx="255">
                  <c:v>14.996701</c:v>
                </c:pt>
                <c:pt idx="256">
                  <c:v>15.077875000000001</c:v>
                </c:pt>
                <c:pt idx="257">
                  <c:v>15.133663</c:v>
                </c:pt>
                <c:pt idx="258">
                  <c:v>15.169987000000001</c:v>
                </c:pt>
                <c:pt idx="259">
                  <c:v>15.349664000000001</c:v>
                </c:pt>
                <c:pt idx="260">
                  <c:v>15.455461</c:v>
                </c:pt>
                <c:pt idx="261">
                  <c:v>15.507372</c:v>
                </c:pt>
                <c:pt idx="262">
                  <c:v>15.560559</c:v>
                </c:pt>
                <c:pt idx="263">
                  <c:v>15.755148999999999</c:v>
                </c:pt>
                <c:pt idx="264">
                  <c:v>15.835193</c:v>
                </c:pt>
                <c:pt idx="265">
                  <c:v>15.890131</c:v>
                </c:pt>
                <c:pt idx="266">
                  <c:v>15.928156</c:v>
                </c:pt>
                <c:pt idx="267">
                  <c:v>16.097987</c:v>
                </c:pt>
                <c:pt idx="268">
                  <c:v>16.146982000000001</c:v>
                </c:pt>
                <c:pt idx="269">
                  <c:v>16.217243</c:v>
                </c:pt>
                <c:pt idx="270">
                  <c:v>16.269694000000001</c:v>
                </c:pt>
                <c:pt idx="271">
                  <c:v>16.489252</c:v>
                </c:pt>
                <c:pt idx="272">
                  <c:v>16.738761</c:v>
                </c:pt>
                <c:pt idx="273">
                  <c:v>16.804154</c:v>
                </c:pt>
                <c:pt idx="274">
                  <c:v>16.875101999999998</c:v>
                </c:pt>
                <c:pt idx="275">
                  <c:v>16.946756999999998</c:v>
                </c:pt>
                <c:pt idx="276">
                  <c:v>17.070174000000002</c:v>
                </c:pt>
                <c:pt idx="277">
                  <c:v>17.104509</c:v>
                </c:pt>
                <c:pt idx="278">
                  <c:v>17.184206</c:v>
                </c:pt>
                <c:pt idx="279">
                  <c:v>17.224271000000002</c:v>
                </c:pt>
                <c:pt idx="280">
                  <c:v>17.394573000000001</c:v>
                </c:pt>
                <c:pt idx="281">
                  <c:v>17.584956999999999</c:v>
                </c:pt>
                <c:pt idx="282">
                  <c:v>17.628129999999999</c:v>
                </c:pt>
                <c:pt idx="283">
                  <c:v>17.709534999999999</c:v>
                </c:pt>
                <c:pt idx="284">
                  <c:v>17.779530999999999</c:v>
                </c:pt>
                <c:pt idx="285">
                  <c:v>17.931364000000002</c:v>
                </c:pt>
                <c:pt idx="286">
                  <c:v>18.112978999999999</c:v>
                </c:pt>
                <c:pt idx="287">
                  <c:v>18.205088</c:v>
                </c:pt>
                <c:pt idx="288">
                  <c:v>18.248676</c:v>
                </c:pt>
                <c:pt idx="289">
                  <c:v>18.317489000000002</c:v>
                </c:pt>
                <c:pt idx="290">
                  <c:v>18.501480999999998</c:v>
                </c:pt>
                <c:pt idx="291">
                  <c:v>18.757324000000001</c:v>
                </c:pt>
                <c:pt idx="292">
                  <c:v>18.827956999999998</c:v>
                </c:pt>
                <c:pt idx="293">
                  <c:v>18.882635999999998</c:v>
                </c:pt>
                <c:pt idx="294">
                  <c:v>18.938748</c:v>
                </c:pt>
                <c:pt idx="295">
                  <c:v>19.170273000000002</c:v>
                </c:pt>
                <c:pt idx="296">
                  <c:v>19.238323999999999</c:v>
                </c:pt>
                <c:pt idx="297">
                  <c:v>19.287835000000001</c:v>
                </c:pt>
                <c:pt idx="298">
                  <c:v>19.403071000000001</c:v>
                </c:pt>
                <c:pt idx="299">
                  <c:v>19.613509000000001</c:v>
                </c:pt>
                <c:pt idx="300">
                  <c:v>19.662748000000001</c:v>
                </c:pt>
                <c:pt idx="301">
                  <c:v>19.701518</c:v>
                </c:pt>
                <c:pt idx="302">
                  <c:v>19.747581</c:v>
                </c:pt>
                <c:pt idx="303">
                  <c:v>19.976842000000001</c:v>
                </c:pt>
                <c:pt idx="304">
                  <c:v>20.040306000000001</c:v>
                </c:pt>
                <c:pt idx="305">
                  <c:v>20.081254000000001</c:v>
                </c:pt>
                <c:pt idx="306">
                  <c:v>20.176078</c:v>
                </c:pt>
                <c:pt idx="307">
                  <c:v>20.359483000000001</c:v>
                </c:pt>
                <c:pt idx="308">
                  <c:v>20.430195000000001</c:v>
                </c:pt>
                <c:pt idx="309">
                  <c:v>20.507256999999999</c:v>
                </c:pt>
                <c:pt idx="310">
                  <c:v>20.721408</c:v>
                </c:pt>
                <c:pt idx="311">
                  <c:v>20.947790999999999</c:v>
                </c:pt>
                <c:pt idx="312">
                  <c:v>21.008624999999999</c:v>
                </c:pt>
                <c:pt idx="313">
                  <c:v>21.06371</c:v>
                </c:pt>
                <c:pt idx="314">
                  <c:v>21.121644</c:v>
                </c:pt>
                <c:pt idx="315">
                  <c:v>21.299555999999999</c:v>
                </c:pt>
                <c:pt idx="316">
                  <c:v>21.355992999999998</c:v>
                </c:pt>
                <c:pt idx="317">
                  <c:v>21.392298</c:v>
                </c:pt>
                <c:pt idx="318">
                  <c:v>21.462297</c:v>
                </c:pt>
                <c:pt idx="319">
                  <c:v>21.622765999999999</c:v>
                </c:pt>
                <c:pt idx="320">
                  <c:v>21.698401</c:v>
                </c:pt>
                <c:pt idx="321">
                  <c:v>21.740358000000001</c:v>
                </c:pt>
                <c:pt idx="322">
                  <c:v>21.784092000000001</c:v>
                </c:pt>
                <c:pt idx="323">
                  <c:v>21.965889000000001</c:v>
                </c:pt>
                <c:pt idx="324">
                  <c:v>22.026333999999999</c:v>
                </c:pt>
                <c:pt idx="325">
                  <c:v>22.058689000000001</c:v>
                </c:pt>
                <c:pt idx="326">
                  <c:v>22.117412999999999</c:v>
                </c:pt>
                <c:pt idx="327">
                  <c:v>22.321971999999999</c:v>
                </c:pt>
                <c:pt idx="328">
                  <c:v>22.389253</c:v>
                </c:pt>
                <c:pt idx="329">
                  <c:v>22.415144999999999</c:v>
                </c:pt>
                <c:pt idx="330">
                  <c:v>22.486308999999999</c:v>
                </c:pt>
                <c:pt idx="331">
                  <c:v>22.607942000000001</c:v>
                </c:pt>
                <c:pt idx="332">
                  <c:v>22.786971999999999</c:v>
                </c:pt>
                <c:pt idx="333">
                  <c:v>22.852326000000001</c:v>
                </c:pt>
                <c:pt idx="334">
                  <c:v>22.923694000000001</c:v>
                </c:pt>
                <c:pt idx="335">
                  <c:v>23.048618000000001</c:v>
                </c:pt>
                <c:pt idx="336">
                  <c:v>23.220797000000001</c:v>
                </c:pt>
                <c:pt idx="337">
                  <c:v>23.288316999999999</c:v>
                </c:pt>
                <c:pt idx="338">
                  <c:v>23.342264</c:v>
                </c:pt>
                <c:pt idx="339">
                  <c:v>23.488797999999999</c:v>
                </c:pt>
                <c:pt idx="340">
                  <c:v>23.714372999999998</c:v>
                </c:pt>
                <c:pt idx="341">
                  <c:v>23.798701000000001</c:v>
                </c:pt>
                <c:pt idx="342">
                  <c:v>23.856845</c:v>
                </c:pt>
                <c:pt idx="343">
                  <c:v>23.908612999999999</c:v>
                </c:pt>
                <c:pt idx="344">
                  <c:v>24.093228</c:v>
                </c:pt>
                <c:pt idx="345">
                  <c:v>24.156317000000001</c:v>
                </c:pt>
                <c:pt idx="346">
                  <c:v>24.211186000000001</c:v>
                </c:pt>
                <c:pt idx="347">
                  <c:v>24.245228000000001</c:v>
                </c:pt>
                <c:pt idx="348">
                  <c:v>24.426812999999999</c:v>
                </c:pt>
                <c:pt idx="349">
                  <c:v>24.482666000000002</c:v>
                </c:pt>
                <c:pt idx="350">
                  <c:v>24.530315000000002</c:v>
                </c:pt>
                <c:pt idx="351">
                  <c:v>24.627869</c:v>
                </c:pt>
                <c:pt idx="352">
                  <c:v>24.919991</c:v>
                </c:pt>
                <c:pt idx="353">
                  <c:v>24.994253</c:v>
                </c:pt>
                <c:pt idx="354">
                  <c:v>25.039940000000001</c:v>
                </c:pt>
                <c:pt idx="355">
                  <c:v>25.205909999999999</c:v>
                </c:pt>
                <c:pt idx="356">
                  <c:v>25.263134000000001</c:v>
                </c:pt>
                <c:pt idx="357">
                  <c:v>25.323588999999998</c:v>
                </c:pt>
                <c:pt idx="358">
                  <c:v>25.381132000000001</c:v>
                </c:pt>
                <c:pt idx="359">
                  <c:v>25.529302000000001</c:v>
                </c:pt>
                <c:pt idx="360">
                  <c:v>25.612898000000001</c:v>
                </c:pt>
                <c:pt idx="361">
                  <c:v>25.672988</c:v>
                </c:pt>
                <c:pt idx="362">
                  <c:v>25.862870000000001</c:v>
                </c:pt>
                <c:pt idx="363">
                  <c:v>25.914928</c:v>
                </c:pt>
                <c:pt idx="364">
                  <c:v>25.978867000000001</c:v>
                </c:pt>
                <c:pt idx="365">
                  <c:v>26.041474999999998</c:v>
                </c:pt>
                <c:pt idx="366">
                  <c:v>26.280194000000002</c:v>
                </c:pt>
                <c:pt idx="367">
                  <c:v>26.328306999999999</c:v>
                </c:pt>
                <c:pt idx="368">
                  <c:v>26.383303999999999</c:v>
                </c:pt>
                <c:pt idx="369">
                  <c:v>26.436978</c:v>
                </c:pt>
                <c:pt idx="370">
                  <c:v>26.543151000000002</c:v>
                </c:pt>
                <c:pt idx="371">
                  <c:v>26.722833000000001</c:v>
                </c:pt>
                <c:pt idx="372">
                  <c:v>26.769362999999998</c:v>
                </c:pt>
                <c:pt idx="373">
                  <c:v>26.82198</c:v>
                </c:pt>
                <c:pt idx="374">
                  <c:v>26.865265999999998</c:v>
                </c:pt>
                <c:pt idx="375">
                  <c:v>26.948240999999999</c:v>
                </c:pt>
                <c:pt idx="376">
                  <c:v>27.111398000000001</c:v>
                </c:pt>
                <c:pt idx="377">
                  <c:v>27.165147000000001</c:v>
                </c:pt>
                <c:pt idx="378">
                  <c:v>27.189928999999999</c:v>
                </c:pt>
                <c:pt idx="379">
                  <c:v>27.227748999999999</c:v>
                </c:pt>
                <c:pt idx="380">
                  <c:v>27.300936</c:v>
                </c:pt>
                <c:pt idx="381">
                  <c:v>27.542392</c:v>
                </c:pt>
                <c:pt idx="382">
                  <c:v>27.588132999999999</c:v>
                </c:pt>
                <c:pt idx="383">
                  <c:v>27.629006</c:v>
                </c:pt>
                <c:pt idx="384">
                  <c:v>27.681146999999999</c:v>
                </c:pt>
                <c:pt idx="385">
                  <c:v>27.787907000000001</c:v>
                </c:pt>
                <c:pt idx="386">
                  <c:v>27.856217999999998</c:v>
                </c:pt>
                <c:pt idx="387">
                  <c:v>27.916276</c:v>
                </c:pt>
                <c:pt idx="388">
                  <c:v>27.962541999999999</c:v>
                </c:pt>
                <c:pt idx="389">
                  <c:v>28.017545999999999</c:v>
                </c:pt>
                <c:pt idx="390">
                  <c:v>28.173558</c:v>
                </c:pt>
                <c:pt idx="391">
                  <c:v>28.222017999999998</c:v>
                </c:pt>
                <c:pt idx="392">
                  <c:v>28.280501000000001</c:v>
                </c:pt>
                <c:pt idx="393">
                  <c:v>28.300049999999999</c:v>
                </c:pt>
                <c:pt idx="394">
                  <c:v>28.396380999999998</c:v>
                </c:pt>
                <c:pt idx="395">
                  <c:v>28.452741</c:v>
                </c:pt>
                <c:pt idx="396">
                  <c:v>28.483854000000001</c:v>
                </c:pt>
                <c:pt idx="397">
                  <c:v>28.519974000000001</c:v>
                </c:pt>
                <c:pt idx="398">
                  <c:v>28.580966</c:v>
                </c:pt>
                <c:pt idx="399">
                  <c:v>28.718952999999999</c:v>
                </c:pt>
                <c:pt idx="400">
                  <c:v>28.744071999999999</c:v>
                </c:pt>
                <c:pt idx="401">
                  <c:v>28.757795000000002</c:v>
                </c:pt>
                <c:pt idx="402">
                  <c:v>28.862199</c:v>
                </c:pt>
                <c:pt idx="403">
                  <c:v>28.896702000000001</c:v>
                </c:pt>
                <c:pt idx="404">
                  <c:v>28.956982</c:v>
                </c:pt>
                <c:pt idx="405">
                  <c:v>28.991554999999998</c:v>
                </c:pt>
                <c:pt idx="406">
                  <c:v>29.024916000000001</c:v>
                </c:pt>
                <c:pt idx="407">
                  <c:v>29.047412999999999</c:v>
                </c:pt>
                <c:pt idx="408">
                  <c:v>29.081368000000001</c:v>
                </c:pt>
                <c:pt idx="409">
                  <c:v>29.137202000000002</c:v>
                </c:pt>
                <c:pt idx="410">
                  <c:v>29.223593999999999</c:v>
                </c:pt>
                <c:pt idx="411">
                  <c:v>29.243831</c:v>
                </c:pt>
                <c:pt idx="412">
                  <c:v>29.268972999999999</c:v>
                </c:pt>
                <c:pt idx="413">
                  <c:v>29.373211999999999</c:v>
                </c:pt>
                <c:pt idx="414">
                  <c:v>29.383624000000001</c:v>
                </c:pt>
                <c:pt idx="415">
                  <c:v>29.397220000000001</c:v>
                </c:pt>
                <c:pt idx="416">
                  <c:v>29.430087</c:v>
                </c:pt>
                <c:pt idx="417">
                  <c:v>29.505783000000001</c:v>
                </c:pt>
                <c:pt idx="418">
                  <c:v>29.520488</c:v>
                </c:pt>
                <c:pt idx="419">
                  <c:v>29.555399999999999</c:v>
                </c:pt>
                <c:pt idx="420">
                  <c:v>29.585405999999999</c:v>
                </c:pt>
                <c:pt idx="421">
                  <c:v>29.581021</c:v>
                </c:pt>
                <c:pt idx="422">
                  <c:v>29.606123</c:v>
                </c:pt>
                <c:pt idx="423">
                  <c:v>29.613343999999998</c:v>
                </c:pt>
                <c:pt idx="424">
                  <c:v>29.693269999999998</c:v>
                </c:pt>
                <c:pt idx="425">
                  <c:v>29.732448999999999</c:v>
                </c:pt>
                <c:pt idx="426">
                  <c:v>29.745764999999999</c:v>
                </c:pt>
                <c:pt idx="427">
                  <c:v>29.767412</c:v>
                </c:pt>
                <c:pt idx="428">
                  <c:v>29.763632000000001</c:v>
                </c:pt>
                <c:pt idx="429">
                  <c:v>29.761226999999998</c:v>
                </c:pt>
                <c:pt idx="430">
                  <c:v>29.776344999999999</c:v>
                </c:pt>
                <c:pt idx="431">
                  <c:v>29.784161000000001</c:v>
                </c:pt>
                <c:pt idx="432">
                  <c:v>29.80443</c:v>
                </c:pt>
                <c:pt idx="433">
                  <c:v>29.844961999999999</c:v>
                </c:pt>
                <c:pt idx="434">
                  <c:v>29.844103</c:v>
                </c:pt>
                <c:pt idx="435">
                  <c:v>29.834916</c:v>
                </c:pt>
                <c:pt idx="436">
                  <c:v>29.832340000000002</c:v>
                </c:pt>
                <c:pt idx="437">
                  <c:v>29.844103</c:v>
                </c:pt>
                <c:pt idx="438">
                  <c:v>29.848224999999999</c:v>
                </c:pt>
                <c:pt idx="439">
                  <c:v>29.855695000000001</c:v>
                </c:pt>
                <c:pt idx="440">
                  <c:v>29.875098999999999</c:v>
                </c:pt>
                <c:pt idx="441">
                  <c:v>29.871062999999999</c:v>
                </c:pt>
                <c:pt idx="442">
                  <c:v>29.901454000000001</c:v>
                </c:pt>
                <c:pt idx="443">
                  <c:v>29.902912999999998</c:v>
                </c:pt>
                <c:pt idx="444">
                  <c:v>29.880851</c:v>
                </c:pt>
                <c:pt idx="445">
                  <c:v>29.870719999999999</c:v>
                </c:pt>
                <c:pt idx="446">
                  <c:v>29.843073</c:v>
                </c:pt>
                <c:pt idx="447">
                  <c:v>29.850715000000001</c:v>
                </c:pt>
                <c:pt idx="448">
                  <c:v>29.839981999999999</c:v>
                </c:pt>
                <c:pt idx="449">
                  <c:v>29.830966</c:v>
                </c:pt>
                <c:pt idx="450">
                  <c:v>29.833197999999999</c:v>
                </c:pt>
                <c:pt idx="451">
                  <c:v>29.846336000000001</c:v>
                </c:pt>
                <c:pt idx="452">
                  <c:v>29.864367000000001</c:v>
                </c:pt>
                <c:pt idx="453">
                  <c:v>29.829848999999999</c:v>
                </c:pt>
                <c:pt idx="454">
                  <c:v>29.822808000000002</c:v>
                </c:pt>
                <c:pt idx="455">
                  <c:v>29.800478999999999</c:v>
                </c:pt>
                <c:pt idx="456">
                  <c:v>29.796013000000002</c:v>
                </c:pt>
                <c:pt idx="457">
                  <c:v>29.775055999999999</c:v>
                </c:pt>
                <c:pt idx="458">
                  <c:v>29.787596999999998</c:v>
                </c:pt>
                <c:pt idx="459">
                  <c:v>29.737002</c:v>
                </c:pt>
                <c:pt idx="460">
                  <c:v>29.740524999999998</c:v>
                </c:pt>
                <c:pt idx="461">
                  <c:v>29.690693</c:v>
                </c:pt>
                <c:pt idx="462">
                  <c:v>29.689146000000001</c:v>
                </c:pt>
                <c:pt idx="463">
                  <c:v>29.672905</c:v>
                </c:pt>
                <c:pt idx="464">
                  <c:v>29.685537</c:v>
                </c:pt>
                <c:pt idx="465">
                  <c:v>29.636637</c:v>
                </c:pt>
                <c:pt idx="466">
                  <c:v>29.631824000000002</c:v>
                </c:pt>
                <c:pt idx="467">
                  <c:v>29.609131999999999</c:v>
                </c:pt>
                <c:pt idx="468">
                  <c:v>29.573197999999998</c:v>
                </c:pt>
                <c:pt idx="469">
                  <c:v>29.556260000000002</c:v>
                </c:pt>
                <c:pt idx="470">
                  <c:v>29.540697000000002</c:v>
                </c:pt>
                <c:pt idx="471">
                  <c:v>29.53098</c:v>
                </c:pt>
                <c:pt idx="472">
                  <c:v>29.509567000000001</c:v>
                </c:pt>
                <c:pt idx="473">
                  <c:v>29.476109999999998</c:v>
                </c:pt>
                <c:pt idx="474">
                  <c:v>29.442820000000001</c:v>
                </c:pt>
                <c:pt idx="475">
                  <c:v>29.412019999999998</c:v>
                </c:pt>
                <c:pt idx="476">
                  <c:v>29.389476000000002</c:v>
                </c:pt>
                <c:pt idx="477">
                  <c:v>29.369683999999999</c:v>
                </c:pt>
                <c:pt idx="478">
                  <c:v>29.342316</c:v>
                </c:pt>
                <c:pt idx="479">
                  <c:v>29.328199999999999</c:v>
                </c:pt>
                <c:pt idx="480">
                  <c:v>29.315373999999998</c:v>
                </c:pt>
                <c:pt idx="481">
                  <c:v>29.259242999999998</c:v>
                </c:pt>
                <c:pt idx="482">
                  <c:v>29.245294000000001</c:v>
                </c:pt>
                <c:pt idx="483">
                  <c:v>29.234617</c:v>
                </c:pt>
                <c:pt idx="484">
                  <c:v>29.189230999999999</c:v>
                </c:pt>
                <c:pt idx="485">
                  <c:v>29.116351999999999</c:v>
                </c:pt>
                <c:pt idx="486">
                  <c:v>29.087744999999998</c:v>
                </c:pt>
                <c:pt idx="487">
                  <c:v>29.084039000000001</c:v>
                </c:pt>
                <c:pt idx="488">
                  <c:v>29.018709999999999</c:v>
                </c:pt>
                <c:pt idx="489">
                  <c:v>28.982675</c:v>
                </c:pt>
                <c:pt idx="490">
                  <c:v>28.957930000000001</c:v>
                </c:pt>
                <c:pt idx="491">
                  <c:v>28.961638000000001</c:v>
                </c:pt>
                <c:pt idx="492">
                  <c:v>28.850035999999999</c:v>
                </c:pt>
                <c:pt idx="493">
                  <c:v>28.828899</c:v>
                </c:pt>
                <c:pt idx="494">
                  <c:v>28.838476</c:v>
                </c:pt>
                <c:pt idx="495">
                  <c:v>28.827086999999999</c:v>
                </c:pt>
                <c:pt idx="496">
                  <c:v>28.798355000000001</c:v>
                </c:pt>
                <c:pt idx="497">
                  <c:v>28.778766000000001</c:v>
                </c:pt>
                <c:pt idx="498">
                  <c:v>28.750630999999998</c:v>
                </c:pt>
                <c:pt idx="499">
                  <c:v>28.666031</c:v>
                </c:pt>
                <c:pt idx="500">
                  <c:v>28.643495000000001</c:v>
                </c:pt>
                <c:pt idx="501">
                  <c:v>28.624928000000001</c:v>
                </c:pt>
                <c:pt idx="502">
                  <c:v>28.649021000000001</c:v>
                </c:pt>
                <c:pt idx="503">
                  <c:v>28.633305</c:v>
                </c:pt>
                <c:pt idx="504">
                  <c:v>28.570426999999999</c:v>
                </c:pt>
                <c:pt idx="505">
                  <c:v>28.564208000000001</c:v>
                </c:pt>
                <c:pt idx="506">
                  <c:v>28.520147000000001</c:v>
                </c:pt>
                <c:pt idx="507">
                  <c:v>28.494223999999999</c:v>
                </c:pt>
                <c:pt idx="508">
                  <c:v>28.494914999999999</c:v>
                </c:pt>
                <c:pt idx="509">
                  <c:v>28.466224</c:v>
                </c:pt>
                <c:pt idx="510">
                  <c:v>28.369665000000001</c:v>
                </c:pt>
                <c:pt idx="511">
                  <c:v>28.370184000000002</c:v>
                </c:pt>
                <c:pt idx="512">
                  <c:v>28.355571000000001</c:v>
                </c:pt>
                <c:pt idx="513">
                  <c:v>28.356435999999999</c:v>
                </c:pt>
                <c:pt idx="514">
                  <c:v>28.293216000000001</c:v>
                </c:pt>
                <c:pt idx="515">
                  <c:v>28.293130000000001</c:v>
                </c:pt>
                <c:pt idx="516">
                  <c:v>28.284566999999999</c:v>
                </c:pt>
                <c:pt idx="517">
                  <c:v>28.251435000000001</c:v>
                </c:pt>
                <c:pt idx="518">
                  <c:v>28.189309000000002</c:v>
                </c:pt>
                <c:pt idx="519">
                  <c:v>28.180827999999998</c:v>
                </c:pt>
                <c:pt idx="520">
                  <c:v>28.160921999999999</c:v>
                </c:pt>
                <c:pt idx="521">
                  <c:v>28.153046</c:v>
                </c:pt>
                <c:pt idx="522">
                  <c:v>28.084137999999999</c:v>
                </c:pt>
                <c:pt idx="523">
                  <c:v>28.050542</c:v>
                </c:pt>
                <c:pt idx="524">
                  <c:v>28.031317000000001</c:v>
                </c:pt>
                <c:pt idx="525">
                  <c:v>28.005334000000001</c:v>
                </c:pt>
                <c:pt idx="526">
                  <c:v>27.896778000000001</c:v>
                </c:pt>
                <c:pt idx="527">
                  <c:v>27.911076999999999</c:v>
                </c:pt>
                <c:pt idx="528">
                  <c:v>27.881785999999998</c:v>
                </c:pt>
                <c:pt idx="529">
                  <c:v>27.827352999999999</c:v>
                </c:pt>
                <c:pt idx="530">
                  <c:v>27.822151999999999</c:v>
                </c:pt>
                <c:pt idx="531">
                  <c:v>27.799351000000001</c:v>
                </c:pt>
                <c:pt idx="532">
                  <c:v>27.759032000000001</c:v>
                </c:pt>
                <c:pt idx="533">
                  <c:v>27.699363999999999</c:v>
                </c:pt>
                <c:pt idx="534">
                  <c:v>27.689648999999999</c:v>
                </c:pt>
                <c:pt idx="535">
                  <c:v>27.654688</c:v>
                </c:pt>
                <c:pt idx="536">
                  <c:v>27.612691999999999</c:v>
                </c:pt>
                <c:pt idx="537">
                  <c:v>27.597072000000001</c:v>
                </c:pt>
                <c:pt idx="538">
                  <c:v>27.589956000000001</c:v>
                </c:pt>
                <c:pt idx="539">
                  <c:v>27.564178999999999</c:v>
                </c:pt>
                <c:pt idx="540">
                  <c:v>27.513483999999998</c:v>
                </c:pt>
                <c:pt idx="541">
                  <c:v>27.513570999999999</c:v>
                </c:pt>
                <c:pt idx="542">
                  <c:v>27.489868999999999</c:v>
                </c:pt>
                <c:pt idx="543">
                  <c:v>27.463645</c:v>
                </c:pt>
                <c:pt idx="544">
                  <c:v>27.400504999999999</c:v>
                </c:pt>
                <c:pt idx="545">
                  <c:v>27.395467</c:v>
                </c:pt>
                <c:pt idx="546">
                  <c:v>27.381307</c:v>
                </c:pt>
                <c:pt idx="547">
                  <c:v>27.338388999999999</c:v>
                </c:pt>
                <c:pt idx="548">
                  <c:v>27.299285000000001</c:v>
                </c:pt>
                <c:pt idx="549">
                  <c:v>27.271733999999999</c:v>
                </c:pt>
                <c:pt idx="550">
                  <c:v>27.262521</c:v>
                </c:pt>
                <c:pt idx="551">
                  <c:v>27.278165999999999</c:v>
                </c:pt>
                <c:pt idx="552">
                  <c:v>27.235921000000001</c:v>
                </c:pt>
                <c:pt idx="553">
                  <c:v>27.213751999999999</c:v>
                </c:pt>
                <c:pt idx="554">
                  <c:v>27.180624999999999</c:v>
                </c:pt>
                <c:pt idx="555">
                  <c:v>27.18393</c:v>
                </c:pt>
                <c:pt idx="556">
                  <c:v>27.166104000000001</c:v>
                </c:pt>
                <c:pt idx="557">
                  <c:v>27.148102000000002</c:v>
                </c:pt>
                <c:pt idx="558">
                  <c:v>27.126707</c:v>
                </c:pt>
                <c:pt idx="559">
                  <c:v>27.091304000000001</c:v>
                </c:pt>
                <c:pt idx="560">
                  <c:v>27.061464000000001</c:v>
                </c:pt>
                <c:pt idx="561">
                  <c:v>27.040407999999999</c:v>
                </c:pt>
                <c:pt idx="562">
                  <c:v>27.009081000000002</c:v>
                </c:pt>
                <c:pt idx="563">
                  <c:v>26.997419000000001</c:v>
                </c:pt>
                <c:pt idx="564">
                  <c:v>26.987411000000002</c:v>
                </c:pt>
                <c:pt idx="565">
                  <c:v>26.945716999999998</c:v>
                </c:pt>
                <c:pt idx="566">
                  <c:v>26.926129</c:v>
                </c:pt>
                <c:pt idx="567">
                  <c:v>26.886686999999998</c:v>
                </c:pt>
                <c:pt idx="568">
                  <c:v>26.872232</c:v>
                </c:pt>
                <c:pt idx="569">
                  <c:v>26.878589000000002</c:v>
                </c:pt>
                <c:pt idx="570">
                  <c:v>26.857776000000001</c:v>
                </c:pt>
                <c:pt idx="571">
                  <c:v>26.860737</c:v>
                </c:pt>
                <c:pt idx="572">
                  <c:v>26.821456999999999</c:v>
                </c:pt>
                <c:pt idx="573">
                  <c:v>26.812747000000002</c:v>
                </c:pt>
                <c:pt idx="574">
                  <c:v>26.786439000000001</c:v>
                </c:pt>
                <c:pt idx="575">
                  <c:v>26.756032000000001</c:v>
                </c:pt>
                <c:pt idx="576">
                  <c:v>26.695292999999999</c:v>
                </c:pt>
                <c:pt idx="577">
                  <c:v>26.690847999999999</c:v>
                </c:pt>
                <c:pt idx="578">
                  <c:v>26.693985999999999</c:v>
                </c:pt>
                <c:pt idx="579">
                  <c:v>26.654499999999999</c:v>
                </c:pt>
                <c:pt idx="580">
                  <c:v>26.594342000000001</c:v>
                </c:pt>
                <c:pt idx="581">
                  <c:v>26.586931</c:v>
                </c:pt>
                <c:pt idx="582">
                  <c:v>26.578558999999998</c:v>
                </c:pt>
                <c:pt idx="583">
                  <c:v>26.563472000000001</c:v>
                </c:pt>
                <c:pt idx="584">
                  <c:v>26.52937</c:v>
                </c:pt>
                <c:pt idx="585">
                  <c:v>26.527277000000002</c:v>
                </c:pt>
                <c:pt idx="586">
                  <c:v>26.504248</c:v>
                </c:pt>
                <c:pt idx="587">
                  <c:v>26.478162999999999</c:v>
                </c:pt>
                <c:pt idx="588">
                  <c:v>26.471532</c:v>
                </c:pt>
                <c:pt idx="589">
                  <c:v>26.420310000000001</c:v>
                </c:pt>
                <c:pt idx="590">
                  <c:v>26.430259</c:v>
                </c:pt>
                <c:pt idx="591">
                  <c:v>26.431481000000002</c:v>
                </c:pt>
                <c:pt idx="592">
                  <c:v>26.422229999999999</c:v>
                </c:pt>
                <c:pt idx="593">
                  <c:v>26.415859000000001</c:v>
                </c:pt>
                <c:pt idx="594">
                  <c:v>26.382256999999999</c:v>
                </c:pt>
                <c:pt idx="595">
                  <c:v>26.355195999999999</c:v>
                </c:pt>
                <c:pt idx="596">
                  <c:v>26.344197000000001</c:v>
                </c:pt>
                <c:pt idx="597">
                  <c:v>26.340005999999999</c:v>
                </c:pt>
                <c:pt idx="598">
                  <c:v>26.321846000000001</c:v>
                </c:pt>
                <c:pt idx="599">
                  <c:v>26.281154999999998</c:v>
                </c:pt>
                <c:pt idx="600">
                  <c:v>26.223772</c:v>
                </c:pt>
                <c:pt idx="601">
                  <c:v>26.222024999999999</c:v>
                </c:pt>
                <c:pt idx="602">
                  <c:v>26.210668999999999</c:v>
                </c:pt>
                <c:pt idx="603">
                  <c:v>26.202981000000001</c:v>
                </c:pt>
                <c:pt idx="604">
                  <c:v>26.217656999999999</c:v>
                </c:pt>
                <c:pt idx="605">
                  <c:v>26.174674</c:v>
                </c:pt>
                <c:pt idx="606">
                  <c:v>26.173189000000001</c:v>
                </c:pt>
                <c:pt idx="607">
                  <c:v>26.169345</c:v>
                </c:pt>
                <c:pt idx="608">
                  <c:v>26.148198999999998</c:v>
                </c:pt>
                <c:pt idx="609">
                  <c:v>26.113679000000001</c:v>
                </c:pt>
                <c:pt idx="610">
                  <c:v>26.081077000000001</c:v>
                </c:pt>
                <c:pt idx="611">
                  <c:v>26.080027999999999</c:v>
                </c:pt>
                <c:pt idx="612">
                  <c:v>26.058349</c:v>
                </c:pt>
                <c:pt idx="613">
                  <c:v>26.040338999999999</c:v>
                </c:pt>
                <c:pt idx="614">
                  <c:v>26.073647000000001</c:v>
                </c:pt>
                <c:pt idx="615">
                  <c:v>26.065080000000002</c:v>
                </c:pt>
                <c:pt idx="616">
                  <c:v>26.028798000000002</c:v>
                </c:pt>
                <c:pt idx="617">
                  <c:v>25.962686999999999</c:v>
                </c:pt>
                <c:pt idx="618">
                  <c:v>25.956565000000001</c:v>
                </c:pt>
                <c:pt idx="619">
                  <c:v>25.952715999999999</c:v>
                </c:pt>
                <c:pt idx="620">
                  <c:v>25.954991</c:v>
                </c:pt>
                <c:pt idx="621">
                  <c:v>25.938984000000001</c:v>
                </c:pt>
                <c:pt idx="622">
                  <c:v>25.941958</c:v>
                </c:pt>
                <c:pt idx="623">
                  <c:v>25.935047999999998</c:v>
                </c:pt>
                <c:pt idx="624">
                  <c:v>25.883257</c:v>
                </c:pt>
                <c:pt idx="625">
                  <c:v>25.900493000000001</c:v>
                </c:pt>
                <c:pt idx="626">
                  <c:v>25.88317</c:v>
                </c:pt>
                <c:pt idx="627">
                  <c:v>25.859545000000001</c:v>
                </c:pt>
                <c:pt idx="628">
                  <c:v>25.856307000000001</c:v>
                </c:pt>
                <c:pt idx="629">
                  <c:v>25.878882000000001</c:v>
                </c:pt>
                <c:pt idx="630">
                  <c:v>25.871531999999998</c:v>
                </c:pt>
                <c:pt idx="631">
                  <c:v>25.851319</c:v>
                </c:pt>
                <c:pt idx="632">
                  <c:v>25.784452000000002</c:v>
                </c:pt>
                <c:pt idx="633">
                  <c:v>25.814475000000002</c:v>
                </c:pt>
                <c:pt idx="634">
                  <c:v>25.773772000000001</c:v>
                </c:pt>
                <c:pt idx="635">
                  <c:v>25.785415</c:v>
                </c:pt>
                <c:pt idx="636">
                  <c:v>25.774121999999998</c:v>
                </c:pt>
                <c:pt idx="637">
                  <c:v>25.735251000000002</c:v>
                </c:pt>
                <c:pt idx="638">
                  <c:v>25.757839000000001</c:v>
                </c:pt>
                <c:pt idx="639">
                  <c:v>25.747858000000001</c:v>
                </c:pt>
                <c:pt idx="640">
                  <c:v>25.727108000000001</c:v>
                </c:pt>
                <c:pt idx="641">
                  <c:v>25.712572000000002</c:v>
                </c:pt>
                <c:pt idx="642">
                  <c:v>25.699524</c:v>
                </c:pt>
                <c:pt idx="643">
                  <c:v>25.686737999999998</c:v>
                </c:pt>
                <c:pt idx="644">
                  <c:v>25.677367</c:v>
                </c:pt>
                <c:pt idx="645">
                  <c:v>25.678156000000001</c:v>
                </c:pt>
                <c:pt idx="646">
                  <c:v>25.664843000000001</c:v>
                </c:pt>
                <c:pt idx="647">
                  <c:v>25.660726</c:v>
                </c:pt>
                <c:pt idx="648">
                  <c:v>25.642420000000001</c:v>
                </c:pt>
                <c:pt idx="649">
                  <c:v>25.626389</c:v>
                </c:pt>
                <c:pt idx="650">
                  <c:v>25.625425</c:v>
                </c:pt>
                <c:pt idx="651">
                  <c:v>25.617453000000001</c:v>
                </c:pt>
                <c:pt idx="652">
                  <c:v>25.616576999999999</c:v>
                </c:pt>
                <c:pt idx="653">
                  <c:v>25.592483999999999</c:v>
                </c:pt>
                <c:pt idx="654">
                  <c:v>25.611408000000001</c:v>
                </c:pt>
                <c:pt idx="655">
                  <c:v>25.586876</c:v>
                </c:pt>
                <c:pt idx="656">
                  <c:v>25.599931000000002</c:v>
                </c:pt>
                <c:pt idx="657">
                  <c:v>25.579077999999999</c:v>
                </c:pt>
                <c:pt idx="658">
                  <c:v>25.558309999999999</c:v>
                </c:pt>
                <c:pt idx="659">
                  <c:v>25.562341</c:v>
                </c:pt>
                <c:pt idx="660">
                  <c:v>25.572156</c:v>
                </c:pt>
                <c:pt idx="661">
                  <c:v>25.531230999999998</c:v>
                </c:pt>
                <c:pt idx="662">
                  <c:v>25.56278</c:v>
                </c:pt>
                <c:pt idx="663">
                  <c:v>25.516331000000001</c:v>
                </c:pt>
                <c:pt idx="664">
                  <c:v>25.510808999999998</c:v>
                </c:pt>
                <c:pt idx="665">
                  <c:v>25.494330000000001</c:v>
                </c:pt>
                <c:pt idx="666">
                  <c:v>25.530792000000002</c:v>
                </c:pt>
                <c:pt idx="667">
                  <c:v>25.525797000000001</c:v>
                </c:pt>
                <c:pt idx="668">
                  <c:v>25.511334999999999</c:v>
                </c:pt>
                <c:pt idx="669">
                  <c:v>25.483547000000002</c:v>
                </c:pt>
                <c:pt idx="670">
                  <c:v>25.458649999999999</c:v>
                </c:pt>
                <c:pt idx="671">
                  <c:v>25.451021999999998</c:v>
                </c:pt>
                <c:pt idx="672">
                  <c:v>25.467680000000001</c:v>
                </c:pt>
                <c:pt idx="673">
                  <c:v>25.451547999999999</c:v>
                </c:pt>
                <c:pt idx="674">
                  <c:v>25.436906</c:v>
                </c:pt>
                <c:pt idx="675">
                  <c:v>25.433924000000001</c:v>
                </c:pt>
                <c:pt idx="676">
                  <c:v>25.437169000000001</c:v>
                </c:pt>
                <c:pt idx="677">
                  <c:v>25.457072</c:v>
                </c:pt>
                <c:pt idx="678">
                  <c:v>25.453302000000001</c:v>
                </c:pt>
                <c:pt idx="679">
                  <c:v>25.421298</c:v>
                </c:pt>
                <c:pt idx="680">
                  <c:v>25.445498000000001</c:v>
                </c:pt>
                <c:pt idx="681">
                  <c:v>25.462069</c:v>
                </c:pt>
                <c:pt idx="682">
                  <c:v>25.447077</c:v>
                </c:pt>
                <c:pt idx="683">
                  <c:v>25.456545999999999</c:v>
                </c:pt>
                <c:pt idx="684">
                  <c:v>25.411476</c:v>
                </c:pt>
                <c:pt idx="685">
                  <c:v>25.417176000000001</c:v>
                </c:pt>
                <c:pt idx="686">
                  <c:v>25.407881</c:v>
                </c:pt>
                <c:pt idx="687">
                  <c:v>25.398233999999999</c:v>
                </c:pt>
                <c:pt idx="688">
                  <c:v>25.385956</c:v>
                </c:pt>
                <c:pt idx="689">
                  <c:v>25.39113</c:v>
                </c:pt>
                <c:pt idx="690">
                  <c:v>25.403320999999998</c:v>
                </c:pt>
                <c:pt idx="691">
                  <c:v>25.375167999999999</c:v>
                </c:pt>
                <c:pt idx="692">
                  <c:v>25.367536999999999</c:v>
                </c:pt>
                <c:pt idx="693">
                  <c:v>25.380606</c:v>
                </c:pt>
                <c:pt idx="694">
                  <c:v>25.369641999999999</c:v>
                </c:pt>
                <c:pt idx="695">
                  <c:v>25.348327999999999</c:v>
                </c:pt>
                <c:pt idx="696">
                  <c:v>25.398585000000001</c:v>
                </c:pt>
                <c:pt idx="697">
                  <c:v>25.357976999999998</c:v>
                </c:pt>
                <c:pt idx="698">
                  <c:v>25.374290999999999</c:v>
                </c:pt>
                <c:pt idx="699">
                  <c:v>25.368677999999999</c:v>
                </c:pt>
                <c:pt idx="700">
                  <c:v>25.376484000000001</c:v>
                </c:pt>
                <c:pt idx="701">
                  <c:v>25.343765999999999</c:v>
                </c:pt>
                <c:pt idx="702">
                  <c:v>25.334292000000001</c:v>
                </c:pt>
                <c:pt idx="703">
                  <c:v>25.36131</c:v>
                </c:pt>
                <c:pt idx="704">
                  <c:v>25.369292000000002</c:v>
                </c:pt>
                <c:pt idx="705">
                  <c:v>25.405338</c:v>
                </c:pt>
                <c:pt idx="706">
                  <c:v>25.36552</c:v>
                </c:pt>
                <c:pt idx="707">
                  <c:v>25.369028</c:v>
                </c:pt>
                <c:pt idx="708">
                  <c:v>25.365169000000002</c:v>
                </c:pt>
                <c:pt idx="709">
                  <c:v>25.398409999999998</c:v>
                </c:pt>
                <c:pt idx="710">
                  <c:v>25.409196000000001</c:v>
                </c:pt>
                <c:pt idx="711">
                  <c:v>25.390166000000001</c:v>
                </c:pt>
                <c:pt idx="712">
                  <c:v>25.394024999999999</c:v>
                </c:pt>
                <c:pt idx="713">
                  <c:v>25.386393999999999</c:v>
                </c:pt>
                <c:pt idx="714">
                  <c:v>25.384553</c:v>
                </c:pt>
                <c:pt idx="715">
                  <c:v>25.378150000000002</c:v>
                </c:pt>
                <c:pt idx="716">
                  <c:v>25.376659</c:v>
                </c:pt>
                <c:pt idx="717">
                  <c:v>25.375519000000001</c:v>
                </c:pt>
                <c:pt idx="718">
                  <c:v>25.358678000000001</c:v>
                </c:pt>
                <c:pt idx="719">
                  <c:v>25.363941000000001</c:v>
                </c:pt>
                <c:pt idx="720">
                  <c:v>25.369906</c:v>
                </c:pt>
                <c:pt idx="721">
                  <c:v>25.383851</c:v>
                </c:pt>
                <c:pt idx="722">
                  <c:v>25.371835000000001</c:v>
                </c:pt>
                <c:pt idx="723">
                  <c:v>25.388850000000001</c:v>
                </c:pt>
                <c:pt idx="724">
                  <c:v>25.393761000000001</c:v>
                </c:pt>
                <c:pt idx="725">
                  <c:v>25.406127000000001</c:v>
                </c:pt>
                <c:pt idx="726">
                  <c:v>25.424541999999999</c:v>
                </c:pt>
                <c:pt idx="727">
                  <c:v>25.393148</c:v>
                </c:pt>
                <c:pt idx="728">
                  <c:v>25.377535999999999</c:v>
                </c:pt>
                <c:pt idx="729">
                  <c:v>25.370958000000002</c:v>
                </c:pt>
                <c:pt idx="730">
                  <c:v>25.349819</c:v>
                </c:pt>
                <c:pt idx="731">
                  <c:v>25.371922999999999</c:v>
                </c:pt>
                <c:pt idx="732">
                  <c:v>25.390166000000001</c:v>
                </c:pt>
                <c:pt idx="733">
                  <c:v>25.402180999999999</c:v>
                </c:pt>
                <c:pt idx="734">
                  <c:v>25.407442</c:v>
                </c:pt>
                <c:pt idx="735">
                  <c:v>25.379377999999999</c:v>
                </c:pt>
                <c:pt idx="736">
                  <c:v>25.357713</c:v>
                </c:pt>
                <c:pt idx="737">
                  <c:v>25.362099000000001</c:v>
                </c:pt>
                <c:pt idx="738">
                  <c:v>25.380869000000001</c:v>
                </c:pt>
                <c:pt idx="739">
                  <c:v>25.379114999999999</c:v>
                </c:pt>
                <c:pt idx="740">
                  <c:v>25.388587000000001</c:v>
                </c:pt>
                <c:pt idx="741">
                  <c:v>25.382097000000002</c:v>
                </c:pt>
                <c:pt idx="742">
                  <c:v>25.374203000000001</c:v>
                </c:pt>
                <c:pt idx="743">
                  <c:v>25.369204</c:v>
                </c:pt>
                <c:pt idx="744">
                  <c:v>25.356660999999999</c:v>
                </c:pt>
                <c:pt idx="745">
                  <c:v>25.394200000000001</c:v>
                </c:pt>
                <c:pt idx="746">
                  <c:v>25.392972</c:v>
                </c:pt>
                <c:pt idx="747">
                  <c:v>25.408232000000002</c:v>
                </c:pt>
                <c:pt idx="748">
                  <c:v>25.381045</c:v>
                </c:pt>
                <c:pt idx="749">
                  <c:v>25.396830999999999</c:v>
                </c:pt>
                <c:pt idx="750">
                  <c:v>25.406478</c:v>
                </c:pt>
                <c:pt idx="751">
                  <c:v>25.396919</c:v>
                </c:pt>
                <c:pt idx="752">
                  <c:v>25.393585999999999</c:v>
                </c:pt>
                <c:pt idx="753">
                  <c:v>25.379640999999999</c:v>
                </c:pt>
                <c:pt idx="754">
                  <c:v>25.380956999999999</c:v>
                </c:pt>
                <c:pt idx="755">
                  <c:v>25.367799999999999</c:v>
                </c:pt>
                <c:pt idx="756">
                  <c:v>25.365169000000002</c:v>
                </c:pt>
                <c:pt idx="757">
                  <c:v>25.353677999999999</c:v>
                </c:pt>
                <c:pt idx="758">
                  <c:v>25.367011000000002</c:v>
                </c:pt>
                <c:pt idx="759">
                  <c:v>25.368853000000001</c:v>
                </c:pt>
                <c:pt idx="760">
                  <c:v>25.322185999999999</c:v>
                </c:pt>
                <c:pt idx="761">
                  <c:v>25.350608000000001</c:v>
                </c:pt>
                <c:pt idx="762">
                  <c:v>25.364906000000001</c:v>
                </c:pt>
                <c:pt idx="763">
                  <c:v>25.374116000000001</c:v>
                </c:pt>
                <c:pt idx="764">
                  <c:v>25.363151999999999</c:v>
                </c:pt>
                <c:pt idx="765">
                  <c:v>25.360257000000001</c:v>
                </c:pt>
                <c:pt idx="766">
                  <c:v>25.359117000000001</c:v>
                </c:pt>
                <c:pt idx="767">
                  <c:v>25.342362999999999</c:v>
                </c:pt>
                <c:pt idx="768">
                  <c:v>25.338415000000001</c:v>
                </c:pt>
                <c:pt idx="769">
                  <c:v>25.372888</c:v>
                </c:pt>
                <c:pt idx="770">
                  <c:v>25.370256000000001</c:v>
                </c:pt>
                <c:pt idx="771">
                  <c:v>25.315079000000001</c:v>
                </c:pt>
                <c:pt idx="772">
                  <c:v>25.317974</c:v>
                </c:pt>
                <c:pt idx="773">
                  <c:v>25.308236000000001</c:v>
                </c:pt>
                <c:pt idx="774">
                  <c:v>25.346135</c:v>
                </c:pt>
                <c:pt idx="775">
                  <c:v>25.338854000000001</c:v>
                </c:pt>
                <c:pt idx="776">
                  <c:v>25.345870999999999</c:v>
                </c:pt>
                <c:pt idx="777">
                  <c:v>25.344819000000001</c:v>
                </c:pt>
                <c:pt idx="778">
                  <c:v>25.356484999999999</c:v>
                </c:pt>
                <c:pt idx="779">
                  <c:v>25.342275000000001</c:v>
                </c:pt>
                <c:pt idx="780">
                  <c:v>25.300778000000001</c:v>
                </c:pt>
                <c:pt idx="781">
                  <c:v>25.298497000000001</c:v>
                </c:pt>
                <c:pt idx="782">
                  <c:v>25.338063999999999</c:v>
                </c:pt>
                <c:pt idx="783">
                  <c:v>25.293934</c:v>
                </c:pt>
                <c:pt idx="784">
                  <c:v>25.289635000000001</c:v>
                </c:pt>
                <c:pt idx="785">
                  <c:v>25.295425999999999</c:v>
                </c:pt>
                <c:pt idx="786">
                  <c:v>25.328413999999999</c:v>
                </c:pt>
                <c:pt idx="787">
                  <c:v>25.281649999999999</c:v>
                </c:pt>
                <c:pt idx="788">
                  <c:v>25.292266999999999</c:v>
                </c:pt>
                <c:pt idx="789">
                  <c:v>25.296216000000001</c:v>
                </c:pt>
                <c:pt idx="790">
                  <c:v>25.297004999999999</c:v>
                </c:pt>
                <c:pt idx="791">
                  <c:v>25.270330000000001</c:v>
                </c:pt>
                <c:pt idx="792">
                  <c:v>25.269628000000001</c:v>
                </c:pt>
                <c:pt idx="793">
                  <c:v>25.276122000000001</c:v>
                </c:pt>
                <c:pt idx="794">
                  <c:v>25.278490999999999</c:v>
                </c:pt>
                <c:pt idx="795">
                  <c:v>25.273313999999999</c:v>
                </c:pt>
                <c:pt idx="796">
                  <c:v>25.275068999999998</c:v>
                </c:pt>
                <c:pt idx="797">
                  <c:v>25.273577</c:v>
                </c:pt>
                <c:pt idx="798">
                  <c:v>25.275507999999999</c:v>
                </c:pt>
                <c:pt idx="799">
                  <c:v>25.288405999999998</c:v>
                </c:pt>
                <c:pt idx="800">
                  <c:v>25.289635000000001</c:v>
                </c:pt>
                <c:pt idx="801">
                  <c:v>25.301041000000001</c:v>
                </c:pt>
                <c:pt idx="802">
                  <c:v>25.257255000000001</c:v>
                </c:pt>
                <c:pt idx="803">
                  <c:v>25.285862000000002</c:v>
                </c:pt>
                <c:pt idx="804">
                  <c:v>25.289985999999999</c:v>
                </c:pt>
                <c:pt idx="805">
                  <c:v>25.281386999999999</c:v>
                </c:pt>
                <c:pt idx="806">
                  <c:v>25.256114</c:v>
                </c:pt>
                <c:pt idx="807">
                  <c:v>25.262432</c:v>
                </c:pt>
                <c:pt idx="808">
                  <c:v>25.272435999999999</c:v>
                </c:pt>
                <c:pt idx="809">
                  <c:v>25.259975000000001</c:v>
                </c:pt>
                <c:pt idx="810">
                  <c:v>25.258396000000001</c:v>
                </c:pt>
                <c:pt idx="811">
                  <c:v>25.258396000000001</c:v>
                </c:pt>
                <c:pt idx="812">
                  <c:v>25.257342000000001</c:v>
                </c:pt>
                <c:pt idx="813">
                  <c:v>25.266206</c:v>
                </c:pt>
                <c:pt idx="814">
                  <c:v>25.277087000000002</c:v>
                </c:pt>
                <c:pt idx="815">
                  <c:v>25.257429999999999</c:v>
                </c:pt>
                <c:pt idx="816">
                  <c:v>25.268224</c:v>
                </c:pt>
                <c:pt idx="817">
                  <c:v>25.257518000000001</c:v>
                </c:pt>
                <c:pt idx="818">
                  <c:v>25.286387999999999</c:v>
                </c:pt>
                <c:pt idx="819">
                  <c:v>25.283756</c:v>
                </c:pt>
                <c:pt idx="820">
                  <c:v>25.254709999999999</c:v>
                </c:pt>
                <c:pt idx="821">
                  <c:v>25.25901</c:v>
                </c:pt>
                <c:pt idx="822">
                  <c:v>25.257694000000001</c:v>
                </c:pt>
                <c:pt idx="823">
                  <c:v>25.226713</c:v>
                </c:pt>
                <c:pt idx="824">
                  <c:v>25.212492999999998</c:v>
                </c:pt>
                <c:pt idx="825">
                  <c:v>25.210650000000001</c:v>
                </c:pt>
                <c:pt idx="826">
                  <c:v>25.246459999999999</c:v>
                </c:pt>
                <c:pt idx="827">
                  <c:v>25.243300999999999</c:v>
                </c:pt>
                <c:pt idx="828">
                  <c:v>25.234963</c:v>
                </c:pt>
                <c:pt idx="829">
                  <c:v>25.21302</c:v>
                </c:pt>
                <c:pt idx="830">
                  <c:v>25.231452000000001</c:v>
                </c:pt>
                <c:pt idx="831">
                  <c:v>25.210650000000001</c:v>
                </c:pt>
                <c:pt idx="832">
                  <c:v>25.19125</c:v>
                </c:pt>
                <c:pt idx="833">
                  <c:v>25.229872</c:v>
                </c:pt>
                <c:pt idx="834">
                  <c:v>25.200731000000001</c:v>
                </c:pt>
                <c:pt idx="835">
                  <c:v>25.192478999999999</c:v>
                </c:pt>
                <c:pt idx="836">
                  <c:v>25.203188999999998</c:v>
                </c:pt>
                <c:pt idx="837">
                  <c:v>25.195025000000001</c:v>
                </c:pt>
                <c:pt idx="838">
                  <c:v>25.165527000000001</c:v>
                </c:pt>
                <c:pt idx="839">
                  <c:v>25.182998000000001</c:v>
                </c:pt>
                <c:pt idx="840">
                  <c:v>25.175623999999999</c:v>
                </c:pt>
                <c:pt idx="841">
                  <c:v>25.20196</c:v>
                </c:pt>
                <c:pt idx="842">
                  <c:v>25.219076000000001</c:v>
                </c:pt>
                <c:pt idx="843">
                  <c:v>25.209157999999999</c:v>
                </c:pt>
                <c:pt idx="844">
                  <c:v>25.156659999999999</c:v>
                </c:pt>
                <c:pt idx="845">
                  <c:v>25.166229999999999</c:v>
                </c:pt>
                <c:pt idx="846">
                  <c:v>25.158152000000001</c:v>
                </c:pt>
                <c:pt idx="847">
                  <c:v>25.200818999999999</c:v>
                </c:pt>
                <c:pt idx="848">
                  <c:v>25.195990999999999</c:v>
                </c:pt>
                <c:pt idx="849">
                  <c:v>25.191776999999998</c:v>
                </c:pt>
                <c:pt idx="850">
                  <c:v>25.144455000000001</c:v>
                </c:pt>
                <c:pt idx="851">
                  <c:v>25.147352999999999</c:v>
                </c:pt>
                <c:pt idx="852">
                  <c:v>25.166229999999999</c:v>
                </c:pt>
                <c:pt idx="853">
                  <c:v>25.169917000000002</c:v>
                </c:pt>
                <c:pt idx="854">
                  <c:v>25.147704000000001</c:v>
                </c:pt>
                <c:pt idx="855">
                  <c:v>25.124082999999999</c:v>
                </c:pt>
                <c:pt idx="856">
                  <c:v>25.162806</c:v>
                </c:pt>
                <c:pt idx="857">
                  <c:v>25.130054999999999</c:v>
                </c:pt>
                <c:pt idx="858">
                  <c:v>25.123028999999999</c:v>
                </c:pt>
                <c:pt idx="859">
                  <c:v>25.149197000000001</c:v>
                </c:pt>
                <c:pt idx="860">
                  <c:v>25.16939</c:v>
                </c:pt>
                <c:pt idx="861">
                  <c:v>25.146913999999999</c:v>
                </c:pt>
                <c:pt idx="862">
                  <c:v>25.167809999999999</c:v>
                </c:pt>
                <c:pt idx="863">
                  <c:v>25.160084000000001</c:v>
                </c:pt>
                <c:pt idx="864">
                  <c:v>25.127770999999999</c:v>
                </c:pt>
                <c:pt idx="865">
                  <c:v>25.153148000000002</c:v>
                </c:pt>
                <c:pt idx="866">
                  <c:v>25.166757</c:v>
                </c:pt>
                <c:pt idx="867">
                  <c:v>25.149986999999999</c:v>
                </c:pt>
                <c:pt idx="868">
                  <c:v>25.143840000000001</c:v>
                </c:pt>
                <c:pt idx="869">
                  <c:v>25.123380999999998</c:v>
                </c:pt>
                <c:pt idx="870">
                  <c:v>25.128209999999999</c:v>
                </c:pt>
                <c:pt idx="871">
                  <c:v>25.152971999999998</c:v>
                </c:pt>
                <c:pt idx="872">
                  <c:v>25.131195999999999</c:v>
                </c:pt>
                <c:pt idx="873">
                  <c:v>25.127244999999998</c:v>
                </c:pt>
                <c:pt idx="874">
                  <c:v>25.166492999999999</c:v>
                </c:pt>
                <c:pt idx="875">
                  <c:v>25.172111999999998</c:v>
                </c:pt>
                <c:pt idx="876">
                  <c:v>25.161489</c:v>
                </c:pt>
                <c:pt idx="877">
                  <c:v>25.135235000000002</c:v>
                </c:pt>
                <c:pt idx="878">
                  <c:v>25.163684</c:v>
                </c:pt>
                <c:pt idx="879">
                  <c:v>25.168600000000001</c:v>
                </c:pt>
                <c:pt idx="880">
                  <c:v>25.138835</c:v>
                </c:pt>
                <c:pt idx="881">
                  <c:v>25.130580999999999</c:v>
                </c:pt>
                <c:pt idx="882">
                  <c:v>25.162541999999998</c:v>
                </c:pt>
                <c:pt idx="883">
                  <c:v>25.138133</c:v>
                </c:pt>
                <c:pt idx="884">
                  <c:v>25.157361999999999</c:v>
                </c:pt>
                <c:pt idx="885">
                  <c:v>25.135498999999999</c:v>
                </c:pt>
                <c:pt idx="886">
                  <c:v>25.156220999999999</c:v>
                </c:pt>
                <c:pt idx="887">
                  <c:v>25.109769</c:v>
                </c:pt>
                <c:pt idx="888">
                  <c:v>25.137430999999999</c:v>
                </c:pt>
                <c:pt idx="889">
                  <c:v>25.123204999999999</c:v>
                </c:pt>
                <c:pt idx="890">
                  <c:v>25.101953000000002</c:v>
                </c:pt>
                <c:pt idx="891">
                  <c:v>25.132601000000001</c:v>
                </c:pt>
                <c:pt idx="892">
                  <c:v>25.106432000000002</c:v>
                </c:pt>
                <c:pt idx="893">
                  <c:v>25.104588</c:v>
                </c:pt>
                <c:pt idx="894">
                  <c:v>25.097035000000002</c:v>
                </c:pt>
                <c:pt idx="895">
                  <c:v>25.078942000000001</c:v>
                </c:pt>
                <c:pt idx="896">
                  <c:v>25.066381</c:v>
                </c:pt>
                <c:pt idx="897">
                  <c:v>25.092642999999999</c:v>
                </c:pt>
                <c:pt idx="898">
                  <c:v>25.066908000000002</c:v>
                </c:pt>
                <c:pt idx="899">
                  <c:v>25.050481999999999</c:v>
                </c:pt>
                <c:pt idx="900">
                  <c:v>25.078327000000002</c:v>
                </c:pt>
                <c:pt idx="901">
                  <c:v>25.064888</c:v>
                </c:pt>
                <c:pt idx="902">
                  <c:v>25.072617999999999</c:v>
                </c:pt>
                <c:pt idx="903">
                  <c:v>25.04609</c:v>
                </c:pt>
                <c:pt idx="904">
                  <c:v>25.071211999999999</c:v>
                </c:pt>
                <c:pt idx="905">
                  <c:v>25.064537000000001</c:v>
                </c:pt>
                <c:pt idx="906">
                  <c:v>25.053908</c:v>
                </c:pt>
                <c:pt idx="907">
                  <c:v>25.052589999999999</c:v>
                </c:pt>
                <c:pt idx="908">
                  <c:v>25.05057</c:v>
                </c:pt>
                <c:pt idx="909">
                  <c:v>25.061902</c:v>
                </c:pt>
                <c:pt idx="910">
                  <c:v>25.031154999999998</c:v>
                </c:pt>
                <c:pt idx="911">
                  <c:v>25.014901999999999</c:v>
                </c:pt>
                <c:pt idx="912">
                  <c:v>25.005763999999999</c:v>
                </c:pt>
                <c:pt idx="913">
                  <c:v>25.056982000000001</c:v>
                </c:pt>
                <c:pt idx="914">
                  <c:v>25.048373999999999</c:v>
                </c:pt>
                <c:pt idx="915">
                  <c:v>25.038271000000002</c:v>
                </c:pt>
                <c:pt idx="916">
                  <c:v>25.055313000000002</c:v>
                </c:pt>
                <c:pt idx="917">
                  <c:v>25.031507000000001</c:v>
                </c:pt>
                <c:pt idx="918">
                  <c:v>25.053996000000001</c:v>
                </c:pt>
                <c:pt idx="919">
                  <c:v>25.032297</c:v>
                </c:pt>
                <c:pt idx="920">
                  <c:v>25.063569999999999</c:v>
                </c:pt>
                <c:pt idx="921">
                  <c:v>25.028694999999999</c:v>
                </c:pt>
                <c:pt idx="922">
                  <c:v>25.070157999999999</c:v>
                </c:pt>
                <c:pt idx="923">
                  <c:v>25.057158000000001</c:v>
                </c:pt>
                <c:pt idx="924">
                  <c:v>25.024215000000002</c:v>
                </c:pt>
                <c:pt idx="925">
                  <c:v>25.029398</c:v>
                </c:pt>
                <c:pt idx="926">
                  <c:v>25.039062000000001</c:v>
                </c:pt>
                <c:pt idx="927">
                  <c:v>25.037479999999999</c:v>
                </c:pt>
                <c:pt idx="928">
                  <c:v>25.039940000000001</c:v>
                </c:pt>
                <c:pt idx="929">
                  <c:v>25.056543000000001</c:v>
                </c:pt>
                <c:pt idx="930">
                  <c:v>25.047143999999999</c:v>
                </c:pt>
                <c:pt idx="931">
                  <c:v>25.069894999999999</c:v>
                </c:pt>
                <c:pt idx="932">
                  <c:v>25.067962000000001</c:v>
                </c:pt>
                <c:pt idx="933">
                  <c:v>25.05584</c:v>
                </c:pt>
                <c:pt idx="934">
                  <c:v>25.067347999999999</c:v>
                </c:pt>
                <c:pt idx="935">
                  <c:v>25.081050000000001</c:v>
                </c:pt>
                <c:pt idx="936">
                  <c:v>25.086320000000001</c:v>
                </c:pt>
                <c:pt idx="937">
                  <c:v>25.094576</c:v>
                </c:pt>
                <c:pt idx="938">
                  <c:v>25.077888000000002</c:v>
                </c:pt>
                <c:pt idx="939">
                  <c:v>25.069192000000001</c:v>
                </c:pt>
                <c:pt idx="940">
                  <c:v>25.117847999999999</c:v>
                </c:pt>
                <c:pt idx="941">
                  <c:v>25.079557000000001</c:v>
                </c:pt>
                <c:pt idx="942">
                  <c:v>25.108891</c:v>
                </c:pt>
                <c:pt idx="943">
                  <c:v>25.090710999999999</c:v>
                </c:pt>
                <c:pt idx="944">
                  <c:v>25.079732</c:v>
                </c:pt>
                <c:pt idx="945">
                  <c:v>25.100898999999998</c:v>
                </c:pt>
                <c:pt idx="946">
                  <c:v>25.054611000000001</c:v>
                </c:pt>
                <c:pt idx="947">
                  <c:v>25.089745000000001</c:v>
                </c:pt>
                <c:pt idx="948">
                  <c:v>25.094663000000001</c:v>
                </c:pt>
                <c:pt idx="949">
                  <c:v>25.100196</c:v>
                </c:pt>
                <c:pt idx="950">
                  <c:v>25.078064000000001</c:v>
                </c:pt>
                <c:pt idx="951">
                  <c:v>25.098616</c:v>
                </c:pt>
                <c:pt idx="952">
                  <c:v>25.095804999999999</c:v>
                </c:pt>
                <c:pt idx="953">
                  <c:v>25.108540000000001</c:v>
                </c:pt>
                <c:pt idx="954">
                  <c:v>25.180627999999999</c:v>
                </c:pt>
                <c:pt idx="955">
                  <c:v>25.143840000000001</c:v>
                </c:pt>
                <c:pt idx="956">
                  <c:v>25.127596</c:v>
                </c:pt>
                <c:pt idx="957">
                  <c:v>25.095454</c:v>
                </c:pt>
                <c:pt idx="958">
                  <c:v>25.102654999999999</c:v>
                </c:pt>
                <c:pt idx="959">
                  <c:v>25.120044</c:v>
                </c:pt>
                <c:pt idx="960">
                  <c:v>25.126103000000001</c:v>
                </c:pt>
                <c:pt idx="961">
                  <c:v>25.115476999999998</c:v>
                </c:pt>
                <c:pt idx="962">
                  <c:v>25.131108000000001</c:v>
                </c:pt>
                <c:pt idx="963">
                  <c:v>25.123556000000001</c:v>
                </c:pt>
                <c:pt idx="964">
                  <c:v>25.099933</c:v>
                </c:pt>
                <c:pt idx="965">
                  <c:v>25.092731000000001</c:v>
                </c:pt>
                <c:pt idx="966">
                  <c:v>25.110647</c:v>
                </c:pt>
                <c:pt idx="967">
                  <c:v>25.109769</c:v>
                </c:pt>
                <c:pt idx="968">
                  <c:v>25.096332</c:v>
                </c:pt>
                <c:pt idx="969">
                  <c:v>25.119253</c:v>
                </c:pt>
                <c:pt idx="970">
                  <c:v>25.117761000000002</c:v>
                </c:pt>
                <c:pt idx="971">
                  <c:v>25.102919</c:v>
                </c:pt>
                <c:pt idx="972">
                  <c:v>25.129089</c:v>
                </c:pt>
                <c:pt idx="973">
                  <c:v>25.128561999999999</c:v>
                </c:pt>
                <c:pt idx="974">
                  <c:v>25.119166</c:v>
                </c:pt>
                <c:pt idx="975">
                  <c:v>25.118200000000002</c:v>
                </c:pt>
                <c:pt idx="976">
                  <c:v>25.106168</c:v>
                </c:pt>
                <c:pt idx="977">
                  <c:v>25.109945</c:v>
                </c:pt>
                <c:pt idx="978">
                  <c:v>25.086935</c:v>
                </c:pt>
                <c:pt idx="979">
                  <c:v>25.087724999999999</c:v>
                </c:pt>
                <c:pt idx="980">
                  <c:v>25.106783</c:v>
                </c:pt>
                <c:pt idx="981">
                  <c:v>25.101602</c:v>
                </c:pt>
                <c:pt idx="982">
                  <c:v>25.081489000000001</c:v>
                </c:pt>
                <c:pt idx="983">
                  <c:v>25.094135999999999</c:v>
                </c:pt>
                <c:pt idx="984">
                  <c:v>25.123995000000001</c:v>
                </c:pt>
                <c:pt idx="985">
                  <c:v>25.143314</c:v>
                </c:pt>
                <c:pt idx="986">
                  <c:v>25.095015</c:v>
                </c:pt>
                <c:pt idx="987">
                  <c:v>25.158854999999999</c:v>
                </c:pt>
                <c:pt idx="988">
                  <c:v>25.143664999999999</c:v>
                </c:pt>
                <c:pt idx="989">
                  <c:v>25.096419999999998</c:v>
                </c:pt>
                <c:pt idx="990">
                  <c:v>25.132777000000001</c:v>
                </c:pt>
                <c:pt idx="991">
                  <c:v>25.115476999999998</c:v>
                </c:pt>
                <c:pt idx="992">
                  <c:v>25.102654999999999</c:v>
                </c:pt>
                <c:pt idx="993">
                  <c:v>25.102568000000002</c:v>
                </c:pt>
                <c:pt idx="994">
                  <c:v>25.104762999999998</c:v>
                </c:pt>
                <c:pt idx="995">
                  <c:v>25.093433999999998</c:v>
                </c:pt>
                <c:pt idx="996">
                  <c:v>25.147704000000001</c:v>
                </c:pt>
                <c:pt idx="997">
                  <c:v>25.128298000000001</c:v>
                </c:pt>
                <c:pt idx="998">
                  <c:v>25.104236</c:v>
                </c:pt>
                <c:pt idx="999">
                  <c:v>25.147880000000001</c:v>
                </c:pt>
                <c:pt idx="1000">
                  <c:v>25.128824999999999</c:v>
                </c:pt>
                <c:pt idx="1001">
                  <c:v>25.151128</c:v>
                </c:pt>
                <c:pt idx="1002">
                  <c:v>25.101776999999998</c:v>
                </c:pt>
                <c:pt idx="1003">
                  <c:v>25.109154</c:v>
                </c:pt>
                <c:pt idx="1004">
                  <c:v>25.126453999999999</c:v>
                </c:pt>
                <c:pt idx="1005">
                  <c:v>25.127244999999998</c:v>
                </c:pt>
                <c:pt idx="1006">
                  <c:v>25.088954999999999</c:v>
                </c:pt>
                <c:pt idx="1007">
                  <c:v>25.108364000000002</c:v>
                </c:pt>
                <c:pt idx="1008">
                  <c:v>25.114687</c:v>
                </c:pt>
                <c:pt idx="1009">
                  <c:v>25.074549999999999</c:v>
                </c:pt>
                <c:pt idx="1010">
                  <c:v>25.044245</c:v>
                </c:pt>
                <c:pt idx="1011">
                  <c:v>25.040203999999999</c:v>
                </c:pt>
                <c:pt idx="1012">
                  <c:v>25.05707</c:v>
                </c:pt>
                <c:pt idx="1013">
                  <c:v>25.053293</c:v>
                </c:pt>
                <c:pt idx="1014">
                  <c:v>25.027816999999999</c:v>
                </c:pt>
                <c:pt idx="1015">
                  <c:v>24.999085999999998</c:v>
                </c:pt>
                <c:pt idx="1016">
                  <c:v>25.038447000000001</c:v>
                </c:pt>
                <c:pt idx="1017">
                  <c:v>25.031770000000002</c:v>
                </c:pt>
                <c:pt idx="1018">
                  <c:v>25.034230000000001</c:v>
                </c:pt>
                <c:pt idx="1019">
                  <c:v>25.040028</c:v>
                </c:pt>
                <c:pt idx="1020">
                  <c:v>25.019469999999998</c:v>
                </c:pt>
                <c:pt idx="1021">
                  <c:v>24.990036</c:v>
                </c:pt>
                <c:pt idx="1022">
                  <c:v>25.039237</c:v>
                </c:pt>
                <c:pt idx="1023">
                  <c:v>25.028959</c:v>
                </c:pt>
                <c:pt idx="1024">
                  <c:v>25.028959</c:v>
                </c:pt>
                <c:pt idx="1025">
                  <c:v>25.013846999999998</c:v>
                </c:pt>
                <c:pt idx="1026">
                  <c:v>25.051624</c:v>
                </c:pt>
                <c:pt idx="1027">
                  <c:v>25.044771999999998</c:v>
                </c:pt>
                <c:pt idx="1028">
                  <c:v>25.034493999999999</c:v>
                </c:pt>
                <c:pt idx="1029">
                  <c:v>25.049164000000001</c:v>
                </c:pt>
                <c:pt idx="1030">
                  <c:v>25.053293</c:v>
                </c:pt>
                <c:pt idx="1031">
                  <c:v>25.007082</c:v>
                </c:pt>
                <c:pt idx="1032">
                  <c:v>25.008400000000002</c:v>
                </c:pt>
                <c:pt idx="1033">
                  <c:v>25.018943</c:v>
                </c:pt>
                <c:pt idx="1034">
                  <c:v>24.989595999999999</c:v>
                </c:pt>
                <c:pt idx="1035">
                  <c:v>25.006378999999999</c:v>
                </c:pt>
                <c:pt idx="1036">
                  <c:v>24.994605</c:v>
                </c:pt>
                <c:pt idx="1037">
                  <c:v>24.970264</c:v>
                </c:pt>
                <c:pt idx="1038">
                  <c:v>24.983094000000001</c:v>
                </c:pt>
                <c:pt idx="1039">
                  <c:v>25.015868000000001</c:v>
                </c:pt>
                <c:pt idx="1040">
                  <c:v>24.986345</c:v>
                </c:pt>
                <c:pt idx="1041">
                  <c:v>24.982126999999998</c:v>
                </c:pt>
                <c:pt idx="1042">
                  <c:v>24.982654</c:v>
                </c:pt>
                <c:pt idx="1043">
                  <c:v>24.983269</c:v>
                </c:pt>
                <c:pt idx="1044">
                  <c:v>24.983445</c:v>
                </c:pt>
                <c:pt idx="1045">
                  <c:v>24.989771999999999</c:v>
                </c:pt>
                <c:pt idx="1046">
                  <c:v>24.989508000000001</c:v>
                </c:pt>
                <c:pt idx="1047">
                  <c:v>24.954357000000002</c:v>
                </c:pt>
                <c:pt idx="1048">
                  <c:v>24.980281999999999</c:v>
                </c:pt>
                <c:pt idx="1049">
                  <c:v>24.952774999999999</c:v>
                </c:pt>
                <c:pt idx="1050">
                  <c:v>24.973955</c:v>
                </c:pt>
                <c:pt idx="1051">
                  <c:v>24.941261999999998</c:v>
                </c:pt>
                <c:pt idx="1052">
                  <c:v>24.941524999999999</c:v>
                </c:pt>
                <c:pt idx="1053">
                  <c:v>24.941437000000001</c:v>
                </c:pt>
                <c:pt idx="1054">
                  <c:v>24.942492000000001</c:v>
                </c:pt>
                <c:pt idx="1055">
                  <c:v>24.934670000000001</c:v>
                </c:pt>
                <c:pt idx="1056">
                  <c:v>24.941261999999998</c:v>
                </c:pt>
                <c:pt idx="1057">
                  <c:v>24.929131999999999</c:v>
                </c:pt>
                <c:pt idx="1058">
                  <c:v>24.922803999999999</c:v>
                </c:pt>
                <c:pt idx="1059">
                  <c:v>24.952335999999999</c:v>
                </c:pt>
                <c:pt idx="1060">
                  <c:v>24.949874999999999</c:v>
                </c:pt>
                <c:pt idx="1061">
                  <c:v>24.904959000000002</c:v>
                </c:pt>
                <c:pt idx="1062">
                  <c:v>24.922979000000002</c:v>
                </c:pt>
                <c:pt idx="1063">
                  <c:v>24.911376000000001</c:v>
                </c:pt>
                <c:pt idx="1064">
                  <c:v>24.913046999999999</c:v>
                </c:pt>
                <c:pt idx="1065">
                  <c:v>24.926759000000001</c:v>
                </c:pt>
                <c:pt idx="1066">
                  <c:v>24.917705000000002</c:v>
                </c:pt>
                <c:pt idx="1067">
                  <c:v>24.917178</c:v>
                </c:pt>
                <c:pt idx="1068">
                  <c:v>24.933088000000001</c:v>
                </c:pt>
                <c:pt idx="1069">
                  <c:v>24.931505000000001</c:v>
                </c:pt>
                <c:pt idx="1070">
                  <c:v>24.920079000000001</c:v>
                </c:pt>
                <c:pt idx="1071">
                  <c:v>24.958048000000002</c:v>
                </c:pt>
                <c:pt idx="1072">
                  <c:v>24.943370999999999</c:v>
                </c:pt>
                <c:pt idx="1073">
                  <c:v>24.932559999999999</c:v>
                </c:pt>
                <c:pt idx="1074">
                  <c:v>24.915946999999999</c:v>
                </c:pt>
                <c:pt idx="1075">
                  <c:v>24.957345</c:v>
                </c:pt>
                <c:pt idx="1076">
                  <c:v>24.973779</c:v>
                </c:pt>
                <c:pt idx="1077">
                  <c:v>24.934229999999999</c:v>
                </c:pt>
                <c:pt idx="1078">
                  <c:v>24.954445</c:v>
                </c:pt>
                <c:pt idx="1079">
                  <c:v>24.945656</c:v>
                </c:pt>
                <c:pt idx="1080">
                  <c:v>24.981072999999999</c:v>
                </c:pt>
                <c:pt idx="1081">
                  <c:v>24.981161</c:v>
                </c:pt>
                <c:pt idx="1082">
                  <c:v>24.983445</c:v>
                </c:pt>
                <c:pt idx="1083">
                  <c:v>24.987750999999999</c:v>
                </c:pt>
                <c:pt idx="1084">
                  <c:v>24.998383</c:v>
                </c:pt>
                <c:pt idx="1085">
                  <c:v>24.984850999999999</c:v>
                </c:pt>
                <c:pt idx="1086">
                  <c:v>25.001898000000001</c:v>
                </c:pt>
                <c:pt idx="1087">
                  <c:v>24.996801999999999</c:v>
                </c:pt>
                <c:pt idx="1088">
                  <c:v>25.012529000000001</c:v>
                </c:pt>
                <c:pt idx="1089">
                  <c:v>25.024654000000002</c:v>
                </c:pt>
                <c:pt idx="1090">
                  <c:v>24.992495999999999</c:v>
                </c:pt>
                <c:pt idx="1091">
                  <c:v>24.97167</c:v>
                </c:pt>
                <c:pt idx="1092">
                  <c:v>24.988454000000001</c:v>
                </c:pt>
                <c:pt idx="1093">
                  <c:v>25.004797</c:v>
                </c:pt>
                <c:pt idx="1094">
                  <c:v>24.972899999999999</c:v>
                </c:pt>
                <c:pt idx="1095">
                  <c:v>24.999965</c:v>
                </c:pt>
                <c:pt idx="1096">
                  <c:v>24.991529</c:v>
                </c:pt>
                <c:pt idx="1097">
                  <c:v>24.974129999999999</c:v>
                </c:pt>
                <c:pt idx="1098">
                  <c:v>24.984148000000001</c:v>
                </c:pt>
                <c:pt idx="1099">
                  <c:v>24.976503000000001</c:v>
                </c:pt>
                <c:pt idx="1100">
                  <c:v>24.988893000000001</c:v>
                </c:pt>
                <c:pt idx="1101">
                  <c:v>25.011738999999999</c:v>
                </c:pt>
                <c:pt idx="1102">
                  <c:v>24.988980999999999</c:v>
                </c:pt>
                <c:pt idx="1103">
                  <c:v>25.006378999999999</c:v>
                </c:pt>
                <c:pt idx="1104">
                  <c:v>24.999085999999998</c:v>
                </c:pt>
                <c:pt idx="1105">
                  <c:v>24.968154999999999</c:v>
                </c:pt>
                <c:pt idx="1106">
                  <c:v>24.979227000000002</c:v>
                </c:pt>
                <c:pt idx="1107">
                  <c:v>25.017361999999999</c:v>
                </c:pt>
                <c:pt idx="1108">
                  <c:v>25.029837000000001</c:v>
                </c:pt>
                <c:pt idx="1109">
                  <c:v>24.975009</c:v>
                </c:pt>
                <c:pt idx="1110">
                  <c:v>24.944337999999998</c:v>
                </c:pt>
                <c:pt idx="1111">
                  <c:v>24.948468999999999</c:v>
                </c:pt>
                <c:pt idx="1112">
                  <c:v>24.980985</c:v>
                </c:pt>
                <c:pt idx="1113">
                  <c:v>24.982215</c:v>
                </c:pt>
                <c:pt idx="1114">
                  <c:v>25.000316000000002</c:v>
                </c:pt>
                <c:pt idx="1115">
                  <c:v>24.998031999999998</c:v>
                </c:pt>
                <c:pt idx="1116">
                  <c:v>24.964552000000001</c:v>
                </c:pt>
                <c:pt idx="1117">
                  <c:v>24.933527000000002</c:v>
                </c:pt>
                <c:pt idx="1118">
                  <c:v>24.948732</c:v>
                </c:pt>
                <c:pt idx="1119">
                  <c:v>24.951017</c:v>
                </c:pt>
                <c:pt idx="1120">
                  <c:v>24.982303000000002</c:v>
                </c:pt>
                <c:pt idx="1121">
                  <c:v>24.959102999999999</c:v>
                </c:pt>
                <c:pt idx="1122">
                  <c:v>24.934494000000001</c:v>
                </c:pt>
                <c:pt idx="1123">
                  <c:v>24.941877000000002</c:v>
                </c:pt>
                <c:pt idx="1124">
                  <c:v>24.952424000000001</c:v>
                </c:pt>
                <c:pt idx="1125">
                  <c:v>24.931768999999999</c:v>
                </c:pt>
                <c:pt idx="1126">
                  <c:v>24.942053000000001</c:v>
                </c:pt>
                <c:pt idx="1127">
                  <c:v>24.95383</c:v>
                </c:pt>
                <c:pt idx="1128">
                  <c:v>24.987750999999999</c:v>
                </c:pt>
                <c:pt idx="1129">
                  <c:v>24.978435999999999</c:v>
                </c:pt>
                <c:pt idx="1130">
                  <c:v>24.987663000000001</c:v>
                </c:pt>
                <c:pt idx="1131">
                  <c:v>25.006467000000001</c:v>
                </c:pt>
                <c:pt idx="1132">
                  <c:v>24.986784</c:v>
                </c:pt>
                <c:pt idx="1133">
                  <c:v>24.972899999999999</c:v>
                </c:pt>
                <c:pt idx="1134">
                  <c:v>24.974305999999999</c:v>
                </c:pt>
                <c:pt idx="1135">
                  <c:v>25.015779999999999</c:v>
                </c:pt>
                <c:pt idx="1136">
                  <c:v>25.015692000000001</c:v>
                </c:pt>
                <c:pt idx="1137">
                  <c:v>24.984235999999999</c:v>
                </c:pt>
                <c:pt idx="1138">
                  <c:v>25.014111</c:v>
                </c:pt>
                <c:pt idx="1139">
                  <c:v>24.986433000000002</c:v>
                </c:pt>
                <c:pt idx="1140">
                  <c:v>25.007258</c:v>
                </c:pt>
                <c:pt idx="1141">
                  <c:v>24.967275999999998</c:v>
                </c:pt>
                <c:pt idx="1142">
                  <c:v>24.989069000000001</c:v>
                </c:pt>
                <c:pt idx="1143">
                  <c:v>25.003392000000002</c:v>
                </c:pt>
                <c:pt idx="1144">
                  <c:v>25.003743</c:v>
                </c:pt>
                <c:pt idx="1145">
                  <c:v>25.011475000000001</c:v>
                </c:pt>
                <c:pt idx="1146">
                  <c:v>25.020173</c:v>
                </c:pt>
                <c:pt idx="1147">
                  <c:v>24.94425</c:v>
                </c:pt>
                <c:pt idx="1148">
                  <c:v>24.974305999999999</c:v>
                </c:pt>
                <c:pt idx="1149">
                  <c:v>24.954796000000002</c:v>
                </c:pt>
                <c:pt idx="1150">
                  <c:v>24.972549000000001</c:v>
                </c:pt>
                <c:pt idx="1151">
                  <c:v>25.008047999999999</c:v>
                </c:pt>
                <c:pt idx="1152">
                  <c:v>24.976239</c:v>
                </c:pt>
                <c:pt idx="1153">
                  <c:v>24.953478</c:v>
                </c:pt>
                <c:pt idx="1154">
                  <c:v>24.970175999999999</c:v>
                </c:pt>
                <c:pt idx="1155">
                  <c:v>24.989332999999998</c:v>
                </c:pt>
                <c:pt idx="1156">
                  <c:v>24.967714999999998</c:v>
                </c:pt>
                <c:pt idx="1157">
                  <c:v>24.959541999999999</c:v>
                </c:pt>
                <c:pt idx="1158">
                  <c:v>24.976414999999999</c:v>
                </c:pt>
                <c:pt idx="1159">
                  <c:v>24.951017</c:v>
                </c:pt>
                <c:pt idx="1160">
                  <c:v>24.960773</c:v>
                </c:pt>
                <c:pt idx="1161">
                  <c:v>24.966923999999999</c:v>
                </c:pt>
                <c:pt idx="1162">
                  <c:v>25.000140999999999</c:v>
                </c:pt>
                <c:pt idx="1163">
                  <c:v>24.947941</c:v>
                </c:pt>
                <c:pt idx="1164">
                  <c:v>24.941085999999999</c:v>
                </c:pt>
                <c:pt idx="1165">
                  <c:v>24.967803</c:v>
                </c:pt>
                <c:pt idx="1166">
                  <c:v>24.978788000000002</c:v>
                </c:pt>
                <c:pt idx="1167">
                  <c:v>24.956291</c:v>
                </c:pt>
                <c:pt idx="1168">
                  <c:v>24.946270999999999</c:v>
                </c:pt>
                <c:pt idx="1169">
                  <c:v>24.972636999999999</c:v>
                </c:pt>
                <c:pt idx="1170">
                  <c:v>24.968418</c:v>
                </c:pt>
                <c:pt idx="1171">
                  <c:v>24.976766999999999</c:v>
                </c:pt>
                <c:pt idx="1172">
                  <c:v>24.997855999999999</c:v>
                </c:pt>
                <c:pt idx="1173">
                  <c:v>24.960597</c:v>
                </c:pt>
                <c:pt idx="1174">
                  <c:v>24.978788000000002</c:v>
                </c:pt>
                <c:pt idx="1175">
                  <c:v>24.972109</c:v>
                </c:pt>
                <c:pt idx="1176">
                  <c:v>24.956817999999998</c:v>
                </c:pt>
                <c:pt idx="1177">
                  <c:v>24.946535000000001</c:v>
                </c:pt>
                <c:pt idx="1178">
                  <c:v>24.957082</c:v>
                </c:pt>
                <c:pt idx="1179">
                  <c:v>24.966660999999998</c:v>
                </c:pt>
                <c:pt idx="1180">
                  <c:v>24.976503000000001</c:v>
                </c:pt>
                <c:pt idx="1181">
                  <c:v>24.938272999999999</c:v>
                </c:pt>
                <c:pt idx="1182">
                  <c:v>24.955411999999999</c:v>
                </c:pt>
                <c:pt idx="1183">
                  <c:v>24.980809000000001</c:v>
                </c:pt>
                <c:pt idx="1184">
                  <c:v>24.970088000000001</c:v>
                </c:pt>
                <c:pt idx="1185">
                  <c:v>24.943985999999999</c:v>
                </c:pt>
                <c:pt idx="1186">
                  <c:v>24.970175999999999</c:v>
                </c:pt>
                <c:pt idx="1187">
                  <c:v>24.963584999999998</c:v>
                </c:pt>
                <c:pt idx="1188">
                  <c:v>24.968682000000001</c:v>
                </c:pt>
                <c:pt idx="1189">
                  <c:v>24.971845999999999</c:v>
                </c:pt>
                <c:pt idx="1190">
                  <c:v>25.002863999999999</c:v>
                </c:pt>
                <c:pt idx="1191">
                  <c:v>24.988102000000001</c:v>
                </c:pt>
                <c:pt idx="1192">
                  <c:v>24.952774999999999</c:v>
                </c:pt>
                <c:pt idx="1193">
                  <c:v>24.995484000000001</c:v>
                </c:pt>
                <c:pt idx="1194">
                  <c:v>24.981511999999999</c:v>
                </c:pt>
                <c:pt idx="1195">
                  <c:v>24.983620999999999</c:v>
                </c:pt>
                <c:pt idx="1196">
                  <c:v>24.979755000000001</c:v>
                </c:pt>
                <c:pt idx="1197">
                  <c:v>24.978085</c:v>
                </c:pt>
                <c:pt idx="1198">
                  <c:v>24.986696999999999</c:v>
                </c:pt>
                <c:pt idx="1199">
                  <c:v>24.994429</c:v>
                </c:pt>
                <c:pt idx="1200">
                  <c:v>25.001898000000001</c:v>
                </c:pt>
                <c:pt idx="1201">
                  <c:v>25.012529000000001</c:v>
                </c:pt>
                <c:pt idx="1202">
                  <c:v>25.002776999999998</c:v>
                </c:pt>
                <c:pt idx="1203">
                  <c:v>24.997329000000001</c:v>
                </c:pt>
                <c:pt idx="1204">
                  <c:v>25.011299000000001</c:v>
                </c:pt>
                <c:pt idx="1205">
                  <c:v>25.012266</c:v>
                </c:pt>
                <c:pt idx="1206">
                  <c:v>25.006554999999999</c:v>
                </c:pt>
                <c:pt idx="1207">
                  <c:v>24.991880999999999</c:v>
                </c:pt>
                <c:pt idx="1208">
                  <c:v>24.991178000000001</c:v>
                </c:pt>
                <c:pt idx="1209">
                  <c:v>25.020085000000002</c:v>
                </c:pt>
                <c:pt idx="1210">
                  <c:v>24.999701000000002</c:v>
                </c:pt>
                <c:pt idx="1211">
                  <c:v>25.034317999999999</c:v>
                </c:pt>
                <c:pt idx="1212">
                  <c:v>25.005939999999999</c:v>
                </c:pt>
                <c:pt idx="1213">
                  <c:v>25.008312</c:v>
                </c:pt>
                <c:pt idx="1214">
                  <c:v>25.005852000000001</c:v>
                </c:pt>
                <c:pt idx="1215">
                  <c:v>25.038447000000001</c:v>
                </c:pt>
                <c:pt idx="1216">
                  <c:v>24.996714000000001</c:v>
                </c:pt>
                <c:pt idx="1217">
                  <c:v>25.000404</c:v>
                </c:pt>
                <c:pt idx="1218">
                  <c:v>25.008136</c:v>
                </c:pt>
                <c:pt idx="1219">
                  <c:v>25.025531999999998</c:v>
                </c:pt>
                <c:pt idx="1220">
                  <c:v>25.011738999999999</c:v>
                </c:pt>
                <c:pt idx="1221">
                  <c:v>25.009630000000001</c:v>
                </c:pt>
                <c:pt idx="1222">
                  <c:v>25.045649999999998</c:v>
                </c:pt>
                <c:pt idx="1223">
                  <c:v>25.040818999999999</c:v>
                </c:pt>
                <c:pt idx="1224">
                  <c:v>25.02562</c:v>
                </c:pt>
                <c:pt idx="1225">
                  <c:v>25.038008000000001</c:v>
                </c:pt>
                <c:pt idx="1226">
                  <c:v>25.027903999999999</c:v>
                </c:pt>
                <c:pt idx="1227">
                  <c:v>25.024830000000001</c:v>
                </c:pt>
                <c:pt idx="1228">
                  <c:v>24.99935</c:v>
                </c:pt>
                <c:pt idx="1229">
                  <c:v>25.017537000000001</c:v>
                </c:pt>
                <c:pt idx="1230">
                  <c:v>25.02439</c:v>
                </c:pt>
                <c:pt idx="1231">
                  <c:v>25.032912</c:v>
                </c:pt>
                <c:pt idx="1232">
                  <c:v>25.028783000000001</c:v>
                </c:pt>
                <c:pt idx="1233">
                  <c:v>24.996625999999999</c:v>
                </c:pt>
                <c:pt idx="1234">
                  <c:v>25.027553000000001</c:v>
                </c:pt>
                <c:pt idx="1235">
                  <c:v>25.032209000000002</c:v>
                </c:pt>
                <c:pt idx="1236">
                  <c:v>25.07657</c:v>
                </c:pt>
                <c:pt idx="1237">
                  <c:v>25.056982000000001</c:v>
                </c:pt>
                <c:pt idx="1238">
                  <c:v>25.047056000000001</c:v>
                </c:pt>
                <c:pt idx="1239">
                  <c:v>25.009981</c:v>
                </c:pt>
                <c:pt idx="1240">
                  <c:v>25.040818999999999</c:v>
                </c:pt>
                <c:pt idx="1241">
                  <c:v>25.060144999999999</c:v>
                </c:pt>
                <c:pt idx="1242">
                  <c:v>25.038709999999998</c:v>
                </c:pt>
                <c:pt idx="1243">
                  <c:v>25.069894999999999</c:v>
                </c:pt>
                <c:pt idx="1244">
                  <c:v>25.070861000000001</c:v>
                </c:pt>
                <c:pt idx="1245">
                  <c:v>25.043980999999999</c:v>
                </c:pt>
                <c:pt idx="1246">
                  <c:v>25.045123</c:v>
                </c:pt>
                <c:pt idx="1247">
                  <c:v>25.019734</c:v>
                </c:pt>
                <c:pt idx="1248">
                  <c:v>25.069807000000001</c:v>
                </c:pt>
                <c:pt idx="1249">
                  <c:v>25.086846999999999</c:v>
                </c:pt>
                <c:pt idx="1250">
                  <c:v>25.097473999999998</c:v>
                </c:pt>
                <c:pt idx="1251">
                  <c:v>25.048286000000001</c:v>
                </c:pt>
                <c:pt idx="1252">
                  <c:v>25.040907000000001</c:v>
                </c:pt>
                <c:pt idx="1253">
                  <c:v>25.044245</c:v>
                </c:pt>
                <c:pt idx="1254">
                  <c:v>25.066030000000001</c:v>
                </c:pt>
                <c:pt idx="1255">
                  <c:v>25.064098000000001</c:v>
                </c:pt>
                <c:pt idx="1256">
                  <c:v>25.083773000000001</c:v>
                </c:pt>
                <c:pt idx="1257">
                  <c:v>25.054171</c:v>
                </c:pt>
                <c:pt idx="1258">
                  <c:v>25.096419999999998</c:v>
                </c:pt>
                <c:pt idx="1259">
                  <c:v>25.072265999999999</c:v>
                </c:pt>
                <c:pt idx="1260">
                  <c:v>25.070157999999999</c:v>
                </c:pt>
                <c:pt idx="1261">
                  <c:v>25.064712</c:v>
                </c:pt>
                <c:pt idx="1262">
                  <c:v>25.079029999999999</c:v>
                </c:pt>
                <c:pt idx="1263">
                  <c:v>25.055928000000002</c:v>
                </c:pt>
                <c:pt idx="1264">
                  <c:v>25.059442000000001</c:v>
                </c:pt>
                <c:pt idx="1265">
                  <c:v>25.064098000000001</c:v>
                </c:pt>
                <c:pt idx="1266">
                  <c:v>25.066557</c:v>
                </c:pt>
                <c:pt idx="1267">
                  <c:v>25.066645000000001</c:v>
                </c:pt>
                <c:pt idx="1268">
                  <c:v>25.045123</c:v>
                </c:pt>
                <c:pt idx="1269">
                  <c:v>25.048725000000001</c:v>
                </c:pt>
                <c:pt idx="1270">
                  <c:v>25.045475</c:v>
                </c:pt>
                <c:pt idx="1271">
                  <c:v>25.042839000000001</c:v>
                </c:pt>
                <c:pt idx="1272">
                  <c:v>25.060233</c:v>
                </c:pt>
                <c:pt idx="1273">
                  <c:v>25.046617000000001</c:v>
                </c:pt>
                <c:pt idx="1274">
                  <c:v>25.052942000000002</c:v>
                </c:pt>
                <c:pt idx="1275">
                  <c:v>25.026762000000002</c:v>
                </c:pt>
                <c:pt idx="1276">
                  <c:v>25.047143999999999</c:v>
                </c:pt>
                <c:pt idx="1277">
                  <c:v>25.062868000000002</c:v>
                </c:pt>
                <c:pt idx="1278">
                  <c:v>25.039149999999999</c:v>
                </c:pt>
                <c:pt idx="1279">
                  <c:v>25.051272999999998</c:v>
                </c:pt>
                <c:pt idx="1280">
                  <c:v>25.050657999999999</c:v>
                </c:pt>
                <c:pt idx="1281">
                  <c:v>25.088867</c:v>
                </c:pt>
                <c:pt idx="1282">
                  <c:v>25.108891</c:v>
                </c:pt>
                <c:pt idx="1283">
                  <c:v>25.101689</c:v>
                </c:pt>
                <c:pt idx="1284">
                  <c:v>25.146211000000001</c:v>
                </c:pt>
                <c:pt idx="1285">
                  <c:v>25.158152000000001</c:v>
                </c:pt>
                <c:pt idx="1286">
                  <c:v>25.182207999999999</c:v>
                </c:pt>
                <c:pt idx="1287">
                  <c:v>25.197482999999998</c:v>
                </c:pt>
                <c:pt idx="1288">
                  <c:v>25.217935000000001</c:v>
                </c:pt>
                <c:pt idx="1289">
                  <c:v>25.284984000000001</c:v>
                </c:pt>
                <c:pt idx="1290">
                  <c:v>25.356484999999999</c:v>
                </c:pt>
                <c:pt idx="1291">
                  <c:v>25.394551</c:v>
                </c:pt>
                <c:pt idx="1292">
                  <c:v>25.419982000000001</c:v>
                </c:pt>
                <c:pt idx="1293">
                  <c:v>25.455055000000002</c:v>
                </c:pt>
                <c:pt idx="1294">
                  <c:v>25.529302000000001</c:v>
                </c:pt>
                <c:pt idx="1295">
                  <c:v>25.549372000000002</c:v>
                </c:pt>
                <c:pt idx="1296">
                  <c:v>25.604137000000001</c:v>
                </c:pt>
                <c:pt idx="1297">
                  <c:v>25.611232999999999</c:v>
                </c:pt>
                <c:pt idx="1298">
                  <c:v>25.671412</c:v>
                </c:pt>
                <c:pt idx="1299">
                  <c:v>25.778673999999999</c:v>
                </c:pt>
                <c:pt idx="1300">
                  <c:v>25.790842000000001</c:v>
                </c:pt>
                <c:pt idx="1301">
                  <c:v>25.860769999999999</c:v>
                </c:pt>
                <c:pt idx="1302">
                  <c:v>25.934873</c:v>
                </c:pt>
                <c:pt idx="1303">
                  <c:v>26.009124</c:v>
                </c:pt>
                <c:pt idx="1304">
                  <c:v>26.089731</c:v>
                </c:pt>
                <c:pt idx="1305">
                  <c:v>26.112805000000002</c:v>
                </c:pt>
                <c:pt idx="1306">
                  <c:v>26.207699000000002</c:v>
                </c:pt>
                <c:pt idx="1307">
                  <c:v>26.256702000000001</c:v>
                </c:pt>
                <c:pt idx="1308">
                  <c:v>26.296961</c:v>
                </c:pt>
                <c:pt idx="1309">
                  <c:v>26.423365</c:v>
                </c:pt>
                <c:pt idx="1310">
                  <c:v>26.481303</c:v>
                </c:pt>
                <c:pt idx="1311">
                  <c:v>26.612828</c:v>
                </c:pt>
                <c:pt idx="1312">
                  <c:v>26.655721</c:v>
                </c:pt>
                <c:pt idx="1313">
                  <c:v>26.770233999999999</c:v>
                </c:pt>
                <c:pt idx="1314">
                  <c:v>26.838964000000001</c:v>
                </c:pt>
                <c:pt idx="1315">
                  <c:v>26.953813</c:v>
                </c:pt>
                <c:pt idx="1316">
                  <c:v>27.011866000000001</c:v>
                </c:pt>
                <c:pt idx="1317">
                  <c:v>27.130794999999999</c:v>
                </c:pt>
                <c:pt idx="1318">
                  <c:v>27.196016</c:v>
                </c:pt>
                <c:pt idx="1319">
                  <c:v>27.279295999999999</c:v>
                </c:pt>
                <c:pt idx="1320">
                  <c:v>27.358720000000002</c:v>
                </c:pt>
                <c:pt idx="1321">
                  <c:v>27.424738999999999</c:v>
                </c:pt>
                <c:pt idx="1322">
                  <c:v>27.488565999999999</c:v>
                </c:pt>
                <c:pt idx="1323">
                  <c:v>27.581364000000001</c:v>
                </c:pt>
                <c:pt idx="1324">
                  <c:v>27.654167000000001</c:v>
                </c:pt>
                <c:pt idx="1325">
                  <c:v>27.761286999999999</c:v>
                </c:pt>
                <c:pt idx="1326">
                  <c:v>27.831600999999999</c:v>
                </c:pt>
                <c:pt idx="1327">
                  <c:v>27.946082000000001</c:v>
                </c:pt>
                <c:pt idx="1328">
                  <c:v>28.039456999999999</c:v>
                </c:pt>
                <c:pt idx="1329">
                  <c:v>28.121538000000001</c:v>
                </c:pt>
                <c:pt idx="1330">
                  <c:v>28.171827</c:v>
                </c:pt>
                <c:pt idx="1331">
                  <c:v>28.324093000000001</c:v>
                </c:pt>
                <c:pt idx="1332">
                  <c:v>28.371393999999999</c:v>
                </c:pt>
                <c:pt idx="1333">
                  <c:v>28.460778999999999</c:v>
                </c:pt>
                <c:pt idx="1334">
                  <c:v>28.555828000000002</c:v>
                </c:pt>
                <c:pt idx="1335">
                  <c:v>28.644444</c:v>
                </c:pt>
                <c:pt idx="1336">
                  <c:v>28.75253</c:v>
                </c:pt>
                <c:pt idx="1337">
                  <c:v>28.870912000000001</c:v>
                </c:pt>
                <c:pt idx="1338">
                  <c:v>28.959223999999999</c:v>
                </c:pt>
                <c:pt idx="1339">
                  <c:v>29.064046000000001</c:v>
                </c:pt>
                <c:pt idx="1340">
                  <c:v>29.155982000000002</c:v>
                </c:pt>
                <c:pt idx="1341">
                  <c:v>29.327081</c:v>
                </c:pt>
                <c:pt idx="1342">
                  <c:v>29.380009999999999</c:v>
                </c:pt>
                <c:pt idx="1343">
                  <c:v>29.474388999999999</c:v>
                </c:pt>
                <c:pt idx="1344">
                  <c:v>29.553508000000001</c:v>
                </c:pt>
                <c:pt idx="1345">
                  <c:v>29.684764000000001</c:v>
                </c:pt>
                <c:pt idx="1346">
                  <c:v>29.765350000000002</c:v>
                </c:pt>
                <c:pt idx="1347">
                  <c:v>29.859387000000002</c:v>
                </c:pt>
                <c:pt idx="1348">
                  <c:v>29.969086999999998</c:v>
                </c:pt>
                <c:pt idx="1349">
                  <c:v>30.074612999999999</c:v>
                </c:pt>
                <c:pt idx="1350">
                  <c:v>30.177944</c:v>
                </c:pt>
                <c:pt idx="1351">
                  <c:v>30.264171000000001</c:v>
                </c:pt>
                <c:pt idx="1352">
                  <c:v>30.318324</c:v>
                </c:pt>
                <c:pt idx="1353">
                  <c:v>30.472653999999999</c:v>
                </c:pt>
                <c:pt idx="1354">
                  <c:v>30.538136999999999</c:v>
                </c:pt>
                <c:pt idx="1355">
                  <c:v>30.663484</c:v>
                </c:pt>
                <c:pt idx="1356">
                  <c:v>30.739512000000001</c:v>
                </c:pt>
                <c:pt idx="1357">
                  <c:v>30.820043999999999</c:v>
                </c:pt>
                <c:pt idx="1358">
                  <c:v>30.925065</c:v>
                </c:pt>
                <c:pt idx="1359">
                  <c:v>31.07742</c:v>
                </c:pt>
                <c:pt idx="1360">
                  <c:v>31.189482999999999</c:v>
                </c:pt>
                <c:pt idx="1361">
                  <c:v>31.297733999999998</c:v>
                </c:pt>
                <c:pt idx="1362">
                  <c:v>31.341820999999999</c:v>
                </c:pt>
                <c:pt idx="1363">
                  <c:v>31.452382</c:v>
                </c:pt>
                <c:pt idx="1364">
                  <c:v>31.522763000000001</c:v>
                </c:pt>
                <c:pt idx="1365">
                  <c:v>31.652815</c:v>
                </c:pt>
                <c:pt idx="1366">
                  <c:v>31.753174000000001</c:v>
                </c:pt>
                <c:pt idx="1367">
                  <c:v>31.999148999999999</c:v>
                </c:pt>
                <c:pt idx="1368">
                  <c:v>32.051421000000005</c:v>
                </c:pt>
                <c:pt idx="1369">
                  <c:v>32.177841000000001</c:v>
                </c:pt>
                <c:pt idx="1370">
                  <c:v>32.251297000000001</c:v>
                </c:pt>
                <c:pt idx="1371">
                  <c:v>32.361052000000001</c:v>
                </c:pt>
                <c:pt idx="1372">
                  <c:v>32.431900999999996</c:v>
                </c:pt>
                <c:pt idx="1373">
                  <c:v>32.534357</c:v>
                </c:pt>
                <c:pt idx="1374">
                  <c:v>32.633205000000004</c:v>
                </c:pt>
                <c:pt idx="1375">
                  <c:v>32.729126999999998</c:v>
                </c:pt>
                <c:pt idx="1376">
                  <c:v>32.792826000000005</c:v>
                </c:pt>
                <c:pt idx="1377">
                  <c:v>32.900783000000004</c:v>
                </c:pt>
                <c:pt idx="1378">
                  <c:v>32.966716000000005</c:v>
                </c:pt>
                <c:pt idx="1379">
                  <c:v>33.081776000000005</c:v>
                </c:pt>
                <c:pt idx="1380">
                  <c:v>33.183756000000002</c:v>
                </c:pt>
                <c:pt idx="1381">
                  <c:v>33.251716000000002</c:v>
                </c:pt>
                <c:pt idx="1382">
                  <c:v>33.374228000000002</c:v>
                </c:pt>
                <c:pt idx="1383">
                  <c:v>33.426591000000002</c:v>
                </c:pt>
                <c:pt idx="1384">
                  <c:v>33.527648999999997</c:v>
                </c:pt>
                <c:pt idx="1385">
                  <c:v>33.597358</c:v>
                </c:pt>
                <c:pt idx="1386">
                  <c:v>33.73789</c:v>
                </c:pt>
                <c:pt idx="1387">
                  <c:v>33.804412999999997</c:v>
                </c:pt>
                <c:pt idx="1388">
                  <c:v>33.895184999999998</c:v>
                </c:pt>
                <c:pt idx="1389">
                  <c:v>33.95214</c:v>
                </c:pt>
                <c:pt idx="1390">
                  <c:v>34.132766000000004</c:v>
                </c:pt>
                <c:pt idx="1391">
                  <c:v>34.198242999999998</c:v>
                </c:pt>
                <c:pt idx="1392">
                  <c:v>34.270682000000001</c:v>
                </c:pt>
                <c:pt idx="1393">
                  <c:v>34.359662999999998</c:v>
                </c:pt>
                <c:pt idx="1394">
                  <c:v>34.460878999999998</c:v>
                </c:pt>
                <c:pt idx="1395">
                  <c:v>34.522055999999999</c:v>
                </c:pt>
                <c:pt idx="1396">
                  <c:v>34.651665999999999</c:v>
                </c:pt>
                <c:pt idx="1397">
                  <c:v>34.693733000000002</c:v>
                </c:pt>
                <c:pt idx="1398">
                  <c:v>34.769616999999997</c:v>
                </c:pt>
                <c:pt idx="1399">
                  <c:v>34.816024999999996</c:v>
                </c:pt>
                <c:pt idx="1400">
                  <c:v>34.926256000000002</c:v>
                </c:pt>
                <c:pt idx="1401">
                  <c:v>35.003989000000004</c:v>
                </c:pt>
                <c:pt idx="1402">
                  <c:v>35.099209000000002</c:v>
                </c:pt>
                <c:pt idx="1403">
                  <c:v>35.150491000000002</c:v>
                </c:pt>
                <c:pt idx="1404">
                  <c:v>35.246234000000001</c:v>
                </c:pt>
                <c:pt idx="1405">
                  <c:v>35.321928</c:v>
                </c:pt>
                <c:pt idx="1406">
                  <c:v>35.382615000000001</c:v>
                </c:pt>
                <c:pt idx="1407">
                  <c:v>35.482190000000003</c:v>
                </c:pt>
                <c:pt idx="1408">
                  <c:v>35.597104999999999</c:v>
                </c:pt>
                <c:pt idx="1409">
                  <c:v>35.634810999999999</c:v>
                </c:pt>
                <c:pt idx="1410">
                  <c:v>35.712043999999999</c:v>
                </c:pt>
                <c:pt idx="1411">
                  <c:v>35.773291999999998</c:v>
                </c:pt>
                <c:pt idx="1412">
                  <c:v>35.888891000000001</c:v>
                </c:pt>
                <c:pt idx="1413">
                  <c:v>36.124912000000002</c:v>
                </c:pt>
                <c:pt idx="1414">
                  <c:v>36.280009</c:v>
                </c:pt>
                <c:pt idx="1415">
                  <c:v>36.457070000000002</c:v>
                </c:pt>
                <c:pt idx="1416">
                  <c:v>36.554912999999999</c:v>
                </c:pt>
                <c:pt idx="1417">
                  <c:v>36.672601999999998</c:v>
                </c:pt>
                <c:pt idx="1418">
                  <c:v>36.818585999999996</c:v>
                </c:pt>
                <c:pt idx="1419">
                  <c:v>36.919595999999999</c:v>
                </c:pt>
                <c:pt idx="1420">
                  <c:v>37.001451000000003</c:v>
                </c:pt>
                <c:pt idx="1421">
                  <c:v>37.185991999999999</c:v>
                </c:pt>
                <c:pt idx="1422">
                  <c:v>37.238535999999996</c:v>
                </c:pt>
                <c:pt idx="1423">
                  <c:v>37.356943000000001</c:v>
                </c:pt>
                <c:pt idx="1424">
                  <c:v>37.406047000000001</c:v>
                </c:pt>
                <c:pt idx="1425">
                  <c:v>37.466000999999999</c:v>
                </c:pt>
                <c:pt idx="1426">
                  <c:v>37.647012000000004</c:v>
                </c:pt>
                <c:pt idx="1427">
                  <c:v>37.764623999999998</c:v>
                </c:pt>
                <c:pt idx="1428">
                  <c:v>37.812810999999996</c:v>
                </c:pt>
                <c:pt idx="1429">
                  <c:v>37.918751999999998</c:v>
                </c:pt>
                <c:pt idx="1430">
                  <c:v>37.966904999999997</c:v>
                </c:pt>
                <c:pt idx="1431">
                  <c:v>38.119653999999997</c:v>
                </c:pt>
                <c:pt idx="1432">
                  <c:v>38.176442999999999</c:v>
                </c:pt>
                <c:pt idx="1433">
                  <c:v>38.269986000000003</c:v>
                </c:pt>
                <c:pt idx="1434">
                  <c:v>38.319634000000001</c:v>
                </c:pt>
                <c:pt idx="1435">
                  <c:v>38.443086999999998</c:v>
                </c:pt>
                <c:pt idx="1436">
                  <c:v>38.478912999999999</c:v>
                </c:pt>
                <c:pt idx="1437">
                  <c:v>38.535776999999996</c:v>
                </c:pt>
                <c:pt idx="1438">
                  <c:v>38.628428999999997</c:v>
                </c:pt>
                <c:pt idx="1439">
                  <c:v>38.693418999999999</c:v>
                </c:pt>
                <c:pt idx="1440">
                  <c:v>38.793424999999999</c:v>
                </c:pt>
                <c:pt idx="1441">
                  <c:v>38.855072</c:v>
                </c:pt>
                <c:pt idx="1442">
                  <c:v>38.939520999999999</c:v>
                </c:pt>
                <c:pt idx="1443">
                  <c:v>38.996845999999998</c:v>
                </c:pt>
                <c:pt idx="1444">
                  <c:v>39.098940999999996</c:v>
                </c:pt>
                <c:pt idx="1445">
                  <c:v>39.155073999999999</c:v>
                </c:pt>
                <c:pt idx="1446">
                  <c:v>39.228304999999999</c:v>
                </c:pt>
                <c:pt idx="1447">
                  <c:v>39.284406000000004</c:v>
                </c:pt>
                <c:pt idx="1448">
                  <c:v>39.367626999999999</c:v>
                </c:pt>
                <c:pt idx="1449">
                  <c:v>39.441693999999998</c:v>
                </c:pt>
                <c:pt idx="1450">
                  <c:v>39.553694999999998</c:v>
                </c:pt>
                <c:pt idx="1451">
                  <c:v>39.593699000000001</c:v>
                </c:pt>
                <c:pt idx="1452">
                  <c:v>39.70308</c:v>
                </c:pt>
                <c:pt idx="1453">
                  <c:v>39.734439000000002</c:v>
                </c:pt>
                <c:pt idx="1454">
                  <c:v>39.834235</c:v>
                </c:pt>
                <c:pt idx="1455">
                  <c:v>39.897897999999998</c:v>
                </c:pt>
                <c:pt idx="1456">
                  <c:v>40.023612999999997</c:v>
                </c:pt>
                <c:pt idx="1457">
                  <c:v>40.053781000000001</c:v>
                </c:pt>
                <c:pt idx="1458">
                  <c:v>40.106565000000003</c:v>
                </c:pt>
                <c:pt idx="1459">
                  <c:v>40.183179000000003</c:v>
                </c:pt>
                <c:pt idx="1460">
                  <c:v>40.264271999999998</c:v>
                </c:pt>
                <c:pt idx="1461">
                  <c:v>40.321511000000001</c:v>
                </c:pt>
                <c:pt idx="1462">
                  <c:v>40.419005999999996</c:v>
                </c:pt>
                <c:pt idx="1463">
                  <c:v>40.468105999999999</c:v>
                </c:pt>
                <c:pt idx="1464">
                  <c:v>40.539365000000004</c:v>
                </c:pt>
                <c:pt idx="1465">
                  <c:v>40.582633000000001</c:v>
                </c:pt>
                <c:pt idx="1466">
                  <c:v>40.691952000000001</c:v>
                </c:pt>
                <c:pt idx="1467">
                  <c:v>40.700535000000002</c:v>
                </c:pt>
                <c:pt idx="1468">
                  <c:v>40.819113000000002</c:v>
                </c:pt>
                <c:pt idx="1469">
                  <c:v>40.851464</c:v>
                </c:pt>
                <c:pt idx="1470">
                  <c:v>40.962698000000003</c:v>
                </c:pt>
                <c:pt idx="1471">
                  <c:v>41.023764</c:v>
                </c:pt>
                <c:pt idx="1472">
                  <c:v>41.101542999999999</c:v>
                </c:pt>
                <c:pt idx="1473">
                  <c:v>41.174155999999996</c:v>
                </c:pt>
                <c:pt idx="1474">
                  <c:v>41.232801000000002</c:v>
                </c:pt>
                <c:pt idx="1475">
                  <c:v>41.296568000000001</c:v>
                </c:pt>
                <c:pt idx="1476">
                  <c:v>41.361539999999998</c:v>
                </c:pt>
                <c:pt idx="1477">
                  <c:v>41.415575000000004</c:v>
                </c:pt>
                <c:pt idx="1478">
                  <c:v>41.526783000000002</c:v>
                </c:pt>
                <c:pt idx="1479">
                  <c:v>41.552112999999999</c:v>
                </c:pt>
                <c:pt idx="1480">
                  <c:v>41.614570999999998</c:v>
                </c:pt>
                <c:pt idx="1481">
                  <c:v>41.698338</c:v>
                </c:pt>
                <c:pt idx="1482">
                  <c:v>41.764093000000003</c:v>
                </c:pt>
                <c:pt idx="1483">
                  <c:v>41.795337000000004</c:v>
                </c:pt>
                <c:pt idx="1484">
                  <c:v>41.865212</c:v>
                </c:pt>
                <c:pt idx="1485">
                  <c:v>41.900102000000004</c:v>
                </c:pt>
                <c:pt idx="1486">
                  <c:v>41.969296</c:v>
                </c:pt>
                <c:pt idx="1487">
                  <c:v>42.016444</c:v>
                </c:pt>
                <c:pt idx="1488">
                  <c:v>42.110872999999998</c:v>
                </c:pt>
                <c:pt idx="1489">
                  <c:v>42.147106999999998</c:v>
                </c:pt>
                <c:pt idx="1490">
                  <c:v>42.211193000000002</c:v>
                </c:pt>
                <c:pt idx="1491">
                  <c:v>42.317557999999998</c:v>
                </c:pt>
                <c:pt idx="1492">
                  <c:v>42.416328999999998</c:v>
                </c:pt>
                <c:pt idx="1493">
                  <c:v>42.436289000000002</c:v>
                </c:pt>
                <c:pt idx="1494">
                  <c:v>42.542147</c:v>
                </c:pt>
                <c:pt idx="1495">
                  <c:v>42.592585</c:v>
                </c:pt>
                <c:pt idx="1496">
                  <c:v>42.658575999999996</c:v>
                </c:pt>
                <c:pt idx="1497">
                  <c:v>42.716526000000002</c:v>
                </c:pt>
                <c:pt idx="1498">
                  <c:v>42.787909999999997</c:v>
                </c:pt>
                <c:pt idx="1499">
                  <c:v>42.843317999999996</c:v>
                </c:pt>
                <c:pt idx="1500">
                  <c:v>42.910857999999998</c:v>
                </c:pt>
                <c:pt idx="1501">
                  <c:v>42.926485</c:v>
                </c:pt>
                <c:pt idx="1502">
                  <c:v>43.028562000000001</c:v>
                </c:pt>
                <c:pt idx="1503">
                  <c:v>43.089981999999999</c:v>
                </c:pt>
                <c:pt idx="1504">
                  <c:v>43.160687000000003</c:v>
                </c:pt>
                <c:pt idx="1505">
                  <c:v>43.200722999999996</c:v>
                </c:pt>
                <c:pt idx="1506">
                  <c:v>43.256357000000001</c:v>
                </c:pt>
                <c:pt idx="1507">
                  <c:v>43.280045999999999</c:v>
                </c:pt>
                <c:pt idx="1508">
                  <c:v>43.352715000000003</c:v>
                </c:pt>
                <c:pt idx="1509">
                  <c:v>43.396112000000002</c:v>
                </c:pt>
                <c:pt idx="1510">
                  <c:v>43.489102000000003</c:v>
                </c:pt>
                <c:pt idx="1511">
                  <c:v>43.514544999999998</c:v>
                </c:pt>
                <c:pt idx="1512">
                  <c:v>43.587142999999998</c:v>
                </c:pt>
                <c:pt idx="1513">
                  <c:v>43.613221000000003</c:v>
                </c:pt>
                <c:pt idx="1514">
                  <c:v>43.681106999999997</c:v>
                </c:pt>
                <c:pt idx="1515">
                  <c:v>43.733321000000004</c:v>
                </c:pt>
                <c:pt idx="1516">
                  <c:v>43.81174</c:v>
                </c:pt>
                <c:pt idx="1517">
                  <c:v>43.837874999999997</c:v>
                </c:pt>
                <c:pt idx="1518">
                  <c:v>43.903278</c:v>
                </c:pt>
                <c:pt idx="1519">
                  <c:v>43.938352000000002</c:v>
                </c:pt>
                <c:pt idx="1520">
                  <c:v>44.030968999999999</c:v>
                </c:pt>
                <c:pt idx="1521">
                  <c:v>44.063203999999999</c:v>
                </c:pt>
                <c:pt idx="1522">
                  <c:v>44.135795999999999</c:v>
                </c:pt>
                <c:pt idx="1523">
                  <c:v>44.208044000000001</c:v>
                </c:pt>
                <c:pt idx="1524">
                  <c:v>44.303536000000001</c:v>
                </c:pt>
                <c:pt idx="1525">
                  <c:v>44.313276000000002</c:v>
                </c:pt>
                <c:pt idx="1526">
                  <c:v>44.379274000000002</c:v>
                </c:pt>
                <c:pt idx="1527">
                  <c:v>44.422967999999997</c:v>
                </c:pt>
                <c:pt idx="1528">
                  <c:v>44.468181999999999</c:v>
                </c:pt>
                <c:pt idx="1529">
                  <c:v>44.507677000000001</c:v>
                </c:pt>
                <c:pt idx="1530">
                  <c:v>44.610205999999998</c:v>
                </c:pt>
                <c:pt idx="1531">
                  <c:v>44.619773000000002</c:v>
                </c:pt>
                <c:pt idx="1532">
                  <c:v>44.690027000000001</c:v>
                </c:pt>
                <c:pt idx="1533">
                  <c:v>44.738325000000003</c:v>
                </c:pt>
                <c:pt idx="1534">
                  <c:v>44.801074</c:v>
                </c:pt>
                <c:pt idx="1535">
                  <c:v>44.852080000000001</c:v>
                </c:pt>
                <c:pt idx="1536">
                  <c:v>44.908375999999997</c:v>
                </c:pt>
                <c:pt idx="1537">
                  <c:v>44.936397999999997</c:v>
                </c:pt>
                <c:pt idx="1538">
                  <c:v>44.984808000000001</c:v>
                </c:pt>
                <c:pt idx="1539">
                  <c:v>45.041634000000002</c:v>
                </c:pt>
                <c:pt idx="1540">
                  <c:v>45.070283000000003</c:v>
                </c:pt>
                <c:pt idx="1541">
                  <c:v>45.101174999999998</c:v>
                </c:pt>
                <c:pt idx="1542">
                  <c:v>45.161985000000001</c:v>
                </c:pt>
                <c:pt idx="1543">
                  <c:v>45.212834999999998</c:v>
                </c:pt>
                <c:pt idx="1544">
                  <c:v>45.268084999999999</c:v>
                </c:pt>
                <c:pt idx="1545">
                  <c:v>45.327649999999998</c:v>
                </c:pt>
                <c:pt idx="1546">
                  <c:v>45.390728000000003</c:v>
                </c:pt>
                <c:pt idx="1547">
                  <c:v>45.451464999999999</c:v>
                </c:pt>
                <c:pt idx="1548">
                  <c:v>45.477021999999998</c:v>
                </c:pt>
                <c:pt idx="1549">
                  <c:v>45.554074999999997</c:v>
                </c:pt>
                <c:pt idx="1550">
                  <c:v>45.586748</c:v>
                </c:pt>
                <c:pt idx="1551">
                  <c:v>45.664327</c:v>
                </c:pt>
                <c:pt idx="1552">
                  <c:v>45.696103999999998</c:v>
                </c:pt>
                <c:pt idx="1553">
                  <c:v>45.792690999999998</c:v>
                </c:pt>
                <c:pt idx="1554">
                  <c:v>45.811812000000003</c:v>
                </c:pt>
                <c:pt idx="1555">
                  <c:v>45.856208000000002</c:v>
                </c:pt>
                <c:pt idx="1556">
                  <c:v>45.863647</c:v>
                </c:pt>
                <c:pt idx="1557">
                  <c:v>45.891479000000004</c:v>
                </c:pt>
                <c:pt idx="1558">
                  <c:v>45.959527999999999</c:v>
                </c:pt>
                <c:pt idx="1559">
                  <c:v>45.997022999999999</c:v>
                </c:pt>
                <c:pt idx="1560">
                  <c:v>46.040346</c:v>
                </c:pt>
                <c:pt idx="1561">
                  <c:v>46.067039999999999</c:v>
                </c:pt>
                <c:pt idx="1562">
                  <c:v>46.072873999999999</c:v>
                </c:pt>
                <c:pt idx="1563">
                  <c:v>46.109791999999999</c:v>
                </c:pt>
                <c:pt idx="1564">
                  <c:v>46.168593999999999</c:v>
                </c:pt>
                <c:pt idx="1565">
                  <c:v>46.215401</c:v>
                </c:pt>
                <c:pt idx="1566">
                  <c:v>46.234569</c:v>
                </c:pt>
                <c:pt idx="1567">
                  <c:v>46.255012999999998</c:v>
                </c:pt>
                <c:pt idx="1568">
                  <c:v>46.33278</c:v>
                </c:pt>
                <c:pt idx="1569">
                  <c:v>46.326712999999998</c:v>
                </c:pt>
                <c:pt idx="1570">
                  <c:v>46.406292999999998</c:v>
                </c:pt>
                <c:pt idx="1571">
                  <c:v>46.396476999999997</c:v>
                </c:pt>
                <c:pt idx="1572">
                  <c:v>46.454970000000003</c:v>
                </c:pt>
                <c:pt idx="1573">
                  <c:v>46.481779000000003</c:v>
                </c:pt>
                <c:pt idx="1574">
                  <c:v>46.558836999999997</c:v>
                </c:pt>
                <c:pt idx="1575">
                  <c:v>46.568328000000001</c:v>
                </c:pt>
                <c:pt idx="1576">
                  <c:v>46.583002</c:v>
                </c:pt>
                <c:pt idx="1577">
                  <c:v>46.596718000000003</c:v>
                </c:pt>
                <c:pt idx="1578">
                  <c:v>46.663536000000001</c:v>
                </c:pt>
                <c:pt idx="1579">
                  <c:v>46.695901999999997</c:v>
                </c:pt>
                <c:pt idx="1580">
                  <c:v>46.717821999999998</c:v>
                </c:pt>
                <c:pt idx="1581">
                  <c:v>46.712800000000001</c:v>
                </c:pt>
                <c:pt idx="1582">
                  <c:v>46.772812999999999</c:v>
                </c:pt>
                <c:pt idx="1583">
                  <c:v>46.788989000000001</c:v>
                </c:pt>
                <c:pt idx="1584">
                  <c:v>46.850656000000001</c:v>
                </c:pt>
                <c:pt idx="1585">
                  <c:v>46.864438</c:v>
                </c:pt>
                <c:pt idx="1586">
                  <c:v>46.945438000000003</c:v>
                </c:pt>
                <c:pt idx="1587">
                  <c:v>46.955072999999999</c:v>
                </c:pt>
                <c:pt idx="1588">
                  <c:v>47.004837000000002</c:v>
                </c:pt>
                <c:pt idx="1589">
                  <c:v>47.022430999999997</c:v>
                </c:pt>
                <c:pt idx="1590">
                  <c:v>47.068679000000003</c:v>
                </c:pt>
                <c:pt idx="1591">
                  <c:v>47.082926</c:v>
                </c:pt>
                <c:pt idx="1592">
                  <c:v>47.119694000000003</c:v>
                </c:pt>
                <c:pt idx="1593">
                  <c:v>47.115794000000001</c:v>
                </c:pt>
                <c:pt idx="1594">
                  <c:v>47.203474</c:v>
                </c:pt>
                <c:pt idx="1595">
                  <c:v>47.209361000000001</c:v>
                </c:pt>
                <c:pt idx="1596">
                  <c:v>47.286988000000001</c:v>
                </c:pt>
                <c:pt idx="1597">
                  <c:v>47.335175</c:v>
                </c:pt>
                <c:pt idx="1598">
                  <c:v>47.364272999999997</c:v>
                </c:pt>
                <c:pt idx="1599">
                  <c:v>47.388916999999999</c:v>
                </c:pt>
                <c:pt idx="1600">
                  <c:v>47.456792999999998</c:v>
                </c:pt>
                <c:pt idx="1601">
                  <c:v>47.453932000000002</c:v>
                </c:pt>
                <c:pt idx="1602">
                  <c:v>47.508046</c:v>
                </c:pt>
                <c:pt idx="1603">
                  <c:v>47.534740999999997</c:v>
                </c:pt>
                <c:pt idx="1604">
                  <c:v>47.576526000000001</c:v>
                </c:pt>
                <c:pt idx="1605">
                  <c:v>47.571759999999998</c:v>
                </c:pt>
                <c:pt idx="1606">
                  <c:v>47.605595999999998</c:v>
                </c:pt>
                <c:pt idx="1607">
                  <c:v>47.661265</c:v>
                </c:pt>
                <c:pt idx="1608">
                  <c:v>47.667459000000001</c:v>
                </c:pt>
                <c:pt idx="1609">
                  <c:v>47.712079000000003</c:v>
                </c:pt>
                <c:pt idx="1610">
                  <c:v>47.729225999999997</c:v>
                </c:pt>
                <c:pt idx="1611">
                  <c:v>47.773359999999997</c:v>
                </c:pt>
                <c:pt idx="1612">
                  <c:v>47.855732000000003</c:v>
                </c:pt>
                <c:pt idx="1613">
                  <c:v>47.872472999999999</c:v>
                </c:pt>
                <c:pt idx="1614">
                  <c:v>47.883183000000002</c:v>
                </c:pt>
                <c:pt idx="1615">
                  <c:v>47.900081</c:v>
                </c:pt>
                <c:pt idx="1616">
                  <c:v>47.920625999999999</c:v>
                </c:pt>
                <c:pt idx="1617">
                  <c:v>47.930303000000002</c:v>
                </c:pt>
                <c:pt idx="1618">
                  <c:v>48.000016000000002</c:v>
                </c:pt>
                <c:pt idx="1619">
                  <c:v>48.032921999999999</c:v>
                </c:pt>
                <c:pt idx="1620">
                  <c:v>48.037520999999998</c:v>
                </c:pt>
                <c:pt idx="1621">
                  <c:v>48.088813999999999</c:v>
                </c:pt>
                <c:pt idx="1622">
                  <c:v>48.179957999999999</c:v>
                </c:pt>
                <c:pt idx="1623">
                  <c:v>48.178294000000001</c:v>
                </c:pt>
                <c:pt idx="1624">
                  <c:v>48.247304</c:v>
                </c:pt>
                <c:pt idx="1625">
                  <c:v>48.263939999999998</c:v>
                </c:pt>
                <c:pt idx="1626">
                  <c:v>48.323107</c:v>
                </c:pt>
                <c:pt idx="1627">
                  <c:v>48.348447999999998</c:v>
                </c:pt>
                <c:pt idx="1628">
                  <c:v>48.384635000000003</c:v>
                </c:pt>
                <c:pt idx="1629">
                  <c:v>48.413454000000002</c:v>
                </c:pt>
                <c:pt idx="1630">
                  <c:v>48.443061</c:v>
                </c:pt>
                <c:pt idx="1631">
                  <c:v>48.484774000000002</c:v>
                </c:pt>
                <c:pt idx="1632">
                  <c:v>48.507962999999997</c:v>
                </c:pt>
                <c:pt idx="1633">
                  <c:v>48.549348999999999</c:v>
                </c:pt>
                <c:pt idx="1634">
                  <c:v>48.597928000000003</c:v>
                </c:pt>
                <c:pt idx="1635">
                  <c:v>48.620474000000002</c:v>
                </c:pt>
                <c:pt idx="1636">
                  <c:v>48.680190000000003</c:v>
                </c:pt>
                <c:pt idx="1637">
                  <c:v>48.658836000000001</c:v>
                </c:pt>
                <c:pt idx="1638">
                  <c:v>48.680585000000001</c:v>
                </c:pt>
                <c:pt idx="1639">
                  <c:v>48.732380999999997</c:v>
                </c:pt>
                <c:pt idx="1640">
                  <c:v>48.763137</c:v>
                </c:pt>
                <c:pt idx="1641">
                  <c:v>48.789935999999997</c:v>
                </c:pt>
                <c:pt idx="1642">
                  <c:v>48.794600000000003</c:v>
                </c:pt>
                <c:pt idx="1643">
                  <c:v>48.816417000000001</c:v>
                </c:pt>
                <c:pt idx="1644">
                  <c:v>48.831829999999997</c:v>
                </c:pt>
                <c:pt idx="1645">
                  <c:v>48.861389000000003</c:v>
                </c:pt>
                <c:pt idx="1646">
                  <c:v>48.876562</c:v>
                </c:pt>
                <c:pt idx="1647">
                  <c:v>48.935270000000003</c:v>
                </c:pt>
                <c:pt idx="1648">
                  <c:v>48.917887999999998</c:v>
                </c:pt>
                <c:pt idx="1649">
                  <c:v>48.940404999999998</c:v>
                </c:pt>
                <c:pt idx="1650">
                  <c:v>48.946883999999997</c:v>
                </c:pt>
                <c:pt idx="1651">
                  <c:v>48.946646999999999</c:v>
                </c:pt>
                <c:pt idx="1652">
                  <c:v>48.974454000000001</c:v>
                </c:pt>
                <c:pt idx="1653">
                  <c:v>48.993411999999999</c:v>
                </c:pt>
                <c:pt idx="1654">
                  <c:v>49.009366999999997</c:v>
                </c:pt>
                <c:pt idx="1655">
                  <c:v>49.031638999999998</c:v>
                </c:pt>
                <c:pt idx="1656">
                  <c:v>49.022320000000001</c:v>
                </c:pt>
                <c:pt idx="1657">
                  <c:v>49.045459999999999</c:v>
                </c:pt>
                <c:pt idx="1658">
                  <c:v>49.101919000000002</c:v>
                </c:pt>
                <c:pt idx="1659">
                  <c:v>49.070335</c:v>
                </c:pt>
                <c:pt idx="1660">
                  <c:v>49.105865999999999</c:v>
                </c:pt>
                <c:pt idx="1661">
                  <c:v>49.152918</c:v>
                </c:pt>
                <c:pt idx="1662">
                  <c:v>49.156312</c:v>
                </c:pt>
                <c:pt idx="1663">
                  <c:v>49.191910999999998</c:v>
                </c:pt>
                <c:pt idx="1664">
                  <c:v>49.233739</c:v>
                </c:pt>
                <c:pt idx="1665">
                  <c:v>49.239026000000003</c:v>
                </c:pt>
                <c:pt idx="1666">
                  <c:v>49.289762000000003</c:v>
                </c:pt>
                <c:pt idx="1667">
                  <c:v>49.318635999999998</c:v>
                </c:pt>
                <c:pt idx="1668">
                  <c:v>49.285186000000003</c:v>
                </c:pt>
                <c:pt idx="1669">
                  <c:v>49.306013999999998</c:v>
                </c:pt>
                <c:pt idx="1670">
                  <c:v>49.357919000000003</c:v>
                </c:pt>
                <c:pt idx="1671">
                  <c:v>49.358235000000001</c:v>
                </c:pt>
                <c:pt idx="1672">
                  <c:v>49.366911000000002</c:v>
                </c:pt>
                <c:pt idx="1673">
                  <c:v>49.370460000000001</c:v>
                </c:pt>
                <c:pt idx="1674">
                  <c:v>49.381107999999998</c:v>
                </c:pt>
                <c:pt idx="1675">
                  <c:v>49.386865</c:v>
                </c:pt>
                <c:pt idx="1676">
                  <c:v>49.411391999999999</c:v>
                </c:pt>
                <c:pt idx="1677">
                  <c:v>49.413521000000003</c:v>
                </c:pt>
                <c:pt idx="1678">
                  <c:v>49.416911999999996</c:v>
                </c:pt>
                <c:pt idx="1679">
                  <c:v>49.434181000000002</c:v>
                </c:pt>
                <c:pt idx="1680">
                  <c:v>49.438439000000002</c:v>
                </c:pt>
                <c:pt idx="1681">
                  <c:v>49.454917999999999</c:v>
                </c:pt>
                <c:pt idx="1682">
                  <c:v>49.423772</c:v>
                </c:pt>
                <c:pt idx="1683">
                  <c:v>49.481093999999999</c:v>
                </c:pt>
                <c:pt idx="1684">
                  <c:v>49.457205000000002</c:v>
                </c:pt>
                <c:pt idx="1685">
                  <c:v>49.483696000000002</c:v>
                </c:pt>
                <c:pt idx="1686">
                  <c:v>49.513888999999999</c:v>
                </c:pt>
                <c:pt idx="1687">
                  <c:v>49.504114000000001</c:v>
                </c:pt>
                <c:pt idx="1688">
                  <c:v>49.535013999999997</c:v>
                </c:pt>
                <c:pt idx="1689">
                  <c:v>49.541713000000001</c:v>
                </c:pt>
                <c:pt idx="1690">
                  <c:v>49.564017999999997</c:v>
                </c:pt>
                <c:pt idx="1691">
                  <c:v>49.592311000000002</c:v>
                </c:pt>
                <c:pt idx="1692">
                  <c:v>49.600506000000003</c:v>
                </c:pt>
                <c:pt idx="1693">
                  <c:v>49.626508999999999</c:v>
                </c:pt>
                <c:pt idx="1694">
                  <c:v>49.635570000000001</c:v>
                </c:pt>
                <c:pt idx="1695">
                  <c:v>49.623908999999998</c:v>
                </c:pt>
                <c:pt idx="1696">
                  <c:v>49.648727999999998</c:v>
                </c:pt>
                <c:pt idx="1697">
                  <c:v>49.686700999999999</c:v>
                </c:pt>
                <c:pt idx="1698">
                  <c:v>49.694499</c:v>
                </c:pt>
                <c:pt idx="1699">
                  <c:v>49.727739</c:v>
                </c:pt>
                <c:pt idx="1700">
                  <c:v>49.720728999999999</c:v>
                </c:pt>
                <c:pt idx="1701">
                  <c:v>49.727266999999998</c:v>
                </c:pt>
                <c:pt idx="1702">
                  <c:v>49.746327000000001</c:v>
                </c:pt>
                <c:pt idx="1703">
                  <c:v>49.755699</c:v>
                </c:pt>
                <c:pt idx="1704">
                  <c:v>49.787750000000003</c:v>
                </c:pt>
                <c:pt idx="1705">
                  <c:v>49.798851999999997</c:v>
                </c:pt>
                <c:pt idx="1706">
                  <c:v>49.806333000000002</c:v>
                </c:pt>
                <c:pt idx="1707">
                  <c:v>49.853808000000001</c:v>
                </c:pt>
                <c:pt idx="1708">
                  <c:v>49.843257999999999</c:v>
                </c:pt>
                <c:pt idx="1709">
                  <c:v>49.866875999999998</c:v>
                </c:pt>
                <c:pt idx="1710">
                  <c:v>49.870969000000002</c:v>
                </c:pt>
                <c:pt idx="1711">
                  <c:v>49.918118</c:v>
                </c:pt>
                <c:pt idx="1712">
                  <c:v>49.928584999999998</c:v>
                </c:pt>
                <c:pt idx="1713">
                  <c:v>49.959434000000002</c:v>
                </c:pt>
                <c:pt idx="1714">
                  <c:v>49.985951999999997</c:v>
                </c:pt>
                <c:pt idx="1715">
                  <c:v>50.005150999999998</c:v>
                </c:pt>
                <c:pt idx="1716">
                  <c:v>50.013254000000003</c:v>
                </c:pt>
                <c:pt idx="1717">
                  <c:v>49.998620000000003</c:v>
                </c:pt>
                <c:pt idx="1718">
                  <c:v>50.036777000000001</c:v>
                </c:pt>
                <c:pt idx="1719">
                  <c:v>50.059905000000001</c:v>
                </c:pt>
                <c:pt idx="1720">
                  <c:v>50.061872000000001</c:v>
                </c:pt>
                <c:pt idx="1721">
                  <c:v>50.064624999999999</c:v>
                </c:pt>
                <c:pt idx="1722">
                  <c:v>50.079647999999999</c:v>
                </c:pt>
                <c:pt idx="1723">
                  <c:v>50.128174999999999</c:v>
                </c:pt>
                <c:pt idx="1724">
                  <c:v>50.142094</c:v>
                </c:pt>
                <c:pt idx="1725">
                  <c:v>50.143824000000002</c:v>
                </c:pt>
                <c:pt idx="1726">
                  <c:v>50.177320999999999</c:v>
                </c:pt>
                <c:pt idx="1727">
                  <c:v>50.200749999999999</c:v>
                </c:pt>
                <c:pt idx="1728">
                  <c:v>50.211835000000001</c:v>
                </c:pt>
                <c:pt idx="1729">
                  <c:v>50.213878999999999</c:v>
                </c:pt>
                <c:pt idx="1730">
                  <c:v>50.218910999999999</c:v>
                </c:pt>
                <c:pt idx="1731">
                  <c:v>50.221662000000002</c:v>
                </c:pt>
                <c:pt idx="1732">
                  <c:v>50.232511000000002</c:v>
                </c:pt>
                <c:pt idx="1733">
                  <c:v>50.221818999999996</c:v>
                </c:pt>
                <c:pt idx="1734">
                  <c:v>50.229208999999997</c:v>
                </c:pt>
                <c:pt idx="1735">
                  <c:v>50.239192000000003</c:v>
                </c:pt>
                <c:pt idx="1736">
                  <c:v>50.296570000000003</c:v>
                </c:pt>
                <c:pt idx="1737">
                  <c:v>50.291539999999998</c:v>
                </c:pt>
                <c:pt idx="1738">
                  <c:v>50.326588999999998</c:v>
                </c:pt>
                <c:pt idx="1739">
                  <c:v>50.315823999999999</c:v>
                </c:pt>
                <c:pt idx="1740">
                  <c:v>50.337119000000001</c:v>
                </c:pt>
                <c:pt idx="1741">
                  <c:v>50.316451999999998</c:v>
                </c:pt>
                <c:pt idx="1742">
                  <c:v>50.367606000000002</c:v>
                </c:pt>
                <c:pt idx="1743">
                  <c:v>50.374363000000002</c:v>
                </c:pt>
                <c:pt idx="1744">
                  <c:v>50.376091000000002</c:v>
                </c:pt>
                <c:pt idx="1745">
                  <c:v>50.400838</c:v>
                </c:pt>
                <c:pt idx="1746">
                  <c:v>50.392353999999997</c:v>
                </c:pt>
                <c:pt idx="1747">
                  <c:v>50.392668</c:v>
                </c:pt>
                <c:pt idx="1748">
                  <c:v>50.412151000000001</c:v>
                </c:pt>
                <c:pt idx="1749">
                  <c:v>50.421813</c:v>
                </c:pt>
                <c:pt idx="1750">
                  <c:v>50.432338999999999</c:v>
                </c:pt>
                <c:pt idx="1751">
                  <c:v>50.436422999999998</c:v>
                </c:pt>
                <c:pt idx="1752">
                  <c:v>50.467212000000004</c:v>
                </c:pt>
                <c:pt idx="1753">
                  <c:v>50.507106999999998</c:v>
                </c:pt>
                <c:pt idx="1754">
                  <c:v>50.532705999999997</c:v>
                </c:pt>
                <c:pt idx="1755">
                  <c:v>50.541891999999997</c:v>
                </c:pt>
                <c:pt idx="1756">
                  <c:v>50.539065999999998</c:v>
                </c:pt>
                <c:pt idx="1757">
                  <c:v>50.546996</c:v>
                </c:pt>
                <c:pt idx="1758">
                  <c:v>50.575887999999999</c:v>
                </c:pt>
                <c:pt idx="1759">
                  <c:v>50.565289</c:v>
                </c:pt>
                <c:pt idx="1760">
                  <c:v>50.585779000000002</c:v>
                </c:pt>
                <c:pt idx="1761">
                  <c:v>50.606268</c:v>
                </c:pt>
                <c:pt idx="1762">
                  <c:v>50.620083000000001</c:v>
                </c:pt>
                <c:pt idx="1763">
                  <c:v>50.602421999999997</c:v>
                </c:pt>
                <c:pt idx="1764">
                  <c:v>50.617570999999998</c:v>
                </c:pt>
                <c:pt idx="1765">
                  <c:v>50.602499999999999</c:v>
                </c:pt>
                <c:pt idx="1766">
                  <c:v>50.611449</c:v>
                </c:pt>
                <c:pt idx="1767">
                  <c:v>50.648496000000002</c:v>
                </c:pt>
                <c:pt idx="1768">
                  <c:v>50.624400000000001</c:v>
                </c:pt>
                <c:pt idx="1769">
                  <c:v>50.654932000000002</c:v>
                </c:pt>
                <c:pt idx="1770">
                  <c:v>50.632562999999998</c:v>
                </c:pt>
                <c:pt idx="1771">
                  <c:v>50.625892</c:v>
                </c:pt>
                <c:pt idx="1772">
                  <c:v>50.637979000000001</c:v>
                </c:pt>
                <c:pt idx="1773">
                  <c:v>50.659798000000002</c:v>
                </c:pt>
                <c:pt idx="1774">
                  <c:v>50.651400000000002</c:v>
                </c:pt>
                <c:pt idx="1775">
                  <c:v>50.645200000000003</c:v>
                </c:pt>
                <c:pt idx="1776">
                  <c:v>50.666860999999997</c:v>
                </c:pt>
                <c:pt idx="1777">
                  <c:v>50.671334000000002</c:v>
                </c:pt>
                <c:pt idx="1778">
                  <c:v>50.654304000000003</c:v>
                </c:pt>
                <c:pt idx="1779">
                  <c:v>50.672511</c:v>
                </c:pt>
                <c:pt idx="1780">
                  <c:v>50.658935</c:v>
                </c:pt>
                <c:pt idx="1781">
                  <c:v>50.640805</c:v>
                </c:pt>
                <c:pt idx="1782">
                  <c:v>50.627462000000001</c:v>
                </c:pt>
                <c:pt idx="1783">
                  <c:v>50.625498999999998</c:v>
                </c:pt>
                <c:pt idx="1784">
                  <c:v>50.650066000000002</c:v>
                </c:pt>
                <c:pt idx="1785">
                  <c:v>50.670392999999997</c:v>
                </c:pt>
                <c:pt idx="1786">
                  <c:v>50.651792999999998</c:v>
                </c:pt>
                <c:pt idx="1787">
                  <c:v>50.674238000000003</c:v>
                </c:pt>
                <c:pt idx="1788">
                  <c:v>50.670707</c:v>
                </c:pt>
                <c:pt idx="1789">
                  <c:v>50.660660999999998</c:v>
                </c:pt>
                <c:pt idx="1790">
                  <c:v>50.634604000000003</c:v>
                </c:pt>
                <c:pt idx="1791">
                  <c:v>50.647868000000003</c:v>
                </c:pt>
                <c:pt idx="1792">
                  <c:v>50.660739999999997</c:v>
                </c:pt>
                <c:pt idx="1793">
                  <c:v>50.639626999999997</c:v>
                </c:pt>
                <c:pt idx="1794">
                  <c:v>50.651949999999999</c:v>
                </c:pt>
                <c:pt idx="1795">
                  <c:v>50.627305</c:v>
                </c:pt>
                <c:pt idx="1796">
                  <c:v>50.646926999999998</c:v>
                </c:pt>
                <c:pt idx="1797">
                  <c:v>50.637743999999998</c:v>
                </c:pt>
                <c:pt idx="1798">
                  <c:v>50.625498999999998</c:v>
                </c:pt>
                <c:pt idx="1799">
                  <c:v>50.636173999999997</c:v>
                </c:pt>
                <c:pt idx="1800">
                  <c:v>50.602342999999998</c:v>
                </c:pt>
                <c:pt idx="1801">
                  <c:v>50.600067000000003</c:v>
                </c:pt>
                <c:pt idx="1802">
                  <c:v>50.595827999999997</c:v>
                </c:pt>
                <c:pt idx="1803">
                  <c:v>50.605953999999997</c:v>
                </c:pt>
                <c:pt idx="1804">
                  <c:v>50.619219999999999</c:v>
                </c:pt>
                <c:pt idx="1805">
                  <c:v>50.624557000000003</c:v>
                </c:pt>
                <c:pt idx="1806">
                  <c:v>50.630600999999999</c:v>
                </c:pt>
                <c:pt idx="1807">
                  <c:v>50.619455000000002</c:v>
                </c:pt>
                <c:pt idx="1808">
                  <c:v>50.594807000000003</c:v>
                </c:pt>
                <c:pt idx="1809">
                  <c:v>50.595592000000003</c:v>
                </c:pt>
                <c:pt idx="1810">
                  <c:v>50.596769999999999</c:v>
                </c:pt>
                <c:pt idx="1811">
                  <c:v>50.586171999999998</c:v>
                </c:pt>
                <c:pt idx="1812">
                  <c:v>50.613568000000001</c:v>
                </c:pt>
                <c:pt idx="1813">
                  <c:v>50.590961</c:v>
                </c:pt>
                <c:pt idx="1814">
                  <c:v>50.612940000000002</c:v>
                </c:pt>
                <c:pt idx="1815">
                  <c:v>50.579892000000001</c:v>
                </c:pt>
                <c:pt idx="1816">
                  <c:v>50.592922999999999</c:v>
                </c:pt>
                <c:pt idx="1817">
                  <c:v>50.588763</c:v>
                </c:pt>
                <c:pt idx="1818">
                  <c:v>50.578164000000001</c:v>
                </c:pt>
                <c:pt idx="1819">
                  <c:v>50.546759999999999</c:v>
                </c:pt>
                <c:pt idx="1820">
                  <c:v>50.497605</c:v>
                </c:pt>
                <c:pt idx="1821">
                  <c:v>50.495641999999997</c:v>
                </c:pt>
                <c:pt idx="1822">
                  <c:v>50.517394000000003</c:v>
                </c:pt>
                <c:pt idx="1823">
                  <c:v>50.477657999999998</c:v>
                </c:pt>
                <c:pt idx="1824">
                  <c:v>50.472160000000002</c:v>
                </c:pt>
                <c:pt idx="1825">
                  <c:v>50.471139000000001</c:v>
                </c:pt>
                <c:pt idx="1826">
                  <c:v>50.468076000000003</c:v>
                </c:pt>
                <c:pt idx="1827">
                  <c:v>50.499724999999998</c:v>
                </c:pt>
                <c:pt idx="1828">
                  <c:v>50.480955999999999</c:v>
                </c:pt>
                <c:pt idx="1829">
                  <c:v>50.468155000000003</c:v>
                </c:pt>
                <c:pt idx="1830">
                  <c:v>50.476793999999998</c:v>
                </c:pt>
                <c:pt idx="1831">
                  <c:v>50.471060999999999</c:v>
                </c:pt>
                <c:pt idx="1832">
                  <c:v>50.509149000000001</c:v>
                </c:pt>
                <c:pt idx="1833">
                  <c:v>50.457081000000002</c:v>
                </c:pt>
                <c:pt idx="1834">
                  <c:v>50.481270000000002</c:v>
                </c:pt>
                <c:pt idx="1835">
                  <c:v>50.444671</c:v>
                </c:pt>
                <c:pt idx="1836">
                  <c:v>50.455509999999997</c:v>
                </c:pt>
                <c:pt idx="1837">
                  <c:v>50.438307999999999</c:v>
                </c:pt>
                <c:pt idx="1838">
                  <c:v>50.404215999999998</c:v>
                </c:pt>
                <c:pt idx="1839">
                  <c:v>50.426603999999998</c:v>
                </c:pt>
                <c:pt idx="1840">
                  <c:v>50.457237999999997</c:v>
                </c:pt>
                <c:pt idx="1841">
                  <c:v>50.442864</c:v>
                </c:pt>
                <c:pt idx="1842">
                  <c:v>50.444985000000003</c:v>
                </c:pt>
                <c:pt idx="1843">
                  <c:v>50.457945000000002</c:v>
                </c:pt>
                <c:pt idx="1844">
                  <c:v>50.461793</c:v>
                </c:pt>
                <c:pt idx="1845">
                  <c:v>50.469647000000002</c:v>
                </c:pt>
                <c:pt idx="1846">
                  <c:v>50.477500999999997</c:v>
                </c:pt>
                <c:pt idx="1847">
                  <c:v>50.480485000000002</c:v>
                </c:pt>
                <c:pt idx="1848">
                  <c:v>50.467368999999998</c:v>
                </c:pt>
                <c:pt idx="1849">
                  <c:v>50.502552000000001</c:v>
                </c:pt>
                <c:pt idx="1850">
                  <c:v>50.493757000000002</c:v>
                </c:pt>
                <c:pt idx="1851">
                  <c:v>50.495798999999998</c:v>
                </c:pt>
                <c:pt idx="1852">
                  <c:v>50.510719000000002</c:v>
                </c:pt>
                <c:pt idx="1853">
                  <c:v>50.480091999999999</c:v>
                </c:pt>
                <c:pt idx="1854">
                  <c:v>50.482683999999999</c:v>
                </c:pt>
                <c:pt idx="1855">
                  <c:v>50.521712999999998</c:v>
                </c:pt>
                <c:pt idx="1856">
                  <c:v>50.502552000000001</c:v>
                </c:pt>
                <c:pt idx="1857">
                  <c:v>50.492972000000002</c:v>
                </c:pt>
                <c:pt idx="1858">
                  <c:v>50.501375000000003</c:v>
                </c:pt>
                <c:pt idx="1859">
                  <c:v>50.504201999999999</c:v>
                </c:pt>
                <c:pt idx="1860">
                  <c:v>50.489595000000001</c:v>
                </c:pt>
                <c:pt idx="1861">
                  <c:v>50.472239000000002</c:v>
                </c:pt>
                <c:pt idx="1862">
                  <c:v>50.494542000000003</c:v>
                </c:pt>
                <c:pt idx="1863">
                  <c:v>50.469726000000001</c:v>
                </c:pt>
                <c:pt idx="1864">
                  <c:v>50.426761999999997</c:v>
                </c:pt>
                <c:pt idx="1865">
                  <c:v>50.447498000000003</c:v>
                </c:pt>
                <c:pt idx="1866">
                  <c:v>50.424168999999999</c:v>
                </c:pt>
                <c:pt idx="1867">
                  <c:v>50.419927000000001</c:v>
                </c:pt>
                <c:pt idx="1868">
                  <c:v>50.403981000000002</c:v>
                </c:pt>
                <c:pt idx="1869">
                  <c:v>50.388503999999998</c:v>
                </c:pt>
                <c:pt idx="1870">
                  <c:v>50.368706000000003</c:v>
                </c:pt>
                <c:pt idx="1871">
                  <c:v>50.384104999999998</c:v>
                </c:pt>
                <c:pt idx="1872">
                  <c:v>50.377977000000001</c:v>
                </c:pt>
                <c:pt idx="1873">
                  <c:v>50.367919999999998</c:v>
                </c:pt>
                <c:pt idx="1874">
                  <c:v>50.365563000000002</c:v>
                </c:pt>
                <c:pt idx="1875">
                  <c:v>50.358806000000001</c:v>
                </c:pt>
                <c:pt idx="1876">
                  <c:v>50.358176999999998</c:v>
                </c:pt>
                <c:pt idx="1877">
                  <c:v>50.386854</c:v>
                </c:pt>
                <c:pt idx="1878">
                  <c:v>50.357469999999999</c:v>
                </c:pt>
                <c:pt idx="1879">
                  <c:v>50.390861000000001</c:v>
                </c:pt>
                <c:pt idx="1880">
                  <c:v>50.355269999999997</c:v>
                </c:pt>
                <c:pt idx="1881">
                  <c:v>50.386539999999997</c:v>
                </c:pt>
                <c:pt idx="1882">
                  <c:v>50.37012</c:v>
                </c:pt>
                <c:pt idx="1883">
                  <c:v>50.359042000000002</c:v>
                </c:pt>
                <c:pt idx="1884">
                  <c:v>50.364384000000001</c:v>
                </c:pt>
                <c:pt idx="1885">
                  <c:v>50.410265000000003</c:v>
                </c:pt>
                <c:pt idx="1886">
                  <c:v>50.391410999999998</c:v>
                </c:pt>
                <c:pt idx="1887">
                  <c:v>50.384968999999998</c:v>
                </c:pt>
                <c:pt idx="1888">
                  <c:v>50.405394999999999</c:v>
                </c:pt>
                <c:pt idx="1889">
                  <c:v>50.386539999999997</c:v>
                </c:pt>
                <c:pt idx="1890">
                  <c:v>50.423070000000003</c:v>
                </c:pt>
                <c:pt idx="1891">
                  <c:v>50.458022999999997</c:v>
                </c:pt>
                <c:pt idx="1892">
                  <c:v>50.454802999999998</c:v>
                </c:pt>
                <c:pt idx="1893">
                  <c:v>50.439408</c:v>
                </c:pt>
                <c:pt idx="1894">
                  <c:v>50.469883000000003</c:v>
                </c:pt>
                <c:pt idx="1895">
                  <c:v>50.451267999999999</c:v>
                </c:pt>
                <c:pt idx="1896">
                  <c:v>50.468155000000003</c:v>
                </c:pt>
                <c:pt idx="1897">
                  <c:v>50.457709000000001</c:v>
                </c:pt>
                <c:pt idx="1898">
                  <c:v>50.457473</c:v>
                </c:pt>
                <c:pt idx="1899">
                  <c:v>50.449697</c:v>
                </c:pt>
                <c:pt idx="1900">
                  <c:v>50.464070999999997</c:v>
                </c:pt>
                <c:pt idx="1901">
                  <c:v>50.460458000000003</c:v>
                </c:pt>
                <c:pt idx="1902">
                  <c:v>50.473337999999998</c:v>
                </c:pt>
                <c:pt idx="1903">
                  <c:v>50.460771999999999</c:v>
                </c:pt>
                <c:pt idx="1904">
                  <c:v>50.482683999999999</c:v>
                </c:pt>
                <c:pt idx="1905">
                  <c:v>50.49682</c:v>
                </c:pt>
                <c:pt idx="1906">
                  <c:v>50.463991999999998</c:v>
                </c:pt>
                <c:pt idx="1907">
                  <c:v>50.486375000000002</c:v>
                </c:pt>
                <c:pt idx="1908">
                  <c:v>50.471924999999999</c:v>
                </c:pt>
                <c:pt idx="1909">
                  <c:v>50.482447999999998</c:v>
                </c:pt>
                <c:pt idx="1910">
                  <c:v>50.455038000000002</c:v>
                </c:pt>
                <c:pt idx="1911">
                  <c:v>50.445535</c:v>
                </c:pt>
                <c:pt idx="1912">
                  <c:v>50.446083999999999</c:v>
                </c:pt>
                <c:pt idx="1913">
                  <c:v>50.432338999999999</c:v>
                </c:pt>
                <c:pt idx="1914">
                  <c:v>50.456138000000003</c:v>
                </c:pt>
                <c:pt idx="1915">
                  <c:v>50.476636999999997</c:v>
                </c:pt>
                <c:pt idx="1916">
                  <c:v>50.492344000000003</c:v>
                </c:pt>
                <c:pt idx="1917">
                  <c:v>50.469332999999999</c:v>
                </c:pt>
                <c:pt idx="1918">
                  <c:v>50.468783000000002</c:v>
                </c:pt>
                <c:pt idx="1919">
                  <c:v>50.472160000000002</c:v>
                </c:pt>
                <c:pt idx="1920">
                  <c:v>50.456451999999999</c:v>
                </c:pt>
                <c:pt idx="1921">
                  <c:v>50.487788999999999</c:v>
                </c:pt>
                <c:pt idx="1922">
                  <c:v>50.422677</c:v>
                </c:pt>
                <c:pt idx="1923">
                  <c:v>50.422755000000002</c:v>
                </c:pt>
                <c:pt idx="1924">
                  <c:v>50.417492000000003</c:v>
                </c:pt>
                <c:pt idx="1925">
                  <c:v>50.421340999999998</c:v>
                </c:pt>
                <c:pt idx="1926">
                  <c:v>50.446162999999999</c:v>
                </c:pt>
                <c:pt idx="1927">
                  <c:v>50.417099999999998</c:v>
                </c:pt>
                <c:pt idx="1928">
                  <c:v>50.400917</c:v>
                </c:pt>
                <c:pt idx="1929">
                  <c:v>50.395968000000003</c:v>
                </c:pt>
                <c:pt idx="1930">
                  <c:v>50.37397</c:v>
                </c:pt>
                <c:pt idx="1931">
                  <c:v>50.359355999999998</c:v>
                </c:pt>
                <c:pt idx="1932">
                  <c:v>50.336962</c:v>
                </c:pt>
                <c:pt idx="1933">
                  <c:v>50.349376999999997</c:v>
                </c:pt>
                <c:pt idx="1934">
                  <c:v>50.364933999999998</c:v>
                </c:pt>
                <c:pt idx="1935">
                  <c:v>50.394475</c:v>
                </c:pt>
                <c:pt idx="1936">
                  <c:v>50.406258999999999</c:v>
                </c:pt>
                <c:pt idx="1937">
                  <c:v>50.386854</c:v>
                </c:pt>
                <c:pt idx="1938">
                  <c:v>50.375463000000003</c:v>
                </c:pt>
                <c:pt idx="1939">
                  <c:v>50.363318999999997</c:v>
                </c:pt>
                <c:pt idx="1940">
                  <c:v>50.354934</c:v>
                </c:pt>
                <c:pt idx="1941">
                  <c:v>50.340961999999998</c:v>
                </c:pt>
                <c:pt idx="1942">
                  <c:v>50.339255999999999</c:v>
                </c:pt>
                <c:pt idx="1943">
                  <c:v>50.325888999999997</c:v>
                </c:pt>
                <c:pt idx="1944">
                  <c:v>50.320689000000002</c:v>
                </c:pt>
                <c:pt idx="1945">
                  <c:v>50.318832999999998</c:v>
                </c:pt>
                <c:pt idx="1946">
                  <c:v>50.300668000000002</c:v>
                </c:pt>
                <c:pt idx="1947">
                  <c:v>50.295692000000003</c:v>
                </c:pt>
                <c:pt idx="1948">
                  <c:v>50.283704999999998</c:v>
                </c:pt>
                <c:pt idx="1949">
                  <c:v>50.270117999999997</c:v>
                </c:pt>
                <c:pt idx="1950">
                  <c:v>50.263520999999997</c:v>
                </c:pt>
                <c:pt idx="1951">
                  <c:v>50.257449999999999</c:v>
                </c:pt>
                <c:pt idx="1952">
                  <c:v>50.246321999999999</c:v>
                </c:pt>
                <c:pt idx="1953">
                  <c:v>50.236759999999997</c:v>
                </c:pt>
                <c:pt idx="1954">
                  <c:v>50.229478999999998</c:v>
                </c:pt>
                <c:pt idx="1955">
                  <c:v>50.218556999999997</c:v>
                </c:pt>
                <c:pt idx="1956">
                  <c:v>50.203254000000001</c:v>
                </c:pt>
                <c:pt idx="1957">
                  <c:v>50.193207000000001</c:v>
                </c:pt>
                <c:pt idx="1958">
                  <c:v>50.186394</c:v>
                </c:pt>
                <c:pt idx="1959">
                  <c:v>50.180475999999999</c:v>
                </c:pt>
                <c:pt idx="1960">
                  <c:v>50.178857999999998</c:v>
                </c:pt>
                <c:pt idx="1961">
                  <c:v>50.173394999999999</c:v>
                </c:pt>
                <c:pt idx="1962">
                  <c:v>50.168019000000001</c:v>
                </c:pt>
                <c:pt idx="1963">
                  <c:v>50.165481</c:v>
                </c:pt>
                <c:pt idx="1964">
                  <c:v>50.158983999999997</c:v>
                </c:pt>
                <c:pt idx="1965">
                  <c:v>50.15399</c:v>
                </c:pt>
                <c:pt idx="1966">
                  <c:v>50.150042999999997</c:v>
                </c:pt>
                <c:pt idx="1967">
                  <c:v>50.148856000000002</c:v>
                </c:pt>
                <c:pt idx="1968">
                  <c:v>50.142563000000003</c:v>
                </c:pt>
                <c:pt idx="1969">
                  <c:v>50.139654999999998</c:v>
                </c:pt>
                <c:pt idx="1970">
                  <c:v>50.136503400000002</c:v>
                </c:pt>
                <c:pt idx="1971">
                  <c:v>50.130670000000002</c:v>
                </c:pt>
                <c:pt idx="1972">
                  <c:v>50.126733999999999</c:v>
                </c:pt>
                <c:pt idx="1973">
                  <c:v>50.091797999999997</c:v>
                </c:pt>
                <c:pt idx="1974">
                  <c:v>50.076185000000002</c:v>
                </c:pt>
                <c:pt idx="1975">
                  <c:v>50.074057000000003</c:v>
                </c:pt>
                <c:pt idx="1976">
                  <c:v>50.066395</c:v>
                </c:pt>
                <c:pt idx="1977">
                  <c:v>50.054124999999999</c:v>
                </c:pt>
                <c:pt idx="1978">
                  <c:v>50.049340000000001</c:v>
                </c:pt>
                <c:pt idx="1979">
                  <c:v>50.038282000000002</c:v>
                </c:pt>
                <c:pt idx="1980">
                  <c:v>50.026318000000003</c:v>
                </c:pt>
                <c:pt idx="1981">
                  <c:v>50.019647999999997</c:v>
                </c:pt>
                <c:pt idx="1982">
                  <c:v>50.015135999999998</c:v>
                </c:pt>
                <c:pt idx="1983">
                  <c:v>50.013598000000002</c:v>
                </c:pt>
                <c:pt idx="1984">
                  <c:v>50.012430999999999</c:v>
                </c:pt>
                <c:pt idx="1985">
                  <c:v>50.011493999999999</c:v>
                </c:pt>
                <c:pt idx="1986">
                  <c:v>50.010522999999999</c:v>
                </c:pt>
                <c:pt idx="1987">
                  <c:v>50.019795899999998</c:v>
                </c:pt>
                <c:pt idx="1988">
                  <c:v>50.028038000000002</c:v>
                </c:pt>
                <c:pt idx="1989">
                  <c:v>50.048197000000002</c:v>
                </c:pt>
                <c:pt idx="1990">
                  <c:v>50.0884</c:v>
                </c:pt>
                <c:pt idx="1991">
                  <c:v>50.169820000000001</c:v>
                </c:pt>
                <c:pt idx="1992">
                  <c:v>50.196323599999999</c:v>
                </c:pt>
                <c:pt idx="1993">
                  <c:v>50.140962999999999</c:v>
                </c:pt>
                <c:pt idx="1994">
                  <c:v>50.150210000000001</c:v>
                </c:pt>
                <c:pt idx="1995">
                  <c:v>50.164074999999997</c:v>
                </c:pt>
                <c:pt idx="1996">
                  <c:v>50.17604</c:v>
                </c:pt>
                <c:pt idx="1997">
                  <c:v>50.196779999999997</c:v>
                </c:pt>
                <c:pt idx="1998">
                  <c:v>50.183149999999998</c:v>
                </c:pt>
                <c:pt idx="1999">
                  <c:v>50.284785999999997</c:v>
                </c:pt>
                <c:pt idx="2000">
                  <c:v>50.299762999999999</c:v>
                </c:pt>
                <c:pt idx="2001">
                  <c:v>50.2851</c:v>
                </c:pt>
                <c:pt idx="2002">
                  <c:v>50.291294000000001</c:v>
                </c:pt>
                <c:pt idx="2003">
                  <c:v>50.355457000000001</c:v>
                </c:pt>
                <c:pt idx="2004">
                  <c:v>50.360241000000002</c:v>
                </c:pt>
                <c:pt idx="2005">
                  <c:v>50.337105999999999</c:v>
                </c:pt>
                <c:pt idx="2006">
                  <c:v>50.350203</c:v>
                </c:pt>
                <c:pt idx="2007">
                  <c:v>50.329577</c:v>
                </c:pt>
                <c:pt idx="2008">
                  <c:v>50.355221999999998</c:v>
                </c:pt>
                <c:pt idx="2009">
                  <c:v>50.318753000000001</c:v>
                </c:pt>
                <c:pt idx="2010">
                  <c:v>50.336399999999998</c:v>
                </c:pt>
                <c:pt idx="2011">
                  <c:v>50.296163</c:v>
                </c:pt>
                <c:pt idx="2012">
                  <c:v>50.280941900000002</c:v>
                </c:pt>
                <c:pt idx="2013">
                  <c:v>50.288868000000001</c:v>
                </c:pt>
                <c:pt idx="2014">
                  <c:v>50.253802</c:v>
                </c:pt>
                <c:pt idx="2015">
                  <c:v>50.262039000000001</c:v>
                </c:pt>
                <c:pt idx="2016">
                  <c:v>50.246192000000001</c:v>
                </c:pt>
                <c:pt idx="2017">
                  <c:v>50.247681999999998</c:v>
                </c:pt>
                <c:pt idx="2018">
                  <c:v>50.249172999999999</c:v>
                </c:pt>
                <c:pt idx="2019">
                  <c:v>50.231833999999999</c:v>
                </c:pt>
                <c:pt idx="2020">
                  <c:v>50.215905999999997</c:v>
                </c:pt>
                <c:pt idx="2021">
                  <c:v>50.210020999999998</c:v>
                </c:pt>
                <c:pt idx="2022">
                  <c:v>50.190482000000003</c:v>
                </c:pt>
                <c:pt idx="2023">
                  <c:v>50.171962000000001</c:v>
                </c:pt>
                <c:pt idx="2024">
                  <c:v>50.177847999999997</c:v>
                </c:pt>
                <c:pt idx="2025">
                  <c:v>50.152890999999997</c:v>
                </c:pt>
                <c:pt idx="2026">
                  <c:v>50.137036999999999</c:v>
                </c:pt>
                <c:pt idx="2027">
                  <c:v>50.185617000000001</c:v>
                </c:pt>
                <c:pt idx="2028">
                  <c:v>50.198093999999998</c:v>
                </c:pt>
                <c:pt idx="2029">
                  <c:v>50.192444000000002</c:v>
                </c:pt>
                <c:pt idx="2030">
                  <c:v>50.191738000000001</c:v>
                </c:pt>
                <c:pt idx="2031">
                  <c:v>50.194955</c:v>
                </c:pt>
                <c:pt idx="2032">
                  <c:v>50.165604999999999</c:v>
                </c:pt>
                <c:pt idx="2033">
                  <c:v>50.189227000000002</c:v>
                </c:pt>
                <c:pt idx="2034">
                  <c:v>50.214258000000001</c:v>
                </c:pt>
                <c:pt idx="2035">
                  <c:v>50.218024999999997</c:v>
                </c:pt>
                <c:pt idx="2036">
                  <c:v>50.219200999999998</c:v>
                </c:pt>
                <c:pt idx="2037">
                  <c:v>50.234188000000003</c:v>
                </c:pt>
                <c:pt idx="2038">
                  <c:v>50.221791000000003</c:v>
                </c:pt>
                <c:pt idx="2039">
                  <c:v>50.215121000000003</c:v>
                </c:pt>
                <c:pt idx="2040">
                  <c:v>50.297702000000001</c:v>
                </c:pt>
                <c:pt idx="2041">
                  <c:v>50.222262000000001</c:v>
                </c:pt>
                <c:pt idx="2042">
                  <c:v>50.227910999999999</c:v>
                </c:pt>
                <c:pt idx="2043">
                  <c:v>50.249879</c:v>
                </c:pt>
                <c:pt idx="2044">
                  <c:v>50.290796</c:v>
                </c:pt>
                <c:pt idx="2045">
                  <c:v>50.249564999999997</c:v>
                </c:pt>
                <c:pt idx="2046">
                  <c:v>50.246898000000002</c:v>
                </c:pt>
                <c:pt idx="2047">
                  <c:v>50.230029000000002</c:v>
                </c:pt>
                <c:pt idx="2048">
                  <c:v>50.213943999999998</c:v>
                </c:pt>
                <c:pt idx="2049">
                  <c:v>50.271559199999999</c:v>
                </c:pt>
                <c:pt idx="2050">
                  <c:v>50.279573999999997</c:v>
                </c:pt>
                <c:pt idx="2051">
                  <c:v>50.176749000000001</c:v>
                </c:pt>
                <c:pt idx="2052">
                  <c:v>50.215592000000001</c:v>
                </c:pt>
                <c:pt idx="2053">
                  <c:v>50.189540999999998</c:v>
                </c:pt>
                <c:pt idx="2054">
                  <c:v>50.241954999999997</c:v>
                </c:pt>
                <c:pt idx="2055">
                  <c:v>50.261960999999999</c:v>
                </c:pt>
                <c:pt idx="2056">
                  <c:v>50.257097000000002</c:v>
                </c:pt>
                <c:pt idx="2057">
                  <c:v>50.283926000000001</c:v>
                </c:pt>
                <c:pt idx="2058">
                  <c:v>50.273414000000002</c:v>
                </c:pt>
                <c:pt idx="2059">
                  <c:v>50.307223</c:v>
                </c:pt>
                <c:pt idx="2060">
                  <c:v>50.344634999999997</c:v>
                </c:pt>
                <c:pt idx="2061">
                  <c:v>50.365730999999997</c:v>
                </c:pt>
                <c:pt idx="2062">
                  <c:v>50.347693</c:v>
                </c:pt>
                <c:pt idx="2063">
                  <c:v>50.342281999999997</c:v>
                </c:pt>
                <c:pt idx="2064">
                  <c:v>50.383139</c:v>
                </c:pt>
                <c:pt idx="2065">
                  <c:v>50.372788</c:v>
                </c:pt>
                <c:pt idx="2066">
                  <c:v>50.381962999999999</c:v>
                </c:pt>
                <c:pt idx="2067">
                  <c:v>50.397253999999997</c:v>
                </c:pt>
                <c:pt idx="2068">
                  <c:v>50.370278999999996</c:v>
                </c:pt>
                <c:pt idx="2069">
                  <c:v>50.374749000000001</c:v>
                </c:pt>
                <c:pt idx="2070">
                  <c:v>50.374827000000003</c:v>
                </c:pt>
                <c:pt idx="2071">
                  <c:v>50.369807999999999</c:v>
                </c:pt>
                <c:pt idx="2072">
                  <c:v>50.365417000000001</c:v>
                </c:pt>
                <c:pt idx="2073">
                  <c:v>50.349184000000001</c:v>
                </c:pt>
                <c:pt idx="2074">
                  <c:v>50.341811999999997</c:v>
                </c:pt>
                <c:pt idx="2075">
                  <c:v>50.338673999999997</c:v>
                </c:pt>
                <c:pt idx="2076">
                  <c:v>50.334282000000002</c:v>
                </c:pt>
                <c:pt idx="2077">
                  <c:v>50.326047000000003</c:v>
                </c:pt>
                <c:pt idx="2078">
                  <c:v>50.336792000000003</c:v>
                </c:pt>
                <c:pt idx="2079">
                  <c:v>50.329655000000002</c:v>
                </c:pt>
                <c:pt idx="2080">
                  <c:v>50.313890000000001</c:v>
                </c:pt>
                <c:pt idx="2081">
                  <c:v>50.309967999999998</c:v>
                </c:pt>
                <c:pt idx="2082">
                  <c:v>50.297026000000002</c:v>
                </c:pt>
                <c:pt idx="2083">
                  <c:v>50.296005999999998</c:v>
                </c:pt>
                <c:pt idx="2084">
                  <c:v>50.298986999999997</c:v>
                </c:pt>
                <c:pt idx="2085">
                  <c:v>50.283768999999999</c:v>
                </c:pt>
                <c:pt idx="2086">
                  <c:v>50.284789000000004</c:v>
                </c:pt>
                <c:pt idx="2087">
                  <c:v>50.304085000000001</c:v>
                </c:pt>
                <c:pt idx="2088">
                  <c:v>50.322282000000001</c:v>
                </c:pt>
                <c:pt idx="2089">
                  <c:v>50.308869999999999</c:v>
                </c:pt>
                <c:pt idx="2090">
                  <c:v>50.320557000000001</c:v>
                </c:pt>
                <c:pt idx="2091">
                  <c:v>50.335301999999999</c:v>
                </c:pt>
                <c:pt idx="2092">
                  <c:v>50.330910000000003</c:v>
                </c:pt>
                <c:pt idx="2093">
                  <c:v>50.319144999999999</c:v>
                </c:pt>
                <c:pt idx="2094">
                  <c:v>50.330126</c:v>
                </c:pt>
                <c:pt idx="2095">
                  <c:v>50.322518000000002</c:v>
                </c:pt>
                <c:pt idx="2096">
                  <c:v>50.330361000000003</c:v>
                </c:pt>
                <c:pt idx="2097">
                  <c:v>50.353026</c:v>
                </c:pt>
                <c:pt idx="2098">
                  <c:v>50.342674000000002</c:v>
                </c:pt>
                <c:pt idx="2099">
                  <c:v>50.347065999999998</c:v>
                </c:pt>
                <c:pt idx="2100">
                  <c:v>50.319851</c:v>
                </c:pt>
                <c:pt idx="2101">
                  <c:v>50.326126000000002</c:v>
                </c:pt>
                <c:pt idx="2102">
                  <c:v>50.318595999999999</c:v>
                </c:pt>
                <c:pt idx="2103">
                  <c:v>50.326203999999997</c:v>
                </c:pt>
                <c:pt idx="2104">
                  <c:v>50.329028000000001</c:v>
                </c:pt>
                <c:pt idx="2105">
                  <c:v>50.332165000000003</c:v>
                </c:pt>
                <c:pt idx="2106">
                  <c:v>50.331381</c:v>
                </c:pt>
                <c:pt idx="2107">
                  <c:v>50.360241000000002</c:v>
                </c:pt>
                <c:pt idx="2108">
                  <c:v>50.360320000000002</c:v>
                </c:pt>
                <c:pt idx="2109">
                  <c:v>50.363770000000002</c:v>
                </c:pt>
                <c:pt idx="2110">
                  <c:v>50.308869999999999</c:v>
                </c:pt>
                <c:pt idx="2111">
                  <c:v>50.351143999999998</c:v>
                </c:pt>
                <c:pt idx="2112">
                  <c:v>50.373573</c:v>
                </c:pt>
                <c:pt idx="2113">
                  <c:v>50.368397000000002</c:v>
                </c:pt>
                <c:pt idx="2114">
                  <c:v>50.343929000000003</c:v>
                </c:pt>
                <c:pt idx="2115">
                  <c:v>50.346516999999999</c:v>
                </c:pt>
                <c:pt idx="2116">
                  <c:v>50.361103999999997</c:v>
                </c:pt>
                <c:pt idx="2117">
                  <c:v>50.319223999999998</c:v>
                </c:pt>
                <c:pt idx="2118">
                  <c:v>50.360790000000001</c:v>
                </c:pt>
                <c:pt idx="2119">
                  <c:v>50.343066</c:v>
                </c:pt>
                <c:pt idx="2120">
                  <c:v>50.321733000000002</c:v>
                </c:pt>
                <c:pt idx="2121">
                  <c:v>50.337184000000001</c:v>
                </c:pt>
                <c:pt idx="2122">
                  <c:v>50.321106</c:v>
                </c:pt>
                <c:pt idx="2123">
                  <c:v>50.354438000000002</c:v>
                </c:pt>
                <c:pt idx="2124">
                  <c:v>50.339851000000003</c:v>
                </c:pt>
                <c:pt idx="2125">
                  <c:v>50.354751999999998</c:v>
                </c:pt>
                <c:pt idx="2126">
                  <c:v>50.323616000000001</c:v>
                </c:pt>
                <c:pt idx="2127">
                  <c:v>50.336556999999999</c:v>
                </c:pt>
                <c:pt idx="2128">
                  <c:v>50.313811999999999</c:v>
                </c:pt>
                <c:pt idx="2129">
                  <c:v>50.328322</c:v>
                </c:pt>
                <c:pt idx="2130">
                  <c:v>50.306831000000003</c:v>
                </c:pt>
                <c:pt idx="2131">
                  <c:v>50.331693999999999</c:v>
                </c:pt>
                <c:pt idx="2132">
                  <c:v>50.31138</c:v>
                </c:pt>
                <c:pt idx="2133">
                  <c:v>50.316792</c:v>
                </c:pt>
                <c:pt idx="2134">
                  <c:v>50.301340000000003</c:v>
                </c:pt>
                <c:pt idx="2135">
                  <c:v>50.290201000000003</c:v>
                </c:pt>
                <c:pt idx="2136">
                  <c:v>50.314281999999999</c:v>
                </c:pt>
                <c:pt idx="2137">
                  <c:v>50.321263000000002</c:v>
                </c:pt>
                <c:pt idx="2138">
                  <c:v>50.254272</c:v>
                </c:pt>
                <c:pt idx="2139">
                  <c:v>50.181300999999998</c:v>
                </c:pt>
                <c:pt idx="2140">
                  <c:v>50.275531999999998</c:v>
                </c:pt>
                <c:pt idx="2141">
                  <c:v>50.275610999999998</c:v>
                </c:pt>
                <c:pt idx="2142">
                  <c:v>50.256548000000002</c:v>
                </c:pt>
                <c:pt idx="2143">
                  <c:v>50.284396999999998</c:v>
                </c:pt>
                <c:pt idx="2144">
                  <c:v>50.258665999999998</c:v>
                </c:pt>
                <c:pt idx="2145">
                  <c:v>50.275623400000001</c:v>
                </c:pt>
                <c:pt idx="2146">
                  <c:v>50.259214999999998</c:v>
                </c:pt>
                <c:pt idx="2147">
                  <c:v>50.283455000000004</c:v>
                </c:pt>
                <c:pt idx="2148">
                  <c:v>50.273178999999999</c:v>
                </c:pt>
                <c:pt idx="2149">
                  <c:v>50.271766999999997</c:v>
                </c:pt>
                <c:pt idx="2150">
                  <c:v>50.267530999999998</c:v>
                </c:pt>
                <c:pt idx="2151">
                  <c:v>50.282984999999996</c:v>
                </c:pt>
                <c:pt idx="2152">
                  <c:v>50.272629999999999</c:v>
                </c:pt>
                <c:pt idx="2153">
                  <c:v>50.290280000000003</c:v>
                </c:pt>
                <c:pt idx="2154">
                  <c:v>50.164585000000002</c:v>
                </c:pt>
                <c:pt idx="2155">
                  <c:v>50.174787000000002</c:v>
                </c:pt>
                <c:pt idx="2156">
                  <c:v>50.168509</c:v>
                </c:pt>
                <c:pt idx="2157">
                  <c:v>50.192523000000001</c:v>
                </c:pt>
                <c:pt idx="2158">
                  <c:v>50.201860000000003</c:v>
                </c:pt>
                <c:pt idx="2159">
                  <c:v>50.231206</c:v>
                </c:pt>
                <c:pt idx="2160">
                  <c:v>50.225164999999997</c:v>
                </c:pt>
                <c:pt idx="2161">
                  <c:v>50.222417999999998</c:v>
                </c:pt>
                <c:pt idx="2162">
                  <c:v>50.2254</c:v>
                </c:pt>
                <c:pt idx="2163">
                  <c:v>50.196838</c:v>
                </c:pt>
                <c:pt idx="2164">
                  <c:v>50.198461999999999</c:v>
                </c:pt>
                <c:pt idx="2165">
                  <c:v>50.191721000000001</c:v>
                </c:pt>
                <c:pt idx="2166">
                  <c:v>50.236063999999999</c:v>
                </c:pt>
                <c:pt idx="2167">
                  <c:v>50.929243</c:v>
                </c:pt>
                <c:pt idx="2168">
                  <c:v>50.930419000000001</c:v>
                </c:pt>
                <c:pt idx="2169">
                  <c:v>50.912385999999998</c:v>
                </c:pt>
                <c:pt idx="2170">
                  <c:v>50.880786999999998</c:v>
                </c:pt>
                <c:pt idx="2171">
                  <c:v>50.860241000000002</c:v>
                </c:pt>
                <c:pt idx="2172">
                  <c:v>50.855693000000002</c:v>
                </c:pt>
                <c:pt idx="2173">
                  <c:v>50.825811999999999</c:v>
                </c:pt>
                <c:pt idx="2174">
                  <c:v>50.861653000000004</c:v>
                </c:pt>
                <c:pt idx="2175">
                  <c:v>50.837420000000002</c:v>
                </c:pt>
                <c:pt idx="2176">
                  <c:v>50.846516999999999</c:v>
                </c:pt>
                <c:pt idx="2177">
                  <c:v>50.859691999999995</c:v>
                </c:pt>
                <c:pt idx="2178">
                  <c:v>50.886982000000003</c:v>
                </c:pt>
                <c:pt idx="2179">
                  <c:v>50.914110999999998</c:v>
                </c:pt>
                <c:pt idx="2180">
                  <c:v>50.959112000000005</c:v>
                </c:pt>
                <c:pt idx="2181">
                  <c:v>50.923676999999998</c:v>
                </c:pt>
                <c:pt idx="2182">
                  <c:v>50.955584999999999</c:v>
                </c:pt>
                <c:pt idx="2183">
                  <c:v>50.955663000000001</c:v>
                </c:pt>
                <c:pt idx="2184">
                  <c:v>50.948685999999995</c:v>
                </c:pt>
                <c:pt idx="2185">
                  <c:v>50.995562</c:v>
                </c:pt>
                <c:pt idx="2186">
                  <c:v>50.952134999999998</c:v>
                </c:pt>
                <c:pt idx="2187">
                  <c:v>50.968283999999997</c:v>
                </c:pt>
                <c:pt idx="2188">
                  <c:v>50.959582999999995</c:v>
                </c:pt>
                <c:pt idx="2189">
                  <c:v>50.989997000000002</c:v>
                </c:pt>
                <c:pt idx="2190">
                  <c:v>50.962796999999995</c:v>
                </c:pt>
                <c:pt idx="2191">
                  <c:v>50.966481000000002</c:v>
                </c:pt>
                <c:pt idx="2192">
                  <c:v>50.990389</c:v>
                </c:pt>
                <c:pt idx="2193">
                  <c:v>51.008181</c:v>
                </c:pt>
                <c:pt idx="2194">
                  <c:v>50.995170000000002</c:v>
                </c:pt>
                <c:pt idx="2195">
                  <c:v>50.955584999999999</c:v>
                </c:pt>
                <c:pt idx="2196">
                  <c:v>50.956446999999997</c:v>
                </c:pt>
                <c:pt idx="2197">
                  <c:v>50.945392999999996</c:v>
                </c:pt>
                <c:pt idx="2198">
                  <c:v>50.961150000000004</c:v>
                </c:pt>
                <c:pt idx="2199">
                  <c:v>50.954172999999997</c:v>
                </c:pt>
                <c:pt idx="2200">
                  <c:v>50.934652999999997</c:v>
                </c:pt>
                <c:pt idx="2201">
                  <c:v>50.907290000000003</c:v>
                </c:pt>
                <c:pt idx="2202">
                  <c:v>50.906663000000002</c:v>
                </c:pt>
                <c:pt idx="2203">
                  <c:v>50.931674000000001</c:v>
                </c:pt>
                <c:pt idx="2204">
                  <c:v>50.92595</c:v>
                </c:pt>
                <c:pt idx="2205">
                  <c:v>50.919600000000003</c:v>
                </c:pt>
                <c:pt idx="2206">
                  <c:v>50.9392</c:v>
                </c:pt>
                <c:pt idx="2207">
                  <c:v>50.898038</c:v>
                </c:pt>
                <c:pt idx="2208">
                  <c:v>50.881179000000003</c:v>
                </c:pt>
                <c:pt idx="2209">
                  <c:v>50.898194000000004</c:v>
                </c:pt>
                <c:pt idx="2210">
                  <c:v>50.868554000000003</c:v>
                </c:pt>
                <c:pt idx="2211">
                  <c:v>50.881336000000005</c:v>
                </c:pt>
                <c:pt idx="2212">
                  <c:v>50.878826000000004</c:v>
                </c:pt>
                <c:pt idx="2213">
                  <c:v>50.844477999999995</c:v>
                </c:pt>
                <c:pt idx="2214">
                  <c:v>50.827615999999999</c:v>
                </c:pt>
                <c:pt idx="2215">
                  <c:v>50.807457999999997</c:v>
                </c:pt>
                <c:pt idx="2216">
                  <c:v>50.786515000000001</c:v>
                </c:pt>
                <c:pt idx="2217">
                  <c:v>50.772159000000002</c:v>
                </c:pt>
                <c:pt idx="2218">
                  <c:v>50.784317999999999</c:v>
                </c:pt>
                <c:pt idx="2219">
                  <c:v>50.757959999999997</c:v>
                </c:pt>
                <c:pt idx="2220">
                  <c:v>50.757489</c:v>
                </c:pt>
                <c:pt idx="2221">
                  <c:v>50.75741</c:v>
                </c:pt>
                <c:pt idx="2222">
                  <c:v>50.721319999999999</c:v>
                </c:pt>
                <c:pt idx="2223">
                  <c:v>50.714258000000001</c:v>
                </c:pt>
                <c:pt idx="2224">
                  <c:v>50.690482000000003</c:v>
                </c:pt>
                <c:pt idx="2225">
                  <c:v>50.688755999999998</c:v>
                </c:pt>
                <c:pt idx="2226">
                  <c:v>50.677377</c:v>
                </c:pt>
                <c:pt idx="2227">
                  <c:v>50.675179999999997</c:v>
                </c:pt>
                <c:pt idx="2228">
                  <c:v>50.655873999999997</c:v>
                </c:pt>
                <c:pt idx="2229">
                  <c:v>50.662545000000001</c:v>
                </c:pt>
                <c:pt idx="2230">
                  <c:v>50.654617999999999</c:v>
                </c:pt>
                <c:pt idx="2231">
                  <c:v>50.679496</c:v>
                </c:pt>
                <c:pt idx="2232">
                  <c:v>50.670470999999999</c:v>
                </c:pt>
                <c:pt idx="2233">
                  <c:v>50.647632999999999</c:v>
                </c:pt>
                <c:pt idx="2234">
                  <c:v>50.666232999999998</c:v>
                </c:pt>
                <c:pt idx="2235">
                  <c:v>50.633662000000001</c:v>
                </c:pt>
                <c:pt idx="2236">
                  <c:v>50.653441000000001</c:v>
                </c:pt>
                <c:pt idx="2237">
                  <c:v>50.636802000000003</c:v>
                </c:pt>
                <c:pt idx="2238">
                  <c:v>50.646298999999999</c:v>
                </c:pt>
                <c:pt idx="2239">
                  <c:v>50.595670999999996</c:v>
                </c:pt>
                <c:pt idx="2240">
                  <c:v>50.617179</c:v>
                </c:pt>
                <c:pt idx="2241">
                  <c:v>50.638136000000003</c:v>
                </c:pt>
                <c:pt idx="2242">
                  <c:v>50.601636999999997</c:v>
                </c:pt>
                <c:pt idx="2243">
                  <c:v>50.627775</c:v>
                </c:pt>
                <c:pt idx="2244">
                  <c:v>50.609251</c:v>
                </c:pt>
                <c:pt idx="2245">
                  <c:v>50.654932000000002</c:v>
                </c:pt>
                <c:pt idx="2246">
                  <c:v>50.648417999999999</c:v>
                </c:pt>
                <c:pt idx="2247">
                  <c:v>50.634526000000001</c:v>
                </c:pt>
                <c:pt idx="2248">
                  <c:v>50.612234000000001</c:v>
                </c:pt>
                <c:pt idx="2249">
                  <c:v>50.656737</c:v>
                </c:pt>
                <c:pt idx="2250">
                  <c:v>50.641040000000004</c:v>
                </c:pt>
                <c:pt idx="2251">
                  <c:v>50.636173999999997</c:v>
                </c:pt>
                <c:pt idx="2252">
                  <c:v>50.662388</c:v>
                </c:pt>
                <c:pt idx="2253">
                  <c:v>50.638841999999997</c:v>
                </c:pt>
                <c:pt idx="2254">
                  <c:v>50.663799999999995</c:v>
                </c:pt>
                <c:pt idx="2255">
                  <c:v>50.694248999999999</c:v>
                </c:pt>
                <c:pt idx="2256">
                  <c:v>50.712688999999997</c:v>
                </c:pt>
                <c:pt idx="2257">
                  <c:v>50.591903000000002</c:v>
                </c:pt>
                <c:pt idx="2258">
                  <c:v>50.675179999999997</c:v>
                </c:pt>
                <c:pt idx="2259">
                  <c:v>50.699427999999997</c:v>
                </c:pt>
                <c:pt idx="2260">
                  <c:v>50.702567000000002</c:v>
                </c:pt>
                <c:pt idx="2261">
                  <c:v>50.692129999999999</c:v>
                </c:pt>
                <c:pt idx="2262">
                  <c:v>50.718181000000001</c:v>
                </c:pt>
                <c:pt idx="2263">
                  <c:v>50.705861999999996</c:v>
                </c:pt>
                <c:pt idx="2264">
                  <c:v>50.739757999999995</c:v>
                </c:pt>
                <c:pt idx="2265">
                  <c:v>50.766196999999998</c:v>
                </c:pt>
                <c:pt idx="2266">
                  <c:v>50.717788999999996</c:v>
                </c:pt>
                <c:pt idx="2267">
                  <c:v>50.710570000000004</c:v>
                </c:pt>
                <c:pt idx="2268">
                  <c:v>50.706569000000002</c:v>
                </c:pt>
                <c:pt idx="2269">
                  <c:v>50.724851000000001</c:v>
                </c:pt>
                <c:pt idx="2270">
                  <c:v>50.737639999999999</c:v>
                </c:pt>
                <c:pt idx="2271">
                  <c:v>50.791691999999998</c:v>
                </c:pt>
                <c:pt idx="2272">
                  <c:v>50.758195000000001</c:v>
                </c:pt>
                <c:pt idx="2273">
                  <c:v>50.743210000000005</c:v>
                </c:pt>
                <c:pt idx="2274">
                  <c:v>50.707118000000001</c:v>
                </c:pt>
                <c:pt idx="2275">
                  <c:v>50.749015999999997</c:v>
                </c:pt>
                <c:pt idx="2276">
                  <c:v>50.749251000000001</c:v>
                </c:pt>
                <c:pt idx="2277">
                  <c:v>50.752389999999998</c:v>
                </c:pt>
                <c:pt idx="2278">
                  <c:v>50.727125999999998</c:v>
                </c:pt>
                <c:pt idx="2279">
                  <c:v>50.712375000000002</c:v>
                </c:pt>
                <c:pt idx="2280">
                  <c:v>50.695268999999996</c:v>
                </c:pt>
                <c:pt idx="2281">
                  <c:v>50.724379999999996</c:v>
                </c:pt>
                <c:pt idx="2282">
                  <c:v>50.718024999999997</c:v>
                </c:pt>
                <c:pt idx="2283">
                  <c:v>50.640568999999999</c:v>
                </c:pt>
                <c:pt idx="2284">
                  <c:v>50.493521999999999</c:v>
                </c:pt>
                <c:pt idx="2285">
                  <c:v>50.347884000000001</c:v>
                </c:pt>
                <c:pt idx="2286">
                  <c:v>50.144216999999998</c:v>
                </c:pt>
                <c:pt idx="2287">
                  <c:v>49.928663999999998</c:v>
                </c:pt>
                <c:pt idx="2288">
                  <c:v>49.716082</c:v>
                </c:pt>
                <c:pt idx="2289">
                  <c:v>49.413836000000003</c:v>
                </c:pt>
                <c:pt idx="2290">
                  <c:v>49.203039000000004</c:v>
                </c:pt>
                <c:pt idx="2291">
                  <c:v>48.896158999999997</c:v>
                </c:pt>
                <c:pt idx="2292">
                  <c:v>48.716566</c:v>
                </c:pt>
                <c:pt idx="2293">
                  <c:v>48.476227000000002</c:v>
                </c:pt>
                <c:pt idx="2294">
                  <c:v>48.295465999999998</c:v>
                </c:pt>
                <c:pt idx="2295">
                  <c:v>48.119726999999997</c:v>
                </c:pt>
                <c:pt idx="2296">
                  <c:v>47.969802000000001</c:v>
                </c:pt>
                <c:pt idx="2297">
                  <c:v>47.795741</c:v>
                </c:pt>
                <c:pt idx="2298">
                  <c:v>47.670395999999997</c:v>
                </c:pt>
                <c:pt idx="2299">
                  <c:v>47.568264999999997</c:v>
                </c:pt>
                <c:pt idx="2300">
                  <c:v>47.438037999999999</c:v>
                </c:pt>
                <c:pt idx="2301">
                  <c:v>47.363399000000001</c:v>
                </c:pt>
                <c:pt idx="2302">
                  <c:v>47.279752000000002</c:v>
                </c:pt>
                <c:pt idx="2303">
                  <c:v>47.182949000000001</c:v>
                </c:pt>
                <c:pt idx="2304">
                  <c:v>47.114043000000002</c:v>
                </c:pt>
                <c:pt idx="2305">
                  <c:v>47.065257000000003</c:v>
                </c:pt>
                <c:pt idx="2306">
                  <c:v>47.009853</c:v>
                </c:pt>
                <c:pt idx="2307">
                  <c:v>46.938828000000001</c:v>
                </c:pt>
                <c:pt idx="2308">
                  <c:v>46.912945000000001</c:v>
                </c:pt>
                <c:pt idx="2309">
                  <c:v>46.892476000000002</c:v>
                </c:pt>
                <c:pt idx="2310">
                  <c:v>46.862684999999999</c:v>
                </c:pt>
                <c:pt idx="2311">
                  <c:v>46.838865999999996</c:v>
                </c:pt>
                <c:pt idx="2312">
                  <c:v>46.816797000000001</c:v>
                </c:pt>
                <c:pt idx="2313">
                  <c:v>46.776637999999998</c:v>
                </c:pt>
                <c:pt idx="2314">
                  <c:v>46.640973000000002</c:v>
                </c:pt>
                <c:pt idx="2315">
                  <c:v>46.423611000000001</c:v>
                </c:pt>
                <c:pt idx="2316">
                  <c:v>46.229937</c:v>
                </c:pt>
                <c:pt idx="2317">
                  <c:v>45.990228000000002</c:v>
                </c:pt>
                <c:pt idx="2318">
                  <c:v>45.78349</c:v>
                </c:pt>
                <c:pt idx="2319">
                  <c:v>45.638469999999998</c:v>
                </c:pt>
                <c:pt idx="2320">
                  <c:v>45.407074999999999</c:v>
                </c:pt>
                <c:pt idx="2321">
                  <c:v>45.194870000000002</c:v>
                </c:pt>
                <c:pt idx="2322">
                  <c:v>45.000460000000004</c:v>
                </c:pt>
                <c:pt idx="2323">
                  <c:v>44.804448000000001</c:v>
                </c:pt>
                <c:pt idx="2324">
                  <c:v>44.606588000000002</c:v>
                </c:pt>
                <c:pt idx="2325">
                  <c:v>44.364224999999998</c:v>
                </c:pt>
                <c:pt idx="2326">
                  <c:v>44.176715000000002</c:v>
                </c:pt>
                <c:pt idx="2327">
                  <c:v>43.951734999999999</c:v>
                </c:pt>
                <c:pt idx="2328">
                  <c:v>43.743567999999996</c:v>
                </c:pt>
                <c:pt idx="2329">
                  <c:v>43.536592999999996</c:v>
                </c:pt>
                <c:pt idx="2330">
                  <c:v>43.294921000000002</c:v>
                </c:pt>
                <c:pt idx="2331">
                  <c:v>43.146935999999997</c:v>
                </c:pt>
                <c:pt idx="2332">
                  <c:v>42.926566000000001</c:v>
                </c:pt>
                <c:pt idx="2333">
                  <c:v>42.696347000000003</c:v>
                </c:pt>
                <c:pt idx="2334">
                  <c:v>42.449432999999999</c:v>
                </c:pt>
                <c:pt idx="2335">
                  <c:v>42.276479000000002</c:v>
                </c:pt>
                <c:pt idx="2336">
                  <c:v>42.058950000000003</c:v>
                </c:pt>
                <c:pt idx="2337">
                  <c:v>41.856835000000004</c:v>
                </c:pt>
                <c:pt idx="2338">
                  <c:v>41.731380999999999</c:v>
                </c:pt>
                <c:pt idx="2339">
                  <c:v>41.576463000000004</c:v>
                </c:pt>
                <c:pt idx="2340">
                  <c:v>41.425435</c:v>
                </c:pt>
                <c:pt idx="2341">
                  <c:v>41.269824</c:v>
                </c:pt>
                <c:pt idx="2342">
                  <c:v>41.113047999999999</c:v>
                </c:pt>
                <c:pt idx="2343">
                  <c:v>40.968494999999997</c:v>
                </c:pt>
                <c:pt idx="2344">
                  <c:v>40.819766999999999</c:v>
                </c:pt>
                <c:pt idx="2345">
                  <c:v>40.707155999999998</c:v>
                </c:pt>
                <c:pt idx="2346">
                  <c:v>40.576661999999999</c:v>
                </c:pt>
                <c:pt idx="2347">
                  <c:v>40.421134000000002</c:v>
                </c:pt>
                <c:pt idx="2348">
                  <c:v>40.318072000000001</c:v>
                </c:pt>
                <c:pt idx="2349">
                  <c:v>40.151798999999997</c:v>
                </c:pt>
                <c:pt idx="2350">
                  <c:v>40.043697999999999</c:v>
                </c:pt>
                <c:pt idx="2351">
                  <c:v>39.929723000000003</c:v>
                </c:pt>
                <c:pt idx="2352">
                  <c:v>39.822665999999998</c:v>
                </c:pt>
                <c:pt idx="2353">
                  <c:v>39.716051</c:v>
                </c:pt>
                <c:pt idx="2354">
                  <c:v>39.562403000000003</c:v>
                </c:pt>
                <c:pt idx="2355">
                  <c:v>39.456077000000001</c:v>
                </c:pt>
                <c:pt idx="2356">
                  <c:v>39.308339000000004</c:v>
                </c:pt>
                <c:pt idx="2357">
                  <c:v>39.239410999999997</c:v>
                </c:pt>
                <c:pt idx="2358">
                  <c:v>39.127831999999998</c:v>
                </c:pt>
                <c:pt idx="2359">
                  <c:v>39.023445000000002</c:v>
                </c:pt>
                <c:pt idx="2360">
                  <c:v>38.969338999999998</c:v>
                </c:pt>
                <c:pt idx="2361">
                  <c:v>38.85087</c:v>
                </c:pt>
                <c:pt idx="2362">
                  <c:v>38.753115000000001</c:v>
                </c:pt>
                <c:pt idx="2363">
                  <c:v>38.654411000000003</c:v>
                </c:pt>
                <c:pt idx="2364">
                  <c:v>38.563585000000003</c:v>
                </c:pt>
                <c:pt idx="2365">
                  <c:v>38.491542000000003</c:v>
                </c:pt>
                <c:pt idx="2366">
                  <c:v>38.422117</c:v>
                </c:pt>
                <c:pt idx="2367">
                  <c:v>38.365471999999997</c:v>
                </c:pt>
                <c:pt idx="2368">
                  <c:v>38.320543000000001</c:v>
                </c:pt>
                <c:pt idx="2369">
                  <c:v>38.222062999999999</c:v>
                </c:pt>
                <c:pt idx="2370">
                  <c:v>38.164954000000002</c:v>
                </c:pt>
                <c:pt idx="2371">
                  <c:v>38.135444</c:v>
                </c:pt>
                <c:pt idx="2372">
                  <c:v>38.075999000000003</c:v>
                </c:pt>
                <c:pt idx="2373">
                  <c:v>37.987172999999999</c:v>
                </c:pt>
                <c:pt idx="2374">
                  <c:v>37.944236000000004</c:v>
                </c:pt>
                <c:pt idx="2375">
                  <c:v>37.877374000000003</c:v>
                </c:pt>
                <c:pt idx="2376">
                  <c:v>37.842032000000003</c:v>
                </c:pt>
                <c:pt idx="2377">
                  <c:v>37.822082999999999</c:v>
                </c:pt>
                <c:pt idx="2378">
                  <c:v>37.774974</c:v>
                </c:pt>
                <c:pt idx="2379">
                  <c:v>37.729927000000004</c:v>
                </c:pt>
                <c:pt idx="2380">
                  <c:v>37.707151000000003</c:v>
                </c:pt>
                <c:pt idx="2381">
                  <c:v>37.663083999999998</c:v>
                </c:pt>
                <c:pt idx="2382">
                  <c:v>37.591828999999997</c:v>
                </c:pt>
                <c:pt idx="2383">
                  <c:v>37.553292999999996</c:v>
                </c:pt>
                <c:pt idx="2384">
                  <c:v>37.526437999999999</c:v>
                </c:pt>
                <c:pt idx="2385">
                  <c:v>37.439385000000001</c:v>
                </c:pt>
                <c:pt idx="2386">
                  <c:v>37.434657999999999</c:v>
                </c:pt>
                <c:pt idx="2387">
                  <c:v>37.415916000000003</c:v>
                </c:pt>
                <c:pt idx="2388">
                  <c:v>37.368391000000003</c:v>
                </c:pt>
                <c:pt idx="2389">
                  <c:v>37.303182</c:v>
                </c:pt>
                <c:pt idx="2390">
                  <c:v>37.315379</c:v>
                </c:pt>
                <c:pt idx="2391">
                  <c:v>37.276546000000003</c:v>
                </c:pt>
                <c:pt idx="2392">
                  <c:v>37.224010999999997</c:v>
                </c:pt>
                <c:pt idx="2393">
                  <c:v>37.189728000000002</c:v>
                </c:pt>
                <c:pt idx="2394">
                  <c:v>37.147219</c:v>
                </c:pt>
                <c:pt idx="2395">
                  <c:v>37.090252</c:v>
                </c:pt>
                <c:pt idx="2396">
                  <c:v>37.068075999999998</c:v>
                </c:pt>
                <c:pt idx="2397">
                  <c:v>37.003028999999998</c:v>
                </c:pt>
                <c:pt idx="2398">
                  <c:v>36.97054</c:v>
                </c:pt>
                <c:pt idx="2399">
                  <c:v>36.983004999999999</c:v>
                </c:pt>
                <c:pt idx="2400">
                  <c:v>36.943531999999998</c:v>
                </c:pt>
                <c:pt idx="2401">
                  <c:v>36.906877999999999</c:v>
                </c:pt>
                <c:pt idx="2402">
                  <c:v>36.905050000000003</c:v>
                </c:pt>
                <c:pt idx="2403">
                  <c:v>36.835881000000001</c:v>
                </c:pt>
                <c:pt idx="2404">
                  <c:v>36.805114000000003</c:v>
                </c:pt>
                <c:pt idx="2405">
                  <c:v>36.760620000000003</c:v>
                </c:pt>
                <c:pt idx="2406">
                  <c:v>36.733668999999999</c:v>
                </c:pt>
                <c:pt idx="2407">
                  <c:v>36.716532000000001</c:v>
                </c:pt>
                <c:pt idx="2408">
                  <c:v>36.701639999999998</c:v>
                </c:pt>
                <c:pt idx="2409">
                  <c:v>36.666443999999998</c:v>
                </c:pt>
                <c:pt idx="2410">
                  <c:v>36.623170000000002</c:v>
                </c:pt>
                <c:pt idx="2411">
                  <c:v>36.597951000000002</c:v>
                </c:pt>
                <c:pt idx="2412">
                  <c:v>36.530684999999998</c:v>
                </c:pt>
                <c:pt idx="2413">
                  <c:v>36.521943</c:v>
                </c:pt>
                <c:pt idx="2414">
                  <c:v>36.504123</c:v>
                </c:pt>
                <c:pt idx="2415">
                  <c:v>36.454403999999997</c:v>
                </c:pt>
                <c:pt idx="2416">
                  <c:v>36.382263000000002</c:v>
                </c:pt>
                <c:pt idx="2417">
                  <c:v>36.360849000000002</c:v>
                </c:pt>
                <c:pt idx="2418">
                  <c:v>36.297763000000003</c:v>
                </c:pt>
                <c:pt idx="2419">
                  <c:v>36.249330999999998</c:v>
                </c:pt>
                <c:pt idx="2420">
                  <c:v>36.212730000000001</c:v>
                </c:pt>
                <c:pt idx="2421">
                  <c:v>36.141094000000002</c:v>
                </c:pt>
                <c:pt idx="2422">
                  <c:v>36.123578000000002</c:v>
                </c:pt>
                <c:pt idx="2423">
                  <c:v>36.085287000000001</c:v>
                </c:pt>
                <c:pt idx="2424">
                  <c:v>36.035223999999999</c:v>
                </c:pt>
                <c:pt idx="2425">
                  <c:v>36.004429000000002</c:v>
                </c:pt>
                <c:pt idx="2426">
                  <c:v>35.972462</c:v>
                </c:pt>
                <c:pt idx="2427">
                  <c:v>35.926464000000003</c:v>
                </c:pt>
                <c:pt idx="2428">
                  <c:v>35.902251</c:v>
                </c:pt>
                <c:pt idx="2429">
                  <c:v>35.908847000000002</c:v>
                </c:pt>
                <c:pt idx="2430">
                  <c:v>35.869016000000002</c:v>
                </c:pt>
                <c:pt idx="2431">
                  <c:v>35.875028999999998</c:v>
                </c:pt>
                <c:pt idx="2432">
                  <c:v>35.854902000000003</c:v>
                </c:pt>
                <c:pt idx="2433">
                  <c:v>35.822496000000001</c:v>
                </c:pt>
                <c:pt idx="2434">
                  <c:v>35.808880000000002</c:v>
                </c:pt>
                <c:pt idx="2435">
                  <c:v>35.811303000000002</c:v>
                </c:pt>
                <c:pt idx="2436">
                  <c:v>35.757584999999999</c:v>
                </c:pt>
                <c:pt idx="2437">
                  <c:v>35.753824999999999</c:v>
                </c:pt>
                <c:pt idx="2438">
                  <c:v>35.755412</c:v>
                </c:pt>
                <c:pt idx="2439">
                  <c:v>35.744466000000003</c:v>
                </c:pt>
                <c:pt idx="2440">
                  <c:v>35.74221</c:v>
                </c:pt>
                <c:pt idx="2441">
                  <c:v>35.726667999999997</c:v>
                </c:pt>
                <c:pt idx="2442">
                  <c:v>35.714049000000003</c:v>
                </c:pt>
                <c:pt idx="2443">
                  <c:v>35.720317000000001</c:v>
                </c:pt>
                <c:pt idx="2444">
                  <c:v>35.679699999999997</c:v>
                </c:pt>
                <c:pt idx="2445">
                  <c:v>35.703018</c:v>
                </c:pt>
                <c:pt idx="2446">
                  <c:v>35.642752999999999</c:v>
                </c:pt>
                <c:pt idx="2447">
                  <c:v>35.621853000000002</c:v>
                </c:pt>
                <c:pt idx="2448">
                  <c:v>35.629544000000003</c:v>
                </c:pt>
                <c:pt idx="2449">
                  <c:v>35.611068000000003</c:v>
                </c:pt>
                <c:pt idx="2450">
                  <c:v>35.604712999999997</c:v>
                </c:pt>
                <c:pt idx="2451">
                  <c:v>35.597020999999998</c:v>
                </c:pt>
                <c:pt idx="2452">
                  <c:v>35.558723000000001</c:v>
                </c:pt>
                <c:pt idx="2453">
                  <c:v>35.541913000000001</c:v>
                </c:pt>
                <c:pt idx="2454">
                  <c:v>35.523262000000003</c:v>
                </c:pt>
                <c:pt idx="2455">
                  <c:v>35.521672000000002</c:v>
                </c:pt>
                <c:pt idx="2456">
                  <c:v>35.487878000000002</c:v>
                </c:pt>
                <c:pt idx="2457">
                  <c:v>35.500259</c:v>
                </c:pt>
                <c:pt idx="2458">
                  <c:v>35.496912999999999</c:v>
                </c:pt>
                <c:pt idx="2459">
                  <c:v>35.495742</c:v>
                </c:pt>
                <c:pt idx="2460">
                  <c:v>35.472569</c:v>
                </c:pt>
                <c:pt idx="2461">
                  <c:v>35.499924</c:v>
                </c:pt>
                <c:pt idx="2462">
                  <c:v>35.502267000000003</c:v>
                </c:pt>
                <c:pt idx="2463">
                  <c:v>35.472318000000001</c:v>
                </c:pt>
                <c:pt idx="2464">
                  <c:v>35.425880999999997</c:v>
                </c:pt>
                <c:pt idx="2465">
                  <c:v>35.430149</c:v>
                </c:pt>
                <c:pt idx="2466">
                  <c:v>35.432825999999999</c:v>
                </c:pt>
                <c:pt idx="2467">
                  <c:v>35.390315000000001</c:v>
                </c:pt>
                <c:pt idx="2468">
                  <c:v>35.363112999999998</c:v>
                </c:pt>
                <c:pt idx="2469">
                  <c:v>35.385210000000001</c:v>
                </c:pt>
                <c:pt idx="2470">
                  <c:v>35.359262999999999</c:v>
                </c:pt>
                <c:pt idx="2471">
                  <c:v>35.365456999999999</c:v>
                </c:pt>
                <c:pt idx="2472">
                  <c:v>35.339759000000001</c:v>
                </c:pt>
                <c:pt idx="2473">
                  <c:v>35.335991999999997</c:v>
                </c:pt>
                <c:pt idx="2474">
                  <c:v>35.326030000000003</c:v>
                </c:pt>
                <c:pt idx="2475">
                  <c:v>35.316569999999999</c:v>
                </c:pt>
                <c:pt idx="2476">
                  <c:v>35.31523</c:v>
                </c:pt>
                <c:pt idx="2477">
                  <c:v>35.279898000000003</c:v>
                </c:pt>
                <c:pt idx="2478">
                  <c:v>35.287601000000002</c:v>
                </c:pt>
                <c:pt idx="2479">
                  <c:v>35.276798999999997</c:v>
                </c:pt>
                <c:pt idx="2480">
                  <c:v>35.304347</c:v>
                </c:pt>
                <c:pt idx="2481">
                  <c:v>35.272278</c:v>
                </c:pt>
                <c:pt idx="2482">
                  <c:v>35.316737000000003</c:v>
                </c:pt>
                <c:pt idx="2483">
                  <c:v>35.263736000000002</c:v>
                </c:pt>
                <c:pt idx="2484">
                  <c:v>35.298737000000003</c:v>
                </c:pt>
                <c:pt idx="2485">
                  <c:v>35.287266000000002</c:v>
                </c:pt>
                <c:pt idx="2486">
                  <c:v>35.259884</c:v>
                </c:pt>
                <c:pt idx="2487">
                  <c:v>35.248913999999999</c:v>
                </c:pt>
                <c:pt idx="2488">
                  <c:v>35.233168999999997</c:v>
                </c:pt>
                <c:pt idx="2489">
                  <c:v>35.257623000000002</c:v>
                </c:pt>
                <c:pt idx="2490">
                  <c:v>35.219349999999999</c:v>
                </c:pt>
                <c:pt idx="2491">
                  <c:v>35.234174000000003</c:v>
                </c:pt>
                <c:pt idx="2492">
                  <c:v>35.199415000000002</c:v>
                </c:pt>
                <c:pt idx="2493">
                  <c:v>35.219433000000002</c:v>
                </c:pt>
                <c:pt idx="2494">
                  <c:v>35.239702000000001</c:v>
                </c:pt>
                <c:pt idx="2495">
                  <c:v>35.244726999999997</c:v>
                </c:pt>
                <c:pt idx="2496">
                  <c:v>35.241292999999999</c:v>
                </c:pt>
                <c:pt idx="2497">
                  <c:v>35.275542999999999</c:v>
                </c:pt>
                <c:pt idx="2498">
                  <c:v>35.264909000000003</c:v>
                </c:pt>
                <c:pt idx="2499">
                  <c:v>35.289611000000001</c:v>
                </c:pt>
                <c:pt idx="2500">
                  <c:v>35.283163000000002</c:v>
                </c:pt>
                <c:pt idx="2501">
                  <c:v>35.316319</c:v>
                </c:pt>
                <c:pt idx="2502">
                  <c:v>35.314812000000003</c:v>
                </c:pt>
                <c:pt idx="2503">
                  <c:v>35.289276000000001</c:v>
                </c:pt>
                <c:pt idx="2504">
                  <c:v>35.273868999999998</c:v>
                </c:pt>
                <c:pt idx="2505">
                  <c:v>35.273366000000003</c:v>
                </c:pt>
                <c:pt idx="2506">
                  <c:v>35.269347000000003</c:v>
                </c:pt>
                <c:pt idx="2507">
                  <c:v>35.254525000000001</c:v>
                </c:pt>
                <c:pt idx="2508">
                  <c:v>35.257204999999999</c:v>
                </c:pt>
                <c:pt idx="2509">
                  <c:v>35.248829999999998</c:v>
                </c:pt>
                <c:pt idx="2510">
                  <c:v>35.240622999999999</c:v>
                </c:pt>
                <c:pt idx="2511">
                  <c:v>35.251510000000003</c:v>
                </c:pt>
                <c:pt idx="2512">
                  <c:v>35.215328999999997</c:v>
                </c:pt>
                <c:pt idx="2513">
                  <c:v>35.211224999999999</c:v>
                </c:pt>
                <c:pt idx="2514">
                  <c:v>35.203099999999999</c:v>
                </c:pt>
                <c:pt idx="2515">
                  <c:v>35.229064999999999</c:v>
                </c:pt>
                <c:pt idx="2516">
                  <c:v>35.198827999999999</c:v>
                </c:pt>
                <c:pt idx="2517">
                  <c:v>35.226635999999999</c:v>
                </c:pt>
                <c:pt idx="2518">
                  <c:v>35.205613</c:v>
                </c:pt>
                <c:pt idx="2519">
                  <c:v>35.221359999999997</c:v>
                </c:pt>
                <c:pt idx="2520">
                  <c:v>35.229483999999999</c:v>
                </c:pt>
                <c:pt idx="2521">
                  <c:v>35.229315999999997</c:v>
                </c:pt>
                <c:pt idx="2522">
                  <c:v>35.237608000000002</c:v>
                </c:pt>
                <c:pt idx="2523">
                  <c:v>35.236938000000002</c:v>
                </c:pt>
                <c:pt idx="2524">
                  <c:v>35.259382000000002</c:v>
                </c:pt>
                <c:pt idx="2525">
                  <c:v>35.233587999999997</c:v>
                </c:pt>
                <c:pt idx="2526">
                  <c:v>35.21022</c:v>
                </c:pt>
                <c:pt idx="2527">
                  <c:v>35.201006</c:v>
                </c:pt>
                <c:pt idx="2528">
                  <c:v>35.215916</c:v>
                </c:pt>
                <c:pt idx="2529">
                  <c:v>35.208880000000001</c:v>
                </c:pt>
                <c:pt idx="2530">
                  <c:v>35.206868999999998</c:v>
                </c:pt>
                <c:pt idx="2531">
                  <c:v>35.215998999999996</c:v>
                </c:pt>
                <c:pt idx="2532">
                  <c:v>35.206617999999999</c:v>
                </c:pt>
                <c:pt idx="2533">
                  <c:v>35.231493999999998</c:v>
                </c:pt>
                <c:pt idx="2534">
                  <c:v>35.188609</c:v>
                </c:pt>
                <c:pt idx="2535">
                  <c:v>35.184838999999997</c:v>
                </c:pt>
                <c:pt idx="2536">
                  <c:v>35.190199999999997</c:v>
                </c:pt>
                <c:pt idx="2537">
                  <c:v>35.164482</c:v>
                </c:pt>
                <c:pt idx="2538">
                  <c:v>35.169592000000002</c:v>
                </c:pt>
                <c:pt idx="2539">
                  <c:v>35.153087999999997</c:v>
                </c:pt>
                <c:pt idx="2540">
                  <c:v>35.123427</c:v>
                </c:pt>
                <c:pt idx="2541">
                  <c:v>35.100802000000002</c:v>
                </c:pt>
                <c:pt idx="2542">
                  <c:v>35.069709000000003</c:v>
                </c:pt>
                <c:pt idx="2543">
                  <c:v>35.030816000000002</c:v>
                </c:pt>
                <c:pt idx="2544">
                  <c:v>35.025367000000003</c:v>
                </c:pt>
                <c:pt idx="2545">
                  <c:v>34.979674000000003</c:v>
                </c:pt>
                <c:pt idx="2546">
                  <c:v>34.976739000000002</c:v>
                </c:pt>
                <c:pt idx="2547">
                  <c:v>34.962065000000003</c:v>
                </c:pt>
                <c:pt idx="2548">
                  <c:v>34.900675</c:v>
                </c:pt>
                <c:pt idx="2549">
                  <c:v>34.890524999999997</c:v>
                </c:pt>
                <c:pt idx="2550">
                  <c:v>34.916862999999999</c:v>
                </c:pt>
                <c:pt idx="2551">
                  <c:v>34.889350999999998</c:v>
                </c:pt>
                <c:pt idx="2552">
                  <c:v>34.876264999999997</c:v>
                </c:pt>
                <c:pt idx="2553">
                  <c:v>34.888848000000003</c:v>
                </c:pt>
                <c:pt idx="2554">
                  <c:v>34.920385000000003</c:v>
                </c:pt>
                <c:pt idx="2555">
                  <c:v>34.884233999999999</c:v>
                </c:pt>
                <c:pt idx="2556">
                  <c:v>34.919713999999999</c:v>
                </c:pt>
                <c:pt idx="2557">
                  <c:v>34.918205</c:v>
                </c:pt>
                <c:pt idx="2558">
                  <c:v>34.923237</c:v>
                </c:pt>
                <c:pt idx="2559">
                  <c:v>34.920133999999997</c:v>
                </c:pt>
                <c:pt idx="2560">
                  <c:v>34.907049000000001</c:v>
                </c:pt>
                <c:pt idx="2561">
                  <c:v>34.922733999999998</c:v>
                </c:pt>
                <c:pt idx="2562">
                  <c:v>34.921391999999997</c:v>
                </c:pt>
                <c:pt idx="2563">
                  <c:v>34.931708</c:v>
                </c:pt>
                <c:pt idx="2564">
                  <c:v>34.938752000000001</c:v>
                </c:pt>
                <c:pt idx="2565">
                  <c:v>34.945377000000001</c:v>
                </c:pt>
                <c:pt idx="2566">
                  <c:v>34.965755000000001</c:v>
                </c:pt>
                <c:pt idx="2567">
                  <c:v>34.988143000000001</c:v>
                </c:pt>
                <c:pt idx="2568">
                  <c:v>34.977913000000001</c:v>
                </c:pt>
                <c:pt idx="2569">
                  <c:v>34.996527</c:v>
                </c:pt>
                <c:pt idx="2570">
                  <c:v>35.036850999999999</c:v>
                </c:pt>
                <c:pt idx="2571">
                  <c:v>34.985543</c:v>
                </c:pt>
                <c:pt idx="2572">
                  <c:v>35.004491999999999</c:v>
                </c:pt>
                <c:pt idx="2573">
                  <c:v>34.995102000000003</c:v>
                </c:pt>
                <c:pt idx="2574">
                  <c:v>34.979422999999997</c:v>
                </c:pt>
                <c:pt idx="2575">
                  <c:v>34.950240999999998</c:v>
                </c:pt>
                <c:pt idx="2576">
                  <c:v>35.002479999999998</c:v>
                </c:pt>
                <c:pt idx="2577">
                  <c:v>34.976404000000002</c:v>
                </c:pt>
                <c:pt idx="2578">
                  <c:v>34.989400000000003</c:v>
                </c:pt>
                <c:pt idx="2579">
                  <c:v>34.959046000000001</c:v>
                </c:pt>
                <c:pt idx="2580">
                  <c:v>34.95955</c:v>
                </c:pt>
                <c:pt idx="2581">
                  <c:v>34.978667999999999</c:v>
                </c:pt>
                <c:pt idx="2582">
                  <c:v>34.952002</c:v>
                </c:pt>
                <c:pt idx="2583">
                  <c:v>34.974308000000001</c:v>
                </c:pt>
                <c:pt idx="2584">
                  <c:v>35.027295000000002</c:v>
                </c:pt>
                <c:pt idx="2585">
                  <c:v>35.064093</c:v>
                </c:pt>
                <c:pt idx="2586">
                  <c:v>35.062333000000002</c:v>
                </c:pt>
                <c:pt idx="2587">
                  <c:v>35.067529999999998</c:v>
                </c:pt>
                <c:pt idx="2588">
                  <c:v>35.104489000000001</c:v>
                </c:pt>
                <c:pt idx="2589">
                  <c:v>35.125857000000003</c:v>
                </c:pt>
                <c:pt idx="2590">
                  <c:v>35.171854000000003</c:v>
                </c:pt>
                <c:pt idx="2591">
                  <c:v>35.150407000000001</c:v>
                </c:pt>
                <c:pt idx="2592">
                  <c:v>35.158115000000002</c:v>
                </c:pt>
                <c:pt idx="2593">
                  <c:v>35.165906</c:v>
                </c:pt>
                <c:pt idx="2594">
                  <c:v>35.184336000000002</c:v>
                </c:pt>
                <c:pt idx="2595">
                  <c:v>35.241292999999999</c:v>
                </c:pt>
                <c:pt idx="2596">
                  <c:v>35.206702</c:v>
                </c:pt>
                <c:pt idx="2597">
                  <c:v>35.231828999999998</c:v>
                </c:pt>
                <c:pt idx="2598">
                  <c:v>35.220689999999998</c:v>
                </c:pt>
                <c:pt idx="2599">
                  <c:v>35.201006</c:v>
                </c:pt>
                <c:pt idx="2600">
                  <c:v>35.207121000000001</c:v>
                </c:pt>
                <c:pt idx="2601">
                  <c:v>35.177382999999999</c:v>
                </c:pt>
                <c:pt idx="2602">
                  <c:v>35.179561</c:v>
                </c:pt>
                <c:pt idx="2603">
                  <c:v>35.163477</c:v>
                </c:pt>
                <c:pt idx="2604">
                  <c:v>35.157947</c:v>
                </c:pt>
                <c:pt idx="2605">
                  <c:v>35.150072000000002</c:v>
                </c:pt>
                <c:pt idx="2606">
                  <c:v>35.160628000000003</c:v>
                </c:pt>
                <c:pt idx="2607">
                  <c:v>35.171183999999997</c:v>
                </c:pt>
                <c:pt idx="2608">
                  <c:v>35.149988</c:v>
                </c:pt>
                <c:pt idx="2609">
                  <c:v>35.133398</c:v>
                </c:pt>
                <c:pt idx="2610">
                  <c:v>35.113120000000002</c:v>
                </c:pt>
                <c:pt idx="2611">
                  <c:v>35.091667000000001</c:v>
                </c:pt>
                <c:pt idx="2612">
                  <c:v>35.116723</c:v>
                </c:pt>
                <c:pt idx="2613">
                  <c:v>35.100802000000002</c:v>
                </c:pt>
                <c:pt idx="2614">
                  <c:v>35.090494</c:v>
                </c:pt>
                <c:pt idx="2615">
                  <c:v>35.097617</c:v>
                </c:pt>
                <c:pt idx="2616">
                  <c:v>35.115802000000002</c:v>
                </c:pt>
                <c:pt idx="2617">
                  <c:v>35.090744999999998</c:v>
                </c:pt>
                <c:pt idx="2618">
                  <c:v>35.113371000000001</c:v>
                </c:pt>
                <c:pt idx="2619">
                  <c:v>35.098120000000002</c:v>
                </c:pt>
                <c:pt idx="2620">
                  <c:v>35.025115</c:v>
                </c:pt>
                <c:pt idx="2621">
                  <c:v>35.043053999999998</c:v>
                </c:pt>
                <c:pt idx="2622">
                  <c:v>35.013043000000003</c:v>
                </c:pt>
                <c:pt idx="2623">
                  <c:v>35.021929999999998</c:v>
                </c:pt>
                <c:pt idx="2624">
                  <c:v>35.002814999999998</c:v>
                </c:pt>
                <c:pt idx="2625">
                  <c:v>35.006504</c:v>
                </c:pt>
                <c:pt idx="2626">
                  <c:v>34.996274999999997</c:v>
                </c:pt>
                <c:pt idx="2627">
                  <c:v>34.975482</c:v>
                </c:pt>
                <c:pt idx="2628">
                  <c:v>34.960639999999998</c:v>
                </c:pt>
                <c:pt idx="2629">
                  <c:v>34.960723999999999</c:v>
                </c:pt>
                <c:pt idx="2630">
                  <c:v>34.904449</c:v>
                </c:pt>
                <c:pt idx="2631">
                  <c:v>34.910488000000001</c:v>
                </c:pt>
                <c:pt idx="2632">
                  <c:v>34.896397</c:v>
                </c:pt>
                <c:pt idx="2633">
                  <c:v>34.919713999999999</c:v>
                </c:pt>
                <c:pt idx="2634">
                  <c:v>34.874502999999997</c:v>
                </c:pt>
                <c:pt idx="2635">
                  <c:v>34.871651</c:v>
                </c:pt>
                <c:pt idx="2636">
                  <c:v>34.844636999999999</c:v>
                </c:pt>
                <c:pt idx="2637">
                  <c:v>34.889769999999999</c:v>
                </c:pt>
                <c:pt idx="2638">
                  <c:v>34.924914000000001</c:v>
                </c:pt>
                <c:pt idx="2639">
                  <c:v>34.920301000000002</c:v>
                </c:pt>
                <c:pt idx="2640">
                  <c:v>34.935146000000003</c:v>
                </c:pt>
                <c:pt idx="2641">
                  <c:v>34.947642000000002</c:v>
                </c:pt>
                <c:pt idx="2642">
                  <c:v>34.967432000000002</c:v>
                </c:pt>
                <c:pt idx="2643">
                  <c:v>34.982860000000002</c:v>
                </c:pt>
                <c:pt idx="2644">
                  <c:v>34.997281999999998</c:v>
                </c:pt>
                <c:pt idx="2645">
                  <c:v>34.993172999999999</c:v>
                </c:pt>
                <c:pt idx="2646">
                  <c:v>35.039450000000002</c:v>
                </c:pt>
                <c:pt idx="2647">
                  <c:v>35.046993999999998</c:v>
                </c:pt>
                <c:pt idx="2648">
                  <c:v>35.056801</c:v>
                </c:pt>
                <c:pt idx="2649">
                  <c:v>35.034253</c:v>
                </c:pt>
                <c:pt idx="2650">
                  <c:v>35.034672</c:v>
                </c:pt>
                <c:pt idx="2651">
                  <c:v>35.038947</c:v>
                </c:pt>
                <c:pt idx="2652">
                  <c:v>35.010947000000002</c:v>
                </c:pt>
                <c:pt idx="2653">
                  <c:v>35.030313</c:v>
                </c:pt>
                <c:pt idx="2654">
                  <c:v>35.029558000000002</c:v>
                </c:pt>
                <c:pt idx="2655">
                  <c:v>35.022599999999997</c:v>
                </c:pt>
                <c:pt idx="2656">
                  <c:v>34.989986999999999</c:v>
                </c:pt>
                <c:pt idx="2657">
                  <c:v>35.023774000000003</c:v>
                </c:pt>
                <c:pt idx="2658">
                  <c:v>35.003318</c:v>
                </c:pt>
                <c:pt idx="2659">
                  <c:v>34.943449000000001</c:v>
                </c:pt>
                <c:pt idx="2660">
                  <c:v>34.932211000000002</c:v>
                </c:pt>
                <c:pt idx="2661">
                  <c:v>34.911327</c:v>
                </c:pt>
                <c:pt idx="2662">
                  <c:v>34.913843</c:v>
                </c:pt>
                <c:pt idx="2663">
                  <c:v>34.904029999999999</c:v>
                </c:pt>
                <c:pt idx="2664">
                  <c:v>34.937745999999997</c:v>
                </c:pt>
                <c:pt idx="2665">
                  <c:v>34.947139</c:v>
                </c:pt>
                <c:pt idx="2666">
                  <c:v>34.910237000000002</c:v>
                </c:pt>
                <c:pt idx="2667">
                  <c:v>34.927681999999997</c:v>
                </c:pt>
                <c:pt idx="2668">
                  <c:v>34.959465999999999</c:v>
                </c:pt>
                <c:pt idx="2669">
                  <c:v>34.967264</c:v>
                </c:pt>
                <c:pt idx="2670">
                  <c:v>34.993425000000002</c:v>
                </c:pt>
                <c:pt idx="2671">
                  <c:v>34.965839000000003</c:v>
                </c:pt>
                <c:pt idx="2672">
                  <c:v>34.978164999999997</c:v>
                </c:pt>
                <c:pt idx="2673">
                  <c:v>35.007426000000002</c:v>
                </c:pt>
                <c:pt idx="2674">
                  <c:v>35.000467</c:v>
                </c:pt>
                <c:pt idx="2675">
                  <c:v>35.000300000000003</c:v>
                </c:pt>
                <c:pt idx="2676">
                  <c:v>34.998874999999998</c:v>
                </c:pt>
                <c:pt idx="2677">
                  <c:v>35.026707999999999</c:v>
                </c:pt>
                <c:pt idx="2678">
                  <c:v>35.056633000000005</c:v>
                </c:pt>
                <c:pt idx="2679">
                  <c:v>34.970534000000001</c:v>
                </c:pt>
                <c:pt idx="2680">
                  <c:v>34.849921999999999</c:v>
                </c:pt>
                <c:pt idx="2681">
                  <c:v>34.606148000000005</c:v>
                </c:pt>
                <c:pt idx="2682">
                  <c:v>34.259914999999999</c:v>
                </c:pt>
                <c:pt idx="2683">
                  <c:v>33.941020000000002</c:v>
                </c:pt>
                <c:pt idx="2684">
                  <c:v>33.565798000000001</c:v>
                </c:pt>
                <c:pt idx="2685">
                  <c:v>33.225769</c:v>
                </c:pt>
                <c:pt idx="2686">
                  <c:v>32.825091999999998</c:v>
                </c:pt>
                <c:pt idx="2687">
                  <c:v>32.428252999999998</c:v>
                </c:pt>
                <c:pt idx="2688">
                  <c:v>31.934535</c:v>
                </c:pt>
                <c:pt idx="2689">
                  <c:v>31.359470000000002</c:v>
                </c:pt>
                <c:pt idx="2690">
                  <c:v>30.878328</c:v>
                </c:pt>
                <c:pt idx="2691">
                  <c:v>30.280025000000002</c:v>
                </c:pt>
                <c:pt idx="2692">
                  <c:v>29.635004000000002</c:v>
                </c:pt>
                <c:pt idx="2693">
                  <c:v>29.118677999999999</c:v>
                </c:pt>
                <c:pt idx="2694">
                  <c:v>28.479879</c:v>
                </c:pt>
                <c:pt idx="2695">
                  <c:v>27.968952999999999</c:v>
                </c:pt>
                <c:pt idx="2696">
                  <c:v>27.167929999999998</c:v>
                </c:pt>
                <c:pt idx="2697">
                  <c:v>26.387756</c:v>
                </c:pt>
                <c:pt idx="2698">
                  <c:v>25.753549</c:v>
                </c:pt>
                <c:pt idx="2699">
                  <c:v>25.057949000000001</c:v>
                </c:pt>
                <c:pt idx="2700">
                  <c:v>24.462229999999998</c:v>
                </c:pt>
                <c:pt idx="2701">
                  <c:v>23.937848000000002</c:v>
                </c:pt>
                <c:pt idx="2702">
                  <c:v>23.369011</c:v>
                </c:pt>
                <c:pt idx="2703">
                  <c:v>22.845578</c:v>
                </c:pt>
                <c:pt idx="2704">
                  <c:v>22.400642000000001</c:v>
                </c:pt>
                <c:pt idx="2705">
                  <c:v>21.874831999999998</c:v>
                </c:pt>
                <c:pt idx="2706">
                  <c:v>21.360821999999999</c:v>
                </c:pt>
                <c:pt idx="2707">
                  <c:v>20.911407000000001</c:v>
                </c:pt>
                <c:pt idx="2708">
                  <c:v>20.476813</c:v>
                </c:pt>
                <c:pt idx="2709">
                  <c:v>20.005561</c:v>
                </c:pt>
                <c:pt idx="2710">
                  <c:v>19.524289</c:v>
                </c:pt>
                <c:pt idx="2711">
                  <c:v>19.047851000000001</c:v>
                </c:pt>
                <c:pt idx="2712">
                  <c:v>18.450963000000002</c:v>
                </c:pt>
                <c:pt idx="2713">
                  <c:v>17.993829999999999</c:v>
                </c:pt>
                <c:pt idx="2714">
                  <c:v>17.446356000000002</c:v>
                </c:pt>
                <c:pt idx="2715">
                  <c:v>17.101586999999999</c:v>
                </c:pt>
                <c:pt idx="2716">
                  <c:v>16.648457000000001</c:v>
                </c:pt>
                <c:pt idx="2717">
                  <c:v>16.310673000000001</c:v>
                </c:pt>
                <c:pt idx="2718">
                  <c:v>15.903817</c:v>
                </c:pt>
                <c:pt idx="2719">
                  <c:v>15.667624999999999</c:v>
                </c:pt>
                <c:pt idx="2720">
                  <c:v>15.293843000000001</c:v>
                </c:pt>
                <c:pt idx="2721">
                  <c:v>15.061919</c:v>
                </c:pt>
                <c:pt idx="2722">
                  <c:v>14.763513</c:v>
                </c:pt>
                <c:pt idx="2723">
                  <c:v>14.559739</c:v>
                </c:pt>
                <c:pt idx="2724">
                  <c:v>14.236421999999999</c:v>
                </c:pt>
                <c:pt idx="2725">
                  <c:v>14.079389000000001</c:v>
                </c:pt>
                <c:pt idx="2726">
                  <c:v>13.774146999999999</c:v>
                </c:pt>
                <c:pt idx="2727">
                  <c:v>13.546887999999999</c:v>
                </c:pt>
                <c:pt idx="2728">
                  <c:v>13.37044</c:v>
                </c:pt>
                <c:pt idx="2729">
                  <c:v>13.104454</c:v>
                </c:pt>
                <c:pt idx="2730">
                  <c:v>12.985213999999999</c:v>
                </c:pt>
                <c:pt idx="2731">
                  <c:v>12.80072</c:v>
                </c:pt>
                <c:pt idx="2732">
                  <c:v>12.650782</c:v>
                </c:pt>
                <c:pt idx="2733">
                  <c:v>12.432441000000001</c:v>
                </c:pt>
                <c:pt idx="2734">
                  <c:v>12.26839</c:v>
                </c:pt>
                <c:pt idx="2735">
                  <c:v>12.194687</c:v>
                </c:pt>
                <c:pt idx="2736">
                  <c:v>12.023420999999999</c:v>
                </c:pt>
                <c:pt idx="2737">
                  <c:v>11.8908</c:v>
                </c:pt>
                <c:pt idx="2738">
                  <c:v>11.765498000000001</c:v>
                </c:pt>
                <c:pt idx="2739">
                  <c:v>11.675762000000001</c:v>
                </c:pt>
                <c:pt idx="2740">
                  <c:v>11.595744</c:v>
                </c:pt>
                <c:pt idx="2741">
                  <c:v>11.498047</c:v>
                </c:pt>
                <c:pt idx="2742">
                  <c:v>11.367053</c:v>
                </c:pt>
                <c:pt idx="2743">
                  <c:v>11.333328</c:v>
                </c:pt>
                <c:pt idx="2744">
                  <c:v>11.27291</c:v>
                </c:pt>
                <c:pt idx="2745">
                  <c:v>11.134905</c:v>
                </c:pt>
                <c:pt idx="2746">
                  <c:v>11.153430999999999</c:v>
                </c:pt>
                <c:pt idx="2747">
                  <c:v>11.062199</c:v>
                </c:pt>
                <c:pt idx="2748">
                  <c:v>11.063798</c:v>
                </c:pt>
                <c:pt idx="2749">
                  <c:v>10.977608</c:v>
                </c:pt>
                <c:pt idx="2750">
                  <c:v>10.966125999999999</c:v>
                </c:pt>
                <c:pt idx="2751">
                  <c:v>10.945418</c:v>
                </c:pt>
                <c:pt idx="2752">
                  <c:v>10.963773</c:v>
                </c:pt>
                <c:pt idx="2753">
                  <c:v>10.867934999999999</c:v>
                </c:pt>
                <c:pt idx="2754">
                  <c:v>10.884601</c:v>
                </c:pt>
                <c:pt idx="2755">
                  <c:v>10.879045999999999</c:v>
                </c:pt>
                <c:pt idx="2756">
                  <c:v>10.887332000000001</c:v>
                </c:pt>
                <c:pt idx="2757">
                  <c:v>10.889873999999999</c:v>
                </c:pt>
                <c:pt idx="2758">
                  <c:v>10.886108</c:v>
                </c:pt>
                <c:pt idx="2759">
                  <c:v>10.903431999999999</c:v>
                </c:pt>
                <c:pt idx="2760">
                  <c:v>10.958596</c:v>
                </c:pt>
                <c:pt idx="2761">
                  <c:v>10.988054</c:v>
                </c:pt>
                <c:pt idx="2762">
                  <c:v>10.990877000000001</c:v>
                </c:pt>
                <c:pt idx="2763">
                  <c:v>11.049215999999999</c:v>
                </c:pt>
                <c:pt idx="2764">
                  <c:v>11.047711</c:v>
                </c:pt>
                <c:pt idx="2765">
                  <c:v>11.106597000000001</c:v>
                </c:pt>
                <c:pt idx="2766">
                  <c:v>11.167723000000001</c:v>
                </c:pt>
                <c:pt idx="2767">
                  <c:v>11.185117</c:v>
                </c:pt>
                <c:pt idx="2768">
                  <c:v>11.260598999999999</c:v>
                </c:pt>
                <c:pt idx="2769">
                  <c:v>11.26605</c:v>
                </c:pt>
                <c:pt idx="2770">
                  <c:v>11.343567999999999</c:v>
                </c:pt>
                <c:pt idx="2771">
                  <c:v>11.378606</c:v>
                </c:pt>
                <c:pt idx="2772">
                  <c:v>11.447725</c:v>
                </c:pt>
                <c:pt idx="2773">
                  <c:v>11.507715000000001</c:v>
                </c:pt>
                <c:pt idx="2774">
                  <c:v>11.562808</c:v>
                </c:pt>
                <c:pt idx="2775">
                  <c:v>11.590208000000001</c:v>
                </c:pt>
                <c:pt idx="2776">
                  <c:v>11.67548</c:v>
                </c:pt>
                <c:pt idx="2777">
                  <c:v>11.746935000000001</c:v>
                </c:pt>
                <c:pt idx="2778">
                  <c:v>11.794651999999999</c:v>
                </c:pt>
                <c:pt idx="2779">
                  <c:v>11.843856000000001</c:v>
                </c:pt>
                <c:pt idx="2780">
                  <c:v>11.944945000000001</c:v>
                </c:pt>
                <c:pt idx="2781">
                  <c:v>11.974914999999999</c:v>
                </c:pt>
                <c:pt idx="2782">
                  <c:v>12.036528000000001</c:v>
                </c:pt>
                <c:pt idx="2783">
                  <c:v>12.143135000000001</c:v>
                </c:pt>
                <c:pt idx="2784">
                  <c:v>12.184022000000001</c:v>
                </c:pt>
                <c:pt idx="2785">
                  <c:v>12.302894</c:v>
                </c:pt>
                <c:pt idx="2786">
                  <c:v>12.336831</c:v>
                </c:pt>
                <c:pt idx="2787">
                  <c:v>12.435150999999999</c:v>
                </c:pt>
                <c:pt idx="2788">
                  <c:v>12.492419999999999</c:v>
                </c:pt>
                <c:pt idx="2789">
                  <c:v>12.590384</c:v>
                </c:pt>
                <c:pt idx="2790">
                  <c:v>12.630434000000001</c:v>
                </c:pt>
                <c:pt idx="2791">
                  <c:v>12.705657</c:v>
                </c:pt>
                <c:pt idx="2792">
                  <c:v>12.783372</c:v>
                </c:pt>
                <c:pt idx="2793">
                  <c:v>12.834294</c:v>
                </c:pt>
                <c:pt idx="2794">
                  <c:v>12.911959</c:v>
                </c:pt>
                <c:pt idx="2795">
                  <c:v>12.942345</c:v>
                </c:pt>
                <c:pt idx="2796">
                  <c:v>13.045215000000001</c:v>
                </c:pt>
                <c:pt idx="2797">
                  <c:v>13.096724</c:v>
                </c:pt>
                <c:pt idx="2798">
                  <c:v>13.177732000000001</c:v>
                </c:pt>
                <c:pt idx="2799">
                  <c:v>13.190021</c:v>
                </c:pt>
                <c:pt idx="2800">
                  <c:v>13.26057</c:v>
                </c:pt>
                <c:pt idx="2801">
                  <c:v>13.340209999999999</c:v>
                </c:pt>
                <c:pt idx="2802">
                  <c:v>13.423074</c:v>
                </c:pt>
                <c:pt idx="2803">
                  <c:v>13.470582</c:v>
                </c:pt>
                <c:pt idx="2804">
                  <c:v>13.528580999999999</c:v>
                </c:pt>
                <c:pt idx="2805">
                  <c:v>13.595203</c:v>
                </c:pt>
                <c:pt idx="2806">
                  <c:v>13.668397000000001</c:v>
                </c:pt>
                <c:pt idx="2807">
                  <c:v>13.707491000000001</c:v>
                </c:pt>
                <c:pt idx="2808">
                  <c:v>13.757253</c:v>
                </c:pt>
                <c:pt idx="2809">
                  <c:v>13.81452</c:v>
                </c:pt>
                <c:pt idx="2810">
                  <c:v>13.886614999999999</c:v>
                </c:pt>
                <c:pt idx="2811">
                  <c:v>13.933828</c:v>
                </c:pt>
                <c:pt idx="2812">
                  <c:v>13.966937</c:v>
                </c:pt>
                <c:pt idx="2813">
                  <c:v>14.042036</c:v>
                </c:pt>
                <c:pt idx="2814">
                  <c:v>14.057238</c:v>
                </c:pt>
                <c:pt idx="2815">
                  <c:v>14.078555</c:v>
                </c:pt>
                <c:pt idx="2816">
                  <c:v>14.13916</c:v>
                </c:pt>
                <c:pt idx="2817">
                  <c:v>14.194188</c:v>
                </c:pt>
                <c:pt idx="2818">
                  <c:v>14.228087</c:v>
                </c:pt>
                <c:pt idx="2819">
                  <c:v>14.270685</c:v>
                </c:pt>
                <c:pt idx="2820">
                  <c:v>14.313921000000001</c:v>
                </c:pt>
                <c:pt idx="2821">
                  <c:v>14.330769</c:v>
                </c:pt>
                <c:pt idx="2822">
                  <c:v>14.388799000000001</c:v>
                </c:pt>
                <c:pt idx="2823">
                  <c:v>14.429697000000001</c:v>
                </c:pt>
                <c:pt idx="2824">
                  <c:v>14.442463999999999</c:v>
                </c:pt>
                <c:pt idx="2825">
                  <c:v>14.472715000000001</c:v>
                </c:pt>
                <c:pt idx="2826">
                  <c:v>14.528392</c:v>
                </c:pt>
                <c:pt idx="2827">
                  <c:v>14.543835</c:v>
                </c:pt>
                <c:pt idx="2828">
                  <c:v>14.581835999999999</c:v>
                </c:pt>
                <c:pt idx="2829">
                  <c:v>14.565934</c:v>
                </c:pt>
                <c:pt idx="2830">
                  <c:v>14.618721000000001</c:v>
                </c:pt>
                <c:pt idx="2831">
                  <c:v>14.622233</c:v>
                </c:pt>
                <c:pt idx="2832">
                  <c:v>14.602452</c:v>
                </c:pt>
                <c:pt idx="2833">
                  <c:v>14.629165</c:v>
                </c:pt>
                <c:pt idx="2834">
                  <c:v>14.633417</c:v>
                </c:pt>
                <c:pt idx="2835">
                  <c:v>14.70984</c:v>
                </c:pt>
                <c:pt idx="2836">
                  <c:v>14.66216</c:v>
                </c:pt>
                <c:pt idx="2837">
                  <c:v>14.686556</c:v>
                </c:pt>
                <c:pt idx="2838">
                  <c:v>14.686741</c:v>
                </c:pt>
                <c:pt idx="2839">
                  <c:v>14.708361999999999</c:v>
                </c:pt>
                <c:pt idx="2840">
                  <c:v>14.721297</c:v>
                </c:pt>
                <c:pt idx="2841">
                  <c:v>14.739496000000001</c:v>
                </c:pt>
                <c:pt idx="2842">
                  <c:v>14.742452</c:v>
                </c:pt>
                <c:pt idx="2843">
                  <c:v>14.742914000000001</c:v>
                </c:pt>
                <c:pt idx="2844">
                  <c:v>14.741066</c:v>
                </c:pt>
                <c:pt idx="2845">
                  <c:v>14.775335999999999</c:v>
                </c:pt>
                <c:pt idx="2846">
                  <c:v>14.771457</c:v>
                </c:pt>
                <c:pt idx="2847">
                  <c:v>14.776536999999999</c:v>
                </c:pt>
                <c:pt idx="2848">
                  <c:v>14.807568</c:v>
                </c:pt>
                <c:pt idx="2849">
                  <c:v>14.791314</c:v>
                </c:pt>
                <c:pt idx="2850">
                  <c:v>14.791129</c:v>
                </c:pt>
                <c:pt idx="2851">
                  <c:v>14.811354</c:v>
                </c:pt>
                <c:pt idx="2852">
                  <c:v>14.786695999999999</c:v>
                </c:pt>
                <c:pt idx="2853">
                  <c:v>14.811724</c:v>
                </c:pt>
                <c:pt idx="2854">
                  <c:v>14.816618</c:v>
                </c:pt>
                <c:pt idx="2855">
                  <c:v>14.802673</c:v>
                </c:pt>
                <c:pt idx="2856">
                  <c:v>14.806183000000001</c:v>
                </c:pt>
                <c:pt idx="2857">
                  <c:v>14.808122000000001</c:v>
                </c:pt>
                <c:pt idx="2858">
                  <c:v>14.803597</c:v>
                </c:pt>
                <c:pt idx="2859">
                  <c:v>14.830377</c:v>
                </c:pt>
                <c:pt idx="2860">
                  <c:v>14.861307</c:v>
                </c:pt>
                <c:pt idx="2861">
                  <c:v>14.816803</c:v>
                </c:pt>
                <c:pt idx="2862">
                  <c:v>14.852444</c:v>
                </c:pt>
                <c:pt idx="2863">
                  <c:v>14.835824000000001</c:v>
                </c:pt>
                <c:pt idx="2864">
                  <c:v>14.85069</c:v>
                </c:pt>
                <c:pt idx="2865">
                  <c:v>14.889187</c:v>
                </c:pt>
                <c:pt idx="2866">
                  <c:v>14.888541</c:v>
                </c:pt>
                <c:pt idx="2867">
                  <c:v>14.891310000000001</c:v>
                </c:pt>
                <c:pt idx="2868">
                  <c:v>14.905709999999999</c:v>
                </c:pt>
                <c:pt idx="2869">
                  <c:v>14.916694</c:v>
                </c:pt>
                <c:pt idx="2870">
                  <c:v>14.920477999999999</c:v>
                </c:pt>
                <c:pt idx="2871">
                  <c:v>14.947335000000001</c:v>
                </c:pt>
                <c:pt idx="2872">
                  <c:v>14.915309000000001</c:v>
                </c:pt>
                <c:pt idx="2873">
                  <c:v>14.96819</c:v>
                </c:pt>
                <c:pt idx="2874">
                  <c:v>14.918355</c:v>
                </c:pt>
                <c:pt idx="2875">
                  <c:v>14.953333000000001</c:v>
                </c:pt>
                <c:pt idx="2876">
                  <c:v>14.977601999999999</c:v>
                </c:pt>
                <c:pt idx="2877">
                  <c:v>15.005096</c:v>
                </c:pt>
                <c:pt idx="2878">
                  <c:v>15.002882</c:v>
                </c:pt>
                <c:pt idx="2879">
                  <c:v>15.003527999999999</c:v>
                </c:pt>
                <c:pt idx="2880">
                  <c:v>14.982676</c:v>
                </c:pt>
                <c:pt idx="2881">
                  <c:v>14.989043000000001</c:v>
                </c:pt>
                <c:pt idx="2882">
                  <c:v>15.011831000000001</c:v>
                </c:pt>
                <c:pt idx="2883">
                  <c:v>14.973818</c:v>
                </c:pt>
                <c:pt idx="2884">
                  <c:v>14.991903000000001</c:v>
                </c:pt>
                <c:pt idx="2885">
                  <c:v>15.006387999999999</c:v>
                </c:pt>
                <c:pt idx="2886">
                  <c:v>14.991994999999999</c:v>
                </c:pt>
                <c:pt idx="2887">
                  <c:v>15.000391</c:v>
                </c:pt>
                <c:pt idx="2888">
                  <c:v>15.028252</c:v>
                </c:pt>
                <c:pt idx="2889">
                  <c:v>15.024562</c:v>
                </c:pt>
                <c:pt idx="2890">
                  <c:v>14.983968000000001</c:v>
                </c:pt>
                <c:pt idx="2891">
                  <c:v>15.007403</c:v>
                </c:pt>
                <c:pt idx="2892">
                  <c:v>15.00362</c:v>
                </c:pt>
                <c:pt idx="2893">
                  <c:v>14.991073</c:v>
                </c:pt>
                <c:pt idx="2894">
                  <c:v>14.947519</c:v>
                </c:pt>
                <c:pt idx="2895">
                  <c:v>15.001590999999999</c:v>
                </c:pt>
                <c:pt idx="2896">
                  <c:v>14.9621</c:v>
                </c:pt>
                <c:pt idx="2897">
                  <c:v>14.959977</c:v>
                </c:pt>
                <c:pt idx="2898">
                  <c:v>14.993748</c:v>
                </c:pt>
                <c:pt idx="2899">
                  <c:v>14.981477</c:v>
                </c:pt>
                <c:pt idx="2900">
                  <c:v>14.963298999999999</c:v>
                </c:pt>
                <c:pt idx="2901">
                  <c:v>14.997992</c:v>
                </c:pt>
                <c:pt idx="2902">
                  <c:v>14.954071000000001</c:v>
                </c:pt>
                <c:pt idx="2903">
                  <c:v>14.936906</c:v>
                </c:pt>
                <c:pt idx="2904">
                  <c:v>14.971327</c:v>
                </c:pt>
                <c:pt idx="2905">
                  <c:v>14.973265</c:v>
                </c:pt>
                <c:pt idx="2906">
                  <c:v>14.941613</c:v>
                </c:pt>
                <c:pt idx="2907">
                  <c:v>14.966252000000001</c:v>
                </c:pt>
                <c:pt idx="2908">
                  <c:v>14.993378999999999</c:v>
                </c:pt>
                <c:pt idx="2909">
                  <c:v>14.961729999999999</c:v>
                </c:pt>
                <c:pt idx="2910">
                  <c:v>14.96819</c:v>
                </c:pt>
                <c:pt idx="2911">
                  <c:v>14.943828</c:v>
                </c:pt>
                <c:pt idx="2912">
                  <c:v>14.970865999999999</c:v>
                </c:pt>
                <c:pt idx="2913">
                  <c:v>14.958869999999999</c:v>
                </c:pt>
                <c:pt idx="2914">
                  <c:v>14.965145</c:v>
                </c:pt>
                <c:pt idx="2915">
                  <c:v>14.994763000000001</c:v>
                </c:pt>
                <c:pt idx="2916">
                  <c:v>14.972803000000001</c:v>
                </c:pt>
                <c:pt idx="2917">
                  <c:v>14.904878999999999</c:v>
                </c:pt>
                <c:pt idx="2918">
                  <c:v>14.946873</c:v>
                </c:pt>
                <c:pt idx="2919">
                  <c:v>14.938475</c:v>
                </c:pt>
                <c:pt idx="2920">
                  <c:v>14.897494999999999</c:v>
                </c:pt>
                <c:pt idx="2921">
                  <c:v>14.938198</c:v>
                </c:pt>
                <c:pt idx="2922">
                  <c:v>14.942812999999999</c:v>
                </c:pt>
                <c:pt idx="2923">
                  <c:v>14.91614</c:v>
                </c:pt>
                <c:pt idx="2924">
                  <c:v>14.900632999999999</c:v>
                </c:pt>
                <c:pt idx="2925">
                  <c:v>14.913556</c:v>
                </c:pt>
                <c:pt idx="2926">
                  <c:v>14.914756000000001</c:v>
                </c:pt>
                <c:pt idx="2927">
                  <c:v>14.922969999999999</c:v>
                </c:pt>
                <c:pt idx="2928">
                  <c:v>14.902386999999999</c:v>
                </c:pt>
                <c:pt idx="2929">
                  <c:v>14.877924999999999</c:v>
                </c:pt>
                <c:pt idx="2930">
                  <c:v>14.877186</c:v>
                </c:pt>
                <c:pt idx="2931">
                  <c:v>14.882078999999999</c:v>
                </c:pt>
                <c:pt idx="2932">
                  <c:v>14.891403</c:v>
                </c:pt>
                <c:pt idx="2933">
                  <c:v>14.891679999999999</c:v>
                </c:pt>
                <c:pt idx="2934">
                  <c:v>14.922969999999999</c:v>
                </c:pt>
                <c:pt idx="2935">
                  <c:v>14.898326000000001</c:v>
                </c:pt>
                <c:pt idx="2936">
                  <c:v>14.923432</c:v>
                </c:pt>
                <c:pt idx="2937">
                  <c:v>14.914847999999999</c:v>
                </c:pt>
                <c:pt idx="2938">
                  <c:v>14.918263</c:v>
                </c:pt>
                <c:pt idx="2939">
                  <c:v>14.968559000000001</c:v>
                </c:pt>
                <c:pt idx="2940">
                  <c:v>14.951672</c:v>
                </c:pt>
                <c:pt idx="2941">
                  <c:v>14.963391</c:v>
                </c:pt>
                <c:pt idx="2942">
                  <c:v>14.934599</c:v>
                </c:pt>
                <c:pt idx="2943">
                  <c:v>14.916048</c:v>
                </c:pt>
                <c:pt idx="2944">
                  <c:v>14.944381</c:v>
                </c:pt>
                <c:pt idx="2945">
                  <c:v>14.936537</c:v>
                </c:pt>
                <c:pt idx="2946">
                  <c:v>14.942259</c:v>
                </c:pt>
                <c:pt idx="2947">
                  <c:v>14.976955999999999</c:v>
                </c:pt>
                <c:pt idx="2948">
                  <c:v>14.959239</c:v>
                </c:pt>
                <c:pt idx="2949">
                  <c:v>14.951211000000001</c:v>
                </c:pt>
                <c:pt idx="2950">
                  <c:v>14.957578</c:v>
                </c:pt>
                <c:pt idx="2951">
                  <c:v>14.981938</c:v>
                </c:pt>
                <c:pt idx="2952">
                  <c:v>15.0122</c:v>
                </c:pt>
                <c:pt idx="2953">
                  <c:v>14.989134999999999</c:v>
                </c:pt>
                <c:pt idx="2954">
                  <c:v>15.000667999999999</c:v>
                </c:pt>
                <c:pt idx="2955">
                  <c:v>14.991441999999999</c:v>
                </c:pt>
                <c:pt idx="2956">
                  <c:v>14.994671</c:v>
                </c:pt>
                <c:pt idx="2957">
                  <c:v>15.013768000000001</c:v>
                </c:pt>
                <c:pt idx="2958">
                  <c:v>15.02899</c:v>
                </c:pt>
                <c:pt idx="2959">
                  <c:v>15.020503</c:v>
                </c:pt>
                <c:pt idx="2960">
                  <c:v>15.026038</c:v>
                </c:pt>
                <c:pt idx="2961">
                  <c:v>15.032956</c:v>
                </c:pt>
                <c:pt idx="2962">
                  <c:v>15.008787</c:v>
                </c:pt>
                <c:pt idx="2963">
                  <c:v>15.036277</c:v>
                </c:pt>
                <c:pt idx="2964">
                  <c:v>15.016813000000001</c:v>
                </c:pt>
                <c:pt idx="2965">
                  <c:v>15.057861000000001</c:v>
                </c:pt>
                <c:pt idx="2966">
                  <c:v>15.041535</c:v>
                </c:pt>
                <c:pt idx="2967">
                  <c:v>15.018841999999999</c:v>
                </c:pt>
                <c:pt idx="2968">
                  <c:v>15.025207999999999</c:v>
                </c:pt>
                <c:pt idx="2969">
                  <c:v>15.031019000000001</c:v>
                </c:pt>
                <c:pt idx="2970">
                  <c:v>15.0253</c:v>
                </c:pt>
                <c:pt idx="2971">
                  <c:v>15.024746</c:v>
                </c:pt>
                <c:pt idx="2972">
                  <c:v>15.026960000000001</c:v>
                </c:pt>
                <c:pt idx="2973">
                  <c:v>15.03148</c:v>
                </c:pt>
                <c:pt idx="2974">
                  <c:v>15.025669000000001</c:v>
                </c:pt>
                <c:pt idx="2975">
                  <c:v>15.023638999999999</c:v>
                </c:pt>
                <c:pt idx="2976">
                  <c:v>15.000576000000001</c:v>
                </c:pt>
                <c:pt idx="2977">
                  <c:v>15.005464999999999</c:v>
                </c:pt>
                <c:pt idx="2978">
                  <c:v>15.001405999999999</c:v>
                </c:pt>
                <c:pt idx="2979">
                  <c:v>15.039598</c:v>
                </c:pt>
                <c:pt idx="2980">
                  <c:v>15.002143999999999</c:v>
                </c:pt>
                <c:pt idx="2981">
                  <c:v>15.035724</c:v>
                </c:pt>
                <c:pt idx="2982">
                  <c:v>15.027053</c:v>
                </c:pt>
                <c:pt idx="2983">
                  <c:v>15.025669000000001</c:v>
                </c:pt>
                <c:pt idx="2984">
                  <c:v>14.997623000000001</c:v>
                </c:pt>
                <c:pt idx="2985">
                  <c:v>14.995685999999999</c:v>
                </c:pt>
                <c:pt idx="2986">
                  <c:v>15.00648</c:v>
                </c:pt>
                <c:pt idx="2987">
                  <c:v>14.997623000000001</c:v>
                </c:pt>
                <c:pt idx="2988">
                  <c:v>14.988674</c:v>
                </c:pt>
                <c:pt idx="2989">
                  <c:v>14.971603999999999</c:v>
                </c:pt>
                <c:pt idx="2990">
                  <c:v>14.955363</c:v>
                </c:pt>
                <c:pt idx="2991">
                  <c:v>14.96293</c:v>
                </c:pt>
                <c:pt idx="2992">
                  <c:v>14.997992</c:v>
                </c:pt>
                <c:pt idx="2993">
                  <c:v>14.984983</c:v>
                </c:pt>
                <c:pt idx="2994">
                  <c:v>14.990703999999999</c:v>
                </c:pt>
                <c:pt idx="2995">
                  <c:v>14.994394</c:v>
                </c:pt>
                <c:pt idx="2996">
                  <c:v>14.983968000000001</c:v>
                </c:pt>
                <c:pt idx="2997">
                  <c:v>15.002329</c:v>
                </c:pt>
                <c:pt idx="2998">
                  <c:v>14.953609999999999</c:v>
                </c:pt>
                <c:pt idx="2999">
                  <c:v>14.919001</c:v>
                </c:pt>
                <c:pt idx="3000">
                  <c:v>14.903772</c:v>
                </c:pt>
                <c:pt idx="3001">
                  <c:v>14.939029</c:v>
                </c:pt>
                <c:pt idx="3002">
                  <c:v>14.872201</c:v>
                </c:pt>
                <c:pt idx="3003">
                  <c:v>14.771549</c:v>
                </c:pt>
                <c:pt idx="3004">
                  <c:v>14.634249000000001</c:v>
                </c:pt>
                <c:pt idx="3005">
                  <c:v>14.465313999999999</c:v>
                </c:pt>
                <c:pt idx="3006">
                  <c:v>14.287258</c:v>
                </c:pt>
                <c:pt idx="3007">
                  <c:v>14.072808999999999</c:v>
                </c:pt>
                <c:pt idx="3008">
                  <c:v>13.830667</c:v>
                </c:pt>
                <c:pt idx="3009">
                  <c:v>13.570211</c:v>
                </c:pt>
                <c:pt idx="3010">
                  <c:v>13.389784000000001</c:v>
                </c:pt>
                <c:pt idx="3011">
                  <c:v>13.113953</c:v>
                </c:pt>
                <c:pt idx="3012">
                  <c:v>12.889865</c:v>
                </c:pt>
                <c:pt idx="3013">
                  <c:v>12.635941000000001</c:v>
                </c:pt>
                <c:pt idx="3014">
                  <c:v>12.328977999999999</c:v>
                </c:pt>
                <c:pt idx="3015">
                  <c:v>12.091945000000001</c:v>
                </c:pt>
                <c:pt idx="3016">
                  <c:v>11.825768999999999</c:v>
                </c:pt>
                <c:pt idx="3017">
                  <c:v>11.601092</c:v>
                </c:pt>
                <c:pt idx="3018">
                  <c:v>11.339810999999999</c:v>
                </c:pt>
                <c:pt idx="3019">
                  <c:v>11.130955999999999</c:v>
                </c:pt>
                <c:pt idx="3020">
                  <c:v>10.872643</c:v>
                </c:pt>
                <c:pt idx="3021">
                  <c:v>10.660193</c:v>
                </c:pt>
                <c:pt idx="3022">
                  <c:v>10.452897999999999</c:v>
                </c:pt>
                <c:pt idx="3023">
                  <c:v>10.249734</c:v>
                </c:pt>
                <c:pt idx="3024">
                  <c:v>9.9589829999999999</c:v>
                </c:pt>
                <c:pt idx="3025">
                  <c:v>9.7142230000000005</c:v>
                </c:pt>
                <c:pt idx="3026">
                  <c:v>9.5384679999999999</c:v>
                </c:pt>
                <c:pt idx="3027">
                  <c:v>9.3119859999999992</c:v>
                </c:pt>
                <c:pt idx="3028">
                  <c:v>9.0774600000000003</c:v>
                </c:pt>
                <c:pt idx="3029">
                  <c:v>8.8742359999999998</c:v>
                </c:pt>
                <c:pt idx="3030">
                  <c:v>8.6918450000000007</c:v>
                </c:pt>
                <c:pt idx="3031">
                  <c:v>8.5174819999999993</c:v>
                </c:pt>
                <c:pt idx="3032">
                  <c:v>8.3385820000000006</c:v>
                </c:pt>
                <c:pt idx="3033">
                  <c:v>8.1178109999999997</c:v>
                </c:pt>
                <c:pt idx="3034">
                  <c:v>7.8640179999999997</c:v>
                </c:pt>
                <c:pt idx="3035">
                  <c:v>7.6846319999999997</c:v>
                </c:pt>
                <c:pt idx="3036">
                  <c:v>7.4809549999999998</c:v>
                </c:pt>
                <c:pt idx="3037">
                  <c:v>7.2792779999999997</c:v>
                </c:pt>
                <c:pt idx="3038">
                  <c:v>7.0735599999999996</c:v>
                </c:pt>
                <c:pt idx="3039">
                  <c:v>6.9213180000000003</c:v>
                </c:pt>
                <c:pt idx="3040">
                  <c:v>6.7269610000000002</c:v>
                </c:pt>
                <c:pt idx="3041">
                  <c:v>6.5331859999999997</c:v>
                </c:pt>
                <c:pt idx="3042">
                  <c:v>6.3554040000000001</c:v>
                </c:pt>
                <c:pt idx="3043">
                  <c:v>6.1489320000000003</c:v>
                </c:pt>
                <c:pt idx="3044">
                  <c:v>6.0091099999999997</c:v>
                </c:pt>
                <c:pt idx="3045">
                  <c:v>5.8800970000000001</c:v>
                </c:pt>
                <c:pt idx="3046">
                  <c:v>5.7466549999999996</c:v>
                </c:pt>
                <c:pt idx="3047">
                  <c:v>5.6267529999999999</c:v>
                </c:pt>
                <c:pt idx="3048">
                  <c:v>5.503298</c:v>
                </c:pt>
                <c:pt idx="3049">
                  <c:v>5.3686389999999999</c:v>
                </c:pt>
                <c:pt idx="3050">
                  <c:v>5.258</c:v>
                </c:pt>
                <c:pt idx="3051">
                  <c:v>5.141972</c:v>
                </c:pt>
                <c:pt idx="3052">
                  <c:v>4.9998969999999998</c:v>
                </c:pt>
                <c:pt idx="3053">
                  <c:v>4.8691690000000003</c:v>
                </c:pt>
                <c:pt idx="3054">
                  <c:v>4.7204949999999997</c:v>
                </c:pt>
                <c:pt idx="3055">
                  <c:v>4.600562</c:v>
                </c:pt>
                <c:pt idx="3056">
                  <c:v>4.4917360000000004</c:v>
                </c:pt>
                <c:pt idx="3057">
                  <c:v>4.3608729999999998</c:v>
                </c:pt>
                <c:pt idx="3058">
                  <c:v>4.2258370000000003</c:v>
                </c:pt>
                <c:pt idx="3059">
                  <c:v>4.1308299999999996</c:v>
                </c:pt>
                <c:pt idx="3060">
                  <c:v>4.011228</c:v>
                </c:pt>
                <c:pt idx="3061">
                  <c:v>3.9200179999999998</c:v>
                </c:pt>
                <c:pt idx="3062">
                  <c:v>3.8015590000000001</c:v>
                </c:pt>
                <c:pt idx="3063">
                  <c:v>3.698156</c:v>
                </c:pt>
                <c:pt idx="3064">
                  <c:v>3.6019230000000002</c:v>
                </c:pt>
                <c:pt idx="3065">
                  <c:v>3.488356</c:v>
                </c:pt>
                <c:pt idx="3066">
                  <c:v>3.3964210000000001</c:v>
                </c:pt>
                <c:pt idx="3067">
                  <c:v>3.3139259999999999</c:v>
                </c:pt>
                <c:pt idx="3068">
                  <c:v>3.252033</c:v>
                </c:pt>
                <c:pt idx="3069">
                  <c:v>3.1955019999999998</c:v>
                </c:pt>
                <c:pt idx="3070">
                  <c:v>3.1298539999999999</c:v>
                </c:pt>
                <c:pt idx="3071">
                  <c:v>3.040594</c:v>
                </c:pt>
                <c:pt idx="3072">
                  <c:v>2.9934029999999998</c:v>
                </c:pt>
                <c:pt idx="3073">
                  <c:v>2.9533510000000001</c:v>
                </c:pt>
                <c:pt idx="3074">
                  <c:v>2.8919350000000001</c:v>
                </c:pt>
                <c:pt idx="3075">
                  <c:v>2.8043339999999999</c:v>
                </c:pt>
                <c:pt idx="3076">
                  <c:v>2.7256170000000002</c:v>
                </c:pt>
                <c:pt idx="3077">
                  <c:v>2.6371579999999999</c:v>
                </c:pt>
                <c:pt idx="3078">
                  <c:v>2.5732910000000002</c:v>
                </c:pt>
                <c:pt idx="3079">
                  <c:v>2.5195129999999999</c:v>
                </c:pt>
                <c:pt idx="3080">
                  <c:v>2.465427</c:v>
                </c:pt>
                <c:pt idx="3081">
                  <c:v>2.3928630000000002</c:v>
                </c:pt>
                <c:pt idx="3082">
                  <c:v>2.348074</c:v>
                </c:pt>
                <c:pt idx="3083">
                  <c:v>2.261514</c:v>
                </c:pt>
                <c:pt idx="3084">
                  <c:v>2.206375</c:v>
                </c:pt>
                <c:pt idx="3085">
                  <c:v>2.133718</c:v>
                </c:pt>
                <c:pt idx="3086">
                  <c:v>2.0895600000000001</c:v>
                </c:pt>
                <c:pt idx="3087">
                  <c:v>2.0283720000000001</c:v>
                </c:pt>
                <c:pt idx="3088">
                  <c:v>1.9722839999999999</c:v>
                </c:pt>
                <c:pt idx="3089">
                  <c:v>1.946202</c:v>
                </c:pt>
                <c:pt idx="3090">
                  <c:v>1.9067289999999999</c:v>
                </c:pt>
                <c:pt idx="3091">
                  <c:v>1.8879250000000001</c:v>
                </c:pt>
                <c:pt idx="3092">
                  <c:v>1.844009</c:v>
                </c:pt>
                <c:pt idx="3093">
                  <c:v>1.803334</c:v>
                </c:pt>
                <c:pt idx="3094">
                  <c:v>1.7851109999999999</c:v>
                </c:pt>
                <c:pt idx="3095">
                  <c:v>1.72994</c:v>
                </c:pt>
                <c:pt idx="3096">
                  <c:v>1.7106269999999999</c:v>
                </c:pt>
                <c:pt idx="3097">
                  <c:v>1.668939</c:v>
                </c:pt>
                <c:pt idx="3098">
                  <c:v>1.6539569999999999</c:v>
                </c:pt>
                <c:pt idx="3099">
                  <c:v>1.6187640000000001</c:v>
                </c:pt>
                <c:pt idx="3100">
                  <c:v>1.6075250000000001</c:v>
                </c:pt>
                <c:pt idx="3101">
                  <c:v>1.5738030000000001</c:v>
                </c:pt>
                <c:pt idx="3102">
                  <c:v>1.5427390000000001</c:v>
                </c:pt>
                <c:pt idx="3103">
                  <c:v>1.528537</c:v>
                </c:pt>
                <c:pt idx="3104">
                  <c:v>1.49638</c:v>
                </c:pt>
                <c:pt idx="3105">
                  <c:v>1.4747760000000001</c:v>
                </c:pt>
                <c:pt idx="3106">
                  <c:v>1.4555359999999999</c:v>
                </c:pt>
                <c:pt idx="3107">
                  <c:v>1.4195199999999999</c:v>
                </c:pt>
                <c:pt idx="3108">
                  <c:v>1.4020520000000001</c:v>
                </c:pt>
                <c:pt idx="3109">
                  <c:v>1.375502</c:v>
                </c:pt>
                <c:pt idx="3110">
                  <c:v>1.36188</c:v>
                </c:pt>
                <c:pt idx="3111">
                  <c:v>1.316368</c:v>
                </c:pt>
                <c:pt idx="3112">
                  <c:v>1.307679</c:v>
                </c:pt>
                <c:pt idx="3113">
                  <c:v>1.282203</c:v>
                </c:pt>
                <c:pt idx="3114">
                  <c:v>1.271636</c:v>
                </c:pt>
                <c:pt idx="3115">
                  <c:v>1.2500070000000001</c:v>
                </c:pt>
                <c:pt idx="3116">
                  <c:v>1.2266969999999999</c:v>
                </c:pt>
                <c:pt idx="3117">
                  <c:v>1.195184</c:v>
                </c:pt>
                <c:pt idx="3118">
                  <c:v>1.1909350000000001</c:v>
                </c:pt>
                <c:pt idx="3119">
                  <c:v>1.1732499999999999</c:v>
                </c:pt>
                <c:pt idx="3120">
                  <c:v>1.153883</c:v>
                </c:pt>
                <c:pt idx="3121">
                  <c:v>1.129969</c:v>
                </c:pt>
                <c:pt idx="3122">
                  <c:v>1.1284860000000001</c:v>
                </c:pt>
                <c:pt idx="3123">
                  <c:v>1.0912249999999999</c:v>
                </c:pt>
                <c:pt idx="3124">
                  <c:v>1.0807469999999999</c:v>
                </c:pt>
                <c:pt idx="3125">
                  <c:v>1.0647329999999999</c:v>
                </c:pt>
                <c:pt idx="3126">
                  <c:v>1.0506949999999999</c:v>
                </c:pt>
                <c:pt idx="3127">
                  <c:v>1.035172</c:v>
                </c:pt>
                <c:pt idx="3128">
                  <c:v>1.00709</c:v>
                </c:pt>
                <c:pt idx="3129">
                  <c:v>1.0085740000000001</c:v>
                </c:pt>
                <c:pt idx="3130">
                  <c:v>0.98464200000000002</c:v>
                </c:pt>
                <c:pt idx="3131">
                  <c:v>0.97742200000000001</c:v>
                </c:pt>
                <c:pt idx="3132">
                  <c:v>0.95971799999999996</c:v>
                </c:pt>
                <c:pt idx="3133">
                  <c:v>0.92410800000000004</c:v>
                </c:pt>
                <c:pt idx="3134">
                  <c:v>0.93043900000000002</c:v>
                </c:pt>
                <c:pt idx="3135">
                  <c:v>0.91431399999999996</c:v>
                </c:pt>
                <c:pt idx="3136">
                  <c:v>0.896505</c:v>
                </c:pt>
                <c:pt idx="3137">
                  <c:v>0.87948700000000002</c:v>
                </c:pt>
                <c:pt idx="3138">
                  <c:v>0.87978299999999998</c:v>
                </c:pt>
                <c:pt idx="3139">
                  <c:v>0.866425</c:v>
                </c:pt>
                <c:pt idx="3140">
                  <c:v>0.83149099999999998</c:v>
                </c:pt>
                <c:pt idx="3141">
                  <c:v>0.83079800000000004</c:v>
                </c:pt>
                <c:pt idx="3142">
                  <c:v>0.792987</c:v>
                </c:pt>
                <c:pt idx="3143">
                  <c:v>0.78417599999999998</c:v>
                </c:pt>
                <c:pt idx="3144">
                  <c:v>0.79120500000000005</c:v>
                </c:pt>
                <c:pt idx="3145">
                  <c:v>0.77685000000000004</c:v>
                </c:pt>
                <c:pt idx="3146">
                  <c:v>0.75962399999999997</c:v>
                </c:pt>
                <c:pt idx="3147">
                  <c:v>0.73368199999999995</c:v>
                </c:pt>
                <c:pt idx="3148">
                  <c:v>0.73794000000000004</c:v>
                </c:pt>
                <c:pt idx="3149">
                  <c:v>0.73912800000000001</c:v>
                </c:pt>
                <c:pt idx="3150">
                  <c:v>0.70694500000000005</c:v>
                </c:pt>
                <c:pt idx="3151">
                  <c:v>0.69644700000000004</c:v>
                </c:pt>
                <c:pt idx="3152">
                  <c:v>0.68119399999999997</c:v>
                </c:pt>
                <c:pt idx="3153">
                  <c:v>0.673072</c:v>
                </c:pt>
                <c:pt idx="3154">
                  <c:v>0.66415800000000003</c:v>
                </c:pt>
                <c:pt idx="3155">
                  <c:v>0.67386500000000005</c:v>
                </c:pt>
                <c:pt idx="3156">
                  <c:v>0.65464800000000001</c:v>
                </c:pt>
                <c:pt idx="3157">
                  <c:v>0.66138399999999997</c:v>
                </c:pt>
                <c:pt idx="3158">
                  <c:v>0.64999200000000001</c:v>
                </c:pt>
                <c:pt idx="3159">
                  <c:v>0.63770800000000005</c:v>
                </c:pt>
                <c:pt idx="3160">
                  <c:v>0.61957799999999996</c:v>
                </c:pt>
                <c:pt idx="3161">
                  <c:v>0.61363299999999998</c:v>
                </c:pt>
                <c:pt idx="3162">
                  <c:v>0.58747499999999997</c:v>
                </c:pt>
                <c:pt idx="3163">
                  <c:v>0.58985299999999996</c:v>
                </c:pt>
                <c:pt idx="3164">
                  <c:v>0.56210599999999999</c:v>
                </c:pt>
                <c:pt idx="3165">
                  <c:v>0.587673</c:v>
                </c:pt>
                <c:pt idx="3166">
                  <c:v>0.57300700000000004</c:v>
                </c:pt>
                <c:pt idx="3167">
                  <c:v>0.56438500000000003</c:v>
                </c:pt>
                <c:pt idx="3168">
                  <c:v>0.54416699999999996</c:v>
                </c:pt>
                <c:pt idx="3169">
                  <c:v>0.54713999999999996</c:v>
                </c:pt>
                <c:pt idx="3170">
                  <c:v>0.52662299999999995</c:v>
                </c:pt>
                <c:pt idx="3171">
                  <c:v>0.52890300000000001</c:v>
                </c:pt>
                <c:pt idx="3172">
                  <c:v>0.51512500000000006</c:v>
                </c:pt>
                <c:pt idx="3173">
                  <c:v>0.51571900000000004</c:v>
                </c:pt>
                <c:pt idx="3174">
                  <c:v>0.48012899999999997</c:v>
                </c:pt>
                <c:pt idx="3175">
                  <c:v>0.48617700000000003</c:v>
                </c:pt>
                <c:pt idx="3176">
                  <c:v>0.47160299999999999</c:v>
                </c:pt>
                <c:pt idx="3177">
                  <c:v>0.458812</c:v>
                </c:pt>
                <c:pt idx="3178">
                  <c:v>0.453953</c:v>
                </c:pt>
                <c:pt idx="3179">
                  <c:v>0.44869799999999999</c:v>
                </c:pt>
                <c:pt idx="3180">
                  <c:v>0.45246599999999998</c:v>
                </c:pt>
                <c:pt idx="3181">
                  <c:v>0.43362499999999998</c:v>
                </c:pt>
                <c:pt idx="3182">
                  <c:v>0.42410500000000001</c:v>
                </c:pt>
                <c:pt idx="3183">
                  <c:v>0.40873199999999998</c:v>
                </c:pt>
                <c:pt idx="3184">
                  <c:v>0.41527799999999998</c:v>
                </c:pt>
                <c:pt idx="3185">
                  <c:v>0.39901300000000001</c:v>
                </c:pt>
                <c:pt idx="3186">
                  <c:v>0.38006699999999999</c:v>
                </c:pt>
                <c:pt idx="3187">
                  <c:v>0.36985000000000001</c:v>
                </c:pt>
                <c:pt idx="3188">
                  <c:v>0.36905700000000002</c:v>
                </c:pt>
                <c:pt idx="3189">
                  <c:v>0.35129899999999997</c:v>
                </c:pt>
                <c:pt idx="3190">
                  <c:v>0.35506900000000002</c:v>
                </c:pt>
                <c:pt idx="3191">
                  <c:v>0.33324199999999998</c:v>
                </c:pt>
                <c:pt idx="3192">
                  <c:v>0.331258</c:v>
                </c:pt>
                <c:pt idx="3193">
                  <c:v>0.34415600000000002</c:v>
                </c:pt>
                <c:pt idx="3194">
                  <c:v>0.331258</c:v>
                </c:pt>
                <c:pt idx="3195">
                  <c:v>0.33492899999999998</c:v>
                </c:pt>
                <c:pt idx="3196">
                  <c:v>0.32262600000000002</c:v>
                </c:pt>
                <c:pt idx="3197">
                  <c:v>0.334036</c:v>
                </c:pt>
                <c:pt idx="3198">
                  <c:v>0.31052000000000002</c:v>
                </c:pt>
                <c:pt idx="3199">
                  <c:v>0.311413</c:v>
                </c:pt>
                <c:pt idx="3200">
                  <c:v>0.28988000000000003</c:v>
                </c:pt>
                <c:pt idx="3201">
                  <c:v>2.7918999999999999E-2</c:v>
                </c:pt>
                <c:pt idx="3202">
                  <c:v>2.6329000000000002E-2</c:v>
                </c:pt>
                <c:pt idx="3203">
                  <c:v>3.3980999999999997E-2</c:v>
                </c:pt>
                <c:pt idx="3204">
                  <c:v>1.5299E-2</c:v>
                </c:pt>
                <c:pt idx="3205">
                  <c:v>4.65E-2</c:v>
                </c:pt>
                <c:pt idx="3206">
                  <c:v>5.0771999999999998E-2</c:v>
                </c:pt>
                <c:pt idx="3207">
                  <c:v>5.3255999999999998E-2</c:v>
                </c:pt>
                <c:pt idx="3208">
                  <c:v>3.6762999999999997E-2</c:v>
                </c:pt>
                <c:pt idx="3209">
                  <c:v>3.4675999999999998E-2</c:v>
                </c:pt>
                <c:pt idx="3210">
                  <c:v>5.5939000000000003E-2</c:v>
                </c:pt>
                <c:pt idx="3211">
                  <c:v>3.7359000000000003E-2</c:v>
                </c:pt>
                <c:pt idx="3212">
                  <c:v>3.8352999999999998E-2</c:v>
                </c:pt>
                <c:pt idx="3213">
                  <c:v>5.4349000000000001E-2</c:v>
                </c:pt>
                <c:pt idx="3214">
                  <c:v>4.3718E-2</c:v>
                </c:pt>
                <c:pt idx="3215">
                  <c:v>6.1998999999999999E-2</c:v>
                </c:pt>
                <c:pt idx="3216">
                  <c:v>3.5569999999999997E-2</c:v>
                </c:pt>
                <c:pt idx="3217">
                  <c:v>4.3916999999999998E-2</c:v>
                </c:pt>
                <c:pt idx="3218">
                  <c:v>3.4576999999999997E-2</c:v>
                </c:pt>
                <c:pt idx="3219">
                  <c:v>5.9813999999999999E-2</c:v>
                </c:pt>
                <c:pt idx="3220">
                  <c:v>5.4051000000000002E-2</c:v>
                </c:pt>
                <c:pt idx="3221">
                  <c:v>6.6270999999999997E-2</c:v>
                </c:pt>
                <c:pt idx="3222">
                  <c:v>5.6734E-2</c:v>
                </c:pt>
                <c:pt idx="3223">
                  <c:v>6.6669000000000006E-2</c:v>
                </c:pt>
                <c:pt idx="3224">
                  <c:v>4.8785000000000002E-2</c:v>
                </c:pt>
                <c:pt idx="3225">
                  <c:v>4.8785000000000002E-2</c:v>
                </c:pt>
                <c:pt idx="3226">
                  <c:v>4.6599000000000002E-2</c:v>
                </c:pt>
                <c:pt idx="3227">
                  <c:v>5.6633999999999997E-2</c:v>
                </c:pt>
                <c:pt idx="3228">
                  <c:v>7.8988000000000003E-2</c:v>
                </c:pt>
                <c:pt idx="3229">
                  <c:v>7.0741999999999999E-2</c:v>
                </c:pt>
                <c:pt idx="3230">
                  <c:v>4.1234E-2</c:v>
                </c:pt>
                <c:pt idx="3231">
                  <c:v>7.3921000000000001E-2</c:v>
                </c:pt>
                <c:pt idx="3232">
                  <c:v>6.6171999999999995E-2</c:v>
                </c:pt>
                <c:pt idx="3233">
                  <c:v>4.9778999999999997E-2</c:v>
                </c:pt>
                <c:pt idx="3234">
                  <c:v>7.1337999999999999E-2</c:v>
                </c:pt>
                <c:pt idx="3235">
                  <c:v>5.7329999999999999E-2</c:v>
                </c:pt>
                <c:pt idx="3236">
                  <c:v>7.1040000000000006E-2</c:v>
                </c:pt>
                <c:pt idx="3237">
                  <c:v>5.5143999999999999E-2</c:v>
                </c:pt>
                <c:pt idx="3238">
                  <c:v>6.1005999999999998E-2</c:v>
                </c:pt>
                <c:pt idx="3239">
                  <c:v>4.9480999999999997E-2</c:v>
                </c:pt>
                <c:pt idx="3240">
                  <c:v>5.1766E-2</c:v>
                </c:pt>
                <c:pt idx="3241">
                  <c:v>6.3490000000000005E-2</c:v>
                </c:pt>
                <c:pt idx="3242">
                  <c:v>4.9877999999999999E-2</c:v>
                </c:pt>
                <c:pt idx="3243">
                  <c:v>5.8521999999999998E-2</c:v>
                </c:pt>
                <c:pt idx="3244">
                  <c:v>5.6335999999999997E-2</c:v>
                </c:pt>
                <c:pt idx="3245">
                  <c:v>5.8918999999999999E-2</c:v>
                </c:pt>
                <c:pt idx="3246">
                  <c:v>5.6037999999999998E-2</c:v>
                </c:pt>
                <c:pt idx="3247">
                  <c:v>6.5775E-2</c:v>
                </c:pt>
                <c:pt idx="3248">
                  <c:v>6.0807E-2</c:v>
                </c:pt>
                <c:pt idx="3249">
                  <c:v>7.1238999999999997E-2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48A-4262-9730-2A5158E79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9515184"/>
        <c:axId val="699520280"/>
      </c:scatterChart>
      <c:valAx>
        <c:axId val="699515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Time (s)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520280"/>
        <c:crosses val="autoZero"/>
        <c:crossBetween val="midCat"/>
      </c:valAx>
      <c:valAx>
        <c:axId val="69952028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Displacement</a:t>
                </a:r>
                <a:r>
                  <a:rPr lang="en-US" sz="1600" baseline="0"/>
                  <a:t> (µm)</a:t>
                </a:r>
                <a:endParaRPr lang="en-US" sz="16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5151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69382320321277"/>
          <c:y val="0.62699577439087661"/>
          <c:w val="0.66713129656754255"/>
          <c:h val="7.76409460689192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baseline="0">
                <a:effectLst/>
              </a:rPr>
              <a:t>Error (desired - meaured position) (µm) 1000N pre-load</a:t>
            </a:r>
            <a:endParaRPr lang="en-US" sz="16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[Data_1000N.xlsx]sheet1!$D$1</c:f>
              <c:strCache>
                <c:ptCount val="1"/>
                <c:pt idx="0">
                  <c:v>Error (um)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[Data_1000N.xlsx]sheet1!$A$2:$A$3251</c:f>
              <c:numCache>
                <c:formatCode>General</c:formatCode>
                <c:ptCount val="3250"/>
                <c:pt idx="0">
                  <c:v>5.2</c:v>
                </c:pt>
                <c:pt idx="1">
                  <c:v>5.25</c:v>
                </c:pt>
                <c:pt idx="2">
                  <c:v>5.3</c:v>
                </c:pt>
                <c:pt idx="3">
                  <c:v>5.35</c:v>
                </c:pt>
                <c:pt idx="4">
                  <c:v>5.4</c:v>
                </c:pt>
                <c:pt idx="5">
                  <c:v>5.45</c:v>
                </c:pt>
                <c:pt idx="6">
                  <c:v>5.5</c:v>
                </c:pt>
                <c:pt idx="7">
                  <c:v>5.55</c:v>
                </c:pt>
                <c:pt idx="8">
                  <c:v>5.6</c:v>
                </c:pt>
                <c:pt idx="9">
                  <c:v>6</c:v>
                </c:pt>
                <c:pt idx="10">
                  <c:v>6.3</c:v>
                </c:pt>
                <c:pt idx="11">
                  <c:v>6.6</c:v>
                </c:pt>
                <c:pt idx="12">
                  <c:v>6.9</c:v>
                </c:pt>
                <c:pt idx="13">
                  <c:v>7.55</c:v>
                </c:pt>
                <c:pt idx="14">
                  <c:v>8.8000000000000007</c:v>
                </c:pt>
                <c:pt idx="15">
                  <c:v>9.0500000000000007</c:v>
                </c:pt>
                <c:pt idx="16">
                  <c:v>9.25</c:v>
                </c:pt>
                <c:pt idx="17">
                  <c:v>9.5</c:v>
                </c:pt>
                <c:pt idx="18">
                  <c:v>10.1</c:v>
                </c:pt>
                <c:pt idx="19">
                  <c:v>11.45</c:v>
                </c:pt>
                <c:pt idx="20">
                  <c:v>11.65</c:v>
                </c:pt>
                <c:pt idx="21">
                  <c:v>11.9</c:v>
                </c:pt>
                <c:pt idx="22">
                  <c:v>12.2</c:v>
                </c:pt>
                <c:pt idx="23">
                  <c:v>13.15</c:v>
                </c:pt>
                <c:pt idx="24">
                  <c:v>13.5</c:v>
                </c:pt>
                <c:pt idx="25">
                  <c:v>13.75</c:v>
                </c:pt>
                <c:pt idx="26">
                  <c:v>14.05</c:v>
                </c:pt>
                <c:pt idx="27">
                  <c:v>15.15</c:v>
                </c:pt>
                <c:pt idx="28">
                  <c:v>15.5</c:v>
                </c:pt>
                <c:pt idx="29">
                  <c:v>15.7</c:v>
                </c:pt>
                <c:pt idx="30">
                  <c:v>16.05</c:v>
                </c:pt>
                <c:pt idx="31">
                  <c:v>16.95</c:v>
                </c:pt>
                <c:pt idx="32">
                  <c:v>17.2</c:v>
                </c:pt>
                <c:pt idx="33">
                  <c:v>17.55</c:v>
                </c:pt>
                <c:pt idx="34">
                  <c:v>17.850000000000001</c:v>
                </c:pt>
                <c:pt idx="35">
                  <c:v>18.8</c:v>
                </c:pt>
                <c:pt idx="36">
                  <c:v>19.100000000000001</c:v>
                </c:pt>
                <c:pt idx="37">
                  <c:v>19.45</c:v>
                </c:pt>
                <c:pt idx="38">
                  <c:v>19.7</c:v>
                </c:pt>
                <c:pt idx="39">
                  <c:v>20.9</c:v>
                </c:pt>
                <c:pt idx="40">
                  <c:v>21.2</c:v>
                </c:pt>
                <c:pt idx="41">
                  <c:v>21.45</c:v>
                </c:pt>
                <c:pt idx="42">
                  <c:v>21.75</c:v>
                </c:pt>
                <c:pt idx="43">
                  <c:v>22.6</c:v>
                </c:pt>
                <c:pt idx="44">
                  <c:v>22.85</c:v>
                </c:pt>
                <c:pt idx="45">
                  <c:v>23.15</c:v>
                </c:pt>
                <c:pt idx="46">
                  <c:v>23.45</c:v>
                </c:pt>
                <c:pt idx="47">
                  <c:v>24.2</c:v>
                </c:pt>
                <c:pt idx="48">
                  <c:v>24.9</c:v>
                </c:pt>
                <c:pt idx="49">
                  <c:v>25.95</c:v>
                </c:pt>
                <c:pt idx="50">
                  <c:v>26.2</c:v>
                </c:pt>
                <c:pt idx="51">
                  <c:v>26.45</c:v>
                </c:pt>
                <c:pt idx="52">
                  <c:v>26.75</c:v>
                </c:pt>
                <c:pt idx="53">
                  <c:v>27.6</c:v>
                </c:pt>
                <c:pt idx="54">
                  <c:v>27.9</c:v>
                </c:pt>
                <c:pt idx="55">
                  <c:v>28.2</c:v>
                </c:pt>
                <c:pt idx="56">
                  <c:v>28.5</c:v>
                </c:pt>
                <c:pt idx="57">
                  <c:v>29.45</c:v>
                </c:pt>
                <c:pt idx="58">
                  <c:v>29.75</c:v>
                </c:pt>
                <c:pt idx="59">
                  <c:v>30.05</c:v>
                </c:pt>
                <c:pt idx="60">
                  <c:v>30.35</c:v>
                </c:pt>
                <c:pt idx="61">
                  <c:v>31.4</c:v>
                </c:pt>
                <c:pt idx="62">
                  <c:v>31.65</c:v>
                </c:pt>
                <c:pt idx="63">
                  <c:v>31.9</c:v>
                </c:pt>
                <c:pt idx="64">
                  <c:v>32.25</c:v>
                </c:pt>
                <c:pt idx="65">
                  <c:v>32.85</c:v>
                </c:pt>
                <c:pt idx="66">
                  <c:v>33.799999999999997</c:v>
                </c:pt>
                <c:pt idx="67">
                  <c:v>34.1</c:v>
                </c:pt>
                <c:pt idx="68">
                  <c:v>34.950000000000003</c:v>
                </c:pt>
                <c:pt idx="69">
                  <c:v>35.950000000000003</c:v>
                </c:pt>
                <c:pt idx="70">
                  <c:v>36.25</c:v>
                </c:pt>
                <c:pt idx="71">
                  <c:v>36.6</c:v>
                </c:pt>
                <c:pt idx="72">
                  <c:v>37.35</c:v>
                </c:pt>
                <c:pt idx="73">
                  <c:v>38.799999999999997</c:v>
                </c:pt>
                <c:pt idx="74">
                  <c:v>39.15</c:v>
                </c:pt>
                <c:pt idx="75">
                  <c:v>39.450000000000003</c:v>
                </c:pt>
                <c:pt idx="76">
                  <c:v>40.25</c:v>
                </c:pt>
                <c:pt idx="77">
                  <c:v>41.35</c:v>
                </c:pt>
                <c:pt idx="78">
                  <c:v>41.9</c:v>
                </c:pt>
                <c:pt idx="79">
                  <c:v>43.25</c:v>
                </c:pt>
                <c:pt idx="80">
                  <c:v>44.65</c:v>
                </c:pt>
                <c:pt idx="81">
                  <c:v>45</c:v>
                </c:pt>
                <c:pt idx="82">
                  <c:v>45.3</c:v>
                </c:pt>
                <c:pt idx="83">
                  <c:v>46.2</c:v>
                </c:pt>
                <c:pt idx="84">
                  <c:v>46.55</c:v>
                </c:pt>
                <c:pt idx="85">
                  <c:v>46.85</c:v>
                </c:pt>
                <c:pt idx="86">
                  <c:v>47.15</c:v>
                </c:pt>
                <c:pt idx="87">
                  <c:v>48.45</c:v>
                </c:pt>
                <c:pt idx="88">
                  <c:v>48.75</c:v>
                </c:pt>
                <c:pt idx="89">
                  <c:v>49</c:v>
                </c:pt>
                <c:pt idx="90">
                  <c:v>49.2</c:v>
                </c:pt>
                <c:pt idx="91">
                  <c:v>49.55</c:v>
                </c:pt>
                <c:pt idx="92">
                  <c:v>50.35</c:v>
                </c:pt>
                <c:pt idx="93">
                  <c:v>51.1</c:v>
                </c:pt>
                <c:pt idx="94">
                  <c:v>51.35</c:v>
                </c:pt>
                <c:pt idx="95">
                  <c:v>51.6</c:v>
                </c:pt>
                <c:pt idx="96">
                  <c:v>51.85</c:v>
                </c:pt>
                <c:pt idx="97">
                  <c:v>52.1</c:v>
                </c:pt>
                <c:pt idx="98">
                  <c:v>52.8</c:v>
                </c:pt>
                <c:pt idx="99">
                  <c:v>53.45</c:v>
                </c:pt>
                <c:pt idx="100">
                  <c:v>54.4</c:v>
                </c:pt>
                <c:pt idx="101">
                  <c:v>54.7</c:v>
                </c:pt>
                <c:pt idx="102">
                  <c:v>54.95</c:v>
                </c:pt>
                <c:pt idx="103">
                  <c:v>55.15</c:v>
                </c:pt>
                <c:pt idx="104">
                  <c:v>55.7</c:v>
                </c:pt>
                <c:pt idx="105">
                  <c:v>56.7</c:v>
                </c:pt>
                <c:pt idx="106">
                  <c:v>56.9</c:v>
                </c:pt>
                <c:pt idx="107">
                  <c:v>57.1</c:v>
                </c:pt>
                <c:pt idx="108">
                  <c:v>57.35</c:v>
                </c:pt>
                <c:pt idx="109">
                  <c:v>57.7</c:v>
                </c:pt>
                <c:pt idx="110">
                  <c:v>59.05</c:v>
                </c:pt>
                <c:pt idx="111">
                  <c:v>59.75</c:v>
                </c:pt>
                <c:pt idx="112">
                  <c:v>60</c:v>
                </c:pt>
                <c:pt idx="113">
                  <c:v>60.25</c:v>
                </c:pt>
                <c:pt idx="114">
                  <c:v>60.5</c:v>
                </c:pt>
                <c:pt idx="115">
                  <c:v>60.75</c:v>
                </c:pt>
                <c:pt idx="116">
                  <c:v>61.7</c:v>
                </c:pt>
                <c:pt idx="117">
                  <c:v>62.5</c:v>
                </c:pt>
                <c:pt idx="118">
                  <c:v>62.75</c:v>
                </c:pt>
                <c:pt idx="119">
                  <c:v>63.05</c:v>
                </c:pt>
                <c:pt idx="120">
                  <c:v>63.3</c:v>
                </c:pt>
                <c:pt idx="121">
                  <c:v>64</c:v>
                </c:pt>
                <c:pt idx="122">
                  <c:v>65.150000000000006</c:v>
                </c:pt>
                <c:pt idx="123">
                  <c:v>65.400000000000006</c:v>
                </c:pt>
                <c:pt idx="124">
                  <c:v>66.75</c:v>
                </c:pt>
                <c:pt idx="125">
                  <c:v>67.25</c:v>
                </c:pt>
                <c:pt idx="126">
                  <c:v>67.650000000000006</c:v>
                </c:pt>
                <c:pt idx="127">
                  <c:v>68.95</c:v>
                </c:pt>
                <c:pt idx="128">
                  <c:v>69.25</c:v>
                </c:pt>
                <c:pt idx="129">
                  <c:v>69.650000000000006</c:v>
                </c:pt>
                <c:pt idx="130">
                  <c:v>70.599999999999994</c:v>
                </c:pt>
                <c:pt idx="131">
                  <c:v>71</c:v>
                </c:pt>
                <c:pt idx="132">
                  <c:v>71.3</c:v>
                </c:pt>
                <c:pt idx="133">
                  <c:v>72.05</c:v>
                </c:pt>
                <c:pt idx="134">
                  <c:v>74.2</c:v>
                </c:pt>
                <c:pt idx="135">
                  <c:v>76.099999999999994</c:v>
                </c:pt>
                <c:pt idx="136">
                  <c:v>76.55</c:v>
                </c:pt>
                <c:pt idx="137">
                  <c:v>78.25</c:v>
                </c:pt>
                <c:pt idx="138">
                  <c:v>78.8</c:v>
                </c:pt>
                <c:pt idx="139">
                  <c:v>80.3</c:v>
                </c:pt>
                <c:pt idx="140">
                  <c:v>80.900000000000006</c:v>
                </c:pt>
                <c:pt idx="141">
                  <c:v>81.2</c:v>
                </c:pt>
                <c:pt idx="142">
                  <c:v>82.15</c:v>
                </c:pt>
                <c:pt idx="143">
                  <c:v>82.6</c:v>
                </c:pt>
                <c:pt idx="144">
                  <c:v>83.05</c:v>
                </c:pt>
                <c:pt idx="145">
                  <c:v>84.1</c:v>
                </c:pt>
                <c:pt idx="146">
                  <c:v>84.4</c:v>
                </c:pt>
                <c:pt idx="147">
                  <c:v>84.75</c:v>
                </c:pt>
                <c:pt idx="148">
                  <c:v>85.05</c:v>
                </c:pt>
                <c:pt idx="149">
                  <c:v>86.1</c:v>
                </c:pt>
                <c:pt idx="150">
                  <c:v>86.3</c:v>
                </c:pt>
                <c:pt idx="151">
                  <c:v>86.65</c:v>
                </c:pt>
                <c:pt idx="152">
                  <c:v>87.5</c:v>
                </c:pt>
                <c:pt idx="153">
                  <c:v>88.65</c:v>
                </c:pt>
                <c:pt idx="154">
                  <c:v>88.85</c:v>
                </c:pt>
                <c:pt idx="155">
                  <c:v>89.15</c:v>
                </c:pt>
                <c:pt idx="156">
                  <c:v>90.4</c:v>
                </c:pt>
                <c:pt idx="157">
                  <c:v>90.85</c:v>
                </c:pt>
                <c:pt idx="158">
                  <c:v>91.1</c:v>
                </c:pt>
                <c:pt idx="159">
                  <c:v>92.05</c:v>
                </c:pt>
                <c:pt idx="160">
                  <c:v>92.3</c:v>
                </c:pt>
                <c:pt idx="161">
                  <c:v>92.6</c:v>
                </c:pt>
                <c:pt idx="162">
                  <c:v>92.8</c:v>
                </c:pt>
                <c:pt idx="163">
                  <c:v>93.75</c:v>
                </c:pt>
                <c:pt idx="164">
                  <c:v>94</c:v>
                </c:pt>
                <c:pt idx="165">
                  <c:v>94.25</c:v>
                </c:pt>
                <c:pt idx="166">
                  <c:v>94.45</c:v>
                </c:pt>
                <c:pt idx="167">
                  <c:v>95.35</c:v>
                </c:pt>
                <c:pt idx="168">
                  <c:v>95.55</c:v>
                </c:pt>
                <c:pt idx="169">
                  <c:v>95.8</c:v>
                </c:pt>
                <c:pt idx="170">
                  <c:v>96.05</c:v>
                </c:pt>
                <c:pt idx="171">
                  <c:v>96.85</c:v>
                </c:pt>
                <c:pt idx="172">
                  <c:v>97.1</c:v>
                </c:pt>
                <c:pt idx="173">
                  <c:v>97.45</c:v>
                </c:pt>
                <c:pt idx="174">
                  <c:v>97.7</c:v>
                </c:pt>
                <c:pt idx="175">
                  <c:v>98.45</c:v>
                </c:pt>
                <c:pt idx="176">
                  <c:v>98.7</c:v>
                </c:pt>
                <c:pt idx="177">
                  <c:v>98.95</c:v>
                </c:pt>
                <c:pt idx="178">
                  <c:v>99.7</c:v>
                </c:pt>
                <c:pt idx="179">
                  <c:v>100.8</c:v>
                </c:pt>
                <c:pt idx="180">
                  <c:v>101.05</c:v>
                </c:pt>
                <c:pt idx="181">
                  <c:v>101.3</c:v>
                </c:pt>
                <c:pt idx="182">
                  <c:v>101.55</c:v>
                </c:pt>
                <c:pt idx="183">
                  <c:v>102.45</c:v>
                </c:pt>
                <c:pt idx="184">
                  <c:v>102.65</c:v>
                </c:pt>
                <c:pt idx="185">
                  <c:v>102.9</c:v>
                </c:pt>
                <c:pt idx="186">
                  <c:v>103.15</c:v>
                </c:pt>
                <c:pt idx="187">
                  <c:v>103.5</c:v>
                </c:pt>
                <c:pt idx="188">
                  <c:v>104.25</c:v>
                </c:pt>
                <c:pt idx="189">
                  <c:v>105</c:v>
                </c:pt>
                <c:pt idx="190">
                  <c:v>105.45</c:v>
                </c:pt>
                <c:pt idx="191">
                  <c:v>105.75</c:v>
                </c:pt>
                <c:pt idx="192">
                  <c:v>106.5</c:v>
                </c:pt>
                <c:pt idx="193">
                  <c:v>107.25</c:v>
                </c:pt>
                <c:pt idx="194">
                  <c:v>107.55</c:v>
                </c:pt>
                <c:pt idx="195">
                  <c:v>107.8</c:v>
                </c:pt>
                <c:pt idx="196">
                  <c:v>108.05</c:v>
                </c:pt>
                <c:pt idx="197">
                  <c:v>108.75</c:v>
                </c:pt>
                <c:pt idx="198">
                  <c:v>109.55</c:v>
                </c:pt>
                <c:pt idx="199">
                  <c:v>109.8</c:v>
                </c:pt>
                <c:pt idx="200">
                  <c:v>110.1</c:v>
                </c:pt>
                <c:pt idx="201">
                  <c:v>110.3</c:v>
                </c:pt>
                <c:pt idx="202">
                  <c:v>111.3</c:v>
                </c:pt>
                <c:pt idx="203">
                  <c:v>112.4</c:v>
                </c:pt>
                <c:pt idx="204">
                  <c:v>112.6</c:v>
                </c:pt>
                <c:pt idx="205">
                  <c:v>112.9</c:v>
                </c:pt>
                <c:pt idx="206">
                  <c:v>113.2</c:v>
                </c:pt>
                <c:pt idx="207">
                  <c:v>114.15</c:v>
                </c:pt>
                <c:pt idx="208">
                  <c:v>114.9</c:v>
                </c:pt>
                <c:pt idx="209">
                  <c:v>115.35</c:v>
                </c:pt>
                <c:pt idx="210">
                  <c:v>115.6</c:v>
                </c:pt>
                <c:pt idx="211">
                  <c:v>116.2</c:v>
                </c:pt>
                <c:pt idx="212">
                  <c:v>117.2</c:v>
                </c:pt>
                <c:pt idx="213">
                  <c:v>117.45</c:v>
                </c:pt>
                <c:pt idx="214">
                  <c:v>117.7</c:v>
                </c:pt>
                <c:pt idx="215">
                  <c:v>117.95</c:v>
                </c:pt>
                <c:pt idx="216">
                  <c:v>118.25</c:v>
                </c:pt>
                <c:pt idx="217">
                  <c:v>119.15</c:v>
                </c:pt>
                <c:pt idx="218">
                  <c:v>120</c:v>
                </c:pt>
                <c:pt idx="219">
                  <c:v>120.3</c:v>
                </c:pt>
                <c:pt idx="220">
                  <c:v>120.5</c:v>
                </c:pt>
                <c:pt idx="221">
                  <c:v>120.75</c:v>
                </c:pt>
                <c:pt idx="222">
                  <c:v>121.5</c:v>
                </c:pt>
                <c:pt idx="223">
                  <c:v>122.3</c:v>
                </c:pt>
                <c:pt idx="224">
                  <c:v>122.55</c:v>
                </c:pt>
                <c:pt idx="225">
                  <c:v>122.8</c:v>
                </c:pt>
                <c:pt idx="226">
                  <c:v>123</c:v>
                </c:pt>
                <c:pt idx="227">
                  <c:v>123.85</c:v>
                </c:pt>
                <c:pt idx="228">
                  <c:v>124.1</c:v>
                </c:pt>
                <c:pt idx="229">
                  <c:v>124.4</c:v>
                </c:pt>
                <c:pt idx="230">
                  <c:v>124.6</c:v>
                </c:pt>
                <c:pt idx="231">
                  <c:v>124.95</c:v>
                </c:pt>
                <c:pt idx="232">
                  <c:v>126.25</c:v>
                </c:pt>
                <c:pt idx="233">
                  <c:v>126.5</c:v>
                </c:pt>
                <c:pt idx="234">
                  <c:v>126.75</c:v>
                </c:pt>
                <c:pt idx="235">
                  <c:v>127.05</c:v>
                </c:pt>
                <c:pt idx="236">
                  <c:v>127.65</c:v>
                </c:pt>
                <c:pt idx="237">
                  <c:v>128.6</c:v>
                </c:pt>
                <c:pt idx="238">
                  <c:v>128.85</c:v>
                </c:pt>
                <c:pt idx="239">
                  <c:v>129.15</c:v>
                </c:pt>
                <c:pt idx="240">
                  <c:v>129.44999999999999</c:v>
                </c:pt>
                <c:pt idx="241">
                  <c:v>130.05000000000001</c:v>
                </c:pt>
                <c:pt idx="242">
                  <c:v>130.85</c:v>
                </c:pt>
                <c:pt idx="243">
                  <c:v>131.19999999999999</c:v>
                </c:pt>
                <c:pt idx="244">
                  <c:v>131.44999999999999</c:v>
                </c:pt>
                <c:pt idx="245">
                  <c:v>131.69999999999999</c:v>
                </c:pt>
                <c:pt idx="246">
                  <c:v>132.5</c:v>
                </c:pt>
                <c:pt idx="247">
                  <c:v>132.75</c:v>
                </c:pt>
                <c:pt idx="248">
                  <c:v>133</c:v>
                </c:pt>
                <c:pt idx="249">
                  <c:v>133.19999999999999</c:v>
                </c:pt>
                <c:pt idx="250">
                  <c:v>133.75</c:v>
                </c:pt>
                <c:pt idx="251">
                  <c:v>134.9</c:v>
                </c:pt>
                <c:pt idx="252">
                  <c:v>135.15</c:v>
                </c:pt>
                <c:pt idx="253">
                  <c:v>135.4</c:v>
                </c:pt>
                <c:pt idx="254">
                  <c:v>135.69999999999999</c:v>
                </c:pt>
                <c:pt idx="255">
                  <c:v>136.5</c:v>
                </c:pt>
                <c:pt idx="256">
                  <c:v>136.80000000000001</c:v>
                </c:pt>
                <c:pt idx="257">
                  <c:v>137.1</c:v>
                </c:pt>
                <c:pt idx="258">
                  <c:v>137.35</c:v>
                </c:pt>
                <c:pt idx="259">
                  <c:v>138.30000000000001</c:v>
                </c:pt>
                <c:pt idx="260">
                  <c:v>138.65</c:v>
                </c:pt>
                <c:pt idx="261">
                  <c:v>138.9</c:v>
                </c:pt>
                <c:pt idx="262">
                  <c:v>139.15</c:v>
                </c:pt>
                <c:pt idx="263">
                  <c:v>140.1</c:v>
                </c:pt>
                <c:pt idx="264">
                  <c:v>140.35</c:v>
                </c:pt>
                <c:pt idx="265">
                  <c:v>140.75</c:v>
                </c:pt>
                <c:pt idx="266">
                  <c:v>141</c:v>
                </c:pt>
                <c:pt idx="267">
                  <c:v>141.85</c:v>
                </c:pt>
                <c:pt idx="268">
                  <c:v>142.1</c:v>
                </c:pt>
                <c:pt idx="269">
                  <c:v>142.35</c:v>
                </c:pt>
                <c:pt idx="270">
                  <c:v>142.65</c:v>
                </c:pt>
                <c:pt idx="271">
                  <c:v>143.5</c:v>
                </c:pt>
                <c:pt idx="272">
                  <c:v>144.6</c:v>
                </c:pt>
                <c:pt idx="273">
                  <c:v>144.85</c:v>
                </c:pt>
                <c:pt idx="274">
                  <c:v>145.1</c:v>
                </c:pt>
                <c:pt idx="275">
                  <c:v>145.35</c:v>
                </c:pt>
                <c:pt idx="276">
                  <c:v>146.19999999999999</c:v>
                </c:pt>
                <c:pt idx="277">
                  <c:v>146.44999999999999</c:v>
                </c:pt>
                <c:pt idx="278">
                  <c:v>146.75</c:v>
                </c:pt>
                <c:pt idx="279">
                  <c:v>147</c:v>
                </c:pt>
                <c:pt idx="280">
                  <c:v>147.69999999999999</c:v>
                </c:pt>
                <c:pt idx="281">
                  <c:v>148.55000000000001</c:v>
                </c:pt>
                <c:pt idx="282">
                  <c:v>148.80000000000001</c:v>
                </c:pt>
                <c:pt idx="283">
                  <c:v>149.15</c:v>
                </c:pt>
                <c:pt idx="284">
                  <c:v>149.4</c:v>
                </c:pt>
                <c:pt idx="285">
                  <c:v>150.15</c:v>
                </c:pt>
                <c:pt idx="286">
                  <c:v>151.15</c:v>
                </c:pt>
                <c:pt idx="287">
                  <c:v>151.44999999999999</c:v>
                </c:pt>
                <c:pt idx="288">
                  <c:v>151.69999999999999</c:v>
                </c:pt>
                <c:pt idx="289">
                  <c:v>151.94999999999999</c:v>
                </c:pt>
                <c:pt idx="290">
                  <c:v>152.80000000000001</c:v>
                </c:pt>
                <c:pt idx="291">
                  <c:v>154</c:v>
                </c:pt>
                <c:pt idx="292">
                  <c:v>154.25</c:v>
                </c:pt>
                <c:pt idx="293">
                  <c:v>154.5</c:v>
                </c:pt>
                <c:pt idx="294">
                  <c:v>154.75</c:v>
                </c:pt>
                <c:pt idx="295">
                  <c:v>155.69999999999999</c:v>
                </c:pt>
                <c:pt idx="296">
                  <c:v>156</c:v>
                </c:pt>
                <c:pt idx="297">
                  <c:v>156.19999999999999</c:v>
                </c:pt>
                <c:pt idx="298">
                  <c:v>156.6</c:v>
                </c:pt>
                <c:pt idx="299">
                  <c:v>157.65</c:v>
                </c:pt>
                <c:pt idx="300">
                  <c:v>158</c:v>
                </c:pt>
                <c:pt idx="301">
                  <c:v>158.30000000000001</c:v>
                </c:pt>
                <c:pt idx="302">
                  <c:v>158.55000000000001</c:v>
                </c:pt>
                <c:pt idx="303">
                  <c:v>159.44999999999999</c:v>
                </c:pt>
                <c:pt idx="304">
                  <c:v>159.75</c:v>
                </c:pt>
                <c:pt idx="305">
                  <c:v>160</c:v>
                </c:pt>
                <c:pt idx="306">
                  <c:v>160.35</c:v>
                </c:pt>
                <c:pt idx="307">
                  <c:v>161.15</c:v>
                </c:pt>
                <c:pt idx="308">
                  <c:v>161.5</c:v>
                </c:pt>
                <c:pt idx="309">
                  <c:v>161.80000000000001</c:v>
                </c:pt>
                <c:pt idx="310">
                  <c:v>162.85</c:v>
                </c:pt>
                <c:pt idx="311">
                  <c:v>163.95</c:v>
                </c:pt>
                <c:pt idx="312">
                  <c:v>164.3</c:v>
                </c:pt>
                <c:pt idx="313">
                  <c:v>164.55</c:v>
                </c:pt>
                <c:pt idx="314">
                  <c:v>164.8</c:v>
                </c:pt>
                <c:pt idx="315">
                  <c:v>165.6</c:v>
                </c:pt>
                <c:pt idx="316">
                  <c:v>165.9</c:v>
                </c:pt>
                <c:pt idx="317">
                  <c:v>166.15</c:v>
                </c:pt>
                <c:pt idx="318">
                  <c:v>166.45</c:v>
                </c:pt>
                <c:pt idx="319">
                  <c:v>167.2</c:v>
                </c:pt>
                <c:pt idx="320">
                  <c:v>167.5</c:v>
                </c:pt>
                <c:pt idx="321">
                  <c:v>167.8</c:v>
                </c:pt>
                <c:pt idx="322">
                  <c:v>168.05</c:v>
                </c:pt>
                <c:pt idx="323">
                  <c:v>168.85</c:v>
                </c:pt>
                <c:pt idx="324">
                  <c:v>169.15</c:v>
                </c:pt>
                <c:pt idx="325">
                  <c:v>169.4</c:v>
                </c:pt>
                <c:pt idx="326">
                  <c:v>169.65</c:v>
                </c:pt>
                <c:pt idx="327">
                  <c:v>170.4</c:v>
                </c:pt>
                <c:pt idx="328">
                  <c:v>170.7</c:v>
                </c:pt>
                <c:pt idx="329">
                  <c:v>170.95</c:v>
                </c:pt>
                <c:pt idx="330">
                  <c:v>171.25</c:v>
                </c:pt>
                <c:pt idx="331">
                  <c:v>171.75</c:v>
                </c:pt>
                <c:pt idx="332">
                  <c:v>172.65</c:v>
                </c:pt>
                <c:pt idx="333">
                  <c:v>173.05</c:v>
                </c:pt>
                <c:pt idx="334">
                  <c:v>173.35</c:v>
                </c:pt>
                <c:pt idx="335">
                  <c:v>173.85</c:v>
                </c:pt>
                <c:pt idx="336">
                  <c:v>174.75</c:v>
                </c:pt>
                <c:pt idx="337">
                  <c:v>175.15</c:v>
                </c:pt>
                <c:pt idx="338">
                  <c:v>175.4</c:v>
                </c:pt>
                <c:pt idx="339">
                  <c:v>176.1</c:v>
                </c:pt>
                <c:pt idx="340">
                  <c:v>177.05</c:v>
                </c:pt>
                <c:pt idx="341">
                  <c:v>177.4</c:v>
                </c:pt>
                <c:pt idx="342">
                  <c:v>177.7</c:v>
                </c:pt>
                <c:pt idx="343">
                  <c:v>177.95</c:v>
                </c:pt>
                <c:pt idx="344">
                  <c:v>178.8</c:v>
                </c:pt>
                <c:pt idx="345">
                  <c:v>179.1</c:v>
                </c:pt>
                <c:pt idx="346">
                  <c:v>179.4</c:v>
                </c:pt>
                <c:pt idx="347">
                  <c:v>179.65</c:v>
                </c:pt>
                <c:pt idx="348">
                  <c:v>180.45</c:v>
                </c:pt>
                <c:pt idx="349">
                  <c:v>180.7</c:v>
                </c:pt>
                <c:pt idx="350">
                  <c:v>181</c:v>
                </c:pt>
                <c:pt idx="351">
                  <c:v>181.6</c:v>
                </c:pt>
                <c:pt idx="352">
                  <c:v>182.8</c:v>
                </c:pt>
                <c:pt idx="353">
                  <c:v>183.15</c:v>
                </c:pt>
                <c:pt idx="354">
                  <c:v>183.4</c:v>
                </c:pt>
                <c:pt idx="355">
                  <c:v>184.2</c:v>
                </c:pt>
                <c:pt idx="356">
                  <c:v>184.45</c:v>
                </c:pt>
                <c:pt idx="357">
                  <c:v>184.75</c:v>
                </c:pt>
                <c:pt idx="358">
                  <c:v>185.05</c:v>
                </c:pt>
                <c:pt idx="359">
                  <c:v>185.9</c:v>
                </c:pt>
                <c:pt idx="360">
                  <c:v>186.35</c:v>
                </c:pt>
                <c:pt idx="361">
                  <c:v>186.6</c:v>
                </c:pt>
                <c:pt idx="362">
                  <c:v>187.7</c:v>
                </c:pt>
                <c:pt idx="363">
                  <c:v>188</c:v>
                </c:pt>
                <c:pt idx="364">
                  <c:v>188.35</c:v>
                </c:pt>
                <c:pt idx="365">
                  <c:v>188.7</c:v>
                </c:pt>
                <c:pt idx="366">
                  <c:v>189.85</c:v>
                </c:pt>
                <c:pt idx="367">
                  <c:v>190.15</c:v>
                </c:pt>
                <c:pt idx="368">
                  <c:v>190.45</c:v>
                </c:pt>
                <c:pt idx="369">
                  <c:v>190.75</c:v>
                </c:pt>
                <c:pt idx="370">
                  <c:v>191.3</c:v>
                </c:pt>
                <c:pt idx="371">
                  <c:v>192.25</c:v>
                </c:pt>
                <c:pt idx="372">
                  <c:v>192.55</c:v>
                </c:pt>
                <c:pt idx="373">
                  <c:v>192.8</c:v>
                </c:pt>
                <c:pt idx="374">
                  <c:v>193.1</c:v>
                </c:pt>
                <c:pt idx="375">
                  <c:v>193.65</c:v>
                </c:pt>
                <c:pt idx="376">
                  <c:v>194.55</c:v>
                </c:pt>
                <c:pt idx="377">
                  <c:v>194.85</c:v>
                </c:pt>
                <c:pt idx="378">
                  <c:v>195.15</c:v>
                </c:pt>
                <c:pt idx="379">
                  <c:v>195.4</c:v>
                </c:pt>
                <c:pt idx="380">
                  <c:v>195.95</c:v>
                </c:pt>
                <c:pt idx="381">
                  <c:v>197.25</c:v>
                </c:pt>
                <c:pt idx="382">
                  <c:v>197.55</c:v>
                </c:pt>
                <c:pt idx="383">
                  <c:v>197.8</c:v>
                </c:pt>
                <c:pt idx="384">
                  <c:v>198.1</c:v>
                </c:pt>
                <c:pt idx="385">
                  <c:v>198.75</c:v>
                </c:pt>
                <c:pt idx="386">
                  <c:v>199.55</c:v>
                </c:pt>
                <c:pt idx="387">
                  <c:v>199.85</c:v>
                </c:pt>
                <c:pt idx="388">
                  <c:v>200.1</c:v>
                </c:pt>
                <c:pt idx="389">
                  <c:v>200.4</c:v>
                </c:pt>
                <c:pt idx="390">
                  <c:v>201.45</c:v>
                </c:pt>
                <c:pt idx="391">
                  <c:v>201.75</c:v>
                </c:pt>
                <c:pt idx="392">
                  <c:v>202.05</c:v>
                </c:pt>
                <c:pt idx="393">
                  <c:v>202.35</c:v>
                </c:pt>
                <c:pt idx="394">
                  <c:v>203.3</c:v>
                </c:pt>
                <c:pt idx="395">
                  <c:v>203.6</c:v>
                </c:pt>
                <c:pt idx="396">
                  <c:v>203.9</c:v>
                </c:pt>
                <c:pt idx="397">
                  <c:v>204.2</c:v>
                </c:pt>
                <c:pt idx="398">
                  <c:v>204.8</c:v>
                </c:pt>
                <c:pt idx="399">
                  <c:v>205.8</c:v>
                </c:pt>
                <c:pt idx="400">
                  <c:v>206.2</c:v>
                </c:pt>
                <c:pt idx="401">
                  <c:v>206.55</c:v>
                </c:pt>
                <c:pt idx="402">
                  <c:v>207.65</c:v>
                </c:pt>
                <c:pt idx="403">
                  <c:v>207.9</c:v>
                </c:pt>
                <c:pt idx="404">
                  <c:v>208.2</c:v>
                </c:pt>
                <c:pt idx="405">
                  <c:v>208.5</c:v>
                </c:pt>
                <c:pt idx="406">
                  <c:v>209.3</c:v>
                </c:pt>
                <c:pt idx="407">
                  <c:v>209.65</c:v>
                </c:pt>
                <c:pt idx="408">
                  <c:v>209.95</c:v>
                </c:pt>
                <c:pt idx="409">
                  <c:v>210.35</c:v>
                </c:pt>
                <c:pt idx="410">
                  <c:v>211.45</c:v>
                </c:pt>
                <c:pt idx="411">
                  <c:v>211.7</c:v>
                </c:pt>
                <c:pt idx="412">
                  <c:v>212.05</c:v>
                </c:pt>
                <c:pt idx="413">
                  <c:v>212.9</c:v>
                </c:pt>
                <c:pt idx="414">
                  <c:v>213.2</c:v>
                </c:pt>
                <c:pt idx="415">
                  <c:v>213.55</c:v>
                </c:pt>
                <c:pt idx="416">
                  <c:v>214.25</c:v>
                </c:pt>
                <c:pt idx="417">
                  <c:v>215.4</c:v>
                </c:pt>
                <c:pt idx="418">
                  <c:v>215.75</c:v>
                </c:pt>
                <c:pt idx="419">
                  <c:v>216.1</c:v>
                </c:pt>
                <c:pt idx="420">
                  <c:v>216.85</c:v>
                </c:pt>
                <c:pt idx="421">
                  <c:v>218</c:v>
                </c:pt>
                <c:pt idx="422">
                  <c:v>218.35</c:v>
                </c:pt>
                <c:pt idx="423">
                  <c:v>218.6</c:v>
                </c:pt>
                <c:pt idx="424">
                  <c:v>219.35</c:v>
                </c:pt>
                <c:pt idx="425">
                  <c:v>220.55</c:v>
                </c:pt>
                <c:pt idx="426">
                  <c:v>220.9</c:v>
                </c:pt>
                <c:pt idx="427">
                  <c:v>221.2</c:v>
                </c:pt>
                <c:pt idx="428">
                  <c:v>221.5</c:v>
                </c:pt>
                <c:pt idx="429">
                  <c:v>222.3</c:v>
                </c:pt>
                <c:pt idx="430">
                  <c:v>222.65</c:v>
                </c:pt>
                <c:pt idx="431">
                  <c:v>222.95</c:v>
                </c:pt>
                <c:pt idx="432">
                  <c:v>223.25</c:v>
                </c:pt>
                <c:pt idx="433">
                  <c:v>224</c:v>
                </c:pt>
                <c:pt idx="434">
                  <c:v>224.25</c:v>
                </c:pt>
                <c:pt idx="435">
                  <c:v>224.65</c:v>
                </c:pt>
                <c:pt idx="436">
                  <c:v>224.95</c:v>
                </c:pt>
                <c:pt idx="437">
                  <c:v>225.8</c:v>
                </c:pt>
                <c:pt idx="438">
                  <c:v>226.1</c:v>
                </c:pt>
                <c:pt idx="439">
                  <c:v>226.45</c:v>
                </c:pt>
                <c:pt idx="440">
                  <c:v>226.8</c:v>
                </c:pt>
                <c:pt idx="441">
                  <c:v>227.95</c:v>
                </c:pt>
                <c:pt idx="442">
                  <c:v>228.25</c:v>
                </c:pt>
                <c:pt idx="443">
                  <c:v>228.55</c:v>
                </c:pt>
                <c:pt idx="444">
                  <c:v>229</c:v>
                </c:pt>
                <c:pt idx="445">
                  <c:v>230.35</c:v>
                </c:pt>
                <c:pt idx="446">
                  <c:v>230.65</c:v>
                </c:pt>
                <c:pt idx="447">
                  <c:v>230.95</c:v>
                </c:pt>
                <c:pt idx="448">
                  <c:v>231.25</c:v>
                </c:pt>
                <c:pt idx="449">
                  <c:v>232.1</c:v>
                </c:pt>
                <c:pt idx="450">
                  <c:v>232.4</c:v>
                </c:pt>
                <c:pt idx="451">
                  <c:v>232.8</c:v>
                </c:pt>
                <c:pt idx="452">
                  <c:v>234</c:v>
                </c:pt>
                <c:pt idx="453">
                  <c:v>234.4</c:v>
                </c:pt>
                <c:pt idx="454">
                  <c:v>235.65</c:v>
                </c:pt>
                <c:pt idx="455">
                  <c:v>235.95</c:v>
                </c:pt>
                <c:pt idx="456">
                  <c:v>236.4</c:v>
                </c:pt>
                <c:pt idx="457">
                  <c:v>236.9</c:v>
                </c:pt>
                <c:pt idx="458">
                  <c:v>237.8</c:v>
                </c:pt>
                <c:pt idx="459">
                  <c:v>238.75</c:v>
                </c:pt>
                <c:pt idx="460">
                  <c:v>239.7</c:v>
                </c:pt>
                <c:pt idx="461">
                  <c:v>240.85</c:v>
                </c:pt>
                <c:pt idx="462">
                  <c:v>241.2</c:v>
                </c:pt>
                <c:pt idx="463">
                  <c:v>241.5</c:v>
                </c:pt>
                <c:pt idx="464">
                  <c:v>241.8</c:v>
                </c:pt>
                <c:pt idx="465">
                  <c:v>243</c:v>
                </c:pt>
                <c:pt idx="466">
                  <c:v>243.35</c:v>
                </c:pt>
                <c:pt idx="467">
                  <c:v>243.7</c:v>
                </c:pt>
                <c:pt idx="468">
                  <c:v>244.65</c:v>
                </c:pt>
                <c:pt idx="469">
                  <c:v>245</c:v>
                </c:pt>
                <c:pt idx="470">
                  <c:v>245.35</c:v>
                </c:pt>
                <c:pt idx="471">
                  <c:v>246.15</c:v>
                </c:pt>
                <c:pt idx="472">
                  <c:v>247.05</c:v>
                </c:pt>
                <c:pt idx="473">
                  <c:v>247.7</c:v>
                </c:pt>
                <c:pt idx="474">
                  <c:v>248</c:v>
                </c:pt>
                <c:pt idx="475">
                  <c:v>248.95</c:v>
                </c:pt>
                <c:pt idx="476">
                  <c:v>249.55</c:v>
                </c:pt>
                <c:pt idx="477">
                  <c:v>249.85</c:v>
                </c:pt>
                <c:pt idx="478">
                  <c:v>250.8</c:v>
                </c:pt>
                <c:pt idx="479">
                  <c:v>251.2</c:v>
                </c:pt>
                <c:pt idx="480">
                  <c:v>251.75</c:v>
                </c:pt>
                <c:pt idx="481">
                  <c:v>252.55</c:v>
                </c:pt>
                <c:pt idx="482">
                  <c:v>252.85</c:v>
                </c:pt>
                <c:pt idx="483">
                  <c:v>253.2</c:v>
                </c:pt>
                <c:pt idx="484">
                  <c:v>254.4</c:v>
                </c:pt>
                <c:pt idx="485">
                  <c:v>255.75</c:v>
                </c:pt>
                <c:pt idx="486">
                  <c:v>256.05</c:v>
                </c:pt>
                <c:pt idx="487">
                  <c:v>256.35000000000002</c:v>
                </c:pt>
                <c:pt idx="488">
                  <c:v>257.2</c:v>
                </c:pt>
                <c:pt idx="489">
                  <c:v>258.25</c:v>
                </c:pt>
                <c:pt idx="490">
                  <c:v>258.55</c:v>
                </c:pt>
                <c:pt idx="491">
                  <c:v>258.89999999999998</c:v>
                </c:pt>
                <c:pt idx="492">
                  <c:v>259.89999999999998</c:v>
                </c:pt>
                <c:pt idx="493">
                  <c:v>260.35000000000002</c:v>
                </c:pt>
                <c:pt idx="494">
                  <c:v>260.64999999999998</c:v>
                </c:pt>
                <c:pt idx="495">
                  <c:v>261.25</c:v>
                </c:pt>
                <c:pt idx="496">
                  <c:v>262.14999999999998</c:v>
                </c:pt>
                <c:pt idx="497">
                  <c:v>262.60000000000002</c:v>
                </c:pt>
                <c:pt idx="498">
                  <c:v>262.89999999999998</c:v>
                </c:pt>
                <c:pt idx="499">
                  <c:v>263.7</c:v>
                </c:pt>
                <c:pt idx="500">
                  <c:v>264</c:v>
                </c:pt>
                <c:pt idx="501">
                  <c:v>264.3</c:v>
                </c:pt>
                <c:pt idx="502">
                  <c:v>264.60000000000002</c:v>
                </c:pt>
                <c:pt idx="503">
                  <c:v>265.39999999999998</c:v>
                </c:pt>
                <c:pt idx="504">
                  <c:v>265.75</c:v>
                </c:pt>
                <c:pt idx="505">
                  <c:v>266.10000000000002</c:v>
                </c:pt>
                <c:pt idx="506">
                  <c:v>266.89999999999998</c:v>
                </c:pt>
                <c:pt idx="507">
                  <c:v>267.2</c:v>
                </c:pt>
                <c:pt idx="508">
                  <c:v>267.55</c:v>
                </c:pt>
                <c:pt idx="509">
                  <c:v>267.85000000000002</c:v>
                </c:pt>
                <c:pt idx="510">
                  <c:v>268.85000000000002</c:v>
                </c:pt>
                <c:pt idx="511">
                  <c:v>269.14999999999998</c:v>
                </c:pt>
                <c:pt idx="512">
                  <c:v>269.45</c:v>
                </c:pt>
                <c:pt idx="513">
                  <c:v>269.75</c:v>
                </c:pt>
                <c:pt idx="514">
                  <c:v>270.64999999999998</c:v>
                </c:pt>
                <c:pt idx="515">
                  <c:v>270.95</c:v>
                </c:pt>
                <c:pt idx="516">
                  <c:v>271.25</c:v>
                </c:pt>
                <c:pt idx="517">
                  <c:v>271.60000000000002</c:v>
                </c:pt>
                <c:pt idx="518">
                  <c:v>272.64999999999998</c:v>
                </c:pt>
                <c:pt idx="519">
                  <c:v>273</c:v>
                </c:pt>
                <c:pt idx="520">
                  <c:v>273.3</c:v>
                </c:pt>
                <c:pt idx="521">
                  <c:v>273.60000000000002</c:v>
                </c:pt>
                <c:pt idx="522">
                  <c:v>274.55</c:v>
                </c:pt>
                <c:pt idx="523">
                  <c:v>274.89999999999998</c:v>
                </c:pt>
                <c:pt idx="524">
                  <c:v>275.25</c:v>
                </c:pt>
                <c:pt idx="525">
                  <c:v>276</c:v>
                </c:pt>
                <c:pt idx="526">
                  <c:v>277.14999999999998</c:v>
                </c:pt>
                <c:pt idx="527">
                  <c:v>277.45</c:v>
                </c:pt>
                <c:pt idx="528">
                  <c:v>277.89999999999998</c:v>
                </c:pt>
                <c:pt idx="529">
                  <c:v>278.7</c:v>
                </c:pt>
                <c:pt idx="530">
                  <c:v>279.05</c:v>
                </c:pt>
                <c:pt idx="531">
                  <c:v>279.39999999999998</c:v>
                </c:pt>
                <c:pt idx="532">
                  <c:v>280.2</c:v>
                </c:pt>
                <c:pt idx="533">
                  <c:v>281.14999999999998</c:v>
                </c:pt>
                <c:pt idx="534">
                  <c:v>281.45</c:v>
                </c:pt>
                <c:pt idx="535">
                  <c:v>281.85000000000002</c:v>
                </c:pt>
                <c:pt idx="536">
                  <c:v>282.60000000000002</c:v>
                </c:pt>
                <c:pt idx="537">
                  <c:v>283.5</c:v>
                </c:pt>
                <c:pt idx="538">
                  <c:v>283.85000000000002</c:v>
                </c:pt>
                <c:pt idx="539">
                  <c:v>284.2</c:v>
                </c:pt>
                <c:pt idx="540">
                  <c:v>284.5</c:v>
                </c:pt>
                <c:pt idx="541">
                  <c:v>285.7</c:v>
                </c:pt>
                <c:pt idx="542">
                  <c:v>286</c:v>
                </c:pt>
                <c:pt idx="543">
                  <c:v>286.39999999999998</c:v>
                </c:pt>
                <c:pt idx="544">
                  <c:v>287.55</c:v>
                </c:pt>
                <c:pt idx="545">
                  <c:v>288</c:v>
                </c:pt>
                <c:pt idx="546">
                  <c:v>288.3</c:v>
                </c:pt>
                <c:pt idx="547">
                  <c:v>289.05</c:v>
                </c:pt>
                <c:pt idx="548">
                  <c:v>289.39999999999998</c:v>
                </c:pt>
                <c:pt idx="549">
                  <c:v>289.7</c:v>
                </c:pt>
                <c:pt idx="550">
                  <c:v>290</c:v>
                </c:pt>
                <c:pt idx="551">
                  <c:v>290.85000000000002</c:v>
                </c:pt>
                <c:pt idx="552">
                  <c:v>291.2</c:v>
                </c:pt>
                <c:pt idx="553">
                  <c:v>291.5</c:v>
                </c:pt>
                <c:pt idx="554">
                  <c:v>292.39999999999998</c:v>
                </c:pt>
                <c:pt idx="555">
                  <c:v>292.75</c:v>
                </c:pt>
                <c:pt idx="556">
                  <c:v>293.05</c:v>
                </c:pt>
                <c:pt idx="557">
                  <c:v>293.39999999999998</c:v>
                </c:pt>
                <c:pt idx="558">
                  <c:v>294.64999999999998</c:v>
                </c:pt>
                <c:pt idx="559">
                  <c:v>295</c:v>
                </c:pt>
                <c:pt idx="560">
                  <c:v>295.35000000000002</c:v>
                </c:pt>
                <c:pt idx="561">
                  <c:v>296.2</c:v>
                </c:pt>
                <c:pt idx="562">
                  <c:v>297</c:v>
                </c:pt>
                <c:pt idx="563">
                  <c:v>297.39999999999998</c:v>
                </c:pt>
                <c:pt idx="564">
                  <c:v>297.8</c:v>
                </c:pt>
                <c:pt idx="565">
                  <c:v>298.39999999999998</c:v>
                </c:pt>
                <c:pt idx="566">
                  <c:v>299.2</c:v>
                </c:pt>
                <c:pt idx="567">
                  <c:v>299.64999999999998</c:v>
                </c:pt>
                <c:pt idx="568">
                  <c:v>299.95</c:v>
                </c:pt>
                <c:pt idx="569">
                  <c:v>300.95</c:v>
                </c:pt>
                <c:pt idx="570">
                  <c:v>301.39999999999998</c:v>
                </c:pt>
                <c:pt idx="571">
                  <c:v>301.75</c:v>
                </c:pt>
                <c:pt idx="572">
                  <c:v>303.05</c:v>
                </c:pt>
                <c:pt idx="573">
                  <c:v>303.39999999999998</c:v>
                </c:pt>
                <c:pt idx="574">
                  <c:v>303.7</c:v>
                </c:pt>
                <c:pt idx="575">
                  <c:v>304</c:v>
                </c:pt>
                <c:pt idx="576">
                  <c:v>305.10000000000002</c:v>
                </c:pt>
                <c:pt idx="577">
                  <c:v>305.5</c:v>
                </c:pt>
                <c:pt idx="578">
                  <c:v>305.89999999999998</c:v>
                </c:pt>
                <c:pt idx="579">
                  <c:v>306.75</c:v>
                </c:pt>
                <c:pt idx="580">
                  <c:v>308</c:v>
                </c:pt>
                <c:pt idx="581">
                  <c:v>308.35000000000002</c:v>
                </c:pt>
                <c:pt idx="582">
                  <c:v>308.7</c:v>
                </c:pt>
                <c:pt idx="583">
                  <c:v>309.35000000000002</c:v>
                </c:pt>
                <c:pt idx="584">
                  <c:v>310.39999999999998</c:v>
                </c:pt>
                <c:pt idx="585">
                  <c:v>310.7</c:v>
                </c:pt>
                <c:pt idx="586">
                  <c:v>311.05</c:v>
                </c:pt>
                <c:pt idx="587">
                  <c:v>311.5</c:v>
                </c:pt>
                <c:pt idx="588">
                  <c:v>312.39999999999998</c:v>
                </c:pt>
                <c:pt idx="589">
                  <c:v>313</c:v>
                </c:pt>
                <c:pt idx="590">
                  <c:v>313.3</c:v>
                </c:pt>
                <c:pt idx="591">
                  <c:v>314.14999999999998</c:v>
                </c:pt>
                <c:pt idx="592">
                  <c:v>314.45</c:v>
                </c:pt>
                <c:pt idx="593">
                  <c:v>314.8</c:v>
                </c:pt>
                <c:pt idx="594">
                  <c:v>315.10000000000002</c:v>
                </c:pt>
                <c:pt idx="595">
                  <c:v>316.10000000000002</c:v>
                </c:pt>
                <c:pt idx="596">
                  <c:v>316.45</c:v>
                </c:pt>
                <c:pt idx="597">
                  <c:v>316.8</c:v>
                </c:pt>
                <c:pt idx="598">
                  <c:v>317.35000000000002</c:v>
                </c:pt>
                <c:pt idx="599">
                  <c:v>318.3</c:v>
                </c:pt>
                <c:pt idx="600">
                  <c:v>318.7</c:v>
                </c:pt>
                <c:pt idx="601">
                  <c:v>319</c:v>
                </c:pt>
                <c:pt idx="602">
                  <c:v>320</c:v>
                </c:pt>
                <c:pt idx="603">
                  <c:v>320.39999999999998</c:v>
                </c:pt>
                <c:pt idx="604">
                  <c:v>320.7</c:v>
                </c:pt>
                <c:pt idx="605">
                  <c:v>321.60000000000002</c:v>
                </c:pt>
                <c:pt idx="606">
                  <c:v>322</c:v>
                </c:pt>
                <c:pt idx="607">
                  <c:v>322.3</c:v>
                </c:pt>
                <c:pt idx="608">
                  <c:v>322.7</c:v>
                </c:pt>
                <c:pt idx="609">
                  <c:v>323.7</c:v>
                </c:pt>
                <c:pt idx="610">
                  <c:v>324.85000000000002</c:v>
                </c:pt>
                <c:pt idx="611">
                  <c:v>325.25</c:v>
                </c:pt>
                <c:pt idx="612">
                  <c:v>325.60000000000002</c:v>
                </c:pt>
                <c:pt idx="613">
                  <c:v>326.45</c:v>
                </c:pt>
                <c:pt idx="614">
                  <c:v>326.8</c:v>
                </c:pt>
                <c:pt idx="615">
                  <c:v>327.14999999999998</c:v>
                </c:pt>
                <c:pt idx="616">
                  <c:v>327.75</c:v>
                </c:pt>
                <c:pt idx="617">
                  <c:v>328.95</c:v>
                </c:pt>
                <c:pt idx="618">
                  <c:v>329.3</c:v>
                </c:pt>
                <c:pt idx="619">
                  <c:v>329.7</c:v>
                </c:pt>
                <c:pt idx="620">
                  <c:v>330.65</c:v>
                </c:pt>
                <c:pt idx="621">
                  <c:v>331.05</c:v>
                </c:pt>
                <c:pt idx="622">
                  <c:v>331.4</c:v>
                </c:pt>
                <c:pt idx="623">
                  <c:v>332.35</c:v>
                </c:pt>
                <c:pt idx="624">
                  <c:v>333.4</c:v>
                </c:pt>
                <c:pt idx="625">
                  <c:v>333.75</c:v>
                </c:pt>
                <c:pt idx="626">
                  <c:v>334.1</c:v>
                </c:pt>
                <c:pt idx="627">
                  <c:v>334.75</c:v>
                </c:pt>
                <c:pt idx="628">
                  <c:v>335.9</c:v>
                </c:pt>
                <c:pt idx="629">
                  <c:v>336.25</c:v>
                </c:pt>
                <c:pt idx="630">
                  <c:v>336.55</c:v>
                </c:pt>
                <c:pt idx="631">
                  <c:v>336.95</c:v>
                </c:pt>
                <c:pt idx="632">
                  <c:v>338.05</c:v>
                </c:pt>
                <c:pt idx="633">
                  <c:v>338.9</c:v>
                </c:pt>
                <c:pt idx="634">
                  <c:v>340</c:v>
                </c:pt>
                <c:pt idx="635">
                  <c:v>340.35</c:v>
                </c:pt>
                <c:pt idx="636">
                  <c:v>340.75</c:v>
                </c:pt>
                <c:pt idx="637">
                  <c:v>341.7</c:v>
                </c:pt>
                <c:pt idx="638">
                  <c:v>342</c:v>
                </c:pt>
                <c:pt idx="639">
                  <c:v>342.35</c:v>
                </c:pt>
                <c:pt idx="640">
                  <c:v>343.8</c:v>
                </c:pt>
                <c:pt idx="641">
                  <c:v>344.9</c:v>
                </c:pt>
                <c:pt idx="642">
                  <c:v>345.4</c:v>
                </c:pt>
                <c:pt idx="643">
                  <c:v>346.55</c:v>
                </c:pt>
                <c:pt idx="644">
                  <c:v>346.9</c:v>
                </c:pt>
                <c:pt idx="645">
                  <c:v>347.25</c:v>
                </c:pt>
                <c:pt idx="646">
                  <c:v>347.9</c:v>
                </c:pt>
                <c:pt idx="647">
                  <c:v>348.95</c:v>
                </c:pt>
                <c:pt idx="648">
                  <c:v>349.3</c:v>
                </c:pt>
                <c:pt idx="649">
                  <c:v>350.2</c:v>
                </c:pt>
                <c:pt idx="650">
                  <c:v>351.45</c:v>
                </c:pt>
                <c:pt idx="651">
                  <c:v>351.8</c:v>
                </c:pt>
                <c:pt idx="652">
                  <c:v>352.25</c:v>
                </c:pt>
                <c:pt idx="653">
                  <c:v>353.2</c:v>
                </c:pt>
                <c:pt idx="654">
                  <c:v>354.45</c:v>
                </c:pt>
                <c:pt idx="655">
                  <c:v>354.9</c:v>
                </c:pt>
                <c:pt idx="656">
                  <c:v>355.2</c:v>
                </c:pt>
                <c:pt idx="657">
                  <c:v>356.4</c:v>
                </c:pt>
                <c:pt idx="658">
                  <c:v>357</c:v>
                </c:pt>
                <c:pt idx="659">
                  <c:v>358.1</c:v>
                </c:pt>
                <c:pt idx="660">
                  <c:v>359.4</c:v>
                </c:pt>
                <c:pt idx="661">
                  <c:v>360.45</c:v>
                </c:pt>
                <c:pt idx="662">
                  <c:v>361.9</c:v>
                </c:pt>
                <c:pt idx="663">
                  <c:v>363.3</c:v>
                </c:pt>
                <c:pt idx="664">
                  <c:v>363.95</c:v>
                </c:pt>
                <c:pt idx="665">
                  <c:v>365.05</c:v>
                </c:pt>
                <c:pt idx="666">
                  <c:v>365.7</c:v>
                </c:pt>
                <c:pt idx="667">
                  <c:v>366.7</c:v>
                </c:pt>
                <c:pt idx="668">
                  <c:v>367.4</c:v>
                </c:pt>
                <c:pt idx="669">
                  <c:v>368.4</c:v>
                </c:pt>
                <c:pt idx="670">
                  <c:v>368.95</c:v>
                </c:pt>
                <c:pt idx="671">
                  <c:v>370.15</c:v>
                </c:pt>
                <c:pt idx="672">
                  <c:v>370.55</c:v>
                </c:pt>
                <c:pt idx="673">
                  <c:v>371.1</c:v>
                </c:pt>
                <c:pt idx="674">
                  <c:v>372.5</c:v>
                </c:pt>
                <c:pt idx="675">
                  <c:v>373</c:v>
                </c:pt>
                <c:pt idx="676">
                  <c:v>374.3</c:v>
                </c:pt>
                <c:pt idx="677">
                  <c:v>374.65</c:v>
                </c:pt>
                <c:pt idx="678">
                  <c:v>375</c:v>
                </c:pt>
                <c:pt idx="679">
                  <c:v>376.05</c:v>
                </c:pt>
                <c:pt idx="680">
                  <c:v>376.55</c:v>
                </c:pt>
                <c:pt idx="681">
                  <c:v>377.2</c:v>
                </c:pt>
                <c:pt idx="682">
                  <c:v>378.45</c:v>
                </c:pt>
                <c:pt idx="683">
                  <c:v>378.85</c:v>
                </c:pt>
                <c:pt idx="684">
                  <c:v>379.65</c:v>
                </c:pt>
                <c:pt idx="685">
                  <c:v>380.7</c:v>
                </c:pt>
                <c:pt idx="686">
                  <c:v>381.05</c:v>
                </c:pt>
                <c:pt idx="687">
                  <c:v>381.4</c:v>
                </c:pt>
                <c:pt idx="688">
                  <c:v>382.5</c:v>
                </c:pt>
                <c:pt idx="689">
                  <c:v>383.6</c:v>
                </c:pt>
                <c:pt idx="690">
                  <c:v>384</c:v>
                </c:pt>
                <c:pt idx="691">
                  <c:v>384.35</c:v>
                </c:pt>
                <c:pt idx="692">
                  <c:v>385</c:v>
                </c:pt>
                <c:pt idx="693">
                  <c:v>385.95</c:v>
                </c:pt>
                <c:pt idx="694">
                  <c:v>386.3</c:v>
                </c:pt>
                <c:pt idx="695">
                  <c:v>386.65</c:v>
                </c:pt>
                <c:pt idx="696">
                  <c:v>387.4</c:v>
                </c:pt>
                <c:pt idx="697">
                  <c:v>388.4</c:v>
                </c:pt>
                <c:pt idx="698">
                  <c:v>388.8</c:v>
                </c:pt>
                <c:pt idx="699">
                  <c:v>389.15</c:v>
                </c:pt>
                <c:pt idx="700">
                  <c:v>389.95</c:v>
                </c:pt>
                <c:pt idx="701">
                  <c:v>390.3</c:v>
                </c:pt>
                <c:pt idx="702">
                  <c:v>390.65</c:v>
                </c:pt>
                <c:pt idx="703">
                  <c:v>391.55</c:v>
                </c:pt>
                <c:pt idx="704">
                  <c:v>391.95</c:v>
                </c:pt>
                <c:pt idx="705">
                  <c:v>392.3</c:v>
                </c:pt>
                <c:pt idx="706">
                  <c:v>393.35</c:v>
                </c:pt>
                <c:pt idx="707">
                  <c:v>393.8</c:v>
                </c:pt>
                <c:pt idx="708">
                  <c:v>394.25</c:v>
                </c:pt>
                <c:pt idx="709">
                  <c:v>395.1</c:v>
                </c:pt>
                <c:pt idx="710">
                  <c:v>395.55</c:v>
                </c:pt>
                <c:pt idx="711">
                  <c:v>395.85</c:v>
                </c:pt>
                <c:pt idx="712">
                  <c:v>396.85</c:v>
                </c:pt>
                <c:pt idx="713">
                  <c:v>397.2</c:v>
                </c:pt>
                <c:pt idx="714">
                  <c:v>397.55</c:v>
                </c:pt>
                <c:pt idx="715">
                  <c:v>398.2</c:v>
                </c:pt>
                <c:pt idx="716">
                  <c:v>399.25</c:v>
                </c:pt>
                <c:pt idx="717">
                  <c:v>399.65</c:v>
                </c:pt>
                <c:pt idx="718">
                  <c:v>400.05</c:v>
                </c:pt>
                <c:pt idx="719">
                  <c:v>400.9</c:v>
                </c:pt>
                <c:pt idx="720">
                  <c:v>401.3</c:v>
                </c:pt>
                <c:pt idx="721">
                  <c:v>401.7</c:v>
                </c:pt>
                <c:pt idx="722">
                  <c:v>402.9</c:v>
                </c:pt>
                <c:pt idx="723">
                  <c:v>403.75</c:v>
                </c:pt>
                <c:pt idx="724">
                  <c:v>404.15</c:v>
                </c:pt>
                <c:pt idx="725">
                  <c:v>404.5</c:v>
                </c:pt>
                <c:pt idx="726">
                  <c:v>405.25</c:v>
                </c:pt>
                <c:pt idx="727">
                  <c:v>406.15</c:v>
                </c:pt>
                <c:pt idx="728">
                  <c:v>406.75</c:v>
                </c:pt>
                <c:pt idx="729">
                  <c:v>408</c:v>
                </c:pt>
                <c:pt idx="730">
                  <c:v>408.4</c:v>
                </c:pt>
                <c:pt idx="731">
                  <c:v>408.8</c:v>
                </c:pt>
                <c:pt idx="732">
                  <c:v>409.65</c:v>
                </c:pt>
                <c:pt idx="733">
                  <c:v>410.05</c:v>
                </c:pt>
                <c:pt idx="734">
                  <c:v>410.45</c:v>
                </c:pt>
                <c:pt idx="735">
                  <c:v>411.5</c:v>
                </c:pt>
                <c:pt idx="736">
                  <c:v>411.85</c:v>
                </c:pt>
                <c:pt idx="737">
                  <c:v>412.2</c:v>
                </c:pt>
                <c:pt idx="738">
                  <c:v>413.05</c:v>
                </c:pt>
                <c:pt idx="739">
                  <c:v>413.6</c:v>
                </c:pt>
                <c:pt idx="740">
                  <c:v>413.95</c:v>
                </c:pt>
                <c:pt idx="741">
                  <c:v>414.85</c:v>
                </c:pt>
                <c:pt idx="742">
                  <c:v>415.25</c:v>
                </c:pt>
                <c:pt idx="743">
                  <c:v>415.6</c:v>
                </c:pt>
                <c:pt idx="744">
                  <c:v>416.2</c:v>
                </c:pt>
                <c:pt idx="745">
                  <c:v>417.45</c:v>
                </c:pt>
                <c:pt idx="746">
                  <c:v>417.85</c:v>
                </c:pt>
                <c:pt idx="747">
                  <c:v>418.25</c:v>
                </c:pt>
                <c:pt idx="748">
                  <c:v>419.35</c:v>
                </c:pt>
                <c:pt idx="749">
                  <c:v>419.9</c:v>
                </c:pt>
                <c:pt idx="750">
                  <c:v>420.7</c:v>
                </c:pt>
                <c:pt idx="751">
                  <c:v>422.05</c:v>
                </c:pt>
                <c:pt idx="752">
                  <c:v>422.45</c:v>
                </c:pt>
                <c:pt idx="753">
                  <c:v>422.8</c:v>
                </c:pt>
                <c:pt idx="754">
                  <c:v>424.25</c:v>
                </c:pt>
                <c:pt idx="755">
                  <c:v>424.65</c:v>
                </c:pt>
                <c:pt idx="756">
                  <c:v>425.1</c:v>
                </c:pt>
                <c:pt idx="757">
                  <c:v>426.2</c:v>
                </c:pt>
                <c:pt idx="758">
                  <c:v>426.65</c:v>
                </c:pt>
                <c:pt idx="759">
                  <c:v>427.05</c:v>
                </c:pt>
                <c:pt idx="760">
                  <c:v>427.8</c:v>
                </c:pt>
                <c:pt idx="761">
                  <c:v>428.2</c:v>
                </c:pt>
                <c:pt idx="762">
                  <c:v>428.65</c:v>
                </c:pt>
                <c:pt idx="763">
                  <c:v>429.7</c:v>
                </c:pt>
                <c:pt idx="764">
                  <c:v>430.25</c:v>
                </c:pt>
                <c:pt idx="765">
                  <c:v>430.85</c:v>
                </c:pt>
                <c:pt idx="766">
                  <c:v>431.8</c:v>
                </c:pt>
                <c:pt idx="767">
                  <c:v>432.15</c:v>
                </c:pt>
                <c:pt idx="768">
                  <c:v>432.55</c:v>
                </c:pt>
                <c:pt idx="769">
                  <c:v>433.75</c:v>
                </c:pt>
                <c:pt idx="770">
                  <c:v>434.3</c:v>
                </c:pt>
                <c:pt idx="771">
                  <c:v>435.3</c:v>
                </c:pt>
                <c:pt idx="772">
                  <c:v>435.65</c:v>
                </c:pt>
                <c:pt idx="773">
                  <c:v>436.05</c:v>
                </c:pt>
                <c:pt idx="774">
                  <c:v>436.85</c:v>
                </c:pt>
                <c:pt idx="775">
                  <c:v>437.25</c:v>
                </c:pt>
                <c:pt idx="776">
                  <c:v>437.6</c:v>
                </c:pt>
                <c:pt idx="777">
                  <c:v>438.4</c:v>
                </c:pt>
                <c:pt idx="778">
                  <c:v>438.85</c:v>
                </c:pt>
                <c:pt idx="779">
                  <c:v>439.2</c:v>
                </c:pt>
                <c:pt idx="780">
                  <c:v>439.95</c:v>
                </c:pt>
                <c:pt idx="781">
                  <c:v>440.3</c:v>
                </c:pt>
                <c:pt idx="782">
                  <c:v>440.75</c:v>
                </c:pt>
                <c:pt idx="783">
                  <c:v>441.45</c:v>
                </c:pt>
                <c:pt idx="784">
                  <c:v>441.85</c:v>
                </c:pt>
                <c:pt idx="785">
                  <c:v>442.3</c:v>
                </c:pt>
                <c:pt idx="786">
                  <c:v>443.5</c:v>
                </c:pt>
                <c:pt idx="787">
                  <c:v>444.45</c:v>
                </c:pt>
                <c:pt idx="788">
                  <c:v>444.85</c:v>
                </c:pt>
                <c:pt idx="789">
                  <c:v>445.25</c:v>
                </c:pt>
                <c:pt idx="790">
                  <c:v>446.1</c:v>
                </c:pt>
                <c:pt idx="791">
                  <c:v>446.5</c:v>
                </c:pt>
                <c:pt idx="792">
                  <c:v>446.95</c:v>
                </c:pt>
                <c:pt idx="793">
                  <c:v>447.8</c:v>
                </c:pt>
                <c:pt idx="794">
                  <c:v>448.2</c:v>
                </c:pt>
                <c:pt idx="795">
                  <c:v>448.6</c:v>
                </c:pt>
                <c:pt idx="796">
                  <c:v>449.45</c:v>
                </c:pt>
                <c:pt idx="797">
                  <c:v>449.85</c:v>
                </c:pt>
                <c:pt idx="798">
                  <c:v>450.3</c:v>
                </c:pt>
                <c:pt idx="799">
                  <c:v>451.1</c:v>
                </c:pt>
                <c:pt idx="800">
                  <c:v>451.5</c:v>
                </c:pt>
                <c:pt idx="801">
                  <c:v>451.9</c:v>
                </c:pt>
                <c:pt idx="802">
                  <c:v>452.75</c:v>
                </c:pt>
                <c:pt idx="803">
                  <c:v>453.2</c:v>
                </c:pt>
                <c:pt idx="804">
                  <c:v>453.95</c:v>
                </c:pt>
                <c:pt idx="805">
                  <c:v>455.1</c:v>
                </c:pt>
                <c:pt idx="806">
                  <c:v>455.65</c:v>
                </c:pt>
                <c:pt idx="807">
                  <c:v>456.6</c:v>
                </c:pt>
                <c:pt idx="808">
                  <c:v>457.65</c:v>
                </c:pt>
                <c:pt idx="809">
                  <c:v>458.15</c:v>
                </c:pt>
                <c:pt idx="810">
                  <c:v>458.9</c:v>
                </c:pt>
                <c:pt idx="811">
                  <c:v>459.95</c:v>
                </c:pt>
                <c:pt idx="812">
                  <c:v>460.4</c:v>
                </c:pt>
                <c:pt idx="813">
                  <c:v>461.35</c:v>
                </c:pt>
                <c:pt idx="814">
                  <c:v>462.6</c:v>
                </c:pt>
                <c:pt idx="815">
                  <c:v>463.2</c:v>
                </c:pt>
                <c:pt idx="816">
                  <c:v>464.15</c:v>
                </c:pt>
                <c:pt idx="817">
                  <c:v>464.75</c:v>
                </c:pt>
                <c:pt idx="818">
                  <c:v>465.85</c:v>
                </c:pt>
                <c:pt idx="819">
                  <c:v>466.55</c:v>
                </c:pt>
                <c:pt idx="820">
                  <c:v>467.55</c:v>
                </c:pt>
                <c:pt idx="821">
                  <c:v>468.4</c:v>
                </c:pt>
                <c:pt idx="822">
                  <c:v>469.35</c:v>
                </c:pt>
                <c:pt idx="823">
                  <c:v>470</c:v>
                </c:pt>
                <c:pt idx="824">
                  <c:v>471</c:v>
                </c:pt>
                <c:pt idx="825">
                  <c:v>471.6</c:v>
                </c:pt>
                <c:pt idx="826">
                  <c:v>472.75</c:v>
                </c:pt>
                <c:pt idx="827">
                  <c:v>473.5</c:v>
                </c:pt>
                <c:pt idx="828">
                  <c:v>474.55</c:v>
                </c:pt>
                <c:pt idx="829">
                  <c:v>475.2</c:v>
                </c:pt>
                <c:pt idx="830">
                  <c:v>476.3</c:v>
                </c:pt>
                <c:pt idx="831">
                  <c:v>477.05</c:v>
                </c:pt>
                <c:pt idx="832">
                  <c:v>477.95</c:v>
                </c:pt>
                <c:pt idx="833">
                  <c:v>478.6</c:v>
                </c:pt>
                <c:pt idx="834">
                  <c:v>479.55</c:v>
                </c:pt>
                <c:pt idx="835">
                  <c:v>480.2</c:v>
                </c:pt>
                <c:pt idx="836">
                  <c:v>481.05</c:v>
                </c:pt>
                <c:pt idx="837">
                  <c:v>481.75</c:v>
                </c:pt>
                <c:pt idx="838">
                  <c:v>482.95</c:v>
                </c:pt>
                <c:pt idx="839">
                  <c:v>483.65</c:v>
                </c:pt>
                <c:pt idx="840">
                  <c:v>484.55</c:v>
                </c:pt>
                <c:pt idx="841">
                  <c:v>485.05</c:v>
                </c:pt>
                <c:pt idx="842">
                  <c:v>486.4</c:v>
                </c:pt>
                <c:pt idx="843">
                  <c:v>487.15</c:v>
                </c:pt>
                <c:pt idx="844">
                  <c:v>488.25</c:v>
                </c:pt>
                <c:pt idx="845">
                  <c:v>488.85</c:v>
                </c:pt>
                <c:pt idx="846">
                  <c:v>489.85</c:v>
                </c:pt>
                <c:pt idx="847">
                  <c:v>490.7</c:v>
                </c:pt>
                <c:pt idx="848">
                  <c:v>491.95</c:v>
                </c:pt>
                <c:pt idx="849">
                  <c:v>492.75</c:v>
                </c:pt>
                <c:pt idx="850">
                  <c:v>494</c:v>
                </c:pt>
                <c:pt idx="851">
                  <c:v>494.8</c:v>
                </c:pt>
                <c:pt idx="852">
                  <c:v>496.4</c:v>
                </c:pt>
                <c:pt idx="853">
                  <c:v>497.05</c:v>
                </c:pt>
                <c:pt idx="854">
                  <c:v>498.35</c:v>
                </c:pt>
                <c:pt idx="855">
                  <c:v>498.95</c:v>
                </c:pt>
                <c:pt idx="856">
                  <c:v>500.25</c:v>
                </c:pt>
                <c:pt idx="857">
                  <c:v>501</c:v>
                </c:pt>
                <c:pt idx="858">
                  <c:v>502.25</c:v>
                </c:pt>
                <c:pt idx="859">
                  <c:v>503.1</c:v>
                </c:pt>
                <c:pt idx="860">
                  <c:v>504.5</c:v>
                </c:pt>
                <c:pt idx="861">
                  <c:v>505.05</c:v>
                </c:pt>
                <c:pt idx="862">
                  <c:v>506.35</c:v>
                </c:pt>
                <c:pt idx="863">
                  <c:v>507.05</c:v>
                </c:pt>
                <c:pt idx="864">
                  <c:v>508.35</c:v>
                </c:pt>
                <c:pt idx="865">
                  <c:v>509</c:v>
                </c:pt>
                <c:pt idx="866">
                  <c:v>510.1</c:v>
                </c:pt>
                <c:pt idx="867">
                  <c:v>511</c:v>
                </c:pt>
                <c:pt idx="868">
                  <c:v>512</c:v>
                </c:pt>
                <c:pt idx="869">
                  <c:v>512.70000000000005</c:v>
                </c:pt>
                <c:pt idx="870">
                  <c:v>513.85</c:v>
                </c:pt>
                <c:pt idx="871">
                  <c:v>515.1</c:v>
                </c:pt>
                <c:pt idx="872">
                  <c:v>516.35</c:v>
                </c:pt>
                <c:pt idx="873">
                  <c:v>517.70000000000005</c:v>
                </c:pt>
                <c:pt idx="874">
                  <c:v>518.70000000000005</c:v>
                </c:pt>
                <c:pt idx="875">
                  <c:v>519.29999999999995</c:v>
                </c:pt>
                <c:pt idx="876">
                  <c:v>520.20000000000005</c:v>
                </c:pt>
                <c:pt idx="877">
                  <c:v>520.85</c:v>
                </c:pt>
                <c:pt idx="878">
                  <c:v>521.75</c:v>
                </c:pt>
                <c:pt idx="879">
                  <c:v>522.35</c:v>
                </c:pt>
                <c:pt idx="880">
                  <c:v>523.4</c:v>
                </c:pt>
                <c:pt idx="881">
                  <c:v>523.95000000000005</c:v>
                </c:pt>
                <c:pt idx="882">
                  <c:v>525</c:v>
                </c:pt>
                <c:pt idx="883">
                  <c:v>525.70000000000005</c:v>
                </c:pt>
                <c:pt idx="884">
                  <c:v>526.85</c:v>
                </c:pt>
                <c:pt idx="885">
                  <c:v>527.45000000000005</c:v>
                </c:pt>
                <c:pt idx="886">
                  <c:v>528.54999999999995</c:v>
                </c:pt>
                <c:pt idx="887">
                  <c:v>529.15</c:v>
                </c:pt>
                <c:pt idx="888">
                  <c:v>530.15</c:v>
                </c:pt>
                <c:pt idx="889">
                  <c:v>530.75</c:v>
                </c:pt>
                <c:pt idx="890">
                  <c:v>531.95000000000005</c:v>
                </c:pt>
                <c:pt idx="891">
                  <c:v>532.54999999999995</c:v>
                </c:pt>
                <c:pt idx="892">
                  <c:v>533.45000000000005</c:v>
                </c:pt>
                <c:pt idx="893">
                  <c:v>534</c:v>
                </c:pt>
                <c:pt idx="894">
                  <c:v>535.04999999999995</c:v>
                </c:pt>
                <c:pt idx="895">
                  <c:v>536.35</c:v>
                </c:pt>
                <c:pt idx="896">
                  <c:v>536.9</c:v>
                </c:pt>
                <c:pt idx="897">
                  <c:v>537.95000000000005</c:v>
                </c:pt>
                <c:pt idx="898">
                  <c:v>539.04999999999995</c:v>
                </c:pt>
                <c:pt idx="899">
                  <c:v>539.6</c:v>
                </c:pt>
                <c:pt idx="900">
                  <c:v>540.75</c:v>
                </c:pt>
                <c:pt idx="901">
                  <c:v>541.4</c:v>
                </c:pt>
                <c:pt idx="902">
                  <c:v>542.70000000000005</c:v>
                </c:pt>
                <c:pt idx="903">
                  <c:v>543.4</c:v>
                </c:pt>
                <c:pt idx="904">
                  <c:v>544.6</c:v>
                </c:pt>
                <c:pt idx="905">
                  <c:v>545.20000000000005</c:v>
                </c:pt>
                <c:pt idx="906">
                  <c:v>546.6</c:v>
                </c:pt>
                <c:pt idx="907">
                  <c:v>547.20000000000005</c:v>
                </c:pt>
                <c:pt idx="908">
                  <c:v>548.35</c:v>
                </c:pt>
                <c:pt idx="909">
                  <c:v>549.95000000000005</c:v>
                </c:pt>
                <c:pt idx="910">
                  <c:v>552.1</c:v>
                </c:pt>
                <c:pt idx="911">
                  <c:v>554.5</c:v>
                </c:pt>
                <c:pt idx="912">
                  <c:v>556</c:v>
                </c:pt>
                <c:pt idx="913">
                  <c:v>557.75</c:v>
                </c:pt>
                <c:pt idx="914">
                  <c:v>558.5</c:v>
                </c:pt>
                <c:pt idx="915">
                  <c:v>559.79999999999995</c:v>
                </c:pt>
                <c:pt idx="916">
                  <c:v>560.45000000000005</c:v>
                </c:pt>
                <c:pt idx="917">
                  <c:v>561.6</c:v>
                </c:pt>
                <c:pt idx="918">
                  <c:v>562.20000000000005</c:v>
                </c:pt>
                <c:pt idx="919">
                  <c:v>563.29999999999995</c:v>
                </c:pt>
                <c:pt idx="920">
                  <c:v>564.54999999999995</c:v>
                </c:pt>
                <c:pt idx="921">
                  <c:v>565.70000000000005</c:v>
                </c:pt>
                <c:pt idx="922">
                  <c:v>566.85</c:v>
                </c:pt>
                <c:pt idx="923">
                  <c:v>567.79999999999995</c:v>
                </c:pt>
                <c:pt idx="924">
                  <c:v>568.95000000000005</c:v>
                </c:pt>
                <c:pt idx="925">
                  <c:v>569.45000000000005</c:v>
                </c:pt>
                <c:pt idx="926">
                  <c:v>570.20000000000005</c:v>
                </c:pt>
                <c:pt idx="927">
                  <c:v>571.15</c:v>
                </c:pt>
                <c:pt idx="928">
                  <c:v>571.6</c:v>
                </c:pt>
                <c:pt idx="929">
                  <c:v>572.95000000000005</c:v>
                </c:pt>
                <c:pt idx="930">
                  <c:v>573.70000000000005</c:v>
                </c:pt>
                <c:pt idx="931">
                  <c:v>574.54999999999995</c:v>
                </c:pt>
                <c:pt idx="932">
                  <c:v>575.15</c:v>
                </c:pt>
                <c:pt idx="933">
                  <c:v>576.15</c:v>
                </c:pt>
                <c:pt idx="934">
                  <c:v>576.6</c:v>
                </c:pt>
                <c:pt idx="935">
                  <c:v>577.04999999999995</c:v>
                </c:pt>
                <c:pt idx="936">
                  <c:v>578.1</c:v>
                </c:pt>
                <c:pt idx="937">
                  <c:v>578.54999999999995</c:v>
                </c:pt>
                <c:pt idx="938">
                  <c:v>579.5</c:v>
                </c:pt>
                <c:pt idx="939">
                  <c:v>580</c:v>
                </c:pt>
                <c:pt idx="940">
                  <c:v>581.04999999999995</c:v>
                </c:pt>
                <c:pt idx="941">
                  <c:v>581.54999999999995</c:v>
                </c:pt>
                <c:pt idx="942">
                  <c:v>582.5</c:v>
                </c:pt>
                <c:pt idx="943">
                  <c:v>583.9</c:v>
                </c:pt>
                <c:pt idx="944">
                  <c:v>584.4</c:v>
                </c:pt>
                <c:pt idx="945">
                  <c:v>585.20000000000005</c:v>
                </c:pt>
                <c:pt idx="946">
                  <c:v>586.25</c:v>
                </c:pt>
                <c:pt idx="947">
                  <c:v>586.70000000000005</c:v>
                </c:pt>
                <c:pt idx="948">
                  <c:v>587.1</c:v>
                </c:pt>
                <c:pt idx="949">
                  <c:v>588.15</c:v>
                </c:pt>
                <c:pt idx="950">
                  <c:v>588.65</c:v>
                </c:pt>
                <c:pt idx="951">
                  <c:v>589.75</c:v>
                </c:pt>
                <c:pt idx="952">
                  <c:v>590.29999999999995</c:v>
                </c:pt>
                <c:pt idx="953">
                  <c:v>591.15</c:v>
                </c:pt>
                <c:pt idx="954">
                  <c:v>592.35</c:v>
                </c:pt>
                <c:pt idx="955">
                  <c:v>592.85</c:v>
                </c:pt>
                <c:pt idx="956">
                  <c:v>593.5</c:v>
                </c:pt>
                <c:pt idx="957">
                  <c:v>594.70000000000005</c:v>
                </c:pt>
                <c:pt idx="958">
                  <c:v>596.25</c:v>
                </c:pt>
                <c:pt idx="959">
                  <c:v>597.75</c:v>
                </c:pt>
                <c:pt idx="960">
                  <c:v>599.4</c:v>
                </c:pt>
                <c:pt idx="961">
                  <c:v>601</c:v>
                </c:pt>
                <c:pt idx="962">
                  <c:v>602.6</c:v>
                </c:pt>
                <c:pt idx="963">
                  <c:v>603.95000000000005</c:v>
                </c:pt>
                <c:pt idx="964">
                  <c:v>605.70000000000005</c:v>
                </c:pt>
                <c:pt idx="965">
                  <c:v>606.85</c:v>
                </c:pt>
                <c:pt idx="966">
                  <c:v>607.5</c:v>
                </c:pt>
                <c:pt idx="967">
                  <c:v>608.5</c:v>
                </c:pt>
                <c:pt idx="968">
                  <c:v>609.04999999999995</c:v>
                </c:pt>
                <c:pt idx="969">
                  <c:v>609.85</c:v>
                </c:pt>
                <c:pt idx="970">
                  <c:v>610.79999999999995</c:v>
                </c:pt>
                <c:pt idx="971">
                  <c:v>611.4</c:v>
                </c:pt>
                <c:pt idx="972">
                  <c:v>612.45000000000005</c:v>
                </c:pt>
                <c:pt idx="973">
                  <c:v>613</c:v>
                </c:pt>
                <c:pt idx="974">
                  <c:v>614</c:v>
                </c:pt>
                <c:pt idx="975">
                  <c:v>614.6</c:v>
                </c:pt>
                <c:pt idx="976">
                  <c:v>615.54999999999995</c:v>
                </c:pt>
                <c:pt idx="977">
                  <c:v>616.1</c:v>
                </c:pt>
                <c:pt idx="978">
                  <c:v>616.6</c:v>
                </c:pt>
                <c:pt idx="979">
                  <c:v>617.9</c:v>
                </c:pt>
                <c:pt idx="980">
                  <c:v>618.45000000000005</c:v>
                </c:pt>
                <c:pt idx="981">
                  <c:v>620.04999999999995</c:v>
                </c:pt>
                <c:pt idx="982">
                  <c:v>620.5</c:v>
                </c:pt>
                <c:pt idx="983">
                  <c:v>621.54999999999995</c:v>
                </c:pt>
                <c:pt idx="984">
                  <c:v>623</c:v>
                </c:pt>
                <c:pt idx="985">
                  <c:v>623.5</c:v>
                </c:pt>
                <c:pt idx="986">
                  <c:v>624.1</c:v>
                </c:pt>
                <c:pt idx="987">
                  <c:v>625.29999999999995</c:v>
                </c:pt>
                <c:pt idx="988">
                  <c:v>625.79999999999995</c:v>
                </c:pt>
                <c:pt idx="989">
                  <c:v>626.6</c:v>
                </c:pt>
                <c:pt idx="990">
                  <c:v>627.79999999999995</c:v>
                </c:pt>
                <c:pt idx="991">
                  <c:v>628.35</c:v>
                </c:pt>
                <c:pt idx="992">
                  <c:v>629.20000000000005</c:v>
                </c:pt>
                <c:pt idx="993">
                  <c:v>630.25</c:v>
                </c:pt>
                <c:pt idx="994">
                  <c:v>630.75</c:v>
                </c:pt>
                <c:pt idx="995">
                  <c:v>632.20000000000005</c:v>
                </c:pt>
                <c:pt idx="996">
                  <c:v>633.25</c:v>
                </c:pt>
                <c:pt idx="997">
                  <c:v>633.79999999999995</c:v>
                </c:pt>
                <c:pt idx="998">
                  <c:v>634.45000000000005</c:v>
                </c:pt>
                <c:pt idx="999">
                  <c:v>635.85</c:v>
                </c:pt>
                <c:pt idx="1000">
                  <c:v>637.25</c:v>
                </c:pt>
                <c:pt idx="1001">
                  <c:v>638</c:v>
                </c:pt>
                <c:pt idx="1002">
                  <c:v>639.20000000000005</c:v>
                </c:pt>
                <c:pt idx="1003">
                  <c:v>640.1</c:v>
                </c:pt>
                <c:pt idx="1004">
                  <c:v>641.70000000000005</c:v>
                </c:pt>
                <c:pt idx="1005">
                  <c:v>643.29999999999995</c:v>
                </c:pt>
                <c:pt idx="1006">
                  <c:v>644.9</c:v>
                </c:pt>
                <c:pt idx="1007">
                  <c:v>646.29999999999995</c:v>
                </c:pt>
                <c:pt idx="1008">
                  <c:v>647.54999999999995</c:v>
                </c:pt>
                <c:pt idx="1009">
                  <c:v>648.4</c:v>
                </c:pt>
                <c:pt idx="1010">
                  <c:v>650.29999999999995</c:v>
                </c:pt>
                <c:pt idx="1011">
                  <c:v>652.04999999999995</c:v>
                </c:pt>
                <c:pt idx="1012">
                  <c:v>653.6</c:v>
                </c:pt>
                <c:pt idx="1013">
                  <c:v>655.15</c:v>
                </c:pt>
                <c:pt idx="1014">
                  <c:v>656.35</c:v>
                </c:pt>
                <c:pt idx="1015">
                  <c:v>657.65</c:v>
                </c:pt>
                <c:pt idx="1016">
                  <c:v>659.05</c:v>
                </c:pt>
                <c:pt idx="1017">
                  <c:v>661.45</c:v>
                </c:pt>
                <c:pt idx="1018">
                  <c:v>662.2</c:v>
                </c:pt>
                <c:pt idx="1019">
                  <c:v>663.6</c:v>
                </c:pt>
                <c:pt idx="1020">
                  <c:v>664.25</c:v>
                </c:pt>
                <c:pt idx="1021">
                  <c:v>665.4</c:v>
                </c:pt>
                <c:pt idx="1022">
                  <c:v>666.1</c:v>
                </c:pt>
                <c:pt idx="1023">
                  <c:v>667.15</c:v>
                </c:pt>
                <c:pt idx="1024">
                  <c:v>667.9</c:v>
                </c:pt>
                <c:pt idx="1025">
                  <c:v>669.05</c:v>
                </c:pt>
                <c:pt idx="1026">
                  <c:v>670.6</c:v>
                </c:pt>
                <c:pt idx="1027">
                  <c:v>671.1</c:v>
                </c:pt>
                <c:pt idx="1028">
                  <c:v>672.15</c:v>
                </c:pt>
                <c:pt idx="1029">
                  <c:v>672.7</c:v>
                </c:pt>
                <c:pt idx="1030">
                  <c:v>673.4</c:v>
                </c:pt>
                <c:pt idx="1031">
                  <c:v>674.55</c:v>
                </c:pt>
                <c:pt idx="1032">
                  <c:v>675.05</c:v>
                </c:pt>
                <c:pt idx="1033">
                  <c:v>675.95</c:v>
                </c:pt>
                <c:pt idx="1034">
                  <c:v>677</c:v>
                </c:pt>
                <c:pt idx="1035">
                  <c:v>677.55</c:v>
                </c:pt>
                <c:pt idx="1036">
                  <c:v>678.15</c:v>
                </c:pt>
                <c:pt idx="1037">
                  <c:v>679.65</c:v>
                </c:pt>
                <c:pt idx="1038">
                  <c:v>680.4</c:v>
                </c:pt>
                <c:pt idx="1039">
                  <c:v>681.25</c:v>
                </c:pt>
                <c:pt idx="1040">
                  <c:v>681.85</c:v>
                </c:pt>
                <c:pt idx="1041">
                  <c:v>682.85</c:v>
                </c:pt>
                <c:pt idx="1042">
                  <c:v>683.45</c:v>
                </c:pt>
                <c:pt idx="1043">
                  <c:v>684.65</c:v>
                </c:pt>
                <c:pt idx="1044">
                  <c:v>685.3</c:v>
                </c:pt>
                <c:pt idx="1045">
                  <c:v>686.4</c:v>
                </c:pt>
                <c:pt idx="1046">
                  <c:v>687.3</c:v>
                </c:pt>
                <c:pt idx="1047">
                  <c:v>688.45</c:v>
                </c:pt>
                <c:pt idx="1048">
                  <c:v>689.05</c:v>
                </c:pt>
                <c:pt idx="1049">
                  <c:v>690.2</c:v>
                </c:pt>
                <c:pt idx="1050">
                  <c:v>690.8</c:v>
                </c:pt>
                <c:pt idx="1051">
                  <c:v>692</c:v>
                </c:pt>
                <c:pt idx="1052">
                  <c:v>692.65</c:v>
                </c:pt>
                <c:pt idx="1053">
                  <c:v>693.95</c:v>
                </c:pt>
                <c:pt idx="1054">
                  <c:v>694.6</c:v>
                </c:pt>
                <c:pt idx="1055">
                  <c:v>695.65</c:v>
                </c:pt>
                <c:pt idx="1056">
                  <c:v>696.2</c:v>
                </c:pt>
                <c:pt idx="1057">
                  <c:v>697.15</c:v>
                </c:pt>
                <c:pt idx="1058">
                  <c:v>697.85</c:v>
                </c:pt>
                <c:pt idx="1059">
                  <c:v>698.85</c:v>
                </c:pt>
                <c:pt idx="1060">
                  <c:v>699.5</c:v>
                </c:pt>
                <c:pt idx="1061">
                  <c:v>700.5</c:v>
                </c:pt>
                <c:pt idx="1062">
                  <c:v>701.05</c:v>
                </c:pt>
                <c:pt idx="1063">
                  <c:v>701.95</c:v>
                </c:pt>
                <c:pt idx="1064">
                  <c:v>702.55</c:v>
                </c:pt>
                <c:pt idx="1065">
                  <c:v>703.6</c:v>
                </c:pt>
                <c:pt idx="1066">
                  <c:v>704.2</c:v>
                </c:pt>
                <c:pt idx="1067">
                  <c:v>705.05</c:v>
                </c:pt>
                <c:pt idx="1068">
                  <c:v>706.5</c:v>
                </c:pt>
                <c:pt idx="1069">
                  <c:v>707.05</c:v>
                </c:pt>
                <c:pt idx="1070">
                  <c:v>708.15</c:v>
                </c:pt>
                <c:pt idx="1071">
                  <c:v>709.35</c:v>
                </c:pt>
                <c:pt idx="1072">
                  <c:v>709.95</c:v>
                </c:pt>
                <c:pt idx="1073">
                  <c:v>711</c:v>
                </c:pt>
                <c:pt idx="1074">
                  <c:v>711.55</c:v>
                </c:pt>
                <c:pt idx="1075">
                  <c:v>712.55</c:v>
                </c:pt>
                <c:pt idx="1076">
                  <c:v>713.1</c:v>
                </c:pt>
                <c:pt idx="1077">
                  <c:v>714.1</c:v>
                </c:pt>
                <c:pt idx="1078">
                  <c:v>714.7</c:v>
                </c:pt>
                <c:pt idx="1079">
                  <c:v>715.65</c:v>
                </c:pt>
                <c:pt idx="1080">
                  <c:v>716.9</c:v>
                </c:pt>
                <c:pt idx="1081">
                  <c:v>717.45</c:v>
                </c:pt>
                <c:pt idx="1082">
                  <c:v>718.45</c:v>
                </c:pt>
                <c:pt idx="1083">
                  <c:v>719.85</c:v>
                </c:pt>
                <c:pt idx="1084">
                  <c:v>720.35</c:v>
                </c:pt>
                <c:pt idx="1085">
                  <c:v>720.9</c:v>
                </c:pt>
                <c:pt idx="1086">
                  <c:v>722.35</c:v>
                </c:pt>
                <c:pt idx="1087">
                  <c:v>722.95</c:v>
                </c:pt>
                <c:pt idx="1088">
                  <c:v>723.9</c:v>
                </c:pt>
                <c:pt idx="1089">
                  <c:v>725.1</c:v>
                </c:pt>
                <c:pt idx="1090">
                  <c:v>725.7</c:v>
                </c:pt>
                <c:pt idx="1091">
                  <c:v>726.75</c:v>
                </c:pt>
                <c:pt idx="1092">
                  <c:v>727.35</c:v>
                </c:pt>
                <c:pt idx="1093">
                  <c:v>728.35</c:v>
                </c:pt>
                <c:pt idx="1094">
                  <c:v>728.95</c:v>
                </c:pt>
                <c:pt idx="1095">
                  <c:v>729.85</c:v>
                </c:pt>
                <c:pt idx="1096">
                  <c:v>731.15</c:v>
                </c:pt>
                <c:pt idx="1097">
                  <c:v>731.85</c:v>
                </c:pt>
                <c:pt idx="1098">
                  <c:v>732.9</c:v>
                </c:pt>
                <c:pt idx="1099">
                  <c:v>733.55</c:v>
                </c:pt>
                <c:pt idx="1100">
                  <c:v>734.45</c:v>
                </c:pt>
                <c:pt idx="1101">
                  <c:v>735</c:v>
                </c:pt>
                <c:pt idx="1102">
                  <c:v>735.8</c:v>
                </c:pt>
                <c:pt idx="1103">
                  <c:v>737.05</c:v>
                </c:pt>
                <c:pt idx="1104">
                  <c:v>737.65</c:v>
                </c:pt>
                <c:pt idx="1105">
                  <c:v>738.7</c:v>
                </c:pt>
                <c:pt idx="1106">
                  <c:v>739.2</c:v>
                </c:pt>
                <c:pt idx="1107">
                  <c:v>740.2</c:v>
                </c:pt>
                <c:pt idx="1108">
                  <c:v>740.7</c:v>
                </c:pt>
                <c:pt idx="1109">
                  <c:v>741.95</c:v>
                </c:pt>
                <c:pt idx="1110">
                  <c:v>742.55</c:v>
                </c:pt>
                <c:pt idx="1111">
                  <c:v>743.6</c:v>
                </c:pt>
                <c:pt idx="1112">
                  <c:v>744.15</c:v>
                </c:pt>
                <c:pt idx="1113">
                  <c:v>745.15</c:v>
                </c:pt>
                <c:pt idx="1114">
                  <c:v>745.75</c:v>
                </c:pt>
                <c:pt idx="1115">
                  <c:v>746.75</c:v>
                </c:pt>
                <c:pt idx="1116">
                  <c:v>747.35</c:v>
                </c:pt>
                <c:pt idx="1117">
                  <c:v>748.35</c:v>
                </c:pt>
                <c:pt idx="1118">
                  <c:v>748.95</c:v>
                </c:pt>
                <c:pt idx="1119">
                  <c:v>750.05</c:v>
                </c:pt>
                <c:pt idx="1120">
                  <c:v>750.65</c:v>
                </c:pt>
                <c:pt idx="1121">
                  <c:v>751.65</c:v>
                </c:pt>
                <c:pt idx="1122">
                  <c:v>752.2</c:v>
                </c:pt>
                <c:pt idx="1123">
                  <c:v>753.2</c:v>
                </c:pt>
                <c:pt idx="1124">
                  <c:v>753.75</c:v>
                </c:pt>
                <c:pt idx="1125">
                  <c:v>754.8</c:v>
                </c:pt>
                <c:pt idx="1126">
                  <c:v>755.4</c:v>
                </c:pt>
                <c:pt idx="1127">
                  <c:v>756.5</c:v>
                </c:pt>
                <c:pt idx="1128">
                  <c:v>757</c:v>
                </c:pt>
                <c:pt idx="1129">
                  <c:v>758.05</c:v>
                </c:pt>
                <c:pt idx="1130">
                  <c:v>759.3</c:v>
                </c:pt>
                <c:pt idx="1131">
                  <c:v>759.9</c:v>
                </c:pt>
                <c:pt idx="1132">
                  <c:v>760.9</c:v>
                </c:pt>
                <c:pt idx="1133">
                  <c:v>761.45</c:v>
                </c:pt>
                <c:pt idx="1134">
                  <c:v>762.35</c:v>
                </c:pt>
                <c:pt idx="1135">
                  <c:v>763.4</c:v>
                </c:pt>
                <c:pt idx="1136">
                  <c:v>763.95</c:v>
                </c:pt>
                <c:pt idx="1137">
                  <c:v>765.1</c:v>
                </c:pt>
                <c:pt idx="1138">
                  <c:v>765.65</c:v>
                </c:pt>
                <c:pt idx="1139">
                  <c:v>766.65</c:v>
                </c:pt>
                <c:pt idx="1140">
                  <c:v>767.3</c:v>
                </c:pt>
                <c:pt idx="1141">
                  <c:v>768.25</c:v>
                </c:pt>
                <c:pt idx="1142">
                  <c:v>768.9</c:v>
                </c:pt>
                <c:pt idx="1143">
                  <c:v>770.1</c:v>
                </c:pt>
                <c:pt idx="1144">
                  <c:v>770.75</c:v>
                </c:pt>
                <c:pt idx="1145">
                  <c:v>771.75</c:v>
                </c:pt>
                <c:pt idx="1146">
                  <c:v>772.3</c:v>
                </c:pt>
                <c:pt idx="1147">
                  <c:v>773.6</c:v>
                </c:pt>
                <c:pt idx="1148">
                  <c:v>774.7</c:v>
                </c:pt>
                <c:pt idx="1149">
                  <c:v>775.25</c:v>
                </c:pt>
                <c:pt idx="1150">
                  <c:v>776.4</c:v>
                </c:pt>
                <c:pt idx="1151">
                  <c:v>777.15</c:v>
                </c:pt>
                <c:pt idx="1152">
                  <c:v>778.2</c:v>
                </c:pt>
                <c:pt idx="1153">
                  <c:v>778.85</c:v>
                </c:pt>
                <c:pt idx="1154">
                  <c:v>780</c:v>
                </c:pt>
                <c:pt idx="1155">
                  <c:v>780.55</c:v>
                </c:pt>
                <c:pt idx="1156">
                  <c:v>781.55</c:v>
                </c:pt>
                <c:pt idx="1157">
                  <c:v>782.15</c:v>
                </c:pt>
                <c:pt idx="1158">
                  <c:v>783.25</c:v>
                </c:pt>
                <c:pt idx="1159">
                  <c:v>783.8</c:v>
                </c:pt>
                <c:pt idx="1160">
                  <c:v>784.8</c:v>
                </c:pt>
                <c:pt idx="1161">
                  <c:v>785.4</c:v>
                </c:pt>
                <c:pt idx="1162">
                  <c:v>786.2</c:v>
                </c:pt>
                <c:pt idx="1163">
                  <c:v>787.25</c:v>
                </c:pt>
                <c:pt idx="1164">
                  <c:v>787.8</c:v>
                </c:pt>
                <c:pt idx="1165">
                  <c:v>789.05</c:v>
                </c:pt>
                <c:pt idx="1166">
                  <c:v>790.35</c:v>
                </c:pt>
                <c:pt idx="1167">
                  <c:v>790.9</c:v>
                </c:pt>
                <c:pt idx="1168">
                  <c:v>791.65</c:v>
                </c:pt>
                <c:pt idx="1169">
                  <c:v>792.9</c:v>
                </c:pt>
                <c:pt idx="1170">
                  <c:v>793.5</c:v>
                </c:pt>
                <c:pt idx="1171">
                  <c:v>794.5</c:v>
                </c:pt>
                <c:pt idx="1172">
                  <c:v>795.15</c:v>
                </c:pt>
                <c:pt idx="1173">
                  <c:v>796.15</c:v>
                </c:pt>
                <c:pt idx="1174">
                  <c:v>796.75</c:v>
                </c:pt>
                <c:pt idx="1175">
                  <c:v>797.95</c:v>
                </c:pt>
                <c:pt idx="1176">
                  <c:v>798.7</c:v>
                </c:pt>
                <c:pt idx="1177">
                  <c:v>799.65</c:v>
                </c:pt>
                <c:pt idx="1178">
                  <c:v>800.2</c:v>
                </c:pt>
                <c:pt idx="1179">
                  <c:v>801.25</c:v>
                </c:pt>
                <c:pt idx="1180">
                  <c:v>802</c:v>
                </c:pt>
                <c:pt idx="1181">
                  <c:v>803.1</c:v>
                </c:pt>
                <c:pt idx="1182">
                  <c:v>803.85</c:v>
                </c:pt>
                <c:pt idx="1183">
                  <c:v>805.1</c:v>
                </c:pt>
                <c:pt idx="1184">
                  <c:v>805.7</c:v>
                </c:pt>
                <c:pt idx="1185">
                  <c:v>806.75</c:v>
                </c:pt>
                <c:pt idx="1186">
                  <c:v>807.35</c:v>
                </c:pt>
                <c:pt idx="1187">
                  <c:v>808.45</c:v>
                </c:pt>
                <c:pt idx="1188">
                  <c:v>809.15</c:v>
                </c:pt>
                <c:pt idx="1189">
                  <c:v>810.15</c:v>
                </c:pt>
                <c:pt idx="1190">
                  <c:v>810.75</c:v>
                </c:pt>
                <c:pt idx="1191">
                  <c:v>811.75</c:v>
                </c:pt>
                <c:pt idx="1192">
                  <c:v>812.4</c:v>
                </c:pt>
                <c:pt idx="1193">
                  <c:v>813.45</c:v>
                </c:pt>
                <c:pt idx="1194">
                  <c:v>814.1</c:v>
                </c:pt>
                <c:pt idx="1195">
                  <c:v>815.15</c:v>
                </c:pt>
                <c:pt idx="1196">
                  <c:v>815.7</c:v>
                </c:pt>
                <c:pt idx="1197">
                  <c:v>816.9</c:v>
                </c:pt>
                <c:pt idx="1198">
                  <c:v>817.45</c:v>
                </c:pt>
                <c:pt idx="1199">
                  <c:v>818.65</c:v>
                </c:pt>
                <c:pt idx="1200">
                  <c:v>819.35</c:v>
                </c:pt>
                <c:pt idx="1201">
                  <c:v>820.3</c:v>
                </c:pt>
                <c:pt idx="1202">
                  <c:v>820.95</c:v>
                </c:pt>
                <c:pt idx="1203">
                  <c:v>822.15</c:v>
                </c:pt>
                <c:pt idx="1204">
                  <c:v>822.7</c:v>
                </c:pt>
                <c:pt idx="1205">
                  <c:v>823.75</c:v>
                </c:pt>
                <c:pt idx="1206">
                  <c:v>824.3</c:v>
                </c:pt>
                <c:pt idx="1207">
                  <c:v>825.6</c:v>
                </c:pt>
                <c:pt idx="1208">
                  <c:v>826.15</c:v>
                </c:pt>
                <c:pt idx="1209">
                  <c:v>827.4</c:v>
                </c:pt>
                <c:pt idx="1210">
                  <c:v>828</c:v>
                </c:pt>
                <c:pt idx="1211">
                  <c:v>829.05</c:v>
                </c:pt>
                <c:pt idx="1212">
                  <c:v>830.05</c:v>
                </c:pt>
                <c:pt idx="1213">
                  <c:v>830.65</c:v>
                </c:pt>
                <c:pt idx="1214">
                  <c:v>831.6</c:v>
                </c:pt>
                <c:pt idx="1215">
                  <c:v>832.25</c:v>
                </c:pt>
                <c:pt idx="1216">
                  <c:v>833.2</c:v>
                </c:pt>
                <c:pt idx="1217">
                  <c:v>833.85</c:v>
                </c:pt>
                <c:pt idx="1218">
                  <c:v>834.8</c:v>
                </c:pt>
                <c:pt idx="1219">
                  <c:v>835.4</c:v>
                </c:pt>
                <c:pt idx="1220">
                  <c:v>836.55</c:v>
                </c:pt>
                <c:pt idx="1221">
                  <c:v>837.2</c:v>
                </c:pt>
                <c:pt idx="1222">
                  <c:v>838.35</c:v>
                </c:pt>
                <c:pt idx="1223">
                  <c:v>838.9</c:v>
                </c:pt>
                <c:pt idx="1224">
                  <c:v>839.95</c:v>
                </c:pt>
                <c:pt idx="1225">
                  <c:v>840.75</c:v>
                </c:pt>
                <c:pt idx="1226">
                  <c:v>841.6</c:v>
                </c:pt>
                <c:pt idx="1227">
                  <c:v>842.4</c:v>
                </c:pt>
                <c:pt idx="1228">
                  <c:v>843.4</c:v>
                </c:pt>
                <c:pt idx="1229">
                  <c:v>844</c:v>
                </c:pt>
                <c:pt idx="1230">
                  <c:v>845.2</c:v>
                </c:pt>
                <c:pt idx="1231">
                  <c:v>845.9</c:v>
                </c:pt>
                <c:pt idx="1232">
                  <c:v>847.05</c:v>
                </c:pt>
                <c:pt idx="1233">
                  <c:v>847.65</c:v>
                </c:pt>
                <c:pt idx="1234">
                  <c:v>848.8</c:v>
                </c:pt>
                <c:pt idx="1235">
                  <c:v>849.45</c:v>
                </c:pt>
                <c:pt idx="1236">
                  <c:v>850.9</c:v>
                </c:pt>
                <c:pt idx="1237">
                  <c:v>851.7</c:v>
                </c:pt>
                <c:pt idx="1238">
                  <c:v>852.9</c:v>
                </c:pt>
                <c:pt idx="1239">
                  <c:v>853.55</c:v>
                </c:pt>
                <c:pt idx="1240">
                  <c:v>854.65</c:v>
                </c:pt>
                <c:pt idx="1241">
                  <c:v>855.25</c:v>
                </c:pt>
                <c:pt idx="1242">
                  <c:v>856.45</c:v>
                </c:pt>
                <c:pt idx="1243">
                  <c:v>857.15</c:v>
                </c:pt>
                <c:pt idx="1244">
                  <c:v>858.3</c:v>
                </c:pt>
                <c:pt idx="1245">
                  <c:v>858.95</c:v>
                </c:pt>
                <c:pt idx="1246">
                  <c:v>860.05</c:v>
                </c:pt>
                <c:pt idx="1247">
                  <c:v>860.65</c:v>
                </c:pt>
                <c:pt idx="1248">
                  <c:v>861.7</c:v>
                </c:pt>
                <c:pt idx="1249">
                  <c:v>862.35</c:v>
                </c:pt>
                <c:pt idx="1250">
                  <c:v>863.3</c:v>
                </c:pt>
                <c:pt idx="1251">
                  <c:v>863.95</c:v>
                </c:pt>
                <c:pt idx="1252">
                  <c:v>864.9</c:v>
                </c:pt>
                <c:pt idx="1253">
                  <c:v>865.6</c:v>
                </c:pt>
                <c:pt idx="1254">
                  <c:v>866.55</c:v>
                </c:pt>
                <c:pt idx="1255">
                  <c:v>867.3</c:v>
                </c:pt>
                <c:pt idx="1256">
                  <c:v>868.65</c:v>
                </c:pt>
                <c:pt idx="1257">
                  <c:v>870.2</c:v>
                </c:pt>
                <c:pt idx="1258">
                  <c:v>871.4</c:v>
                </c:pt>
                <c:pt idx="1259">
                  <c:v>872</c:v>
                </c:pt>
                <c:pt idx="1260">
                  <c:v>873.1</c:v>
                </c:pt>
                <c:pt idx="1261">
                  <c:v>873.85</c:v>
                </c:pt>
                <c:pt idx="1262">
                  <c:v>874.8</c:v>
                </c:pt>
                <c:pt idx="1263">
                  <c:v>875.5</c:v>
                </c:pt>
                <c:pt idx="1264">
                  <c:v>876.5</c:v>
                </c:pt>
                <c:pt idx="1265">
                  <c:v>877.1</c:v>
                </c:pt>
                <c:pt idx="1266">
                  <c:v>878.3</c:v>
                </c:pt>
                <c:pt idx="1267">
                  <c:v>879</c:v>
                </c:pt>
                <c:pt idx="1268">
                  <c:v>880.1</c:v>
                </c:pt>
                <c:pt idx="1269">
                  <c:v>880.7</c:v>
                </c:pt>
                <c:pt idx="1270">
                  <c:v>881.7</c:v>
                </c:pt>
                <c:pt idx="1271">
                  <c:v>882.9</c:v>
                </c:pt>
                <c:pt idx="1272">
                  <c:v>883.5</c:v>
                </c:pt>
                <c:pt idx="1273">
                  <c:v>884.6</c:v>
                </c:pt>
                <c:pt idx="1274">
                  <c:v>885.3</c:v>
                </c:pt>
                <c:pt idx="1275">
                  <c:v>886.4</c:v>
                </c:pt>
                <c:pt idx="1276">
                  <c:v>887</c:v>
                </c:pt>
                <c:pt idx="1277">
                  <c:v>888.2</c:v>
                </c:pt>
                <c:pt idx="1278">
                  <c:v>888.8</c:v>
                </c:pt>
                <c:pt idx="1279">
                  <c:v>890.05</c:v>
                </c:pt>
                <c:pt idx="1280">
                  <c:v>890.65</c:v>
                </c:pt>
                <c:pt idx="1281">
                  <c:v>891.8</c:v>
                </c:pt>
                <c:pt idx="1282">
                  <c:v>892.4</c:v>
                </c:pt>
                <c:pt idx="1283">
                  <c:v>893.55</c:v>
                </c:pt>
                <c:pt idx="1284">
                  <c:v>894.65</c:v>
                </c:pt>
                <c:pt idx="1285">
                  <c:v>895.3</c:v>
                </c:pt>
                <c:pt idx="1286">
                  <c:v>896.4</c:v>
                </c:pt>
                <c:pt idx="1287">
                  <c:v>897.05</c:v>
                </c:pt>
                <c:pt idx="1288">
                  <c:v>897.95</c:v>
                </c:pt>
                <c:pt idx="1289">
                  <c:v>898.7</c:v>
                </c:pt>
                <c:pt idx="1290">
                  <c:v>899.85</c:v>
                </c:pt>
                <c:pt idx="1291">
                  <c:v>900.45</c:v>
                </c:pt>
                <c:pt idx="1292">
                  <c:v>901.45</c:v>
                </c:pt>
                <c:pt idx="1293">
                  <c:v>902.1</c:v>
                </c:pt>
                <c:pt idx="1294">
                  <c:v>902.95</c:v>
                </c:pt>
                <c:pt idx="1295">
                  <c:v>903.6</c:v>
                </c:pt>
                <c:pt idx="1296">
                  <c:v>904.7</c:v>
                </c:pt>
                <c:pt idx="1297">
                  <c:v>905.3</c:v>
                </c:pt>
                <c:pt idx="1298">
                  <c:v>906.1</c:v>
                </c:pt>
                <c:pt idx="1299">
                  <c:v>907.25</c:v>
                </c:pt>
                <c:pt idx="1300">
                  <c:v>907.85</c:v>
                </c:pt>
                <c:pt idx="1301">
                  <c:v>908.85</c:v>
                </c:pt>
                <c:pt idx="1302">
                  <c:v>909.55</c:v>
                </c:pt>
                <c:pt idx="1303">
                  <c:v>910.45</c:v>
                </c:pt>
                <c:pt idx="1304">
                  <c:v>911.3</c:v>
                </c:pt>
                <c:pt idx="1305">
                  <c:v>912.2</c:v>
                </c:pt>
                <c:pt idx="1306">
                  <c:v>912.8</c:v>
                </c:pt>
                <c:pt idx="1307">
                  <c:v>913.8</c:v>
                </c:pt>
                <c:pt idx="1308">
                  <c:v>914.4</c:v>
                </c:pt>
                <c:pt idx="1309">
                  <c:v>915.7</c:v>
                </c:pt>
                <c:pt idx="1310">
                  <c:v>916.5</c:v>
                </c:pt>
                <c:pt idx="1311">
                  <c:v>917.7</c:v>
                </c:pt>
                <c:pt idx="1312">
                  <c:v>918.25</c:v>
                </c:pt>
                <c:pt idx="1313">
                  <c:v>919.55</c:v>
                </c:pt>
                <c:pt idx="1314">
                  <c:v>920.25</c:v>
                </c:pt>
                <c:pt idx="1315">
                  <c:v>921.65</c:v>
                </c:pt>
                <c:pt idx="1316">
                  <c:v>922.35</c:v>
                </c:pt>
                <c:pt idx="1317">
                  <c:v>923.4</c:v>
                </c:pt>
                <c:pt idx="1318">
                  <c:v>924.05</c:v>
                </c:pt>
                <c:pt idx="1319">
                  <c:v>925.15</c:v>
                </c:pt>
                <c:pt idx="1320">
                  <c:v>925.75</c:v>
                </c:pt>
                <c:pt idx="1321">
                  <c:v>926.75</c:v>
                </c:pt>
                <c:pt idx="1322">
                  <c:v>927.4</c:v>
                </c:pt>
                <c:pt idx="1323">
                  <c:v>928.4</c:v>
                </c:pt>
                <c:pt idx="1324">
                  <c:v>929.05</c:v>
                </c:pt>
                <c:pt idx="1325">
                  <c:v>930</c:v>
                </c:pt>
                <c:pt idx="1326">
                  <c:v>930.65</c:v>
                </c:pt>
                <c:pt idx="1327">
                  <c:v>932</c:v>
                </c:pt>
                <c:pt idx="1328">
                  <c:v>932.6</c:v>
                </c:pt>
                <c:pt idx="1329">
                  <c:v>933.8</c:v>
                </c:pt>
                <c:pt idx="1330">
                  <c:v>934.55</c:v>
                </c:pt>
                <c:pt idx="1331">
                  <c:v>935.8</c:v>
                </c:pt>
                <c:pt idx="1332">
                  <c:v>936.45</c:v>
                </c:pt>
                <c:pt idx="1333">
                  <c:v>937.5</c:v>
                </c:pt>
                <c:pt idx="1334">
                  <c:v>938.25</c:v>
                </c:pt>
                <c:pt idx="1335">
                  <c:v>939.3</c:v>
                </c:pt>
                <c:pt idx="1336">
                  <c:v>940.15</c:v>
                </c:pt>
                <c:pt idx="1337">
                  <c:v>941.3</c:v>
                </c:pt>
                <c:pt idx="1338">
                  <c:v>942.05</c:v>
                </c:pt>
                <c:pt idx="1339">
                  <c:v>943.2</c:v>
                </c:pt>
                <c:pt idx="1340">
                  <c:v>944</c:v>
                </c:pt>
                <c:pt idx="1341">
                  <c:v>945.4</c:v>
                </c:pt>
                <c:pt idx="1342">
                  <c:v>946.2</c:v>
                </c:pt>
                <c:pt idx="1343">
                  <c:v>947.35</c:v>
                </c:pt>
                <c:pt idx="1344">
                  <c:v>947.95</c:v>
                </c:pt>
                <c:pt idx="1345">
                  <c:v>949.1</c:v>
                </c:pt>
                <c:pt idx="1346">
                  <c:v>949.7</c:v>
                </c:pt>
                <c:pt idx="1347">
                  <c:v>950.9</c:v>
                </c:pt>
                <c:pt idx="1348">
                  <c:v>951.9</c:v>
                </c:pt>
                <c:pt idx="1349">
                  <c:v>952.75</c:v>
                </c:pt>
                <c:pt idx="1350">
                  <c:v>953.5</c:v>
                </c:pt>
                <c:pt idx="1351">
                  <c:v>954.65</c:v>
                </c:pt>
                <c:pt idx="1352">
                  <c:v>955.3</c:v>
                </c:pt>
                <c:pt idx="1353">
                  <c:v>956.35</c:v>
                </c:pt>
                <c:pt idx="1354">
                  <c:v>957</c:v>
                </c:pt>
                <c:pt idx="1355">
                  <c:v>958.2</c:v>
                </c:pt>
                <c:pt idx="1356">
                  <c:v>958.85</c:v>
                </c:pt>
                <c:pt idx="1357">
                  <c:v>960.05</c:v>
                </c:pt>
                <c:pt idx="1358">
                  <c:v>961</c:v>
                </c:pt>
                <c:pt idx="1359">
                  <c:v>962.25</c:v>
                </c:pt>
                <c:pt idx="1360">
                  <c:v>963.05</c:v>
                </c:pt>
                <c:pt idx="1361">
                  <c:v>964.35</c:v>
                </c:pt>
                <c:pt idx="1362">
                  <c:v>964.95</c:v>
                </c:pt>
                <c:pt idx="1363">
                  <c:v>965.95</c:v>
                </c:pt>
                <c:pt idx="1364">
                  <c:v>966.6</c:v>
                </c:pt>
                <c:pt idx="1365">
                  <c:v>968</c:v>
                </c:pt>
                <c:pt idx="1366">
                  <c:v>969</c:v>
                </c:pt>
                <c:pt idx="1367">
                  <c:v>971.3</c:v>
                </c:pt>
                <c:pt idx="1368">
                  <c:v>971.95</c:v>
                </c:pt>
                <c:pt idx="1369">
                  <c:v>973.15</c:v>
                </c:pt>
                <c:pt idx="1370">
                  <c:v>973.85</c:v>
                </c:pt>
                <c:pt idx="1371">
                  <c:v>974.9</c:v>
                </c:pt>
                <c:pt idx="1372">
                  <c:v>975.65</c:v>
                </c:pt>
                <c:pt idx="1373">
                  <c:v>976.75</c:v>
                </c:pt>
                <c:pt idx="1374">
                  <c:v>977.55</c:v>
                </c:pt>
                <c:pt idx="1375">
                  <c:v>978.65</c:v>
                </c:pt>
                <c:pt idx="1376">
                  <c:v>979.3</c:v>
                </c:pt>
                <c:pt idx="1377">
                  <c:v>980.35</c:v>
                </c:pt>
                <c:pt idx="1378">
                  <c:v>981</c:v>
                </c:pt>
                <c:pt idx="1379">
                  <c:v>982.05</c:v>
                </c:pt>
                <c:pt idx="1380">
                  <c:v>983.25</c:v>
                </c:pt>
                <c:pt idx="1381">
                  <c:v>983.85</c:v>
                </c:pt>
                <c:pt idx="1382">
                  <c:v>985</c:v>
                </c:pt>
                <c:pt idx="1383">
                  <c:v>985.65</c:v>
                </c:pt>
                <c:pt idx="1384">
                  <c:v>986.85</c:v>
                </c:pt>
                <c:pt idx="1385">
                  <c:v>987.55</c:v>
                </c:pt>
                <c:pt idx="1386">
                  <c:v>988.75</c:v>
                </c:pt>
                <c:pt idx="1387">
                  <c:v>989.5</c:v>
                </c:pt>
                <c:pt idx="1388">
                  <c:v>990.6</c:v>
                </c:pt>
                <c:pt idx="1389">
                  <c:v>991.3</c:v>
                </c:pt>
                <c:pt idx="1390">
                  <c:v>992.65</c:v>
                </c:pt>
                <c:pt idx="1391">
                  <c:v>993.3</c:v>
                </c:pt>
                <c:pt idx="1392">
                  <c:v>994.4</c:v>
                </c:pt>
                <c:pt idx="1393">
                  <c:v>995.15</c:v>
                </c:pt>
                <c:pt idx="1394">
                  <c:v>996.2</c:v>
                </c:pt>
                <c:pt idx="1395">
                  <c:v>996.95</c:v>
                </c:pt>
                <c:pt idx="1396">
                  <c:v>998.1</c:v>
                </c:pt>
                <c:pt idx="1397">
                  <c:v>998.7</c:v>
                </c:pt>
                <c:pt idx="1398">
                  <c:v>999.75</c:v>
                </c:pt>
                <c:pt idx="1399">
                  <c:v>1000.4</c:v>
                </c:pt>
                <c:pt idx="1400">
                  <c:v>1001.45</c:v>
                </c:pt>
                <c:pt idx="1401">
                  <c:v>1002.3</c:v>
                </c:pt>
                <c:pt idx="1402">
                  <c:v>1003.4</c:v>
                </c:pt>
                <c:pt idx="1403">
                  <c:v>1004.05</c:v>
                </c:pt>
                <c:pt idx="1404">
                  <c:v>1005.05</c:v>
                </c:pt>
                <c:pt idx="1405">
                  <c:v>1005.75</c:v>
                </c:pt>
                <c:pt idx="1406">
                  <c:v>1006.9</c:v>
                </c:pt>
                <c:pt idx="1407">
                  <c:v>1007.7</c:v>
                </c:pt>
                <c:pt idx="1408">
                  <c:v>1008.8</c:v>
                </c:pt>
                <c:pt idx="1409">
                  <c:v>1009.45</c:v>
                </c:pt>
                <c:pt idx="1410">
                  <c:v>1010.6</c:v>
                </c:pt>
                <c:pt idx="1411">
                  <c:v>1011.25</c:v>
                </c:pt>
                <c:pt idx="1412">
                  <c:v>1012.4</c:v>
                </c:pt>
                <c:pt idx="1413">
                  <c:v>1014.45</c:v>
                </c:pt>
                <c:pt idx="1414">
                  <c:v>1016.35</c:v>
                </c:pt>
                <c:pt idx="1415">
                  <c:v>1018.05</c:v>
                </c:pt>
                <c:pt idx="1416">
                  <c:v>1019.5</c:v>
                </c:pt>
                <c:pt idx="1417">
                  <c:v>1020.4</c:v>
                </c:pt>
                <c:pt idx="1418">
                  <c:v>1022.05</c:v>
                </c:pt>
                <c:pt idx="1419">
                  <c:v>1023.65</c:v>
                </c:pt>
                <c:pt idx="1420">
                  <c:v>1024.5</c:v>
                </c:pt>
                <c:pt idx="1421">
                  <c:v>1026</c:v>
                </c:pt>
                <c:pt idx="1422">
                  <c:v>1026.95</c:v>
                </c:pt>
                <c:pt idx="1423">
                  <c:v>1028</c:v>
                </c:pt>
                <c:pt idx="1424">
                  <c:v>1028.6500000000001</c:v>
                </c:pt>
                <c:pt idx="1425">
                  <c:v>1029.75</c:v>
                </c:pt>
                <c:pt idx="1426">
                  <c:v>1031.45</c:v>
                </c:pt>
                <c:pt idx="1427">
                  <c:v>1032.6500000000001</c:v>
                </c:pt>
                <c:pt idx="1428">
                  <c:v>1033.3</c:v>
                </c:pt>
                <c:pt idx="1429">
                  <c:v>1034.45</c:v>
                </c:pt>
                <c:pt idx="1430">
                  <c:v>1035.3</c:v>
                </c:pt>
                <c:pt idx="1431">
                  <c:v>1036.55</c:v>
                </c:pt>
                <c:pt idx="1432">
                  <c:v>1037.25</c:v>
                </c:pt>
                <c:pt idx="1433">
                  <c:v>1038.45</c:v>
                </c:pt>
                <c:pt idx="1434">
                  <c:v>1039.2</c:v>
                </c:pt>
                <c:pt idx="1435">
                  <c:v>1040.3499999999999</c:v>
                </c:pt>
                <c:pt idx="1436">
                  <c:v>1041.05</c:v>
                </c:pt>
                <c:pt idx="1437">
                  <c:v>1042.0999999999999</c:v>
                </c:pt>
                <c:pt idx="1438">
                  <c:v>1043.3</c:v>
                </c:pt>
                <c:pt idx="1439">
                  <c:v>1044</c:v>
                </c:pt>
                <c:pt idx="1440">
                  <c:v>1045.05</c:v>
                </c:pt>
                <c:pt idx="1441">
                  <c:v>1045.75</c:v>
                </c:pt>
                <c:pt idx="1442">
                  <c:v>1046.7</c:v>
                </c:pt>
                <c:pt idx="1443">
                  <c:v>1047.4000000000001</c:v>
                </c:pt>
                <c:pt idx="1444">
                  <c:v>1048.5</c:v>
                </c:pt>
                <c:pt idx="1445">
                  <c:v>1049.25</c:v>
                </c:pt>
                <c:pt idx="1446">
                  <c:v>1050.3</c:v>
                </c:pt>
                <c:pt idx="1447">
                  <c:v>1051.05</c:v>
                </c:pt>
                <c:pt idx="1448">
                  <c:v>1052.05</c:v>
                </c:pt>
                <c:pt idx="1449">
                  <c:v>1052.8499999999999</c:v>
                </c:pt>
                <c:pt idx="1450">
                  <c:v>1054</c:v>
                </c:pt>
                <c:pt idx="1451">
                  <c:v>1054.8499999999999</c:v>
                </c:pt>
                <c:pt idx="1452">
                  <c:v>1056.2</c:v>
                </c:pt>
                <c:pt idx="1453">
                  <c:v>1056.8499999999999</c:v>
                </c:pt>
                <c:pt idx="1454">
                  <c:v>1058.0999999999999</c:v>
                </c:pt>
                <c:pt idx="1455">
                  <c:v>1058.8499999999999</c:v>
                </c:pt>
                <c:pt idx="1456">
                  <c:v>1059.95</c:v>
                </c:pt>
                <c:pt idx="1457">
                  <c:v>1060.6500000000001</c:v>
                </c:pt>
                <c:pt idx="1458">
                  <c:v>1061.8</c:v>
                </c:pt>
                <c:pt idx="1459">
                  <c:v>1062.6500000000001</c:v>
                </c:pt>
                <c:pt idx="1460">
                  <c:v>1063.8499999999999</c:v>
                </c:pt>
                <c:pt idx="1461">
                  <c:v>1064.75</c:v>
                </c:pt>
                <c:pt idx="1462">
                  <c:v>1066.25</c:v>
                </c:pt>
                <c:pt idx="1463">
                  <c:v>1067.0999999999999</c:v>
                </c:pt>
                <c:pt idx="1464">
                  <c:v>1068.25</c:v>
                </c:pt>
                <c:pt idx="1465">
                  <c:v>1069.05</c:v>
                </c:pt>
                <c:pt idx="1466">
                  <c:v>1070.0999999999999</c:v>
                </c:pt>
                <c:pt idx="1467">
                  <c:v>1070.95</c:v>
                </c:pt>
                <c:pt idx="1468">
                  <c:v>1072.2</c:v>
                </c:pt>
                <c:pt idx="1469">
                  <c:v>1073.0999999999999</c:v>
                </c:pt>
                <c:pt idx="1470">
                  <c:v>1074.75</c:v>
                </c:pt>
                <c:pt idx="1471">
                  <c:v>1075.45</c:v>
                </c:pt>
                <c:pt idx="1472">
                  <c:v>1076.5999999999999</c:v>
                </c:pt>
                <c:pt idx="1473">
                  <c:v>1077.9000000000001</c:v>
                </c:pt>
                <c:pt idx="1474">
                  <c:v>1079.3</c:v>
                </c:pt>
                <c:pt idx="1475">
                  <c:v>1080.1500000000001</c:v>
                </c:pt>
                <c:pt idx="1476">
                  <c:v>1081.2</c:v>
                </c:pt>
                <c:pt idx="1477">
                  <c:v>1082.7</c:v>
                </c:pt>
                <c:pt idx="1478">
                  <c:v>1084.2</c:v>
                </c:pt>
                <c:pt idx="1479">
                  <c:v>1085.05</c:v>
                </c:pt>
                <c:pt idx="1480">
                  <c:v>1086.5</c:v>
                </c:pt>
                <c:pt idx="1481">
                  <c:v>1087.5</c:v>
                </c:pt>
                <c:pt idx="1482">
                  <c:v>1089.0999999999999</c:v>
                </c:pt>
                <c:pt idx="1483">
                  <c:v>1089.8499999999999</c:v>
                </c:pt>
                <c:pt idx="1484">
                  <c:v>1091.05</c:v>
                </c:pt>
                <c:pt idx="1485">
                  <c:v>1091.75</c:v>
                </c:pt>
                <c:pt idx="1486">
                  <c:v>1092.9000000000001</c:v>
                </c:pt>
                <c:pt idx="1487">
                  <c:v>1093.8</c:v>
                </c:pt>
                <c:pt idx="1488">
                  <c:v>1095.05</c:v>
                </c:pt>
                <c:pt idx="1489">
                  <c:v>1095.8499999999999</c:v>
                </c:pt>
                <c:pt idx="1490">
                  <c:v>1097.0999999999999</c:v>
                </c:pt>
                <c:pt idx="1491">
                  <c:v>1098.7</c:v>
                </c:pt>
                <c:pt idx="1492">
                  <c:v>1100.3499999999999</c:v>
                </c:pt>
                <c:pt idx="1493">
                  <c:v>1101.2</c:v>
                </c:pt>
                <c:pt idx="1494">
                  <c:v>1102.6500000000001</c:v>
                </c:pt>
                <c:pt idx="1495">
                  <c:v>1103.5</c:v>
                </c:pt>
                <c:pt idx="1496">
                  <c:v>1104.7</c:v>
                </c:pt>
                <c:pt idx="1497">
                  <c:v>1105.55</c:v>
                </c:pt>
                <c:pt idx="1498">
                  <c:v>1106.75</c:v>
                </c:pt>
                <c:pt idx="1499">
                  <c:v>1107.55</c:v>
                </c:pt>
                <c:pt idx="1500">
                  <c:v>1108.8499999999999</c:v>
                </c:pt>
                <c:pt idx="1501">
                  <c:v>1109.95</c:v>
                </c:pt>
                <c:pt idx="1502">
                  <c:v>1111.55</c:v>
                </c:pt>
                <c:pt idx="1503">
                  <c:v>1112.4000000000001</c:v>
                </c:pt>
                <c:pt idx="1504">
                  <c:v>1113.5999999999999</c:v>
                </c:pt>
                <c:pt idx="1505">
                  <c:v>1114.3</c:v>
                </c:pt>
                <c:pt idx="1506">
                  <c:v>1115.4000000000001</c:v>
                </c:pt>
                <c:pt idx="1507">
                  <c:v>1116.1500000000001</c:v>
                </c:pt>
                <c:pt idx="1508">
                  <c:v>1117.3499999999999</c:v>
                </c:pt>
                <c:pt idx="1509">
                  <c:v>1118.2</c:v>
                </c:pt>
                <c:pt idx="1510">
                  <c:v>1119.45</c:v>
                </c:pt>
                <c:pt idx="1511">
                  <c:v>1120.2</c:v>
                </c:pt>
                <c:pt idx="1512">
                  <c:v>1121.5999999999999</c:v>
                </c:pt>
                <c:pt idx="1513">
                  <c:v>1122.45</c:v>
                </c:pt>
                <c:pt idx="1514">
                  <c:v>1123.75</c:v>
                </c:pt>
                <c:pt idx="1515">
                  <c:v>1125</c:v>
                </c:pt>
                <c:pt idx="1516">
                  <c:v>1127</c:v>
                </c:pt>
                <c:pt idx="1517">
                  <c:v>1127.75</c:v>
                </c:pt>
                <c:pt idx="1518">
                  <c:v>1128.95</c:v>
                </c:pt>
                <c:pt idx="1519">
                  <c:v>1129.8499999999999</c:v>
                </c:pt>
                <c:pt idx="1520">
                  <c:v>1131.25</c:v>
                </c:pt>
                <c:pt idx="1521">
                  <c:v>1132.2</c:v>
                </c:pt>
                <c:pt idx="1522">
                  <c:v>1133.9000000000001</c:v>
                </c:pt>
                <c:pt idx="1523">
                  <c:v>1135.05</c:v>
                </c:pt>
                <c:pt idx="1524">
                  <c:v>1136.8</c:v>
                </c:pt>
                <c:pt idx="1525">
                  <c:v>1137.55</c:v>
                </c:pt>
                <c:pt idx="1526">
                  <c:v>1138.8</c:v>
                </c:pt>
                <c:pt idx="1527">
                  <c:v>1139.55</c:v>
                </c:pt>
                <c:pt idx="1528">
                  <c:v>1140.9000000000001</c:v>
                </c:pt>
                <c:pt idx="1529">
                  <c:v>1141.8</c:v>
                </c:pt>
                <c:pt idx="1530">
                  <c:v>1143.3</c:v>
                </c:pt>
                <c:pt idx="1531">
                  <c:v>1144.25</c:v>
                </c:pt>
                <c:pt idx="1532">
                  <c:v>1145.8499999999999</c:v>
                </c:pt>
                <c:pt idx="1533">
                  <c:v>1146.6500000000001</c:v>
                </c:pt>
                <c:pt idx="1534">
                  <c:v>1148.0999999999999</c:v>
                </c:pt>
                <c:pt idx="1535">
                  <c:v>1149.4000000000001</c:v>
                </c:pt>
                <c:pt idx="1536">
                  <c:v>1151.05</c:v>
                </c:pt>
                <c:pt idx="1537">
                  <c:v>1151.8499999999999</c:v>
                </c:pt>
                <c:pt idx="1538">
                  <c:v>1153.5</c:v>
                </c:pt>
                <c:pt idx="1539">
                  <c:v>1154.4000000000001</c:v>
                </c:pt>
                <c:pt idx="1540">
                  <c:v>1155.95</c:v>
                </c:pt>
                <c:pt idx="1541">
                  <c:v>1156.8499999999999</c:v>
                </c:pt>
                <c:pt idx="1542">
                  <c:v>1158.45</c:v>
                </c:pt>
                <c:pt idx="1543">
                  <c:v>1160.0999999999999</c:v>
                </c:pt>
                <c:pt idx="1544">
                  <c:v>1161.8499999999999</c:v>
                </c:pt>
                <c:pt idx="1545">
                  <c:v>1162.7</c:v>
                </c:pt>
                <c:pt idx="1546">
                  <c:v>1164.2</c:v>
                </c:pt>
                <c:pt idx="1547">
                  <c:v>1165.8</c:v>
                </c:pt>
                <c:pt idx="1548">
                  <c:v>1166.8</c:v>
                </c:pt>
                <c:pt idx="1549">
                  <c:v>1168.6500000000001</c:v>
                </c:pt>
                <c:pt idx="1550">
                  <c:v>1170.05</c:v>
                </c:pt>
                <c:pt idx="1551">
                  <c:v>1171.3</c:v>
                </c:pt>
                <c:pt idx="1552">
                  <c:v>1172.9000000000001</c:v>
                </c:pt>
                <c:pt idx="1553">
                  <c:v>1174.5</c:v>
                </c:pt>
                <c:pt idx="1554">
                  <c:v>1176.05</c:v>
                </c:pt>
                <c:pt idx="1555">
                  <c:v>1176.95</c:v>
                </c:pt>
                <c:pt idx="1556">
                  <c:v>1178.6500000000001</c:v>
                </c:pt>
                <c:pt idx="1557">
                  <c:v>1179.4000000000001</c:v>
                </c:pt>
                <c:pt idx="1558">
                  <c:v>1180.95</c:v>
                </c:pt>
                <c:pt idx="1559">
                  <c:v>1181.8499999999999</c:v>
                </c:pt>
                <c:pt idx="1560">
                  <c:v>1183.5999999999999</c:v>
                </c:pt>
                <c:pt idx="1561">
                  <c:v>1184.3499999999999</c:v>
                </c:pt>
                <c:pt idx="1562">
                  <c:v>1185.6500000000001</c:v>
                </c:pt>
                <c:pt idx="1563">
                  <c:v>1186.5</c:v>
                </c:pt>
                <c:pt idx="1564">
                  <c:v>1187.95</c:v>
                </c:pt>
                <c:pt idx="1565">
                  <c:v>1188.9000000000001</c:v>
                </c:pt>
                <c:pt idx="1566">
                  <c:v>1190.3499999999999</c:v>
                </c:pt>
                <c:pt idx="1567">
                  <c:v>1191.0999999999999</c:v>
                </c:pt>
                <c:pt idx="1568">
                  <c:v>1192.55</c:v>
                </c:pt>
                <c:pt idx="1569">
                  <c:v>1193.4000000000001</c:v>
                </c:pt>
                <c:pt idx="1570">
                  <c:v>1194.95</c:v>
                </c:pt>
                <c:pt idx="1571">
                  <c:v>1196.05</c:v>
                </c:pt>
                <c:pt idx="1572">
                  <c:v>1198.0999999999999</c:v>
                </c:pt>
                <c:pt idx="1573">
                  <c:v>1199.05</c:v>
                </c:pt>
                <c:pt idx="1574">
                  <c:v>1200.8499999999999</c:v>
                </c:pt>
                <c:pt idx="1575">
                  <c:v>1201.6500000000001</c:v>
                </c:pt>
                <c:pt idx="1576">
                  <c:v>1203.0999999999999</c:v>
                </c:pt>
                <c:pt idx="1577">
                  <c:v>1204.5</c:v>
                </c:pt>
                <c:pt idx="1578">
                  <c:v>1206.1500000000001</c:v>
                </c:pt>
                <c:pt idx="1579">
                  <c:v>1206.9000000000001</c:v>
                </c:pt>
                <c:pt idx="1580">
                  <c:v>1208.2</c:v>
                </c:pt>
                <c:pt idx="1581">
                  <c:v>1209</c:v>
                </c:pt>
                <c:pt idx="1582">
                  <c:v>1210.25</c:v>
                </c:pt>
                <c:pt idx="1583">
                  <c:v>1211.1500000000001</c:v>
                </c:pt>
                <c:pt idx="1584">
                  <c:v>1212.5</c:v>
                </c:pt>
                <c:pt idx="1585">
                  <c:v>1213.5999999999999</c:v>
                </c:pt>
                <c:pt idx="1586">
                  <c:v>1215.75</c:v>
                </c:pt>
                <c:pt idx="1587">
                  <c:v>1216.6500000000001</c:v>
                </c:pt>
                <c:pt idx="1588">
                  <c:v>1218.3499999999999</c:v>
                </c:pt>
                <c:pt idx="1589">
                  <c:v>1219.3</c:v>
                </c:pt>
                <c:pt idx="1590">
                  <c:v>1220.95</c:v>
                </c:pt>
                <c:pt idx="1591">
                  <c:v>1221.8</c:v>
                </c:pt>
                <c:pt idx="1592">
                  <c:v>1223.1500000000001</c:v>
                </c:pt>
                <c:pt idx="1593">
                  <c:v>1223.95</c:v>
                </c:pt>
                <c:pt idx="1594">
                  <c:v>1226.45</c:v>
                </c:pt>
                <c:pt idx="1595">
                  <c:v>1227.3</c:v>
                </c:pt>
                <c:pt idx="1596">
                  <c:v>1229.2</c:v>
                </c:pt>
                <c:pt idx="1597">
                  <c:v>1231.05</c:v>
                </c:pt>
                <c:pt idx="1598">
                  <c:v>1232.5999999999999</c:v>
                </c:pt>
                <c:pt idx="1599">
                  <c:v>1234</c:v>
                </c:pt>
                <c:pt idx="1600">
                  <c:v>1235.95</c:v>
                </c:pt>
                <c:pt idx="1601">
                  <c:v>1236.8499999999999</c:v>
                </c:pt>
                <c:pt idx="1602">
                  <c:v>1238.4000000000001</c:v>
                </c:pt>
                <c:pt idx="1603">
                  <c:v>1239.1500000000001</c:v>
                </c:pt>
                <c:pt idx="1604">
                  <c:v>1240.75</c:v>
                </c:pt>
                <c:pt idx="1605">
                  <c:v>1241.7</c:v>
                </c:pt>
                <c:pt idx="1606">
                  <c:v>1243.4000000000001</c:v>
                </c:pt>
                <c:pt idx="1607">
                  <c:v>1245.7</c:v>
                </c:pt>
                <c:pt idx="1608">
                  <c:v>1247.0999999999999</c:v>
                </c:pt>
                <c:pt idx="1609">
                  <c:v>1248.4000000000001</c:v>
                </c:pt>
                <c:pt idx="1610">
                  <c:v>1249.75</c:v>
                </c:pt>
                <c:pt idx="1611">
                  <c:v>1250.6500000000001</c:v>
                </c:pt>
                <c:pt idx="1612">
                  <c:v>1252.2</c:v>
                </c:pt>
                <c:pt idx="1613">
                  <c:v>1253.5</c:v>
                </c:pt>
                <c:pt idx="1614">
                  <c:v>1254.8</c:v>
                </c:pt>
                <c:pt idx="1615">
                  <c:v>1255.5999999999999</c:v>
                </c:pt>
                <c:pt idx="1616">
                  <c:v>1257</c:v>
                </c:pt>
                <c:pt idx="1617">
                  <c:v>1257.8</c:v>
                </c:pt>
                <c:pt idx="1618">
                  <c:v>1259.2</c:v>
                </c:pt>
                <c:pt idx="1619">
                  <c:v>1260.4000000000001</c:v>
                </c:pt>
                <c:pt idx="1620">
                  <c:v>1261.25</c:v>
                </c:pt>
                <c:pt idx="1621">
                  <c:v>1262.45</c:v>
                </c:pt>
                <c:pt idx="1622">
                  <c:v>1264.2</c:v>
                </c:pt>
                <c:pt idx="1623">
                  <c:v>1264.95</c:v>
                </c:pt>
                <c:pt idx="1624">
                  <c:v>1266.4000000000001</c:v>
                </c:pt>
                <c:pt idx="1625">
                  <c:v>1267.3</c:v>
                </c:pt>
                <c:pt idx="1626">
                  <c:v>1269.05</c:v>
                </c:pt>
                <c:pt idx="1627">
                  <c:v>1269.95</c:v>
                </c:pt>
                <c:pt idx="1628">
                  <c:v>1271.6500000000001</c:v>
                </c:pt>
                <c:pt idx="1629">
                  <c:v>1272.5999999999999</c:v>
                </c:pt>
                <c:pt idx="1630">
                  <c:v>1274.3499999999999</c:v>
                </c:pt>
                <c:pt idx="1631">
                  <c:v>1275.1500000000001</c:v>
                </c:pt>
                <c:pt idx="1632">
                  <c:v>1277</c:v>
                </c:pt>
                <c:pt idx="1633">
                  <c:v>1279.05</c:v>
                </c:pt>
                <c:pt idx="1634">
                  <c:v>1280.45</c:v>
                </c:pt>
                <c:pt idx="1635">
                  <c:v>1281.25</c:v>
                </c:pt>
                <c:pt idx="1636">
                  <c:v>1282.55</c:v>
                </c:pt>
                <c:pt idx="1637">
                  <c:v>1283.4000000000001</c:v>
                </c:pt>
                <c:pt idx="1638">
                  <c:v>1284.75</c:v>
                </c:pt>
                <c:pt idx="1639">
                  <c:v>1285.5999999999999</c:v>
                </c:pt>
                <c:pt idx="1640">
                  <c:v>1287.3</c:v>
                </c:pt>
                <c:pt idx="1641">
                  <c:v>1288.25</c:v>
                </c:pt>
                <c:pt idx="1642">
                  <c:v>1289.8499999999999</c:v>
                </c:pt>
                <c:pt idx="1643">
                  <c:v>1291.2</c:v>
                </c:pt>
                <c:pt idx="1644">
                  <c:v>1293</c:v>
                </c:pt>
                <c:pt idx="1645">
                  <c:v>1293.95</c:v>
                </c:pt>
                <c:pt idx="1646">
                  <c:v>1296.0999999999999</c:v>
                </c:pt>
                <c:pt idx="1647">
                  <c:v>1297.75</c:v>
                </c:pt>
                <c:pt idx="1648">
                  <c:v>1298.75</c:v>
                </c:pt>
                <c:pt idx="1649">
                  <c:v>1300.4000000000001</c:v>
                </c:pt>
                <c:pt idx="1650">
                  <c:v>1302.0999999999999</c:v>
                </c:pt>
                <c:pt idx="1651">
                  <c:v>1302.95</c:v>
                </c:pt>
                <c:pt idx="1652">
                  <c:v>1304.45</c:v>
                </c:pt>
                <c:pt idx="1653">
                  <c:v>1306</c:v>
                </c:pt>
                <c:pt idx="1654">
                  <c:v>1307.75</c:v>
                </c:pt>
                <c:pt idx="1655">
                  <c:v>1309.5</c:v>
                </c:pt>
                <c:pt idx="1656">
                  <c:v>1311.75</c:v>
                </c:pt>
                <c:pt idx="1657">
                  <c:v>1313.55</c:v>
                </c:pt>
                <c:pt idx="1658">
                  <c:v>1315.55</c:v>
                </c:pt>
                <c:pt idx="1659">
                  <c:v>1317.25</c:v>
                </c:pt>
                <c:pt idx="1660">
                  <c:v>1319.05</c:v>
                </c:pt>
                <c:pt idx="1661">
                  <c:v>1320.3</c:v>
                </c:pt>
                <c:pt idx="1662">
                  <c:v>1322.25</c:v>
                </c:pt>
                <c:pt idx="1663">
                  <c:v>1324.1</c:v>
                </c:pt>
                <c:pt idx="1664">
                  <c:v>1326.2</c:v>
                </c:pt>
                <c:pt idx="1665">
                  <c:v>1327.75</c:v>
                </c:pt>
                <c:pt idx="1666">
                  <c:v>1329.7</c:v>
                </c:pt>
                <c:pt idx="1667">
                  <c:v>1330.55</c:v>
                </c:pt>
                <c:pt idx="1668">
                  <c:v>1332</c:v>
                </c:pt>
                <c:pt idx="1669">
                  <c:v>1333.1</c:v>
                </c:pt>
                <c:pt idx="1670">
                  <c:v>1335.3</c:v>
                </c:pt>
                <c:pt idx="1671">
                  <c:v>1336.85</c:v>
                </c:pt>
                <c:pt idx="1672">
                  <c:v>1338.45</c:v>
                </c:pt>
                <c:pt idx="1673">
                  <c:v>1339.4</c:v>
                </c:pt>
                <c:pt idx="1674">
                  <c:v>1341.1</c:v>
                </c:pt>
                <c:pt idx="1675">
                  <c:v>1342.65</c:v>
                </c:pt>
                <c:pt idx="1676">
                  <c:v>1344.5</c:v>
                </c:pt>
                <c:pt idx="1677">
                  <c:v>1345.75</c:v>
                </c:pt>
                <c:pt idx="1678">
                  <c:v>1347.45</c:v>
                </c:pt>
                <c:pt idx="1679">
                  <c:v>1349.2</c:v>
                </c:pt>
                <c:pt idx="1680">
                  <c:v>1350.55</c:v>
                </c:pt>
                <c:pt idx="1681">
                  <c:v>1351.65</c:v>
                </c:pt>
                <c:pt idx="1682">
                  <c:v>1352.95</c:v>
                </c:pt>
                <c:pt idx="1683">
                  <c:v>1354.7</c:v>
                </c:pt>
                <c:pt idx="1684">
                  <c:v>1356</c:v>
                </c:pt>
                <c:pt idx="1685">
                  <c:v>1357.1</c:v>
                </c:pt>
                <c:pt idx="1686">
                  <c:v>1358.4</c:v>
                </c:pt>
                <c:pt idx="1687">
                  <c:v>1359.25</c:v>
                </c:pt>
                <c:pt idx="1688">
                  <c:v>1360.45</c:v>
                </c:pt>
                <c:pt idx="1689">
                  <c:v>1361.3</c:v>
                </c:pt>
                <c:pt idx="1690">
                  <c:v>1362.6</c:v>
                </c:pt>
                <c:pt idx="1691">
                  <c:v>1363.7</c:v>
                </c:pt>
                <c:pt idx="1692">
                  <c:v>1364.9</c:v>
                </c:pt>
                <c:pt idx="1693">
                  <c:v>1365.9</c:v>
                </c:pt>
                <c:pt idx="1694">
                  <c:v>1367.1</c:v>
                </c:pt>
                <c:pt idx="1695">
                  <c:v>1368.35</c:v>
                </c:pt>
                <c:pt idx="1696">
                  <c:v>1369.65</c:v>
                </c:pt>
                <c:pt idx="1697">
                  <c:v>1370.8</c:v>
                </c:pt>
                <c:pt idx="1698">
                  <c:v>1372.1</c:v>
                </c:pt>
                <c:pt idx="1699">
                  <c:v>1373.2</c:v>
                </c:pt>
                <c:pt idx="1700">
                  <c:v>1374.5</c:v>
                </c:pt>
                <c:pt idx="1701">
                  <c:v>1375.5</c:v>
                </c:pt>
                <c:pt idx="1702">
                  <c:v>1376.8</c:v>
                </c:pt>
                <c:pt idx="1703">
                  <c:v>1377.85</c:v>
                </c:pt>
                <c:pt idx="1704">
                  <c:v>1379.1</c:v>
                </c:pt>
                <c:pt idx="1705">
                  <c:v>1380.05</c:v>
                </c:pt>
                <c:pt idx="1706">
                  <c:v>1381.25</c:v>
                </c:pt>
                <c:pt idx="1707">
                  <c:v>1382.5</c:v>
                </c:pt>
                <c:pt idx="1708">
                  <c:v>1383.35</c:v>
                </c:pt>
                <c:pt idx="1709">
                  <c:v>1384.5</c:v>
                </c:pt>
                <c:pt idx="1710">
                  <c:v>1385.9</c:v>
                </c:pt>
                <c:pt idx="1711">
                  <c:v>1387.05</c:v>
                </c:pt>
                <c:pt idx="1712">
                  <c:v>1388.25</c:v>
                </c:pt>
                <c:pt idx="1713">
                  <c:v>1389.2</c:v>
                </c:pt>
                <c:pt idx="1714">
                  <c:v>1390.8</c:v>
                </c:pt>
                <c:pt idx="1715">
                  <c:v>1392</c:v>
                </c:pt>
                <c:pt idx="1716">
                  <c:v>1393.35</c:v>
                </c:pt>
                <c:pt idx="1717">
                  <c:v>1394.5</c:v>
                </c:pt>
                <c:pt idx="1718">
                  <c:v>1395.8</c:v>
                </c:pt>
                <c:pt idx="1719">
                  <c:v>1397.2</c:v>
                </c:pt>
                <c:pt idx="1720">
                  <c:v>1398.55</c:v>
                </c:pt>
                <c:pt idx="1721">
                  <c:v>1399.45</c:v>
                </c:pt>
                <c:pt idx="1722">
                  <c:v>1401.1</c:v>
                </c:pt>
                <c:pt idx="1723">
                  <c:v>1402.55</c:v>
                </c:pt>
                <c:pt idx="1724">
                  <c:v>1404.6</c:v>
                </c:pt>
                <c:pt idx="1725">
                  <c:v>1406.5</c:v>
                </c:pt>
                <c:pt idx="1726">
                  <c:v>1408.25</c:v>
                </c:pt>
                <c:pt idx="1727">
                  <c:v>1409.95</c:v>
                </c:pt>
                <c:pt idx="1728">
                  <c:v>1411.7</c:v>
                </c:pt>
                <c:pt idx="1729">
                  <c:v>1413.25</c:v>
                </c:pt>
                <c:pt idx="1730">
                  <c:v>1414.75</c:v>
                </c:pt>
                <c:pt idx="1731">
                  <c:v>1416.05</c:v>
                </c:pt>
                <c:pt idx="1732">
                  <c:v>1417.25</c:v>
                </c:pt>
                <c:pt idx="1733">
                  <c:v>1418.5</c:v>
                </c:pt>
                <c:pt idx="1734">
                  <c:v>1419.9</c:v>
                </c:pt>
                <c:pt idx="1735">
                  <c:v>1420.8</c:v>
                </c:pt>
                <c:pt idx="1736">
                  <c:v>1422.1</c:v>
                </c:pt>
                <c:pt idx="1737">
                  <c:v>1422.95</c:v>
                </c:pt>
                <c:pt idx="1738">
                  <c:v>1424.35</c:v>
                </c:pt>
                <c:pt idx="1739">
                  <c:v>1425.7</c:v>
                </c:pt>
                <c:pt idx="1740">
                  <c:v>1427</c:v>
                </c:pt>
                <c:pt idx="1741">
                  <c:v>1427.85</c:v>
                </c:pt>
                <c:pt idx="1742">
                  <c:v>1429.2</c:v>
                </c:pt>
                <c:pt idx="1743">
                  <c:v>1430.25</c:v>
                </c:pt>
                <c:pt idx="1744">
                  <c:v>1431.6</c:v>
                </c:pt>
                <c:pt idx="1745">
                  <c:v>1432.8</c:v>
                </c:pt>
                <c:pt idx="1746">
                  <c:v>1434.25</c:v>
                </c:pt>
                <c:pt idx="1747">
                  <c:v>1435.45</c:v>
                </c:pt>
                <c:pt idx="1748">
                  <c:v>1436.7</c:v>
                </c:pt>
                <c:pt idx="1749">
                  <c:v>1437.65</c:v>
                </c:pt>
                <c:pt idx="1750">
                  <c:v>1439.15</c:v>
                </c:pt>
                <c:pt idx="1751">
                  <c:v>1440.4</c:v>
                </c:pt>
                <c:pt idx="1752">
                  <c:v>1441.8</c:v>
                </c:pt>
                <c:pt idx="1753">
                  <c:v>1443.05</c:v>
                </c:pt>
                <c:pt idx="1754">
                  <c:v>1444.4</c:v>
                </c:pt>
                <c:pt idx="1755">
                  <c:v>1445.55</c:v>
                </c:pt>
                <c:pt idx="1756">
                  <c:v>1446.95</c:v>
                </c:pt>
                <c:pt idx="1757">
                  <c:v>1448.2</c:v>
                </c:pt>
                <c:pt idx="1758">
                  <c:v>1449.35</c:v>
                </c:pt>
                <c:pt idx="1759">
                  <c:v>1450.25</c:v>
                </c:pt>
                <c:pt idx="1760">
                  <c:v>1451.6</c:v>
                </c:pt>
                <c:pt idx="1761">
                  <c:v>1452.45</c:v>
                </c:pt>
                <c:pt idx="1762">
                  <c:v>1453.9</c:v>
                </c:pt>
                <c:pt idx="1763">
                  <c:v>1454.8</c:v>
                </c:pt>
                <c:pt idx="1764">
                  <c:v>1456.2</c:v>
                </c:pt>
                <c:pt idx="1765">
                  <c:v>1457.55</c:v>
                </c:pt>
                <c:pt idx="1766">
                  <c:v>1459</c:v>
                </c:pt>
                <c:pt idx="1767">
                  <c:v>1459.85</c:v>
                </c:pt>
                <c:pt idx="1768">
                  <c:v>1461.3</c:v>
                </c:pt>
                <c:pt idx="1769">
                  <c:v>1462.6</c:v>
                </c:pt>
                <c:pt idx="1770">
                  <c:v>1463.95</c:v>
                </c:pt>
                <c:pt idx="1771">
                  <c:v>1464.85</c:v>
                </c:pt>
                <c:pt idx="1772">
                  <c:v>1466.45</c:v>
                </c:pt>
                <c:pt idx="1773">
                  <c:v>1467.65</c:v>
                </c:pt>
                <c:pt idx="1774">
                  <c:v>1468.95</c:v>
                </c:pt>
                <c:pt idx="1775">
                  <c:v>1469.95</c:v>
                </c:pt>
                <c:pt idx="1776">
                  <c:v>1471.35</c:v>
                </c:pt>
                <c:pt idx="1777">
                  <c:v>1472.25</c:v>
                </c:pt>
                <c:pt idx="1778">
                  <c:v>1473.6</c:v>
                </c:pt>
                <c:pt idx="1779">
                  <c:v>1474.55</c:v>
                </c:pt>
                <c:pt idx="1780">
                  <c:v>1475.9</c:v>
                </c:pt>
                <c:pt idx="1781">
                  <c:v>1477.1</c:v>
                </c:pt>
                <c:pt idx="1782">
                  <c:v>1478.35</c:v>
                </c:pt>
                <c:pt idx="1783">
                  <c:v>1479.45</c:v>
                </c:pt>
                <c:pt idx="1784">
                  <c:v>1480.8</c:v>
                </c:pt>
                <c:pt idx="1785">
                  <c:v>1481.95</c:v>
                </c:pt>
                <c:pt idx="1786">
                  <c:v>1483.35</c:v>
                </c:pt>
                <c:pt idx="1787">
                  <c:v>1484.25</c:v>
                </c:pt>
                <c:pt idx="1788">
                  <c:v>1485.55</c:v>
                </c:pt>
                <c:pt idx="1789">
                  <c:v>1486.75</c:v>
                </c:pt>
                <c:pt idx="1790">
                  <c:v>1488.15</c:v>
                </c:pt>
                <c:pt idx="1791">
                  <c:v>1489.25</c:v>
                </c:pt>
                <c:pt idx="1792">
                  <c:v>1490.5</c:v>
                </c:pt>
                <c:pt idx="1793">
                  <c:v>1491.6</c:v>
                </c:pt>
                <c:pt idx="1794">
                  <c:v>1493.05</c:v>
                </c:pt>
                <c:pt idx="1795">
                  <c:v>1493.95</c:v>
                </c:pt>
                <c:pt idx="1796">
                  <c:v>1495.15</c:v>
                </c:pt>
                <c:pt idx="1797">
                  <c:v>1496.05</c:v>
                </c:pt>
                <c:pt idx="1798">
                  <c:v>1497.5</c:v>
                </c:pt>
                <c:pt idx="1799">
                  <c:v>1498.5</c:v>
                </c:pt>
                <c:pt idx="1800">
                  <c:v>1499.75</c:v>
                </c:pt>
                <c:pt idx="1801">
                  <c:v>1501.05</c:v>
                </c:pt>
                <c:pt idx="1802">
                  <c:v>1502.15</c:v>
                </c:pt>
                <c:pt idx="1803">
                  <c:v>1503.1</c:v>
                </c:pt>
                <c:pt idx="1804">
                  <c:v>1504.7</c:v>
                </c:pt>
                <c:pt idx="1805">
                  <c:v>1505.75</c:v>
                </c:pt>
                <c:pt idx="1806">
                  <c:v>1507.4</c:v>
                </c:pt>
                <c:pt idx="1807">
                  <c:v>1508.25</c:v>
                </c:pt>
                <c:pt idx="1808">
                  <c:v>1509.9</c:v>
                </c:pt>
                <c:pt idx="1809">
                  <c:v>1511.15</c:v>
                </c:pt>
                <c:pt idx="1810">
                  <c:v>1512.6</c:v>
                </c:pt>
                <c:pt idx="1811">
                  <c:v>1514</c:v>
                </c:pt>
                <c:pt idx="1812">
                  <c:v>1515.4</c:v>
                </c:pt>
                <c:pt idx="1813">
                  <c:v>1516.6</c:v>
                </c:pt>
                <c:pt idx="1814">
                  <c:v>1518</c:v>
                </c:pt>
                <c:pt idx="1815">
                  <c:v>1518.9</c:v>
                </c:pt>
                <c:pt idx="1816">
                  <c:v>1520.35</c:v>
                </c:pt>
                <c:pt idx="1817">
                  <c:v>1521.7</c:v>
                </c:pt>
                <c:pt idx="1818">
                  <c:v>1523.2</c:v>
                </c:pt>
                <c:pt idx="1819">
                  <c:v>1524.85</c:v>
                </c:pt>
                <c:pt idx="1820">
                  <c:v>1526.55</c:v>
                </c:pt>
                <c:pt idx="1821">
                  <c:v>1527.6</c:v>
                </c:pt>
                <c:pt idx="1822">
                  <c:v>1529.05</c:v>
                </c:pt>
                <c:pt idx="1823">
                  <c:v>1530.35</c:v>
                </c:pt>
                <c:pt idx="1824">
                  <c:v>1531.9</c:v>
                </c:pt>
                <c:pt idx="1825">
                  <c:v>1533.35</c:v>
                </c:pt>
                <c:pt idx="1826">
                  <c:v>1535.1</c:v>
                </c:pt>
                <c:pt idx="1827">
                  <c:v>1536.05</c:v>
                </c:pt>
                <c:pt idx="1828">
                  <c:v>1537.75</c:v>
                </c:pt>
                <c:pt idx="1829">
                  <c:v>1539.05</c:v>
                </c:pt>
                <c:pt idx="1830">
                  <c:v>1540.6</c:v>
                </c:pt>
                <c:pt idx="1831">
                  <c:v>1541.7</c:v>
                </c:pt>
                <c:pt idx="1832">
                  <c:v>1543.15</c:v>
                </c:pt>
                <c:pt idx="1833">
                  <c:v>1544.05</c:v>
                </c:pt>
                <c:pt idx="1834">
                  <c:v>1545.55</c:v>
                </c:pt>
                <c:pt idx="1835">
                  <c:v>1547.4</c:v>
                </c:pt>
                <c:pt idx="1836">
                  <c:v>1550</c:v>
                </c:pt>
                <c:pt idx="1837">
                  <c:v>1551.55</c:v>
                </c:pt>
                <c:pt idx="1838">
                  <c:v>1553.9</c:v>
                </c:pt>
                <c:pt idx="1839">
                  <c:v>1555.1</c:v>
                </c:pt>
                <c:pt idx="1840">
                  <c:v>1557.05</c:v>
                </c:pt>
                <c:pt idx="1841">
                  <c:v>1558.6</c:v>
                </c:pt>
                <c:pt idx="1842">
                  <c:v>1560</c:v>
                </c:pt>
                <c:pt idx="1843">
                  <c:v>1561.15</c:v>
                </c:pt>
                <c:pt idx="1844">
                  <c:v>1562.45</c:v>
                </c:pt>
                <c:pt idx="1845">
                  <c:v>1563.75</c:v>
                </c:pt>
                <c:pt idx="1846">
                  <c:v>1565.45</c:v>
                </c:pt>
                <c:pt idx="1847">
                  <c:v>1566.35</c:v>
                </c:pt>
                <c:pt idx="1848">
                  <c:v>1567.85</c:v>
                </c:pt>
                <c:pt idx="1849">
                  <c:v>1568.75</c:v>
                </c:pt>
                <c:pt idx="1850">
                  <c:v>1570.4</c:v>
                </c:pt>
                <c:pt idx="1851">
                  <c:v>1571.25</c:v>
                </c:pt>
                <c:pt idx="1852">
                  <c:v>1572.65</c:v>
                </c:pt>
                <c:pt idx="1853">
                  <c:v>1574.05</c:v>
                </c:pt>
                <c:pt idx="1854">
                  <c:v>1575.45</c:v>
                </c:pt>
                <c:pt idx="1855">
                  <c:v>1576.55</c:v>
                </c:pt>
                <c:pt idx="1856">
                  <c:v>1577.9</c:v>
                </c:pt>
                <c:pt idx="1857">
                  <c:v>1578.95</c:v>
                </c:pt>
                <c:pt idx="1858">
                  <c:v>1580.4</c:v>
                </c:pt>
                <c:pt idx="1859">
                  <c:v>1581.65</c:v>
                </c:pt>
                <c:pt idx="1860">
                  <c:v>1582.8</c:v>
                </c:pt>
                <c:pt idx="1861">
                  <c:v>1584.05</c:v>
                </c:pt>
                <c:pt idx="1862">
                  <c:v>1585.35</c:v>
                </c:pt>
                <c:pt idx="1863">
                  <c:v>1586.65</c:v>
                </c:pt>
                <c:pt idx="1864">
                  <c:v>1587.8</c:v>
                </c:pt>
                <c:pt idx="1865">
                  <c:v>1589</c:v>
                </c:pt>
                <c:pt idx="1866">
                  <c:v>1590.2</c:v>
                </c:pt>
                <c:pt idx="1867">
                  <c:v>1591.4</c:v>
                </c:pt>
                <c:pt idx="1868">
                  <c:v>1592.6</c:v>
                </c:pt>
                <c:pt idx="1869">
                  <c:v>1594.05</c:v>
                </c:pt>
                <c:pt idx="1870">
                  <c:v>1595.45</c:v>
                </c:pt>
                <c:pt idx="1871">
                  <c:v>1596.45</c:v>
                </c:pt>
                <c:pt idx="1872">
                  <c:v>1597.9</c:v>
                </c:pt>
                <c:pt idx="1873">
                  <c:v>1598.9</c:v>
                </c:pt>
                <c:pt idx="1874">
                  <c:v>1600.45</c:v>
                </c:pt>
                <c:pt idx="1875">
                  <c:v>1601.75</c:v>
                </c:pt>
                <c:pt idx="1876">
                  <c:v>1603.1</c:v>
                </c:pt>
                <c:pt idx="1877">
                  <c:v>1604.05</c:v>
                </c:pt>
                <c:pt idx="1878">
                  <c:v>1605.45</c:v>
                </c:pt>
                <c:pt idx="1879">
                  <c:v>1606.3</c:v>
                </c:pt>
                <c:pt idx="1880">
                  <c:v>1607.8</c:v>
                </c:pt>
                <c:pt idx="1881">
                  <c:v>1609.15</c:v>
                </c:pt>
                <c:pt idx="1882">
                  <c:v>1610.65</c:v>
                </c:pt>
                <c:pt idx="1883">
                  <c:v>1611.5</c:v>
                </c:pt>
                <c:pt idx="1884">
                  <c:v>1612.85</c:v>
                </c:pt>
                <c:pt idx="1885">
                  <c:v>1614.1</c:v>
                </c:pt>
                <c:pt idx="1886">
                  <c:v>1615.45</c:v>
                </c:pt>
                <c:pt idx="1887">
                  <c:v>1616.7</c:v>
                </c:pt>
                <c:pt idx="1888">
                  <c:v>1617.95</c:v>
                </c:pt>
                <c:pt idx="1889">
                  <c:v>1618.8</c:v>
                </c:pt>
                <c:pt idx="1890">
                  <c:v>1620.45</c:v>
                </c:pt>
                <c:pt idx="1891">
                  <c:v>1621.3</c:v>
                </c:pt>
                <c:pt idx="1892">
                  <c:v>1622.75</c:v>
                </c:pt>
                <c:pt idx="1893">
                  <c:v>1624.1</c:v>
                </c:pt>
                <c:pt idx="1894">
                  <c:v>1625.6</c:v>
                </c:pt>
                <c:pt idx="1895">
                  <c:v>1626.85</c:v>
                </c:pt>
                <c:pt idx="1896">
                  <c:v>1628.15</c:v>
                </c:pt>
                <c:pt idx="1897">
                  <c:v>1629.55</c:v>
                </c:pt>
                <c:pt idx="1898">
                  <c:v>1631.05</c:v>
                </c:pt>
                <c:pt idx="1899">
                  <c:v>1632.5</c:v>
                </c:pt>
                <c:pt idx="1900">
                  <c:v>1634</c:v>
                </c:pt>
                <c:pt idx="1901">
                  <c:v>1635.55</c:v>
                </c:pt>
                <c:pt idx="1902">
                  <c:v>1636.75</c:v>
                </c:pt>
                <c:pt idx="1903">
                  <c:v>1638.15</c:v>
                </c:pt>
                <c:pt idx="1904">
                  <c:v>1639.6</c:v>
                </c:pt>
                <c:pt idx="1905">
                  <c:v>1640.6</c:v>
                </c:pt>
                <c:pt idx="1906">
                  <c:v>1641.85</c:v>
                </c:pt>
                <c:pt idx="1907">
                  <c:v>1643.15</c:v>
                </c:pt>
                <c:pt idx="1908">
                  <c:v>1644.4</c:v>
                </c:pt>
                <c:pt idx="1909">
                  <c:v>1645.75</c:v>
                </c:pt>
                <c:pt idx="1910">
                  <c:v>1647.3</c:v>
                </c:pt>
                <c:pt idx="1911">
                  <c:v>1648.65</c:v>
                </c:pt>
                <c:pt idx="1912">
                  <c:v>1650.2</c:v>
                </c:pt>
                <c:pt idx="1913">
                  <c:v>1651.55</c:v>
                </c:pt>
                <c:pt idx="1914">
                  <c:v>1653.1</c:v>
                </c:pt>
                <c:pt idx="1915">
                  <c:v>1654.45</c:v>
                </c:pt>
                <c:pt idx="1916">
                  <c:v>1656.15</c:v>
                </c:pt>
                <c:pt idx="1917">
                  <c:v>1657.8</c:v>
                </c:pt>
                <c:pt idx="1918">
                  <c:v>1659.25</c:v>
                </c:pt>
                <c:pt idx="1919">
                  <c:v>1660.25</c:v>
                </c:pt>
                <c:pt idx="1920">
                  <c:v>1661.7</c:v>
                </c:pt>
                <c:pt idx="1921">
                  <c:v>1663.05</c:v>
                </c:pt>
                <c:pt idx="1922">
                  <c:v>1664.45</c:v>
                </c:pt>
                <c:pt idx="1923">
                  <c:v>1665.75</c:v>
                </c:pt>
                <c:pt idx="1924">
                  <c:v>1667.25</c:v>
                </c:pt>
                <c:pt idx="1925">
                  <c:v>1668.65</c:v>
                </c:pt>
                <c:pt idx="1926">
                  <c:v>1670.15</c:v>
                </c:pt>
                <c:pt idx="1927">
                  <c:v>1671.5</c:v>
                </c:pt>
                <c:pt idx="1928">
                  <c:v>1672.8</c:v>
                </c:pt>
                <c:pt idx="1929">
                  <c:v>1674.1</c:v>
                </c:pt>
                <c:pt idx="1930">
                  <c:v>1675.65</c:v>
                </c:pt>
                <c:pt idx="1931">
                  <c:v>1677.05</c:v>
                </c:pt>
                <c:pt idx="1932">
                  <c:v>1678.6</c:v>
                </c:pt>
                <c:pt idx="1933">
                  <c:v>1680.35</c:v>
                </c:pt>
                <c:pt idx="1934">
                  <c:v>1681.9</c:v>
                </c:pt>
                <c:pt idx="1935">
                  <c:v>1683.3</c:v>
                </c:pt>
                <c:pt idx="1936">
                  <c:v>1684.6</c:v>
                </c:pt>
                <c:pt idx="1937">
                  <c:v>1685.9</c:v>
                </c:pt>
                <c:pt idx="1938">
                  <c:v>1687.25</c:v>
                </c:pt>
                <c:pt idx="1939">
                  <c:v>1688.55</c:v>
                </c:pt>
                <c:pt idx="1940">
                  <c:v>1689.7</c:v>
                </c:pt>
                <c:pt idx="1941">
                  <c:v>1690.95</c:v>
                </c:pt>
                <c:pt idx="1942">
                  <c:v>1692.25</c:v>
                </c:pt>
                <c:pt idx="1943">
                  <c:v>1693.75</c:v>
                </c:pt>
                <c:pt idx="1944">
                  <c:v>1695.35</c:v>
                </c:pt>
                <c:pt idx="1945">
                  <c:v>1696.65</c:v>
                </c:pt>
                <c:pt idx="1946">
                  <c:v>1698</c:v>
                </c:pt>
                <c:pt idx="1947">
                  <c:v>1699.5</c:v>
                </c:pt>
                <c:pt idx="1948">
                  <c:v>1700.9</c:v>
                </c:pt>
                <c:pt idx="1949">
                  <c:v>1702.25</c:v>
                </c:pt>
                <c:pt idx="1950">
                  <c:v>1703.8</c:v>
                </c:pt>
                <c:pt idx="1951">
                  <c:v>1705.45</c:v>
                </c:pt>
                <c:pt idx="1952">
                  <c:v>1707</c:v>
                </c:pt>
                <c:pt idx="1953">
                  <c:v>1708.5</c:v>
                </c:pt>
                <c:pt idx="1954">
                  <c:v>1709.85</c:v>
                </c:pt>
                <c:pt idx="1955">
                  <c:v>1711.15</c:v>
                </c:pt>
                <c:pt idx="1956">
                  <c:v>1712.6</c:v>
                </c:pt>
                <c:pt idx="1957">
                  <c:v>1714.05</c:v>
                </c:pt>
                <c:pt idx="1958">
                  <c:v>1715.4</c:v>
                </c:pt>
                <c:pt idx="1959">
                  <c:v>1716.7</c:v>
                </c:pt>
                <c:pt idx="1960">
                  <c:v>1718.15</c:v>
                </c:pt>
                <c:pt idx="1961">
                  <c:v>1719.65</c:v>
                </c:pt>
                <c:pt idx="1962">
                  <c:v>1721</c:v>
                </c:pt>
                <c:pt idx="1963">
                  <c:v>1722.25</c:v>
                </c:pt>
                <c:pt idx="1964">
                  <c:v>1723.85</c:v>
                </c:pt>
                <c:pt idx="1965">
                  <c:v>1725.2</c:v>
                </c:pt>
                <c:pt idx="1966">
                  <c:v>1726.65</c:v>
                </c:pt>
                <c:pt idx="1967">
                  <c:v>1728.25</c:v>
                </c:pt>
                <c:pt idx="1968">
                  <c:v>1729.65</c:v>
                </c:pt>
                <c:pt idx="1969">
                  <c:v>1731.05</c:v>
                </c:pt>
                <c:pt idx="1970">
                  <c:v>1732.4</c:v>
                </c:pt>
                <c:pt idx="1971">
                  <c:v>1733.7</c:v>
                </c:pt>
                <c:pt idx="1972">
                  <c:v>1735.05</c:v>
                </c:pt>
                <c:pt idx="1973">
                  <c:v>1736.4</c:v>
                </c:pt>
                <c:pt idx="1974">
                  <c:v>1738.05</c:v>
                </c:pt>
                <c:pt idx="1975">
                  <c:v>1739.35</c:v>
                </c:pt>
                <c:pt idx="1976">
                  <c:v>1740.8</c:v>
                </c:pt>
                <c:pt idx="1977">
                  <c:v>1742.3</c:v>
                </c:pt>
                <c:pt idx="1978">
                  <c:v>1743.95</c:v>
                </c:pt>
                <c:pt idx="1979">
                  <c:v>1745.35</c:v>
                </c:pt>
                <c:pt idx="1980">
                  <c:v>1746.75</c:v>
                </c:pt>
                <c:pt idx="1981">
                  <c:v>1748.1</c:v>
                </c:pt>
                <c:pt idx="1982">
                  <c:v>1749.6</c:v>
                </c:pt>
                <c:pt idx="1983">
                  <c:v>1751.2</c:v>
                </c:pt>
                <c:pt idx="1984">
                  <c:v>1752.6</c:v>
                </c:pt>
                <c:pt idx="1985">
                  <c:v>1754.1</c:v>
                </c:pt>
                <c:pt idx="1986">
                  <c:v>1755.7</c:v>
                </c:pt>
                <c:pt idx="1987">
                  <c:v>1757.3</c:v>
                </c:pt>
                <c:pt idx="1988">
                  <c:v>1758.7</c:v>
                </c:pt>
                <c:pt idx="1989">
                  <c:v>1759.9</c:v>
                </c:pt>
                <c:pt idx="1990">
                  <c:v>1761.3</c:v>
                </c:pt>
                <c:pt idx="1991">
                  <c:v>1762.7</c:v>
                </c:pt>
                <c:pt idx="1992">
                  <c:v>1764.2</c:v>
                </c:pt>
                <c:pt idx="1993">
                  <c:v>1765.5</c:v>
                </c:pt>
                <c:pt idx="1994">
                  <c:v>1767.05</c:v>
                </c:pt>
                <c:pt idx="1995">
                  <c:v>1768.2</c:v>
                </c:pt>
                <c:pt idx="1996">
                  <c:v>1769.55</c:v>
                </c:pt>
                <c:pt idx="1997">
                  <c:v>1771.1</c:v>
                </c:pt>
                <c:pt idx="1998">
                  <c:v>1772.5</c:v>
                </c:pt>
                <c:pt idx="1999">
                  <c:v>1773.95</c:v>
                </c:pt>
                <c:pt idx="2000">
                  <c:v>1775.4</c:v>
                </c:pt>
                <c:pt idx="2001">
                  <c:v>1776.95</c:v>
                </c:pt>
                <c:pt idx="2002">
                  <c:v>1778.35</c:v>
                </c:pt>
                <c:pt idx="2003">
                  <c:v>1779.7</c:v>
                </c:pt>
                <c:pt idx="2004">
                  <c:v>1781</c:v>
                </c:pt>
                <c:pt idx="2005">
                  <c:v>1782.35</c:v>
                </c:pt>
                <c:pt idx="2006">
                  <c:v>1783.8</c:v>
                </c:pt>
                <c:pt idx="2007">
                  <c:v>1785.35</c:v>
                </c:pt>
                <c:pt idx="2008">
                  <c:v>1786.75</c:v>
                </c:pt>
                <c:pt idx="2009">
                  <c:v>1788.2</c:v>
                </c:pt>
                <c:pt idx="2010">
                  <c:v>1789.75</c:v>
                </c:pt>
                <c:pt idx="2011">
                  <c:v>1791.2</c:v>
                </c:pt>
                <c:pt idx="2012">
                  <c:v>1792.55</c:v>
                </c:pt>
                <c:pt idx="2013">
                  <c:v>1793.85</c:v>
                </c:pt>
                <c:pt idx="2014">
                  <c:v>1795.3</c:v>
                </c:pt>
                <c:pt idx="2015">
                  <c:v>1796.7</c:v>
                </c:pt>
                <c:pt idx="2016">
                  <c:v>1798.3</c:v>
                </c:pt>
                <c:pt idx="2017">
                  <c:v>1799.55</c:v>
                </c:pt>
                <c:pt idx="2018">
                  <c:v>1801.2</c:v>
                </c:pt>
                <c:pt idx="2019">
                  <c:v>1802.4</c:v>
                </c:pt>
                <c:pt idx="2020">
                  <c:v>1803.8</c:v>
                </c:pt>
                <c:pt idx="2021">
                  <c:v>1805.05</c:v>
                </c:pt>
                <c:pt idx="2022">
                  <c:v>1806.3</c:v>
                </c:pt>
                <c:pt idx="2023">
                  <c:v>1807.65</c:v>
                </c:pt>
                <c:pt idx="2024">
                  <c:v>1809.2</c:v>
                </c:pt>
                <c:pt idx="2025">
                  <c:v>1810.1</c:v>
                </c:pt>
                <c:pt idx="2026">
                  <c:v>1811.65</c:v>
                </c:pt>
                <c:pt idx="2027">
                  <c:v>1812.85</c:v>
                </c:pt>
                <c:pt idx="2028">
                  <c:v>1814.45</c:v>
                </c:pt>
                <c:pt idx="2029">
                  <c:v>1815.75</c:v>
                </c:pt>
                <c:pt idx="2030">
                  <c:v>1817.2</c:v>
                </c:pt>
                <c:pt idx="2031">
                  <c:v>1818.9</c:v>
                </c:pt>
                <c:pt idx="2032">
                  <c:v>1820.25</c:v>
                </c:pt>
                <c:pt idx="2033">
                  <c:v>1821.75</c:v>
                </c:pt>
                <c:pt idx="2034">
                  <c:v>1823.15</c:v>
                </c:pt>
                <c:pt idx="2035">
                  <c:v>1824.5</c:v>
                </c:pt>
                <c:pt idx="2036">
                  <c:v>1825.85</c:v>
                </c:pt>
                <c:pt idx="2037">
                  <c:v>1827.05</c:v>
                </c:pt>
                <c:pt idx="2038">
                  <c:v>1828.25</c:v>
                </c:pt>
                <c:pt idx="2039">
                  <c:v>1829.25</c:v>
                </c:pt>
                <c:pt idx="2040">
                  <c:v>1830.5</c:v>
                </c:pt>
                <c:pt idx="2041">
                  <c:v>1831.65</c:v>
                </c:pt>
                <c:pt idx="2042">
                  <c:v>1833.3</c:v>
                </c:pt>
                <c:pt idx="2043">
                  <c:v>1834.6</c:v>
                </c:pt>
                <c:pt idx="2044">
                  <c:v>1836.1</c:v>
                </c:pt>
                <c:pt idx="2045">
                  <c:v>1837.45</c:v>
                </c:pt>
                <c:pt idx="2046">
                  <c:v>1839.1</c:v>
                </c:pt>
                <c:pt idx="2047">
                  <c:v>1840.4</c:v>
                </c:pt>
                <c:pt idx="2048">
                  <c:v>1842.3</c:v>
                </c:pt>
                <c:pt idx="2049">
                  <c:v>1844.4</c:v>
                </c:pt>
                <c:pt idx="2050">
                  <c:v>1846.15</c:v>
                </c:pt>
                <c:pt idx="2051">
                  <c:v>1847.95</c:v>
                </c:pt>
                <c:pt idx="2052">
                  <c:v>1849.6</c:v>
                </c:pt>
                <c:pt idx="2053">
                  <c:v>1851.25</c:v>
                </c:pt>
                <c:pt idx="2054">
                  <c:v>1853</c:v>
                </c:pt>
                <c:pt idx="2055">
                  <c:v>1854.4</c:v>
                </c:pt>
                <c:pt idx="2056">
                  <c:v>1856.5</c:v>
                </c:pt>
                <c:pt idx="2057">
                  <c:v>1857.8</c:v>
                </c:pt>
                <c:pt idx="2058">
                  <c:v>1859.4</c:v>
                </c:pt>
                <c:pt idx="2059">
                  <c:v>1860.95</c:v>
                </c:pt>
                <c:pt idx="2060">
                  <c:v>1862.65</c:v>
                </c:pt>
                <c:pt idx="2061">
                  <c:v>1864</c:v>
                </c:pt>
                <c:pt idx="2062">
                  <c:v>1865.8</c:v>
                </c:pt>
                <c:pt idx="2063">
                  <c:v>1867.15</c:v>
                </c:pt>
                <c:pt idx="2064">
                  <c:v>1868.9</c:v>
                </c:pt>
                <c:pt idx="2065">
                  <c:v>1870.35</c:v>
                </c:pt>
                <c:pt idx="2066">
                  <c:v>1872.2</c:v>
                </c:pt>
                <c:pt idx="2067">
                  <c:v>1873.55</c:v>
                </c:pt>
                <c:pt idx="2068">
                  <c:v>1875.1</c:v>
                </c:pt>
                <c:pt idx="2069">
                  <c:v>1876.5</c:v>
                </c:pt>
                <c:pt idx="2070">
                  <c:v>1877.95</c:v>
                </c:pt>
                <c:pt idx="2071">
                  <c:v>1879.4</c:v>
                </c:pt>
                <c:pt idx="2072">
                  <c:v>1880.9</c:v>
                </c:pt>
                <c:pt idx="2073">
                  <c:v>1882.5</c:v>
                </c:pt>
                <c:pt idx="2074">
                  <c:v>1884.05</c:v>
                </c:pt>
                <c:pt idx="2075">
                  <c:v>1885.5</c:v>
                </c:pt>
                <c:pt idx="2076">
                  <c:v>1887.2</c:v>
                </c:pt>
                <c:pt idx="2077">
                  <c:v>1888.85</c:v>
                </c:pt>
                <c:pt idx="2078">
                  <c:v>1890.3</c:v>
                </c:pt>
                <c:pt idx="2079">
                  <c:v>1891.65</c:v>
                </c:pt>
                <c:pt idx="2080">
                  <c:v>1893.15</c:v>
                </c:pt>
                <c:pt idx="2081">
                  <c:v>1894.7</c:v>
                </c:pt>
                <c:pt idx="2082">
                  <c:v>1896.2</c:v>
                </c:pt>
                <c:pt idx="2083">
                  <c:v>1897.6</c:v>
                </c:pt>
                <c:pt idx="2084">
                  <c:v>1899.05</c:v>
                </c:pt>
                <c:pt idx="2085">
                  <c:v>1900.6</c:v>
                </c:pt>
                <c:pt idx="2086">
                  <c:v>1901.95</c:v>
                </c:pt>
                <c:pt idx="2087">
                  <c:v>1903.3</c:v>
                </c:pt>
                <c:pt idx="2088">
                  <c:v>1904.85</c:v>
                </c:pt>
                <c:pt idx="2089">
                  <c:v>1906.4</c:v>
                </c:pt>
                <c:pt idx="2090">
                  <c:v>1907.95</c:v>
                </c:pt>
                <c:pt idx="2091">
                  <c:v>1909.3</c:v>
                </c:pt>
                <c:pt idx="2092">
                  <c:v>1910.8</c:v>
                </c:pt>
                <c:pt idx="2093">
                  <c:v>1912.45</c:v>
                </c:pt>
                <c:pt idx="2094">
                  <c:v>1914.05</c:v>
                </c:pt>
                <c:pt idx="2095">
                  <c:v>1915.45</c:v>
                </c:pt>
                <c:pt idx="2096">
                  <c:v>1917.1</c:v>
                </c:pt>
                <c:pt idx="2097">
                  <c:v>1918.5</c:v>
                </c:pt>
                <c:pt idx="2098">
                  <c:v>1920.05</c:v>
                </c:pt>
                <c:pt idx="2099">
                  <c:v>1921.4</c:v>
                </c:pt>
                <c:pt idx="2100">
                  <c:v>1922.9</c:v>
                </c:pt>
                <c:pt idx="2101">
                  <c:v>1924.25</c:v>
                </c:pt>
                <c:pt idx="2102">
                  <c:v>1925.7</c:v>
                </c:pt>
                <c:pt idx="2103">
                  <c:v>1927.2</c:v>
                </c:pt>
                <c:pt idx="2104">
                  <c:v>1928.65</c:v>
                </c:pt>
                <c:pt idx="2105">
                  <c:v>1930.05</c:v>
                </c:pt>
                <c:pt idx="2106">
                  <c:v>1931.85</c:v>
                </c:pt>
                <c:pt idx="2107">
                  <c:v>1933.15</c:v>
                </c:pt>
                <c:pt idx="2108">
                  <c:v>1934.95</c:v>
                </c:pt>
                <c:pt idx="2109">
                  <c:v>1936.6</c:v>
                </c:pt>
                <c:pt idx="2110">
                  <c:v>1938.25</c:v>
                </c:pt>
                <c:pt idx="2111">
                  <c:v>1939.65</c:v>
                </c:pt>
                <c:pt idx="2112">
                  <c:v>1941.4</c:v>
                </c:pt>
                <c:pt idx="2113">
                  <c:v>1942.95</c:v>
                </c:pt>
                <c:pt idx="2114">
                  <c:v>1944.75</c:v>
                </c:pt>
                <c:pt idx="2115">
                  <c:v>1946.2</c:v>
                </c:pt>
                <c:pt idx="2116">
                  <c:v>1947.6</c:v>
                </c:pt>
                <c:pt idx="2117">
                  <c:v>1949.2</c:v>
                </c:pt>
                <c:pt idx="2118">
                  <c:v>1951.05</c:v>
                </c:pt>
                <c:pt idx="2119">
                  <c:v>1952.7</c:v>
                </c:pt>
                <c:pt idx="2120">
                  <c:v>1954.1</c:v>
                </c:pt>
                <c:pt idx="2121">
                  <c:v>1955.7</c:v>
                </c:pt>
                <c:pt idx="2122">
                  <c:v>1957.3</c:v>
                </c:pt>
                <c:pt idx="2123">
                  <c:v>1958.75</c:v>
                </c:pt>
                <c:pt idx="2124">
                  <c:v>1960.35</c:v>
                </c:pt>
                <c:pt idx="2125">
                  <c:v>1961.75</c:v>
                </c:pt>
                <c:pt idx="2126">
                  <c:v>1963.25</c:v>
                </c:pt>
                <c:pt idx="2127">
                  <c:v>1964.9</c:v>
                </c:pt>
                <c:pt idx="2128">
                  <c:v>1966.6</c:v>
                </c:pt>
                <c:pt idx="2129">
                  <c:v>1967.95</c:v>
                </c:pt>
                <c:pt idx="2130">
                  <c:v>1969.5</c:v>
                </c:pt>
                <c:pt idx="2131">
                  <c:v>1970.85</c:v>
                </c:pt>
                <c:pt idx="2132">
                  <c:v>1972.3</c:v>
                </c:pt>
                <c:pt idx="2133">
                  <c:v>1973.75</c:v>
                </c:pt>
                <c:pt idx="2134">
                  <c:v>1975.45</c:v>
                </c:pt>
                <c:pt idx="2135">
                  <c:v>1977</c:v>
                </c:pt>
                <c:pt idx="2136">
                  <c:v>1978.75</c:v>
                </c:pt>
                <c:pt idx="2137">
                  <c:v>1980.4</c:v>
                </c:pt>
                <c:pt idx="2138">
                  <c:v>1981.9</c:v>
                </c:pt>
                <c:pt idx="2139">
                  <c:v>1983.3</c:v>
                </c:pt>
                <c:pt idx="2140">
                  <c:v>1985</c:v>
                </c:pt>
                <c:pt idx="2141">
                  <c:v>1986.35</c:v>
                </c:pt>
                <c:pt idx="2142">
                  <c:v>1987.9</c:v>
                </c:pt>
                <c:pt idx="2143">
                  <c:v>1989.45</c:v>
                </c:pt>
                <c:pt idx="2144">
                  <c:v>1991.1</c:v>
                </c:pt>
                <c:pt idx="2145">
                  <c:v>1992.5</c:v>
                </c:pt>
                <c:pt idx="2146">
                  <c:v>1994</c:v>
                </c:pt>
                <c:pt idx="2147">
                  <c:v>1995.4</c:v>
                </c:pt>
                <c:pt idx="2148">
                  <c:v>1996.85</c:v>
                </c:pt>
                <c:pt idx="2149">
                  <c:v>1998.25</c:v>
                </c:pt>
                <c:pt idx="2150">
                  <c:v>1999.8</c:v>
                </c:pt>
                <c:pt idx="2151">
                  <c:v>2001.2</c:v>
                </c:pt>
                <c:pt idx="2152">
                  <c:v>2002.7</c:v>
                </c:pt>
                <c:pt idx="2153">
                  <c:v>2004.1</c:v>
                </c:pt>
                <c:pt idx="2154">
                  <c:v>2005.65</c:v>
                </c:pt>
                <c:pt idx="2155">
                  <c:v>2007.1</c:v>
                </c:pt>
                <c:pt idx="2156">
                  <c:v>2008.7</c:v>
                </c:pt>
                <c:pt idx="2157">
                  <c:v>2010.05</c:v>
                </c:pt>
                <c:pt idx="2158">
                  <c:v>2011.5</c:v>
                </c:pt>
                <c:pt idx="2159">
                  <c:v>2013.25</c:v>
                </c:pt>
                <c:pt idx="2160">
                  <c:v>2014.85</c:v>
                </c:pt>
                <c:pt idx="2161">
                  <c:v>2016.15</c:v>
                </c:pt>
                <c:pt idx="2162">
                  <c:v>2017.65</c:v>
                </c:pt>
                <c:pt idx="2163">
                  <c:v>2019.1</c:v>
                </c:pt>
                <c:pt idx="2164">
                  <c:v>2020.6</c:v>
                </c:pt>
                <c:pt idx="2165">
                  <c:v>2022.15</c:v>
                </c:pt>
                <c:pt idx="2166">
                  <c:v>2023.75</c:v>
                </c:pt>
                <c:pt idx="2167">
                  <c:v>2025.05</c:v>
                </c:pt>
                <c:pt idx="2168">
                  <c:v>2026.7</c:v>
                </c:pt>
                <c:pt idx="2169">
                  <c:v>2028.25</c:v>
                </c:pt>
                <c:pt idx="2170">
                  <c:v>2029.8</c:v>
                </c:pt>
                <c:pt idx="2171">
                  <c:v>2031.3</c:v>
                </c:pt>
                <c:pt idx="2172">
                  <c:v>2033</c:v>
                </c:pt>
                <c:pt idx="2173">
                  <c:v>2034.35</c:v>
                </c:pt>
                <c:pt idx="2174">
                  <c:v>2036.2</c:v>
                </c:pt>
                <c:pt idx="2175">
                  <c:v>2037.8</c:v>
                </c:pt>
                <c:pt idx="2176">
                  <c:v>2039.15</c:v>
                </c:pt>
                <c:pt idx="2177">
                  <c:v>2040.35</c:v>
                </c:pt>
                <c:pt idx="2178">
                  <c:v>2041.65</c:v>
                </c:pt>
                <c:pt idx="2179">
                  <c:v>2043</c:v>
                </c:pt>
                <c:pt idx="2180">
                  <c:v>2044.65</c:v>
                </c:pt>
                <c:pt idx="2181">
                  <c:v>2046.05</c:v>
                </c:pt>
                <c:pt idx="2182">
                  <c:v>2047.65</c:v>
                </c:pt>
                <c:pt idx="2183">
                  <c:v>2049</c:v>
                </c:pt>
                <c:pt idx="2184">
                  <c:v>2050.5</c:v>
                </c:pt>
                <c:pt idx="2185">
                  <c:v>2051.9</c:v>
                </c:pt>
                <c:pt idx="2186">
                  <c:v>2053.6999999999998</c:v>
                </c:pt>
                <c:pt idx="2187">
                  <c:v>2056.1</c:v>
                </c:pt>
                <c:pt idx="2188">
                  <c:v>2057.4499999999998</c:v>
                </c:pt>
                <c:pt idx="2189">
                  <c:v>2058.85</c:v>
                </c:pt>
                <c:pt idx="2190">
                  <c:v>2060.5500000000002</c:v>
                </c:pt>
                <c:pt idx="2191">
                  <c:v>2062.15</c:v>
                </c:pt>
                <c:pt idx="2192">
                  <c:v>2063.5</c:v>
                </c:pt>
                <c:pt idx="2193">
                  <c:v>2065.1999999999998</c:v>
                </c:pt>
                <c:pt idx="2194">
                  <c:v>2066.6</c:v>
                </c:pt>
                <c:pt idx="2195">
                  <c:v>2068.25</c:v>
                </c:pt>
                <c:pt idx="2196">
                  <c:v>2069.6</c:v>
                </c:pt>
                <c:pt idx="2197">
                  <c:v>2071.3000000000002</c:v>
                </c:pt>
                <c:pt idx="2198">
                  <c:v>2072.6999999999998</c:v>
                </c:pt>
                <c:pt idx="2199">
                  <c:v>2074.4499999999998</c:v>
                </c:pt>
                <c:pt idx="2200">
                  <c:v>2076</c:v>
                </c:pt>
                <c:pt idx="2201">
                  <c:v>2077.65</c:v>
                </c:pt>
                <c:pt idx="2202">
                  <c:v>2079.4499999999998</c:v>
                </c:pt>
                <c:pt idx="2203">
                  <c:v>2081.0500000000002</c:v>
                </c:pt>
                <c:pt idx="2204">
                  <c:v>2082.65</c:v>
                </c:pt>
                <c:pt idx="2205">
                  <c:v>2084.5</c:v>
                </c:pt>
                <c:pt idx="2206">
                  <c:v>2086.1999999999998</c:v>
                </c:pt>
                <c:pt idx="2207">
                  <c:v>2087.8000000000002</c:v>
                </c:pt>
                <c:pt idx="2208">
                  <c:v>2089.1999999999998</c:v>
                </c:pt>
                <c:pt idx="2209">
                  <c:v>2090.6999999999998</c:v>
                </c:pt>
                <c:pt idx="2210">
                  <c:v>2092.3000000000002</c:v>
                </c:pt>
                <c:pt idx="2211">
                  <c:v>2094</c:v>
                </c:pt>
                <c:pt idx="2212">
                  <c:v>2095.6</c:v>
                </c:pt>
                <c:pt idx="2213">
                  <c:v>2097</c:v>
                </c:pt>
                <c:pt idx="2214">
                  <c:v>2098.6999999999998</c:v>
                </c:pt>
                <c:pt idx="2215">
                  <c:v>2100.1</c:v>
                </c:pt>
                <c:pt idx="2216">
                  <c:v>2101.5500000000002</c:v>
                </c:pt>
                <c:pt idx="2217">
                  <c:v>2103.1</c:v>
                </c:pt>
                <c:pt idx="2218">
                  <c:v>2104.8000000000002</c:v>
                </c:pt>
                <c:pt idx="2219">
                  <c:v>2106.65</c:v>
                </c:pt>
                <c:pt idx="2220">
                  <c:v>2108.25</c:v>
                </c:pt>
                <c:pt idx="2221">
                  <c:v>2109.8000000000002</c:v>
                </c:pt>
                <c:pt idx="2222">
                  <c:v>2111.4499999999998</c:v>
                </c:pt>
                <c:pt idx="2223">
                  <c:v>2113.0500000000002</c:v>
                </c:pt>
                <c:pt idx="2224">
                  <c:v>2114.65</c:v>
                </c:pt>
                <c:pt idx="2225">
                  <c:v>2116.1999999999998</c:v>
                </c:pt>
                <c:pt idx="2226">
                  <c:v>2117.5</c:v>
                </c:pt>
                <c:pt idx="2227">
                  <c:v>2119.1999999999998</c:v>
                </c:pt>
                <c:pt idx="2228">
                  <c:v>2120.6</c:v>
                </c:pt>
                <c:pt idx="2229">
                  <c:v>2122.3000000000002</c:v>
                </c:pt>
                <c:pt idx="2230">
                  <c:v>2123.9499999999998</c:v>
                </c:pt>
                <c:pt idx="2231">
                  <c:v>2125.4</c:v>
                </c:pt>
                <c:pt idx="2232">
                  <c:v>2127.0500000000002</c:v>
                </c:pt>
                <c:pt idx="2233">
                  <c:v>2128.65</c:v>
                </c:pt>
                <c:pt idx="2234">
                  <c:v>2129.9499999999998</c:v>
                </c:pt>
                <c:pt idx="2235">
                  <c:v>2131.8000000000002</c:v>
                </c:pt>
                <c:pt idx="2236">
                  <c:v>2133.3000000000002</c:v>
                </c:pt>
                <c:pt idx="2237">
                  <c:v>2134.6999999999998</c:v>
                </c:pt>
                <c:pt idx="2238">
                  <c:v>2136.4499999999998</c:v>
                </c:pt>
                <c:pt idx="2239">
                  <c:v>2138.15</c:v>
                </c:pt>
                <c:pt idx="2240">
                  <c:v>2140.1</c:v>
                </c:pt>
                <c:pt idx="2241">
                  <c:v>2142.25</c:v>
                </c:pt>
                <c:pt idx="2242">
                  <c:v>2144.5500000000002</c:v>
                </c:pt>
                <c:pt idx="2243">
                  <c:v>2146.4499999999998</c:v>
                </c:pt>
                <c:pt idx="2244">
                  <c:v>2147.9499999999998</c:v>
                </c:pt>
                <c:pt idx="2245">
                  <c:v>2150.0500000000002</c:v>
                </c:pt>
                <c:pt idx="2246">
                  <c:v>2151.5500000000002</c:v>
                </c:pt>
                <c:pt idx="2247">
                  <c:v>2153.25</c:v>
                </c:pt>
                <c:pt idx="2248">
                  <c:v>2155.15</c:v>
                </c:pt>
                <c:pt idx="2249">
                  <c:v>2156.6999999999998</c:v>
                </c:pt>
                <c:pt idx="2250">
                  <c:v>2158.15</c:v>
                </c:pt>
                <c:pt idx="2251">
                  <c:v>2159.65</c:v>
                </c:pt>
                <c:pt idx="2252">
                  <c:v>2161.15</c:v>
                </c:pt>
                <c:pt idx="2253">
                  <c:v>2162.8000000000002</c:v>
                </c:pt>
                <c:pt idx="2254">
                  <c:v>2164.4</c:v>
                </c:pt>
                <c:pt idx="2255">
                  <c:v>2166</c:v>
                </c:pt>
                <c:pt idx="2256">
                  <c:v>2167.5</c:v>
                </c:pt>
                <c:pt idx="2257">
                  <c:v>2169.1</c:v>
                </c:pt>
                <c:pt idx="2258">
                  <c:v>2170.65</c:v>
                </c:pt>
                <c:pt idx="2259">
                  <c:v>2172.35</c:v>
                </c:pt>
                <c:pt idx="2260">
                  <c:v>2174.1999999999998</c:v>
                </c:pt>
                <c:pt idx="2261">
                  <c:v>2175.8000000000002</c:v>
                </c:pt>
                <c:pt idx="2262">
                  <c:v>2177.65</c:v>
                </c:pt>
                <c:pt idx="2263">
                  <c:v>2179.5</c:v>
                </c:pt>
                <c:pt idx="2264">
                  <c:v>2180.85</c:v>
                </c:pt>
                <c:pt idx="2265">
                  <c:v>2182.65</c:v>
                </c:pt>
                <c:pt idx="2266">
                  <c:v>2183.9</c:v>
                </c:pt>
                <c:pt idx="2267">
                  <c:v>2185.4499999999998</c:v>
                </c:pt>
                <c:pt idx="2268">
                  <c:v>2187.15</c:v>
                </c:pt>
                <c:pt idx="2269">
                  <c:v>2188.9499999999998</c:v>
                </c:pt>
                <c:pt idx="2270">
                  <c:v>2190.15</c:v>
                </c:pt>
                <c:pt idx="2271">
                  <c:v>2191.8000000000002</c:v>
                </c:pt>
                <c:pt idx="2272">
                  <c:v>2193.15</c:v>
                </c:pt>
                <c:pt idx="2273">
                  <c:v>2194.85</c:v>
                </c:pt>
                <c:pt idx="2274">
                  <c:v>2196.4499999999998</c:v>
                </c:pt>
                <c:pt idx="2275">
                  <c:v>2198.1999999999998</c:v>
                </c:pt>
                <c:pt idx="2276">
                  <c:v>2199.5</c:v>
                </c:pt>
                <c:pt idx="2277">
                  <c:v>2201.1999999999998</c:v>
                </c:pt>
                <c:pt idx="2278">
                  <c:v>2202.75</c:v>
                </c:pt>
                <c:pt idx="2279">
                  <c:v>2204.35</c:v>
                </c:pt>
                <c:pt idx="2280">
                  <c:v>2205.75</c:v>
                </c:pt>
                <c:pt idx="2281">
                  <c:v>2207.1999999999998</c:v>
                </c:pt>
                <c:pt idx="2282">
                  <c:v>2208.6999999999998</c:v>
                </c:pt>
                <c:pt idx="2283">
                  <c:v>2210.3000000000002</c:v>
                </c:pt>
                <c:pt idx="2284">
                  <c:v>2211.5500000000002</c:v>
                </c:pt>
                <c:pt idx="2285">
                  <c:v>2213.25</c:v>
                </c:pt>
                <c:pt idx="2286">
                  <c:v>2214.75</c:v>
                </c:pt>
                <c:pt idx="2287">
                  <c:v>2216.6</c:v>
                </c:pt>
                <c:pt idx="2288">
                  <c:v>2218</c:v>
                </c:pt>
                <c:pt idx="2289">
                  <c:v>2219.8000000000002</c:v>
                </c:pt>
                <c:pt idx="2290">
                  <c:v>2221.5</c:v>
                </c:pt>
                <c:pt idx="2291">
                  <c:v>2223.25</c:v>
                </c:pt>
                <c:pt idx="2292">
                  <c:v>2224.8000000000002</c:v>
                </c:pt>
                <c:pt idx="2293">
                  <c:v>2226.5500000000002</c:v>
                </c:pt>
                <c:pt idx="2294">
                  <c:v>2228.15</c:v>
                </c:pt>
                <c:pt idx="2295">
                  <c:v>2229.8000000000002</c:v>
                </c:pt>
                <c:pt idx="2296">
                  <c:v>2231.4</c:v>
                </c:pt>
                <c:pt idx="2297">
                  <c:v>2233.1</c:v>
                </c:pt>
                <c:pt idx="2298">
                  <c:v>2234.5</c:v>
                </c:pt>
                <c:pt idx="2299">
                  <c:v>2236.4</c:v>
                </c:pt>
                <c:pt idx="2300">
                  <c:v>2237.85</c:v>
                </c:pt>
                <c:pt idx="2301">
                  <c:v>2239.35</c:v>
                </c:pt>
                <c:pt idx="2302">
                  <c:v>2241.0500000000002</c:v>
                </c:pt>
                <c:pt idx="2303">
                  <c:v>2242.8000000000002</c:v>
                </c:pt>
                <c:pt idx="2304">
                  <c:v>2244.35</c:v>
                </c:pt>
                <c:pt idx="2305">
                  <c:v>2246.25</c:v>
                </c:pt>
                <c:pt idx="2306">
                  <c:v>2247.65</c:v>
                </c:pt>
                <c:pt idx="2307">
                  <c:v>2249.35</c:v>
                </c:pt>
                <c:pt idx="2308">
                  <c:v>2251.4</c:v>
                </c:pt>
                <c:pt idx="2309">
                  <c:v>2253.0500000000002</c:v>
                </c:pt>
                <c:pt idx="2310">
                  <c:v>2254.4499999999998</c:v>
                </c:pt>
                <c:pt idx="2311">
                  <c:v>2256.15</c:v>
                </c:pt>
                <c:pt idx="2312">
                  <c:v>2257.6999999999998</c:v>
                </c:pt>
                <c:pt idx="2313">
                  <c:v>2259.4</c:v>
                </c:pt>
                <c:pt idx="2314">
                  <c:v>2261.1999999999998</c:v>
                </c:pt>
                <c:pt idx="2315">
                  <c:v>2263.0500000000002</c:v>
                </c:pt>
                <c:pt idx="2316">
                  <c:v>2264.65</c:v>
                </c:pt>
                <c:pt idx="2317">
                  <c:v>2266.4499999999998</c:v>
                </c:pt>
                <c:pt idx="2318">
                  <c:v>2268</c:v>
                </c:pt>
                <c:pt idx="2319">
                  <c:v>2269.6</c:v>
                </c:pt>
                <c:pt idx="2320">
                  <c:v>2271.3000000000002</c:v>
                </c:pt>
                <c:pt idx="2321">
                  <c:v>2273.15</c:v>
                </c:pt>
                <c:pt idx="2322">
                  <c:v>2274.75</c:v>
                </c:pt>
                <c:pt idx="2323">
                  <c:v>2276.35</c:v>
                </c:pt>
                <c:pt idx="2324">
                  <c:v>2278</c:v>
                </c:pt>
                <c:pt idx="2325">
                  <c:v>2279.6</c:v>
                </c:pt>
                <c:pt idx="2326">
                  <c:v>2281.35</c:v>
                </c:pt>
                <c:pt idx="2327">
                  <c:v>2283.0500000000002</c:v>
                </c:pt>
                <c:pt idx="2328">
                  <c:v>2284.5500000000002</c:v>
                </c:pt>
                <c:pt idx="2329">
                  <c:v>2286.1999999999998</c:v>
                </c:pt>
                <c:pt idx="2330">
                  <c:v>2288</c:v>
                </c:pt>
                <c:pt idx="2331">
                  <c:v>2290.0500000000002</c:v>
                </c:pt>
                <c:pt idx="2332">
                  <c:v>2291.4</c:v>
                </c:pt>
                <c:pt idx="2333">
                  <c:v>2293.3000000000002</c:v>
                </c:pt>
                <c:pt idx="2334">
                  <c:v>2294.85</c:v>
                </c:pt>
                <c:pt idx="2335">
                  <c:v>2296.5</c:v>
                </c:pt>
                <c:pt idx="2336">
                  <c:v>2298.25</c:v>
                </c:pt>
                <c:pt idx="2337">
                  <c:v>2299.8000000000002</c:v>
                </c:pt>
                <c:pt idx="2338">
                  <c:v>2301.35</c:v>
                </c:pt>
                <c:pt idx="2339">
                  <c:v>2303.1</c:v>
                </c:pt>
                <c:pt idx="2340">
                  <c:v>2304.9499999999998</c:v>
                </c:pt>
                <c:pt idx="2341">
                  <c:v>2306.6999999999998</c:v>
                </c:pt>
                <c:pt idx="2342">
                  <c:v>2308.3000000000002</c:v>
                </c:pt>
                <c:pt idx="2343">
                  <c:v>2309.9499999999998</c:v>
                </c:pt>
                <c:pt idx="2344">
                  <c:v>2311.75</c:v>
                </c:pt>
                <c:pt idx="2345">
                  <c:v>2313.5</c:v>
                </c:pt>
                <c:pt idx="2346">
                  <c:v>2314.8000000000002</c:v>
                </c:pt>
                <c:pt idx="2347">
                  <c:v>2316.6</c:v>
                </c:pt>
                <c:pt idx="2348">
                  <c:v>2317.9</c:v>
                </c:pt>
                <c:pt idx="2349">
                  <c:v>2319.75</c:v>
                </c:pt>
                <c:pt idx="2350">
                  <c:v>2321.5</c:v>
                </c:pt>
                <c:pt idx="2351">
                  <c:v>2323.1</c:v>
                </c:pt>
                <c:pt idx="2352">
                  <c:v>2324.75</c:v>
                </c:pt>
                <c:pt idx="2353">
                  <c:v>2326.4499999999998</c:v>
                </c:pt>
                <c:pt idx="2354">
                  <c:v>2328</c:v>
                </c:pt>
                <c:pt idx="2355">
                  <c:v>2329.65</c:v>
                </c:pt>
                <c:pt idx="2356">
                  <c:v>2331.25</c:v>
                </c:pt>
                <c:pt idx="2357">
                  <c:v>2333.1</c:v>
                </c:pt>
                <c:pt idx="2358">
                  <c:v>2334.8000000000002</c:v>
                </c:pt>
                <c:pt idx="2359">
                  <c:v>2336.65</c:v>
                </c:pt>
                <c:pt idx="2360">
                  <c:v>2338.4499999999998</c:v>
                </c:pt>
                <c:pt idx="2361">
                  <c:v>2340.4</c:v>
                </c:pt>
                <c:pt idx="2362">
                  <c:v>2341.75</c:v>
                </c:pt>
                <c:pt idx="2363">
                  <c:v>2343.65</c:v>
                </c:pt>
                <c:pt idx="2364">
                  <c:v>2345.1999999999998</c:v>
                </c:pt>
                <c:pt idx="2365">
                  <c:v>2346.85</c:v>
                </c:pt>
                <c:pt idx="2366">
                  <c:v>2348.4</c:v>
                </c:pt>
                <c:pt idx="2367">
                  <c:v>2350.85</c:v>
                </c:pt>
                <c:pt idx="2368">
                  <c:v>2352.1999999999998</c:v>
                </c:pt>
                <c:pt idx="2369">
                  <c:v>2354.0500000000002</c:v>
                </c:pt>
                <c:pt idx="2370">
                  <c:v>2355.5500000000002</c:v>
                </c:pt>
                <c:pt idx="2371">
                  <c:v>2357.4</c:v>
                </c:pt>
                <c:pt idx="2372">
                  <c:v>2359</c:v>
                </c:pt>
                <c:pt idx="2373">
                  <c:v>2360.85</c:v>
                </c:pt>
                <c:pt idx="2374">
                  <c:v>2362.1</c:v>
                </c:pt>
                <c:pt idx="2375">
                  <c:v>2363.9</c:v>
                </c:pt>
                <c:pt idx="2376">
                  <c:v>2365.5500000000002</c:v>
                </c:pt>
                <c:pt idx="2377">
                  <c:v>2367.5500000000002</c:v>
                </c:pt>
                <c:pt idx="2378">
                  <c:v>2369.5</c:v>
                </c:pt>
                <c:pt idx="2379">
                  <c:v>2371.5500000000002</c:v>
                </c:pt>
                <c:pt idx="2380">
                  <c:v>2372.9499999999998</c:v>
                </c:pt>
                <c:pt idx="2381">
                  <c:v>2374.6999999999998</c:v>
                </c:pt>
                <c:pt idx="2382">
                  <c:v>2376.5500000000002</c:v>
                </c:pt>
                <c:pt idx="2383">
                  <c:v>2378.1999999999998</c:v>
                </c:pt>
                <c:pt idx="2384">
                  <c:v>2379.6999999999998</c:v>
                </c:pt>
                <c:pt idx="2385">
                  <c:v>2381.4499999999998</c:v>
                </c:pt>
                <c:pt idx="2386">
                  <c:v>2382.8000000000002</c:v>
                </c:pt>
                <c:pt idx="2387">
                  <c:v>2384.75</c:v>
                </c:pt>
                <c:pt idx="2388">
                  <c:v>2386.25</c:v>
                </c:pt>
                <c:pt idx="2389">
                  <c:v>2388.1</c:v>
                </c:pt>
                <c:pt idx="2390">
                  <c:v>2389.6999999999998</c:v>
                </c:pt>
                <c:pt idx="2391">
                  <c:v>2391.4499999999998</c:v>
                </c:pt>
                <c:pt idx="2392">
                  <c:v>2393</c:v>
                </c:pt>
                <c:pt idx="2393">
                  <c:v>2394.9499999999998</c:v>
                </c:pt>
                <c:pt idx="2394">
                  <c:v>2396.75</c:v>
                </c:pt>
                <c:pt idx="2395">
                  <c:v>2398.6</c:v>
                </c:pt>
                <c:pt idx="2396">
                  <c:v>2400.25</c:v>
                </c:pt>
                <c:pt idx="2397">
                  <c:v>2402.1</c:v>
                </c:pt>
                <c:pt idx="2398">
                  <c:v>2403.4499999999998</c:v>
                </c:pt>
                <c:pt idx="2399">
                  <c:v>2405.35</c:v>
                </c:pt>
                <c:pt idx="2400">
                  <c:v>2407.1999999999998</c:v>
                </c:pt>
                <c:pt idx="2401">
                  <c:v>2408.85</c:v>
                </c:pt>
                <c:pt idx="2402">
                  <c:v>2410.5</c:v>
                </c:pt>
                <c:pt idx="2403">
                  <c:v>2412.5500000000002</c:v>
                </c:pt>
                <c:pt idx="2404">
                  <c:v>2413.8000000000002</c:v>
                </c:pt>
                <c:pt idx="2405">
                  <c:v>2415.6</c:v>
                </c:pt>
                <c:pt idx="2406">
                  <c:v>2417.3000000000002</c:v>
                </c:pt>
                <c:pt idx="2407">
                  <c:v>2419.1</c:v>
                </c:pt>
                <c:pt idx="2408">
                  <c:v>2420.6</c:v>
                </c:pt>
                <c:pt idx="2409">
                  <c:v>2422.4</c:v>
                </c:pt>
                <c:pt idx="2410">
                  <c:v>2423.8000000000002</c:v>
                </c:pt>
                <c:pt idx="2411">
                  <c:v>2425.5</c:v>
                </c:pt>
                <c:pt idx="2412">
                  <c:v>2427.1999999999998</c:v>
                </c:pt>
                <c:pt idx="2413">
                  <c:v>2429</c:v>
                </c:pt>
                <c:pt idx="2414">
                  <c:v>2430.6</c:v>
                </c:pt>
                <c:pt idx="2415">
                  <c:v>2432.4499999999998</c:v>
                </c:pt>
                <c:pt idx="2416">
                  <c:v>2433.75</c:v>
                </c:pt>
                <c:pt idx="2417">
                  <c:v>2435.75</c:v>
                </c:pt>
                <c:pt idx="2418">
                  <c:v>2437.4</c:v>
                </c:pt>
                <c:pt idx="2419">
                  <c:v>2439.4</c:v>
                </c:pt>
                <c:pt idx="2420">
                  <c:v>2441.0500000000002</c:v>
                </c:pt>
                <c:pt idx="2421">
                  <c:v>2442.9</c:v>
                </c:pt>
                <c:pt idx="2422">
                  <c:v>2444.3000000000002</c:v>
                </c:pt>
                <c:pt idx="2423">
                  <c:v>2446</c:v>
                </c:pt>
                <c:pt idx="2424">
                  <c:v>2447.6999999999998</c:v>
                </c:pt>
                <c:pt idx="2425">
                  <c:v>2449.5500000000002</c:v>
                </c:pt>
                <c:pt idx="2426">
                  <c:v>2451.15</c:v>
                </c:pt>
                <c:pt idx="2427">
                  <c:v>2453.1</c:v>
                </c:pt>
                <c:pt idx="2428">
                  <c:v>2454.5500000000002</c:v>
                </c:pt>
                <c:pt idx="2429">
                  <c:v>2456.5500000000002</c:v>
                </c:pt>
                <c:pt idx="2430">
                  <c:v>2458.4499999999998</c:v>
                </c:pt>
                <c:pt idx="2431">
                  <c:v>2460.5500000000002</c:v>
                </c:pt>
                <c:pt idx="2432">
                  <c:v>2462.1999999999998</c:v>
                </c:pt>
                <c:pt idx="2433">
                  <c:v>2464.25</c:v>
                </c:pt>
                <c:pt idx="2434">
                  <c:v>2465.65</c:v>
                </c:pt>
                <c:pt idx="2435">
                  <c:v>2467.5500000000002</c:v>
                </c:pt>
                <c:pt idx="2436">
                  <c:v>2469.4</c:v>
                </c:pt>
                <c:pt idx="2437">
                  <c:v>2471.15</c:v>
                </c:pt>
                <c:pt idx="2438">
                  <c:v>2472.8000000000002</c:v>
                </c:pt>
                <c:pt idx="2439">
                  <c:v>2474.75</c:v>
                </c:pt>
                <c:pt idx="2440">
                  <c:v>2476.0500000000002</c:v>
                </c:pt>
                <c:pt idx="2441">
                  <c:v>2477.9</c:v>
                </c:pt>
                <c:pt idx="2442">
                  <c:v>2479.65</c:v>
                </c:pt>
                <c:pt idx="2443">
                  <c:v>2481.6</c:v>
                </c:pt>
                <c:pt idx="2444">
                  <c:v>2483.4</c:v>
                </c:pt>
                <c:pt idx="2445">
                  <c:v>2485.1999999999998</c:v>
                </c:pt>
                <c:pt idx="2446">
                  <c:v>2487.1999999999998</c:v>
                </c:pt>
                <c:pt idx="2447">
                  <c:v>2489.25</c:v>
                </c:pt>
                <c:pt idx="2448">
                  <c:v>2490.9</c:v>
                </c:pt>
                <c:pt idx="2449">
                  <c:v>2492.4</c:v>
                </c:pt>
                <c:pt idx="2450">
                  <c:v>2494.1999999999998</c:v>
                </c:pt>
                <c:pt idx="2451">
                  <c:v>2497.1</c:v>
                </c:pt>
                <c:pt idx="2452">
                  <c:v>2499.1999999999998</c:v>
                </c:pt>
                <c:pt idx="2453">
                  <c:v>2501.3000000000002</c:v>
                </c:pt>
                <c:pt idx="2454">
                  <c:v>2503.5500000000002</c:v>
                </c:pt>
                <c:pt idx="2455">
                  <c:v>2505.5500000000002</c:v>
                </c:pt>
                <c:pt idx="2456">
                  <c:v>2507.65</c:v>
                </c:pt>
                <c:pt idx="2457">
                  <c:v>2509.5500000000002</c:v>
                </c:pt>
                <c:pt idx="2458">
                  <c:v>2511.4</c:v>
                </c:pt>
                <c:pt idx="2459">
                  <c:v>2513.3000000000002</c:v>
                </c:pt>
                <c:pt idx="2460">
                  <c:v>2514.85</c:v>
                </c:pt>
                <c:pt idx="2461">
                  <c:v>2516.6999999999998</c:v>
                </c:pt>
                <c:pt idx="2462">
                  <c:v>2518.5500000000002</c:v>
                </c:pt>
                <c:pt idx="2463">
                  <c:v>2520.35</c:v>
                </c:pt>
                <c:pt idx="2464">
                  <c:v>2522.15</c:v>
                </c:pt>
                <c:pt idx="2465">
                  <c:v>2523.8000000000002</c:v>
                </c:pt>
                <c:pt idx="2466">
                  <c:v>2525.65</c:v>
                </c:pt>
                <c:pt idx="2467">
                  <c:v>2527.1999999999998</c:v>
                </c:pt>
                <c:pt idx="2468">
                  <c:v>2528.9</c:v>
                </c:pt>
                <c:pt idx="2469">
                  <c:v>2530.9</c:v>
                </c:pt>
                <c:pt idx="2470">
                  <c:v>2532.5500000000002</c:v>
                </c:pt>
                <c:pt idx="2471">
                  <c:v>2534.65</c:v>
                </c:pt>
                <c:pt idx="2472">
                  <c:v>2536.35</c:v>
                </c:pt>
                <c:pt idx="2473">
                  <c:v>2538.3000000000002</c:v>
                </c:pt>
                <c:pt idx="2474">
                  <c:v>2539.9</c:v>
                </c:pt>
                <c:pt idx="2475">
                  <c:v>2541.75</c:v>
                </c:pt>
                <c:pt idx="2476">
                  <c:v>2543.6</c:v>
                </c:pt>
                <c:pt idx="2477">
                  <c:v>2545.75</c:v>
                </c:pt>
                <c:pt idx="2478">
                  <c:v>2547.8000000000002</c:v>
                </c:pt>
                <c:pt idx="2479">
                  <c:v>2549.75</c:v>
                </c:pt>
                <c:pt idx="2480">
                  <c:v>2551.3000000000002</c:v>
                </c:pt>
                <c:pt idx="2481">
                  <c:v>2553.3000000000002</c:v>
                </c:pt>
                <c:pt idx="2482">
                  <c:v>2555.1999999999998</c:v>
                </c:pt>
                <c:pt idx="2483">
                  <c:v>2557.1</c:v>
                </c:pt>
                <c:pt idx="2484">
                  <c:v>2558.85</c:v>
                </c:pt>
                <c:pt idx="2485">
                  <c:v>2560.85</c:v>
                </c:pt>
                <c:pt idx="2486">
                  <c:v>2562.6999999999998</c:v>
                </c:pt>
                <c:pt idx="2487">
                  <c:v>2564.5500000000002</c:v>
                </c:pt>
                <c:pt idx="2488">
                  <c:v>2566.3000000000002</c:v>
                </c:pt>
                <c:pt idx="2489">
                  <c:v>2568.3000000000002</c:v>
                </c:pt>
                <c:pt idx="2490">
                  <c:v>2570.0500000000002</c:v>
                </c:pt>
                <c:pt idx="2491">
                  <c:v>2572</c:v>
                </c:pt>
                <c:pt idx="2492">
                  <c:v>2573.4</c:v>
                </c:pt>
                <c:pt idx="2493">
                  <c:v>2575.5</c:v>
                </c:pt>
                <c:pt idx="2494">
                  <c:v>2577.1999999999998</c:v>
                </c:pt>
                <c:pt idx="2495">
                  <c:v>2579.25</c:v>
                </c:pt>
                <c:pt idx="2496">
                  <c:v>2581.15</c:v>
                </c:pt>
                <c:pt idx="2497">
                  <c:v>2583.1</c:v>
                </c:pt>
                <c:pt idx="2498">
                  <c:v>2585.15</c:v>
                </c:pt>
                <c:pt idx="2499">
                  <c:v>2586.9499999999998</c:v>
                </c:pt>
                <c:pt idx="2500">
                  <c:v>2588.8000000000002</c:v>
                </c:pt>
                <c:pt idx="2501">
                  <c:v>2590.85</c:v>
                </c:pt>
                <c:pt idx="2502">
                  <c:v>2592.8000000000002</c:v>
                </c:pt>
                <c:pt idx="2503">
                  <c:v>2594.65</c:v>
                </c:pt>
                <c:pt idx="2504">
                  <c:v>2596.4</c:v>
                </c:pt>
                <c:pt idx="2505">
                  <c:v>2598.35</c:v>
                </c:pt>
                <c:pt idx="2506">
                  <c:v>2600.0500000000002</c:v>
                </c:pt>
                <c:pt idx="2507">
                  <c:v>2602.0500000000002</c:v>
                </c:pt>
                <c:pt idx="2508">
                  <c:v>2603.4499999999998</c:v>
                </c:pt>
                <c:pt idx="2509">
                  <c:v>2605.5</c:v>
                </c:pt>
                <c:pt idx="2510">
                  <c:v>2607.5</c:v>
                </c:pt>
                <c:pt idx="2511">
                  <c:v>2609.3000000000002</c:v>
                </c:pt>
                <c:pt idx="2512">
                  <c:v>2610.8000000000002</c:v>
                </c:pt>
                <c:pt idx="2513">
                  <c:v>2612.75</c:v>
                </c:pt>
                <c:pt idx="2514">
                  <c:v>2614.25</c:v>
                </c:pt>
                <c:pt idx="2515">
                  <c:v>2616.4499999999998</c:v>
                </c:pt>
                <c:pt idx="2516">
                  <c:v>2618.25</c:v>
                </c:pt>
                <c:pt idx="2517">
                  <c:v>2620.3000000000002</c:v>
                </c:pt>
                <c:pt idx="2518">
                  <c:v>2621.85</c:v>
                </c:pt>
                <c:pt idx="2519">
                  <c:v>2623.85</c:v>
                </c:pt>
                <c:pt idx="2520">
                  <c:v>2626</c:v>
                </c:pt>
                <c:pt idx="2521">
                  <c:v>2627.85</c:v>
                </c:pt>
                <c:pt idx="2522">
                  <c:v>2629.9</c:v>
                </c:pt>
                <c:pt idx="2523">
                  <c:v>2632</c:v>
                </c:pt>
                <c:pt idx="2524">
                  <c:v>2633.6</c:v>
                </c:pt>
                <c:pt idx="2525">
                  <c:v>2635.55</c:v>
                </c:pt>
                <c:pt idx="2526">
                  <c:v>2637.3</c:v>
                </c:pt>
                <c:pt idx="2527">
                  <c:v>2639.1</c:v>
                </c:pt>
                <c:pt idx="2528">
                  <c:v>2640.65</c:v>
                </c:pt>
                <c:pt idx="2529">
                  <c:v>2642.5</c:v>
                </c:pt>
                <c:pt idx="2530">
                  <c:v>2644.05</c:v>
                </c:pt>
                <c:pt idx="2531">
                  <c:v>2646.05</c:v>
                </c:pt>
                <c:pt idx="2532">
                  <c:v>2647.8</c:v>
                </c:pt>
                <c:pt idx="2533">
                  <c:v>2649.8</c:v>
                </c:pt>
                <c:pt idx="2534">
                  <c:v>2651.35</c:v>
                </c:pt>
                <c:pt idx="2535">
                  <c:v>2653.45</c:v>
                </c:pt>
                <c:pt idx="2536">
                  <c:v>2655.45</c:v>
                </c:pt>
                <c:pt idx="2537">
                  <c:v>2657.45</c:v>
                </c:pt>
                <c:pt idx="2538">
                  <c:v>2659.2</c:v>
                </c:pt>
                <c:pt idx="2539">
                  <c:v>2661.05</c:v>
                </c:pt>
                <c:pt idx="2540">
                  <c:v>2662.8</c:v>
                </c:pt>
                <c:pt idx="2541">
                  <c:v>2664.75</c:v>
                </c:pt>
                <c:pt idx="2542">
                  <c:v>2666.5</c:v>
                </c:pt>
                <c:pt idx="2543">
                  <c:v>2668.35</c:v>
                </c:pt>
                <c:pt idx="2544">
                  <c:v>2669.95</c:v>
                </c:pt>
                <c:pt idx="2545">
                  <c:v>2672</c:v>
                </c:pt>
                <c:pt idx="2546">
                  <c:v>2673.9</c:v>
                </c:pt>
                <c:pt idx="2547">
                  <c:v>2675.9</c:v>
                </c:pt>
                <c:pt idx="2548">
                  <c:v>2678</c:v>
                </c:pt>
                <c:pt idx="2549">
                  <c:v>2680.05</c:v>
                </c:pt>
                <c:pt idx="2550">
                  <c:v>2681.9</c:v>
                </c:pt>
                <c:pt idx="2551">
                  <c:v>2683.8</c:v>
                </c:pt>
                <c:pt idx="2552">
                  <c:v>2685.5</c:v>
                </c:pt>
                <c:pt idx="2553">
                  <c:v>2687.45</c:v>
                </c:pt>
                <c:pt idx="2554">
                  <c:v>2689.05</c:v>
                </c:pt>
                <c:pt idx="2555">
                  <c:v>2691</c:v>
                </c:pt>
                <c:pt idx="2556">
                  <c:v>2692.9</c:v>
                </c:pt>
                <c:pt idx="2557">
                  <c:v>2694.6</c:v>
                </c:pt>
                <c:pt idx="2558">
                  <c:v>2696.6</c:v>
                </c:pt>
                <c:pt idx="2559">
                  <c:v>2698.5</c:v>
                </c:pt>
                <c:pt idx="2560">
                  <c:v>2700.3</c:v>
                </c:pt>
                <c:pt idx="2561">
                  <c:v>2702.15</c:v>
                </c:pt>
                <c:pt idx="2562">
                  <c:v>2703.75</c:v>
                </c:pt>
                <c:pt idx="2563">
                  <c:v>2705.9</c:v>
                </c:pt>
                <c:pt idx="2564">
                  <c:v>2708.05</c:v>
                </c:pt>
                <c:pt idx="2565">
                  <c:v>2710.05</c:v>
                </c:pt>
                <c:pt idx="2566">
                  <c:v>2712</c:v>
                </c:pt>
                <c:pt idx="2567">
                  <c:v>2713.85</c:v>
                </c:pt>
                <c:pt idx="2568">
                  <c:v>2715.5</c:v>
                </c:pt>
                <c:pt idx="2569">
                  <c:v>2717.65</c:v>
                </c:pt>
                <c:pt idx="2570">
                  <c:v>2719.3</c:v>
                </c:pt>
                <c:pt idx="2571">
                  <c:v>2721.35</c:v>
                </c:pt>
                <c:pt idx="2572">
                  <c:v>2723.3</c:v>
                </c:pt>
                <c:pt idx="2573">
                  <c:v>2725.5</c:v>
                </c:pt>
                <c:pt idx="2574">
                  <c:v>2727.45</c:v>
                </c:pt>
                <c:pt idx="2575">
                  <c:v>2729.2</c:v>
                </c:pt>
                <c:pt idx="2576">
                  <c:v>2730.8</c:v>
                </c:pt>
                <c:pt idx="2577">
                  <c:v>2733.35</c:v>
                </c:pt>
                <c:pt idx="2578">
                  <c:v>2735.95</c:v>
                </c:pt>
                <c:pt idx="2579">
                  <c:v>2738.3</c:v>
                </c:pt>
                <c:pt idx="2580">
                  <c:v>2740.4</c:v>
                </c:pt>
                <c:pt idx="2581">
                  <c:v>2742.7</c:v>
                </c:pt>
                <c:pt idx="2582">
                  <c:v>2744.95</c:v>
                </c:pt>
                <c:pt idx="2583">
                  <c:v>2747.15</c:v>
                </c:pt>
                <c:pt idx="2584">
                  <c:v>2749.25</c:v>
                </c:pt>
                <c:pt idx="2585">
                  <c:v>2751.15</c:v>
                </c:pt>
                <c:pt idx="2586">
                  <c:v>2753.2</c:v>
                </c:pt>
                <c:pt idx="2587">
                  <c:v>2755.35</c:v>
                </c:pt>
                <c:pt idx="2588">
                  <c:v>2757.1</c:v>
                </c:pt>
                <c:pt idx="2589">
                  <c:v>2759.15</c:v>
                </c:pt>
                <c:pt idx="2590">
                  <c:v>2760.75</c:v>
                </c:pt>
                <c:pt idx="2591">
                  <c:v>2762.85</c:v>
                </c:pt>
                <c:pt idx="2592">
                  <c:v>2764.75</c:v>
                </c:pt>
                <c:pt idx="2593">
                  <c:v>2766.9</c:v>
                </c:pt>
                <c:pt idx="2594">
                  <c:v>2768.75</c:v>
                </c:pt>
                <c:pt idx="2595">
                  <c:v>2770.75</c:v>
                </c:pt>
                <c:pt idx="2596">
                  <c:v>2772.55</c:v>
                </c:pt>
                <c:pt idx="2597">
                  <c:v>2774.65</c:v>
                </c:pt>
                <c:pt idx="2598">
                  <c:v>2776.4</c:v>
                </c:pt>
                <c:pt idx="2599">
                  <c:v>2778.1</c:v>
                </c:pt>
                <c:pt idx="2600">
                  <c:v>2779.7</c:v>
                </c:pt>
                <c:pt idx="2601">
                  <c:v>2781.85</c:v>
                </c:pt>
                <c:pt idx="2602">
                  <c:v>2783.5</c:v>
                </c:pt>
                <c:pt idx="2603">
                  <c:v>2785.6</c:v>
                </c:pt>
                <c:pt idx="2604">
                  <c:v>2787.2</c:v>
                </c:pt>
                <c:pt idx="2605">
                  <c:v>2789.15</c:v>
                </c:pt>
                <c:pt idx="2606">
                  <c:v>2791.1</c:v>
                </c:pt>
                <c:pt idx="2607">
                  <c:v>2793.1</c:v>
                </c:pt>
                <c:pt idx="2608">
                  <c:v>2794.8</c:v>
                </c:pt>
                <c:pt idx="2609">
                  <c:v>2797.15</c:v>
                </c:pt>
                <c:pt idx="2610">
                  <c:v>2798.9</c:v>
                </c:pt>
                <c:pt idx="2611">
                  <c:v>2800.9</c:v>
                </c:pt>
                <c:pt idx="2612">
                  <c:v>2802.65</c:v>
                </c:pt>
                <c:pt idx="2613">
                  <c:v>2804.7</c:v>
                </c:pt>
                <c:pt idx="2614">
                  <c:v>2807.1</c:v>
                </c:pt>
                <c:pt idx="2615">
                  <c:v>2809</c:v>
                </c:pt>
                <c:pt idx="2616">
                  <c:v>2811.15</c:v>
                </c:pt>
                <c:pt idx="2617">
                  <c:v>2813.2</c:v>
                </c:pt>
                <c:pt idx="2618">
                  <c:v>2815.35</c:v>
                </c:pt>
                <c:pt idx="2619">
                  <c:v>2817.2</c:v>
                </c:pt>
                <c:pt idx="2620">
                  <c:v>2819.05</c:v>
                </c:pt>
                <c:pt idx="2621">
                  <c:v>2821.15</c:v>
                </c:pt>
                <c:pt idx="2622">
                  <c:v>2822.95</c:v>
                </c:pt>
                <c:pt idx="2623">
                  <c:v>2825.05</c:v>
                </c:pt>
                <c:pt idx="2624">
                  <c:v>2826.95</c:v>
                </c:pt>
                <c:pt idx="2625">
                  <c:v>2829.05</c:v>
                </c:pt>
                <c:pt idx="2626">
                  <c:v>2830.95</c:v>
                </c:pt>
                <c:pt idx="2627">
                  <c:v>2833.05</c:v>
                </c:pt>
                <c:pt idx="2628">
                  <c:v>2834.75</c:v>
                </c:pt>
                <c:pt idx="2629">
                  <c:v>2836.85</c:v>
                </c:pt>
                <c:pt idx="2630">
                  <c:v>2838.55</c:v>
                </c:pt>
                <c:pt idx="2631">
                  <c:v>2840.55</c:v>
                </c:pt>
                <c:pt idx="2632">
                  <c:v>2842.7</c:v>
                </c:pt>
                <c:pt idx="2633">
                  <c:v>2844.7</c:v>
                </c:pt>
                <c:pt idx="2634">
                  <c:v>2846.5</c:v>
                </c:pt>
                <c:pt idx="2635">
                  <c:v>2848.4</c:v>
                </c:pt>
                <c:pt idx="2636">
                  <c:v>2850.35</c:v>
                </c:pt>
                <c:pt idx="2637">
                  <c:v>2852.3</c:v>
                </c:pt>
                <c:pt idx="2638">
                  <c:v>2854.45</c:v>
                </c:pt>
                <c:pt idx="2639">
                  <c:v>2856.45</c:v>
                </c:pt>
                <c:pt idx="2640">
                  <c:v>2858.1</c:v>
                </c:pt>
                <c:pt idx="2641">
                  <c:v>2860.05</c:v>
                </c:pt>
                <c:pt idx="2642">
                  <c:v>2862.2</c:v>
                </c:pt>
                <c:pt idx="2643">
                  <c:v>2864.25</c:v>
                </c:pt>
                <c:pt idx="2644">
                  <c:v>2865.95</c:v>
                </c:pt>
                <c:pt idx="2645">
                  <c:v>2868</c:v>
                </c:pt>
                <c:pt idx="2646">
                  <c:v>2870.1</c:v>
                </c:pt>
                <c:pt idx="2647">
                  <c:v>2872</c:v>
                </c:pt>
                <c:pt idx="2648">
                  <c:v>2874.05</c:v>
                </c:pt>
                <c:pt idx="2649">
                  <c:v>2875.9</c:v>
                </c:pt>
                <c:pt idx="2650">
                  <c:v>2877.55</c:v>
                </c:pt>
                <c:pt idx="2651">
                  <c:v>2879.4</c:v>
                </c:pt>
                <c:pt idx="2652">
                  <c:v>2881.15</c:v>
                </c:pt>
                <c:pt idx="2653">
                  <c:v>2883.4</c:v>
                </c:pt>
                <c:pt idx="2654">
                  <c:v>2885.5</c:v>
                </c:pt>
                <c:pt idx="2655">
                  <c:v>2887.45</c:v>
                </c:pt>
                <c:pt idx="2656">
                  <c:v>2889.6</c:v>
                </c:pt>
                <c:pt idx="2657">
                  <c:v>2891.65</c:v>
                </c:pt>
                <c:pt idx="2658">
                  <c:v>2893.45</c:v>
                </c:pt>
                <c:pt idx="2659">
                  <c:v>2895.3</c:v>
                </c:pt>
                <c:pt idx="2660">
                  <c:v>2897.3</c:v>
                </c:pt>
                <c:pt idx="2661">
                  <c:v>2899.15</c:v>
                </c:pt>
                <c:pt idx="2662">
                  <c:v>2901.25</c:v>
                </c:pt>
                <c:pt idx="2663">
                  <c:v>2903.2</c:v>
                </c:pt>
                <c:pt idx="2664">
                  <c:v>2905.05</c:v>
                </c:pt>
                <c:pt idx="2665">
                  <c:v>2906.95</c:v>
                </c:pt>
                <c:pt idx="2666">
                  <c:v>2909.05</c:v>
                </c:pt>
                <c:pt idx="2667">
                  <c:v>2910.9</c:v>
                </c:pt>
                <c:pt idx="2668">
                  <c:v>2913.05</c:v>
                </c:pt>
                <c:pt idx="2669">
                  <c:v>2915</c:v>
                </c:pt>
                <c:pt idx="2670">
                  <c:v>2916.8</c:v>
                </c:pt>
                <c:pt idx="2671">
                  <c:v>2918.7</c:v>
                </c:pt>
                <c:pt idx="2672">
                  <c:v>2920.7</c:v>
                </c:pt>
                <c:pt idx="2673">
                  <c:v>2922.55</c:v>
                </c:pt>
                <c:pt idx="2674">
                  <c:v>2924.65</c:v>
                </c:pt>
                <c:pt idx="2675">
                  <c:v>2926.6</c:v>
                </c:pt>
                <c:pt idx="2676">
                  <c:v>2928.5</c:v>
                </c:pt>
                <c:pt idx="2677">
                  <c:v>2930.45</c:v>
                </c:pt>
                <c:pt idx="2678">
                  <c:v>2932.65</c:v>
                </c:pt>
                <c:pt idx="2679">
                  <c:v>2934.5</c:v>
                </c:pt>
                <c:pt idx="2680">
                  <c:v>2936.7</c:v>
                </c:pt>
                <c:pt idx="2681">
                  <c:v>2938.65</c:v>
                </c:pt>
                <c:pt idx="2682">
                  <c:v>2940.4</c:v>
                </c:pt>
                <c:pt idx="2683">
                  <c:v>2942.45</c:v>
                </c:pt>
                <c:pt idx="2684">
                  <c:v>2944.75</c:v>
                </c:pt>
                <c:pt idx="2685">
                  <c:v>2946.65</c:v>
                </c:pt>
                <c:pt idx="2686">
                  <c:v>2948.8</c:v>
                </c:pt>
                <c:pt idx="2687">
                  <c:v>2950.7</c:v>
                </c:pt>
                <c:pt idx="2688">
                  <c:v>2952.6</c:v>
                </c:pt>
                <c:pt idx="2689">
                  <c:v>2954.65</c:v>
                </c:pt>
                <c:pt idx="2690">
                  <c:v>2956.75</c:v>
                </c:pt>
                <c:pt idx="2691">
                  <c:v>2958.9</c:v>
                </c:pt>
                <c:pt idx="2692">
                  <c:v>2960.6</c:v>
                </c:pt>
                <c:pt idx="2693">
                  <c:v>2962.8</c:v>
                </c:pt>
                <c:pt idx="2694">
                  <c:v>2964.9</c:v>
                </c:pt>
                <c:pt idx="2695">
                  <c:v>2966.75</c:v>
                </c:pt>
                <c:pt idx="2696">
                  <c:v>2968.95</c:v>
                </c:pt>
                <c:pt idx="2697">
                  <c:v>2970.8</c:v>
                </c:pt>
                <c:pt idx="2698">
                  <c:v>2972.55</c:v>
                </c:pt>
                <c:pt idx="2699">
                  <c:v>2974.45</c:v>
                </c:pt>
                <c:pt idx="2700">
                  <c:v>2976.45</c:v>
                </c:pt>
                <c:pt idx="2701">
                  <c:v>2978.4</c:v>
                </c:pt>
                <c:pt idx="2702">
                  <c:v>2980.65</c:v>
                </c:pt>
                <c:pt idx="2703">
                  <c:v>2982.5</c:v>
                </c:pt>
                <c:pt idx="2704">
                  <c:v>2984.75</c:v>
                </c:pt>
                <c:pt idx="2705">
                  <c:v>2986.8</c:v>
                </c:pt>
                <c:pt idx="2706">
                  <c:v>2988.4</c:v>
                </c:pt>
                <c:pt idx="2707">
                  <c:v>2990.75</c:v>
                </c:pt>
                <c:pt idx="2708">
                  <c:v>2992.8</c:v>
                </c:pt>
                <c:pt idx="2709">
                  <c:v>2994.75</c:v>
                </c:pt>
                <c:pt idx="2710">
                  <c:v>2996.75</c:v>
                </c:pt>
                <c:pt idx="2711">
                  <c:v>2999</c:v>
                </c:pt>
                <c:pt idx="2712">
                  <c:v>3001</c:v>
                </c:pt>
                <c:pt idx="2713">
                  <c:v>3003.25</c:v>
                </c:pt>
                <c:pt idx="2714">
                  <c:v>3005.45</c:v>
                </c:pt>
                <c:pt idx="2715">
                  <c:v>3007.45</c:v>
                </c:pt>
                <c:pt idx="2716">
                  <c:v>3008.95</c:v>
                </c:pt>
                <c:pt idx="2717">
                  <c:v>3011.15</c:v>
                </c:pt>
                <c:pt idx="2718">
                  <c:v>3013.15</c:v>
                </c:pt>
                <c:pt idx="2719">
                  <c:v>3015.2</c:v>
                </c:pt>
                <c:pt idx="2720">
                  <c:v>3017.1</c:v>
                </c:pt>
                <c:pt idx="2721">
                  <c:v>3019.45</c:v>
                </c:pt>
                <c:pt idx="2722">
                  <c:v>3021.35</c:v>
                </c:pt>
                <c:pt idx="2723">
                  <c:v>3023.5</c:v>
                </c:pt>
                <c:pt idx="2724">
                  <c:v>3025.8</c:v>
                </c:pt>
                <c:pt idx="2725">
                  <c:v>3028.85</c:v>
                </c:pt>
                <c:pt idx="2726">
                  <c:v>3031.55</c:v>
                </c:pt>
                <c:pt idx="2727">
                  <c:v>3034.2</c:v>
                </c:pt>
                <c:pt idx="2728">
                  <c:v>3036.9</c:v>
                </c:pt>
                <c:pt idx="2729">
                  <c:v>3039.25</c:v>
                </c:pt>
                <c:pt idx="2730">
                  <c:v>3041.65</c:v>
                </c:pt>
                <c:pt idx="2731">
                  <c:v>3044.15</c:v>
                </c:pt>
                <c:pt idx="2732">
                  <c:v>3046.3</c:v>
                </c:pt>
                <c:pt idx="2733">
                  <c:v>3048.45</c:v>
                </c:pt>
                <c:pt idx="2734">
                  <c:v>3050.65</c:v>
                </c:pt>
                <c:pt idx="2735">
                  <c:v>3052.85</c:v>
                </c:pt>
                <c:pt idx="2736">
                  <c:v>3055</c:v>
                </c:pt>
                <c:pt idx="2737">
                  <c:v>3057.25</c:v>
                </c:pt>
                <c:pt idx="2738">
                  <c:v>3059.4</c:v>
                </c:pt>
                <c:pt idx="2739">
                  <c:v>3061.7</c:v>
                </c:pt>
                <c:pt idx="2740">
                  <c:v>3064.15</c:v>
                </c:pt>
                <c:pt idx="2741">
                  <c:v>3066.45</c:v>
                </c:pt>
                <c:pt idx="2742">
                  <c:v>3068.45</c:v>
                </c:pt>
                <c:pt idx="2743">
                  <c:v>3070.75</c:v>
                </c:pt>
                <c:pt idx="2744">
                  <c:v>3072.75</c:v>
                </c:pt>
                <c:pt idx="2745">
                  <c:v>3074.85</c:v>
                </c:pt>
                <c:pt idx="2746">
                  <c:v>3077.3</c:v>
                </c:pt>
                <c:pt idx="2747">
                  <c:v>3079.4</c:v>
                </c:pt>
                <c:pt idx="2748">
                  <c:v>3081.35</c:v>
                </c:pt>
                <c:pt idx="2749">
                  <c:v>3083.55</c:v>
                </c:pt>
                <c:pt idx="2750">
                  <c:v>3085.35</c:v>
                </c:pt>
                <c:pt idx="2751">
                  <c:v>3087.3</c:v>
                </c:pt>
                <c:pt idx="2752">
                  <c:v>3089.6</c:v>
                </c:pt>
                <c:pt idx="2753">
                  <c:v>3091.95</c:v>
                </c:pt>
                <c:pt idx="2754">
                  <c:v>3093.95</c:v>
                </c:pt>
                <c:pt idx="2755">
                  <c:v>3096.3</c:v>
                </c:pt>
                <c:pt idx="2756">
                  <c:v>3098.35</c:v>
                </c:pt>
                <c:pt idx="2757">
                  <c:v>3100.55</c:v>
                </c:pt>
                <c:pt idx="2758">
                  <c:v>3102.7</c:v>
                </c:pt>
                <c:pt idx="2759">
                  <c:v>3105</c:v>
                </c:pt>
                <c:pt idx="2760">
                  <c:v>3107.15</c:v>
                </c:pt>
                <c:pt idx="2761">
                  <c:v>3109.2</c:v>
                </c:pt>
                <c:pt idx="2762">
                  <c:v>3111.35</c:v>
                </c:pt>
                <c:pt idx="2763">
                  <c:v>3113.5</c:v>
                </c:pt>
                <c:pt idx="2764">
                  <c:v>3115.7</c:v>
                </c:pt>
                <c:pt idx="2765">
                  <c:v>3117.8</c:v>
                </c:pt>
                <c:pt idx="2766">
                  <c:v>3120.05</c:v>
                </c:pt>
                <c:pt idx="2767">
                  <c:v>3122.4</c:v>
                </c:pt>
                <c:pt idx="2768">
                  <c:v>3124.5</c:v>
                </c:pt>
                <c:pt idx="2769">
                  <c:v>3126.55</c:v>
                </c:pt>
                <c:pt idx="2770">
                  <c:v>3128.75</c:v>
                </c:pt>
                <c:pt idx="2771">
                  <c:v>3131.3</c:v>
                </c:pt>
                <c:pt idx="2772">
                  <c:v>3133.25</c:v>
                </c:pt>
                <c:pt idx="2773">
                  <c:v>3135.25</c:v>
                </c:pt>
                <c:pt idx="2774">
                  <c:v>3137.25</c:v>
                </c:pt>
                <c:pt idx="2775">
                  <c:v>3139.95</c:v>
                </c:pt>
                <c:pt idx="2776">
                  <c:v>3141.65</c:v>
                </c:pt>
                <c:pt idx="2777">
                  <c:v>3143.8</c:v>
                </c:pt>
                <c:pt idx="2778">
                  <c:v>3145.75</c:v>
                </c:pt>
                <c:pt idx="2779">
                  <c:v>3147.85</c:v>
                </c:pt>
                <c:pt idx="2780">
                  <c:v>3150</c:v>
                </c:pt>
                <c:pt idx="2781">
                  <c:v>3152.65</c:v>
                </c:pt>
                <c:pt idx="2782">
                  <c:v>3154.5</c:v>
                </c:pt>
                <c:pt idx="2783">
                  <c:v>3156.65</c:v>
                </c:pt>
                <c:pt idx="2784">
                  <c:v>3158.65</c:v>
                </c:pt>
                <c:pt idx="2785">
                  <c:v>3160.75</c:v>
                </c:pt>
                <c:pt idx="2786">
                  <c:v>3162.8</c:v>
                </c:pt>
                <c:pt idx="2787">
                  <c:v>3165.15</c:v>
                </c:pt>
                <c:pt idx="2788">
                  <c:v>3167.4</c:v>
                </c:pt>
                <c:pt idx="2789">
                  <c:v>3169.6</c:v>
                </c:pt>
                <c:pt idx="2790">
                  <c:v>3171.9</c:v>
                </c:pt>
                <c:pt idx="2791">
                  <c:v>3174.35</c:v>
                </c:pt>
                <c:pt idx="2792">
                  <c:v>3176.25</c:v>
                </c:pt>
                <c:pt idx="2793">
                  <c:v>3178.55</c:v>
                </c:pt>
                <c:pt idx="2794">
                  <c:v>3180.85</c:v>
                </c:pt>
                <c:pt idx="2795">
                  <c:v>3183.25</c:v>
                </c:pt>
                <c:pt idx="2796">
                  <c:v>3185.25</c:v>
                </c:pt>
                <c:pt idx="2797">
                  <c:v>3187.8</c:v>
                </c:pt>
                <c:pt idx="2798">
                  <c:v>3189.55</c:v>
                </c:pt>
                <c:pt idx="2799">
                  <c:v>3191.85</c:v>
                </c:pt>
                <c:pt idx="2800">
                  <c:v>3194.3</c:v>
                </c:pt>
                <c:pt idx="2801">
                  <c:v>3196.95</c:v>
                </c:pt>
                <c:pt idx="2802">
                  <c:v>3199.3</c:v>
                </c:pt>
                <c:pt idx="2803">
                  <c:v>3201.8</c:v>
                </c:pt>
                <c:pt idx="2804">
                  <c:v>3203.85</c:v>
                </c:pt>
                <c:pt idx="2805">
                  <c:v>3205.95</c:v>
                </c:pt>
                <c:pt idx="2806">
                  <c:v>3208.25</c:v>
                </c:pt>
                <c:pt idx="2807">
                  <c:v>3210.8</c:v>
                </c:pt>
                <c:pt idx="2808">
                  <c:v>3212.85</c:v>
                </c:pt>
                <c:pt idx="2809">
                  <c:v>3215.35</c:v>
                </c:pt>
                <c:pt idx="2810">
                  <c:v>3217.5</c:v>
                </c:pt>
                <c:pt idx="2811">
                  <c:v>3219.95</c:v>
                </c:pt>
                <c:pt idx="2812">
                  <c:v>3222.4</c:v>
                </c:pt>
                <c:pt idx="2813">
                  <c:v>3224.85</c:v>
                </c:pt>
                <c:pt idx="2814">
                  <c:v>3227.25</c:v>
                </c:pt>
                <c:pt idx="2815">
                  <c:v>3229.45</c:v>
                </c:pt>
                <c:pt idx="2816">
                  <c:v>3231.85</c:v>
                </c:pt>
                <c:pt idx="2817">
                  <c:v>3234.25</c:v>
                </c:pt>
                <c:pt idx="2818">
                  <c:v>3236.3</c:v>
                </c:pt>
                <c:pt idx="2819">
                  <c:v>3239.55</c:v>
                </c:pt>
                <c:pt idx="2820">
                  <c:v>3241.7</c:v>
                </c:pt>
                <c:pt idx="2821">
                  <c:v>3244</c:v>
                </c:pt>
                <c:pt idx="2822">
                  <c:v>3246.95</c:v>
                </c:pt>
                <c:pt idx="2823">
                  <c:v>3249.55</c:v>
                </c:pt>
                <c:pt idx="2824">
                  <c:v>3251.8</c:v>
                </c:pt>
                <c:pt idx="2825">
                  <c:v>3254</c:v>
                </c:pt>
                <c:pt idx="2826">
                  <c:v>3256.15</c:v>
                </c:pt>
                <c:pt idx="2827">
                  <c:v>3258.65</c:v>
                </c:pt>
                <c:pt idx="2828">
                  <c:v>3260.85</c:v>
                </c:pt>
                <c:pt idx="2829">
                  <c:v>3263.05</c:v>
                </c:pt>
                <c:pt idx="2830">
                  <c:v>3265.45</c:v>
                </c:pt>
                <c:pt idx="2831">
                  <c:v>3267.65</c:v>
                </c:pt>
                <c:pt idx="2832">
                  <c:v>3269.6</c:v>
                </c:pt>
                <c:pt idx="2833">
                  <c:v>3271.7</c:v>
                </c:pt>
                <c:pt idx="2834">
                  <c:v>3273.95</c:v>
                </c:pt>
                <c:pt idx="2835">
                  <c:v>3276.25</c:v>
                </c:pt>
                <c:pt idx="2836">
                  <c:v>3278.5</c:v>
                </c:pt>
                <c:pt idx="2837">
                  <c:v>3280.65</c:v>
                </c:pt>
                <c:pt idx="2838">
                  <c:v>3282.95</c:v>
                </c:pt>
                <c:pt idx="2839">
                  <c:v>3285.3</c:v>
                </c:pt>
                <c:pt idx="2840">
                  <c:v>3287.2</c:v>
                </c:pt>
                <c:pt idx="2841">
                  <c:v>3289.3</c:v>
                </c:pt>
                <c:pt idx="2842">
                  <c:v>3291.65</c:v>
                </c:pt>
                <c:pt idx="2843">
                  <c:v>3294.2</c:v>
                </c:pt>
                <c:pt idx="2844">
                  <c:v>3296.25</c:v>
                </c:pt>
                <c:pt idx="2845">
                  <c:v>3298.35</c:v>
                </c:pt>
                <c:pt idx="2846">
                  <c:v>3300.1</c:v>
                </c:pt>
                <c:pt idx="2847">
                  <c:v>3302.2</c:v>
                </c:pt>
                <c:pt idx="2848">
                  <c:v>3304.2</c:v>
                </c:pt>
                <c:pt idx="2849">
                  <c:v>3306.6</c:v>
                </c:pt>
                <c:pt idx="2850">
                  <c:v>3308.95</c:v>
                </c:pt>
                <c:pt idx="2851">
                  <c:v>3311.15</c:v>
                </c:pt>
                <c:pt idx="2852">
                  <c:v>3313.55</c:v>
                </c:pt>
                <c:pt idx="2853">
                  <c:v>3316.15</c:v>
                </c:pt>
                <c:pt idx="2854">
                  <c:v>3318.25</c:v>
                </c:pt>
                <c:pt idx="2855">
                  <c:v>3320.7</c:v>
                </c:pt>
                <c:pt idx="2856">
                  <c:v>3322.75</c:v>
                </c:pt>
                <c:pt idx="2857">
                  <c:v>3326.05</c:v>
                </c:pt>
                <c:pt idx="2858">
                  <c:v>3329.1</c:v>
                </c:pt>
                <c:pt idx="2859">
                  <c:v>3331.8</c:v>
                </c:pt>
                <c:pt idx="2860">
                  <c:v>3334.6</c:v>
                </c:pt>
                <c:pt idx="2861">
                  <c:v>3337.15</c:v>
                </c:pt>
                <c:pt idx="2862">
                  <c:v>3339.3</c:v>
                </c:pt>
                <c:pt idx="2863">
                  <c:v>3341.8</c:v>
                </c:pt>
                <c:pt idx="2864">
                  <c:v>3344.15</c:v>
                </c:pt>
                <c:pt idx="2865">
                  <c:v>3346.05</c:v>
                </c:pt>
                <c:pt idx="2866">
                  <c:v>3348.45</c:v>
                </c:pt>
                <c:pt idx="2867">
                  <c:v>3350.65</c:v>
                </c:pt>
                <c:pt idx="2868">
                  <c:v>3352.8</c:v>
                </c:pt>
                <c:pt idx="2869">
                  <c:v>3354.9</c:v>
                </c:pt>
                <c:pt idx="2870">
                  <c:v>3357.15</c:v>
                </c:pt>
                <c:pt idx="2871">
                  <c:v>3359.55</c:v>
                </c:pt>
                <c:pt idx="2872">
                  <c:v>3361.9</c:v>
                </c:pt>
                <c:pt idx="2873">
                  <c:v>3365.15</c:v>
                </c:pt>
                <c:pt idx="2874">
                  <c:v>3367.65</c:v>
                </c:pt>
                <c:pt idx="2875">
                  <c:v>3370.4</c:v>
                </c:pt>
                <c:pt idx="2876">
                  <c:v>3373.05</c:v>
                </c:pt>
                <c:pt idx="2877">
                  <c:v>3375.75</c:v>
                </c:pt>
                <c:pt idx="2878">
                  <c:v>3377.95</c:v>
                </c:pt>
                <c:pt idx="2879">
                  <c:v>3380.3</c:v>
                </c:pt>
                <c:pt idx="2880">
                  <c:v>3382.25</c:v>
                </c:pt>
                <c:pt idx="2881">
                  <c:v>3384.5</c:v>
                </c:pt>
                <c:pt idx="2882">
                  <c:v>3386.55</c:v>
                </c:pt>
                <c:pt idx="2883">
                  <c:v>3388.65</c:v>
                </c:pt>
                <c:pt idx="2884">
                  <c:v>3390.55</c:v>
                </c:pt>
                <c:pt idx="2885">
                  <c:v>3392.8</c:v>
                </c:pt>
                <c:pt idx="2886">
                  <c:v>3394.5</c:v>
                </c:pt>
                <c:pt idx="2887">
                  <c:v>3396.5</c:v>
                </c:pt>
                <c:pt idx="2888">
                  <c:v>3398.6</c:v>
                </c:pt>
                <c:pt idx="2889">
                  <c:v>3400.8</c:v>
                </c:pt>
                <c:pt idx="2890">
                  <c:v>3402.9</c:v>
                </c:pt>
                <c:pt idx="2891">
                  <c:v>3405.1</c:v>
                </c:pt>
                <c:pt idx="2892">
                  <c:v>3407.35</c:v>
                </c:pt>
                <c:pt idx="2893">
                  <c:v>3409.4</c:v>
                </c:pt>
                <c:pt idx="2894">
                  <c:v>3411.5</c:v>
                </c:pt>
                <c:pt idx="2895">
                  <c:v>3413.85</c:v>
                </c:pt>
                <c:pt idx="2896">
                  <c:v>3415.75</c:v>
                </c:pt>
                <c:pt idx="2897">
                  <c:v>3417.8</c:v>
                </c:pt>
                <c:pt idx="2898">
                  <c:v>3420</c:v>
                </c:pt>
                <c:pt idx="2899">
                  <c:v>3422.55</c:v>
                </c:pt>
                <c:pt idx="2900">
                  <c:v>3424.6</c:v>
                </c:pt>
                <c:pt idx="2901">
                  <c:v>3426.8</c:v>
                </c:pt>
                <c:pt idx="2902">
                  <c:v>3428.85</c:v>
                </c:pt>
                <c:pt idx="2903">
                  <c:v>3431.15</c:v>
                </c:pt>
                <c:pt idx="2904">
                  <c:v>3433</c:v>
                </c:pt>
                <c:pt idx="2905">
                  <c:v>3435.55</c:v>
                </c:pt>
                <c:pt idx="2906">
                  <c:v>3437.6</c:v>
                </c:pt>
                <c:pt idx="2907">
                  <c:v>3439.6</c:v>
                </c:pt>
                <c:pt idx="2908">
                  <c:v>3441.8</c:v>
                </c:pt>
                <c:pt idx="2909">
                  <c:v>3444.15</c:v>
                </c:pt>
                <c:pt idx="2910">
                  <c:v>3446.4</c:v>
                </c:pt>
                <c:pt idx="2911">
                  <c:v>3448.85</c:v>
                </c:pt>
                <c:pt idx="2912">
                  <c:v>3450.95</c:v>
                </c:pt>
                <c:pt idx="2913">
                  <c:v>3453.35</c:v>
                </c:pt>
                <c:pt idx="2914">
                  <c:v>3455.8</c:v>
                </c:pt>
                <c:pt idx="2915">
                  <c:v>3458.1</c:v>
                </c:pt>
                <c:pt idx="2916">
                  <c:v>3460.2</c:v>
                </c:pt>
                <c:pt idx="2917">
                  <c:v>3462.1</c:v>
                </c:pt>
                <c:pt idx="2918">
                  <c:v>3464.15</c:v>
                </c:pt>
                <c:pt idx="2919">
                  <c:v>3466.35</c:v>
                </c:pt>
                <c:pt idx="2920">
                  <c:v>3468.85</c:v>
                </c:pt>
                <c:pt idx="2921">
                  <c:v>3471.25</c:v>
                </c:pt>
                <c:pt idx="2922">
                  <c:v>3473.5</c:v>
                </c:pt>
                <c:pt idx="2923">
                  <c:v>3475.6</c:v>
                </c:pt>
                <c:pt idx="2924">
                  <c:v>3478.05</c:v>
                </c:pt>
                <c:pt idx="2925">
                  <c:v>3480.2</c:v>
                </c:pt>
                <c:pt idx="2926">
                  <c:v>3482.5</c:v>
                </c:pt>
                <c:pt idx="2927">
                  <c:v>3485.05</c:v>
                </c:pt>
                <c:pt idx="2928">
                  <c:v>3486.85</c:v>
                </c:pt>
                <c:pt idx="2929">
                  <c:v>3489.1</c:v>
                </c:pt>
                <c:pt idx="2930">
                  <c:v>3491.1</c:v>
                </c:pt>
                <c:pt idx="2931">
                  <c:v>3493.6</c:v>
                </c:pt>
                <c:pt idx="2932">
                  <c:v>3495.6</c:v>
                </c:pt>
                <c:pt idx="2933">
                  <c:v>3498.25</c:v>
                </c:pt>
                <c:pt idx="2934">
                  <c:v>3499.95</c:v>
                </c:pt>
                <c:pt idx="2935">
                  <c:v>3502.4</c:v>
                </c:pt>
                <c:pt idx="2936">
                  <c:v>3504.5</c:v>
                </c:pt>
                <c:pt idx="2937">
                  <c:v>3506.7</c:v>
                </c:pt>
                <c:pt idx="2938">
                  <c:v>3509.25</c:v>
                </c:pt>
                <c:pt idx="2939">
                  <c:v>3511.25</c:v>
                </c:pt>
                <c:pt idx="2940">
                  <c:v>3513.2</c:v>
                </c:pt>
                <c:pt idx="2941">
                  <c:v>3515.15</c:v>
                </c:pt>
                <c:pt idx="2942">
                  <c:v>3517.1</c:v>
                </c:pt>
                <c:pt idx="2943">
                  <c:v>3519.2</c:v>
                </c:pt>
                <c:pt idx="2944">
                  <c:v>3521.95</c:v>
                </c:pt>
                <c:pt idx="2945">
                  <c:v>3524.2</c:v>
                </c:pt>
                <c:pt idx="2946">
                  <c:v>3526.6</c:v>
                </c:pt>
                <c:pt idx="2947">
                  <c:v>3528.45</c:v>
                </c:pt>
                <c:pt idx="2948">
                  <c:v>3530.9</c:v>
                </c:pt>
                <c:pt idx="2949">
                  <c:v>3533.55</c:v>
                </c:pt>
                <c:pt idx="2950">
                  <c:v>3535.5</c:v>
                </c:pt>
                <c:pt idx="2951">
                  <c:v>3537.65</c:v>
                </c:pt>
                <c:pt idx="2952">
                  <c:v>3539.9</c:v>
                </c:pt>
                <c:pt idx="2953">
                  <c:v>3542.4</c:v>
                </c:pt>
                <c:pt idx="2954">
                  <c:v>3544.5</c:v>
                </c:pt>
                <c:pt idx="2955">
                  <c:v>3546.9</c:v>
                </c:pt>
                <c:pt idx="2956">
                  <c:v>3549.4</c:v>
                </c:pt>
                <c:pt idx="2957">
                  <c:v>3552.25</c:v>
                </c:pt>
                <c:pt idx="2958">
                  <c:v>3554.4</c:v>
                </c:pt>
                <c:pt idx="2959">
                  <c:v>3556.75</c:v>
                </c:pt>
                <c:pt idx="2960">
                  <c:v>3558.55</c:v>
                </c:pt>
                <c:pt idx="2961">
                  <c:v>3560.85</c:v>
                </c:pt>
                <c:pt idx="2962">
                  <c:v>3563.3</c:v>
                </c:pt>
                <c:pt idx="2963">
                  <c:v>3565.9</c:v>
                </c:pt>
                <c:pt idx="2964">
                  <c:v>3568.2</c:v>
                </c:pt>
                <c:pt idx="2965">
                  <c:v>3570.95</c:v>
                </c:pt>
                <c:pt idx="2966">
                  <c:v>3573.1</c:v>
                </c:pt>
                <c:pt idx="2967">
                  <c:v>3575.4</c:v>
                </c:pt>
                <c:pt idx="2968">
                  <c:v>3577.8</c:v>
                </c:pt>
                <c:pt idx="2969">
                  <c:v>3580.45</c:v>
                </c:pt>
                <c:pt idx="2970">
                  <c:v>3582.55</c:v>
                </c:pt>
                <c:pt idx="2971">
                  <c:v>3585.15</c:v>
                </c:pt>
                <c:pt idx="2972">
                  <c:v>3587.3</c:v>
                </c:pt>
                <c:pt idx="2973">
                  <c:v>3589.9</c:v>
                </c:pt>
                <c:pt idx="2974">
                  <c:v>3592</c:v>
                </c:pt>
                <c:pt idx="2975">
                  <c:v>3594.7</c:v>
                </c:pt>
                <c:pt idx="2976">
                  <c:v>3596.65</c:v>
                </c:pt>
                <c:pt idx="2977">
                  <c:v>3599.3</c:v>
                </c:pt>
                <c:pt idx="2978">
                  <c:v>3601.4</c:v>
                </c:pt>
                <c:pt idx="2979">
                  <c:v>3604.1</c:v>
                </c:pt>
                <c:pt idx="2980">
                  <c:v>3606.4</c:v>
                </c:pt>
                <c:pt idx="2981">
                  <c:v>3608.85</c:v>
                </c:pt>
                <c:pt idx="2982">
                  <c:v>3611.35</c:v>
                </c:pt>
                <c:pt idx="2983">
                  <c:v>3614</c:v>
                </c:pt>
                <c:pt idx="2984">
                  <c:v>3616.05</c:v>
                </c:pt>
                <c:pt idx="2985">
                  <c:v>3619.2</c:v>
                </c:pt>
                <c:pt idx="2986">
                  <c:v>3622.4</c:v>
                </c:pt>
                <c:pt idx="2987">
                  <c:v>3626.35</c:v>
                </c:pt>
                <c:pt idx="2988">
                  <c:v>3628.55</c:v>
                </c:pt>
                <c:pt idx="2989">
                  <c:v>3631.55</c:v>
                </c:pt>
                <c:pt idx="2990">
                  <c:v>3633.6</c:v>
                </c:pt>
                <c:pt idx="2991">
                  <c:v>3636.1</c:v>
                </c:pt>
                <c:pt idx="2992">
                  <c:v>3638.4</c:v>
                </c:pt>
                <c:pt idx="2993">
                  <c:v>3640.95</c:v>
                </c:pt>
                <c:pt idx="2994">
                  <c:v>3643.05</c:v>
                </c:pt>
                <c:pt idx="2995">
                  <c:v>3645.65</c:v>
                </c:pt>
                <c:pt idx="2996">
                  <c:v>3647.8</c:v>
                </c:pt>
                <c:pt idx="2997">
                  <c:v>3650.1</c:v>
                </c:pt>
                <c:pt idx="2998">
                  <c:v>3652.25</c:v>
                </c:pt>
                <c:pt idx="2999">
                  <c:v>3654.7</c:v>
                </c:pt>
                <c:pt idx="3000">
                  <c:v>3656.55</c:v>
                </c:pt>
                <c:pt idx="3001">
                  <c:v>3659.1</c:v>
                </c:pt>
                <c:pt idx="3002">
                  <c:v>3661.2</c:v>
                </c:pt>
                <c:pt idx="3003">
                  <c:v>3663.8</c:v>
                </c:pt>
                <c:pt idx="3004">
                  <c:v>3666.3</c:v>
                </c:pt>
                <c:pt idx="3005">
                  <c:v>3668.65</c:v>
                </c:pt>
                <c:pt idx="3006">
                  <c:v>3670.6</c:v>
                </c:pt>
                <c:pt idx="3007">
                  <c:v>3673.25</c:v>
                </c:pt>
                <c:pt idx="3008">
                  <c:v>3675.2</c:v>
                </c:pt>
                <c:pt idx="3009">
                  <c:v>3677.75</c:v>
                </c:pt>
                <c:pt idx="3010">
                  <c:v>3680.05</c:v>
                </c:pt>
                <c:pt idx="3011">
                  <c:v>3682.7</c:v>
                </c:pt>
                <c:pt idx="3012">
                  <c:v>3684.9</c:v>
                </c:pt>
                <c:pt idx="3013">
                  <c:v>3687.4</c:v>
                </c:pt>
                <c:pt idx="3014">
                  <c:v>3689.95</c:v>
                </c:pt>
                <c:pt idx="3015">
                  <c:v>3692.95</c:v>
                </c:pt>
                <c:pt idx="3016">
                  <c:v>3695.25</c:v>
                </c:pt>
                <c:pt idx="3017">
                  <c:v>3697.75</c:v>
                </c:pt>
                <c:pt idx="3018">
                  <c:v>3699.8</c:v>
                </c:pt>
                <c:pt idx="3019">
                  <c:v>3702.45</c:v>
                </c:pt>
                <c:pt idx="3020">
                  <c:v>3704.65</c:v>
                </c:pt>
                <c:pt idx="3021">
                  <c:v>3707.3</c:v>
                </c:pt>
                <c:pt idx="3022">
                  <c:v>3709.65</c:v>
                </c:pt>
                <c:pt idx="3023">
                  <c:v>3712.2</c:v>
                </c:pt>
                <c:pt idx="3024">
                  <c:v>3714.35</c:v>
                </c:pt>
                <c:pt idx="3025">
                  <c:v>3717.1</c:v>
                </c:pt>
                <c:pt idx="3026">
                  <c:v>3719.15</c:v>
                </c:pt>
                <c:pt idx="3027">
                  <c:v>3721.85</c:v>
                </c:pt>
                <c:pt idx="3028">
                  <c:v>3724.15</c:v>
                </c:pt>
                <c:pt idx="3029">
                  <c:v>3726.6</c:v>
                </c:pt>
                <c:pt idx="3030">
                  <c:v>3728.6</c:v>
                </c:pt>
                <c:pt idx="3031">
                  <c:v>3731.05</c:v>
                </c:pt>
                <c:pt idx="3032">
                  <c:v>3733.5</c:v>
                </c:pt>
                <c:pt idx="3033">
                  <c:v>3735.8</c:v>
                </c:pt>
                <c:pt idx="3034">
                  <c:v>3738.1</c:v>
                </c:pt>
                <c:pt idx="3035">
                  <c:v>3740.55</c:v>
                </c:pt>
                <c:pt idx="3036">
                  <c:v>3742.8</c:v>
                </c:pt>
                <c:pt idx="3037">
                  <c:v>3745.6</c:v>
                </c:pt>
                <c:pt idx="3038">
                  <c:v>3747.85</c:v>
                </c:pt>
                <c:pt idx="3039">
                  <c:v>3750.45</c:v>
                </c:pt>
                <c:pt idx="3040">
                  <c:v>3752.5</c:v>
                </c:pt>
                <c:pt idx="3041">
                  <c:v>3755.05</c:v>
                </c:pt>
                <c:pt idx="3042">
                  <c:v>3757.05</c:v>
                </c:pt>
                <c:pt idx="3043">
                  <c:v>3759.75</c:v>
                </c:pt>
                <c:pt idx="3044">
                  <c:v>3762.05</c:v>
                </c:pt>
                <c:pt idx="3045">
                  <c:v>3764.6</c:v>
                </c:pt>
                <c:pt idx="3046">
                  <c:v>3766.95</c:v>
                </c:pt>
                <c:pt idx="3047">
                  <c:v>3769.85</c:v>
                </c:pt>
                <c:pt idx="3048">
                  <c:v>3771.95</c:v>
                </c:pt>
                <c:pt idx="3049">
                  <c:v>3774.6</c:v>
                </c:pt>
                <c:pt idx="3050">
                  <c:v>3776.7</c:v>
                </c:pt>
                <c:pt idx="3051">
                  <c:v>3779.4</c:v>
                </c:pt>
                <c:pt idx="3052">
                  <c:v>3781.65</c:v>
                </c:pt>
                <c:pt idx="3053">
                  <c:v>3784.25</c:v>
                </c:pt>
                <c:pt idx="3054">
                  <c:v>3786.2</c:v>
                </c:pt>
                <c:pt idx="3055">
                  <c:v>3789.3</c:v>
                </c:pt>
                <c:pt idx="3056">
                  <c:v>3791.35</c:v>
                </c:pt>
                <c:pt idx="3057">
                  <c:v>3793.7</c:v>
                </c:pt>
                <c:pt idx="3058">
                  <c:v>3796.2</c:v>
                </c:pt>
                <c:pt idx="3059">
                  <c:v>3798.65</c:v>
                </c:pt>
                <c:pt idx="3060">
                  <c:v>3800.45</c:v>
                </c:pt>
                <c:pt idx="3061">
                  <c:v>3803.15</c:v>
                </c:pt>
                <c:pt idx="3062">
                  <c:v>3805.35</c:v>
                </c:pt>
                <c:pt idx="3063">
                  <c:v>3808.05</c:v>
                </c:pt>
                <c:pt idx="3064">
                  <c:v>3810.15</c:v>
                </c:pt>
                <c:pt idx="3065">
                  <c:v>3813.1</c:v>
                </c:pt>
                <c:pt idx="3066">
                  <c:v>3815.75</c:v>
                </c:pt>
                <c:pt idx="3067">
                  <c:v>3818.45</c:v>
                </c:pt>
                <c:pt idx="3068">
                  <c:v>3820.95</c:v>
                </c:pt>
                <c:pt idx="3069">
                  <c:v>3823.55</c:v>
                </c:pt>
                <c:pt idx="3070">
                  <c:v>3825.7</c:v>
                </c:pt>
                <c:pt idx="3071">
                  <c:v>3827.8</c:v>
                </c:pt>
                <c:pt idx="3072">
                  <c:v>3830.6</c:v>
                </c:pt>
                <c:pt idx="3073">
                  <c:v>3833.05</c:v>
                </c:pt>
                <c:pt idx="3074">
                  <c:v>3835.5</c:v>
                </c:pt>
                <c:pt idx="3075">
                  <c:v>3837.9</c:v>
                </c:pt>
                <c:pt idx="3076">
                  <c:v>3840.55</c:v>
                </c:pt>
                <c:pt idx="3077">
                  <c:v>3842.9</c:v>
                </c:pt>
                <c:pt idx="3078">
                  <c:v>3845.1</c:v>
                </c:pt>
                <c:pt idx="3079">
                  <c:v>3847.55</c:v>
                </c:pt>
                <c:pt idx="3080">
                  <c:v>3849.85</c:v>
                </c:pt>
                <c:pt idx="3081">
                  <c:v>3852.25</c:v>
                </c:pt>
                <c:pt idx="3082">
                  <c:v>3854.45</c:v>
                </c:pt>
                <c:pt idx="3083">
                  <c:v>3856.95</c:v>
                </c:pt>
                <c:pt idx="3084">
                  <c:v>3859.55</c:v>
                </c:pt>
                <c:pt idx="3085">
                  <c:v>3862.4</c:v>
                </c:pt>
                <c:pt idx="3086">
                  <c:v>3864.4</c:v>
                </c:pt>
                <c:pt idx="3087">
                  <c:v>3866.85</c:v>
                </c:pt>
                <c:pt idx="3088">
                  <c:v>3869.2</c:v>
                </c:pt>
                <c:pt idx="3089">
                  <c:v>3871.55</c:v>
                </c:pt>
                <c:pt idx="3090">
                  <c:v>3874</c:v>
                </c:pt>
                <c:pt idx="3091">
                  <c:v>3876.45</c:v>
                </c:pt>
                <c:pt idx="3092">
                  <c:v>3879.15</c:v>
                </c:pt>
                <c:pt idx="3093">
                  <c:v>3881.65</c:v>
                </c:pt>
                <c:pt idx="3094">
                  <c:v>3884.25</c:v>
                </c:pt>
                <c:pt idx="3095">
                  <c:v>3886.45</c:v>
                </c:pt>
                <c:pt idx="3096">
                  <c:v>3888.9</c:v>
                </c:pt>
                <c:pt idx="3097">
                  <c:v>3890.9</c:v>
                </c:pt>
                <c:pt idx="3098">
                  <c:v>3893.25</c:v>
                </c:pt>
                <c:pt idx="3099">
                  <c:v>3895.85</c:v>
                </c:pt>
                <c:pt idx="3100">
                  <c:v>3897.95</c:v>
                </c:pt>
                <c:pt idx="3101">
                  <c:v>3900.3</c:v>
                </c:pt>
                <c:pt idx="3102">
                  <c:v>3902.85</c:v>
                </c:pt>
                <c:pt idx="3103">
                  <c:v>3905.55</c:v>
                </c:pt>
                <c:pt idx="3104">
                  <c:v>3907.9</c:v>
                </c:pt>
                <c:pt idx="3105">
                  <c:v>3910.5</c:v>
                </c:pt>
                <c:pt idx="3106">
                  <c:v>3913.4</c:v>
                </c:pt>
                <c:pt idx="3107">
                  <c:v>3915.7</c:v>
                </c:pt>
                <c:pt idx="3108">
                  <c:v>3918.1</c:v>
                </c:pt>
                <c:pt idx="3109">
                  <c:v>3920.45</c:v>
                </c:pt>
                <c:pt idx="3110">
                  <c:v>3922.65</c:v>
                </c:pt>
                <c:pt idx="3111">
                  <c:v>3924.95</c:v>
                </c:pt>
                <c:pt idx="3112">
                  <c:v>3927.3</c:v>
                </c:pt>
                <c:pt idx="3113">
                  <c:v>3930.2</c:v>
                </c:pt>
                <c:pt idx="3114">
                  <c:v>3932.6</c:v>
                </c:pt>
                <c:pt idx="3115">
                  <c:v>3935.45</c:v>
                </c:pt>
                <c:pt idx="3116">
                  <c:v>3937.9</c:v>
                </c:pt>
                <c:pt idx="3117">
                  <c:v>3940.1</c:v>
                </c:pt>
                <c:pt idx="3118">
                  <c:v>3942.7</c:v>
                </c:pt>
                <c:pt idx="3119">
                  <c:v>3945.4</c:v>
                </c:pt>
                <c:pt idx="3120">
                  <c:v>3947.45</c:v>
                </c:pt>
                <c:pt idx="3121">
                  <c:v>3950.05</c:v>
                </c:pt>
                <c:pt idx="3122">
                  <c:v>3952.45</c:v>
                </c:pt>
                <c:pt idx="3123">
                  <c:v>3954.9</c:v>
                </c:pt>
                <c:pt idx="3124">
                  <c:v>3957.4</c:v>
                </c:pt>
                <c:pt idx="3125">
                  <c:v>3960</c:v>
                </c:pt>
                <c:pt idx="3126">
                  <c:v>3963</c:v>
                </c:pt>
                <c:pt idx="3127">
                  <c:v>3965.35</c:v>
                </c:pt>
                <c:pt idx="3128">
                  <c:v>3967.9</c:v>
                </c:pt>
                <c:pt idx="3129">
                  <c:v>3970.35</c:v>
                </c:pt>
                <c:pt idx="3130">
                  <c:v>3973.15</c:v>
                </c:pt>
                <c:pt idx="3131">
                  <c:v>3976</c:v>
                </c:pt>
                <c:pt idx="3132">
                  <c:v>3978.9</c:v>
                </c:pt>
                <c:pt idx="3133">
                  <c:v>3982.25</c:v>
                </c:pt>
                <c:pt idx="3134">
                  <c:v>3984.85</c:v>
                </c:pt>
                <c:pt idx="3135">
                  <c:v>3988.3</c:v>
                </c:pt>
                <c:pt idx="3136">
                  <c:v>3990.9</c:v>
                </c:pt>
                <c:pt idx="3137">
                  <c:v>3993.75</c:v>
                </c:pt>
                <c:pt idx="3138">
                  <c:v>3995.75</c:v>
                </c:pt>
                <c:pt idx="3139">
                  <c:v>3998</c:v>
                </c:pt>
                <c:pt idx="3140">
                  <c:v>4000.6</c:v>
                </c:pt>
                <c:pt idx="3141">
                  <c:v>4002.85</c:v>
                </c:pt>
                <c:pt idx="3142">
                  <c:v>4005.2</c:v>
                </c:pt>
                <c:pt idx="3143">
                  <c:v>4008.6</c:v>
                </c:pt>
                <c:pt idx="3144">
                  <c:v>4011.6</c:v>
                </c:pt>
                <c:pt idx="3145">
                  <c:v>4014.7</c:v>
                </c:pt>
                <c:pt idx="3146">
                  <c:v>4017.55</c:v>
                </c:pt>
                <c:pt idx="3147">
                  <c:v>4020.25</c:v>
                </c:pt>
                <c:pt idx="3148">
                  <c:v>4022.8</c:v>
                </c:pt>
                <c:pt idx="3149">
                  <c:v>4025.6</c:v>
                </c:pt>
                <c:pt idx="3150">
                  <c:v>4028.5</c:v>
                </c:pt>
                <c:pt idx="3151">
                  <c:v>4030.85</c:v>
                </c:pt>
                <c:pt idx="3152">
                  <c:v>4033.3</c:v>
                </c:pt>
                <c:pt idx="3153">
                  <c:v>4035.65</c:v>
                </c:pt>
                <c:pt idx="3154">
                  <c:v>4038.05</c:v>
                </c:pt>
                <c:pt idx="3155">
                  <c:v>4040.5</c:v>
                </c:pt>
                <c:pt idx="3156">
                  <c:v>4042.75</c:v>
                </c:pt>
                <c:pt idx="3157">
                  <c:v>4045.05</c:v>
                </c:pt>
                <c:pt idx="3158">
                  <c:v>4047.3</c:v>
                </c:pt>
                <c:pt idx="3159">
                  <c:v>4049.65</c:v>
                </c:pt>
                <c:pt idx="3160">
                  <c:v>4052.65</c:v>
                </c:pt>
                <c:pt idx="3161">
                  <c:v>4055</c:v>
                </c:pt>
                <c:pt idx="3162">
                  <c:v>4057.45</c:v>
                </c:pt>
                <c:pt idx="3163">
                  <c:v>4059.5</c:v>
                </c:pt>
                <c:pt idx="3164">
                  <c:v>4061.95</c:v>
                </c:pt>
                <c:pt idx="3165">
                  <c:v>4064.05</c:v>
                </c:pt>
                <c:pt idx="3166">
                  <c:v>4066.7</c:v>
                </c:pt>
                <c:pt idx="3167">
                  <c:v>4069.05</c:v>
                </c:pt>
                <c:pt idx="3168">
                  <c:v>4071.55</c:v>
                </c:pt>
                <c:pt idx="3169">
                  <c:v>4074.4</c:v>
                </c:pt>
                <c:pt idx="3170">
                  <c:v>4077.15</c:v>
                </c:pt>
                <c:pt idx="3171">
                  <c:v>4079.4</c:v>
                </c:pt>
                <c:pt idx="3172">
                  <c:v>4082.15</c:v>
                </c:pt>
                <c:pt idx="3173">
                  <c:v>4084.7</c:v>
                </c:pt>
                <c:pt idx="3174">
                  <c:v>4087.35</c:v>
                </c:pt>
                <c:pt idx="3175">
                  <c:v>4090.05</c:v>
                </c:pt>
                <c:pt idx="3176">
                  <c:v>4092.85</c:v>
                </c:pt>
                <c:pt idx="3177">
                  <c:v>4095.65</c:v>
                </c:pt>
                <c:pt idx="3178">
                  <c:v>4097.8500000000004</c:v>
                </c:pt>
                <c:pt idx="3179">
                  <c:v>4100.7</c:v>
                </c:pt>
                <c:pt idx="3180">
                  <c:v>4103.1000000000004</c:v>
                </c:pt>
                <c:pt idx="3181">
                  <c:v>4105.8</c:v>
                </c:pt>
                <c:pt idx="3182">
                  <c:v>4108.2</c:v>
                </c:pt>
                <c:pt idx="3183">
                  <c:v>4110.3999999999996</c:v>
                </c:pt>
                <c:pt idx="3184">
                  <c:v>4112.6499999999996</c:v>
                </c:pt>
                <c:pt idx="3185">
                  <c:v>4115.3999999999996</c:v>
                </c:pt>
                <c:pt idx="3186">
                  <c:v>4118</c:v>
                </c:pt>
                <c:pt idx="3187">
                  <c:v>4120.2</c:v>
                </c:pt>
                <c:pt idx="3188">
                  <c:v>4122.8999999999996</c:v>
                </c:pt>
                <c:pt idx="3189">
                  <c:v>4125.7</c:v>
                </c:pt>
                <c:pt idx="3190">
                  <c:v>4128.2</c:v>
                </c:pt>
                <c:pt idx="3191">
                  <c:v>4130.55</c:v>
                </c:pt>
                <c:pt idx="3192">
                  <c:v>4132.8</c:v>
                </c:pt>
                <c:pt idx="3193">
                  <c:v>4135.1499999999996</c:v>
                </c:pt>
                <c:pt idx="3194">
                  <c:v>4138</c:v>
                </c:pt>
                <c:pt idx="3195">
                  <c:v>4140.8</c:v>
                </c:pt>
                <c:pt idx="3196">
                  <c:v>4143.05</c:v>
                </c:pt>
                <c:pt idx="3197">
                  <c:v>4145.75</c:v>
                </c:pt>
                <c:pt idx="3198">
                  <c:v>4148.3</c:v>
                </c:pt>
                <c:pt idx="3199">
                  <c:v>4150.8500000000004</c:v>
                </c:pt>
                <c:pt idx="3200">
                  <c:v>4153.3999999999996</c:v>
                </c:pt>
                <c:pt idx="3201">
                  <c:v>4155.75</c:v>
                </c:pt>
                <c:pt idx="3202">
                  <c:v>4158.55</c:v>
                </c:pt>
                <c:pt idx="3203">
                  <c:v>4161.25</c:v>
                </c:pt>
                <c:pt idx="3204">
                  <c:v>4164.1499999999996</c:v>
                </c:pt>
                <c:pt idx="3205">
                  <c:v>4166.55</c:v>
                </c:pt>
                <c:pt idx="3206">
                  <c:v>4168.95</c:v>
                </c:pt>
                <c:pt idx="3207">
                  <c:v>4171.1499999999996</c:v>
                </c:pt>
                <c:pt idx="3208">
                  <c:v>4173.45</c:v>
                </c:pt>
                <c:pt idx="3209">
                  <c:v>4175.8</c:v>
                </c:pt>
                <c:pt idx="3210">
                  <c:v>4178.3</c:v>
                </c:pt>
                <c:pt idx="3211">
                  <c:v>4180.8999999999996</c:v>
                </c:pt>
                <c:pt idx="3212">
                  <c:v>4183.2</c:v>
                </c:pt>
                <c:pt idx="3213">
                  <c:v>4185.8</c:v>
                </c:pt>
                <c:pt idx="3214">
                  <c:v>4188.45</c:v>
                </c:pt>
                <c:pt idx="3215">
                  <c:v>4191.3500000000004</c:v>
                </c:pt>
                <c:pt idx="3216">
                  <c:v>4193.8500000000004</c:v>
                </c:pt>
                <c:pt idx="3217">
                  <c:v>4196.55</c:v>
                </c:pt>
                <c:pt idx="3218">
                  <c:v>4199.3</c:v>
                </c:pt>
                <c:pt idx="3219">
                  <c:v>4202.05</c:v>
                </c:pt>
                <c:pt idx="3220">
                  <c:v>4204.3999999999996</c:v>
                </c:pt>
                <c:pt idx="3221">
                  <c:v>4207.1499999999996</c:v>
                </c:pt>
                <c:pt idx="3222">
                  <c:v>4209.6000000000004</c:v>
                </c:pt>
                <c:pt idx="3223">
                  <c:v>4212.1000000000004</c:v>
                </c:pt>
                <c:pt idx="3224">
                  <c:v>4215</c:v>
                </c:pt>
                <c:pt idx="3225">
                  <c:v>4217.75</c:v>
                </c:pt>
                <c:pt idx="3226">
                  <c:v>4220.7</c:v>
                </c:pt>
                <c:pt idx="3227">
                  <c:v>4222.8999999999996</c:v>
                </c:pt>
                <c:pt idx="3228">
                  <c:v>4225.7</c:v>
                </c:pt>
                <c:pt idx="3229">
                  <c:v>4228.05</c:v>
                </c:pt>
                <c:pt idx="3230">
                  <c:v>4230.6499999999996</c:v>
                </c:pt>
                <c:pt idx="3231">
                  <c:v>4233.05</c:v>
                </c:pt>
                <c:pt idx="3232">
                  <c:v>4236</c:v>
                </c:pt>
                <c:pt idx="3233">
                  <c:v>4238.3500000000004</c:v>
                </c:pt>
                <c:pt idx="3234">
                  <c:v>4241.05</c:v>
                </c:pt>
                <c:pt idx="3235">
                  <c:v>4243.8999999999996</c:v>
                </c:pt>
                <c:pt idx="3236">
                  <c:v>4246.8</c:v>
                </c:pt>
                <c:pt idx="3237">
                  <c:v>4249.75</c:v>
                </c:pt>
                <c:pt idx="3238">
                  <c:v>4252.5</c:v>
                </c:pt>
                <c:pt idx="3239">
                  <c:v>4255.45</c:v>
                </c:pt>
                <c:pt idx="3240">
                  <c:v>4257.7</c:v>
                </c:pt>
                <c:pt idx="3241">
                  <c:v>4260.55</c:v>
                </c:pt>
                <c:pt idx="3242">
                  <c:v>4263.3999999999996</c:v>
                </c:pt>
                <c:pt idx="3243">
                  <c:v>4265.95</c:v>
                </c:pt>
                <c:pt idx="3244">
                  <c:v>4268.45</c:v>
                </c:pt>
                <c:pt idx="3245">
                  <c:v>4270.95</c:v>
                </c:pt>
                <c:pt idx="3246">
                  <c:v>4274.75</c:v>
                </c:pt>
                <c:pt idx="3247">
                  <c:v>4278.3500000000004</c:v>
                </c:pt>
                <c:pt idx="3248">
                  <c:v>4282.1000000000004</c:v>
                </c:pt>
                <c:pt idx="3249">
                  <c:v>4285.05</c:v>
                </c:pt>
              </c:numCache>
            </c:numRef>
          </c:xVal>
          <c:yVal>
            <c:numRef>
              <c:f>[Data_1000N.xlsx]sheet1!$D$2:$D$3251</c:f>
              <c:numCache>
                <c:formatCode>General</c:formatCode>
                <c:ptCount val="3250"/>
                <c:pt idx="0">
                  <c:v>1.76E-4</c:v>
                </c:pt>
                <c:pt idx="1">
                  <c:v>-3.21E-4</c:v>
                </c:pt>
                <c:pt idx="2">
                  <c:v>-6.1899999999999998E-4</c:v>
                </c:pt>
                <c:pt idx="3">
                  <c:v>-1.712E-3</c:v>
                </c:pt>
                <c:pt idx="4">
                  <c:v>-2.0110000000000002E-3</c:v>
                </c:pt>
                <c:pt idx="5">
                  <c:v>-2.7060000000000001E-3</c:v>
                </c:pt>
                <c:pt idx="6">
                  <c:v>-3.0040000000000002E-3</c:v>
                </c:pt>
                <c:pt idx="7">
                  <c:v>-2.905E-3</c:v>
                </c:pt>
                <c:pt idx="8">
                  <c:v>-3.5010000000000002E-3</c:v>
                </c:pt>
                <c:pt idx="9">
                  <c:v>-2.209E-3</c:v>
                </c:pt>
                <c:pt idx="10">
                  <c:v>-6.1899999999999998E-4</c:v>
                </c:pt>
                <c:pt idx="11">
                  <c:v>-2.3E-5</c:v>
                </c:pt>
                <c:pt idx="12">
                  <c:v>-3.21E-4</c:v>
                </c:pt>
                <c:pt idx="13">
                  <c:v>1.4679999999999999E-3</c:v>
                </c:pt>
                <c:pt idx="14">
                  <c:v>-8.0000000000000007E-5</c:v>
                </c:pt>
                <c:pt idx="15">
                  <c:v>-2.7900000000000001E-4</c:v>
                </c:pt>
                <c:pt idx="16">
                  <c:v>-2.366E-3</c:v>
                </c:pt>
                <c:pt idx="17">
                  <c:v>-2.8630000000000001E-3</c:v>
                </c:pt>
                <c:pt idx="18">
                  <c:v>-2.366E-3</c:v>
                </c:pt>
                <c:pt idx="19">
                  <c:v>1.6100000000000001E-3</c:v>
                </c:pt>
                <c:pt idx="20">
                  <c:v>5.1599999999999997E-4</c:v>
                </c:pt>
                <c:pt idx="21">
                  <c:v>-1.173E-3</c:v>
                </c:pt>
                <c:pt idx="22">
                  <c:v>1.212E-3</c:v>
                </c:pt>
                <c:pt idx="23">
                  <c:v>-4.5100000000000001E-3</c:v>
                </c:pt>
                <c:pt idx="24">
                  <c:v>-5.4039999999999999E-3</c:v>
                </c:pt>
                <c:pt idx="25">
                  <c:v>-7.6899999999999998E-3</c:v>
                </c:pt>
                <c:pt idx="26">
                  <c:v>-8.6840000000000007E-3</c:v>
                </c:pt>
                <c:pt idx="27">
                  <c:v>-6.6959999999999997E-3</c:v>
                </c:pt>
                <c:pt idx="28">
                  <c:v>-4.2119999999999996E-3</c:v>
                </c:pt>
                <c:pt idx="29">
                  <c:v>-5.7019999999999996E-3</c:v>
                </c:pt>
                <c:pt idx="30">
                  <c:v>-4.6090000000000002E-3</c:v>
                </c:pt>
                <c:pt idx="31">
                  <c:v>-2.2239999999999998E-3</c:v>
                </c:pt>
                <c:pt idx="32">
                  <c:v>-8.3299999999999997E-4</c:v>
                </c:pt>
                <c:pt idx="33">
                  <c:v>-3.4160000000000002E-3</c:v>
                </c:pt>
                <c:pt idx="34">
                  <c:v>-3.3170000000000001E-3</c:v>
                </c:pt>
                <c:pt idx="35">
                  <c:v>-4.6090000000000002E-3</c:v>
                </c:pt>
                <c:pt idx="36">
                  <c:v>-2.82E-3</c:v>
                </c:pt>
                <c:pt idx="37">
                  <c:v>-4.9069999999999999E-3</c:v>
                </c:pt>
                <c:pt idx="38">
                  <c:v>-3.8140000000000001E-3</c:v>
                </c:pt>
                <c:pt idx="39">
                  <c:v>6.3229999999999996E-3</c:v>
                </c:pt>
                <c:pt idx="40">
                  <c:v>2.3479999999999998E-3</c:v>
                </c:pt>
                <c:pt idx="41">
                  <c:v>3.0430000000000001E-3</c:v>
                </c:pt>
                <c:pt idx="42">
                  <c:v>9.5600000000000004E-4</c:v>
                </c:pt>
                <c:pt idx="43">
                  <c:v>3.143E-3</c:v>
                </c:pt>
                <c:pt idx="44">
                  <c:v>3.2420000000000001E-3</c:v>
                </c:pt>
                <c:pt idx="45">
                  <c:v>-9.3199999999999999E-4</c:v>
                </c:pt>
                <c:pt idx="46">
                  <c:v>-9.3199999999999999E-4</c:v>
                </c:pt>
                <c:pt idx="47">
                  <c:v>3.8379999999999998E-3</c:v>
                </c:pt>
                <c:pt idx="48">
                  <c:v>3.9379999999999997E-3</c:v>
                </c:pt>
                <c:pt idx="49">
                  <c:v>3.7390000000000001E-3</c:v>
                </c:pt>
                <c:pt idx="50">
                  <c:v>2.248E-3</c:v>
                </c:pt>
                <c:pt idx="51">
                  <c:v>-6.8519999999999996E-3</c:v>
                </c:pt>
                <c:pt idx="52">
                  <c:v>-7.548E-3</c:v>
                </c:pt>
                <c:pt idx="53">
                  <c:v>-1.387E-3</c:v>
                </c:pt>
                <c:pt idx="54">
                  <c:v>-2.977E-3</c:v>
                </c:pt>
                <c:pt idx="55">
                  <c:v>-2.9300000000000002E-4</c:v>
                </c:pt>
                <c:pt idx="56">
                  <c:v>8.0000000000000004E-4</c:v>
                </c:pt>
                <c:pt idx="57">
                  <c:v>-1.2869999999999999E-3</c:v>
                </c:pt>
                <c:pt idx="58">
                  <c:v>4.0200000000000001E-4</c:v>
                </c:pt>
                <c:pt idx="59">
                  <c:v>3.1849999999999999E-3</c:v>
                </c:pt>
                <c:pt idx="60">
                  <c:v>2.2910000000000001E-3</c:v>
                </c:pt>
                <c:pt idx="61">
                  <c:v>8.2539999999999992E-3</c:v>
                </c:pt>
                <c:pt idx="62">
                  <c:v>1.8887999999999999E-2</c:v>
                </c:pt>
                <c:pt idx="63">
                  <c:v>1.0142E-2</c:v>
                </c:pt>
                <c:pt idx="64">
                  <c:v>1.3024000000000001E-2</c:v>
                </c:pt>
                <c:pt idx="65">
                  <c:v>7.1599999999999997E-3</c:v>
                </c:pt>
                <c:pt idx="66">
                  <c:v>-1.5299E-2</c:v>
                </c:pt>
                <c:pt idx="67">
                  <c:v>-1.0728E-2</c:v>
                </c:pt>
                <c:pt idx="68">
                  <c:v>1.3819E-2</c:v>
                </c:pt>
                <c:pt idx="69">
                  <c:v>24.984701000000001</c:v>
                </c:pt>
                <c:pt idx="70">
                  <c:v>24.980824999999999</c:v>
                </c:pt>
                <c:pt idx="71">
                  <c:v>25.012029999999999</c:v>
                </c:pt>
                <c:pt idx="72">
                  <c:v>25.045525999999999</c:v>
                </c:pt>
                <c:pt idx="73">
                  <c:v>25.034293999999999</c:v>
                </c:pt>
                <c:pt idx="74">
                  <c:v>25.010043</c:v>
                </c:pt>
                <c:pt idx="75">
                  <c:v>24.974764</c:v>
                </c:pt>
                <c:pt idx="76">
                  <c:v>24.927171999999999</c:v>
                </c:pt>
                <c:pt idx="77">
                  <c:v>24.929357</c:v>
                </c:pt>
                <c:pt idx="78">
                  <c:v>24.894887000000001</c:v>
                </c:pt>
                <c:pt idx="79">
                  <c:v>24.863402000000001</c:v>
                </c:pt>
                <c:pt idx="80">
                  <c:v>24.779796999999999</c:v>
                </c:pt>
                <c:pt idx="81">
                  <c:v>24.748329999999999</c:v>
                </c:pt>
                <c:pt idx="82">
                  <c:v>24.717265000000001</c:v>
                </c:pt>
                <c:pt idx="83">
                  <c:v>24.672611</c:v>
                </c:pt>
                <c:pt idx="84">
                  <c:v>24.634613999999999</c:v>
                </c:pt>
                <c:pt idx="85">
                  <c:v>24.605649</c:v>
                </c:pt>
                <c:pt idx="86">
                  <c:v>24.554276999999999</c:v>
                </c:pt>
                <c:pt idx="87">
                  <c:v>24.510551</c:v>
                </c:pt>
                <c:pt idx="88">
                  <c:v>24.479323999999998</c:v>
                </c:pt>
                <c:pt idx="89">
                  <c:v>24.465844000000001</c:v>
                </c:pt>
                <c:pt idx="90">
                  <c:v>24.434327</c:v>
                </c:pt>
                <c:pt idx="91">
                  <c:v>24.427885</c:v>
                </c:pt>
                <c:pt idx="92">
                  <c:v>24.375071999999999</c:v>
                </c:pt>
                <c:pt idx="93">
                  <c:v>24.29157</c:v>
                </c:pt>
                <c:pt idx="94">
                  <c:v>24.269684999999999</c:v>
                </c:pt>
                <c:pt idx="95">
                  <c:v>24.240772</c:v>
                </c:pt>
                <c:pt idx="96">
                  <c:v>24.223348000000001</c:v>
                </c:pt>
                <c:pt idx="97">
                  <c:v>24.209686000000001</c:v>
                </c:pt>
                <c:pt idx="98">
                  <c:v>24.139710999999998</c:v>
                </c:pt>
                <c:pt idx="99">
                  <c:v>24.064813000000001</c:v>
                </c:pt>
                <c:pt idx="100">
                  <c:v>23.975012</c:v>
                </c:pt>
                <c:pt idx="101">
                  <c:v>23.943275</c:v>
                </c:pt>
                <c:pt idx="102">
                  <c:v>23.928051</c:v>
                </c:pt>
                <c:pt idx="103">
                  <c:v>23.901164000000001</c:v>
                </c:pt>
                <c:pt idx="104">
                  <c:v>23.853923000000002</c:v>
                </c:pt>
                <c:pt idx="105">
                  <c:v>23.726289999999999</c:v>
                </c:pt>
                <c:pt idx="106">
                  <c:v>23.717797000000001</c:v>
                </c:pt>
                <c:pt idx="107">
                  <c:v>23.690246999999999</c:v>
                </c:pt>
                <c:pt idx="108">
                  <c:v>23.654309999999999</c:v>
                </c:pt>
                <c:pt idx="109">
                  <c:v>23.632000000000001</c:v>
                </c:pt>
                <c:pt idx="110">
                  <c:v>23.491683999999999</c:v>
                </c:pt>
                <c:pt idx="111">
                  <c:v>23.390405000000001</c:v>
                </c:pt>
                <c:pt idx="112">
                  <c:v>23.356885999999999</c:v>
                </c:pt>
                <c:pt idx="113">
                  <c:v>23.341508999999999</c:v>
                </c:pt>
                <c:pt idx="114">
                  <c:v>23.300706000000002</c:v>
                </c:pt>
                <c:pt idx="115">
                  <c:v>23.288979000000001</c:v>
                </c:pt>
                <c:pt idx="116">
                  <c:v>23.194105</c:v>
                </c:pt>
                <c:pt idx="117">
                  <c:v>23.082048</c:v>
                </c:pt>
                <c:pt idx="118">
                  <c:v>23.053108999999999</c:v>
                </c:pt>
                <c:pt idx="119">
                  <c:v>23.018957</c:v>
                </c:pt>
                <c:pt idx="120">
                  <c:v>22.992191999999999</c:v>
                </c:pt>
                <c:pt idx="121">
                  <c:v>22.869233000000001</c:v>
                </c:pt>
                <c:pt idx="122">
                  <c:v>22.769051999999999</c:v>
                </c:pt>
                <c:pt idx="123">
                  <c:v>22.735833</c:v>
                </c:pt>
                <c:pt idx="124">
                  <c:v>22.548808999999999</c:v>
                </c:pt>
                <c:pt idx="125">
                  <c:v>22.493932999999998</c:v>
                </c:pt>
                <c:pt idx="126">
                  <c:v>22.437501999999999</c:v>
                </c:pt>
                <c:pt idx="127">
                  <c:v>22.241147999999999</c:v>
                </c:pt>
                <c:pt idx="128">
                  <c:v>22.197331999999999</c:v>
                </c:pt>
                <c:pt idx="129">
                  <c:v>22.129325000000001</c:v>
                </c:pt>
                <c:pt idx="130">
                  <c:v>22.010318000000002</c:v>
                </c:pt>
                <c:pt idx="131">
                  <c:v>21.984860000000001</c:v>
                </c:pt>
                <c:pt idx="132">
                  <c:v>21.926614000000001</c:v>
                </c:pt>
                <c:pt idx="133">
                  <c:v>21.814965000000001</c:v>
                </c:pt>
                <c:pt idx="134">
                  <c:v>21.507444</c:v>
                </c:pt>
                <c:pt idx="135">
                  <c:v>21.233260000000001</c:v>
                </c:pt>
                <c:pt idx="136">
                  <c:v>21.208290999999999</c:v>
                </c:pt>
                <c:pt idx="137">
                  <c:v>20.954189</c:v>
                </c:pt>
                <c:pt idx="138">
                  <c:v>20.890397</c:v>
                </c:pt>
                <c:pt idx="139">
                  <c:v>20.650701000000002</c:v>
                </c:pt>
                <c:pt idx="140">
                  <c:v>20.571643000000002</c:v>
                </c:pt>
                <c:pt idx="141">
                  <c:v>20.516817</c:v>
                </c:pt>
                <c:pt idx="142">
                  <c:v>20.339801999999999</c:v>
                </c:pt>
                <c:pt idx="143">
                  <c:v>20.272613</c:v>
                </c:pt>
                <c:pt idx="144">
                  <c:v>20.244947</c:v>
                </c:pt>
                <c:pt idx="145">
                  <c:v>20.088054</c:v>
                </c:pt>
                <c:pt idx="146">
                  <c:v>20.046448999999999</c:v>
                </c:pt>
                <c:pt idx="147">
                  <c:v>19.991184000000001</c:v>
                </c:pt>
                <c:pt idx="148">
                  <c:v>19.942136999999999</c:v>
                </c:pt>
                <c:pt idx="149">
                  <c:v>19.786930999999999</c:v>
                </c:pt>
                <c:pt idx="150">
                  <c:v>19.760978000000001</c:v>
                </c:pt>
                <c:pt idx="151">
                  <c:v>19.676945</c:v>
                </c:pt>
                <c:pt idx="152">
                  <c:v>19.507339999999999</c:v>
                </c:pt>
                <c:pt idx="153">
                  <c:v>19.331983000000001</c:v>
                </c:pt>
                <c:pt idx="154">
                  <c:v>19.297201000000001</c:v>
                </c:pt>
                <c:pt idx="155">
                  <c:v>19.245135000000001</c:v>
                </c:pt>
                <c:pt idx="156">
                  <c:v>19.086798000000002</c:v>
                </c:pt>
                <c:pt idx="157">
                  <c:v>18.985585</c:v>
                </c:pt>
                <c:pt idx="158">
                  <c:v>18.933889000000001</c:v>
                </c:pt>
                <c:pt idx="159">
                  <c:v>18.787552000000002</c:v>
                </c:pt>
                <c:pt idx="160">
                  <c:v>18.759512000000001</c:v>
                </c:pt>
                <c:pt idx="161">
                  <c:v>18.705466000000001</c:v>
                </c:pt>
                <c:pt idx="162">
                  <c:v>18.664145999999999</c:v>
                </c:pt>
                <c:pt idx="163">
                  <c:v>18.483073999999998</c:v>
                </c:pt>
                <c:pt idx="164">
                  <c:v>18.458924</c:v>
                </c:pt>
                <c:pt idx="165">
                  <c:v>18.420444</c:v>
                </c:pt>
                <c:pt idx="166">
                  <c:v>18.39207</c:v>
                </c:pt>
                <c:pt idx="167">
                  <c:v>18.222294000000002</c:v>
                </c:pt>
                <c:pt idx="168">
                  <c:v>18.188086999999999</c:v>
                </c:pt>
                <c:pt idx="169">
                  <c:v>18.139475999999998</c:v>
                </c:pt>
                <c:pt idx="170">
                  <c:v>18.113543</c:v>
                </c:pt>
                <c:pt idx="171">
                  <c:v>17.960122999999999</c:v>
                </c:pt>
                <c:pt idx="172">
                  <c:v>17.903027999999999</c:v>
                </c:pt>
                <c:pt idx="173">
                  <c:v>17.857555999999999</c:v>
                </c:pt>
                <c:pt idx="174">
                  <c:v>17.825904999999999</c:v>
                </c:pt>
                <c:pt idx="175">
                  <c:v>17.694171999999998</c:v>
                </c:pt>
                <c:pt idx="176">
                  <c:v>17.675194999999999</c:v>
                </c:pt>
                <c:pt idx="177">
                  <c:v>17.631212000000001</c:v>
                </c:pt>
                <c:pt idx="178">
                  <c:v>17.505734</c:v>
                </c:pt>
                <c:pt idx="179">
                  <c:v>17.308194</c:v>
                </c:pt>
                <c:pt idx="180">
                  <c:v>17.257978000000001</c:v>
                </c:pt>
                <c:pt idx="181">
                  <c:v>17.207297000000001</c:v>
                </c:pt>
                <c:pt idx="182">
                  <c:v>17.159400999999999</c:v>
                </c:pt>
                <c:pt idx="183">
                  <c:v>17.023803999999998</c:v>
                </c:pt>
                <c:pt idx="184">
                  <c:v>16.976524000000001</c:v>
                </c:pt>
                <c:pt idx="185">
                  <c:v>16.928874</c:v>
                </c:pt>
                <c:pt idx="186">
                  <c:v>16.884957</c:v>
                </c:pt>
                <c:pt idx="187">
                  <c:v>16.797058</c:v>
                </c:pt>
                <c:pt idx="188">
                  <c:v>16.668761</c:v>
                </c:pt>
                <c:pt idx="189">
                  <c:v>16.533207999999998</c:v>
                </c:pt>
                <c:pt idx="190">
                  <c:v>16.447462000000002</c:v>
                </c:pt>
                <c:pt idx="191">
                  <c:v>16.368988999999999</c:v>
                </c:pt>
                <c:pt idx="192">
                  <c:v>16.249718999999999</c:v>
                </c:pt>
                <c:pt idx="193">
                  <c:v>16.075557</c:v>
                </c:pt>
                <c:pt idx="194">
                  <c:v>16.029164000000002</c:v>
                </c:pt>
                <c:pt idx="195">
                  <c:v>15.987249</c:v>
                </c:pt>
                <c:pt idx="196">
                  <c:v>15.978790999999999</c:v>
                </c:pt>
                <c:pt idx="197">
                  <c:v>15.864215</c:v>
                </c:pt>
                <c:pt idx="198">
                  <c:v>15.693992</c:v>
                </c:pt>
                <c:pt idx="199">
                  <c:v>15.658599000000001</c:v>
                </c:pt>
                <c:pt idx="200">
                  <c:v>15.595418</c:v>
                </c:pt>
                <c:pt idx="201">
                  <c:v>15.556533</c:v>
                </c:pt>
                <c:pt idx="202">
                  <c:v>15.320062999999999</c:v>
                </c:pt>
                <c:pt idx="203">
                  <c:v>15.110647999999999</c:v>
                </c:pt>
                <c:pt idx="204">
                  <c:v>15.070437</c:v>
                </c:pt>
                <c:pt idx="205">
                  <c:v>15.021910999999999</c:v>
                </c:pt>
                <c:pt idx="206">
                  <c:v>14.973962999999999</c:v>
                </c:pt>
                <c:pt idx="207">
                  <c:v>14.763584</c:v>
                </c:pt>
                <c:pt idx="208">
                  <c:v>14.635536</c:v>
                </c:pt>
                <c:pt idx="209">
                  <c:v>14.534458000000001</c:v>
                </c:pt>
                <c:pt idx="210">
                  <c:v>14.483231</c:v>
                </c:pt>
                <c:pt idx="211">
                  <c:v>14.316902000000001</c:v>
                </c:pt>
                <c:pt idx="212">
                  <c:v>14.134796</c:v>
                </c:pt>
                <c:pt idx="213">
                  <c:v>14.09525</c:v>
                </c:pt>
                <c:pt idx="214">
                  <c:v>14.052699</c:v>
                </c:pt>
                <c:pt idx="215">
                  <c:v>13.995195000000001</c:v>
                </c:pt>
                <c:pt idx="216">
                  <c:v>13.929805</c:v>
                </c:pt>
                <c:pt idx="217">
                  <c:v>13.712147999999999</c:v>
                </c:pt>
                <c:pt idx="218">
                  <c:v>13.54636</c:v>
                </c:pt>
                <c:pt idx="219">
                  <c:v>13.513406</c:v>
                </c:pt>
                <c:pt idx="220">
                  <c:v>13.471353000000001</c:v>
                </c:pt>
                <c:pt idx="221">
                  <c:v>13.413451999999999</c:v>
                </c:pt>
                <c:pt idx="222">
                  <c:v>13.225409000000001</c:v>
                </c:pt>
                <c:pt idx="223">
                  <c:v>13.061799000000001</c:v>
                </c:pt>
                <c:pt idx="224">
                  <c:v>13.012067999999999</c:v>
                </c:pt>
                <c:pt idx="225">
                  <c:v>12.941846999999999</c:v>
                </c:pt>
                <c:pt idx="226">
                  <c:v>12.907400000000001</c:v>
                </c:pt>
                <c:pt idx="227">
                  <c:v>12.775941</c:v>
                </c:pt>
                <c:pt idx="228">
                  <c:v>12.727028000000001</c:v>
                </c:pt>
                <c:pt idx="229">
                  <c:v>12.642042999999999</c:v>
                </c:pt>
                <c:pt idx="230">
                  <c:v>12.591013</c:v>
                </c:pt>
                <c:pt idx="231">
                  <c:v>12.507206999999999</c:v>
                </c:pt>
                <c:pt idx="232">
                  <c:v>12.239203</c:v>
                </c:pt>
                <c:pt idx="233">
                  <c:v>12.185756</c:v>
                </c:pt>
                <c:pt idx="234">
                  <c:v>12.135866999999999</c:v>
                </c:pt>
                <c:pt idx="235">
                  <c:v>12.087294999999999</c:v>
                </c:pt>
                <c:pt idx="236">
                  <c:v>11.965684</c:v>
                </c:pt>
                <c:pt idx="237">
                  <c:v>11.743710999999999</c:v>
                </c:pt>
                <c:pt idx="238">
                  <c:v>11.682022999999999</c:v>
                </c:pt>
                <c:pt idx="239">
                  <c:v>11.624259</c:v>
                </c:pt>
                <c:pt idx="240">
                  <c:v>11.55768</c:v>
                </c:pt>
                <c:pt idx="241">
                  <c:v>11.456364000000001</c:v>
                </c:pt>
                <c:pt idx="242">
                  <c:v>11.283595</c:v>
                </c:pt>
                <c:pt idx="243">
                  <c:v>11.208310000000001</c:v>
                </c:pt>
                <c:pt idx="244">
                  <c:v>11.148918999999999</c:v>
                </c:pt>
                <c:pt idx="245">
                  <c:v>11.109674999999999</c:v>
                </c:pt>
                <c:pt idx="246">
                  <c:v>10.932567000000001</c:v>
                </c:pt>
                <c:pt idx="247">
                  <c:v>10.865288</c:v>
                </c:pt>
                <c:pt idx="248">
                  <c:v>10.821374</c:v>
                </c:pt>
                <c:pt idx="249">
                  <c:v>10.777284</c:v>
                </c:pt>
                <c:pt idx="250">
                  <c:v>10.628598999999999</c:v>
                </c:pt>
                <c:pt idx="251">
                  <c:v>10.405961</c:v>
                </c:pt>
                <c:pt idx="252">
                  <c:v>10.343108000000001</c:v>
                </c:pt>
                <c:pt idx="253">
                  <c:v>10.272791</c:v>
                </c:pt>
                <c:pt idx="254">
                  <c:v>10.193633</c:v>
                </c:pt>
                <c:pt idx="255">
                  <c:v>10.003299</c:v>
                </c:pt>
                <c:pt idx="256">
                  <c:v>9.9221249999999994</c:v>
                </c:pt>
                <c:pt idx="257">
                  <c:v>9.8663369999999997</c:v>
                </c:pt>
                <c:pt idx="258">
                  <c:v>9.8300129999999992</c:v>
                </c:pt>
                <c:pt idx="259">
                  <c:v>9.6503359999999994</c:v>
                </c:pt>
                <c:pt idx="260">
                  <c:v>9.5445390000000003</c:v>
                </c:pt>
                <c:pt idx="261">
                  <c:v>9.4926279999999998</c:v>
                </c:pt>
                <c:pt idx="262">
                  <c:v>9.4394410000000004</c:v>
                </c:pt>
                <c:pt idx="263">
                  <c:v>9.2448510000000006</c:v>
                </c:pt>
                <c:pt idx="264">
                  <c:v>9.1648069999999997</c:v>
                </c:pt>
                <c:pt idx="265">
                  <c:v>9.1098689999999998</c:v>
                </c:pt>
                <c:pt idx="266">
                  <c:v>9.0718440000000005</c:v>
                </c:pt>
                <c:pt idx="267">
                  <c:v>8.9020130000000002</c:v>
                </c:pt>
                <c:pt idx="268">
                  <c:v>8.8530180000000005</c:v>
                </c:pt>
                <c:pt idx="269">
                  <c:v>8.7827570000000001</c:v>
                </c:pt>
                <c:pt idx="270">
                  <c:v>8.7303060000000006</c:v>
                </c:pt>
                <c:pt idx="271">
                  <c:v>8.5107479999999995</c:v>
                </c:pt>
                <c:pt idx="272">
                  <c:v>8.2612389999999998</c:v>
                </c:pt>
                <c:pt idx="273">
                  <c:v>8.1958459999999995</c:v>
                </c:pt>
                <c:pt idx="274">
                  <c:v>8.124898</c:v>
                </c:pt>
                <c:pt idx="275">
                  <c:v>8.0532430000000002</c:v>
                </c:pt>
                <c:pt idx="276">
                  <c:v>7.9298260000000003</c:v>
                </c:pt>
                <c:pt idx="277">
                  <c:v>7.8954909999999998</c:v>
                </c:pt>
                <c:pt idx="278">
                  <c:v>7.8157940000000004</c:v>
                </c:pt>
                <c:pt idx="279">
                  <c:v>7.7757290000000001</c:v>
                </c:pt>
                <c:pt idx="280">
                  <c:v>7.6054269999999997</c:v>
                </c:pt>
                <c:pt idx="281">
                  <c:v>7.4150429999999998</c:v>
                </c:pt>
                <c:pt idx="282">
                  <c:v>7.3718700000000004</c:v>
                </c:pt>
                <c:pt idx="283">
                  <c:v>7.2904650000000002</c:v>
                </c:pt>
                <c:pt idx="284">
                  <c:v>7.2204689999999996</c:v>
                </c:pt>
                <c:pt idx="285">
                  <c:v>7.0686359999999997</c:v>
                </c:pt>
                <c:pt idx="286">
                  <c:v>6.8870209999999998</c:v>
                </c:pt>
                <c:pt idx="287">
                  <c:v>6.7949120000000001</c:v>
                </c:pt>
                <c:pt idx="288">
                  <c:v>6.7513240000000003</c:v>
                </c:pt>
                <c:pt idx="289">
                  <c:v>6.6825109999999999</c:v>
                </c:pt>
                <c:pt idx="290">
                  <c:v>6.4985189999999999</c:v>
                </c:pt>
                <c:pt idx="291">
                  <c:v>6.2426760000000003</c:v>
                </c:pt>
                <c:pt idx="292">
                  <c:v>6.1720430000000004</c:v>
                </c:pt>
                <c:pt idx="293">
                  <c:v>6.1173640000000002</c:v>
                </c:pt>
                <c:pt idx="294">
                  <c:v>6.0612519999999996</c:v>
                </c:pt>
                <c:pt idx="295">
                  <c:v>5.8297270000000001</c:v>
                </c:pt>
                <c:pt idx="296">
                  <c:v>5.7616759999999996</c:v>
                </c:pt>
                <c:pt idx="297">
                  <c:v>5.7121649999999997</c:v>
                </c:pt>
                <c:pt idx="298">
                  <c:v>5.5969290000000003</c:v>
                </c:pt>
                <c:pt idx="299">
                  <c:v>5.3864910000000004</c:v>
                </c:pt>
                <c:pt idx="300">
                  <c:v>5.3372520000000003</c:v>
                </c:pt>
                <c:pt idx="301">
                  <c:v>5.2984819999999999</c:v>
                </c:pt>
                <c:pt idx="302">
                  <c:v>5.2524189999999997</c:v>
                </c:pt>
                <c:pt idx="303">
                  <c:v>5.0231579999999996</c:v>
                </c:pt>
                <c:pt idx="304">
                  <c:v>4.9596939999999998</c:v>
                </c:pt>
                <c:pt idx="305">
                  <c:v>4.9187459999999996</c:v>
                </c:pt>
                <c:pt idx="306">
                  <c:v>4.8239219999999996</c:v>
                </c:pt>
                <c:pt idx="307">
                  <c:v>4.640517</c:v>
                </c:pt>
                <c:pt idx="308">
                  <c:v>4.5698049999999997</c:v>
                </c:pt>
                <c:pt idx="309">
                  <c:v>4.4927429999999999</c:v>
                </c:pt>
                <c:pt idx="310">
                  <c:v>4.2785919999999997</c:v>
                </c:pt>
                <c:pt idx="311">
                  <c:v>4.0522090000000004</c:v>
                </c:pt>
                <c:pt idx="312">
                  <c:v>3.9913750000000001</c:v>
                </c:pt>
                <c:pt idx="313">
                  <c:v>3.9362900000000001</c:v>
                </c:pt>
                <c:pt idx="314">
                  <c:v>3.8783560000000001</c:v>
                </c:pt>
                <c:pt idx="315">
                  <c:v>3.7004440000000001</c:v>
                </c:pt>
                <c:pt idx="316">
                  <c:v>3.6440070000000002</c:v>
                </c:pt>
                <c:pt idx="317">
                  <c:v>3.6077020000000002</c:v>
                </c:pt>
                <c:pt idx="318">
                  <c:v>3.537703</c:v>
                </c:pt>
                <c:pt idx="319">
                  <c:v>3.3772340000000001</c:v>
                </c:pt>
                <c:pt idx="320">
                  <c:v>3.301599</c:v>
                </c:pt>
                <c:pt idx="321">
                  <c:v>3.2596419999999999</c:v>
                </c:pt>
                <c:pt idx="322">
                  <c:v>3.2159080000000002</c:v>
                </c:pt>
                <c:pt idx="323">
                  <c:v>3.0341109999999998</c:v>
                </c:pt>
                <c:pt idx="324">
                  <c:v>2.9736660000000001</c:v>
                </c:pt>
                <c:pt idx="325">
                  <c:v>2.9413109999999998</c:v>
                </c:pt>
                <c:pt idx="326">
                  <c:v>2.882587</c:v>
                </c:pt>
                <c:pt idx="327">
                  <c:v>2.6780279999999999</c:v>
                </c:pt>
                <c:pt idx="328">
                  <c:v>2.6107469999999999</c:v>
                </c:pt>
                <c:pt idx="329">
                  <c:v>2.5848550000000001</c:v>
                </c:pt>
                <c:pt idx="330">
                  <c:v>2.5136910000000001</c:v>
                </c:pt>
                <c:pt idx="331">
                  <c:v>2.392058</c:v>
                </c:pt>
                <c:pt idx="332">
                  <c:v>2.213028</c:v>
                </c:pt>
                <c:pt idx="333">
                  <c:v>2.1476739999999999</c:v>
                </c:pt>
                <c:pt idx="334">
                  <c:v>2.0763060000000002</c:v>
                </c:pt>
                <c:pt idx="335">
                  <c:v>1.9513819999999999</c:v>
                </c:pt>
                <c:pt idx="336">
                  <c:v>1.7792030000000001</c:v>
                </c:pt>
                <c:pt idx="337">
                  <c:v>1.7116830000000001</c:v>
                </c:pt>
                <c:pt idx="338">
                  <c:v>1.6577360000000001</c:v>
                </c:pt>
                <c:pt idx="339">
                  <c:v>1.5112019999999999</c:v>
                </c:pt>
                <c:pt idx="340">
                  <c:v>1.2856270000000001</c:v>
                </c:pt>
                <c:pt idx="341">
                  <c:v>1.2012989999999999</c:v>
                </c:pt>
                <c:pt idx="342">
                  <c:v>1.1431549999999999</c:v>
                </c:pt>
                <c:pt idx="343">
                  <c:v>1.0913870000000001</c:v>
                </c:pt>
                <c:pt idx="344">
                  <c:v>0.90677200000000002</c:v>
                </c:pt>
                <c:pt idx="345">
                  <c:v>0.84368299999999996</c:v>
                </c:pt>
                <c:pt idx="346">
                  <c:v>0.78881400000000002</c:v>
                </c:pt>
                <c:pt idx="347">
                  <c:v>0.754772</c:v>
                </c:pt>
                <c:pt idx="348">
                  <c:v>0.573187</c:v>
                </c:pt>
                <c:pt idx="349">
                  <c:v>0.51733399999999996</c:v>
                </c:pt>
                <c:pt idx="350">
                  <c:v>0.46968500000000002</c:v>
                </c:pt>
                <c:pt idx="351">
                  <c:v>0.37213099999999999</c:v>
                </c:pt>
                <c:pt idx="352">
                  <c:v>8.0008999999999997E-2</c:v>
                </c:pt>
                <c:pt idx="353">
                  <c:v>5.7470000000000004E-3</c:v>
                </c:pt>
                <c:pt idx="354">
                  <c:v>-3.9940000000000003E-2</c:v>
                </c:pt>
                <c:pt idx="355">
                  <c:v>-0.20591000000000001</c:v>
                </c:pt>
                <c:pt idx="356">
                  <c:v>-0.26313399999999998</c:v>
                </c:pt>
                <c:pt idx="357">
                  <c:v>-0.32358900000000002</c:v>
                </c:pt>
                <c:pt idx="358">
                  <c:v>-0.38113200000000003</c:v>
                </c:pt>
                <c:pt idx="359">
                  <c:v>-0.52930200000000005</c:v>
                </c:pt>
                <c:pt idx="360">
                  <c:v>-0.61289800000000005</c:v>
                </c:pt>
                <c:pt idx="361">
                  <c:v>-0.67298800000000003</c:v>
                </c:pt>
                <c:pt idx="362">
                  <c:v>-0.86287000000000003</c:v>
                </c:pt>
                <c:pt idx="363">
                  <c:v>-0.91492799999999996</c:v>
                </c:pt>
                <c:pt idx="364">
                  <c:v>-0.97886700000000004</c:v>
                </c:pt>
                <c:pt idx="365">
                  <c:v>-1.0414749999999999</c:v>
                </c:pt>
                <c:pt idx="366">
                  <c:v>-1.2801940000000001</c:v>
                </c:pt>
                <c:pt idx="367">
                  <c:v>-1.3283069999999999</c:v>
                </c:pt>
                <c:pt idx="368">
                  <c:v>-1.3833040000000001</c:v>
                </c:pt>
                <c:pt idx="369">
                  <c:v>-1.4369780000000001</c:v>
                </c:pt>
                <c:pt idx="370">
                  <c:v>-1.5431509999999999</c:v>
                </c:pt>
                <c:pt idx="371">
                  <c:v>-1.7228330000000001</c:v>
                </c:pt>
                <c:pt idx="372">
                  <c:v>-1.769363</c:v>
                </c:pt>
                <c:pt idx="373">
                  <c:v>-1.8219799999999999</c:v>
                </c:pt>
                <c:pt idx="374">
                  <c:v>-1.8652660000000001</c:v>
                </c:pt>
                <c:pt idx="375">
                  <c:v>-1.9482409999999999</c:v>
                </c:pt>
                <c:pt idx="376">
                  <c:v>-2.1113979999999999</c:v>
                </c:pt>
                <c:pt idx="377">
                  <c:v>-2.1651470000000002</c:v>
                </c:pt>
                <c:pt idx="378">
                  <c:v>-2.1899289999999998</c:v>
                </c:pt>
                <c:pt idx="379">
                  <c:v>-2.2277490000000002</c:v>
                </c:pt>
                <c:pt idx="380">
                  <c:v>-2.3009360000000001</c:v>
                </c:pt>
                <c:pt idx="381">
                  <c:v>-2.542392</c:v>
                </c:pt>
                <c:pt idx="382">
                  <c:v>-2.588133</c:v>
                </c:pt>
                <c:pt idx="383">
                  <c:v>-2.629006</c:v>
                </c:pt>
                <c:pt idx="384">
                  <c:v>-2.6811470000000002</c:v>
                </c:pt>
                <c:pt idx="385">
                  <c:v>-2.7879070000000001</c:v>
                </c:pt>
                <c:pt idx="386">
                  <c:v>-2.8562180000000001</c:v>
                </c:pt>
                <c:pt idx="387">
                  <c:v>-2.9162759999999999</c:v>
                </c:pt>
                <c:pt idx="388">
                  <c:v>-2.962542</c:v>
                </c:pt>
                <c:pt idx="389">
                  <c:v>-3.0175459999999998</c:v>
                </c:pt>
                <c:pt idx="390">
                  <c:v>-3.1735579999999999</c:v>
                </c:pt>
                <c:pt idx="391">
                  <c:v>-3.2220179999999998</c:v>
                </c:pt>
                <c:pt idx="392">
                  <c:v>-3.2805010000000001</c:v>
                </c:pt>
                <c:pt idx="393">
                  <c:v>-3.3000500000000001</c:v>
                </c:pt>
                <c:pt idx="394">
                  <c:v>-3.3963809999999999</c:v>
                </c:pt>
                <c:pt idx="395">
                  <c:v>-3.4527410000000001</c:v>
                </c:pt>
                <c:pt idx="396">
                  <c:v>-3.483854</c:v>
                </c:pt>
                <c:pt idx="397">
                  <c:v>-3.5199739999999999</c:v>
                </c:pt>
                <c:pt idx="398">
                  <c:v>-3.5809660000000001</c:v>
                </c:pt>
                <c:pt idx="399">
                  <c:v>-3.718953</c:v>
                </c:pt>
                <c:pt idx="400">
                  <c:v>-3.7440720000000001</c:v>
                </c:pt>
                <c:pt idx="401">
                  <c:v>-3.7577950000000002</c:v>
                </c:pt>
                <c:pt idx="402">
                  <c:v>-3.8621989999999999</c:v>
                </c:pt>
                <c:pt idx="403">
                  <c:v>-3.8967019999999999</c:v>
                </c:pt>
                <c:pt idx="404">
                  <c:v>-3.956982</c:v>
                </c:pt>
                <c:pt idx="405">
                  <c:v>-3.991555</c:v>
                </c:pt>
                <c:pt idx="406">
                  <c:v>-4.0249160000000002</c:v>
                </c:pt>
                <c:pt idx="407">
                  <c:v>-4.0474129999999997</c:v>
                </c:pt>
                <c:pt idx="408">
                  <c:v>-4.0813680000000003</c:v>
                </c:pt>
                <c:pt idx="409">
                  <c:v>-4.1372020000000003</c:v>
                </c:pt>
                <c:pt idx="410">
                  <c:v>-4.2235940000000003</c:v>
                </c:pt>
                <c:pt idx="411">
                  <c:v>-4.2438310000000001</c:v>
                </c:pt>
                <c:pt idx="412">
                  <c:v>-4.2689729999999999</c:v>
                </c:pt>
                <c:pt idx="413">
                  <c:v>-4.3732119999999997</c:v>
                </c:pt>
                <c:pt idx="414">
                  <c:v>-4.3836240000000002</c:v>
                </c:pt>
                <c:pt idx="415">
                  <c:v>-4.3972199999999999</c:v>
                </c:pt>
                <c:pt idx="416">
                  <c:v>-4.4300870000000003</c:v>
                </c:pt>
                <c:pt idx="417">
                  <c:v>-4.5057830000000001</c:v>
                </c:pt>
                <c:pt idx="418">
                  <c:v>-4.5204880000000003</c:v>
                </c:pt>
                <c:pt idx="419">
                  <c:v>-4.5553999999999997</c:v>
                </c:pt>
                <c:pt idx="420">
                  <c:v>-4.5854059999999999</c:v>
                </c:pt>
                <c:pt idx="421">
                  <c:v>-4.5810209999999998</c:v>
                </c:pt>
                <c:pt idx="422">
                  <c:v>-4.6061230000000002</c:v>
                </c:pt>
                <c:pt idx="423">
                  <c:v>-4.6133439999999997</c:v>
                </c:pt>
                <c:pt idx="424">
                  <c:v>-4.6932700000000001</c:v>
                </c:pt>
                <c:pt idx="425">
                  <c:v>-4.7324489999999999</c:v>
                </c:pt>
                <c:pt idx="426">
                  <c:v>-4.7457649999999996</c:v>
                </c:pt>
                <c:pt idx="427">
                  <c:v>-4.7674120000000002</c:v>
                </c:pt>
                <c:pt idx="428">
                  <c:v>-4.7636320000000003</c:v>
                </c:pt>
                <c:pt idx="429">
                  <c:v>-4.7612269999999999</c:v>
                </c:pt>
                <c:pt idx="430">
                  <c:v>-4.7763450000000001</c:v>
                </c:pt>
                <c:pt idx="431">
                  <c:v>-4.7841610000000001</c:v>
                </c:pt>
                <c:pt idx="432">
                  <c:v>-4.80443</c:v>
                </c:pt>
                <c:pt idx="433">
                  <c:v>-4.8449619999999998</c:v>
                </c:pt>
                <c:pt idx="434">
                  <c:v>-4.8441029999999996</c:v>
                </c:pt>
                <c:pt idx="435">
                  <c:v>-4.8349159999999998</c:v>
                </c:pt>
                <c:pt idx="436">
                  <c:v>-4.8323400000000003</c:v>
                </c:pt>
                <c:pt idx="437">
                  <c:v>-4.8441029999999996</c:v>
                </c:pt>
                <c:pt idx="438">
                  <c:v>-4.8482250000000002</c:v>
                </c:pt>
                <c:pt idx="439">
                  <c:v>-4.8556949999999999</c:v>
                </c:pt>
                <c:pt idx="440">
                  <c:v>-4.8750989999999996</c:v>
                </c:pt>
                <c:pt idx="441">
                  <c:v>-4.8710630000000004</c:v>
                </c:pt>
                <c:pt idx="442">
                  <c:v>-4.9014540000000002</c:v>
                </c:pt>
                <c:pt idx="443">
                  <c:v>-4.9029129999999999</c:v>
                </c:pt>
                <c:pt idx="444">
                  <c:v>-4.8808509999999998</c:v>
                </c:pt>
                <c:pt idx="445">
                  <c:v>-4.8707200000000004</c:v>
                </c:pt>
                <c:pt idx="446">
                  <c:v>-4.8430730000000004</c:v>
                </c:pt>
                <c:pt idx="447">
                  <c:v>-4.8507150000000001</c:v>
                </c:pt>
                <c:pt idx="448">
                  <c:v>-4.839982</c:v>
                </c:pt>
                <c:pt idx="449">
                  <c:v>-4.8309660000000001</c:v>
                </c:pt>
                <c:pt idx="450">
                  <c:v>-4.8331980000000003</c:v>
                </c:pt>
                <c:pt idx="451">
                  <c:v>-4.846336</c:v>
                </c:pt>
                <c:pt idx="452">
                  <c:v>-4.8643669999999997</c:v>
                </c:pt>
                <c:pt idx="453">
                  <c:v>-4.8298490000000003</c:v>
                </c:pt>
                <c:pt idx="454">
                  <c:v>-4.8228080000000002</c:v>
                </c:pt>
                <c:pt idx="455">
                  <c:v>-4.8004790000000002</c:v>
                </c:pt>
                <c:pt idx="456">
                  <c:v>-4.7960130000000003</c:v>
                </c:pt>
                <c:pt idx="457">
                  <c:v>-4.7750560000000002</c:v>
                </c:pt>
                <c:pt idx="458">
                  <c:v>-4.7875969999999999</c:v>
                </c:pt>
                <c:pt idx="459">
                  <c:v>-4.7370020000000004</c:v>
                </c:pt>
                <c:pt idx="460">
                  <c:v>-4.7405249999999999</c:v>
                </c:pt>
                <c:pt idx="461">
                  <c:v>-4.6906929999999996</c:v>
                </c:pt>
                <c:pt idx="462">
                  <c:v>-4.689146</c:v>
                </c:pt>
                <c:pt idx="463">
                  <c:v>-4.6729050000000001</c:v>
                </c:pt>
                <c:pt idx="464">
                  <c:v>-4.6855370000000001</c:v>
                </c:pt>
                <c:pt idx="465">
                  <c:v>-4.6366370000000003</c:v>
                </c:pt>
                <c:pt idx="466">
                  <c:v>-4.6318239999999999</c:v>
                </c:pt>
                <c:pt idx="467">
                  <c:v>-4.6091319999999998</c:v>
                </c:pt>
                <c:pt idx="468">
                  <c:v>-4.5731979999999997</c:v>
                </c:pt>
                <c:pt idx="469">
                  <c:v>-4.55626</c:v>
                </c:pt>
                <c:pt idx="470">
                  <c:v>-4.5406969999999998</c:v>
                </c:pt>
                <c:pt idx="471">
                  <c:v>-4.5309799999999996</c:v>
                </c:pt>
                <c:pt idx="472">
                  <c:v>-4.5095669999999997</c:v>
                </c:pt>
                <c:pt idx="473">
                  <c:v>-4.4761100000000003</c:v>
                </c:pt>
                <c:pt idx="474">
                  <c:v>-4.4428200000000002</c:v>
                </c:pt>
                <c:pt idx="475">
                  <c:v>-4.4120200000000001</c:v>
                </c:pt>
                <c:pt idx="476">
                  <c:v>-4.3894760000000002</c:v>
                </c:pt>
                <c:pt idx="477">
                  <c:v>-4.3696840000000003</c:v>
                </c:pt>
                <c:pt idx="478">
                  <c:v>-4.3423160000000003</c:v>
                </c:pt>
                <c:pt idx="479">
                  <c:v>-4.3281999999999998</c:v>
                </c:pt>
                <c:pt idx="480">
                  <c:v>-4.3153740000000003</c:v>
                </c:pt>
                <c:pt idx="481">
                  <c:v>-4.2592429999999997</c:v>
                </c:pt>
                <c:pt idx="482">
                  <c:v>-4.2452940000000003</c:v>
                </c:pt>
                <c:pt idx="483">
                  <c:v>-4.2346170000000001</c:v>
                </c:pt>
                <c:pt idx="484">
                  <c:v>-4.1892310000000004</c:v>
                </c:pt>
                <c:pt idx="485">
                  <c:v>-4.116352</c:v>
                </c:pt>
                <c:pt idx="486">
                  <c:v>-4.087745</c:v>
                </c:pt>
                <c:pt idx="487">
                  <c:v>-4.0840389999999998</c:v>
                </c:pt>
                <c:pt idx="488">
                  <c:v>-4.0187099999999996</c:v>
                </c:pt>
                <c:pt idx="489">
                  <c:v>-3.982675</c:v>
                </c:pt>
                <c:pt idx="490">
                  <c:v>-3.9579300000000002</c:v>
                </c:pt>
                <c:pt idx="491">
                  <c:v>-3.9616380000000002</c:v>
                </c:pt>
                <c:pt idx="492">
                  <c:v>-3.8500359999999998</c:v>
                </c:pt>
                <c:pt idx="493">
                  <c:v>-3.8288989999999998</c:v>
                </c:pt>
                <c:pt idx="494">
                  <c:v>-3.838476</c:v>
                </c:pt>
                <c:pt idx="495">
                  <c:v>-3.8270870000000001</c:v>
                </c:pt>
                <c:pt idx="496">
                  <c:v>-3.7983549999999999</c:v>
                </c:pt>
                <c:pt idx="497">
                  <c:v>-3.7787660000000001</c:v>
                </c:pt>
                <c:pt idx="498">
                  <c:v>-3.7506309999999998</c:v>
                </c:pt>
                <c:pt idx="499">
                  <c:v>-3.6660309999999998</c:v>
                </c:pt>
                <c:pt idx="500">
                  <c:v>-3.6434950000000002</c:v>
                </c:pt>
                <c:pt idx="501">
                  <c:v>-3.6249280000000002</c:v>
                </c:pt>
                <c:pt idx="502">
                  <c:v>-3.6490209999999998</c:v>
                </c:pt>
                <c:pt idx="503">
                  <c:v>-3.633305</c:v>
                </c:pt>
                <c:pt idx="504">
                  <c:v>-3.570427</c:v>
                </c:pt>
                <c:pt idx="505">
                  <c:v>-3.5642079999999998</c:v>
                </c:pt>
                <c:pt idx="506">
                  <c:v>-3.5201470000000001</c:v>
                </c:pt>
                <c:pt idx="507">
                  <c:v>-3.494224</c:v>
                </c:pt>
                <c:pt idx="508">
                  <c:v>-3.4949150000000002</c:v>
                </c:pt>
                <c:pt idx="509">
                  <c:v>-3.466224</c:v>
                </c:pt>
                <c:pt idx="510">
                  <c:v>-3.3696649999999999</c:v>
                </c:pt>
                <c:pt idx="511">
                  <c:v>-3.3701840000000001</c:v>
                </c:pt>
                <c:pt idx="512">
                  <c:v>-3.3555709999999999</c:v>
                </c:pt>
                <c:pt idx="513">
                  <c:v>-3.356436</c:v>
                </c:pt>
                <c:pt idx="514">
                  <c:v>-3.2932160000000001</c:v>
                </c:pt>
                <c:pt idx="515">
                  <c:v>-3.2931300000000001</c:v>
                </c:pt>
                <c:pt idx="516">
                  <c:v>-3.284567</c:v>
                </c:pt>
                <c:pt idx="517">
                  <c:v>-3.2514349999999999</c:v>
                </c:pt>
                <c:pt idx="518">
                  <c:v>-3.1893090000000002</c:v>
                </c:pt>
                <c:pt idx="519">
                  <c:v>-3.180828</c:v>
                </c:pt>
                <c:pt idx="520">
                  <c:v>-3.1609219999999998</c:v>
                </c:pt>
                <c:pt idx="521">
                  <c:v>-3.1530459999999998</c:v>
                </c:pt>
                <c:pt idx="522">
                  <c:v>-3.0841379999999998</c:v>
                </c:pt>
                <c:pt idx="523">
                  <c:v>-3.0505420000000001</c:v>
                </c:pt>
                <c:pt idx="524">
                  <c:v>-3.031317</c:v>
                </c:pt>
                <c:pt idx="525">
                  <c:v>-3.0053339999999999</c:v>
                </c:pt>
                <c:pt idx="526">
                  <c:v>-2.8967779999999999</c:v>
                </c:pt>
                <c:pt idx="527">
                  <c:v>-2.9110770000000001</c:v>
                </c:pt>
                <c:pt idx="528">
                  <c:v>-2.881786</c:v>
                </c:pt>
                <c:pt idx="529">
                  <c:v>-2.827353</c:v>
                </c:pt>
                <c:pt idx="530">
                  <c:v>-2.822152</c:v>
                </c:pt>
                <c:pt idx="531">
                  <c:v>-2.7993510000000001</c:v>
                </c:pt>
                <c:pt idx="532">
                  <c:v>-2.7590319999999999</c:v>
                </c:pt>
                <c:pt idx="533">
                  <c:v>-2.6993640000000001</c:v>
                </c:pt>
                <c:pt idx="534">
                  <c:v>-2.6896490000000002</c:v>
                </c:pt>
                <c:pt idx="535">
                  <c:v>-2.6546880000000002</c:v>
                </c:pt>
                <c:pt idx="536">
                  <c:v>-2.612692</c:v>
                </c:pt>
                <c:pt idx="537">
                  <c:v>-2.5970719999999998</c:v>
                </c:pt>
                <c:pt idx="538">
                  <c:v>-2.5899559999999999</c:v>
                </c:pt>
                <c:pt idx="539">
                  <c:v>-2.5641790000000002</c:v>
                </c:pt>
                <c:pt idx="540">
                  <c:v>-2.5134840000000001</c:v>
                </c:pt>
                <c:pt idx="541">
                  <c:v>-2.5135710000000002</c:v>
                </c:pt>
                <c:pt idx="542">
                  <c:v>-2.4898690000000001</c:v>
                </c:pt>
                <c:pt idx="543">
                  <c:v>-2.4636450000000001</c:v>
                </c:pt>
                <c:pt idx="544">
                  <c:v>-2.4005049999999999</c:v>
                </c:pt>
                <c:pt idx="545">
                  <c:v>-2.395467</c:v>
                </c:pt>
                <c:pt idx="546">
                  <c:v>-2.3813070000000001</c:v>
                </c:pt>
                <c:pt idx="547">
                  <c:v>-2.3383889999999998</c:v>
                </c:pt>
                <c:pt idx="548">
                  <c:v>-2.2992849999999998</c:v>
                </c:pt>
                <c:pt idx="549">
                  <c:v>-2.2717339999999999</c:v>
                </c:pt>
                <c:pt idx="550">
                  <c:v>-2.262521</c:v>
                </c:pt>
                <c:pt idx="551">
                  <c:v>-2.2781660000000001</c:v>
                </c:pt>
                <c:pt idx="552">
                  <c:v>-2.2359209999999998</c:v>
                </c:pt>
                <c:pt idx="553">
                  <c:v>-2.2137519999999999</c:v>
                </c:pt>
                <c:pt idx="554">
                  <c:v>-2.180625</c:v>
                </c:pt>
                <c:pt idx="555">
                  <c:v>-2.1839300000000001</c:v>
                </c:pt>
                <c:pt idx="556">
                  <c:v>-2.1661039999999998</c:v>
                </c:pt>
                <c:pt idx="557">
                  <c:v>-2.1481020000000002</c:v>
                </c:pt>
                <c:pt idx="558">
                  <c:v>-2.1267070000000001</c:v>
                </c:pt>
                <c:pt idx="559">
                  <c:v>-2.0913040000000001</c:v>
                </c:pt>
                <c:pt idx="560">
                  <c:v>-2.061464</c:v>
                </c:pt>
                <c:pt idx="561">
                  <c:v>-2.0404080000000002</c:v>
                </c:pt>
                <c:pt idx="562">
                  <c:v>-2.0090810000000001</c:v>
                </c:pt>
                <c:pt idx="563">
                  <c:v>-1.9974190000000001</c:v>
                </c:pt>
                <c:pt idx="564">
                  <c:v>-1.987411</c:v>
                </c:pt>
                <c:pt idx="565">
                  <c:v>-1.9457169999999999</c:v>
                </c:pt>
                <c:pt idx="566">
                  <c:v>-1.926129</c:v>
                </c:pt>
                <c:pt idx="567">
                  <c:v>-1.886687</c:v>
                </c:pt>
                <c:pt idx="568">
                  <c:v>-1.8722319999999999</c:v>
                </c:pt>
                <c:pt idx="569">
                  <c:v>-1.8785890000000001</c:v>
                </c:pt>
                <c:pt idx="570">
                  <c:v>-1.8577760000000001</c:v>
                </c:pt>
                <c:pt idx="571">
                  <c:v>-1.8607370000000001</c:v>
                </c:pt>
                <c:pt idx="572">
                  <c:v>-1.8214570000000001</c:v>
                </c:pt>
                <c:pt idx="573">
                  <c:v>-1.8127470000000001</c:v>
                </c:pt>
                <c:pt idx="574">
                  <c:v>-1.7864390000000001</c:v>
                </c:pt>
                <c:pt idx="575">
                  <c:v>-1.756032</c:v>
                </c:pt>
                <c:pt idx="576">
                  <c:v>-1.6952929999999999</c:v>
                </c:pt>
                <c:pt idx="577">
                  <c:v>-1.6908479999999999</c:v>
                </c:pt>
                <c:pt idx="578">
                  <c:v>-1.693986</c:v>
                </c:pt>
                <c:pt idx="579">
                  <c:v>-1.6545000000000001</c:v>
                </c:pt>
                <c:pt idx="580">
                  <c:v>-1.5943419999999999</c:v>
                </c:pt>
                <c:pt idx="581">
                  <c:v>-1.5869310000000001</c:v>
                </c:pt>
                <c:pt idx="582">
                  <c:v>-1.578559</c:v>
                </c:pt>
                <c:pt idx="583">
                  <c:v>-1.563472</c:v>
                </c:pt>
                <c:pt idx="584">
                  <c:v>-1.5293699999999999</c:v>
                </c:pt>
                <c:pt idx="585">
                  <c:v>-1.527277</c:v>
                </c:pt>
                <c:pt idx="586">
                  <c:v>-1.504248</c:v>
                </c:pt>
                <c:pt idx="587">
                  <c:v>-1.4781629999999999</c:v>
                </c:pt>
                <c:pt idx="588">
                  <c:v>-1.4715320000000001</c:v>
                </c:pt>
                <c:pt idx="589">
                  <c:v>-1.42031</c:v>
                </c:pt>
                <c:pt idx="590">
                  <c:v>-1.4302589999999999</c:v>
                </c:pt>
                <c:pt idx="591">
                  <c:v>-1.431481</c:v>
                </c:pt>
                <c:pt idx="592">
                  <c:v>-1.4222300000000001</c:v>
                </c:pt>
                <c:pt idx="593">
                  <c:v>-1.415859</c:v>
                </c:pt>
                <c:pt idx="594">
                  <c:v>-1.3822570000000001</c:v>
                </c:pt>
                <c:pt idx="595">
                  <c:v>-1.3551960000000001</c:v>
                </c:pt>
                <c:pt idx="596">
                  <c:v>-1.3441970000000001</c:v>
                </c:pt>
                <c:pt idx="597">
                  <c:v>-1.340006</c:v>
                </c:pt>
                <c:pt idx="598">
                  <c:v>-1.3218460000000001</c:v>
                </c:pt>
                <c:pt idx="599">
                  <c:v>-1.281155</c:v>
                </c:pt>
                <c:pt idx="600">
                  <c:v>-1.2237720000000001</c:v>
                </c:pt>
                <c:pt idx="601">
                  <c:v>-1.2220249999999999</c:v>
                </c:pt>
                <c:pt idx="602">
                  <c:v>-1.210669</c:v>
                </c:pt>
                <c:pt idx="603">
                  <c:v>-1.2029810000000001</c:v>
                </c:pt>
                <c:pt idx="604">
                  <c:v>-1.217657</c:v>
                </c:pt>
                <c:pt idx="605">
                  <c:v>-1.174674</c:v>
                </c:pt>
                <c:pt idx="606">
                  <c:v>-1.173189</c:v>
                </c:pt>
                <c:pt idx="607">
                  <c:v>-1.1693450000000001</c:v>
                </c:pt>
                <c:pt idx="608">
                  <c:v>-1.148199</c:v>
                </c:pt>
                <c:pt idx="609">
                  <c:v>-1.1136790000000001</c:v>
                </c:pt>
                <c:pt idx="610">
                  <c:v>-1.0810770000000001</c:v>
                </c:pt>
                <c:pt idx="611">
                  <c:v>-1.080028</c:v>
                </c:pt>
                <c:pt idx="612">
                  <c:v>-1.058349</c:v>
                </c:pt>
                <c:pt idx="613">
                  <c:v>-1.0403389999999999</c:v>
                </c:pt>
                <c:pt idx="614">
                  <c:v>-1.073647</c:v>
                </c:pt>
                <c:pt idx="615">
                  <c:v>-1.06508</c:v>
                </c:pt>
                <c:pt idx="616">
                  <c:v>-1.0287980000000001</c:v>
                </c:pt>
                <c:pt idx="617">
                  <c:v>-0.96268699999999996</c:v>
                </c:pt>
                <c:pt idx="618">
                  <c:v>-0.956565</c:v>
                </c:pt>
                <c:pt idx="619">
                  <c:v>-0.95271600000000001</c:v>
                </c:pt>
                <c:pt idx="620">
                  <c:v>-0.95499100000000003</c:v>
                </c:pt>
                <c:pt idx="621">
                  <c:v>-0.93898400000000004</c:v>
                </c:pt>
                <c:pt idx="622">
                  <c:v>-0.94195799999999996</c:v>
                </c:pt>
                <c:pt idx="623">
                  <c:v>-0.93504799999999999</c:v>
                </c:pt>
                <c:pt idx="624">
                  <c:v>-0.88325699999999996</c:v>
                </c:pt>
                <c:pt idx="625">
                  <c:v>-0.90049299999999999</c:v>
                </c:pt>
                <c:pt idx="626">
                  <c:v>-0.88317000000000001</c:v>
                </c:pt>
                <c:pt idx="627">
                  <c:v>-0.859545</c:v>
                </c:pt>
                <c:pt idx="628">
                  <c:v>-0.85630700000000004</c:v>
                </c:pt>
                <c:pt idx="629">
                  <c:v>-0.87888200000000005</c:v>
                </c:pt>
                <c:pt idx="630">
                  <c:v>-0.87153199999999997</c:v>
                </c:pt>
                <c:pt idx="631">
                  <c:v>-0.85131900000000005</c:v>
                </c:pt>
                <c:pt idx="632">
                  <c:v>-0.78445200000000004</c:v>
                </c:pt>
                <c:pt idx="633">
                  <c:v>-0.81447499999999995</c:v>
                </c:pt>
                <c:pt idx="634">
                  <c:v>-0.77377200000000002</c:v>
                </c:pt>
                <c:pt idx="635">
                  <c:v>-0.78541499999999997</c:v>
                </c:pt>
                <c:pt idx="636">
                  <c:v>-0.77412199999999998</c:v>
                </c:pt>
                <c:pt idx="637">
                  <c:v>-0.73525099999999999</c:v>
                </c:pt>
                <c:pt idx="638">
                  <c:v>-0.75783900000000004</c:v>
                </c:pt>
                <c:pt idx="639">
                  <c:v>-0.74785800000000002</c:v>
                </c:pt>
                <c:pt idx="640">
                  <c:v>-0.72710799999999998</c:v>
                </c:pt>
                <c:pt idx="641">
                  <c:v>-0.71257199999999998</c:v>
                </c:pt>
                <c:pt idx="642">
                  <c:v>-0.69952400000000003</c:v>
                </c:pt>
                <c:pt idx="643">
                  <c:v>-0.68673799999999996</c:v>
                </c:pt>
                <c:pt idx="644">
                  <c:v>-0.67736700000000005</c:v>
                </c:pt>
                <c:pt idx="645">
                  <c:v>-0.67815599999999998</c:v>
                </c:pt>
                <c:pt idx="646">
                  <c:v>-0.66484299999999996</c:v>
                </c:pt>
                <c:pt idx="647">
                  <c:v>-0.66072600000000004</c:v>
                </c:pt>
                <c:pt idx="648">
                  <c:v>-0.64241999999999999</c:v>
                </c:pt>
                <c:pt idx="649">
                  <c:v>-0.62638899999999997</c:v>
                </c:pt>
                <c:pt idx="650">
                  <c:v>-0.62542500000000001</c:v>
                </c:pt>
                <c:pt idx="651">
                  <c:v>-0.61745300000000003</c:v>
                </c:pt>
                <c:pt idx="652">
                  <c:v>-0.61657700000000004</c:v>
                </c:pt>
                <c:pt idx="653">
                  <c:v>-0.59248400000000001</c:v>
                </c:pt>
                <c:pt idx="654">
                  <c:v>-0.61140799999999995</c:v>
                </c:pt>
                <c:pt idx="655">
                  <c:v>-0.58687599999999995</c:v>
                </c:pt>
                <c:pt idx="656">
                  <c:v>-0.59993099999999999</c:v>
                </c:pt>
                <c:pt idx="657">
                  <c:v>-0.57907799999999998</c:v>
                </c:pt>
                <c:pt idx="658">
                  <c:v>-0.55830999999999997</c:v>
                </c:pt>
                <c:pt idx="659">
                  <c:v>-0.56234099999999998</c:v>
                </c:pt>
                <c:pt idx="660">
                  <c:v>-0.572156</c:v>
                </c:pt>
                <c:pt idx="661">
                  <c:v>-0.53123100000000001</c:v>
                </c:pt>
                <c:pt idx="662">
                  <c:v>-0.56277999999999995</c:v>
                </c:pt>
                <c:pt idx="663">
                  <c:v>-0.51633099999999998</c:v>
                </c:pt>
                <c:pt idx="664">
                  <c:v>-0.51080899999999996</c:v>
                </c:pt>
                <c:pt idx="665">
                  <c:v>-0.49432999999999999</c:v>
                </c:pt>
                <c:pt idx="666">
                  <c:v>-0.53079200000000004</c:v>
                </c:pt>
                <c:pt idx="667">
                  <c:v>-0.52579699999999996</c:v>
                </c:pt>
                <c:pt idx="668">
                  <c:v>-0.51133499999999998</c:v>
                </c:pt>
                <c:pt idx="669">
                  <c:v>-0.483547</c:v>
                </c:pt>
                <c:pt idx="670">
                  <c:v>-0.45865</c:v>
                </c:pt>
                <c:pt idx="671">
                  <c:v>-0.45102199999999998</c:v>
                </c:pt>
                <c:pt idx="672">
                  <c:v>-0.46767999999999998</c:v>
                </c:pt>
                <c:pt idx="673">
                  <c:v>-0.451548</c:v>
                </c:pt>
                <c:pt idx="674">
                  <c:v>-0.43690600000000002</c:v>
                </c:pt>
                <c:pt idx="675">
                  <c:v>-0.43392399999999998</c:v>
                </c:pt>
                <c:pt idx="676">
                  <c:v>-0.43716899999999997</c:v>
                </c:pt>
                <c:pt idx="677">
                  <c:v>-0.45707199999999998</c:v>
                </c:pt>
                <c:pt idx="678">
                  <c:v>-0.45330199999999998</c:v>
                </c:pt>
                <c:pt idx="679">
                  <c:v>-0.42129800000000001</c:v>
                </c:pt>
                <c:pt idx="680">
                  <c:v>-0.44549800000000001</c:v>
                </c:pt>
                <c:pt idx="681">
                  <c:v>-0.46206900000000001</c:v>
                </c:pt>
                <c:pt idx="682">
                  <c:v>-0.447077</c:v>
                </c:pt>
                <c:pt idx="683">
                  <c:v>-0.45654600000000001</c:v>
                </c:pt>
                <c:pt idx="684">
                  <c:v>-0.41147600000000001</c:v>
                </c:pt>
                <c:pt idx="685">
                  <c:v>-0.41717599999999999</c:v>
                </c:pt>
                <c:pt idx="686">
                  <c:v>-0.40788099999999999</c:v>
                </c:pt>
                <c:pt idx="687">
                  <c:v>-0.39823399999999998</c:v>
                </c:pt>
                <c:pt idx="688">
                  <c:v>-0.38595600000000002</c:v>
                </c:pt>
                <c:pt idx="689">
                  <c:v>-0.39112999999999998</c:v>
                </c:pt>
                <c:pt idx="690">
                  <c:v>-0.40332099999999999</c:v>
                </c:pt>
                <c:pt idx="691">
                  <c:v>-0.375168</c:v>
                </c:pt>
                <c:pt idx="692">
                  <c:v>-0.367537</c:v>
                </c:pt>
                <c:pt idx="693">
                  <c:v>-0.380606</c:v>
                </c:pt>
                <c:pt idx="694">
                  <c:v>-0.36964200000000003</c:v>
                </c:pt>
                <c:pt idx="695">
                  <c:v>-0.34832800000000003</c:v>
                </c:pt>
                <c:pt idx="696">
                  <c:v>-0.39858500000000002</c:v>
                </c:pt>
                <c:pt idx="697">
                  <c:v>-0.35797699999999999</c:v>
                </c:pt>
                <c:pt idx="698">
                  <c:v>-0.37429099999999998</c:v>
                </c:pt>
                <c:pt idx="699">
                  <c:v>-0.36867800000000001</c:v>
                </c:pt>
                <c:pt idx="700">
                  <c:v>-0.37648399999999999</c:v>
                </c:pt>
                <c:pt idx="701">
                  <c:v>-0.34376600000000002</c:v>
                </c:pt>
                <c:pt idx="702">
                  <c:v>-0.33429199999999998</c:v>
                </c:pt>
                <c:pt idx="703">
                  <c:v>-0.36131000000000002</c:v>
                </c:pt>
                <c:pt idx="704">
                  <c:v>-0.36929200000000001</c:v>
                </c:pt>
                <c:pt idx="705">
                  <c:v>-0.40533799999999998</c:v>
                </c:pt>
                <c:pt idx="706">
                  <c:v>-0.36552000000000001</c:v>
                </c:pt>
                <c:pt idx="707">
                  <c:v>-0.36902800000000002</c:v>
                </c:pt>
                <c:pt idx="708">
                  <c:v>-0.36516900000000002</c:v>
                </c:pt>
                <c:pt idx="709">
                  <c:v>-0.39840999999999999</c:v>
                </c:pt>
                <c:pt idx="710">
                  <c:v>-0.409196</c:v>
                </c:pt>
                <c:pt idx="711">
                  <c:v>-0.39016600000000001</c:v>
                </c:pt>
                <c:pt idx="712">
                  <c:v>-0.39402500000000001</c:v>
                </c:pt>
                <c:pt idx="713">
                  <c:v>-0.38639400000000002</c:v>
                </c:pt>
                <c:pt idx="714">
                  <c:v>-0.38455299999999998</c:v>
                </c:pt>
                <c:pt idx="715">
                  <c:v>-0.37814999999999999</c:v>
                </c:pt>
                <c:pt idx="716">
                  <c:v>-0.37665900000000002</c:v>
                </c:pt>
                <c:pt idx="717">
                  <c:v>-0.37551899999999999</c:v>
                </c:pt>
                <c:pt idx="718">
                  <c:v>-0.358678</c:v>
                </c:pt>
                <c:pt idx="719">
                  <c:v>-0.36394100000000001</c:v>
                </c:pt>
                <c:pt idx="720">
                  <c:v>-0.36990600000000001</c:v>
                </c:pt>
                <c:pt idx="721">
                  <c:v>-0.383851</c:v>
                </c:pt>
                <c:pt idx="722">
                  <c:v>-0.37183500000000003</c:v>
                </c:pt>
                <c:pt idx="723">
                  <c:v>-0.38884999999999997</c:v>
                </c:pt>
                <c:pt idx="724">
                  <c:v>-0.39376100000000003</c:v>
                </c:pt>
                <c:pt idx="725">
                  <c:v>-0.40612700000000002</c:v>
                </c:pt>
                <c:pt idx="726">
                  <c:v>-0.42454199999999997</c:v>
                </c:pt>
                <c:pt idx="727">
                  <c:v>-0.393148</c:v>
                </c:pt>
                <c:pt idx="728">
                  <c:v>-0.37753599999999998</c:v>
                </c:pt>
                <c:pt idx="729">
                  <c:v>-0.37095800000000001</c:v>
                </c:pt>
                <c:pt idx="730">
                  <c:v>-0.34981899999999999</c:v>
                </c:pt>
                <c:pt idx="731">
                  <c:v>-0.371923</c:v>
                </c:pt>
                <c:pt idx="732">
                  <c:v>-0.39016600000000001</c:v>
                </c:pt>
                <c:pt idx="733">
                  <c:v>-0.40218100000000001</c:v>
                </c:pt>
                <c:pt idx="734">
                  <c:v>-0.40744200000000003</c:v>
                </c:pt>
                <c:pt idx="735">
                  <c:v>-0.37937799999999999</c:v>
                </c:pt>
                <c:pt idx="736">
                  <c:v>-0.357713</c:v>
                </c:pt>
                <c:pt idx="737">
                  <c:v>-0.362099</c:v>
                </c:pt>
                <c:pt idx="738">
                  <c:v>-0.38086900000000001</c:v>
                </c:pt>
                <c:pt idx="739">
                  <c:v>-0.37911499999999998</c:v>
                </c:pt>
                <c:pt idx="740">
                  <c:v>-0.38858700000000002</c:v>
                </c:pt>
                <c:pt idx="741">
                  <c:v>-0.38209700000000002</c:v>
                </c:pt>
                <c:pt idx="742">
                  <c:v>-0.37420300000000001</c:v>
                </c:pt>
                <c:pt idx="743">
                  <c:v>-0.36920399999999998</c:v>
                </c:pt>
                <c:pt idx="744">
                  <c:v>-0.35666100000000001</c:v>
                </c:pt>
                <c:pt idx="745">
                  <c:v>-0.39419999999999999</c:v>
                </c:pt>
                <c:pt idx="746">
                  <c:v>-0.39297199999999999</c:v>
                </c:pt>
                <c:pt idx="747">
                  <c:v>-0.40823199999999998</c:v>
                </c:pt>
                <c:pt idx="748">
                  <c:v>-0.38104500000000002</c:v>
                </c:pt>
                <c:pt idx="749">
                  <c:v>-0.39683099999999999</c:v>
                </c:pt>
                <c:pt idx="750">
                  <c:v>-0.40647800000000001</c:v>
                </c:pt>
                <c:pt idx="751">
                  <c:v>-0.39691900000000002</c:v>
                </c:pt>
                <c:pt idx="752">
                  <c:v>-0.39358599999999999</c:v>
                </c:pt>
                <c:pt idx="753">
                  <c:v>-0.37964100000000001</c:v>
                </c:pt>
                <c:pt idx="754">
                  <c:v>-0.38095699999999999</c:v>
                </c:pt>
                <c:pt idx="755">
                  <c:v>-0.36780000000000002</c:v>
                </c:pt>
                <c:pt idx="756">
                  <c:v>-0.36516900000000002</c:v>
                </c:pt>
                <c:pt idx="757">
                  <c:v>-0.35367799999999999</c:v>
                </c:pt>
                <c:pt idx="758">
                  <c:v>-0.36701099999999998</c:v>
                </c:pt>
                <c:pt idx="759">
                  <c:v>-0.36885299999999999</c:v>
                </c:pt>
                <c:pt idx="760">
                  <c:v>-0.32218599999999997</c:v>
                </c:pt>
                <c:pt idx="761">
                  <c:v>-0.35060799999999998</c:v>
                </c:pt>
                <c:pt idx="762">
                  <c:v>-0.36490600000000001</c:v>
                </c:pt>
                <c:pt idx="763">
                  <c:v>-0.374116</c:v>
                </c:pt>
                <c:pt idx="764">
                  <c:v>-0.36315199999999997</c:v>
                </c:pt>
                <c:pt idx="765">
                  <c:v>-0.36025699999999999</c:v>
                </c:pt>
                <c:pt idx="766">
                  <c:v>-0.35911700000000002</c:v>
                </c:pt>
                <c:pt idx="767">
                  <c:v>-0.34236299999999997</c:v>
                </c:pt>
                <c:pt idx="768">
                  <c:v>-0.33841500000000002</c:v>
                </c:pt>
                <c:pt idx="769">
                  <c:v>-0.372888</c:v>
                </c:pt>
                <c:pt idx="770">
                  <c:v>-0.37025599999999997</c:v>
                </c:pt>
                <c:pt idx="771">
                  <c:v>-0.315079</c:v>
                </c:pt>
                <c:pt idx="772">
                  <c:v>-0.31797399999999998</c:v>
                </c:pt>
                <c:pt idx="773">
                  <c:v>-0.30823600000000001</c:v>
                </c:pt>
                <c:pt idx="774">
                  <c:v>-0.34613500000000003</c:v>
                </c:pt>
                <c:pt idx="775">
                  <c:v>-0.33885399999999999</c:v>
                </c:pt>
                <c:pt idx="776">
                  <c:v>-0.34587099999999998</c:v>
                </c:pt>
                <c:pt idx="777">
                  <c:v>-0.34481899999999999</c:v>
                </c:pt>
                <c:pt idx="778">
                  <c:v>-0.356485</c:v>
                </c:pt>
                <c:pt idx="779">
                  <c:v>-0.342275</c:v>
                </c:pt>
                <c:pt idx="780">
                  <c:v>-0.30077799999999999</c:v>
                </c:pt>
                <c:pt idx="781">
                  <c:v>-0.29849700000000001</c:v>
                </c:pt>
                <c:pt idx="782">
                  <c:v>-0.33806399999999998</c:v>
                </c:pt>
                <c:pt idx="783">
                  <c:v>-0.29393399999999997</c:v>
                </c:pt>
                <c:pt idx="784">
                  <c:v>-0.28963499999999998</c:v>
                </c:pt>
                <c:pt idx="785">
                  <c:v>-0.29542600000000002</c:v>
                </c:pt>
                <c:pt idx="786">
                  <c:v>-0.32841399999999998</c:v>
                </c:pt>
                <c:pt idx="787">
                  <c:v>-0.28165000000000001</c:v>
                </c:pt>
                <c:pt idx="788">
                  <c:v>-0.292267</c:v>
                </c:pt>
                <c:pt idx="789">
                  <c:v>-0.29621599999999998</c:v>
                </c:pt>
                <c:pt idx="790">
                  <c:v>-0.29700500000000002</c:v>
                </c:pt>
                <c:pt idx="791">
                  <c:v>-0.27033000000000001</c:v>
                </c:pt>
                <c:pt idx="792">
                  <c:v>-0.26962799999999998</c:v>
                </c:pt>
                <c:pt idx="793">
                  <c:v>-0.27612199999999998</c:v>
                </c:pt>
                <c:pt idx="794">
                  <c:v>-0.27849099999999999</c:v>
                </c:pt>
                <c:pt idx="795">
                  <c:v>-0.273314</c:v>
                </c:pt>
                <c:pt idx="796">
                  <c:v>-0.27506900000000001</c:v>
                </c:pt>
                <c:pt idx="797">
                  <c:v>-0.27357700000000001</c:v>
                </c:pt>
                <c:pt idx="798">
                  <c:v>-0.27550799999999998</c:v>
                </c:pt>
                <c:pt idx="799">
                  <c:v>-0.288406</c:v>
                </c:pt>
                <c:pt idx="800">
                  <c:v>-0.28963499999999998</c:v>
                </c:pt>
                <c:pt idx="801">
                  <c:v>-0.301041</c:v>
                </c:pt>
                <c:pt idx="802">
                  <c:v>-0.25725500000000001</c:v>
                </c:pt>
                <c:pt idx="803">
                  <c:v>-0.285862</c:v>
                </c:pt>
                <c:pt idx="804">
                  <c:v>-0.28998600000000002</c:v>
                </c:pt>
                <c:pt idx="805">
                  <c:v>-0.281387</c:v>
                </c:pt>
                <c:pt idx="806">
                  <c:v>-0.25611400000000001</c:v>
                </c:pt>
                <c:pt idx="807">
                  <c:v>-0.262432</c:v>
                </c:pt>
                <c:pt idx="808">
                  <c:v>-0.27243600000000001</c:v>
                </c:pt>
                <c:pt idx="809">
                  <c:v>-0.25997500000000001</c:v>
                </c:pt>
                <c:pt idx="810">
                  <c:v>-0.25839600000000001</c:v>
                </c:pt>
                <c:pt idx="811">
                  <c:v>-0.25839600000000001</c:v>
                </c:pt>
                <c:pt idx="812">
                  <c:v>-0.25734200000000002</c:v>
                </c:pt>
                <c:pt idx="813">
                  <c:v>-0.266206</c:v>
                </c:pt>
                <c:pt idx="814">
                  <c:v>-0.27708700000000003</c:v>
                </c:pt>
                <c:pt idx="815">
                  <c:v>-0.25742999999999999</c:v>
                </c:pt>
                <c:pt idx="816">
                  <c:v>-0.26822400000000002</c:v>
                </c:pt>
                <c:pt idx="817">
                  <c:v>-0.25751800000000002</c:v>
                </c:pt>
                <c:pt idx="818">
                  <c:v>-0.28638799999999998</c:v>
                </c:pt>
                <c:pt idx="819">
                  <c:v>-0.28375600000000001</c:v>
                </c:pt>
                <c:pt idx="820">
                  <c:v>-0.25470999999999999</c:v>
                </c:pt>
                <c:pt idx="821">
                  <c:v>-0.25901000000000002</c:v>
                </c:pt>
                <c:pt idx="822">
                  <c:v>-0.25769399999999998</c:v>
                </c:pt>
                <c:pt idx="823">
                  <c:v>-0.226713</c:v>
                </c:pt>
                <c:pt idx="824">
                  <c:v>-0.21249299999999999</c:v>
                </c:pt>
                <c:pt idx="825">
                  <c:v>-0.21065</c:v>
                </c:pt>
                <c:pt idx="826">
                  <c:v>-0.24646000000000001</c:v>
                </c:pt>
                <c:pt idx="827">
                  <c:v>-0.24330099999999999</c:v>
                </c:pt>
                <c:pt idx="828">
                  <c:v>-0.23496300000000001</c:v>
                </c:pt>
                <c:pt idx="829">
                  <c:v>-0.21301999999999999</c:v>
                </c:pt>
                <c:pt idx="830">
                  <c:v>-0.23145199999999999</c:v>
                </c:pt>
                <c:pt idx="831">
                  <c:v>-0.21065</c:v>
                </c:pt>
                <c:pt idx="832">
                  <c:v>-0.19125</c:v>
                </c:pt>
                <c:pt idx="833">
                  <c:v>-0.22987199999999999</c:v>
                </c:pt>
                <c:pt idx="834">
                  <c:v>-0.20073099999999999</c:v>
                </c:pt>
                <c:pt idx="835">
                  <c:v>-0.19247900000000001</c:v>
                </c:pt>
                <c:pt idx="836">
                  <c:v>-0.20318900000000001</c:v>
                </c:pt>
                <c:pt idx="837">
                  <c:v>-0.195025</c:v>
                </c:pt>
                <c:pt idx="838">
                  <c:v>-0.16552700000000001</c:v>
                </c:pt>
                <c:pt idx="839">
                  <c:v>-0.18299799999999999</c:v>
                </c:pt>
                <c:pt idx="840">
                  <c:v>-0.175624</c:v>
                </c:pt>
                <c:pt idx="841">
                  <c:v>-0.20196</c:v>
                </c:pt>
                <c:pt idx="842">
                  <c:v>-0.21907599999999999</c:v>
                </c:pt>
                <c:pt idx="843">
                  <c:v>-0.20915800000000001</c:v>
                </c:pt>
                <c:pt idx="844">
                  <c:v>-0.15665999999999999</c:v>
                </c:pt>
                <c:pt idx="845">
                  <c:v>-0.16622999999999999</c:v>
                </c:pt>
                <c:pt idx="846">
                  <c:v>-0.15815199999999999</c:v>
                </c:pt>
                <c:pt idx="847">
                  <c:v>-0.200819</c:v>
                </c:pt>
                <c:pt idx="848">
                  <c:v>-0.195991</c:v>
                </c:pt>
                <c:pt idx="849">
                  <c:v>-0.191777</c:v>
                </c:pt>
                <c:pt idx="850">
                  <c:v>-0.144455</c:v>
                </c:pt>
                <c:pt idx="851">
                  <c:v>-0.14735300000000001</c:v>
                </c:pt>
                <c:pt idx="852">
                  <c:v>-0.16622999999999999</c:v>
                </c:pt>
                <c:pt idx="853">
                  <c:v>-0.16991700000000001</c:v>
                </c:pt>
                <c:pt idx="854">
                  <c:v>-0.147704</c:v>
                </c:pt>
                <c:pt idx="855">
                  <c:v>-0.124083</c:v>
                </c:pt>
                <c:pt idx="856">
                  <c:v>-0.16280600000000001</c:v>
                </c:pt>
                <c:pt idx="857">
                  <c:v>-0.130055</c:v>
                </c:pt>
                <c:pt idx="858">
                  <c:v>-0.123029</c:v>
                </c:pt>
                <c:pt idx="859">
                  <c:v>-0.149197</c:v>
                </c:pt>
                <c:pt idx="860">
                  <c:v>-0.16939000000000001</c:v>
                </c:pt>
                <c:pt idx="861">
                  <c:v>-0.14691399999999999</c:v>
                </c:pt>
                <c:pt idx="862">
                  <c:v>-0.16780999999999999</c:v>
                </c:pt>
                <c:pt idx="863">
                  <c:v>-0.160084</c:v>
                </c:pt>
                <c:pt idx="864">
                  <c:v>-0.127771</c:v>
                </c:pt>
                <c:pt idx="865">
                  <c:v>-0.15314800000000001</c:v>
                </c:pt>
                <c:pt idx="866">
                  <c:v>-0.16675699999999999</c:v>
                </c:pt>
                <c:pt idx="867">
                  <c:v>-0.14998700000000001</c:v>
                </c:pt>
                <c:pt idx="868">
                  <c:v>-0.14384</c:v>
                </c:pt>
                <c:pt idx="869">
                  <c:v>-0.123381</c:v>
                </c:pt>
                <c:pt idx="870">
                  <c:v>-0.12820999999999999</c:v>
                </c:pt>
                <c:pt idx="871">
                  <c:v>-0.152972</c:v>
                </c:pt>
                <c:pt idx="872">
                  <c:v>-0.13119600000000001</c:v>
                </c:pt>
                <c:pt idx="873">
                  <c:v>-0.127245</c:v>
                </c:pt>
                <c:pt idx="874">
                  <c:v>-0.166493</c:v>
                </c:pt>
                <c:pt idx="875">
                  <c:v>-0.17211199999999999</c:v>
                </c:pt>
                <c:pt idx="876">
                  <c:v>-0.16148899999999999</c:v>
                </c:pt>
                <c:pt idx="877">
                  <c:v>-0.13523499999999999</c:v>
                </c:pt>
                <c:pt idx="878">
                  <c:v>-0.163684</c:v>
                </c:pt>
                <c:pt idx="879">
                  <c:v>-0.1686</c:v>
                </c:pt>
                <c:pt idx="880">
                  <c:v>-0.13883499999999999</c:v>
                </c:pt>
                <c:pt idx="881">
                  <c:v>-0.130581</c:v>
                </c:pt>
                <c:pt idx="882">
                  <c:v>-0.16254199999999999</c:v>
                </c:pt>
                <c:pt idx="883">
                  <c:v>-0.13813300000000001</c:v>
                </c:pt>
                <c:pt idx="884">
                  <c:v>-0.157362</c:v>
                </c:pt>
                <c:pt idx="885">
                  <c:v>-0.13549900000000001</c:v>
                </c:pt>
                <c:pt idx="886">
                  <c:v>-0.156221</c:v>
                </c:pt>
                <c:pt idx="887">
                  <c:v>-0.10976900000000001</c:v>
                </c:pt>
                <c:pt idx="888">
                  <c:v>-0.137431</c:v>
                </c:pt>
                <c:pt idx="889">
                  <c:v>-0.123205</c:v>
                </c:pt>
                <c:pt idx="890">
                  <c:v>-0.101953</c:v>
                </c:pt>
                <c:pt idx="891">
                  <c:v>-0.132601</c:v>
                </c:pt>
                <c:pt idx="892">
                  <c:v>-0.106432</c:v>
                </c:pt>
                <c:pt idx="893">
                  <c:v>-0.104588</c:v>
                </c:pt>
                <c:pt idx="894">
                  <c:v>-9.7034999999999996E-2</c:v>
                </c:pt>
                <c:pt idx="895">
                  <c:v>-7.8941999999999998E-2</c:v>
                </c:pt>
                <c:pt idx="896">
                  <c:v>-6.6380999999999996E-2</c:v>
                </c:pt>
                <c:pt idx="897">
                  <c:v>-9.2643000000000003E-2</c:v>
                </c:pt>
                <c:pt idx="898">
                  <c:v>-6.6907999999999995E-2</c:v>
                </c:pt>
                <c:pt idx="899">
                  <c:v>-5.0481999999999999E-2</c:v>
                </c:pt>
                <c:pt idx="900">
                  <c:v>-7.8326999999999994E-2</c:v>
                </c:pt>
                <c:pt idx="901">
                  <c:v>-6.4888000000000001E-2</c:v>
                </c:pt>
                <c:pt idx="902">
                  <c:v>-7.2618000000000002E-2</c:v>
                </c:pt>
                <c:pt idx="903">
                  <c:v>-4.6089999999999999E-2</c:v>
                </c:pt>
                <c:pt idx="904">
                  <c:v>-7.1211999999999998E-2</c:v>
                </c:pt>
                <c:pt idx="905">
                  <c:v>-6.4536999999999997E-2</c:v>
                </c:pt>
                <c:pt idx="906">
                  <c:v>-5.3907999999999998E-2</c:v>
                </c:pt>
                <c:pt idx="907">
                  <c:v>-5.2589999999999998E-2</c:v>
                </c:pt>
                <c:pt idx="908">
                  <c:v>-5.0569999999999997E-2</c:v>
                </c:pt>
                <c:pt idx="909">
                  <c:v>-6.1901999999999999E-2</c:v>
                </c:pt>
                <c:pt idx="910">
                  <c:v>-3.1154999999999999E-2</c:v>
                </c:pt>
                <c:pt idx="911">
                  <c:v>-1.4902E-2</c:v>
                </c:pt>
                <c:pt idx="912">
                  <c:v>-5.764E-3</c:v>
                </c:pt>
                <c:pt idx="913">
                  <c:v>-5.6981999999999998E-2</c:v>
                </c:pt>
                <c:pt idx="914">
                  <c:v>-4.8374E-2</c:v>
                </c:pt>
                <c:pt idx="915">
                  <c:v>-3.8270999999999999E-2</c:v>
                </c:pt>
                <c:pt idx="916">
                  <c:v>-5.5313000000000001E-2</c:v>
                </c:pt>
                <c:pt idx="917">
                  <c:v>-3.1507E-2</c:v>
                </c:pt>
                <c:pt idx="918">
                  <c:v>-5.3996000000000002E-2</c:v>
                </c:pt>
                <c:pt idx="919">
                  <c:v>-3.2296999999999999E-2</c:v>
                </c:pt>
                <c:pt idx="920">
                  <c:v>-6.3570000000000002E-2</c:v>
                </c:pt>
                <c:pt idx="921">
                  <c:v>-2.8694999999999998E-2</c:v>
                </c:pt>
                <c:pt idx="922">
                  <c:v>-7.0157999999999998E-2</c:v>
                </c:pt>
                <c:pt idx="923">
                  <c:v>-5.7158E-2</c:v>
                </c:pt>
                <c:pt idx="924">
                  <c:v>-2.4215E-2</c:v>
                </c:pt>
                <c:pt idx="925">
                  <c:v>-2.9398000000000001E-2</c:v>
                </c:pt>
                <c:pt idx="926">
                  <c:v>-3.9061999999999999E-2</c:v>
                </c:pt>
                <c:pt idx="927">
                  <c:v>-3.7479999999999999E-2</c:v>
                </c:pt>
                <c:pt idx="928">
                  <c:v>-3.9940000000000003E-2</c:v>
                </c:pt>
                <c:pt idx="929">
                  <c:v>-5.6543000000000003E-2</c:v>
                </c:pt>
                <c:pt idx="930">
                  <c:v>-4.7143999999999998E-2</c:v>
                </c:pt>
                <c:pt idx="931">
                  <c:v>-6.9894999999999999E-2</c:v>
                </c:pt>
                <c:pt idx="932">
                  <c:v>-6.7961999999999995E-2</c:v>
                </c:pt>
                <c:pt idx="933">
                  <c:v>-5.5840000000000001E-2</c:v>
                </c:pt>
                <c:pt idx="934">
                  <c:v>-6.7348000000000005E-2</c:v>
                </c:pt>
                <c:pt idx="935">
                  <c:v>-8.1049999999999997E-2</c:v>
                </c:pt>
                <c:pt idx="936">
                  <c:v>-8.6319999999999994E-2</c:v>
                </c:pt>
                <c:pt idx="937">
                  <c:v>-9.4575999999999993E-2</c:v>
                </c:pt>
                <c:pt idx="938">
                  <c:v>-7.7887999999999999E-2</c:v>
                </c:pt>
                <c:pt idx="939">
                  <c:v>-6.9192000000000004E-2</c:v>
                </c:pt>
                <c:pt idx="940">
                  <c:v>-0.11784799999999999</c:v>
                </c:pt>
                <c:pt idx="941">
                  <c:v>-7.9557000000000003E-2</c:v>
                </c:pt>
                <c:pt idx="942">
                  <c:v>-0.108891</c:v>
                </c:pt>
                <c:pt idx="943">
                  <c:v>-9.0711E-2</c:v>
                </c:pt>
                <c:pt idx="944">
                  <c:v>-7.9731999999999997E-2</c:v>
                </c:pt>
                <c:pt idx="945">
                  <c:v>-0.100899</c:v>
                </c:pt>
                <c:pt idx="946">
                  <c:v>-5.4611E-2</c:v>
                </c:pt>
                <c:pt idx="947">
                  <c:v>-8.9745000000000005E-2</c:v>
                </c:pt>
                <c:pt idx="948">
                  <c:v>-9.4662999999999997E-2</c:v>
                </c:pt>
                <c:pt idx="949">
                  <c:v>-0.10019599999999999</c:v>
                </c:pt>
                <c:pt idx="950">
                  <c:v>-7.8063999999999995E-2</c:v>
                </c:pt>
                <c:pt idx="951">
                  <c:v>-9.8615999999999995E-2</c:v>
                </c:pt>
                <c:pt idx="952">
                  <c:v>-9.5805000000000001E-2</c:v>
                </c:pt>
                <c:pt idx="953">
                  <c:v>-0.10854</c:v>
                </c:pt>
                <c:pt idx="954">
                  <c:v>-0.18062800000000001</c:v>
                </c:pt>
                <c:pt idx="955">
                  <c:v>-0.14384</c:v>
                </c:pt>
                <c:pt idx="956">
                  <c:v>-0.12759599999999999</c:v>
                </c:pt>
                <c:pt idx="957">
                  <c:v>-9.5453999999999997E-2</c:v>
                </c:pt>
                <c:pt idx="958">
                  <c:v>-0.102655</c:v>
                </c:pt>
                <c:pt idx="959">
                  <c:v>-0.120044</c:v>
                </c:pt>
                <c:pt idx="960">
                  <c:v>-0.12610299999999999</c:v>
                </c:pt>
                <c:pt idx="961">
                  <c:v>-0.115477</c:v>
                </c:pt>
                <c:pt idx="962">
                  <c:v>-0.131108</c:v>
                </c:pt>
                <c:pt idx="963">
                  <c:v>-0.123556</c:v>
                </c:pt>
                <c:pt idx="964">
                  <c:v>-9.9932999999999994E-2</c:v>
                </c:pt>
                <c:pt idx="965">
                  <c:v>-9.2730999999999994E-2</c:v>
                </c:pt>
                <c:pt idx="966">
                  <c:v>-0.110647</c:v>
                </c:pt>
                <c:pt idx="967">
                  <c:v>-0.10976900000000001</c:v>
                </c:pt>
                <c:pt idx="968">
                  <c:v>-9.6332000000000001E-2</c:v>
                </c:pt>
                <c:pt idx="969">
                  <c:v>-0.119253</c:v>
                </c:pt>
                <c:pt idx="970">
                  <c:v>-0.117761</c:v>
                </c:pt>
                <c:pt idx="971">
                  <c:v>-0.102919</c:v>
                </c:pt>
                <c:pt idx="972">
                  <c:v>-0.12908900000000001</c:v>
                </c:pt>
                <c:pt idx="973">
                  <c:v>-0.12856200000000001</c:v>
                </c:pt>
                <c:pt idx="974">
                  <c:v>-0.11916599999999999</c:v>
                </c:pt>
                <c:pt idx="975">
                  <c:v>-0.1182</c:v>
                </c:pt>
                <c:pt idx="976">
                  <c:v>-0.106168</c:v>
                </c:pt>
                <c:pt idx="977">
                  <c:v>-0.109945</c:v>
                </c:pt>
                <c:pt idx="978">
                  <c:v>-8.6934999999999998E-2</c:v>
                </c:pt>
                <c:pt idx="979">
                  <c:v>-8.7724999999999997E-2</c:v>
                </c:pt>
                <c:pt idx="980">
                  <c:v>-0.106783</c:v>
                </c:pt>
                <c:pt idx="981">
                  <c:v>-0.101602</c:v>
                </c:pt>
                <c:pt idx="982">
                  <c:v>-8.1489000000000006E-2</c:v>
                </c:pt>
                <c:pt idx="983">
                  <c:v>-9.4135999999999997E-2</c:v>
                </c:pt>
                <c:pt idx="984">
                  <c:v>-0.12399499999999999</c:v>
                </c:pt>
                <c:pt idx="985">
                  <c:v>-0.143314</c:v>
                </c:pt>
                <c:pt idx="986">
                  <c:v>-9.5015000000000002E-2</c:v>
                </c:pt>
                <c:pt idx="987">
                  <c:v>-0.158855</c:v>
                </c:pt>
                <c:pt idx="988">
                  <c:v>-0.14366499999999999</c:v>
                </c:pt>
                <c:pt idx="989">
                  <c:v>-9.6420000000000006E-2</c:v>
                </c:pt>
                <c:pt idx="990">
                  <c:v>-0.13277700000000001</c:v>
                </c:pt>
                <c:pt idx="991">
                  <c:v>-0.115477</c:v>
                </c:pt>
                <c:pt idx="992">
                  <c:v>-0.102655</c:v>
                </c:pt>
                <c:pt idx="993">
                  <c:v>-0.10256800000000001</c:v>
                </c:pt>
                <c:pt idx="994">
                  <c:v>-0.104763</c:v>
                </c:pt>
                <c:pt idx="995">
                  <c:v>-9.3434000000000003E-2</c:v>
                </c:pt>
                <c:pt idx="996">
                  <c:v>-0.147704</c:v>
                </c:pt>
                <c:pt idx="997">
                  <c:v>-0.128298</c:v>
                </c:pt>
                <c:pt idx="998">
                  <c:v>-0.104236</c:v>
                </c:pt>
                <c:pt idx="999">
                  <c:v>-0.14788000000000001</c:v>
                </c:pt>
                <c:pt idx="1000">
                  <c:v>-0.128825</c:v>
                </c:pt>
                <c:pt idx="1001">
                  <c:v>-0.15112800000000001</c:v>
                </c:pt>
                <c:pt idx="1002">
                  <c:v>-0.10177700000000001</c:v>
                </c:pt>
                <c:pt idx="1003">
                  <c:v>-0.109154</c:v>
                </c:pt>
                <c:pt idx="1004">
                  <c:v>-0.12645400000000001</c:v>
                </c:pt>
                <c:pt idx="1005">
                  <c:v>-0.127245</c:v>
                </c:pt>
                <c:pt idx="1006">
                  <c:v>-8.8955000000000006E-2</c:v>
                </c:pt>
                <c:pt idx="1007">
                  <c:v>-0.108364</c:v>
                </c:pt>
                <c:pt idx="1008">
                  <c:v>-0.114687</c:v>
                </c:pt>
                <c:pt idx="1009">
                  <c:v>-7.4550000000000005E-2</c:v>
                </c:pt>
                <c:pt idx="1010">
                  <c:v>-4.4245E-2</c:v>
                </c:pt>
                <c:pt idx="1011">
                  <c:v>-4.0203999999999997E-2</c:v>
                </c:pt>
                <c:pt idx="1012">
                  <c:v>-5.7070000000000003E-2</c:v>
                </c:pt>
                <c:pt idx="1013">
                  <c:v>-5.3293E-2</c:v>
                </c:pt>
                <c:pt idx="1014">
                  <c:v>-2.7817000000000001E-2</c:v>
                </c:pt>
                <c:pt idx="1015">
                  <c:v>9.1399999999999999E-4</c:v>
                </c:pt>
                <c:pt idx="1016">
                  <c:v>-3.8447000000000002E-2</c:v>
                </c:pt>
                <c:pt idx="1017">
                  <c:v>-3.177E-2</c:v>
                </c:pt>
                <c:pt idx="1018">
                  <c:v>-3.4229999999999997E-2</c:v>
                </c:pt>
                <c:pt idx="1019">
                  <c:v>-4.0028000000000001E-2</c:v>
                </c:pt>
                <c:pt idx="1020">
                  <c:v>-1.9470000000000001E-2</c:v>
                </c:pt>
                <c:pt idx="1021">
                  <c:v>9.9640000000000006E-3</c:v>
                </c:pt>
                <c:pt idx="1022">
                  <c:v>-3.9237000000000001E-2</c:v>
                </c:pt>
                <c:pt idx="1023">
                  <c:v>-2.8958999999999999E-2</c:v>
                </c:pt>
                <c:pt idx="1024">
                  <c:v>-2.8958999999999999E-2</c:v>
                </c:pt>
                <c:pt idx="1025">
                  <c:v>-1.3847E-2</c:v>
                </c:pt>
                <c:pt idx="1026">
                  <c:v>-5.1624000000000003E-2</c:v>
                </c:pt>
                <c:pt idx="1027">
                  <c:v>-4.4771999999999999E-2</c:v>
                </c:pt>
                <c:pt idx="1028">
                  <c:v>-3.4493999999999997E-2</c:v>
                </c:pt>
                <c:pt idx="1029">
                  <c:v>-4.9163999999999999E-2</c:v>
                </c:pt>
                <c:pt idx="1030">
                  <c:v>-5.3293E-2</c:v>
                </c:pt>
                <c:pt idx="1031">
                  <c:v>-7.0819999999999998E-3</c:v>
                </c:pt>
                <c:pt idx="1032">
                  <c:v>-8.3999999999999995E-3</c:v>
                </c:pt>
                <c:pt idx="1033">
                  <c:v>-1.8943000000000002E-2</c:v>
                </c:pt>
                <c:pt idx="1034">
                  <c:v>1.0404E-2</c:v>
                </c:pt>
                <c:pt idx="1035">
                  <c:v>-6.3790000000000001E-3</c:v>
                </c:pt>
                <c:pt idx="1036">
                  <c:v>5.3949999999999996E-3</c:v>
                </c:pt>
                <c:pt idx="1037">
                  <c:v>2.9735999999999999E-2</c:v>
                </c:pt>
                <c:pt idx="1038">
                  <c:v>1.6906000000000001E-2</c:v>
                </c:pt>
                <c:pt idx="1039">
                  <c:v>-1.5868E-2</c:v>
                </c:pt>
                <c:pt idx="1040">
                  <c:v>1.3655E-2</c:v>
                </c:pt>
                <c:pt idx="1041">
                  <c:v>1.7873E-2</c:v>
                </c:pt>
                <c:pt idx="1042">
                  <c:v>1.7346E-2</c:v>
                </c:pt>
                <c:pt idx="1043">
                  <c:v>1.6730999999999999E-2</c:v>
                </c:pt>
                <c:pt idx="1044">
                  <c:v>1.6555E-2</c:v>
                </c:pt>
                <c:pt idx="1045">
                  <c:v>1.0227999999999999E-2</c:v>
                </c:pt>
                <c:pt idx="1046">
                  <c:v>1.0492E-2</c:v>
                </c:pt>
                <c:pt idx="1047">
                  <c:v>4.5643000000000003E-2</c:v>
                </c:pt>
                <c:pt idx="1048">
                  <c:v>1.9717999999999999E-2</c:v>
                </c:pt>
                <c:pt idx="1049">
                  <c:v>4.7225000000000003E-2</c:v>
                </c:pt>
                <c:pt idx="1050">
                  <c:v>2.6044999999999999E-2</c:v>
                </c:pt>
                <c:pt idx="1051">
                  <c:v>5.8737999999999999E-2</c:v>
                </c:pt>
                <c:pt idx="1052">
                  <c:v>5.8474999999999999E-2</c:v>
                </c:pt>
                <c:pt idx="1053">
                  <c:v>5.8562999999999997E-2</c:v>
                </c:pt>
                <c:pt idx="1054">
                  <c:v>5.7507999999999997E-2</c:v>
                </c:pt>
                <c:pt idx="1055">
                  <c:v>6.5329999999999999E-2</c:v>
                </c:pt>
                <c:pt idx="1056">
                  <c:v>5.8737999999999999E-2</c:v>
                </c:pt>
                <c:pt idx="1057">
                  <c:v>7.0868E-2</c:v>
                </c:pt>
                <c:pt idx="1058">
                  <c:v>7.7196000000000001E-2</c:v>
                </c:pt>
                <c:pt idx="1059">
                  <c:v>4.7663999999999998E-2</c:v>
                </c:pt>
                <c:pt idx="1060">
                  <c:v>5.0125000000000003E-2</c:v>
                </c:pt>
                <c:pt idx="1061">
                  <c:v>9.5041E-2</c:v>
                </c:pt>
                <c:pt idx="1062">
                  <c:v>7.7021000000000006E-2</c:v>
                </c:pt>
                <c:pt idx="1063">
                  <c:v>8.8623999999999994E-2</c:v>
                </c:pt>
                <c:pt idx="1064">
                  <c:v>8.6953000000000003E-2</c:v>
                </c:pt>
                <c:pt idx="1065">
                  <c:v>7.3241000000000001E-2</c:v>
                </c:pt>
                <c:pt idx="1066">
                  <c:v>8.2294999999999993E-2</c:v>
                </c:pt>
                <c:pt idx="1067">
                  <c:v>8.2822000000000007E-2</c:v>
                </c:pt>
                <c:pt idx="1068">
                  <c:v>6.6911999999999999E-2</c:v>
                </c:pt>
                <c:pt idx="1069">
                  <c:v>6.8495E-2</c:v>
                </c:pt>
                <c:pt idx="1070">
                  <c:v>7.9921000000000006E-2</c:v>
                </c:pt>
                <c:pt idx="1071">
                  <c:v>4.1952000000000003E-2</c:v>
                </c:pt>
                <c:pt idx="1072">
                  <c:v>5.6628999999999999E-2</c:v>
                </c:pt>
                <c:pt idx="1073">
                  <c:v>6.744E-2</c:v>
                </c:pt>
                <c:pt idx="1074">
                  <c:v>8.4053000000000003E-2</c:v>
                </c:pt>
                <c:pt idx="1075">
                  <c:v>4.2654999999999998E-2</c:v>
                </c:pt>
                <c:pt idx="1076">
                  <c:v>2.6221000000000001E-2</c:v>
                </c:pt>
                <c:pt idx="1077">
                  <c:v>6.5769999999999995E-2</c:v>
                </c:pt>
                <c:pt idx="1078">
                  <c:v>4.5554999999999998E-2</c:v>
                </c:pt>
                <c:pt idx="1079">
                  <c:v>5.4344000000000003E-2</c:v>
                </c:pt>
                <c:pt idx="1080">
                  <c:v>1.8926999999999999E-2</c:v>
                </c:pt>
                <c:pt idx="1081">
                  <c:v>1.8839000000000002E-2</c:v>
                </c:pt>
                <c:pt idx="1082">
                  <c:v>1.6555E-2</c:v>
                </c:pt>
                <c:pt idx="1083">
                  <c:v>1.2248999999999999E-2</c:v>
                </c:pt>
                <c:pt idx="1084">
                  <c:v>1.6169999999999999E-3</c:v>
                </c:pt>
                <c:pt idx="1085">
                  <c:v>1.5148999999999999E-2</c:v>
                </c:pt>
                <c:pt idx="1086">
                  <c:v>-1.8979999999999999E-3</c:v>
                </c:pt>
                <c:pt idx="1087">
                  <c:v>3.1979999999999999E-3</c:v>
                </c:pt>
                <c:pt idx="1088">
                  <c:v>-1.2529E-2</c:v>
                </c:pt>
                <c:pt idx="1089">
                  <c:v>-2.4653999999999999E-2</c:v>
                </c:pt>
                <c:pt idx="1090">
                  <c:v>7.5040000000000003E-3</c:v>
                </c:pt>
                <c:pt idx="1091">
                  <c:v>2.8330000000000001E-2</c:v>
                </c:pt>
                <c:pt idx="1092">
                  <c:v>1.1546000000000001E-2</c:v>
                </c:pt>
                <c:pt idx="1093">
                  <c:v>-4.797E-3</c:v>
                </c:pt>
                <c:pt idx="1094">
                  <c:v>2.7099999999999999E-2</c:v>
                </c:pt>
                <c:pt idx="1095">
                  <c:v>3.4999999999999997E-5</c:v>
                </c:pt>
                <c:pt idx="1096">
                  <c:v>8.4709999999999994E-3</c:v>
                </c:pt>
                <c:pt idx="1097">
                  <c:v>2.5870000000000001E-2</c:v>
                </c:pt>
                <c:pt idx="1098">
                  <c:v>1.5852000000000002E-2</c:v>
                </c:pt>
                <c:pt idx="1099">
                  <c:v>2.3497000000000001E-2</c:v>
                </c:pt>
                <c:pt idx="1100">
                  <c:v>1.1107000000000001E-2</c:v>
                </c:pt>
                <c:pt idx="1101">
                  <c:v>-1.1738999999999999E-2</c:v>
                </c:pt>
                <c:pt idx="1102">
                  <c:v>1.1018999999999999E-2</c:v>
                </c:pt>
                <c:pt idx="1103">
                  <c:v>-6.3790000000000001E-3</c:v>
                </c:pt>
                <c:pt idx="1104">
                  <c:v>9.1399999999999999E-4</c:v>
                </c:pt>
                <c:pt idx="1105">
                  <c:v>3.1844999999999998E-2</c:v>
                </c:pt>
                <c:pt idx="1106">
                  <c:v>2.0773E-2</c:v>
                </c:pt>
                <c:pt idx="1107">
                  <c:v>-1.7361999999999999E-2</c:v>
                </c:pt>
                <c:pt idx="1108">
                  <c:v>-2.9836999999999999E-2</c:v>
                </c:pt>
                <c:pt idx="1109">
                  <c:v>2.4990999999999999E-2</c:v>
                </c:pt>
                <c:pt idx="1110">
                  <c:v>5.5662000000000003E-2</c:v>
                </c:pt>
                <c:pt idx="1111">
                  <c:v>5.1531E-2</c:v>
                </c:pt>
                <c:pt idx="1112">
                  <c:v>1.9015000000000001E-2</c:v>
                </c:pt>
                <c:pt idx="1113">
                  <c:v>1.7784999999999999E-2</c:v>
                </c:pt>
                <c:pt idx="1114">
                  <c:v>-3.1599999999999998E-4</c:v>
                </c:pt>
                <c:pt idx="1115">
                  <c:v>1.9680000000000001E-3</c:v>
                </c:pt>
                <c:pt idx="1116">
                  <c:v>3.5448E-2</c:v>
                </c:pt>
                <c:pt idx="1117">
                  <c:v>6.6473000000000004E-2</c:v>
                </c:pt>
                <c:pt idx="1118">
                  <c:v>5.1268000000000001E-2</c:v>
                </c:pt>
                <c:pt idx="1119">
                  <c:v>4.8982999999999999E-2</c:v>
                </c:pt>
                <c:pt idx="1120">
                  <c:v>1.7697000000000001E-2</c:v>
                </c:pt>
                <c:pt idx="1121">
                  <c:v>4.0897000000000003E-2</c:v>
                </c:pt>
                <c:pt idx="1122">
                  <c:v>6.5505999999999995E-2</c:v>
                </c:pt>
                <c:pt idx="1123">
                  <c:v>5.8123000000000001E-2</c:v>
                </c:pt>
                <c:pt idx="1124">
                  <c:v>4.7576E-2</c:v>
                </c:pt>
                <c:pt idx="1125">
                  <c:v>6.8231E-2</c:v>
                </c:pt>
                <c:pt idx="1126">
                  <c:v>5.7946999999999999E-2</c:v>
                </c:pt>
                <c:pt idx="1127">
                  <c:v>4.6170000000000003E-2</c:v>
                </c:pt>
                <c:pt idx="1128">
                  <c:v>1.2248999999999999E-2</c:v>
                </c:pt>
                <c:pt idx="1129">
                  <c:v>2.1564E-2</c:v>
                </c:pt>
                <c:pt idx="1130">
                  <c:v>1.2337000000000001E-2</c:v>
                </c:pt>
                <c:pt idx="1131">
                  <c:v>-6.4669999999999997E-3</c:v>
                </c:pt>
                <c:pt idx="1132">
                  <c:v>1.3216E-2</c:v>
                </c:pt>
                <c:pt idx="1133">
                  <c:v>2.7099999999999999E-2</c:v>
                </c:pt>
                <c:pt idx="1134">
                  <c:v>2.5694000000000002E-2</c:v>
                </c:pt>
                <c:pt idx="1135">
                  <c:v>-1.5779999999999999E-2</c:v>
                </c:pt>
                <c:pt idx="1136">
                  <c:v>-1.5692000000000001E-2</c:v>
                </c:pt>
                <c:pt idx="1137">
                  <c:v>1.5764E-2</c:v>
                </c:pt>
                <c:pt idx="1138">
                  <c:v>-1.4111E-2</c:v>
                </c:pt>
                <c:pt idx="1139">
                  <c:v>1.3566999999999999E-2</c:v>
                </c:pt>
                <c:pt idx="1140">
                  <c:v>-7.2579999999999997E-3</c:v>
                </c:pt>
                <c:pt idx="1141">
                  <c:v>3.2724000000000003E-2</c:v>
                </c:pt>
                <c:pt idx="1142">
                  <c:v>1.0931E-2</c:v>
                </c:pt>
                <c:pt idx="1143">
                  <c:v>-3.392E-3</c:v>
                </c:pt>
                <c:pt idx="1144">
                  <c:v>-3.7429999999999998E-3</c:v>
                </c:pt>
                <c:pt idx="1145">
                  <c:v>-1.1475000000000001E-2</c:v>
                </c:pt>
                <c:pt idx="1146">
                  <c:v>-2.0173E-2</c:v>
                </c:pt>
                <c:pt idx="1147">
                  <c:v>5.5750000000000001E-2</c:v>
                </c:pt>
                <c:pt idx="1148">
                  <c:v>2.5694000000000002E-2</c:v>
                </c:pt>
                <c:pt idx="1149">
                  <c:v>4.5204000000000001E-2</c:v>
                </c:pt>
                <c:pt idx="1150">
                  <c:v>2.7451E-2</c:v>
                </c:pt>
                <c:pt idx="1151">
                  <c:v>-8.0479999999999996E-3</c:v>
                </c:pt>
                <c:pt idx="1152">
                  <c:v>2.3761000000000001E-2</c:v>
                </c:pt>
                <c:pt idx="1153">
                  <c:v>4.6522000000000001E-2</c:v>
                </c:pt>
                <c:pt idx="1154">
                  <c:v>2.9824E-2</c:v>
                </c:pt>
                <c:pt idx="1155">
                  <c:v>1.0666999999999999E-2</c:v>
                </c:pt>
                <c:pt idx="1156">
                  <c:v>3.2285000000000001E-2</c:v>
                </c:pt>
                <c:pt idx="1157">
                  <c:v>4.0458000000000001E-2</c:v>
                </c:pt>
                <c:pt idx="1158">
                  <c:v>2.3584999999999998E-2</c:v>
                </c:pt>
                <c:pt idx="1159">
                  <c:v>4.8982999999999999E-2</c:v>
                </c:pt>
                <c:pt idx="1160">
                  <c:v>3.9226999999999998E-2</c:v>
                </c:pt>
                <c:pt idx="1161">
                  <c:v>3.3076000000000001E-2</c:v>
                </c:pt>
                <c:pt idx="1162">
                  <c:v>-1.4100000000000001E-4</c:v>
                </c:pt>
                <c:pt idx="1163">
                  <c:v>5.2059000000000001E-2</c:v>
                </c:pt>
                <c:pt idx="1164">
                  <c:v>5.8914000000000001E-2</c:v>
                </c:pt>
                <c:pt idx="1165">
                  <c:v>3.2197000000000003E-2</c:v>
                </c:pt>
                <c:pt idx="1166">
                  <c:v>2.1212000000000002E-2</c:v>
                </c:pt>
                <c:pt idx="1167">
                  <c:v>4.3708999999999998E-2</c:v>
                </c:pt>
                <c:pt idx="1168">
                  <c:v>5.3728999999999999E-2</c:v>
                </c:pt>
                <c:pt idx="1169">
                  <c:v>2.7362999999999998E-2</c:v>
                </c:pt>
                <c:pt idx="1170">
                  <c:v>3.1581999999999999E-2</c:v>
                </c:pt>
                <c:pt idx="1171">
                  <c:v>2.3233E-2</c:v>
                </c:pt>
                <c:pt idx="1172">
                  <c:v>2.1440000000000001E-3</c:v>
                </c:pt>
                <c:pt idx="1173">
                  <c:v>3.9403000000000001E-2</c:v>
                </c:pt>
                <c:pt idx="1174">
                  <c:v>2.1212000000000002E-2</c:v>
                </c:pt>
                <c:pt idx="1175">
                  <c:v>2.7890999999999999E-2</c:v>
                </c:pt>
                <c:pt idx="1176">
                  <c:v>4.3181999999999998E-2</c:v>
                </c:pt>
                <c:pt idx="1177">
                  <c:v>5.3464999999999999E-2</c:v>
                </c:pt>
                <c:pt idx="1178">
                  <c:v>4.2917999999999998E-2</c:v>
                </c:pt>
                <c:pt idx="1179">
                  <c:v>3.3339000000000001E-2</c:v>
                </c:pt>
                <c:pt idx="1180">
                  <c:v>2.3497000000000001E-2</c:v>
                </c:pt>
                <c:pt idx="1181">
                  <c:v>6.1726999999999997E-2</c:v>
                </c:pt>
                <c:pt idx="1182">
                  <c:v>4.4588000000000003E-2</c:v>
                </c:pt>
                <c:pt idx="1183">
                  <c:v>1.9191E-2</c:v>
                </c:pt>
                <c:pt idx="1184">
                  <c:v>2.9912000000000001E-2</c:v>
                </c:pt>
                <c:pt idx="1185">
                  <c:v>5.6014000000000001E-2</c:v>
                </c:pt>
                <c:pt idx="1186">
                  <c:v>2.9824E-2</c:v>
                </c:pt>
                <c:pt idx="1187">
                  <c:v>3.6415000000000003E-2</c:v>
                </c:pt>
                <c:pt idx="1188">
                  <c:v>3.1317999999999999E-2</c:v>
                </c:pt>
                <c:pt idx="1189">
                  <c:v>2.8153999999999998E-2</c:v>
                </c:pt>
                <c:pt idx="1190">
                  <c:v>-2.8639999999999998E-3</c:v>
                </c:pt>
                <c:pt idx="1191">
                  <c:v>1.1898000000000001E-2</c:v>
                </c:pt>
                <c:pt idx="1192">
                  <c:v>4.7225000000000003E-2</c:v>
                </c:pt>
                <c:pt idx="1193">
                  <c:v>4.516E-3</c:v>
                </c:pt>
                <c:pt idx="1194">
                  <c:v>1.8488000000000001E-2</c:v>
                </c:pt>
                <c:pt idx="1195">
                  <c:v>1.6379000000000001E-2</c:v>
                </c:pt>
                <c:pt idx="1196">
                  <c:v>2.0244999999999999E-2</c:v>
                </c:pt>
                <c:pt idx="1197">
                  <c:v>2.1915E-2</c:v>
                </c:pt>
                <c:pt idx="1198">
                  <c:v>1.3303000000000001E-2</c:v>
                </c:pt>
                <c:pt idx="1199">
                  <c:v>5.5710000000000004E-3</c:v>
                </c:pt>
                <c:pt idx="1200">
                  <c:v>-1.8979999999999999E-3</c:v>
                </c:pt>
                <c:pt idx="1201">
                  <c:v>-1.2529E-2</c:v>
                </c:pt>
                <c:pt idx="1202">
                  <c:v>-2.777E-3</c:v>
                </c:pt>
                <c:pt idx="1203">
                  <c:v>2.6710000000000002E-3</c:v>
                </c:pt>
                <c:pt idx="1204">
                  <c:v>-1.1299E-2</c:v>
                </c:pt>
                <c:pt idx="1205">
                  <c:v>-1.2266000000000001E-2</c:v>
                </c:pt>
                <c:pt idx="1206">
                  <c:v>-6.5550000000000001E-3</c:v>
                </c:pt>
                <c:pt idx="1207">
                  <c:v>8.1189999999999995E-3</c:v>
                </c:pt>
                <c:pt idx="1208">
                  <c:v>8.822E-3</c:v>
                </c:pt>
                <c:pt idx="1209">
                  <c:v>-2.0084999999999999E-2</c:v>
                </c:pt>
                <c:pt idx="1210">
                  <c:v>2.99E-4</c:v>
                </c:pt>
                <c:pt idx="1211">
                  <c:v>-3.4318000000000001E-2</c:v>
                </c:pt>
                <c:pt idx="1212">
                  <c:v>-5.94E-3</c:v>
                </c:pt>
                <c:pt idx="1213">
                  <c:v>-8.3119999999999999E-3</c:v>
                </c:pt>
                <c:pt idx="1214">
                  <c:v>-5.8520000000000004E-3</c:v>
                </c:pt>
                <c:pt idx="1215">
                  <c:v>-3.8447000000000002E-2</c:v>
                </c:pt>
                <c:pt idx="1216">
                  <c:v>3.2859999999999999E-3</c:v>
                </c:pt>
                <c:pt idx="1217">
                  <c:v>-4.0400000000000001E-4</c:v>
                </c:pt>
                <c:pt idx="1218">
                  <c:v>-8.1359999999999991E-3</c:v>
                </c:pt>
                <c:pt idx="1219">
                  <c:v>-2.5531999999999999E-2</c:v>
                </c:pt>
                <c:pt idx="1220">
                  <c:v>-1.1738999999999999E-2</c:v>
                </c:pt>
                <c:pt idx="1221">
                  <c:v>-9.6299999999999997E-3</c:v>
                </c:pt>
                <c:pt idx="1222">
                  <c:v>-4.5650000000000003E-2</c:v>
                </c:pt>
                <c:pt idx="1223">
                  <c:v>-4.0819000000000001E-2</c:v>
                </c:pt>
                <c:pt idx="1224">
                  <c:v>-2.562E-2</c:v>
                </c:pt>
                <c:pt idx="1225">
                  <c:v>-3.8008E-2</c:v>
                </c:pt>
                <c:pt idx="1226">
                  <c:v>-2.7904000000000002E-2</c:v>
                </c:pt>
                <c:pt idx="1227">
                  <c:v>-2.4830000000000001E-2</c:v>
                </c:pt>
                <c:pt idx="1228">
                  <c:v>6.4999999999999997E-4</c:v>
                </c:pt>
                <c:pt idx="1229">
                  <c:v>-1.7537000000000001E-2</c:v>
                </c:pt>
                <c:pt idx="1230">
                  <c:v>-2.4389999999999998E-2</c:v>
                </c:pt>
                <c:pt idx="1231">
                  <c:v>-3.2911999999999997E-2</c:v>
                </c:pt>
                <c:pt idx="1232">
                  <c:v>-2.8783E-2</c:v>
                </c:pt>
                <c:pt idx="1233">
                  <c:v>3.3739999999999998E-3</c:v>
                </c:pt>
                <c:pt idx="1234">
                  <c:v>-2.7553000000000001E-2</c:v>
                </c:pt>
                <c:pt idx="1235">
                  <c:v>-3.2209000000000002E-2</c:v>
                </c:pt>
                <c:pt idx="1236">
                  <c:v>-7.6569999999999999E-2</c:v>
                </c:pt>
                <c:pt idx="1237">
                  <c:v>-5.6981999999999998E-2</c:v>
                </c:pt>
                <c:pt idx="1238">
                  <c:v>-4.7056000000000001E-2</c:v>
                </c:pt>
                <c:pt idx="1239">
                  <c:v>-9.9810000000000003E-3</c:v>
                </c:pt>
                <c:pt idx="1240">
                  <c:v>-4.0819000000000001E-2</c:v>
                </c:pt>
                <c:pt idx="1241">
                  <c:v>-6.0144999999999997E-2</c:v>
                </c:pt>
                <c:pt idx="1242">
                  <c:v>-3.8710000000000001E-2</c:v>
                </c:pt>
                <c:pt idx="1243">
                  <c:v>-6.9894999999999999E-2</c:v>
                </c:pt>
                <c:pt idx="1244">
                  <c:v>-7.0860999999999993E-2</c:v>
                </c:pt>
                <c:pt idx="1245">
                  <c:v>-4.3980999999999999E-2</c:v>
                </c:pt>
                <c:pt idx="1246">
                  <c:v>-4.5123000000000003E-2</c:v>
                </c:pt>
                <c:pt idx="1247">
                  <c:v>-1.9734000000000002E-2</c:v>
                </c:pt>
                <c:pt idx="1248">
                  <c:v>-6.9806999999999994E-2</c:v>
                </c:pt>
                <c:pt idx="1249">
                  <c:v>-8.6846999999999994E-2</c:v>
                </c:pt>
                <c:pt idx="1250">
                  <c:v>-9.7474000000000005E-2</c:v>
                </c:pt>
                <c:pt idx="1251">
                  <c:v>-4.8286000000000003E-2</c:v>
                </c:pt>
                <c:pt idx="1252">
                  <c:v>-4.0906999999999999E-2</c:v>
                </c:pt>
                <c:pt idx="1253">
                  <c:v>-4.4245E-2</c:v>
                </c:pt>
                <c:pt idx="1254">
                  <c:v>-6.6030000000000005E-2</c:v>
                </c:pt>
                <c:pt idx="1255">
                  <c:v>-6.4098000000000002E-2</c:v>
                </c:pt>
                <c:pt idx="1256">
                  <c:v>-8.3773E-2</c:v>
                </c:pt>
                <c:pt idx="1257">
                  <c:v>-5.4170999999999997E-2</c:v>
                </c:pt>
                <c:pt idx="1258">
                  <c:v>-9.6420000000000006E-2</c:v>
                </c:pt>
                <c:pt idx="1259">
                  <c:v>-7.2265999999999997E-2</c:v>
                </c:pt>
                <c:pt idx="1260">
                  <c:v>-7.0157999999999998E-2</c:v>
                </c:pt>
                <c:pt idx="1261">
                  <c:v>-6.4712000000000006E-2</c:v>
                </c:pt>
                <c:pt idx="1262">
                  <c:v>-7.9030000000000003E-2</c:v>
                </c:pt>
                <c:pt idx="1263">
                  <c:v>-5.5927999999999999E-2</c:v>
                </c:pt>
                <c:pt idx="1264">
                  <c:v>-5.9442000000000002E-2</c:v>
                </c:pt>
                <c:pt idx="1265">
                  <c:v>-6.4098000000000002E-2</c:v>
                </c:pt>
                <c:pt idx="1266">
                  <c:v>-6.6557000000000005E-2</c:v>
                </c:pt>
                <c:pt idx="1267">
                  <c:v>-6.6644999999999996E-2</c:v>
                </c:pt>
                <c:pt idx="1268">
                  <c:v>-4.5123000000000003E-2</c:v>
                </c:pt>
                <c:pt idx="1269">
                  <c:v>-4.8724999999999997E-2</c:v>
                </c:pt>
                <c:pt idx="1270">
                  <c:v>-4.5475000000000002E-2</c:v>
                </c:pt>
                <c:pt idx="1271">
                  <c:v>-4.2839000000000002E-2</c:v>
                </c:pt>
                <c:pt idx="1272">
                  <c:v>-6.0233000000000002E-2</c:v>
                </c:pt>
                <c:pt idx="1273">
                  <c:v>-4.6616999999999999E-2</c:v>
                </c:pt>
                <c:pt idx="1274">
                  <c:v>-5.2942000000000003E-2</c:v>
                </c:pt>
                <c:pt idx="1275">
                  <c:v>-2.6762000000000001E-2</c:v>
                </c:pt>
                <c:pt idx="1276">
                  <c:v>-4.7143999999999998E-2</c:v>
                </c:pt>
                <c:pt idx="1277">
                  <c:v>24.937131999999998</c:v>
                </c:pt>
                <c:pt idx="1278">
                  <c:v>24.960850000000001</c:v>
                </c:pt>
                <c:pt idx="1279">
                  <c:v>24.948727000000002</c:v>
                </c:pt>
                <c:pt idx="1280">
                  <c:v>24.949342000000001</c:v>
                </c:pt>
                <c:pt idx="1281">
                  <c:v>24.911133</c:v>
                </c:pt>
                <c:pt idx="1282">
                  <c:v>24.891109</c:v>
                </c:pt>
                <c:pt idx="1283">
                  <c:v>24.898311</c:v>
                </c:pt>
                <c:pt idx="1284">
                  <c:v>24.853788999999999</c:v>
                </c:pt>
                <c:pt idx="1285">
                  <c:v>24.841847999999999</c:v>
                </c:pt>
                <c:pt idx="1286">
                  <c:v>24.817792000000001</c:v>
                </c:pt>
                <c:pt idx="1287">
                  <c:v>24.802517000000002</c:v>
                </c:pt>
                <c:pt idx="1288">
                  <c:v>24.782064999999999</c:v>
                </c:pt>
                <c:pt idx="1289">
                  <c:v>24.715015999999999</c:v>
                </c:pt>
                <c:pt idx="1290">
                  <c:v>24.643515000000001</c:v>
                </c:pt>
                <c:pt idx="1291">
                  <c:v>24.605449</c:v>
                </c:pt>
                <c:pt idx="1292">
                  <c:v>24.580017999999999</c:v>
                </c:pt>
                <c:pt idx="1293">
                  <c:v>24.544944999999998</c:v>
                </c:pt>
                <c:pt idx="1294">
                  <c:v>24.470697999999999</c:v>
                </c:pt>
                <c:pt idx="1295">
                  <c:v>24.450627999999998</c:v>
                </c:pt>
                <c:pt idx="1296">
                  <c:v>24.395862999999999</c:v>
                </c:pt>
                <c:pt idx="1297">
                  <c:v>24.388767000000001</c:v>
                </c:pt>
                <c:pt idx="1298">
                  <c:v>24.328588</c:v>
                </c:pt>
                <c:pt idx="1299">
                  <c:v>24.221326000000001</c:v>
                </c:pt>
                <c:pt idx="1300">
                  <c:v>24.209157999999999</c:v>
                </c:pt>
                <c:pt idx="1301">
                  <c:v>24.139230000000001</c:v>
                </c:pt>
                <c:pt idx="1302">
                  <c:v>24.065127</c:v>
                </c:pt>
                <c:pt idx="1303">
                  <c:v>23.990876</c:v>
                </c:pt>
                <c:pt idx="1304">
                  <c:v>23.910269</c:v>
                </c:pt>
                <c:pt idx="1305">
                  <c:v>23.887194999999998</c:v>
                </c:pt>
                <c:pt idx="1306">
                  <c:v>23.792300999999998</c:v>
                </c:pt>
                <c:pt idx="1307">
                  <c:v>23.743297999999999</c:v>
                </c:pt>
                <c:pt idx="1308">
                  <c:v>23.703039</c:v>
                </c:pt>
                <c:pt idx="1309">
                  <c:v>23.576635</c:v>
                </c:pt>
                <c:pt idx="1310">
                  <c:v>23.518697</c:v>
                </c:pt>
                <c:pt idx="1311">
                  <c:v>23.387172</c:v>
                </c:pt>
                <c:pt idx="1312">
                  <c:v>23.344279</c:v>
                </c:pt>
                <c:pt idx="1313">
                  <c:v>23.229766000000001</c:v>
                </c:pt>
                <c:pt idx="1314">
                  <c:v>23.161035999999999</c:v>
                </c:pt>
                <c:pt idx="1315">
                  <c:v>23.046187</c:v>
                </c:pt>
                <c:pt idx="1316">
                  <c:v>22.988133999999999</c:v>
                </c:pt>
                <c:pt idx="1317">
                  <c:v>22.869205000000001</c:v>
                </c:pt>
                <c:pt idx="1318">
                  <c:v>22.803984</c:v>
                </c:pt>
                <c:pt idx="1319">
                  <c:v>22.720704000000001</c:v>
                </c:pt>
                <c:pt idx="1320">
                  <c:v>22.641279999999998</c:v>
                </c:pt>
                <c:pt idx="1321">
                  <c:v>22.575261000000001</c:v>
                </c:pt>
                <c:pt idx="1322">
                  <c:v>22.511434000000001</c:v>
                </c:pt>
                <c:pt idx="1323">
                  <c:v>22.418635999999999</c:v>
                </c:pt>
                <c:pt idx="1324">
                  <c:v>22.345832999999999</c:v>
                </c:pt>
                <c:pt idx="1325">
                  <c:v>22.238713000000001</c:v>
                </c:pt>
                <c:pt idx="1326">
                  <c:v>22.168399000000001</c:v>
                </c:pt>
                <c:pt idx="1327">
                  <c:v>22.053917999999999</c:v>
                </c:pt>
                <c:pt idx="1328">
                  <c:v>21.960543000000001</c:v>
                </c:pt>
                <c:pt idx="1329">
                  <c:v>21.878461999999999</c:v>
                </c:pt>
                <c:pt idx="1330">
                  <c:v>21.828173</c:v>
                </c:pt>
                <c:pt idx="1331">
                  <c:v>21.675906999999999</c:v>
                </c:pt>
                <c:pt idx="1332">
                  <c:v>21.628606000000001</c:v>
                </c:pt>
                <c:pt idx="1333">
                  <c:v>21.539221000000001</c:v>
                </c:pt>
                <c:pt idx="1334">
                  <c:v>21.444171999999998</c:v>
                </c:pt>
                <c:pt idx="1335">
                  <c:v>21.355556</c:v>
                </c:pt>
                <c:pt idx="1336">
                  <c:v>21.24747</c:v>
                </c:pt>
                <c:pt idx="1337">
                  <c:v>21.129087999999999</c:v>
                </c:pt>
                <c:pt idx="1338">
                  <c:v>21.040776000000001</c:v>
                </c:pt>
                <c:pt idx="1339">
                  <c:v>20.935953999999999</c:v>
                </c:pt>
                <c:pt idx="1340">
                  <c:v>20.844017999999998</c:v>
                </c:pt>
                <c:pt idx="1341">
                  <c:v>20.672919</c:v>
                </c:pt>
                <c:pt idx="1342">
                  <c:v>20.619990000000001</c:v>
                </c:pt>
                <c:pt idx="1343">
                  <c:v>20.525611000000001</c:v>
                </c:pt>
                <c:pt idx="1344">
                  <c:v>20.446491999999999</c:v>
                </c:pt>
                <c:pt idx="1345">
                  <c:v>20.315235999999999</c:v>
                </c:pt>
                <c:pt idx="1346">
                  <c:v>20.234649999999998</c:v>
                </c:pt>
                <c:pt idx="1347">
                  <c:v>20.140612999999998</c:v>
                </c:pt>
                <c:pt idx="1348">
                  <c:v>20.030913000000002</c:v>
                </c:pt>
                <c:pt idx="1349">
                  <c:v>19.925387000000001</c:v>
                </c:pt>
                <c:pt idx="1350">
                  <c:v>19.822056</c:v>
                </c:pt>
                <c:pt idx="1351">
                  <c:v>19.735828999999999</c:v>
                </c:pt>
                <c:pt idx="1352">
                  <c:v>19.681676</c:v>
                </c:pt>
                <c:pt idx="1353">
                  <c:v>19.527346000000001</c:v>
                </c:pt>
                <c:pt idx="1354">
                  <c:v>19.461863000000001</c:v>
                </c:pt>
                <c:pt idx="1355">
                  <c:v>19.336516</c:v>
                </c:pt>
                <c:pt idx="1356">
                  <c:v>19.260487999999999</c:v>
                </c:pt>
                <c:pt idx="1357">
                  <c:v>19.179956000000001</c:v>
                </c:pt>
                <c:pt idx="1358">
                  <c:v>19.074935</c:v>
                </c:pt>
                <c:pt idx="1359">
                  <c:v>18.92258</c:v>
                </c:pt>
                <c:pt idx="1360">
                  <c:v>18.810517000000001</c:v>
                </c:pt>
                <c:pt idx="1361">
                  <c:v>18.702266000000002</c:v>
                </c:pt>
                <c:pt idx="1362">
                  <c:v>18.658179000000001</c:v>
                </c:pt>
                <c:pt idx="1363">
                  <c:v>18.547618</c:v>
                </c:pt>
                <c:pt idx="1364">
                  <c:v>18.477236999999999</c:v>
                </c:pt>
                <c:pt idx="1365">
                  <c:v>18.347185</c:v>
                </c:pt>
                <c:pt idx="1366">
                  <c:v>18.246825999999999</c:v>
                </c:pt>
                <c:pt idx="1367">
                  <c:v>18.000851000000001</c:v>
                </c:pt>
                <c:pt idx="1368">
                  <c:v>17.948578999999999</c:v>
                </c:pt>
                <c:pt idx="1369">
                  <c:v>17.822158999999999</c:v>
                </c:pt>
                <c:pt idx="1370">
                  <c:v>17.748702999999999</c:v>
                </c:pt>
                <c:pt idx="1371">
                  <c:v>17.638947999999999</c:v>
                </c:pt>
                <c:pt idx="1372">
                  <c:v>17.568099</c:v>
                </c:pt>
                <c:pt idx="1373">
                  <c:v>17.465643</c:v>
                </c:pt>
                <c:pt idx="1374">
                  <c:v>17.366795</c:v>
                </c:pt>
                <c:pt idx="1375">
                  <c:v>17.270873000000002</c:v>
                </c:pt>
                <c:pt idx="1376">
                  <c:v>17.207173999999998</c:v>
                </c:pt>
                <c:pt idx="1377">
                  <c:v>17.099216999999999</c:v>
                </c:pt>
                <c:pt idx="1378">
                  <c:v>17.033283999999998</c:v>
                </c:pt>
                <c:pt idx="1379">
                  <c:v>16.918223999999999</c:v>
                </c:pt>
                <c:pt idx="1380">
                  <c:v>16.816244000000001</c:v>
                </c:pt>
                <c:pt idx="1381">
                  <c:v>16.748284000000002</c:v>
                </c:pt>
                <c:pt idx="1382">
                  <c:v>16.625772000000001</c:v>
                </c:pt>
                <c:pt idx="1383">
                  <c:v>16.573409000000002</c:v>
                </c:pt>
                <c:pt idx="1384">
                  <c:v>16.472351</c:v>
                </c:pt>
                <c:pt idx="1385">
                  <c:v>16.402642</c:v>
                </c:pt>
                <c:pt idx="1386">
                  <c:v>16.26211</c:v>
                </c:pt>
                <c:pt idx="1387">
                  <c:v>16.195587</c:v>
                </c:pt>
                <c:pt idx="1388">
                  <c:v>16.104814999999999</c:v>
                </c:pt>
                <c:pt idx="1389">
                  <c:v>16.04786</c:v>
                </c:pt>
                <c:pt idx="1390">
                  <c:v>15.867234</c:v>
                </c:pt>
                <c:pt idx="1391">
                  <c:v>15.801757</c:v>
                </c:pt>
                <c:pt idx="1392">
                  <c:v>15.729317999999999</c:v>
                </c:pt>
                <c:pt idx="1393">
                  <c:v>15.640337000000001</c:v>
                </c:pt>
                <c:pt idx="1394">
                  <c:v>15.539121</c:v>
                </c:pt>
                <c:pt idx="1395">
                  <c:v>15.477944000000001</c:v>
                </c:pt>
                <c:pt idx="1396">
                  <c:v>15.348333999999999</c:v>
                </c:pt>
                <c:pt idx="1397">
                  <c:v>15.306267</c:v>
                </c:pt>
                <c:pt idx="1398">
                  <c:v>15.230383</c:v>
                </c:pt>
                <c:pt idx="1399">
                  <c:v>15.183975</c:v>
                </c:pt>
                <c:pt idx="1400">
                  <c:v>15.073744</c:v>
                </c:pt>
                <c:pt idx="1401">
                  <c:v>14.996010999999999</c:v>
                </c:pt>
                <c:pt idx="1402">
                  <c:v>14.900791</c:v>
                </c:pt>
                <c:pt idx="1403">
                  <c:v>14.849508999999999</c:v>
                </c:pt>
                <c:pt idx="1404">
                  <c:v>14.753766000000001</c:v>
                </c:pt>
                <c:pt idx="1405">
                  <c:v>14.678072</c:v>
                </c:pt>
                <c:pt idx="1406">
                  <c:v>14.617385000000001</c:v>
                </c:pt>
                <c:pt idx="1407">
                  <c:v>14.517810000000001</c:v>
                </c:pt>
                <c:pt idx="1408">
                  <c:v>14.402894999999999</c:v>
                </c:pt>
                <c:pt idx="1409">
                  <c:v>14.365189000000001</c:v>
                </c:pt>
                <c:pt idx="1410">
                  <c:v>14.287955999999999</c:v>
                </c:pt>
                <c:pt idx="1411">
                  <c:v>14.226708</c:v>
                </c:pt>
                <c:pt idx="1412">
                  <c:v>14.111109000000001</c:v>
                </c:pt>
                <c:pt idx="1413">
                  <c:v>13.875088</c:v>
                </c:pt>
                <c:pt idx="1414">
                  <c:v>13.719991</c:v>
                </c:pt>
                <c:pt idx="1415">
                  <c:v>13.54293</c:v>
                </c:pt>
                <c:pt idx="1416">
                  <c:v>13.445086999999999</c:v>
                </c:pt>
                <c:pt idx="1417">
                  <c:v>13.327398000000001</c:v>
                </c:pt>
                <c:pt idx="1418">
                  <c:v>13.181414</c:v>
                </c:pt>
                <c:pt idx="1419">
                  <c:v>13.080404</c:v>
                </c:pt>
                <c:pt idx="1420">
                  <c:v>12.998549000000001</c:v>
                </c:pt>
                <c:pt idx="1421">
                  <c:v>12.814007999999999</c:v>
                </c:pt>
                <c:pt idx="1422">
                  <c:v>12.761464</c:v>
                </c:pt>
                <c:pt idx="1423">
                  <c:v>12.643057000000001</c:v>
                </c:pt>
                <c:pt idx="1424">
                  <c:v>12.593953000000001</c:v>
                </c:pt>
                <c:pt idx="1425">
                  <c:v>12.533999</c:v>
                </c:pt>
                <c:pt idx="1426">
                  <c:v>12.352988</c:v>
                </c:pt>
                <c:pt idx="1427">
                  <c:v>12.235376</c:v>
                </c:pt>
                <c:pt idx="1428">
                  <c:v>12.187189</c:v>
                </c:pt>
                <c:pt idx="1429">
                  <c:v>12.081248</c:v>
                </c:pt>
                <c:pt idx="1430">
                  <c:v>12.033094999999999</c:v>
                </c:pt>
                <c:pt idx="1431">
                  <c:v>11.880345999999999</c:v>
                </c:pt>
                <c:pt idx="1432">
                  <c:v>11.823556999999999</c:v>
                </c:pt>
                <c:pt idx="1433">
                  <c:v>11.730014000000001</c:v>
                </c:pt>
                <c:pt idx="1434">
                  <c:v>11.680365999999999</c:v>
                </c:pt>
                <c:pt idx="1435">
                  <c:v>11.556913</c:v>
                </c:pt>
                <c:pt idx="1436">
                  <c:v>11.521087</c:v>
                </c:pt>
                <c:pt idx="1437">
                  <c:v>11.464223</c:v>
                </c:pt>
                <c:pt idx="1438">
                  <c:v>11.371570999999999</c:v>
                </c:pt>
                <c:pt idx="1439">
                  <c:v>11.306581</c:v>
                </c:pt>
                <c:pt idx="1440">
                  <c:v>11.206575000000001</c:v>
                </c:pt>
                <c:pt idx="1441">
                  <c:v>11.144928</c:v>
                </c:pt>
                <c:pt idx="1442">
                  <c:v>11.060479000000001</c:v>
                </c:pt>
                <c:pt idx="1443">
                  <c:v>11.003154</c:v>
                </c:pt>
                <c:pt idx="1444">
                  <c:v>10.901059</c:v>
                </c:pt>
                <c:pt idx="1445">
                  <c:v>10.844925999999999</c:v>
                </c:pt>
                <c:pt idx="1446">
                  <c:v>10.771694999999999</c:v>
                </c:pt>
                <c:pt idx="1447">
                  <c:v>10.715593999999999</c:v>
                </c:pt>
                <c:pt idx="1448">
                  <c:v>10.632372999999999</c:v>
                </c:pt>
                <c:pt idx="1449">
                  <c:v>10.558306</c:v>
                </c:pt>
                <c:pt idx="1450">
                  <c:v>10.446305000000001</c:v>
                </c:pt>
                <c:pt idx="1451">
                  <c:v>10.406300999999999</c:v>
                </c:pt>
                <c:pt idx="1452">
                  <c:v>10.29692</c:v>
                </c:pt>
                <c:pt idx="1453">
                  <c:v>10.265561</c:v>
                </c:pt>
                <c:pt idx="1454">
                  <c:v>10.165765</c:v>
                </c:pt>
                <c:pt idx="1455">
                  <c:v>10.102102</c:v>
                </c:pt>
                <c:pt idx="1456">
                  <c:v>9.9763870000000008</c:v>
                </c:pt>
                <c:pt idx="1457">
                  <c:v>9.9462189999999993</c:v>
                </c:pt>
                <c:pt idx="1458">
                  <c:v>9.8934350000000002</c:v>
                </c:pt>
                <c:pt idx="1459">
                  <c:v>9.8168209999999991</c:v>
                </c:pt>
                <c:pt idx="1460">
                  <c:v>9.7357279999999999</c:v>
                </c:pt>
                <c:pt idx="1461">
                  <c:v>9.6784890000000008</c:v>
                </c:pt>
                <c:pt idx="1462">
                  <c:v>9.5809940000000005</c:v>
                </c:pt>
                <c:pt idx="1463">
                  <c:v>9.5318939999999994</c:v>
                </c:pt>
                <c:pt idx="1464">
                  <c:v>9.4606349999999999</c:v>
                </c:pt>
                <c:pt idx="1465">
                  <c:v>9.4173670000000005</c:v>
                </c:pt>
                <c:pt idx="1466">
                  <c:v>9.3080479999999994</c:v>
                </c:pt>
                <c:pt idx="1467">
                  <c:v>9.2994649999999996</c:v>
                </c:pt>
                <c:pt idx="1468">
                  <c:v>9.1808870000000002</c:v>
                </c:pt>
                <c:pt idx="1469">
                  <c:v>9.148536</c:v>
                </c:pt>
                <c:pt idx="1470">
                  <c:v>9.0373020000000004</c:v>
                </c:pt>
                <c:pt idx="1471">
                  <c:v>8.9762360000000001</c:v>
                </c:pt>
                <c:pt idx="1472">
                  <c:v>8.8984570000000005</c:v>
                </c:pt>
                <c:pt idx="1473">
                  <c:v>8.825844</c:v>
                </c:pt>
                <c:pt idx="1474">
                  <c:v>8.7671989999999997</c:v>
                </c:pt>
                <c:pt idx="1475">
                  <c:v>8.7034319999999994</c:v>
                </c:pt>
                <c:pt idx="1476">
                  <c:v>8.6384600000000002</c:v>
                </c:pt>
                <c:pt idx="1477">
                  <c:v>8.5844249999999995</c:v>
                </c:pt>
                <c:pt idx="1478">
                  <c:v>8.473217</c:v>
                </c:pt>
                <c:pt idx="1479">
                  <c:v>8.4478869999999997</c:v>
                </c:pt>
                <c:pt idx="1480">
                  <c:v>8.3854290000000002</c:v>
                </c:pt>
                <c:pt idx="1481">
                  <c:v>8.3016620000000003</c:v>
                </c:pt>
                <c:pt idx="1482">
                  <c:v>8.2359069999999992</c:v>
                </c:pt>
                <c:pt idx="1483">
                  <c:v>8.204663</c:v>
                </c:pt>
                <c:pt idx="1484">
                  <c:v>8.1347880000000004</c:v>
                </c:pt>
                <c:pt idx="1485">
                  <c:v>8.0998979999999996</c:v>
                </c:pt>
                <c:pt idx="1486">
                  <c:v>8.0307040000000001</c:v>
                </c:pt>
                <c:pt idx="1487">
                  <c:v>7.9835560000000001</c:v>
                </c:pt>
                <c:pt idx="1488">
                  <c:v>7.8891270000000002</c:v>
                </c:pt>
                <c:pt idx="1489">
                  <c:v>7.8528929999999999</c:v>
                </c:pt>
                <c:pt idx="1490">
                  <c:v>7.7888070000000003</c:v>
                </c:pt>
                <c:pt idx="1491">
                  <c:v>7.682442</c:v>
                </c:pt>
                <c:pt idx="1492">
                  <c:v>7.5836709999999998</c:v>
                </c:pt>
                <c:pt idx="1493">
                  <c:v>7.5637109999999996</c:v>
                </c:pt>
                <c:pt idx="1494">
                  <c:v>7.4578530000000001</c:v>
                </c:pt>
                <c:pt idx="1495">
                  <c:v>7.4074150000000003</c:v>
                </c:pt>
                <c:pt idx="1496">
                  <c:v>7.3414239999999999</c:v>
                </c:pt>
                <c:pt idx="1497">
                  <c:v>7.283474</c:v>
                </c:pt>
                <c:pt idx="1498">
                  <c:v>7.2120899999999999</c:v>
                </c:pt>
                <c:pt idx="1499">
                  <c:v>7.156682</c:v>
                </c:pt>
                <c:pt idx="1500">
                  <c:v>7.0891419999999998</c:v>
                </c:pt>
                <c:pt idx="1501">
                  <c:v>7.0735150000000004</c:v>
                </c:pt>
                <c:pt idx="1502">
                  <c:v>6.971438</c:v>
                </c:pt>
                <c:pt idx="1503">
                  <c:v>6.910018</c:v>
                </c:pt>
                <c:pt idx="1504">
                  <c:v>6.8393129999999998</c:v>
                </c:pt>
                <c:pt idx="1505">
                  <c:v>6.799277</c:v>
                </c:pt>
                <c:pt idx="1506">
                  <c:v>6.7436429999999996</c:v>
                </c:pt>
                <c:pt idx="1507">
                  <c:v>6.7199540000000004</c:v>
                </c:pt>
                <c:pt idx="1508">
                  <c:v>6.6472850000000001</c:v>
                </c:pt>
                <c:pt idx="1509">
                  <c:v>6.6038880000000004</c:v>
                </c:pt>
                <c:pt idx="1510">
                  <c:v>6.5108980000000001</c:v>
                </c:pt>
                <c:pt idx="1511">
                  <c:v>6.485455</c:v>
                </c:pt>
                <c:pt idx="1512">
                  <c:v>6.4128569999999998</c:v>
                </c:pt>
                <c:pt idx="1513">
                  <c:v>6.3867789999999998</c:v>
                </c:pt>
                <c:pt idx="1514">
                  <c:v>6.3188930000000001</c:v>
                </c:pt>
                <c:pt idx="1515">
                  <c:v>6.2666789999999999</c:v>
                </c:pt>
                <c:pt idx="1516">
                  <c:v>6.1882599999999996</c:v>
                </c:pt>
                <c:pt idx="1517">
                  <c:v>6.1621249999999996</c:v>
                </c:pt>
                <c:pt idx="1518">
                  <c:v>6.0967219999999998</c:v>
                </c:pt>
                <c:pt idx="1519">
                  <c:v>6.0616479999999999</c:v>
                </c:pt>
                <c:pt idx="1520">
                  <c:v>5.9690310000000002</c:v>
                </c:pt>
                <c:pt idx="1521">
                  <c:v>5.9367960000000002</c:v>
                </c:pt>
                <c:pt idx="1522">
                  <c:v>5.864204</c:v>
                </c:pt>
                <c:pt idx="1523">
                  <c:v>5.7919559999999999</c:v>
                </c:pt>
                <c:pt idx="1524">
                  <c:v>5.6964639999999997</c:v>
                </c:pt>
                <c:pt idx="1525">
                  <c:v>5.6867239999999999</c:v>
                </c:pt>
                <c:pt idx="1526">
                  <c:v>5.6207260000000003</c:v>
                </c:pt>
                <c:pt idx="1527">
                  <c:v>5.577032</c:v>
                </c:pt>
                <c:pt idx="1528">
                  <c:v>5.5318180000000003</c:v>
                </c:pt>
                <c:pt idx="1529">
                  <c:v>5.4923229999999998</c:v>
                </c:pt>
                <c:pt idx="1530">
                  <c:v>5.3897940000000002</c:v>
                </c:pt>
                <c:pt idx="1531">
                  <c:v>5.3802269999999996</c:v>
                </c:pt>
                <c:pt idx="1532">
                  <c:v>5.3099730000000003</c:v>
                </c:pt>
                <c:pt idx="1533">
                  <c:v>5.2616750000000003</c:v>
                </c:pt>
                <c:pt idx="1534">
                  <c:v>5.1989260000000002</c:v>
                </c:pt>
                <c:pt idx="1535">
                  <c:v>5.1479200000000001</c:v>
                </c:pt>
                <c:pt idx="1536">
                  <c:v>5.0916240000000004</c:v>
                </c:pt>
                <c:pt idx="1537">
                  <c:v>5.0636020000000004</c:v>
                </c:pt>
                <c:pt idx="1538">
                  <c:v>5.0151919999999999</c:v>
                </c:pt>
                <c:pt idx="1539">
                  <c:v>4.9583659999999998</c:v>
                </c:pt>
                <c:pt idx="1540">
                  <c:v>4.9297170000000001</c:v>
                </c:pt>
                <c:pt idx="1541">
                  <c:v>4.8988250000000004</c:v>
                </c:pt>
                <c:pt idx="1542">
                  <c:v>4.8380150000000004</c:v>
                </c:pt>
                <c:pt idx="1543">
                  <c:v>4.7871649999999999</c:v>
                </c:pt>
                <c:pt idx="1544">
                  <c:v>4.7319149999999999</c:v>
                </c:pt>
                <c:pt idx="1545">
                  <c:v>4.6723499999999998</c:v>
                </c:pt>
                <c:pt idx="1546">
                  <c:v>4.6092719999999998</c:v>
                </c:pt>
                <c:pt idx="1547">
                  <c:v>4.5485350000000002</c:v>
                </c:pt>
                <c:pt idx="1548">
                  <c:v>4.5229780000000002</c:v>
                </c:pt>
                <c:pt idx="1549">
                  <c:v>4.4459249999999999</c:v>
                </c:pt>
                <c:pt idx="1550">
                  <c:v>4.413252</c:v>
                </c:pt>
                <c:pt idx="1551">
                  <c:v>4.3356729999999999</c:v>
                </c:pt>
                <c:pt idx="1552">
                  <c:v>4.3038959999999999</c:v>
                </c:pt>
                <c:pt idx="1553">
                  <c:v>4.2073090000000004</c:v>
                </c:pt>
                <c:pt idx="1554">
                  <c:v>4.1881880000000002</c:v>
                </c:pt>
                <c:pt idx="1555">
                  <c:v>4.1437920000000004</c:v>
                </c:pt>
                <c:pt idx="1556">
                  <c:v>4.1363529999999997</c:v>
                </c:pt>
                <c:pt idx="1557">
                  <c:v>4.1085209999999996</c:v>
                </c:pt>
                <c:pt idx="1558">
                  <c:v>4.0404720000000003</c:v>
                </c:pt>
                <c:pt idx="1559">
                  <c:v>4.0029769999999996</c:v>
                </c:pt>
                <c:pt idx="1560">
                  <c:v>3.959654</c:v>
                </c:pt>
                <c:pt idx="1561">
                  <c:v>3.93296</c:v>
                </c:pt>
                <c:pt idx="1562">
                  <c:v>3.9271259999999999</c:v>
                </c:pt>
                <c:pt idx="1563">
                  <c:v>3.8902079999999999</c:v>
                </c:pt>
                <c:pt idx="1564">
                  <c:v>3.8314059999999999</c:v>
                </c:pt>
                <c:pt idx="1565">
                  <c:v>3.784599</c:v>
                </c:pt>
                <c:pt idx="1566">
                  <c:v>3.765431</c:v>
                </c:pt>
                <c:pt idx="1567">
                  <c:v>3.7449870000000001</c:v>
                </c:pt>
                <c:pt idx="1568">
                  <c:v>3.6672199999999999</c:v>
                </c:pt>
                <c:pt idx="1569">
                  <c:v>3.6732870000000002</c:v>
                </c:pt>
                <c:pt idx="1570">
                  <c:v>3.5937070000000002</c:v>
                </c:pt>
                <c:pt idx="1571">
                  <c:v>3.603523</c:v>
                </c:pt>
                <c:pt idx="1572">
                  <c:v>3.5450300000000001</c:v>
                </c:pt>
                <c:pt idx="1573">
                  <c:v>3.518221</c:v>
                </c:pt>
                <c:pt idx="1574">
                  <c:v>3.441163</c:v>
                </c:pt>
                <c:pt idx="1575">
                  <c:v>3.4316719999999998</c:v>
                </c:pt>
                <c:pt idx="1576">
                  <c:v>3.416998</c:v>
                </c:pt>
                <c:pt idx="1577">
                  <c:v>3.4032819999999999</c:v>
                </c:pt>
                <c:pt idx="1578">
                  <c:v>3.3364639999999999</c:v>
                </c:pt>
                <c:pt idx="1579">
                  <c:v>3.3040980000000002</c:v>
                </c:pt>
                <c:pt idx="1580">
                  <c:v>3.282178</c:v>
                </c:pt>
                <c:pt idx="1581">
                  <c:v>3.2871999999999999</c:v>
                </c:pt>
                <c:pt idx="1582">
                  <c:v>3.2271869999999998</c:v>
                </c:pt>
                <c:pt idx="1583">
                  <c:v>3.2110110000000001</c:v>
                </c:pt>
                <c:pt idx="1584">
                  <c:v>3.1493440000000001</c:v>
                </c:pt>
                <c:pt idx="1585">
                  <c:v>3.1355620000000002</c:v>
                </c:pt>
                <c:pt idx="1586">
                  <c:v>3.0545620000000002</c:v>
                </c:pt>
                <c:pt idx="1587">
                  <c:v>3.0449269999999999</c:v>
                </c:pt>
                <c:pt idx="1588">
                  <c:v>2.9951629999999998</c:v>
                </c:pt>
                <c:pt idx="1589">
                  <c:v>2.9775689999999999</c:v>
                </c:pt>
                <c:pt idx="1590">
                  <c:v>2.9313210000000001</c:v>
                </c:pt>
                <c:pt idx="1591">
                  <c:v>2.9170739999999999</c:v>
                </c:pt>
                <c:pt idx="1592">
                  <c:v>2.880306</c:v>
                </c:pt>
                <c:pt idx="1593">
                  <c:v>2.8842059999999998</c:v>
                </c:pt>
                <c:pt idx="1594">
                  <c:v>2.7965260000000001</c:v>
                </c:pt>
                <c:pt idx="1595">
                  <c:v>2.7906390000000001</c:v>
                </c:pt>
                <c:pt idx="1596">
                  <c:v>2.713012</c:v>
                </c:pt>
                <c:pt idx="1597">
                  <c:v>2.664825</c:v>
                </c:pt>
                <c:pt idx="1598">
                  <c:v>2.6357270000000002</c:v>
                </c:pt>
                <c:pt idx="1599">
                  <c:v>2.6110829999999998</c:v>
                </c:pt>
                <c:pt idx="1600">
                  <c:v>2.5432070000000002</c:v>
                </c:pt>
                <c:pt idx="1601">
                  <c:v>2.546068</c:v>
                </c:pt>
                <c:pt idx="1602">
                  <c:v>2.4919539999999998</c:v>
                </c:pt>
                <c:pt idx="1603">
                  <c:v>2.4652590000000001</c:v>
                </c:pt>
                <c:pt idx="1604">
                  <c:v>2.4234740000000001</c:v>
                </c:pt>
                <c:pt idx="1605">
                  <c:v>2.4282400000000002</c:v>
                </c:pt>
                <c:pt idx="1606">
                  <c:v>2.3944040000000002</c:v>
                </c:pt>
                <c:pt idx="1607">
                  <c:v>2.3387349999999998</c:v>
                </c:pt>
                <c:pt idx="1608">
                  <c:v>2.332541</c:v>
                </c:pt>
                <c:pt idx="1609">
                  <c:v>2.2879209999999999</c:v>
                </c:pt>
                <c:pt idx="1610">
                  <c:v>2.2707739999999998</c:v>
                </c:pt>
                <c:pt idx="1611">
                  <c:v>2.2266400000000002</c:v>
                </c:pt>
                <c:pt idx="1612">
                  <c:v>2.1442679999999998</c:v>
                </c:pt>
                <c:pt idx="1613">
                  <c:v>2.1275270000000002</c:v>
                </c:pt>
                <c:pt idx="1614">
                  <c:v>2.1168170000000002</c:v>
                </c:pt>
                <c:pt idx="1615">
                  <c:v>2.0999189999999999</c:v>
                </c:pt>
                <c:pt idx="1616">
                  <c:v>2.0793740000000001</c:v>
                </c:pt>
                <c:pt idx="1617">
                  <c:v>2.0696970000000001</c:v>
                </c:pt>
                <c:pt idx="1618">
                  <c:v>1.999984</c:v>
                </c:pt>
                <c:pt idx="1619">
                  <c:v>1.9670780000000001</c:v>
                </c:pt>
                <c:pt idx="1620">
                  <c:v>1.9624790000000001</c:v>
                </c:pt>
                <c:pt idx="1621">
                  <c:v>1.9111860000000001</c:v>
                </c:pt>
                <c:pt idx="1622">
                  <c:v>1.8200419999999999</c:v>
                </c:pt>
                <c:pt idx="1623">
                  <c:v>1.821706</c:v>
                </c:pt>
                <c:pt idx="1624">
                  <c:v>1.752696</c:v>
                </c:pt>
                <c:pt idx="1625">
                  <c:v>1.7360599999999999</c:v>
                </c:pt>
                <c:pt idx="1626">
                  <c:v>1.676893</c:v>
                </c:pt>
                <c:pt idx="1627">
                  <c:v>1.6515519999999999</c:v>
                </c:pt>
                <c:pt idx="1628">
                  <c:v>1.6153649999999999</c:v>
                </c:pt>
                <c:pt idx="1629">
                  <c:v>1.586546</c:v>
                </c:pt>
                <c:pt idx="1630">
                  <c:v>1.5569390000000001</c:v>
                </c:pt>
                <c:pt idx="1631">
                  <c:v>1.515226</c:v>
                </c:pt>
                <c:pt idx="1632">
                  <c:v>1.4920370000000001</c:v>
                </c:pt>
                <c:pt idx="1633">
                  <c:v>1.4506509999999999</c:v>
                </c:pt>
                <c:pt idx="1634">
                  <c:v>1.402072</c:v>
                </c:pt>
                <c:pt idx="1635">
                  <c:v>1.379526</c:v>
                </c:pt>
                <c:pt idx="1636">
                  <c:v>1.3198099999999999</c:v>
                </c:pt>
                <c:pt idx="1637">
                  <c:v>1.341164</c:v>
                </c:pt>
                <c:pt idx="1638">
                  <c:v>1.319415</c:v>
                </c:pt>
                <c:pt idx="1639">
                  <c:v>1.2676190000000001</c:v>
                </c:pt>
                <c:pt idx="1640">
                  <c:v>1.236863</c:v>
                </c:pt>
                <c:pt idx="1641">
                  <c:v>1.210064</c:v>
                </c:pt>
                <c:pt idx="1642">
                  <c:v>1.2054</c:v>
                </c:pt>
                <c:pt idx="1643">
                  <c:v>1.1835830000000001</c:v>
                </c:pt>
                <c:pt idx="1644">
                  <c:v>1.1681699999999999</c:v>
                </c:pt>
                <c:pt idx="1645">
                  <c:v>1.138611</c:v>
                </c:pt>
                <c:pt idx="1646">
                  <c:v>1.1234379999999999</c:v>
                </c:pt>
                <c:pt idx="1647">
                  <c:v>1.06473</c:v>
                </c:pt>
                <c:pt idx="1648">
                  <c:v>1.082112</c:v>
                </c:pt>
                <c:pt idx="1649">
                  <c:v>1.0595950000000001</c:v>
                </c:pt>
                <c:pt idx="1650">
                  <c:v>1.0531159999999999</c:v>
                </c:pt>
                <c:pt idx="1651">
                  <c:v>1.053353</c:v>
                </c:pt>
                <c:pt idx="1652">
                  <c:v>1.0255460000000001</c:v>
                </c:pt>
                <c:pt idx="1653">
                  <c:v>1.006588</c:v>
                </c:pt>
                <c:pt idx="1654">
                  <c:v>0.99063299999999999</c:v>
                </c:pt>
                <c:pt idx="1655">
                  <c:v>0.96836100000000003</c:v>
                </c:pt>
                <c:pt idx="1656">
                  <c:v>0.97767999999999999</c:v>
                </c:pt>
                <c:pt idx="1657">
                  <c:v>0.95454000000000006</c:v>
                </c:pt>
                <c:pt idx="1658">
                  <c:v>0.89808100000000002</c:v>
                </c:pt>
                <c:pt idx="1659">
                  <c:v>0.92966499999999996</c:v>
                </c:pt>
                <c:pt idx="1660">
                  <c:v>0.89413399999999998</c:v>
                </c:pt>
                <c:pt idx="1661">
                  <c:v>0.847082</c:v>
                </c:pt>
                <c:pt idx="1662">
                  <c:v>0.84368799999999999</c:v>
                </c:pt>
                <c:pt idx="1663">
                  <c:v>0.80808899999999995</c:v>
                </c:pt>
                <c:pt idx="1664">
                  <c:v>0.76626099999999997</c:v>
                </c:pt>
                <c:pt idx="1665">
                  <c:v>0.76097400000000004</c:v>
                </c:pt>
                <c:pt idx="1666">
                  <c:v>0.71023800000000004</c:v>
                </c:pt>
                <c:pt idx="1667">
                  <c:v>0.68136399999999997</c:v>
                </c:pt>
                <c:pt idx="1668">
                  <c:v>0.71481399999999995</c:v>
                </c:pt>
                <c:pt idx="1669">
                  <c:v>0.69398599999999999</c:v>
                </c:pt>
                <c:pt idx="1670">
                  <c:v>0.64208100000000001</c:v>
                </c:pt>
                <c:pt idx="1671">
                  <c:v>0.64176500000000003</c:v>
                </c:pt>
                <c:pt idx="1672">
                  <c:v>0.63308900000000001</c:v>
                </c:pt>
                <c:pt idx="1673">
                  <c:v>0.62953999999999999</c:v>
                </c:pt>
                <c:pt idx="1674">
                  <c:v>0.618892</c:v>
                </c:pt>
                <c:pt idx="1675">
                  <c:v>0.61313499999999999</c:v>
                </c:pt>
                <c:pt idx="1676">
                  <c:v>0.58860800000000002</c:v>
                </c:pt>
                <c:pt idx="1677">
                  <c:v>0.58647899999999997</c:v>
                </c:pt>
                <c:pt idx="1678">
                  <c:v>0.58308800000000005</c:v>
                </c:pt>
                <c:pt idx="1679">
                  <c:v>0.56581899999999996</c:v>
                </c:pt>
                <c:pt idx="1680">
                  <c:v>0.56156099999999998</c:v>
                </c:pt>
                <c:pt idx="1681">
                  <c:v>0.54508199999999996</c:v>
                </c:pt>
                <c:pt idx="1682">
                  <c:v>0.57622799999999996</c:v>
                </c:pt>
                <c:pt idx="1683">
                  <c:v>0.51890599999999998</c:v>
                </c:pt>
                <c:pt idx="1684">
                  <c:v>0.54279500000000003</c:v>
                </c:pt>
                <c:pt idx="1685">
                  <c:v>0.51630399999999999</c:v>
                </c:pt>
                <c:pt idx="1686">
                  <c:v>0.48611100000000002</c:v>
                </c:pt>
                <c:pt idx="1687">
                  <c:v>0.49588599999999999</c:v>
                </c:pt>
                <c:pt idx="1688">
                  <c:v>0.46498600000000001</c:v>
                </c:pt>
                <c:pt idx="1689">
                  <c:v>0.458287</c:v>
                </c:pt>
                <c:pt idx="1690">
                  <c:v>0.43598199999999998</c:v>
                </c:pt>
                <c:pt idx="1691">
                  <c:v>0.40768900000000002</c:v>
                </c:pt>
                <c:pt idx="1692">
                  <c:v>0.39949400000000002</c:v>
                </c:pt>
                <c:pt idx="1693">
                  <c:v>0.37349100000000002</c:v>
                </c:pt>
                <c:pt idx="1694">
                  <c:v>0.36442999999999998</c:v>
                </c:pt>
                <c:pt idx="1695">
                  <c:v>0.37609100000000001</c:v>
                </c:pt>
                <c:pt idx="1696">
                  <c:v>0.35127199999999997</c:v>
                </c:pt>
                <c:pt idx="1697">
                  <c:v>0.31329899999999999</c:v>
                </c:pt>
                <c:pt idx="1698">
                  <c:v>0.30550100000000002</c:v>
                </c:pt>
                <c:pt idx="1699">
                  <c:v>0.27226099999999998</c:v>
                </c:pt>
                <c:pt idx="1700">
                  <c:v>0.27927099999999999</c:v>
                </c:pt>
                <c:pt idx="1701">
                  <c:v>0.272733</c:v>
                </c:pt>
                <c:pt idx="1702">
                  <c:v>0.25367299999999998</c:v>
                </c:pt>
                <c:pt idx="1703">
                  <c:v>0.24430099999999999</c:v>
                </c:pt>
                <c:pt idx="1704">
                  <c:v>0.21224999999999999</c:v>
                </c:pt>
                <c:pt idx="1705">
                  <c:v>0.20114799999999999</c:v>
                </c:pt>
                <c:pt idx="1706">
                  <c:v>0.19366700000000001</c:v>
                </c:pt>
                <c:pt idx="1707">
                  <c:v>0.14619199999999999</c:v>
                </c:pt>
                <c:pt idx="1708">
                  <c:v>0.15674199999999999</c:v>
                </c:pt>
                <c:pt idx="1709">
                  <c:v>0.13312399999999999</c:v>
                </c:pt>
                <c:pt idx="1710">
                  <c:v>0.12903100000000001</c:v>
                </c:pt>
                <c:pt idx="1711">
                  <c:v>8.1881999999999996E-2</c:v>
                </c:pt>
                <c:pt idx="1712">
                  <c:v>7.1415000000000006E-2</c:v>
                </c:pt>
                <c:pt idx="1713">
                  <c:v>4.0565999999999998E-2</c:v>
                </c:pt>
                <c:pt idx="1714">
                  <c:v>1.4048E-2</c:v>
                </c:pt>
                <c:pt idx="1715">
                  <c:v>-5.1510000000000002E-3</c:v>
                </c:pt>
                <c:pt idx="1716">
                  <c:v>-1.3254E-2</c:v>
                </c:pt>
                <c:pt idx="1717">
                  <c:v>1.3799999999999999E-3</c:v>
                </c:pt>
                <c:pt idx="1718">
                  <c:v>-3.6776999999999997E-2</c:v>
                </c:pt>
                <c:pt idx="1719">
                  <c:v>-5.9905E-2</c:v>
                </c:pt>
                <c:pt idx="1720">
                  <c:v>-6.1872000000000003E-2</c:v>
                </c:pt>
                <c:pt idx="1721">
                  <c:v>-6.4625000000000002E-2</c:v>
                </c:pt>
                <c:pt idx="1722">
                  <c:v>-7.9647999999999997E-2</c:v>
                </c:pt>
                <c:pt idx="1723">
                  <c:v>-0.12817500000000001</c:v>
                </c:pt>
                <c:pt idx="1724">
                  <c:v>-0.142094</c:v>
                </c:pt>
                <c:pt idx="1725">
                  <c:v>-0.14382400000000001</c:v>
                </c:pt>
                <c:pt idx="1726">
                  <c:v>-0.17732100000000001</c:v>
                </c:pt>
                <c:pt idx="1727">
                  <c:v>-0.20075000000000001</c:v>
                </c:pt>
                <c:pt idx="1728">
                  <c:v>-0.211835</c:v>
                </c:pt>
                <c:pt idx="1729">
                  <c:v>-0.21387900000000001</c:v>
                </c:pt>
                <c:pt idx="1730">
                  <c:v>-0.21891099999999999</c:v>
                </c:pt>
                <c:pt idx="1731">
                  <c:v>-0.221662</c:v>
                </c:pt>
                <c:pt idx="1732">
                  <c:v>-0.232511</c:v>
                </c:pt>
                <c:pt idx="1733">
                  <c:v>-0.22181899999999999</c:v>
                </c:pt>
                <c:pt idx="1734">
                  <c:v>-0.229209</c:v>
                </c:pt>
                <c:pt idx="1735">
                  <c:v>-0.23919199999999999</c:v>
                </c:pt>
                <c:pt idx="1736">
                  <c:v>-0.29657</c:v>
                </c:pt>
                <c:pt idx="1737">
                  <c:v>-0.29154000000000002</c:v>
                </c:pt>
                <c:pt idx="1738">
                  <c:v>-0.32658900000000002</c:v>
                </c:pt>
                <c:pt idx="1739">
                  <c:v>-0.31582399999999999</c:v>
                </c:pt>
                <c:pt idx="1740">
                  <c:v>-0.337119</c:v>
                </c:pt>
                <c:pt idx="1741">
                  <c:v>-0.31645200000000001</c:v>
                </c:pt>
                <c:pt idx="1742">
                  <c:v>-0.36760599999999999</c:v>
                </c:pt>
                <c:pt idx="1743">
                  <c:v>-0.374363</c:v>
                </c:pt>
                <c:pt idx="1744">
                  <c:v>-0.37609100000000001</c:v>
                </c:pt>
                <c:pt idx="1745">
                  <c:v>-0.40083800000000003</c:v>
                </c:pt>
                <c:pt idx="1746">
                  <c:v>-0.39235399999999998</c:v>
                </c:pt>
                <c:pt idx="1747">
                  <c:v>-0.39266800000000002</c:v>
                </c:pt>
                <c:pt idx="1748">
                  <c:v>-0.41215099999999999</c:v>
                </c:pt>
                <c:pt idx="1749">
                  <c:v>-0.42181299999999999</c:v>
                </c:pt>
                <c:pt idx="1750">
                  <c:v>-0.43233899999999997</c:v>
                </c:pt>
                <c:pt idx="1751">
                  <c:v>-0.43642300000000001</c:v>
                </c:pt>
                <c:pt idx="1752">
                  <c:v>-0.46721200000000002</c:v>
                </c:pt>
                <c:pt idx="1753">
                  <c:v>-0.50710699999999997</c:v>
                </c:pt>
                <c:pt idx="1754">
                  <c:v>-0.53270600000000001</c:v>
                </c:pt>
                <c:pt idx="1755">
                  <c:v>-0.54189200000000004</c:v>
                </c:pt>
                <c:pt idx="1756">
                  <c:v>-0.53906600000000005</c:v>
                </c:pt>
                <c:pt idx="1757">
                  <c:v>-0.54699600000000004</c:v>
                </c:pt>
                <c:pt idx="1758">
                  <c:v>-0.57588799999999996</c:v>
                </c:pt>
                <c:pt idx="1759">
                  <c:v>-0.56528900000000004</c:v>
                </c:pt>
                <c:pt idx="1760">
                  <c:v>-0.58577900000000005</c:v>
                </c:pt>
                <c:pt idx="1761">
                  <c:v>-0.60626800000000003</c:v>
                </c:pt>
                <c:pt idx="1762">
                  <c:v>-0.62008300000000005</c:v>
                </c:pt>
                <c:pt idx="1763">
                  <c:v>-0.60242200000000001</c:v>
                </c:pt>
                <c:pt idx="1764">
                  <c:v>-0.61757099999999998</c:v>
                </c:pt>
                <c:pt idx="1765">
                  <c:v>-0.60250000000000004</c:v>
                </c:pt>
                <c:pt idx="1766">
                  <c:v>-0.61144900000000002</c:v>
                </c:pt>
                <c:pt idx="1767">
                  <c:v>-0.64849599999999996</c:v>
                </c:pt>
                <c:pt idx="1768">
                  <c:v>-0.62439999999999996</c:v>
                </c:pt>
                <c:pt idx="1769">
                  <c:v>-0.65493199999999996</c:v>
                </c:pt>
                <c:pt idx="1770">
                  <c:v>-0.63256299999999999</c:v>
                </c:pt>
                <c:pt idx="1771">
                  <c:v>-0.625892</c:v>
                </c:pt>
                <c:pt idx="1772">
                  <c:v>-0.63797899999999996</c:v>
                </c:pt>
                <c:pt idx="1773">
                  <c:v>-0.659798</c:v>
                </c:pt>
                <c:pt idx="1774">
                  <c:v>-0.65139999999999998</c:v>
                </c:pt>
                <c:pt idx="1775">
                  <c:v>-0.6452</c:v>
                </c:pt>
                <c:pt idx="1776">
                  <c:v>-0.66686100000000004</c:v>
                </c:pt>
                <c:pt idx="1777">
                  <c:v>-0.67133399999999999</c:v>
                </c:pt>
                <c:pt idx="1778">
                  <c:v>-0.654304</c:v>
                </c:pt>
                <c:pt idx="1779">
                  <c:v>-0.67251099999999997</c:v>
                </c:pt>
                <c:pt idx="1780">
                  <c:v>-0.65893500000000005</c:v>
                </c:pt>
                <c:pt idx="1781">
                  <c:v>-0.64080499999999996</c:v>
                </c:pt>
                <c:pt idx="1782">
                  <c:v>-0.62746199999999996</c:v>
                </c:pt>
                <c:pt idx="1783">
                  <c:v>-0.62549900000000003</c:v>
                </c:pt>
                <c:pt idx="1784">
                  <c:v>-0.65006600000000003</c:v>
                </c:pt>
                <c:pt idx="1785">
                  <c:v>-0.67039300000000002</c:v>
                </c:pt>
                <c:pt idx="1786">
                  <c:v>-0.65179299999999996</c:v>
                </c:pt>
                <c:pt idx="1787">
                  <c:v>-0.674238</c:v>
                </c:pt>
                <c:pt idx="1788">
                  <c:v>-0.67070700000000005</c:v>
                </c:pt>
                <c:pt idx="1789">
                  <c:v>-0.66066100000000005</c:v>
                </c:pt>
                <c:pt idx="1790">
                  <c:v>-0.63460399999999995</c:v>
                </c:pt>
                <c:pt idx="1791">
                  <c:v>-0.647868</c:v>
                </c:pt>
                <c:pt idx="1792">
                  <c:v>-0.66073999999999999</c:v>
                </c:pt>
                <c:pt idx="1793">
                  <c:v>-0.63962699999999995</c:v>
                </c:pt>
                <c:pt idx="1794">
                  <c:v>-0.65195000000000003</c:v>
                </c:pt>
                <c:pt idx="1795">
                  <c:v>-0.627305</c:v>
                </c:pt>
                <c:pt idx="1796">
                  <c:v>-0.64692700000000003</c:v>
                </c:pt>
                <c:pt idx="1797">
                  <c:v>-0.63774399999999998</c:v>
                </c:pt>
                <c:pt idx="1798">
                  <c:v>-0.62549900000000003</c:v>
                </c:pt>
                <c:pt idx="1799">
                  <c:v>-0.63617400000000002</c:v>
                </c:pt>
                <c:pt idx="1800">
                  <c:v>-0.60234299999999996</c:v>
                </c:pt>
                <c:pt idx="1801">
                  <c:v>-0.60006700000000002</c:v>
                </c:pt>
                <c:pt idx="1802">
                  <c:v>-0.59582800000000002</c:v>
                </c:pt>
                <c:pt idx="1803">
                  <c:v>-0.60595399999999999</c:v>
                </c:pt>
                <c:pt idx="1804">
                  <c:v>-0.61921999999999999</c:v>
                </c:pt>
                <c:pt idx="1805">
                  <c:v>-0.62455700000000003</c:v>
                </c:pt>
                <c:pt idx="1806">
                  <c:v>-0.63060099999999997</c:v>
                </c:pt>
                <c:pt idx="1807">
                  <c:v>-0.61945499999999998</c:v>
                </c:pt>
                <c:pt idx="1808">
                  <c:v>-0.59480699999999997</c:v>
                </c:pt>
                <c:pt idx="1809">
                  <c:v>-0.59559200000000001</c:v>
                </c:pt>
                <c:pt idx="1810">
                  <c:v>-0.59677000000000002</c:v>
                </c:pt>
                <c:pt idx="1811">
                  <c:v>-0.58617200000000003</c:v>
                </c:pt>
                <c:pt idx="1812">
                  <c:v>-0.613568</c:v>
                </c:pt>
                <c:pt idx="1813">
                  <c:v>-0.59096099999999996</c:v>
                </c:pt>
                <c:pt idx="1814">
                  <c:v>-0.61294000000000004</c:v>
                </c:pt>
                <c:pt idx="1815">
                  <c:v>-0.57989199999999996</c:v>
                </c:pt>
                <c:pt idx="1816">
                  <c:v>-0.59292299999999998</c:v>
                </c:pt>
                <c:pt idx="1817">
                  <c:v>-0.58876300000000004</c:v>
                </c:pt>
                <c:pt idx="1818">
                  <c:v>-0.57816400000000001</c:v>
                </c:pt>
                <c:pt idx="1819">
                  <c:v>-0.54676000000000002</c:v>
                </c:pt>
                <c:pt idx="1820">
                  <c:v>-0.49760500000000002</c:v>
                </c:pt>
                <c:pt idx="1821">
                  <c:v>-0.49564200000000003</c:v>
                </c:pt>
                <c:pt idx="1822">
                  <c:v>-0.51739400000000002</c:v>
                </c:pt>
                <c:pt idx="1823">
                  <c:v>-0.47765800000000003</c:v>
                </c:pt>
                <c:pt idx="1824">
                  <c:v>-0.47216000000000002</c:v>
                </c:pt>
                <c:pt idx="1825">
                  <c:v>-0.47113899999999997</c:v>
                </c:pt>
                <c:pt idx="1826">
                  <c:v>-0.46807599999999999</c:v>
                </c:pt>
                <c:pt idx="1827">
                  <c:v>-0.49972499999999997</c:v>
                </c:pt>
                <c:pt idx="1828">
                  <c:v>-0.48095599999999999</c:v>
                </c:pt>
                <c:pt idx="1829">
                  <c:v>-0.46815499999999999</c:v>
                </c:pt>
                <c:pt idx="1830">
                  <c:v>-0.476794</c:v>
                </c:pt>
                <c:pt idx="1831">
                  <c:v>-0.47106100000000001</c:v>
                </c:pt>
                <c:pt idx="1832">
                  <c:v>-0.50914899999999996</c:v>
                </c:pt>
                <c:pt idx="1833">
                  <c:v>-0.45708100000000002</c:v>
                </c:pt>
                <c:pt idx="1834">
                  <c:v>-0.48126999999999998</c:v>
                </c:pt>
                <c:pt idx="1835">
                  <c:v>-0.44467099999999998</c:v>
                </c:pt>
                <c:pt idx="1836">
                  <c:v>-0.45551000000000003</c:v>
                </c:pt>
                <c:pt idx="1837">
                  <c:v>-0.43830799999999998</c:v>
                </c:pt>
                <c:pt idx="1838">
                  <c:v>-0.40421600000000002</c:v>
                </c:pt>
                <c:pt idx="1839">
                  <c:v>-0.42660399999999998</c:v>
                </c:pt>
                <c:pt idx="1840">
                  <c:v>-0.45723799999999998</c:v>
                </c:pt>
                <c:pt idx="1841">
                  <c:v>-0.44286399999999998</c:v>
                </c:pt>
                <c:pt idx="1842">
                  <c:v>-0.44498500000000002</c:v>
                </c:pt>
                <c:pt idx="1843">
                  <c:v>-0.45794499999999999</c:v>
                </c:pt>
                <c:pt idx="1844">
                  <c:v>-0.46179300000000001</c:v>
                </c:pt>
                <c:pt idx="1845">
                  <c:v>-0.46964699999999998</c:v>
                </c:pt>
                <c:pt idx="1846">
                  <c:v>-0.47750100000000001</c:v>
                </c:pt>
                <c:pt idx="1847">
                  <c:v>-0.480485</c:v>
                </c:pt>
                <c:pt idx="1848">
                  <c:v>-0.46736899999999998</c:v>
                </c:pt>
                <c:pt idx="1849">
                  <c:v>-0.502552</c:v>
                </c:pt>
                <c:pt idx="1850">
                  <c:v>-0.493757</c:v>
                </c:pt>
                <c:pt idx="1851">
                  <c:v>-0.49579899999999999</c:v>
                </c:pt>
                <c:pt idx="1852">
                  <c:v>-0.51071900000000003</c:v>
                </c:pt>
                <c:pt idx="1853">
                  <c:v>-0.48009200000000002</c:v>
                </c:pt>
                <c:pt idx="1854">
                  <c:v>-0.482684</c:v>
                </c:pt>
                <c:pt idx="1855">
                  <c:v>-0.52171299999999998</c:v>
                </c:pt>
                <c:pt idx="1856">
                  <c:v>-0.502552</c:v>
                </c:pt>
                <c:pt idx="1857">
                  <c:v>-0.49297200000000002</c:v>
                </c:pt>
                <c:pt idx="1858">
                  <c:v>-0.50137500000000002</c:v>
                </c:pt>
                <c:pt idx="1859">
                  <c:v>-0.50420200000000004</c:v>
                </c:pt>
                <c:pt idx="1860">
                  <c:v>-0.489595</c:v>
                </c:pt>
                <c:pt idx="1861">
                  <c:v>-0.47223900000000002</c:v>
                </c:pt>
                <c:pt idx="1862">
                  <c:v>-0.49454199999999998</c:v>
                </c:pt>
                <c:pt idx="1863">
                  <c:v>-0.46972599999999998</c:v>
                </c:pt>
                <c:pt idx="1864">
                  <c:v>-0.42676199999999997</c:v>
                </c:pt>
                <c:pt idx="1865">
                  <c:v>-0.44749800000000001</c:v>
                </c:pt>
                <c:pt idx="1866">
                  <c:v>-0.42416900000000002</c:v>
                </c:pt>
                <c:pt idx="1867">
                  <c:v>-0.41992699999999999</c:v>
                </c:pt>
                <c:pt idx="1868">
                  <c:v>-0.40398099999999998</c:v>
                </c:pt>
                <c:pt idx="1869">
                  <c:v>-0.38850400000000002</c:v>
                </c:pt>
                <c:pt idx="1870">
                  <c:v>-0.36870599999999998</c:v>
                </c:pt>
                <c:pt idx="1871">
                  <c:v>-0.38410499999999997</c:v>
                </c:pt>
                <c:pt idx="1872">
                  <c:v>-0.37797700000000001</c:v>
                </c:pt>
                <c:pt idx="1873">
                  <c:v>-0.36792000000000002</c:v>
                </c:pt>
                <c:pt idx="1874">
                  <c:v>-0.36556300000000003</c:v>
                </c:pt>
                <c:pt idx="1875">
                  <c:v>-0.35880600000000001</c:v>
                </c:pt>
                <c:pt idx="1876">
                  <c:v>-0.35817700000000002</c:v>
                </c:pt>
                <c:pt idx="1877">
                  <c:v>-0.38685399999999998</c:v>
                </c:pt>
                <c:pt idx="1878">
                  <c:v>-0.35747000000000001</c:v>
                </c:pt>
                <c:pt idx="1879">
                  <c:v>-0.39086100000000001</c:v>
                </c:pt>
                <c:pt idx="1880">
                  <c:v>-0.35526999999999997</c:v>
                </c:pt>
                <c:pt idx="1881">
                  <c:v>-0.38653999999999999</c:v>
                </c:pt>
                <c:pt idx="1882">
                  <c:v>-0.37012</c:v>
                </c:pt>
                <c:pt idx="1883">
                  <c:v>-0.35904199999999997</c:v>
                </c:pt>
                <c:pt idx="1884">
                  <c:v>-0.36438399999999999</c:v>
                </c:pt>
                <c:pt idx="1885">
                  <c:v>-0.41026499999999999</c:v>
                </c:pt>
                <c:pt idx="1886">
                  <c:v>-0.39141100000000001</c:v>
                </c:pt>
                <c:pt idx="1887">
                  <c:v>-0.38496900000000001</c:v>
                </c:pt>
                <c:pt idx="1888">
                  <c:v>-0.40539500000000001</c:v>
                </c:pt>
                <c:pt idx="1889">
                  <c:v>-0.38653999999999999</c:v>
                </c:pt>
                <c:pt idx="1890">
                  <c:v>-0.42307</c:v>
                </c:pt>
                <c:pt idx="1891">
                  <c:v>-0.45802300000000001</c:v>
                </c:pt>
                <c:pt idx="1892">
                  <c:v>-0.45480300000000001</c:v>
                </c:pt>
                <c:pt idx="1893">
                  <c:v>-0.43940800000000002</c:v>
                </c:pt>
                <c:pt idx="1894">
                  <c:v>-0.469883</c:v>
                </c:pt>
                <c:pt idx="1895">
                  <c:v>-0.451268</c:v>
                </c:pt>
                <c:pt idx="1896">
                  <c:v>-0.46815499999999999</c:v>
                </c:pt>
                <c:pt idx="1897">
                  <c:v>-0.45770899999999998</c:v>
                </c:pt>
                <c:pt idx="1898">
                  <c:v>-0.45747300000000002</c:v>
                </c:pt>
                <c:pt idx="1899">
                  <c:v>-0.44969700000000001</c:v>
                </c:pt>
                <c:pt idx="1900">
                  <c:v>-0.46407100000000001</c:v>
                </c:pt>
                <c:pt idx="1901">
                  <c:v>-0.46045799999999998</c:v>
                </c:pt>
                <c:pt idx="1902">
                  <c:v>-0.47333799999999998</c:v>
                </c:pt>
                <c:pt idx="1903">
                  <c:v>-0.46077200000000001</c:v>
                </c:pt>
                <c:pt idx="1904">
                  <c:v>-0.482684</c:v>
                </c:pt>
                <c:pt idx="1905">
                  <c:v>-0.49681999999999998</c:v>
                </c:pt>
                <c:pt idx="1906">
                  <c:v>-0.46399200000000002</c:v>
                </c:pt>
                <c:pt idx="1907">
                  <c:v>-0.486375</c:v>
                </c:pt>
                <c:pt idx="1908">
                  <c:v>-0.47192499999999998</c:v>
                </c:pt>
                <c:pt idx="1909">
                  <c:v>-0.48244799999999999</c:v>
                </c:pt>
                <c:pt idx="1910">
                  <c:v>-0.455038</c:v>
                </c:pt>
                <c:pt idx="1911">
                  <c:v>-0.44553500000000001</c:v>
                </c:pt>
                <c:pt idx="1912">
                  <c:v>-0.44608399999999998</c:v>
                </c:pt>
                <c:pt idx="1913">
                  <c:v>-0.43233899999999997</c:v>
                </c:pt>
                <c:pt idx="1914">
                  <c:v>-0.45613799999999999</c:v>
                </c:pt>
                <c:pt idx="1915">
                  <c:v>-0.47663699999999998</c:v>
                </c:pt>
                <c:pt idx="1916">
                  <c:v>-0.492344</c:v>
                </c:pt>
                <c:pt idx="1917">
                  <c:v>-0.469333</c:v>
                </c:pt>
                <c:pt idx="1918">
                  <c:v>-0.46878300000000001</c:v>
                </c:pt>
                <c:pt idx="1919">
                  <c:v>-0.47216000000000002</c:v>
                </c:pt>
                <c:pt idx="1920">
                  <c:v>-0.45645200000000002</c:v>
                </c:pt>
                <c:pt idx="1921">
                  <c:v>-0.48778899999999997</c:v>
                </c:pt>
                <c:pt idx="1922">
                  <c:v>-0.42267700000000002</c:v>
                </c:pt>
                <c:pt idx="1923">
                  <c:v>-0.42275499999999999</c:v>
                </c:pt>
                <c:pt idx="1924">
                  <c:v>-0.41749199999999997</c:v>
                </c:pt>
                <c:pt idx="1925">
                  <c:v>-0.42134100000000002</c:v>
                </c:pt>
                <c:pt idx="1926">
                  <c:v>-0.44616299999999998</c:v>
                </c:pt>
                <c:pt idx="1927">
                  <c:v>-0.41710000000000003</c:v>
                </c:pt>
                <c:pt idx="1928">
                  <c:v>-0.40091700000000002</c:v>
                </c:pt>
                <c:pt idx="1929">
                  <c:v>-0.39596799999999999</c:v>
                </c:pt>
                <c:pt idx="1930">
                  <c:v>-0.37397000000000002</c:v>
                </c:pt>
                <c:pt idx="1931">
                  <c:v>-0.35935600000000001</c:v>
                </c:pt>
                <c:pt idx="1932">
                  <c:v>-0.33696199999999998</c:v>
                </c:pt>
                <c:pt idx="1933">
                  <c:v>-0.34937699999999999</c:v>
                </c:pt>
                <c:pt idx="1934">
                  <c:v>-0.36493399999999998</c:v>
                </c:pt>
                <c:pt idx="1935">
                  <c:v>-0.39447500000000002</c:v>
                </c:pt>
                <c:pt idx="1936">
                  <c:v>-0.40625899999999998</c:v>
                </c:pt>
                <c:pt idx="1937">
                  <c:v>-0.38685399999999998</c:v>
                </c:pt>
                <c:pt idx="1938">
                  <c:v>-0.37546299999999999</c:v>
                </c:pt>
                <c:pt idx="1939">
                  <c:v>-0.363319</c:v>
                </c:pt>
                <c:pt idx="1940">
                  <c:v>-0.35493400000000003</c:v>
                </c:pt>
                <c:pt idx="1941">
                  <c:v>-0.34096199999999999</c:v>
                </c:pt>
                <c:pt idx="1942">
                  <c:v>-0.339256</c:v>
                </c:pt>
                <c:pt idx="1943">
                  <c:v>-0.32588899999999998</c:v>
                </c:pt>
                <c:pt idx="1944">
                  <c:v>-0.320689</c:v>
                </c:pt>
                <c:pt idx="1945">
                  <c:v>-0.31883299999999998</c:v>
                </c:pt>
                <c:pt idx="1946">
                  <c:v>-0.30066799999999999</c:v>
                </c:pt>
                <c:pt idx="1947">
                  <c:v>-0.29569200000000001</c:v>
                </c:pt>
                <c:pt idx="1948">
                  <c:v>-0.28370499999999998</c:v>
                </c:pt>
                <c:pt idx="1949">
                  <c:v>-0.27011800000000002</c:v>
                </c:pt>
                <c:pt idx="1950">
                  <c:v>-0.26352100000000001</c:v>
                </c:pt>
                <c:pt idx="1951">
                  <c:v>-0.25745000000000001</c:v>
                </c:pt>
                <c:pt idx="1952">
                  <c:v>-0.24632200000000001</c:v>
                </c:pt>
                <c:pt idx="1953">
                  <c:v>-0.23676</c:v>
                </c:pt>
                <c:pt idx="1954">
                  <c:v>-0.22947899999999999</c:v>
                </c:pt>
                <c:pt idx="1955">
                  <c:v>-0.218557</c:v>
                </c:pt>
                <c:pt idx="1956">
                  <c:v>-0.20325399999999999</c:v>
                </c:pt>
                <c:pt idx="1957">
                  <c:v>-0.19320699999999999</c:v>
                </c:pt>
                <c:pt idx="1958">
                  <c:v>-0.186394</c:v>
                </c:pt>
                <c:pt idx="1959">
                  <c:v>-0.180476</c:v>
                </c:pt>
                <c:pt idx="1960">
                  <c:v>-0.17885799999999999</c:v>
                </c:pt>
                <c:pt idx="1961">
                  <c:v>-0.17339499999999999</c:v>
                </c:pt>
                <c:pt idx="1962">
                  <c:v>-0.168019</c:v>
                </c:pt>
                <c:pt idx="1963">
                  <c:v>-0.16548099999999999</c:v>
                </c:pt>
                <c:pt idx="1964">
                  <c:v>-0.15898399999999999</c:v>
                </c:pt>
                <c:pt idx="1965">
                  <c:v>-0.15398999999999999</c:v>
                </c:pt>
                <c:pt idx="1966">
                  <c:v>-0.15004300000000001</c:v>
                </c:pt>
                <c:pt idx="1967">
                  <c:v>-0.14885599999999999</c:v>
                </c:pt>
                <c:pt idx="1968">
                  <c:v>-0.142563</c:v>
                </c:pt>
                <c:pt idx="1969">
                  <c:v>-0.139655</c:v>
                </c:pt>
                <c:pt idx="1970">
                  <c:v>-0.1365034</c:v>
                </c:pt>
                <c:pt idx="1971">
                  <c:v>-0.13067000000000001</c:v>
                </c:pt>
                <c:pt idx="1972">
                  <c:v>-0.12673400000000001</c:v>
                </c:pt>
                <c:pt idx="1973">
                  <c:v>-9.1798000000000005E-2</c:v>
                </c:pt>
                <c:pt idx="1974">
                  <c:v>-7.6185000000000003E-2</c:v>
                </c:pt>
                <c:pt idx="1975">
                  <c:v>-7.4056999999999998E-2</c:v>
                </c:pt>
                <c:pt idx="1976">
                  <c:v>-6.6394999999999996E-2</c:v>
                </c:pt>
                <c:pt idx="1977">
                  <c:v>-5.4125E-2</c:v>
                </c:pt>
                <c:pt idx="1978">
                  <c:v>-4.9340000000000002E-2</c:v>
                </c:pt>
                <c:pt idx="1979">
                  <c:v>-3.8281999999999997E-2</c:v>
                </c:pt>
                <c:pt idx="1980">
                  <c:v>-2.6318000000000001E-2</c:v>
                </c:pt>
                <c:pt idx="1981">
                  <c:v>-1.9647999999999999E-2</c:v>
                </c:pt>
                <c:pt idx="1982">
                  <c:v>-1.5136E-2</c:v>
                </c:pt>
                <c:pt idx="1983">
                  <c:v>-1.3598000000000001E-2</c:v>
                </c:pt>
                <c:pt idx="1984">
                  <c:v>-1.2430999999999999E-2</c:v>
                </c:pt>
                <c:pt idx="1985">
                  <c:v>-1.1494000000000001E-2</c:v>
                </c:pt>
                <c:pt idx="1986">
                  <c:v>-1.0522999999999999E-2</c:v>
                </c:pt>
                <c:pt idx="1987">
                  <c:v>-1.9795900000000002E-2</c:v>
                </c:pt>
                <c:pt idx="1988">
                  <c:v>-2.8038E-2</c:v>
                </c:pt>
                <c:pt idx="1989">
                  <c:v>-4.8196999999999997E-2</c:v>
                </c:pt>
                <c:pt idx="1990">
                  <c:v>-8.8400000000000006E-2</c:v>
                </c:pt>
                <c:pt idx="1991">
                  <c:v>-0.16982</c:v>
                </c:pt>
                <c:pt idx="1992">
                  <c:v>-0.19632359999999999</c:v>
                </c:pt>
                <c:pt idx="1993">
                  <c:v>-0.140963</c:v>
                </c:pt>
                <c:pt idx="1994">
                  <c:v>-0.15021000000000001</c:v>
                </c:pt>
                <c:pt idx="1995">
                  <c:v>-0.164075</c:v>
                </c:pt>
                <c:pt idx="1996">
                  <c:v>-0.17604</c:v>
                </c:pt>
                <c:pt idx="1997">
                  <c:v>-0.19678000000000001</c:v>
                </c:pt>
                <c:pt idx="1998">
                  <c:v>-0.18315000000000001</c:v>
                </c:pt>
                <c:pt idx="1999">
                  <c:v>-0.28478599999999998</c:v>
                </c:pt>
                <c:pt idx="2000">
                  <c:v>-0.299763</c:v>
                </c:pt>
                <c:pt idx="2001">
                  <c:v>-0.28510000000000002</c:v>
                </c:pt>
                <c:pt idx="2002">
                  <c:v>-0.291294</c:v>
                </c:pt>
                <c:pt idx="2003">
                  <c:v>-0.35545700000000002</c:v>
                </c:pt>
                <c:pt idx="2004">
                  <c:v>-0.36024099999999998</c:v>
                </c:pt>
                <c:pt idx="2005">
                  <c:v>-0.33710600000000002</c:v>
                </c:pt>
                <c:pt idx="2006">
                  <c:v>-0.35020299999999999</c:v>
                </c:pt>
                <c:pt idx="2007">
                  <c:v>-0.32957700000000001</c:v>
                </c:pt>
                <c:pt idx="2008">
                  <c:v>-0.35522199999999998</c:v>
                </c:pt>
                <c:pt idx="2009">
                  <c:v>-0.31875300000000001</c:v>
                </c:pt>
                <c:pt idx="2010">
                  <c:v>-0.33639999999999998</c:v>
                </c:pt>
                <c:pt idx="2011">
                  <c:v>-0.29616300000000001</c:v>
                </c:pt>
                <c:pt idx="2012">
                  <c:v>-0.28094190000000002</c:v>
                </c:pt>
                <c:pt idx="2013">
                  <c:v>-0.28886800000000001</c:v>
                </c:pt>
                <c:pt idx="2014">
                  <c:v>-0.25380200000000003</c:v>
                </c:pt>
                <c:pt idx="2015">
                  <c:v>-0.26203900000000002</c:v>
                </c:pt>
                <c:pt idx="2016">
                  <c:v>-0.24619199999999999</c:v>
                </c:pt>
                <c:pt idx="2017">
                  <c:v>-0.24768200000000001</c:v>
                </c:pt>
                <c:pt idx="2018">
                  <c:v>-0.24917300000000001</c:v>
                </c:pt>
                <c:pt idx="2019">
                  <c:v>-0.23183400000000001</c:v>
                </c:pt>
                <c:pt idx="2020">
                  <c:v>-0.21590599999999999</c:v>
                </c:pt>
                <c:pt idx="2021">
                  <c:v>-0.21002100000000001</c:v>
                </c:pt>
                <c:pt idx="2022">
                  <c:v>-0.19048200000000001</c:v>
                </c:pt>
                <c:pt idx="2023">
                  <c:v>-0.171962</c:v>
                </c:pt>
                <c:pt idx="2024">
                  <c:v>-0.17784800000000001</c:v>
                </c:pt>
                <c:pt idx="2025">
                  <c:v>-0.152891</c:v>
                </c:pt>
                <c:pt idx="2026">
                  <c:v>-0.13703699999999999</c:v>
                </c:pt>
                <c:pt idx="2027">
                  <c:v>-0.185617</c:v>
                </c:pt>
                <c:pt idx="2028">
                  <c:v>-0.19809399999999999</c:v>
                </c:pt>
                <c:pt idx="2029">
                  <c:v>-0.192444</c:v>
                </c:pt>
                <c:pt idx="2030">
                  <c:v>-0.19173799999999999</c:v>
                </c:pt>
                <c:pt idx="2031">
                  <c:v>-0.19495499999999999</c:v>
                </c:pt>
                <c:pt idx="2032">
                  <c:v>-0.165605</c:v>
                </c:pt>
                <c:pt idx="2033">
                  <c:v>-0.18922700000000001</c:v>
                </c:pt>
                <c:pt idx="2034">
                  <c:v>-0.214258</c:v>
                </c:pt>
                <c:pt idx="2035">
                  <c:v>-0.218025</c:v>
                </c:pt>
                <c:pt idx="2036">
                  <c:v>-0.21920100000000001</c:v>
                </c:pt>
                <c:pt idx="2037">
                  <c:v>-0.23418800000000001</c:v>
                </c:pt>
                <c:pt idx="2038">
                  <c:v>-0.22179099999999999</c:v>
                </c:pt>
                <c:pt idx="2039">
                  <c:v>-0.21512100000000001</c:v>
                </c:pt>
                <c:pt idx="2040">
                  <c:v>-0.29770200000000002</c:v>
                </c:pt>
                <c:pt idx="2041">
                  <c:v>-0.22226199999999999</c:v>
                </c:pt>
                <c:pt idx="2042">
                  <c:v>-0.227911</c:v>
                </c:pt>
                <c:pt idx="2043">
                  <c:v>-0.24987899999999999</c:v>
                </c:pt>
                <c:pt idx="2044">
                  <c:v>-0.290796</c:v>
                </c:pt>
                <c:pt idx="2045">
                  <c:v>-0.24956500000000001</c:v>
                </c:pt>
                <c:pt idx="2046">
                  <c:v>-0.24689800000000001</c:v>
                </c:pt>
                <c:pt idx="2047">
                  <c:v>-0.23002900000000001</c:v>
                </c:pt>
                <c:pt idx="2048">
                  <c:v>-0.213944</c:v>
                </c:pt>
                <c:pt idx="2049">
                  <c:v>-0.2715592</c:v>
                </c:pt>
                <c:pt idx="2050">
                  <c:v>-0.27957399999999999</c:v>
                </c:pt>
                <c:pt idx="2051">
                  <c:v>-0.17674899999999999</c:v>
                </c:pt>
                <c:pt idx="2052">
                  <c:v>-0.21559200000000001</c:v>
                </c:pt>
                <c:pt idx="2053">
                  <c:v>-0.18954099999999999</c:v>
                </c:pt>
                <c:pt idx="2054">
                  <c:v>-0.241955</c:v>
                </c:pt>
                <c:pt idx="2055">
                  <c:v>-0.261961</c:v>
                </c:pt>
                <c:pt idx="2056">
                  <c:v>-0.25709700000000002</c:v>
                </c:pt>
                <c:pt idx="2057">
                  <c:v>-0.28392600000000001</c:v>
                </c:pt>
                <c:pt idx="2058">
                  <c:v>-0.27341399999999999</c:v>
                </c:pt>
                <c:pt idx="2059">
                  <c:v>-0.30722300000000002</c:v>
                </c:pt>
                <c:pt idx="2060">
                  <c:v>-0.34463500000000002</c:v>
                </c:pt>
                <c:pt idx="2061">
                  <c:v>-0.36573099999999997</c:v>
                </c:pt>
                <c:pt idx="2062">
                  <c:v>-0.34769299999999997</c:v>
                </c:pt>
                <c:pt idx="2063">
                  <c:v>-0.34228199999999998</c:v>
                </c:pt>
                <c:pt idx="2064">
                  <c:v>-0.38313900000000001</c:v>
                </c:pt>
                <c:pt idx="2065">
                  <c:v>-0.37278800000000001</c:v>
                </c:pt>
                <c:pt idx="2066">
                  <c:v>-0.381963</c:v>
                </c:pt>
                <c:pt idx="2067">
                  <c:v>-0.397254</c:v>
                </c:pt>
                <c:pt idx="2068">
                  <c:v>-0.37027900000000002</c:v>
                </c:pt>
                <c:pt idx="2069">
                  <c:v>-0.374749</c:v>
                </c:pt>
                <c:pt idx="2070">
                  <c:v>-0.37482700000000002</c:v>
                </c:pt>
                <c:pt idx="2071">
                  <c:v>-0.36980800000000003</c:v>
                </c:pt>
                <c:pt idx="2072">
                  <c:v>-0.36541699999999999</c:v>
                </c:pt>
                <c:pt idx="2073">
                  <c:v>-0.34918399999999999</c:v>
                </c:pt>
                <c:pt idx="2074">
                  <c:v>-0.341812</c:v>
                </c:pt>
                <c:pt idx="2075">
                  <c:v>-0.33867399999999998</c:v>
                </c:pt>
                <c:pt idx="2076">
                  <c:v>-0.33428200000000002</c:v>
                </c:pt>
                <c:pt idx="2077">
                  <c:v>-0.32604699999999998</c:v>
                </c:pt>
                <c:pt idx="2078">
                  <c:v>-0.33679199999999998</c:v>
                </c:pt>
                <c:pt idx="2079">
                  <c:v>-0.32965499999999998</c:v>
                </c:pt>
                <c:pt idx="2080">
                  <c:v>-0.31389</c:v>
                </c:pt>
                <c:pt idx="2081">
                  <c:v>-0.30996800000000002</c:v>
                </c:pt>
                <c:pt idx="2082">
                  <c:v>-0.29702600000000001</c:v>
                </c:pt>
                <c:pt idx="2083">
                  <c:v>-0.29600599999999999</c:v>
                </c:pt>
                <c:pt idx="2084">
                  <c:v>-0.298987</c:v>
                </c:pt>
                <c:pt idx="2085">
                  <c:v>-0.28376899999999999</c:v>
                </c:pt>
                <c:pt idx="2086">
                  <c:v>-0.28478900000000001</c:v>
                </c:pt>
                <c:pt idx="2087">
                  <c:v>-0.30408499999999999</c:v>
                </c:pt>
                <c:pt idx="2088">
                  <c:v>-0.32228200000000001</c:v>
                </c:pt>
                <c:pt idx="2089">
                  <c:v>-0.30886999999999998</c:v>
                </c:pt>
                <c:pt idx="2090">
                  <c:v>-0.32055699999999998</c:v>
                </c:pt>
                <c:pt idx="2091">
                  <c:v>-0.33530199999999999</c:v>
                </c:pt>
                <c:pt idx="2092">
                  <c:v>-0.33090999999999998</c:v>
                </c:pt>
                <c:pt idx="2093">
                  <c:v>-0.31914500000000001</c:v>
                </c:pt>
                <c:pt idx="2094">
                  <c:v>-0.33012599999999998</c:v>
                </c:pt>
                <c:pt idx="2095">
                  <c:v>-0.32251800000000003</c:v>
                </c:pt>
                <c:pt idx="2096">
                  <c:v>-0.33036100000000002</c:v>
                </c:pt>
                <c:pt idx="2097">
                  <c:v>-0.35302600000000001</c:v>
                </c:pt>
                <c:pt idx="2098">
                  <c:v>-0.34267399999999998</c:v>
                </c:pt>
                <c:pt idx="2099">
                  <c:v>-0.34706599999999999</c:v>
                </c:pt>
                <c:pt idx="2100">
                  <c:v>-0.319851</c:v>
                </c:pt>
                <c:pt idx="2101">
                  <c:v>-0.32612600000000003</c:v>
                </c:pt>
                <c:pt idx="2102">
                  <c:v>-0.31859599999999999</c:v>
                </c:pt>
                <c:pt idx="2103">
                  <c:v>-0.32620399999999999</c:v>
                </c:pt>
                <c:pt idx="2104">
                  <c:v>-0.32902799999999999</c:v>
                </c:pt>
                <c:pt idx="2105">
                  <c:v>-0.33216499999999999</c:v>
                </c:pt>
                <c:pt idx="2106">
                  <c:v>-0.33138099999999998</c:v>
                </c:pt>
                <c:pt idx="2107">
                  <c:v>-0.36024099999999998</c:v>
                </c:pt>
                <c:pt idx="2108">
                  <c:v>-0.36031999999999997</c:v>
                </c:pt>
                <c:pt idx="2109">
                  <c:v>-0.36376999999999998</c:v>
                </c:pt>
                <c:pt idx="2110">
                  <c:v>-0.30886999999999998</c:v>
                </c:pt>
                <c:pt idx="2111">
                  <c:v>-0.35114400000000001</c:v>
                </c:pt>
                <c:pt idx="2112">
                  <c:v>-0.37357299999999999</c:v>
                </c:pt>
                <c:pt idx="2113">
                  <c:v>-0.36839699999999997</c:v>
                </c:pt>
                <c:pt idx="2114">
                  <c:v>-0.34392899999999998</c:v>
                </c:pt>
                <c:pt idx="2115">
                  <c:v>-0.34651700000000002</c:v>
                </c:pt>
                <c:pt idx="2116">
                  <c:v>-0.36110399999999998</c:v>
                </c:pt>
                <c:pt idx="2117">
                  <c:v>-0.31922400000000001</c:v>
                </c:pt>
                <c:pt idx="2118">
                  <c:v>-0.36079</c:v>
                </c:pt>
                <c:pt idx="2119">
                  <c:v>-0.34306599999999998</c:v>
                </c:pt>
                <c:pt idx="2120">
                  <c:v>-0.32173299999999999</c:v>
                </c:pt>
                <c:pt idx="2121">
                  <c:v>-0.33718399999999998</c:v>
                </c:pt>
                <c:pt idx="2122">
                  <c:v>-0.321106</c:v>
                </c:pt>
                <c:pt idx="2123">
                  <c:v>-0.35443799999999998</c:v>
                </c:pt>
                <c:pt idx="2124">
                  <c:v>-0.33985100000000001</c:v>
                </c:pt>
                <c:pt idx="2125">
                  <c:v>-0.35475200000000001</c:v>
                </c:pt>
                <c:pt idx="2126">
                  <c:v>-0.32361600000000001</c:v>
                </c:pt>
                <c:pt idx="2127">
                  <c:v>-0.336557</c:v>
                </c:pt>
                <c:pt idx="2128">
                  <c:v>-0.31381199999999998</c:v>
                </c:pt>
                <c:pt idx="2129">
                  <c:v>-0.328322</c:v>
                </c:pt>
                <c:pt idx="2130">
                  <c:v>-0.30683100000000002</c:v>
                </c:pt>
                <c:pt idx="2131">
                  <c:v>-0.33169399999999999</c:v>
                </c:pt>
                <c:pt idx="2132">
                  <c:v>-0.31137999999999999</c:v>
                </c:pt>
                <c:pt idx="2133">
                  <c:v>-0.31679200000000002</c:v>
                </c:pt>
                <c:pt idx="2134">
                  <c:v>-0.30134</c:v>
                </c:pt>
                <c:pt idx="2135">
                  <c:v>-0.29020099999999999</c:v>
                </c:pt>
                <c:pt idx="2136">
                  <c:v>-0.31428200000000001</c:v>
                </c:pt>
                <c:pt idx="2137">
                  <c:v>-0.32126300000000002</c:v>
                </c:pt>
                <c:pt idx="2138">
                  <c:v>-0.254272</c:v>
                </c:pt>
                <c:pt idx="2139">
                  <c:v>-0.18130099999999999</c:v>
                </c:pt>
                <c:pt idx="2140">
                  <c:v>-0.275532</c:v>
                </c:pt>
                <c:pt idx="2141">
                  <c:v>-0.27561099999999999</c:v>
                </c:pt>
                <c:pt idx="2142">
                  <c:v>-0.256548</c:v>
                </c:pt>
                <c:pt idx="2143">
                  <c:v>-0.28439700000000001</c:v>
                </c:pt>
                <c:pt idx="2144">
                  <c:v>-0.25866600000000001</c:v>
                </c:pt>
                <c:pt idx="2145">
                  <c:v>-0.27562340000000002</c:v>
                </c:pt>
                <c:pt idx="2146">
                  <c:v>-0.25921499999999997</c:v>
                </c:pt>
                <c:pt idx="2147">
                  <c:v>-0.28345500000000001</c:v>
                </c:pt>
                <c:pt idx="2148">
                  <c:v>-0.27317900000000001</c:v>
                </c:pt>
                <c:pt idx="2149">
                  <c:v>-0.27176699999999998</c:v>
                </c:pt>
                <c:pt idx="2150">
                  <c:v>-0.26753100000000002</c:v>
                </c:pt>
                <c:pt idx="2151">
                  <c:v>-0.28298499999999999</c:v>
                </c:pt>
                <c:pt idx="2152">
                  <c:v>-0.27262999999999998</c:v>
                </c:pt>
                <c:pt idx="2153">
                  <c:v>-0.29027999999999998</c:v>
                </c:pt>
                <c:pt idx="2154">
                  <c:v>-0.16458500000000001</c:v>
                </c:pt>
                <c:pt idx="2155">
                  <c:v>-0.174787</c:v>
                </c:pt>
                <c:pt idx="2156">
                  <c:v>-0.16850899999999999</c:v>
                </c:pt>
                <c:pt idx="2157">
                  <c:v>-0.192523</c:v>
                </c:pt>
                <c:pt idx="2158">
                  <c:v>-0.20186000000000001</c:v>
                </c:pt>
                <c:pt idx="2159">
                  <c:v>-0.23120599999999999</c:v>
                </c:pt>
                <c:pt idx="2160">
                  <c:v>-0.225165</c:v>
                </c:pt>
                <c:pt idx="2161">
                  <c:v>-0.222418</c:v>
                </c:pt>
                <c:pt idx="2162">
                  <c:v>-0.22539999999999999</c:v>
                </c:pt>
                <c:pt idx="2163">
                  <c:v>-0.19683800000000001</c:v>
                </c:pt>
                <c:pt idx="2164">
                  <c:v>-0.198462</c:v>
                </c:pt>
                <c:pt idx="2165">
                  <c:v>-0.191721</c:v>
                </c:pt>
                <c:pt idx="2166">
                  <c:v>-0.236064</c:v>
                </c:pt>
                <c:pt idx="2167">
                  <c:v>24.070757</c:v>
                </c:pt>
                <c:pt idx="2168">
                  <c:v>24.069580999999999</c:v>
                </c:pt>
                <c:pt idx="2169">
                  <c:v>24.087613999999999</c:v>
                </c:pt>
                <c:pt idx="2170">
                  <c:v>24.119212999999998</c:v>
                </c:pt>
                <c:pt idx="2171">
                  <c:v>24.139759000000002</c:v>
                </c:pt>
                <c:pt idx="2172">
                  <c:v>24.144307000000001</c:v>
                </c:pt>
                <c:pt idx="2173">
                  <c:v>24.174188000000001</c:v>
                </c:pt>
                <c:pt idx="2174">
                  <c:v>24.138347</c:v>
                </c:pt>
                <c:pt idx="2175">
                  <c:v>24.162579999999998</c:v>
                </c:pt>
                <c:pt idx="2176">
                  <c:v>24.153483000000001</c:v>
                </c:pt>
                <c:pt idx="2177">
                  <c:v>24.140308000000001</c:v>
                </c:pt>
                <c:pt idx="2178">
                  <c:v>24.113018</c:v>
                </c:pt>
                <c:pt idx="2179">
                  <c:v>24.085889000000002</c:v>
                </c:pt>
                <c:pt idx="2180">
                  <c:v>24.040887999999999</c:v>
                </c:pt>
                <c:pt idx="2181">
                  <c:v>24.076322999999999</c:v>
                </c:pt>
                <c:pt idx="2182">
                  <c:v>24.044415000000001</c:v>
                </c:pt>
                <c:pt idx="2183">
                  <c:v>24.044336999999999</c:v>
                </c:pt>
                <c:pt idx="2184">
                  <c:v>24.051314000000001</c:v>
                </c:pt>
                <c:pt idx="2185">
                  <c:v>24.004438</c:v>
                </c:pt>
                <c:pt idx="2186">
                  <c:v>24.047865000000002</c:v>
                </c:pt>
                <c:pt idx="2187">
                  <c:v>24.031715999999999</c:v>
                </c:pt>
                <c:pt idx="2188">
                  <c:v>24.040417000000001</c:v>
                </c:pt>
                <c:pt idx="2189">
                  <c:v>24.010003000000001</c:v>
                </c:pt>
                <c:pt idx="2190">
                  <c:v>24.037203000000002</c:v>
                </c:pt>
                <c:pt idx="2191">
                  <c:v>24.033518999999998</c:v>
                </c:pt>
                <c:pt idx="2192">
                  <c:v>24.009611</c:v>
                </c:pt>
                <c:pt idx="2193">
                  <c:v>23.991819</c:v>
                </c:pt>
                <c:pt idx="2194">
                  <c:v>24.004829999999998</c:v>
                </c:pt>
                <c:pt idx="2195">
                  <c:v>24.044415000000001</c:v>
                </c:pt>
                <c:pt idx="2196">
                  <c:v>24.043552999999999</c:v>
                </c:pt>
                <c:pt idx="2197">
                  <c:v>24.054607000000001</c:v>
                </c:pt>
                <c:pt idx="2198">
                  <c:v>24.03885</c:v>
                </c:pt>
                <c:pt idx="2199">
                  <c:v>24.045826999999999</c:v>
                </c:pt>
                <c:pt idx="2200">
                  <c:v>24.065346999999999</c:v>
                </c:pt>
                <c:pt idx="2201">
                  <c:v>24.09271</c:v>
                </c:pt>
                <c:pt idx="2202">
                  <c:v>24.093336999999998</c:v>
                </c:pt>
                <c:pt idx="2203">
                  <c:v>24.068325999999999</c:v>
                </c:pt>
                <c:pt idx="2204">
                  <c:v>24.07405</c:v>
                </c:pt>
                <c:pt idx="2205">
                  <c:v>24.080400000000001</c:v>
                </c:pt>
                <c:pt idx="2206">
                  <c:v>24.0608</c:v>
                </c:pt>
                <c:pt idx="2207">
                  <c:v>24.101962</c:v>
                </c:pt>
                <c:pt idx="2208">
                  <c:v>24.118821000000001</c:v>
                </c:pt>
                <c:pt idx="2209">
                  <c:v>24.101806</c:v>
                </c:pt>
                <c:pt idx="2210">
                  <c:v>24.131446</c:v>
                </c:pt>
                <c:pt idx="2211">
                  <c:v>24.118663999999999</c:v>
                </c:pt>
                <c:pt idx="2212">
                  <c:v>24.121174</c:v>
                </c:pt>
                <c:pt idx="2213">
                  <c:v>24.155522000000001</c:v>
                </c:pt>
                <c:pt idx="2214">
                  <c:v>24.172384000000001</c:v>
                </c:pt>
                <c:pt idx="2215">
                  <c:v>24.192542</c:v>
                </c:pt>
                <c:pt idx="2216">
                  <c:v>24.213484999999999</c:v>
                </c:pt>
                <c:pt idx="2217">
                  <c:v>24.227841000000002</c:v>
                </c:pt>
                <c:pt idx="2218">
                  <c:v>24.215682000000001</c:v>
                </c:pt>
                <c:pt idx="2219">
                  <c:v>24.242039999999999</c:v>
                </c:pt>
                <c:pt idx="2220">
                  <c:v>24.242511</c:v>
                </c:pt>
                <c:pt idx="2221">
                  <c:v>24.24259</c:v>
                </c:pt>
                <c:pt idx="2222">
                  <c:v>24.278680000000001</c:v>
                </c:pt>
                <c:pt idx="2223">
                  <c:v>24.285741999999999</c:v>
                </c:pt>
                <c:pt idx="2224">
                  <c:v>24.309518000000001</c:v>
                </c:pt>
                <c:pt idx="2225">
                  <c:v>24.311243999999999</c:v>
                </c:pt>
                <c:pt idx="2226">
                  <c:v>24.322623</c:v>
                </c:pt>
                <c:pt idx="2227">
                  <c:v>24.324819999999999</c:v>
                </c:pt>
                <c:pt idx="2228">
                  <c:v>24.344125999999999</c:v>
                </c:pt>
                <c:pt idx="2229">
                  <c:v>24.337454999999999</c:v>
                </c:pt>
                <c:pt idx="2230">
                  <c:v>24.345382000000001</c:v>
                </c:pt>
                <c:pt idx="2231">
                  <c:v>24.320504</c:v>
                </c:pt>
                <c:pt idx="2232">
                  <c:v>24.329529000000001</c:v>
                </c:pt>
                <c:pt idx="2233">
                  <c:v>24.352367000000001</c:v>
                </c:pt>
                <c:pt idx="2234">
                  <c:v>24.333767000000002</c:v>
                </c:pt>
                <c:pt idx="2235">
                  <c:v>24.366337999999999</c:v>
                </c:pt>
                <c:pt idx="2236">
                  <c:v>24.346558999999999</c:v>
                </c:pt>
                <c:pt idx="2237">
                  <c:v>24.363198000000001</c:v>
                </c:pt>
                <c:pt idx="2238">
                  <c:v>24.353701000000001</c:v>
                </c:pt>
                <c:pt idx="2239">
                  <c:v>24.404329000000001</c:v>
                </c:pt>
                <c:pt idx="2240">
                  <c:v>24.382821</c:v>
                </c:pt>
                <c:pt idx="2241">
                  <c:v>24.361864000000001</c:v>
                </c:pt>
                <c:pt idx="2242">
                  <c:v>24.398363</c:v>
                </c:pt>
                <c:pt idx="2243">
                  <c:v>24.372225</c:v>
                </c:pt>
                <c:pt idx="2244">
                  <c:v>24.390749</c:v>
                </c:pt>
                <c:pt idx="2245">
                  <c:v>24.345068000000001</c:v>
                </c:pt>
                <c:pt idx="2246">
                  <c:v>24.351582000000001</c:v>
                </c:pt>
                <c:pt idx="2247">
                  <c:v>24.365473999999999</c:v>
                </c:pt>
                <c:pt idx="2248">
                  <c:v>24.387765999999999</c:v>
                </c:pt>
                <c:pt idx="2249">
                  <c:v>24.343263</c:v>
                </c:pt>
                <c:pt idx="2250">
                  <c:v>24.35896</c:v>
                </c:pt>
                <c:pt idx="2251">
                  <c:v>24.363826</c:v>
                </c:pt>
                <c:pt idx="2252">
                  <c:v>24.337612</c:v>
                </c:pt>
                <c:pt idx="2253">
                  <c:v>24.361158</c:v>
                </c:pt>
                <c:pt idx="2254">
                  <c:v>24.336200000000002</c:v>
                </c:pt>
                <c:pt idx="2255">
                  <c:v>24.305751000000001</c:v>
                </c:pt>
                <c:pt idx="2256">
                  <c:v>24.287310999999999</c:v>
                </c:pt>
                <c:pt idx="2257">
                  <c:v>24.408097000000001</c:v>
                </c:pt>
                <c:pt idx="2258">
                  <c:v>24.324819999999999</c:v>
                </c:pt>
                <c:pt idx="2259">
                  <c:v>24.300571999999999</c:v>
                </c:pt>
                <c:pt idx="2260">
                  <c:v>24.297433000000002</c:v>
                </c:pt>
                <c:pt idx="2261">
                  <c:v>24.307870000000001</c:v>
                </c:pt>
                <c:pt idx="2262">
                  <c:v>24.281818999999999</c:v>
                </c:pt>
                <c:pt idx="2263">
                  <c:v>24.294138</c:v>
                </c:pt>
                <c:pt idx="2264">
                  <c:v>24.260242000000002</c:v>
                </c:pt>
                <c:pt idx="2265">
                  <c:v>24.233803000000002</c:v>
                </c:pt>
                <c:pt idx="2266">
                  <c:v>24.282211</c:v>
                </c:pt>
                <c:pt idx="2267">
                  <c:v>24.289429999999999</c:v>
                </c:pt>
                <c:pt idx="2268">
                  <c:v>24.293431000000002</c:v>
                </c:pt>
                <c:pt idx="2269">
                  <c:v>24.275148999999999</c:v>
                </c:pt>
                <c:pt idx="2270">
                  <c:v>24.262360000000001</c:v>
                </c:pt>
                <c:pt idx="2271">
                  <c:v>24.208307999999999</c:v>
                </c:pt>
                <c:pt idx="2272">
                  <c:v>24.241804999999999</c:v>
                </c:pt>
                <c:pt idx="2273">
                  <c:v>24.256789999999999</c:v>
                </c:pt>
                <c:pt idx="2274">
                  <c:v>24.292881999999999</c:v>
                </c:pt>
                <c:pt idx="2275">
                  <c:v>24.250983999999999</c:v>
                </c:pt>
                <c:pt idx="2276">
                  <c:v>24.250748999999999</c:v>
                </c:pt>
                <c:pt idx="2277">
                  <c:v>24.247610000000002</c:v>
                </c:pt>
                <c:pt idx="2278">
                  <c:v>24.272874000000002</c:v>
                </c:pt>
                <c:pt idx="2279">
                  <c:v>24.287624999999998</c:v>
                </c:pt>
                <c:pt idx="2280">
                  <c:v>24.304731</c:v>
                </c:pt>
                <c:pt idx="2281">
                  <c:v>24.27562</c:v>
                </c:pt>
                <c:pt idx="2282">
                  <c:v>-15.718025000000001</c:v>
                </c:pt>
                <c:pt idx="2283">
                  <c:v>-15.640568999999999</c:v>
                </c:pt>
                <c:pt idx="2284">
                  <c:v>-15.493522</c:v>
                </c:pt>
                <c:pt idx="2285">
                  <c:v>-15.347884000000001</c:v>
                </c:pt>
                <c:pt idx="2286">
                  <c:v>-15.144216999999999</c:v>
                </c:pt>
                <c:pt idx="2287">
                  <c:v>-14.928663999999999</c:v>
                </c:pt>
                <c:pt idx="2288">
                  <c:v>-14.716082</c:v>
                </c:pt>
                <c:pt idx="2289">
                  <c:v>-14.413836</c:v>
                </c:pt>
                <c:pt idx="2290">
                  <c:v>-14.203039</c:v>
                </c:pt>
                <c:pt idx="2291">
                  <c:v>-13.896159000000001</c:v>
                </c:pt>
                <c:pt idx="2292">
                  <c:v>-13.716566</c:v>
                </c:pt>
                <c:pt idx="2293">
                  <c:v>-13.476227</c:v>
                </c:pt>
                <c:pt idx="2294">
                  <c:v>-13.295465999999999</c:v>
                </c:pt>
                <c:pt idx="2295">
                  <c:v>-13.119726999999999</c:v>
                </c:pt>
                <c:pt idx="2296">
                  <c:v>-12.969802</c:v>
                </c:pt>
                <c:pt idx="2297">
                  <c:v>-12.795741</c:v>
                </c:pt>
                <c:pt idx="2298">
                  <c:v>-12.670396</c:v>
                </c:pt>
                <c:pt idx="2299">
                  <c:v>-12.568265</c:v>
                </c:pt>
                <c:pt idx="2300">
                  <c:v>-12.438038000000001</c:v>
                </c:pt>
                <c:pt idx="2301">
                  <c:v>-12.363398999999999</c:v>
                </c:pt>
                <c:pt idx="2302">
                  <c:v>-12.279752</c:v>
                </c:pt>
                <c:pt idx="2303">
                  <c:v>-12.182949000000001</c:v>
                </c:pt>
                <c:pt idx="2304">
                  <c:v>-12.114043000000001</c:v>
                </c:pt>
                <c:pt idx="2305">
                  <c:v>-12.065257000000001</c:v>
                </c:pt>
                <c:pt idx="2306">
                  <c:v>-12.009853</c:v>
                </c:pt>
                <c:pt idx="2307">
                  <c:v>-11.938828000000001</c:v>
                </c:pt>
                <c:pt idx="2308">
                  <c:v>-11.912945000000001</c:v>
                </c:pt>
                <c:pt idx="2309">
                  <c:v>-11.892476</c:v>
                </c:pt>
                <c:pt idx="2310">
                  <c:v>-11.862685000000001</c:v>
                </c:pt>
                <c:pt idx="2311">
                  <c:v>-11.838865999999999</c:v>
                </c:pt>
                <c:pt idx="2312">
                  <c:v>-11.816796999999999</c:v>
                </c:pt>
                <c:pt idx="2313">
                  <c:v>-11.776638</c:v>
                </c:pt>
                <c:pt idx="2314">
                  <c:v>-11.640973000000001</c:v>
                </c:pt>
                <c:pt idx="2315">
                  <c:v>-11.423610999999999</c:v>
                </c:pt>
                <c:pt idx="2316">
                  <c:v>-11.229937</c:v>
                </c:pt>
                <c:pt idx="2317">
                  <c:v>-10.990228</c:v>
                </c:pt>
                <c:pt idx="2318">
                  <c:v>-10.78349</c:v>
                </c:pt>
                <c:pt idx="2319">
                  <c:v>-10.63847</c:v>
                </c:pt>
                <c:pt idx="2320">
                  <c:v>-10.407075000000001</c:v>
                </c:pt>
                <c:pt idx="2321">
                  <c:v>-10.19487</c:v>
                </c:pt>
                <c:pt idx="2322">
                  <c:v>-10.00046</c:v>
                </c:pt>
                <c:pt idx="2323">
                  <c:v>-9.8044480000000007</c:v>
                </c:pt>
                <c:pt idx="2324">
                  <c:v>-9.6065880000000003</c:v>
                </c:pt>
                <c:pt idx="2325">
                  <c:v>-9.3642249999999994</c:v>
                </c:pt>
                <c:pt idx="2326">
                  <c:v>-9.1767149999999997</c:v>
                </c:pt>
                <c:pt idx="2327">
                  <c:v>-8.9517349999999993</c:v>
                </c:pt>
                <c:pt idx="2328">
                  <c:v>-8.7435679999999998</c:v>
                </c:pt>
                <c:pt idx="2329">
                  <c:v>-8.5365929999999999</c:v>
                </c:pt>
                <c:pt idx="2330">
                  <c:v>-8.2949210000000004</c:v>
                </c:pt>
                <c:pt idx="2331">
                  <c:v>-8.1469360000000002</c:v>
                </c:pt>
                <c:pt idx="2332">
                  <c:v>-7.9265660000000002</c:v>
                </c:pt>
                <c:pt idx="2333">
                  <c:v>-7.6963470000000003</c:v>
                </c:pt>
                <c:pt idx="2334">
                  <c:v>-7.449433</c:v>
                </c:pt>
                <c:pt idx="2335">
                  <c:v>-7.2764790000000001</c:v>
                </c:pt>
                <c:pt idx="2336">
                  <c:v>-7.0589500000000003</c:v>
                </c:pt>
                <c:pt idx="2337">
                  <c:v>-6.8568350000000002</c:v>
                </c:pt>
                <c:pt idx="2338">
                  <c:v>-6.7313809999999998</c:v>
                </c:pt>
                <c:pt idx="2339">
                  <c:v>-6.5764630000000004</c:v>
                </c:pt>
                <c:pt idx="2340">
                  <c:v>-6.4254350000000002</c:v>
                </c:pt>
                <c:pt idx="2341">
                  <c:v>-6.2698239999999998</c:v>
                </c:pt>
                <c:pt idx="2342">
                  <c:v>-6.113048</c:v>
                </c:pt>
                <c:pt idx="2343">
                  <c:v>-5.9684949999999999</c:v>
                </c:pt>
                <c:pt idx="2344">
                  <c:v>-5.8197669999999997</c:v>
                </c:pt>
                <c:pt idx="2345">
                  <c:v>-5.7071560000000003</c:v>
                </c:pt>
                <c:pt idx="2346">
                  <c:v>-5.5766619999999998</c:v>
                </c:pt>
                <c:pt idx="2347">
                  <c:v>-5.4211340000000003</c:v>
                </c:pt>
                <c:pt idx="2348">
                  <c:v>-5.3180719999999999</c:v>
                </c:pt>
                <c:pt idx="2349">
                  <c:v>-5.1517989999999996</c:v>
                </c:pt>
                <c:pt idx="2350">
                  <c:v>-5.043698</c:v>
                </c:pt>
                <c:pt idx="2351">
                  <c:v>-4.9297230000000001</c:v>
                </c:pt>
                <c:pt idx="2352">
                  <c:v>-4.8226659999999999</c:v>
                </c:pt>
                <c:pt idx="2353">
                  <c:v>-4.7160510000000002</c:v>
                </c:pt>
                <c:pt idx="2354">
                  <c:v>-4.5624029999999998</c:v>
                </c:pt>
                <c:pt idx="2355">
                  <c:v>-4.4560769999999996</c:v>
                </c:pt>
                <c:pt idx="2356">
                  <c:v>-4.3083390000000001</c:v>
                </c:pt>
                <c:pt idx="2357">
                  <c:v>-4.2394109999999996</c:v>
                </c:pt>
                <c:pt idx="2358">
                  <c:v>-4.1278319999999997</c:v>
                </c:pt>
                <c:pt idx="2359">
                  <c:v>-4.0234449999999997</c:v>
                </c:pt>
                <c:pt idx="2360">
                  <c:v>-3.9693390000000002</c:v>
                </c:pt>
                <c:pt idx="2361">
                  <c:v>-3.85087</c:v>
                </c:pt>
                <c:pt idx="2362">
                  <c:v>-3.7531150000000002</c:v>
                </c:pt>
                <c:pt idx="2363">
                  <c:v>-3.6544110000000001</c:v>
                </c:pt>
                <c:pt idx="2364">
                  <c:v>-3.5635849999999998</c:v>
                </c:pt>
                <c:pt idx="2365">
                  <c:v>-3.4915419999999999</c:v>
                </c:pt>
                <c:pt idx="2366">
                  <c:v>-3.4221170000000001</c:v>
                </c:pt>
                <c:pt idx="2367">
                  <c:v>-3.365472</c:v>
                </c:pt>
                <c:pt idx="2368">
                  <c:v>-3.3205429999999998</c:v>
                </c:pt>
                <c:pt idx="2369">
                  <c:v>-3.2220629999999999</c:v>
                </c:pt>
                <c:pt idx="2370">
                  <c:v>-3.1649539999999998</c:v>
                </c:pt>
                <c:pt idx="2371">
                  <c:v>-3.1354440000000001</c:v>
                </c:pt>
                <c:pt idx="2372">
                  <c:v>-3.0759989999999999</c:v>
                </c:pt>
                <c:pt idx="2373">
                  <c:v>-2.9871729999999999</c:v>
                </c:pt>
                <c:pt idx="2374">
                  <c:v>-2.9442360000000001</c:v>
                </c:pt>
                <c:pt idx="2375">
                  <c:v>-2.8773740000000001</c:v>
                </c:pt>
                <c:pt idx="2376">
                  <c:v>-2.8420320000000001</c:v>
                </c:pt>
                <c:pt idx="2377">
                  <c:v>-2.8220830000000001</c:v>
                </c:pt>
                <c:pt idx="2378">
                  <c:v>-2.7749739999999998</c:v>
                </c:pt>
                <c:pt idx="2379">
                  <c:v>-2.729927</c:v>
                </c:pt>
                <c:pt idx="2380">
                  <c:v>-2.7071510000000001</c:v>
                </c:pt>
                <c:pt idx="2381">
                  <c:v>-2.663084</c:v>
                </c:pt>
                <c:pt idx="2382">
                  <c:v>-2.5918290000000002</c:v>
                </c:pt>
                <c:pt idx="2383">
                  <c:v>-2.553293</c:v>
                </c:pt>
                <c:pt idx="2384">
                  <c:v>-2.5264380000000002</c:v>
                </c:pt>
                <c:pt idx="2385">
                  <c:v>-2.4393850000000001</c:v>
                </c:pt>
                <c:pt idx="2386">
                  <c:v>-2.4346580000000002</c:v>
                </c:pt>
                <c:pt idx="2387">
                  <c:v>-2.4159160000000002</c:v>
                </c:pt>
                <c:pt idx="2388">
                  <c:v>-2.3683909999999999</c:v>
                </c:pt>
                <c:pt idx="2389">
                  <c:v>-2.3031820000000001</c:v>
                </c:pt>
                <c:pt idx="2390">
                  <c:v>-2.3153790000000001</c:v>
                </c:pt>
                <c:pt idx="2391">
                  <c:v>-2.2765460000000002</c:v>
                </c:pt>
                <c:pt idx="2392">
                  <c:v>-2.224011</c:v>
                </c:pt>
                <c:pt idx="2393">
                  <c:v>-2.1897280000000001</c:v>
                </c:pt>
                <c:pt idx="2394">
                  <c:v>-2.1472190000000002</c:v>
                </c:pt>
                <c:pt idx="2395">
                  <c:v>-2.090252</c:v>
                </c:pt>
                <c:pt idx="2396">
                  <c:v>-2.068076</c:v>
                </c:pt>
                <c:pt idx="2397">
                  <c:v>-2.0030290000000002</c:v>
                </c:pt>
                <c:pt idx="2398">
                  <c:v>-1.97054</c:v>
                </c:pt>
                <c:pt idx="2399">
                  <c:v>-1.9830049999999999</c:v>
                </c:pt>
                <c:pt idx="2400">
                  <c:v>-1.943532</c:v>
                </c:pt>
                <c:pt idx="2401">
                  <c:v>-1.9068780000000001</c:v>
                </c:pt>
                <c:pt idx="2402">
                  <c:v>-1.9050499999999999</c:v>
                </c:pt>
                <c:pt idx="2403">
                  <c:v>-1.8358810000000001</c:v>
                </c:pt>
                <c:pt idx="2404">
                  <c:v>-1.8051140000000001</c:v>
                </c:pt>
                <c:pt idx="2405">
                  <c:v>-1.7606200000000001</c:v>
                </c:pt>
                <c:pt idx="2406">
                  <c:v>-1.7336689999999999</c:v>
                </c:pt>
                <c:pt idx="2407">
                  <c:v>-1.7165319999999999</c:v>
                </c:pt>
                <c:pt idx="2408">
                  <c:v>-1.70164</c:v>
                </c:pt>
                <c:pt idx="2409">
                  <c:v>-1.666444</c:v>
                </c:pt>
                <c:pt idx="2410">
                  <c:v>-1.62317</c:v>
                </c:pt>
                <c:pt idx="2411">
                  <c:v>-1.5979509999999999</c:v>
                </c:pt>
                <c:pt idx="2412">
                  <c:v>-1.5306850000000001</c:v>
                </c:pt>
                <c:pt idx="2413">
                  <c:v>-1.521943</c:v>
                </c:pt>
                <c:pt idx="2414">
                  <c:v>-1.5041230000000001</c:v>
                </c:pt>
                <c:pt idx="2415">
                  <c:v>-1.454404</c:v>
                </c:pt>
                <c:pt idx="2416">
                  <c:v>-1.382263</c:v>
                </c:pt>
                <c:pt idx="2417">
                  <c:v>-1.360849</c:v>
                </c:pt>
                <c:pt idx="2418">
                  <c:v>-1.297763</c:v>
                </c:pt>
                <c:pt idx="2419">
                  <c:v>-1.249331</c:v>
                </c:pt>
                <c:pt idx="2420">
                  <c:v>-1.2127300000000001</c:v>
                </c:pt>
                <c:pt idx="2421">
                  <c:v>-1.1410940000000001</c:v>
                </c:pt>
                <c:pt idx="2422">
                  <c:v>-1.123578</c:v>
                </c:pt>
                <c:pt idx="2423">
                  <c:v>-1.0852869999999999</c:v>
                </c:pt>
                <c:pt idx="2424">
                  <c:v>-1.0352239999999999</c:v>
                </c:pt>
                <c:pt idx="2425">
                  <c:v>-1.004429</c:v>
                </c:pt>
                <c:pt idx="2426">
                  <c:v>-0.97246200000000005</c:v>
                </c:pt>
                <c:pt idx="2427">
                  <c:v>-0.92646399999999995</c:v>
                </c:pt>
                <c:pt idx="2428">
                  <c:v>-0.90225100000000003</c:v>
                </c:pt>
                <c:pt idx="2429">
                  <c:v>-0.90884699999999996</c:v>
                </c:pt>
                <c:pt idx="2430">
                  <c:v>-0.86901600000000001</c:v>
                </c:pt>
                <c:pt idx="2431">
                  <c:v>-0.87502899999999995</c:v>
                </c:pt>
                <c:pt idx="2432">
                  <c:v>-0.85490200000000005</c:v>
                </c:pt>
                <c:pt idx="2433">
                  <c:v>-0.822496</c:v>
                </c:pt>
                <c:pt idx="2434">
                  <c:v>-0.80888000000000004</c:v>
                </c:pt>
                <c:pt idx="2435">
                  <c:v>-0.811303</c:v>
                </c:pt>
                <c:pt idx="2436">
                  <c:v>-0.75758499999999995</c:v>
                </c:pt>
                <c:pt idx="2437">
                  <c:v>-0.75382499999999997</c:v>
                </c:pt>
                <c:pt idx="2438">
                  <c:v>-0.75541199999999997</c:v>
                </c:pt>
                <c:pt idx="2439">
                  <c:v>-0.74446599999999996</c:v>
                </c:pt>
                <c:pt idx="2440">
                  <c:v>-0.74221000000000004</c:v>
                </c:pt>
                <c:pt idx="2441">
                  <c:v>-0.72666799999999998</c:v>
                </c:pt>
                <c:pt idx="2442">
                  <c:v>-0.71404900000000004</c:v>
                </c:pt>
                <c:pt idx="2443">
                  <c:v>-0.72031699999999999</c:v>
                </c:pt>
                <c:pt idx="2444">
                  <c:v>-0.67969999999999997</c:v>
                </c:pt>
                <c:pt idx="2445">
                  <c:v>-0.70301800000000003</c:v>
                </c:pt>
                <c:pt idx="2446">
                  <c:v>-0.64275300000000002</c:v>
                </c:pt>
                <c:pt idx="2447">
                  <c:v>-0.62185299999999999</c:v>
                </c:pt>
                <c:pt idx="2448">
                  <c:v>-0.62954399999999999</c:v>
                </c:pt>
                <c:pt idx="2449">
                  <c:v>-0.61106799999999994</c:v>
                </c:pt>
                <c:pt idx="2450">
                  <c:v>-0.60471299999999995</c:v>
                </c:pt>
                <c:pt idx="2451">
                  <c:v>-0.59702100000000002</c:v>
                </c:pt>
                <c:pt idx="2452">
                  <c:v>-0.55872299999999997</c:v>
                </c:pt>
                <c:pt idx="2453">
                  <c:v>-0.54191299999999998</c:v>
                </c:pt>
                <c:pt idx="2454">
                  <c:v>-0.523262</c:v>
                </c:pt>
                <c:pt idx="2455">
                  <c:v>-0.52167200000000002</c:v>
                </c:pt>
                <c:pt idx="2456">
                  <c:v>-0.48787799999999998</c:v>
                </c:pt>
                <c:pt idx="2457">
                  <c:v>-0.50025900000000001</c:v>
                </c:pt>
                <c:pt idx="2458">
                  <c:v>-0.49691299999999999</c:v>
                </c:pt>
                <c:pt idx="2459">
                  <c:v>-0.49574200000000002</c:v>
                </c:pt>
                <c:pt idx="2460">
                  <c:v>-0.47256900000000002</c:v>
                </c:pt>
                <c:pt idx="2461">
                  <c:v>-0.49992399999999998</c:v>
                </c:pt>
                <c:pt idx="2462">
                  <c:v>-0.50226700000000002</c:v>
                </c:pt>
                <c:pt idx="2463">
                  <c:v>-0.47231800000000002</c:v>
                </c:pt>
                <c:pt idx="2464">
                  <c:v>-0.42588100000000001</c:v>
                </c:pt>
                <c:pt idx="2465">
                  <c:v>-0.430149</c:v>
                </c:pt>
                <c:pt idx="2466">
                  <c:v>-0.43282599999999999</c:v>
                </c:pt>
                <c:pt idx="2467">
                  <c:v>-0.39031500000000002</c:v>
                </c:pt>
                <c:pt idx="2468">
                  <c:v>-0.36311300000000002</c:v>
                </c:pt>
                <c:pt idx="2469">
                  <c:v>-0.38521</c:v>
                </c:pt>
                <c:pt idx="2470">
                  <c:v>-0.359263</c:v>
                </c:pt>
                <c:pt idx="2471">
                  <c:v>-0.36545699999999998</c:v>
                </c:pt>
                <c:pt idx="2472">
                  <c:v>-0.33975899999999998</c:v>
                </c:pt>
                <c:pt idx="2473">
                  <c:v>-0.33599200000000001</c:v>
                </c:pt>
                <c:pt idx="2474">
                  <c:v>-0.32602999999999999</c:v>
                </c:pt>
                <c:pt idx="2475">
                  <c:v>-0.31657000000000002</c:v>
                </c:pt>
                <c:pt idx="2476">
                  <c:v>-0.31523000000000001</c:v>
                </c:pt>
                <c:pt idx="2477">
                  <c:v>-0.27989799999999998</c:v>
                </c:pt>
                <c:pt idx="2478">
                  <c:v>-0.287601</c:v>
                </c:pt>
                <c:pt idx="2479">
                  <c:v>-0.27679900000000002</c:v>
                </c:pt>
                <c:pt idx="2480">
                  <c:v>-0.30434699999999998</c:v>
                </c:pt>
                <c:pt idx="2481">
                  <c:v>-0.27227800000000002</c:v>
                </c:pt>
                <c:pt idx="2482">
                  <c:v>-0.31673699999999999</c:v>
                </c:pt>
                <c:pt idx="2483">
                  <c:v>-0.26373600000000003</c:v>
                </c:pt>
                <c:pt idx="2484">
                  <c:v>-0.29873699999999997</c:v>
                </c:pt>
                <c:pt idx="2485">
                  <c:v>-0.28726600000000002</c:v>
                </c:pt>
                <c:pt idx="2486">
                  <c:v>-0.259884</c:v>
                </c:pt>
                <c:pt idx="2487">
                  <c:v>-0.248914</c:v>
                </c:pt>
                <c:pt idx="2488">
                  <c:v>-0.23316899999999999</c:v>
                </c:pt>
                <c:pt idx="2489">
                  <c:v>-0.25762299999999999</c:v>
                </c:pt>
                <c:pt idx="2490">
                  <c:v>-0.21934999999999999</c:v>
                </c:pt>
                <c:pt idx="2491">
                  <c:v>-0.23417399999999999</c:v>
                </c:pt>
                <c:pt idx="2492">
                  <c:v>-0.19941500000000001</c:v>
                </c:pt>
                <c:pt idx="2493">
                  <c:v>-0.21943299999999999</c:v>
                </c:pt>
                <c:pt idx="2494">
                  <c:v>-0.239702</c:v>
                </c:pt>
                <c:pt idx="2495">
                  <c:v>-0.244727</c:v>
                </c:pt>
                <c:pt idx="2496">
                  <c:v>-0.24129300000000001</c:v>
                </c:pt>
                <c:pt idx="2497">
                  <c:v>-0.27554299999999998</c:v>
                </c:pt>
                <c:pt idx="2498">
                  <c:v>-0.26490900000000001</c:v>
                </c:pt>
                <c:pt idx="2499">
                  <c:v>-0.28961100000000001</c:v>
                </c:pt>
                <c:pt idx="2500">
                  <c:v>-0.283163</c:v>
                </c:pt>
                <c:pt idx="2501">
                  <c:v>-0.31631900000000002</c:v>
                </c:pt>
                <c:pt idx="2502">
                  <c:v>-0.31481199999999998</c:v>
                </c:pt>
                <c:pt idx="2503">
                  <c:v>-0.28927599999999998</c:v>
                </c:pt>
                <c:pt idx="2504">
                  <c:v>-0.27386899999999997</c:v>
                </c:pt>
                <c:pt idx="2505">
                  <c:v>-0.273366</c:v>
                </c:pt>
                <c:pt idx="2506">
                  <c:v>-0.269347</c:v>
                </c:pt>
                <c:pt idx="2507">
                  <c:v>-0.254525</c:v>
                </c:pt>
                <c:pt idx="2508">
                  <c:v>-0.25720500000000002</c:v>
                </c:pt>
                <c:pt idx="2509">
                  <c:v>-0.24883</c:v>
                </c:pt>
                <c:pt idx="2510">
                  <c:v>-0.240623</c:v>
                </c:pt>
                <c:pt idx="2511">
                  <c:v>-0.25151000000000001</c:v>
                </c:pt>
                <c:pt idx="2512">
                  <c:v>-0.21532899999999999</c:v>
                </c:pt>
                <c:pt idx="2513">
                  <c:v>-0.211225</c:v>
                </c:pt>
                <c:pt idx="2514">
                  <c:v>-0.2031</c:v>
                </c:pt>
                <c:pt idx="2515">
                  <c:v>-0.22906499999999999</c:v>
                </c:pt>
                <c:pt idx="2516">
                  <c:v>-0.198828</c:v>
                </c:pt>
                <c:pt idx="2517">
                  <c:v>-0.226636</c:v>
                </c:pt>
                <c:pt idx="2518">
                  <c:v>-0.20561299999999999</c:v>
                </c:pt>
                <c:pt idx="2519">
                  <c:v>-0.22136</c:v>
                </c:pt>
                <c:pt idx="2520">
                  <c:v>-0.22948399999999999</c:v>
                </c:pt>
                <c:pt idx="2521">
                  <c:v>-0.22931599999999999</c:v>
                </c:pt>
                <c:pt idx="2522">
                  <c:v>-0.23760800000000001</c:v>
                </c:pt>
                <c:pt idx="2523">
                  <c:v>-0.23693800000000001</c:v>
                </c:pt>
                <c:pt idx="2524">
                  <c:v>-0.259382</c:v>
                </c:pt>
                <c:pt idx="2525">
                  <c:v>-0.23358799999999999</c:v>
                </c:pt>
                <c:pt idx="2526">
                  <c:v>-0.21021999999999999</c:v>
                </c:pt>
                <c:pt idx="2527">
                  <c:v>-0.20100599999999999</c:v>
                </c:pt>
                <c:pt idx="2528">
                  <c:v>-0.215916</c:v>
                </c:pt>
                <c:pt idx="2529">
                  <c:v>-0.20888000000000001</c:v>
                </c:pt>
                <c:pt idx="2530">
                  <c:v>-0.206869</c:v>
                </c:pt>
                <c:pt idx="2531">
                  <c:v>-0.215999</c:v>
                </c:pt>
                <c:pt idx="2532">
                  <c:v>-0.206618</c:v>
                </c:pt>
                <c:pt idx="2533">
                  <c:v>-0.23149400000000001</c:v>
                </c:pt>
                <c:pt idx="2534">
                  <c:v>-0.188609</c:v>
                </c:pt>
                <c:pt idx="2535">
                  <c:v>-0.184839</c:v>
                </c:pt>
                <c:pt idx="2536">
                  <c:v>-0.19020000000000001</c:v>
                </c:pt>
                <c:pt idx="2537">
                  <c:v>-0.16448199999999999</c:v>
                </c:pt>
                <c:pt idx="2538">
                  <c:v>-0.16959199999999999</c:v>
                </c:pt>
                <c:pt idx="2539">
                  <c:v>-0.153088</c:v>
                </c:pt>
                <c:pt idx="2540">
                  <c:v>-0.123427</c:v>
                </c:pt>
                <c:pt idx="2541">
                  <c:v>-0.100802</c:v>
                </c:pt>
                <c:pt idx="2542">
                  <c:v>-6.9708999999999993E-2</c:v>
                </c:pt>
                <c:pt idx="2543">
                  <c:v>-3.0816E-2</c:v>
                </c:pt>
                <c:pt idx="2544">
                  <c:v>-2.5367000000000001E-2</c:v>
                </c:pt>
                <c:pt idx="2545">
                  <c:v>2.0326E-2</c:v>
                </c:pt>
                <c:pt idx="2546">
                  <c:v>2.3261E-2</c:v>
                </c:pt>
                <c:pt idx="2547">
                  <c:v>3.7935000000000003E-2</c:v>
                </c:pt>
                <c:pt idx="2548">
                  <c:v>9.9324999999999997E-2</c:v>
                </c:pt>
                <c:pt idx="2549">
                  <c:v>0.109475</c:v>
                </c:pt>
                <c:pt idx="2550">
                  <c:v>8.3137000000000003E-2</c:v>
                </c:pt>
                <c:pt idx="2551">
                  <c:v>0.110649</c:v>
                </c:pt>
                <c:pt idx="2552">
                  <c:v>0.123735</c:v>
                </c:pt>
                <c:pt idx="2553">
                  <c:v>0.111152</c:v>
                </c:pt>
                <c:pt idx="2554">
                  <c:v>7.9615000000000005E-2</c:v>
                </c:pt>
                <c:pt idx="2555">
                  <c:v>0.11576599999999999</c:v>
                </c:pt>
                <c:pt idx="2556">
                  <c:v>8.0285999999999996E-2</c:v>
                </c:pt>
                <c:pt idx="2557">
                  <c:v>8.1795000000000007E-2</c:v>
                </c:pt>
                <c:pt idx="2558">
                  <c:v>7.6762999999999998E-2</c:v>
                </c:pt>
                <c:pt idx="2559">
                  <c:v>7.9866000000000006E-2</c:v>
                </c:pt>
                <c:pt idx="2560">
                  <c:v>9.2951000000000006E-2</c:v>
                </c:pt>
                <c:pt idx="2561">
                  <c:v>7.7266000000000001E-2</c:v>
                </c:pt>
                <c:pt idx="2562">
                  <c:v>7.8607999999999997E-2</c:v>
                </c:pt>
                <c:pt idx="2563">
                  <c:v>6.8292000000000005E-2</c:v>
                </c:pt>
                <c:pt idx="2564">
                  <c:v>6.1247999999999997E-2</c:v>
                </c:pt>
                <c:pt idx="2565">
                  <c:v>5.4622999999999998E-2</c:v>
                </c:pt>
                <c:pt idx="2566">
                  <c:v>3.4244999999999998E-2</c:v>
                </c:pt>
                <c:pt idx="2567">
                  <c:v>1.1856999999999999E-2</c:v>
                </c:pt>
                <c:pt idx="2568">
                  <c:v>2.2086999999999999E-2</c:v>
                </c:pt>
                <c:pt idx="2569">
                  <c:v>3.473E-3</c:v>
                </c:pt>
                <c:pt idx="2570">
                  <c:v>-3.6851000000000002E-2</c:v>
                </c:pt>
                <c:pt idx="2571">
                  <c:v>1.4456999999999999E-2</c:v>
                </c:pt>
                <c:pt idx="2572">
                  <c:v>-4.4920000000000003E-3</c:v>
                </c:pt>
                <c:pt idx="2573">
                  <c:v>4.8979999999999996E-3</c:v>
                </c:pt>
                <c:pt idx="2574">
                  <c:v>2.0577000000000002E-2</c:v>
                </c:pt>
                <c:pt idx="2575">
                  <c:v>4.9758999999999998E-2</c:v>
                </c:pt>
                <c:pt idx="2576">
                  <c:v>-2.48E-3</c:v>
                </c:pt>
                <c:pt idx="2577">
                  <c:v>2.3595999999999999E-2</c:v>
                </c:pt>
                <c:pt idx="2578">
                  <c:v>1.06E-2</c:v>
                </c:pt>
                <c:pt idx="2579">
                  <c:v>4.0953999999999997E-2</c:v>
                </c:pt>
                <c:pt idx="2580">
                  <c:v>4.045E-2</c:v>
                </c:pt>
                <c:pt idx="2581">
                  <c:v>2.1332E-2</c:v>
                </c:pt>
                <c:pt idx="2582">
                  <c:v>4.7997999999999999E-2</c:v>
                </c:pt>
                <c:pt idx="2583">
                  <c:v>2.5692E-2</c:v>
                </c:pt>
                <c:pt idx="2584">
                  <c:v>-2.7295E-2</c:v>
                </c:pt>
                <c:pt idx="2585">
                  <c:v>-6.4092999999999997E-2</c:v>
                </c:pt>
                <c:pt idx="2586">
                  <c:v>-6.2333E-2</c:v>
                </c:pt>
                <c:pt idx="2587">
                  <c:v>-6.7530000000000007E-2</c:v>
                </c:pt>
                <c:pt idx="2588">
                  <c:v>-0.104489</c:v>
                </c:pt>
                <c:pt idx="2589">
                  <c:v>-0.125857</c:v>
                </c:pt>
                <c:pt idx="2590">
                  <c:v>-0.17185400000000001</c:v>
                </c:pt>
                <c:pt idx="2591">
                  <c:v>-0.15040700000000001</c:v>
                </c:pt>
                <c:pt idx="2592">
                  <c:v>-0.15811500000000001</c:v>
                </c:pt>
                <c:pt idx="2593">
                  <c:v>-0.165906</c:v>
                </c:pt>
                <c:pt idx="2594">
                  <c:v>-0.184336</c:v>
                </c:pt>
                <c:pt idx="2595">
                  <c:v>-0.24129300000000001</c:v>
                </c:pt>
                <c:pt idx="2596">
                  <c:v>-0.206702</c:v>
                </c:pt>
                <c:pt idx="2597">
                  <c:v>-0.23182900000000001</c:v>
                </c:pt>
                <c:pt idx="2598">
                  <c:v>-0.22069</c:v>
                </c:pt>
                <c:pt idx="2599">
                  <c:v>-0.20100599999999999</c:v>
                </c:pt>
                <c:pt idx="2600">
                  <c:v>-0.207121</c:v>
                </c:pt>
                <c:pt idx="2601">
                  <c:v>-0.17738300000000001</c:v>
                </c:pt>
                <c:pt idx="2602">
                  <c:v>-0.179561</c:v>
                </c:pt>
                <c:pt idx="2603">
                  <c:v>-0.16347700000000001</c:v>
                </c:pt>
                <c:pt idx="2604">
                  <c:v>-0.157947</c:v>
                </c:pt>
                <c:pt idx="2605">
                  <c:v>-0.15007200000000001</c:v>
                </c:pt>
                <c:pt idx="2606">
                  <c:v>-0.16062799999999999</c:v>
                </c:pt>
                <c:pt idx="2607">
                  <c:v>-0.171184</c:v>
                </c:pt>
                <c:pt idx="2608">
                  <c:v>-0.14998800000000001</c:v>
                </c:pt>
                <c:pt idx="2609">
                  <c:v>-0.13339799999999999</c:v>
                </c:pt>
                <c:pt idx="2610">
                  <c:v>-0.11312</c:v>
                </c:pt>
                <c:pt idx="2611">
                  <c:v>-9.1666999999999998E-2</c:v>
                </c:pt>
                <c:pt idx="2612">
                  <c:v>-0.11672299999999999</c:v>
                </c:pt>
                <c:pt idx="2613">
                  <c:v>-0.100802</c:v>
                </c:pt>
                <c:pt idx="2614">
                  <c:v>-9.0494000000000005E-2</c:v>
                </c:pt>
                <c:pt idx="2615">
                  <c:v>-9.7616999999999995E-2</c:v>
                </c:pt>
                <c:pt idx="2616">
                  <c:v>-0.115802</c:v>
                </c:pt>
                <c:pt idx="2617">
                  <c:v>-9.0745000000000006E-2</c:v>
                </c:pt>
                <c:pt idx="2618">
                  <c:v>-0.113371</c:v>
                </c:pt>
                <c:pt idx="2619">
                  <c:v>-9.8119999999999999E-2</c:v>
                </c:pt>
                <c:pt idx="2620">
                  <c:v>-2.5114999999999998E-2</c:v>
                </c:pt>
                <c:pt idx="2621">
                  <c:v>-4.3054000000000002E-2</c:v>
                </c:pt>
                <c:pt idx="2622">
                  <c:v>-1.3043000000000001E-2</c:v>
                </c:pt>
                <c:pt idx="2623">
                  <c:v>-2.1930000000000002E-2</c:v>
                </c:pt>
                <c:pt idx="2624">
                  <c:v>-2.8149999999999998E-3</c:v>
                </c:pt>
                <c:pt idx="2625">
                  <c:v>-6.5040000000000002E-3</c:v>
                </c:pt>
                <c:pt idx="2626">
                  <c:v>3.725E-3</c:v>
                </c:pt>
                <c:pt idx="2627">
                  <c:v>2.4518000000000002E-2</c:v>
                </c:pt>
                <c:pt idx="2628">
                  <c:v>3.9359999999999999E-2</c:v>
                </c:pt>
                <c:pt idx="2629">
                  <c:v>3.9275999999999998E-2</c:v>
                </c:pt>
                <c:pt idx="2630">
                  <c:v>9.5550999999999997E-2</c:v>
                </c:pt>
                <c:pt idx="2631">
                  <c:v>8.9511999999999994E-2</c:v>
                </c:pt>
                <c:pt idx="2632">
                  <c:v>0.103603</c:v>
                </c:pt>
                <c:pt idx="2633">
                  <c:v>8.0285999999999996E-2</c:v>
                </c:pt>
                <c:pt idx="2634">
                  <c:v>0.125497</c:v>
                </c:pt>
                <c:pt idx="2635">
                  <c:v>0.12834899999999999</c:v>
                </c:pt>
                <c:pt idx="2636">
                  <c:v>0.155363</c:v>
                </c:pt>
                <c:pt idx="2637">
                  <c:v>0.11022999999999999</c:v>
                </c:pt>
                <c:pt idx="2638">
                  <c:v>7.5086E-2</c:v>
                </c:pt>
                <c:pt idx="2639">
                  <c:v>7.9699000000000006E-2</c:v>
                </c:pt>
                <c:pt idx="2640">
                  <c:v>6.4853999999999995E-2</c:v>
                </c:pt>
                <c:pt idx="2641">
                  <c:v>5.2358000000000002E-2</c:v>
                </c:pt>
                <c:pt idx="2642">
                  <c:v>3.2568E-2</c:v>
                </c:pt>
                <c:pt idx="2643">
                  <c:v>1.7139999999999999E-2</c:v>
                </c:pt>
                <c:pt idx="2644">
                  <c:v>2.7179999999999999E-3</c:v>
                </c:pt>
                <c:pt idx="2645">
                  <c:v>6.8269999999999997E-3</c:v>
                </c:pt>
                <c:pt idx="2646">
                  <c:v>-3.9449999999999999E-2</c:v>
                </c:pt>
                <c:pt idx="2647">
                  <c:v>-4.6994000000000001E-2</c:v>
                </c:pt>
                <c:pt idx="2648">
                  <c:v>-5.6800999999999997E-2</c:v>
                </c:pt>
                <c:pt idx="2649">
                  <c:v>-3.4252999999999999E-2</c:v>
                </c:pt>
                <c:pt idx="2650">
                  <c:v>-3.4672000000000001E-2</c:v>
                </c:pt>
                <c:pt idx="2651">
                  <c:v>-3.8947000000000002E-2</c:v>
                </c:pt>
                <c:pt idx="2652">
                  <c:v>-1.0947E-2</c:v>
                </c:pt>
                <c:pt idx="2653">
                  <c:v>-3.0313E-2</c:v>
                </c:pt>
                <c:pt idx="2654">
                  <c:v>-2.9558000000000001E-2</c:v>
                </c:pt>
                <c:pt idx="2655">
                  <c:v>-2.2599999999999999E-2</c:v>
                </c:pt>
                <c:pt idx="2656">
                  <c:v>1.0012999999999999E-2</c:v>
                </c:pt>
                <c:pt idx="2657">
                  <c:v>-2.3774E-2</c:v>
                </c:pt>
                <c:pt idx="2658">
                  <c:v>-3.3180000000000002E-3</c:v>
                </c:pt>
                <c:pt idx="2659">
                  <c:v>5.6550999999999997E-2</c:v>
                </c:pt>
                <c:pt idx="2660">
                  <c:v>6.7789000000000002E-2</c:v>
                </c:pt>
                <c:pt idx="2661">
                  <c:v>8.8673000000000002E-2</c:v>
                </c:pt>
                <c:pt idx="2662">
                  <c:v>8.6156999999999997E-2</c:v>
                </c:pt>
                <c:pt idx="2663">
                  <c:v>9.597E-2</c:v>
                </c:pt>
                <c:pt idx="2664">
                  <c:v>6.2253999999999997E-2</c:v>
                </c:pt>
                <c:pt idx="2665">
                  <c:v>5.2860999999999998E-2</c:v>
                </c:pt>
                <c:pt idx="2666">
                  <c:v>8.9762999999999996E-2</c:v>
                </c:pt>
                <c:pt idx="2667">
                  <c:v>7.2317999999999993E-2</c:v>
                </c:pt>
                <c:pt idx="2668">
                  <c:v>4.0534000000000001E-2</c:v>
                </c:pt>
                <c:pt idx="2669">
                  <c:v>3.2736000000000001E-2</c:v>
                </c:pt>
                <c:pt idx="2670">
                  <c:v>6.5750000000000001E-3</c:v>
                </c:pt>
                <c:pt idx="2671">
                  <c:v>3.4160999999999997E-2</c:v>
                </c:pt>
                <c:pt idx="2672">
                  <c:v>2.1835E-2</c:v>
                </c:pt>
                <c:pt idx="2673">
                  <c:v>-7.4260000000000003E-3</c:v>
                </c:pt>
                <c:pt idx="2674">
                  <c:v>-4.6700000000000002E-4</c:v>
                </c:pt>
                <c:pt idx="2675">
                  <c:v>-2.9999999999999997E-4</c:v>
                </c:pt>
                <c:pt idx="2676">
                  <c:v>1.1249999999999999E-3</c:v>
                </c:pt>
                <c:pt idx="2677">
                  <c:v>-2.6707999999999999E-2</c:v>
                </c:pt>
                <c:pt idx="2678">
                  <c:v>-20.056633000000001</c:v>
                </c:pt>
                <c:pt idx="2679">
                  <c:v>-19.970534000000001</c:v>
                </c:pt>
                <c:pt idx="2680">
                  <c:v>-19.849921999999999</c:v>
                </c:pt>
                <c:pt idx="2681">
                  <c:v>-19.606148000000001</c:v>
                </c:pt>
                <c:pt idx="2682">
                  <c:v>-19.259914999999999</c:v>
                </c:pt>
                <c:pt idx="2683">
                  <c:v>-18.941020000000002</c:v>
                </c:pt>
                <c:pt idx="2684">
                  <c:v>-18.565798000000001</c:v>
                </c:pt>
                <c:pt idx="2685">
                  <c:v>-18.225769</c:v>
                </c:pt>
                <c:pt idx="2686">
                  <c:v>-17.825092000000001</c:v>
                </c:pt>
                <c:pt idx="2687">
                  <c:v>-17.428253000000002</c:v>
                </c:pt>
                <c:pt idx="2688">
                  <c:v>-16.934535</c:v>
                </c:pt>
                <c:pt idx="2689">
                  <c:v>-16.359470000000002</c:v>
                </c:pt>
                <c:pt idx="2690">
                  <c:v>-15.878328</c:v>
                </c:pt>
                <c:pt idx="2691">
                  <c:v>-15.280025</c:v>
                </c:pt>
                <c:pt idx="2692">
                  <c:v>-14.635004</c:v>
                </c:pt>
                <c:pt idx="2693">
                  <c:v>-14.118677999999999</c:v>
                </c:pt>
                <c:pt idx="2694">
                  <c:v>-13.479879</c:v>
                </c:pt>
                <c:pt idx="2695">
                  <c:v>-12.968953000000001</c:v>
                </c:pt>
                <c:pt idx="2696">
                  <c:v>-12.16793</c:v>
                </c:pt>
                <c:pt idx="2697">
                  <c:v>-11.387756</c:v>
                </c:pt>
                <c:pt idx="2698">
                  <c:v>-10.753549</c:v>
                </c:pt>
                <c:pt idx="2699">
                  <c:v>-10.057949000000001</c:v>
                </c:pt>
                <c:pt idx="2700">
                  <c:v>-9.4622299999999999</c:v>
                </c:pt>
                <c:pt idx="2701">
                  <c:v>-8.9378480000000007</c:v>
                </c:pt>
                <c:pt idx="2702">
                  <c:v>-8.3690110000000004</c:v>
                </c:pt>
                <c:pt idx="2703">
                  <c:v>-7.8455779999999997</c:v>
                </c:pt>
                <c:pt idx="2704">
                  <c:v>-7.4006420000000004</c:v>
                </c:pt>
                <c:pt idx="2705">
                  <c:v>-6.8748319999999996</c:v>
                </c:pt>
                <c:pt idx="2706">
                  <c:v>-6.3608219999999998</c:v>
                </c:pt>
                <c:pt idx="2707">
                  <c:v>-5.9114069999999996</c:v>
                </c:pt>
                <c:pt idx="2708">
                  <c:v>-5.4768129999999999</c:v>
                </c:pt>
                <c:pt idx="2709">
                  <c:v>-5.0055610000000001</c:v>
                </c:pt>
                <c:pt idx="2710">
                  <c:v>-4.5242889999999996</c:v>
                </c:pt>
                <c:pt idx="2711">
                  <c:v>-4.0478509999999996</c:v>
                </c:pt>
                <c:pt idx="2712">
                  <c:v>-3.4509629999999998</c:v>
                </c:pt>
                <c:pt idx="2713">
                  <c:v>-2.99383</c:v>
                </c:pt>
                <c:pt idx="2714">
                  <c:v>-2.4463560000000002</c:v>
                </c:pt>
                <c:pt idx="2715">
                  <c:v>-2.1015869999999999</c:v>
                </c:pt>
                <c:pt idx="2716">
                  <c:v>-1.6484570000000001</c:v>
                </c:pt>
                <c:pt idx="2717">
                  <c:v>-1.310673</c:v>
                </c:pt>
                <c:pt idx="2718">
                  <c:v>-0.90381699999999998</c:v>
                </c:pt>
                <c:pt idx="2719">
                  <c:v>-0.66762500000000002</c:v>
                </c:pt>
                <c:pt idx="2720">
                  <c:v>-0.29384300000000002</c:v>
                </c:pt>
                <c:pt idx="2721">
                  <c:v>-6.1919000000000002E-2</c:v>
                </c:pt>
                <c:pt idx="2722">
                  <c:v>0.236487</c:v>
                </c:pt>
                <c:pt idx="2723">
                  <c:v>0.44026100000000001</c:v>
                </c:pt>
                <c:pt idx="2724">
                  <c:v>0.76357799999999998</c:v>
                </c:pt>
                <c:pt idx="2725">
                  <c:v>0.92061099999999996</c:v>
                </c:pt>
                <c:pt idx="2726">
                  <c:v>1.2258530000000001</c:v>
                </c:pt>
                <c:pt idx="2727">
                  <c:v>1.453112</c:v>
                </c:pt>
                <c:pt idx="2728">
                  <c:v>1.6295599999999999</c:v>
                </c:pt>
                <c:pt idx="2729">
                  <c:v>1.895546</c:v>
                </c:pt>
                <c:pt idx="2730">
                  <c:v>2.014786</c:v>
                </c:pt>
                <c:pt idx="2731">
                  <c:v>2.1992799999999999</c:v>
                </c:pt>
                <c:pt idx="2732">
                  <c:v>2.349218</c:v>
                </c:pt>
                <c:pt idx="2733">
                  <c:v>2.5675590000000001</c:v>
                </c:pt>
                <c:pt idx="2734">
                  <c:v>2.7316099999999999</c:v>
                </c:pt>
                <c:pt idx="2735">
                  <c:v>2.8053129999999999</c:v>
                </c:pt>
                <c:pt idx="2736">
                  <c:v>2.9765790000000001</c:v>
                </c:pt>
                <c:pt idx="2737">
                  <c:v>3.1092</c:v>
                </c:pt>
                <c:pt idx="2738">
                  <c:v>3.234502</c:v>
                </c:pt>
                <c:pt idx="2739">
                  <c:v>3.3242379999999998</c:v>
                </c:pt>
                <c:pt idx="2740">
                  <c:v>3.4042560000000002</c:v>
                </c:pt>
                <c:pt idx="2741">
                  <c:v>3.5019529999999999</c:v>
                </c:pt>
                <c:pt idx="2742">
                  <c:v>3.6329470000000001</c:v>
                </c:pt>
                <c:pt idx="2743">
                  <c:v>3.6666720000000002</c:v>
                </c:pt>
                <c:pt idx="2744">
                  <c:v>3.72709</c:v>
                </c:pt>
                <c:pt idx="2745">
                  <c:v>3.8650950000000002</c:v>
                </c:pt>
                <c:pt idx="2746">
                  <c:v>3.8465690000000001</c:v>
                </c:pt>
                <c:pt idx="2747">
                  <c:v>3.9378009999999999</c:v>
                </c:pt>
                <c:pt idx="2748">
                  <c:v>3.9362020000000002</c:v>
                </c:pt>
                <c:pt idx="2749">
                  <c:v>4.022392</c:v>
                </c:pt>
                <c:pt idx="2750">
                  <c:v>4.033874</c:v>
                </c:pt>
                <c:pt idx="2751">
                  <c:v>4.0545819999999999</c:v>
                </c:pt>
                <c:pt idx="2752">
                  <c:v>4.0362270000000002</c:v>
                </c:pt>
                <c:pt idx="2753">
                  <c:v>4.1320649999999999</c:v>
                </c:pt>
                <c:pt idx="2754">
                  <c:v>4.115399</c:v>
                </c:pt>
                <c:pt idx="2755">
                  <c:v>4.1209540000000002</c:v>
                </c:pt>
                <c:pt idx="2756">
                  <c:v>4.1126680000000002</c:v>
                </c:pt>
                <c:pt idx="2757">
                  <c:v>4.1101260000000002</c:v>
                </c:pt>
                <c:pt idx="2758">
                  <c:v>4.1138919999999999</c:v>
                </c:pt>
                <c:pt idx="2759">
                  <c:v>4.0965680000000004</c:v>
                </c:pt>
                <c:pt idx="2760">
                  <c:v>4.041404</c:v>
                </c:pt>
                <c:pt idx="2761">
                  <c:v>4.011946</c:v>
                </c:pt>
                <c:pt idx="2762">
                  <c:v>4.0091229999999998</c:v>
                </c:pt>
                <c:pt idx="2763">
                  <c:v>3.9507840000000001</c:v>
                </c:pt>
                <c:pt idx="2764">
                  <c:v>3.9522889999999999</c:v>
                </c:pt>
                <c:pt idx="2765">
                  <c:v>3.8934030000000002</c:v>
                </c:pt>
                <c:pt idx="2766">
                  <c:v>3.8322769999999999</c:v>
                </c:pt>
                <c:pt idx="2767">
                  <c:v>3.814883</c:v>
                </c:pt>
                <c:pt idx="2768">
                  <c:v>3.739401</c:v>
                </c:pt>
                <c:pt idx="2769">
                  <c:v>3.7339500000000001</c:v>
                </c:pt>
                <c:pt idx="2770">
                  <c:v>3.6564320000000001</c:v>
                </c:pt>
                <c:pt idx="2771">
                  <c:v>3.621394</c:v>
                </c:pt>
                <c:pt idx="2772">
                  <c:v>3.5522749999999998</c:v>
                </c:pt>
                <c:pt idx="2773">
                  <c:v>3.4922849999999999</c:v>
                </c:pt>
                <c:pt idx="2774">
                  <c:v>3.437192</c:v>
                </c:pt>
                <c:pt idx="2775">
                  <c:v>3.4097919999999999</c:v>
                </c:pt>
                <c:pt idx="2776">
                  <c:v>3.3245200000000001</c:v>
                </c:pt>
                <c:pt idx="2777">
                  <c:v>3.2530649999999999</c:v>
                </c:pt>
                <c:pt idx="2778">
                  <c:v>3.2053479999999999</c:v>
                </c:pt>
                <c:pt idx="2779">
                  <c:v>3.1561439999999998</c:v>
                </c:pt>
                <c:pt idx="2780">
                  <c:v>3.0550549999999999</c:v>
                </c:pt>
                <c:pt idx="2781">
                  <c:v>3.0250849999999998</c:v>
                </c:pt>
                <c:pt idx="2782">
                  <c:v>2.9634719999999999</c:v>
                </c:pt>
                <c:pt idx="2783">
                  <c:v>2.856865</c:v>
                </c:pt>
                <c:pt idx="2784">
                  <c:v>2.8159779999999999</c:v>
                </c:pt>
                <c:pt idx="2785">
                  <c:v>2.6971059999999998</c:v>
                </c:pt>
                <c:pt idx="2786">
                  <c:v>2.6631689999999999</c:v>
                </c:pt>
                <c:pt idx="2787">
                  <c:v>2.5648490000000002</c:v>
                </c:pt>
                <c:pt idx="2788">
                  <c:v>2.5075799999999999</c:v>
                </c:pt>
                <c:pt idx="2789">
                  <c:v>2.4096160000000002</c:v>
                </c:pt>
                <c:pt idx="2790">
                  <c:v>2.3695659999999998</c:v>
                </c:pt>
                <c:pt idx="2791">
                  <c:v>2.294343</c:v>
                </c:pt>
                <c:pt idx="2792">
                  <c:v>2.216628</c:v>
                </c:pt>
                <c:pt idx="2793">
                  <c:v>2.1657060000000001</c:v>
                </c:pt>
                <c:pt idx="2794">
                  <c:v>2.088041</c:v>
                </c:pt>
                <c:pt idx="2795">
                  <c:v>2.057655</c:v>
                </c:pt>
                <c:pt idx="2796">
                  <c:v>1.954785</c:v>
                </c:pt>
                <c:pt idx="2797">
                  <c:v>1.903276</c:v>
                </c:pt>
                <c:pt idx="2798">
                  <c:v>1.822268</c:v>
                </c:pt>
                <c:pt idx="2799">
                  <c:v>1.809979</c:v>
                </c:pt>
                <c:pt idx="2800">
                  <c:v>1.73943</c:v>
                </c:pt>
                <c:pt idx="2801">
                  <c:v>1.6597900000000001</c:v>
                </c:pt>
                <c:pt idx="2802">
                  <c:v>1.576926</c:v>
                </c:pt>
                <c:pt idx="2803">
                  <c:v>1.5294179999999999</c:v>
                </c:pt>
                <c:pt idx="2804">
                  <c:v>1.471419</c:v>
                </c:pt>
                <c:pt idx="2805">
                  <c:v>1.4047970000000001</c:v>
                </c:pt>
                <c:pt idx="2806">
                  <c:v>1.3316030000000001</c:v>
                </c:pt>
                <c:pt idx="2807">
                  <c:v>1.2925089999999999</c:v>
                </c:pt>
                <c:pt idx="2808">
                  <c:v>1.242747</c:v>
                </c:pt>
                <c:pt idx="2809">
                  <c:v>1.1854800000000001</c:v>
                </c:pt>
                <c:pt idx="2810">
                  <c:v>1.1133850000000001</c:v>
                </c:pt>
                <c:pt idx="2811">
                  <c:v>1.0661719999999999</c:v>
                </c:pt>
                <c:pt idx="2812">
                  <c:v>1.0330630000000001</c:v>
                </c:pt>
                <c:pt idx="2813">
                  <c:v>0.95796400000000004</c:v>
                </c:pt>
                <c:pt idx="2814">
                  <c:v>0.94276199999999999</c:v>
                </c:pt>
                <c:pt idx="2815">
                  <c:v>0.92144499999999996</c:v>
                </c:pt>
                <c:pt idx="2816">
                  <c:v>0.86084000000000005</c:v>
                </c:pt>
                <c:pt idx="2817">
                  <c:v>0.80581199999999997</c:v>
                </c:pt>
                <c:pt idx="2818">
                  <c:v>0.77191299999999996</c:v>
                </c:pt>
                <c:pt idx="2819">
                  <c:v>0.72931500000000005</c:v>
                </c:pt>
                <c:pt idx="2820">
                  <c:v>0.68607899999999999</c:v>
                </c:pt>
                <c:pt idx="2821">
                  <c:v>0.66923100000000002</c:v>
                </c:pt>
                <c:pt idx="2822">
                  <c:v>0.61120099999999999</c:v>
                </c:pt>
                <c:pt idx="2823">
                  <c:v>0.570303</c:v>
                </c:pt>
                <c:pt idx="2824">
                  <c:v>0.55753600000000003</c:v>
                </c:pt>
                <c:pt idx="2825">
                  <c:v>0.527285</c:v>
                </c:pt>
                <c:pt idx="2826">
                  <c:v>0.47160800000000003</c:v>
                </c:pt>
                <c:pt idx="2827">
                  <c:v>0.45616499999999999</c:v>
                </c:pt>
                <c:pt idx="2828">
                  <c:v>0.41816399999999998</c:v>
                </c:pt>
                <c:pt idx="2829">
                  <c:v>0.43406600000000001</c:v>
                </c:pt>
                <c:pt idx="2830">
                  <c:v>0.38127899999999998</c:v>
                </c:pt>
                <c:pt idx="2831">
                  <c:v>0.37776700000000002</c:v>
                </c:pt>
                <c:pt idx="2832">
                  <c:v>0.39754800000000001</c:v>
                </c:pt>
                <c:pt idx="2833">
                  <c:v>0.37083500000000003</c:v>
                </c:pt>
                <c:pt idx="2834">
                  <c:v>0.36658299999999999</c:v>
                </c:pt>
                <c:pt idx="2835">
                  <c:v>0.29015999999999997</c:v>
                </c:pt>
                <c:pt idx="2836">
                  <c:v>0.33783999999999997</c:v>
                </c:pt>
                <c:pt idx="2837">
                  <c:v>0.313444</c:v>
                </c:pt>
                <c:pt idx="2838">
                  <c:v>0.31325900000000001</c:v>
                </c:pt>
                <c:pt idx="2839">
                  <c:v>0.29163800000000001</c:v>
                </c:pt>
                <c:pt idx="2840">
                  <c:v>0.27870299999999998</c:v>
                </c:pt>
                <c:pt idx="2841">
                  <c:v>0.26050400000000001</c:v>
                </c:pt>
                <c:pt idx="2842">
                  <c:v>0.257548</c:v>
                </c:pt>
                <c:pt idx="2843">
                  <c:v>0.25708599999999998</c:v>
                </c:pt>
                <c:pt idx="2844">
                  <c:v>0.258934</c:v>
                </c:pt>
                <c:pt idx="2845">
                  <c:v>0.224664</c:v>
                </c:pt>
                <c:pt idx="2846">
                  <c:v>0.228543</c:v>
                </c:pt>
                <c:pt idx="2847">
                  <c:v>0.22346299999999999</c:v>
                </c:pt>
                <c:pt idx="2848">
                  <c:v>0.19243199999999999</c:v>
                </c:pt>
                <c:pt idx="2849">
                  <c:v>0.20868600000000001</c:v>
                </c:pt>
                <c:pt idx="2850">
                  <c:v>0.208871</c:v>
                </c:pt>
                <c:pt idx="2851">
                  <c:v>0.18864600000000001</c:v>
                </c:pt>
                <c:pt idx="2852">
                  <c:v>0.21330399999999999</c:v>
                </c:pt>
                <c:pt idx="2853">
                  <c:v>0.188276</c:v>
                </c:pt>
                <c:pt idx="2854">
                  <c:v>0.18338199999999999</c:v>
                </c:pt>
                <c:pt idx="2855">
                  <c:v>0.197327</c:v>
                </c:pt>
                <c:pt idx="2856">
                  <c:v>0.19381699999999999</c:v>
                </c:pt>
                <c:pt idx="2857">
                  <c:v>0.19187799999999999</c:v>
                </c:pt>
                <c:pt idx="2858">
                  <c:v>0.19640299999999999</c:v>
                </c:pt>
                <c:pt idx="2859">
                  <c:v>0.169623</c:v>
                </c:pt>
                <c:pt idx="2860">
                  <c:v>0.13869300000000001</c:v>
                </c:pt>
                <c:pt idx="2861">
                  <c:v>0.183197</c:v>
                </c:pt>
                <c:pt idx="2862">
                  <c:v>0.14755599999999999</c:v>
                </c:pt>
                <c:pt idx="2863">
                  <c:v>0.16417599999999999</c:v>
                </c:pt>
                <c:pt idx="2864">
                  <c:v>0.14931</c:v>
                </c:pt>
                <c:pt idx="2865">
                  <c:v>0.11081299999999999</c:v>
                </c:pt>
                <c:pt idx="2866">
                  <c:v>0.111459</c:v>
                </c:pt>
                <c:pt idx="2867">
                  <c:v>0.10868999999999999</c:v>
                </c:pt>
                <c:pt idx="2868">
                  <c:v>9.4289999999999999E-2</c:v>
                </c:pt>
                <c:pt idx="2869">
                  <c:v>8.3306000000000005E-2</c:v>
                </c:pt>
                <c:pt idx="2870">
                  <c:v>7.9521999999999995E-2</c:v>
                </c:pt>
                <c:pt idx="2871">
                  <c:v>5.2664999999999997E-2</c:v>
                </c:pt>
                <c:pt idx="2872">
                  <c:v>8.4691000000000002E-2</c:v>
                </c:pt>
                <c:pt idx="2873">
                  <c:v>3.1809999999999998E-2</c:v>
                </c:pt>
                <c:pt idx="2874">
                  <c:v>8.1644999999999995E-2</c:v>
                </c:pt>
                <c:pt idx="2875">
                  <c:v>4.6667E-2</c:v>
                </c:pt>
                <c:pt idx="2876">
                  <c:v>2.2398000000000001E-2</c:v>
                </c:pt>
                <c:pt idx="2877">
                  <c:v>-5.0959999999999998E-3</c:v>
                </c:pt>
                <c:pt idx="2878">
                  <c:v>-2.882E-3</c:v>
                </c:pt>
                <c:pt idx="2879">
                  <c:v>-3.5279999999999999E-3</c:v>
                </c:pt>
                <c:pt idx="2880">
                  <c:v>1.7323999999999999E-2</c:v>
                </c:pt>
                <c:pt idx="2881">
                  <c:v>1.0957E-2</c:v>
                </c:pt>
                <c:pt idx="2882">
                  <c:v>-1.1831E-2</c:v>
                </c:pt>
                <c:pt idx="2883">
                  <c:v>2.6182E-2</c:v>
                </c:pt>
                <c:pt idx="2884">
                  <c:v>8.097E-3</c:v>
                </c:pt>
                <c:pt idx="2885">
                  <c:v>-6.3879999999999996E-3</c:v>
                </c:pt>
                <c:pt idx="2886">
                  <c:v>8.005E-3</c:v>
                </c:pt>
                <c:pt idx="2887">
                  <c:v>-3.9100000000000002E-4</c:v>
                </c:pt>
                <c:pt idx="2888">
                  <c:v>-2.8251999999999999E-2</c:v>
                </c:pt>
                <c:pt idx="2889">
                  <c:v>-2.4562E-2</c:v>
                </c:pt>
                <c:pt idx="2890">
                  <c:v>1.6032000000000001E-2</c:v>
                </c:pt>
                <c:pt idx="2891">
                  <c:v>-7.4029999999999999E-3</c:v>
                </c:pt>
                <c:pt idx="2892">
                  <c:v>-3.62E-3</c:v>
                </c:pt>
                <c:pt idx="2893">
                  <c:v>8.9269999999999992E-3</c:v>
                </c:pt>
                <c:pt idx="2894">
                  <c:v>5.2481E-2</c:v>
                </c:pt>
                <c:pt idx="2895">
                  <c:v>-1.591E-3</c:v>
                </c:pt>
                <c:pt idx="2896">
                  <c:v>3.7900000000000003E-2</c:v>
                </c:pt>
                <c:pt idx="2897">
                  <c:v>4.0023000000000003E-2</c:v>
                </c:pt>
                <c:pt idx="2898">
                  <c:v>6.2519999999999997E-3</c:v>
                </c:pt>
                <c:pt idx="2899">
                  <c:v>1.8523000000000001E-2</c:v>
                </c:pt>
                <c:pt idx="2900">
                  <c:v>3.6700999999999998E-2</c:v>
                </c:pt>
                <c:pt idx="2901">
                  <c:v>2.0079999999999998E-3</c:v>
                </c:pt>
                <c:pt idx="2902">
                  <c:v>4.5928999999999998E-2</c:v>
                </c:pt>
                <c:pt idx="2903">
                  <c:v>6.3093999999999997E-2</c:v>
                </c:pt>
                <c:pt idx="2904">
                  <c:v>2.8673000000000001E-2</c:v>
                </c:pt>
                <c:pt idx="2905">
                  <c:v>2.6734999999999998E-2</c:v>
                </c:pt>
                <c:pt idx="2906">
                  <c:v>5.8387000000000001E-2</c:v>
                </c:pt>
                <c:pt idx="2907">
                  <c:v>3.3748E-2</c:v>
                </c:pt>
                <c:pt idx="2908">
                  <c:v>6.6210000000000001E-3</c:v>
                </c:pt>
                <c:pt idx="2909">
                  <c:v>3.8269999999999998E-2</c:v>
                </c:pt>
                <c:pt idx="2910">
                  <c:v>3.1809999999999998E-2</c:v>
                </c:pt>
                <c:pt idx="2911">
                  <c:v>5.6172E-2</c:v>
                </c:pt>
                <c:pt idx="2912">
                  <c:v>2.9134E-2</c:v>
                </c:pt>
                <c:pt idx="2913">
                  <c:v>4.113E-2</c:v>
                </c:pt>
                <c:pt idx="2914">
                  <c:v>3.4854999999999997E-2</c:v>
                </c:pt>
                <c:pt idx="2915">
                  <c:v>5.2370000000000003E-3</c:v>
                </c:pt>
                <c:pt idx="2916">
                  <c:v>2.7196999999999999E-2</c:v>
                </c:pt>
                <c:pt idx="2917">
                  <c:v>9.5120999999999997E-2</c:v>
                </c:pt>
                <c:pt idx="2918">
                  <c:v>5.3127000000000001E-2</c:v>
                </c:pt>
                <c:pt idx="2919">
                  <c:v>6.1525000000000003E-2</c:v>
                </c:pt>
                <c:pt idx="2920">
                  <c:v>0.102505</c:v>
                </c:pt>
                <c:pt idx="2921">
                  <c:v>6.1802000000000003E-2</c:v>
                </c:pt>
                <c:pt idx="2922">
                  <c:v>5.7187000000000002E-2</c:v>
                </c:pt>
                <c:pt idx="2923">
                  <c:v>8.3860000000000004E-2</c:v>
                </c:pt>
                <c:pt idx="2924">
                  <c:v>9.9366999999999997E-2</c:v>
                </c:pt>
                <c:pt idx="2925">
                  <c:v>8.6443999999999993E-2</c:v>
                </c:pt>
                <c:pt idx="2926">
                  <c:v>8.5244E-2</c:v>
                </c:pt>
                <c:pt idx="2927">
                  <c:v>7.7030000000000001E-2</c:v>
                </c:pt>
                <c:pt idx="2928">
                  <c:v>9.7613000000000005E-2</c:v>
                </c:pt>
                <c:pt idx="2929">
                  <c:v>0.122075</c:v>
                </c:pt>
                <c:pt idx="2930">
                  <c:v>0.12281400000000001</c:v>
                </c:pt>
                <c:pt idx="2931">
                  <c:v>0.117921</c:v>
                </c:pt>
                <c:pt idx="2932">
                  <c:v>0.108597</c:v>
                </c:pt>
                <c:pt idx="2933">
                  <c:v>0.10832</c:v>
                </c:pt>
                <c:pt idx="2934">
                  <c:v>7.7030000000000001E-2</c:v>
                </c:pt>
                <c:pt idx="2935">
                  <c:v>0.101674</c:v>
                </c:pt>
                <c:pt idx="2936">
                  <c:v>7.6567999999999997E-2</c:v>
                </c:pt>
                <c:pt idx="2937">
                  <c:v>8.5152000000000005E-2</c:v>
                </c:pt>
                <c:pt idx="2938">
                  <c:v>8.1737000000000004E-2</c:v>
                </c:pt>
                <c:pt idx="2939">
                  <c:v>3.1440999999999997E-2</c:v>
                </c:pt>
                <c:pt idx="2940">
                  <c:v>4.8328000000000003E-2</c:v>
                </c:pt>
                <c:pt idx="2941">
                  <c:v>3.6609000000000003E-2</c:v>
                </c:pt>
                <c:pt idx="2942">
                  <c:v>6.5401000000000001E-2</c:v>
                </c:pt>
                <c:pt idx="2943">
                  <c:v>8.3951999999999999E-2</c:v>
                </c:pt>
                <c:pt idx="2944">
                  <c:v>5.5619000000000002E-2</c:v>
                </c:pt>
                <c:pt idx="2945">
                  <c:v>6.3463000000000006E-2</c:v>
                </c:pt>
                <c:pt idx="2946">
                  <c:v>5.7741000000000001E-2</c:v>
                </c:pt>
                <c:pt idx="2947">
                  <c:v>2.3043999999999999E-2</c:v>
                </c:pt>
                <c:pt idx="2948">
                  <c:v>4.0760999999999999E-2</c:v>
                </c:pt>
                <c:pt idx="2949">
                  <c:v>4.8788999999999999E-2</c:v>
                </c:pt>
                <c:pt idx="2950">
                  <c:v>4.2422000000000001E-2</c:v>
                </c:pt>
                <c:pt idx="2951">
                  <c:v>1.8062000000000002E-2</c:v>
                </c:pt>
                <c:pt idx="2952">
                  <c:v>-1.2200000000000001E-2</c:v>
                </c:pt>
                <c:pt idx="2953">
                  <c:v>1.0865E-2</c:v>
                </c:pt>
                <c:pt idx="2954">
                  <c:v>-6.6799999999999997E-4</c:v>
                </c:pt>
                <c:pt idx="2955">
                  <c:v>8.5579999999999996E-3</c:v>
                </c:pt>
                <c:pt idx="2956">
                  <c:v>5.3290000000000004E-3</c:v>
                </c:pt>
                <c:pt idx="2957">
                  <c:v>-1.3768000000000001E-2</c:v>
                </c:pt>
                <c:pt idx="2958">
                  <c:v>-2.8989999999999998E-2</c:v>
                </c:pt>
                <c:pt idx="2959">
                  <c:v>-2.0503E-2</c:v>
                </c:pt>
                <c:pt idx="2960">
                  <c:v>-2.6037999999999999E-2</c:v>
                </c:pt>
                <c:pt idx="2961">
                  <c:v>-3.2955999999999999E-2</c:v>
                </c:pt>
                <c:pt idx="2962">
                  <c:v>-8.7869999999999997E-3</c:v>
                </c:pt>
                <c:pt idx="2963">
                  <c:v>-3.6276999999999997E-2</c:v>
                </c:pt>
                <c:pt idx="2964">
                  <c:v>-1.6813000000000002E-2</c:v>
                </c:pt>
                <c:pt idx="2965">
                  <c:v>-5.7861000000000003E-2</c:v>
                </c:pt>
                <c:pt idx="2966">
                  <c:v>-4.1535000000000002E-2</c:v>
                </c:pt>
                <c:pt idx="2967">
                  <c:v>-1.8842000000000001E-2</c:v>
                </c:pt>
                <c:pt idx="2968">
                  <c:v>-2.5208000000000001E-2</c:v>
                </c:pt>
                <c:pt idx="2969">
                  <c:v>-3.1019000000000001E-2</c:v>
                </c:pt>
                <c:pt idx="2970">
                  <c:v>-2.53E-2</c:v>
                </c:pt>
                <c:pt idx="2971">
                  <c:v>-2.4746000000000001E-2</c:v>
                </c:pt>
                <c:pt idx="2972">
                  <c:v>-2.6960000000000001E-2</c:v>
                </c:pt>
                <c:pt idx="2973">
                  <c:v>-3.1480000000000001E-2</c:v>
                </c:pt>
                <c:pt idx="2974">
                  <c:v>-2.5669000000000001E-2</c:v>
                </c:pt>
                <c:pt idx="2975">
                  <c:v>-2.3639E-2</c:v>
                </c:pt>
                <c:pt idx="2976">
                  <c:v>-5.7600000000000001E-4</c:v>
                </c:pt>
                <c:pt idx="2977">
                  <c:v>-5.4650000000000002E-3</c:v>
                </c:pt>
                <c:pt idx="2978">
                  <c:v>-1.4059999999999999E-3</c:v>
                </c:pt>
                <c:pt idx="2979">
                  <c:v>-3.9598000000000001E-2</c:v>
                </c:pt>
                <c:pt idx="2980">
                  <c:v>-2.1440000000000001E-3</c:v>
                </c:pt>
                <c:pt idx="2981">
                  <c:v>-3.5723999999999999E-2</c:v>
                </c:pt>
                <c:pt idx="2982">
                  <c:v>-2.7053000000000001E-2</c:v>
                </c:pt>
                <c:pt idx="2983">
                  <c:v>-2.5669000000000001E-2</c:v>
                </c:pt>
                <c:pt idx="2984">
                  <c:v>2.3770000000000002E-3</c:v>
                </c:pt>
                <c:pt idx="2985">
                  <c:v>4.3140000000000001E-3</c:v>
                </c:pt>
                <c:pt idx="2986">
                  <c:v>-6.4799999999999996E-3</c:v>
                </c:pt>
                <c:pt idx="2987">
                  <c:v>2.3770000000000002E-3</c:v>
                </c:pt>
                <c:pt idx="2988">
                  <c:v>1.1325999999999999E-2</c:v>
                </c:pt>
                <c:pt idx="2989">
                  <c:v>2.8396000000000001E-2</c:v>
                </c:pt>
                <c:pt idx="2990">
                  <c:v>4.4637000000000003E-2</c:v>
                </c:pt>
                <c:pt idx="2991">
                  <c:v>3.7069999999999999E-2</c:v>
                </c:pt>
                <c:pt idx="2992">
                  <c:v>2.0079999999999998E-3</c:v>
                </c:pt>
                <c:pt idx="2993">
                  <c:v>1.5017000000000001E-2</c:v>
                </c:pt>
                <c:pt idx="2994">
                  <c:v>9.2960000000000004E-3</c:v>
                </c:pt>
                <c:pt idx="2995">
                  <c:v>5.6059999999999999E-3</c:v>
                </c:pt>
                <c:pt idx="2996">
                  <c:v>1.6032000000000001E-2</c:v>
                </c:pt>
                <c:pt idx="2997">
                  <c:v>-2.3289999999999999E-3</c:v>
                </c:pt>
                <c:pt idx="2998">
                  <c:v>4.6390000000000001E-2</c:v>
                </c:pt>
                <c:pt idx="2999">
                  <c:v>8.0999000000000002E-2</c:v>
                </c:pt>
                <c:pt idx="3000">
                  <c:v>-14.903772</c:v>
                </c:pt>
                <c:pt idx="3001">
                  <c:v>-14.939029</c:v>
                </c:pt>
                <c:pt idx="3002">
                  <c:v>-14.872201</c:v>
                </c:pt>
                <c:pt idx="3003">
                  <c:v>-14.771549</c:v>
                </c:pt>
                <c:pt idx="3004">
                  <c:v>-14.634249000000001</c:v>
                </c:pt>
                <c:pt idx="3005">
                  <c:v>-14.465313999999999</c:v>
                </c:pt>
                <c:pt idx="3006">
                  <c:v>-14.287258</c:v>
                </c:pt>
                <c:pt idx="3007">
                  <c:v>-14.072808999999999</c:v>
                </c:pt>
                <c:pt idx="3008">
                  <c:v>-13.830667</c:v>
                </c:pt>
                <c:pt idx="3009">
                  <c:v>-13.570211</c:v>
                </c:pt>
                <c:pt idx="3010">
                  <c:v>-13.389784000000001</c:v>
                </c:pt>
                <c:pt idx="3011">
                  <c:v>-13.113953</c:v>
                </c:pt>
                <c:pt idx="3012">
                  <c:v>-12.889865</c:v>
                </c:pt>
                <c:pt idx="3013">
                  <c:v>-12.635941000000001</c:v>
                </c:pt>
                <c:pt idx="3014">
                  <c:v>-12.328977999999999</c:v>
                </c:pt>
                <c:pt idx="3015">
                  <c:v>-12.091945000000001</c:v>
                </c:pt>
                <c:pt idx="3016">
                  <c:v>-11.825768999999999</c:v>
                </c:pt>
                <c:pt idx="3017">
                  <c:v>-11.601092</c:v>
                </c:pt>
                <c:pt idx="3018">
                  <c:v>-11.339810999999999</c:v>
                </c:pt>
                <c:pt idx="3019">
                  <c:v>-11.130955999999999</c:v>
                </c:pt>
                <c:pt idx="3020">
                  <c:v>-10.872643</c:v>
                </c:pt>
                <c:pt idx="3021">
                  <c:v>-10.660193</c:v>
                </c:pt>
                <c:pt idx="3022">
                  <c:v>-10.452897999999999</c:v>
                </c:pt>
                <c:pt idx="3023">
                  <c:v>-10.249734</c:v>
                </c:pt>
                <c:pt idx="3024">
                  <c:v>-9.9589829999999999</c:v>
                </c:pt>
                <c:pt idx="3025">
                  <c:v>-9.7142230000000005</c:v>
                </c:pt>
                <c:pt idx="3026">
                  <c:v>-9.5384679999999999</c:v>
                </c:pt>
                <c:pt idx="3027">
                  <c:v>-9.3119859999999992</c:v>
                </c:pt>
                <c:pt idx="3028">
                  <c:v>-9.0774600000000003</c:v>
                </c:pt>
                <c:pt idx="3029">
                  <c:v>-8.8742359999999998</c:v>
                </c:pt>
                <c:pt idx="3030">
                  <c:v>-8.6918450000000007</c:v>
                </c:pt>
                <c:pt idx="3031">
                  <c:v>-8.5174819999999993</c:v>
                </c:pt>
                <c:pt idx="3032">
                  <c:v>-8.3385820000000006</c:v>
                </c:pt>
                <c:pt idx="3033">
                  <c:v>-8.1178109999999997</c:v>
                </c:pt>
                <c:pt idx="3034">
                  <c:v>-7.8640179999999997</c:v>
                </c:pt>
                <c:pt idx="3035">
                  <c:v>-7.6846319999999997</c:v>
                </c:pt>
                <c:pt idx="3036">
                  <c:v>-7.4809549999999998</c:v>
                </c:pt>
                <c:pt idx="3037">
                  <c:v>-7.2792779999999997</c:v>
                </c:pt>
                <c:pt idx="3038">
                  <c:v>-7.0735599999999996</c:v>
                </c:pt>
                <c:pt idx="3039">
                  <c:v>-6.9213180000000003</c:v>
                </c:pt>
                <c:pt idx="3040">
                  <c:v>-6.7269610000000002</c:v>
                </c:pt>
                <c:pt idx="3041">
                  <c:v>-6.5331859999999997</c:v>
                </c:pt>
                <c:pt idx="3042">
                  <c:v>-6.3554040000000001</c:v>
                </c:pt>
                <c:pt idx="3043">
                  <c:v>-6.1489320000000003</c:v>
                </c:pt>
                <c:pt idx="3044">
                  <c:v>-6.0091099999999997</c:v>
                </c:pt>
                <c:pt idx="3045">
                  <c:v>-5.8800970000000001</c:v>
                </c:pt>
                <c:pt idx="3046">
                  <c:v>-5.7466549999999996</c:v>
                </c:pt>
                <c:pt idx="3047">
                  <c:v>-5.6267529999999999</c:v>
                </c:pt>
                <c:pt idx="3048">
                  <c:v>-5.503298</c:v>
                </c:pt>
                <c:pt idx="3049">
                  <c:v>-5.3686389999999999</c:v>
                </c:pt>
                <c:pt idx="3050">
                  <c:v>-5.258</c:v>
                </c:pt>
                <c:pt idx="3051">
                  <c:v>-5.141972</c:v>
                </c:pt>
                <c:pt idx="3052">
                  <c:v>-4.9998969999999998</c:v>
                </c:pt>
                <c:pt idx="3053">
                  <c:v>-4.8691690000000003</c:v>
                </c:pt>
                <c:pt idx="3054">
                  <c:v>-4.7204949999999997</c:v>
                </c:pt>
                <c:pt idx="3055">
                  <c:v>-4.600562</c:v>
                </c:pt>
                <c:pt idx="3056">
                  <c:v>-4.4917360000000004</c:v>
                </c:pt>
                <c:pt idx="3057">
                  <c:v>-4.3608729999999998</c:v>
                </c:pt>
                <c:pt idx="3058">
                  <c:v>-4.2258370000000003</c:v>
                </c:pt>
                <c:pt idx="3059">
                  <c:v>-4.1308299999999996</c:v>
                </c:pt>
                <c:pt idx="3060">
                  <c:v>-4.011228</c:v>
                </c:pt>
                <c:pt idx="3061">
                  <c:v>-3.9200179999999998</c:v>
                </c:pt>
                <c:pt idx="3062">
                  <c:v>-3.8015590000000001</c:v>
                </c:pt>
                <c:pt idx="3063">
                  <c:v>-3.698156</c:v>
                </c:pt>
                <c:pt idx="3064">
                  <c:v>-3.6019230000000002</c:v>
                </c:pt>
                <c:pt idx="3065">
                  <c:v>-3.488356</c:v>
                </c:pt>
                <c:pt idx="3066">
                  <c:v>-3.3964210000000001</c:v>
                </c:pt>
                <c:pt idx="3067">
                  <c:v>-3.3139259999999999</c:v>
                </c:pt>
                <c:pt idx="3068">
                  <c:v>-3.252033</c:v>
                </c:pt>
                <c:pt idx="3069">
                  <c:v>-3.1955019999999998</c:v>
                </c:pt>
                <c:pt idx="3070">
                  <c:v>-3.1298539999999999</c:v>
                </c:pt>
                <c:pt idx="3071">
                  <c:v>-3.040594</c:v>
                </c:pt>
                <c:pt idx="3072">
                  <c:v>-2.9934029999999998</c:v>
                </c:pt>
                <c:pt idx="3073">
                  <c:v>-2.9533510000000001</c:v>
                </c:pt>
                <c:pt idx="3074">
                  <c:v>-2.8919350000000001</c:v>
                </c:pt>
                <c:pt idx="3075">
                  <c:v>-2.8043339999999999</c:v>
                </c:pt>
                <c:pt idx="3076">
                  <c:v>-2.7256170000000002</c:v>
                </c:pt>
                <c:pt idx="3077">
                  <c:v>-2.6371579999999999</c:v>
                </c:pt>
                <c:pt idx="3078">
                  <c:v>-2.5732910000000002</c:v>
                </c:pt>
                <c:pt idx="3079">
                  <c:v>-2.5195129999999999</c:v>
                </c:pt>
                <c:pt idx="3080">
                  <c:v>-2.465427</c:v>
                </c:pt>
                <c:pt idx="3081">
                  <c:v>-2.3928630000000002</c:v>
                </c:pt>
                <c:pt idx="3082">
                  <c:v>-2.348074</c:v>
                </c:pt>
                <c:pt idx="3083">
                  <c:v>-2.261514</c:v>
                </c:pt>
                <c:pt idx="3084">
                  <c:v>-2.206375</c:v>
                </c:pt>
                <c:pt idx="3085">
                  <c:v>-2.133718</c:v>
                </c:pt>
                <c:pt idx="3086">
                  <c:v>-2.0895600000000001</c:v>
                </c:pt>
                <c:pt idx="3087">
                  <c:v>-2.0283720000000001</c:v>
                </c:pt>
                <c:pt idx="3088">
                  <c:v>-1.9722839999999999</c:v>
                </c:pt>
                <c:pt idx="3089">
                  <c:v>-1.946202</c:v>
                </c:pt>
                <c:pt idx="3090">
                  <c:v>-1.9067289999999999</c:v>
                </c:pt>
                <c:pt idx="3091">
                  <c:v>-1.8879250000000001</c:v>
                </c:pt>
                <c:pt idx="3092">
                  <c:v>-1.844009</c:v>
                </c:pt>
                <c:pt idx="3093">
                  <c:v>-1.803334</c:v>
                </c:pt>
                <c:pt idx="3094">
                  <c:v>-1.7851109999999999</c:v>
                </c:pt>
                <c:pt idx="3095">
                  <c:v>-1.72994</c:v>
                </c:pt>
                <c:pt idx="3096">
                  <c:v>-1.7106269999999999</c:v>
                </c:pt>
                <c:pt idx="3097">
                  <c:v>-1.668939</c:v>
                </c:pt>
                <c:pt idx="3098">
                  <c:v>-1.6539569999999999</c:v>
                </c:pt>
                <c:pt idx="3099">
                  <c:v>-1.6187640000000001</c:v>
                </c:pt>
                <c:pt idx="3100">
                  <c:v>-1.6075250000000001</c:v>
                </c:pt>
                <c:pt idx="3101">
                  <c:v>-1.5738030000000001</c:v>
                </c:pt>
                <c:pt idx="3102">
                  <c:v>-1.5427390000000001</c:v>
                </c:pt>
                <c:pt idx="3103">
                  <c:v>-1.528537</c:v>
                </c:pt>
                <c:pt idx="3104">
                  <c:v>-1.49638</c:v>
                </c:pt>
                <c:pt idx="3105">
                  <c:v>-1.4747760000000001</c:v>
                </c:pt>
                <c:pt idx="3106">
                  <c:v>-1.4555359999999999</c:v>
                </c:pt>
                <c:pt idx="3107">
                  <c:v>-1.4195199999999999</c:v>
                </c:pt>
                <c:pt idx="3108">
                  <c:v>-1.4020520000000001</c:v>
                </c:pt>
                <c:pt idx="3109">
                  <c:v>-1.375502</c:v>
                </c:pt>
                <c:pt idx="3110">
                  <c:v>-1.36188</c:v>
                </c:pt>
                <c:pt idx="3111">
                  <c:v>-1.316368</c:v>
                </c:pt>
                <c:pt idx="3112">
                  <c:v>-1.307679</c:v>
                </c:pt>
                <c:pt idx="3113">
                  <c:v>-1.282203</c:v>
                </c:pt>
                <c:pt idx="3114">
                  <c:v>-1.271636</c:v>
                </c:pt>
                <c:pt idx="3115">
                  <c:v>-1.2500070000000001</c:v>
                </c:pt>
                <c:pt idx="3116">
                  <c:v>-1.2266969999999999</c:v>
                </c:pt>
                <c:pt idx="3117">
                  <c:v>-1.195184</c:v>
                </c:pt>
                <c:pt idx="3118">
                  <c:v>-1.1909350000000001</c:v>
                </c:pt>
                <c:pt idx="3119">
                  <c:v>-1.1732499999999999</c:v>
                </c:pt>
                <c:pt idx="3120">
                  <c:v>-1.153883</c:v>
                </c:pt>
                <c:pt idx="3121">
                  <c:v>-1.129969</c:v>
                </c:pt>
                <c:pt idx="3122">
                  <c:v>-1.1284860000000001</c:v>
                </c:pt>
                <c:pt idx="3123">
                  <c:v>-1.0912249999999999</c:v>
                </c:pt>
                <c:pt idx="3124">
                  <c:v>-1.0807469999999999</c:v>
                </c:pt>
                <c:pt idx="3125">
                  <c:v>-1.0647329999999999</c:v>
                </c:pt>
                <c:pt idx="3126">
                  <c:v>-1.0506949999999999</c:v>
                </c:pt>
                <c:pt idx="3127">
                  <c:v>-1.035172</c:v>
                </c:pt>
                <c:pt idx="3128">
                  <c:v>-1.00709</c:v>
                </c:pt>
                <c:pt idx="3129">
                  <c:v>-1.0085740000000001</c:v>
                </c:pt>
                <c:pt idx="3130">
                  <c:v>-0.98464200000000002</c:v>
                </c:pt>
                <c:pt idx="3131">
                  <c:v>-0.97742200000000001</c:v>
                </c:pt>
                <c:pt idx="3132">
                  <c:v>-0.95971799999999996</c:v>
                </c:pt>
                <c:pt idx="3133">
                  <c:v>-0.92410800000000004</c:v>
                </c:pt>
                <c:pt idx="3134">
                  <c:v>-0.93043900000000002</c:v>
                </c:pt>
                <c:pt idx="3135">
                  <c:v>-0.91431399999999996</c:v>
                </c:pt>
                <c:pt idx="3136">
                  <c:v>-0.896505</c:v>
                </c:pt>
                <c:pt idx="3137">
                  <c:v>-0.87948700000000002</c:v>
                </c:pt>
                <c:pt idx="3138">
                  <c:v>-0.87978299999999998</c:v>
                </c:pt>
                <c:pt idx="3139">
                  <c:v>-0.866425</c:v>
                </c:pt>
                <c:pt idx="3140">
                  <c:v>-0.83149099999999998</c:v>
                </c:pt>
                <c:pt idx="3141">
                  <c:v>-0.83079800000000004</c:v>
                </c:pt>
                <c:pt idx="3142">
                  <c:v>-0.792987</c:v>
                </c:pt>
                <c:pt idx="3143">
                  <c:v>-0.78417599999999998</c:v>
                </c:pt>
                <c:pt idx="3144">
                  <c:v>-0.79120500000000005</c:v>
                </c:pt>
                <c:pt idx="3145">
                  <c:v>-0.77685000000000004</c:v>
                </c:pt>
                <c:pt idx="3146">
                  <c:v>-0.75962399999999997</c:v>
                </c:pt>
                <c:pt idx="3147">
                  <c:v>-0.73368199999999995</c:v>
                </c:pt>
                <c:pt idx="3148">
                  <c:v>-0.73794000000000004</c:v>
                </c:pt>
                <c:pt idx="3149">
                  <c:v>-0.73912800000000001</c:v>
                </c:pt>
                <c:pt idx="3150">
                  <c:v>-0.70694500000000005</c:v>
                </c:pt>
                <c:pt idx="3151">
                  <c:v>-0.69644700000000004</c:v>
                </c:pt>
                <c:pt idx="3152">
                  <c:v>-0.68119399999999997</c:v>
                </c:pt>
                <c:pt idx="3153">
                  <c:v>-0.673072</c:v>
                </c:pt>
                <c:pt idx="3154">
                  <c:v>-0.66415800000000003</c:v>
                </c:pt>
                <c:pt idx="3155">
                  <c:v>-0.67386500000000005</c:v>
                </c:pt>
                <c:pt idx="3156">
                  <c:v>-0.65464800000000001</c:v>
                </c:pt>
                <c:pt idx="3157">
                  <c:v>-0.66138399999999997</c:v>
                </c:pt>
                <c:pt idx="3158">
                  <c:v>-0.64999200000000001</c:v>
                </c:pt>
                <c:pt idx="3159">
                  <c:v>-0.63770800000000005</c:v>
                </c:pt>
                <c:pt idx="3160">
                  <c:v>-0.61957799999999996</c:v>
                </c:pt>
                <c:pt idx="3161">
                  <c:v>-0.61363299999999998</c:v>
                </c:pt>
                <c:pt idx="3162">
                  <c:v>-0.58747499999999997</c:v>
                </c:pt>
                <c:pt idx="3163">
                  <c:v>-0.58985299999999996</c:v>
                </c:pt>
                <c:pt idx="3164">
                  <c:v>-0.56210599999999999</c:v>
                </c:pt>
                <c:pt idx="3165">
                  <c:v>-0.587673</c:v>
                </c:pt>
                <c:pt idx="3166">
                  <c:v>-0.57300700000000004</c:v>
                </c:pt>
                <c:pt idx="3167">
                  <c:v>-0.56438500000000003</c:v>
                </c:pt>
                <c:pt idx="3168">
                  <c:v>-0.54416699999999996</c:v>
                </c:pt>
                <c:pt idx="3169">
                  <c:v>-0.54713999999999996</c:v>
                </c:pt>
                <c:pt idx="3170">
                  <c:v>-0.52662299999999995</c:v>
                </c:pt>
                <c:pt idx="3171">
                  <c:v>-0.52890300000000001</c:v>
                </c:pt>
                <c:pt idx="3172">
                  <c:v>-0.51512500000000006</c:v>
                </c:pt>
                <c:pt idx="3173">
                  <c:v>-0.51571900000000004</c:v>
                </c:pt>
                <c:pt idx="3174">
                  <c:v>-0.48012899999999997</c:v>
                </c:pt>
                <c:pt idx="3175">
                  <c:v>-0.48617700000000003</c:v>
                </c:pt>
                <c:pt idx="3176">
                  <c:v>-0.47160299999999999</c:v>
                </c:pt>
                <c:pt idx="3177">
                  <c:v>-0.458812</c:v>
                </c:pt>
                <c:pt idx="3178">
                  <c:v>-0.453953</c:v>
                </c:pt>
                <c:pt idx="3179">
                  <c:v>-0.44869799999999999</c:v>
                </c:pt>
                <c:pt idx="3180">
                  <c:v>-0.45246599999999998</c:v>
                </c:pt>
                <c:pt idx="3181">
                  <c:v>-0.43362499999999998</c:v>
                </c:pt>
                <c:pt idx="3182">
                  <c:v>-0.42410500000000001</c:v>
                </c:pt>
                <c:pt idx="3183">
                  <c:v>-0.40873199999999998</c:v>
                </c:pt>
                <c:pt idx="3184">
                  <c:v>-0.41527799999999998</c:v>
                </c:pt>
                <c:pt idx="3185">
                  <c:v>-0.39901300000000001</c:v>
                </c:pt>
                <c:pt idx="3186">
                  <c:v>-0.38006699999999999</c:v>
                </c:pt>
                <c:pt idx="3187">
                  <c:v>-0.36985000000000001</c:v>
                </c:pt>
                <c:pt idx="3188">
                  <c:v>-0.36905700000000002</c:v>
                </c:pt>
                <c:pt idx="3189">
                  <c:v>-0.35129899999999997</c:v>
                </c:pt>
                <c:pt idx="3190">
                  <c:v>-0.35506900000000002</c:v>
                </c:pt>
                <c:pt idx="3191">
                  <c:v>-0.33324199999999998</c:v>
                </c:pt>
                <c:pt idx="3192">
                  <c:v>-0.331258</c:v>
                </c:pt>
                <c:pt idx="3193">
                  <c:v>-0.34415600000000002</c:v>
                </c:pt>
                <c:pt idx="3194">
                  <c:v>-0.331258</c:v>
                </c:pt>
                <c:pt idx="3195">
                  <c:v>-0.33492899999999998</c:v>
                </c:pt>
                <c:pt idx="3196">
                  <c:v>-0.32262600000000002</c:v>
                </c:pt>
                <c:pt idx="3197">
                  <c:v>-0.334036</c:v>
                </c:pt>
                <c:pt idx="3198">
                  <c:v>-0.31052000000000002</c:v>
                </c:pt>
                <c:pt idx="3199">
                  <c:v>-0.311413</c:v>
                </c:pt>
                <c:pt idx="3200">
                  <c:v>-0.28988000000000003</c:v>
                </c:pt>
                <c:pt idx="3201">
                  <c:v>-2.7918999999999999E-2</c:v>
                </c:pt>
                <c:pt idx="3202">
                  <c:v>-2.6329000000000002E-2</c:v>
                </c:pt>
                <c:pt idx="3203">
                  <c:v>-3.3980999999999997E-2</c:v>
                </c:pt>
                <c:pt idx="3204">
                  <c:v>-1.5299E-2</c:v>
                </c:pt>
                <c:pt idx="3205">
                  <c:v>-4.65E-2</c:v>
                </c:pt>
                <c:pt idx="3206">
                  <c:v>-5.0771999999999998E-2</c:v>
                </c:pt>
                <c:pt idx="3207">
                  <c:v>-5.3255999999999998E-2</c:v>
                </c:pt>
                <c:pt idx="3208">
                  <c:v>-3.6762999999999997E-2</c:v>
                </c:pt>
                <c:pt idx="3209">
                  <c:v>-3.4675999999999998E-2</c:v>
                </c:pt>
                <c:pt idx="3210">
                  <c:v>-5.5939000000000003E-2</c:v>
                </c:pt>
                <c:pt idx="3211">
                  <c:v>-3.7359000000000003E-2</c:v>
                </c:pt>
                <c:pt idx="3212">
                  <c:v>-3.8352999999999998E-2</c:v>
                </c:pt>
                <c:pt idx="3213">
                  <c:v>-5.4349000000000001E-2</c:v>
                </c:pt>
                <c:pt idx="3214">
                  <c:v>-4.3718E-2</c:v>
                </c:pt>
                <c:pt idx="3215">
                  <c:v>-6.1998999999999999E-2</c:v>
                </c:pt>
                <c:pt idx="3216">
                  <c:v>-3.5569999999999997E-2</c:v>
                </c:pt>
                <c:pt idx="3217">
                  <c:v>-4.3916999999999998E-2</c:v>
                </c:pt>
                <c:pt idx="3218">
                  <c:v>-3.4576999999999997E-2</c:v>
                </c:pt>
                <c:pt idx="3219">
                  <c:v>-5.9813999999999999E-2</c:v>
                </c:pt>
                <c:pt idx="3220">
                  <c:v>-5.4051000000000002E-2</c:v>
                </c:pt>
                <c:pt idx="3221">
                  <c:v>-6.6270999999999997E-2</c:v>
                </c:pt>
                <c:pt idx="3222">
                  <c:v>-5.6734E-2</c:v>
                </c:pt>
                <c:pt idx="3223">
                  <c:v>-6.6669000000000006E-2</c:v>
                </c:pt>
                <c:pt idx="3224">
                  <c:v>-4.8785000000000002E-2</c:v>
                </c:pt>
                <c:pt idx="3225">
                  <c:v>-4.8785000000000002E-2</c:v>
                </c:pt>
                <c:pt idx="3226">
                  <c:v>-4.6599000000000002E-2</c:v>
                </c:pt>
                <c:pt idx="3227">
                  <c:v>-5.6633999999999997E-2</c:v>
                </c:pt>
                <c:pt idx="3228">
                  <c:v>-7.8988000000000003E-2</c:v>
                </c:pt>
                <c:pt idx="3229">
                  <c:v>-7.0741999999999999E-2</c:v>
                </c:pt>
                <c:pt idx="3230">
                  <c:v>-4.1234E-2</c:v>
                </c:pt>
                <c:pt idx="3231">
                  <c:v>-7.3921000000000001E-2</c:v>
                </c:pt>
                <c:pt idx="3232">
                  <c:v>-6.6171999999999995E-2</c:v>
                </c:pt>
                <c:pt idx="3233">
                  <c:v>-4.9778999999999997E-2</c:v>
                </c:pt>
                <c:pt idx="3234">
                  <c:v>-7.1337999999999999E-2</c:v>
                </c:pt>
                <c:pt idx="3235">
                  <c:v>-5.7329999999999999E-2</c:v>
                </c:pt>
                <c:pt idx="3236">
                  <c:v>-7.1040000000000006E-2</c:v>
                </c:pt>
                <c:pt idx="3237">
                  <c:v>-5.5143999999999999E-2</c:v>
                </c:pt>
                <c:pt idx="3238">
                  <c:v>-6.1005999999999998E-2</c:v>
                </c:pt>
                <c:pt idx="3239">
                  <c:v>-4.9480999999999997E-2</c:v>
                </c:pt>
                <c:pt idx="3240">
                  <c:v>-5.1766E-2</c:v>
                </c:pt>
                <c:pt idx="3241">
                  <c:v>-6.3490000000000005E-2</c:v>
                </c:pt>
                <c:pt idx="3242">
                  <c:v>-4.9877999999999999E-2</c:v>
                </c:pt>
                <c:pt idx="3243">
                  <c:v>-5.8521999999999998E-2</c:v>
                </c:pt>
                <c:pt idx="3244">
                  <c:v>-5.6335999999999997E-2</c:v>
                </c:pt>
                <c:pt idx="3245">
                  <c:v>-5.8918999999999999E-2</c:v>
                </c:pt>
                <c:pt idx="3246">
                  <c:v>-5.6037999999999998E-2</c:v>
                </c:pt>
                <c:pt idx="3247">
                  <c:v>-6.5775E-2</c:v>
                </c:pt>
                <c:pt idx="3248">
                  <c:v>-6.0807E-2</c:v>
                </c:pt>
                <c:pt idx="3249">
                  <c:v>-7.1238999999999997E-2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3CFA-4959-B486-1846334F77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3435600"/>
        <c:axId val="543436384"/>
      </c:scatterChart>
      <c:valAx>
        <c:axId val="543435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Time (</a:t>
                </a:r>
                <a:r>
                  <a:rPr lang="en-US" sz="1400" baseline="0"/>
                  <a:t>s)</a:t>
                </a:r>
                <a:endParaRPr lang="en-US" sz="14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436384"/>
        <c:crosses val="autoZero"/>
        <c:crossBetween val="midCat"/>
      </c:valAx>
      <c:valAx>
        <c:axId val="54343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Error (</a:t>
                </a:r>
                <a:r>
                  <a:rPr lang="en-US" sz="1400" b="0" i="0" u="none" strike="noStrike" baseline="0">
                    <a:effectLst/>
                  </a:rPr>
                  <a:t>µm)</a:t>
                </a:r>
                <a:endParaRPr lang="en-US" sz="14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4356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Variation of Table</a:t>
            </a:r>
            <a:r>
              <a:rPr lang="en-US" baseline="0"/>
              <a:t> and Frame temperatures </a:t>
            </a:r>
            <a:r>
              <a:rPr lang="en-US" sz="1400" b="0" i="0" u="none" strike="noStrike" baseline="0">
                <a:effectLst/>
              </a:rPr>
              <a:t>1000N pre-load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Table Temp (°C)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[Data_1000N.xlsx]sheet1!$A$73:$A$3251</c:f>
              <c:numCache>
                <c:formatCode>General</c:formatCode>
                <c:ptCount val="3179"/>
                <c:pt idx="0">
                  <c:v>36.6</c:v>
                </c:pt>
                <c:pt idx="1">
                  <c:v>37.35</c:v>
                </c:pt>
                <c:pt idx="2">
                  <c:v>38.799999999999997</c:v>
                </c:pt>
                <c:pt idx="3">
                  <c:v>39.15</c:v>
                </c:pt>
                <c:pt idx="4">
                  <c:v>39.450000000000003</c:v>
                </c:pt>
                <c:pt idx="5">
                  <c:v>40.25</c:v>
                </c:pt>
                <c:pt idx="6">
                  <c:v>41.35</c:v>
                </c:pt>
                <c:pt idx="7">
                  <c:v>41.9</c:v>
                </c:pt>
                <c:pt idx="8">
                  <c:v>43.25</c:v>
                </c:pt>
                <c:pt idx="9">
                  <c:v>44.65</c:v>
                </c:pt>
                <c:pt idx="10">
                  <c:v>45</c:v>
                </c:pt>
                <c:pt idx="11">
                  <c:v>45.3</c:v>
                </c:pt>
                <c:pt idx="12">
                  <c:v>46.2</c:v>
                </c:pt>
                <c:pt idx="13">
                  <c:v>46.55</c:v>
                </c:pt>
                <c:pt idx="14">
                  <c:v>46.85</c:v>
                </c:pt>
                <c:pt idx="15">
                  <c:v>47.15</c:v>
                </c:pt>
                <c:pt idx="16">
                  <c:v>48.45</c:v>
                </c:pt>
                <c:pt idx="17">
                  <c:v>48.75</c:v>
                </c:pt>
                <c:pt idx="18">
                  <c:v>49</c:v>
                </c:pt>
                <c:pt idx="19">
                  <c:v>49.2</c:v>
                </c:pt>
                <c:pt idx="20">
                  <c:v>49.55</c:v>
                </c:pt>
                <c:pt idx="21">
                  <c:v>50.35</c:v>
                </c:pt>
                <c:pt idx="22">
                  <c:v>51.1</c:v>
                </c:pt>
                <c:pt idx="23">
                  <c:v>51.35</c:v>
                </c:pt>
                <c:pt idx="24">
                  <c:v>51.6</c:v>
                </c:pt>
                <c:pt idx="25">
                  <c:v>51.85</c:v>
                </c:pt>
                <c:pt idx="26">
                  <c:v>52.1</c:v>
                </c:pt>
                <c:pt idx="27">
                  <c:v>52.8</c:v>
                </c:pt>
                <c:pt idx="28">
                  <c:v>53.45</c:v>
                </c:pt>
                <c:pt idx="29">
                  <c:v>54.4</c:v>
                </c:pt>
                <c:pt idx="30">
                  <c:v>54.7</c:v>
                </c:pt>
                <c:pt idx="31">
                  <c:v>54.95</c:v>
                </c:pt>
                <c:pt idx="32">
                  <c:v>55.15</c:v>
                </c:pt>
                <c:pt idx="33">
                  <c:v>55.7</c:v>
                </c:pt>
                <c:pt idx="34">
                  <c:v>56.7</c:v>
                </c:pt>
                <c:pt idx="35">
                  <c:v>56.9</c:v>
                </c:pt>
                <c:pt idx="36">
                  <c:v>57.1</c:v>
                </c:pt>
                <c:pt idx="37">
                  <c:v>57.35</c:v>
                </c:pt>
                <c:pt idx="38">
                  <c:v>57.7</c:v>
                </c:pt>
                <c:pt idx="39">
                  <c:v>59.05</c:v>
                </c:pt>
                <c:pt idx="40">
                  <c:v>59.75</c:v>
                </c:pt>
                <c:pt idx="41">
                  <c:v>60</c:v>
                </c:pt>
                <c:pt idx="42">
                  <c:v>60.25</c:v>
                </c:pt>
                <c:pt idx="43">
                  <c:v>60.5</c:v>
                </c:pt>
                <c:pt idx="44">
                  <c:v>60.75</c:v>
                </c:pt>
                <c:pt idx="45">
                  <c:v>61.7</c:v>
                </c:pt>
                <c:pt idx="46">
                  <c:v>62.5</c:v>
                </c:pt>
                <c:pt idx="47">
                  <c:v>62.75</c:v>
                </c:pt>
                <c:pt idx="48">
                  <c:v>63.05</c:v>
                </c:pt>
                <c:pt idx="49">
                  <c:v>63.3</c:v>
                </c:pt>
                <c:pt idx="50">
                  <c:v>64</c:v>
                </c:pt>
                <c:pt idx="51">
                  <c:v>65.150000000000006</c:v>
                </c:pt>
                <c:pt idx="52">
                  <c:v>65.400000000000006</c:v>
                </c:pt>
                <c:pt idx="53">
                  <c:v>66.75</c:v>
                </c:pt>
                <c:pt idx="54">
                  <c:v>67.25</c:v>
                </c:pt>
                <c:pt idx="55">
                  <c:v>67.650000000000006</c:v>
                </c:pt>
                <c:pt idx="56">
                  <c:v>68.95</c:v>
                </c:pt>
                <c:pt idx="57">
                  <c:v>69.25</c:v>
                </c:pt>
                <c:pt idx="58">
                  <c:v>69.650000000000006</c:v>
                </c:pt>
                <c:pt idx="59">
                  <c:v>70.599999999999994</c:v>
                </c:pt>
                <c:pt idx="60">
                  <c:v>71</c:v>
                </c:pt>
                <c:pt idx="61">
                  <c:v>71.3</c:v>
                </c:pt>
                <c:pt idx="62">
                  <c:v>72.05</c:v>
                </c:pt>
                <c:pt idx="63">
                  <c:v>74.2</c:v>
                </c:pt>
                <c:pt idx="64">
                  <c:v>76.099999999999994</c:v>
                </c:pt>
                <c:pt idx="65">
                  <c:v>76.55</c:v>
                </c:pt>
                <c:pt idx="66">
                  <c:v>78.25</c:v>
                </c:pt>
                <c:pt idx="67">
                  <c:v>78.8</c:v>
                </c:pt>
                <c:pt idx="68">
                  <c:v>80.3</c:v>
                </c:pt>
                <c:pt idx="69">
                  <c:v>80.900000000000006</c:v>
                </c:pt>
                <c:pt idx="70">
                  <c:v>81.2</c:v>
                </c:pt>
                <c:pt idx="71">
                  <c:v>82.15</c:v>
                </c:pt>
                <c:pt idx="72">
                  <c:v>82.6</c:v>
                </c:pt>
                <c:pt idx="73">
                  <c:v>83.05</c:v>
                </c:pt>
                <c:pt idx="74">
                  <c:v>84.1</c:v>
                </c:pt>
                <c:pt idx="75">
                  <c:v>84.4</c:v>
                </c:pt>
                <c:pt idx="76">
                  <c:v>84.75</c:v>
                </c:pt>
                <c:pt idx="77">
                  <c:v>85.05</c:v>
                </c:pt>
                <c:pt idx="78">
                  <c:v>86.1</c:v>
                </c:pt>
                <c:pt idx="79">
                  <c:v>86.3</c:v>
                </c:pt>
                <c:pt idx="80">
                  <c:v>86.65</c:v>
                </c:pt>
                <c:pt idx="81">
                  <c:v>87.5</c:v>
                </c:pt>
                <c:pt idx="82">
                  <c:v>88.65</c:v>
                </c:pt>
                <c:pt idx="83">
                  <c:v>88.85</c:v>
                </c:pt>
                <c:pt idx="84">
                  <c:v>89.15</c:v>
                </c:pt>
                <c:pt idx="85">
                  <c:v>90.4</c:v>
                </c:pt>
                <c:pt idx="86">
                  <c:v>90.85</c:v>
                </c:pt>
                <c:pt idx="87">
                  <c:v>91.1</c:v>
                </c:pt>
                <c:pt idx="88">
                  <c:v>92.05</c:v>
                </c:pt>
                <c:pt idx="89">
                  <c:v>92.3</c:v>
                </c:pt>
                <c:pt idx="90">
                  <c:v>92.6</c:v>
                </c:pt>
                <c:pt idx="91">
                  <c:v>92.8</c:v>
                </c:pt>
                <c:pt idx="92">
                  <c:v>93.75</c:v>
                </c:pt>
                <c:pt idx="93">
                  <c:v>94</c:v>
                </c:pt>
                <c:pt idx="94">
                  <c:v>94.25</c:v>
                </c:pt>
                <c:pt idx="95">
                  <c:v>94.45</c:v>
                </c:pt>
                <c:pt idx="96">
                  <c:v>95.35</c:v>
                </c:pt>
                <c:pt idx="97">
                  <c:v>95.55</c:v>
                </c:pt>
                <c:pt idx="98">
                  <c:v>95.8</c:v>
                </c:pt>
                <c:pt idx="99">
                  <c:v>96.05</c:v>
                </c:pt>
                <c:pt idx="100">
                  <c:v>96.85</c:v>
                </c:pt>
                <c:pt idx="101">
                  <c:v>97.1</c:v>
                </c:pt>
                <c:pt idx="102">
                  <c:v>97.45</c:v>
                </c:pt>
                <c:pt idx="103">
                  <c:v>97.7</c:v>
                </c:pt>
                <c:pt idx="104">
                  <c:v>98.45</c:v>
                </c:pt>
                <c:pt idx="105">
                  <c:v>98.7</c:v>
                </c:pt>
                <c:pt idx="106">
                  <c:v>98.95</c:v>
                </c:pt>
                <c:pt idx="107">
                  <c:v>99.7</c:v>
                </c:pt>
                <c:pt idx="108">
                  <c:v>100.8</c:v>
                </c:pt>
                <c:pt idx="109">
                  <c:v>101.05</c:v>
                </c:pt>
                <c:pt idx="110">
                  <c:v>101.3</c:v>
                </c:pt>
                <c:pt idx="111">
                  <c:v>101.55</c:v>
                </c:pt>
                <c:pt idx="112">
                  <c:v>102.45</c:v>
                </c:pt>
                <c:pt idx="113">
                  <c:v>102.65</c:v>
                </c:pt>
                <c:pt idx="114">
                  <c:v>102.9</c:v>
                </c:pt>
                <c:pt idx="115">
                  <c:v>103.15</c:v>
                </c:pt>
                <c:pt idx="116">
                  <c:v>103.5</c:v>
                </c:pt>
                <c:pt idx="117">
                  <c:v>104.25</c:v>
                </c:pt>
                <c:pt idx="118">
                  <c:v>105</c:v>
                </c:pt>
                <c:pt idx="119">
                  <c:v>105.45</c:v>
                </c:pt>
                <c:pt idx="120">
                  <c:v>105.75</c:v>
                </c:pt>
                <c:pt idx="121">
                  <c:v>106.5</c:v>
                </c:pt>
                <c:pt idx="122">
                  <c:v>107.25</c:v>
                </c:pt>
                <c:pt idx="123">
                  <c:v>107.55</c:v>
                </c:pt>
                <c:pt idx="124">
                  <c:v>107.8</c:v>
                </c:pt>
                <c:pt idx="125">
                  <c:v>108.05</c:v>
                </c:pt>
                <c:pt idx="126">
                  <c:v>108.75</c:v>
                </c:pt>
                <c:pt idx="127">
                  <c:v>109.55</c:v>
                </c:pt>
                <c:pt idx="128">
                  <c:v>109.8</c:v>
                </c:pt>
                <c:pt idx="129">
                  <c:v>110.1</c:v>
                </c:pt>
                <c:pt idx="130">
                  <c:v>110.3</c:v>
                </c:pt>
                <c:pt idx="131">
                  <c:v>111.3</c:v>
                </c:pt>
                <c:pt idx="132">
                  <c:v>112.4</c:v>
                </c:pt>
                <c:pt idx="133">
                  <c:v>112.6</c:v>
                </c:pt>
                <c:pt idx="134">
                  <c:v>112.9</c:v>
                </c:pt>
                <c:pt idx="135">
                  <c:v>113.2</c:v>
                </c:pt>
                <c:pt idx="136">
                  <c:v>114.15</c:v>
                </c:pt>
                <c:pt idx="137">
                  <c:v>114.9</c:v>
                </c:pt>
                <c:pt idx="138">
                  <c:v>115.35</c:v>
                </c:pt>
                <c:pt idx="139">
                  <c:v>115.6</c:v>
                </c:pt>
                <c:pt idx="140">
                  <c:v>116.2</c:v>
                </c:pt>
                <c:pt idx="141">
                  <c:v>117.2</c:v>
                </c:pt>
                <c:pt idx="142">
                  <c:v>117.45</c:v>
                </c:pt>
                <c:pt idx="143">
                  <c:v>117.7</c:v>
                </c:pt>
                <c:pt idx="144">
                  <c:v>117.95</c:v>
                </c:pt>
                <c:pt idx="145">
                  <c:v>118.25</c:v>
                </c:pt>
                <c:pt idx="146">
                  <c:v>119.15</c:v>
                </c:pt>
                <c:pt idx="147">
                  <c:v>120</c:v>
                </c:pt>
                <c:pt idx="148">
                  <c:v>120.3</c:v>
                </c:pt>
                <c:pt idx="149">
                  <c:v>120.5</c:v>
                </c:pt>
                <c:pt idx="150">
                  <c:v>120.75</c:v>
                </c:pt>
                <c:pt idx="151">
                  <c:v>121.5</c:v>
                </c:pt>
                <c:pt idx="152">
                  <c:v>122.3</c:v>
                </c:pt>
                <c:pt idx="153">
                  <c:v>122.55</c:v>
                </c:pt>
                <c:pt idx="154">
                  <c:v>122.8</c:v>
                </c:pt>
                <c:pt idx="155">
                  <c:v>123</c:v>
                </c:pt>
                <c:pt idx="156">
                  <c:v>123.85</c:v>
                </c:pt>
                <c:pt idx="157">
                  <c:v>124.1</c:v>
                </c:pt>
                <c:pt idx="158">
                  <c:v>124.4</c:v>
                </c:pt>
                <c:pt idx="159">
                  <c:v>124.6</c:v>
                </c:pt>
                <c:pt idx="160">
                  <c:v>124.95</c:v>
                </c:pt>
                <c:pt idx="161">
                  <c:v>126.25</c:v>
                </c:pt>
                <c:pt idx="162">
                  <c:v>126.5</c:v>
                </c:pt>
                <c:pt idx="163">
                  <c:v>126.75</c:v>
                </c:pt>
                <c:pt idx="164">
                  <c:v>127.05</c:v>
                </c:pt>
                <c:pt idx="165">
                  <c:v>127.65</c:v>
                </c:pt>
                <c:pt idx="166">
                  <c:v>128.6</c:v>
                </c:pt>
                <c:pt idx="167">
                  <c:v>128.85</c:v>
                </c:pt>
                <c:pt idx="168">
                  <c:v>129.15</c:v>
                </c:pt>
                <c:pt idx="169">
                  <c:v>129.44999999999999</c:v>
                </c:pt>
                <c:pt idx="170">
                  <c:v>130.05000000000001</c:v>
                </c:pt>
                <c:pt idx="171">
                  <c:v>130.85</c:v>
                </c:pt>
                <c:pt idx="172">
                  <c:v>131.19999999999999</c:v>
                </c:pt>
                <c:pt idx="173">
                  <c:v>131.44999999999999</c:v>
                </c:pt>
                <c:pt idx="174">
                  <c:v>131.69999999999999</c:v>
                </c:pt>
                <c:pt idx="175">
                  <c:v>132.5</c:v>
                </c:pt>
                <c:pt idx="176">
                  <c:v>132.75</c:v>
                </c:pt>
                <c:pt idx="177">
                  <c:v>133</c:v>
                </c:pt>
                <c:pt idx="178">
                  <c:v>133.19999999999999</c:v>
                </c:pt>
                <c:pt idx="179">
                  <c:v>133.75</c:v>
                </c:pt>
                <c:pt idx="180">
                  <c:v>134.9</c:v>
                </c:pt>
                <c:pt idx="181">
                  <c:v>135.15</c:v>
                </c:pt>
                <c:pt idx="182">
                  <c:v>135.4</c:v>
                </c:pt>
                <c:pt idx="183">
                  <c:v>135.69999999999999</c:v>
                </c:pt>
                <c:pt idx="184">
                  <c:v>136.5</c:v>
                </c:pt>
                <c:pt idx="185">
                  <c:v>136.80000000000001</c:v>
                </c:pt>
                <c:pt idx="186">
                  <c:v>137.1</c:v>
                </c:pt>
                <c:pt idx="187">
                  <c:v>137.35</c:v>
                </c:pt>
                <c:pt idx="188">
                  <c:v>138.30000000000001</c:v>
                </c:pt>
                <c:pt idx="189">
                  <c:v>138.65</c:v>
                </c:pt>
                <c:pt idx="190">
                  <c:v>138.9</c:v>
                </c:pt>
                <c:pt idx="191">
                  <c:v>139.15</c:v>
                </c:pt>
                <c:pt idx="192">
                  <c:v>140.1</c:v>
                </c:pt>
                <c:pt idx="193">
                  <c:v>140.35</c:v>
                </c:pt>
                <c:pt idx="194">
                  <c:v>140.75</c:v>
                </c:pt>
                <c:pt idx="195">
                  <c:v>141</c:v>
                </c:pt>
                <c:pt idx="196">
                  <c:v>141.85</c:v>
                </c:pt>
                <c:pt idx="197">
                  <c:v>142.1</c:v>
                </c:pt>
                <c:pt idx="198">
                  <c:v>142.35</c:v>
                </c:pt>
                <c:pt idx="199">
                  <c:v>142.65</c:v>
                </c:pt>
                <c:pt idx="200">
                  <c:v>143.5</c:v>
                </c:pt>
                <c:pt idx="201">
                  <c:v>144.6</c:v>
                </c:pt>
                <c:pt idx="202">
                  <c:v>144.85</c:v>
                </c:pt>
                <c:pt idx="203">
                  <c:v>145.1</c:v>
                </c:pt>
                <c:pt idx="204">
                  <c:v>145.35</c:v>
                </c:pt>
                <c:pt idx="205">
                  <c:v>146.19999999999999</c:v>
                </c:pt>
                <c:pt idx="206">
                  <c:v>146.44999999999999</c:v>
                </c:pt>
                <c:pt idx="207">
                  <c:v>146.75</c:v>
                </c:pt>
                <c:pt idx="208">
                  <c:v>147</c:v>
                </c:pt>
                <c:pt idx="209">
                  <c:v>147.69999999999999</c:v>
                </c:pt>
                <c:pt idx="210">
                  <c:v>148.55000000000001</c:v>
                </c:pt>
                <c:pt idx="211">
                  <c:v>148.80000000000001</c:v>
                </c:pt>
                <c:pt idx="212">
                  <c:v>149.15</c:v>
                </c:pt>
                <c:pt idx="213">
                  <c:v>149.4</c:v>
                </c:pt>
                <c:pt idx="214">
                  <c:v>150.15</c:v>
                </c:pt>
                <c:pt idx="215">
                  <c:v>151.15</c:v>
                </c:pt>
                <c:pt idx="216">
                  <c:v>151.44999999999999</c:v>
                </c:pt>
                <c:pt idx="217">
                  <c:v>151.69999999999999</c:v>
                </c:pt>
                <c:pt idx="218">
                  <c:v>151.94999999999999</c:v>
                </c:pt>
                <c:pt idx="219">
                  <c:v>152.80000000000001</c:v>
                </c:pt>
                <c:pt idx="220">
                  <c:v>154</c:v>
                </c:pt>
                <c:pt idx="221">
                  <c:v>154.25</c:v>
                </c:pt>
                <c:pt idx="222">
                  <c:v>154.5</c:v>
                </c:pt>
                <c:pt idx="223">
                  <c:v>154.75</c:v>
                </c:pt>
                <c:pt idx="224">
                  <c:v>155.69999999999999</c:v>
                </c:pt>
                <c:pt idx="225">
                  <c:v>156</c:v>
                </c:pt>
                <c:pt idx="226">
                  <c:v>156.19999999999999</c:v>
                </c:pt>
                <c:pt idx="227">
                  <c:v>156.6</c:v>
                </c:pt>
                <c:pt idx="228">
                  <c:v>157.65</c:v>
                </c:pt>
                <c:pt idx="229">
                  <c:v>158</c:v>
                </c:pt>
                <c:pt idx="230">
                  <c:v>158.30000000000001</c:v>
                </c:pt>
                <c:pt idx="231">
                  <c:v>158.55000000000001</c:v>
                </c:pt>
                <c:pt idx="232">
                  <c:v>159.44999999999999</c:v>
                </c:pt>
                <c:pt idx="233">
                  <c:v>159.75</c:v>
                </c:pt>
                <c:pt idx="234">
                  <c:v>160</c:v>
                </c:pt>
                <c:pt idx="235">
                  <c:v>160.35</c:v>
                </c:pt>
                <c:pt idx="236">
                  <c:v>161.15</c:v>
                </c:pt>
                <c:pt idx="237">
                  <c:v>161.5</c:v>
                </c:pt>
                <c:pt idx="238">
                  <c:v>161.80000000000001</c:v>
                </c:pt>
                <c:pt idx="239">
                  <c:v>162.85</c:v>
                </c:pt>
                <c:pt idx="240">
                  <c:v>163.95</c:v>
                </c:pt>
                <c:pt idx="241">
                  <c:v>164.3</c:v>
                </c:pt>
                <c:pt idx="242">
                  <c:v>164.55</c:v>
                </c:pt>
                <c:pt idx="243">
                  <c:v>164.8</c:v>
                </c:pt>
                <c:pt idx="244">
                  <c:v>165.6</c:v>
                </c:pt>
                <c:pt idx="245">
                  <c:v>165.9</c:v>
                </c:pt>
                <c:pt idx="246">
                  <c:v>166.15</c:v>
                </c:pt>
                <c:pt idx="247">
                  <c:v>166.45</c:v>
                </c:pt>
                <c:pt idx="248">
                  <c:v>167.2</c:v>
                </c:pt>
                <c:pt idx="249">
                  <c:v>167.5</c:v>
                </c:pt>
                <c:pt idx="250">
                  <c:v>167.8</c:v>
                </c:pt>
                <c:pt idx="251">
                  <c:v>168.05</c:v>
                </c:pt>
                <c:pt idx="252">
                  <c:v>168.85</c:v>
                </c:pt>
                <c:pt idx="253">
                  <c:v>169.15</c:v>
                </c:pt>
                <c:pt idx="254">
                  <c:v>169.4</c:v>
                </c:pt>
                <c:pt idx="255">
                  <c:v>169.65</c:v>
                </c:pt>
                <c:pt idx="256">
                  <c:v>170.4</c:v>
                </c:pt>
                <c:pt idx="257">
                  <c:v>170.7</c:v>
                </c:pt>
                <c:pt idx="258">
                  <c:v>170.95</c:v>
                </c:pt>
                <c:pt idx="259">
                  <c:v>171.25</c:v>
                </c:pt>
                <c:pt idx="260">
                  <c:v>171.75</c:v>
                </c:pt>
                <c:pt idx="261">
                  <c:v>172.65</c:v>
                </c:pt>
                <c:pt idx="262">
                  <c:v>173.05</c:v>
                </c:pt>
                <c:pt idx="263">
                  <c:v>173.35</c:v>
                </c:pt>
                <c:pt idx="264">
                  <c:v>173.85</c:v>
                </c:pt>
                <c:pt idx="265">
                  <c:v>174.75</c:v>
                </c:pt>
                <c:pt idx="266">
                  <c:v>175.15</c:v>
                </c:pt>
                <c:pt idx="267">
                  <c:v>175.4</c:v>
                </c:pt>
                <c:pt idx="268">
                  <c:v>176.1</c:v>
                </c:pt>
                <c:pt idx="269">
                  <c:v>177.05</c:v>
                </c:pt>
                <c:pt idx="270">
                  <c:v>177.4</c:v>
                </c:pt>
                <c:pt idx="271">
                  <c:v>177.7</c:v>
                </c:pt>
                <c:pt idx="272">
                  <c:v>177.95</c:v>
                </c:pt>
                <c:pt idx="273">
                  <c:v>178.8</c:v>
                </c:pt>
                <c:pt idx="274">
                  <c:v>179.1</c:v>
                </c:pt>
                <c:pt idx="275">
                  <c:v>179.4</c:v>
                </c:pt>
                <c:pt idx="276">
                  <c:v>179.65</c:v>
                </c:pt>
                <c:pt idx="277">
                  <c:v>180.45</c:v>
                </c:pt>
                <c:pt idx="278">
                  <c:v>180.7</c:v>
                </c:pt>
                <c:pt idx="279">
                  <c:v>181</c:v>
                </c:pt>
                <c:pt idx="280">
                  <c:v>181.6</c:v>
                </c:pt>
                <c:pt idx="281">
                  <c:v>182.8</c:v>
                </c:pt>
                <c:pt idx="282">
                  <c:v>183.15</c:v>
                </c:pt>
                <c:pt idx="283">
                  <c:v>183.4</c:v>
                </c:pt>
                <c:pt idx="284">
                  <c:v>184.2</c:v>
                </c:pt>
                <c:pt idx="285">
                  <c:v>184.45</c:v>
                </c:pt>
                <c:pt idx="286">
                  <c:v>184.75</c:v>
                </c:pt>
                <c:pt idx="287">
                  <c:v>185.05</c:v>
                </c:pt>
                <c:pt idx="288">
                  <c:v>185.9</c:v>
                </c:pt>
                <c:pt idx="289">
                  <c:v>186.35</c:v>
                </c:pt>
                <c:pt idx="290">
                  <c:v>186.6</c:v>
                </c:pt>
                <c:pt idx="291">
                  <c:v>187.7</c:v>
                </c:pt>
                <c:pt idx="292">
                  <c:v>188</c:v>
                </c:pt>
                <c:pt idx="293">
                  <c:v>188.35</c:v>
                </c:pt>
                <c:pt idx="294">
                  <c:v>188.7</c:v>
                </c:pt>
                <c:pt idx="295">
                  <c:v>189.85</c:v>
                </c:pt>
                <c:pt idx="296">
                  <c:v>190.15</c:v>
                </c:pt>
                <c:pt idx="297">
                  <c:v>190.45</c:v>
                </c:pt>
                <c:pt idx="298">
                  <c:v>190.75</c:v>
                </c:pt>
                <c:pt idx="299">
                  <c:v>191.3</c:v>
                </c:pt>
                <c:pt idx="300">
                  <c:v>192.25</c:v>
                </c:pt>
                <c:pt idx="301">
                  <c:v>192.55</c:v>
                </c:pt>
                <c:pt idx="302">
                  <c:v>192.8</c:v>
                </c:pt>
                <c:pt idx="303">
                  <c:v>193.1</c:v>
                </c:pt>
                <c:pt idx="304">
                  <c:v>193.65</c:v>
                </c:pt>
                <c:pt idx="305">
                  <c:v>194.55</c:v>
                </c:pt>
                <c:pt idx="306">
                  <c:v>194.85</c:v>
                </c:pt>
                <c:pt idx="307">
                  <c:v>195.15</c:v>
                </c:pt>
                <c:pt idx="308">
                  <c:v>195.4</c:v>
                </c:pt>
                <c:pt idx="309">
                  <c:v>195.95</c:v>
                </c:pt>
                <c:pt idx="310">
                  <c:v>197.25</c:v>
                </c:pt>
                <c:pt idx="311">
                  <c:v>197.55</c:v>
                </c:pt>
                <c:pt idx="312">
                  <c:v>197.8</c:v>
                </c:pt>
                <c:pt idx="313">
                  <c:v>198.1</c:v>
                </c:pt>
                <c:pt idx="314">
                  <c:v>198.75</c:v>
                </c:pt>
                <c:pt idx="315">
                  <c:v>199.55</c:v>
                </c:pt>
                <c:pt idx="316">
                  <c:v>199.85</c:v>
                </c:pt>
                <c:pt idx="317">
                  <c:v>200.1</c:v>
                </c:pt>
                <c:pt idx="318">
                  <c:v>200.4</c:v>
                </c:pt>
                <c:pt idx="319">
                  <c:v>201.45</c:v>
                </c:pt>
                <c:pt idx="320">
                  <c:v>201.75</c:v>
                </c:pt>
                <c:pt idx="321">
                  <c:v>202.05</c:v>
                </c:pt>
                <c:pt idx="322">
                  <c:v>202.35</c:v>
                </c:pt>
                <c:pt idx="323">
                  <c:v>203.3</c:v>
                </c:pt>
                <c:pt idx="324">
                  <c:v>203.6</c:v>
                </c:pt>
                <c:pt idx="325">
                  <c:v>203.9</c:v>
                </c:pt>
                <c:pt idx="326">
                  <c:v>204.2</c:v>
                </c:pt>
                <c:pt idx="327">
                  <c:v>204.8</c:v>
                </c:pt>
                <c:pt idx="328">
                  <c:v>205.8</c:v>
                </c:pt>
                <c:pt idx="329">
                  <c:v>206.2</c:v>
                </c:pt>
                <c:pt idx="330">
                  <c:v>206.55</c:v>
                </c:pt>
                <c:pt idx="331">
                  <c:v>207.65</c:v>
                </c:pt>
                <c:pt idx="332">
                  <c:v>207.9</c:v>
                </c:pt>
                <c:pt idx="333">
                  <c:v>208.2</c:v>
                </c:pt>
                <c:pt idx="334">
                  <c:v>208.5</c:v>
                </c:pt>
                <c:pt idx="335">
                  <c:v>209.3</c:v>
                </c:pt>
                <c:pt idx="336">
                  <c:v>209.65</c:v>
                </c:pt>
                <c:pt idx="337">
                  <c:v>209.95</c:v>
                </c:pt>
                <c:pt idx="338">
                  <c:v>210.35</c:v>
                </c:pt>
                <c:pt idx="339">
                  <c:v>211.45</c:v>
                </c:pt>
                <c:pt idx="340">
                  <c:v>211.7</c:v>
                </c:pt>
                <c:pt idx="341">
                  <c:v>212.05</c:v>
                </c:pt>
                <c:pt idx="342">
                  <c:v>212.9</c:v>
                </c:pt>
                <c:pt idx="343">
                  <c:v>213.2</c:v>
                </c:pt>
                <c:pt idx="344">
                  <c:v>213.55</c:v>
                </c:pt>
                <c:pt idx="345">
                  <c:v>214.25</c:v>
                </c:pt>
                <c:pt idx="346">
                  <c:v>215.4</c:v>
                </c:pt>
                <c:pt idx="347">
                  <c:v>215.75</c:v>
                </c:pt>
                <c:pt idx="348">
                  <c:v>216.1</c:v>
                </c:pt>
                <c:pt idx="349">
                  <c:v>216.85</c:v>
                </c:pt>
                <c:pt idx="350">
                  <c:v>218</c:v>
                </c:pt>
                <c:pt idx="351">
                  <c:v>218.35</c:v>
                </c:pt>
                <c:pt idx="352">
                  <c:v>218.6</c:v>
                </c:pt>
                <c:pt idx="353">
                  <c:v>219.35</c:v>
                </c:pt>
                <c:pt idx="354">
                  <c:v>220.55</c:v>
                </c:pt>
                <c:pt idx="355">
                  <c:v>220.9</c:v>
                </c:pt>
                <c:pt idx="356">
                  <c:v>221.2</c:v>
                </c:pt>
                <c:pt idx="357">
                  <c:v>221.5</c:v>
                </c:pt>
                <c:pt idx="358">
                  <c:v>222.3</c:v>
                </c:pt>
                <c:pt idx="359">
                  <c:v>222.65</c:v>
                </c:pt>
                <c:pt idx="360">
                  <c:v>222.95</c:v>
                </c:pt>
                <c:pt idx="361">
                  <c:v>223.25</c:v>
                </c:pt>
                <c:pt idx="362">
                  <c:v>224</c:v>
                </c:pt>
                <c:pt idx="363">
                  <c:v>224.25</c:v>
                </c:pt>
                <c:pt idx="364">
                  <c:v>224.65</c:v>
                </c:pt>
                <c:pt idx="365">
                  <c:v>224.95</c:v>
                </c:pt>
                <c:pt idx="366">
                  <c:v>225.8</c:v>
                </c:pt>
                <c:pt idx="367">
                  <c:v>226.1</c:v>
                </c:pt>
                <c:pt idx="368">
                  <c:v>226.45</c:v>
                </c:pt>
                <c:pt idx="369">
                  <c:v>226.8</c:v>
                </c:pt>
                <c:pt idx="370">
                  <c:v>227.95</c:v>
                </c:pt>
                <c:pt idx="371">
                  <c:v>228.25</c:v>
                </c:pt>
                <c:pt idx="372">
                  <c:v>228.55</c:v>
                </c:pt>
                <c:pt idx="373">
                  <c:v>229</c:v>
                </c:pt>
                <c:pt idx="374">
                  <c:v>230.35</c:v>
                </c:pt>
                <c:pt idx="375">
                  <c:v>230.65</c:v>
                </c:pt>
                <c:pt idx="376">
                  <c:v>230.95</c:v>
                </c:pt>
                <c:pt idx="377">
                  <c:v>231.25</c:v>
                </c:pt>
                <c:pt idx="378">
                  <c:v>232.1</c:v>
                </c:pt>
                <c:pt idx="379">
                  <c:v>232.4</c:v>
                </c:pt>
                <c:pt idx="380">
                  <c:v>232.8</c:v>
                </c:pt>
                <c:pt idx="381">
                  <c:v>234</c:v>
                </c:pt>
                <c:pt idx="382">
                  <c:v>234.4</c:v>
                </c:pt>
                <c:pt idx="383">
                  <c:v>235.65</c:v>
                </c:pt>
                <c:pt idx="384">
                  <c:v>235.95</c:v>
                </c:pt>
                <c:pt idx="385">
                  <c:v>236.4</c:v>
                </c:pt>
                <c:pt idx="386">
                  <c:v>236.9</c:v>
                </c:pt>
                <c:pt idx="387">
                  <c:v>237.8</c:v>
                </c:pt>
                <c:pt idx="388">
                  <c:v>238.75</c:v>
                </c:pt>
                <c:pt idx="389">
                  <c:v>239.7</c:v>
                </c:pt>
                <c:pt idx="390">
                  <c:v>240.85</c:v>
                </c:pt>
                <c:pt idx="391">
                  <c:v>241.2</c:v>
                </c:pt>
                <c:pt idx="392">
                  <c:v>241.5</c:v>
                </c:pt>
                <c:pt idx="393">
                  <c:v>241.8</c:v>
                </c:pt>
                <c:pt idx="394">
                  <c:v>243</c:v>
                </c:pt>
                <c:pt idx="395">
                  <c:v>243.35</c:v>
                </c:pt>
                <c:pt idx="396">
                  <c:v>243.7</c:v>
                </c:pt>
                <c:pt idx="397">
                  <c:v>244.65</c:v>
                </c:pt>
                <c:pt idx="398">
                  <c:v>245</c:v>
                </c:pt>
                <c:pt idx="399">
                  <c:v>245.35</c:v>
                </c:pt>
                <c:pt idx="400">
                  <c:v>246.15</c:v>
                </c:pt>
                <c:pt idx="401">
                  <c:v>247.05</c:v>
                </c:pt>
                <c:pt idx="402">
                  <c:v>247.7</c:v>
                </c:pt>
                <c:pt idx="403">
                  <c:v>248</c:v>
                </c:pt>
                <c:pt idx="404">
                  <c:v>248.95</c:v>
                </c:pt>
                <c:pt idx="405">
                  <c:v>249.55</c:v>
                </c:pt>
                <c:pt idx="406">
                  <c:v>249.85</c:v>
                </c:pt>
                <c:pt idx="407">
                  <c:v>250.8</c:v>
                </c:pt>
                <c:pt idx="408">
                  <c:v>251.2</c:v>
                </c:pt>
                <c:pt idx="409">
                  <c:v>251.75</c:v>
                </c:pt>
                <c:pt idx="410">
                  <c:v>252.55</c:v>
                </c:pt>
                <c:pt idx="411">
                  <c:v>252.85</c:v>
                </c:pt>
                <c:pt idx="412">
                  <c:v>253.2</c:v>
                </c:pt>
                <c:pt idx="413">
                  <c:v>254.4</c:v>
                </c:pt>
                <c:pt idx="414">
                  <c:v>255.75</c:v>
                </c:pt>
                <c:pt idx="415">
                  <c:v>256.05</c:v>
                </c:pt>
                <c:pt idx="416">
                  <c:v>256.35000000000002</c:v>
                </c:pt>
                <c:pt idx="417">
                  <c:v>257.2</c:v>
                </c:pt>
                <c:pt idx="418">
                  <c:v>258.25</c:v>
                </c:pt>
                <c:pt idx="419">
                  <c:v>258.55</c:v>
                </c:pt>
                <c:pt idx="420">
                  <c:v>258.89999999999998</c:v>
                </c:pt>
                <c:pt idx="421">
                  <c:v>259.89999999999998</c:v>
                </c:pt>
                <c:pt idx="422">
                  <c:v>260.35000000000002</c:v>
                </c:pt>
                <c:pt idx="423">
                  <c:v>260.64999999999998</c:v>
                </c:pt>
                <c:pt idx="424">
                  <c:v>261.25</c:v>
                </c:pt>
                <c:pt idx="425">
                  <c:v>262.14999999999998</c:v>
                </c:pt>
                <c:pt idx="426">
                  <c:v>262.60000000000002</c:v>
                </c:pt>
                <c:pt idx="427">
                  <c:v>262.89999999999998</c:v>
                </c:pt>
                <c:pt idx="428">
                  <c:v>263.7</c:v>
                </c:pt>
                <c:pt idx="429">
                  <c:v>264</c:v>
                </c:pt>
                <c:pt idx="430">
                  <c:v>264.3</c:v>
                </c:pt>
                <c:pt idx="431">
                  <c:v>264.60000000000002</c:v>
                </c:pt>
                <c:pt idx="432">
                  <c:v>265.39999999999998</c:v>
                </c:pt>
                <c:pt idx="433">
                  <c:v>265.75</c:v>
                </c:pt>
                <c:pt idx="434">
                  <c:v>266.10000000000002</c:v>
                </c:pt>
                <c:pt idx="435">
                  <c:v>266.89999999999998</c:v>
                </c:pt>
                <c:pt idx="436">
                  <c:v>267.2</c:v>
                </c:pt>
                <c:pt idx="437">
                  <c:v>267.55</c:v>
                </c:pt>
                <c:pt idx="438">
                  <c:v>267.85000000000002</c:v>
                </c:pt>
                <c:pt idx="439">
                  <c:v>268.85000000000002</c:v>
                </c:pt>
                <c:pt idx="440">
                  <c:v>269.14999999999998</c:v>
                </c:pt>
                <c:pt idx="441">
                  <c:v>269.45</c:v>
                </c:pt>
                <c:pt idx="442">
                  <c:v>269.75</c:v>
                </c:pt>
                <c:pt idx="443">
                  <c:v>270.64999999999998</c:v>
                </c:pt>
                <c:pt idx="444">
                  <c:v>270.95</c:v>
                </c:pt>
                <c:pt idx="445">
                  <c:v>271.25</c:v>
                </c:pt>
                <c:pt idx="446">
                  <c:v>271.60000000000002</c:v>
                </c:pt>
                <c:pt idx="447">
                  <c:v>272.64999999999998</c:v>
                </c:pt>
                <c:pt idx="448">
                  <c:v>273</c:v>
                </c:pt>
                <c:pt idx="449">
                  <c:v>273.3</c:v>
                </c:pt>
                <c:pt idx="450">
                  <c:v>273.60000000000002</c:v>
                </c:pt>
                <c:pt idx="451">
                  <c:v>274.55</c:v>
                </c:pt>
                <c:pt idx="452">
                  <c:v>274.89999999999998</c:v>
                </c:pt>
                <c:pt idx="453">
                  <c:v>275.25</c:v>
                </c:pt>
                <c:pt idx="454">
                  <c:v>276</c:v>
                </c:pt>
                <c:pt idx="455">
                  <c:v>277.14999999999998</c:v>
                </c:pt>
                <c:pt idx="456">
                  <c:v>277.45</c:v>
                </c:pt>
                <c:pt idx="457">
                  <c:v>277.89999999999998</c:v>
                </c:pt>
                <c:pt idx="458">
                  <c:v>278.7</c:v>
                </c:pt>
                <c:pt idx="459">
                  <c:v>279.05</c:v>
                </c:pt>
                <c:pt idx="460">
                  <c:v>279.39999999999998</c:v>
                </c:pt>
                <c:pt idx="461">
                  <c:v>280.2</c:v>
                </c:pt>
                <c:pt idx="462">
                  <c:v>281.14999999999998</c:v>
                </c:pt>
                <c:pt idx="463">
                  <c:v>281.45</c:v>
                </c:pt>
                <c:pt idx="464">
                  <c:v>281.85000000000002</c:v>
                </c:pt>
                <c:pt idx="465">
                  <c:v>282.60000000000002</c:v>
                </c:pt>
                <c:pt idx="466">
                  <c:v>283.5</c:v>
                </c:pt>
                <c:pt idx="467">
                  <c:v>283.85000000000002</c:v>
                </c:pt>
                <c:pt idx="468">
                  <c:v>284.2</c:v>
                </c:pt>
                <c:pt idx="469">
                  <c:v>284.5</c:v>
                </c:pt>
                <c:pt idx="470">
                  <c:v>285.7</c:v>
                </c:pt>
                <c:pt idx="471">
                  <c:v>286</c:v>
                </c:pt>
                <c:pt idx="472">
                  <c:v>286.39999999999998</c:v>
                </c:pt>
                <c:pt idx="473">
                  <c:v>287.55</c:v>
                </c:pt>
                <c:pt idx="474">
                  <c:v>288</c:v>
                </c:pt>
                <c:pt idx="475">
                  <c:v>288.3</c:v>
                </c:pt>
                <c:pt idx="476">
                  <c:v>289.05</c:v>
                </c:pt>
                <c:pt idx="477">
                  <c:v>289.39999999999998</c:v>
                </c:pt>
                <c:pt idx="478">
                  <c:v>289.7</c:v>
                </c:pt>
                <c:pt idx="479">
                  <c:v>290</c:v>
                </c:pt>
                <c:pt idx="480">
                  <c:v>290.85000000000002</c:v>
                </c:pt>
                <c:pt idx="481">
                  <c:v>291.2</c:v>
                </c:pt>
                <c:pt idx="482">
                  <c:v>291.5</c:v>
                </c:pt>
                <c:pt idx="483">
                  <c:v>292.39999999999998</c:v>
                </c:pt>
                <c:pt idx="484">
                  <c:v>292.75</c:v>
                </c:pt>
                <c:pt idx="485">
                  <c:v>293.05</c:v>
                </c:pt>
                <c:pt idx="486">
                  <c:v>293.39999999999998</c:v>
                </c:pt>
                <c:pt idx="487">
                  <c:v>294.64999999999998</c:v>
                </c:pt>
                <c:pt idx="488">
                  <c:v>295</c:v>
                </c:pt>
                <c:pt idx="489">
                  <c:v>295.35000000000002</c:v>
                </c:pt>
                <c:pt idx="490">
                  <c:v>296.2</c:v>
                </c:pt>
                <c:pt idx="491">
                  <c:v>297</c:v>
                </c:pt>
                <c:pt idx="492">
                  <c:v>297.39999999999998</c:v>
                </c:pt>
                <c:pt idx="493">
                  <c:v>297.8</c:v>
                </c:pt>
                <c:pt idx="494">
                  <c:v>298.39999999999998</c:v>
                </c:pt>
                <c:pt idx="495">
                  <c:v>299.2</c:v>
                </c:pt>
                <c:pt idx="496">
                  <c:v>299.64999999999998</c:v>
                </c:pt>
                <c:pt idx="497">
                  <c:v>299.95</c:v>
                </c:pt>
                <c:pt idx="498">
                  <c:v>300.95</c:v>
                </c:pt>
                <c:pt idx="499">
                  <c:v>301.39999999999998</c:v>
                </c:pt>
                <c:pt idx="500">
                  <c:v>301.75</c:v>
                </c:pt>
                <c:pt idx="501">
                  <c:v>303.05</c:v>
                </c:pt>
                <c:pt idx="502">
                  <c:v>303.39999999999998</c:v>
                </c:pt>
                <c:pt idx="503">
                  <c:v>303.7</c:v>
                </c:pt>
                <c:pt idx="504">
                  <c:v>304</c:v>
                </c:pt>
                <c:pt idx="505">
                  <c:v>305.10000000000002</c:v>
                </c:pt>
                <c:pt idx="506">
                  <c:v>305.5</c:v>
                </c:pt>
                <c:pt idx="507">
                  <c:v>305.89999999999998</c:v>
                </c:pt>
                <c:pt idx="508">
                  <c:v>306.75</c:v>
                </c:pt>
                <c:pt idx="509">
                  <c:v>308</c:v>
                </c:pt>
                <c:pt idx="510">
                  <c:v>308.35000000000002</c:v>
                </c:pt>
                <c:pt idx="511">
                  <c:v>308.7</c:v>
                </c:pt>
                <c:pt idx="512">
                  <c:v>309.35000000000002</c:v>
                </c:pt>
                <c:pt idx="513">
                  <c:v>310.39999999999998</c:v>
                </c:pt>
                <c:pt idx="514">
                  <c:v>310.7</c:v>
                </c:pt>
                <c:pt idx="515">
                  <c:v>311.05</c:v>
                </c:pt>
                <c:pt idx="516">
                  <c:v>311.5</c:v>
                </c:pt>
                <c:pt idx="517">
                  <c:v>312.39999999999998</c:v>
                </c:pt>
                <c:pt idx="518">
                  <c:v>313</c:v>
                </c:pt>
                <c:pt idx="519">
                  <c:v>313.3</c:v>
                </c:pt>
                <c:pt idx="520">
                  <c:v>314.14999999999998</c:v>
                </c:pt>
                <c:pt idx="521">
                  <c:v>314.45</c:v>
                </c:pt>
                <c:pt idx="522">
                  <c:v>314.8</c:v>
                </c:pt>
                <c:pt idx="523">
                  <c:v>315.10000000000002</c:v>
                </c:pt>
                <c:pt idx="524">
                  <c:v>316.10000000000002</c:v>
                </c:pt>
                <c:pt idx="525">
                  <c:v>316.45</c:v>
                </c:pt>
                <c:pt idx="526">
                  <c:v>316.8</c:v>
                </c:pt>
                <c:pt idx="527">
                  <c:v>317.35000000000002</c:v>
                </c:pt>
                <c:pt idx="528">
                  <c:v>318.3</c:v>
                </c:pt>
                <c:pt idx="529">
                  <c:v>318.7</c:v>
                </c:pt>
                <c:pt idx="530">
                  <c:v>319</c:v>
                </c:pt>
                <c:pt idx="531">
                  <c:v>320</c:v>
                </c:pt>
                <c:pt idx="532">
                  <c:v>320.39999999999998</c:v>
                </c:pt>
                <c:pt idx="533">
                  <c:v>320.7</c:v>
                </c:pt>
                <c:pt idx="534">
                  <c:v>321.60000000000002</c:v>
                </c:pt>
                <c:pt idx="535">
                  <c:v>322</c:v>
                </c:pt>
                <c:pt idx="536">
                  <c:v>322.3</c:v>
                </c:pt>
                <c:pt idx="537">
                  <c:v>322.7</c:v>
                </c:pt>
                <c:pt idx="538">
                  <c:v>323.7</c:v>
                </c:pt>
                <c:pt idx="539">
                  <c:v>324.85000000000002</c:v>
                </c:pt>
                <c:pt idx="540">
                  <c:v>325.25</c:v>
                </c:pt>
                <c:pt idx="541">
                  <c:v>325.60000000000002</c:v>
                </c:pt>
                <c:pt idx="542">
                  <c:v>326.45</c:v>
                </c:pt>
                <c:pt idx="543">
                  <c:v>326.8</c:v>
                </c:pt>
                <c:pt idx="544">
                  <c:v>327.14999999999998</c:v>
                </c:pt>
                <c:pt idx="545">
                  <c:v>327.75</c:v>
                </c:pt>
                <c:pt idx="546">
                  <c:v>328.95</c:v>
                </c:pt>
                <c:pt idx="547">
                  <c:v>329.3</c:v>
                </c:pt>
                <c:pt idx="548">
                  <c:v>329.7</c:v>
                </c:pt>
                <c:pt idx="549">
                  <c:v>330.65</c:v>
                </c:pt>
                <c:pt idx="550">
                  <c:v>331.05</c:v>
                </c:pt>
                <c:pt idx="551">
                  <c:v>331.4</c:v>
                </c:pt>
                <c:pt idx="552">
                  <c:v>332.35</c:v>
                </c:pt>
                <c:pt idx="553">
                  <c:v>333.4</c:v>
                </c:pt>
                <c:pt idx="554">
                  <c:v>333.75</c:v>
                </c:pt>
                <c:pt idx="555">
                  <c:v>334.1</c:v>
                </c:pt>
                <c:pt idx="556">
                  <c:v>334.75</c:v>
                </c:pt>
                <c:pt idx="557">
                  <c:v>335.9</c:v>
                </c:pt>
                <c:pt idx="558">
                  <c:v>336.25</c:v>
                </c:pt>
                <c:pt idx="559">
                  <c:v>336.55</c:v>
                </c:pt>
                <c:pt idx="560">
                  <c:v>336.95</c:v>
                </c:pt>
                <c:pt idx="561">
                  <c:v>338.05</c:v>
                </c:pt>
                <c:pt idx="562">
                  <c:v>338.9</c:v>
                </c:pt>
                <c:pt idx="563">
                  <c:v>340</c:v>
                </c:pt>
                <c:pt idx="564">
                  <c:v>340.35</c:v>
                </c:pt>
                <c:pt idx="565">
                  <c:v>340.75</c:v>
                </c:pt>
                <c:pt idx="566">
                  <c:v>341.7</c:v>
                </c:pt>
                <c:pt idx="567">
                  <c:v>342</c:v>
                </c:pt>
                <c:pt idx="568">
                  <c:v>342.35</c:v>
                </c:pt>
                <c:pt idx="569">
                  <c:v>343.8</c:v>
                </c:pt>
                <c:pt idx="570">
                  <c:v>344.9</c:v>
                </c:pt>
                <c:pt idx="571">
                  <c:v>345.4</c:v>
                </c:pt>
                <c:pt idx="572">
                  <c:v>346.55</c:v>
                </c:pt>
                <c:pt idx="573">
                  <c:v>346.9</c:v>
                </c:pt>
                <c:pt idx="574">
                  <c:v>347.25</c:v>
                </c:pt>
                <c:pt idx="575">
                  <c:v>347.9</c:v>
                </c:pt>
                <c:pt idx="576">
                  <c:v>348.95</c:v>
                </c:pt>
                <c:pt idx="577">
                  <c:v>349.3</c:v>
                </c:pt>
                <c:pt idx="578">
                  <c:v>350.2</c:v>
                </c:pt>
                <c:pt idx="579">
                  <c:v>351.45</c:v>
                </c:pt>
                <c:pt idx="580">
                  <c:v>351.8</c:v>
                </c:pt>
                <c:pt idx="581">
                  <c:v>352.25</c:v>
                </c:pt>
                <c:pt idx="582">
                  <c:v>353.2</c:v>
                </c:pt>
                <c:pt idx="583">
                  <c:v>354.45</c:v>
                </c:pt>
                <c:pt idx="584">
                  <c:v>354.9</c:v>
                </c:pt>
                <c:pt idx="585">
                  <c:v>355.2</c:v>
                </c:pt>
                <c:pt idx="586">
                  <c:v>356.4</c:v>
                </c:pt>
                <c:pt idx="587">
                  <c:v>357</c:v>
                </c:pt>
                <c:pt idx="588">
                  <c:v>358.1</c:v>
                </c:pt>
                <c:pt idx="589">
                  <c:v>359.4</c:v>
                </c:pt>
                <c:pt idx="590">
                  <c:v>360.45</c:v>
                </c:pt>
                <c:pt idx="591">
                  <c:v>361.9</c:v>
                </c:pt>
                <c:pt idx="592">
                  <c:v>363.3</c:v>
                </c:pt>
                <c:pt idx="593">
                  <c:v>363.95</c:v>
                </c:pt>
                <c:pt idx="594">
                  <c:v>365.05</c:v>
                </c:pt>
                <c:pt idx="595">
                  <c:v>365.7</c:v>
                </c:pt>
                <c:pt idx="596">
                  <c:v>366.7</c:v>
                </c:pt>
                <c:pt idx="597">
                  <c:v>367.4</c:v>
                </c:pt>
                <c:pt idx="598">
                  <c:v>368.4</c:v>
                </c:pt>
                <c:pt idx="599">
                  <c:v>368.95</c:v>
                </c:pt>
                <c:pt idx="600">
                  <c:v>370.15</c:v>
                </c:pt>
                <c:pt idx="601">
                  <c:v>370.55</c:v>
                </c:pt>
                <c:pt idx="602">
                  <c:v>371.1</c:v>
                </c:pt>
                <c:pt idx="603">
                  <c:v>372.5</c:v>
                </c:pt>
                <c:pt idx="604">
                  <c:v>373</c:v>
                </c:pt>
                <c:pt idx="605">
                  <c:v>374.3</c:v>
                </c:pt>
                <c:pt idx="606">
                  <c:v>374.65</c:v>
                </c:pt>
                <c:pt idx="607">
                  <c:v>375</c:v>
                </c:pt>
                <c:pt idx="608">
                  <c:v>376.05</c:v>
                </c:pt>
                <c:pt idx="609">
                  <c:v>376.55</c:v>
                </c:pt>
                <c:pt idx="610">
                  <c:v>377.2</c:v>
                </c:pt>
                <c:pt idx="611">
                  <c:v>378.45</c:v>
                </c:pt>
                <c:pt idx="612">
                  <c:v>378.85</c:v>
                </c:pt>
                <c:pt idx="613">
                  <c:v>379.65</c:v>
                </c:pt>
                <c:pt idx="614">
                  <c:v>380.7</c:v>
                </c:pt>
                <c:pt idx="615">
                  <c:v>381.05</c:v>
                </c:pt>
                <c:pt idx="616">
                  <c:v>381.4</c:v>
                </c:pt>
                <c:pt idx="617">
                  <c:v>382.5</c:v>
                </c:pt>
                <c:pt idx="618">
                  <c:v>383.6</c:v>
                </c:pt>
                <c:pt idx="619">
                  <c:v>384</c:v>
                </c:pt>
                <c:pt idx="620">
                  <c:v>384.35</c:v>
                </c:pt>
                <c:pt idx="621">
                  <c:v>385</c:v>
                </c:pt>
                <c:pt idx="622">
                  <c:v>385.95</c:v>
                </c:pt>
                <c:pt idx="623">
                  <c:v>386.3</c:v>
                </c:pt>
                <c:pt idx="624">
                  <c:v>386.65</c:v>
                </c:pt>
                <c:pt idx="625">
                  <c:v>387.4</c:v>
                </c:pt>
                <c:pt idx="626">
                  <c:v>388.4</c:v>
                </c:pt>
                <c:pt idx="627">
                  <c:v>388.8</c:v>
                </c:pt>
                <c:pt idx="628">
                  <c:v>389.15</c:v>
                </c:pt>
                <c:pt idx="629">
                  <c:v>389.95</c:v>
                </c:pt>
                <c:pt idx="630">
                  <c:v>390.3</c:v>
                </c:pt>
                <c:pt idx="631">
                  <c:v>390.65</c:v>
                </c:pt>
                <c:pt idx="632">
                  <c:v>391.55</c:v>
                </c:pt>
                <c:pt idx="633">
                  <c:v>391.95</c:v>
                </c:pt>
                <c:pt idx="634">
                  <c:v>392.3</c:v>
                </c:pt>
                <c:pt idx="635">
                  <c:v>393.35</c:v>
                </c:pt>
                <c:pt idx="636">
                  <c:v>393.8</c:v>
                </c:pt>
                <c:pt idx="637">
                  <c:v>394.25</c:v>
                </c:pt>
                <c:pt idx="638">
                  <c:v>395.1</c:v>
                </c:pt>
                <c:pt idx="639">
                  <c:v>395.55</c:v>
                </c:pt>
                <c:pt idx="640">
                  <c:v>395.85</c:v>
                </c:pt>
                <c:pt idx="641">
                  <c:v>396.85</c:v>
                </c:pt>
                <c:pt idx="642">
                  <c:v>397.2</c:v>
                </c:pt>
                <c:pt idx="643">
                  <c:v>397.55</c:v>
                </c:pt>
                <c:pt idx="644">
                  <c:v>398.2</c:v>
                </c:pt>
                <c:pt idx="645">
                  <c:v>399.25</c:v>
                </c:pt>
                <c:pt idx="646">
                  <c:v>399.65</c:v>
                </c:pt>
                <c:pt idx="647">
                  <c:v>400.05</c:v>
                </c:pt>
                <c:pt idx="648">
                  <c:v>400.9</c:v>
                </c:pt>
                <c:pt idx="649">
                  <c:v>401.3</c:v>
                </c:pt>
                <c:pt idx="650">
                  <c:v>401.7</c:v>
                </c:pt>
                <c:pt idx="651">
                  <c:v>402.9</c:v>
                </c:pt>
                <c:pt idx="652">
                  <c:v>403.75</c:v>
                </c:pt>
                <c:pt idx="653">
                  <c:v>404.15</c:v>
                </c:pt>
                <c:pt idx="654">
                  <c:v>404.5</c:v>
                </c:pt>
                <c:pt idx="655">
                  <c:v>405.25</c:v>
                </c:pt>
                <c:pt idx="656">
                  <c:v>406.15</c:v>
                </c:pt>
                <c:pt idx="657">
                  <c:v>406.75</c:v>
                </c:pt>
                <c:pt idx="658">
                  <c:v>408</c:v>
                </c:pt>
                <c:pt idx="659">
                  <c:v>408.4</c:v>
                </c:pt>
                <c:pt idx="660">
                  <c:v>408.8</c:v>
                </c:pt>
                <c:pt idx="661">
                  <c:v>409.65</c:v>
                </c:pt>
                <c:pt idx="662">
                  <c:v>410.05</c:v>
                </c:pt>
                <c:pt idx="663">
                  <c:v>410.45</c:v>
                </c:pt>
                <c:pt idx="664">
                  <c:v>411.5</c:v>
                </c:pt>
                <c:pt idx="665">
                  <c:v>411.85</c:v>
                </c:pt>
                <c:pt idx="666">
                  <c:v>412.2</c:v>
                </c:pt>
                <c:pt idx="667">
                  <c:v>413.05</c:v>
                </c:pt>
                <c:pt idx="668">
                  <c:v>413.6</c:v>
                </c:pt>
                <c:pt idx="669">
                  <c:v>413.95</c:v>
                </c:pt>
                <c:pt idx="670">
                  <c:v>414.85</c:v>
                </c:pt>
                <c:pt idx="671">
                  <c:v>415.25</c:v>
                </c:pt>
                <c:pt idx="672">
                  <c:v>415.6</c:v>
                </c:pt>
                <c:pt idx="673">
                  <c:v>416.2</c:v>
                </c:pt>
                <c:pt idx="674">
                  <c:v>417.45</c:v>
                </c:pt>
                <c:pt idx="675">
                  <c:v>417.85</c:v>
                </c:pt>
                <c:pt idx="676">
                  <c:v>418.25</c:v>
                </c:pt>
                <c:pt idx="677">
                  <c:v>419.35</c:v>
                </c:pt>
                <c:pt idx="678">
                  <c:v>419.9</c:v>
                </c:pt>
                <c:pt idx="679">
                  <c:v>420.7</c:v>
                </c:pt>
                <c:pt idx="680">
                  <c:v>422.05</c:v>
                </c:pt>
                <c:pt idx="681">
                  <c:v>422.45</c:v>
                </c:pt>
                <c:pt idx="682">
                  <c:v>422.8</c:v>
                </c:pt>
                <c:pt idx="683">
                  <c:v>424.25</c:v>
                </c:pt>
                <c:pt idx="684">
                  <c:v>424.65</c:v>
                </c:pt>
                <c:pt idx="685">
                  <c:v>425.1</c:v>
                </c:pt>
                <c:pt idx="686">
                  <c:v>426.2</c:v>
                </c:pt>
                <c:pt idx="687">
                  <c:v>426.65</c:v>
                </c:pt>
                <c:pt idx="688">
                  <c:v>427.05</c:v>
                </c:pt>
                <c:pt idx="689">
                  <c:v>427.8</c:v>
                </c:pt>
                <c:pt idx="690">
                  <c:v>428.2</c:v>
                </c:pt>
                <c:pt idx="691">
                  <c:v>428.65</c:v>
                </c:pt>
                <c:pt idx="692">
                  <c:v>429.7</c:v>
                </c:pt>
                <c:pt idx="693">
                  <c:v>430.25</c:v>
                </c:pt>
                <c:pt idx="694">
                  <c:v>430.85</c:v>
                </c:pt>
                <c:pt idx="695">
                  <c:v>431.8</c:v>
                </c:pt>
                <c:pt idx="696">
                  <c:v>432.15</c:v>
                </c:pt>
                <c:pt idx="697">
                  <c:v>432.55</c:v>
                </c:pt>
                <c:pt idx="698">
                  <c:v>433.75</c:v>
                </c:pt>
                <c:pt idx="699">
                  <c:v>434.3</c:v>
                </c:pt>
                <c:pt idx="700">
                  <c:v>435.3</c:v>
                </c:pt>
                <c:pt idx="701">
                  <c:v>435.65</c:v>
                </c:pt>
                <c:pt idx="702">
                  <c:v>436.05</c:v>
                </c:pt>
                <c:pt idx="703">
                  <c:v>436.85</c:v>
                </c:pt>
                <c:pt idx="704">
                  <c:v>437.25</c:v>
                </c:pt>
                <c:pt idx="705">
                  <c:v>437.6</c:v>
                </c:pt>
                <c:pt idx="706">
                  <c:v>438.4</c:v>
                </c:pt>
                <c:pt idx="707">
                  <c:v>438.85</c:v>
                </c:pt>
                <c:pt idx="708">
                  <c:v>439.2</c:v>
                </c:pt>
                <c:pt idx="709">
                  <c:v>439.95</c:v>
                </c:pt>
                <c:pt idx="710">
                  <c:v>440.3</c:v>
                </c:pt>
                <c:pt idx="711">
                  <c:v>440.75</c:v>
                </c:pt>
                <c:pt idx="712">
                  <c:v>441.45</c:v>
                </c:pt>
                <c:pt idx="713">
                  <c:v>441.85</c:v>
                </c:pt>
                <c:pt idx="714">
                  <c:v>442.3</c:v>
                </c:pt>
                <c:pt idx="715">
                  <c:v>443.5</c:v>
                </c:pt>
                <c:pt idx="716">
                  <c:v>444.45</c:v>
                </c:pt>
                <c:pt idx="717">
                  <c:v>444.85</c:v>
                </c:pt>
                <c:pt idx="718">
                  <c:v>445.25</c:v>
                </c:pt>
                <c:pt idx="719">
                  <c:v>446.1</c:v>
                </c:pt>
                <c:pt idx="720">
                  <c:v>446.5</c:v>
                </c:pt>
                <c:pt idx="721">
                  <c:v>446.95</c:v>
                </c:pt>
                <c:pt idx="722">
                  <c:v>447.8</c:v>
                </c:pt>
                <c:pt idx="723">
                  <c:v>448.2</c:v>
                </c:pt>
                <c:pt idx="724">
                  <c:v>448.6</c:v>
                </c:pt>
                <c:pt idx="725">
                  <c:v>449.45</c:v>
                </c:pt>
                <c:pt idx="726">
                  <c:v>449.85</c:v>
                </c:pt>
                <c:pt idx="727">
                  <c:v>450.3</c:v>
                </c:pt>
                <c:pt idx="728">
                  <c:v>451.1</c:v>
                </c:pt>
                <c:pt idx="729">
                  <c:v>451.5</c:v>
                </c:pt>
                <c:pt idx="730">
                  <c:v>451.9</c:v>
                </c:pt>
                <c:pt idx="731">
                  <c:v>452.75</c:v>
                </c:pt>
                <c:pt idx="732">
                  <c:v>453.2</c:v>
                </c:pt>
                <c:pt idx="733">
                  <c:v>453.95</c:v>
                </c:pt>
                <c:pt idx="734">
                  <c:v>455.1</c:v>
                </c:pt>
                <c:pt idx="735">
                  <c:v>455.65</c:v>
                </c:pt>
                <c:pt idx="736">
                  <c:v>456.6</c:v>
                </c:pt>
                <c:pt idx="737">
                  <c:v>457.65</c:v>
                </c:pt>
                <c:pt idx="738">
                  <c:v>458.15</c:v>
                </c:pt>
                <c:pt idx="739">
                  <c:v>458.9</c:v>
                </c:pt>
                <c:pt idx="740">
                  <c:v>459.95</c:v>
                </c:pt>
                <c:pt idx="741">
                  <c:v>460.4</c:v>
                </c:pt>
                <c:pt idx="742">
                  <c:v>461.35</c:v>
                </c:pt>
                <c:pt idx="743">
                  <c:v>462.6</c:v>
                </c:pt>
                <c:pt idx="744">
                  <c:v>463.2</c:v>
                </c:pt>
                <c:pt idx="745">
                  <c:v>464.15</c:v>
                </c:pt>
                <c:pt idx="746">
                  <c:v>464.75</c:v>
                </c:pt>
                <c:pt idx="747">
                  <c:v>465.85</c:v>
                </c:pt>
                <c:pt idx="748">
                  <c:v>466.55</c:v>
                </c:pt>
                <c:pt idx="749">
                  <c:v>467.55</c:v>
                </c:pt>
                <c:pt idx="750">
                  <c:v>468.4</c:v>
                </c:pt>
                <c:pt idx="751">
                  <c:v>469.35</c:v>
                </c:pt>
                <c:pt idx="752">
                  <c:v>470</c:v>
                </c:pt>
                <c:pt idx="753">
                  <c:v>471</c:v>
                </c:pt>
                <c:pt idx="754">
                  <c:v>471.6</c:v>
                </c:pt>
                <c:pt idx="755">
                  <c:v>472.75</c:v>
                </c:pt>
                <c:pt idx="756">
                  <c:v>473.5</c:v>
                </c:pt>
                <c:pt idx="757">
                  <c:v>474.55</c:v>
                </c:pt>
                <c:pt idx="758">
                  <c:v>475.2</c:v>
                </c:pt>
                <c:pt idx="759">
                  <c:v>476.3</c:v>
                </c:pt>
                <c:pt idx="760">
                  <c:v>477.05</c:v>
                </c:pt>
                <c:pt idx="761">
                  <c:v>477.95</c:v>
                </c:pt>
                <c:pt idx="762">
                  <c:v>478.6</c:v>
                </c:pt>
                <c:pt idx="763">
                  <c:v>479.55</c:v>
                </c:pt>
                <c:pt idx="764">
                  <c:v>480.2</c:v>
                </c:pt>
                <c:pt idx="765">
                  <c:v>481.05</c:v>
                </c:pt>
                <c:pt idx="766">
                  <c:v>481.75</c:v>
                </c:pt>
                <c:pt idx="767">
                  <c:v>482.95</c:v>
                </c:pt>
                <c:pt idx="768">
                  <c:v>483.65</c:v>
                </c:pt>
                <c:pt idx="769">
                  <c:v>484.55</c:v>
                </c:pt>
                <c:pt idx="770">
                  <c:v>485.05</c:v>
                </c:pt>
                <c:pt idx="771">
                  <c:v>486.4</c:v>
                </c:pt>
                <c:pt idx="772">
                  <c:v>487.15</c:v>
                </c:pt>
                <c:pt idx="773">
                  <c:v>488.25</c:v>
                </c:pt>
                <c:pt idx="774">
                  <c:v>488.85</c:v>
                </c:pt>
                <c:pt idx="775">
                  <c:v>489.85</c:v>
                </c:pt>
                <c:pt idx="776">
                  <c:v>490.7</c:v>
                </c:pt>
                <c:pt idx="777">
                  <c:v>491.95</c:v>
                </c:pt>
                <c:pt idx="778">
                  <c:v>492.75</c:v>
                </c:pt>
                <c:pt idx="779">
                  <c:v>494</c:v>
                </c:pt>
                <c:pt idx="780">
                  <c:v>494.8</c:v>
                </c:pt>
                <c:pt idx="781">
                  <c:v>496.4</c:v>
                </c:pt>
                <c:pt idx="782">
                  <c:v>497.05</c:v>
                </c:pt>
                <c:pt idx="783">
                  <c:v>498.35</c:v>
                </c:pt>
                <c:pt idx="784">
                  <c:v>498.95</c:v>
                </c:pt>
                <c:pt idx="785">
                  <c:v>500.25</c:v>
                </c:pt>
                <c:pt idx="786">
                  <c:v>501</c:v>
                </c:pt>
                <c:pt idx="787">
                  <c:v>502.25</c:v>
                </c:pt>
                <c:pt idx="788">
                  <c:v>503.1</c:v>
                </c:pt>
                <c:pt idx="789">
                  <c:v>504.5</c:v>
                </c:pt>
                <c:pt idx="790">
                  <c:v>505.05</c:v>
                </c:pt>
                <c:pt idx="791">
                  <c:v>506.35</c:v>
                </c:pt>
                <c:pt idx="792">
                  <c:v>507.05</c:v>
                </c:pt>
                <c:pt idx="793">
                  <c:v>508.35</c:v>
                </c:pt>
                <c:pt idx="794">
                  <c:v>509</c:v>
                </c:pt>
                <c:pt idx="795">
                  <c:v>510.1</c:v>
                </c:pt>
                <c:pt idx="796">
                  <c:v>511</c:v>
                </c:pt>
                <c:pt idx="797">
                  <c:v>512</c:v>
                </c:pt>
                <c:pt idx="798">
                  <c:v>512.70000000000005</c:v>
                </c:pt>
                <c:pt idx="799">
                  <c:v>513.85</c:v>
                </c:pt>
                <c:pt idx="800">
                  <c:v>515.1</c:v>
                </c:pt>
                <c:pt idx="801">
                  <c:v>516.35</c:v>
                </c:pt>
                <c:pt idx="802">
                  <c:v>517.70000000000005</c:v>
                </c:pt>
                <c:pt idx="803">
                  <c:v>518.70000000000005</c:v>
                </c:pt>
                <c:pt idx="804">
                  <c:v>519.29999999999995</c:v>
                </c:pt>
                <c:pt idx="805">
                  <c:v>520.20000000000005</c:v>
                </c:pt>
                <c:pt idx="806">
                  <c:v>520.85</c:v>
                </c:pt>
                <c:pt idx="807">
                  <c:v>521.75</c:v>
                </c:pt>
                <c:pt idx="808">
                  <c:v>522.35</c:v>
                </c:pt>
                <c:pt idx="809">
                  <c:v>523.4</c:v>
                </c:pt>
                <c:pt idx="810">
                  <c:v>523.95000000000005</c:v>
                </c:pt>
                <c:pt idx="811">
                  <c:v>525</c:v>
                </c:pt>
                <c:pt idx="812">
                  <c:v>525.70000000000005</c:v>
                </c:pt>
                <c:pt idx="813">
                  <c:v>526.85</c:v>
                </c:pt>
                <c:pt idx="814">
                  <c:v>527.45000000000005</c:v>
                </c:pt>
                <c:pt idx="815">
                  <c:v>528.54999999999995</c:v>
                </c:pt>
                <c:pt idx="816">
                  <c:v>529.15</c:v>
                </c:pt>
                <c:pt idx="817">
                  <c:v>530.15</c:v>
                </c:pt>
                <c:pt idx="818">
                  <c:v>530.75</c:v>
                </c:pt>
                <c:pt idx="819">
                  <c:v>531.95000000000005</c:v>
                </c:pt>
                <c:pt idx="820">
                  <c:v>532.54999999999995</c:v>
                </c:pt>
                <c:pt idx="821">
                  <c:v>533.45000000000005</c:v>
                </c:pt>
                <c:pt idx="822">
                  <c:v>534</c:v>
                </c:pt>
                <c:pt idx="823">
                  <c:v>535.04999999999995</c:v>
                </c:pt>
                <c:pt idx="824">
                  <c:v>536.35</c:v>
                </c:pt>
                <c:pt idx="825">
                  <c:v>536.9</c:v>
                </c:pt>
                <c:pt idx="826">
                  <c:v>537.95000000000005</c:v>
                </c:pt>
                <c:pt idx="827">
                  <c:v>539.04999999999995</c:v>
                </c:pt>
                <c:pt idx="828">
                  <c:v>539.6</c:v>
                </c:pt>
                <c:pt idx="829">
                  <c:v>540.75</c:v>
                </c:pt>
                <c:pt idx="830">
                  <c:v>541.4</c:v>
                </c:pt>
                <c:pt idx="831">
                  <c:v>542.70000000000005</c:v>
                </c:pt>
                <c:pt idx="832">
                  <c:v>543.4</c:v>
                </c:pt>
                <c:pt idx="833">
                  <c:v>544.6</c:v>
                </c:pt>
                <c:pt idx="834">
                  <c:v>545.20000000000005</c:v>
                </c:pt>
                <c:pt idx="835">
                  <c:v>546.6</c:v>
                </c:pt>
                <c:pt idx="836">
                  <c:v>547.20000000000005</c:v>
                </c:pt>
                <c:pt idx="837">
                  <c:v>548.35</c:v>
                </c:pt>
                <c:pt idx="838">
                  <c:v>549.95000000000005</c:v>
                </c:pt>
                <c:pt idx="839">
                  <c:v>552.1</c:v>
                </c:pt>
                <c:pt idx="840">
                  <c:v>554.5</c:v>
                </c:pt>
                <c:pt idx="841">
                  <c:v>556</c:v>
                </c:pt>
                <c:pt idx="842">
                  <c:v>557.75</c:v>
                </c:pt>
                <c:pt idx="843">
                  <c:v>558.5</c:v>
                </c:pt>
                <c:pt idx="844">
                  <c:v>559.79999999999995</c:v>
                </c:pt>
                <c:pt idx="845">
                  <c:v>560.45000000000005</c:v>
                </c:pt>
                <c:pt idx="846">
                  <c:v>561.6</c:v>
                </c:pt>
                <c:pt idx="847">
                  <c:v>562.20000000000005</c:v>
                </c:pt>
                <c:pt idx="848">
                  <c:v>563.29999999999995</c:v>
                </c:pt>
                <c:pt idx="849">
                  <c:v>564.54999999999995</c:v>
                </c:pt>
                <c:pt idx="850">
                  <c:v>565.70000000000005</c:v>
                </c:pt>
                <c:pt idx="851">
                  <c:v>566.85</c:v>
                </c:pt>
                <c:pt idx="852">
                  <c:v>567.79999999999995</c:v>
                </c:pt>
                <c:pt idx="853">
                  <c:v>568.95000000000005</c:v>
                </c:pt>
                <c:pt idx="854">
                  <c:v>569.45000000000005</c:v>
                </c:pt>
                <c:pt idx="855">
                  <c:v>570.20000000000005</c:v>
                </c:pt>
                <c:pt idx="856">
                  <c:v>571.15</c:v>
                </c:pt>
                <c:pt idx="857">
                  <c:v>571.6</c:v>
                </c:pt>
                <c:pt idx="858">
                  <c:v>572.95000000000005</c:v>
                </c:pt>
                <c:pt idx="859">
                  <c:v>573.70000000000005</c:v>
                </c:pt>
                <c:pt idx="860">
                  <c:v>574.54999999999995</c:v>
                </c:pt>
                <c:pt idx="861">
                  <c:v>575.15</c:v>
                </c:pt>
                <c:pt idx="862">
                  <c:v>576.15</c:v>
                </c:pt>
                <c:pt idx="863">
                  <c:v>576.6</c:v>
                </c:pt>
                <c:pt idx="864">
                  <c:v>577.04999999999995</c:v>
                </c:pt>
                <c:pt idx="865">
                  <c:v>578.1</c:v>
                </c:pt>
                <c:pt idx="866">
                  <c:v>578.54999999999995</c:v>
                </c:pt>
                <c:pt idx="867">
                  <c:v>579.5</c:v>
                </c:pt>
                <c:pt idx="868">
                  <c:v>580</c:v>
                </c:pt>
                <c:pt idx="869">
                  <c:v>581.04999999999995</c:v>
                </c:pt>
                <c:pt idx="870">
                  <c:v>581.54999999999995</c:v>
                </c:pt>
                <c:pt idx="871">
                  <c:v>582.5</c:v>
                </c:pt>
                <c:pt idx="872">
                  <c:v>583.9</c:v>
                </c:pt>
                <c:pt idx="873">
                  <c:v>584.4</c:v>
                </c:pt>
                <c:pt idx="874">
                  <c:v>585.20000000000005</c:v>
                </c:pt>
                <c:pt idx="875">
                  <c:v>586.25</c:v>
                </c:pt>
                <c:pt idx="876">
                  <c:v>586.70000000000005</c:v>
                </c:pt>
                <c:pt idx="877">
                  <c:v>587.1</c:v>
                </c:pt>
                <c:pt idx="878">
                  <c:v>588.15</c:v>
                </c:pt>
                <c:pt idx="879">
                  <c:v>588.65</c:v>
                </c:pt>
                <c:pt idx="880">
                  <c:v>589.75</c:v>
                </c:pt>
                <c:pt idx="881">
                  <c:v>590.29999999999995</c:v>
                </c:pt>
                <c:pt idx="882">
                  <c:v>591.15</c:v>
                </c:pt>
                <c:pt idx="883">
                  <c:v>592.35</c:v>
                </c:pt>
                <c:pt idx="884">
                  <c:v>592.85</c:v>
                </c:pt>
                <c:pt idx="885">
                  <c:v>593.5</c:v>
                </c:pt>
                <c:pt idx="886">
                  <c:v>594.70000000000005</c:v>
                </c:pt>
                <c:pt idx="887">
                  <c:v>596.25</c:v>
                </c:pt>
                <c:pt idx="888">
                  <c:v>597.75</c:v>
                </c:pt>
                <c:pt idx="889">
                  <c:v>599.4</c:v>
                </c:pt>
                <c:pt idx="890">
                  <c:v>601</c:v>
                </c:pt>
                <c:pt idx="891">
                  <c:v>602.6</c:v>
                </c:pt>
                <c:pt idx="892">
                  <c:v>603.95000000000005</c:v>
                </c:pt>
                <c:pt idx="893">
                  <c:v>605.70000000000005</c:v>
                </c:pt>
                <c:pt idx="894">
                  <c:v>606.85</c:v>
                </c:pt>
                <c:pt idx="895">
                  <c:v>607.5</c:v>
                </c:pt>
                <c:pt idx="896">
                  <c:v>608.5</c:v>
                </c:pt>
                <c:pt idx="897">
                  <c:v>609.04999999999995</c:v>
                </c:pt>
                <c:pt idx="898">
                  <c:v>609.85</c:v>
                </c:pt>
                <c:pt idx="899">
                  <c:v>610.79999999999995</c:v>
                </c:pt>
                <c:pt idx="900">
                  <c:v>611.4</c:v>
                </c:pt>
                <c:pt idx="901">
                  <c:v>612.45000000000005</c:v>
                </c:pt>
                <c:pt idx="902">
                  <c:v>613</c:v>
                </c:pt>
                <c:pt idx="903">
                  <c:v>614</c:v>
                </c:pt>
                <c:pt idx="904">
                  <c:v>614.6</c:v>
                </c:pt>
                <c:pt idx="905">
                  <c:v>615.54999999999995</c:v>
                </c:pt>
                <c:pt idx="906">
                  <c:v>616.1</c:v>
                </c:pt>
                <c:pt idx="907">
                  <c:v>616.6</c:v>
                </c:pt>
                <c:pt idx="908">
                  <c:v>617.9</c:v>
                </c:pt>
                <c:pt idx="909">
                  <c:v>618.45000000000005</c:v>
                </c:pt>
                <c:pt idx="910">
                  <c:v>620.04999999999995</c:v>
                </c:pt>
                <c:pt idx="911">
                  <c:v>620.5</c:v>
                </c:pt>
                <c:pt idx="912">
                  <c:v>621.54999999999995</c:v>
                </c:pt>
                <c:pt idx="913">
                  <c:v>623</c:v>
                </c:pt>
                <c:pt idx="914">
                  <c:v>623.5</c:v>
                </c:pt>
                <c:pt idx="915">
                  <c:v>624.1</c:v>
                </c:pt>
                <c:pt idx="916">
                  <c:v>625.29999999999995</c:v>
                </c:pt>
                <c:pt idx="917">
                  <c:v>625.79999999999995</c:v>
                </c:pt>
                <c:pt idx="918">
                  <c:v>626.6</c:v>
                </c:pt>
                <c:pt idx="919">
                  <c:v>627.79999999999995</c:v>
                </c:pt>
                <c:pt idx="920">
                  <c:v>628.35</c:v>
                </c:pt>
                <c:pt idx="921">
                  <c:v>629.20000000000005</c:v>
                </c:pt>
                <c:pt idx="922">
                  <c:v>630.25</c:v>
                </c:pt>
                <c:pt idx="923">
                  <c:v>630.75</c:v>
                </c:pt>
                <c:pt idx="924">
                  <c:v>632.20000000000005</c:v>
                </c:pt>
                <c:pt idx="925">
                  <c:v>633.25</c:v>
                </c:pt>
                <c:pt idx="926">
                  <c:v>633.79999999999995</c:v>
                </c:pt>
                <c:pt idx="927">
                  <c:v>634.45000000000005</c:v>
                </c:pt>
                <c:pt idx="928">
                  <c:v>635.85</c:v>
                </c:pt>
                <c:pt idx="929">
                  <c:v>637.25</c:v>
                </c:pt>
                <c:pt idx="930">
                  <c:v>638</c:v>
                </c:pt>
                <c:pt idx="931">
                  <c:v>639.20000000000005</c:v>
                </c:pt>
                <c:pt idx="932">
                  <c:v>640.1</c:v>
                </c:pt>
                <c:pt idx="933">
                  <c:v>641.70000000000005</c:v>
                </c:pt>
                <c:pt idx="934">
                  <c:v>643.29999999999995</c:v>
                </c:pt>
                <c:pt idx="935">
                  <c:v>644.9</c:v>
                </c:pt>
                <c:pt idx="936">
                  <c:v>646.29999999999995</c:v>
                </c:pt>
                <c:pt idx="937">
                  <c:v>647.54999999999995</c:v>
                </c:pt>
                <c:pt idx="938">
                  <c:v>648.4</c:v>
                </c:pt>
                <c:pt idx="939">
                  <c:v>650.29999999999995</c:v>
                </c:pt>
                <c:pt idx="940">
                  <c:v>652.04999999999995</c:v>
                </c:pt>
                <c:pt idx="941">
                  <c:v>653.6</c:v>
                </c:pt>
                <c:pt idx="942">
                  <c:v>655.15</c:v>
                </c:pt>
                <c:pt idx="943">
                  <c:v>656.35</c:v>
                </c:pt>
                <c:pt idx="944">
                  <c:v>657.65</c:v>
                </c:pt>
                <c:pt idx="945">
                  <c:v>659.05</c:v>
                </c:pt>
                <c:pt idx="946">
                  <c:v>661.45</c:v>
                </c:pt>
                <c:pt idx="947">
                  <c:v>662.2</c:v>
                </c:pt>
                <c:pt idx="948">
                  <c:v>663.6</c:v>
                </c:pt>
                <c:pt idx="949">
                  <c:v>664.25</c:v>
                </c:pt>
                <c:pt idx="950">
                  <c:v>665.4</c:v>
                </c:pt>
                <c:pt idx="951">
                  <c:v>666.1</c:v>
                </c:pt>
                <c:pt idx="952">
                  <c:v>667.15</c:v>
                </c:pt>
                <c:pt idx="953">
                  <c:v>667.9</c:v>
                </c:pt>
                <c:pt idx="954">
                  <c:v>669.05</c:v>
                </c:pt>
                <c:pt idx="955">
                  <c:v>670.6</c:v>
                </c:pt>
                <c:pt idx="956">
                  <c:v>671.1</c:v>
                </c:pt>
                <c:pt idx="957">
                  <c:v>672.15</c:v>
                </c:pt>
                <c:pt idx="958">
                  <c:v>672.7</c:v>
                </c:pt>
                <c:pt idx="959">
                  <c:v>673.4</c:v>
                </c:pt>
                <c:pt idx="960">
                  <c:v>674.55</c:v>
                </c:pt>
                <c:pt idx="961">
                  <c:v>675.05</c:v>
                </c:pt>
                <c:pt idx="962">
                  <c:v>675.95</c:v>
                </c:pt>
                <c:pt idx="963">
                  <c:v>677</c:v>
                </c:pt>
                <c:pt idx="964">
                  <c:v>677.55</c:v>
                </c:pt>
                <c:pt idx="965">
                  <c:v>678.15</c:v>
                </c:pt>
                <c:pt idx="966">
                  <c:v>679.65</c:v>
                </c:pt>
                <c:pt idx="967">
                  <c:v>680.4</c:v>
                </c:pt>
                <c:pt idx="968">
                  <c:v>681.25</c:v>
                </c:pt>
                <c:pt idx="969">
                  <c:v>681.85</c:v>
                </c:pt>
                <c:pt idx="970">
                  <c:v>682.85</c:v>
                </c:pt>
                <c:pt idx="971">
                  <c:v>683.45</c:v>
                </c:pt>
                <c:pt idx="972">
                  <c:v>684.65</c:v>
                </c:pt>
                <c:pt idx="973">
                  <c:v>685.3</c:v>
                </c:pt>
                <c:pt idx="974">
                  <c:v>686.4</c:v>
                </c:pt>
                <c:pt idx="975">
                  <c:v>687.3</c:v>
                </c:pt>
                <c:pt idx="976">
                  <c:v>688.45</c:v>
                </c:pt>
                <c:pt idx="977">
                  <c:v>689.05</c:v>
                </c:pt>
                <c:pt idx="978">
                  <c:v>690.2</c:v>
                </c:pt>
                <c:pt idx="979">
                  <c:v>690.8</c:v>
                </c:pt>
                <c:pt idx="980">
                  <c:v>692</c:v>
                </c:pt>
                <c:pt idx="981">
                  <c:v>692.65</c:v>
                </c:pt>
                <c:pt idx="982">
                  <c:v>693.95</c:v>
                </c:pt>
                <c:pt idx="983">
                  <c:v>694.6</c:v>
                </c:pt>
                <c:pt idx="984">
                  <c:v>695.65</c:v>
                </c:pt>
                <c:pt idx="985">
                  <c:v>696.2</c:v>
                </c:pt>
                <c:pt idx="986">
                  <c:v>697.15</c:v>
                </c:pt>
                <c:pt idx="987">
                  <c:v>697.85</c:v>
                </c:pt>
                <c:pt idx="988">
                  <c:v>698.85</c:v>
                </c:pt>
                <c:pt idx="989">
                  <c:v>699.5</c:v>
                </c:pt>
                <c:pt idx="990">
                  <c:v>700.5</c:v>
                </c:pt>
                <c:pt idx="991">
                  <c:v>701.05</c:v>
                </c:pt>
                <c:pt idx="992">
                  <c:v>701.95</c:v>
                </c:pt>
                <c:pt idx="993">
                  <c:v>702.55</c:v>
                </c:pt>
                <c:pt idx="994">
                  <c:v>703.6</c:v>
                </c:pt>
                <c:pt idx="995">
                  <c:v>704.2</c:v>
                </c:pt>
                <c:pt idx="996">
                  <c:v>705.05</c:v>
                </c:pt>
                <c:pt idx="997">
                  <c:v>706.5</c:v>
                </c:pt>
                <c:pt idx="998">
                  <c:v>707.05</c:v>
                </c:pt>
                <c:pt idx="999">
                  <c:v>708.15</c:v>
                </c:pt>
                <c:pt idx="1000">
                  <c:v>709.35</c:v>
                </c:pt>
                <c:pt idx="1001">
                  <c:v>709.95</c:v>
                </c:pt>
                <c:pt idx="1002">
                  <c:v>711</c:v>
                </c:pt>
                <c:pt idx="1003">
                  <c:v>711.55</c:v>
                </c:pt>
                <c:pt idx="1004">
                  <c:v>712.55</c:v>
                </c:pt>
                <c:pt idx="1005">
                  <c:v>713.1</c:v>
                </c:pt>
                <c:pt idx="1006">
                  <c:v>714.1</c:v>
                </c:pt>
                <c:pt idx="1007">
                  <c:v>714.7</c:v>
                </c:pt>
                <c:pt idx="1008">
                  <c:v>715.65</c:v>
                </c:pt>
                <c:pt idx="1009">
                  <c:v>716.9</c:v>
                </c:pt>
                <c:pt idx="1010">
                  <c:v>717.45</c:v>
                </c:pt>
                <c:pt idx="1011">
                  <c:v>718.45</c:v>
                </c:pt>
                <c:pt idx="1012">
                  <c:v>719.85</c:v>
                </c:pt>
                <c:pt idx="1013">
                  <c:v>720.35</c:v>
                </c:pt>
                <c:pt idx="1014">
                  <c:v>720.9</c:v>
                </c:pt>
                <c:pt idx="1015">
                  <c:v>722.35</c:v>
                </c:pt>
                <c:pt idx="1016">
                  <c:v>722.95</c:v>
                </c:pt>
                <c:pt idx="1017">
                  <c:v>723.9</c:v>
                </c:pt>
                <c:pt idx="1018">
                  <c:v>725.1</c:v>
                </c:pt>
                <c:pt idx="1019">
                  <c:v>725.7</c:v>
                </c:pt>
                <c:pt idx="1020">
                  <c:v>726.75</c:v>
                </c:pt>
                <c:pt idx="1021">
                  <c:v>727.35</c:v>
                </c:pt>
                <c:pt idx="1022">
                  <c:v>728.35</c:v>
                </c:pt>
                <c:pt idx="1023">
                  <c:v>728.95</c:v>
                </c:pt>
                <c:pt idx="1024">
                  <c:v>729.85</c:v>
                </c:pt>
                <c:pt idx="1025">
                  <c:v>731.15</c:v>
                </c:pt>
                <c:pt idx="1026">
                  <c:v>731.85</c:v>
                </c:pt>
                <c:pt idx="1027">
                  <c:v>732.9</c:v>
                </c:pt>
                <c:pt idx="1028">
                  <c:v>733.55</c:v>
                </c:pt>
                <c:pt idx="1029">
                  <c:v>734.45</c:v>
                </c:pt>
                <c:pt idx="1030">
                  <c:v>735</c:v>
                </c:pt>
                <c:pt idx="1031">
                  <c:v>735.8</c:v>
                </c:pt>
                <c:pt idx="1032">
                  <c:v>737.05</c:v>
                </c:pt>
                <c:pt idx="1033">
                  <c:v>737.65</c:v>
                </c:pt>
                <c:pt idx="1034">
                  <c:v>738.7</c:v>
                </c:pt>
                <c:pt idx="1035">
                  <c:v>739.2</c:v>
                </c:pt>
                <c:pt idx="1036">
                  <c:v>740.2</c:v>
                </c:pt>
                <c:pt idx="1037">
                  <c:v>740.7</c:v>
                </c:pt>
                <c:pt idx="1038">
                  <c:v>741.95</c:v>
                </c:pt>
                <c:pt idx="1039">
                  <c:v>742.55</c:v>
                </c:pt>
                <c:pt idx="1040">
                  <c:v>743.6</c:v>
                </c:pt>
                <c:pt idx="1041">
                  <c:v>744.15</c:v>
                </c:pt>
                <c:pt idx="1042">
                  <c:v>745.15</c:v>
                </c:pt>
                <c:pt idx="1043">
                  <c:v>745.75</c:v>
                </c:pt>
                <c:pt idx="1044">
                  <c:v>746.75</c:v>
                </c:pt>
                <c:pt idx="1045">
                  <c:v>747.35</c:v>
                </c:pt>
                <c:pt idx="1046">
                  <c:v>748.35</c:v>
                </c:pt>
                <c:pt idx="1047">
                  <c:v>748.95</c:v>
                </c:pt>
                <c:pt idx="1048">
                  <c:v>750.05</c:v>
                </c:pt>
                <c:pt idx="1049">
                  <c:v>750.65</c:v>
                </c:pt>
                <c:pt idx="1050">
                  <c:v>751.65</c:v>
                </c:pt>
                <c:pt idx="1051">
                  <c:v>752.2</c:v>
                </c:pt>
                <c:pt idx="1052">
                  <c:v>753.2</c:v>
                </c:pt>
                <c:pt idx="1053">
                  <c:v>753.75</c:v>
                </c:pt>
                <c:pt idx="1054">
                  <c:v>754.8</c:v>
                </c:pt>
                <c:pt idx="1055">
                  <c:v>755.4</c:v>
                </c:pt>
                <c:pt idx="1056">
                  <c:v>756.5</c:v>
                </c:pt>
                <c:pt idx="1057">
                  <c:v>757</c:v>
                </c:pt>
                <c:pt idx="1058">
                  <c:v>758.05</c:v>
                </c:pt>
                <c:pt idx="1059">
                  <c:v>759.3</c:v>
                </c:pt>
                <c:pt idx="1060">
                  <c:v>759.9</c:v>
                </c:pt>
                <c:pt idx="1061">
                  <c:v>760.9</c:v>
                </c:pt>
                <c:pt idx="1062">
                  <c:v>761.45</c:v>
                </c:pt>
                <c:pt idx="1063">
                  <c:v>762.35</c:v>
                </c:pt>
                <c:pt idx="1064">
                  <c:v>763.4</c:v>
                </c:pt>
                <c:pt idx="1065">
                  <c:v>763.95</c:v>
                </c:pt>
                <c:pt idx="1066">
                  <c:v>765.1</c:v>
                </c:pt>
                <c:pt idx="1067">
                  <c:v>765.65</c:v>
                </c:pt>
                <c:pt idx="1068">
                  <c:v>766.65</c:v>
                </c:pt>
                <c:pt idx="1069">
                  <c:v>767.3</c:v>
                </c:pt>
                <c:pt idx="1070">
                  <c:v>768.25</c:v>
                </c:pt>
                <c:pt idx="1071">
                  <c:v>768.9</c:v>
                </c:pt>
                <c:pt idx="1072">
                  <c:v>770.1</c:v>
                </c:pt>
                <c:pt idx="1073">
                  <c:v>770.75</c:v>
                </c:pt>
                <c:pt idx="1074">
                  <c:v>771.75</c:v>
                </c:pt>
                <c:pt idx="1075">
                  <c:v>772.3</c:v>
                </c:pt>
                <c:pt idx="1076">
                  <c:v>773.6</c:v>
                </c:pt>
                <c:pt idx="1077">
                  <c:v>774.7</c:v>
                </c:pt>
                <c:pt idx="1078">
                  <c:v>775.25</c:v>
                </c:pt>
                <c:pt idx="1079">
                  <c:v>776.4</c:v>
                </c:pt>
                <c:pt idx="1080">
                  <c:v>777.15</c:v>
                </c:pt>
                <c:pt idx="1081">
                  <c:v>778.2</c:v>
                </c:pt>
                <c:pt idx="1082">
                  <c:v>778.85</c:v>
                </c:pt>
                <c:pt idx="1083">
                  <c:v>780</c:v>
                </c:pt>
                <c:pt idx="1084">
                  <c:v>780.55</c:v>
                </c:pt>
                <c:pt idx="1085">
                  <c:v>781.55</c:v>
                </c:pt>
                <c:pt idx="1086">
                  <c:v>782.15</c:v>
                </c:pt>
                <c:pt idx="1087">
                  <c:v>783.25</c:v>
                </c:pt>
                <c:pt idx="1088">
                  <c:v>783.8</c:v>
                </c:pt>
                <c:pt idx="1089">
                  <c:v>784.8</c:v>
                </c:pt>
                <c:pt idx="1090">
                  <c:v>785.4</c:v>
                </c:pt>
                <c:pt idx="1091">
                  <c:v>786.2</c:v>
                </c:pt>
                <c:pt idx="1092">
                  <c:v>787.25</c:v>
                </c:pt>
                <c:pt idx="1093">
                  <c:v>787.8</c:v>
                </c:pt>
                <c:pt idx="1094">
                  <c:v>789.05</c:v>
                </c:pt>
                <c:pt idx="1095">
                  <c:v>790.35</c:v>
                </c:pt>
                <c:pt idx="1096">
                  <c:v>790.9</c:v>
                </c:pt>
                <c:pt idx="1097">
                  <c:v>791.65</c:v>
                </c:pt>
                <c:pt idx="1098">
                  <c:v>792.9</c:v>
                </c:pt>
                <c:pt idx="1099">
                  <c:v>793.5</c:v>
                </c:pt>
                <c:pt idx="1100">
                  <c:v>794.5</c:v>
                </c:pt>
                <c:pt idx="1101">
                  <c:v>795.15</c:v>
                </c:pt>
                <c:pt idx="1102">
                  <c:v>796.15</c:v>
                </c:pt>
                <c:pt idx="1103">
                  <c:v>796.75</c:v>
                </c:pt>
                <c:pt idx="1104">
                  <c:v>797.95</c:v>
                </c:pt>
                <c:pt idx="1105">
                  <c:v>798.7</c:v>
                </c:pt>
                <c:pt idx="1106">
                  <c:v>799.65</c:v>
                </c:pt>
                <c:pt idx="1107">
                  <c:v>800.2</c:v>
                </c:pt>
                <c:pt idx="1108">
                  <c:v>801.25</c:v>
                </c:pt>
                <c:pt idx="1109">
                  <c:v>802</c:v>
                </c:pt>
                <c:pt idx="1110">
                  <c:v>803.1</c:v>
                </c:pt>
                <c:pt idx="1111">
                  <c:v>803.85</c:v>
                </c:pt>
                <c:pt idx="1112">
                  <c:v>805.1</c:v>
                </c:pt>
                <c:pt idx="1113">
                  <c:v>805.7</c:v>
                </c:pt>
                <c:pt idx="1114">
                  <c:v>806.75</c:v>
                </c:pt>
                <c:pt idx="1115">
                  <c:v>807.35</c:v>
                </c:pt>
                <c:pt idx="1116">
                  <c:v>808.45</c:v>
                </c:pt>
                <c:pt idx="1117">
                  <c:v>809.15</c:v>
                </c:pt>
                <c:pt idx="1118">
                  <c:v>810.15</c:v>
                </c:pt>
                <c:pt idx="1119">
                  <c:v>810.75</c:v>
                </c:pt>
                <c:pt idx="1120">
                  <c:v>811.75</c:v>
                </c:pt>
                <c:pt idx="1121">
                  <c:v>812.4</c:v>
                </c:pt>
                <c:pt idx="1122">
                  <c:v>813.45</c:v>
                </c:pt>
                <c:pt idx="1123">
                  <c:v>814.1</c:v>
                </c:pt>
                <c:pt idx="1124">
                  <c:v>815.15</c:v>
                </c:pt>
                <c:pt idx="1125">
                  <c:v>815.7</c:v>
                </c:pt>
                <c:pt idx="1126">
                  <c:v>816.9</c:v>
                </c:pt>
                <c:pt idx="1127">
                  <c:v>817.45</c:v>
                </c:pt>
                <c:pt idx="1128">
                  <c:v>818.65</c:v>
                </c:pt>
                <c:pt idx="1129">
                  <c:v>819.35</c:v>
                </c:pt>
                <c:pt idx="1130">
                  <c:v>820.3</c:v>
                </c:pt>
                <c:pt idx="1131">
                  <c:v>820.95</c:v>
                </c:pt>
                <c:pt idx="1132">
                  <c:v>822.15</c:v>
                </c:pt>
                <c:pt idx="1133">
                  <c:v>822.7</c:v>
                </c:pt>
                <c:pt idx="1134">
                  <c:v>823.75</c:v>
                </c:pt>
                <c:pt idx="1135">
                  <c:v>824.3</c:v>
                </c:pt>
                <c:pt idx="1136">
                  <c:v>825.6</c:v>
                </c:pt>
                <c:pt idx="1137">
                  <c:v>826.15</c:v>
                </c:pt>
                <c:pt idx="1138">
                  <c:v>827.4</c:v>
                </c:pt>
                <c:pt idx="1139">
                  <c:v>828</c:v>
                </c:pt>
                <c:pt idx="1140">
                  <c:v>829.05</c:v>
                </c:pt>
                <c:pt idx="1141">
                  <c:v>830.05</c:v>
                </c:pt>
                <c:pt idx="1142">
                  <c:v>830.65</c:v>
                </c:pt>
                <c:pt idx="1143">
                  <c:v>831.6</c:v>
                </c:pt>
                <c:pt idx="1144">
                  <c:v>832.25</c:v>
                </c:pt>
                <c:pt idx="1145">
                  <c:v>833.2</c:v>
                </c:pt>
                <c:pt idx="1146">
                  <c:v>833.85</c:v>
                </c:pt>
                <c:pt idx="1147">
                  <c:v>834.8</c:v>
                </c:pt>
                <c:pt idx="1148">
                  <c:v>835.4</c:v>
                </c:pt>
                <c:pt idx="1149">
                  <c:v>836.55</c:v>
                </c:pt>
                <c:pt idx="1150">
                  <c:v>837.2</c:v>
                </c:pt>
                <c:pt idx="1151">
                  <c:v>838.35</c:v>
                </c:pt>
                <c:pt idx="1152">
                  <c:v>838.9</c:v>
                </c:pt>
                <c:pt idx="1153">
                  <c:v>839.95</c:v>
                </c:pt>
                <c:pt idx="1154">
                  <c:v>840.75</c:v>
                </c:pt>
                <c:pt idx="1155">
                  <c:v>841.6</c:v>
                </c:pt>
                <c:pt idx="1156">
                  <c:v>842.4</c:v>
                </c:pt>
                <c:pt idx="1157">
                  <c:v>843.4</c:v>
                </c:pt>
                <c:pt idx="1158">
                  <c:v>844</c:v>
                </c:pt>
                <c:pt idx="1159">
                  <c:v>845.2</c:v>
                </c:pt>
                <c:pt idx="1160">
                  <c:v>845.9</c:v>
                </c:pt>
                <c:pt idx="1161">
                  <c:v>847.05</c:v>
                </c:pt>
                <c:pt idx="1162">
                  <c:v>847.65</c:v>
                </c:pt>
                <c:pt idx="1163">
                  <c:v>848.8</c:v>
                </c:pt>
                <c:pt idx="1164">
                  <c:v>849.45</c:v>
                </c:pt>
                <c:pt idx="1165">
                  <c:v>850.9</c:v>
                </c:pt>
                <c:pt idx="1166">
                  <c:v>851.7</c:v>
                </c:pt>
                <c:pt idx="1167">
                  <c:v>852.9</c:v>
                </c:pt>
                <c:pt idx="1168">
                  <c:v>853.55</c:v>
                </c:pt>
                <c:pt idx="1169">
                  <c:v>854.65</c:v>
                </c:pt>
                <c:pt idx="1170">
                  <c:v>855.25</c:v>
                </c:pt>
                <c:pt idx="1171">
                  <c:v>856.45</c:v>
                </c:pt>
                <c:pt idx="1172">
                  <c:v>857.15</c:v>
                </c:pt>
                <c:pt idx="1173">
                  <c:v>858.3</c:v>
                </c:pt>
                <c:pt idx="1174">
                  <c:v>858.95</c:v>
                </c:pt>
                <c:pt idx="1175">
                  <c:v>860.05</c:v>
                </c:pt>
                <c:pt idx="1176">
                  <c:v>860.65</c:v>
                </c:pt>
                <c:pt idx="1177">
                  <c:v>861.7</c:v>
                </c:pt>
                <c:pt idx="1178">
                  <c:v>862.35</c:v>
                </c:pt>
                <c:pt idx="1179">
                  <c:v>863.3</c:v>
                </c:pt>
                <c:pt idx="1180">
                  <c:v>863.95</c:v>
                </c:pt>
                <c:pt idx="1181">
                  <c:v>864.9</c:v>
                </c:pt>
                <c:pt idx="1182">
                  <c:v>865.6</c:v>
                </c:pt>
                <c:pt idx="1183">
                  <c:v>866.55</c:v>
                </c:pt>
                <c:pt idx="1184">
                  <c:v>867.3</c:v>
                </c:pt>
                <c:pt idx="1185">
                  <c:v>868.65</c:v>
                </c:pt>
                <c:pt idx="1186">
                  <c:v>870.2</c:v>
                </c:pt>
                <c:pt idx="1187">
                  <c:v>871.4</c:v>
                </c:pt>
                <c:pt idx="1188">
                  <c:v>872</c:v>
                </c:pt>
                <c:pt idx="1189">
                  <c:v>873.1</c:v>
                </c:pt>
                <c:pt idx="1190">
                  <c:v>873.85</c:v>
                </c:pt>
                <c:pt idx="1191">
                  <c:v>874.8</c:v>
                </c:pt>
                <c:pt idx="1192">
                  <c:v>875.5</c:v>
                </c:pt>
                <c:pt idx="1193">
                  <c:v>876.5</c:v>
                </c:pt>
                <c:pt idx="1194">
                  <c:v>877.1</c:v>
                </c:pt>
                <c:pt idx="1195">
                  <c:v>878.3</c:v>
                </c:pt>
                <c:pt idx="1196">
                  <c:v>879</c:v>
                </c:pt>
                <c:pt idx="1197">
                  <c:v>880.1</c:v>
                </c:pt>
                <c:pt idx="1198">
                  <c:v>880.7</c:v>
                </c:pt>
                <c:pt idx="1199">
                  <c:v>881.7</c:v>
                </c:pt>
                <c:pt idx="1200">
                  <c:v>882.9</c:v>
                </c:pt>
                <c:pt idx="1201">
                  <c:v>883.5</c:v>
                </c:pt>
                <c:pt idx="1202">
                  <c:v>884.6</c:v>
                </c:pt>
                <c:pt idx="1203">
                  <c:v>885.3</c:v>
                </c:pt>
                <c:pt idx="1204">
                  <c:v>886.4</c:v>
                </c:pt>
                <c:pt idx="1205">
                  <c:v>887</c:v>
                </c:pt>
                <c:pt idx="1206">
                  <c:v>888.2</c:v>
                </c:pt>
                <c:pt idx="1207">
                  <c:v>888.8</c:v>
                </c:pt>
                <c:pt idx="1208">
                  <c:v>890.05</c:v>
                </c:pt>
                <c:pt idx="1209">
                  <c:v>890.65</c:v>
                </c:pt>
                <c:pt idx="1210">
                  <c:v>891.8</c:v>
                </c:pt>
                <c:pt idx="1211">
                  <c:v>892.4</c:v>
                </c:pt>
                <c:pt idx="1212">
                  <c:v>893.55</c:v>
                </c:pt>
                <c:pt idx="1213">
                  <c:v>894.65</c:v>
                </c:pt>
                <c:pt idx="1214">
                  <c:v>895.3</c:v>
                </c:pt>
                <c:pt idx="1215">
                  <c:v>896.4</c:v>
                </c:pt>
                <c:pt idx="1216">
                  <c:v>897.05</c:v>
                </c:pt>
                <c:pt idx="1217">
                  <c:v>897.95</c:v>
                </c:pt>
                <c:pt idx="1218">
                  <c:v>898.7</c:v>
                </c:pt>
                <c:pt idx="1219">
                  <c:v>899.85</c:v>
                </c:pt>
                <c:pt idx="1220">
                  <c:v>900.45</c:v>
                </c:pt>
                <c:pt idx="1221">
                  <c:v>901.45</c:v>
                </c:pt>
                <c:pt idx="1222">
                  <c:v>902.1</c:v>
                </c:pt>
                <c:pt idx="1223">
                  <c:v>902.95</c:v>
                </c:pt>
                <c:pt idx="1224">
                  <c:v>903.6</c:v>
                </c:pt>
                <c:pt idx="1225">
                  <c:v>904.7</c:v>
                </c:pt>
                <c:pt idx="1226">
                  <c:v>905.3</c:v>
                </c:pt>
                <c:pt idx="1227">
                  <c:v>906.1</c:v>
                </c:pt>
                <c:pt idx="1228">
                  <c:v>907.25</c:v>
                </c:pt>
                <c:pt idx="1229">
                  <c:v>907.85</c:v>
                </c:pt>
                <c:pt idx="1230">
                  <c:v>908.85</c:v>
                </c:pt>
                <c:pt idx="1231">
                  <c:v>909.55</c:v>
                </c:pt>
                <c:pt idx="1232">
                  <c:v>910.45</c:v>
                </c:pt>
                <c:pt idx="1233">
                  <c:v>911.3</c:v>
                </c:pt>
                <c:pt idx="1234">
                  <c:v>912.2</c:v>
                </c:pt>
                <c:pt idx="1235">
                  <c:v>912.8</c:v>
                </c:pt>
                <c:pt idx="1236">
                  <c:v>913.8</c:v>
                </c:pt>
                <c:pt idx="1237">
                  <c:v>914.4</c:v>
                </c:pt>
                <c:pt idx="1238">
                  <c:v>915.7</c:v>
                </c:pt>
                <c:pt idx="1239">
                  <c:v>916.5</c:v>
                </c:pt>
                <c:pt idx="1240">
                  <c:v>917.7</c:v>
                </c:pt>
                <c:pt idx="1241">
                  <c:v>918.25</c:v>
                </c:pt>
                <c:pt idx="1242">
                  <c:v>919.55</c:v>
                </c:pt>
                <c:pt idx="1243">
                  <c:v>920.25</c:v>
                </c:pt>
                <c:pt idx="1244">
                  <c:v>921.65</c:v>
                </c:pt>
                <c:pt idx="1245">
                  <c:v>922.35</c:v>
                </c:pt>
                <c:pt idx="1246">
                  <c:v>923.4</c:v>
                </c:pt>
                <c:pt idx="1247">
                  <c:v>924.05</c:v>
                </c:pt>
                <c:pt idx="1248">
                  <c:v>925.15</c:v>
                </c:pt>
                <c:pt idx="1249">
                  <c:v>925.75</c:v>
                </c:pt>
                <c:pt idx="1250">
                  <c:v>926.75</c:v>
                </c:pt>
                <c:pt idx="1251">
                  <c:v>927.4</c:v>
                </c:pt>
                <c:pt idx="1252">
                  <c:v>928.4</c:v>
                </c:pt>
                <c:pt idx="1253">
                  <c:v>929.05</c:v>
                </c:pt>
                <c:pt idx="1254">
                  <c:v>930</c:v>
                </c:pt>
                <c:pt idx="1255">
                  <c:v>930.65</c:v>
                </c:pt>
                <c:pt idx="1256">
                  <c:v>932</c:v>
                </c:pt>
                <c:pt idx="1257">
                  <c:v>932.6</c:v>
                </c:pt>
                <c:pt idx="1258">
                  <c:v>933.8</c:v>
                </c:pt>
                <c:pt idx="1259">
                  <c:v>934.55</c:v>
                </c:pt>
                <c:pt idx="1260">
                  <c:v>935.8</c:v>
                </c:pt>
                <c:pt idx="1261">
                  <c:v>936.45</c:v>
                </c:pt>
                <c:pt idx="1262">
                  <c:v>937.5</c:v>
                </c:pt>
                <c:pt idx="1263">
                  <c:v>938.25</c:v>
                </c:pt>
                <c:pt idx="1264">
                  <c:v>939.3</c:v>
                </c:pt>
                <c:pt idx="1265">
                  <c:v>940.15</c:v>
                </c:pt>
                <c:pt idx="1266">
                  <c:v>941.3</c:v>
                </c:pt>
                <c:pt idx="1267">
                  <c:v>942.05</c:v>
                </c:pt>
                <c:pt idx="1268">
                  <c:v>943.2</c:v>
                </c:pt>
                <c:pt idx="1269">
                  <c:v>944</c:v>
                </c:pt>
                <c:pt idx="1270">
                  <c:v>945.4</c:v>
                </c:pt>
                <c:pt idx="1271">
                  <c:v>946.2</c:v>
                </c:pt>
                <c:pt idx="1272">
                  <c:v>947.35</c:v>
                </c:pt>
                <c:pt idx="1273">
                  <c:v>947.95</c:v>
                </c:pt>
                <c:pt idx="1274">
                  <c:v>949.1</c:v>
                </c:pt>
                <c:pt idx="1275">
                  <c:v>949.7</c:v>
                </c:pt>
                <c:pt idx="1276">
                  <c:v>950.9</c:v>
                </c:pt>
                <c:pt idx="1277">
                  <c:v>951.9</c:v>
                </c:pt>
                <c:pt idx="1278">
                  <c:v>952.75</c:v>
                </c:pt>
                <c:pt idx="1279">
                  <c:v>953.5</c:v>
                </c:pt>
                <c:pt idx="1280">
                  <c:v>954.65</c:v>
                </c:pt>
                <c:pt idx="1281">
                  <c:v>955.3</c:v>
                </c:pt>
                <c:pt idx="1282">
                  <c:v>956.35</c:v>
                </c:pt>
                <c:pt idx="1283">
                  <c:v>957</c:v>
                </c:pt>
                <c:pt idx="1284">
                  <c:v>958.2</c:v>
                </c:pt>
                <c:pt idx="1285">
                  <c:v>958.85</c:v>
                </c:pt>
                <c:pt idx="1286">
                  <c:v>960.05</c:v>
                </c:pt>
                <c:pt idx="1287">
                  <c:v>961</c:v>
                </c:pt>
                <c:pt idx="1288">
                  <c:v>962.25</c:v>
                </c:pt>
                <c:pt idx="1289">
                  <c:v>963.05</c:v>
                </c:pt>
                <c:pt idx="1290">
                  <c:v>964.35</c:v>
                </c:pt>
                <c:pt idx="1291">
                  <c:v>964.95</c:v>
                </c:pt>
                <c:pt idx="1292">
                  <c:v>965.95</c:v>
                </c:pt>
                <c:pt idx="1293">
                  <c:v>966.6</c:v>
                </c:pt>
                <c:pt idx="1294">
                  <c:v>968</c:v>
                </c:pt>
                <c:pt idx="1295">
                  <c:v>969</c:v>
                </c:pt>
                <c:pt idx="1296">
                  <c:v>971.3</c:v>
                </c:pt>
                <c:pt idx="1297">
                  <c:v>971.95</c:v>
                </c:pt>
                <c:pt idx="1298">
                  <c:v>973.15</c:v>
                </c:pt>
                <c:pt idx="1299">
                  <c:v>973.85</c:v>
                </c:pt>
                <c:pt idx="1300">
                  <c:v>974.9</c:v>
                </c:pt>
                <c:pt idx="1301">
                  <c:v>975.65</c:v>
                </c:pt>
                <c:pt idx="1302">
                  <c:v>976.75</c:v>
                </c:pt>
                <c:pt idx="1303">
                  <c:v>977.55</c:v>
                </c:pt>
                <c:pt idx="1304">
                  <c:v>978.65</c:v>
                </c:pt>
                <c:pt idx="1305">
                  <c:v>979.3</c:v>
                </c:pt>
                <c:pt idx="1306">
                  <c:v>980.35</c:v>
                </c:pt>
                <c:pt idx="1307">
                  <c:v>981</c:v>
                </c:pt>
                <c:pt idx="1308">
                  <c:v>982.05</c:v>
                </c:pt>
                <c:pt idx="1309">
                  <c:v>983.25</c:v>
                </c:pt>
                <c:pt idx="1310">
                  <c:v>983.85</c:v>
                </c:pt>
                <c:pt idx="1311">
                  <c:v>985</c:v>
                </c:pt>
                <c:pt idx="1312">
                  <c:v>985.65</c:v>
                </c:pt>
                <c:pt idx="1313">
                  <c:v>986.85</c:v>
                </c:pt>
                <c:pt idx="1314">
                  <c:v>987.55</c:v>
                </c:pt>
                <c:pt idx="1315">
                  <c:v>988.75</c:v>
                </c:pt>
                <c:pt idx="1316">
                  <c:v>989.5</c:v>
                </c:pt>
                <c:pt idx="1317">
                  <c:v>990.6</c:v>
                </c:pt>
                <c:pt idx="1318">
                  <c:v>991.3</c:v>
                </c:pt>
                <c:pt idx="1319">
                  <c:v>992.65</c:v>
                </c:pt>
                <c:pt idx="1320">
                  <c:v>993.3</c:v>
                </c:pt>
                <c:pt idx="1321">
                  <c:v>994.4</c:v>
                </c:pt>
                <c:pt idx="1322">
                  <c:v>995.15</c:v>
                </c:pt>
                <c:pt idx="1323">
                  <c:v>996.2</c:v>
                </c:pt>
                <c:pt idx="1324">
                  <c:v>996.95</c:v>
                </c:pt>
                <c:pt idx="1325">
                  <c:v>998.1</c:v>
                </c:pt>
                <c:pt idx="1326">
                  <c:v>998.7</c:v>
                </c:pt>
                <c:pt idx="1327">
                  <c:v>999.75</c:v>
                </c:pt>
                <c:pt idx="1328">
                  <c:v>1000.4</c:v>
                </c:pt>
                <c:pt idx="1329">
                  <c:v>1001.45</c:v>
                </c:pt>
                <c:pt idx="1330">
                  <c:v>1002.3</c:v>
                </c:pt>
                <c:pt idx="1331">
                  <c:v>1003.4</c:v>
                </c:pt>
                <c:pt idx="1332">
                  <c:v>1004.05</c:v>
                </c:pt>
                <c:pt idx="1333">
                  <c:v>1005.05</c:v>
                </c:pt>
                <c:pt idx="1334">
                  <c:v>1005.75</c:v>
                </c:pt>
                <c:pt idx="1335">
                  <c:v>1006.9</c:v>
                </c:pt>
                <c:pt idx="1336">
                  <c:v>1007.7</c:v>
                </c:pt>
                <c:pt idx="1337">
                  <c:v>1008.8</c:v>
                </c:pt>
                <c:pt idx="1338">
                  <c:v>1009.45</c:v>
                </c:pt>
                <c:pt idx="1339">
                  <c:v>1010.6</c:v>
                </c:pt>
                <c:pt idx="1340">
                  <c:v>1011.25</c:v>
                </c:pt>
                <c:pt idx="1341">
                  <c:v>1012.4</c:v>
                </c:pt>
                <c:pt idx="1342">
                  <c:v>1014.45</c:v>
                </c:pt>
                <c:pt idx="1343">
                  <c:v>1016.35</c:v>
                </c:pt>
                <c:pt idx="1344">
                  <c:v>1018.05</c:v>
                </c:pt>
                <c:pt idx="1345">
                  <c:v>1019.5</c:v>
                </c:pt>
                <c:pt idx="1346">
                  <c:v>1020.4</c:v>
                </c:pt>
                <c:pt idx="1347">
                  <c:v>1022.05</c:v>
                </c:pt>
                <c:pt idx="1348">
                  <c:v>1023.65</c:v>
                </c:pt>
                <c:pt idx="1349">
                  <c:v>1024.5</c:v>
                </c:pt>
                <c:pt idx="1350">
                  <c:v>1026</c:v>
                </c:pt>
                <c:pt idx="1351">
                  <c:v>1026.95</c:v>
                </c:pt>
                <c:pt idx="1352">
                  <c:v>1028</c:v>
                </c:pt>
                <c:pt idx="1353">
                  <c:v>1028.6500000000001</c:v>
                </c:pt>
                <c:pt idx="1354">
                  <c:v>1029.75</c:v>
                </c:pt>
                <c:pt idx="1355">
                  <c:v>1031.45</c:v>
                </c:pt>
                <c:pt idx="1356">
                  <c:v>1032.6500000000001</c:v>
                </c:pt>
                <c:pt idx="1357">
                  <c:v>1033.3</c:v>
                </c:pt>
                <c:pt idx="1358">
                  <c:v>1034.45</c:v>
                </c:pt>
                <c:pt idx="1359">
                  <c:v>1035.3</c:v>
                </c:pt>
                <c:pt idx="1360">
                  <c:v>1036.55</c:v>
                </c:pt>
                <c:pt idx="1361">
                  <c:v>1037.25</c:v>
                </c:pt>
                <c:pt idx="1362">
                  <c:v>1038.45</c:v>
                </c:pt>
                <c:pt idx="1363">
                  <c:v>1039.2</c:v>
                </c:pt>
                <c:pt idx="1364">
                  <c:v>1040.3499999999999</c:v>
                </c:pt>
                <c:pt idx="1365">
                  <c:v>1041.05</c:v>
                </c:pt>
                <c:pt idx="1366">
                  <c:v>1042.0999999999999</c:v>
                </c:pt>
                <c:pt idx="1367">
                  <c:v>1043.3</c:v>
                </c:pt>
                <c:pt idx="1368">
                  <c:v>1044</c:v>
                </c:pt>
                <c:pt idx="1369">
                  <c:v>1045.05</c:v>
                </c:pt>
                <c:pt idx="1370">
                  <c:v>1045.75</c:v>
                </c:pt>
                <c:pt idx="1371">
                  <c:v>1046.7</c:v>
                </c:pt>
                <c:pt idx="1372">
                  <c:v>1047.4000000000001</c:v>
                </c:pt>
                <c:pt idx="1373">
                  <c:v>1048.5</c:v>
                </c:pt>
                <c:pt idx="1374">
                  <c:v>1049.25</c:v>
                </c:pt>
                <c:pt idx="1375">
                  <c:v>1050.3</c:v>
                </c:pt>
                <c:pt idx="1376">
                  <c:v>1051.05</c:v>
                </c:pt>
                <c:pt idx="1377">
                  <c:v>1052.05</c:v>
                </c:pt>
                <c:pt idx="1378">
                  <c:v>1052.8499999999999</c:v>
                </c:pt>
                <c:pt idx="1379">
                  <c:v>1054</c:v>
                </c:pt>
                <c:pt idx="1380">
                  <c:v>1054.8499999999999</c:v>
                </c:pt>
                <c:pt idx="1381">
                  <c:v>1056.2</c:v>
                </c:pt>
                <c:pt idx="1382">
                  <c:v>1056.8499999999999</c:v>
                </c:pt>
                <c:pt idx="1383">
                  <c:v>1058.0999999999999</c:v>
                </c:pt>
                <c:pt idx="1384">
                  <c:v>1058.8499999999999</c:v>
                </c:pt>
                <c:pt idx="1385">
                  <c:v>1059.95</c:v>
                </c:pt>
                <c:pt idx="1386">
                  <c:v>1060.6500000000001</c:v>
                </c:pt>
                <c:pt idx="1387">
                  <c:v>1061.8</c:v>
                </c:pt>
                <c:pt idx="1388">
                  <c:v>1062.6500000000001</c:v>
                </c:pt>
                <c:pt idx="1389">
                  <c:v>1063.8499999999999</c:v>
                </c:pt>
                <c:pt idx="1390">
                  <c:v>1064.75</c:v>
                </c:pt>
                <c:pt idx="1391">
                  <c:v>1066.25</c:v>
                </c:pt>
                <c:pt idx="1392">
                  <c:v>1067.0999999999999</c:v>
                </c:pt>
                <c:pt idx="1393">
                  <c:v>1068.25</c:v>
                </c:pt>
                <c:pt idx="1394">
                  <c:v>1069.05</c:v>
                </c:pt>
                <c:pt idx="1395">
                  <c:v>1070.0999999999999</c:v>
                </c:pt>
                <c:pt idx="1396">
                  <c:v>1070.95</c:v>
                </c:pt>
                <c:pt idx="1397">
                  <c:v>1072.2</c:v>
                </c:pt>
                <c:pt idx="1398">
                  <c:v>1073.0999999999999</c:v>
                </c:pt>
                <c:pt idx="1399">
                  <c:v>1074.75</c:v>
                </c:pt>
                <c:pt idx="1400">
                  <c:v>1075.45</c:v>
                </c:pt>
                <c:pt idx="1401">
                  <c:v>1076.5999999999999</c:v>
                </c:pt>
                <c:pt idx="1402">
                  <c:v>1077.9000000000001</c:v>
                </c:pt>
                <c:pt idx="1403">
                  <c:v>1079.3</c:v>
                </c:pt>
                <c:pt idx="1404">
                  <c:v>1080.1500000000001</c:v>
                </c:pt>
                <c:pt idx="1405">
                  <c:v>1081.2</c:v>
                </c:pt>
                <c:pt idx="1406">
                  <c:v>1082.7</c:v>
                </c:pt>
                <c:pt idx="1407">
                  <c:v>1084.2</c:v>
                </c:pt>
                <c:pt idx="1408">
                  <c:v>1085.05</c:v>
                </c:pt>
                <c:pt idx="1409">
                  <c:v>1086.5</c:v>
                </c:pt>
                <c:pt idx="1410">
                  <c:v>1087.5</c:v>
                </c:pt>
                <c:pt idx="1411">
                  <c:v>1089.0999999999999</c:v>
                </c:pt>
                <c:pt idx="1412">
                  <c:v>1089.8499999999999</c:v>
                </c:pt>
                <c:pt idx="1413">
                  <c:v>1091.05</c:v>
                </c:pt>
                <c:pt idx="1414">
                  <c:v>1091.75</c:v>
                </c:pt>
                <c:pt idx="1415">
                  <c:v>1092.9000000000001</c:v>
                </c:pt>
                <c:pt idx="1416">
                  <c:v>1093.8</c:v>
                </c:pt>
                <c:pt idx="1417">
                  <c:v>1095.05</c:v>
                </c:pt>
                <c:pt idx="1418">
                  <c:v>1095.8499999999999</c:v>
                </c:pt>
                <c:pt idx="1419">
                  <c:v>1097.0999999999999</c:v>
                </c:pt>
                <c:pt idx="1420">
                  <c:v>1098.7</c:v>
                </c:pt>
                <c:pt idx="1421">
                  <c:v>1100.3499999999999</c:v>
                </c:pt>
                <c:pt idx="1422">
                  <c:v>1101.2</c:v>
                </c:pt>
                <c:pt idx="1423">
                  <c:v>1102.6500000000001</c:v>
                </c:pt>
                <c:pt idx="1424">
                  <c:v>1103.5</c:v>
                </c:pt>
                <c:pt idx="1425">
                  <c:v>1104.7</c:v>
                </c:pt>
                <c:pt idx="1426">
                  <c:v>1105.55</c:v>
                </c:pt>
                <c:pt idx="1427">
                  <c:v>1106.75</c:v>
                </c:pt>
                <c:pt idx="1428">
                  <c:v>1107.55</c:v>
                </c:pt>
                <c:pt idx="1429">
                  <c:v>1108.8499999999999</c:v>
                </c:pt>
                <c:pt idx="1430">
                  <c:v>1109.95</c:v>
                </c:pt>
                <c:pt idx="1431">
                  <c:v>1111.55</c:v>
                </c:pt>
                <c:pt idx="1432">
                  <c:v>1112.4000000000001</c:v>
                </c:pt>
                <c:pt idx="1433">
                  <c:v>1113.5999999999999</c:v>
                </c:pt>
                <c:pt idx="1434">
                  <c:v>1114.3</c:v>
                </c:pt>
                <c:pt idx="1435">
                  <c:v>1115.4000000000001</c:v>
                </c:pt>
                <c:pt idx="1436">
                  <c:v>1116.1500000000001</c:v>
                </c:pt>
                <c:pt idx="1437">
                  <c:v>1117.3499999999999</c:v>
                </c:pt>
                <c:pt idx="1438">
                  <c:v>1118.2</c:v>
                </c:pt>
                <c:pt idx="1439">
                  <c:v>1119.45</c:v>
                </c:pt>
                <c:pt idx="1440">
                  <c:v>1120.2</c:v>
                </c:pt>
                <c:pt idx="1441">
                  <c:v>1121.5999999999999</c:v>
                </c:pt>
                <c:pt idx="1442">
                  <c:v>1122.45</c:v>
                </c:pt>
                <c:pt idx="1443">
                  <c:v>1123.75</c:v>
                </c:pt>
                <c:pt idx="1444">
                  <c:v>1125</c:v>
                </c:pt>
                <c:pt idx="1445">
                  <c:v>1127</c:v>
                </c:pt>
                <c:pt idx="1446">
                  <c:v>1127.75</c:v>
                </c:pt>
                <c:pt idx="1447">
                  <c:v>1128.95</c:v>
                </c:pt>
                <c:pt idx="1448">
                  <c:v>1129.8499999999999</c:v>
                </c:pt>
                <c:pt idx="1449">
                  <c:v>1131.25</c:v>
                </c:pt>
                <c:pt idx="1450">
                  <c:v>1132.2</c:v>
                </c:pt>
                <c:pt idx="1451">
                  <c:v>1133.9000000000001</c:v>
                </c:pt>
                <c:pt idx="1452">
                  <c:v>1135.05</c:v>
                </c:pt>
                <c:pt idx="1453">
                  <c:v>1136.8</c:v>
                </c:pt>
                <c:pt idx="1454">
                  <c:v>1137.55</c:v>
                </c:pt>
                <c:pt idx="1455">
                  <c:v>1138.8</c:v>
                </c:pt>
                <c:pt idx="1456">
                  <c:v>1139.55</c:v>
                </c:pt>
                <c:pt idx="1457">
                  <c:v>1140.9000000000001</c:v>
                </c:pt>
                <c:pt idx="1458">
                  <c:v>1141.8</c:v>
                </c:pt>
                <c:pt idx="1459">
                  <c:v>1143.3</c:v>
                </c:pt>
                <c:pt idx="1460">
                  <c:v>1144.25</c:v>
                </c:pt>
                <c:pt idx="1461">
                  <c:v>1145.8499999999999</c:v>
                </c:pt>
                <c:pt idx="1462">
                  <c:v>1146.6500000000001</c:v>
                </c:pt>
                <c:pt idx="1463">
                  <c:v>1148.0999999999999</c:v>
                </c:pt>
                <c:pt idx="1464">
                  <c:v>1149.4000000000001</c:v>
                </c:pt>
                <c:pt idx="1465">
                  <c:v>1151.05</c:v>
                </c:pt>
                <c:pt idx="1466">
                  <c:v>1151.8499999999999</c:v>
                </c:pt>
                <c:pt idx="1467">
                  <c:v>1153.5</c:v>
                </c:pt>
                <c:pt idx="1468">
                  <c:v>1154.4000000000001</c:v>
                </c:pt>
                <c:pt idx="1469">
                  <c:v>1155.95</c:v>
                </c:pt>
                <c:pt idx="1470">
                  <c:v>1156.8499999999999</c:v>
                </c:pt>
                <c:pt idx="1471">
                  <c:v>1158.45</c:v>
                </c:pt>
                <c:pt idx="1472">
                  <c:v>1160.0999999999999</c:v>
                </c:pt>
                <c:pt idx="1473">
                  <c:v>1161.8499999999999</c:v>
                </c:pt>
                <c:pt idx="1474">
                  <c:v>1162.7</c:v>
                </c:pt>
                <c:pt idx="1475">
                  <c:v>1164.2</c:v>
                </c:pt>
                <c:pt idx="1476">
                  <c:v>1165.8</c:v>
                </c:pt>
                <c:pt idx="1477">
                  <c:v>1166.8</c:v>
                </c:pt>
                <c:pt idx="1478">
                  <c:v>1168.6500000000001</c:v>
                </c:pt>
                <c:pt idx="1479">
                  <c:v>1170.05</c:v>
                </c:pt>
                <c:pt idx="1480">
                  <c:v>1171.3</c:v>
                </c:pt>
                <c:pt idx="1481">
                  <c:v>1172.9000000000001</c:v>
                </c:pt>
                <c:pt idx="1482">
                  <c:v>1174.5</c:v>
                </c:pt>
                <c:pt idx="1483">
                  <c:v>1176.05</c:v>
                </c:pt>
                <c:pt idx="1484">
                  <c:v>1176.95</c:v>
                </c:pt>
                <c:pt idx="1485">
                  <c:v>1178.6500000000001</c:v>
                </c:pt>
                <c:pt idx="1486">
                  <c:v>1179.4000000000001</c:v>
                </c:pt>
                <c:pt idx="1487">
                  <c:v>1180.95</c:v>
                </c:pt>
                <c:pt idx="1488">
                  <c:v>1181.8499999999999</c:v>
                </c:pt>
                <c:pt idx="1489">
                  <c:v>1183.5999999999999</c:v>
                </c:pt>
                <c:pt idx="1490">
                  <c:v>1184.3499999999999</c:v>
                </c:pt>
                <c:pt idx="1491">
                  <c:v>1185.6500000000001</c:v>
                </c:pt>
                <c:pt idx="1492">
                  <c:v>1186.5</c:v>
                </c:pt>
                <c:pt idx="1493">
                  <c:v>1187.95</c:v>
                </c:pt>
                <c:pt idx="1494">
                  <c:v>1188.9000000000001</c:v>
                </c:pt>
                <c:pt idx="1495">
                  <c:v>1190.3499999999999</c:v>
                </c:pt>
                <c:pt idx="1496">
                  <c:v>1191.0999999999999</c:v>
                </c:pt>
                <c:pt idx="1497">
                  <c:v>1192.55</c:v>
                </c:pt>
                <c:pt idx="1498">
                  <c:v>1193.4000000000001</c:v>
                </c:pt>
                <c:pt idx="1499">
                  <c:v>1194.95</c:v>
                </c:pt>
                <c:pt idx="1500">
                  <c:v>1196.05</c:v>
                </c:pt>
                <c:pt idx="1501">
                  <c:v>1198.0999999999999</c:v>
                </c:pt>
                <c:pt idx="1502">
                  <c:v>1199.05</c:v>
                </c:pt>
                <c:pt idx="1503">
                  <c:v>1200.8499999999999</c:v>
                </c:pt>
                <c:pt idx="1504">
                  <c:v>1201.6500000000001</c:v>
                </c:pt>
                <c:pt idx="1505">
                  <c:v>1203.0999999999999</c:v>
                </c:pt>
                <c:pt idx="1506">
                  <c:v>1204.5</c:v>
                </c:pt>
                <c:pt idx="1507">
                  <c:v>1206.1500000000001</c:v>
                </c:pt>
                <c:pt idx="1508">
                  <c:v>1206.9000000000001</c:v>
                </c:pt>
                <c:pt idx="1509">
                  <c:v>1208.2</c:v>
                </c:pt>
                <c:pt idx="1510">
                  <c:v>1209</c:v>
                </c:pt>
                <c:pt idx="1511">
                  <c:v>1210.25</c:v>
                </c:pt>
                <c:pt idx="1512">
                  <c:v>1211.1500000000001</c:v>
                </c:pt>
                <c:pt idx="1513">
                  <c:v>1212.5</c:v>
                </c:pt>
                <c:pt idx="1514">
                  <c:v>1213.5999999999999</c:v>
                </c:pt>
                <c:pt idx="1515">
                  <c:v>1215.75</c:v>
                </c:pt>
                <c:pt idx="1516">
                  <c:v>1216.6500000000001</c:v>
                </c:pt>
                <c:pt idx="1517">
                  <c:v>1218.3499999999999</c:v>
                </c:pt>
                <c:pt idx="1518">
                  <c:v>1219.3</c:v>
                </c:pt>
                <c:pt idx="1519">
                  <c:v>1220.95</c:v>
                </c:pt>
                <c:pt idx="1520">
                  <c:v>1221.8</c:v>
                </c:pt>
                <c:pt idx="1521">
                  <c:v>1223.1500000000001</c:v>
                </c:pt>
                <c:pt idx="1522">
                  <c:v>1223.95</c:v>
                </c:pt>
                <c:pt idx="1523">
                  <c:v>1226.45</c:v>
                </c:pt>
                <c:pt idx="1524">
                  <c:v>1227.3</c:v>
                </c:pt>
                <c:pt idx="1525">
                  <c:v>1229.2</c:v>
                </c:pt>
                <c:pt idx="1526">
                  <c:v>1231.05</c:v>
                </c:pt>
                <c:pt idx="1527">
                  <c:v>1232.5999999999999</c:v>
                </c:pt>
                <c:pt idx="1528">
                  <c:v>1234</c:v>
                </c:pt>
                <c:pt idx="1529">
                  <c:v>1235.95</c:v>
                </c:pt>
                <c:pt idx="1530">
                  <c:v>1236.8499999999999</c:v>
                </c:pt>
                <c:pt idx="1531">
                  <c:v>1238.4000000000001</c:v>
                </c:pt>
                <c:pt idx="1532">
                  <c:v>1239.1500000000001</c:v>
                </c:pt>
                <c:pt idx="1533">
                  <c:v>1240.75</c:v>
                </c:pt>
                <c:pt idx="1534">
                  <c:v>1241.7</c:v>
                </c:pt>
                <c:pt idx="1535">
                  <c:v>1243.4000000000001</c:v>
                </c:pt>
                <c:pt idx="1536">
                  <c:v>1245.7</c:v>
                </c:pt>
                <c:pt idx="1537">
                  <c:v>1247.0999999999999</c:v>
                </c:pt>
                <c:pt idx="1538">
                  <c:v>1248.4000000000001</c:v>
                </c:pt>
                <c:pt idx="1539">
                  <c:v>1249.75</c:v>
                </c:pt>
                <c:pt idx="1540">
                  <c:v>1250.6500000000001</c:v>
                </c:pt>
                <c:pt idx="1541">
                  <c:v>1252.2</c:v>
                </c:pt>
                <c:pt idx="1542">
                  <c:v>1253.5</c:v>
                </c:pt>
                <c:pt idx="1543">
                  <c:v>1254.8</c:v>
                </c:pt>
                <c:pt idx="1544">
                  <c:v>1255.5999999999999</c:v>
                </c:pt>
                <c:pt idx="1545">
                  <c:v>1257</c:v>
                </c:pt>
                <c:pt idx="1546">
                  <c:v>1257.8</c:v>
                </c:pt>
                <c:pt idx="1547">
                  <c:v>1259.2</c:v>
                </c:pt>
                <c:pt idx="1548">
                  <c:v>1260.4000000000001</c:v>
                </c:pt>
                <c:pt idx="1549">
                  <c:v>1261.25</c:v>
                </c:pt>
                <c:pt idx="1550">
                  <c:v>1262.45</c:v>
                </c:pt>
                <c:pt idx="1551">
                  <c:v>1264.2</c:v>
                </c:pt>
                <c:pt idx="1552">
                  <c:v>1264.95</c:v>
                </c:pt>
                <c:pt idx="1553">
                  <c:v>1266.4000000000001</c:v>
                </c:pt>
                <c:pt idx="1554">
                  <c:v>1267.3</c:v>
                </c:pt>
                <c:pt idx="1555">
                  <c:v>1269.05</c:v>
                </c:pt>
                <c:pt idx="1556">
                  <c:v>1269.95</c:v>
                </c:pt>
                <c:pt idx="1557">
                  <c:v>1271.6500000000001</c:v>
                </c:pt>
                <c:pt idx="1558">
                  <c:v>1272.5999999999999</c:v>
                </c:pt>
                <c:pt idx="1559">
                  <c:v>1274.3499999999999</c:v>
                </c:pt>
                <c:pt idx="1560">
                  <c:v>1275.1500000000001</c:v>
                </c:pt>
                <c:pt idx="1561">
                  <c:v>1277</c:v>
                </c:pt>
                <c:pt idx="1562">
                  <c:v>1279.05</c:v>
                </c:pt>
                <c:pt idx="1563">
                  <c:v>1280.45</c:v>
                </c:pt>
                <c:pt idx="1564">
                  <c:v>1281.25</c:v>
                </c:pt>
                <c:pt idx="1565">
                  <c:v>1282.55</c:v>
                </c:pt>
                <c:pt idx="1566">
                  <c:v>1283.4000000000001</c:v>
                </c:pt>
                <c:pt idx="1567">
                  <c:v>1284.75</c:v>
                </c:pt>
                <c:pt idx="1568">
                  <c:v>1285.5999999999999</c:v>
                </c:pt>
                <c:pt idx="1569">
                  <c:v>1287.3</c:v>
                </c:pt>
                <c:pt idx="1570">
                  <c:v>1288.25</c:v>
                </c:pt>
                <c:pt idx="1571">
                  <c:v>1289.8499999999999</c:v>
                </c:pt>
                <c:pt idx="1572">
                  <c:v>1291.2</c:v>
                </c:pt>
                <c:pt idx="1573">
                  <c:v>1293</c:v>
                </c:pt>
                <c:pt idx="1574">
                  <c:v>1293.95</c:v>
                </c:pt>
                <c:pt idx="1575">
                  <c:v>1296.0999999999999</c:v>
                </c:pt>
                <c:pt idx="1576">
                  <c:v>1297.75</c:v>
                </c:pt>
                <c:pt idx="1577">
                  <c:v>1298.75</c:v>
                </c:pt>
                <c:pt idx="1578">
                  <c:v>1300.4000000000001</c:v>
                </c:pt>
                <c:pt idx="1579">
                  <c:v>1302.0999999999999</c:v>
                </c:pt>
                <c:pt idx="1580">
                  <c:v>1302.95</c:v>
                </c:pt>
                <c:pt idx="1581">
                  <c:v>1304.45</c:v>
                </c:pt>
                <c:pt idx="1582">
                  <c:v>1306</c:v>
                </c:pt>
                <c:pt idx="1583">
                  <c:v>1307.75</c:v>
                </c:pt>
                <c:pt idx="1584">
                  <c:v>1309.5</c:v>
                </c:pt>
                <c:pt idx="1585">
                  <c:v>1311.75</c:v>
                </c:pt>
                <c:pt idx="1586">
                  <c:v>1313.55</c:v>
                </c:pt>
                <c:pt idx="1587">
                  <c:v>1315.55</c:v>
                </c:pt>
                <c:pt idx="1588">
                  <c:v>1317.25</c:v>
                </c:pt>
                <c:pt idx="1589">
                  <c:v>1319.05</c:v>
                </c:pt>
                <c:pt idx="1590">
                  <c:v>1320.3</c:v>
                </c:pt>
                <c:pt idx="1591">
                  <c:v>1322.25</c:v>
                </c:pt>
                <c:pt idx="1592">
                  <c:v>1324.1</c:v>
                </c:pt>
                <c:pt idx="1593">
                  <c:v>1326.2</c:v>
                </c:pt>
                <c:pt idx="1594">
                  <c:v>1327.75</c:v>
                </c:pt>
                <c:pt idx="1595">
                  <c:v>1329.7</c:v>
                </c:pt>
                <c:pt idx="1596">
                  <c:v>1330.55</c:v>
                </c:pt>
                <c:pt idx="1597">
                  <c:v>1332</c:v>
                </c:pt>
                <c:pt idx="1598">
                  <c:v>1333.1</c:v>
                </c:pt>
                <c:pt idx="1599">
                  <c:v>1335.3</c:v>
                </c:pt>
                <c:pt idx="1600">
                  <c:v>1336.85</c:v>
                </c:pt>
                <c:pt idx="1601">
                  <c:v>1338.45</c:v>
                </c:pt>
                <c:pt idx="1602">
                  <c:v>1339.4</c:v>
                </c:pt>
                <c:pt idx="1603">
                  <c:v>1341.1</c:v>
                </c:pt>
                <c:pt idx="1604">
                  <c:v>1342.65</c:v>
                </c:pt>
                <c:pt idx="1605">
                  <c:v>1344.5</c:v>
                </c:pt>
                <c:pt idx="1606">
                  <c:v>1345.75</c:v>
                </c:pt>
                <c:pt idx="1607">
                  <c:v>1347.45</c:v>
                </c:pt>
                <c:pt idx="1608">
                  <c:v>1349.2</c:v>
                </c:pt>
                <c:pt idx="1609">
                  <c:v>1350.55</c:v>
                </c:pt>
                <c:pt idx="1610">
                  <c:v>1351.65</c:v>
                </c:pt>
                <c:pt idx="1611">
                  <c:v>1352.95</c:v>
                </c:pt>
                <c:pt idx="1612">
                  <c:v>1354.7</c:v>
                </c:pt>
                <c:pt idx="1613">
                  <c:v>1356</c:v>
                </c:pt>
                <c:pt idx="1614">
                  <c:v>1357.1</c:v>
                </c:pt>
                <c:pt idx="1615">
                  <c:v>1358.4</c:v>
                </c:pt>
                <c:pt idx="1616">
                  <c:v>1359.25</c:v>
                </c:pt>
                <c:pt idx="1617">
                  <c:v>1360.45</c:v>
                </c:pt>
                <c:pt idx="1618">
                  <c:v>1361.3</c:v>
                </c:pt>
                <c:pt idx="1619">
                  <c:v>1362.6</c:v>
                </c:pt>
                <c:pt idx="1620">
                  <c:v>1363.7</c:v>
                </c:pt>
                <c:pt idx="1621">
                  <c:v>1364.9</c:v>
                </c:pt>
                <c:pt idx="1622">
                  <c:v>1365.9</c:v>
                </c:pt>
                <c:pt idx="1623">
                  <c:v>1367.1</c:v>
                </c:pt>
                <c:pt idx="1624">
                  <c:v>1368.35</c:v>
                </c:pt>
                <c:pt idx="1625">
                  <c:v>1369.65</c:v>
                </c:pt>
                <c:pt idx="1626">
                  <c:v>1370.8</c:v>
                </c:pt>
                <c:pt idx="1627">
                  <c:v>1372.1</c:v>
                </c:pt>
                <c:pt idx="1628">
                  <c:v>1373.2</c:v>
                </c:pt>
                <c:pt idx="1629">
                  <c:v>1374.5</c:v>
                </c:pt>
                <c:pt idx="1630">
                  <c:v>1375.5</c:v>
                </c:pt>
                <c:pt idx="1631">
                  <c:v>1376.8</c:v>
                </c:pt>
                <c:pt idx="1632">
                  <c:v>1377.85</c:v>
                </c:pt>
                <c:pt idx="1633">
                  <c:v>1379.1</c:v>
                </c:pt>
                <c:pt idx="1634">
                  <c:v>1380.05</c:v>
                </c:pt>
                <c:pt idx="1635">
                  <c:v>1381.25</c:v>
                </c:pt>
                <c:pt idx="1636">
                  <c:v>1382.5</c:v>
                </c:pt>
                <c:pt idx="1637">
                  <c:v>1383.35</c:v>
                </c:pt>
                <c:pt idx="1638">
                  <c:v>1384.5</c:v>
                </c:pt>
                <c:pt idx="1639">
                  <c:v>1385.9</c:v>
                </c:pt>
                <c:pt idx="1640">
                  <c:v>1387.05</c:v>
                </c:pt>
                <c:pt idx="1641">
                  <c:v>1388.25</c:v>
                </c:pt>
                <c:pt idx="1642">
                  <c:v>1389.2</c:v>
                </c:pt>
                <c:pt idx="1643">
                  <c:v>1390.8</c:v>
                </c:pt>
                <c:pt idx="1644">
                  <c:v>1392</c:v>
                </c:pt>
                <c:pt idx="1645">
                  <c:v>1393.35</c:v>
                </c:pt>
                <c:pt idx="1646">
                  <c:v>1394.5</c:v>
                </c:pt>
                <c:pt idx="1647">
                  <c:v>1395.8</c:v>
                </c:pt>
                <c:pt idx="1648">
                  <c:v>1397.2</c:v>
                </c:pt>
                <c:pt idx="1649">
                  <c:v>1398.55</c:v>
                </c:pt>
                <c:pt idx="1650">
                  <c:v>1399.45</c:v>
                </c:pt>
                <c:pt idx="1651">
                  <c:v>1401.1</c:v>
                </c:pt>
                <c:pt idx="1652">
                  <c:v>1402.55</c:v>
                </c:pt>
                <c:pt idx="1653">
                  <c:v>1404.6</c:v>
                </c:pt>
                <c:pt idx="1654">
                  <c:v>1406.5</c:v>
                </c:pt>
                <c:pt idx="1655">
                  <c:v>1408.25</c:v>
                </c:pt>
                <c:pt idx="1656">
                  <c:v>1409.95</c:v>
                </c:pt>
                <c:pt idx="1657">
                  <c:v>1411.7</c:v>
                </c:pt>
                <c:pt idx="1658">
                  <c:v>1413.25</c:v>
                </c:pt>
                <c:pt idx="1659">
                  <c:v>1414.75</c:v>
                </c:pt>
                <c:pt idx="1660">
                  <c:v>1416.05</c:v>
                </c:pt>
                <c:pt idx="1661">
                  <c:v>1417.25</c:v>
                </c:pt>
                <c:pt idx="1662">
                  <c:v>1418.5</c:v>
                </c:pt>
                <c:pt idx="1663">
                  <c:v>1419.9</c:v>
                </c:pt>
                <c:pt idx="1664">
                  <c:v>1420.8</c:v>
                </c:pt>
                <c:pt idx="1665">
                  <c:v>1422.1</c:v>
                </c:pt>
                <c:pt idx="1666">
                  <c:v>1422.95</c:v>
                </c:pt>
                <c:pt idx="1667">
                  <c:v>1424.35</c:v>
                </c:pt>
                <c:pt idx="1668">
                  <c:v>1425.7</c:v>
                </c:pt>
                <c:pt idx="1669">
                  <c:v>1427</c:v>
                </c:pt>
                <c:pt idx="1670">
                  <c:v>1427.85</c:v>
                </c:pt>
                <c:pt idx="1671">
                  <c:v>1429.2</c:v>
                </c:pt>
                <c:pt idx="1672">
                  <c:v>1430.25</c:v>
                </c:pt>
                <c:pt idx="1673">
                  <c:v>1431.6</c:v>
                </c:pt>
                <c:pt idx="1674">
                  <c:v>1432.8</c:v>
                </c:pt>
                <c:pt idx="1675">
                  <c:v>1434.25</c:v>
                </c:pt>
                <c:pt idx="1676">
                  <c:v>1435.45</c:v>
                </c:pt>
                <c:pt idx="1677">
                  <c:v>1436.7</c:v>
                </c:pt>
                <c:pt idx="1678">
                  <c:v>1437.65</c:v>
                </c:pt>
                <c:pt idx="1679">
                  <c:v>1439.15</c:v>
                </c:pt>
                <c:pt idx="1680">
                  <c:v>1440.4</c:v>
                </c:pt>
                <c:pt idx="1681">
                  <c:v>1441.8</c:v>
                </c:pt>
                <c:pt idx="1682">
                  <c:v>1443.05</c:v>
                </c:pt>
                <c:pt idx="1683">
                  <c:v>1444.4</c:v>
                </c:pt>
                <c:pt idx="1684">
                  <c:v>1445.55</c:v>
                </c:pt>
                <c:pt idx="1685">
                  <c:v>1446.95</c:v>
                </c:pt>
                <c:pt idx="1686">
                  <c:v>1448.2</c:v>
                </c:pt>
                <c:pt idx="1687">
                  <c:v>1449.35</c:v>
                </c:pt>
                <c:pt idx="1688">
                  <c:v>1450.25</c:v>
                </c:pt>
                <c:pt idx="1689">
                  <c:v>1451.6</c:v>
                </c:pt>
                <c:pt idx="1690">
                  <c:v>1452.45</c:v>
                </c:pt>
                <c:pt idx="1691">
                  <c:v>1453.9</c:v>
                </c:pt>
                <c:pt idx="1692">
                  <c:v>1454.8</c:v>
                </c:pt>
                <c:pt idx="1693">
                  <c:v>1456.2</c:v>
                </c:pt>
                <c:pt idx="1694">
                  <c:v>1457.55</c:v>
                </c:pt>
                <c:pt idx="1695">
                  <c:v>1459</c:v>
                </c:pt>
                <c:pt idx="1696">
                  <c:v>1459.85</c:v>
                </c:pt>
                <c:pt idx="1697">
                  <c:v>1461.3</c:v>
                </c:pt>
                <c:pt idx="1698">
                  <c:v>1462.6</c:v>
                </c:pt>
                <c:pt idx="1699">
                  <c:v>1463.95</c:v>
                </c:pt>
                <c:pt idx="1700">
                  <c:v>1464.85</c:v>
                </c:pt>
                <c:pt idx="1701">
                  <c:v>1466.45</c:v>
                </c:pt>
                <c:pt idx="1702">
                  <c:v>1467.65</c:v>
                </c:pt>
                <c:pt idx="1703">
                  <c:v>1468.95</c:v>
                </c:pt>
                <c:pt idx="1704">
                  <c:v>1469.95</c:v>
                </c:pt>
                <c:pt idx="1705">
                  <c:v>1471.35</c:v>
                </c:pt>
                <c:pt idx="1706">
                  <c:v>1472.25</c:v>
                </c:pt>
                <c:pt idx="1707">
                  <c:v>1473.6</c:v>
                </c:pt>
                <c:pt idx="1708">
                  <c:v>1474.55</c:v>
                </c:pt>
                <c:pt idx="1709">
                  <c:v>1475.9</c:v>
                </c:pt>
                <c:pt idx="1710">
                  <c:v>1477.1</c:v>
                </c:pt>
                <c:pt idx="1711">
                  <c:v>1478.35</c:v>
                </c:pt>
                <c:pt idx="1712">
                  <c:v>1479.45</c:v>
                </c:pt>
                <c:pt idx="1713">
                  <c:v>1480.8</c:v>
                </c:pt>
                <c:pt idx="1714">
                  <c:v>1481.95</c:v>
                </c:pt>
                <c:pt idx="1715">
                  <c:v>1483.35</c:v>
                </c:pt>
                <c:pt idx="1716">
                  <c:v>1484.25</c:v>
                </c:pt>
                <c:pt idx="1717">
                  <c:v>1485.55</c:v>
                </c:pt>
                <c:pt idx="1718">
                  <c:v>1486.75</c:v>
                </c:pt>
                <c:pt idx="1719">
                  <c:v>1488.15</c:v>
                </c:pt>
                <c:pt idx="1720">
                  <c:v>1489.25</c:v>
                </c:pt>
                <c:pt idx="1721">
                  <c:v>1490.5</c:v>
                </c:pt>
                <c:pt idx="1722">
                  <c:v>1491.6</c:v>
                </c:pt>
                <c:pt idx="1723">
                  <c:v>1493.05</c:v>
                </c:pt>
                <c:pt idx="1724">
                  <c:v>1493.95</c:v>
                </c:pt>
                <c:pt idx="1725">
                  <c:v>1495.15</c:v>
                </c:pt>
                <c:pt idx="1726">
                  <c:v>1496.05</c:v>
                </c:pt>
                <c:pt idx="1727">
                  <c:v>1497.5</c:v>
                </c:pt>
                <c:pt idx="1728">
                  <c:v>1498.5</c:v>
                </c:pt>
                <c:pt idx="1729">
                  <c:v>1499.75</c:v>
                </c:pt>
                <c:pt idx="1730">
                  <c:v>1501.05</c:v>
                </c:pt>
                <c:pt idx="1731">
                  <c:v>1502.15</c:v>
                </c:pt>
                <c:pt idx="1732">
                  <c:v>1503.1</c:v>
                </c:pt>
                <c:pt idx="1733">
                  <c:v>1504.7</c:v>
                </c:pt>
                <c:pt idx="1734">
                  <c:v>1505.75</c:v>
                </c:pt>
                <c:pt idx="1735">
                  <c:v>1507.4</c:v>
                </c:pt>
                <c:pt idx="1736">
                  <c:v>1508.25</c:v>
                </c:pt>
                <c:pt idx="1737">
                  <c:v>1509.9</c:v>
                </c:pt>
                <c:pt idx="1738">
                  <c:v>1511.15</c:v>
                </c:pt>
                <c:pt idx="1739">
                  <c:v>1512.6</c:v>
                </c:pt>
                <c:pt idx="1740">
                  <c:v>1514</c:v>
                </c:pt>
                <c:pt idx="1741">
                  <c:v>1515.4</c:v>
                </c:pt>
                <c:pt idx="1742">
                  <c:v>1516.6</c:v>
                </c:pt>
                <c:pt idx="1743">
                  <c:v>1518</c:v>
                </c:pt>
                <c:pt idx="1744">
                  <c:v>1518.9</c:v>
                </c:pt>
                <c:pt idx="1745">
                  <c:v>1520.35</c:v>
                </c:pt>
                <c:pt idx="1746">
                  <c:v>1521.7</c:v>
                </c:pt>
                <c:pt idx="1747">
                  <c:v>1523.2</c:v>
                </c:pt>
                <c:pt idx="1748">
                  <c:v>1524.85</c:v>
                </c:pt>
                <c:pt idx="1749">
                  <c:v>1526.55</c:v>
                </c:pt>
                <c:pt idx="1750">
                  <c:v>1527.6</c:v>
                </c:pt>
                <c:pt idx="1751">
                  <c:v>1529.05</c:v>
                </c:pt>
                <c:pt idx="1752">
                  <c:v>1530.35</c:v>
                </c:pt>
                <c:pt idx="1753">
                  <c:v>1531.9</c:v>
                </c:pt>
                <c:pt idx="1754">
                  <c:v>1533.35</c:v>
                </c:pt>
                <c:pt idx="1755">
                  <c:v>1535.1</c:v>
                </c:pt>
                <c:pt idx="1756">
                  <c:v>1536.05</c:v>
                </c:pt>
                <c:pt idx="1757">
                  <c:v>1537.75</c:v>
                </c:pt>
                <c:pt idx="1758">
                  <c:v>1539.05</c:v>
                </c:pt>
                <c:pt idx="1759">
                  <c:v>1540.6</c:v>
                </c:pt>
                <c:pt idx="1760">
                  <c:v>1541.7</c:v>
                </c:pt>
                <c:pt idx="1761">
                  <c:v>1543.15</c:v>
                </c:pt>
                <c:pt idx="1762">
                  <c:v>1544.05</c:v>
                </c:pt>
                <c:pt idx="1763">
                  <c:v>1545.55</c:v>
                </c:pt>
                <c:pt idx="1764">
                  <c:v>1547.4</c:v>
                </c:pt>
                <c:pt idx="1765">
                  <c:v>1550</c:v>
                </c:pt>
                <c:pt idx="1766">
                  <c:v>1551.55</c:v>
                </c:pt>
                <c:pt idx="1767">
                  <c:v>1553.9</c:v>
                </c:pt>
                <c:pt idx="1768">
                  <c:v>1555.1</c:v>
                </c:pt>
                <c:pt idx="1769">
                  <c:v>1557.05</c:v>
                </c:pt>
                <c:pt idx="1770">
                  <c:v>1558.6</c:v>
                </c:pt>
                <c:pt idx="1771">
                  <c:v>1560</c:v>
                </c:pt>
                <c:pt idx="1772">
                  <c:v>1561.15</c:v>
                </c:pt>
                <c:pt idx="1773">
                  <c:v>1562.45</c:v>
                </c:pt>
                <c:pt idx="1774">
                  <c:v>1563.75</c:v>
                </c:pt>
                <c:pt idx="1775">
                  <c:v>1565.45</c:v>
                </c:pt>
                <c:pt idx="1776">
                  <c:v>1566.35</c:v>
                </c:pt>
                <c:pt idx="1777">
                  <c:v>1567.85</c:v>
                </c:pt>
                <c:pt idx="1778">
                  <c:v>1568.75</c:v>
                </c:pt>
                <c:pt idx="1779">
                  <c:v>1570.4</c:v>
                </c:pt>
                <c:pt idx="1780">
                  <c:v>1571.25</c:v>
                </c:pt>
                <c:pt idx="1781">
                  <c:v>1572.65</c:v>
                </c:pt>
                <c:pt idx="1782">
                  <c:v>1574.05</c:v>
                </c:pt>
                <c:pt idx="1783">
                  <c:v>1575.45</c:v>
                </c:pt>
                <c:pt idx="1784">
                  <c:v>1576.55</c:v>
                </c:pt>
                <c:pt idx="1785">
                  <c:v>1577.9</c:v>
                </c:pt>
                <c:pt idx="1786">
                  <c:v>1578.95</c:v>
                </c:pt>
                <c:pt idx="1787">
                  <c:v>1580.4</c:v>
                </c:pt>
                <c:pt idx="1788">
                  <c:v>1581.65</c:v>
                </c:pt>
                <c:pt idx="1789">
                  <c:v>1582.8</c:v>
                </c:pt>
                <c:pt idx="1790">
                  <c:v>1584.05</c:v>
                </c:pt>
                <c:pt idx="1791">
                  <c:v>1585.35</c:v>
                </c:pt>
                <c:pt idx="1792">
                  <c:v>1586.65</c:v>
                </c:pt>
                <c:pt idx="1793">
                  <c:v>1587.8</c:v>
                </c:pt>
                <c:pt idx="1794">
                  <c:v>1589</c:v>
                </c:pt>
                <c:pt idx="1795">
                  <c:v>1590.2</c:v>
                </c:pt>
                <c:pt idx="1796">
                  <c:v>1591.4</c:v>
                </c:pt>
                <c:pt idx="1797">
                  <c:v>1592.6</c:v>
                </c:pt>
                <c:pt idx="1798">
                  <c:v>1594.05</c:v>
                </c:pt>
                <c:pt idx="1799">
                  <c:v>1595.45</c:v>
                </c:pt>
                <c:pt idx="1800">
                  <c:v>1596.45</c:v>
                </c:pt>
                <c:pt idx="1801">
                  <c:v>1597.9</c:v>
                </c:pt>
                <c:pt idx="1802">
                  <c:v>1598.9</c:v>
                </c:pt>
                <c:pt idx="1803">
                  <c:v>1600.45</c:v>
                </c:pt>
                <c:pt idx="1804">
                  <c:v>1601.75</c:v>
                </c:pt>
                <c:pt idx="1805">
                  <c:v>1603.1</c:v>
                </c:pt>
                <c:pt idx="1806">
                  <c:v>1604.05</c:v>
                </c:pt>
                <c:pt idx="1807">
                  <c:v>1605.45</c:v>
                </c:pt>
                <c:pt idx="1808">
                  <c:v>1606.3</c:v>
                </c:pt>
                <c:pt idx="1809">
                  <c:v>1607.8</c:v>
                </c:pt>
                <c:pt idx="1810">
                  <c:v>1609.15</c:v>
                </c:pt>
                <c:pt idx="1811">
                  <c:v>1610.65</c:v>
                </c:pt>
                <c:pt idx="1812">
                  <c:v>1611.5</c:v>
                </c:pt>
                <c:pt idx="1813">
                  <c:v>1612.85</c:v>
                </c:pt>
                <c:pt idx="1814">
                  <c:v>1614.1</c:v>
                </c:pt>
                <c:pt idx="1815">
                  <c:v>1615.45</c:v>
                </c:pt>
                <c:pt idx="1816">
                  <c:v>1616.7</c:v>
                </c:pt>
                <c:pt idx="1817">
                  <c:v>1617.95</c:v>
                </c:pt>
                <c:pt idx="1818">
                  <c:v>1618.8</c:v>
                </c:pt>
                <c:pt idx="1819">
                  <c:v>1620.45</c:v>
                </c:pt>
                <c:pt idx="1820">
                  <c:v>1621.3</c:v>
                </c:pt>
                <c:pt idx="1821">
                  <c:v>1622.75</c:v>
                </c:pt>
                <c:pt idx="1822">
                  <c:v>1624.1</c:v>
                </c:pt>
                <c:pt idx="1823">
                  <c:v>1625.6</c:v>
                </c:pt>
                <c:pt idx="1824">
                  <c:v>1626.85</c:v>
                </c:pt>
                <c:pt idx="1825">
                  <c:v>1628.15</c:v>
                </c:pt>
                <c:pt idx="1826">
                  <c:v>1629.55</c:v>
                </c:pt>
                <c:pt idx="1827">
                  <c:v>1631.05</c:v>
                </c:pt>
                <c:pt idx="1828">
                  <c:v>1632.5</c:v>
                </c:pt>
                <c:pt idx="1829">
                  <c:v>1634</c:v>
                </c:pt>
                <c:pt idx="1830">
                  <c:v>1635.55</c:v>
                </c:pt>
                <c:pt idx="1831">
                  <c:v>1636.75</c:v>
                </c:pt>
                <c:pt idx="1832">
                  <c:v>1638.15</c:v>
                </c:pt>
                <c:pt idx="1833">
                  <c:v>1639.6</c:v>
                </c:pt>
                <c:pt idx="1834">
                  <c:v>1640.6</c:v>
                </c:pt>
                <c:pt idx="1835">
                  <c:v>1641.85</c:v>
                </c:pt>
                <c:pt idx="1836">
                  <c:v>1643.15</c:v>
                </c:pt>
                <c:pt idx="1837">
                  <c:v>1644.4</c:v>
                </c:pt>
                <c:pt idx="1838">
                  <c:v>1645.75</c:v>
                </c:pt>
                <c:pt idx="1839">
                  <c:v>1647.3</c:v>
                </c:pt>
                <c:pt idx="1840">
                  <c:v>1648.65</c:v>
                </c:pt>
                <c:pt idx="1841">
                  <c:v>1650.2</c:v>
                </c:pt>
                <c:pt idx="1842">
                  <c:v>1651.55</c:v>
                </c:pt>
                <c:pt idx="1843">
                  <c:v>1653.1</c:v>
                </c:pt>
                <c:pt idx="1844">
                  <c:v>1654.45</c:v>
                </c:pt>
                <c:pt idx="1845">
                  <c:v>1656.15</c:v>
                </c:pt>
                <c:pt idx="1846">
                  <c:v>1657.8</c:v>
                </c:pt>
                <c:pt idx="1847">
                  <c:v>1659.25</c:v>
                </c:pt>
                <c:pt idx="1848">
                  <c:v>1660.25</c:v>
                </c:pt>
                <c:pt idx="1849">
                  <c:v>1661.7</c:v>
                </c:pt>
                <c:pt idx="1850">
                  <c:v>1663.05</c:v>
                </c:pt>
                <c:pt idx="1851">
                  <c:v>1664.45</c:v>
                </c:pt>
                <c:pt idx="1852">
                  <c:v>1665.75</c:v>
                </c:pt>
                <c:pt idx="1853">
                  <c:v>1667.25</c:v>
                </c:pt>
                <c:pt idx="1854">
                  <c:v>1668.65</c:v>
                </c:pt>
                <c:pt idx="1855">
                  <c:v>1670.15</c:v>
                </c:pt>
                <c:pt idx="1856">
                  <c:v>1671.5</c:v>
                </c:pt>
                <c:pt idx="1857">
                  <c:v>1672.8</c:v>
                </c:pt>
                <c:pt idx="1858">
                  <c:v>1674.1</c:v>
                </c:pt>
                <c:pt idx="1859">
                  <c:v>1675.65</c:v>
                </c:pt>
                <c:pt idx="1860">
                  <c:v>1677.05</c:v>
                </c:pt>
                <c:pt idx="1861">
                  <c:v>1678.6</c:v>
                </c:pt>
                <c:pt idx="1862">
                  <c:v>1680.35</c:v>
                </c:pt>
                <c:pt idx="1863">
                  <c:v>1681.9</c:v>
                </c:pt>
                <c:pt idx="1864">
                  <c:v>1683.3</c:v>
                </c:pt>
                <c:pt idx="1865">
                  <c:v>1684.6</c:v>
                </c:pt>
                <c:pt idx="1866">
                  <c:v>1685.9</c:v>
                </c:pt>
                <c:pt idx="1867">
                  <c:v>1687.25</c:v>
                </c:pt>
                <c:pt idx="1868">
                  <c:v>1688.55</c:v>
                </c:pt>
                <c:pt idx="1869">
                  <c:v>1689.7</c:v>
                </c:pt>
                <c:pt idx="1870">
                  <c:v>1690.95</c:v>
                </c:pt>
                <c:pt idx="1871">
                  <c:v>1692.25</c:v>
                </c:pt>
                <c:pt idx="1872">
                  <c:v>1693.75</c:v>
                </c:pt>
                <c:pt idx="1873">
                  <c:v>1695.35</c:v>
                </c:pt>
                <c:pt idx="1874">
                  <c:v>1696.65</c:v>
                </c:pt>
                <c:pt idx="1875">
                  <c:v>1698</c:v>
                </c:pt>
                <c:pt idx="1876">
                  <c:v>1699.5</c:v>
                </c:pt>
                <c:pt idx="1877">
                  <c:v>1700.9</c:v>
                </c:pt>
                <c:pt idx="1878">
                  <c:v>1702.25</c:v>
                </c:pt>
                <c:pt idx="1879">
                  <c:v>1703.8</c:v>
                </c:pt>
                <c:pt idx="1880">
                  <c:v>1705.45</c:v>
                </c:pt>
                <c:pt idx="1881">
                  <c:v>1707</c:v>
                </c:pt>
                <c:pt idx="1882">
                  <c:v>1708.5</c:v>
                </c:pt>
                <c:pt idx="1883">
                  <c:v>1709.85</c:v>
                </c:pt>
                <c:pt idx="1884">
                  <c:v>1711.15</c:v>
                </c:pt>
                <c:pt idx="1885">
                  <c:v>1712.6</c:v>
                </c:pt>
                <c:pt idx="1886">
                  <c:v>1714.05</c:v>
                </c:pt>
                <c:pt idx="1887">
                  <c:v>1715.4</c:v>
                </c:pt>
                <c:pt idx="1888">
                  <c:v>1716.7</c:v>
                </c:pt>
                <c:pt idx="1889">
                  <c:v>1718.15</c:v>
                </c:pt>
                <c:pt idx="1890">
                  <c:v>1719.65</c:v>
                </c:pt>
                <c:pt idx="1891">
                  <c:v>1721</c:v>
                </c:pt>
                <c:pt idx="1892">
                  <c:v>1722.25</c:v>
                </c:pt>
                <c:pt idx="1893">
                  <c:v>1723.85</c:v>
                </c:pt>
                <c:pt idx="1894">
                  <c:v>1725.2</c:v>
                </c:pt>
                <c:pt idx="1895">
                  <c:v>1726.65</c:v>
                </c:pt>
                <c:pt idx="1896">
                  <c:v>1728.25</c:v>
                </c:pt>
                <c:pt idx="1897">
                  <c:v>1729.65</c:v>
                </c:pt>
                <c:pt idx="1898">
                  <c:v>1731.05</c:v>
                </c:pt>
                <c:pt idx="1899">
                  <c:v>1732.4</c:v>
                </c:pt>
                <c:pt idx="1900">
                  <c:v>1733.7</c:v>
                </c:pt>
                <c:pt idx="1901">
                  <c:v>1735.05</c:v>
                </c:pt>
                <c:pt idx="1902">
                  <c:v>1736.4</c:v>
                </c:pt>
                <c:pt idx="1903">
                  <c:v>1738.05</c:v>
                </c:pt>
                <c:pt idx="1904">
                  <c:v>1739.35</c:v>
                </c:pt>
                <c:pt idx="1905">
                  <c:v>1740.8</c:v>
                </c:pt>
                <c:pt idx="1906">
                  <c:v>1742.3</c:v>
                </c:pt>
                <c:pt idx="1907">
                  <c:v>1743.95</c:v>
                </c:pt>
                <c:pt idx="1908">
                  <c:v>1745.35</c:v>
                </c:pt>
                <c:pt idx="1909">
                  <c:v>1746.75</c:v>
                </c:pt>
                <c:pt idx="1910">
                  <c:v>1748.1</c:v>
                </c:pt>
                <c:pt idx="1911">
                  <c:v>1749.6</c:v>
                </c:pt>
                <c:pt idx="1912">
                  <c:v>1751.2</c:v>
                </c:pt>
                <c:pt idx="1913">
                  <c:v>1752.6</c:v>
                </c:pt>
                <c:pt idx="1914">
                  <c:v>1754.1</c:v>
                </c:pt>
                <c:pt idx="1915">
                  <c:v>1755.7</c:v>
                </c:pt>
                <c:pt idx="1916">
                  <c:v>1757.3</c:v>
                </c:pt>
                <c:pt idx="1917">
                  <c:v>1758.7</c:v>
                </c:pt>
                <c:pt idx="1918">
                  <c:v>1759.9</c:v>
                </c:pt>
                <c:pt idx="1919">
                  <c:v>1761.3</c:v>
                </c:pt>
                <c:pt idx="1920">
                  <c:v>1762.7</c:v>
                </c:pt>
                <c:pt idx="1921">
                  <c:v>1764.2</c:v>
                </c:pt>
                <c:pt idx="1922">
                  <c:v>1765.5</c:v>
                </c:pt>
                <c:pt idx="1923">
                  <c:v>1767.05</c:v>
                </c:pt>
                <c:pt idx="1924">
                  <c:v>1768.2</c:v>
                </c:pt>
                <c:pt idx="1925">
                  <c:v>1769.55</c:v>
                </c:pt>
                <c:pt idx="1926">
                  <c:v>1771.1</c:v>
                </c:pt>
                <c:pt idx="1927">
                  <c:v>1772.5</c:v>
                </c:pt>
                <c:pt idx="1928">
                  <c:v>1773.95</c:v>
                </c:pt>
                <c:pt idx="1929">
                  <c:v>1775.4</c:v>
                </c:pt>
                <c:pt idx="1930">
                  <c:v>1776.95</c:v>
                </c:pt>
                <c:pt idx="1931">
                  <c:v>1778.35</c:v>
                </c:pt>
                <c:pt idx="1932">
                  <c:v>1779.7</c:v>
                </c:pt>
                <c:pt idx="1933">
                  <c:v>1781</c:v>
                </c:pt>
                <c:pt idx="1934">
                  <c:v>1782.35</c:v>
                </c:pt>
                <c:pt idx="1935">
                  <c:v>1783.8</c:v>
                </c:pt>
                <c:pt idx="1936">
                  <c:v>1785.35</c:v>
                </c:pt>
                <c:pt idx="1937">
                  <c:v>1786.75</c:v>
                </c:pt>
                <c:pt idx="1938">
                  <c:v>1788.2</c:v>
                </c:pt>
                <c:pt idx="1939">
                  <c:v>1789.75</c:v>
                </c:pt>
                <c:pt idx="1940">
                  <c:v>1791.2</c:v>
                </c:pt>
                <c:pt idx="1941">
                  <c:v>1792.55</c:v>
                </c:pt>
                <c:pt idx="1942">
                  <c:v>1793.85</c:v>
                </c:pt>
                <c:pt idx="1943">
                  <c:v>1795.3</c:v>
                </c:pt>
                <c:pt idx="1944">
                  <c:v>1796.7</c:v>
                </c:pt>
                <c:pt idx="1945">
                  <c:v>1798.3</c:v>
                </c:pt>
                <c:pt idx="1946">
                  <c:v>1799.55</c:v>
                </c:pt>
                <c:pt idx="1947">
                  <c:v>1801.2</c:v>
                </c:pt>
                <c:pt idx="1948">
                  <c:v>1802.4</c:v>
                </c:pt>
                <c:pt idx="1949">
                  <c:v>1803.8</c:v>
                </c:pt>
                <c:pt idx="1950">
                  <c:v>1805.05</c:v>
                </c:pt>
                <c:pt idx="1951">
                  <c:v>1806.3</c:v>
                </c:pt>
                <c:pt idx="1952">
                  <c:v>1807.65</c:v>
                </c:pt>
                <c:pt idx="1953">
                  <c:v>1809.2</c:v>
                </c:pt>
                <c:pt idx="1954">
                  <c:v>1810.1</c:v>
                </c:pt>
                <c:pt idx="1955">
                  <c:v>1811.65</c:v>
                </c:pt>
                <c:pt idx="1956">
                  <c:v>1812.85</c:v>
                </c:pt>
                <c:pt idx="1957">
                  <c:v>1814.45</c:v>
                </c:pt>
                <c:pt idx="1958">
                  <c:v>1815.75</c:v>
                </c:pt>
                <c:pt idx="1959">
                  <c:v>1817.2</c:v>
                </c:pt>
                <c:pt idx="1960">
                  <c:v>1818.9</c:v>
                </c:pt>
                <c:pt idx="1961">
                  <c:v>1820.25</c:v>
                </c:pt>
                <c:pt idx="1962">
                  <c:v>1821.75</c:v>
                </c:pt>
                <c:pt idx="1963">
                  <c:v>1823.15</c:v>
                </c:pt>
                <c:pt idx="1964">
                  <c:v>1824.5</c:v>
                </c:pt>
                <c:pt idx="1965">
                  <c:v>1825.85</c:v>
                </c:pt>
                <c:pt idx="1966">
                  <c:v>1827.05</c:v>
                </c:pt>
                <c:pt idx="1967">
                  <c:v>1828.25</c:v>
                </c:pt>
                <c:pt idx="1968">
                  <c:v>1829.25</c:v>
                </c:pt>
                <c:pt idx="1969">
                  <c:v>1830.5</c:v>
                </c:pt>
                <c:pt idx="1970">
                  <c:v>1831.65</c:v>
                </c:pt>
                <c:pt idx="1971">
                  <c:v>1833.3</c:v>
                </c:pt>
                <c:pt idx="1972">
                  <c:v>1834.6</c:v>
                </c:pt>
                <c:pt idx="1973">
                  <c:v>1836.1</c:v>
                </c:pt>
                <c:pt idx="1974">
                  <c:v>1837.45</c:v>
                </c:pt>
                <c:pt idx="1975">
                  <c:v>1839.1</c:v>
                </c:pt>
                <c:pt idx="1976">
                  <c:v>1840.4</c:v>
                </c:pt>
                <c:pt idx="1977">
                  <c:v>1842.3</c:v>
                </c:pt>
                <c:pt idx="1978">
                  <c:v>1844.4</c:v>
                </c:pt>
                <c:pt idx="1979">
                  <c:v>1846.15</c:v>
                </c:pt>
                <c:pt idx="1980">
                  <c:v>1847.95</c:v>
                </c:pt>
                <c:pt idx="1981">
                  <c:v>1849.6</c:v>
                </c:pt>
                <c:pt idx="1982">
                  <c:v>1851.25</c:v>
                </c:pt>
                <c:pt idx="1983">
                  <c:v>1853</c:v>
                </c:pt>
                <c:pt idx="1984">
                  <c:v>1854.4</c:v>
                </c:pt>
                <c:pt idx="1985">
                  <c:v>1856.5</c:v>
                </c:pt>
                <c:pt idx="1986">
                  <c:v>1857.8</c:v>
                </c:pt>
                <c:pt idx="1987">
                  <c:v>1859.4</c:v>
                </c:pt>
                <c:pt idx="1988">
                  <c:v>1860.95</c:v>
                </c:pt>
                <c:pt idx="1989">
                  <c:v>1862.65</c:v>
                </c:pt>
                <c:pt idx="1990">
                  <c:v>1864</c:v>
                </c:pt>
                <c:pt idx="1991">
                  <c:v>1865.8</c:v>
                </c:pt>
                <c:pt idx="1992">
                  <c:v>1867.15</c:v>
                </c:pt>
                <c:pt idx="1993">
                  <c:v>1868.9</c:v>
                </c:pt>
                <c:pt idx="1994">
                  <c:v>1870.35</c:v>
                </c:pt>
                <c:pt idx="1995">
                  <c:v>1872.2</c:v>
                </c:pt>
                <c:pt idx="1996">
                  <c:v>1873.55</c:v>
                </c:pt>
                <c:pt idx="1997">
                  <c:v>1875.1</c:v>
                </c:pt>
                <c:pt idx="1998">
                  <c:v>1876.5</c:v>
                </c:pt>
                <c:pt idx="1999">
                  <c:v>1877.95</c:v>
                </c:pt>
                <c:pt idx="2000">
                  <c:v>1879.4</c:v>
                </c:pt>
                <c:pt idx="2001">
                  <c:v>1880.9</c:v>
                </c:pt>
                <c:pt idx="2002">
                  <c:v>1882.5</c:v>
                </c:pt>
                <c:pt idx="2003">
                  <c:v>1884.05</c:v>
                </c:pt>
                <c:pt idx="2004">
                  <c:v>1885.5</c:v>
                </c:pt>
                <c:pt idx="2005">
                  <c:v>1887.2</c:v>
                </c:pt>
                <c:pt idx="2006">
                  <c:v>1888.85</c:v>
                </c:pt>
                <c:pt idx="2007">
                  <c:v>1890.3</c:v>
                </c:pt>
                <c:pt idx="2008">
                  <c:v>1891.65</c:v>
                </c:pt>
                <c:pt idx="2009">
                  <c:v>1893.15</c:v>
                </c:pt>
                <c:pt idx="2010">
                  <c:v>1894.7</c:v>
                </c:pt>
                <c:pt idx="2011">
                  <c:v>1896.2</c:v>
                </c:pt>
                <c:pt idx="2012">
                  <c:v>1897.6</c:v>
                </c:pt>
                <c:pt idx="2013">
                  <c:v>1899.05</c:v>
                </c:pt>
                <c:pt idx="2014">
                  <c:v>1900.6</c:v>
                </c:pt>
                <c:pt idx="2015">
                  <c:v>1901.95</c:v>
                </c:pt>
                <c:pt idx="2016">
                  <c:v>1903.3</c:v>
                </c:pt>
                <c:pt idx="2017">
                  <c:v>1904.85</c:v>
                </c:pt>
                <c:pt idx="2018">
                  <c:v>1906.4</c:v>
                </c:pt>
                <c:pt idx="2019">
                  <c:v>1907.95</c:v>
                </c:pt>
                <c:pt idx="2020">
                  <c:v>1909.3</c:v>
                </c:pt>
                <c:pt idx="2021">
                  <c:v>1910.8</c:v>
                </c:pt>
                <c:pt idx="2022">
                  <c:v>1912.45</c:v>
                </c:pt>
                <c:pt idx="2023">
                  <c:v>1914.05</c:v>
                </c:pt>
                <c:pt idx="2024">
                  <c:v>1915.45</c:v>
                </c:pt>
                <c:pt idx="2025">
                  <c:v>1917.1</c:v>
                </c:pt>
                <c:pt idx="2026">
                  <c:v>1918.5</c:v>
                </c:pt>
                <c:pt idx="2027">
                  <c:v>1920.05</c:v>
                </c:pt>
                <c:pt idx="2028">
                  <c:v>1921.4</c:v>
                </c:pt>
                <c:pt idx="2029">
                  <c:v>1922.9</c:v>
                </c:pt>
                <c:pt idx="2030">
                  <c:v>1924.25</c:v>
                </c:pt>
                <c:pt idx="2031">
                  <c:v>1925.7</c:v>
                </c:pt>
                <c:pt idx="2032">
                  <c:v>1927.2</c:v>
                </c:pt>
                <c:pt idx="2033">
                  <c:v>1928.65</c:v>
                </c:pt>
                <c:pt idx="2034">
                  <c:v>1930.05</c:v>
                </c:pt>
                <c:pt idx="2035">
                  <c:v>1931.85</c:v>
                </c:pt>
                <c:pt idx="2036">
                  <c:v>1933.15</c:v>
                </c:pt>
                <c:pt idx="2037">
                  <c:v>1934.95</c:v>
                </c:pt>
                <c:pt idx="2038">
                  <c:v>1936.6</c:v>
                </c:pt>
                <c:pt idx="2039">
                  <c:v>1938.25</c:v>
                </c:pt>
                <c:pt idx="2040">
                  <c:v>1939.65</c:v>
                </c:pt>
                <c:pt idx="2041">
                  <c:v>1941.4</c:v>
                </c:pt>
                <c:pt idx="2042">
                  <c:v>1942.95</c:v>
                </c:pt>
                <c:pt idx="2043">
                  <c:v>1944.75</c:v>
                </c:pt>
                <c:pt idx="2044">
                  <c:v>1946.2</c:v>
                </c:pt>
                <c:pt idx="2045">
                  <c:v>1947.6</c:v>
                </c:pt>
                <c:pt idx="2046">
                  <c:v>1949.2</c:v>
                </c:pt>
                <c:pt idx="2047">
                  <c:v>1951.05</c:v>
                </c:pt>
                <c:pt idx="2048">
                  <c:v>1952.7</c:v>
                </c:pt>
                <c:pt idx="2049">
                  <c:v>1954.1</c:v>
                </c:pt>
                <c:pt idx="2050">
                  <c:v>1955.7</c:v>
                </c:pt>
                <c:pt idx="2051">
                  <c:v>1957.3</c:v>
                </c:pt>
                <c:pt idx="2052">
                  <c:v>1958.75</c:v>
                </c:pt>
                <c:pt idx="2053">
                  <c:v>1960.35</c:v>
                </c:pt>
                <c:pt idx="2054">
                  <c:v>1961.75</c:v>
                </c:pt>
                <c:pt idx="2055">
                  <c:v>1963.25</c:v>
                </c:pt>
                <c:pt idx="2056">
                  <c:v>1964.9</c:v>
                </c:pt>
                <c:pt idx="2057">
                  <c:v>1966.6</c:v>
                </c:pt>
                <c:pt idx="2058">
                  <c:v>1967.95</c:v>
                </c:pt>
                <c:pt idx="2059">
                  <c:v>1969.5</c:v>
                </c:pt>
                <c:pt idx="2060">
                  <c:v>1970.85</c:v>
                </c:pt>
                <c:pt idx="2061">
                  <c:v>1972.3</c:v>
                </c:pt>
                <c:pt idx="2062">
                  <c:v>1973.75</c:v>
                </c:pt>
                <c:pt idx="2063">
                  <c:v>1975.45</c:v>
                </c:pt>
                <c:pt idx="2064">
                  <c:v>1977</c:v>
                </c:pt>
                <c:pt idx="2065">
                  <c:v>1978.75</c:v>
                </c:pt>
                <c:pt idx="2066">
                  <c:v>1980.4</c:v>
                </c:pt>
                <c:pt idx="2067">
                  <c:v>1981.9</c:v>
                </c:pt>
                <c:pt idx="2068">
                  <c:v>1983.3</c:v>
                </c:pt>
                <c:pt idx="2069">
                  <c:v>1985</c:v>
                </c:pt>
                <c:pt idx="2070">
                  <c:v>1986.35</c:v>
                </c:pt>
                <c:pt idx="2071">
                  <c:v>1987.9</c:v>
                </c:pt>
                <c:pt idx="2072">
                  <c:v>1989.45</c:v>
                </c:pt>
                <c:pt idx="2073">
                  <c:v>1991.1</c:v>
                </c:pt>
                <c:pt idx="2074">
                  <c:v>1992.5</c:v>
                </c:pt>
                <c:pt idx="2075">
                  <c:v>1994</c:v>
                </c:pt>
                <c:pt idx="2076">
                  <c:v>1995.4</c:v>
                </c:pt>
                <c:pt idx="2077">
                  <c:v>1996.85</c:v>
                </c:pt>
                <c:pt idx="2078">
                  <c:v>1998.25</c:v>
                </c:pt>
                <c:pt idx="2079">
                  <c:v>1999.8</c:v>
                </c:pt>
                <c:pt idx="2080">
                  <c:v>2001.2</c:v>
                </c:pt>
                <c:pt idx="2081">
                  <c:v>2002.7</c:v>
                </c:pt>
                <c:pt idx="2082">
                  <c:v>2004.1</c:v>
                </c:pt>
                <c:pt idx="2083">
                  <c:v>2005.65</c:v>
                </c:pt>
                <c:pt idx="2084">
                  <c:v>2007.1</c:v>
                </c:pt>
                <c:pt idx="2085">
                  <c:v>2008.7</c:v>
                </c:pt>
                <c:pt idx="2086">
                  <c:v>2010.05</c:v>
                </c:pt>
                <c:pt idx="2087">
                  <c:v>2011.5</c:v>
                </c:pt>
                <c:pt idx="2088">
                  <c:v>2013.25</c:v>
                </c:pt>
                <c:pt idx="2089">
                  <c:v>2014.85</c:v>
                </c:pt>
                <c:pt idx="2090">
                  <c:v>2016.15</c:v>
                </c:pt>
                <c:pt idx="2091">
                  <c:v>2017.65</c:v>
                </c:pt>
                <c:pt idx="2092">
                  <c:v>2019.1</c:v>
                </c:pt>
                <c:pt idx="2093">
                  <c:v>2020.6</c:v>
                </c:pt>
                <c:pt idx="2094">
                  <c:v>2022.15</c:v>
                </c:pt>
                <c:pt idx="2095">
                  <c:v>2023.75</c:v>
                </c:pt>
                <c:pt idx="2096">
                  <c:v>2025.05</c:v>
                </c:pt>
                <c:pt idx="2097">
                  <c:v>2026.7</c:v>
                </c:pt>
                <c:pt idx="2098">
                  <c:v>2028.25</c:v>
                </c:pt>
                <c:pt idx="2099">
                  <c:v>2029.8</c:v>
                </c:pt>
                <c:pt idx="2100">
                  <c:v>2031.3</c:v>
                </c:pt>
                <c:pt idx="2101">
                  <c:v>2033</c:v>
                </c:pt>
                <c:pt idx="2102">
                  <c:v>2034.35</c:v>
                </c:pt>
                <c:pt idx="2103">
                  <c:v>2036.2</c:v>
                </c:pt>
                <c:pt idx="2104">
                  <c:v>2037.8</c:v>
                </c:pt>
                <c:pt idx="2105">
                  <c:v>2039.15</c:v>
                </c:pt>
                <c:pt idx="2106">
                  <c:v>2040.35</c:v>
                </c:pt>
                <c:pt idx="2107">
                  <c:v>2041.65</c:v>
                </c:pt>
                <c:pt idx="2108">
                  <c:v>2043</c:v>
                </c:pt>
                <c:pt idx="2109">
                  <c:v>2044.65</c:v>
                </c:pt>
                <c:pt idx="2110">
                  <c:v>2046.05</c:v>
                </c:pt>
                <c:pt idx="2111">
                  <c:v>2047.65</c:v>
                </c:pt>
                <c:pt idx="2112">
                  <c:v>2049</c:v>
                </c:pt>
                <c:pt idx="2113">
                  <c:v>2050.5</c:v>
                </c:pt>
                <c:pt idx="2114">
                  <c:v>2051.9</c:v>
                </c:pt>
                <c:pt idx="2115">
                  <c:v>2053.6999999999998</c:v>
                </c:pt>
                <c:pt idx="2116">
                  <c:v>2056.1</c:v>
                </c:pt>
                <c:pt idx="2117">
                  <c:v>2057.4499999999998</c:v>
                </c:pt>
                <c:pt idx="2118">
                  <c:v>2058.85</c:v>
                </c:pt>
                <c:pt idx="2119">
                  <c:v>2060.5500000000002</c:v>
                </c:pt>
                <c:pt idx="2120">
                  <c:v>2062.15</c:v>
                </c:pt>
                <c:pt idx="2121">
                  <c:v>2063.5</c:v>
                </c:pt>
                <c:pt idx="2122">
                  <c:v>2065.1999999999998</c:v>
                </c:pt>
                <c:pt idx="2123">
                  <c:v>2066.6</c:v>
                </c:pt>
                <c:pt idx="2124">
                  <c:v>2068.25</c:v>
                </c:pt>
                <c:pt idx="2125">
                  <c:v>2069.6</c:v>
                </c:pt>
                <c:pt idx="2126">
                  <c:v>2071.3000000000002</c:v>
                </c:pt>
                <c:pt idx="2127">
                  <c:v>2072.6999999999998</c:v>
                </c:pt>
                <c:pt idx="2128">
                  <c:v>2074.4499999999998</c:v>
                </c:pt>
                <c:pt idx="2129">
                  <c:v>2076</c:v>
                </c:pt>
                <c:pt idx="2130">
                  <c:v>2077.65</c:v>
                </c:pt>
                <c:pt idx="2131">
                  <c:v>2079.4499999999998</c:v>
                </c:pt>
                <c:pt idx="2132">
                  <c:v>2081.0500000000002</c:v>
                </c:pt>
                <c:pt idx="2133">
                  <c:v>2082.65</c:v>
                </c:pt>
                <c:pt idx="2134">
                  <c:v>2084.5</c:v>
                </c:pt>
                <c:pt idx="2135">
                  <c:v>2086.1999999999998</c:v>
                </c:pt>
                <c:pt idx="2136">
                  <c:v>2087.8000000000002</c:v>
                </c:pt>
                <c:pt idx="2137">
                  <c:v>2089.1999999999998</c:v>
                </c:pt>
                <c:pt idx="2138">
                  <c:v>2090.6999999999998</c:v>
                </c:pt>
                <c:pt idx="2139">
                  <c:v>2092.3000000000002</c:v>
                </c:pt>
                <c:pt idx="2140">
                  <c:v>2094</c:v>
                </c:pt>
                <c:pt idx="2141">
                  <c:v>2095.6</c:v>
                </c:pt>
                <c:pt idx="2142">
                  <c:v>2097</c:v>
                </c:pt>
                <c:pt idx="2143">
                  <c:v>2098.6999999999998</c:v>
                </c:pt>
                <c:pt idx="2144">
                  <c:v>2100.1</c:v>
                </c:pt>
                <c:pt idx="2145">
                  <c:v>2101.5500000000002</c:v>
                </c:pt>
                <c:pt idx="2146">
                  <c:v>2103.1</c:v>
                </c:pt>
                <c:pt idx="2147">
                  <c:v>2104.8000000000002</c:v>
                </c:pt>
                <c:pt idx="2148">
                  <c:v>2106.65</c:v>
                </c:pt>
                <c:pt idx="2149">
                  <c:v>2108.25</c:v>
                </c:pt>
                <c:pt idx="2150">
                  <c:v>2109.8000000000002</c:v>
                </c:pt>
                <c:pt idx="2151">
                  <c:v>2111.4499999999998</c:v>
                </c:pt>
                <c:pt idx="2152">
                  <c:v>2113.0500000000002</c:v>
                </c:pt>
                <c:pt idx="2153">
                  <c:v>2114.65</c:v>
                </c:pt>
                <c:pt idx="2154">
                  <c:v>2116.1999999999998</c:v>
                </c:pt>
                <c:pt idx="2155">
                  <c:v>2117.5</c:v>
                </c:pt>
                <c:pt idx="2156">
                  <c:v>2119.1999999999998</c:v>
                </c:pt>
                <c:pt idx="2157">
                  <c:v>2120.6</c:v>
                </c:pt>
                <c:pt idx="2158">
                  <c:v>2122.3000000000002</c:v>
                </c:pt>
                <c:pt idx="2159">
                  <c:v>2123.9499999999998</c:v>
                </c:pt>
                <c:pt idx="2160">
                  <c:v>2125.4</c:v>
                </c:pt>
                <c:pt idx="2161">
                  <c:v>2127.0500000000002</c:v>
                </c:pt>
                <c:pt idx="2162">
                  <c:v>2128.65</c:v>
                </c:pt>
                <c:pt idx="2163">
                  <c:v>2129.9499999999998</c:v>
                </c:pt>
                <c:pt idx="2164">
                  <c:v>2131.8000000000002</c:v>
                </c:pt>
                <c:pt idx="2165">
                  <c:v>2133.3000000000002</c:v>
                </c:pt>
                <c:pt idx="2166">
                  <c:v>2134.6999999999998</c:v>
                </c:pt>
                <c:pt idx="2167">
                  <c:v>2136.4499999999998</c:v>
                </c:pt>
                <c:pt idx="2168">
                  <c:v>2138.15</c:v>
                </c:pt>
                <c:pt idx="2169">
                  <c:v>2140.1</c:v>
                </c:pt>
                <c:pt idx="2170">
                  <c:v>2142.25</c:v>
                </c:pt>
                <c:pt idx="2171">
                  <c:v>2144.5500000000002</c:v>
                </c:pt>
                <c:pt idx="2172">
                  <c:v>2146.4499999999998</c:v>
                </c:pt>
                <c:pt idx="2173">
                  <c:v>2147.9499999999998</c:v>
                </c:pt>
                <c:pt idx="2174">
                  <c:v>2150.0500000000002</c:v>
                </c:pt>
                <c:pt idx="2175">
                  <c:v>2151.5500000000002</c:v>
                </c:pt>
                <c:pt idx="2176">
                  <c:v>2153.25</c:v>
                </c:pt>
                <c:pt idx="2177">
                  <c:v>2155.15</c:v>
                </c:pt>
                <c:pt idx="2178">
                  <c:v>2156.6999999999998</c:v>
                </c:pt>
                <c:pt idx="2179">
                  <c:v>2158.15</c:v>
                </c:pt>
                <c:pt idx="2180">
                  <c:v>2159.65</c:v>
                </c:pt>
                <c:pt idx="2181">
                  <c:v>2161.15</c:v>
                </c:pt>
                <c:pt idx="2182">
                  <c:v>2162.8000000000002</c:v>
                </c:pt>
                <c:pt idx="2183">
                  <c:v>2164.4</c:v>
                </c:pt>
                <c:pt idx="2184">
                  <c:v>2166</c:v>
                </c:pt>
                <c:pt idx="2185">
                  <c:v>2167.5</c:v>
                </c:pt>
                <c:pt idx="2186">
                  <c:v>2169.1</c:v>
                </c:pt>
                <c:pt idx="2187">
                  <c:v>2170.65</c:v>
                </c:pt>
                <c:pt idx="2188">
                  <c:v>2172.35</c:v>
                </c:pt>
                <c:pt idx="2189">
                  <c:v>2174.1999999999998</c:v>
                </c:pt>
                <c:pt idx="2190">
                  <c:v>2175.8000000000002</c:v>
                </c:pt>
                <c:pt idx="2191">
                  <c:v>2177.65</c:v>
                </c:pt>
                <c:pt idx="2192">
                  <c:v>2179.5</c:v>
                </c:pt>
                <c:pt idx="2193">
                  <c:v>2180.85</c:v>
                </c:pt>
                <c:pt idx="2194">
                  <c:v>2182.65</c:v>
                </c:pt>
                <c:pt idx="2195">
                  <c:v>2183.9</c:v>
                </c:pt>
                <c:pt idx="2196">
                  <c:v>2185.4499999999998</c:v>
                </c:pt>
                <c:pt idx="2197">
                  <c:v>2187.15</c:v>
                </c:pt>
                <c:pt idx="2198">
                  <c:v>2188.9499999999998</c:v>
                </c:pt>
                <c:pt idx="2199">
                  <c:v>2190.15</c:v>
                </c:pt>
                <c:pt idx="2200">
                  <c:v>2191.8000000000002</c:v>
                </c:pt>
                <c:pt idx="2201">
                  <c:v>2193.15</c:v>
                </c:pt>
                <c:pt idx="2202">
                  <c:v>2194.85</c:v>
                </c:pt>
                <c:pt idx="2203">
                  <c:v>2196.4499999999998</c:v>
                </c:pt>
                <c:pt idx="2204">
                  <c:v>2198.1999999999998</c:v>
                </c:pt>
                <c:pt idx="2205">
                  <c:v>2199.5</c:v>
                </c:pt>
                <c:pt idx="2206">
                  <c:v>2201.1999999999998</c:v>
                </c:pt>
                <c:pt idx="2207">
                  <c:v>2202.75</c:v>
                </c:pt>
                <c:pt idx="2208">
                  <c:v>2204.35</c:v>
                </c:pt>
                <c:pt idx="2209">
                  <c:v>2205.75</c:v>
                </c:pt>
                <c:pt idx="2210">
                  <c:v>2207.1999999999998</c:v>
                </c:pt>
                <c:pt idx="2211">
                  <c:v>2208.6999999999998</c:v>
                </c:pt>
                <c:pt idx="2212">
                  <c:v>2210.3000000000002</c:v>
                </c:pt>
                <c:pt idx="2213">
                  <c:v>2211.5500000000002</c:v>
                </c:pt>
                <c:pt idx="2214">
                  <c:v>2213.25</c:v>
                </c:pt>
                <c:pt idx="2215">
                  <c:v>2214.75</c:v>
                </c:pt>
                <c:pt idx="2216">
                  <c:v>2216.6</c:v>
                </c:pt>
                <c:pt idx="2217">
                  <c:v>2218</c:v>
                </c:pt>
                <c:pt idx="2218">
                  <c:v>2219.8000000000002</c:v>
                </c:pt>
                <c:pt idx="2219">
                  <c:v>2221.5</c:v>
                </c:pt>
                <c:pt idx="2220">
                  <c:v>2223.25</c:v>
                </c:pt>
                <c:pt idx="2221">
                  <c:v>2224.8000000000002</c:v>
                </c:pt>
                <c:pt idx="2222">
                  <c:v>2226.5500000000002</c:v>
                </c:pt>
                <c:pt idx="2223">
                  <c:v>2228.15</c:v>
                </c:pt>
                <c:pt idx="2224">
                  <c:v>2229.8000000000002</c:v>
                </c:pt>
                <c:pt idx="2225">
                  <c:v>2231.4</c:v>
                </c:pt>
                <c:pt idx="2226">
                  <c:v>2233.1</c:v>
                </c:pt>
                <c:pt idx="2227">
                  <c:v>2234.5</c:v>
                </c:pt>
                <c:pt idx="2228">
                  <c:v>2236.4</c:v>
                </c:pt>
                <c:pt idx="2229">
                  <c:v>2237.85</c:v>
                </c:pt>
                <c:pt idx="2230">
                  <c:v>2239.35</c:v>
                </c:pt>
                <c:pt idx="2231">
                  <c:v>2241.0500000000002</c:v>
                </c:pt>
                <c:pt idx="2232">
                  <c:v>2242.8000000000002</c:v>
                </c:pt>
                <c:pt idx="2233">
                  <c:v>2244.35</c:v>
                </c:pt>
                <c:pt idx="2234">
                  <c:v>2246.25</c:v>
                </c:pt>
                <c:pt idx="2235">
                  <c:v>2247.65</c:v>
                </c:pt>
                <c:pt idx="2236">
                  <c:v>2249.35</c:v>
                </c:pt>
                <c:pt idx="2237">
                  <c:v>2251.4</c:v>
                </c:pt>
                <c:pt idx="2238">
                  <c:v>2253.0500000000002</c:v>
                </c:pt>
                <c:pt idx="2239">
                  <c:v>2254.4499999999998</c:v>
                </c:pt>
                <c:pt idx="2240">
                  <c:v>2256.15</c:v>
                </c:pt>
                <c:pt idx="2241">
                  <c:v>2257.6999999999998</c:v>
                </c:pt>
                <c:pt idx="2242">
                  <c:v>2259.4</c:v>
                </c:pt>
                <c:pt idx="2243">
                  <c:v>2261.1999999999998</c:v>
                </c:pt>
                <c:pt idx="2244">
                  <c:v>2263.0500000000002</c:v>
                </c:pt>
                <c:pt idx="2245">
                  <c:v>2264.65</c:v>
                </c:pt>
                <c:pt idx="2246">
                  <c:v>2266.4499999999998</c:v>
                </c:pt>
                <c:pt idx="2247">
                  <c:v>2268</c:v>
                </c:pt>
                <c:pt idx="2248">
                  <c:v>2269.6</c:v>
                </c:pt>
                <c:pt idx="2249">
                  <c:v>2271.3000000000002</c:v>
                </c:pt>
                <c:pt idx="2250">
                  <c:v>2273.15</c:v>
                </c:pt>
                <c:pt idx="2251">
                  <c:v>2274.75</c:v>
                </c:pt>
                <c:pt idx="2252">
                  <c:v>2276.35</c:v>
                </c:pt>
                <c:pt idx="2253">
                  <c:v>2278</c:v>
                </c:pt>
                <c:pt idx="2254">
                  <c:v>2279.6</c:v>
                </c:pt>
                <c:pt idx="2255">
                  <c:v>2281.35</c:v>
                </c:pt>
                <c:pt idx="2256">
                  <c:v>2283.0500000000002</c:v>
                </c:pt>
                <c:pt idx="2257">
                  <c:v>2284.5500000000002</c:v>
                </c:pt>
                <c:pt idx="2258">
                  <c:v>2286.1999999999998</c:v>
                </c:pt>
                <c:pt idx="2259">
                  <c:v>2288</c:v>
                </c:pt>
                <c:pt idx="2260">
                  <c:v>2290.0500000000002</c:v>
                </c:pt>
                <c:pt idx="2261">
                  <c:v>2291.4</c:v>
                </c:pt>
                <c:pt idx="2262">
                  <c:v>2293.3000000000002</c:v>
                </c:pt>
                <c:pt idx="2263">
                  <c:v>2294.85</c:v>
                </c:pt>
                <c:pt idx="2264">
                  <c:v>2296.5</c:v>
                </c:pt>
                <c:pt idx="2265">
                  <c:v>2298.25</c:v>
                </c:pt>
                <c:pt idx="2266">
                  <c:v>2299.8000000000002</c:v>
                </c:pt>
                <c:pt idx="2267">
                  <c:v>2301.35</c:v>
                </c:pt>
                <c:pt idx="2268">
                  <c:v>2303.1</c:v>
                </c:pt>
                <c:pt idx="2269">
                  <c:v>2304.9499999999998</c:v>
                </c:pt>
                <c:pt idx="2270">
                  <c:v>2306.6999999999998</c:v>
                </c:pt>
                <c:pt idx="2271">
                  <c:v>2308.3000000000002</c:v>
                </c:pt>
                <c:pt idx="2272">
                  <c:v>2309.9499999999998</c:v>
                </c:pt>
                <c:pt idx="2273">
                  <c:v>2311.75</c:v>
                </c:pt>
                <c:pt idx="2274">
                  <c:v>2313.5</c:v>
                </c:pt>
                <c:pt idx="2275">
                  <c:v>2314.8000000000002</c:v>
                </c:pt>
                <c:pt idx="2276">
                  <c:v>2316.6</c:v>
                </c:pt>
                <c:pt idx="2277">
                  <c:v>2317.9</c:v>
                </c:pt>
                <c:pt idx="2278">
                  <c:v>2319.75</c:v>
                </c:pt>
                <c:pt idx="2279">
                  <c:v>2321.5</c:v>
                </c:pt>
                <c:pt idx="2280">
                  <c:v>2323.1</c:v>
                </c:pt>
                <c:pt idx="2281">
                  <c:v>2324.75</c:v>
                </c:pt>
                <c:pt idx="2282">
                  <c:v>2326.4499999999998</c:v>
                </c:pt>
                <c:pt idx="2283">
                  <c:v>2328</c:v>
                </c:pt>
                <c:pt idx="2284">
                  <c:v>2329.65</c:v>
                </c:pt>
                <c:pt idx="2285">
                  <c:v>2331.25</c:v>
                </c:pt>
                <c:pt idx="2286">
                  <c:v>2333.1</c:v>
                </c:pt>
                <c:pt idx="2287">
                  <c:v>2334.8000000000002</c:v>
                </c:pt>
                <c:pt idx="2288">
                  <c:v>2336.65</c:v>
                </c:pt>
                <c:pt idx="2289">
                  <c:v>2338.4499999999998</c:v>
                </c:pt>
                <c:pt idx="2290">
                  <c:v>2340.4</c:v>
                </c:pt>
                <c:pt idx="2291">
                  <c:v>2341.75</c:v>
                </c:pt>
                <c:pt idx="2292">
                  <c:v>2343.65</c:v>
                </c:pt>
                <c:pt idx="2293">
                  <c:v>2345.1999999999998</c:v>
                </c:pt>
                <c:pt idx="2294">
                  <c:v>2346.85</c:v>
                </c:pt>
                <c:pt idx="2295">
                  <c:v>2348.4</c:v>
                </c:pt>
                <c:pt idx="2296">
                  <c:v>2350.85</c:v>
                </c:pt>
                <c:pt idx="2297">
                  <c:v>2352.1999999999998</c:v>
                </c:pt>
                <c:pt idx="2298">
                  <c:v>2354.0500000000002</c:v>
                </c:pt>
                <c:pt idx="2299">
                  <c:v>2355.5500000000002</c:v>
                </c:pt>
                <c:pt idx="2300">
                  <c:v>2357.4</c:v>
                </c:pt>
                <c:pt idx="2301">
                  <c:v>2359</c:v>
                </c:pt>
                <c:pt idx="2302">
                  <c:v>2360.85</c:v>
                </c:pt>
                <c:pt idx="2303">
                  <c:v>2362.1</c:v>
                </c:pt>
                <c:pt idx="2304">
                  <c:v>2363.9</c:v>
                </c:pt>
                <c:pt idx="2305">
                  <c:v>2365.5500000000002</c:v>
                </c:pt>
                <c:pt idx="2306">
                  <c:v>2367.5500000000002</c:v>
                </c:pt>
                <c:pt idx="2307">
                  <c:v>2369.5</c:v>
                </c:pt>
                <c:pt idx="2308">
                  <c:v>2371.5500000000002</c:v>
                </c:pt>
                <c:pt idx="2309">
                  <c:v>2372.9499999999998</c:v>
                </c:pt>
                <c:pt idx="2310">
                  <c:v>2374.6999999999998</c:v>
                </c:pt>
                <c:pt idx="2311">
                  <c:v>2376.5500000000002</c:v>
                </c:pt>
                <c:pt idx="2312">
                  <c:v>2378.1999999999998</c:v>
                </c:pt>
                <c:pt idx="2313">
                  <c:v>2379.6999999999998</c:v>
                </c:pt>
                <c:pt idx="2314">
                  <c:v>2381.4499999999998</c:v>
                </c:pt>
                <c:pt idx="2315">
                  <c:v>2382.8000000000002</c:v>
                </c:pt>
                <c:pt idx="2316">
                  <c:v>2384.75</c:v>
                </c:pt>
                <c:pt idx="2317">
                  <c:v>2386.25</c:v>
                </c:pt>
                <c:pt idx="2318">
                  <c:v>2388.1</c:v>
                </c:pt>
                <c:pt idx="2319">
                  <c:v>2389.6999999999998</c:v>
                </c:pt>
                <c:pt idx="2320">
                  <c:v>2391.4499999999998</c:v>
                </c:pt>
                <c:pt idx="2321">
                  <c:v>2393</c:v>
                </c:pt>
                <c:pt idx="2322">
                  <c:v>2394.9499999999998</c:v>
                </c:pt>
                <c:pt idx="2323">
                  <c:v>2396.75</c:v>
                </c:pt>
                <c:pt idx="2324">
                  <c:v>2398.6</c:v>
                </c:pt>
                <c:pt idx="2325">
                  <c:v>2400.25</c:v>
                </c:pt>
                <c:pt idx="2326">
                  <c:v>2402.1</c:v>
                </c:pt>
                <c:pt idx="2327">
                  <c:v>2403.4499999999998</c:v>
                </c:pt>
                <c:pt idx="2328">
                  <c:v>2405.35</c:v>
                </c:pt>
                <c:pt idx="2329">
                  <c:v>2407.1999999999998</c:v>
                </c:pt>
                <c:pt idx="2330">
                  <c:v>2408.85</c:v>
                </c:pt>
                <c:pt idx="2331">
                  <c:v>2410.5</c:v>
                </c:pt>
                <c:pt idx="2332">
                  <c:v>2412.5500000000002</c:v>
                </c:pt>
                <c:pt idx="2333">
                  <c:v>2413.8000000000002</c:v>
                </c:pt>
                <c:pt idx="2334">
                  <c:v>2415.6</c:v>
                </c:pt>
                <c:pt idx="2335">
                  <c:v>2417.3000000000002</c:v>
                </c:pt>
                <c:pt idx="2336">
                  <c:v>2419.1</c:v>
                </c:pt>
                <c:pt idx="2337">
                  <c:v>2420.6</c:v>
                </c:pt>
                <c:pt idx="2338">
                  <c:v>2422.4</c:v>
                </c:pt>
                <c:pt idx="2339">
                  <c:v>2423.8000000000002</c:v>
                </c:pt>
                <c:pt idx="2340">
                  <c:v>2425.5</c:v>
                </c:pt>
                <c:pt idx="2341">
                  <c:v>2427.1999999999998</c:v>
                </c:pt>
                <c:pt idx="2342">
                  <c:v>2429</c:v>
                </c:pt>
                <c:pt idx="2343">
                  <c:v>2430.6</c:v>
                </c:pt>
                <c:pt idx="2344">
                  <c:v>2432.4499999999998</c:v>
                </c:pt>
                <c:pt idx="2345">
                  <c:v>2433.75</c:v>
                </c:pt>
                <c:pt idx="2346">
                  <c:v>2435.75</c:v>
                </c:pt>
                <c:pt idx="2347">
                  <c:v>2437.4</c:v>
                </c:pt>
                <c:pt idx="2348">
                  <c:v>2439.4</c:v>
                </c:pt>
                <c:pt idx="2349">
                  <c:v>2441.0500000000002</c:v>
                </c:pt>
                <c:pt idx="2350">
                  <c:v>2442.9</c:v>
                </c:pt>
                <c:pt idx="2351">
                  <c:v>2444.3000000000002</c:v>
                </c:pt>
                <c:pt idx="2352">
                  <c:v>2446</c:v>
                </c:pt>
                <c:pt idx="2353">
                  <c:v>2447.6999999999998</c:v>
                </c:pt>
                <c:pt idx="2354">
                  <c:v>2449.5500000000002</c:v>
                </c:pt>
                <c:pt idx="2355">
                  <c:v>2451.15</c:v>
                </c:pt>
                <c:pt idx="2356">
                  <c:v>2453.1</c:v>
                </c:pt>
                <c:pt idx="2357">
                  <c:v>2454.5500000000002</c:v>
                </c:pt>
                <c:pt idx="2358">
                  <c:v>2456.5500000000002</c:v>
                </c:pt>
                <c:pt idx="2359">
                  <c:v>2458.4499999999998</c:v>
                </c:pt>
                <c:pt idx="2360">
                  <c:v>2460.5500000000002</c:v>
                </c:pt>
                <c:pt idx="2361">
                  <c:v>2462.1999999999998</c:v>
                </c:pt>
                <c:pt idx="2362">
                  <c:v>2464.25</c:v>
                </c:pt>
                <c:pt idx="2363">
                  <c:v>2465.65</c:v>
                </c:pt>
                <c:pt idx="2364">
                  <c:v>2467.5500000000002</c:v>
                </c:pt>
                <c:pt idx="2365">
                  <c:v>2469.4</c:v>
                </c:pt>
                <c:pt idx="2366">
                  <c:v>2471.15</c:v>
                </c:pt>
                <c:pt idx="2367">
                  <c:v>2472.8000000000002</c:v>
                </c:pt>
                <c:pt idx="2368">
                  <c:v>2474.75</c:v>
                </c:pt>
                <c:pt idx="2369">
                  <c:v>2476.0500000000002</c:v>
                </c:pt>
                <c:pt idx="2370">
                  <c:v>2477.9</c:v>
                </c:pt>
                <c:pt idx="2371">
                  <c:v>2479.65</c:v>
                </c:pt>
                <c:pt idx="2372">
                  <c:v>2481.6</c:v>
                </c:pt>
                <c:pt idx="2373">
                  <c:v>2483.4</c:v>
                </c:pt>
                <c:pt idx="2374">
                  <c:v>2485.1999999999998</c:v>
                </c:pt>
                <c:pt idx="2375">
                  <c:v>2487.1999999999998</c:v>
                </c:pt>
                <c:pt idx="2376">
                  <c:v>2489.25</c:v>
                </c:pt>
                <c:pt idx="2377">
                  <c:v>2490.9</c:v>
                </c:pt>
                <c:pt idx="2378">
                  <c:v>2492.4</c:v>
                </c:pt>
                <c:pt idx="2379">
                  <c:v>2494.1999999999998</c:v>
                </c:pt>
                <c:pt idx="2380">
                  <c:v>2497.1</c:v>
                </c:pt>
                <c:pt idx="2381">
                  <c:v>2499.1999999999998</c:v>
                </c:pt>
                <c:pt idx="2382">
                  <c:v>2501.3000000000002</c:v>
                </c:pt>
                <c:pt idx="2383">
                  <c:v>2503.5500000000002</c:v>
                </c:pt>
                <c:pt idx="2384">
                  <c:v>2505.5500000000002</c:v>
                </c:pt>
                <c:pt idx="2385">
                  <c:v>2507.65</c:v>
                </c:pt>
                <c:pt idx="2386">
                  <c:v>2509.5500000000002</c:v>
                </c:pt>
                <c:pt idx="2387">
                  <c:v>2511.4</c:v>
                </c:pt>
                <c:pt idx="2388">
                  <c:v>2513.3000000000002</c:v>
                </c:pt>
                <c:pt idx="2389">
                  <c:v>2514.85</c:v>
                </c:pt>
                <c:pt idx="2390">
                  <c:v>2516.6999999999998</c:v>
                </c:pt>
                <c:pt idx="2391">
                  <c:v>2518.5500000000002</c:v>
                </c:pt>
                <c:pt idx="2392">
                  <c:v>2520.35</c:v>
                </c:pt>
                <c:pt idx="2393">
                  <c:v>2522.15</c:v>
                </c:pt>
                <c:pt idx="2394">
                  <c:v>2523.8000000000002</c:v>
                </c:pt>
                <c:pt idx="2395">
                  <c:v>2525.65</c:v>
                </c:pt>
                <c:pt idx="2396">
                  <c:v>2527.1999999999998</c:v>
                </c:pt>
                <c:pt idx="2397">
                  <c:v>2528.9</c:v>
                </c:pt>
                <c:pt idx="2398">
                  <c:v>2530.9</c:v>
                </c:pt>
                <c:pt idx="2399">
                  <c:v>2532.5500000000002</c:v>
                </c:pt>
                <c:pt idx="2400">
                  <c:v>2534.65</c:v>
                </c:pt>
                <c:pt idx="2401">
                  <c:v>2536.35</c:v>
                </c:pt>
                <c:pt idx="2402">
                  <c:v>2538.3000000000002</c:v>
                </c:pt>
                <c:pt idx="2403">
                  <c:v>2539.9</c:v>
                </c:pt>
                <c:pt idx="2404">
                  <c:v>2541.75</c:v>
                </c:pt>
                <c:pt idx="2405">
                  <c:v>2543.6</c:v>
                </c:pt>
                <c:pt idx="2406">
                  <c:v>2545.75</c:v>
                </c:pt>
                <c:pt idx="2407">
                  <c:v>2547.8000000000002</c:v>
                </c:pt>
                <c:pt idx="2408">
                  <c:v>2549.75</c:v>
                </c:pt>
                <c:pt idx="2409">
                  <c:v>2551.3000000000002</c:v>
                </c:pt>
                <c:pt idx="2410">
                  <c:v>2553.3000000000002</c:v>
                </c:pt>
                <c:pt idx="2411">
                  <c:v>2555.1999999999998</c:v>
                </c:pt>
                <c:pt idx="2412">
                  <c:v>2557.1</c:v>
                </c:pt>
                <c:pt idx="2413">
                  <c:v>2558.85</c:v>
                </c:pt>
                <c:pt idx="2414">
                  <c:v>2560.85</c:v>
                </c:pt>
                <c:pt idx="2415">
                  <c:v>2562.6999999999998</c:v>
                </c:pt>
                <c:pt idx="2416">
                  <c:v>2564.5500000000002</c:v>
                </c:pt>
                <c:pt idx="2417">
                  <c:v>2566.3000000000002</c:v>
                </c:pt>
                <c:pt idx="2418">
                  <c:v>2568.3000000000002</c:v>
                </c:pt>
                <c:pt idx="2419">
                  <c:v>2570.0500000000002</c:v>
                </c:pt>
                <c:pt idx="2420">
                  <c:v>2572</c:v>
                </c:pt>
                <c:pt idx="2421">
                  <c:v>2573.4</c:v>
                </c:pt>
                <c:pt idx="2422">
                  <c:v>2575.5</c:v>
                </c:pt>
                <c:pt idx="2423">
                  <c:v>2577.1999999999998</c:v>
                </c:pt>
                <c:pt idx="2424">
                  <c:v>2579.25</c:v>
                </c:pt>
                <c:pt idx="2425">
                  <c:v>2581.15</c:v>
                </c:pt>
                <c:pt idx="2426">
                  <c:v>2583.1</c:v>
                </c:pt>
                <c:pt idx="2427">
                  <c:v>2585.15</c:v>
                </c:pt>
                <c:pt idx="2428">
                  <c:v>2586.9499999999998</c:v>
                </c:pt>
                <c:pt idx="2429">
                  <c:v>2588.8000000000002</c:v>
                </c:pt>
                <c:pt idx="2430">
                  <c:v>2590.85</c:v>
                </c:pt>
                <c:pt idx="2431">
                  <c:v>2592.8000000000002</c:v>
                </c:pt>
                <c:pt idx="2432">
                  <c:v>2594.65</c:v>
                </c:pt>
                <c:pt idx="2433">
                  <c:v>2596.4</c:v>
                </c:pt>
                <c:pt idx="2434">
                  <c:v>2598.35</c:v>
                </c:pt>
                <c:pt idx="2435">
                  <c:v>2600.0500000000002</c:v>
                </c:pt>
                <c:pt idx="2436">
                  <c:v>2602.0500000000002</c:v>
                </c:pt>
                <c:pt idx="2437">
                  <c:v>2603.4499999999998</c:v>
                </c:pt>
                <c:pt idx="2438">
                  <c:v>2605.5</c:v>
                </c:pt>
                <c:pt idx="2439">
                  <c:v>2607.5</c:v>
                </c:pt>
                <c:pt idx="2440">
                  <c:v>2609.3000000000002</c:v>
                </c:pt>
                <c:pt idx="2441">
                  <c:v>2610.8000000000002</c:v>
                </c:pt>
                <c:pt idx="2442">
                  <c:v>2612.75</c:v>
                </c:pt>
                <c:pt idx="2443">
                  <c:v>2614.25</c:v>
                </c:pt>
                <c:pt idx="2444">
                  <c:v>2616.4499999999998</c:v>
                </c:pt>
                <c:pt idx="2445">
                  <c:v>2618.25</c:v>
                </c:pt>
                <c:pt idx="2446">
                  <c:v>2620.3000000000002</c:v>
                </c:pt>
                <c:pt idx="2447">
                  <c:v>2621.85</c:v>
                </c:pt>
                <c:pt idx="2448">
                  <c:v>2623.85</c:v>
                </c:pt>
                <c:pt idx="2449">
                  <c:v>2626</c:v>
                </c:pt>
                <c:pt idx="2450">
                  <c:v>2627.85</c:v>
                </c:pt>
                <c:pt idx="2451">
                  <c:v>2629.9</c:v>
                </c:pt>
                <c:pt idx="2452">
                  <c:v>2632</c:v>
                </c:pt>
                <c:pt idx="2453">
                  <c:v>2633.6</c:v>
                </c:pt>
                <c:pt idx="2454">
                  <c:v>2635.55</c:v>
                </c:pt>
                <c:pt idx="2455">
                  <c:v>2637.3</c:v>
                </c:pt>
                <c:pt idx="2456">
                  <c:v>2639.1</c:v>
                </c:pt>
                <c:pt idx="2457">
                  <c:v>2640.65</c:v>
                </c:pt>
                <c:pt idx="2458">
                  <c:v>2642.5</c:v>
                </c:pt>
                <c:pt idx="2459">
                  <c:v>2644.05</c:v>
                </c:pt>
                <c:pt idx="2460">
                  <c:v>2646.05</c:v>
                </c:pt>
                <c:pt idx="2461">
                  <c:v>2647.8</c:v>
                </c:pt>
                <c:pt idx="2462">
                  <c:v>2649.8</c:v>
                </c:pt>
                <c:pt idx="2463">
                  <c:v>2651.35</c:v>
                </c:pt>
                <c:pt idx="2464">
                  <c:v>2653.45</c:v>
                </c:pt>
                <c:pt idx="2465">
                  <c:v>2655.45</c:v>
                </c:pt>
                <c:pt idx="2466">
                  <c:v>2657.45</c:v>
                </c:pt>
                <c:pt idx="2467">
                  <c:v>2659.2</c:v>
                </c:pt>
                <c:pt idx="2468">
                  <c:v>2661.05</c:v>
                </c:pt>
                <c:pt idx="2469">
                  <c:v>2662.8</c:v>
                </c:pt>
                <c:pt idx="2470">
                  <c:v>2664.75</c:v>
                </c:pt>
                <c:pt idx="2471">
                  <c:v>2666.5</c:v>
                </c:pt>
                <c:pt idx="2472">
                  <c:v>2668.35</c:v>
                </c:pt>
                <c:pt idx="2473">
                  <c:v>2669.95</c:v>
                </c:pt>
                <c:pt idx="2474">
                  <c:v>2672</c:v>
                </c:pt>
                <c:pt idx="2475">
                  <c:v>2673.9</c:v>
                </c:pt>
                <c:pt idx="2476">
                  <c:v>2675.9</c:v>
                </c:pt>
                <c:pt idx="2477">
                  <c:v>2678</c:v>
                </c:pt>
                <c:pt idx="2478">
                  <c:v>2680.05</c:v>
                </c:pt>
                <c:pt idx="2479">
                  <c:v>2681.9</c:v>
                </c:pt>
                <c:pt idx="2480">
                  <c:v>2683.8</c:v>
                </c:pt>
                <c:pt idx="2481">
                  <c:v>2685.5</c:v>
                </c:pt>
                <c:pt idx="2482">
                  <c:v>2687.45</c:v>
                </c:pt>
                <c:pt idx="2483">
                  <c:v>2689.05</c:v>
                </c:pt>
                <c:pt idx="2484">
                  <c:v>2691</c:v>
                </c:pt>
                <c:pt idx="2485">
                  <c:v>2692.9</c:v>
                </c:pt>
                <c:pt idx="2486">
                  <c:v>2694.6</c:v>
                </c:pt>
                <c:pt idx="2487">
                  <c:v>2696.6</c:v>
                </c:pt>
                <c:pt idx="2488">
                  <c:v>2698.5</c:v>
                </c:pt>
                <c:pt idx="2489">
                  <c:v>2700.3</c:v>
                </c:pt>
                <c:pt idx="2490">
                  <c:v>2702.15</c:v>
                </c:pt>
                <c:pt idx="2491">
                  <c:v>2703.75</c:v>
                </c:pt>
                <c:pt idx="2492">
                  <c:v>2705.9</c:v>
                </c:pt>
                <c:pt idx="2493">
                  <c:v>2708.05</c:v>
                </c:pt>
                <c:pt idx="2494">
                  <c:v>2710.05</c:v>
                </c:pt>
                <c:pt idx="2495">
                  <c:v>2712</c:v>
                </c:pt>
                <c:pt idx="2496">
                  <c:v>2713.85</c:v>
                </c:pt>
                <c:pt idx="2497">
                  <c:v>2715.5</c:v>
                </c:pt>
                <c:pt idx="2498">
                  <c:v>2717.65</c:v>
                </c:pt>
                <c:pt idx="2499">
                  <c:v>2719.3</c:v>
                </c:pt>
                <c:pt idx="2500">
                  <c:v>2721.35</c:v>
                </c:pt>
                <c:pt idx="2501">
                  <c:v>2723.3</c:v>
                </c:pt>
                <c:pt idx="2502">
                  <c:v>2725.5</c:v>
                </c:pt>
                <c:pt idx="2503">
                  <c:v>2727.45</c:v>
                </c:pt>
                <c:pt idx="2504">
                  <c:v>2729.2</c:v>
                </c:pt>
                <c:pt idx="2505">
                  <c:v>2730.8</c:v>
                </c:pt>
                <c:pt idx="2506">
                  <c:v>2733.35</c:v>
                </c:pt>
                <c:pt idx="2507">
                  <c:v>2735.95</c:v>
                </c:pt>
                <c:pt idx="2508">
                  <c:v>2738.3</c:v>
                </c:pt>
                <c:pt idx="2509">
                  <c:v>2740.4</c:v>
                </c:pt>
                <c:pt idx="2510">
                  <c:v>2742.7</c:v>
                </c:pt>
                <c:pt idx="2511">
                  <c:v>2744.95</c:v>
                </c:pt>
                <c:pt idx="2512">
                  <c:v>2747.15</c:v>
                </c:pt>
                <c:pt idx="2513">
                  <c:v>2749.25</c:v>
                </c:pt>
                <c:pt idx="2514">
                  <c:v>2751.15</c:v>
                </c:pt>
                <c:pt idx="2515">
                  <c:v>2753.2</c:v>
                </c:pt>
                <c:pt idx="2516">
                  <c:v>2755.35</c:v>
                </c:pt>
                <c:pt idx="2517">
                  <c:v>2757.1</c:v>
                </c:pt>
                <c:pt idx="2518">
                  <c:v>2759.15</c:v>
                </c:pt>
                <c:pt idx="2519">
                  <c:v>2760.75</c:v>
                </c:pt>
                <c:pt idx="2520">
                  <c:v>2762.85</c:v>
                </c:pt>
                <c:pt idx="2521">
                  <c:v>2764.75</c:v>
                </c:pt>
                <c:pt idx="2522">
                  <c:v>2766.9</c:v>
                </c:pt>
                <c:pt idx="2523">
                  <c:v>2768.75</c:v>
                </c:pt>
                <c:pt idx="2524">
                  <c:v>2770.75</c:v>
                </c:pt>
                <c:pt idx="2525">
                  <c:v>2772.55</c:v>
                </c:pt>
                <c:pt idx="2526">
                  <c:v>2774.65</c:v>
                </c:pt>
                <c:pt idx="2527">
                  <c:v>2776.4</c:v>
                </c:pt>
                <c:pt idx="2528">
                  <c:v>2778.1</c:v>
                </c:pt>
                <c:pt idx="2529">
                  <c:v>2779.7</c:v>
                </c:pt>
                <c:pt idx="2530">
                  <c:v>2781.85</c:v>
                </c:pt>
                <c:pt idx="2531">
                  <c:v>2783.5</c:v>
                </c:pt>
                <c:pt idx="2532">
                  <c:v>2785.6</c:v>
                </c:pt>
                <c:pt idx="2533">
                  <c:v>2787.2</c:v>
                </c:pt>
                <c:pt idx="2534">
                  <c:v>2789.15</c:v>
                </c:pt>
                <c:pt idx="2535">
                  <c:v>2791.1</c:v>
                </c:pt>
                <c:pt idx="2536">
                  <c:v>2793.1</c:v>
                </c:pt>
                <c:pt idx="2537">
                  <c:v>2794.8</c:v>
                </c:pt>
                <c:pt idx="2538">
                  <c:v>2797.15</c:v>
                </c:pt>
                <c:pt idx="2539">
                  <c:v>2798.9</c:v>
                </c:pt>
                <c:pt idx="2540">
                  <c:v>2800.9</c:v>
                </c:pt>
                <c:pt idx="2541">
                  <c:v>2802.65</c:v>
                </c:pt>
                <c:pt idx="2542">
                  <c:v>2804.7</c:v>
                </c:pt>
                <c:pt idx="2543">
                  <c:v>2807.1</c:v>
                </c:pt>
                <c:pt idx="2544">
                  <c:v>2809</c:v>
                </c:pt>
                <c:pt idx="2545">
                  <c:v>2811.15</c:v>
                </c:pt>
                <c:pt idx="2546">
                  <c:v>2813.2</c:v>
                </c:pt>
                <c:pt idx="2547">
                  <c:v>2815.35</c:v>
                </c:pt>
                <c:pt idx="2548">
                  <c:v>2817.2</c:v>
                </c:pt>
                <c:pt idx="2549">
                  <c:v>2819.05</c:v>
                </c:pt>
                <c:pt idx="2550">
                  <c:v>2821.15</c:v>
                </c:pt>
                <c:pt idx="2551">
                  <c:v>2822.95</c:v>
                </c:pt>
                <c:pt idx="2552">
                  <c:v>2825.05</c:v>
                </c:pt>
                <c:pt idx="2553">
                  <c:v>2826.95</c:v>
                </c:pt>
                <c:pt idx="2554">
                  <c:v>2829.05</c:v>
                </c:pt>
                <c:pt idx="2555">
                  <c:v>2830.95</c:v>
                </c:pt>
                <c:pt idx="2556">
                  <c:v>2833.05</c:v>
                </c:pt>
                <c:pt idx="2557">
                  <c:v>2834.75</c:v>
                </c:pt>
                <c:pt idx="2558">
                  <c:v>2836.85</c:v>
                </c:pt>
                <c:pt idx="2559">
                  <c:v>2838.55</c:v>
                </c:pt>
                <c:pt idx="2560">
                  <c:v>2840.55</c:v>
                </c:pt>
                <c:pt idx="2561">
                  <c:v>2842.7</c:v>
                </c:pt>
                <c:pt idx="2562">
                  <c:v>2844.7</c:v>
                </c:pt>
                <c:pt idx="2563">
                  <c:v>2846.5</c:v>
                </c:pt>
                <c:pt idx="2564">
                  <c:v>2848.4</c:v>
                </c:pt>
                <c:pt idx="2565">
                  <c:v>2850.35</c:v>
                </c:pt>
                <c:pt idx="2566">
                  <c:v>2852.3</c:v>
                </c:pt>
                <c:pt idx="2567">
                  <c:v>2854.45</c:v>
                </c:pt>
                <c:pt idx="2568">
                  <c:v>2856.45</c:v>
                </c:pt>
                <c:pt idx="2569">
                  <c:v>2858.1</c:v>
                </c:pt>
                <c:pt idx="2570">
                  <c:v>2860.05</c:v>
                </c:pt>
                <c:pt idx="2571">
                  <c:v>2862.2</c:v>
                </c:pt>
                <c:pt idx="2572">
                  <c:v>2864.25</c:v>
                </c:pt>
                <c:pt idx="2573">
                  <c:v>2865.95</c:v>
                </c:pt>
                <c:pt idx="2574">
                  <c:v>2868</c:v>
                </c:pt>
                <c:pt idx="2575">
                  <c:v>2870.1</c:v>
                </c:pt>
                <c:pt idx="2576">
                  <c:v>2872</c:v>
                </c:pt>
                <c:pt idx="2577">
                  <c:v>2874.05</c:v>
                </c:pt>
                <c:pt idx="2578">
                  <c:v>2875.9</c:v>
                </c:pt>
                <c:pt idx="2579">
                  <c:v>2877.55</c:v>
                </c:pt>
                <c:pt idx="2580">
                  <c:v>2879.4</c:v>
                </c:pt>
                <c:pt idx="2581">
                  <c:v>2881.15</c:v>
                </c:pt>
                <c:pt idx="2582">
                  <c:v>2883.4</c:v>
                </c:pt>
                <c:pt idx="2583">
                  <c:v>2885.5</c:v>
                </c:pt>
                <c:pt idx="2584">
                  <c:v>2887.45</c:v>
                </c:pt>
                <c:pt idx="2585">
                  <c:v>2889.6</c:v>
                </c:pt>
                <c:pt idx="2586">
                  <c:v>2891.65</c:v>
                </c:pt>
                <c:pt idx="2587">
                  <c:v>2893.45</c:v>
                </c:pt>
                <c:pt idx="2588">
                  <c:v>2895.3</c:v>
                </c:pt>
                <c:pt idx="2589">
                  <c:v>2897.3</c:v>
                </c:pt>
                <c:pt idx="2590">
                  <c:v>2899.15</c:v>
                </c:pt>
                <c:pt idx="2591">
                  <c:v>2901.25</c:v>
                </c:pt>
                <c:pt idx="2592">
                  <c:v>2903.2</c:v>
                </c:pt>
                <c:pt idx="2593">
                  <c:v>2905.05</c:v>
                </c:pt>
                <c:pt idx="2594">
                  <c:v>2906.95</c:v>
                </c:pt>
                <c:pt idx="2595">
                  <c:v>2909.05</c:v>
                </c:pt>
                <c:pt idx="2596">
                  <c:v>2910.9</c:v>
                </c:pt>
                <c:pt idx="2597">
                  <c:v>2913.05</c:v>
                </c:pt>
                <c:pt idx="2598">
                  <c:v>2915</c:v>
                </c:pt>
                <c:pt idx="2599">
                  <c:v>2916.8</c:v>
                </c:pt>
                <c:pt idx="2600">
                  <c:v>2918.7</c:v>
                </c:pt>
                <c:pt idx="2601">
                  <c:v>2920.7</c:v>
                </c:pt>
                <c:pt idx="2602">
                  <c:v>2922.55</c:v>
                </c:pt>
                <c:pt idx="2603">
                  <c:v>2924.65</c:v>
                </c:pt>
                <c:pt idx="2604">
                  <c:v>2926.6</c:v>
                </c:pt>
                <c:pt idx="2605">
                  <c:v>2928.5</c:v>
                </c:pt>
                <c:pt idx="2606">
                  <c:v>2930.45</c:v>
                </c:pt>
                <c:pt idx="2607">
                  <c:v>2932.65</c:v>
                </c:pt>
                <c:pt idx="2608">
                  <c:v>2934.5</c:v>
                </c:pt>
                <c:pt idx="2609">
                  <c:v>2936.7</c:v>
                </c:pt>
                <c:pt idx="2610">
                  <c:v>2938.65</c:v>
                </c:pt>
                <c:pt idx="2611">
                  <c:v>2940.4</c:v>
                </c:pt>
                <c:pt idx="2612">
                  <c:v>2942.45</c:v>
                </c:pt>
                <c:pt idx="2613">
                  <c:v>2944.75</c:v>
                </c:pt>
                <c:pt idx="2614">
                  <c:v>2946.65</c:v>
                </c:pt>
                <c:pt idx="2615">
                  <c:v>2948.8</c:v>
                </c:pt>
                <c:pt idx="2616">
                  <c:v>2950.7</c:v>
                </c:pt>
                <c:pt idx="2617">
                  <c:v>2952.6</c:v>
                </c:pt>
                <c:pt idx="2618">
                  <c:v>2954.65</c:v>
                </c:pt>
                <c:pt idx="2619">
                  <c:v>2956.75</c:v>
                </c:pt>
                <c:pt idx="2620">
                  <c:v>2958.9</c:v>
                </c:pt>
                <c:pt idx="2621">
                  <c:v>2960.6</c:v>
                </c:pt>
                <c:pt idx="2622">
                  <c:v>2962.8</c:v>
                </c:pt>
                <c:pt idx="2623">
                  <c:v>2964.9</c:v>
                </c:pt>
                <c:pt idx="2624">
                  <c:v>2966.75</c:v>
                </c:pt>
                <c:pt idx="2625">
                  <c:v>2968.95</c:v>
                </c:pt>
                <c:pt idx="2626">
                  <c:v>2970.8</c:v>
                </c:pt>
                <c:pt idx="2627">
                  <c:v>2972.55</c:v>
                </c:pt>
                <c:pt idx="2628">
                  <c:v>2974.45</c:v>
                </c:pt>
                <c:pt idx="2629">
                  <c:v>2976.45</c:v>
                </c:pt>
                <c:pt idx="2630">
                  <c:v>2978.4</c:v>
                </c:pt>
                <c:pt idx="2631">
                  <c:v>2980.65</c:v>
                </c:pt>
                <c:pt idx="2632">
                  <c:v>2982.5</c:v>
                </c:pt>
                <c:pt idx="2633">
                  <c:v>2984.75</c:v>
                </c:pt>
                <c:pt idx="2634">
                  <c:v>2986.8</c:v>
                </c:pt>
                <c:pt idx="2635">
                  <c:v>2988.4</c:v>
                </c:pt>
                <c:pt idx="2636">
                  <c:v>2990.75</c:v>
                </c:pt>
                <c:pt idx="2637">
                  <c:v>2992.8</c:v>
                </c:pt>
                <c:pt idx="2638">
                  <c:v>2994.75</c:v>
                </c:pt>
                <c:pt idx="2639">
                  <c:v>2996.75</c:v>
                </c:pt>
                <c:pt idx="2640">
                  <c:v>2999</c:v>
                </c:pt>
                <c:pt idx="2641">
                  <c:v>3001</c:v>
                </c:pt>
                <c:pt idx="2642">
                  <c:v>3003.25</c:v>
                </c:pt>
                <c:pt idx="2643">
                  <c:v>3005.45</c:v>
                </c:pt>
                <c:pt idx="2644">
                  <c:v>3007.45</c:v>
                </c:pt>
                <c:pt idx="2645">
                  <c:v>3008.95</c:v>
                </c:pt>
                <c:pt idx="2646">
                  <c:v>3011.15</c:v>
                </c:pt>
                <c:pt idx="2647">
                  <c:v>3013.15</c:v>
                </c:pt>
                <c:pt idx="2648">
                  <c:v>3015.2</c:v>
                </c:pt>
                <c:pt idx="2649">
                  <c:v>3017.1</c:v>
                </c:pt>
                <c:pt idx="2650">
                  <c:v>3019.45</c:v>
                </c:pt>
                <c:pt idx="2651">
                  <c:v>3021.35</c:v>
                </c:pt>
                <c:pt idx="2652">
                  <c:v>3023.5</c:v>
                </c:pt>
                <c:pt idx="2653">
                  <c:v>3025.8</c:v>
                </c:pt>
                <c:pt idx="2654">
                  <c:v>3028.85</c:v>
                </c:pt>
                <c:pt idx="2655">
                  <c:v>3031.55</c:v>
                </c:pt>
                <c:pt idx="2656">
                  <c:v>3034.2</c:v>
                </c:pt>
                <c:pt idx="2657">
                  <c:v>3036.9</c:v>
                </c:pt>
                <c:pt idx="2658">
                  <c:v>3039.25</c:v>
                </c:pt>
                <c:pt idx="2659">
                  <c:v>3041.65</c:v>
                </c:pt>
                <c:pt idx="2660">
                  <c:v>3044.15</c:v>
                </c:pt>
                <c:pt idx="2661">
                  <c:v>3046.3</c:v>
                </c:pt>
                <c:pt idx="2662">
                  <c:v>3048.45</c:v>
                </c:pt>
                <c:pt idx="2663">
                  <c:v>3050.65</c:v>
                </c:pt>
                <c:pt idx="2664">
                  <c:v>3052.85</c:v>
                </c:pt>
                <c:pt idx="2665">
                  <c:v>3055</c:v>
                </c:pt>
                <c:pt idx="2666">
                  <c:v>3057.25</c:v>
                </c:pt>
                <c:pt idx="2667">
                  <c:v>3059.4</c:v>
                </c:pt>
                <c:pt idx="2668">
                  <c:v>3061.7</c:v>
                </c:pt>
                <c:pt idx="2669">
                  <c:v>3064.15</c:v>
                </c:pt>
                <c:pt idx="2670">
                  <c:v>3066.45</c:v>
                </c:pt>
                <c:pt idx="2671">
                  <c:v>3068.45</c:v>
                </c:pt>
                <c:pt idx="2672">
                  <c:v>3070.75</c:v>
                </c:pt>
                <c:pt idx="2673">
                  <c:v>3072.75</c:v>
                </c:pt>
                <c:pt idx="2674">
                  <c:v>3074.85</c:v>
                </c:pt>
                <c:pt idx="2675">
                  <c:v>3077.3</c:v>
                </c:pt>
                <c:pt idx="2676">
                  <c:v>3079.4</c:v>
                </c:pt>
                <c:pt idx="2677">
                  <c:v>3081.35</c:v>
                </c:pt>
                <c:pt idx="2678">
                  <c:v>3083.55</c:v>
                </c:pt>
                <c:pt idx="2679">
                  <c:v>3085.35</c:v>
                </c:pt>
                <c:pt idx="2680">
                  <c:v>3087.3</c:v>
                </c:pt>
                <c:pt idx="2681">
                  <c:v>3089.6</c:v>
                </c:pt>
                <c:pt idx="2682">
                  <c:v>3091.95</c:v>
                </c:pt>
                <c:pt idx="2683">
                  <c:v>3093.95</c:v>
                </c:pt>
                <c:pt idx="2684">
                  <c:v>3096.3</c:v>
                </c:pt>
                <c:pt idx="2685">
                  <c:v>3098.35</c:v>
                </c:pt>
                <c:pt idx="2686">
                  <c:v>3100.55</c:v>
                </c:pt>
                <c:pt idx="2687">
                  <c:v>3102.7</c:v>
                </c:pt>
                <c:pt idx="2688">
                  <c:v>3105</c:v>
                </c:pt>
                <c:pt idx="2689">
                  <c:v>3107.15</c:v>
                </c:pt>
                <c:pt idx="2690">
                  <c:v>3109.2</c:v>
                </c:pt>
                <c:pt idx="2691">
                  <c:v>3111.35</c:v>
                </c:pt>
                <c:pt idx="2692">
                  <c:v>3113.5</c:v>
                </c:pt>
                <c:pt idx="2693">
                  <c:v>3115.7</c:v>
                </c:pt>
                <c:pt idx="2694">
                  <c:v>3117.8</c:v>
                </c:pt>
                <c:pt idx="2695">
                  <c:v>3120.05</c:v>
                </c:pt>
                <c:pt idx="2696">
                  <c:v>3122.4</c:v>
                </c:pt>
                <c:pt idx="2697">
                  <c:v>3124.5</c:v>
                </c:pt>
                <c:pt idx="2698">
                  <c:v>3126.55</c:v>
                </c:pt>
                <c:pt idx="2699">
                  <c:v>3128.75</c:v>
                </c:pt>
                <c:pt idx="2700">
                  <c:v>3131.3</c:v>
                </c:pt>
                <c:pt idx="2701">
                  <c:v>3133.25</c:v>
                </c:pt>
                <c:pt idx="2702">
                  <c:v>3135.25</c:v>
                </c:pt>
                <c:pt idx="2703">
                  <c:v>3137.25</c:v>
                </c:pt>
                <c:pt idx="2704">
                  <c:v>3139.95</c:v>
                </c:pt>
                <c:pt idx="2705">
                  <c:v>3141.65</c:v>
                </c:pt>
                <c:pt idx="2706">
                  <c:v>3143.8</c:v>
                </c:pt>
                <c:pt idx="2707">
                  <c:v>3145.75</c:v>
                </c:pt>
                <c:pt idx="2708">
                  <c:v>3147.85</c:v>
                </c:pt>
                <c:pt idx="2709">
                  <c:v>3150</c:v>
                </c:pt>
                <c:pt idx="2710">
                  <c:v>3152.65</c:v>
                </c:pt>
                <c:pt idx="2711">
                  <c:v>3154.5</c:v>
                </c:pt>
                <c:pt idx="2712">
                  <c:v>3156.65</c:v>
                </c:pt>
                <c:pt idx="2713">
                  <c:v>3158.65</c:v>
                </c:pt>
                <c:pt idx="2714">
                  <c:v>3160.75</c:v>
                </c:pt>
                <c:pt idx="2715">
                  <c:v>3162.8</c:v>
                </c:pt>
                <c:pt idx="2716">
                  <c:v>3165.15</c:v>
                </c:pt>
                <c:pt idx="2717">
                  <c:v>3167.4</c:v>
                </c:pt>
                <c:pt idx="2718">
                  <c:v>3169.6</c:v>
                </c:pt>
                <c:pt idx="2719">
                  <c:v>3171.9</c:v>
                </c:pt>
                <c:pt idx="2720">
                  <c:v>3174.35</c:v>
                </c:pt>
                <c:pt idx="2721">
                  <c:v>3176.25</c:v>
                </c:pt>
                <c:pt idx="2722">
                  <c:v>3178.55</c:v>
                </c:pt>
                <c:pt idx="2723">
                  <c:v>3180.85</c:v>
                </c:pt>
                <c:pt idx="2724">
                  <c:v>3183.25</c:v>
                </c:pt>
                <c:pt idx="2725">
                  <c:v>3185.25</c:v>
                </c:pt>
                <c:pt idx="2726">
                  <c:v>3187.8</c:v>
                </c:pt>
                <c:pt idx="2727">
                  <c:v>3189.55</c:v>
                </c:pt>
                <c:pt idx="2728">
                  <c:v>3191.85</c:v>
                </c:pt>
                <c:pt idx="2729">
                  <c:v>3194.3</c:v>
                </c:pt>
                <c:pt idx="2730">
                  <c:v>3196.95</c:v>
                </c:pt>
                <c:pt idx="2731">
                  <c:v>3199.3</c:v>
                </c:pt>
                <c:pt idx="2732">
                  <c:v>3201.8</c:v>
                </c:pt>
                <c:pt idx="2733">
                  <c:v>3203.85</c:v>
                </c:pt>
                <c:pt idx="2734">
                  <c:v>3205.95</c:v>
                </c:pt>
                <c:pt idx="2735">
                  <c:v>3208.25</c:v>
                </c:pt>
                <c:pt idx="2736">
                  <c:v>3210.8</c:v>
                </c:pt>
                <c:pt idx="2737">
                  <c:v>3212.85</c:v>
                </c:pt>
                <c:pt idx="2738">
                  <c:v>3215.35</c:v>
                </c:pt>
                <c:pt idx="2739">
                  <c:v>3217.5</c:v>
                </c:pt>
                <c:pt idx="2740">
                  <c:v>3219.95</c:v>
                </c:pt>
                <c:pt idx="2741">
                  <c:v>3222.4</c:v>
                </c:pt>
                <c:pt idx="2742">
                  <c:v>3224.85</c:v>
                </c:pt>
                <c:pt idx="2743">
                  <c:v>3227.25</c:v>
                </c:pt>
                <c:pt idx="2744">
                  <c:v>3229.45</c:v>
                </c:pt>
                <c:pt idx="2745">
                  <c:v>3231.85</c:v>
                </c:pt>
                <c:pt idx="2746">
                  <c:v>3234.25</c:v>
                </c:pt>
                <c:pt idx="2747">
                  <c:v>3236.3</c:v>
                </c:pt>
                <c:pt idx="2748">
                  <c:v>3239.55</c:v>
                </c:pt>
                <c:pt idx="2749">
                  <c:v>3241.7</c:v>
                </c:pt>
                <c:pt idx="2750">
                  <c:v>3244</c:v>
                </c:pt>
                <c:pt idx="2751">
                  <c:v>3246.95</c:v>
                </c:pt>
                <c:pt idx="2752">
                  <c:v>3249.55</c:v>
                </c:pt>
                <c:pt idx="2753">
                  <c:v>3251.8</c:v>
                </c:pt>
                <c:pt idx="2754">
                  <c:v>3254</c:v>
                </c:pt>
                <c:pt idx="2755">
                  <c:v>3256.15</c:v>
                </c:pt>
                <c:pt idx="2756">
                  <c:v>3258.65</c:v>
                </c:pt>
                <c:pt idx="2757">
                  <c:v>3260.85</c:v>
                </c:pt>
                <c:pt idx="2758">
                  <c:v>3263.05</c:v>
                </c:pt>
                <c:pt idx="2759">
                  <c:v>3265.45</c:v>
                </c:pt>
                <c:pt idx="2760">
                  <c:v>3267.65</c:v>
                </c:pt>
                <c:pt idx="2761">
                  <c:v>3269.6</c:v>
                </c:pt>
                <c:pt idx="2762">
                  <c:v>3271.7</c:v>
                </c:pt>
                <c:pt idx="2763">
                  <c:v>3273.95</c:v>
                </c:pt>
                <c:pt idx="2764">
                  <c:v>3276.25</c:v>
                </c:pt>
                <c:pt idx="2765">
                  <c:v>3278.5</c:v>
                </c:pt>
                <c:pt idx="2766">
                  <c:v>3280.65</c:v>
                </c:pt>
                <c:pt idx="2767">
                  <c:v>3282.95</c:v>
                </c:pt>
                <c:pt idx="2768">
                  <c:v>3285.3</c:v>
                </c:pt>
                <c:pt idx="2769">
                  <c:v>3287.2</c:v>
                </c:pt>
                <c:pt idx="2770">
                  <c:v>3289.3</c:v>
                </c:pt>
                <c:pt idx="2771">
                  <c:v>3291.65</c:v>
                </c:pt>
                <c:pt idx="2772">
                  <c:v>3294.2</c:v>
                </c:pt>
                <c:pt idx="2773">
                  <c:v>3296.25</c:v>
                </c:pt>
                <c:pt idx="2774">
                  <c:v>3298.35</c:v>
                </c:pt>
                <c:pt idx="2775">
                  <c:v>3300.1</c:v>
                </c:pt>
                <c:pt idx="2776">
                  <c:v>3302.2</c:v>
                </c:pt>
                <c:pt idx="2777">
                  <c:v>3304.2</c:v>
                </c:pt>
                <c:pt idx="2778">
                  <c:v>3306.6</c:v>
                </c:pt>
                <c:pt idx="2779">
                  <c:v>3308.95</c:v>
                </c:pt>
                <c:pt idx="2780">
                  <c:v>3311.15</c:v>
                </c:pt>
                <c:pt idx="2781">
                  <c:v>3313.55</c:v>
                </c:pt>
                <c:pt idx="2782">
                  <c:v>3316.15</c:v>
                </c:pt>
                <c:pt idx="2783">
                  <c:v>3318.25</c:v>
                </c:pt>
                <c:pt idx="2784">
                  <c:v>3320.7</c:v>
                </c:pt>
                <c:pt idx="2785">
                  <c:v>3322.75</c:v>
                </c:pt>
                <c:pt idx="2786">
                  <c:v>3326.05</c:v>
                </c:pt>
                <c:pt idx="2787">
                  <c:v>3329.1</c:v>
                </c:pt>
                <c:pt idx="2788">
                  <c:v>3331.8</c:v>
                </c:pt>
                <c:pt idx="2789">
                  <c:v>3334.6</c:v>
                </c:pt>
                <c:pt idx="2790">
                  <c:v>3337.15</c:v>
                </c:pt>
                <c:pt idx="2791">
                  <c:v>3339.3</c:v>
                </c:pt>
                <c:pt idx="2792">
                  <c:v>3341.8</c:v>
                </c:pt>
                <c:pt idx="2793">
                  <c:v>3344.15</c:v>
                </c:pt>
                <c:pt idx="2794">
                  <c:v>3346.05</c:v>
                </c:pt>
                <c:pt idx="2795">
                  <c:v>3348.45</c:v>
                </c:pt>
                <c:pt idx="2796">
                  <c:v>3350.65</c:v>
                </c:pt>
                <c:pt idx="2797">
                  <c:v>3352.8</c:v>
                </c:pt>
                <c:pt idx="2798">
                  <c:v>3354.9</c:v>
                </c:pt>
                <c:pt idx="2799">
                  <c:v>3357.15</c:v>
                </c:pt>
                <c:pt idx="2800">
                  <c:v>3359.55</c:v>
                </c:pt>
                <c:pt idx="2801">
                  <c:v>3361.9</c:v>
                </c:pt>
                <c:pt idx="2802">
                  <c:v>3365.15</c:v>
                </c:pt>
                <c:pt idx="2803">
                  <c:v>3367.65</c:v>
                </c:pt>
                <c:pt idx="2804">
                  <c:v>3370.4</c:v>
                </c:pt>
                <c:pt idx="2805">
                  <c:v>3373.05</c:v>
                </c:pt>
                <c:pt idx="2806">
                  <c:v>3375.75</c:v>
                </c:pt>
                <c:pt idx="2807">
                  <c:v>3377.95</c:v>
                </c:pt>
                <c:pt idx="2808">
                  <c:v>3380.3</c:v>
                </c:pt>
                <c:pt idx="2809">
                  <c:v>3382.25</c:v>
                </c:pt>
                <c:pt idx="2810">
                  <c:v>3384.5</c:v>
                </c:pt>
                <c:pt idx="2811">
                  <c:v>3386.55</c:v>
                </c:pt>
                <c:pt idx="2812">
                  <c:v>3388.65</c:v>
                </c:pt>
                <c:pt idx="2813">
                  <c:v>3390.55</c:v>
                </c:pt>
                <c:pt idx="2814">
                  <c:v>3392.8</c:v>
                </c:pt>
                <c:pt idx="2815">
                  <c:v>3394.5</c:v>
                </c:pt>
                <c:pt idx="2816">
                  <c:v>3396.5</c:v>
                </c:pt>
                <c:pt idx="2817">
                  <c:v>3398.6</c:v>
                </c:pt>
                <c:pt idx="2818">
                  <c:v>3400.8</c:v>
                </c:pt>
                <c:pt idx="2819">
                  <c:v>3402.9</c:v>
                </c:pt>
                <c:pt idx="2820">
                  <c:v>3405.1</c:v>
                </c:pt>
                <c:pt idx="2821">
                  <c:v>3407.35</c:v>
                </c:pt>
                <c:pt idx="2822">
                  <c:v>3409.4</c:v>
                </c:pt>
                <c:pt idx="2823">
                  <c:v>3411.5</c:v>
                </c:pt>
                <c:pt idx="2824">
                  <c:v>3413.85</c:v>
                </c:pt>
                <c:pt idx="2825">
                  <c:v>3415.75</c:v>
                </c:pt>
                <c:pt idx="2826">
                  <c:v>3417.8</c:v>
                </c:pt>
                <c:pt idx="2827">
                  <c:v>3420</c:v>
                </c:pt>
                <c:pt idx="2828">
                  <c:v>3422.55</c:v>
                </c:pt>
                <c:pt idx="2829">
                  <c:v>3424.6</c:v>
                </c:pt>
                <c:pt idx="2830">
                  <c:v>3426.8</c:v>
                </c:pt>
                <c:pt idx="2831">
                  <c:v>3428.85</c:v>
                </c:pt>
                <c:pt idx="2832">
                  <c:v>3431.15</c:v>
                </c:pt>
                <c:pt idx="2833">
                  <c:v>3433</c:v>
                </c:pt>
                <c:pt idx="2834">
                  <c:v>3435.55</c:v>
                </c:pt>
                <c:pt idx="2835">
                  <c:v>3437.6</c:v>
                </c:pt>
                <c:pt idx="2836">
                  <c:v>3439.6</c:v>
                </c:pt>
                <c:pt idx="2837">
                  <c:v>3441.8</c:v>
                </c:pt>
                <c:pt idx="2838">
                  <c:v>3444.15</c:v>
                </c:pt>
                <c:pt idx="2839">
                  <c:v>3446.4</c:v>
                </c:pt>
                <c:pt idx="2840">
                  <c:v>3448.85</c:v>
                </c:pt>
                <c:pt idx="2841">
                  <c:v>3450.95</c:v>
                </c:pt>
                <c:pt idx="2842">
                  <c:v>3453.35</c:v>
                </c:pt>
                <c:pt idx="2843">
                  <c:v>3455.8</c:v>
                </c:pt>
                <c:pt idx="2844">
                  <c:v>3458.1</c:v>
                </c:pt>
                <c:pt idx="2845">
                  <c:v>3460.2</c:v>
                </c:pt>
                <c:pt idx="2846">
                  <c:v>3462.1</c:v>
                </c:pt>
                <c:pt idx="2847">
                  <c:v>3464.15</c:v>
                </c:pt>
                <c:pt idx="2848">
                  <c:v>3466.35</c:v>
                </c:pt>
                <c:pt idx="2849">
                  <c:v>3468.85</c:v>
                </c:pt>
                <c:pt idx="2850">
                  <c:v>3471.25</c:v>
                </c:pt>
                <c:pt idx="2851">
                  <c:v>3473.5</c:v>
                </c:pt>
                <c:pt idx="2852">
                  <c:v>3475.6</c:v>
                </c:pt>
                <c:pt idx="2853">
                  <c:v>3478.05</c:v>
                </c:pt>
                <c:pt idx="2854">
                  <c:v>3480.2</c:v>
                </c:pt>
                <c:pt idx="2855">
                  <c:v>3482.5</c:v>
                </c:pt>
                <c:pt idx="2856">
                  <c:v>3485.05</c:v>
                </c:pt>
                <c:pt idx="2857">
                  <c:v>3486.85</c:v>
                </c:pt>
                <c:pt idx="2858">
                  <c:v>3489.1</c:v>
                </c:pt>
                <c:pt idx="2859">
                  <c:v>3491.1</c:v>
                </c:pt>
                <c:pt idx="2860">
                  <c:v>3493.6</c:v>
                </c:pt>
                <c:pt idx="2861">
                  <c:v>3495.6</c:v>
                </c:pt>
                <c:pt idx="2862">
                  <c:v>3498.25</c:v>
                </c:pt>
                <c:pt idx="2863">
                  <c:v>3499.95</c:v>
                </c:pt>
                <c:pt idx="2864">
                  <c:v>3502.4</c:v>
                </c:pt>
                <c:pt idx="2865">
                  <c:v>3504.5</c:v>
                </c:pt>
                <c:pt idx="2866">
                  <c:v>3506.7</c:v>
                </c:pt>
                <c:pt idx="2867">
                  <c:v>3509.25</c:v>
                </c:pt>
                <c:pt idx="2868">
                  <c:v>3511.25</c:v>
                </c:pt>
                <c:pt idx="2869">
                  <c:v>3513.2</c:v>
                </c:pt>
                <c:pt idx="2870">
                  <c:v>3515.15</c:v>
                </c:pt>
                <c:pt idx="2871">
                  <c:v>3517.1</c:v>
                </c:pt>
                <c:pt idx="2872">
                  <c:v>3519.2</c:v>
                </c:pt>
                <c:pt idx="2873">
                  <c:v>3521.95</c:v>
                </c:pt>
                <c:pt idx="2874">
                  <c:v>3524.2</c:v>
                </c:pt>
                <c:pt idx="2875">
                  <c:v>3526.6</c:v>
                </c:pt>
                <c:pt idx="2876">
                  <c:v>3528.45</c:v>
                </c:pt>
                <c:pt idx="2877">
                  <c:v>3530.9</c:v>
                </c:pt>
                <c:pt idx="2878">
                  <c:v>3533.55</c:v>
                </c:pt>
                <c:pt idx="2879">
                  <c:v>3535.5</c:v>
                </c:pt>
                <c:pt idx="2880">
                  <c:v>3537.65</c:v>
                </c:pt>
                <c:pt idx="2881">
                  <c:v>3539.9</c:v>
                </c:pt>
                <c:pt idx="2882">
                  <c:v>3542.4</c:v>
                </c:pt>
                <c:pt idx="2883">
                  <c:v>3544.5</c:v>
                </c:pt>
                <c:pt idx="2884">
                  <c:v>3546.9</c:v>
                </c:pt>
                <c:pt idx="2885">
                  <c:v>3549.4</c:v>
                </c:pt>
                <c:pt idx="2886">
                  <c:v>3552.25</c:v>
                </c:pt>
                <c:pt idx="2887">
                  <c:v>3554.4</c:v>
                </c:pt>
                <c:pt idx="2888">
                  <c:v>3556.75</c:v>
                </c:pt>
                <c:pt idx="2889">
                  <c:v>3558.55</c:v>
                </c:pt>
                <c:pt idx="2890">
                  <c:v>3560.85</c:v>
                </c:pt>
                <c:pt idx="2891">
                  <c:v>3563.3</c:v>
                </c:pt>
                <c:pt idx="2892">
                  <c:v>3565.9</c:v>
                </c:pt>
                <c:pt idx="2893">
                  <c:v>3568.2</c:v>
                </c:pt>
                <c:pt idx="2894">
                  <c:v>3570.95</c:v>
                </c:pt>
                <c:pt idx="2895">
                  <c:v>3573.1</c:v>
                </c:pt>
                <c:pt idx="2896">
                  <c:v>3575.4</c:v>
                </c:pt>
                <c:pt idx="2897">
                  <c:v>3577.8</c:v>
                </c:pt>
                <c:pt idx="2898">
                  <c:v>3580.45</c:v>
                </c:pt>
                <c:pt idx="2899">
                  <c:v>3582.55</c:v>
                </c:pt>
                <c:pt idx="2900">
                  <c:v>3585.15</c:v>
                </c:pt>
                <c:pt idx="2901">
                  <c:v>3587.3</c:v>
                </c:pt>
                <c:pt idx="2902">
                  <c:v>3589.9</c:v>
                </c:pt>
                <c:pt idx="2903">
                  <c:v>3592</c:v>
                </c:pt>
                <c:pt idx="2904">
                  <c:v>3594.7</c:v>
                </c:pt>
                <c:pt idx="2905">
                  <c:v>3596.65</c:v>
                </c:pt>
                <c:pt idx="2906">
                  <c:v>3599.3</c:v>
                </c:pt>
                <c:pt idx="2907">
                  <c:v>3601.4</c:v>
                </c:pt>
                <c:pt idx="2908">
                  <c:v>3604.1</c:v>
                </c:pt>
                <c:pt idx="2909">
                  <c:v>3606.4</c:v>
                </c:pt>
                <c:pt idx="2910">
                  <c:v>3608.85</c:v>
                </c:pt>
                <c:pt idx="2911">
                  <c:v>3611.35</c:v>
                </c:pt>
                <c:pt idx="2912">
                  <c:v>3614</c:v>
                </c:pt>
                <c:pt idx="2913">
                  <c:v>3616.05</c:v>
                </c:pt>
                <c:pt idx="2914">
                  <c:v>3619.2</c:v>
                </c:pt>
                <c:pt idx="2915">
                  <c:v>3622.4</c:v>
                </c:pt>
                <c:pt idx="2916">
                  <c:v>3626.35</c:v>
                </c:pt>
                <c:pt idx="2917">
                  <c:v>3628.55</c:v>
                </c:pt>
                <c:pt idx="2918">
                  <c:v>3631.55</c:v>
                </c:pt>
                <c:pt idx="2919">
                  <c:v>3633.6</c:v>
                </c:pt>
                <c:pt idx="2920">
                  <c:v>3636.1</c:v>
                </c:pt>
                <c:pt idx="2921">
                  <c:v>3638.4</c:v>
                </c:pt>
                <c:pt idx="2922">
                  <c:v>3640.95</c:v>
                </c:pt>
                <c:pt idx="2923">
                  <c:v>3643.05</c:v>
                </c:pt>
                <c:pt idx="2924">
                  <c:v>3645.65</c:v>
                </c:pt>
                <c:pt idx="2925">
                  <c:v>3647.8</c:v>
                </c:pt>
                <c:pt idx="2926">
                  <c:v>3650.1</c:v>
                </c:pt>
                <c:pt idx="2927">
                  <c:v>3652.25</c:v>
                </c:pt>
                <c:pt idx="2928">
                  <c:v>3654.7</c:v>
                </c:pt>
                <c:pt idx="2929">
                  <c:v>3656.55</c:v>
                </c:pt>
                <c:pt idx="2930">
                  <c:v>3659.1</c:v>
                </c:pt>
                <c:pt idx="2931">
                  <c:v>3661.2</c:v>
                </c:pt>
                <c:pt idx="2932">
                  <c:v>3663.8</c:v>
                </c:pt>
                <c:pt idx="2933">
                  <c:v>3666.3</c:v>
                </c:pt>
                <c:pt idx="2934">
                  <c:v>3668.65</c:v>
                </c:pt>
                <c:pt idx="2935">
                  <c:v>3670.6</c:v>
                </c:pt>
                <c:pt idx="2936">
                  <c:v>3673.25</c:v>
                </c:pt>
                <c:pt idx="2937">
                  <c:v>3675.2</c:v>
                </c:pt>
                <c:pt idx="2938">
                  <c:v>3677.75</c:v>
                </c:pt>
                <c:pt idx="2939">
                  <c:v>3680.05</c:v>
                </c:pt>
                <c:pt idx="2940">
                  <c:v>3682.7</c:v>
                </c:pt>
                <c:pt idx="2941">
                  <c:v>3684.9</c:v>
                </c:pt>
                <c:pt idx="2942">
                  <c:v>3687.4</c:v>
                </c:pt>
                <c:pt idx="2943">
                  <c:v>3689.95</c:v>
                </c:pt>
                <c:pt idx="2944">
                  <c:v>3692.95</c:v>
                </c:pt>
                <c:pt idx="2945">
                  <c:v>3695.25</c:v>
                </c:pt>
                <c:pt idx="2946">
                  <c:v>3697.75</c:v>
                </c:pt>
                <c:pt idx="2947">
                  <c:v>3699.8</c:v>
                </c:pt>
                <c:pt idx="2948">
                  <c:v>3702.45</c:v>
                </c:pt>
                <c:pt idx="2949">
                  <c:v>3704.65</c:v>
                </c:pt>
                <c:pt idx="2950">
                  <c:v>3707.3</c:v>
                </c:pt>
                <c:pt idx="2951">
                  <c:v>3709.65</c:v>
                </c:pt>
                <c:pt idx="2952">
                  <c:v>3712.2</c:v>
                </c:pt>
                <c:pt idx="2953">
                  <c:v>3714.35</c:v>
                </c:pt>
                <c:pt idx="2954">
                  <c:v>3717.1</c:v>
                </c:pt>
                <c:pt idx="2955">
                  <c:v>3719.15</c:v>
                </c:pt>
                <c:pt idx="2956">
                  <c:v>3721.85</c:v>
                </c:pt>
                <c:pt idx="2957">
                  <c:v>3724.15</c:v>
                </c:pt>
                <c:pt idx="2958">
                  <c:v>3726.6</c:v>
                </c:pt>
                <c:pt idx="2959">
                  <c:v>3728.6</c:v>
                </c:pt>
                <c:pt idx="2960">
                  <c:v>3731.05</c:v>
                </c:pt>
                <c:pt idx="2961">
                  <c:v>3733.5</c:v>
                </c:pt>
                <c:pt idx="2962">
                  <c:v>3735.8</c:v>
                </c:pt>
                <c:pt idx="2963">
                  <c:v>3738.1</c:v>
                </c:pt>
                <c:pt idx="2964">
                  <c:v>3740.55</c:v>
                </c:pt>
                <c:pt idx="2965">
                  <c:v>3742.8</c:v>
                </c:pt>
                <c:pt idx="2966">
                  <c:v>3745.6</c:v>
                </c:pt>
                <c:pt idx="2967">
                  <c:v>3747.85</c:v>
                </c:pt>
                <c:pt idx="2968">
                  <c:v>3750.45</c:v>
                </c:pt>
                <c:pt idx="2969">
                  <c:v>3752.5</c:v>
                </c:pt>
                <c:pt idx="2970">
                  <c:v>3755.05</c:v>
                </c:pt>
                <c:pt idx="2971">
                  <c:v>3757.05</c:v>
                </c:pt>
                <c:pt idx="2972">
                  <c:v>3759.75</c:v>
                </c:pt>
                <c:pt idx="2973">
                  <c:v>3762.05</c:v>
                </c:pt>
                <c:pt idx="2974">
                  <c:v>3764.6</c:v>
                </c:pt>
                <c:pt idx="2975">
                  <c:v>3766.95</c:v>
                </c:pt>
                <c:pt idx="2976">
                  <c:v>3769.85</c:v>
                </c:pt>
                <c:pt idx="2977">
                  <c:v>3771.95</c:v>
                </c:pt>
                <c:pt idx="2978">
                  <c:v>3774.6</c:v>
                </c:pt>
                <c:pt idx="2979">
                  <c:v>3776.7</c:v>
                </c:pt>
                <c:pt idx="2980">
                  <c:v>3779.4</c:v>
                </c:pt>
                <c:pt idx="2981">
                  <c:v>3781.65</c:v>
                </c:pt>
                <c:pt idx="2982">
                  <c:v>3784.25</c:v>
                </c:pt>
                <c:pt idx="2983">
                  <c:v>3786.2</c:v>
                </c:pt>
                <c:pt idx="2984">
                  <c:v>3789.3</c:v>
                </c:pt>
                <c:pt idx="2985">
                  <c:v>3791.35</c:v>
                </c:pt>
                <c:pt idx="2986">
                  <c:v>3793.7</c:v>
                </c:pt>
                <c:pt idx="2987">
                  <c:v>3796.2</c:v>
                </c:pt>
                <c:pt idx="2988">
                  <c:v>3798.65</c:v>
                </c:pt>
                <c:pt idx="2989">
                  <c:v>3800.45</c:v>
                </c:pt>
                <c:pt idx="2990">
                  <c:v>3803.15</c:v>
                </c:pt>
                <c:pt idx="2991">
                  <c:v>3805.35</c:v>
                </c:pt>
                <c:pt idx="2992">
                  <c:v>3808.05</c:v>
                </c:pt>
                <c:pt idx="2993">
                  <c:v>3810.15</c:v>
                </c:pt>
                <c:pt idx="2994">
                  <c:v>3813.1</c:v>
                </c:pt>
                <c:pt idx="2995">
                  <c:v>3815.75</c:v>
                </c:pt>
                <c:pt idx="2996">
                  <c:v>3818.45</c:v>
                </c:pt>
                <c:pt idx="2997">
                  <c:v>3820.95</c:v>
                </c:pt>
                <c:pt idx="2998">
                  <c:v>3823.55</c:v>
                </c:pt>
                <c:pt idx="2999">
                  <c:v>3825.7</c:v>
                </c:pt>
                <c:pt idx="3000">
                  <c:v>3827.8</c:v>
                </c:pt>
                <c:pt idx="3001">
                  <c:v>3830.6</c:v>
                </c:pt>
                <c:pt idx="3002">
                  <c:v>3833.05</c:v>
                </c:pt>
                <c:pt idx="3003">
                  <c:v>3835.5</c:v>
                </c:pt>
                <c:pt idx="3004">
                  <c:v>3837.9</c:v>
                </c:pt>
                <c:pt idx="3005">
                  <c:v>3840.55</c:v>
                </c:pt>
                <c:pt idx="3006">
                  <c:v>3842.9</c:v>
                </c:pt>
                <c:pt idx="3007">
                  <c:v>3845.1</c:v>
                </c:pt>
                <c:pt idx="3008">
                  <c:v>3847.55</c:v>
                </c:pt>
                <c:pt idx="3009">
                  <c:v>3849.85</c:v>
                </c:pt>
                <c:pt idx="3010">
                  <c:v>3852.25</c:v>
                </c:pt>
                <c:pt idx="3011">
                  <c:v>3854.45</c:v>
                </c:pt>
                <c:pt idx="3012">
                  <c:v>3856.95</c:v>
                </c:pt>
                <c:pt idx="3013">
                  <c:v>3859.55</c:v>
                </c:pt>
                <c:pt idx="3014">
                  <c:v>3862.4</c:v>
                </c:pt>
                <c:pt idx="3015">
                  <c:v>3864.4</c:v>
                </c:pt>
                <c:pt idx="3016">
                  <c:v>3866.85</c:v>
                </c:pt>
                <c:pt idx="3017">
                  <c:v>3869.2</c:v>
                </c:pt>
                <c:pt idx="3018">
                  <c:v>3871.55</c:v>
                </c:pt>
                <c:pt idx="3019">
                  <c:v>3874</c:v>
                </c:pt>
                <c:pt idx="3020">
                  <c:v>3876.45</c:v>
                </c:pt>
                <c:pt idx="3021">
                  <c:v>3879.15</c:v>
                </c:pt>
                <c:pt idx="3022">
                  <c:v>3881.65</c:v>
                </c:pt>
                <c:pt idx="3023">
                  <c:v>3884.25</c:v>
                </c:pt>
                <c:pt idx="3024">
                  <c:v>3886.45</c:v>
                </c:pt>
                <c:pt idx="3025">
                  <c:v>3888.9</c:v>
                </c:pt>
                <c:pt idx="3026">
                  <c:v>3890.9</c:v>
                </c:pt>
                <c:pt idx="3027">
                  <c:v>3893.25</c:v>
                </c:pt>
                <c:pt idx="3028">
                  <c:v>3895.85</c:v>
                </c:pt>
                <c:pt idx="3029">
                  <c:v>3897.95</c:v>
                </c:pt>
                <c:pt idx="3030">
                  <c:v>3900.3</c:v>
                </c:pt>
                <c:pt idx="3031">
                  <c:v>3902.85</c:v>
                </c:pt>
                <c:pt idx="3032">
                  <c:v>3905.55</c:v>
                </c:pt>
                <c:pt idx="3033">
                  <c:v>3907.9</c:v>
                </c:pt>
                <c:pt idx="3034">
                  <c:v>3910.5</c:v>
                </c:pt>
                <c:pt idx="3035">
                  <c:v>3913.4</c:v>
                </c:pt>
                <c:pt idx="3036">
                  <c:v>3915.7</c:v>
                </c:pt>
                <c:pt idx="3037">
                  <c:v>3918.1</c:v>
                </c:pt>
                <c:pt idx="3038">
                  <c:v>3920.45</c:v>
                </c:pt>
                <c:pt idx="3039">
                  <c:v>3922.65</c:v>
                </c:pt>
                <c:pt idx="3040">
                  <c:v>3924.95</c:v>
                </c:pt>
                <c:pt idx="3041">
                  <c:v>3927.3</c:v>
                </c:pt>
                <c:pt idx="3042">
                  <c:v>3930.2</c:v>
                </c:pt>
                <c:pt idx="3043">
                  <c:v>3932.6</c:v>
                </c:pt>
                <c:pt idx="3044">
                  <c:v>3935.45</c:v>
                </c:pt>
                <c:pt idx="3045">
                  <c:v>3937.9</c:v>
                </c:pt>
                <c:pt idx="3046">
                  <c:v>3940.1</c:v>
                </c:pt>
                <c:pt idx="3047">
                  <c:v>3942.7</c:v>
                </c:pt>
                <c:pt idx="3048">
                  <c:v>3945.4</c:v>
                </c:pt>
                <c:pt idx="3049">
                  <c:v>3947.45</c:v>
                </c:pt>
                <c:pt idx="3050">
                  <c:v>3950.05</c:v>
                </c:pt>
                <c:pt idx="3051">
                  <c:v>3952.45</c:v>
                </c:pt>
                <c:pt idx="3052">
                  <c:v>3954.9</c:v>
                </c:pt>
                <c:pt idx="3053">
                  <c:v>3957.4</c:v>
                </c:pt>
                <c:pt idx="3054">
                  <c:v>3960</c:v>
                </c:pt>
                <c:pt idx="3055">
                  <c:v>3963</c:v>
                </c:pt>
                <c:pt idx="3056">
                  <c:v>3965.35</c:v>
                </c:pt>
                <c:pt idx="3057">
                  <c:v>3967.9</c:v>
                </c:pt>
                <c:pt idx="3058">
                  <c:v>3970.35</c:v>
                </c:pt>
                <c:pt idx="3059">
                  <c:v>3973.15</c:v>
                </c:pt>
                <c:pt idx="3060">
                  <c:v>3976</c:v>
                </c:pt>
                <c:pt idx="3061">
                  <c:v>3978.9</c:v>
                </c:pt>
                <c:pt idx="3062">
                  <c:v>3982.25</c:v>
                </c:pt>
                <c:pt idx="3063">
                  <c:v>3984.85</c:v>
                </c:pt>
                <c:pt idx="3064">
                  <c:v>3988.3</c:v>
                </c:pt>
                <c:pt idx="3065">
                  <c:v>3990.9</c:v>
                </c:pt>
                <c:pt idx="3066">
                  <c:v>3993.75</c:v>
                </c:pt>
                <c:pt idx="3067">
                  <c:v>3995.75</c:v>
                </c:pt>
                <c:pt idx="3068">
                  <c:v>3998</c:v>
                </c:pt>
                <c:pt idx="3069">
                  <c:v>4000.6</c:v>
                </c:pt>
                <c:pt idx="3070">
                  <c:v>4002.85</c:v>
                </c:pt>
                <c:pt idx="3071">
                  <c:v>4005.2</c:v>
                </c:pt>
                <c:pt idx="3072">
                  <c:v>4008.6</c:v>
                </c:pt>
                <c:pt idx="3073">
                  <c:v>4011.6</c:v>
                </c:pt>
                <c:pt idx="3074">
                  <c:v>4014.7</c:v>
                </c:pt>
                <c:pt idx="3075">
                  <c:v>4017.55</c:v>
                </c:pt>
                <c:pt idx="3076">
                  <c:v>4020.25</c:v>
                </c:pt>
                <c:pt idx="3077">
                  <c:v>4022.8</c:v>
                </c:pt>
                <c:pt idx="3078">
                  <c:v>4025.6</c:v>
                </c:pt>
                <c:pt idx="3079">
                  <c:v>4028.5</c:v>
                </c:pt>
                <c:pt idx="3080">
                  <c:v>4030.85</c:v>
                </c:pt>
                <c:pt idx="3081">
                  <c:v>4033.3</c:v>
                </c:pt>
                <c:pt idx="3082">
                  <c:v>4035.65</c:v>
                </c:pt>
                <c:pt idx="3083">
                  <c:v>4038.05</c:v>
                </c:pt>
                <c:pt idx="3084">
                  <c:v>4040.5</c:v>
                </c:pt>
                <c:pt idx="3085">
                  <c:v>4042.75</c:v>
                </c:pt>
                <c:pt idx="3086">
                  <c:v>4045.05</c:v>
                </c:pt>
                <c:pt idx="3087">
                  <c:v>4047.3</c:v>
                </c:pt>
                <c:pt idx="3088">
                  <c:v>4049.65</c:v>
                </c:pt>
                <c:pt idx="3089">
                  <c:v>4052.65</c:v>
                </c:pt>
                <c:pt idx="3090">
                  <c:v>4055</c:v>
                </c:pt>
                <c:pt idx="3091">
                  <c:v>4057.45</c:v>
                </c:pt>
                <c:pt idx="3092">
                  <c:v>4059.5</c:v>
                </c:pt>
                <c:pt idx="3093">
                  <c:v>4061.95</c:v>
                </c:pt>
                <c:pt idx="3094">
                  <c:v>4064.05</c:v>
                </c:pt>
                <c:pt idx="3095">
                  <c:v>4066.7</c:v>
                </c:pt>
                <c:pt idx="3096">
                  <c:v>4069.05</c:v>
                </c:pt>
                <c:pt idx="3097">
                  <c:v>4071.55</c:v>
                </c:pt>
                <c:pt idx="3098">
                  <c:v>4074.4</c:v>
                </c:pt>
                <c:pt idx="3099">
                  <c:v>4077.15</c:v>
                </c:pt>
                <c:pt idx="3100">
                  <c:v>4079.4</c:v>
                </c:pt>
                <c:pt idx="3101">
                  <c:v>4082.15</c:v>
                </c:pt>
                <c:pt idx="3102">
                  <c:v>4084.7</c:v>
                </c:pt>
                <c:pt idx="3103">
                  <c:v>4087.35</c:v>
                </c:pt>
                <c:pt idx="3104">
                  <c:v>4090.05</c:v>
                </c:pt>
                <c:pt idx="3105">
                  <c:v>4092.85</c:v>
                </c:pt>
                <c:pt idx="3106">
                  <c:v>4095.65</c:v>
                </c:pt>
                <c:pt idx="3107">
                  <c:v>4097.8500000000004</c:v>
                </c:pt>
                <c:pt idx="3108">
                  <c:v>4100.7</c:v>
                </c:pt>
                <c:pt idx="3109">
                  <c:v>4103.1000000000004</c:v>
                </c:pt>
                <c:pt idx="3110">
                  <c:v>4105.8</c:v>
                </c:pt>
                <c:pt idx="3111">
                  <c:v>4108.2</c:v>
                </c:pt>
                <c:pt idx="3112">
                  <c:v>4110.3999999999996</c:v>
                </c:pt>
                <c:pt idx="3113">
                  <c:v>4112.6499999999996</c:v>
                </c:pt>
                <c:pt idx="3114">
                  <c:v>4115.3999999999996</c:v>
                </c:pt>
                <c:pt idx="3115">
                  <c:v>4118</c:v>
                </c:pt>
                <c:pt idx="3116">
                  <c:v>4120.2</c:v>
                </c:pt>
                <c:pt idx="3117">
                  <c:v>4122.8999999999996</c:v>
                </c:pt>
                <c:pt idx="3118">
                  <c:v>4125.7</c:v>
                </c:pt>
                <c:pt idx="3119">
                  <c:v>4128.2</c:v>
                </c:pt>
                <c:pt idx="3120">
                  <c:v>4130.55</c:v>
                </c:pt>
                <c:pt idx="3121">
                  <c:v>4132.8</c:v>
                </c:pt>
                <c:pt idx="3122">
                  <c:v>4135.1499999999996</c:v>
                </c:pt>
                <c:pt idx="3123">
                  <c:v>4138</c:v>
                </c:pt>
                <c:pt idx="3124">
                  <c:v>4140.8</c:v>
                </c:pt>
                <c:pt idx="3125">
                  <c:v>4143.05</c:v>
                </c:pt>
                <c:pt idx="3126">
                  <c:v>4145.75</c:v>
                </c:pt>
                <c:pt idx="3127">
                  <c:v>4148.3</c:v>
                </c:pt>
                <c:pt idx="3128">
                  <c:v>4150.8500000000004</c:v>
                </c:pt>
                <c:pt idx="3129">
                  <c:v>4153.3999999999996</c:v>
                </c:pt>
                <c:pt idx="3130">
                  <c:v>4155.75</c:v>
                </c:pt>
                <c:pt idx="3131">
                  <c:v>4158.55</c:v>
                </c:pt>
                <c:pt idx="3132">
                  <c:v>4161.25</c:v>
                </c:pt>
                <c:pt idx="3133">
                  <c:v>4164.1499999999996</c:v>
                </c:pt>
                <c:pt idx="3134">
                  <c:v>4166.55</c:v>
                </c:pt>
                <c:pt idx="3135">
                  <c:v>4168.95</c:v>
                </c:pt>
                <c:pt idx="3136">
                  <c:v>4171.1499999999996</c:v>
                </c:pt>
                <c:pt idx="3137">
                  <c:v>4173.45</c:v>
                </c:pt>
                <c:pt idx="3138">
                  <c:v>4175.8</c:v>
                </c:pt>
                <c:pt idx="3139">
                  <c:v>4178.3</c:v>
                </c:pt>
                <c:pt idx="3140">
                  <c:v>4180.8999999999996</c:v>
                </c:pt>
                <c:pt idx="3141">
                  <c:v>4183.2</c:v>
                </c:pt>
                <c:pt idx="3142">
                  <c:v>4185.8</c:v>
                </c:pt>
                <c:pt idx="3143">
                  <c:v>4188.45</c:v>
                </c:pt>
                <c:pt idx="3144">
                  <c:v>4191.3500000000004</c:v>
                </c:pt>
                <c:pt idx="3145">
                  <c:v>4193.8500000000004</c:v>
                </c:pt>
                <c:pt idx="3146">
                  <c:v>4196.55</c:v>
                </c:pt>
                <c:pt idx="3147">
                  <c:v>4199.3</c:v>
                </c:pt>
                <c:pt idx="3148">
                  <c:v>4202.05</c:v>
                </c:pt>
                <c:pt idx="3149">
                  <c:v>4204.3999999999996</c:v>
                </c:pt>
                <c:pt idx="3150">
                  <c:v>4207.1499999999996</c:v>
                </c:pt>
                <c:pt idx="3151">
                  <c:v>4209.6000000000004</c:v>
                </c:pt>
                <c:pt idx="3152">
                  <c:v>4212.1000000000004</c:v>
                </c:pt>
                <c:pt idx="3153">
                  <c:v>4215</c:v>
                </c:pt>
                <c:pt idx="3154">
                  <c:v>4217.75</c:v>
                </c:pt>
                <c:pt idx="3155">
                  <c:v>4220.7</c:v>
                </c:pt>
                <c:pt idx="3156">
                  <c:v>4222.8999999999996</c:v>
                </c:pt>
                <c:pt idx="3157">
                  <c:v>4225.7</c:v>
                </c:pt>
                <c:pt idx="3158">
                  <c:v>4228.05</c:v>
                </c:pt>
                <c:pt idx="3159">
                  <c:v>4230.6499999999996</c:v>
                </c:pt>
                <c:pt idx="3160">
                  <c:v>4233.05</c:v>
                </c:pt>
                <c:pt idx="3161">
                  <c:v>4236</c:v>
                </c:pt>
                <c:pt idx="3162">
                  <c:v>4238.3500000000004</c:v>
                </c:pt>
                <c:pt idx="3163">
                  <c:v>4241.05</c:v>
                </c:pt>
                <c:pt idx="3164">
                  <c:v>4243.8999999999996</c:v>
                </c:pt>
                <c:pt idx="3165">
                  <c:v>4246.8</c:v>
                </c:pt>
                <c:pt idx="3166">
                  <c:v>4249.75</c:v>
                </c:pt>
                <c:pt idx="3167">
                  <c:v>4252.5</c:v>
                </c:pt>
                <c:pt idx="3168">
                  <c:v>4255.45</c:v>
                </c:pt>
                <c:pt idx="3169">
                  <c:v>4257.7</c:v>
                </c:pt>
                <c:pt idx="3170">
                  <c:v>4260.55</c:v>
                </c:pt>
                <c:pt idx="3171">
                  <c:v>4263.3999999999996</c:v>
                </c:pt>
                <c:pt idx="3172">
                  <c:v>4265.95</c:v>
                </c:pt>
                <c:pt idx="3173">
                  <c:v>4268.45</c:v>
                </c:pt>
                <c:pt idx="3174">
                  <c:v>4270.95</c:v>
                </c:pt>
                <c:pt idx="3175">
                  <c:v>4274.75</c:v>
                </c:pt>
                <c:pt idx="3176">
                  <c:v>4278.3500000000004</c:v>
                </c:pt>
                <c:pt idx="3177">
                  <c:v>4282.1000000000004</c:v>
                </c:pt>
                <c:pt idx="3178">
                  <c:v>4285.05</c:v>
                </c:pt>
              </c:numCache>
            </c:numRef>
          </c:xVal>
          <c:yVal>
            <c:numRef>
              <c:f>[Data_1000N.xlsx]sheet1!$E$73:$E$3251</c:f>
              <c:numCache>
                <c:formatCode>General</c:formatCode>
                <c:ptCount val="3179"/>
                <c:pt idx="0">
                  <c:v>21.911619000000002</c:v>
                </c:pt>
                <c:pt idx="1">
                  <c:v>21.918942999999999</c:v>
                </c:pt>
                <c:pt idx="2">
                  <c:v>21.923825999999998</c:v>
                </c:pt>
                <c:pt idx="3">
                  <c:v>21.915281</c:v>
                </c:pt>
                <c:pt idx="4">
                  <c:v>21.922605000000001</c:v>
                </c:pt>
                <c:pt idx="5">
                  <c:v>21.943356999999999</c:v>
                </c:pt>
                <c:pt idx="6">
                  <c:v>21.981199</c:v>
                </c:pt>
                <c:pt idx="7">
                  <c:v>21.937253999999999</c:v>
                </c:pt>
                <c:pt idx="8">
                  <c:v>21.929929000000001</c:v>
                </c:pt>
                <c:pt idx="9">
                  <c:v>21.916502000000001</c:v>
                </c:pt>
                <c:pt idx="10">
                  <c:v>21.915281</c:v>
                </c:pt>
                <c:pt idx="11">
                  <c:v>21.909177</c:v>
                </c:pt>
                <c:pt idx="12">
                  <c:v>21.87866</c:v>
                </c:pt>
                <c:pt idx="13">
                  <c:v>21.855467000000001</c:v>
                </c:pt>
                <c:pt idx="14">
                  <c:v>21.884763</c:v>
                </c:pt>
                <c:pt idx="15">
                  <c:v>21.890867</c:v>
                </c:pt>
                <c:pt idx="16">
                  <c:v>21.872555999999999</c:v>
                </c:pt>
                <c:pt idx="17">
                  <c:v>21.874998000000001</c:v>
                </c:pt>
                <c:pt idx="18">
                  <c:v>21.87866</c:v>
                </c:pt>
                <c:pt idx="19">
                  <c:v>21.881101000000001</c:v>
                </c:pt>
                <c:pt idx="20">
                  <c:v>21.893308000000001</c:v>
                </c:pt>
                <c:pt idx="21">
                  <c:v>21.872555999999999</c:v>
                </c:pt>
                <c:pt idx="22">
                  <c:v>21.839597000000001</c:v>
                </c:pt>
                <c:pt idx="23">
                  <c:v>21.843259</c:v>
                </c:pt>
                <c:pt idx="24">
                  <c:v>21.853024999999999</c:v>
                </c:pt>
                <c:pt idx="25">
                  <c:v>21.822507999999999</c:v>
                </c:pt>
                <c:pt idx="26">
                  <c:v>21.817625</c:v>
                </c:pt>
                <c:pt idx="27">
                  <c:v>21.831052</c:v>
                </c:pt>
                <c:pt idx="28">
                  <c:v>21.854246</c:v>
                </c:pt>
                <c:pt idx="29">
                  <c:v>21.846921999999999</c:v>
                </c:pt>
                <c:pt idx="30">
                  <c:v>21.845700999999998</c:v>
                </c:pt>
                <c:pt idx="31">
                  <c:v>21.838377000000001</c:v>
                </c:pt>
                <c:pt idx="32">
                  <c:v>21.822507999999999</c:v>
                </c:pt>
                <c:pt idx="33">
                  <c:v>21.840817999999999</c:v>
                </c:pt>
                <c:pt idx="34">
                  <c:v>21.883543</c:v>
                </c:pt>
                <c:pt idx="35">
                  <c:v>21.871335999999999</c:v>
                </c:pt>
                <c:pt idx="36">
                  <c:v>21.864011000000001</c:v>
                </c:pt>
                <c:pt idx="37">
                  <c:v>21.859128999999999</c:v>
                </c:pt>
                <c:pt idx="38">
                  <c:v>21.838377000000001</c:v>
                </c:pt>
                <c:pt idx="39">
                  <c:v>21.879881000000001</c:v>
                </c:pt>
                <c:pt idx="40">
                  <c:v>21.910398000000001</c:v>
                </c:pt>
                <c:pt idx="41">
                  <c:v>21.917722000000001</c:v>
                </c:pt>
                <c:pt idx="42">
                  <c:v>21.931149999999999</c:v>
                </c:pt>
                <c:pt idx="43">
                  <c:v>21.936032999999998</c:v>
                </c:pt>
                <c:pt idx="44">
                  <c:v>21.938473999999999</c:v>
                </c:pt>
                <c:pt idx="45">
                  <c:v>21.925046999999999</c:v>
                </c:pt>
                <c:pt idx="46">
                  <c:v>21.954343000000001</c:v>
                </c:pt>
                <c:pt idx="47">
                  <c:v>21.951902</c:v>
                </c:pt>
                <c:pt idx="48">
                  <c:v>21.937253999999999</c:v>
                </c:pt>
                <c:pt idx="49">
                  <c:v>21.917722000000001</c:v>
                </c:pt>
                <c:pt idx="50">
                  <c:v>21.926266999999999</c:v>
                </c:pt>
                <c:pt idx="51">
                  <c:v>21.901852999999999</c:v>
                </c:pt>
                <c:pt idx="52">
                  <c:v>21.910398000000001</c:v>
                </c:pt>
                <c:pt idx="53">
                  <c:v>21.890867</c:v>
                </c:pt>
                <c:pt idx="54">
                  <c:v>21.894528999999999</c:v>
                </c:pt>
                <c:pt idx="55">
                  <c:v>21.906735999999999</c:v>
                </c:pt>
                <c:pt idx="56">
                  <c:v>21.849363</c:v>
                </c:pt>
                <c:pt idx="57">
                  <c:v>21.846921999999999</c:v>
                </c:pt>
                <c:pt idx="58">
                  <c:v>21.831052</c:v>
                </c:pt>
                <c:pt idx="59">
                  <c:v>21.872555999999999</c:v>
                </c:pt>
                <c:pt idx="60">
                  <c:v>21.846921999999999</c:v>
                </c:pt>
                <c:pt idx="61">
                  <c:v>21.849363</c:v>
                </c:pt>
                <c:pt idx="62">
                  <c:v>21.842039</c:v>
                </c:pt>
                <c:pt idx="63">
                  <c:v>21.877438999999999</c:v>
                </c:pt>
                <c:pt idx="64">
                  <c:v>21.89575</c:v>
                </c:pt>
                <c:pt idx="65">
                  <c:v>21.912839999999999</c:v>
                </c:pt>
                <c:pt idx="66">
                  <c:v>21.943356999999999</c:v>
                </c:pt>
                <c:pt idx="67">
                  <c:v>21.959226000000001</c:v>
                </c:pt>
                <c:pt idx="68">
                  <c:v>21.958006000000001</c:v>
                </c:pt>
                <c:pt idx="69">
                  <c:v>21.931149999999999</c:v>
                </c:pt>
                <c:pt idx="70">
                  <c:v>21.903074</c:v>
                </c:pt>
                <c:pt idx="71">
                  <c:v>21.904295000000001</c:v>
                </c:pt>
                <c:pt idx="72">
                  <c:v>21.907957</c:v>
                </c:pt>
                <c:pt idx="73">
                  <c:v>21.890867</c:v>
                </c:pt>
                <c:pt idx="74">
                  <c:v>21.871335999999999</c:v>
                </c:pt>
                <c:pt idx="75">
                  <c:v>21.884763</c:v>
                </c:pt>
                <c:pt idx="76">
                  <c:v>21.881101000000001</c:v>
                </c:pt>
                <c:pt idx="77">
                  <c:v>21.865231999999999</c:v>
                </c:pt>
                <c:pt idx="78">
                  <c:v>21.888425000000002</c:v>
                </c:pt>
                <c:pt idx="79">
                  <c:v>21.888425000000002</c:v>
                </c:pt>
                <c:pt idx="80">
                  <c:v>21.909177</c:v>
                </c:pt>
                <c:pt idx="81">
                  <c:v>21.888425000000002</c:v>
                </c:pt>
                <c:pt idx="82">
                  <c:v>21.923825999999998</c:v>
                </c:pt>
                <c:pt idx="83">
                  <c:v>21.921384</c:v>
                </c:pt>
                <c:pt idx="84">
                  <c:v>21.903074</c:v>
                </c:pt>
                <c:pt idx="85">
                  <c:v>21.876218000000001</c:v>
                </c:pt>
                <c:pt idx="86">
                  <c:v>21.870114999999998</c:v>
                </c:pt>
                <c:pt idx="87">
                  <c:v>21.865231999999999</c:v>
                </c:pt>
                <c:pt idx="88">
                  <c:v>21.857907999999998</c:v>
                </c:pt>
                <c:pt idx="89">
                  <c:v>21.866453</c:v>
                </c:pt>
                <c:pt idx="90">
                  <c:v>21.871335999999999</c:v>
                </c:pt>
                <c:pt idx="91">
                  <c:v>21.882321999999998</c:v>
                </c:pt>
                <c:pt idx="92">
                  <c:v>21.87866</c:v>
                </c:pt>
                <c:pt idx="93">
                  <c:v>21.871335999999999</c:v>
                </c:pt>
                <c:pt idx="94">
                  <c:v>21.89697</c:v>
                </c:pt>
                <c:pt idx="95">
                  <c:v>21.889645999999999</c:v>
                </c:pt>
                <c:pt idx="96">
                  <c:v>21.925046999999999</c:v>
                </c:pt>
                <c:pt idx="97">
                  <c:v>21.906735999999999</c:v>
                </c:pt>
                <c:pt idx="98">
                  <c:v>21.931149999999999</c:v>
                </c:pt>
                <c:pt idx="99">
                  <c:v>21.928709000000001</c:v>
                </c:pt>
                <c:pt idx="100">
                  <c:v>21.914059999999999</c:v>
                </c:pt>
                <c:pt idx="101">
                  <c:v>21.928709000000001</c:v>
                </c:pt>
                <c:pt idx="102">
                  <c:v>21.936032999999998</c:v>
                </c:pt>
                <c:pt idx="103">
                  <c:v>21.910398000000001</c:v>
                </c:pt>
                <c:pt idx="104">
                  <c:v>21.86157</c:v>
                </c:pt>
                <c:pt idx="105">
                  <c:v>21.860348999999999</c:v>
                </c:pt>
                <c:pt idx="106">
                  <c:v>21.871335999999999</c:v>
                </c:pt>
                <c:pt idx="107">
                  <c:v>21.881101000000001</c:v>
                </c:pt>
                <c:pt idx="108">
                  <c:v>21.838377000000001</c:v>
                </c:pt>
                <c:pt idx="109">
                  <c:v>21.839597000000001</c:v>
                </c:pt>
                <c:pt idx="110">
                  <c:v>21.862791000000001</c:v>
                </c:pt>
                <c:pt idx="111">
                  <c:v>21.868894000000001</c:v>
                </c:pt>
                <c:pt idx="112">
                  <c:v>21.862791000000001</c:v>
                </c:pt>
                <c:pt idx="113">
                  <c:v>21.865231999999999</c:v>
                </c:pt>
                <c:pt idx="114">
                  <c:v>21.89575</c:v>
                </c:pt>
                <c:pt idx="115">
                  <c:v>21.918942999999999</c:v>
                </c:pt>
                <c:pt idx="116">
                  <c:v>21.931149999999999</c:v>
                </c:pt>
                <c:pt idx="117">
                  <c:v>21.955563999999999</c:v>
                </c:pt>
                <c:pt idx="118">
                  <c:v>21.964109000000001</c:v>
                </c:pt>
                <c:pt idx="119">
                  <c:v>22.022703</c:v>
                </c:pt>
                <c:pt idx="120">
                  <c:v>22.032468000000001</c:v>
                </c:pt>
                <c:pt idx="121">
                  <c:v>22.048338000000001</c:v>
                </c:pt>
                <c:pt idx="122">
                  <c:v>22.01782</c:v>
                </c:pt>
                <c:pt idx="123">
                  <c:v>22.012937000000001</c:v>
                </c:pt>
                <c:pt idx="124">
                  <c:v>21.994627000000001</c:v>
                </c:pt>
                <c:pt idx="125">
                  <c:v>21.987302</c:v>
                </c:pt>
                <c:pt idx="126">
                  <c:v>21.999509</c:v>
                </c:pt>
                <c:pt idx="127">
                  <c:v>21.990964999999999</c:v>
                </c:pt>
                <c:pt idx="128">
                  <c:v>21.997067999999999</c:v>
                </c:pt>
                <c:pt idx="129">
                  <c:v>21.986082</c:v>
                </c:pt>
                <c:pt idx="130">
                  <c:v>21.954343000000001</c:v>
                </c:pt>
                <c:pt idx="131">
                  <c:v>21.958006000000001</c:v>
                </c:pt>
                <c:pt idx="132">
                  <c:v>21.965330000000002</c:v>
                </c:pt>
                <c:pt idx="133">
                  <c:v>21.967770999999999</c:v>
                </c:pt>
                <c:pt idx="134">
                  <c:v>21.965330000000002</c:v>
                </c:pt>
                <c:pt idx="135">
                  <c:v>21.956785</c:v>
                </c:pt>
                <c:pt idx="136">
                  <c:v>21.949460999999999</c:v>
                </c:pt>
                <c:pt idx="137">
                  <c:v>21.951902</c:v>
                </c:pt>
                <c:pt idx="138">
                  <c:v>21.959226000000001</c:v>
                </c:pt>
                <c:pt idx="139">
                  <c:v>21.939695</c:v>
                </c:pt>
                <c:pt idx="140">
                  <c:v>21.931149999999999</c:v>
                </c:pt>
                <c:pt idx="141">
                  <c:v>21.953123000000001</c:v>
                </c:pt>
                <c:pt idx="142">
                  <c:v>21.933592000000001</c:v>
                </c:pt>
                <c:pt idx="143">
                  <c:v>21.937253999999999</c:v>
                </c:pt>
                <c:pt idx="144">
                  <c:v>21.912839999999999</c:v>
                </c:pt>
                <c:pt idx="145">
                  <c:v>21.918942999999999</c:v>
                </c:pt>
                <c:pt idx="146">
                  <c:v>21.918942999999999</c:v>
                </c:pt>
                <c:pt idx="147">
                  <c:v>21.931149999999999</c:v>
                </c:pt>
                <c:pt idx="148">
                  <c:v>21.925046999999999</c:v>
                </c:pt>
                <c:pt idx="149">
                  <c:v>21.928709000000001</c:v>
                </c:pt>
                <c:pt idx="150">
                  <c:v>21.909177</c:v>
                </c:pt>
                <c:pt idx="151">
                  <c:v>21.916502000000001</c:v>
                </c:pt>
                <c:pt idx="152">
                  <c:v>21.929929000000001</c:v>
                </c:pt>
                <c:pt idx="153">
                  <c:v>21.926266999999999</c:v>
                </c:pt>
                <c:pt idx="154">
                  <c:v>21.917722000000001</c:v>
                </c:pt>
                <c:pt idx="155">
                  <c:v>21.940916000000001</c:v>
                </c:pt>
                <c:pt idx="156">
                  <c:v>21.944578</c:v>
                </c:pt>
                <c:pt idx="157">
                  <c:v>21.964109000000001</c:v>
                </c:pt>
                <c:pt idx="158">
                  <c:v>21.982420000000001</c:v>
                </c:pt>
                <c:pt idx="159">
                  <c:v>21.973875</c:v>
                </c:pt>
                <c:pt idx="160">
                  <c:v>21.973875</c:v>
                </c:pt>
                <c:pt idx="161">
                  <c:v>22.011716</c:v>
                </c:pt>
                <c:pt idx="162">
                  <c:v>22.019041000000001</c:v>
                </c:pt>
                <c:pt idx="163">
                  <c:v>22.021481999999999</c:v>
                </c:pt>
                <c:pt idx="164">
                  <c:v>22.01782</c:v>
                </c:pt>
                <c:pt idx="165">
                  <c:v>22.012937000000001</c:v>
                </c:pt>
                <c:pt idx="166">
                  <c:v>22.015378999999999</c:v>
                </c:pt>
                <c:pt idx="167">
                  <c:v>22.015378999999999</c:v>
                </c:pt>
                <c:pt idx="168">
                  <c:v>22.000730000000001</c:v>
                </c:pt>
                <c:pt idx="169">
                  <c:v>21.995847000000001</c:v>
                </c:pt>
                <c:pt idx="170">
                  <c:v>21.981199</c:v>
                </c:pt>
                <c:pt idx="171">
                  <c:v>21.983640000000001</c:v>
                </c:pt>
                <c:pt idx="172">
                  <c:v>21.977537000000002</c:v>
                </c:pt>
                <c:pt idx="173">
                  <c:v>21.962888</c:v>
                </c:pt>
                <c:pt idx="174">
                  <c:v>21.982420000000001</c:v>
                </c:pt>
                <c:pt idx="175">
                  <c:v>21.984860999999999</c:v>
                </c:pt>
                <c:pt idx="176">
                  <c:v>21.999509</c:v>
                </c:pt>
                <c:pt idx="177">
                  <c:v>22.001950999999998</c:v>
                </c:pt>
                <c:pt idx="178">
                  <c:v>22.006834000000001</c:v>
                </c:pt>
                <c:pt idx="179">
                  <c:v>21.999509</c:v>
                </c:pt>
                <c:pt idx="180">
                  <c:v>21.967770999999999</c:v>
                </c:pt>
                <c:pt idx="181">
                  <c:v>22.000730000000001</c:v>
                </c:pt>
                <c:pt idx="182">
                  <c:v>22.004391999999999</c:v>
                </c:pt>
                <c:pt idx="183">
                  <c:v>21.993406</c:v>
                </c:pt>
                <c:pt idx="184">
                  <c:v>21.986082</c:v>
                </c:pt>
                <c:pt idx="185">
                  <c:v>21.978757999999999</c:v>
                </c:pt>
                <c:pt idx="186">
                  <c:v>21.992184999999999</c:v>
                </c:pt>
                <c:pt idx="187">
                  <c:v>22.011716</c:v>
                </c:pt>
                <c:pt idx="188">
                  <c:v>21.990964999999999</c:v>
                </c:pt>
                <c:pt idx="189">
                  <c:v>21.982420000000001</c:v>
                </c:pt>
                <c:pt idx="190">
                  <c:v>22.015378999999999</c:v>
                </c:pt>
                <c:pt idx="191">
                  <c:v>22.003171999999999</c:v>
                </c:pt>
                <c:pt idx="192">
                  <c:v>22.030027</c:v>
                </c:pt>
                <c:pt idx="193">
                  <c:v>22.022703</c:v>
                </c:pt>
                <c:pt idx="194">
                  <c:v>22.036131000000001</c:v>
                </c:pt>
                <c:pt idx="195">
                  <c:v>22.045895999999999</c:v>
                </c:pt>
                <c:pt idx="196">
                  <c:v>22.070309999999999</c:v>
                </c:pt>
                <c:pt idx="197">
                  <c:v>22.05322</c:v>
                </c:pt>
                <c:pt idx="198">
                  <c:v>22.028805999999999</c:v>
                </c:pt>
                <c:pt idx="199">
                  <c:v>22.047117</c:v>
                </c:pt>
                <c:pt idx="200">
                  <c:v>22.061765000000001</c:v>
                </c:pt>
                <c:pt idx="201">
                  <c:v>22.058102999999999</c:v>
                </c:pt>
                <c:pt idx="202">
                  <c:v>22.058102999999999</c:v>
                </c:pt>
                <c:pt idx="203">
                  <c:v>22.052</c:v>
                </c:pt>
                <c:pt idx="204">
                  <c:v>22.060545000000001</c:v>
                </c:pt>
                <c:pt idx="205">
                  <c:v>22.022703</c:v>
                </c:pt>
                <c:pt idx="206">
                  <c:v>22.028805999999999</c:v>
                </c:pt>
                <c:pt idx="207">
                  <c:v>22.038571999999998</c:v>
                </c:pt>
                <c:pt idx="208">
                  <c:v>22.056882999999999</c:v>
                </c:pt>
                <c:pt idx="209">
                  <c:v>22.065427</c:v>
                </c:pt>
                <c:pt idx="210">
                  <c:v>22.062985999999999</c:v>
                </c:pt>
                <c:pt idx="211">
                  <c:v>22.050778999999999</c:v>
                </c:pt>
                <c:pt idx="212">
                  <c:v>22.058102999999999</c:v>
                </c:pt>
                <c:pt idx="213">
                  <c:v>22.066648000000001</c:v>
                </c:pt>
                <c:pt idx="214">
                  <c:v>22.054441000000001</c:v>
                </c:pt>
                <c:pt idx="215">
                  <c:v>22.062985999999999</c:v>
                </c:pt>
                <c:pt idx="216">
                  <c:v>22.065427</c:v>
                </c:pt>
                <c:pt idx="217">
                  <c:v>22.056882999999999</c:v>
                </c:pt>
                <c:pt idx="218">
                  <c:v>22.049558000000001</c:v>
                </c:pt>
                <c:pt idx="219">
                  <c:v>22.037351000000001</c:v>
                </c:pt>
                <c:pt idx="220">
                  <c:v>22.011716</c:v>
                </c:pt>
                <c:pt idx="221">
                  <c:v>22.022703</c:v>
                </c:pt>
                <c:pt idx="222">
                  <c:v>22.001950999999998</c:v>
                </c:pt>
                <c:pt idx="223">
                  <c:v>22.011716</c:v>
                </c:pt>
                <c:pt idx="224">
                  <c:v>22.014157999999998</c:v>
                </c:pt>
                <c:pt idx="225">
                  <c:v>22.012937000000001</c:v>
                </c:pt>
                <c:pt idx="226">
                  <c:v>22.011716</c:v>
                </c:pt>
                <c:pt idx="227">
                  <c:v>22.048338000000001</c:v>
                </c:pt>
                <c:pt idx="228">
                  <c:v>22.047117</c:v>
                </c:pt>
                <c:pt idx="229">
                  <c:v>22.038571999999998</c:v>
                </c:pt>
                <c:pt idx="230">
                  <c:v>22.069089999999999</c:v>
                </c:pt>
                <c:pt idx="231">
                  <c:v>22.075192999999999</c:v>
                </c:pt>
                <c:pt idx="232">
                  <c:v>22.071531</c:v>
                </c:pt>
                <c:pt idx="233">
                  <c:v>22.070309999999999</c:v>
                </c:pt>
                <c:pt idx="234">
                  <c:v>22.065427</c:v>
                </c:pt>
                <c:pt idx="235">
                  <c:v>22.070309999999999</c:v>
                </c:pt>
                <c:pt idx="236">
                  <c:v>22.069089999999999</c:v>
                </c:pt>
                <c:pt idx="237">
                  <c:v>22.038571999999998</c:v>
                </c:pt>
                <c:pt idx="238">
                  <c:v>22.010496</c:v>
                </c:pt>
                <c:pt idx="239">
                  <c:v>22.027585999999999</c:v>
                </c:pt>
                <c:pt idx="240">
                  <c:v>22.038571999999998</c:v>
                </c:pt>
                <c:pt idx="241">
                  <c:v>22.042234000000001</c:v>
                </c:pt>
                <c:pt idx="242">
                  <c:v>22.023924000000001</c:v>
                </c:pt>
                <c:pt idx="243">
                  <c:v>22.021481999999999</c:v>
                </c:pt>
                <c:pt idx="244">
                  <c:v>22.039793</c:v>
                </c:pt>
                <c:pt idx="245">
                  <c:v>22.028805999999999</c:v>
                </c:pt>
                <c:pt idx="246">
                  <c:v>22.033688999999999</c:v>
                </c:pt>
                <c:pt idx="247">
                  <c:v>22.048338000000001</c:v>
                </c:pt>
                <c:pt idx="248">
                  <c:v>22.100828</c:v>
                </c:pt>
                <c:pt idx="249">
                  <c:v>22.095945</c:v>
                </c:pt>
                <c:pt idx="250">
                  <c:v>22.094723999999999</c:v>
                </c:pt>
                <c:pt idx="251">
                  <c:v>22.069089999999999</c:v>
                </c:pt>
                <c:pt idx="252">
                  <c:v>22.038571999999998</c:v>
                </c:pt>
                <c:pt idx="253">
                  <c:v>22.039793</c:v>
                </c:pt>
                <c:pt idx="254">
                  <c:v>22.050778999999999</c:v>
                </c:pt>
                <c:pt idx="255">
                  <c:v>22.075192999999999</c:v>
                </c:pt>
                <c:pt idx="256">
                  <c:v>22.077634</c:v>
                </c:pt>
                <c:pt idx="257">
                  <c:v>22.089841</c:v>
                </c:pt>
                <c:pt idx="258">
                  <c:v>22.106930999999999</c:v>
                </c:pt>
                <c:pt idx="259">
                  <c:v>22.102049000000001</c:v>
                </c:pt>
                <c:pt idx="260">
                  <c:v>22.084959000000001</c:v>
                </c:pt>
                <c:pt idx="261">
                  <c:v>22.061765000000001</c:v>
                </c:pt>
                <c:pt idx="262">
                  <c:v>22.052</c:v>
                </c:pt>
                <c:pt idx="263">
                  <c:v>22.058102999999999</c:v>
                </c:pt>
                <c:pt idx="264">
                  <c:v>22.083738</c:v>
                </c:pt>
                <c:pt idx="265">
                  <c:v>22.036131000000001</c:v>
                </c:pt>
                <c:pt idx="266">
                  <c:v>22.021481999999999</c:v>
                </c:pt>
                <c:pt idx="267">
                  <c:v>22.010496</c:v>
                </c:pt>
                <c:pt idx="268">
                  <c:v>21.986082</c:v>
                </c:pt>
                <c:pt idx="269">
                  <c:v>22.005613</c:v>
                </c:pt>
                <c:pt idx="270">
                  <c:v>22.039793</c:v>
                </c:pt>
                <c:pt idx="271">
                  <c:v>22.025144000000001</c:v>
                </c:pt>
                <c:pt idx="272">
                  <c:v>22.030027</c:v>
                </c:pt>
                <c:pt idx="273">
                  <c:v>22.008054000000001</c:v>
                </c:pt>
                <c:pt idx="274">
                  <c:v>22.022703</c:v>
                </c:pt>
                <c:pt idx="275">
                  <c:v>22.031248000000001</c:v>
                </c:pt>
                <c:pt idx="276">
                  <c:v>22.019041000000001</c:v>
                </c:pt>
                <c:pt idx="277">
                  <c:v>22.048338000000001</c:v>
                </c:pt>
                <c:pt idx="278">
                  <c:v>22.066648000000001</c:v>
                </c:pt>
                <c:pt idx="279">
                  <c:v>22.086179000000001</c:v>
                </c:pt>
                <c:pt idx="280">
                  <c:v>22.061765000000001</c:v>
                </c:pt>
                <c:pt idx="281">
                  <c:v>22.027585999999999</c:v>
                </c:pt>
                <c:pt idx="282">
                  <c:v>22.033688999999999</c:v>
                </c:pt>
                <c:pt idx="283">
                  <c:v>22.022703</c:v>
                </c:pt>
                <c:pt idx="284">
                  <c:v>22.050778999999999</c:v>
                </c:pt>
                <c:pt idx="285">
                  <c:v>22.066648000000001</c:v>
                </c:pt>
                <c:pt idx="286">
                  <c:v>22.044675000000002</c:v>
                </c:pt>
                <c:pt idx="287">
                  <c:v>22.037351000000001</c:v>
                </c:pt>
                <c:pt idx="288">
                  <c:v>22.03491</c:v>
                </c:pt>
                <c:pt idx="289">
                  <c:v>22.031248000000001</c:v>
                </c:pt>
                <c:pt idx="290">
                  <c:v>22.033688999999999</c:v>
                </c:pt>
                <c:pt idx="291">
                  <c:v>22.067869000000002</c:v>
                </c:pt>
                <c:pt idx="292">
                  <c:v>22.052</c:v>
                </c:pt>
                <c:pt idx="293">
                  <c:v>22.043455000000002</c:v>
                </c:pt>
                <c:pt idx="294">
                  <c:v>22.048338000000001</c:v>
                </c:pt>
                <c:pt idx="295">
                  <c:v>22.041013</c:v>
                </c:pt>
                <c:pt idx="296">
                  <c:v>22.056882999999999</c:v>
                </c:pt>
                <c:pt idx="297">
                  <c:v>22.048338000000001</c:v>
                </c:pt>
                <c:pt idx="298">
                  <c:v>22.050778999999999</c:v>
                </c:pt>
                <c:pt idx="299">
                  <c:v>22.062985999999999</c:v>
                </c:pt>
                <c:pt idx="300">
                  <c:v>22.01782</c:v>
                </c:pt>
                <c:pt idx="301">
                  <c:v>22.009274999999999</c:v>
                </c:pt>
                <c:pt idx="302">
                  <c:v>22.003171999999999</c:v>
                </c:pt>
                <c:pt idx="303">
                  <c:v>22.011716</c:v>
                </c:pt>
                <c:pt idx="304">
                  <c:v>22.019041000000001</c:v>
                </c:pt>
                <c:pt idx="305">
                  <c:v>22.006834000000001</c:v>
                </c:pt>
                <c:pt idx="306">
                  <c:v>22.021481999999999</c:v>
                </c:pt>
                <c:pt idx="307">
                  <c:v>22.014157999999998</c:v>
                </c:pt>
                <c:pt idx="308">
                  <c:v>22.038571999999998</c:v>
                </c:pt>
                <c:pt idx="309">
                  <c:v>22.012937000000001</c:v>
                </c:pt>
                <c:pt idx="310">
                  <c:v>22.048338000000001</c:v>
                </c:pt>
                <c:pt idx="311">
                  <c:v>22.058102999999999</c:v>
                </c:pt>
                <c:pt idx="312">
                  <c:v>22.043455000000002</c:v>
                </c:pt>
                <c:pt idx="313">
                  <c:v>22.045895999999999</c:v>
                </c:pt>
                <c:pt idx="314">
                  <c:v>22.075192999999999</c:v>
                </c:pt>
                <c:pt idx="315">
                  <c:v>22.065427</c:v>
                </c:pt>
                <c:pt idx="316">
                  <c:v>22.072752000000001</c:v>
                </c:pt>
                <c:pt idx="317">
                  <c:v>22.095945</c:v>
                </c:pt>
                <c:pt idx="318">
                  <c:v>22.065427</c:v>
                </c:pt>
                <c:pt idx="319">
                  <c:v>22.095945</c:v>
                </c:pt>
                <c:pt idx="320">
                  <c:v>22.081296999999999</c:v>
                </c:pt>
                <c:pt idx="321">
                  <c:v>22.089841</c:v>
                </c:pt>
                <c:pt idx="322">
                  <c:v>22.075192999999999</c:v>
                </c:pt>
                <c:pt idx="323">
                  <c:v>22.076414</c:v>
                </c:pt>
                <c:pt idx="324">
                  <c:v>22.076414</c:v>
                </c:pt>
                <c:pt idx="325">
                  <c:v>22.086179000000001</c:v>
                </c:pt>
                <c:pt idx="326">
                  <c:v>22.083738</c:v>
                </c:pt>
                <c:pt idx="327">
                  <c:v>22.087399999999999</c:v>
                </c:pt>
                <c:pt idx="328">
                  <c:v>22.064207</c:v>
                </c:pt>
                <c:pt idx="329">
                  <c:v>22.054441000000001</c:v>
                </c:pt>
                <c:pt idx="330">
                  <c:v>22.05322</c:v>
                </c:pt>
                <c:pt idx="331">
                  <c:v>22.092282999999998</c:v>
                </c:pt>
                <c:pt idx="332">
                  <c:v>22.077634</c:v>
                </c:pt>
                <c:pt idx="333">
                  <c:v>22.093503999999999</c:v>
                </c:pt>
                <c:pt idx="334">
                  <c:v>22.098386000000001</c:v>
                </c:pt>
                <c:pt idx="335">
                  <c:v>22.108152</c:v>
                </c:pt>
                <c:pt idx="336">
                  <c:v>22.103269000000001</c:v>
                </c:pt>
                <c:pt idx="337">
                  <c:v>22.094723999999999</c:v>
                </c:pt>
                <c:pt idx="338">
                  <c:v>22.104489999999998</c:v>
                </c:pt>
                <c:pt idx="339">
                  <c:v>22.128903999999999</c:v>
                </c:pt>
                <c:pt idx="340">
                  <c:v>22.115476000000001</c:v>
                </c:pt>
                <c:pt idx="341">
                  <c:v>22.103269000000001</c:v>
                </c:pt>
                <c:pt idx="342">
                  <c:v>22.084959000000001</c:v>
                </c:pt>
                <c:pt idx="343">
                  <c:v>22.084959000000001</c:v>
                </c:pt>
                <c:pt idx="344">
                  <c:v>22.082516999999999</c:v>
                </c:pt>
                <c:pt idx="345">
                  <c:v>22.066648000000001</c:v>
                </c:pt>
                <c:pt idx="346">
                  <c:v>22.070309999999999</c:v>
                </c:pt>
                <c:pt idx="347">
                  <c:v>22.062985999999999</c:v>
                </c:pt>
                <c:pt idx="348">
                  <c:v>22.084959000000001</c:v>
                </c:pt>
                <c:pt idx="349">
                  <c:v>22.067869000000002</c:v>
                </c:pt>
                <c:pt idx="350">
                  <c:v>22.071531</c:v>
                </c:pt>
                <c:pt idx="351">
                  <c:v>22.081296999999999</c:v>
                </c:pt>
                <c:pt idx="352">
                  <c:v>22.078855000000001</c:v>
                </c:pt>
                <c:pt idx="353">
                  <c:v>22.114256000000001</c:v>
                </c:pt>
                <c:pt idx="354">
                  <c:v>22.098386000000001</c:v>
                </c:pt>
                <c:pt idx="355">
                  <c:v>22.094723999999999</c:v>
                </c:pt>
                <c:pt idx="356">
                  <c:v>22.078855000000001</c:v>
                </c:pt>
                <c:pt idx="357">
                  <c:v>22.072752000000001</c:v>
                </c:pt>
                <c:pt idx="358">
                  <c:v>22.099606999999999</c:v>
                </c:pt>
                <c:pt idx="359">
                  <c:v>22.097166000000001</c:v>
                </c:pt>
                <c:pt idx="360">
                  <c:v>22.102049000000001</c:v>
                </c:pt>
                <c:pt idx="361">
                  <c:v>22.083738</c:v>
                </c:pt>
                <c:pt idx="362">
                  <c:v>22.070309999999999</c:v>
                </c:pt>
                <c:pt idx="363">
                  <c:v>22.081296999999999</c:v>
                </c:pt>
                <c:pt idx="364">
                  <c:v>22.055662000000002</c:v>
                </c:pt>
                <c:pt idx="365">
                  <c:v>22.064207</c:v>
                </c:pt>
                <c:pt idx="366">
                  <c:v>22.056882999999999</c:v>
                </c:pt>
                <c:pt idx="367">
                  <c:v>22.097166000000001</c:v>
                </c:pt>
                <c:pt idx="368">
                  <c:v>22.092282999999998</c:v>
                </c:pt>
                <c:pt idx="369">
                  <c:v>22.104489999999998</c:v>
                </c:pt>
                <c:pt idx="370">
                  <c:v>22.122800000000002</c:v>
                </c:pt>
                <c:pt idx="371">
                  <c:v>22.115476000000001</c:v>
                </c:pt>
                <c:pt idx="372">
                  <c:v>22.089841</c:v>
                </c:pt>
                <c:pt idx="373">
                  <c:v>22.084959000000001</c:v>
                </c:pt>
                <c:pt idx="374">
                  <c:v>22.078855000000001</c:v>
                </c:pt>
                <c:pt idx="375">
                  <c:v>22.071531</c:v>
                </c:pt>
                <c:pt idx="376">
                  <c:v>22.078855000000001</c:v>
                </c:pt>
                <c:pt idx="377">
                  <c:v>22.049558000000001</c:v>
                </c:pt>
                <c:pt idx="378">
                  <c:v>22.052</c:v>
                </c:pt>
                <c:pt idx="379">
                  <c:v>22.038571999999998</c:v>
                </c:pt>
                <c:pt idx="380">
                  <c:v>22.011716</c:v>
                </c:pt>
                <c:pt idx="381">
                  <c:v>22.061765000000001</c:v>
                </c:pt>
                <c:pt idx="382">
                  <c:v>22.062985999999999</c:v>
                </c:pt>
                <c:pt idx="383">
                  <c:v>22.099606999999999</c:v>
                </c:pt>
                <c:pt idx="384">
                  <c:v>22.095945</c:v>
                </c:pt>
                <c:pt idx="385">
                  <c:v>22.105710999999999</c:v>
                </c:pt>
                <c:pt idx="386">
                  <c:v>22.114256000000001</c:v>
                </c:pt>
                <c:pt idx="387">
                  <c:v>22.108152</c:v>
                </c:pt>
                <c:pt idx="388">
                  <c:v>22.143552</c:v>
                </c:pt>
                <c:pt idx="389">
                  <c:v>22.111813999999999</c:v>
                </c:pt>
                <c:pt idx="390">
                  <c:v>22.117918</c:v>
                </c:pt>
                <c:pt idx="391">
                  <c:v>22.130125</c:v>
                </c:pt>
                <c:pt idx="392">
                  <c:v>22.143552</c:v>
                </c:pt>
                <c:pt idx="393">
                  <c:v>22.150877000000001</c:v>
                </c:pt>
                <c:pt idx="394">
                  <c:v>22.148434999999999</c:v>
                </c:pt>
                <c:pt idx="395">
                  <c:v>22.122800000000002</c:v>
                </c:pt>
                <c:pt idx="396">
                  <c:v>22.109373000000001</c:v>
                </c:pt>
                <c:pt idx="397">
                  <c:v>22.120359000000001</c:v>
                </c:pt>
                <c:pt idx="398">
                  <c:v>22.105710999999999</c:v>
                </c:pt>
                <c:pt idx="399">
                  <c:v>22.098386000000001</c:v>
                </c:pt>
                <c:pt idx="400">
                  <c:v>22.067869000000002</c:v>
                </c:pt>
                <c:pt idx="401">
                  <c:v>22.070309999999999</c:v>
                </c:pt>
                <c:pt idx="402">
                  <c:v>22.083738</c:v>
                </c:pt>
                <c:pt idx="403">
                  <c:v>22.082516999999999</c:v>
                </c:pt>
                <c:pt idx="404">
                  <c:v>22.095945</c:v>
                </c:pt>
                <c:pt idx="405">
                  <c:v>22.117918</c:v>
                </c:pt>
                <c:pt idx="406">
                  <c:v>22.117918</c:v>
                </c:pt>
                <c:pt idx="407">
                  <c:v>22.091062000000001</c:v>
                </c:pt>
                <c:pt idx="408">
                  <c:v>22.100828</c:v>
                </c:pt>
                <c:pt idx="409">
                  <c:v>22.126463000000001</c:v>
                </c:pt>
                <c:pt idx="410">
                  <c:v>22.143552</c:v>
                </c:pt>
                <c:pt idx="411">
                  <c:v>22.150877000000001</c:v>
                </c:pt>
                <c:pt idx="412">
                  <c:v>22.141110999999999</c:v>
                </c:pt>
                <c:pt idx="413">
                  <c:v>22.167966</c:v>
                </c:pt>
                <c:pt idx="414">
                  <c:v>22.203367</c:v>
                </c:pt>
                <c:pt idx="415">
                  <c:v>22.205808000000001</c:v>
                </c:pt>
                <c:pt idx="416">
                  <c:v>22.178953</c:v>
                </c:pt>
                <c:pt idx="417">
                  <c:v>22.185055999999999</c:v>
                </c:pt>
                <c:pt idx="418">
                  <c:v>22.193601000000001</c:v>
                </c:pt>
                <c:pt idx="419">
                  <c:v>22.202145999999999</c:v>
                </c:pt>
                <c:pt idx="420">
                  <c:v>22.181394000000001</c:v>
                </c:pt>
                <c:pt idx="421">
                  <c:v>22.198484000000001</c:v>
                </c:pt>
                <c:pt idx="422">
                  <c:v>22.193601000000001</c:v>
                </c:pt>
                <c:pt idx="423">
                  <c:v>22.192381000000001</c:v>
                </c:pt>
                <c:pt idx="424">
                  <c:v>22.197263</c:v>
                </c:pt>
                <c:pt idx="425">
                  <c:v>22.198484000000001</c:v>
                </c:pt>
                <c:pt idx="426">
                  <c:v>22.178953</c:v>
                </c:pt>
                <c:pt idx="427">
                  <c:v>22.161863</c:v>
                </c:pt>
                <c:pt idx="428">
                  <c:v>22.169187000000001</c:v>
                </c:pt>
                <c:pt idx="429">
                  <c:v>22.150877000000001</c:v>
                </c:pt>
                <c:pt idx="430">
                  <c:v>22.145994000000002</c:v>
                </c:pt>
                <c:pt idx="431">
                  <c:v>22.130125</c:v>
                </c:pt>
                <c:pt idx="432">
                  <c:v>22.091062000000001</c:v>
                </c:pt>
                <c:pt idx="433">
                  <c:v>22.077634</c:v>
                </c:pt>
                <c:pt idx="434">
                  <c:v>22.082516999999999</c:v>
                </c:pt>
                <c:pt idx="435">
                  <c:v>22.127683000000001</c:v>
                </c:pt>
                <c:pt idx="436">
                  <c:v>22.111813999999999</c:v>
                </c:pt>
                <c:pt idx="437">
                  <c:v>22.122800000000002</c:v>
                </c:pt>
                <c:pt idx="438">
                  <c:v>22.137449</c:v>
                </c:pt>
                <c:pt idx="439">
                  <c:v>22.155759</c:v>
                </c:pt>
                <c:pt idx="440">
                  <c:v>22.159421999999999</c:v>
                </c:pt>
                <c:pt idx="441">
                  <c:v>22.135007000000002</c:v>
                </c:pt>
                <c:pt idx="442">
                  <c:v>22.131345</c:v>
                </c:pt>
                <c:pt idx="443">
                  <c:v>22.158200999999998</c:v>
                </c:pt>
                <c:pt idx="444">
                  <c:v>22.154539</c:v>
                </c:pt>
                <c:pt idx="445">
                  <c:v>22.154539</c:v>
                </c:pt>
                <c:pt idx="446">
                  <c:v>22.133787000000002</c:v>
                </c:pt>
                <c:pt idx="447">
                  <c:v>22.116696999999998</c:v>
                </c:pt>
                <c:pt idx="448">
                  <c:v>22.124020999999999</c:v>
                </c:pt>
                <c:pt idx="449">
                  <c:v>22.125242</c:v>
                </c:pt>
                <c:pt idx="450">
                  <c:v>22.099606999999999</c:v>
                </c:pt>
                <c:pt idx="451">
                  <c:v>22.108152</c:v>
                </c:pt>
                <c:pt idx="452">
                  <c:v>22.094723999999999</c:v>
                </c:pt>
                <c:pt idx="453">
                  <c:v>22.115476000000001</c:v>
                </c:pt>
                <c:pt idx="454">
                  <c:v>22.143552</c:v>
                </c:pt>
                <c:pt idx="455">
                  <c:v>22.160641999999999</c:v>
                </c:pt>
                <c:pt idx="456">
                  <c:v>22.172848999999999</c:v>
                </c:pt>
                <c:pt idx="457">
                  <c:v>22.154539</c:v>
                </c:pt>
                <c:pt idx="458">
                  <c:v>22.182614999999998</c:v>
                </c:pt>
                <c:pt idx="459">
                  <c:v>22.20947</c:v>
                </c:pt>
                <c:pt idx="460">
                  <c:v>22.172848999999999</c:v>
                </c:pt>
                <c:pt idx="461">
                  <c:v>22.160641999999999</c:v>
                </c:pt>
                <c:pt idx="462">
                  <c:v>22.139890000000001</c:v>
                </c:pt>
                <c:pt idx="463">
                  <c:v>22.126463000000001</c:v>
                </c:pt>
                <c:pt idx="464">
                  <c:v>22.131345</c:v>
                </c:pt>
                <c:pt idx="465">
                  <c:v>22.139890000000001</c:v>
                </c:pt>
                <c:pt idx="466">
                  <c:v>22.136227999999999</c:v>
                </c:pt>
                <c:pt idx="467">
                  <c:v>22.115476000000001</c:v>
                </c:pt>
                <c:pt idx="468">
                  <c:v>22.120359000000001</c:v>
                </c:pt>
                <c:pt idx="469">
                  <c:v>22.120359000000001</c:v>
                </c:pt>
                <c:pt idx="470">
                  <c:v>22.137449</c:v>
                </c:pt>
                <c:pt idx="471">
                  <c:v>22.143552</c:v>
                </c:pt>
                <c:pt idx="472">
                  <c:v>22.149656</c:v>
                </c:pt>
                <c:pt idx="473">
                  <c:v>22.227781</c:v>
                </c:pt>
                <c:pt idx="474">
                  <c:v>22.218015000000001</c:v>
                </c:pt>
                <c:pt idx="475">
                  <c:v>22.205808000000001</c:v>
                </c:pt>
                <c:pt idx="476">
                  <c:v>22.199705000000002</c:v>
                </c:pt>
                <c:pt idx="477">
                  <c:v>22.227781</c:v>
                </c:pt>
                <c:pt idx="478">
                  <c:v>22.236325999999998</c:v>
                </c:pt>
                <c:pt idx="479">
                  <c:v>22.237546999999999</c:v>
                </c:pt>
                <c:pt idx="480">
                  <c:v>22.221677</c:v>
                </c:pt>
                <c:pt idx="481">
                  <c:v>22.241209000000001</c:v>
                </c:pt>
                <c:pt idx="482">
                  <c:v>22.205808000000001</c:v>
                </c:pt>
                <c:pt idx="483">
                  <c:v>22.120359000000001</c:v>
                </c:pt>
                <c:pt idx="484">
                  <c:v>22.081296999999999</c:v>
                </c:pt>
                <c:pt idx="485">
                  <c:v>22.094723999999999</c:v>
                </c:pt>
                <c:pt idx="486">
                  <c:v>22.102049000000001</c:v>
                </c:pt>
                <c:pt idx="487">
                  <c:v>22.073972000000001</c:v>
                </c:pt>
                <c:pt idx="488">
                  <c:v>22.064207</c:v>
                </c:pt>
                <c:pt idx="489">
                  <c:v>22.100828</c:v>
                </c:pt>
                <c:pt idx="490">
                  <c:v>22.092282999999998</c:v>
                </c:pt>
                <c:pt idx="491">
                  <c:v>22.135007000000002</c:v>
                </c:pt>
                <c:pt idx="492">
                  <c:v>22.120359000000001</c:v>
                </c:pt>
                <c:pt idx="493">
                  <c:v>22.130125</c:v>
                </c:pt>
                <c:pt idx="494">
                  <c:v>22.133787000000002</c:v>
                </c:pt>
                <c:pt idx="495">
                  <c:v>22.154539</c:v>
                </c:pt>
                <c:pt idx="496">
                  <c:v>22.167966</c:v>
                </c:pt>
                <c:pt idx="497">
                  <c:v>22.178953</c:v>
                </c:pt>
                <c:pt idx="498">
                  <c:v>22.193601000000001</c:v>
                </c:pt>
                <c:pt idx="499">
                  <c:v>22.197263</c:v>
                </c:pt>
                <c:pt idx="500">
                  <c:v>22.215574</c:v>
                </c:pt>
                <c:pt idx="501">
                  <c:v>22.241209000000001</c:v>
                </c:pt>
                <c:pt idx="502">
                  <c:v>22.242429000000001</c:v>
                </c:pt>
                <c:pt idx="503">
                  <c:v>22.242429000000001</c:v>
                </c:pt>
                <c:pt idx="504">
                  <c:v>22.255856999999999</c:v>
                </c:pt>
                <c:pt idx="505">
                  <c:v>22.243649999999999</c:v>
                </c:pt>
                <c:pt idx="506">
                  <c:v>22.220457</c:v>
                </c:pt>
                <c:pt idx="507">
                  <c:v>22.213132000000002</c:v>
                </c:pt>
                <c:pt idx="508">
                  <c:v>22.215574</c:v>
                </c:pt>
                <c:pt idx="509">
                  <c:v>22.205808000000001</c:v>
                </c:pt>
                <c:pt idx="510">
                  <c:v>22.227781</c:v>
                </c:pt>
                <c:pt idx="511">
                  <c:v>22.210691000000001</c:v>
                </c:pt>
                <c:pt idx="512">
                  <c:v>22.177731999999999</c:v>
                </c:pt>
                <c:pt idx="513">
                  <c:v>22.20947</c:v>
                </c:pt>
                <c:pt idx="514">
                  <c:v>22.20825</c:v>
                </c:pt>
                <c:pt idx="515">
                  <c:v>22.180174000000001</c:v>
                </c:pt>
                <c:pt idx="516">
                  <c:v>22.121580000000002</c:v>
                </c:pt>
                <c:pt idx="517">
                  <c:v>22.130125</c:v>
                </c:pt>
                <c:pt idx="518">
                  <c:v>22.125242</c:v>
                </c:pt>
                <c:pt idx="519">
                  <c:v>22.128903999999999</c:v>
                </c:pt>
                <c:pt idx="520">
                  <c:v>22.133787000000002</c:v>
                </c:pt>
                <c:pt idx="521">
                  <c:v>22.114256000000001</c:v>
                </c:pt>
                <c:pt idx="522">
                  <c:v>22.115476000000001</c:v>
                </c:pt>
                <c:pt idx="523">
                  <c:v>22.130125</c:v>
                </c:pt>
                <c:pt idx="524">
                  <c:v>22.124020999999999</c:v>
                </c:pt>
                <c:pt idx="525">
                  <c:v>22.163084000000001</c:v>
                </c:pt>
                <c:pt idx="526">
                  <c:v>22.189938999999999</c:v>
                </c:pt>
                <c:pt idx="527">
                  <c:v>22.193601000000001</c:v>
                </c:pt>
                <c:pt idx="528">
                  <c:v>22.163084000000001</c:v>
                </c:pt>
                <c:pt idx="529">
                  <c:v>22.167966</c:v>
                </c:pt>
                <c:pt idx="530">
                  <c:v>22.167966</c:v>
                </c:pt>
                <c:pt idx="531">
                  <c:v>22.187498000000001</c:v>
                </c:pt>
                <c:pt idx="532">
                  <c:v>22.197263</c:v>
                </c:pt>
                <c:pt idx="533">
                  <c:v>22.227781</c:v>
                </c:pt>
                <c:pt idx="534">
                  <c:v>22.221677</c:v>
                </c:pt>
                <c:pt idx="535">
                  <c:v>22.198484000000001</c:v>
                </c:pt>
                <c:pt idx="536">
                  <c:v>22.20947</c:v>
                </c:pt>
                <c:pt idx="537">
                  <c:v>22.225339999999999</c:v>
                </c:pt>
                <c:pt idx="538">
                  <c:v>22.253416000000001</c:v>
                </c:pt>
                <c:pt idx="539">
                  <c:v>22.230222000000001</c:v>
                </c:pt>
                <c:pt idx="540">
                  <c:v>22.253416000000001</c:v>
                </c:pt>
                <c:pt idx="541">
                  <c:v>22.247312000000001</c:v>
                </c:pt>
                <c:pt idx="542">
                  <c:v>22.248532999999998</c:v>
                </c:pt>
                <c:pt idx="543">
                  <c:v>22.270506000000001</c:v>
                </c:pt>
                <c:pt idx="544">
                  <c:v>22.253416000000001</c:v>
                </c:pt>
                <c:pt idx="545">
                  <c:v>22.220457</c:v>
                </c:pt>
                <c:pt idx="546">
                  <c:v>22.242429000000001</c:v>
                </c:pt>
                <c:pt idx="547">
                  <c:v>22.236325999999998</c:v>
                </c:pt>
                <c:pt idx="548">
                  <c:v>22.242429000000001</c:v>
                </c:pt>
                <c:pt idx="549">
                  <c:v>22.269285</c:v>
                </c:pt>
                <c:pt idx="550">
                  <c:v>22.274168</c:v>
                </c:pt>
                <c:pt idx="551">
                  <c:v>22.252195</c:v>
                </c:pt>
                <c:pt idx="552">
                  <c:v>22.275388</c:v>
                </c:pt>
                <c:pt idx="553">
                  <c:v>22.260739999999998</c:v>
                </c:pt>
                <c:pt idx="554">
                  <c:v>22.237546999999999</c:v>
                </c:pt>
                <c:pt idx="555">
                  <c:v>22.238766999999999</c:v>
                </c:pt>
                <c:pt idx="556">
                  <c:v>22.232664</c:v>
                </c:pt>
                <c:pt idx="557">
                  <c:v>22.187498000000001</c:v>
                </c:pt>
                <c:pt idx="558">
                  <c:v>22.185055999999999</c:v>
                </c:pt>
                <c:pt idx="559">
                  <c:v>22.166746</c:v>
                </c:pt>
                <c:pt idx="560">
                  <c:v>22.183835999999999</c:v>
                </c:pt>
                <c:pt idx="561">
                  <c:v>22.17407</c:v>
                </c:pt>
                <c:pt idx="562">
                  <c:v>22.148434999999999</c:v>
                </c:pt>
                <c:pt idx="563">
                  <c:v>22.152097000000001</c:v>
                </c:pt>
                <c:pt idx="564">
                  <c:v>22.125242</c:v>
                </c:pt>
                <c:pt idx="565">
                  <c:v>22.132566000000001</c:v>
                </c:pt>
                <c:pt idx="566">
                  <c:v>22.171628999999999</c:v>
                </c:pt>
                <c:pt idx="567">
                  <c:v>22.164304000000001</c:v>
                </c:pt>
                <c:pt idx="568">
                  <c:v>22.176511000000001</c:v>
                </c:pt>
                <c:pt idx="569">
                  <c:v>22.238766999999999</c:v>
                </c:pt>
                <c:pt idx="570">
                  <c:v>22.218015000000001</c:v>
                </c:pt>
                <c:pt idx="571">
                  <c:v>22.214352999999999</c:v>
                </c:pt>
                <c:pt idx="572">
                  <c:v>22.186277</c:v>
                </c:pt>
                <c:pt idx="573">
                  <c:v>22.196043</c:v>
                </c:pt>
                <c:pt idx="574">
                  <c:v>22.210691000000001</c:v>
                </c:pt>
                <c:pt idx="575">
                  <c:v>22.193601000000001</c:v>
                </c:pt>
                <c:pt idx="576">
                  <c:v>22.149656</c:v>
                </c:pt>
                <c:pt idx="577">
                  <c:v>22.158200999999998</c:v>
                </c:pt>
                <c:pt idx="578">
                  <c:v>22.210691000000001</c:v>
                </c:pt>
                <c:pt idx="579">
                  <c:v>22.230222000000001</c:v>
                </c:pt>
                <c:pt idx="580">
                  <c:v>22.246091</c:v>
                </c:pt>
                <c:pt idx="581">
                  <c:v>22.233884</c:v>
                </c:pt>
                <c:pt idx="582">
                  <c:v>22.215574</c:v>
                </c:pt>
                <c:pt idx="583">
                  <c:v>22.159421999999999</c:v>
                </c:pt>
                <c:pt idx="584">
                  <c:v>22.161863</c:v>
                </c:pt>
                <c:pt idx="585">
                  <c:v>22.161863</c:v>
                </c:pt>
                <c:pt idx="586">
                  <c:v>22.181394000000001</c:v>
                </c:pt>
                <c:pt idx="587">
                  <c:v>22.143552</c:v>
                </c:pt>
                <c:pt idx="588">
                  <c:v>22.141110999999999</c:v>
                </c:pt>
                <c:pt idx="589">
                  <c:v>22.176511000000001</c:v>
                </c:pt>
                <c:pt idx="590">
                  <c:v>22.159421999999999</c:v>
                </c:pt>
                <c:pt idx="591">
                  <c:v>22.144773000000001</c:v>
                </c:pt>
                <c:pt idx="592">
                  <c:v>22.218015000000001</c:v>
                </c:pt>
                <c:pt idx="593">
                  <c:v>22.235105000000001</c:v>
                </c:pt>
                <c:pt idx="594">
                  <c:v>22.233884</c:v>
                </c:pt>
                <c:pt idx="595">
                  <c:v>22.263180999999999</c:v>
                </c:pt>
                <c:pt idx="596">
                  <c:v>22.246091</c:v>
                </c:pt>
                <c:pt idx="597">
                  <c:v>22.237546999999999</c:v>
                </c:pt>
                <c:pt idx="598">
                  <c:v>22.230222000000001</c:v>
                </c:pt>
                <c:pt idx="599">
                  <c:v>22.218015000000001</c:v>
                </c:pt>
                <c:pt idx="600">
                  <c:v>22.246091</c:v>
                </c:pt>
                <c:pt idx="601">
                  <c:v>22.250973999999999</c:v>
                </c:pt>
                <c:pt idx="602">
                  <c:v>22.214352999999999</c:v>
                </c:pt>
                <c:pt idx="603">
                  <c:v>22.225339999999999</c:v>
                </c:pt>
                <c:pt idx="604">
                  <c:v>22.231442999999999</c:v>
                </c:pt>
                <c:pt idx="605">
                  <c:v>22.222898000000001</c:v>
                </c:pt>
                <c:pt idx="606">
                  <c:v>22.252195</c:v>
                </c:pt>
                <c:pt idx="607">
                  <c:v>22.219235999999999</c:v>
                </c:pt>
                <c:pt idx="608">
                  <c:v>22.235105000000001</c:v>
                </c:pt>
                <c:pt idx="609">
                  <c:v>22.244871</c:v>
                </c:pt>
                <c:pt idx="610">
                  <c:v>22.266843000000001</c:v>
                </c:pt>
                <c:pt idx="611">
                  <c:v>22.320554000000001</c:v>
                </c:pt>
                <c:pt idx="612">
                  <c:v>22.332761000000001</c:v>
                </c:pt>
                <c:pt idx="613">
                  <c:v>22.310789</c:v>
                </c:pt>
                <c:pt idx="614">
                  <c:v>22.281492</c:v>
                </c:pt>
                <c:pt idx="615">
                  <c:v>22.280270999999999</c:v>
                </c:pt>
                <c:pt idx="616">
                  <c:v>22.287595</c:v>
                </c:pt>
                <c:pt idx="617">
                  <c:v>22.221677</c:v>
                </c:pt>
                <c:pt idx="618">
                  <c:v>22.210691000000001</c:v>
                </c:pt>
                <c:pt idx="619">
                  <c:v>22.221677</c:v>
                </c:pt>
                <c:pt idx="620">
                  <c:v>22.233884</c:v>
                </c:pt>
                <c:pt idx="621">
                  <c:v>22.248532999999998</c:v>
                </c:pt>
                <c:pt idx="622">
                  <c:v>22.288816000000001</c:v>
                </c:pt>
                <c:pt idx="623">
                  <c:v>22.307127000000001</c:v>
                </c:pt>
                <c:pt idx="624">
                  <c:v>22.313230000000001</c:v>
                </c:pt>
                <c:pt idx="625">
                  <c:v>22.337644000000001</c:v>
                </c:pt>
                <c:pt idx="626">
                  <c:v>22.303464999999999</c:v>
                </c:pt>
                <c:pt idx="627">
                  <c:v>22.302244000000002</c:v>
                </c:pt>
                <c:pt idx="628">
                  <c:v>22.280270999999999</c:v>
                </c:pt>
                <c:pt idx="629">
                  <c:v>22.271726000000001</c:v>
                </c:pt>
                <c:pt idx="630">
                  <c:v>22.269285</c:v>
                </c:pt>
                <c:pt idx="631">
                  <c:v>22.261960999999999</c:v>
                </c:pt>
                <c:pt idx="632">
                  <c:v>22.229002000000001</c:v>
                </c:pt>
                <c:pt idx="633">
                  <c:v>22.215574</c:v>
                </c:pt>
                <c:pt idx="634">
                  <c:v>22.211912000000002</c:v>
                </c:pt>
                <c:pt idx="635">
                  <c:v>22.166746</c:v>
                </c:pt>
                <c:pt idx="636">
                  <c:v>22.160641999999999</c:v>
                </c:pt>
                <c:pt idx="637">
                  <c:v>22.159421999999999</c:v>
                </c:pt>
                <c:pt idx="638">
                  <c:v>22.111813999999999</c:v>
                </c:pt>
                <c:pt idx="639">
                  <c:v>22.111813999999999</c:v>
                </c:pt>
                <c:pt idx="640">
                  <c:v>22.127683000000001</c:v>
                </c:pt>
                <c:pt idx="641">
                  <c:v>22.145994000000002</c:v>
                </c:pt>
                <c:pt idx="642">
                  <c:v>22.158200999999998</c:v>
                </c:pt>
                <c:pt idx="643">
                  <c:v>22.194821999999998</c:v>
                </c:pt>
                <c:pt idx="644">
                  <c:v>22.188718000000001</c:v>
                </c:pt>
                <c:pt idx="645">
                  <c:v>22.188718000000001</c:v>
                </c:pt>
                <c:pt idx="646">
                  <c:v>22.207028999999999</c:v>
                </c:pt>
                <c:pt idx="647">
                  <c:v>22.243649999999999</c:v>
                </c:pt>
                <c:pt idx="648">
                  <c:v>22.257078</c:v>
                </c:pt>
                <c:pt idx="649">
                  <c:v>22.227781</c:v>
                </c:pt>
                <c:pt idx="650">
                  <c:v>22.207028999999999</c:v>
                </c:pt>
                <c:pt idx="651">
                  <c:v>22.194821999999998</c:v>
                </c:pt>
                <c:pt idx="652">
                  <c:v>22.270506000000001</c:v>
                </c:pt>
                <c:pt idx="653">
                  <c:v>22.287595</c:v>
                </c:pt>
                <c:pt idx="654">
                  <c:v>22.247312000000001</c:v>
                </c:pt>
                <c:pt idx="655">
                  <c:v>22.220457</c:v>
                </c:pt>
                <c:pt idx="656">
                  <c:v>22.231442999999999</c:v>
                </c:pt>
                <c:pt idx="657">
                  <c:v>22.247312000000001</c:v>
                </c:pt>
                <c:pt idx="658">
                  <c:v>22.277830000000002</c:v>
                </c:pt>
                <c:pt idx="659">
                  <c:v>22.282713000000001</c:v>
                </c:pt>
                <c:pt idx="660">
                  <c:v>22.243649999999999</c:v>
                </c:pt>
                <c:pt idx="661">
                  <c:v>22.257078</c:v>
                </c:pt>
                <c:pt idx="662">
                  <c:v>22.254636000000001</c:v>
                </c:pt>
                <c:pt idx="663">
                  <c:v>22.274168</c:v>
                </c:pt>
                <c:pt idx="664">
                  <c:v>22.254636000000001</c:v>
                </c:pt>
                <c:pt idx="665">
                  <c:v>22.247312000000001</c:v>
                </c:pt>
                <c:pt idx="666">
                  <c:v>22.244871</c:v>
                </c:pt>
                <c:pt idx="667">
                  <c:v>22.222898000000001</c:v>
                </c:pt>
                <c:pt idx="668">
                  <c:v>22.225339999999999</c:v>
                </c:pt>
                <c:pt idx="669">
                  <c:v>22.238766999999999</c:v>
                </c:pt>
                <c:pt idx="670">
                  <c:v>22.214352999999999</c:v>
                </c:pt>
                <c:pt idx="671">
                  <c:v>22.203367</c:v>
                </c:pt>
                <c:pt idx="672">
                  <c:v>22.225339999999999</c:v>
                </c:pt>
                <c:pt idx="673">
                  <c:v>22.247312000000001</c:v>
                </c:pt>
                <c:pt idx="674">
                  <c:v>22.271726000000001</c:v>
                </c:pt>
                <c:pt idx="675">
                  <c:v>22.287595</c:v>
                </c:pt>
                <c:pt idx="676">
                  <c:v>22.283933000000001</c:v>
                </c:pt>
                <c:pt idx="677">
                  <c:v>22.229002000000001</c:v>
                </c:pt>
                <c:pt idx="678">
                  <c:v>22.260739999999998</c:v>
                </c:pt>
                <c:pt idx="679">
                  <c:v>22.266843000000001</c:v>
                </c:pt>
                <c:pt idx="680">
                  <c:v>22.241209000000001</c:v>
                </c:pt>
                <c:pt idx="681">
                  <c:v>22.253416000000001</c:v>
                </c:pt>
                <c:pt idx="682">
                  <c:v>22.260739999999998</c:v>
                </c:pt>
                <c:pt idx="683">
                  <c:v>22.318113</c:v>
                </c:pt>
                <c:pt idx="684">
                  <c:v>22.312009</c:v>
                </c:pt>
                <c:pt idx="685">
                  <c:v>22.280270999999999</c:v>
                </c:pt>
                <c:pt idx="686">
                  <c:v>22.248532999999998</c:v>
                </c:pt>
                <c:pt idx="687">
                  <c:v>22.233884</c:v>
                </c:pt>
                <c:pt idx="688">
                  <c:v>22.219235999999999</c:v>
                </c:pt>
                <c:pt idx="689">
                  <c:v>22.236325999999998</c:v>
                </c:pt>
                <c:pt idx="690">
                  <c:v>22.252195</c:v>
                </c:pt>
                <c:pt idx="691">
                  <c:v>22.241209000000001</c:v>
                </c:pt>
                <c:pt idx="692">
                  <c:v>22.227781</c:v>
                </c:pt>
                <c:pt idx="693">
                  <c:v>22.224119000000002</c:v>
                </c:pt>
                <c:pt idx="694">
                  <c:v>22.258299000000001</c:v>
                </c:pt>
                <c:pt idx="695">
                  <c:v>22.281492</c:v>
                </c:pt>
                <c:pt idx="696">
                  <c:v>22.294920000000001</c:v>
                </c:pt>
                <c:pt idx="697">
                  <c:v>22.270506000000001</c:v>
                </c:pt>
                <c:pt idx="698">
                  <c:v>22.248532999999998</c:v>
                </c:pt>
                <c:pt idx="699">
                  <c:v>22.229002000000001</c:v>
                </c:pt>
                <c:pt idx="700">
                  <c:v>22.205808000000001</c:v>
                </c:pt>
                <c:pt idx="701">
                  <c:v>22.230222000000001</c:v>
                </c:pt>
                <c:pt idx="702">
                  <c:v>22.232664</c:v>
                </c:pt>
                <c:pt idx="703">
                  <c:v>22.236325999999998</c:v>
                </c:pt>
                <c:pt idx="704">
                  <c:v>22.220457</c:v>
                </c:pt>
                <c:pt idx="705">
                  <c:v>22.210691000000001</c:v>
                </c:pt>
                <c:pt idx="706">
                  <c:v>22.166746</c:v>
                </c:pt>
                <c:pt idx="707">
                  <c:v>22.185055999999999</c:v>
                </c:pt>
                <c:pt idx="708">
                  <c:v>22.172848999999999</c:v>
                </c:pt>
                <c:pt idx="709">
                  <c:v>22.233884</c:v>
                </c:pt>
                <c:pt idx="710">
                  <c:v>22.237546999999999</c:v>
                </c:pt>
                <c:pt idx="711">
                  <c:v>22.175291000000001</c:v>
                </c:pt>
                <c:pt idx="712">
                  <c:v>22.187498000000001</c:v>
                </c:pt>
                <c:pt idx="713">
                  <c:v>22.149656</c:v>
                </c:pt>
                <c:pt idx="714">
                  <c:v>22.194821999999998</c:v>
                </c:pt>
                <c:pt idx="715">
                  <c:v>22.218015000000001</c:v>
                </c:pt>
                <c:pt idx="716">
                  <c:v>22.236325999999998</c:v>
                </c:pt>
                <c:pt idx="717">
                  <c:v>22.224119000000002</c:v>
                </c:pt>
                <c:pt idx="718">
                  <c:v>22.218015000000001</c:v>
                </c:pt>
                <c:pt idx="719">
                  <c:v>22.235105000000001</c:v>
                </c:pt>
                <c:pt idx="720">
                  <c:v>22.233884</c:v>
                </c:pt>
                <c:pt idx="721">
                  <c:v>22.236325999999998</c:v>
                </c:pt>
                <c:pt idx="722">
                  <c:v>22.247312000000001</c:v>
                </c:pt>
                <c:pt idx="723">
                  <c:v>22.264402</c:v>
                </c:pt>
                <c:pt idx="724">
                  <c:v>22.281492</c:v>
                </c:pt>
                <c:pt idx="725">
                  <c:v>22.268063999999999</c:v>
                </c:pt>
                <c:pt idx="726">
                  <c:v>22.285153999999999</c:v>
                </c:pt>
                <c:pt idx="727">
                  <c:v>22.276609000000001</c:v>
                </c:pt>
                <c:pt idx="728">
                  <c:v>22.293699</c:v>
                </c:pt>
                <c:pt idx="729">
                  <c:v>22.269285</c:v>
                </c:pt>
                <c:pt idx="730">
                  <c:v>22.281492</c:v>
                </c:pt>
                <c:pt idx="731">
                  <c:v>22.283933000000001</c:v>
                </c:pt>
                <c:pt idx="732">
                  <c:v>22.250973999999999</c:v>
                </c:pt>
                <c:pt idx="733">
                  <c:v>22.219235999999999</c:v>
                </c:pt>
                <c:pt idx="734">
                  <c:v>22.211912000000002</c:v>
                </c:pt>
                <c:pt idx="735">
                  <c:v>22.220457</c:v>
                </c:pt>
                <c:pt idx="736">
                  <c:v>22.248532999999998</c:v>
                </c:pt>
                <c:pt idx="737">
                  <c:v>22.20947</c:v>
                </c:pt>
                <c:pt idx="738">
                  <c:v>22.241209000000001</c:v>
                </c:pt>
                <c:pt idx="739">
                  <c:v>22.265623000000001</c:v>
                </c:pt>
                <c:pt idx="740">
                  <c:v>22.288816000000001</c:v>
                </c:pt>
                <c:pt idx="741">
                  <c:v>22.270506000000001</c:v>
                </c:pt>
                <c:pt idx="742">
                  <c:v>22.268063999999999</c:v>
                </c:pt>
                <c:pt idx="743">
                  <c:v>22.277830000000002</c:v>
                </c:pt>
                <c:pt idx="744">
                  <c:v>22.254636000000001</c:v>
                </c:pt>
                <c:pt idx="745">
                  <c:v>22.261960999999999</c:v>
                </c:pt>
                <c:pt idx="746">
                  <c:v>22.281492</c:v>
                </c:pt>
                <c:pt idx="747">
                  <c:v>22.241209000000001</c:v>
                </c:pt>
                <c:pt idx="748">
                  <c:v>22.252195</c:v>
                </c:pt>
                <c:pt idx="749">
                  <c:v>22.260739999999998</c:v>
                </c:pt>
                <c:pt idx="750">
                  <c:v>22.264402</c:v>
                </c:pt>
                <c:pt idx="751">
                  <c:v>22.241209000000001</c:v>
                </c:pt>
                <c:pt idx="752">
                  <c:v>22.263180999999999</c:v>
                </c:pt>
                <c:pt idx="753">
                  <c:v>22.321774999999999</c:v>
                </c:pt>
                <c:pt idx="754">
                  <c:v>22.296140000000001</c:v>
                </c:pt>
                <c:pt idx="755">
                  <c:v>22.305906</c:v>
                </c:pt>
                <c:pt idx="756">
                  <c:v>22.304684999999999</c:v>
                </c:pt>
                <c:pt idx="757">
                  <c:v>22.288816000000001</c:v>
                </c:pt>
                <c:pt idx="758">
                  <c:v>22.260739999999998</c:v>
                </c:pt>
                <c:pt idx="759">
                  <c:v>22.255856999999999</c:v>
                </c:pt>
                <c:pt idx="760">
                  <c:v>22.248532999999998</c:v>
                </c:pt>
                <c:pt idx="761">
                  <c:v>22.258299000000001</c:v>
                </c:pt>
                <c:pt idx="762">
                  <c:v>22.250973999999999</c:v>
                </c:pt>
                <c:pt idx="763">
                  <c:v>22.249753999999999</c:v>
                </c:pt>
                <c:pt idx="764">
                  <c:v>22.253416000000001</c:v>
                </c:pt>
                <c:pt idx="765">
                  <c:v>22.215574</c:v>
                </c:pt>
                <c:pt idx="766">
                  <c:v>22.215574</c:v>
                </c:pt>
                <c:pt idx="767">
                  <c:v>22.230222000000001</c:v>
                </c:pt>
                <c:pt idx="768">
                  <c:v>22.244871</c:v>
                </c:pt>
                <c:pt idx="769">
                  <c:v>22.260739999999998</c:v>
                </c:pt>
                <c:pt idx="770">
                  <c:v>22.285153999999999</c:v>
                </c:pt>
                <c:pt idx="771">
                  <c:v>22.287595</c:v>
                </c:pt>
                <c:pt idx="772">
                  <c:v>22.304684999999999</c:v>
                </c:pt>
                <c:pt idx="773">
                  <c:v>22.308347000000001</c:v>
                </c:pt>
                <c:pt idx="774">
                  <c:v>22.269285</c:v>
                </c:pt>
                <c:pt idx="775">
                  <c:v>22.283933000000001</c:v>
                </c:pt>
                <c:pt idx="776">
                  <c:v>22.313230000000001</c:v>
                </c:pt>
                <c:pt idx="777">
                  <c:v>22.321774999999999</c:v>
                </c:pt>
                <c:pt idx="778">
                  <c:v>22.292477999999999</c:v>
                </c:pt>
                <c:pt idx="779">
                  <c:v>22.366941000000001</c:v>
                </c:pt>
                <c:pt idx="780">
                  <c:v>22.335203</c:v>
                </c:pt>
                <c:pt idx="781">
                  <c:v>22.243649999999999</c:v>
                </c:pt>
                <c:pt idx="782">
                  <c:v>22.248532999999998</c:v>
                </c:pt>
                <c:pt idx="783">
                  <c:v>22.271726000000001</c:v>
                </c:pt>
                <c:pt idx="784">
                  <c:v>22.249753999999999</c:v>
                </c:pt>
                <c:pt idx="785">
                  <c:v>22.237546999999999</c:v>
                </c:pt>
                <c:pt idx="786">
                  <c:v>22.238766999999999</c:v>
                </c:pt>
                <c:pt idx="787">
                  <c:v>22.258299000000001</c:v>
                </c:pt>
                <c:pt idx="788">
                  <c:v>22.250973999999999</c:v>
                </c:pt>
                <c:pt idx="789">
                  <c:v>22.213132000000002</c:v>
                </c:pt>
                <c:pt idx="790">
                  <c:v>22.231442999999999</c:v>
                </c:pt>
                <c:pt idx="791">
                  <c:v>22.254636000000001</c:v>
                </c:pt>
                <c:pt idx="792">
                  <c:v>22.305906</c:v>
                </c:pt>
                <c:pt idx="793">
                  <c:v>22.327878999999999</c:v>
                </c:pt>
                <c:pt idx="794">
                  <c:v>22.337644000000001</c:v>
                </c:pt>
                <c:pt idx="795">
                  <c:v>22.341305999999999</c:v>
                </c:pt>
                <c:pt idx="796">
                  <c:v>22.336423</c:v>
                </c:pt>
                <c:pt idx="797">
                  <c:v>22.299802</c:v>
                </c:pt>
                <c:pt idx="798">
                  <c:v>22.282713000000001</c:v>
                </c:pt>
                <c:pt idx="799">
                  <c:v>22.266843000000001</c:v>
                </c:pt>
                <c:pt idx="800">
                  <c:v>22.274168</c:v>
                </c:pt>
                <c:pt idx="801">
                  <c:v>22.276609000000001</c:v>
                </c:pt>
                <c:pt idx="802">
                  <c:v>22.250973999999999</c:v>
                </c:pt>
                <c:pt idx="803">
                  <c:v>22.276609000000001</c:v>
                </c:pt>
                <c:pt idx="804">
                  <c:v>22.280270999999999</c:v>
                </c:pt>
                <c:pt idx="805">
                  <c:v>22.282713000000001</c:v>
                </c:pt>
                <c:pt idx="806">
                  <c:v>22.271726000000001</c:v>
                </c:pt>
                <c:pt idx="807">
                  <c:v>22.294920000000001</c:v>
                </c:pt>
                <c:pt idx="808">
                  <c:v>22.297360999999999</c:v>
                </c:pt>
                <c:pt idx="809">
                  <c:v>22.282713000000001</c:v>
                </c:pt>
                <c:pt idx="810">
                  <c:v>22.261960999999999</c:v>
                </c:pt>
                <c:pt idx="811">
                  <c:v>22.298582</c:v>
                </c:pt>
                <c:pt idx="812">
                  <c:v>22.318113</c:v>
                </c:pt>
                <c:pt idx="813">
                  <c:v>22.277830000000002</c:v>
                </c:pt>
                <c:pt idx="814">
                  <c:v>22.277830000000002</c:v>
                </c:pt>
                <c:pt idx="815">
                  <c:v>22.322996</c:v>
                </c:pt>
                <c:pt idx="816">
                  <c:v>22.324216</c:v>
                </c:pt>
                <c:pt idx="817">
                  <c:v>22.288816000000001</c:v>
                </c:pt>
                <c:pt idx="818">
                  <c:v>22.265623000000001</c:v>
                </c:pt>
                <c:pt idx="819">
                  <c:v>22.276609000000001</c:v>
                </c:pt>
                <c:pt idx="820">
                  <c:v>22.307127000000001</c:v>
                </c:pt>
                <c:pt idx="821">
                  <c:v>22.270506000000001</c:v>
                </c:pt>
                <c:pt idx="822">
                  <c:v>22.280270999999999</c:v>
                </c:pt>
                <c:pt idx="823">
                  <c:v>22.299802</c:v>
                </c:pt>
                <c:pt idx="824">
                  <c:v>22.315671999999999</c:v>
                </c:pt>
                <c:pt idx="825">
                  <c:v>22.298582</c:v>
                </c:pt>
                <c:pt idx="826">
                  <c:v>22.310789</c:v>
                </c:pt>
                <c:pt idx="827">
                  <c:v>22.312009</c:v>
                </c:pt>
                <c:pt idx="828">
                  <c:v>22.287595</c:v>
                </c:pt>
                <c:pt idx="829">
                  <c:v>22.265623000000001</c:v>
                </c:pt>
                <c:pt idx="830">
                  <c:v>22.241209000000001</c:v>
                </c:pt>
                <c:pt idx="831">
                  <c:v>22.271726000000001</c:v>
                </c:pt>
                <c:pt idx="832">
                  <c:v>22.272946999999998</c:v>
                </c:pt>
                <c:pt idx="833">
                  <c:v>22.299802</c:v>
                </c:pt>
                <c:pt idx="834">
                  <c:v>22.326657999999998</c:v>
                </c:pt>
                <c:pt idx="835">
                  <c:v>22.353513</c:v>
                </c:pt>
                <c:pt idx="836">
                  <c:v>22.357175000000002</c:v>
                </c:pt>
                <c:pt idx="837">
                  <c:v>22.337644000000001</c:v>
                </c:pt>
                <c:pt idx="838">
                  <c:v>22.33032</c:v>
                </c:pt>
                <c:pt idx="839">
                  <c:v>22.221677</c:v>
                </c:pt>
                <c:pt idx="840">
                  <c:v>22.235105000000001</c:v>
                </c:pt>
                <c:pt idx="841">
                  <c:v>22.277830000000002</c:v>
                </c:pt>
                <c:pt idx="842">
                  <c:v>22.321774999999999</c:v>
                </c:pt>
                <c:pt idx="843">
                  <c:v>22.310789</c:v>
                </c:pt>
                <c:pt idx="844">
                  <c:v>22.325437000000001</c:v>
                </c:pt>
                <c:pt idx="845">
                  <c:v>22.309567999999999</c:v>
                </c:pt>
                <c:pt idx="846">
                  <c:v>22.291257000000002</c:v>
                </c:pt>
                <c:pt idx="847">
                  <c:v>22.303464999999999</c:v>
                </c:pt>
                <c:pt idx="848">
                  <c:v>22.260739999999998</c:v>
                </c:pt>
                <c:pt idx="849">
                  <c:v>22.239988</c:v>
                </c:pt>
                <c:pt idx="850">
                  <c:v>22.312009</c:v>
                </c:pt>
                <c:pt idx="851">
                  <c:v>22.244871</c:v>
                </c:pt>
                <c:pt idx="852">
                  <c:v>22.310789</c:v>
                </c:pt>
                <c:pt idx="853">
                  <c:v>22.271726000000001</c:v>
                </c:pt>
                <c:pt idx="854">
                  <c:v>22.301023000000001</c:v>
                </c:pt>
                <c:pt idx="855">
                  <c:v>22.303464999999999</c:v>
                </c:pt>
                <c:pt idx="856">
                  <c:v>22.281492</c:v>
                </c:pt>
                <c:pt idx="857">
                  <c:v>22.292477999999999</c:v>
                </c:pt>
                <c:pt idx="858">
                  <c:v>22.312009</c:v>
                </c:pt>
                <c:pt idx="859">
                  <c:v>22.316891999999999</c:v>
                </c:pt>
                <c:pt idx="860">
                  <c:v>22.338864999999998</c:v>
                </c:pt>
                <c:pt idx="861">
                  <c:v>22.294920000000001</c:v>
                </c:pt>
                <c:pt idx="862">
                  <c:v>22.327878999999999</c:v>
                </c:pt>
                <c:pt idx="863">
                  <c:v>22.324216</c:v>
                </c:pt>
                <c:pt idx="864">
                  <c:v>22.327878999999999</c:v>
                </c:pt>
                <c:pt idx="865">
                  <c:v>22.310789</c:v>
                </c:pt>
                <c:pt idx="866">
                  <c:v>22.329098999999999</c:v>
                </c:pt>
                <c:pt idx="867">
                  <c:v>22.298582</c:v>
                </c:pt>
                <c:pt idx="868">
                  <c:v>22.333981999999999</c:v>
                </c:pt>
                <c:pt idx="869">
                  <c:v>22.321774999999999</c:v>
                </c:pt>
                <c:pt idx="870">
                  <c:v>22.33032</c:v>
                </c:pt>
                <c:pt idx="871">
                  <c:v>22.259519000000001</c:v>
                </c:pt>
                <c:pt idx="872">
                  <c:v>22.264402</c:v>
                </c:pt>
                <c:pt idx="873">
                  <c:v>22.264402</c:v>
                </c:pt>
                <c:pt idx="874">
                  <c:v>22.271726000000001</c:v>
                </c:pt>
                <c:pt idx="875">
                  <c:v>22.291257000000002</c:v>
                </c:pt>
                <c:pt idx="876">
                  <c:v>22.297360999999999</c:v>
                </c:pt>
                <c:pt idx="877">
                  <c:v>22.329098999999999</c:v>
                </c:pt>
                <c:pt idx="878">
                  <c:v>22.3645</c:v>
                </c:pt>
                <c:pt idx="879">
                  <c:v>22.375485999999999</c:v>
                </c:pt>
                <c:pt idx="880">
                  <c:v>22.390134</c:v>
                </c:pt>
                <c:pt idx="881">
                  <c:v>22.415769000000001</c:v>
                </c:pt>
                <c:pt idx="882">
                  <c:v>22.357175000000002</c:v>
                </c:pt>
                <c:pt idx="883">
                  <c:v>22.321774999999999</c:v>
                </c:pt>
                <c:pt idx="884">
                  <c:v>22.297360999999999</c:v>
                </c:pt>
                <c:pt idx="885">
                  <c:v>22.312009</c:v>
                </c:pt>
                <c:pt idx="886">
                  <c:v>22.303464999999999</c:v>
                </c:pt>
                <c:pt idx="887">
                  <c:v>22.282713000000001</c:v>
                </c:pt>
                <c:pt idx="888">
                  <c:v>22.316891999999999</c:v>
                </c:pt>
                <c:pt idx="889">
                  <c:v>22.307127000000001</c:v>
                </c:pt>
                <c:pt idx="890">
                  <c:v>22.336423</c:v>
                </c:pt>
                <c:pt idx="891">
                  <c:v>22.343748000000001</c:v>
                </c:pt>
                <c:pt idx="892">
                  <c:v>22.331541000000001</c:v>
                </c:pt>
                <c:pt idx="893">
                  <c:v>22.358395999999999</c:v>
                </c:pt>
                <c:pt idx="894">
                  <c:v>22.363278999999999</c:v>
                </c:pt>
                <c:pt idx="895">
                  <c:v>22.326657999999998</c:v>
                </c:pt>
                <c:pt idx="896">
                  <c:v>22.276609000000001</c:v>
                </c:pt>
                <c:pt idx="897">
                  <c:v>22.301023000000001</c:v>
                </c:pt>
                <c:pt idx="898">
                  <c:v>22.309567999999999</c:v>
                </c:pt>
                <c:pt idx="899">
                  <c:v>22.322996</c:v>
                </c:pt>
                <c:pt idx="900">
                  <c:v>22.291257000000002</c:v>
                </c:pt>
                <c:pt idx="901">
                  <c:v>22.283933000000001</c:v>
                </c:pt>
                <c:pt idx="902">
                  <c:v>22.308347000000001</c:v>
                </c:pt>
                <c:pt idx="903">
                  <c:v>22.348631000000001</c:v>
                </c:pt>
                <c:pt idx="904">
                  <c:v>22.335203</c:v>
                </c:pt>
                <c:pt idx="905">
                  <c:v>22.384031</c:v>
                </c:pt>
                <c:pt idx="906">
                  <c:v>22.375485999999999</c:v>
                </c:pt>
                <c:pt idx="907">
                  <c:v>22.36572</c:v>
                </c:pt>
                <c:pt idx="908">
                  <c:v>22.36572</c:v>
                </c:pt>
                <c:pt idx="909">
                  <c:v>22.329098999999999</c:v>
                </c:pt>
                <c:pt idx="910">
                  <c:v>22.294920000000001</c:v>
                </c:pt>
                <c:pt idx="911">
                  <c:v>22.263180999999999</c:v>
                </c:pt>
                <c:pt idx="912">
                  <c:v>22.293699</c:v>
                </c:pt>
                <c:pt idx="913">
                  <c:v>22.324216</c:v>
                </c:pt>
                <c:pt idx="914">
                  <c:v>22.296140000000001</c:v>
                </c:pt>
                <c:pt idx="915">
                  <c:v>22.314450999999998</c:v>
                </c:pt>
                <c:pt idx="916">
                  <c:v>22.319334000000001</c:v>
                </c:pt>
                <c:pt idx="917">
                  <c:v>22.294920000000001</c:v>
                </c:pt>
                <c:pt idx="918">
                  <c:v>22.296140000000001</c:v>
                </c:pt>
                <c:pt idx="919">
                  <c:v>22.263180999999999</c:v>
                </c:pt>
                <c:pt idx="920">
                  <c:v>22.270506000000001</c:v>
                </c:pt>
                <c:pt idx="921">
                  <c:v>22.260739999999998</c:v>
                </c:pt>
                <c:pt idx="922">
                  <c:v>22.249753999999999</c:v>
                </c:pt>
                <c:pt idx="923">
                  <c:v>22.282713000000001</c:v>
                </c:pt>
                <c:pt idx="924">
                  <c:v>22.310789</c:v>
                </c:pt>
                <c:pt idx="925">
                  <c:v>22.288816000000001</c:v>
                </c:pt>
                <c:pt idx="926">
                  <c:v>22.282713000000001</c:v>
                </c:pt>
                <c:pt idx="927">
                  <c:v>22.268063999999999</c:v>
                </c:pt>
                <c:pt idx="928">
                  <c:v>22.280270999999999</c:v>
                </c:pt>
                <c:pt idx="929">
                  <c:v>22.297360999999999</c:v>
                </c:pt>
                <c:pt idx="930">
                  <c:v>22.318113</c:v>
                </c:pt>
                <c:pt idx="931">
                  <c:v>22.327878999999999</c:v>
                </c:pt>
                <c:pt idx="932">
                  <c:v>22.374265000000001</c:v>
                </c:pt>
                <c:pt idx="933">
                  <c:v>22.357175000000002</c:v>
                </c:pt>
                <c:pt idx="934">
                  <c:v>22.421873000000001</c:v>
                </c:pt>
                <c:pt idx="935">
                  <c:v>22.453610999999999</c:v>
                </c:pt>
                <c:pt idx="936">
                  <c:v>22.398679000000001</c:v>
                </c:pt>
                <c:pt idx="937">
                  <c:v>22.346188999999999</c:v>
                </c:pt>
                <c:pt idx="938">
                  <c:v>22.319334000000001</c:v>
                </c:pt>
                <c:pt idx="939">
                  <c:v>22.321774999999999</c:v>
                </c:pt>
                <c:pt idx="940">
                  <c:v>22.343748000000001</c:v>
                </c:pt>
                <c:pt idx="941">
                  <c:v>22.413328</c:v>
                </c:pt>
                <c:pt idx="942">
                  <c:v>22.342527</c:v>
                </c:pt>
                <c:pt idx="943">
                  <c:v>22.362058000000001</c:v>
                </c:pt>
                <c:pt idx="944">
                  <c:v>22.301023000000001</c:v>
                </c:pt>
                <c:pt idx="945">
                  <c:v>22.290037000000002</c:v>
                </c:pt>
                <c:pt idx="946">
                  <c:v>22.302244000000002</c:v>
                </c:pt>
                <c:pt idx="947">
                  <c:v>22.299802</c:v>
                </c:pt>
                <c:pt idx="948">
                  <c:v>22.359617</c:v>
                </c:pt>
                <c:pt idx="949">
                  <c:v>22.362058000000001</c:v>
                </c:pt>
                <c:pt idx="950">
                  <c:v>22.395016999999999</c:v>
                </c:pt>
                <c:pt idx="951">
                  <c:v>22.421873000000001</c:v>
                </c:pt>
                <c:pt idx="952">
                  <c:v>22.434080000000002</c:v>
                </c:pt>
                <c:pt idx="953">
                  <c:v>22.437742</c:v>
                </c:pt>
                <c:pt idx="954">
                  <c:v>22.401121</c:v>
                </c:pt>
                <c:pt idx="955">
                  <c:v>22.424313999999999</c:v>
                </c:pt>
                <c:pt idx="956">
                  <c:v>22.396238</c:v>
                </c:pt>
                <c:pt idx="957">
                  <c:v>22.353513</c:v>
                </c:pt>
                <c:pt idx="958">
                  <c:v>22.342527</c:v>
                </c:pt>
                <c:pt idx="959">
                  <c:v>22.305906</c:v>
                </c:pt>
                <c:pt idx="960">
                  <c:v>22.304684999999999</c:v>
                </c:pt>
                <c:pt idx="961">
                  <c:v>22.292477999999999</c:v>
                </c:pt>
                <c:pt idx="962">
                  <c:v>22.337644000000001</c:v>
                </c:pt>
                <c:pt idx="963">
                  <c:v>22.348631000000001</c:v>
                </c:pt>
                <c:pt idx="964">
                  <c:v>22.340085999999999</c:v>
                </c:pt>
                <c:pt idx="965">
                  <c:v>22.301023000000001</c:v>
                </c:pt>
                <c:pt idx="966">
                  <c:v>22.376707</c:v>
                </c:pt>
                <c:pt idx="967">
                  <c:v>22.333981999999999</c:v>
                </c:pt>
                <c:pt idx="968">
                  <c:v>22.363278999999999</c:v>
                </c:pt>
                <c:pt idx="969">
                  <c:v>22.401121</c:v>
                </c:pt>
                <c:pt idx="970">
                  <c:v>22.436520999999999</c:v>
                </c:pt>
                <c:pt idx="971">
                  <c:v>22.487791000000001</c:v>
                </c:pt>
                <c:pt idx="972">
                  <c:v>22.448727999999999</c:v>
                </c:pt>
                <c:pt idx="973">
                  <c:v>22.473141999999999</c:v>
                </c:pt>
                <c:pt idx="974">
                  <c:v>22.443845</c:v>
                </c:pt>
                <c:pt idx="975">
                  <c:v>22.408445</c:v>
                </c:pt>
                <c:pt idx="976">
                  <c:v>22.401121</c:v>
                </c:pt>
                <c:pt idx="977">
                  <c:v>22.407223999999999</c:v>
                </c:pt>
                <c:pt idx="978">
                  <c:v>22.377927</c:v>
                </c:pt>
                <c:pt idx="979">
                  <c:v>22.370602999999999</c:v>
                </c:pt>
                <c:pt idx="980">
                  <c:v>22.376707</c:v>
                </c:pt>
                <c:pt idx="981">
                  <c:v>22.355955000000002</c:v>
                </c:pt>
                <c:pt idx="982">
                  <c:v>22.354734000000001</c:v>
                </c:pt>
                <c:pt idx="983">
                  <c:v>22.3645</c:v>
                </c:pt>
                <c:pt idx="984">
                  <c:v>22.368162000000002</c:v>
                </c:pt>
                <c:pt idx="985">
                  <c:v>22.353513</c:v>
                </c:pt>
                <c:pt idx="986">
                  <c:v>22.369382000000002</c:v>
                </c:pt>
                <c:pt idx="987">
                  <c:v>22.357175000000002</c:v>
                </c:pt>
                <c:pt idx="988">
                  <c:v>22.390134</c:v>
                </c:pt>
                <c:pt idx="989">
                  <c:v>22.425535</c:v>
                </c:pt>
                <c:pt idx="990">
                  <c:v>22.459714000000002</c:v>
                </c:pt>
                <c:pt idx="991">
                  <c:v>22.453610999999999</c:v>
                </c:pt>
                <c:pt idx="992">
                  <c:v>22.480466</c:v>
                </c:pt>
                <c:pt idx="993">
                  <c:v>22.485348999999999</c:v>
                </c:pt>
                <c:pt idx="994">
                  <c:v>22.427976000000001</c:v>
                </c:pt>
                <c:pt idx="995">
                  <c:v>22.442625</c:v>
                </c:pt>
                <c:pt idx="996">
                  <c:v>22.413328</c:v>
                </c:pt>
                <c:pt idx="997">
                  <c:v>22.390134</c:v>
                </c:pt>
                <c:pt idx="998">
                  <c:v>22.377927</c:v>
                </c:pt>
                <c:pt idx="999">
                  <c:v>22.362058000000001</c:v>
                </c:pt>
                <c:pt idx="1000">
                  <c:v>22.349851000000001</c:v>
                </c:pt>
                <c:pt idx="1001">
                  <c:v>22.3645</c:v>
                </c:pt>
                <c:pt idx="1002">
                  <c:v>22.351071999999998</c:v>
                </c:pt>
                <c:pt idx="1003">
                  <c:v>22.349851000000001</c:v>
                </c:pt>
                <c:pt idx="1004">
                  <c:v>22.370602999999999</c:v>
                </c:pt>
                <c:pt idx="1005">
                  <c:v>22.391355000000001</c:v>
                </c:pt>
                <c:pt idx="1006">
                  <c:v>22.441403999999999</c:v>
                </c:pt>
                <c:pt idx="1007">
                  <c:v>22.451170000000001</c:v>
                </c:pt>
                <c:pt idx="1008">
                  <c:v>22.469480000000001</c:v>
                </c:pt>
                <c:pt idx="1009">
                  <c:v>22.495114999999998</c:v>
                </c:pt>
                <c:pt idx="1010">
                  <c:v>22.460934999999999</c:v>
                </c:pt>
                <c:pt idx="1011">
                  <c:v>22.409666000000001</c:v>
                </c:pt>
                <c:pt idx="1012">
                  <c:v>22.436520999999999</c:v>
                </c:pt>
                <c:pt idx="1013">
                  <c:v>22.415769000000001</c:v>
                </c:pt>
                <c:pt idx="1014">
                  <c:v>22.412106999999999</c:v>
                </c:pt>
                <c:pt idx="1015">
                  <c:v>22.438963000000001</c:v>
                </c:pt>
                <c:pt idx="1016">
                  <c:v>22.448727999999999</c:v>
                </c:pt>
                <c:pt idx="1017">
                  <c:v>22.414548</c:v>
                </c:pt>
                <c:pt idx="1018">
                  <c:v>22.382809999999999</c:v>
                </c:pt>
                <c:pt idx="1019">
                  <c:v>22.420652</c:v>
                </c:pt>
                <c:pt idx="1020">
                  <c:v>22.403562000000001</c:v>
                </c:pt>
                <c:pt idx="1021">
                  <c:v>22.404782999999998</c:v>
                </c:pt>
                <c:pt idx="1022">
                  <c:v>22.375485999999999</c:v>
                </c:pt>
                <c:pt idx="1023">
                  <c:v>22.409666000000001</c:v>
                </c:pt>
                <c:pt idx="1024">
                  <c:v>22.430418</c:v>
                </c:pt>
                <c:pt idx="1025">
                  <c:v>22.403562000000001</c:v>
                </c:pt>
                <c:pt idx="1026">
                  <c:v>22.392575999999998</c:v>
                </c:pt>
                <c:pt idx="1027">
                  <c:v>22.401121</c:v>
                </c:pt>
                <c:pt idx="1028">
                  <c:v>22.434080000000002</c:v>
                </c:pt>
                <c:pt idx="1029">
                  <c:v>22.392575999999998</c:v>
                </c:pt>
                <c:pt idx="1030">
                  <c:v>22.363278999999999</c:v>
                </c:pt>
                <c:pt idx="1031">
                  <c:v>22.360838000000001</c:v>
                </c:pt>
                <c:pt idx="1032">
                  <c:v>22.380369000000002</c:v>
                </c:pt>
                <c:pt idx="1033">
                  <c:v>22.396238</c:v>
                </c:pt>
                <c:pt idx="1034">
                  <c:v>22.413328</c:v>
                </c:pt>
                <c:pt idx="1035">
                  <c:v>22.435300000000002</c:v>
                </c:pt>
                <c:pt idx="1036">
                  <c:v>22.457273000000001</c:v>
                </c:pt>
                <c:pt idx="1037">
                  <c:v>22.442625</c:v>
                </c:pt>
                <c:pt idx="1038">
                  <c:v>22.437742</c:v>
                </c:pt>
                <c:pt idx="1039">
                  <c:v>22.426756000000001</c:v>
                </c:pt>
                <c:pt idx="1040">
                  <c:v>22.377927</c:v>
                </c:pt>
                <c:pt idx="1041">
                  <c:v>22.374265000000001</c:v>
                </c:pt>
                <c:pt idx="1042">
                  <c:v>22.384031</c:v>
                </c:pt>
                <c:pt idx="1043">
                  <c:v>22.392575999999998</c:v>
                </c:pt>
                <c:pt idx="1044">
                  <c:v>22.343748000000001</c:v>
                </c:pt>
                <c:pt idx="1045">
                  <c:v>22.359617</c:v>
                </c:pt>
                <c:pt idx="1046">
                  <c:v>22.353513</c:v>
                </c:pt>
                <c:pt idx="1047">
                  <c:v>22.362058000000001</c:v>
                </c:pt>
                <c:pt idx="1048">
                  <c:v>22.313230000000001</c:v>
                </c:pt>
                <c:pt idx="1049">
                  <c:v>22.34741</c:v>
                </c:pt>
                <c:pt idx="1050">
                  <c:v>22.3645</c:v>
                </c:pt>
                <c:pt idx="1051">
                  <c:v>22.373045000000001</c:v>
                </c:pt>
                <c:pt idx="1052">
                  <c:v>22.421873000000001</c:v>
                </c:pt>
                <c:pt idx="1053">
                  <c:v>22.413328</c:v>
                </c:pt>
                <c:pt idx="1054">
                  <c:v>22.427976000000001</c:v>
                </c:pt>
                <c:pt idx="1055">
                  <c:v>22.418210999999999</c:v>
                </c:pt>
                <c:pt idx="1056">
                  <c:v>22.402341</c:v>
                </c:pt>
                <c:pt idx="1057">
                  <c:v>22.434080000000002</c:v>
                </c:pt>
                <c:pt idx="1058">
                  <c:v>22.420652</c:v>
                </c:pt>
                <c:pt idx="1059">
                  <c:v>22.423093000000001</c:v>
                </c:pt>
                <c:pt idx="1060">
                  <c:v>22.441403999999999</c:v>
                </c:pt>
                <c:pt idx="1061">
                  <c:v>22.465817999999999</c:v>
                </c:pt>
                <c:pt idx="1062">
                  <c:v>22.467039</c:v>
                </c:pt>
                <c:pt idx="1063">
                  <c:v>22.448727999999999</c:v>
                </c:pt>
                <c:pt idx="1064">
                  <c:v>22.467039</c:v>
                </c:pt>
                <c:pt idx="1065">
                  <c:v>22.457273000000001</c:v>
                </c:pt>
                <c:pt idx="1066">
                  <c:v>22.430418</c:v>
                </c:pt>
                <c:pt idx="1067">
                  <c:v>22.424313999999999</c:v>
                </c:pt>
                <c:pt idx="1068">
                  <c:v>22.435300000000002</c:v>
                </c:pt>
                <c:pt idx="1069">
                  <c:v>22.440183000000001</c:v>
                </c:pt>
                <c:pt idx="1070">
                  <c:v>22.419430999999999</c:v>
                </c:pt>
                <c:pt idx="1071">
                  <c:v>22.434080000000002</c:v>
                </c:pt>
                <c:pt idx="1072">
                  <c:v>22.427976000000001</c:v>
                </c:pt>
                <c:pt idx="1073">
                  <c:v>22.402341</c:v>
                </c:pt>
                <c:pt idx="1074">
                  <c:v>22.353513</c:v>
                </c:pt>
                <c:pt idx="1075">
                  <c:v>22.327878999999999</c:v>
                </c:pt>
                <c:pt idx="1076">
                  <c:v>22.358395999999999</c:v>
                </c:pt>
                <c:pt idx="1077">
                  <c:v>22.3645</c:v>
                </c:pt>
                <c:pt idx="1078">
                  <c:v>22.353513</c:v>
                </c:pt>
                <c:pt idx="1079">
                  <c:v>22.414548</c:v>
                </c:pt>
                <c:pt idx="1080">
                  <c:v>22.427976000000001</c:v>
                </c:pt>
                <c:pt idx="1081">
                  <c:v>22.419430999999999</c:v>
                </c:pt>
                <c:pt idx="1082">
                  <c:v>22.406003999999999</c:v>
                </c:pt>
                <c:pt idx="1083">
                  <c:v>22.408445</c:v>
                </c:pt>
                <c:pt idx="1084">
                  <c:v>22.443845</c:v>
                </c:pt>
                <c:pt idx="1085">
                  <c:v>22.413328</c:v>
                </c:pt>
                <c:pt idx="1086">
                  <c:v>22.407223999999999</c:v>
                </c:pt>
                <c:pt idx="1087">
                  <c:v>22.388914</c:v>
                </c:pt>
                <c:pt idx="1088">
                  <c:v>22.385252000000001</c:v>
                </c:pt>
                <c:pt idx="1089">
                  <c:v>22.409666000000001</c:v>
                </c:pt>
                <c:pt idx="1090">
                  <c:v>22.406003999999999</c:v>
                </c:pt>
                <c:pt idx="1091">
                  <c:v>22.369382000000002</c:v>
                </c:pt>
                <c:pt idx="1092">
                  <c:v>22.397459000000001</c:v>
                </c:pt>
                <c:pt idx="1093">
                  <c:v>22.408445</c:v>
                </c:pt>
                <c:pt idx="1094">
                  <c:v>22.406003999999999</c:v>
                </c:pt>
                <c:pt idx="1095">
                  <c:v>22.413328</c:v>
                </c:pt>
                <c:pt idx="1096">
                  <c:v>22.419430999999999</c:v>
                </c:pt>
                <c:pt idx="1097">
                  <c:v>22.479246</c:v>
                </c:pt>
                <c:pt idx="1098">
                  <c:v>22.475584000000001</c:v>
                </c:pt>
                <c:pt idx="1099">
                  <c:v>22.470700999999998</c:v>
                </c:pt>
                <c:pt idx="1100">
                  <c:v>22.416989999999998</c:v>
                </c:pt>
                <c:pt idx="1101">
                  <c:v>22.408445</c:v>
                </c:pt>
                <c:pt idx="1102">
                  <c:v>22.402341</c:v>
                </c:pt>
                <c:pt idx="1103">
                  <c:v>22.390134</c:v>
                </c:pt>
                <c:pt idx="1104">
                  <c:v>22.425535</c:v>
                </c:pt>
                <c:pt idx="1105">
                  <c:v>22.437742</c:v>
                </c:pt>
                <c:pt idx="1106">
                  <c:v>22.441403999999999</c:v>
                </c:pt>
                <c:pt idx="1107">
                  <c:v>22.469480000000001</c:v>
                </c:pt>
                <c:pt idx="1108">
                  <c:v>22.463377000000001</c:v>
                </c:pt>
                <c:pt idx="1109">
                  <c:v>22.447507000000002</c:v>
                </c:pt>
                <c:pt idx="1110">
                  <c:v>22.423093000000001</c:v>
                </c:pt>
                <c:pt idx="1111">
                  <c:v>22.404782999999998</c:v>
                </c:pt>
                <c:pt idx="1112">
                  <c:v>22.407223999999999</c:v>
                </c:pt>
                <c:pt idx="1113">
                  <c:v>22.419430999999999</c:v>
                </c:pt>
                <c:pt idx="1114">
                  <c:v>22.425535</c:v>
                </c:pt>
                <c:pt idx="1115">
                  <c:v>22.456052</c:v>
                </c:pt>
                <c:pt idx="1116">
                  <c:v>22.463377000000001</c:v>
                </c:pt>
                <c:pt idx="1117">
                  <c:v>22.460934999999999</c:v>
                </c:pt>
                <c:pt idx="1118">
                  <c:v>22.469480000000001</c:v>
                </c:pt>
                <c:pt idx="1119">
                  <c:v>22.435300000000002</c:v>
                </c:pt>
                <c:pt idx="1120">
                  <c:v>22.475584000000001</c:v>
                </c:pt>
                <c:pt idx="1121">
                  <c:v>22.419430999999999</c:v>
                </c:pt>
                <c:pt idx="1122">
                  <c:v>22.435300000000002</c:v>
                </c:pt>
                <c:pt idx="1123">
                  <c:v>22.456052</c:v>
                </c:pt>
                <c:pt idx="1124">
                  <c:v>22.438963000000001</c:v>
                </c:pt>
                <c:pt idx="1125">
                  <c:v>22.449949</c:v>
                </c:pt>
                <c:pt idx="1126">
                  <c:v>22.437742</c:v>
                </c:pt>
                <c:pt idx="1127">
                  <c:v>22.454832</c:v>
                </c:pt>
                <c:pt idx="1128">
                  <c:v>22.420652</c:v>
                </c:pt>
                <c:pt idx="1129">
                  <c:v>22.406003999999999</c:v>
                </c:pt>
                <c:pt idx="1130">
                  <c:v>22.419430999999999</c:v>
                </c:pt>
                <c:pt idx="1131">
                  <c:v>22.374265000000001</c:v>
                </c:pt>
                <c:pt idx="1132">
                  <c:v>22.377927</c:v>
                </c:pt>
                <c:pt idx="1133">
                  <c:v>22.414548</c:v>
                </c:pt>
                <c:pt idx="1134">
                  <c:v>22.434080000000002</c:v>
                </c:pt>
                <c:pt idx="1135">
                  <c:v>22.452390000000001</c:v>
                </c:pt>
                <c:pt idx="1136">
                  <c:v>22.465817999999999</c:v>
                </c:pt>
                <c:pt idx="1137">
                  <c:v>22.476804000000001</c:v>
                </c:pt>
                <c:pt idx="1138">
                  <c:v>22.429196999999998</c:v>
                </c:pt>
                <c:pt idx="1139">
                  <c:v>22.423093000000001</c:v>
                </c:pt>
                <c:pt idx="1140">
                  <c:v>22.404782999999998</c:v>
                </c:pt>
                <c:pt idx="1141">
                  <c:v>22.447507000000002</c:v>
                </c:pt>
                <c:pt idx="1142">
                  <c:v>22.445066000000001</c:v>
                </c:pt>
                <c:pt idx="1143">
                  <c:v>22.434080000000002</c:v>
                </c:pt>
                <c:pt idx="1144">
                  <c:v>22.456052</c:v>
                </c:pt>
                <c:pt idx="1145">
                  <c:v>22.413328</c:v>
                </c:pt>
                <c:pt idx="1146">
                  <c:v>22.418210999999999</c:v>
                </c:pt>
                <c:pt idx="1147">
                  <c:v>22.410886000000001</c:v>
                </c:pt>
                <c:pt idx="1148">
                  <c:v>22.420652</c:v>
                </c:pt>
                <c:pt idx="1149">
                  <c:v>22.443845</c:v>
                </c:pt>
                <c:pt idx="1150">
                  <c:v>22.426756000000001</c:v>
                </c:pt>
                <c:pt idx="1151">
                  <c:v>22.454832</c:v>
                </c:pt>
                <c:pt idx="1152">
                  <c:v>22.468259</c:v>
                </c:pt>
                <c:pt idx="1153">
                  <c:v>22.440183000000001</c:v>
                </c:pt>
                <c:pt idx="1154">
                  <c:v>22.430418</c:v>
                </c:pt>
                <c:pt idx="1155">
                  <c:v>22.440183000000001</c:v>
                </c:pt>
                <c:pt idx="1156">
                  <c:v>22.460934999999999</c:v>
                </c:pt>
                <c:pt idx="1157">
                  <c:v>22.446287000000002</c:v>
                </c:pt>
                <c:pt idx="1158">
                  <c:v>22.469480000000001</c:v>
                </c:pt>
                <c:pt idx="1159">
                  <c:v>22.410886000000001</c:v>
                </c:pt>
                <c:pt idx="1160">
                  <c:v>22.407223999999999</c:v>
                </c:pt>
                <c:pt idx="1161">
                  <c:v>22.366941000000001</c:v>
                </c:pt>
                <c:pt idx="1162">
                  <c:v>22.397459000000001</c:v>
                </c:pt>
                <c:pt idx="1163">
                  <c:v>22.373045000000001</c:v>
                </c:pt>
                <c:pt idx="1164">
                  <c:v>22.377927</c:v>
                </c:pt>
                <c:pt idx="1165">
                  <c:v>22.429196999999998</c:v>
                </c:pt>
                <c:pt idx="1166">
                  <c:v>22.468259</c:v>
                </c:pt>
                <c:pt idx="1167">
                  <c:v>22.470700999999998</c:v>
                </c:pt>
                <c:pt idx="1168">
                  <c:v>22.462156</c:v>
                </c:pt>
                <c:pt idx="1169">
                  <c:v>22.493894000000001</c:v>
                </c:pt>
                <c:pt idx="1170">
                  <c:v>22.473141999999999</c:v>
                </c:pt>
                <c:pt idx="1171">
                  <c:v>22.515867</c:v>
                </c:pt>
                <c:pt idx="1172">
                  <c:v>22.513425000000002</c:v>
                </c:pt>
                <c:pt idx="1173">
                  <c:v>22.481687000000001</c:v>
                </c:pt>
                <c:pt idx="1174">
                  <c:v>22.476804000000001</c:v>
                </c:pt>
                <c:pt idx="1175">
                  <c:v>22.52197</c:v>
                </c:pt>
                <c:pt idx="1176">
                  <c:v>22.524412000000002</c:v>
                </c:pt>
                <c:pt idx="1177">
                  <c:v>22.490231999999999</c:v>
                </c:pt>
                <c:pt idx="1178">
                  <c:v>22.492673</c:v>
                </c:pt>
                <c:pt idx="1179">
                  <c:v>22.510984000000001</c:v>
                </c:pt>
                <c:pt idx="1180">
                  <c:v>22.528074</c:v>
                </c:pt>
                <c:pt idx="1181">
                  <c:v>22.506101000000001</c:v>
                </c:pt>
                <c:pt idx="1182">
                  <c:v>22.529295000000001</c:v>
                </c:pt>
                <c:pt idx="1183">
                  <c:v>22.496335999999999</c:v>
                </c:pt>
                <c:pt idx="1184">
                  <c:v>22.457273000000001</c:v>
                </c:pt>
                <c:pt idx="1185">
                  <c:v>22.458494000000002</c:v>
                </c:pt>
                <c:pt idx="1186">
                  <c:v>22.464597000000001</c:v>
                </c:pt>
                <c:pt idx="1187">
                  <c:v>22.485348999999999</c:v>
                </c:pt>
                <c:pt idx="1188">
                  <c:v>22.479246</c:v>
                </c:pt>
                <c:pt idx="1189">
                  <c:v>22.463377000000001</c:v>
                </c:pt>
                <c:pt idx="1190">
                  <c:v>22.443845</c:v>
                </c:pt>
                <c:pt idx="1191">
                  <c:v>22.423093000000001</c:v>
                </c:pt>
                <c:pt idx="1192">
                  <c:v>22.430418</c:v>
                </c:pt>
                <c:pt idx="1193">
                  <c:v>22.431638</c:v>
                </c:pt>
                <c:pt idx="1194">
                  <c:v>22.468259</c:v>
                </c:pt>
                <c:pt idx="1195">
                  <c:v>22.495114999999998</c:v>
                </c:pt>
                <c:pt idx="1196">
                  <c:v>22.504881000000001</c:v>
                </c:pt>
                <c:pt idx="1197">
                  <c:v>22.515867</c:v>
                </c:pt>
                <c:pt idx="1198">
                  <c:v>22.465817999999999</c:v>
                </c:pt>
                <c:pt idx="1199">
                  <c:v>22.484128999999999</c:v>
                </c:pt>
                <c:pt idx="1200">
                  <c:v>22.490231999999999</c:v>
                </c:pt>
                <c:pt idx="1201">
                  <c:v>22.464597000000001</c:v>
                </c:pt>
                <c:pt idx="1202">
                  <c:v>22.495114999999998</c:v>
                </c:pt>
                <c:pt idx="1203">
                  <c:v>22.460934999999999</c:v>
                </c:pt>
                <c:pt idx="1204">
                  <c:v>22.453610999999999</c:v>
                </c:pt>
                <c:pt idx="1205">
                  <c:v>22.442625</c:v>
                </c:pt>
                <c:pt idx="1206">
                  <c:v>22.435300000000002</c:v>
                </c:pt>
                <c:pt idx="1207">
                  <c:v>22.434080000000002</c:v>
                </c:pt>
                <c:pt idx="1208">
                  <c:v>22.454832</c:v>
                </c:pt>
                <c:pt idx="1209">
                  <c:v>22.442625</c:v>
                </c:pt>
                <c:pt idx="1210">
                  <c:v>22.441403999999999</c:v>
                </c:pt>
                <c:pt idx="1211">
                  <c:v>22.459714000000002</c:v>
                </c:pt>
                <c:pt idx="1212">
                  <c:v>22.458494000000002</c:v>
                </c:pt>
                <c:pt idx="1213">
                  <c:v>22.471921999999999</c:v>
                </c:pt>
                <c:pt idx="1214">
                  <c:v>22.460934999999999</c:v>
                </c:pt>
                <c:pt idx="1215">
                  <c:v>22.52197</c:v>
                </c:pt>
                <c:pt idx="1216">
                  <c:v>22.530515000000001</c:v>
                </c:pt>
                <c:pt idx="1217">
                  <c:v>22.563473999999999</c:v>
                </c:pt>
                <c:pt idx="1218">
                  <c:v>22.499998000000001</c:v>
                </c:pt>
                <c:pt idx="1219">
                  <c:v>22.487791000000001</c:v>
                </c:pt>
                <c:pt idx="1220">
                  <c:v>22.50366</c:v>
                </c:pt>
                <c:pt idx="1221">
                  <c:v>22.469480000000001</c:v>
                </c:pt>
                <c:pt idx="1222">
                  <c:v>22.489011000000001</c:v>
                </c:pt>
                <c:pt idx="1223">
                  <c:v>22.448727999999999</c:v>
                </c:pt>
                <c:pt idx="1224">
                  <c:v>22.468259</c:v>
                </c:pt>
                <c:pt idx="1225">
                  <c:v>22.443845</c:v>
                </c:pt>
                <c:pt idx="1226">
                  <c:v>22.449949</c:v>
                </c:pt>
                <c:pt idx="1227">
                  <c:v>22.446287000000002</c:v>
                </c:pt>
                <c:pt idx="1228">
                  <c:v>22.423093000000001</c:v>
                </c:pt>
                <c:pt idx="1229">
                  <c:v>22.440183000000001</c:v>
                </c:pt>
                <c:pt idx="1230">
                  <c:v>22.487791000000001</c:v>
                </c:pt>
                <c:pt idx="1231">
                  <c:v>22.512205000000002</c:v>
                </c:pt>
                <c:pt idx="1232">
                  <c:v>22.502438999999999</c:v>
                </c:pt>
                <c:pt idx="1233">
                  <c:v>22.532957</c:v>
                </c:pt>
                <c:pt idx="1234">
                  <c:v>22.526852999999999</c:v>
                </c:pt>
                <c:pt idx="1235">
                  <c:v>22.532957</c:v>
                </c:pt>
                <c:pt idx="1236">
                  <c:v>22.531735999999999</c:v>
                </c:pt>
                <c:pt idx="1237">
                  <c:v>22.52197</c:v>
                </c:pt>
                <c:pt idx="1238">
                  <c:v>22.501218000000001</c:v>
                </c:pt>
                <c:pt idx="1239">
                  <c:v>22.487791000000001</c:v>
                </c:pt>
                <c:pt idx="1240">
                  <c:v>22.484128999999999</c:v>
                </c:pt>
                <c:pt idx="1241">
                  <c:v>22.492673</c:v>
                </c:pt>
                <c:pt idx="1242">
                  <c:v>22.470700999999998</c:v>
                </c:pt>
                <c:pt idx="1243">
                  <c:v>22.447507000000002</c:v>
                </c:pt>
                <c:pt idx="1244">
                  <c:v>22.490231999999999</c:v>
                </c:pt>
                <c:pt idx="1245">
                  <c:v>22.48657</c:v>
                </c:pt>
                <c:pt idx="1246">
                  <c:v>22.498777</c:v>
                </c:pt>
                <c:pt idx="1247">
                  <c:v>22.508543</c:v>
                </c:pt>
                <c:pt idx="1248">
                  <c:v>22.535398000000001</c:v>
                </c:pt>
                <c:pt idx="1249">
                  <c:v>22.540281</c:v>
                </c:pt>
                <c:pt idx="1250">
                  <c:v>22.525632000000002</c:v>
                </c:pt>
                <c:pt idx="1251">
                  <c:v>22.531735999999999</c:v>
                </c:pt>
                <c:pt idx="1252">
                  <c:v>22.545164</c:v>
                </c:pt>
                <c:pt idx="1253">
                  <c:v>22.570798</c:v>
                </c:pt>
                <c:pt idx="1254">
                  <c:v>22.564695</c:v>
                </c:pt>
                <c:pt idx="1255">
                  <c:v>22.559812000000001</c:v>
                </c:pt>
                <c:pt idx="1256">
                  <c:v>22.512205000000002</c:v>
                </c:pt>
                <c:pt idx="1257">
                  <c:v>22.495114999999998</c:v>
                </c:pt>
                <c:pt idx="1258">
                  <c:v>22.453610999999999</c:v>
                </c:pt>
                <c:pt idx="1259">
                  <c:v>22.438963000000001</c:v>
                </c:pt>
                <c:pt idx="1260">
                  <c:v>22.454832</c:v>
                </c:pt>
                <c:pt idx="1261">
                  <c:v>22.493894000000001</c:v>
                </c:pt>
                <c:pt idx="1262">
                  <c:v>22.513425000000002</c:v>
                </c:pt>
                <c:pt idx="1263">
                  <c:v>22.508543</c:v>
                </c:pt>
                <c:pt idx="1264">
                  <c:v>22.506101000000001</c:v>
                </c:pt>
                <c:pt idx="1265">
                  <c:v>22.532957</c:v>
                </c:pt>
                <c:pt idx="1266">
                  <c:v>22.462156</c:v>
                </c:pt>
                <c:pt idx="1267">
                  <c:v>22.445066000000001</c:v>
                </c:pt>
                <c:pt idx="1268">
                  <c:v>22.427976000000001</c:v>
                </c:pt>
                <c:pt idx="1269">
                  <c:v>22.427976000000001</c:v>
                </c:pt>
                <c:pt idx="1270">
                  <c:v>22.446287000000002</c:v>
                </c:pt>
                <c:pt idx="1271">
                  <c:v>22.469480000000001</c:v>
                </c:pt>
                <c:pt idx="1272">
                  <c:v>22.459714000000002</c:v>
                </c:pt>
                <c:pt idx="1273">
                  <c:v>22.501218000000001</c:v>
                </c:pt>
                <c:pt idx="1274">
                  <c:v>22.529295000000001</c:v>
                </c:pt>
                <c:pt idx="1275">
                  <c:v>22.536619000000002</c:v>
                </c:pt>
                <c:pt idx="1276">
                  <c:v>22.518308000000001</c:v>
                </c:pt>
                <c:pt idx="1277">
                  <c:v>22.589109000000001</c:v>
                </c:pt>
                <c:pt idx="1278">
                  <c:v>22.584226000000001</c:v>
                </c:pt>
                <c:pt idx="1279">
                  <c:v>22.581785</c:v>
                </c:pt>
                <c:pt idx="1280">
                  <c:v>22.576902</c:v>
                </c:pt>
                <c:pt idx="1281">
                  <c:v>22.578123000000001</c:v>
                </c:pt>
                <c:pt idx="1282">
                  <c:v>22.620847000000001</c:v>
                </c:pt>
                <c:pt idx="1283">
                  <c:v>22.579343000000001</c:v>
                </c:pt>
                <c:pt idx="1284">
                  <c:v>22.568356999999999</c:v>
                </c:pt>
                <c:pt idx="1285">
                  <c:v>22.558591</c:v>
                </c:pt>
                <c:pt idx="1286">
                  <c:v>22.536619000000002</c:v>
                </c:pt>
                <c:pt idx="1287">
                  <c:v>22.536619000000002</c:v>
                </c:pt>
                <c:pt idx="1288">
                  <c:v>22.541502000000001</c:v>
                </c:pt>
                <c:pt idx="1289">
                  <c:v>22.537839000000002</c:v>
                </c:pt>
                <c:pt idx="1290">
                  <c:v>22.559812000000001</c:v>
                </c:pt>
                <c:pt idx="1291">
                  <c:v>22.559812000000001</c:v>
                </c:pt>
                <c:pt idx="1292">
                  <c:v>22.552488</c:v>
                </c:pt>
                <c:pt idx="1293">
                  <c:v>22.545164</c:v>
                </c:pt>
                <c:pt idx="1294">
                  <c:v>22.510984000000001</c:v>
                </c:pt>
                <c:pt idx="1295">
                  <c:v>22.491453</c:v>
                </c:pt>
                <c:pt idx="1296">
                  <c:v>22.518308000000001</c:v>
                </c:pt>
                <c:pt idx="1297">
                  <c:v>22.539059999999999</c:v>
                </c:pt>
                <c:pt idx="1298">
                  <c:v>22.576902</c:v>
                </c:pt>
                <c:pt idx="1299">
                  <c:v>22.619627000000001</c:v>
                </c:pt>
                <c:pt idx="1300">
                  <c:v>22.611082</c:v>
                </c:pt>
                <c:pt idx="1301">
                  <c:v>22.624509</c:v>
                </c:pt>
                <c:pt idx="1302">
                  <c:v>22.619627000000001</c:v>
                </c:pt>
                <c:pt idx="1303">
                  <c:v>22.602537000000002</c:v>
                </c:pt>
                <c:pt idx="1304">
                  <c:v>22.550046999999999</c:v>
                </c:pt>
                <c:pt idx="1305">
                  <c:v>22.546384</c:v>
                </c:pt>
                <c:pt idx="1306">
                  <c:v>22.554929000000001</c:v>
                </c:pt>
                <c:pt idx="1307">
                  <c:v>22.563473999999999</c:v>
                </c:pt>
                <c:pt idx="1308">
                  <c:v>22.526852999999999</c:v>
                </c:pt>
                <c:pt idx="1309">
                  <c:v>22.536619000000002</c:v>
                </c:pt>
                <c:pt idx="1310">
                  <c:v>22.528074</c:v>
                </c:pt>
                <c:pt idx="1311">
                  <c:v>22.536619000000002</c:v>
                </c:pt>
                <c:pt idx="1312">
                  <c:v>22.548825999999998</c:v>
                </c:pt>
                <c:pt idx="1313">
                  <c:v>22.532957</c:v>
                </c:pt>
                <c:pt idx="1314">
                  <c:v>22.565916000000001</c:v>
                </c:pt>
                <c:pt idx="1315">
                  <c:v>22.607420000000001</c:v>
                </c:pt>
                <c:pt idx="1316">
                  <c:v>22.573239999999998</c:v>
                </c:pt>
                <c:pt idx="1317">
                  <c:v>22.600095</c:v>
                </c:pt>
                <c:pt idx="1318">
                  <c:v>22.593992</c:v>
                </c:pt>
                <c:pt idx="1319">
                  <c:v>22.578123000000001</c:v>
                </c:pt>
                <c:pt idx="1320">
                  <c:v>22.556149999999999</c:v>
                </c:pt>
                <c:pt idx="1321">
                  <c:v>22.579343000000001</c:v>
                </c:pt>
                <c:pt idx="1322">
                  <c:v>22.570798</c:v>
                </c:pt>
                <c:pt idx="1323">
                  <c:v>22.587888</c:v>
                </c:pt>
                <c:pt idx="1324">
                  <c:v>22.595213000000001</c:v>
                </c:pt>
                <c:pt idx="1325">
                  <c:v>22.603757000000002</c:v>
                </c:pt>
                <c:pt idx="1326">
                  <c:v>22.563473999999999</c:v>
                </c:pt>
                <c:pt idx="1327">
                  <c:v>22.556149999999999</c:v>
                </c:pt>
                <c:pt idx="1328">
                  <c:v>22.548825999999998</c:v>
                </c:pt>
                <c:pt idx="1329">
                  <c:v>22.537839000000002</c:v>
                </c:pt>
                <c:pt idx="1330">
                  <c:v>22.471921999999999</c:v>
                </c:pt>
                <c:pt idx="1331">
                  <c:v>22.484128999999999</c:v>
                </c:pt>
                <c:pt idx="1332">
                  <c:v>22.534177</c:v>
                </c:pt>
                <c:pt idx="1333">
                  <c:v>22.536619000000002</c:v>
                </c:pt>
                <c:pt idx="1334">
                  <c:v>22.492673</c:v>
                </c:pt>
                <c:pt idx="1335">
                  <c:v>22.498777</c:v>
                </c:pt>
                <c:pt idx="1336">
                  <c:v>22.514645999999999</c:v>
                </c:pt>
                <c:pt idx="1337">
                  <c:v>22.52075</c:v>
                </c:pt>
                <c:pt idx="1338">
                  <c:v>22.52075</c:v>
                </c:pt>
                <c:pt idx="1339">
                  <c:v>22.541502000000001</c:v>
                </c:pt>
                <c:pt idx="1340">
                  <c:v>22.553709000000001</c:v>
                </c:pt>
                <c:pt idx="1341">
                  <c:v>22.587888</c:v>
                </c:pt>
                <c:pt idx="1342">
                  <c:v>22.567136000000001</c:v>
                </c:pt>
                <c:pt idx="1343">
                  <c:v>22.596433000000001</c:v>
                </c:pt>
                <c:pt idx="1344">
                  <c:v>22.596433000000001</c:v>
                </c:pt>
                <c:pt idx="1345">
                  <c:v>22.612302</c:v>
                </c:pt>
                <c:pt idx="1346">
                  <c:v>22.600095</c:v>
                </c:pt>
                <c:pt idx="1347">
                  <c:v>22.563473999999999</c:v>
                </c:pt>
                <c:pt idx="1348">
                  <c:v>22.576902</c:v>
                </c:pt>
                <c:pt idx="1349">
                  <c:v>22.526852999999999</c:v>
                </c:pt>
                <c:pt idx="1350">
                  <c:v>22.485348999999999</c:v>
                </c:pt>
                <c:pt idx="1351">
                  <c:v>22.485348999999999</c:v>
                </c:pt>
                <c:pt idx="1352">
                  <c:v>22.52197</c:v>
                </c:pt>
                <c:pt idx="1353">
                  <c:v>22.524412000000002</c:v>
                </c:pt>
                <c:pt idx="1354">
                  <c:v>22.595213000000001</c:v>
                </c:pt>
                <c:pt idx="1355">
                  <c:v>22.578123000000001</c:v>
                </c:pt>
                <c:pt idx="1356">
                  <c:v>22.562253999999999</c:v>
                </c:pt>
                <c:pt idx="1357">
                  <c:v>22.551266999999999</c:v>
                </c:pt>
                <c:pt idx="1358">
                  <c:v>22.545164</c:v>
                </c:pt>
                <c:pt idx="1359">
                  <c:v>22.580563999999999</c:v>
                </c:pt>
                <c:pt idx="1360">
                  <c:v>22.622067999999999</c:v>
                </c:pt>
                <c:pt idx="1361">
                  <c:v>22.597653999999999</c:v>
                </c:pt>
                <c:pt idx="1362">
                  <c:v>22.606199</c:v>
                </c:pt>
                <c:pt idx="1363">
                  <c:v>22.620847000000001</c:v>
                </c:pt>
                <c:pt idx="1364">
                  <c:v>22.633054000000001</c:v>
                </c:pt>
                <c:pt idx="1365">
                  <c:v>22.609860999999999</c:v>
                </c:pt>
                <c:pt idx="1366">
                  <c:v>22.64282</c:v>
                </c:pt>
                <c:pt idx="1367">
                  <c:v>22.653805999999999</c:v>
                </c:pt>
                <c:pt idx="1368">
                  <c:v>22.645261000000001</c:v>
                </c:pt>
                <c:pt idx="1369">
                  <c:v>22.592770999999999</c:v>
                </c:pt>
                <c:pt idx="1370">
                  <c:v>22.561032999999998</c:v>
                </c:pt>
                <c:pt idx="1371">
                  <c:v>22.607420000000001</c:v>
                </c:pt>
                <c:pt idx="1372">
                  <c:v>22.609860999999999</c:v>
                </c:pt>
                <c:pt idx="1373">
                  <c:v>22.597653999999999</c:v>
                </c:pt>
                <c:pt idx="1374">
                  <c:v>22.633054000000001</c:v>
                </c:pt>
                <c:pt idx="1375">
                  <c:v>22.630613</c:v>
                </c:pt>
                <c:pt idx="1376">
                  <c:v>22.667234000000001</c:v>
                </c:pt>
                <c:pt idx="1377">
                  <c:v>22.637937000000001</c:v>
                </c:pt>
                <c:pt idx="1378">
                  <c:v>22.609860999999999</c:v>
                </c:pt>
                <c:pt idx="1379">
                  <c:v>22.611082</c:v>
                </c:pt>
                <c:pt idx="1380">
                  <c:v>22.615964000000002</c:v>
                </c:pt>
                <c:pt idx="1381">
                  <c:v>22.598875</c:v>
                </c:pt>
                <c:pt idx="1382">
                  <c:v>22.634274999999999</c:v>
                </c:pt>
                <c:pt idx="1383">
                  <c:v>22.620847000000001</c:v>
                </c:pt>
                <c:pt idx="1384">
                  <c:v>22.598875</c:v>
                </c:pt>
                <c:pt idx="1385">
                  <c:v>22.596433000000001</c:v>
                </c:pt>
                <c:pt idx="1386">
                  <c:v>22.564695</c:v>
                </c:pt>
                <c:pt idx="1387">
                  <c:v>22.547605000000001</c:v>
                </c:pt>
                <c:pt idx="1388">
                  <c:v>22.546384</c:v>
                </c:pt>
                <c:pt idx="1389">
                  <c:v>22.572019000000001</c:v>
                </c:pt>
                <c:pt idx="1390">
                  <c:v>22.564695</c:v>
                </c:pt>
                <c:pt idx="1391">
                  <c:v>22.547605000000001</c:v>
                </c:pt>
                <c:pt idx="1392">
                  <c:v>22.561032999999998</c:v>
                </c:pt>
                <c:pt idx="1393">
                  <c:v>22.578123000000001</c:v>
                </c:pt>
                <c:pt idx="1394">
                  <c:v>22.543942999999999</c:v>
                </c:pt>
                <c:pt idx="1395">
                  <c:v>22.563473999999999</c:v>
                </c:pt>
                <c:pt idx="1396">
                  <c:v>22.551266999999999</c:v>
                </c:pt>
                <c:pt idx="1397">
                  <c:v>22.547605000000001</c:v>
                </c:pt>
                <c:pt idx="1398">
                  <c:v>22.519528999999999</c:v>
                </c:pt>
                <c:pt idx="1399">
                  <c:v>22.535398000000001</c:v>
                </c:pt>
                <c:pt idx="1400">
                  <c:v>22.565916000000001</c:v>
                </c:pt>
                <c:pt idx="1401">
                  <c:v>22.612302</c:v>
                </c:pt>
                <c:pt idx="1402">
                  <c:v>22.614744000000002</c:v>
                </c:pt>
                <c:pt idx="1403">
                  <c:v>22.618406</c:v>
                </c:pt>
                <c:pt idx="1404">
                  <c:v>22.608640000000001</c:v>
                </c:pt>
                <c:pt idx="1405">
                  <c:v>22.591550000000002</c:v>
                </c:pt>
                <c:pt idx="1406">
                  <c:v>22.596433000000001</c:v>
                </c:pt>
                <c:pt idx="1407">
                  <c:v>22.625730000000001</c:v>
                </c:pt>
                <c:pt idx="1408">
                  <c:v>22.624509</c:v>
                </c:pt>
                <c:pt idx="1409">
                  <c:v>22.658688999999999</c:v>
                </c:pt>
                <c:pt idx="1410">
                  <c:v>22.652585999999999</c:v>
                </c:pt>
                <c:pt idx="1411">
                  <c:v>22.680662000000002</c:v>
                </c:pt>
                <c:pt idx="1412">
                  <c:v>22.681882000000002</c:v>
                </c:pt>
                <c:pt idx="1413">
                  <c:v>22.636716</c:v>
                </c:pt>
                <c:pt idx="1414">
                  <c:v>22.590330000000002</c:v>
                </c:pt>
                <c:pt idx="1415">
                  <c:v>22.592770999999999</c:v>
                </c:pt>
                <c:pt idx="1416">
                  <c:v>22.590330000000002</c:v>
                </c:pt>
                <c:pt idx="1417">
                  <c:v>22.590330000000002</c:v>
                </c:pt>
                <c:pt idx="1418">
                  <c:v>22.633054000000001</c:v>
                </c:pt>
                <c:pt idx="1419">
                  <c:v>22.677</c:v>
                </c:pt>
                <c:pt idx="1420">
                  <c:v>22.625730000000001</c:v>
                </c:pt>
                <c:pt idx="1421">
                  <c:v>22.650144000000001</c:v>
                </c:pt>
                <c:pt idx="1422">
                  <c:v>22.670895999999999</c:v>
                </c:pt>
                <c:pt idx="1423">
                  <c:v>22.636716</c:v>
                </c:pt>
                <c:pt idx="1424">
                  <c:v>22.648923</c:v>
                </c:pt>
                <c:pt idx="1425">
                  <c:v>22.603757000000002</c:v>
                </c:pt>
                <c:pt idx="1426">
                  <c:v>22.579343000000001</c:v>
                </c:pt>
                <c:pt idx="1427">
                  <c:v>22.562253999999999</c:v>
                </c:pt>
                <c:pt idx="1428">
                  <c:v>22.600095</c:v>
                </c:pt>
                <c:pt idx="1429">
                  <c:v>22.590330000000002</c:v>
                </c:pt>
                <c:pt idx="1430">
                  <c:v>22.636716</c:v>
                </c:pt>
                <c:pt idx="1431">
                  <c:v>22.667234000000001</c:v>
                </c:pt>
                <c:pt idx="1432">
                  <c:v>22.631834000000001</c:v>
                </c:pt>
                <c:pt idx="1433">
                  <c:v>22.662351000000001</c:v>
                </c:pt>
                <c:pt idx="1434">
                  <c:v>22.651364999999998</c:v>
                </c:pt>
                <c:pt idx="1435">
                  <c:v>22.66113</c:v>
                </c:pt>
                <c:pt idx="1436">
                  <c:v>22.636716</c:v>
                </c:pt>
                <c:pt idx="1437">
                  <c:v>22.634274999999999</c:v>
                </c:pt>
                <c:pt idx="1438">
                  <c:v>22.613523000000001</c:v>
                </c:pt>
                <c:pt idx="1439">
                  <c:v>22.611082</c:v>
                </c:pt>
                <c:pt idx="1440">
                  <c:v>22.641598999999999</c:v>
                </c:pt>
                <c:pt idx="1441">
                  <c:v>22.691648000000001</c:v>
                </c:pt>
                <c:pt idx="1442">
                  <c:v>22.705075999999998</c:v>
                </c:pt>
                <c:pt idx="1443">
                  <c:v>22.725828</c:v>
                </c:pt>
                <c:pt idx="1444">
                  <c:v>22.700192999999999</c:v>
                </c:pt>
                <c:pt idx="1445">
                  <c:v>22.662351000000001</c:v>
                </c:pt>
                <c:pt idx="1446">
                  <c:v>22.648923</c:v>
                </c:pt>
                <c:pt idx="1447">
                  <c:v>22.666013</c:v>
                </c:pt>
                <c:pt idx="1448">
                  <c:v>22.672117</c:v>
                </c:pt>
                <c:pt idx="1449">
                  <c:v>22.630613</c:v>
                </c:pt>
                <c:pt idx="1450">
                  <c:v>22.650144000000001</c:v>
                </c:pt>
                <c:pt idx="1451">
                  <c:v>22.624509</c:v>
                </c:pt>
                <c:pt idx="1452">
                  <c:v>22.589109000000001</c:v>
                </c:pt>
                <c:pt idx="1453">
                  <c:v>22.655027</c:v>
                </c:pt>
                <c:pt idx="1454">
                  <c:v>22.653805999999999</c:v>
                </c:pt>
                <c:pt idx="1455">
                  <c:v>22.689207</c:v>
                </c:pt>
                <c:pt idx="1456">
                  <c:v>22.720945</c:v>
                </c:pt>
                <c:pt idx="1457">
                  <c:v>22.712399999999999</c:v>
                </c:pt>
                <c:pt idx="1458">
                  <c:v>22.691648000000001</c:v>
                </c:pt>
                <c:pt idx="1459">
                  <c:v>22.677</c:v>
                </c:pt>
                <c:pt idx="1460">
                  <c:v>22.66113</c:v>
                </c:pt>
                <c:pt idx="1461">
                  <c:v>22.637937000000001</c:v>
                </c:pt>
                <c:pt idx="1462">
                  <c:v>22.625730000000001</c:v>
                </c:pt>
                <c:pt idx="1463">
                  <c:v>22.595213000000001</c:v>
                </c:pt>
                <c:pt idx="1464">
                  <c:v>22.574460999999999</c:v>
                </c:pt>
                <c:pt idx="1465">
                  <c:v>22.561032999999998</c:v>
                </c:pt>
                <c:pt idx="1466">
                  <c:v>22.593992</c:v>
                </c:pt>
                <c:pt idx="1467">
                  <c:v>22.645261000000001</c:v>
                </c:pt>
                <c:pt idx="1468">
                  <c:v>22.674558000000001</c:v>
                </c:pt>
                <c:pt idx="1469">
                  <c:v>22.702634</c:v>
                </c:pt>
                <c:pt idx="1470">
                  <c:v>22.690427</c:v>
                </c:pt>
                <c:pt idx="1471">
                  <c:v>22.717282999999998</c:v>
                </c:pt>
                <c:pt idx="1472">
                  <c:v>22.694089000000002</c:v>
                </c:pt>
                <c:pt idx="1473">
                  <c:v>22.677</c:v>
                </c:pt>
                <c:pt idx="1474">
                  <c:v>22.658688999999999</c:v>
                </c:pt>
                <c:pt idx="1475">
                  <c:v>22.629391999999999</c:v>
                </c:pt>
                <c:pt idx="1476">
                  <c:v>22.646481999999999</c:v>
                </c:pt>
                <c:pt idx="1477">
                  <c:v>22.65991</c:v>
                </c:pt>
                <c:pt idx="1478">
                  <c:v>22.698972000000001</c:v>
                </c:pt>
                <c:pt idx="1479">
                  <c:v>22.675778999999999</c:v>
                </c:pt>
                <c:pt idx="1480">
                  <c:v>22.718503999999999</c:v>
                </c:pt>
                <c:pt idx="1481">
                  <c:v>22.723386000000001</c:v>
                </c:pt>
                <c:pt idx="1482">
                  <c:v>22.745359000000001</c:v>
                </c:pt>
                <c:pt idx="1483">
                  <c:v>22.750242</c:v>
                </c:pt>
                <c:pt idx="1484">
                  <c:v>22.744138</c:v>
                </c:pt>
                <c:pt idx="1485">
                  <c:v>22.720945</c:v>
                </c:pt>
                <c:pt idx="1486">
                  <c:v>22.729489999999998</c:v>
                </c:pt>
                <c:pt idx="1487">
                  <c:v>22.695309999999999</c:v>
                </c:pt>
                <c:pt idx="1488">
                  <c:v>22.697752000000001</c:v>
                </c:pt>
                <c:pt idx="1489">
                  <c:v>22.698972000000001</c:v>
                </c:pt>
                <c:pt idx="1490">
                  <c:v>22.670895999999999</c:v>
                </c:pt>
                <c:pt idx="1491">
                  <c:v>22.703855000000001</c:v>
                </c:pt>
                <c:pt idx="1492">
                  <c:v>22.684324</c:v>
                </c:pt>
                <c:pt idx="1493">
                  <c:v>22.731930999999999</c:v>
                </c:pt>
                <c:pt idx="1494">
                  <c:v>22.747800000000002</c:v>
                </c:pt>
                <c:pt idx="1495">
                  <c:v>22.713621</c:v>
                </c:pt>
                <c:pt idx="1496">
                  <c:v>22.709959000000001</c:v>
                </c:pt>
                <c:pt idx="1497">
                  <c:v>22.696531</c:v>
                </c:pt>
                <c:pt idx="1498">
                  <c:v>22.683102999999999</c:v>
                </c:pt>
                <c:pt idx="1499">
                  <c:v>22.716062000000001</c:v>
                </c:pt>
                <c:pt idx="1500">
                  <c:v>22.739255</c:v>
                </c:pt>
                <c:pt idx="1501">
                  <c:v>22.709959000000001</c:v>
                </c:pt>
                <c:pt idx="1502">
                  <c:v>22.727048</c:v>
                </c:pt>
                <c:pt idx="1503">
                  <c:v>22.703855000000001</c:v>
                </c:pt>
                <c:pt idx="1504">
                  <c:v>22.702634</c:v>
                </c:pt>
                <c:pt idx="1505">
                  <c:v>22.734373000000001</c:v>
                </c:pt>
                <c:pt idx="1506">
                  <c:v>22.738035</c:v>
                </c:pt>
                <c:pt idx="1507">
                  <c:v>22.714841</c:v>
                </c:pt>
                <c:pt idx="1508">
                  <c:v>22.702634</c:v>
                </c:pt>
                <c:pt idx="1509">
                  <c:v>22.705075999999998</c:v>
                </c:pt>
                <c:pt idx="1510">
                  <c:v>22.724606999999999</c:v>
                </c:pt>
                <c:pt idx="1511">
                  <c:v>22.730710999999999</c:v>
                </c:pt>
                <c:pt idx="1512">
                  <c:v>22.741696999999998</c:v>
                </c:pt>
                <c:pt idx="1513">
                  <c:v>22.701414</c:v>
                </c:pt>
                <c:pt idx="1514">
                  <c:v>22.703855000000001</c:v>
                </c:pt>
                <c:pt idx="1515">
                  <c:v>22.747800000000002</c:v>
                </c:pt>
                <c:pt idx="1516">
                  <c:v>22.745359000000001</c:v>
                </c:pt>
                <c:pt idx="1517">
                  <c:v>22.755125</c:v>
                </c:pt>
                <c:pt idx="1518">
                  <c:v>22.725828</c:v>
                </c:pt>
                <c:pt idx="1519">
                  <c:v>22.750242</c:v>
                </c:pt>
                <c:pt idx="1520">
                  <c:v>22.712399999999999</c:v>
                </c:pt>
                <c:pt idx="1521">
                  <c:v>22.720945</c:v>
                </c:pt>
                <c:pt idx="1522">
                  <c:v>22.763670000000001</c:v>
                </c:pt>
                <c:pt idx="1523">
                  <c:v>22.762449</c:v>
                </c:pt>
                <c:pt idx="1524">
                  <c:v>22.790524999999999</c:v>
                </c:pt>
                <c:pt idx="1525">
                  <c:v>22.766110999999999</c:v>
                </c:pt>
                <c:pt idx="1526">
                  <c:v>22.775877000000001</c:v>
                </c:pt>
                <c:pt idx="1527">
                  <c:v>22.727048</c:v>
                </c:pt>
                <c:pt idx="1528">
                  <c:v>22.750242</c:v>
                </c:pt>
                <c:pt idx="1529">
                  <c:v>22.778317999999999</c:v>
                </c:pt>
                <c:pt idx="1530">
                  <c:v>22.753903999999999</c:v>
                </c:pt>
                <c:pt idx="1531">
                  <c:v>22.764890000000001</c:v>
                </c:pt>
                <c:pt idx="1532">
                  <c:v>22.719723999999999</c:v>
                </c:pt>
                <c:pt idx="1533">
                  <c:v>22.724606999999999</c:v>
                </c:pt>
                <c:pt idx="1534">
                  <c:v>22.741696999999998</c:v>
                </c:pt>
                <c:pt idx="1535">
                  <c:v>22.753903999999999</c:v>
                </c:pt>
                <c:pt idx="1536">
                  <c:v>22.751463000000001</c:v>
                </c:pt>
                <c:pt idx="1537">
                  <c:v>22.774656</c:v>
                </c:pt>
                <c:pt idx="1538">
                  <c:v>22.763670000000001</c:v>
                </c:pt>
                <c:pt idx="1539">
                  <c:v>22.784420999999998</c:v>
                </c:pt>
                <c:pt idx="1540">
                  <c:v>22.790524999999999</c:v>
                </c:pt>
                <c:pt idx="1541">
                  <c:v>22.770994000000002</c:v>
                </c:pt>
                <c:pt idx="1542">
                  <c:v>22.774656</c:v>
                </c:pt>
                <c:pt idx="1543">
                  <c:v>22.750242</c:v>
                </c:pt>
                <c:pt idx="1544">
                  <c:v>22.766110999999999</c:v>
                </c:pt>
                <c:pt idx="1545">
                  <c:v>22.810055999999999</c:v>
                </c:pt>
                <c:pt idx="1546">
                  <c:v>22.795407999999998</c:v>
                </c:pt>
                <c:pt idx="1547">
                  <c:v>22.785641999999999</c:v>
                </c:pt>
                <c:pt idx="1548">
                  <c:v>22.781980000000001</c:v>
                </c:pt>
                <c:pt idx="1549">
                  <c:v>22.761227999999999</c:v>
                </c:pt>
                <c:pt idx="1550">
                  <c:v>22.735593000000001</c:v>
                </c:pt>
                <c:pt idx="1551">
                  <c:v>22.768552</c:v>
                </c:pt>
                <c:pt idx="1552">
                  <c:v>22.768552</c:v>
                </c:pt>
                <c:pt idx="1553">
                  <c:v>22.795407999999998</c:v>
                </c:pt>
                <c:pt idx="1554">
                  <c:v>22.766110999999999</c:v>
                </c:pt>
                <c:pt idx="1555">
                  <c:v>22.744138</c:v>
                </c:pt>
                <c:pt idx="1556">
                  <c:v>22.752683000000001</c:v>
                </c:pt>
                <c:pt idx="1557">
                  <c:v>22.714841</c:v>
                </c:pt>
                <c:pt idx="1558">
                  <c:v>22.739255</c:v>
                </c:pt>
                <c:pt idx="1559">
                  <c:v>22.735593000000001</c:v>
                </c:pt>
                <c:pt idx="1560">
                  <c:v>22.698972000000001</c:v>
                </c:pt>
                <c:pt idx="1561">
                  <c:v>22.662351000000001</c:v>
                </c:pt>
                <c:pt idx="1562">
                  <c:v>22.708738</c:v>
                </c:pt>
                <c:pt idx="1563">
                  <c:v>22.698972000000001</c:v>
                </c:pt>
                <c:pt idx="1564">
                  <c:v>22.744138</c:v>
                </c:pt>
                <c:pt idx="1565">
                  <c:v>22.79907</c:v>
                </c:pt>
                <c:pt idx="1566">
                  <c:v>22.783200999999998</c:v>
                </c:pt>
                <c:pt idx="1567">
                  <c:v>22.83325</c:v>
                </c:pt>
                <c:pt idx="1568">
                  <c:v>22.807614999999998</c:v>
                </c:pt>
                <c:pt idx="1569">
                  <c:v>22.716062000000001</c:v>
                </c:pt>
                <c:pt idx="1570">
                  <c:v>22.712399999999999</c:v>
                </c:pt>
                <c:pt idx="1571">
                  <c:v>22.750242</c:v>
                </c:pt>
                <c:pt idx="1572">
                  <c:v>22.791746</c:v>
                </c:pt>
                <c:pt idx="1573">
                  <c:v>22.838132000000002</c:v>
                </c:pt>
                <c:pt idx="1574">
                  <c:v>22.835691000000001</c:v>
                </c:pt>
                <c:pt idx="1575">
                  <c:v>22.807614999999998</c:v>
                </c:pt>
                <c:pt idx="1576">
                  <c:v>22.778317999999999</c:v>
                </c:pt>
                <c:pt idx="1577">
                  <c:v>22.779539</c:v>
                </c:pt>
                <c:pt idx="1578">
                  <c:v>22.783200999999998</c:v>
                </c:pt>
                <c:pt idx="1579">
                  <c:v>22.796628999999999</c:v>
                </c:pt>
                <c:pt idx="1580">
                  <c:v>22.829588000000001</c:v>
                </c:pt>
                <c:pt idx="1581">
                  <c:v>22.790524999999999</c:v>
                </c:pt>
                <c:pt idx="1582">
                  <c:v>22.764890000000001</c:v>
                </c:pt>
                <c:pt idx="1583">
                  <c:v>22.714841</c:v>
                </c:pt>
                <c:pt idx="1584">
                  <c:v>22.744138</c:v>
                </c:pt>
                <c:pt idx="1585">
                  <c:v>22.775877000000001</c:v>
                </c:pt>
                <c:pt idx="1586">
                  <c:v>22.788084000000001</c:v>
                </c:pt>
                <c:pt idx="1587">
                  <c:v>22.756345</c:v>
                </c:pt>
                <c:pt idx="1588">
                  <c:v>22.745359000000001</c:v>
                </c:pt>
                <c:pt idx="1589">
                  <c:v>22.735593000000001</c:v>
                </c:pt>
                <c:pt idx="1590">
                  <c:v>22.760007000000002</c:v>
                </c:pt>
                <c:pt idx="1591">
                  <c:v>22.762449</c:v>
                </c:pt>
                <c:pt idx="1592">
                  <c:v>22.808835999999999</c:v>
                </c:pt>
                <c:pt idx="1593">
                  <c:v>22.797848999999999</c:v>
                </c:pt>
                <c:pt idx="1594">
                  <c:v>22.794187000000001</c:v>
                </c:pt>
                <c:pt idx="1595">
                  <c:v>22.785641999999999</c:v>
                </c:pt>
                <c:pt idx="1596">
                  <c:v>22.750242</c:v>
                </c:pt>
                <c:pt idx="1597">
                  <c:v>22.747800000000002</c:v>
                </c:pt>
                <c:pt idx="1598">
                  <c:v>22.753903999999999</c:v>
                </c:pt>
                <c:pt idx="1599">
                  <c:v>22.819821999999998</c:v>
                </c:pt>
                <c:pt idx="1600">
                  <c:v>22.83325</c:v>
                </c:pt>
                <c:pt idx="1601">
                  <c:v>22.838132000000002</c:v>
                </c:pt>
                <c:pt idx="1602">
                  <c:v>22.838132000000002</c:v>
                </c:pt>
                <c:pt idx="1603">
                  <c:v>22.886960999999999</c:v>
                </c:pt>
                <c:pt idx="1604">
                  <c:v>22.901609000000001</c:v>
                </c:pt>
                <c:pt idx="1605">
                  <c:v>22.823484000000001</c:v>
                </c:pt>
                <c:pt idx="1606">
                  <c:v>22.811277</c:v>
                </c:pt>
                <c:pt idx="1607">
                  <c:v>22.795407999999998</c:v>
                </c:pt>
                <c:pt idx="1608">
                  <c:v>22.861325999999998</c:v>
                </c:pt>
                <c:pt idx="1609">
                  <c:v>22.845457</c:v>
                </c:pt>
                <c:pt idx="1610">
                  <c:v>22.827145999999999</c:v>
                </c:pt>
                <c:pt idx="1611">
                  <c:v>22.835691000000001</c:v>
                </c:pt>
                <c:pt idx="1612">
                  <c:v>22.800291000000001</c:v>
                </c:pt>
                <c:pt idx="1613">
                  <c:v>22.775877000000001</c:v>
                </c:pt>
                <c:pt idx="1614">
                  <c:v>22.774656</c:v>
                </c:pt>
                <c:pt idx="1615">
                  <c:v>22.800291000000001</c:v>
                </c:pt>
                <c:pt idx="1616">
                  <c:v>22.822263</c:v>
                </c:pt>
                <c:pt idx="1617">
                  <c:v>22.846677</c:v>
                </c:pt>
                <c:pt idx="1618">
                  <c:v>22.861325999999998</c:v>
                </c:pt>
                <c:pt idx="1619">
                  <c:v>22.840574</c:v>
                </c:pt>
                <c:pt idx="1620">
                  <c:v>22.805173</c:v>
                </c:pt>
                <c:pt idx="1621">
                  <c:v>22.751463000000001</c:v>
                </c:pt>
                <c:pt idx="1622">
                  <c:v>22.760007000000002</c:v>
                </c:pt>
                <c:pt idx="1623">
                  <c:v>22.794187000000001</c:v>
                </c:pt>
                <c:pt idx="1624">
                  <c:v>22.800291000000001</c:v>
                </c:pt>
                <c:pt idx="1625">
                  <c:v>22.847898000000001</c:v>
                </c:pt>
                <c:pt idx="1626">
                  <c:v>22.896726000000001</c:v>
                </c:pt>
                <c:pt idx="1627">
                  <c:v>22.827145999999999</c:v>
                </c:pt>
                <c:pt idx="1628">
                  <c:v>22.849119000000002</c:v>
                </c:pt>
                <c:pt idx="1629">
                  <c:v>22.866209000000001</c:v>
                </c:pt>
                <c:pt idx="1630">
                  <c:v>22.836912000000002</c:v>
                </c:pt>
                <c:pt idx="1631">
                  <c:v>22.867429000000001</c:v>
                </c:pt>
                <c:pt idx="1632">
                  <c:v>22.861325999999998</c:v>
                </c:pt>
                <c:pt idx="1633">
                  <c:v>22.875973999999999</c:v>
                </c:pt>
                <c:pt idx="1634">
                  <c:v>22.900388</c:v>
                </c:pt>
                <c:pt idx="1635">
                  <c:v>22.886960999999999</c:v>
                </c:pt>
                <c:pt idx="1636">
                  <c:v>22.917477999999999</c:v>
                </c:pt>
                <c:pt idx="1637">
                  <c:v>22.927244000000002</c:v>
                </c:pt>
                <c:pt idx="1638">
                  <c:v>22.882078</c:v>
                </c:pt>
                <c:pt idx="1639">
                  <c:v>22.840574</c:v>
                </c:pt>
                <c:pt idx="1640">
                  <c:v>22.803953</c:v>
                </c:pt>
                <c:pt idx="1641">
                  <c:v>22.730710999999999</c:v>
                </c:pt>
                <c:pt idx="1642">
                  <c:v>22.738035</c:v>
                </c:pt>
                <c:pt idx="1643">
                  <c:v>22.797848999999999</c:v>
                </c:pt>
                <c:pt idx="1644">
                  <c:v>22.839352999999999</c:v>
                </c:pt>
                <c:pt idx="1645">
                  <c:v>22.917477999999999</c:v>
                </c:pt>
                <c:pt idx="1646">
                  <c:v>22.921140000000001</c:v>
                </c:pt>
                <c:pt idx="1647">
                  <c:v>22.960203</c:v>
                </c:pt>
                <c:pt idx="1648">
                  <c:v>22.934567999999999</c:v>
                </c:pt>
                <c:pt idx="1649">
                  <c:v>22.938230000000001</c:v>
                </c:pt>
                <c:pt idx="1650">
                  <c:v>22.912595</c:v>
                </c:pt>
                <c:pt idx="1651">
                  <c:v>22.871091</c:v>
                </c:pt>
                <c:pt idx="1652">
                  <c:v>22.81616</c:v>
                </c:pt>
                <c:pt idx="1653">
                  <c:v>22.843015000000001</c:v>
                </c:pt>
                <c:pt idx="1654">
                  <c:v>22.847898000000001</c:v>
                </c:pt>
                <c:pt idx="1655">
                  <c:v>22.840574</c:v>
                </c:pt>
                <c:pt idx="1656">
                  <c:v>22.821043</c:v>
                </c:pt>
                <c:pt idx="1657">
                  <c:v>22.830808000000001</c:v>
                </c:pt>
                <c:pt idx="1658">
                  <c:v>22.858884</c:v>
                </c:pt>
                <c:pt idx="1659">
                  <c:v>22.814938999999999</c:v>
                </c:pt>
                <c:pt idx="1660">
                  <c:v>22.850339000000002</c:v>
                </c:pt>
                <c:pt idx="1661">
                  <c:v>22.783200999999998</c:v>
                </c:pt>
                <c:pt idx="1662">
                  <c:v>22.813718000000001</c:v>
                </c:pt>
                <c:pt idx="1663">
                  <c:v>22.843015000000001</c:v>
                </c:pt>
                <c:pt idx="1664">
                  <c:v>22.838132000000002</c:v>
                </c:pt>
                <c:pt idx="1665">
                  <c:v>22.889402</c:v>
                </c:pt>
                <c:pt idx="1666">
                  <c:v>22.877195</c:v>
                </c:pt>
                <c:pt idx="1667">
                  <c:v>22.851559999999999</c:v>
                </c:pt>
                <c:pt idx="1668">
                  <c:v>22.869871</c:v>
                </c:pt>
                <c:pt idx="1669">
                  <c:v>22.844235999999999</c:v>
                </c:pt>
                <c:pt idx="1670">
                  <c:v>22.847898000000001</c:v>
                </c:pt>
                <c:pt idx="1671">
                  <c:v>22.879636000000001</c:v>
                </c:pt>
                <c:pt idx="1672">
                  <c:v>22.854002000000001</c:v>
                </c:pt>
                <c:pt idx="1673">
                  <c:v>22.880856999999999</c:v>
                </c:pt>
                <c:pt idx="1674">
                  <c:v>22.890623000000001</c:v>
                </c:pt>
                <c:pt idx="1675">
                  <c:v>22.861325999999998</c:v>
                </c:pt>
                <c:pt idx="1676">
                  <c:v>22.878416000000001</c:v>
                </c:pt>
                <c:pt idx="1677">
                  <c:v>22.841795000000001</c:v>
                </c:pt>
                <c:pt idx="1678">
                  <c:v>22.843015000000001</c:v>
                </c:pt>
                <c:pt idx="1679">
                  <c:v>22.896726000000001</c:v>
                </c:pt>
                <c:pt idx="1680">
                  <c:v>22.908933000000001</c:v>
                </c:pt>
                <c:pt idx="1681">
                  <c:v>22.919920000000001</c:v>
                </c:pt>
                <c:pt idx="1682">
                  <c:v>22.927244000000002</c:v>
                </c:pt>
                <c:pt idx="1683">
                  <c:v>22.929684999999999</c:v>
                </c:pt>
                <c:pt idx="1684">
                  <c:v>22.894285</c:v>
                </c:pt>
                <c:pt idx="1685">
                  <c:v>22.944334000000001</c:v>
                </c:pt>
                <c:pt idx="1686">
                  <c:v>22.904050000000002</c:v>
                </c:pt>
                <c:pt idx="1687">
                  <c:v>22.905270999999999</c:v>
                </c:pt>
                <c:pt idx="1688">
                  <c:v>22.907712</c:v>
                </c:pt>
                <c:pt idx="1689">
                  <c:v>22.868649999999999</c:v>
                </c:pt>
                <c:pt idx="1690">
                  <c:v>22.862545999999998</c:v>
                </c:pt>
                <c:pt idx="1691">
                  <c:v>22.827145999999999</c:v>
                </c:pt>
                <c:pt idx="1692">
                  <c:v>22.818601000000001</c:v>
                </c:pt>
                <c:pt idx="1693">
                  <c:v>22.785641999999999</c:v>
                </c:pt>
                <c:pt idx="1694">
                  <c:v>22.810055999999999</c:v>
                </c:pt>
                <c:pt idx="1695">
                  <c:v>22.856442999999999</c:v>
                </c:pt>
                <c:pt idx="1696">
                  <c:v>22.863766999999999</c:v>
                </c:pt>
                <c:pt idx="1697">
                  <c:v>22.869871</c:v>
                </c:pt>
                <c:pt idx="1698">
                  <c:v>22.904050000000002</c:v>
                </c:pt>
                <c:pt idx="1699">
                  <c:v>22.855222000000001</c:v>
                </c:pt>
                <c:pt idx="1700">
                  <c:v>22.893063999999999</c:v>
                </c:pt>
                <c:pt idx="1701">
                  <c:v>22.879636000000001</c:v>
                </c:pt>
                <c:pt idx="1702">
                  <c:v>22.83325</c:v>
                </c:pt>
                <c:pt idx="1703">
                  <c:v>22.880856999999999</c:v>
                </c:pt>
                <c:pt idx="1704">
                  <c:v>22.854002000000001</c:v>
                </c:pt>
                <c:pt idx="1705">
                  <c:v>22.867429000000001</c:v>
                </c:pt>
                <c:pt idx="1706">
                  <c:v>22.885739999999998</c:v>
                </c:pt>
                <c:pt idx="1707">
                  <c:v>22.868649999999999</c:v>
                </c:pt>
                <c:pt idx="1708">
                  <c:v>22.873532999999998</c:v>
                </c:pt>
                <c:pt idx="1709">
                  <c:v>22.891843000000001</c:v>
                </c:pt>
                <c:pt idx="1710">
                  <c:v>22.852781</c:v>
                </c:pt>
                <c:pt idx="1711">
                  <c:v>22.874753999999999</c:v>
                </c:pt>
                <c:pt idx="1712">
                  <c:v>22.891843000000001</c:v>
                </c:pt>
                <c:pt idx="1713">
                  <c:v>22.863766999999999</c:v>
                </c:pt>
                <c:pt idx="1714">
                  <c:v>22.843015000000001</c:v>
                </c:pt>
                <c:pt idx="1715">
                  <c:v>22.851559999999999</c:v>
                </c:pt>
                <c:pt idx="1716">
                  <c:v>22.818601000000001</c:v>
                </c:pt>
                <c:pt idx="1717">
                  <c:v>22.827145999999999</c:v>
                </c:pt>
                <c:pt idx="1718">
                  <c:v>22.825925000000002</c:v>
                </c:pt>
                <c:pt idx="1719">
                  <c:v>22.791746</c:v>
                </c:pt>
                <c:pt idx="1720">
                  <c:v>22.780759</c:v>
                </c:pt>
                <c:pt idx="1721">
                  <c:v>22.801511000000001</c:v>
                </c:pt>
                <c:pt idx="1722">
                  <c:v>22.789304000000001</c:v>
                </c:pt>
                <c:pt idx="1723">
                  <c:v>22.861325999999998</c:v>
                </c:pt>
                <c:pt idx="1724">
                  <c:v>22.868649999999999</c:v>
                </c:pt>
                <c:pt idx="1725">
                  <c:v>22.897946999999998</c:v>
                </c:pt>
                <c:pt idx="1726">
                  <c:v>22.945554000000001</c:v>
                </c:pt>
                <c:pt idx="1727">
                  <c:v>22.949216</c:v>
                </c:pt>
                <c:pt idx="1728">
                  <c:v>22.949216</c:v>
                </c:pt>
                <c:pt idx="1729">
                  <c:v>22.963864999999998</c:v>
                </c:pt>
                <c:pt idx="1730">
                  <c:v>22.934567999999999</c:v>
                </c:pt>
                <c:pt idx="1731">
                  <c:v>22.911375</c:v>
                </c:pt>
                <c:pt idx="1732">
                  <c:v>22.894285</c:v>
                </c:pt>
                <c:pt idx="1733">
                  <c:v>22.902830000000002</c:v>
                </c:pt>
                <c:pt idx="1734">
                  <c:v>22.896726000000001</c:v>
                </c:pt>
                <c:pt idx="1735">
                  <c:v>22.879636000000001</c:v>
                </c:pt>
                <c:pt idx="1736">
                  <c:v>22.912595</c:v>
                </c:pt>
                <c:pt idx="1737">
                  <c:v>22.873532999999998</c:v>
                </c:pt>
                <c:pt idx="1738">
                  <c:v>22.927244000000002</c:v>
                </c:pt>
                <c:pt idx="1739">
                  <c:v>22.958981999999999</c:v>
                </c:pt>
                <c:pt idx="1740">
                  <c:v>22.938230000000001</c:v>
                </c:pt>
                <c:pt idx="1741">
                  <c:v>22.911375</c:v>
                </c:pt>
                <c:pt idx="1742">
                  <c:v>22.869871</c:v>
                </c:pt>
                <c:pt idx="1743">
                  <c:v>22.886960999999999</c:v>
                </c:pt>
                <c:pt idx="1744">
                  <c:v>22.882078</c:v>
                </c:pt>
                <c:pt idx="1745">
                  <c:v>22.894285</c:v>
                </c:pt>
                <c:pt idx="1746">
                  <c:v>22.932127000000001</c:v>
                </c:pt>
                <c:pt idx="1747">
                  <c:v>22.951657999999998</c:v>
                </c:pt>
                <c:pt idx="1748">
                  <c:v>22.967527</c:v>
                </c:pt>
                <c:pt idx="1749">
                  <c:v>22.941891999999999</c:v>
                </c:pt>
                <c:pt idx="1750">
                  <c:v>22.901609000000001</c:v>
                </c:pt>
                <c:pt idx="1751">
                  <c:v>22.827145999999999</c:v>
                </c:pt>
                <c:pt idx="1752">
                  <c:v>22.873532999999998</c:v>
                </c:pt>
                <c:pt idx="1753">
                  <c:v>22.841795000000001</c:v>
                </c:pt>
                <c:pt idx="1754">
                  <c:v>22.836912000000002</c:v>
                </c:pt>
                <c:pt idx="1755">
                  <c:v>22.884519000000001</c:v>
                </c:pt>
                <c:pt idx="1756">
                  <c:v>22.916257000000002</c:v>
                </c:pt>
                <c:pt idx="1757">
                  <c:v>22.963864999999998</c:v>
                </c:pt>
                <c:pt idx="1758">
                  <c:v>23.006589000000002</c:v>
                </c:pt>
                <c:pt idx="1759">
                  <c:v>22.97241</c:v>
                </c:pt>
                <c:pt idx="1760">
                  <c:v>22.968748000000001</c:v>
                </c:pt>
                <c:pt idx="1761">
                  <c:v>22.977293</c:v>
                </c:pt>
                <c:pt idx="1762">
                  <c:v>22.984617</c:v>
                </c:pt>
                <c:pt idx="1763">
                  <c:v>22.978513</c:v>
                </c:pt>
                <c:pt idx="1764">
                  <c:v>22.999265000000001</c:v>
                </c:pt>
                <c:pt idx="1765">
                  <c:v>22.969968000000001</c:v>
                </c:pt>
                <c:pt idx="1766">
                  <c:v>22.957761000000001</c:v>
                </c:pt>
                <c:pt idx="1767">
                  <c:v>22.924802</c:v>
                </c:pt>
                <c:pt idx="1768">
                  <c:v>22.919920000000001</c:v>
                </c:pt>
                <c:pt idx="1769">
                  <c:v>22.874753999999999</c:v>
                </c:pt>
                <c:pt idx="1770">
                  <c:v>22.895505</c:v>
                </c:pt>
                <c:pt idx="1771">
                  <c:v>22.911375</c:v>
                </c:pt>
                <c:pt idx="1772">
                  <c:v>22.933347000000001</c:v>
                </c:pt>
                <c:pt idx="1773">
                  <c:v>22.960203</c:v>
                </c:pt>
                <c:pt idx="1774">
                  <c:v>22.999265000000001</c:v>
                </c:pt>
                <c:pt idx="1775">
                  <c:v>22.994382000000002</c:v>
                </c:pt>
                <c:pt idx="1776">
                  <c:v>22.984617</c:v>
                </c:pt>
                <c:pt idx="1777">
                  <c:v>22.979734000000001</c:v>
                </c:pt>
                <c:pt idx="1778">
                  <c:v>22.912595</c:v>
                </c:pt>
                <c:pt idx="1779">
                  <c:v>22.919920000000001</c:v>
                </c:pt>
                <c:pt idx="1780">
                  <c:v>22.97363</c:v>
                </c:pt>
                <c:pt idx="1781">
                  <c:v>22.947996</c:v>
                </c:pt>
                <c:pt idx="1782">
                  <c:v>22.974851000000001</c:v>
                </c:pt>
                <c:pt idx="1783">
                  <c:v>22.969968000000001</c:v>
                </c:pt>
                <c:pt idx="1784">
                  <c:v>22.937009</c:v>
                </c:pt>
                <c:pt idx="1785">
                  <c:v>22.933347000000001</c:v>
                </c:pt>
                <c:pt idx="1786">
                  <c:v>22.921140000000001</c:v>
                </c:pt>
                <c:pt idx="1787">
                  <c:v>22.895505</c:v>
                </c:pt>
                <c:pt idx="1788">
                  <c:v>22.900388</c:v>
                </c:pt>
                <c:pt idx="1789">
                  <c:v>22.917477999999999</c:v>
                </c:pt>
                <c:pt idx="1790">
                  <c:v>22.884519000000001</c:v>
                </c:pt>
                <c:pt idx="1791">
                  <c:v>22.917477999999999</c:v>
                </c:pt>
                <c:pt idx="1792">
                  <c:v>22.926023000000001</c:v>
                </c:pt>
                <c:pt idx="1793">
                  <c:v>22.971188999999999</c:v>
                </c:pt>
                <c:pt idx="1794">
                  <c:v>22.980955000000002</c:v>
                </c:pt>
                <c:pt idx="1795">
                  <c:v>22.957761000000001</c:v>
                </c:pt>
                <c:pt idx="1796">
                  <c:v>22.928464000000002</c:v>
                </c:pt>
                <c:pt idx="1797">
                  <c:v>22.906492</c:v>
                </c:pt>
                <c:pt idx="1798">
                  <c:v>22.890623000000001</c:v>
                </c:pt>
                <c:pt idx="1799">
                  <c:v>22.901609000000001</c:v>
                </c:pt>
                <c:pt idx="1800">
                  <c:v>22.929684999999999</c:v>
                </c:pt>
                <c:pt idx="1801">
                  <c:v>22.944334000000001</c:v>
                </c:pt>
                <c:pt idx="1802">
                  <c:v>22.949216</c:v>
                </c:pt>
                <c:pt idx="1803">
                  <c:v>22.978513</c:v>
                </c:pt>
                <c:pt idx="1804">
                  <c:v>22.967527</c:v>
                </c:pt>
                <c:pt idx="1805">
                  <c:v>22.966305999999999</c:v>
                </c:pt>
                <c:pt idx="1806">
                  <c:v>22.97241</c:v>
                </c:pt>
                <c:pt idx="1807">
                  <c:v>22.954098999999999</c:v>
                </c:pt>
                <c:pt idx="1808">
                  <c:v>22.943113</c:v>
                </c:pt>
                <c:pt idx="1809">
                  <c:v>22.935789</c:v>
                </c:pt>
                <c:pt idx="1810">
                  <c:v>22.913816000000001</c:v>
                </c:pt>
                <c:pt idx="1811">
                  <c:v>22.904050000000002</c:v>
                </c:pt>
                <c:pt idx="1812">
                  <c:v>22.891843000000001</c:v>
                </c:pt>
                <c:pt idx="1813">
                  <c:v>22.913816000000001</c:v>
                </c:pt>
                <c:pt idx="1814">
                  <c:v>22.950437000000001</c:v>
                </c:pt>
                <c:pt idx="1815">
                  <c:v>23.012692999999999</c:v>
                </c:pt>
                <c:pt idx="1816">
                  <c:v>23.040769000000001</c:v>
                </c:pt>
                <c:pt idx="1817">
                  <c:v>23.038328</c:v>
                </c:pt>
                <c:pt idx="1818">
                  <c:v>23.009031</c:v>
                </c:pt>
                <c:pt idx="1819">
                  <c:v>23.022459000000001</c:v>
                </c:pt>
                <c:pt idx="1820">
                  <c:v>23.010252000000001</c:v>
                </c:pt>
                <c:pt idx="1821">
                  <c:v>22.996824</c:v>
                </c:pt>
                <c:pt idx="1822">
                  <c:v>22.968748000000001</c:v>
                </c:pt>
                <c:pt idx="1823">
                  <c:v>22.950437000000001</c:v>
                </c:pt>
                <c:pt idx="1824">
                  <c:v>22.99072</c:v>
                </c:pt>
                <c:pt idx="1825">
                  <c:v>23.012692999999999</c:v>
                </c:pt>
                <c:pt idx="1826">
                  <c:v>23.006589000000002</c:v>
                </c:pt>
                <c:pt idx="1827">
                  <c:v>23.021238</c:v>
                </c:pt>
                <c:pt idx="1828">
                  <c:v>23.005369000000002</c:v>
                </c:pt>
                <c:pt idx="1829">
                  <c:v>22.97363</c:v>
                </c:pt>
                <c:pt idx="1830">
                  <c:v>22.996824</c:v>
                </c:pt>
                <c:pt idx="1831">
                  <c:v>22.95532</c:v>
                </c:pt>
                <c:pt idx="1832">
                  <c:v>23.028562000000001</c:v>
                </c:pt>
                <c:pt idx="1833">
                  <c:v>23.057859000000001</c:v>
                </c:pt>
                <c:pt idx="1834">
                  <c:v>23.038328</c:v>
                </c:pt>
                <c:pt idx="1835">
                  <c:v>23.035886000000001</c:v>
                </c:pt>
                <c:pt idx="1836">
                  <c:v>22.979734000000001</c:v>
                </c:pt>
                <c:pt idx="1837">
                  <c:v>22.954098999999999</c:v>
                </c:pt>
                <c:pt idx="1838">
                  <c:v>22.934567999999999</c:v>
                </c:pt>
                <c:pt idx="1839">
                  <c:v>22.965085999999999</c:v>
                </c:pt>
                <c:pt idx="1840">
                  <c:v>22.993162000000002</c:v>
                </c:pt>
                <c:pt idx="1841">
                  <c:v>22.983395999999999</c:v>
                </c:pt>
                <c:pt idx="1842">
                  <c:v>23.024899999999999</c:v>
                </c:pt>
                <c:pt idx="1843">
                  <c:v>23.001707</c:v>
                </c:pt>
                <c:pt idx="1844">
                  <c:v>22.994382000000002</c:v>
                </c:pt>
                <c:pt idx="1845">
                  <c:v>22.95532</c:v>
                </c:pt>
                <c:pt idx="1846">
                  <c:v>22.946774999999999</c:v>
                </c:pt>
                <c:pt idx="1847">
                  <c:v>22.95532</c:v>
                </c:pt>
                <c:pt idx="1848">
                  <c:v>22.941891999999999</c:v>
                </c:pt>
                <c:pt idx="1849">
                  <c:v>22.946774999999999</c:v>
                </c:pt>
                <c:pt idx="1850">
                  <c:v>22.994382000000002</c:v>
                </c:pt>
                <c:pt idx="1851">
                  <c:v>22.9895</c:v>
                </c:pt>
                <c:pt idx="1852">
                  <c:v>22.999265000000001</c:v>
                </c:pt>
                <c:pt idx="1853">
                  <c:v>22.971188999999999</c:v>
                </c:pt>
                <c:pt idx="1854">
                  <c:v>22.944334000000001</c:v>
                </c:pt>
                <c:pt idx="1855">
                  <c:v>22.947996</c:v>
                </c:pt>
                <c:pt idx="1856">
                  <c:v>22.974851000000001</c:v>
                </c:pt>
                <c:pt idx="1857">
                  <c:v>22.943113</c:v>
                </c:pt>
                <c:pt idx="1858">
                  <c:v>22.947996</c:v>
                </c:pt>
                <c:pt idx="1859">
                  <c:v>23.012692999999999</c:v>
                </c:pt>
                <c:pt idx="1860">
                  <c:v>22.965085999999999</c:v>
                </c:pt>
                <c:pt idx="1861">
                  <c:v>23.016355000000001</c:v>
                </c:pt>
                <c:pt idx="1862">
                  <c:v>22.982175000000002</c:v>
                </c:pt>
                <c:pt idx="1863">
                  <c:v>23.009031</c:v>
                </c:pt>
                <c:pt idx="1864">
                  <c:v>22.943113</c:v>
                </c:pt>
                <c:pt idx="1865">
                  <c:v>22.974851000000001</c:v>
                </c:pt>
                <c:pt idx="1866">
                  <c:v>22.956541000000001</c:v>
                </c:pt>
                <c:pt idx="1867">
                  <c:v>22.941891999999999</c:v>
                </c:pt>
                <c:pt idx="1868">
                  <c:v>22.993162000000002</c:v>
                </c:pt>
                <c:pt idx="1869">
                  <c:v>23.023679000000001</c:v>
                </c:pt>
                <c:pt idx="1870">
                  <c:v>23.012692999999999</c:v>
                </c:pt>
                <c:pt idx="1871">
                  <c:v>23.005369000000002</c:v>
                </c:pt>
                <c:pt idx="1872">
                  <c:v>22.9895</c:v>
                </c:pt>
                <c:pt idx="1873">
                  <c:v>22.994382000000002</c:v>
                </c:pt>
                <c:pt idx="1874">
                  <c:v>22.999265000000001</c:v>
                </c:pt>
                <c:pt idx="1875">
                  <c:v>23.043210999999999</c:v>
                </c:pt>
                <c:pt idx="1876">
                  <c:v>23.038328</c:v>
                </c:pt>
                <c:pt idx="1877">
                  <c:v>23.105466</c:v>
                </c:pt>
                <c:pt idx="1878">
                  <c:v>23.024899999999999</c:v>
                </c:pt>
                <c:pt idx="1879">
                  <c:v>23.034666000000001</c:v>
                </c:pt>
                <c:pt idx="1880">
                  <c:v>23.063962</c:v>
                </c:pt>
                <c:pt idx="1881">
                  <c:v>23.116453</c:v>
                </c:pt>
                <c:pt idx="1882">
                  <c:v>23.093259</c:v>
                </c:pt>
                <c:pt idx="1883">
                  <c:v>23.074949</c:v>
                </c:pt>
                <c:pt idx="1884">
                  <c:v>23.001707</c:v>
                </c:pt>
                <c:pt idx="1885">
                  <c:v>22.97241</c:v>
                </c:pt>
                <c:pt idx="1886">
                  <c:v>22.976071999999998</c:v>
                </c:pt>
                <c:pt idx="1887">
                  <c:v>22.982175000000002</c:v>
                </c:pt>
                <c:pt idx="1888">
                  <c:v>23.007809999999999</c:v>
                </c:pt>
                <c:pt idx="1889">
                  <c:v>23.052976000000001</c:v>
                </c:pt>
                <c:pt idx="1890">
                  <c:v>23.067625</c:v>
                </c:pt>
                <c:pt idx="1891">
                  <c:v>23.081052</c:v>
                </c:pt>
                <c:pt idx="1892">
                  <c:v>23.079832</c:v>
                </c:pt>
                <c:pt idx="1893">
                  <c:v>23.022459000000001</c:v>
                </c:pt>
                <c:pt idx="1894">
                  <c:v>23.055418</c:v>
                </c:pt>
                <c:pt idx="1895">
                  <c:v>23.022459000000001</c:v>
                </c:pt>
                <c:pt idx="1896">
                  <c:v>23.046873000000001</c:v>
                </c:pt>
                <c:pt idx="1897">
                  <c:v>23.015134</c:v>
                </c:pt>
                <c:pt idx="1898">
                  <c:v>23.039548</c:v>
                </c:pt>
                <c:pt idx="1899">
                  <c:v>23.055418</c:v>
                </c:pt>
                <c:pt idx="1900">
                  <c:v>23.055418</c:v>
                </c:pt>
                <c:pt idx="1901">
                  <c:v>23.035886000000001</c:v>
                </c:pt>
                <c:pt idx="1902">
                  <c:v>23.026121</c:v>
                </c:pt>
                <c:pt idx="1903">
                  <c:v>23.062742</c:v>
                </c:pt>
                <c:pt idx="1904">
                  <c:v>23.056638</c:v>
                </c:pt>
                <c:pt idx="1905">
                  <c:v>23.060300000000002</c:v>
                </c:pt>
                <c:pt idx="1906">
                  <c:v>23.035886000000001</c:v>
                </c:pt>
                <c:pt idx="1907">
                  <c:v>23.066403999999999</c:v>
                </c:pt>
                <c:pt idx="1908">
                  <c:v>22.999265000000001</c:v>
                </c:pt>
                <c:pt idx="1909">
                  <c:v>23.034666000000001</c:v>
                </c:pt>
                <c:pt idx="1910">
                  <c:v>23.035886000000001</c:v>
                </c:pt>
                <c:pt idx="1911">
                  <c:v>23.055418</c:v>
                </c:pt>
                <c:pt idx="1912">
                  <c:v>23.11157</c:v>
                </c:pt>
                <c:pt idx="1913">
                  <c:v>23.118894000000001</c:v>
                </c:pt>
                <c:pt idx="1914">
                  <c:v>23.076170000000001</c:v>
                </c:pt>
                <c:pt idx="1915">
                  <c:v>23.039548</c:v>
                </c:pt>
                <c:pt idx="1916">
                  <c:v>23.066403999999999</c:v>
                </c:pt>
                <c:pt idx="1917">
                  <c:v>23.066403999999999</c:v>
                </c:pt>
                <c:pt idx="1918">
                  <c:v>23.074949</c:v>
                </c:pt>
                <c:pt idx="1919">
                  <c:v>23.074949</c:v>
                </c:pt>
                <c:pt idx="1920">
                  <c:v>23.029782999999998</c:v>
                </c:pt>
                <c:pt idx="1921">
                  <c:v>23.011472000000001</c:v>
                </c:pt>
                <c:pt idx="1922">
                  <c:v>22.95532</c:v>
                </c:pt>
                <c:pt idx="1923">
                  <c:v>22.939450999999998</c:v>
                </c:pt>
                <c:pt idx="1924">
                  <c:v>22.952878999999999</c:v>
                </c:pt>
                <c:pt idx="1925">
                  <c:v>23.000485999999999</c:v>
                </c:pt>
                <c:pt idx="1926">
                  <c:v>23.001707</c:v>
                </c:pt>
                <c:pt idx="1927">
                  <c:v>22.99072</c:v>
                </c:pt>
                <c:pt idx="1928">
                  <c:v>22.979734000000001</c:v>
                </c:pt>
                <c:pt idx="1929">
                  <c:v>22.9895</c:v>
                </c:pt>
                <c:pt idx="1930">
                  <c:v>23.028562000000001</c:v>
                </c:pt>
                <c:pt idx="1931">
                  <c:v>23.011472000000001</c:v>
                </c:pt>
                <c:pt idx="1932">
                  <c:v>23.077390000000001</c:v>
                </c:pt>
                <c:pt idx="1933">
                  <c:v>23.043210999999999</c:v>
                </c:pt>
                <c:pt idx="1934">
                  <c:v>23.088377000000001</c:v>
                </c:pt>
                <c:pt idx="1935">
                  <c:v>23.094480000000001</c:v>
                </c:pt>
                <c:pt idx="1936">
                  <c:v>23.040769000000001</c:v>
                </c:pt>
                <c:pt idx="1937">
                  <c:v>23.035886000000001</c:v>
                </c:pt>
                <c:pt idx="1938">
                  <c:v>23.033445</c:v>
                </c:pt>
                <c:pt idx="1939">
                  <c:v>23.048093000000001</c:v>
                </c:pt>
                <c:pt idx="1940">
                  <c:v>23.083494000000002</c:v>
                </c:pt>
                <c:pt idx="1941">
                  <c:v>23.021238</c:v>
                </c:pt>
                <c:pt idx="1942">
                  <c:v>22.9895</c:v>
                </c:pt>
                <c:pt idx="1943">
                  <c:v>23.001707</c:v>
                </c:pt>
                <c:pt idx="1944">
                  <c:v>23.010252000000001</c:v>
                </c:pt>
                <c:pt idx="1945">
                  <c:v>23.066403999999999</c:v>
                </c:pt>
                <c:pt idx="1946">
                  <c:v>23.084714000000002</c:v>
                </c:pt>
                <c:pt idx="1947">
                  <c:v>23.104246</c:v>
                </c:pt>
                <c:pt idx="1948">
                  <c:v>23.132321999999998</c:v>
                </c:pt>
                <c:pt idx="1949">
                  <c:v>23.11157</c:v>
                </c:pt>
                <c:pt idx="1950">
                  <c:v>23.114011000000001</c:v>
                </c:pt>
                <c:pt idx="1951">
                  <c:v>23.117673</c:v>
                </c:pt>
                <c:pt idx="1952">
                  <c:v>23.100584000000001</c:v>
                </c:pt>
                <c:pt idx="1953">
                  <c:v>23.134763</c:v>
                </c:pt>
                <c:pt idx="1954">
                  <c:v>23.122555999999999</c:v>
                </c:pt>
                <c:pt idx="1955">
                  <c:v>23.087156</c:v>
                </c:pt>
                <c:pt idx="1956">
                  <c:v>23.050535</c:v>
                </c:pt>
                <c:pt idx="1957">
                  <c:v>22.994382000000002</c:v>
                </c:pt>
                <c:pt idx="1958">
                  <c:v>23.039548</c:v>
                </c:pt>
                <c:pt idx="1959">
                  <c:v>23.061520999999999</c:v>
                </c:pt>
                <c:pt idx="1960">
                  <c:v>23.090817999999999</c:v>
                </c:pt>
                <c:pt idx="1961">
                  <c:v>23.071287000000002</c:v>
                </c:pt>
                <c:pt idx="1962">
                  <c:v>23.055418</c:v>
                </c:pt>
                <c:pt idx="1963">
                  <c:v>23.032223999999999</c:v>
                </c:pt>
                <c:pt idx="1964">
                  <c:v>23.056638</c:v>
                </c:pt>
                <c:pt idx="1965">
                  <c:v>23.009031</c:v>
                </c:pt>
                <c:pt idx="1966">
                  <c:v>22.988278999999999</c:v>
                </c:pt>
                <c:pt idx="1967">
                  <c:v>22.980955000000002</c:v>
                </c:pt>
                <c:pt idx="1968">
                  <c:v>22.980955000000002</c:v>
                </c:pt>
                <c:pt idx="1969">
                  <c:v>23.022459000000001</c:v>
                </c:pt>
                <c:pt idx="1970">
                  <c:v>23.076170000000001</c:v>
                </c:pt>
                <c:pt idx="1971">
                  <c:v>23.017575999999998</c:v>
                </c:pt>
                <c:pt idx="1972">
                  <c:v>23.013914</c:v>
                </c:pt>
                <c:pt idx="1973">
                  <c:v>22.993162000000002</c:v>
                </c:pt>
                <c:pt idx="1974">
                  <c:v>23.026121</c:v>
                </c:pt>
                <c:pt idx="1975">
                  <c:v>23.071287000000002</c:v>
                </c:pt>
                <c:pt idx="1976">
                  <c:v>23.084714000000002</c:v>
                </c:pt>
                <c:pt idx="1977">
                  <c:v>23.052976000000001</c:v>
                </c:pt>
                <c:pt idx="1978">
                  <c:v>23.049313999999999</c:v>
                </c:pt>
                <c:pt idx="1979">
                  <c:v>23.065183000000001</c:v>
                </c:pt>
                <c:pt idx="1980">
                  <c:v>23.062742</c:v>
                </c:pt>
                <c:pt idx="1981">
                  <c:v>23.035886000000001</c:v>
                </c:pt>
                <c:pt idx="1982">
                  <c:v>23.055418</c:v>
                </c:pt>
                <c:pt idx="1983">
                  <c:v>23.089597000000001</c:v>
                </c:pt>
                <c:pt idx="1984">
                  <c:v>23.076170000000001</c:v>
                </c:pt>
                <c:pt idx="1985">
                  <c:v>23.085934999999999</c:v>
                </c:pt>
                <c:pt idx="1986">
                  <c:v>23.078610999999999</c:v>
                </c:pt>
                <c:pt idx="1987">
                  <c:v>23.071287000000002</c:v>
                </c:pt>
                <c:pt idx="1988">
                  <c:v>23.039548</c:v>
                </c:pt>
                <c:pt idx="1989">
                  <c:v>23.083494000000002</c:v>
                </c:pt>
                <c:pt idx="1990">
                  <c:v>23.112791000000001</c:v>
                </c:pt>
                <c:pt idx="1991">
                  <c:v>23.154295000000001</c:v>
                </c:pt>
                <c:pt idx="1992">
                  <c:v>23.096920999999998</c:v>
                </c:pt>
                <c:pt idx="1993">
                  <c:v>23.045652</c:v>
                </c:pt>
                <c:pt idx="1994">
                  <c:v>23.034666000000001</c:v>
                </c:pt>
                <c:pt idx="1995">
                  <c:v>23.056638</c:v>
                </c:pt>
                <c:pt idx="1996">
                  <c:v>23.056638</c:v>
                </c:pt>
                <c:pt idx="1997">
                  <c:v>23.056638</c:v>
                </c:pt>
                <c:pt idx="1998">
                  <c:v>23.040769000000001</c:v>
                </c:pt>
                <c:pt idx="1999">
                  <c:v>23.032223999999999</c:v>
                </c:pt>
                <c:pt idx="2000">
                  <c:v>23.038328</c:v>
                </c:pt>
                <c:pt idx="2001">
                  <c:v>23.022459000000001</c:v>
                </c:pt>
                <c:pt idx="2002">
                  <c:v>23.015134</c:v>
                </c:pt>
                <c:pt idx="2003">
                  <c:v>23.055418</c:v>
                </c:pt>
                <c:pt idx="2004">
                  <c:v>23.104246</c:v>
                </c:pt>
                <c:pt idx="2005">
                  <c:v>23.122555999999999</c:v>
                </c:pt>
                <c:pt idx="2006">
                  <c:v>23.094480000000001</c:v>
                </c:pt>
                <c:pt idx="2007">
                  <c:v>23.101804000000001</c:v>
                </c:pt>
                <c:pt idx="2008">
                  <c:v>23.104246</c:v>
                </c:pt>
                <c:pt idx="2009">
                  <c:v>23.100584000000001</c:v>
                </c:pt>
                <c:pt idx="2010">
                  <c:v>23.079832</c:v>
                </c:pt>
                <c:pt idx="2011">
                  <c:v>23.105466</c:v>
                </c:pt>
                <c:pt idx="2012">
                  <c:v>23.114011000000001</c:v>
                </c:pt>
                <c:pt idx="2013">
                  <c:v>23.114011000000001</c:v>
                </c:pt>
                <c:pt idx="2014">
                  <c:v>23.070066000000001</c:v>
                </c:pt>
                <c:pt idx="2015">
                  <c:v>23.096920999999998</c:v>
                </c:pt>
                <c:pt idx="2016">
                  <c:v>23.073727999999999</c:v>
                </c:pt>
                <c:pt idx="2017">
                  <c:v>23.12988</c:v>
                </c:pt>
                <c:pt idx="2018">
                  <c:v>23.094480000000001</c:v>
                </c:pt>
                <c:pt idx="2019">
                  <c:v>23.092039</c:v>
                </c:pt>
                <c:pt idx="2020">
                  <c:v>23.104246</c:v>
                </c:pt>
                <c:pt idx="2021">
                  <c:v>23.143308000000001</c:v>
                </c:pt>
                <c:pt idx="2022">
                  <c:v>23.190916000000001</c:v>
                </c:pt>
                <c:pt idx="2023">
                  <c:v>23.186032999999998</c:v>
                </c:pt>
                <c:pt idx="2024">
                  <c:v>23.151852999999999</c:v>
                </c:pt>
                <c:pt idx="2025">
                  <c:v>23.160398000000001</c:v>
                </c:pt>
                <c:pt idx="2026">
                  <c:v>23.138425000000002</c:v>
                </c:pt>
                <c:pt idx="2027">
                  <c:v>23.115231999999999</c:v>
                </c:pt>
                <c:pt idx="2028">
                  <c:v>23.107907999999998</c:v>
                </c:pt>
                <c:pt idx="2029">
                  <c:v>23.105466</c:v>
                </c:pt>
                <c:pt idx="2030">
                  <c:v>23.139645999999999</c:v>
                </c:pt>
                <c:pt idx="2031">
                  <c:v>23.186032999999998</c:v>
                </c:pt>
                <c:pt idx="2032">
                  <c:v>23.194578</c:v>
                </c:pt>
                <c:pt idx="2033">
                  <c:v>23.176266999999999</c:v>
                </c:pt>
                <c:pt idx="2034">
                  <c:v>23.159177</c:v>
                </c:pt>
                <c:pt idx="2035">
                  <c:v>23.123777</c:v>
                </c:pt>
                <c:pt idx="2036">
                  <c:v>23.124998000000001</c:v>
                </c:pt>
                <c:pt idx="2037">
                  <c:v>23.122555999999999</c:v>
                </c:pt>
                <c:pt idx="2038">
                  <c:v>23.14575</c:v>
                </c:pt>
                <c:pt idx="2039">
                  <c:v>23.140867</c:v>
                </c:pt>
                <c:pt idx="2040">
                  <c:v>23.110348999999999</c:v>
                </c:pt>
                <c:pt idx="2041">
                  <c:v>23.070066000000001</c:v>
                </c:pt>
                <c:pt idx="2042">
                  <c:v>23.046873000000001</c:v>
                </c:pt>
                <c:pt idx="2043">
                  <c:v>23.084714000000002</c:v>
                </c:pt>
                <c:pt idx="2044">
                  <c:v>23.123777</c:v>
                </c:pt>
                <c:pt idx="2045">
                  <c:v>23.126218000000001</c:v>
                </c:pt>
                <c:pt idx="2046">
                  <c:v>23.160398000000001</c:v>
                </c:pt>
                <c:pt idx="2047">
                  <c:v>23.131101000000001</c:v>
                </c:pt>
                <c:pt idx="2048">
                  <c:v>23.090817999999999</c:v>
                </c:pt>
                <c:pt idx="2049">
                  <c:v>23.061520999999999</c:v>
                </c:pt>
                <c:pt idx="2050">
                  <c:v>23.100584000000001</c:v>
                </c:pt>
                <c:pt idx="2051">
                  <c:v>23.148191000000001</c:v>
                </c:pt>
                <c:pt idx="2052">
                  <c:v>23.187252999999998</c:v>
                </c:pt>
                <c:pt idx="2053">
                  <c:v>23.155515000000001</c:v>
                </c:pt>
                <c:pt idx="2054">
                  <c:v>23.133543</c:v>
                </c:pt>
                <c:pt idx="2055">
                  <c:v>23.110348999999999</c:v>
                </c:pt>
                <c:pt idx="2056">
                  <c:v>23.11157</c:v>
                </c:pt>
                <c:pt idx="2057">
                  <c:v>23.123777</c:v>
                </c:pt>
                <c:pt idx="2058">
                  <c:v>23.135984000000001</c:v>
                </c:pt>
                <c:pt idx="2059">
                  <c:v>23.162839000000002</c:v>
                </c:pt>
                <c:pt idx="2060">
                  <c:v>23.143308000000001</c:v>
                </c:pt>
                <c:pt idx="2061">
                  <c:v>23.126218000000001</c:v>
                </c:pt>
                <c:pt idx="2062">
                  <c:v>23.171384</c:v>
                </c:pt>
                <c:pt idx="2063">
                  <c:v>23.175045999999998</c:v>
                </c:pt>
                <c:pt idx="2064">
                  <c:v>23.211668</c:v>
                </c:pt>
                <c:pt idx="2065">
                  <c:v>23.187252999999998</c:v>
                </c:pt>
                <c:pt idx="2066">
                  <c:v>23.214109000000001</c:v>
                </c:pt>
                <c:pt idx="2067">
                  <c:v>23.186032999999998</c:v>
                </c:pt>
                <c:pt idx="2068">
                  <c:v>23.211668</c:v>
                </c:pt>
                <c:pt idx="2069">
                  <c:v>23.218992</c:v>
                </c:pt>
                <c:pt idx="2070">
                  <c:v>23.201902</c:v>
                </c:pt>
                <c:pt idx="2071">
                  <c:v>23.161619000000002</c:v>
                </c:pt>
                <c:pt idx="2072">
                  <c:v>23.123777</c:v>
                </c:pt>
                <c:pt idx="2073">
                  <c:v>23.126218000000001</c:v>
                </c:pt>
                <c:pt idx="2074">
                  <c:v>23.148191000000001</c:v>
                </c:pt>
                <c:pt idx="2075">
                  <c:v>23.170164</c:v>
                </c:pt>
                <c:pt idx="2076">
                  <c:v>23.167722000000001</c:v>
                </c:pt>
                <c:pt idx="2077">
                  <c:v>23.162839000000002</c:v>
                </c:pt>
                <c:pt idx="2078">
                  <c:v>23.116453</c:v>
                </c:pt>
                <c:pt idx="2079">
                  <c:v>23.143308000000001</c:v>
                </c:pt>
                <c:pt idx="2080">
                  <c:v>23.171384</c:v>
                </c:pt>
                <c:pt idx="2081">
                  <c:v>23.143308000000001</c:v>
                </c:pt>
                <c:pt idx="2082">
                  <c:v>23.172605000000001</c:v>
                </c:pt>
                <c:pt idx="2083">
                  <c:v>23.162839000000002</c:v>
                </c:pt>
                <c:pt idx="2084">
                  <c:v>23.153074</c:v>
                </c:pt>
                <c:pt idx="2085">
                  <c:v>23.150632000000002</c:v>
                </c:pt>
                <c:pt idx="2086">
                  <c:v>23.134763</c:v>
                </c:pt>
                <c:pt idx="2087">
                  <c:v>23.157957</c:v>
                </c:pt>
                <c:pt idx="2088">
                  <c:v>23.148191000000001</c:v>
                </c:pt>
                <c:pt idx="2089">
                  <c:v>23.140867</c:v>
                </c:pt>
                <c:pt idx="2090">
                  <c:v>23.117673</c:v>
                </c:pt>
                <c:pt idx="2091">
                  <c:v>23.115231999999999</c:v>
                </c:pt>
                <c:pt idx="2092">
                  <c:v>23.092039</c:v>
                </c:pt>
                <c:pt idx="2093">
                  <c:v>23.14697</c:v>
                </c:pt>
                <c:pt idx="2094">
                  <c:v>23.166502000000001</c:v>
                </c:pt>
                <c:pt idx="2095">
                  <c:v>23.161619000000002</c:v>
                </c:pt>
                <c:pt idx="2096">
                  <c:v>23.214109000000001</c:v>
                </c:pt>
                <c:pt idx="2097">
                  <c:v>23.159177</c:v>
                </c:pt>
                <c:pt idx="2098">
                  <c:v>23.143308000000001</c:v>
                </c:pt>
                <c:pt idx="2099">
                  <c:v>23.120114999999998</c:v>
                </c:pt>
                <c:pt idx="2100">
                  <c:v>23.144528999999999</c:v>
                </c:pt>
                <c:pt idx="2101">
                  <c:v>23.148191000000001</c:v>
                </c:pt>
                <c:pt idx="2102">
                  <c:v>23.143308000000001</c:v>
                </c:pt>
                <c:pt idx="2103">
                  <c:v>23.188473999999999</c:v>
                </c:pt>
                <c:pt idx="2104">
                  <c:v>23.234860999999999</c:v>
                </c:pt>
                <c:pt idx="2105">
                  <c:v>23.212888</c:v>
                </c:pt>
                <c:pt idx="2106">
                  <c:v>23.221433000000001</c:v>
                </c:pt>
                <c:pt idx="2107">
                  <c:v>23.218992</c:v>
                </c:pt>
                <c:pt idx="2108">
                  <c:v>23.214109000000001</c:v>
                </c:pt>
                <c:pt idx="2109">
                  <c:v>23.227537000000002</c:v>
                </c:pt>
                <c:pt idx="2110">
                  <c:v>23.237302</c:v>
                </c:pt>
                <c:pt idx="2111">
                  <c:v>23.231199</c:v>
                </c:pt>
                <c:pt idx="2112">
                  <c:v>23.225095</c:v>
                </c:pt>
                <c:pt idx="2113">
                  <c:v>23.209226000000001</c:v>
                </c:pt>
                <c:pt idx="2114">
                  <c:v>23.260496</c:v>
                </c:pt>
                <c:pt idx="2115">
                  <c:v>23.234860999999999</c:v>
                </c:pt>
                <c:pt idx="2116">
                  <c:v>23.167722000000001</c:v>
                </c:pt>
                <c:pt idx="2117">
                  <c:v>23.195798</c:v>
                </c:pt>
                <c:pt idx="2118">
                  <c:v>23.172605000000001</c:v>
                </c:pt>
                <c:pt idx="2119">
                  <c:v>23.199460999999999</c:v>
                </c:pt>
                <c:pt idx="2120">
                  <c:v>23.143308000000001</c:v>
                </c:pt>
                <c:pt idx="2121">
                  <c:v>23.154295000000001</c:v>
                </c:pt>
                <c:pt idx="2122">
                  <c:v>23.156735999999999</c:v>
                </c:pt>
                <c:pt idx="2123">
                  <c:v>23.12866</c:v>
                </c:pt>
                <c:pt idx="2124">
                  <c:v>23.183591</c:v>
                </c:pt>
                <c:pt idx="2125">
                  <c:v>23.226316000000001</c:v>
                </c:pt>
                <c:pt idx="2126">
                  <c:v>23.203123000000001</c:v>
                </c:pt>
                <c:pt idx="2127">
                  <c:v>23.190916000000001</c:v>
                </c:pt>
                <c:pt idx="2128">
                  <c:v>23.220212</c:v>
                </c:pt>
                <c:pt idx="2129">
                  <c:v>23.262937000000001</c:v>
                </c:pt>
                <c:pt idx="2130">
                  <c:v>23.272703</c:v>
                </c:pt>
                <c:pt idx="2131">
                  <c:v>23.266598999999999</c:v>
                </c:pt>
                <c:pt idx="2132">
                  <c:v>23.251950999999998</c:v>
                </c:pt>
                <c:pt idx="2133">
                  <c:v>23.189695</c:v>
                </c:pt>
                <c:pt idx="2134">
                  <c:v>23.168942999999999</c:v>
                </c:pt>
                <c:pt idx="2135">
                  <c:v>23.132321999999998</c:v>
                </c:pt>
                <c:pt idx="2136">
                  <c:v>23.190916000000001</c:v>
                </c:pt>
                <c:pt idx="2137">
                  <c:v>23.187252999999998</c:v>
                </c:pt>
                <c:pt idx="2138">
                  <c:v>23.218992</c:v>
                </c:pt>
                <c:pt idx="2139">
                  <c:v>23.255613</c:v>
                </c:pt>
                <c:pt idx="2140">
                  <c:v>23.242184999999999</c:v>
                </c:pt>
                <c:pt idx="2141">
                  <c:v>23.218992</c:v>
                </c:pt>
                <c:pt idx="2142">
                  <c:v>23.198239999999998</c:v>
                </c:pt>
                <c:pt idx="2143">
                  <c:v>23.155515000000001</c:v>
                </c:pt>
                <c:pt idx="2144">
                  <c:v>23.183591</c:v>
                </c:pt>
                <c:pt idx="2145">
                  <c:v>23.203123000000001</c:v>
                </c:pt>
                <c:pt idx="2146">
                  <c:v>23.210446999999998</c:v>
                </c:pt>
                <c:pt idx="2147">
                  <c:v>23.238523000000001</c:v>
                </c:pt>
                <c:pt idx="2148">
                  <c:v>23.197019000000001</c:v>
                </c:pt>
                <c:pt idx="2149">
                  <c:v>23.181149999999999</c:v>
                </c:pt>
                <c:pt idx="2150">
                  <c:v>23.140867</c:v>
                </c:pt>
                <c:pt idx="2151">
                  <c:v>23.150632000000002</c:v>
                </c:pt>
                <c:pt idx="2152">
                  <c:v>23.172605000000001</c:v>
                </c:pt>
                <c:pt idx="2153">
                  <c:v>23.189695</c:v>
                </c:pt>
                <c:pt idx="2154">
                  <c:v>23.170164</c:v>
                </c:pt>
                <c:pt idx="2155">
                  <c:v>23.153074</c:v>
                </c:pt>
                <c:pt idx="2156">
                  <c:v>23.143308000000001</c:v>
                </c:pt>
                <c:pt idx="2157">
                  <c:v>23.164059999999999</c:v>
                </c:pt>
                <c:pt idx="2158">
                  <c:v>23.189695</c:v>
                </c:pt>
                <c:pt idx="2159">
                  <c:v>23.195798</c:v>
                </c:pt>
                <c:pt idx="2160">
                  <c:v>23.208005</c:v>
                </c:pt>
                <c:pt idx="2161">
                  <c:v>23.258054000000001</c:v>
                </c:pt>
                <c:pt idx="2162">
                  <c:v>23.282468000000001</c:v>
                </c:pt>
                <c:pt idx="2163">
                  <c:v>23.287351000000001</c:v>
                </c:pt>
                <c:pt idx="2164">
                  <c:v>23.281248000000001</c:v>
                </c:pt>
                <c:pt idx="2165">
                  <c:v>23.229977999999999</c:v>
                </c:pt>
                <c:pt idx="2166">
                  <c:v>23.237302</c:v>
                </c:pt>
                <c:pt idx="2167">
                  <c:v>23.240964000000002</c:v>
                </c:pt>
                <c:pt idx="2168">
                  <c:v>23.227537000000002</c:v>
                </c:pt>
                <c:pt idx="2169">
                  <c:v>23.206785</c:v>
                </c:pt>
                <c:pt idx="2170">
                  <c:v>23.214109000000001</c:v>
                </c:pt>
                <c:pt idx="2171">
                  <c:v>23.231199</c:v>
                </c:pt>
                <c:pt idx="2172">
                  <c:v>23.210446999999998</c:v>
                </c:pt>
                <c:pt idx="2173">
                  <c:v>23.218992</c:v>
                </c:pt>
                <c:pt idx="2174">
                  <c:v>23.260496</c:v>
                </c:pt>
                <c:pt idx="2175">
                  <c:v>23.249509</c:v>
                </c:pt>
                <c:pt idx="2176">
                  <c:v>23.261716</c:v>
                </c:pt>
                <c:pt idx="2177">
                  <c:v>23.208005</c:v>
                </c:pt>
                <c:pt idx="2178">
                  <c:v>23.198239999999998</c:v>
                </c:pt>
                <c:pt idx="2179">
                  <c:v>23.173825999999998</c:v>
                </c:pt>
                <c:pt idx="2180">
                  <c:v>23.200680999999999</c:v>
                </c:pt>
                <c:pt idx="2181">
                  <c:v>23.222653999999999</c:v>
                </c:pt>
                <c:pt idx="2182">
                  <c:v>23.209226000000001</c:v>
                </c:pt>
                <c:pt idx="2183">
                  <c:v>23.250730000000001</c:v>
                </c:pt>
                <c:pt idx="2184">
                  <c:v>23.242184999999999</c:v>
                </c:pt>
                <c:pt idx="2185">
                  <c:v>23.226316000000001</c:v>
                </c:pt>
                <c:pt idx="2186">
                  <c:v>23.238523000000001</c:v>
                </c:pt>
                <c:pt idx="2187">
                  <c:v>23.184812000000001</c:v>
                </c:pt>
                <c:pt idx="2188">
                  <c:v>23.210446999999998</c:v>
                </c:pt>
                <c:pt idx="2189">
                  <c:v>23.149412000000002</c:v>
                </c:pt>
                <c:pt idx="2190">
                  <c:v>23.172605000000001</c:v>
                </c:pt>
                <c:pt idx="2191">
                  <c:v>23.214109000000001</c:v>
                </c:pt>
                <c:pt idx="2192">
                  <c:v>23.250730000000001</c:v>
                </c:pt>
                <c:pt idx="2193">
                  <c:v>23.266598999999999</c:v>
                </c:pt>
                <c:pt idx="2194">
                  <c:v>23.264157999999998</c:v>
                </c:pt>
                <c:pt idx="2195">
                  <c:v>23.244627000000001</c:v>
                </c:pt>
                <c:pt idx="2196">
                  <c:v>23.236082</c:v>
                </c:pt>
                <c:pt idx="2197">
                  <c:v>23.227537000000002</c:v>
                </c:pt>
                <c:pt idx="2198">
                  <c:v>23.259274999999999</c:v>
                </c:pt>
                <c:pt idx="2199">
                  <c:v>23.232419</c:v>
                </c:pt>
                <c:pt idx="2200">
                  <c:v>23.208005</c:v>
                </c:pt>
                <c:pt idx="2201">
                  <c:v>23.237302</c:v>
                </c:pt>
                <c:pt idx="2202">
                  <c:v>23.192136000000001</c:v>
                </c:pt>
                <c:pt idx="2203">
                  <c:v>23.240964000000002</c:v>
                </c:pt>
                <c:pt idx="2204">
                  <c:v>23.236082</c:v>
                </c:pt>
                <c:pt idx="2205">
                  <c:v>23.282468000000001</c:v>
                </c:pt>
                <c:pt idx="2206">
                  <c:v>23.298337</c:v>
                </c:pt>
                <c:pt idx="2207">
                  <c:v>23.299558000000001</c:v>
                </c:pt>
                <c:pt idx="2208">
                  <c:v>23.271481999999999</c:v>
                </c:pt>
                <c:pt idx="2209">
                  <c:v>23.256834000000001</c:v>
                </c:pt>
                <c:pt idx="2210">
                  <c:v>23.264157999999998</c:v>
                </c:pt>
                <c:pt idx="2211">
                  <c:v>23.28613</c:v>
                </c:pt>
                <c:pt idx="2212">
                  <c:v>23.278805999999999</c:v>
                </c:pt>
                <c:pt idx="2213">
                  <c:v>23.276364999999998</c:v>
                </c:pt>
                <c:pt idx="2214">
                  <c:v>23.316648000000001</c:v>
                </c:pt>
                <c:pt idx="2215">
                  <c:v>23.330075999999998</c:v>
                </c:pt>
                <c:pt idx="2216">
                  <c:v>23.308102999999999</c:v>
                </c:pt>
                <c:pt idx="2217">
                  <c:v>23.259274999999999</c:v>
                </c:pt>
                <c:pt idx="2218">
                  <c:v>23.237302</c:v>
                </c:pt>
                <c:pt idx="2219">
                  <c:v>23.238523000000001</c:v>
                </c:pt>
                <c:pt idx="2220">
                  <c:v>23.281248000000001</c:v>
                </c:pt>
                <c:pt idx="2221">
                  <c:v>23.310544</c:v>
                </c:pt>
                <c:pt idx="2222">
                  <c:v>23.255613</c:v>
                </c:pt>
                <c:pt idx="2223">
                  <c:v>23.237302</c:v>
                </c:pt>
                <c:pt idx="2224">
                  <c:v>23.270261000000001</c:v>
                </c:pt>
                <c:pt idx="2225">
                  <c:v>23.297117</c:v>
                </c:pt>
                <c:pt idx="2226">
                  <c:v>23.253170999999998</c:v>
                </c:pt>
                <c:pt idx="2227">
                  <c:v>23.234860999999999</c:v>
                </c:pt>
                <c:pt idx="2228">
                  <c:v>23.293455000000002</c:v>
                </c:pt>
                <c:pt idx="2229">
                  <c:v>23.314207</c:v>
                </c:pt>
                <c:pt idx="2230">
                  <c:v>23.350828</c:v>
                </c:pt>
                <c:pt idx="2231">
                  <c:v>23.321531</c:v>
                </c:pt>
                <c:pt idx="2232">
                  <c:v>23.294675000000002</c:v>
                </c:pt>
                <c:pt idx="2233">
                  <c:v>23.292234000000001</c:v>
                </c:pt>
                <c:pt idx="2234">
                  <c:v>23.308102999999999</c:v>
                </c:pt>
                <c:pt idx="2235">
                  <c:v>23.292234000000001</c:v>
                </c:pt>
                <c:pt idx="2236">
                  <c:v>23.283688999999999</c:v>
                </c:pt>
                <c:pt idx="2237">
                  <c:v>23.281248000000001</c:v>
                </c:pt>
                <c:pt idx="2238">
                  <c:v>23.302</c:v>
                </c:pt>
                <c:pt idx="2239">
                  <c:v>23.325192999999999</c:v>
                </c:pt>
                <c:pt idx="2240">
                  <c:v>23.350828</c:v>
                </c:pt>
                <c:pt idx="2241">
                  <c:v>23.365476000000001</c:v>
                </c:pt>
                <c:pt idx="2242">
                  <c:v>23.366696999999998</c:v>
                </c:pt>
                <c:pt idx="2243">
                  <c:v>23.308102999999999</c:v>
                </c:pt>
                <c:pt idx="2244">
                  <c:v>23.305662000000002</c:v>
                </c:pt>
                <c:pt idx="2245">
                  <c:v>23.270261000000001</c:v>
                </c:pt>
                <c:pt idx="2246">
                  <c:v>23.258054000000001</c:v>
                </c:pt>
                <c:pt idx="2247">
                  <c:v>23.259274999999999</c:v>
                </c:pt>
                <c:pt idx="2248">
                  <c:v>23.242184999999999</c:v>
                </c:pt>
                <c:pt idx="2249">
                  <c:v>23.259274999999999</c:v>
                </c:pt>
                <c:pt idx="2250">
                  <c:v>23.255613</c:v>
                </c:pt>
                <c:pt idx="2251">
                  <c:v>23.261716</c:v>
                </c:pt>
                <c:pt idx="2252">
                  <c:v>23.254391999999999</c:v>
                </c:pt>
                <c:pt idx="2253">
                  <c:v>23.300778999999999</c:v>
                </c:pt>
                <c:pt idx="2254">
                  <c:v>23.327634</c:v>
                </c:pt>
                <c:pt idx="2255">
                  <c:v>23.336179000000001</c:v>
                </c:pt>
                <c:pt idx="2256">
                  <c:v>23.291013</c:v>
                </c:pt>
                <c:pt idx="2257">
                  <c:v>23.277585999999999</c:v>
                </c:pt>
                <c:pt idx="2258">
                  <c:v>23.259274999999999</c:v>
                </c:pt>
                <c:pt idx="2259">
                  <c:v>23.264157999999998</c:v>
                </c:pt>
                <c:pt idx="2260">
                  <c:v>23.316648000000001</c:v>
                </c:pt>
                <c:pt idx="2261">
                  <c:v>23.291013</c:v>
                </c:pt>
                <c:pt idx="2262">
                  <c:v>23.271481999999999</c:v>
                </c:pt>
                <c:pt idx="2263">
                  <c:v>23.223875</c:v>
                </c:pt>
                <c:pt idx="2264">
                  <c:v>23.271481999999999</c:v>
                </c:pt>
                <c:pt idx="2265">
                  <c:v>23.308102999999999</c:v>
                </c:pt>
                <c:pt idx="2266">
                  <c:v>23.299558000000001</c:v>
                </c:pt>
                <c:pt idx="2267">
                  <c:v>23.248289</c:v>
                </c:pt>
                <c:pt idx="2268">
                  <c:v>23.258054000000001</c:v>
                </c:pt>
                <c:pt idx="2269">
                  <c:v>23.239744000000002</c:v>
                </c:pt>
                <c:pt idx="2270">
                  <c:v>23.309324</c:v>
                </c:pt>
                <c:pt idx="2271">
                  <c:v>23.294675000000002</c:v>
                </c:pt>
                <c:pt idx="2272">
                  <c:v>23.30322</c:v>
                </c:pt>
                <c:pt idx="2273">
                  <c:v>23.310544</c:v>
                </c:pt>
                <c:pt idx="2274">
                  <c:v>23.339841</c:v>
                </c:pt>
                <c:pt idx="2275">
                  <c:v>23.360593000000001</c:v>
                </c:pt>
                <c:pt idx="2276">
                  <c:v>23.330075999999998</c:v>
                </c:pt>
                <c:pt idx="2277">
                  <c:v>23.331295999999998</c:v>
                </c:pt>
                <c:pt idx="2278">
                  <c:v>23.299558000000001</c:v>
                </c:pt>
                <c:pt idx="2279">
                  <c:v>23.300778999999999</c:v>
                </c:pt>
                <c:pt idx="2280">
                  <c:v>23.276364999999998</c:v>
                </c:pt>
                <c:pt idx="2281">
                  <c:v>23.250730000000001</c:v>
                </c:pt>
                <c:pt idx="2282">
                  <c:v>23.287351000000001</c:v>
                </c:pt>
                <c:pt idx="2283">
                  <c:v>23.325192999999999</c:v>
                </c:pt>
                <c:pt idx="2284">
                  <c:v>23.365476000000001</c:v>
                </c:pt>
                <c:pt idx="2285">
                  <c:v>23.283688999999999</c:v>
                </c:pt>
                <c:pt idx="2286">
                  <c:v>23.259274999999999</c:v>
                </c:pt>
                <c:pt idx="2287">
                  <c:v>23.247067999999999</c:v>
                </c:pt>
                <c:pt idx="2288">
                  <c:v>23.298337</c:v>
                </c:pt>
                <c:pt idx="2289">
                  <c:v>23.348386000000001</c:v>
                </c:pt>
                <c:pt idx="2290">
                  <c:v>23.391110999999999</c:v>
                </c:pt>
                <c:pt idx="2291">
                  <c:v>23.380125</c:v>
                </c:pt>
                <c:pt idx="2292">
                  <c:v>23.350828</c:v>
                </c:pt>
                <c:pt idx="2293">
                  <c:v>23.306882000000002</c:v>
                </c:pt>
                <c:pt idx="2294">
                  <c:v>23.288571999999998</c:v>
                </c:pt>
                <c:pt idx="2295">
                  <c:v>23.256834000000001</c:v>
                </c:pt>
                <c:pt idx="2296">
                  <c:v>23.254391999999999</c:v>
                </c:pt>
                <c:pt idx="2297">
                  <c:v>23.26782</c:v>
                </c:pt>
                <c:pt idx="2298">
                  <c:v>23.323972000000001</c:v>
                </c:pt>
                <c:pt idx="2299">
                  <c:v>23.314207</c:v>
                </c:pt>
                <c:pt idx="2300">
                  <c:v>23.305662000000002</c:v>
                </c:pt>
                <c:pt idx="2301">
                  <c:v>23.297117</c:v>
                </c:pt>
                <c:pt idx="2302">
                  <c:v>23.306882000000002</c:v>
                </c:pt>
                <c:pt idx="2303">
                  <c:v>23.337399999999999</c:v>
                </c:pt>
                <c:pt idx="2304">
                  <c:v>23.381345</c:v>
                </c:pt>
                <c:pt idx="2305">
                  <c:v>23.389890000000001</c:v>
                </c:pt>
                <c:pt idx="2306">
                  <c:v>23.348386000000001</c:v>
                </c:pt>
                <c:pt idx="2307">
                  <c:v>23.325192999999999</c:v>
                </c:pt>
                <c:pt idx="2308">
                  <c:v>23.261716</c:v>
                </c:pt>
                <c:pt idx="2309">
                  <c:v>23.331295999999998</c:v>
                </c:pt>
                <c:pt idx="2310">
                  <c:v>23.421627999999998</c:v>
                </c:pt>
                <c:pt idx="2311">
                  <c:v>23.426511000000001</c:v>
                </c:pt>
                <c:pt idx="2312">
                  <c:v>23.332516999999999</c:v>
                </c:pt>
                <c:pt idx="2313">
                  <c:v>23.254391999999999</c:v>
                </c:pt>
                <c:pt idx="2314">
                  <c:v>23.261716</c:v>
                </c:pt>
                <c:pt idx="2315">
                  <c:v>23.305662000000002</c:v>
                </c:pt>
                <c:pt idx="2316">
                  <c:v>23.375242</c:v>
                </c:pt>
                <c:pt idx="2317">
                  <c:v>23.356930999999999</c:v>
                </c:pt>
                <c:pt idx="2318">
                  <c:v>23.339841</c:v>
                </c:pt>
                <c:pt idx="2319">
                  <c:v>23.364255</c:v>
                </c:pt>
                <c:pt idx="2320">
                  <c:v>23.381345</c:v>
                </c:pt>
                <c:pt idx="2321">
                  <c:v>23.350828</c:v>
                </c:pt>
                <c:pt idx="2322">
                  <c:v>23.337399999999999</c:v>
                </c:pt>
                <c:pt idx="2323">
                  <c:v>23.364255</c:v>
                </c:pt>
                <c:pt idx="2324">
                  <c:v>23.417966</c:v>
                </c:pt>
                <c:pt idx="2325">
                  <c:v>23.333738</c:v>
                </c:pt>
                <c:pt idx="2326">
                  <c:v>23.336179000000001</c:v>
                </c:pt>
                <c:pt idx="2327">
                  <c:v>23.330075999999998</c:v>
                </c:pt>
                <c:pt idx="2328">
                  <c:v>23.371580000000002</c:v>
                </c:pt>
                <c:pt idx="2329">
                  <c:v>23.327634</c:v>
                </c:pt>
                <c:pt idx="2330">
                  <c:v>23.28613</c:v>
                </c:pt>
                <c:pt idx="2331">
                  <c:v>23.276364999999998</c:v>
                </c:pt>
                <c:pt idx="2332">
                  <c:v>23.311765000000001</c:v>
                </c:pt>
                <c:pt idx="2333">
                  <c:v>23.293455000000002</c:v>
                </c:pt>
                <c:pt idx="2334">
                  <c:v>23.336179000000001</c:v>
                </c:pt>
                <c:pt idx="2335">
                  <c:v>23.323972000000001</c:v>
                </c:pt>
                <c:pt idx="2336">
                  <c:v>23.353269000000001</c:v>
                </c:pt>
                <c:pt idx="2337">
                  <c:v>23.319089000000002</c:v>
                </c:pt>
                <c:pt idx="2338">
                  <c:v>23.300778999999999</c:v>
                </c:pt>
                <c:pt idx="2339">
                  <c:v>23.339841</c:v>
                </c:pt>
                <c:pt idx="2340">
                  <c:v>23.344723999999999</c:v>
                </c:pt>
                <c:pt idx="2341">
                  <c:v>23.372800000000002</c:v>
                </c:pt>
                <c:pt idx="2342">
                  <c:v>23.372800000000002</c:v>
                </c:pt>
                <c:pt idx="2343">
                  <c:v>23.360593000000001</c:v>
                </c:pt>
                <c:pt idx="2344">
                  <c:v>23.358152</c:v>
                </c:pt>
                <c:pt idx="2345">
                  <c:v>23.343502999999998</c:v>
                </c:pt>
                <c:pt idx="2346">
                  <c:v>23.320309999999999</c:v>
                </c:pt>
                <c:pt idx="2347">
                  <c:v>23.259274999999999</c:v>
                </c:pt>
                <c:pt idx="2348">
                  <c:v>23.298337</c:v>
                </c:pt>
                <c:pt idx="2349">
                  <c:v>23.369138</c:v>
                </c:pt>
                <c:pt idx="2350">
                  <c:v>23.400877000000001</c:v>
                </c:pt>
                <c:pt idx="2351">
                  <c:v>23.343502999999998</c:v>
                </c:pt>
                <c:pt idx="2352">
                  <c:v>23.293455000000002</c:v>
                </c:pt>
                <c:pt idx="2353">
                  <c:v>23.271481999999999</c:v>
                </c:pt>
                <c:pt idx="2354">
                  <c:v>23.287351000000001</c:v>
                </c:pt>
                <c:pt idx="2355">
                  <c:v>23.298337</c:v>
                </c:pt>
                <c:pt idx="2356">
                  <c:v>23.280027</c:v>
                </c:pt>
                <c:pt idx="2357">
                  <c:v>23.273923</c:v>
                </c:pt>
                <c:pt idx="2358">
                  <c:v>23.328855000000001</c:v>
                </c:pt>
                <c:pt idx="2359">
                  <c:v>23.311765000000001</c:v>
                </c:pt>
                <c:pt idx="2360">
                  <c:v>23.277585999999999</c:v>
                </c:pt>
                <c:pt idx="2361">
                  <c:v>23.288571999999998</c:v>
                </c:pt>
                <c:pt idx="2362">
                  <c:v>23.309324</c:v>
                </c:pt>
                <c:pt idx="2363">
                  <c:v>23.315427</c:v>
                </c:pt>
                <c:pt idx="2364">
                  <c:v>23.28613</c:v>
                </c:pt>
                <c:pt idx="2365">
                  <c:v>23.316648000000001</c:v>
                </c:pt>
                <c:pt idx="2366">
                  <c:v>23.411863</c:v>
                </c:pt>
                <c:pt idx="2367">
                  <c:v>23.431394000000001</c:v>
                </c:pt>
                <c:pt idx="2368">
                  <c:v>23.415524999999999</c:v>
                </c:pt>
                <c:pt idx="2369">
                  <c:v>23.391110999999999</c:v>
                </c:pt>
                <c:pt idx="2370">
                  <c:v>23.399656</c:v>
                </c:pt>
                <c:pt idx="2371">
                  <c:v>23.371580000000002</c:v>
                </c:pt>
                <c:pt idx="2372">
                  <c:v>23.337399999999999</c:v>
                </c:pt>
                <c:pt idx="2373">
                  <c:v>23.332516999999999</c:v>
                </c:pt>
                <c:pt idx="2374">
                  <c:v>23.305662000000002</c:v>
                </c:pt>
                <c:pt idx="2375">
                  <c:v>23.302</c:v>
                </c:pt>
                <c:pt idx="2376">
                  <c:v>23.294675000000002</c:v>
                </c:pt>
                <c:pt idx="2377">
                  <c:v>23.343502999999998</c:v>
                </c:pt>
                <c:pt idx="2378">
                  <c:v>23.348386000000001</c:v>
                </c:pt>
                <c:pt idx="2379">
                  <c:v>23.349606999999999</c:v>
                </c:pt>
                <c:pt idx="2380">
                  <c:v>23.413084000000001</c:v>
                </c:pt>
                <c:pt idx="2381">
                  <c:v>23.42407</c:v>
                </c:pt>
                <c:pt idx="2382">
                  <c:v>23.345945</c:v>
                </c:pt>
                <c:pt idx="2383">
                  <c:v>23.369138</c:v>
                </c:pt>
                <c:pt idx="2384">
                  <c:v>23.432614999999998</c:v>
                </c:pt>
                <c:pt idx="2385">
                  <c:v>23.386227999999999</c:v>
                </c:pt>
                <c:pt idx="2386">
                  <c:v>23.363035</c:v>
                </c:pt>
                <c:pt idx="2387">
                  <c:v>23.360593000000001</c:v>
                </c:pt>
                <c:pt idx="2388">
                  <c:v>23.347166000000001</c:v>
                </c:pt>
                <c:pt idx="2389">
                  <c:v>23.369138</c:v>
                </c:pt>
                <c:pt idx="2390">
                  <c:v>23.339841</c:v>
                </c:pt>
                <c:pt idx="2391">
                  <c:v>23.314207</c:v>
                </c:pt>
                <c:pt idx="2392">
                  <c:v>23.300778999999999</c:v>
                </c:pt>
                <c:pt idx="2393">
                  <c:v>23.370359000000001</c:v>
                </c:pt>
                <c:pt idx="2394">
                  <c:v>23.411863</c:v>
                </c:pt>
                <c:pt idx="2395">
                  <c:v>23.481442999999999</c:v>
                </c:pt>
                <c:pt idx="2396">
                  <c:v>23.425291000000001</c:v>
                </c:pt>
                <c:pt idx="2397">
                  <c:v>23.381345</c:v>
                </c:pt>
                <c:pt idx="2398">
                  <c:v>23.350828</c:v>
                </c:pt>
                <c:pt idx="2399">
                  <c:v>23.334959000000001</c:v>
                </c:pt>
                <c:pt idx="2400">
                  <c:v>23.336179000000001</c:v>
                </c:pt>
                <c:pt idx="2401">
                  <c:v>23.358152</c:v>
                </c:pt>
                <c:pt idx="2402">
                  <c:v>23.356930999999999</c:v>
                </c:pt>
                <c:pt idx="2403">
                  <c:v>23.334959000000001</c:v>
                </c:pt>
                <c:pt idx="2404">
                  <c:v>23.333738</c:v>
                </c:pt>
                <c:pt idx="2405">
                  <c:v>23.382566000000001</c:v>
                </c:pt>
                <c:pt idx="2406">
                  <c:v>23.378903999999999</c:v>
                </c:pt>
                <c:pt idx="2407">
                  <c:v>23.394773000000001</c:v>
                </c:pt>
                <c:pt idx="2408">
                  <c:v>23.319089000000002</c:v>
                </c:pt>
                <c:pt idx="2409">
                  <c:v>23.310544</c:v>
                </c:pt>
                <c:pt idx="2410">
                  <c:v>23.391110999999999</c:v>
                </c:pt>
                <c:pt idx="2411">
                  <c:v>23.387449</c:v>
                </c:pt>
                <c:pt idx="2412">
                  <c:v>23.356930999999999</c:v>
                </c:pt>
                <c:pt idx="2413">
                  <c:v>23.332516999999999</c:v>
                </c:pt>
                <c:pt idx="2414">
                  <c:v>23.345945</c:v>
                </c:pt>
                <c:pt idx="2415">
                  <c:v>23.427731999999999</c:v>
                </c:pt>
                <c:pt idx="2416">
                  <c:v>23.430173</c:v>
                </c:pt>
                <c:pt idx="2417">
                  <c:v>23.410641999999999</c:v>
                </c:pt>
                <c:pt idx="2418">
                  <c:v>23.341062000000001</c:v>
                </c:pt>
                <c:pt idx="2419">
                  <c:v>23.387449</c:v>
                </c:pt>
                <c:pt idx="2420">
                  <c:v>23.343502999999998</c:v>
                </c:pt>
                <c:pt idx="2421">
                  <c:v>23.355709999999998</c:v>
                </c:pt>
                <c:pt idx="2422">
                  <c:v>23.310544</c:v>
                </c:pt>
                <c:pt idx="2423">
                  <c:v>23.355709999999998</c:v>
                </c:pt>
                <c:pt idx="2424">
                  <c:v>23.342282999999998</c:v>
                </c:pt>
                <c:pt idx="2425">
                  <c:v>23.377683000000001</c:v>
                </c:pt>
                <c:pt idx="2426">
                  <c:v>23.415524999999999</c:v>
                </c:pt>
                <c:pt idx="2427">
                  <c:v>23.385007000000002</c:v>
                </c:pt>
                <c:pt idx="2428">
                  <c:v>23.359373000000001</c:v>
                </c:pt>
                <c:pt idx="2429">
                  <c:v>23.393552</c:v>
                </c:pt>
                <c:pt idx="2430">
                  <c:v>23.443601000000001</c:v>
                </c:pt>
                <c:pt idx="2431">
                  <c:v>23.496091</c:v>
                </c:pt>
                <c:pt idx="2432">
                  <c:v>23.482664</c:v>
                </c:pt>
                <c:pt idx="2433">
                  <c:v>23.448484000000001</c:v>
                </c:pt>
                <c:pt idx="2434">
                  <c:v>23.355709999999998</c:v>
                </c:pt>
                <c:pt idx="2435">
                  <c:v>23.365476000000001</c:v>
                </c:pt>
                <c:pt idx="2436">
                  <c:v>23.374020999999999</c:v>
                </c:pt>
                <c:pt idx="2437">
                  <c:v>23.389890000000001</c:v>
                </c:pt>
                <c:pt idx="2438">
                  <c:v>23.381345</c:v>
                </c:pt>
                <c:pt idx="2439">
                  <c:v>23.353269000000001</c:v>
                </c:pt>
                <c:pt idx="2440">
                  <c:v>23.331295999999998</c:v>
                </c:pt>
                <c:pt idx="2441">
                  <c:v>23.321531</c:v>
                </c:pt>
                <c:pt idx="2442">
                  <c:v>23.364255</c:v>
                </c:pt>
                <c:pt idx="2443">
                  <c:v>23.375242</c:v>
                </c:pt>
                <c:pt idx="2444">
                  <c:v>23.361813999999999</c:v>
                </c:pt>
                <c:pt idx="2445">
                  <c:v>23.302</c:v>
                </c:pt>
                <c:pt idx="2446">
                  <c:v>23.316648000000001</c:v>
                </c:pt>
                <c:pt idx="2447">
                  <c:v>23.312985999999999</c:v>
                </c:pt>
                <c:pt idx="2448">
                  <c:v>23.356930999999999</c:v>
                </c:pt>
                <c:pt idx="2449">
                  <c:v>23.387449</c:v>
                </c:pt>
                <c:pt idx="2450">
                  <c:v>23.404539</c:v>
                </c:pt>
                <c:pt idx="2451">
                  <c:v>23.354489999999998</c:v>
                </c:pt>
                <c:pt idx="2452">
                  <c:v>23.341062000000001</c:v>
                </c:pt>
                <c:pt idx="2453">
                  <c:v>23.381345</c:v>
                </c:pt>
                <c:pt idx="2454">
                  <c:v>23.385007000000002</c:v>
                </c:pt>
                <c:pt idx="2455">
                  <c:v>23.322752000000001</c:v>
                </c:pt>
                <c:pt idx="2456">
                  <c:v>23.334959000000001</c:v>
                </c:pt>
                <c:pt idx="2457">
                  <c:v>23.327634</c:v>
                </c:pt>
                <c:pt idx="2458">
                  <c:v>23.347166000000001</c:v>
                </c:pt>
                <c:pt idx="2459">
                  <c:v>23.360593000000001</c:v>
                </c:pt>
                <c:pt idx="2460">
                  <c:v>23.374020999999999</c:v>
                </c:pt>
                <c:pt idx="2461">
                  <c:v>23.400877000000001</c:v>
                </c:pt>
                <c:pt idx="2462">
                  <c:v>23.353269000000001</c:v>
                </c:pt>
                <c:pt idx="2463">
                  <c:v>23.393552</c:v>
                </c:pt>
                <c:pt idx="2464">
                  <c:v>23.381345</c:v>
                </c:pt>
                <c:pt idx="2465">
                  <c:v>23.391110999999999</c:v>
                </c:pt>
                <c:pt idx="2466">
                  <c:v>23.359373000000001</c:v>
                </c:pt>
                <c:pt idx="2467">
                  <c:v>23.415524999999999</c:v>
                </c:pt>
                <c:pt idx="2468">
                  <c:v>23.391110999999999</c:v>
                </c:pt>
                <c:pt idx="2469">
                  <c:v>23.349606999999999</c:v>
                </c:pt>
                <c:pt idx="2470">
                  <c:v>23.343502999999998</c:v>
                </c:pt>
                <c:pt idx="2471">
                  <c:v>23.378903999999999</c:v>
                </c:pt>
                <c:pt idx="2472">
                  <c:v>23.360593000000001</c:v>
                </c:pt>
                <c:pt idx="2473">
                  <c:v>23.316648000000001</c:v>
                </c:pt>
                <c:pt idx="2474">
                  <c:v>23.315427</c:v>
                </c:pt>
                <c:pt idx="2475">
                  <c:v>23.311765000000001</c:v>
                </c:pt>
                <c:pt idx="2476">
                  <c:v>23.306882000000002</c:v>
                </c:pt>
                <c:pt idx="2477">
                  <c:v>23.352048</c:v>
                </c:pt>
                <c:pt idx="2478">
                  <c:v>23.364255</c:v>
                </c:pt>
                <c:pt idx="2479">
                  <c:v>23.355709999999998</c:v>
                </c:pt>
                <c:pt idx="2480">
                  <c:v>23.347166000000001</c:v>
                </c:pt>
                <c:pt idx="2481">
                  <c:v>23.347166000000001</c:v>
                </c:pt>
                <c:pt idx="2482">
                  <c:v>23.370359000000001</c:v>
                </c:pt>
                <c:pt idx="2483">
                  <c:v>23.367918</c:v>
                </c:pt>
                <c:pt idx="2484">
                  <c:v>23.408200999999998</c:v>
                </c:pt>
                <c:pt idx="2485">
                  <c:v>23.380125</c:v>
                </c:pt>
                <c:pt idx="2486">
                  <c:v>23.376462</c:v>
                </c:pt>
                <c:pt idx="2487">
                  <c:v>23.363035</c:v>
                </c:pt>
                <c:pt idx="2488">
                  <c:v>23.348386000000001</c:v>
                </c:pt>
                <c:pt idx="2489">
                  <c:v>23.360593000000001</c:v>
                </c:pt>
                <c:pt idx="2490">
                  <c:v>23.382566000000001</c:v>
                </c:pt>
                <c:pt idx="2491">
                  <c:v>23.398434999999999</c:v>
                </c:pt>
                <c:pt idx="2492">
                  <c:v>23.447263</c:v>
                </c:pt>
                <c:pt idx="2493">
                  <c:v>23.367918</c:v>
                </c:pt>
                <c:pt idx="2494">
                  <c:v>23.363035</c:v>
                </c:pt>
                <c:pt idx="2495">
                  <c:v>23.417966</c:v>
                </c:pt>
                <c:pt idx="2496">
                  <c:v>23.461912000000002</c:v>
                </c:pt>
                <c:pt idx="2497">
                  <c:v>23.444821999999998</c:v>
                </c:pt>
                <c:pt idx="2498">
                  <c:v>23.375242</c:v>
                </c:pt>
                <c:pt idx="2499">
                  <c:v>23.312985999999999</c:v>
                </c:pt>
                <c:pt idx="2500">
                  <c:v>23.355709999999998</c:v>
                </c:pt>
                <c:pt idx="2501">
                  <c:v>23.381345</c:v>
                </c:pt>
                <c:pt idx="2502">
                  <c:v>23.432614999999998</c:v>
                </c:pt>
                <c:pt idx="2503">
                  <c:v>23.399656</c:v>
                </c:pt>
                <c:pt idx="2504">
                  <c:v>23.343502999999998</c:v>
                </c:pt>
                <c:pt idx="2505">
                  <c:v>23.369138</c:v>
                </c:pt>
                <c:pt idx="2506">
                  <c:v>23.415524999999999</c:v>
                </c:pt>
                <c:pt idx="2507">
                  <c:v>23.427731999999999</c:v>
                </c:pt>
                <c:pt idx="2508">
                  <c:v>23.388669</c:v>
                </c:pt>
                <c:pt idx="2509">
                  <c:v>23.367918</c:v>
                </c:pt>
                <c:pt idx="2510">
                  <c:v>23.375242</c:v>
                </c:pt>
                <c:pt idx="2511">
                  <c:v>23.354489999999998</c:v>
                </c:pt>
                <c:pt idx="2512">
                  <c:v>23.428953</c:v>
                </c:pt>
                <c:pt idx="2513">
                  <c:v>23.474119000000002</c:v>
                </c:pt>
                <c:pt idx="2514">
                  <c:v>23.42407</c:v>
                </c:pt>
                <c:pt idx="2515">
                  <c:v>23.355709999999998</c:v>
                </c:pt>
                <c:pt idx="2516">
                  <c:v>23.386227999999999</c:v>
                </c:pt>
                <c:pt idx="2517">
                  <c:v>23.421627999999998</c:v>
                </c:pt>
                <c:pt idx="2518">
                  <c:v>23.387449</c:v>
                </c:pt>
                <c:pt idx="2519">
                  <c:v>23.364255</c:v>
                </c:pt>
                <c:pt idx="2520">
                  <c:v>23.411863</c:v>
                </c:pt>
                <c:pt idx="2521">
                  <c:v>23.389890000000001</c:v>
                </c:pt>
                <c:pt idx="2522">
                  <c:v>23.372800000000002</c:v>
                </c:pt>
                <c:pt idx="2523">
                  <c:v>23.422848999999999</c:v>
                </c:pt>
                <c:pt idx="2524">
                  <c:v>23.453367</c:v>
                </c:pt>
                <c:pt idx="2525">
                  <c:v>23.444821999999998</c:v>
                </c:pt>
                <c:pt idx="2526">
                  <c:v>23.416746</c:v>
                </c:pt>
                <c:pt idx="2527">
                  <c:v>23.395994000000002</c:v>
                </c:pt>
                <c:pt idx="2528">
                  <c:v>23.365476000000001</c:v>
                </c:pt>
                <c:pt idx="2529">
                  <c:v>23.370359000000001</c:v>
                </c:pt>
                <c:pt idx="2530">
                  <c:v>23.413084000000001</c:v>
                </c:pt>
                <c:pt idx="2531">
                  <c:v>23.427731999999999</c:v>
                </c:pt>
                <c:pt idx="2532">
                  <c:v>23.395994000000002</c:v>
                </c:pt>
                <c:pt idx="2533">
                  <c:v>23.348386000000001</c:v>
                </c:pt>
                <c:pt idx="2534">
                  <c:v>23.316648000000001</c:v>
                </c:pt>
                <c:pt idx="2535">
                  <c:v>23.366696999999998</c:v>
                </c:pt>
                <c:pt idx="2536">
                  <c:v>23.428953</c:v>
                </c:pt>
                <c:pt idx="2537">
                  <c:v>23.443601000000001</c:v>
                </c:pt>
                <c:pt idx="2538">
                  <c:v>23.367918</c:v>
                </c:pt>
                <c:pt idx="2539">
                  <c:v>23.321531</c:v>
                </c:pt>
                <c:pt idx="2540">
                  <c:v>23.336179000000001</c:v>
                </c:pt>
                <c:pt idx="2541">
                  <c:v>23.358152</c:v>
                </c:pt>
                <c:pt idx="2542">
                  <c:v>23.426511000000001</c:v>
                </c:pt>
                <c:pt idx="2543">
                  <c:v>23.415524999999999</c:v>
                </c:pt>
                <c:pt idx="2544">
                  <c:v>23.375242</c:v>
                </c:pt>
                <c:pt idx="2545">
                  <c:v>23.370359000000001</c:v>
                </c:pt>
                <c:pt idx="2546">
                  <c:v>23.409420999999998</c:v>
                </c:pt>
                <c:pt idx="2547">
                  <c:v>23.42407</c:v>
                </c:pt>
                <c:pt idx="2548">
                  <c:v>23.431394000000001</c:v>
                </c:pt>
                <c:pt idx="2549">
                  <c:v>23.413084000000001</c:v>
                </c:pt>
                <c:pt idx="2550">
                  <c:v>23.383787000000002</c:v>
                </c:pt>
                <c:pt idx="2551">
                  <c:v>23.348386000000001</c:v>
                </c:pt>
                <c:pt idx="2552">
                  <c:v>23.336179000000001</c:v>
                </c:pt>
                <c:pt idx="2553">
                  <c:v>23.385007000000002</c:v>
                </c:pt>
                <c:pt idx="2554">
                  <c:v>23.405759</c:v>
                </c:pt>
                <c:pt idx="2555">
                  <c:v>23.415524999999999</c:v>
                </c:pt>
                <c:pt idx="2556">
                  <c:v>23.415524999999999</c:v>
                </c:pt>
                <c:pt idx="2557">
                  <c:v>23.399656</c:v>
                </c:pt>
                <c:pt idx="2558">
                  <c:v>23.389890000000001</c:v>
                </c:pt>
                <c:pt idx="2559">
                  <c:v>23.389890000000001</c:v>
                </c:pt>
                <c:pt idx="2560">
                  <c:v>23.403317999999999</c:v>
                </c:pt>
                <c:pt idx="2561">
                  <c:v>23.381345</c:v>
                </c:pt>
                <c:pt idx="2562">
                  <c:v>23.343502999999998</c:v>
                </c:pt>
                <c:pt idx="2563">
                  <c:v>23.371580000000002</c:v>
                </c:pt>
                <c:pt idx="2564">
                  <c:v>23.388669</c:v>
                </c:pt>
                <c:pt idx="2565">
                  <c:v>23.371580000000002</c:v>
                </c:pt>
                <c:pt idx="2566">
                  <c:v>23.371580000000002</c:v>
                </c:pt>
                <c:pt idx="2567">
                  <c:v>23.332516999999999</c:v>
                </c:pt>
                <c:pt idx="2568">
                  <c:v>23.385007000000002</c:v>
                </c:pt>
                <c:pt idx="2569">
                  <c:v>23.409420999999998</c:v>
                </c:pt>
                <c:pt idx="2570">
                  <c:v>23.413084000000001</c:v>
                </c:pt>
                <c:pt idx="2571">
                  <c:v>23.359373000000001</c:v>
                </c:pt>
                <c:pt idx="2572">
                  <c:v>23.349606999999999</c:v>
                </c:pt>
                <c:pt idx="2573">
                  <c:v>23.367918</c:v>
                </c:pt>
                <c:pt idx="2574">
                  <c:v>23.420407999999998</c:v>
                </c:pt>
                <c:pt idx="2575">
                  <c:v>23.430173</c:v>
                </c:pt>
                <c:pt idx="2576">
                  <c:v>23.453367</c:v>
                </c:pt>
                <c:pt idx="2577">
                  <c:v>23.383787000000002</c:v>
                </c:pt>
                <c:pt idx="2578">
                  <c:v>23.365476000000001</c:v>
                </c:pt>
                <c:pt idx="2579">
                  <c:v>23.415524999999999</c:v>
                </c:pt>
                <c:pt idx="2580">
                  <c:v>23.399656</c:v>
                </c:pt>
                <c:pt idx="2581">
                  <c:v>23.367918</c:v>
                </c:pt>
                <c:pt idx="2582">
                  <c:v>23.321531</c:v>
                </c:pt>
                <c:pt idx="2583">
                  <c:v>23.341062000000001</c:v>
                </c:pt>
                <c:pt idx="2584">
                  <c:v>23.331295999999998</c:v>
                </c:pt>
                <c:pt idx="2585">
                  <c:v>23.374020999999999</c:v>
                </c:pt>
                <c:pt idx="2586">
                  <c:v>23.404539</c:v>
                </c:pt>
                <c:pt idx="2587">
                  <c:v>23.414304000000001</c:v>
                </c:pt>
                <c:pt idx="2588">
                  <c:v>23.355709999999998</c:v>
                </c:pt>
                <c:pt idx="2589">
                  <c:v>23.376462</c:v>
                </c:pt>
                <c:pt idx="2590">
                  <c:v>23.402097000000001</c:v>
                </c:pt>
                <c:pt idx="2591">
                  <c:v>23.433834999999998</c:v>
                </c:pt>
                <c:pt idx="2592">
                  <c:v>23.425291000000001</c:v>
                </c:pt>
                <c:pt idx="2593">
                  <c:v>23.432614999999998</c:v>
                </c:pt>
                <c:pt idx="2594">
                  <c:v>23.421627999999998</c:v>
                </c:pt>
                <c:pt idx="2595">
                  <c:v>23.413084000000001</c:v>
                </c:pt>
                <c:pt idx="2596">
                  <c:v>23.453367</c:v>
                </c:pt>
                <c:pt idx="2597">
                  <c:v>23.455808000000001</c:v>
                </c:pt>
                <c:pt idx="2598">
                  <c:v>23.420407999999998</c:v>
                </c:pt>
                <c:pt idx="2599">
                  <c:v>23.391110999999999</c:v>
                </c:pt>
                <c:pt idx="2600">
                  <c:v>23.387449</c:v>
                </c:pt>
                <c:pt idx="2601">
                  <c:v>23.421627999999998</c:v>
                </c:pt>
                <c:pt idx="2602">
                  <c:v>23.448484000000001</c:v>
                </c:pt>
                <c:pt idx="2603">
                  <c:v>23.483884</c:v>
                </c:pt>
                <c:pt idx="2604">
                  <c:v>23.45825</c:v>
                </c:pt>
                <c:pt idx="2605">
                  <c:v>23.386227999999999</c:v>
                </c:pt>
                <c:pt idx="2606">
                  <c:v>23.400877000000001</c:v>
                </c:pt>
                <c:pt idx="2607">
                  <c:v>23.391110999999999</c:v>
                </c:pt>
                <c:pt idx="2608">
                  <c:v>23.410641999999999</c:v>
                </c:pt>
                <c:pt idx="2609">
                  <c:v>23.414304000000001</c:v>
                </c:pt>
                <c:pt idx="2610">
                  <c:v>23.394773000000001</c:v>
                </c:pt>
                <c:pt idx="2611">
                  <c:v>23.369138</c:v>
                </c:pt>
                <c:pt idx="2612">
                  <c:v>23.382566000000001</c:v>
                </c:pt>
                <c:pt idx="2613">
                  <c:v>23.380125</c:v>
                </c:pt>
                <c:pt idx="2614">
                  <c:v>23.427731999999999</c:v>
                </c:pt>
                <c:pt idx="2615">
                  <c:v>23.446043</c:v>
                </c:pt>
                <c:pt idx="2616">
                  <c:v>23.457028999999999</c:v>
                </c:pt>
                <c:pt idx="2617">
                  <c:v>23.439938999999999</c:v>
                </c:pt>
                <c:pt idx="2618">
                  <c:v>23.44116</c:v>
                </c:pt>
                <c:pt idx="2619">
                  <c:v>23.389890000000001</c:v>
                </c:pt>
                <c:pt idx="2620">
                  <c:v>23.360593000000001</c:v>
                </c:pt>
                <c:pt idx="2621">
                  <c:v>23.410641999999999</c:v>
                </c:pt>
                <c:pt idx="2622">
                  <c:v>23.405759</c:v>
                </c:pt>
                <c:pt idx="2623">
                  <c:v>23.338621</c:v>
                </c:pt>
                <c:pt idx="2624">
                  <c:v>23.345945</c:v>
                </c:pt>
                <c:pt idx="2625">
                  <c:v>23.416746</c:v>
                </c:pt>
                <c:pt idx="2626">
                  <c:v>23.417966</c:v>
                </c:pt>
                <c:pt idx="2627">
                  <c:v>23.409420999999998</c:v>
                </c:pt>
                <c:pt idx="2628">
                  <c:v>23.436277</c:v>
                </c:pt>
                <c:pt idx="2629">
                  <c:v>23.452145999999999</c:v>
                </c:pt>
                <c:pt idx="2630">
                  <c:v>23.471677</c:v>
                </c:pt>
                <c:pt idx="2631">
                  <c:v>23.45825</c:v>
                </c:pt>
                <c:pt idx="2632">
                  <c:v>23.472898000000001</c:v>
                </c:pt>
                <c:pt idx="2633">
                  <c:v>23.449705000000002</c:v>
                </c:pt>
                <c:pt idx="2634">
                  <c:v>23.410641999999999</c:v>
                </c:pt>
                <c:pt idx="2635">
                  <c:v>23.436277</c:v>
                </c:pt>
                <c:pt idx="2636">
                  <c:v>23.446043</c:v>
                </c:pt>
                <c:pt idx="2637">
                  <c:v>23.416746</c:v>
                </c:pt>
                <c:pt idx="2638">
                  <c:v>23.386227999999999</c:v>
                </c:pt>
                <c:pt idx="2639">
                  <c:v>23.403317999999999</c:v>
                </c:pt>
                <c:pt idx="2640">
                  <c:v>23.45947</c:v>
                </c:pt>
                <c:pt idx="2641">
                  <c:v>23.485105000000001</c:v>
                </c:pt>
                <c:pt idx="2642">
                  <c:v>23.420407999999998</c:v>
                </c:pt>
                <c:pt idx="2643">
                  <c:v>23.439938999999999</c:v>
                </c:pt>
                <c:pt idx="2644">
                  <c:v>23.455808000000001</c:v>
                </c:pt>
                <c:pt idx="2645">
                  <c:v>23.465574</c:v>
                </c:pt>
                <c:pt idx="2646">
                  <c:v>23.45947</c:v>
                </c:pt>
                <c:pt idx="2647">
                  <c:v>23.454587</c:v>
                </c:pt>
                <c:pt idx="2648">
                  <c:v>23.480222000000001</c:v>
                </c:pt>
                <c:pt idx="2649">
                  <c:v>23.493649999999999</c:v>
                </c:pt>
                <c:pt idx="2650">
                  <c:v>23.426511000000001</c:v>
                </c:pt>
                <c:pt idx="2651">
                  <c:v>23.413084000000001</c:v>
                </c:pt>
                <c:pt idx="2652">
                  <c:v>23.443601000000001</c:v>
                </c:pt>
                <c:pt idx="2653">
                  <c:v>23.454587</c:v>
                </c:pt>
                <c:pt idx="2654">
                  <c:v>23.447263</c:v>
                </c:pt>
                <c:pt idx="2655">
                  <c:v>23.421627999999998</c:v>
                </c:pt>
                <c:pt idx="2656">
                  <c:v>23.365476000000001</c:v>
                </c:pt>
                <c:pt idx="2657">
                  <c:v>23.358152</c:v>
                </c:pt>
                <c:pt idx="2658">
                  <c:v>23.404539</c:v>
                </c:pt>
                <c:pt idx="2659">
                  <c:v>23.427731999999999</c:v>
                </c:pt>
                <c:pt idx="2660">
                  <c:v>23.425291000000001</c:v>
                </c:pt>
                <c:pt idx="2661">
                  <c:v>23.387449</c:v>
                </c:pt>
                <c:pt idx="2662">
                  <c:v>23.411863</c:v>
                </c:pt>
                <c:pt idx="2663">
                  <c:v>23.450925000000002</c:v>
                </c:pt>
                <c:pt idx="2664">
                  <c:v>23.426511000000001</c:v>
                </c:pt>
                <c:pt idx="2665">
                  <c:v>23.408200999999998</c:v>
                </c:pt>
                <c:pt idx="2666">
                  <c:v>23.421627999999998</c:v>
                </c:pt>
                <c:pt idx="2667">
                  <c:v>23.420407999999998</c:v>
                </c:pt>
                <c:pt idx="2668">
                  <c:v>23.421627999999998</c:v>
                </c:pt>
                <c:pt idx="2669">
                  <c:v>23.42407</c:v>
                </c:pt>
                <c:pt idx="2670">
                  <c:v>23.437498000000001</c:v>
                </c:pt>
                <c:pt idx="2671">
                  <c:v>23.494871</c:v>
                </c:pt>
                <c:pt idx="2672">
                  <c:v>23.480222000000001</c:v>
                </c:pt>
                <c:pt idx="2673">
                  <c:v>23.431394000000001</c:v>
                </c:pt>
                <c:pt idx="2674">
                  <c:v>23.395994000000002</c:v>
                </c:pt>
                <c:pt idx="2675">
                  <c:v>23.388669</c:v>
                </c:pt>
                <c:pt idx="2676">
                  <c:v>23.414304000000001</c:v>
                </c:pt>
                <c:pt idx="2677">
                  <c:v>23.466794</c:v>
                </c:pt>
                <c:pt idx="2678">
                  <c:v>23.448484000000001</c:v>
                </c:pt>
                <c:pt idx="2679">
                  <c:v>23.391110999999999</c:v>
                </c:pt>
                <c:pt idx="2680">
                  <c:v>23.387449</c:v>
                </c:pt>
                <c:pt idx="2681">
                  <c:v>23.438718000000001</c:v>
                </c:pt>
                <c:pt idx="2682">
                  <c:v>23.410641999999999</c:v>
                </c:pt>
                <c:pt idx="2683">
                  <c:v>23.365476000000001</c:v>
                </c:pt>
                <c:pt idx="2684">
                  <c:v>23.416746</c:v>
                </c:pt>
                <c:pt idx="2685">
                  <c:v>23.408200999999998</c:v>
                </c:pt>
                <c:pt idx="2686">
                  <c:v>23.452145999999999</c:v>
                </c:pt>
                <c:pt idx="2687">
                  <c:v>23.464352999999999</c:v>
                </c:pt>
                <c:pt idx="2688">
                  <c:v>23.435055999999999</c:v>
                </c:pt>
                <c:pt idx="2689">
                  <c:v>23.410641999999999</c:v>
                </c:pt>
                <c:pt idx="2690">
                  <c:v>23.422848999999999</c:v>
                </c:pt>
                <c:pt idx="2691">
                  <c:v>23.482664</c:v>
                </c:pt>
                <c:pt idx="2692">
                  <c:v>23.488766999999999</c:v>
                </c:pt>
                <c:pt idx="2693">
                  <c:v>23.499752999999998</c:v>
                </c:pt>
                <c:pt idx="2694">
                  <c:v>23.44238</c:v>
                </c:pt>
                <c:pt idx="2695">
                  <c:v>23.427731999999999</c:v>
                </c:pt>
                <c:pt idx="2696">
                  <c:v>23.438718000000001</c:v>
                </c:pt>
                <c:pt idx="2697">
                  <c:v>23.443601000000001</c:v>
                </c:pt>
                <c:pt idx="2698">
                  <c:v>23.461912000000002</c:v>
                </c:pt>
                <c:pt idx="2699">
                  <c:v>23.420407999999998</c:v>
                </c:pt>
                <c:pt idx="2700">
                  <c:v>23.420407999999998</c:v>
                </c:pt>
                <c:pt idx="2701">
                  <c:v>23.443601000000001</c:v>
                </c:pt>
                <c:pt idx="2702">
                  <c:v>23.444821999999998</c:v>
                </c:pt>
                <c:pt idx="2703">
                  <c:v>23.453367</c:v>
                </c:pt>
                <c:pt idx="2704">
                  <c:v>23.468015000000001</c:v>
                </c:pt>
                <c:pt idx="2705">
                  <c:v>23.470457</c:v>
                </c:pt>
                <c:pt idx="2706">
                  <c:v>23.469235999999999</c:v>
                </c:pt>
                <c:pt idx="2707">
                  <c:v>23.513180999999999</c:v>
                </c:pt>
                <c:pt idx="2708">
                  <c:v>23.45947</c:v>
                </c:pt>
                <c:pt idx="2709">
                  <c:v>23.454587</c:v>
                </c:pt>
                <c:pt idx="2710">
                  <c:v>23.426511000000001</c:v>
                </c:pt>
                <c:pt idx="2711">
                  <c:v>23.446043</c:v>
                </c:pt>
                <c:pt idx="2712">
                  <c:v>23.436277</c:v>
                </c:pt>
                <c:pt idx="2713">
                  <c:v>23.435055999999999</c:v>
                </c:pt>
                <c:pt idx="2714">
                  <c:v>23.455808000000001</c:v>
                </c:pt>
                <c:pt idx="2715">
                  <c:v>23.406980000000001</c:v>
                </c:pt>
                <c:pt idx="2716">
                  <c:v>23.406980000000001</c:v>
                </c:pt>
                <c:pt idx="2717">
                  <c:v>23.430173</c:v>
                </c:pt>
                <c:pt idx="2718">
                  <c:v>23.45825</c:v>
                </c:pt>
                <c:pt idx="2719">
                  <c:v>23.453367</c:v>
                </c:pt>
                <c:pt idx="2720">
                  <c:v>23.447263</c:v>
                </c:pt>
                <c:pt idx="2721">
                  <c:v>23.420407999999998</c:v>
                </c:pt>
                <c:pt idx="2722">
                  <c:v>23.425291000000001</c:v>
                </c:pt>
                <c:pt idx="2723">
                  <c:v>23.469235999999999</c:v>
                </c:pt>
                <c:pt idx="2724">
                  <c:v>23.468015000000001</c:v>
                </c:pt>
                <c:pt idx="2725">
                  <c:v>23.444821999999998</c:v>
                </c:pt>
                <c:pt idx="2726">
                  <c:v>23.415524999999999</c:v>
                </c:pt>
                <c:pt idx="2727">
                  <c:v>23.439938999999999</c:v>
                </c:pt>
                <c:pt idx="2728">
                  <c:v>23.432614999999998</c:v>
                </c:pt>
                <c:pt idx="2729">
                  <c:v>23.454587</c:v>
                </c:pt>
                <c:pt idx="2730">
                  <c:v>23.436277</c:v>
                </c:pt>
                <c:pt idx="2731">
                  <c:v>23.426511000000001</c:v>
                </c:pt>
                <c:pt idx="2732">
                  <c:v>23.435055999999999</c:v>
                </c:pt>
                <c:pt idx="2733">
                  <c:v>23.419187000000001</c:v>
                </c:pt>
                <c:pt idx="2734">
                  <c:v>23.425291000000001</c:v>
                </c:pt>
                <c:pt idx="2735">
                  <c:v>23.491209000000001</c:v>
                </c:pt>
                <c:pt idx="2736">
                  <c:v>23.515623000000001</c:v>
                </c:pt>
                <c:pt idx="2737">
                  <c:v>23.520505</c:v>
                </c:pt>
                <c:pt idx="2738">
                  <c:v>23.547360999999999</c:v>
                </c:pt>
                <c:pt idx="2739">
                  <c:v>23.466794</c:v>
                </c:pt>
                <c:pt idx="2740">
                  <c:v>23.449705000000002</c:v>
                </c:pt>
                <c:pt idx="2741">
                  <c:v>23.465574</c:v>
                </c:pt>
                <c:pt idx="2742">
                  <c:v>23.45947</c:v>
                </c:pt>
                <c:pt idx="2743">
                  <c:v>23.508298</c:v>
                </c:pt>
                <c:pt idx="2744">
                  <c:v>23.540037000000002</c:v>
                </c:pt>
                <c:pt idx="2745">
                  <c:v>23.526609000000001</c:v>
                </c:pt>
                <c:pt idx="2746">
                  <c:v>23.491209000000001</c:v>
                </c:pt>
                <c:pt idx="2747">
                  <c:v>23.471677</c:v>
                </c:pt>
                <c:pt idx="2748">
                  <c:v>23.469235999999999</c:v>
                </c:pt>
                <c:pt idx="2749">
                  <c:v>23.504636000000001</c:v>
                </c:pt>
                <c:pt idx="2750">
                  <c:v>23.466794</c:v>
                </c:pt>
                <c:pt idx="2751">
                  <c:v>23.486325999999998</c:v>
                </c:pt>
                <c:pt idx="2752">
                  <c:v>23.449705000000002</c:v>
                </c:pt>
                <c:pt idx="2753">
                  <c:v>23.463132000000002</c:v>
                </c:pt>
                <c:pt idx="2754">
                  <c:v>23.509519000000001</c:v>
                </c:pt>
                <c:pt idx="2755">
                  <c:v>23.446043</c:v>
                </c:pt>
                <c:pt idx="2756">
                  <c:v>23.408200999999998</c:v>
                </c:pt>
                <c:pt idx="2757">
                  <c:v>23.428953</c:v>
                </c:pt>
                <c:pt idx="2758">
                  <c:v>23.493649999999999</c:v>
                </c:pt>
                <c:pt idx="2759">
                  <c:v>23.483884</c:v>
                </c:pt>
                <c:pt idx="2760">
                  <c:v>23.426511000000001</c:v>
                </c:pt>
                <c:pt idx="2761">
                  <c:v>23.416746</c:v>
                </c:pt>
                <c:pt idx="2762">
                  <c:v>23.415524999999999</c:v>
                </c:pt>
                <c:pt idx="2763">
                  <c:v>23.437498000000001</c:v>
                </c:pt>
                <c:pt idx="2764">
                  <c:v>23.453367</c:v>
                </c:pt>
                <c:pt idx="2765">
                  <c:v>23.453367</c:v>
                </c:pt>
                <c:pt idx="2766">
                  <c:v>23.469235999999999</c:v>
                </c:pt>
                <c:pt idx="2767">
                  <c:v>23.502195</c:v>
                </c:pt>
                <c:pt idx="2768">
                  <c:v>23.496091</c:v>
                </c:pt>
                <c:pt idx="2769">
                  <c:v>23.494871</c:v>
                </c:pt>
                <c:pt idx="2770">
                  <c:v>23.480222000000001</c:v>
                </c:pt>
                <c:pt idx="2771">
                  <c:v>23.475339000000002</c:v>
                </c:pt>
                <c:pt idx="2772">
                  <c:v>23.453367</c:v>
                </c:pt>
                <c:pt idx="2773">
                  <c:v>23.44116</c:v>
                </c:pt>
                <c:pt idx="2774">
                  <c:v>23.464352999999999</c:v>
                </c:pt>
                <c:pt idx="2775">
                  <c:v>23.483884</c:v>
                </c:pt>
                <c:pt idx="2776">
                  <c:v>23.481442999999999</c:v>
                </c:pt>
                <c:pt idx="2777">
                  <c:v>23.466794</c:v>
                </c:pt>
                <c:pt idx="2778">
                  <c:v>23.460691000000001</c:v>
                </c:pt>
                <c:pt idx="2779">
                  <c:v>23.466794</c:v>
                </c:pt>
                <c:pt idx="2780">
                  <c:v>23.487545999999998</c:v>
                </c:pt>
                <c:pt idx="2781">
                  <c:v>23.482664</c:v>
                </c:pt>
                <c:pt idx="2782">
                  <c:v>23.452145999999999</c:v>
                </c:pt>
                <c:pt idx="2783">
                  <c:v>23.470457</c:v>
                </c:pt>
                <c:pt idx="2784">
                  <c:v>23.468015000000001</c:v>
                </c:pt>
                <c:pt idx="2785">
                  <c:v>23.453367</c:v>
                </c:pt>
                <c:pt idx="2786">
                  <c:v>23.464352999999999</c:v>
                </c:pt>
                <c:pt idx="2787">
                  <c:v>23.476559999999999</c:v>
                </c:pt>
                <c:pt idx="2788">
                  <c:v>23.474119000000002</c:v>
                </c:pt>
                <c:pt idx="2789">
                  <c:v>23.465574</c:v>
                </c:pt>
                <c:pt idx="2790">
                  <c:v>23.460691000000001</c:v>
                </c:pt>
                <c:pt idx="2791">
                  <c:v>23.479002000000001</c:v>
                </c:pt>
                <c:pt idx="2792">
                  <c:v>23.514402</c:v>
                </c:pt>
                <c:pt idx="2793">
                  <c:v>23.474119000000002</c:v>
                </c:pt>
                <c:pt idx="2794">
                  <c:v>23.44116</c:v>
                </c:pt>
                <c:pt idx="2795">
                  <c:v>23.422848999999999</c:v>
                </c:pt>
                <c:pt idx="2796">
                  <c:v>23.452145999999999</c:v>
                </c:pt>
                <c:pt idx="2797">
                  <c:v>23.435055999999999</c:v>
                </c:pt>
                <c:pt idx="2798">
                  <c:v>23.463132000000002</c:v>
                </c:pt>
                <c:pt idx="2799">
                  <c:v>23.45825</c:v>
                </c:pt>
                <c:pt idx="2800">
                  <c:v>23.476559999999999</c:v>
                </c:pt>
                <c:pt idx="2801">
                  <c:v>23.449705000000002</c:v>
                </c:pt>
                <c:pt idx="2802">
                  <c:v>23.42407</c:v>
                </c:pt>
                <c:pt idx="2803">
                  <c:v>23.514402</c:v>
                </c:pt>
                <c:pt idx="2804">
                  <c:v>23.616941000000001</c:v>
                </c:pt>
                <c:pt idx="2805">
                  <c:v>23.465574</c:v>
                </c:pt>
                <c:pt idx="2806">
                  <c:v>23.392332</c:v>
                </c:pt>
                <c:pt idx="2807">
                  <c:v>23.673093000000001</c:v>
                </c:pt>
                <c:pt idx="2808">
                  <c:v>23.717039</c:v>
                </c:pt>
                <c:pt idx="2809">
                  <c:v>23.576657999999998</c:v>
                </c:pt>
                <c:pt idx="2810">
                  <c:v>23.507078</c:v>
                </c:pt>
                <c:pt idx="2811">
                  <c:v>23.398434999999999</c:v>
                </c:pt>
                <c:pt idx="2812">
                  <c:v>23.350828</c:v>
                </c:pt>
                <c:pt idx="2813">
                  <c:v>23.435055999999999</c:v>
                </c:pt>
                <c:pt idx="2814">
                  <c:v>23.503416000000001</c:v>
                </c:pt>
                <c:pt idx="2815">
                  <c:v>23.328855000000001</c:v>
                </c:pt>
                <c:pt idx="2816">
                  <c:v>23.350828</c:v>
                </c:pt>
                <c:pt idx="2817">
                  <c:v>23.28491</c:v>
                </c:pt>
                <c:pt idx="2818">
                  <c:v>23.399656</c:v>
                </c:pt>
                <c:pt idx="2819">
                  <c:v>23.341062000000001</c:v>
                </c:pt>
                <c:pt idx="2820">
                  <c:v>23.382566000000001</c:v>
                </c:pt>
                <c:pt idx="2821">
                  <c:v>23.446043</c:v>
                </c:pt>
                <c:pt idx="2822">
                  <c:v>23.353269000000001</c:v>
                </c:pt>
                <c:pt idx="2823">
                  <c:v>23.315427</c:v>
                </c:pt>
                <c:pt idx="2824">
                  <c:v>23.345945</c:v>
                </c:pt>
                <c:pt idx="2825">
                  <c:v>23.323972000000001</c:v>
                </c:pt>
                <c:pt idx="2826">
                  <c:v>23.402097000000001</c:v>
                </c:pt>
                <c:pt idx="2827">
                  <c:v>23.432614999999998</c:v>
                </c:pt>
                <c:pt idx="2828">
                  <c:v>23.492429000000001</c:v>
                </c:pt>
                <c:pt idx="2829">
                  <c:v>23.420407999999998</c:v>
                </c:pt>
                <c:pt idx="2830">
                  <c:v>23.330075999999998</c:v>
                </c:pt>
                <c:pt idx="2831">
                  <c:v>23.408200999999998</c:v>
                </c:pt>
                <c:pt idx="2832">
                  <c:v>23.522946999999998</c:v>
                </c:pt>
                <c:pt idx="2833">
                  <c:v>23.530270999999999</c:v>
                </c:pt>
                <c:pt idx="2834">
                  <c:v>23.503416000000001</c:v>
                </c:pt>
                <c:pt idx="2835">
                  <c:v>23.381345</c:v>
                </c:pt>
                <c:pt idx="2836">
                  <c:v>23.432614999999998</c:v>
                </c:pt>
                <c:pt idx="2837">
                  <c:v>23.402097000000001</c:v>
                </c:pt>
                <c:pt idx="2838">
                  <c:v>23.417966</c:v>
                </c:pt>
                <c:pt idx="2839">
                  <c:v>23.403317999999999</c:v>
                </c:pt>
                <c:pt idx="2840">
                  <c:v>23.354489999999998</c:v>
                </c:pt>
                <c:pt idx="2841">
                  <c:v>23.341062000000001</c:v>
                </c:pt>
                <c:pt idx="2842">
                  <c:v>23.433834999999998</c:v>
                </c:pt>
                <c:pt idx="2843">
                  <c:v>23.395994000000002</c:v>
                </c:pt>
                <c:pt idx="2844">
                  <c:v>23.457028999999999</c:v>
                </c:pt>
                <c:pt idx="2845">
                  <c:v>23.44116</c:v>
                </c:pt>
                <c:pt idx="2846">
                  <c:v>23.320309999999999</c:v>
                </c:pt>
                <c:pt idx="2847">
                  <c:v>23.289793</c:v>
                </c:pt>
                <c:pt idx="2848">
                  <c:v>23.359373000000001</c:v>
                </c:pt>
                <c:pt idx="2849">
                  <c:v>23.387449</c:v>
                </c:pt>
                <c:pt idx="2850">
                  <c:v>23.321531</c:v>
                </c:pt>
                <c:pt idx="2851">
                  <c:v>23.317869000000002</c:v>
                </c:pt>
                <c:pt idx="2852">
                  <c:v>23.366696999999998</c:v>
                </c:pt>
                <c:pt idx="2853">
                  <c:v>23.332516999999999</c:v>
                </c:pt>
                <c:pt idx="2854">
                  <c:v>23.278805999999999</c:v>
                </c:pt>
                <c:pt idx="2855">
                  <c:v>23.288571999999998</c:v>
                </c:pt>
                <c:pt idx="2856">
                  <c:v>23.347166000000001</c:v>
                </c:pt>
                <c:pt idx="2857">
                  <c:v>23.354489999999998</c:v>
                </c:pt>
                <c:pt idx="2858">
                  <c:v>23.417966</c:v>
                </c:pt>
                <c:pt idx="2859">
                  <c:v>23.382566000000001</c:v>
                </c:pt>
                <c:pt idx="2860">
                  <c:v>23.392332</c:v>
                </c:pt>
                <c:pt idx="2861">
                  <c:v>23.420407999999998</c:v>
                </c:pt>
                <c:pt idx="2862">
                  <c:v>23.376462</c:v>
                </c:pt>
                <c:pt idx="2863">
                  <c:v>23.363035</c:v>
                </c:pt>
                <c:pt idx="2864">
                  <c:v>23.304441000000001</c:v>
                </c:pt>
                <c:pt idx="2865">
                  <c:v>23.293455000000002</c:v>
                </c:pt>
                <c:pt idx="2866">
                  <c:v>23.310544</c:v>
                </c:pt>
                <c:pt idx="2867">
                  <c:v>23.347166000000001</c:v>
                </c:pt>
                <c:pt idx="2868">
                  <c:v>23.376462</c:v>
                </c:pt>
                <c:pt idx="2869">
                  <c:v>23.337399999999999</c:v>
                </c:pt>
                <c:pt idx="2870">
                  <c:v>23.331295999999998</c:v>
                </c:pt>
                <c:pt idx="2871">
                  <c:v>23.333738</c:v>
                </c:pt>
                <c:pt idx="2872">
                  <c:v>23.327634</c:v>
                </c:pt>
                <c:pt idx="2873">
                  <c:v>23.342282999999998</c:v>
                </c:pt>
                <c:pt idx="2874">
                  <c:v>23.343502999999998</c:v>
                </c:pt>
                <c:pt idx="2875">
                  <c:v>23.310544</c:v>
                </c:pt>
                <c:pt idx="2876">
                  <c:v>23.341062000000001</c:v>
                </c:pt>
                <c:pt idx="2877">
                  <c:v>23.294675000000002</c:v>
                </c:pt>
                <c:pt idx="2878">
                  <c:v>23.325192999999999</c:v>
                </c:pt>
                <c:pt idx="2879">
                  <c:v>23.387449</c:v>
                </c:pt>
                <c:pt idx="2880">
                  <c:v>23.398434999999999</c:v>
                </c:pt>
                <c:pt idx="2881">
                  <c:v>23.386227999999999</c:v>
                </c:pt>
                <c:pt idx="2882">
                  <c:v>23.415524999999999</c:v>
                </c:pt>
                <c:pt idx="2883">
                  <c:v>23.385007000000002</c:v>
                </c:pt>
                <c:pt idx="2884">
                  <c:v>23.352048</c:v>
                </c:pt>
                <c:pt idx="2885">
                  <c:v>23.342282999999998</c:v>
                </c:pt>
                <c:pt idx="2886">
                  <c:v>23.389890000000001</c:v>
                </c:pt>
                <c:pt idx="2887">
                  <c:v>23.472898000000001</c:v>
                </c:pt>
                <c:pt idx="2888">
                  <c:v>23.409420999999998</c:v>
                </c:pt>
                <c:pt idx="2889">
                  <c:v>23.393552</c:v>
                </c:pt>
                <c:pt idx="2890">
                  <c:v>23.393552</c:v>
                </c:pt>
                <c:pt idx="2891">
                  <c:v>23.435055999999999</c:v>
                </c:pt>
                <c:pt idx="2892">
                  <c:v>23.416746</c:v>
                </c:pt>
                <c:pt idx="2893">
                  <c:v>23.397214000000002</c:v>
                </c:pt>
                <c:pt idx="2894">
                  <c:v>23.375242</c:v>
                </c:pt>
                <c:pt idx="2895">
                  <c:v>23.387449</c:v>
                </c:pt>
                <c:pt idx="2896">
                  <c:v>23.359373000000001</c:v>
                </c:pt>
                <c:pt idx="2897">
                  <c:v>23.305662000000002</c:v>
                </c:pt>
                <c:pt idx="2898">
                  <c:v>23.333738</c:v>
                </c:pt>
                <c:pt idx="2899">
                  <c:v>23.372800000000002</c:v>
                </c:pt>
                <c:pt idx="2900">
                  <c:v>23.400877000000001</c:v>
                </c:pt>
                <c:pt idx="2901">
                  <c:v>23.336179000000001</c:v>
                </c:pt>
                <c:pt idx="2902">
                  <c:v>23.344723999999999</c:v>
                </c:pt>
                <c:pt idx="2903">
                  <c:v>23.400877000000001</c:v>
                </c:pt>
                <c:pt idx="2904">
                  <c:v>23.428953</c:v>
                </c:pt>
                <c:pt idx="2905">
                  <c:v>23.45947</c:v>
                </c:pt>
                <c:pt idx="2906">
                  <c:v>23.419187000000001</c:v>
                </c:pt>
                <c:pt idx="2907">
                  <c:v>23.376462</c:v>
                </c:pt>
                <c:pt idx="2908">
                  <c:v>23.398434999999999</c:v>
                </c:pt>
                <c:pt idx="2909">
                  <c:v>23.410641999999999</c:v>
                </c:pt>
                <c:pt idx="2910">
                  <c:v>23.400877000000001</c:v>
                </c:pt>
                <c:pt idx="2911">
                  <c:v>23.42407</c:v>
                </c:pt>
                <c:pt idx="2912">
                  <c:v>23.375242</c:v>
                </c:pt>
                <c:pt idx="2913">
                  <c:v>23.271481999999999</c:v>
                </c:pt>
                <c:pt idx="2914">
                  <c:v>23.333738</c:v>
                </c:pt>
                <c:pt idx="2915">
                  <c:v>23.378903999999999</c:v>
                </c:pt>
                <c:pt idx="2916">
                  <c:v>23.360593000000001</c:v>
                </c:pt>
                <c:pt idx="2917">
                  <c:v>23.389890000000001</c:v>
                </c:pt>
                <c:pt idx="2918">
                  <c:v>23.421627999999998</c:v>
                </c:pt>
                <c:pt idx="2919">
                  <c:v>23.364255</c:v>
                </c:pt>
                <c:pt idx="2920">
                  <c:v>23.295895999999999</c:v>
                </c:pt>
                <c:pt idx="2921">
                  <c:v>23.302</c:v>
                </c:pt>
                <c:pt idx="2922">
                  <c:v>23.388669</c:v>
                </c:pt>
                <c:pt idx="2923">
                  <c:v>23.449705000000002</c:v>
                </c:pt>
                <c:pt idx="2924">
                  <c:v>23.411863</c:v>
                </c:pt>
                <c:pt idx="2925">
                  <c:v>23.389890000000001</c:v>
                </c:pt>
                <c:pt idx="2926">
                  <c:v>23.403317999999999</c:v>
                </c:pt>
                <c:pt idx="2927">
                  <c:v>23.330075999999998</c:v>
                </c:pt>
                <c:pt idx="2928">
                  <c:v>23.323972000000001</c:v>
                </c:pt>
                <c:pt idx="2929">
                  <c:v>23.405759</c:v>
                </c:pt>
                <c:pt idx="2930">
                  <c:v>23.397214000000002</c:v>
                </c:pt>
                <c:pt idx="2931">
                  <c:v>23.331295999999998</c:v>
                </c:pt>
                <c:pt idx="2932">
                  <c:v>23.315427</c:v>
                </c:pt>
                <c:pt idx="2933">
                  <c:v>23.302</c:v>
                </c:pt>
                <c:pt idx="2934">
                  <c:v>23.387449</c:v>
                </c:pt>
                <c:pt idx="2935">
                  <c:v>23.422848999999999</c:v>
                </c:pt>
                <c:pt idx="2936">
                  <c:v>23.363035</c:v>
                </c:pt>
                <c:pt idx="2937">
                  <c:v>23.393552</c:v>
                </c:pt>
                <c:pt idx="2938">
                  <c:v>23.389890000000001</c:v>
                </c:pt>
                <c:pt idx="2939">
                  <c:v>23.355709999999998</c:v>
                </c:pt>
                <c:pt idx="2940">
                  <c:v>23.409420999999998</c:v>
                </c:pt>
                <c:pt idx="2941">
                  <c:v>23.341062000000001</c:v>
                </c:pt>
                <c:pt idx="2942">
                  <c:v>23.336179000000001</c:v>
                </c:pt>
                <c:pt idx="2943">
                  <c:v>23.439938999999999</c:v>
                </c:pt>
                <c:pt idx="2944">
                  <c:v>23.438718000000001</c:v>
                </c:pt>
                <c:pt idx="2945">
                  <c:v>23.419187000000001</c:v>
                </c:pt>
                <c:pt idx="2946">
                  <c:v>23.414304000000001</c:v>
                </c:pt>
                <c:pt idx="2947">
                  <c:v>23.350828</c:v>
                </c:pt>
                <c:pt idx="2948">
                  <c:v>23.337399999999999</c:v>
                </c:pt>
                <c:pt idx="2949">
                  <c:v>23.337399999999999</c:v>
                </c:pt>
                <c:pt idx="2950">
                  <c:v>23.438718000000001</c:v>
                </c:pt>
                <c:pt idx="2951">
                  <c:v>23.371580000000002</c:v>
                </c:pt>
                <c:pt idx="2952">
                  <c:v>23.339841</c:v>
                </c:pt>
                <c:pt idx="2953">
                  <c:v>23.386227999999999</c:v>
                </c:pt>
                <c:pt idx="2954">
                  <c:v>23.336179000000001</c:v>
                </c:pt>
                <c:pt idx="2955">
                  <c:v>23.342282999999998</c:v>
                </c:pt>
                <c:pt idx="2956">
                  <c:v>23.365476000000001</c:v>
                </c:pt>
                <c:pt idx="2957">
                  <c:v>23.410641999999999</c:v>
                </c:pt>
                <c:pt idx="2958">
                  <c:v>23.349606999999999</c:v>
                </c:pt>
                <c:pt idx="2959">
                  <c:v>23.305662000000002</c:v>
                </c:pt>
                <c:pt idx="2960">
                  <c:v>23.370359000000001</c:v>
                </c:pt>
                <c:pt idx="2961">
                  <c:v>23.398434999999999</c:v>
                </c:pt>
                <c:pt idx="2962">
                  <c:v>23.376462</c:v>
                </c:pt>
                <c:pt idx="2963">
                  <c:v>23.354489999999998</c:v>
                </c:pt>
                <c:pt idx="2964">
                  <c:v>23.378903999999999</c:v>
                </c:pt>
                <c:pt idx="2965">
                  <c:v>23.381345</c:v>
                </c:pt>
                <c:pt idx="2966">
                  <c:v>23.411863</c:v>
                </c:pt>
                <c:pt idx="2967">
                  <c:v>23.463132000000002</c:v>
                </c:pt>
                <c:pt idx="2968">
                  <c:v>23.366696999999998</c:v>
                </c:pt>
                <c:pt idx="2969">
                  <c:v>23.316648000000001</c:v>
                </c:pt>
                <c:pt idx="2970">
                  <c:v>23.388669</c:v>
                </c:pt>
                <c:pt idx="2971">
                  <c:v>23.371580000000002</c:v>
                </c:pt>
                <c:pt idx="2972">
                  <c:v>23.344723999999999</c:v>
                </c:pt>
                <c:pt idx="2973">
                  <c:v>23.322752000000001</c:v>
                </c:pt>
                <c:pt idx="2974">
                  <c:v>23.360593000000001</c:v>
                </c:pt>
                <c:pt idx="2975">
                  <c:v>23.317869000000002</c:v>
                </c:pt>
                <c:pt idx="2976">
                  <c:v>23.382566000000001</c:v>
                </c:pt>
                <c:pt idx="2977">
                  <c:v>23.387449</c:v>
                </c:pt>
                <c:pt idx="2978">
                  <c:v>23.365476000000001</c:v>
                </c:pt>
                <c:pt idx="2979">
                  <c:v>23.306882000000002</c:v>
                </c:pt>
                <c:pt idx="2980">
                  <c:v>23.319089000000002</c:v>
                </c:pt>
                <c:pt idx="2981">
                  <c:v>23.371580000000002</c:v>
                </c:pt>
                <c:pt idx="2982">
                  <c:v>23.419187000000001</c:v>
                </c:pt>
                <c:pt idx="2983">
                  <c:v>23.403317999999999</c:v>
                </c:pt>
                <c:pt idx="2984">
                  <c:v>23.344723999999999</c:v>
                </c:pt>
                <c:pt idx="2985">
                  <c:v>23.371580000000002</c:v>
                </c:pt>
                <c:pt idx="2986">
                  <c:v>23.358152</c:v>
                </c:pt>
                <c:pt idx="2987">
                  <c:v>23.333738</c:v>
                </c:pt>
                <c:pt idx="2988">
                  <c:v>23.391110999999999</c:v>
                </c:pt>
                <c:pt idx="2989">
                  <c:v>23.393552</c:v>
                </c:pt>
                <c:pt idx="2990">
                  <c:v>23.382566000000001</c:v>
                </c:pt>
                <c:pt idx="2991">
                  <c:v>23.392332</c:v>
                </c:pt>
                <c:pt idx="2992">
                  <c:v>23.347166000000001</c:v>
                </c:pt>
                <c:pt idx="2993">
                  <c:v>23.338621</c:v>
                </c:pt>
                <c:pt idx="2994">
                  <c:v>23.377683000000001</c:v>
                </c:pt>
                <c:pt idx="2995">
                  <c:v>23.436277</c:v>
                </c:pt>
                <c:pt idx="2996">
                  <c:v>23.352048</c:v>
                </c:pt>
                <c:pt idx="2997">
                  <c:v>23.305662000000002</c:v>
                </c:pt>
                <c:pt idx="2998">
                  <c:v>23.330075999999998</c:v>
                </c:pt>
                <c:pt idx="2999">
                  <c:v>23.395994000000002</c:v>
                </c:pt>
                <c:pt idx="3000">
                  <c:v>23.409420999999998</c:v>
                </c:pt>
                <c:pt idx="3001">
                  <c:v>23.344723999999999</c:v>
                </c:pt>
                <c:pt idx="3002">
                  <c:v>23.331295999999998</c:v>
                </c:pt>
                <c:pt idx="3003">
                  <c:v>23.374020999999999</c:v>
                </c:pt>
                <c:pt idx="3004">
                  <c:v>23.363035</c:v>
                </c:pt>
                <c:pt idx="3005">
                  <c:v>23.370359000000001</c:v>
                </c:pt>
                <c:pt idx="3006">
                  <c:v>23.404539</c:v>
                </c:pt>
                <c:pt idx="3007">
                  <c:v>23.371580000000002</c:v>
                </c:pt>
                <c:pt idx="3008">
                  <c:v>23.391110999999999</c:v>
                </c:pt>
                <c:pt idx="3009">
                  <c:v>23.372800000000002</c:v>
                </c:pt>
                <c:pt idx="3010">
                  <c:v>23.316648000000001</c:v>
                </c:pt>
                <c:pt idx="3011">
                  <c:v>23.316648000000001</c:v>
                </c:pt>
                <c:pt idx="3012">
                  <c:v>23.302</c:v>
                </c:pt>
                <c:pt idx="3013">
                  <c:v>23.292234000000001</c:v>
                </c:pt>
                <c:pt idx="3014">
                  <c:v>23.360593000000001</c:v>
                </c:pt>
                <c:pt idx="3015">
                  <c:v>23.405759</c:v>
                </c:pt>
                <c:pt idx="3016">
                  <c:v>23.389890000000001</c:v>
                </c:pt>
                <c:pt idx="3017">
                  <c:v>23.355709999999998</c:v>
                </c:pt>
                <c:pt idx="3018">
                  <c:v>23.333738</c:v>
                </c:pt>
                <c:pt idx="3019">
                  <c:v>23.394773000000001</c:v>
                </c:pt>
                <c:pt idx="3020">
                  <c:v>23.42407</c:v>
                </c:pt>
                <c:pt idx="3021">
                  <c:v>23.386227999999999</c:v>
                </c:pt>
                <c:pt idx="3022">
                  <c:v>23.437498000000001</c:v>
                </c:pt>
                <c:pt idx="3023">
                  <c:v>23.436277</c:v>
                </c:pt>
                <c:pt idx="3024">
                  <c:v>23.364255</c:v>
                </c:pt>
                <c:pt idx="3025">
                  <c:v>23.360593000000001</c:v>
                </c:pt>
                <c:pt idx="3026">
                  <c:v>23.375242</c:v>
                </c:pt>
                <c:pt idx="3027">
                  <c:v>23.309324</c:v>
                </c:pt>
                <c:pt idx="3028">
                  <c:v>23.291013</c:v>
                </c:pt>
                <c:pt idx="3029">
                  <c:v>23.311765000000001</c:v>
                </c:pt>
                <c:pt idx="3030">
                  <c:v>23.331295999999998</c:v>
                </c:pt>
                <c:pt idx="3031">
                  <c:v>23.328855000000001</c:v>
                </c:pt>
                <c:pt idx="3032">
                  <c:v>23.347166000000001</c:v>
                </c:pt>
                <c:pt idx="3033">
                  <c:v>23.338621</c:v>
                </c:pt>
                <c:pt idx="3034">
                  <c:v>23.400877000000001</c:v>
                </c:pt>
                <c:pt idx="3035">
                  <c:v>23.393552</c:v>
                </c:pt>
                <c:pt idx="3036">
                  <c:v>23.391110999999999</c:v>
                </c:pt>
                <c:pt idx="3037">
                  <c:v>23.376462</c:v>
                </c:pt>
                <c:pt idx="3038">
                  <c:v>23.349606999999999</c:v>
                </c:pt>
                <c:pt idx="3039">
                  <c:v>23.356930999999999</c:v>
                </c:pt>
                <c:pt idx="3040">
                  <c:v>23.374020999999999</c:v>
                </c:pt>
                <c:pt idx="3041">
                  <c:v>23.361813999999999</c:v>
                </c:pt>
                <c:pt idx="3042">
                  <c:v>23.299558000000001</c:v>
                </c:pt>
                <c:pt idx="3043">
                  <c:v>23.305662000000002</c:v>
                </c:pt>
                <c:pt idx="3044">
                  <c:v>23.233640000000001</c:v>
                </c:pt>
                <c:pt idx="3045">
                  <c:v>23.251950999999998</c:v>
                </c:pt>
                <c:pt idx="3046">
                  <c:v>23.272703</c:v>
                </c:pt>
                <c:pt idx="3047">
                  <c:v>23.28491</c:v>
                </c:pt>
                <c:pt idx="3048">
                  <c:v>23.299558000000001</c:v>
                </c:pt>
                <c:pt idx="3049">
                  <c:v>23.336179000000001</c:v>
                </c:pt>
                <c:pt idx="3050">
                  <c:v>23.342282999999998</c:v>
                </c:pt>
                <c:pt idx="3051">
                  <c:v>23.254391999999999</c:v>
                </c:pt>
                <c:pt idx="3052">
                  <c:v>23.312985999999999</c:v>
                </c:pt>
                <c:pt idx="3053">
                  <c:v>23.416746</c:v>
                </c:pt>
                <c:pt idx="3054">
                  <c:v>23.411863</c:v>
                </c:pt>
                <c:pt idx="3055">
                  <c:v>23.443601000000001</c:v>
                </c:pt>
                <c:pt idx="3056">
                  <c:v>23.465574</c:v>
                </c:pt>
                <c:pt idx="3057">
                  <c:v>23.311765000000001</c:v>
                </c:pt>
                <c:pt idx="3058">
                  <c:v>23.259274999999999</c:v>
                </c:pt>
                <c:pt idx="3059">
                  <c:v>23.343502999999998</c:v>
                </c:pt>
                <c:pt idx="3060">
                  <c:v>23.385007000000002</c:v>
                </c:pt>
                <c:pt idx="3061">
                  <c:v>23.342282999999998</c:v>
                </c:pt>
                <c:pt idx="3062">
                  <c:v>23.383787000000002</c:v>
                </c:pt>
                <c:pt idx="3063">
                  <c:v>23.360593000000001</c:v>
                </c:pt>
                <c:pt idx="3064">
                  <c:v>23.359373000000001</c:v>
                </c:pt>
                <c:pt idx="3065">
                  <c:v>23.302</c:v>
                </c:pt>
                <c:pt idx="3066">
                  <c:v>23.332516999999999</c:v>
                </c:pt>
                <c:pt idx="3067">
                  <c:v>23.363035</c:v>
                </c:pt>
                <c:pt idx="3068">
                  <c:v>23.344723999999999</c:v>
                </c:pt>
                <c:pt idx="3069">
                  <c:v>23.399656</c:v>
                </c:pt>
                <c:pt idx="3070">
                  <c:v>23.391110999999999</c:v>
                </c:pt>
                <c:pt idx="3071">
                  <c:v>23.328855000000001</c:v>
                </c:pt>
                <c:pt idx="3072">
                  <c:v>23.345945</c:v>
                </c:pt>
                <c:pt idx="3073">
                  <c:v>23.317869000000002</c:v>
                </c:pt>
                <c:pt idx="3074">
                  <c:v>23.322752000000001</c:v>
                </c:pt>
                <c:pt idx="3075">
                  <c:v>23.328855000000001</c:v>
                </c:pt>
                <c:pt idx="3076">
                  <c:v>23.322752000000001</c:v>
                </c:pt>
                <c:pt idx="3077">
                  <c:v>23.299558000000001</c:v>
                </c:pt>
                <c:pt idx="3078">
                  <c:v>23.344723999999999</c:v>
                </c:pt>
                <c:pt idx="3079">
                  <c:v>23.312985999999999</c:v>
                </c:pt>
                <c:pt idx="3080">
                  <c:v>23.321531</c:v>
                </c:pt>
                <c:pt idx="3081">
                  <c:v>23.349606999999999</c:v>
                </c:pt>
                <c:pt idx="3082">
                  <c:v>23.374020999999999</c:v>
                </c:pt>
                <c:pt idx="3083">
                  <c:v>23.300778999999999</c:v>
                </c:pt>
                <c:pt idx="3084">
                  <c:v>23.349606999999999</c:v>
                </c:pt>
                <c:pt idx="3085">
                  <c:v>23.375242</c:v>
                </c:pt>
                <c:pt idx="3086">
                  <c:v>23.376462</c:v>
                </c:pt>
                <c:pt idx="3087">
                  <c:v>23.348386000000001</c:v>
                </c:pt>
                <c:pt idx="3088">
                  <c:v>23.325192999999999</c:v>
                </c:pt>
                <c:pt idx="3089">
                  <c:v>23.339841</c:v>
                </c:pt>
                <c:pt idx="3090">
                  <c:v>23.408200999999998</c:v>
                </c:pt>
                <c:pt idx="3091">
                  <c:v>23.369138</c:v>
                </c:pt>
                <c:pt idx="3092">
                  <c:v>23.376462</c:v>
                </c:pt>
                <c:pt idx="3093">
                  <c:v>23.377683000000001</c:v>
                </c:pt>
                <c:pt idx="3094">
                  <c:v>23.356930999999999</c:v>
                </c:pt>
                <c:pt idx="3095">
                  <c:v>23.337399999999999</c:v>
                </c:pt>
                <c:pt idx="3096">
                  <c:v>23.350828</c:v>
                </c:pt>
                <c:pt idx="3097">
                  <c:v>23.321531</c:v>
                </c:pt>
                <c:pt idx="3098">
                  <c:v>23.317869000000002</c:v>
                </c:pt>
                <c:pt idx="3099">
                  <c:v>23.344723999999999</c:v>
                </c:pt>
                <c:pt idx="3100">
                  <c:v>23.337399999999999</c:v>
                </c:pt>
                <c:pt idx="3101">
                  <c:v>23.337399999999999</c:v>
                </c:pt>
                <c:pt idx="3102">
                  <c:v>23.343502999999998</c:v>
                </c:pt>
                <c:pt idx="3103">
                  <c:v>23.325192999999999</c:v>
                </c:pt>
                <c:pt idx="3104">
                  <c:v>23.319089000000002</c:v>
                </c:pt>
                <c:pt idx="3105">
                  <c:v>23.319089000000002</c:v>
                </c:pt>
                <c:pt idx="3106">
                  <c:v>23.320309999999999</c:v>
                </c:pt>
                <c:pt idx="3107">
                  <c:v>23.342282999999998</c:v>
                </c:pt>
                <c:pt idx="3108">
                  <c:v>23.366696999999998</c:v>
                </c:pt>
                <c:pt idx="3109">
                  <c:v>23.338621</c:v>
                </c:pt>
                <c:pt idx="3110">
                  <c:v>23.349606999999999</c:v>
                </c:pt>
                <c:pt idx="3111">
                  <c:v>23.349606999999999</c:v>
                </c:pt>
                <c:pt idx="3112">
                  <c:v>23.312985999999999</c:v>
                </c:pt>
                <c:pt idx="3113">
                  <c:v>23.311765000000001</c:v>
                </c:pt>
                <c:pt idx="3114">
                  <c:v>23.339841</c:v>
                </c:pt>
                <c:pt idx="3115">
                  <c:v>23.331295999999998</c:v>
                </c:pt>
                <c:pt idx="3116">
                  <c:v>23.308102999999999</c:v>
                </c:pt>
                <c:pt idx="3117">
                  <c:v>23.361813999999999</c:v>
                </c:pt>
                <c:pt idx="3118">
                  <c:v>23.371580000000002</c:v>
                </c:pt>
                <c:pt idx="3119">
                  <c:v>23.359373000000001</c:v>
                </c:pt>
                <c:pt idx="3120">
                  <c:v>23.354489999999998</c:v>
                </c:pt>
                <c:pt idx="3121">
                  <c:v>23.341062000000001</c:v>
                </c:pt>
                <c:pt idx="3122">
                  <c:v>23.315427</c:v>
                </c:pt>
                <c:pt idx="3123">
                  <c:v>23.28613</c:v>
                </c:pt>
                <c:pt idx="3124">
                  <c:v>23.311765000000001</c:v>
                </c:pt>
                <c:pt idx="3125">
                  <c:v>23.309324</c:v>
                </c:pt>
                <c:pt idx="3126">
                  <c:v>23.306882000000002</c:v>
                </c:pt>
                <c:pt idx="3127">
                  <c:v>23.319089000000002</c:v>
                </c:pt>
                <c:pt idx="3128">
                  <c:v>23.289793</c:v>
                </c:pt>
                <c:pt idx="3129">
                  <c:v>23.28613</c:v>
                </c:pt>
                <c:pt idx="3130">
                  <c:v>23.288571999999998</c:v>
                </c:pt>
                <c:pt idx="3131">
                  <c:v>23.281248000000001</c:v>
                </c:pt>
                <c:pt idx="3132">
                  <c:v>23.264157999999998</c:v>
                </c:pt>
                <c:pt idx="3133">
                  <c:v>23.258054000000001</c:v>
                </c:pt>
                <c:pt idx="3134">
                  <c:v>23.275144000000001</c:v>
                </c:pt>
                <c:pt idx="3135">
                  <c:v>23.273923</c:v>
                </c:pt>
                <c:pt idx="3136">
                  <c:v>23.253170999999998</c:v>
                </c:pt>
                <c:pt idx="3137">
                  <c:v>23.270261000000001</c:v>
                </c:pt>
                <c:pt idx="3138">
                  <c:v>23.297117</c:v>
                </c:pt>
                <c:pt idx="3139">
                  <c:v>23.282468000000001</c:v>
                </c:pt>
                <c:pt idx="3140">
                  <c:v>23.271481999999999</c:v>
                </c:pt>
                <c:pt idx="3141">
                  <c:v>23.266598999999999</c:v>
                </c:pt>
                <c:pt idx="3142">
                  <c:v>23.295895999999999</c:v>
                </c:pt>
                <c:pt idx="3143">
                  <c:v>23.294675000000002</c:v>
                </c:pt>
                <c:pt idx="3144">
                  <c:v>23.28491</c:v>
                </c:pt>
                <c:pt idx="3145">
                  <c:v>23.28491</c:v>
                </c:pt>
                <c:pt idx="3146">
                  <c:v>23.278805999999999</c:v>
                </c:pt>
                <c:pt idx="3147">
                  <c:v>23.258054000000001</c:v>
                </c:pt>
                <c:pt idx="3148">
                  <c:v>23.231199</c:v>
                </c:pt>
                <c:pt idx="3149">
                  <c:v>23.247067999999999</c:v>
                </c:pt>
                <c:pt idx="3150">
                  <c:v>23.275144000000001</c:v>
                </c:pt>
                <c:pt idx="3151">
                  <c:v>23.28491</c:v>
                </c:pt>
                <c:pt idx="3152">
                  <c:v>23.28613</c:v>
                </c:pt>
                <c:pt idx="3153">
                  <c:v>23.276364999999998</c:v>
                </c:pt>
                <c:pt idx="3154">
                  <c:v>23.269041000000001</c:v>
                </c:pt>
                <c:pt idx="3155">
                  <c:v>23.256834000000001</c:v>
                </c:pt>
                <c:pt idx="3156">
                  <c:v>23.243406</c:v>
                </c:pt>
                <c:pt idx="3157">
                  <c:v>23.293455000000002</c:v>
                </c:pt>
                <c:pt idx="3158">
                  <c:v>23.310544</c:v>
                </c:pt>
                <c:pt idx="3159">
                  <c:v>23.270261000000001</c:v>
                </c:pt>
                <c:pt idx="3160">
                  <c:v>23.245847000000001</c:v>
                </c:pt>
                <c:pt idx="3161">
                  <c:v>23.231199</c:v>
                </c:pt>
                <c:pt idx="3162">
                  <c:v>23.264157999999998</c:v>
                </c:pt>
                <c:pt idx="3163">
                  <c:v>23.275144000000001</c:v>
                </c:pt>
                <c:pt idx="3164">
                  <c:v>23.272703</c:v>
                </c:pt>
                <c:pt idx="3165">
                  <c:v>23.292234000000001</c:v>
                </c:pt>
                <c:pt idx="3166">
                  <c:v>23.289793</c:v>
                </c:pt>
                <c:pt idx="3167">
                  <c:v>23.272703</c:v>
                </c:pt>
                <c:pt idx="3168">
                  <c:v>23.261716</c:v>
                </c:pt>
                <c:pt idx="3169">
                  <c:v>23.243406</c:v>
                </c:pt>
                <c:pt idx="3170">
                  <c:v>23.227537000000002</c:v>
                </c:pt>
                <c:pt idx="3171">
                  <c:v>23.214109000000001</c:v>
                </c:pt>
                <c:pt idx="3172">
                  <c:v>23.227537000000002</c:v>
                </c:pt>
                <c:pt idx="3173">
                  <c:v>23.242184999999999</c:v>
                </c:pt>
                <c:pt idx="3174">
                  <c:v>23.254391999999999</c:v>
                </c:pt>
                <c:pt idx="3175">
                  <c:v>23.289793</c:v>
                </c:pt>
                <c:pt idx="3176">
                  <c:v>23.271481999999999</c:v>
                </c:pt>
                <c:pt idx="3177">
                  <c:v>23.239744000000002</c:v>
                </c:pt>
                <c:pt idx="3178">
                  <c:v>23.217770999999999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E029-4632-86A6-8E4FB0C5C741}"/>
            </c:ext>
          </c:extLst>
        </c:ser>
        <c:ser>
          <c:idx val="1"/>
          <c:order val="1"/>
          <c:tx>
            <c:v>Frame Temp (°C)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[Data_1000N.xlsx]sheet1!$A$2:$A$3251</c:f>
              <c:numCache>
                <c:formatCode>General</c:formatCode>
                <c:ptCount val="3250"/>
                <c:pt idx="0">
                  <c:v>5.2</c:v>
                </c:pt>
                <c:pt idx="1">
                  <c:v>5.25</c:v>
                </c:pt>
                <c:pt idx="2">
                  <c:v>5.3</c:v>
                </c:pt>
                <c:pt idx="3">
                  <c:v>5.35</c:v>
                </c:pt>
                <c:pt idx="4">
                  <c:v>5.4</c:v>
                </c:pt>
                <c:pt idx="5">
                  <c:v>5.45</c:v>
                </c:pt>
                <c:pt idx="6">
                  <c:v>5.5</c:v>
                </c:pt>
                <c:pt idx="7">
                  <c:v>5.55</c:v>
                </c:pt>
                <c:pt idx="8">
                  <c:v>5.6</c:v>
                </c:pt>
                <c:pt idx="9">
                  <c:v>6</c:v>
                </c:pt>
                <c:pt idx="10">
                  <c:v>6.3</c:v>
                </c:pt>
                <c:pt idx="11">
                  <c:v>6.6</c:v>
                </c:pt>
                <c:pt idx="12">
                  <c:v>6.9</c:v>
                </c:pt>
                <c:pt idx="13">
                  <c:v>7.55</c:v>
                </c:pt>
                <c:pt idx="14">
                  <c:v>8.8000000000000007</c:v>
                </c:pt>
                <c:pt idx="15">
                  <c:v>9.0500000000000007</c:v>
                </c:pt>
                <c:pt idx="16">
                  <c:v>9.25</c:v>
                </c:pt>
                <c:pt idx="17">
                  <c:v>9.5</c:v>
                </c:pt>
                <c:pt idx="18">
                  <c:v>10.1</c:v>
                </c:pt>
                <c:pt idx="19">
                  <c:v>11.45</c:v>
                </c:pt>
                <c:pt idx="20">
                  <c:v>11.65</c:v>
                </c:pt>
                <c:pt idx="21">
                  <c:v>11.9</c:v>
                </c:pt>
                <c:pt idx="22">
                  <c:v>12.2</c:v>
                </c:pt>
                <c:pt idx="23">
                  <c:v>13.15</c:v>
                </c:pt>
                <c:pt idx="24">
                  <c:v>13.5</c:v>
                </c:pt>
                <c:pt idx="25">
                  <c:v>13.75</c:v>
                </c:pt>
                <c:pt idx="26">
                  <c:v>14.05</c:v>
                </c:pt>
                <c:pt idx="27">
                  <c:v>15.15</c:v>
                </c:pt>
                <c:pt idx="28">
                  <c:v>15.5</c:v>
                </c:pt>
                <c:pt idx="29">
                  <c:v>15.7</c:v>
                </c:pt>
                <c:pt idx="30">
                  <c:v>16.05</c:v>
                </c:pt>
                <c:pt idx="31">
                  <c:v>16.95</c:v>
                </c:pt>
                <c:pt idx="32">
                  <c:v>17.2</c:v>
                </c:pt>
                <c:pt idx="33">
                  <c:v>17.55</c:v>
                </c:pt>
                <c:pt idx="34">
                  <c:v>17.850000000000001</c:v>
                </c:pt>
                <c:pt idx="35">
                  <c:v>18.8</c:v>
                </c:pt>
                <c:pt idx="36">
                  <c:v>19.100000000000001</c:v>
                </c:pt>
                <c:pt idx="37">
                  <c:v>19.45</c:v>
                </c:pt>
                <c:pt idx="38">
                  <c:v>19.7</c:v>
                </c:pt>
                <c:pt idx="39">
                  <c:v>20.9</c:v>
                </c:pt>
                <c:pt idx="40">
                  <c:v>21.2</c:v>
                </c:pt>
                <c:pt idx="41">
                  <c:v>21.45</c:v>
                </c:pt>
                <c:pt idx="42">
                  <c:v>21.75</c:v>
                </c:pt>
                <c:pt idx="43">
                  <c:v>22.6</c:v>
                </c:pt>
                <c:pt idx="44">
                  <c:v>22.85</c:v>
                </c:pt>
                <c:pt idx="45">
                  <c:v>23.15</c:v>
                </c:pt>
                <c:pt idx="46">
                  <c:v>23.45</c:v>
                </c:pt>
                <c:pt idx="47">
                  <c:v>24.2</c:v>
                </c:pt>
                <c:pt idx="48">
                  <c:v>24.9</c:v>
                </c:pt>
                <c:pt idx="49">
                  <c:v>25.95</c:v>
                </c:pt>
                <c:pt idx="50">
                  <c:v>26.2</c:v>
                </c:pt>
                <c:pt idx="51">
                  <c:v>26.45</c:v>
                </c:pt>
                <c:pt idx="52">
                  <c:v>26.75</c:v>
                </c:pt>
                <c:pt idx="53">
                  <c:v>27.6</c:v>
                </c:pt>
                <c:pt idx="54">
                  <c:v>27.9</c:v>
                </c:pt>
                <c:pt idx="55">
                  <c:v>28.2</c:v>
                </c:pt>
                <c:pt idx="56">
                  <c:v>28.5</c:v>
                </c:pt>
                <c:pt idx="57">
                  <c:v>29.45</c:v>
                </c:pt>
                <c:pt idx="58">
                  <c:v>29.75</c:v>
                </c:pt>
                <c:pt idx="59">
                  <c:v>30.05</c:v>
                </c:pt>
                <c:pt idx="60">
                  <c:v>30.35</c:v>
                </c:pt>
                <c:pt idx="61">
                  <c:v>31.4</c:v>
                </c:pt>
                <c:pt idx="62">
                  <c:v>31.65</c:v>
                </c:pt>
                <c:pt idx="63">
                  <c:v>31.9</c:v>
                </c:pt>
                <c:pt idx="64">
                  <c:v>32.25</c:v>
                </c:pt>
                <c:pt idx="65">
                  <c:v>32.85</c:v>
                </c:pt>
                <c:pt idx="66">
                  <c:v>33.799999999999997</c:v>
                </c:pt>
                <c:pt idx="67">
                  <c:v>34.1</c:v>
                </c:pt>
                <c:pt idx="68">
                  <c:v>34.950000000000003</c:v>
                </c:pt>
                <c:pt idx="69">
                  <c:v>35.950000000000003</c:v>
                </c:pt>
                <c:pt idx="70">
                  <c:v>36.25</c:v>
                </c:pt>
                <c:pt idx="71">
                  <c:v>36.6</c:v>
                </c:pt>
                <c:pt idx="72">
                  <c:v>37.35</c:v>
                </c:pt>
                <c:pt idx="73">
                  <c:v>38.799999999999997</c:v>
                </c:pt>
                <c:pt idx="74">
                  <c:v>39.15</c:v>
                </c:pt>
                <c:pt idx="75">
                  <c:v>39.450000000000003</c:v>
                </c:pt>
                <c:pt idx="76">
                  <c:v>40.25</c:v>
                </c:pt>
                <c:pt idx="77">
                  <c:v>41.35</c:v>
                </c:pt>
                <c:pt idx="78">
                  <c:v>41.9</c:v>
                </c:pt>
                <c:pt idx="79">
                  <c:v>43.25</c:v>
                </c:pt>
                <c:pt idx="80">
                  <c:v>44.65</c:v>
                </c:pt>
                <c:pt idx="81">
                  <c:v>45</c:v>
                </c:pt>
                <c:pt idx="82">
                  <c:v>45.3</c:v>
                </c:pt>
                <c:pt idx="83">
                  <c:v>46.2</c:v>
                </c:pt>
                <c:pt idx="84">
                  <c:v>46.55</c:v>
                </c:pt>
                <c:pt idx="85">
                  <c:v>46.85</c:v>
                </c:pt>
                <c:pt idx="86">
                  <c:v>47.15</c:v>
                </c:pt>
                <c:pt idx="87">
                  <c:v>48.45</c:v>
                </c:pt>
                <c:pt idx="88">
                  <c:v>48.75</c:v>
                </c:pt>
                <c:pt idx="89">
                  <c:v>49</c:v>
                </c:pt>
                <c:pt idx="90">
                  <c:v>49.2</c:v>
                </c:pt>
                <c:pt idx="91">
                  <c:v>49.55</c:v>
                </c:pt>
                <c:pt idx="92">
                  <c:v>50.35</c:v>
                </c:pt>
                <c:pt idx="93">
                  <c:v>51.1</c:v>
                </c:pt>
                <c:pt idx="94">
                  <c:v>51.35</c:v>
                </c:pt>
                <c:pt idx="95">
                  <c:v>51.6</c:v>
                </c:pt>
                <c:pt idx="96">
                  <c:v>51.85</c:v>
                </c:pt>
                <c:pt idx="97">
                  <c:v>52.1</c:v>
                </c:pt>
                <c:pt idx="98">
                  <c:v>52.8</c:v>
                </c:pt>
                <c:pt idx="99">
                  <c:v>53.45</c:v>
                </c:pt>
                <c:pt idx="100">
                  <c:v>54.4</c:v>
                </c:pt>
                <c:pt idx="101">
                  <c:v>54.7</c:v>
                </c:pt>
                <c:pt idx="102">
                  <c:v>54.95</c:v>
                </c:pt>
                <c:pt idx="103">
                  <c:v>55.15</c:v>
                </c:pt>
                <c:pt idx="104">
                  <c:v>55.7</c:v>
                </c:pt>
                <c:pt idx="105">
                  <c:v>56.7</c:v>
                </c:pt>
                <c:pt idx="106">
                  <c:v>56.9</c:v>
                </c:pt>
                <c:pt idx="107">
                  <c:v>57.1</c:v>
                </c:pt>
                <c:pt idx="108">
                  <c:v>57.35</c:v>
                </c:pt>
                <c:pt idx="109">
                  <c:v>57.7</c:v>
                </c:pt>
                <c:pt idx="110">
                  <c:v>59.05</c:v>
                </c:pt>
                <c:pt idx="111">
                  <c:v>59.75</c:v>
                </c:pt>
                <c:pt idx="112">
                  <c:v>60</c:v>
                </c:pt>
                <c:pt idx="113">
                  <c:v>60.25</c:v>
                </c:pt>
                <c:pt idx="114">
                  <c:v>60.5</c:v>
                </c:pt>
                <c:pt idx="115">
                  <c:v>60.75</c:v>
                </c:pt>
                <c:pt idx="116">
                  <c:v>61.7</c:v>
                </c:pt>
                <c:pt idx="117">
                  <c:v>62.5</c:v>
                </c:pt>
                <c:pt idx="118">
                  <c:v>62.75</c:v>
                </c:pt>
                <c:pt idx="119">
                  <c:v>63.05</c:v>
                </c:pt>
                <c:pt idx="120">
                  <c:v>63.3</c:v>
                </c:pt>
                <c:pt idx="121">
                  <c:v>64</c:v>
                </c:pt>
                <c:pt idx="122">
                  <c:v>65.150000000000006</c:v>
                </c:pt>
                <c:pt idx="123">
                  <c:v>65.400000000000006</c:v>
                </c:pt>
                <c:pt idx="124">
                  <c:v>66.75</c:v>
                </c:pt>
                <c:pt idx="125">
                  <c:v>67.25</c:v>
                </c:pt>
                <c:pt idx="126">
                  <c:v>67.650000000000006</c:v>
                </c:pt>
                <c:pt idx="127">
                  <c:v>68.95</c:v>
                </c:pt>
                <c:pt idx="128">
                  <c:v>69.25</c:v>
                </c:pt>
                <c:pt idx="129">
                  <c:v>69.650000000000006</c:v>
                </c:pt>
                <c:pt idx="130">
                  <c:v>70.599999999999994</c:v>
                </c:pt>
                <c:pt idx="131">
                  <c:v>71</c:v>
                </c:pt>
                <c:pt idx="132">
                  <c:v>71.3</c:v>
                </c:pt>
                <c:pt idx="133">
                  <c:v>72.05</c:v>
                </c:pt>
                <c:pt idx="134">
                  <c:v>74.2</c:v>
                </c:pt>
                <c:pt idx="135">
                  <c:v>76.099999999999994</c:v>
                </c:pt>
                <c:pt idx="136">
                  <c:v>76.55</c:v>
                </c:pt>
                <c:pt idx="137">
                  <c:v>78.25</c:v>
                </c:pt>
                <c:pt idx="138">
                  <c:v>78.8</c:v>
                </c:pt>
                <c:pt idx="139">
                  <c:v>80.3</c:v>
                </c:pt>
                <c:pt idx="140">
                  <c:v>80.900000000000006</c:v>
                </c:pt>
                <c:pt idx="141">
                  <c:v>81.2</c:v>
                </c:pt>
                <c:pt idx="142">
                  <c:v>82.15</c:v>
                </c:pt>
                <c:pt idx="143">
                  <c:v>82.6</c:v>
                </c:pt>
                <c:pt idx="144">
                  <c:v>83.05</c:v>
                </c:pt>
                <c:pt idx="145">
                  <c:v>84.1</c:v>
                </c:pt>
                <c:pt idx="146">
                  <c:v>84.4</c:v>
                </c:pt>
                <c:pt idx="147">
                  <c:v>84.75</c:v>
                </c:pt>
                <c:pt idx="148">
                  <c:v>85.05</c:v>
                </c:pt>
                <c:pt idx="149">
                  <c:v>86.1</c:v>
                </c:pt>
                <c:pt idx="150">
                  <c:v>86.3</c:v>
                </c:pt>
                <c:pt idx="151">
                  <c:v>86.65</c:v>
                </c:pt>
                <c:pt idx="152">
                  <c:v>87.5</c:v>
                </c:pt>
                <c:pt idx="153">
                  <c:v>88.65</c:v>
                </c:pt>
                <c:pt idx="154">
                  <c:v>88.85</c:v>
                </c:pt>
                <c:pt idx="155">
                  <c:v>89.15</c:v>
                </c:pt>
                <c:pt idx="156">
                  <c:v>90.4</c:v>
                </c:pt>
                <c:pt idx="157">
                  <c:v>90.85</c:v>
                </c:pt>
                <c:pt idx="158">
                  <c:v>91.1</c:v>
                </c:pt>
                <c:pt idx="159">
                  <c:v>92.05</c:v>
                </c:pt>
                <c:pt idx="160">
                  <c:v>92.3</c:v>
                </c:pt>
                <c:pt idx="161">
                  <c:v>92.6</c:v>
                </c:pt>
                <c:pt idx="162">
                  <c:v>92.8</c:v>
                </c:pt>
                <c:pt idx="163">
                  <c:v>93.75</c:v>
                </c:pt>
                <c:pt idx="164">
                  <c:v>94</c:v>
                </c:pt>
                <c:pt idx="165">
                  <c:v>94.25</c:v>
                </c:pt>
                <c:pt idx="166">
                  <c:v>94.45</c:v>
                </c:pt>
                <c:pt idx="167">
                  <c:v>95.35</c:v>
                </c:pt>
                <c:pt idx="168">
                  <c:v>95.55</c:v>
                </c:pt>
                <c:pt idx="169">
                  <c:v>95.8</c:v>
                </c:pt>
                <c:pt idx="170">
                  <c:v>96.05</c:v>
                </c:pt>
                <c:pt idx="171">
                  <c:v>96.85</c:v>
                </c:pt>
                <c:pt idx="172">
                  <c:v>97.1</c:v>
                </c:pt>
                <c:pt idx="173">
                  <c:v>97.45</c:v>
                </c:pt>
                <c:pt idx="174">
                  <c:v>97.7</c:v>
                </c:pt>
                <c:pt idx="175">
                  <c:v>98.45</c:v>
                </c:pt>
                <c:pt idx="176">
                  <c:v>98.7</c:v>
                </c:pt>
                <c:pt idx="177">
                  <c:v>98.95</c:v>
                </c:pt>
                <c:pt idx="178">
                  <c:v>99.7</c:v>
                </c:pt>
                <c:pt idx="179">
                  <c:v>100.8</c:v>
                </c:pt>
                <c:pt idx="180">
                  <c:v>101.05</c:v>
                </c:pt>
                <c:pt idx="181">
                  <c:v>101.3</c:v>
                </c:pt>
                <c:pt idx="182">
                  <c:v>101.55</c:v>
                </c:pt>
                <c:pt idx="183">
                  <c:v>102.45</c:v>
                </c:pt>
                <c:pt idx="184">
                  <c:v>102.65</c:v>
                </c:pt>
                <c:pt idx="185">
                  <c:v>102.9</c:v>
                </c:pt>
                <c:pt idx="186">
                  <c:v>103.15</c:v>
                </c:pt>
                <c:pt idx="187">
                  <c:v>103.5</c:v>
                </c:pt>
                <c:pt idx="188">
                  <c:v>104.25</c:v>
                </c:pt>
                <c:pt idx="189">
                  <c:v>105</c:v>
                </c:pt>
                <c:pt idx="190">
                  <c:v>105.45</c:v>
                </c:pt>
                <c:pt idx="191">
                  <c:v>105.75</c:v>
                </c:pt>
                <c:pt idx="192">
                  <c:v>106.5</c:v>
                </c:pt>
                <c:pt idx="193">
                  <c:v>107.25</c:v>
                </c:pt>
                <c:pt idx="194">
                  <c:v>107.55</c:v>
                </c:pt>
                <c:pt idx="195">
                  <c:v>107.8</c:v>
                </c:pt>
                <c:pt idx="196">
                  <c:v>108.05</c:v>
                </c:pt>
                <c:pt idx="197">
                  <c:v>108.75</c:v>
                </c:pt>
                <c:pt idx="198">
                  <c:v>109.55</c:v>
                </c:pt>
                <c:pt idx="199">
                  <c:v>109.8</c:v>
                </c:pt>
                <c:pt idx="200">
                  <c:v>110.1</c:v>
                </c:pt>
                <c:pt idx="201">
                  <c:v>110.3</c:v>
                </c:pt>
                <c:pt idx="202">
                  <c:v>111.3</c:v>
                </c:pt>
                <c:pt idx="203">
                  <c:v>112.4</c:v>
                </c:pt>
                <c:pt idx="204">
                  <c:v>112.6</c:v>
                </c:pt>
                <c:pt idx="205">
                  <c:v>112.9</c:v>
                </c:pt>
                <c:pt idx="206">
                  <c:v>113.2</c:v>
                </c:pt>
                <c:pt idx="207">
                  <c:v>114.15</c:v>
                </c:pt>
                <c:pt idx="208">
                  <c:v>114.9</c:v>
                </c:pt>
                <c:pt idx="209">
                  <c:v>115.35</c:v>
                </c:pt>
                <c:pt idx="210">
                  <c:v>115.6</c:v>
                </c:pt>
                <c:pt idx="211">
                  <c:v>116.2</c:v>
                </c:pt>
                <c:pt idx="212">
                  <c:v>117.2</c:v>
                </c:pt>
                <c:pt idx="213">
                  <c:v>117.45</c:v>
                </c:pt>
                <c:pt idx="214">
                  <c:v>117.7</c:v>
                </c:pt>
                <c:pt idx="215">
                  <c:v>117.95</c:v>
                </c:pt>
                <c:pt idx="216">
                  <c:v>118.25</c:v>
                </c:pt>
                <c:pt idx="217">
                  <c:v>119.15</c:v>
                </c:pt>
                <c:pt idx="218">
                  <c:v>120</c:v>
                </c:pt>
                <c:pt idx="219">
                  <c:v>120.3</c:v>
                </c:pt>
                <c:pt idx="220">
                  <c:v>120.5</c:v>
                </c:pt>
                <c:pt idx="221">
                  <c:v>120.75</c:v>
                </c:pt>
                <c:pt idx="222">
                  <c:v>121.5</c:v>
                </c:pt>
                <c:pt idx="223">
                  <c:v>122.3</c:v>
                </c:pt>
                <c:pt idx="224">
                  <c:v>122.55</c:v>
                </c:pt>
                <c:pt idx="225">
                  <c:v>122.8</c:v>
                </c:pt>
                <c:pt idx="226">
                  <c:v>123</c:v>
                </c:pt>
                <c:pt idx="227">
                  <c:v>123.85</c:v>
                </c:pt>
                <c:pt idx="228">
                  <c:v>124.1</c:v>
                </c:pt>
                <c:pt idx="229">
                  <c:v>124.4</c:v>
                </c:pt>
                <c:pt idx="230">
                  <c:v>124.6</c:v>
                </c:pt>
                <c:pt idx="231">
                  <c:v>124.95</c:v>
                </c:pt>
                <c:pt idx="232">
                  <c:v>126.25</c:v>
                </c:pt>
                <c:pt idx="233">
                  <c:v>126.5</c:v>
                </c:pt>
                <c:pt idx="234">
                  <c:v>126.75</c:v>
                </c:pt>
                <c:pt idx="235">
                  <c:v>127.05</c:v>
                </c:pt>
                <c:pt idx="236">
                  <c:v>127.65</c:v>
                </c:pt>
                <c:pt idx="237">
                  <c:v>128.6</c:v>
                </c:pt>
                <c:pt idx="238">
                  <c:v>128.85</c:v>
                </c:pt>
                <c:pt idx="239">
                  <c:v>129.15</c:v>
                </c:pt>
                <c:pt idx="240">
                  <c:v>129.44999999999999</c:v>
                </c:pt>
                <c:pt idx="241">
                  <c:v>130.05000000000001</c:v>
                </c:pt>
                <c:pt idx="242">
                  <c:v>130.85</c:v>
                </c:pt>
                <c:pt idx="243">
                  <c:v>131.19999999999999</c:v>
                </c:pt>
                <c:pt idx="244">
                  <c:v>131.44999999999999</c:v>
                </c:pt>
                <c:pt idx="245">
                  <c:v>131.69999999999999</c:v>
                </c:pt>
                <c:pt idx="246">
                  <c:v>132.5</c:v>
                </c:pt>
                <c:pt idx="247">
                  <c:v>132.75</c:v>
                </c:pt>
                <c:pt idx="248">
                  <c:v>133</c:v>
                </c:pt>
                <c:pt idx="249">
                  <c:v>133.19999999999999</c:v>
                </c:pt>
                <c:pt idx="250">
                  <c:v>133.75</c:v>
                </c:pt>
                <c:pt idx="251">
                  <c:v>134.9</c:v>
                </c:pt>
                <c:pt idx="252">
                  <c:v>135.15</c:v>
                </c:pt>
                <c:pt idx="253">
                  <c:v>135.4</c:v>
                </c:pt>
                <c:pt idx="254">
                  <c:v>135.69999999999999</c:v>
                </c:pt>
                <c:pt idx="255">
                  <c:v>136.5</c:v>
                </c:pt>
                <c:pt idx="256">
                  <c:v>136.80000000000001</c:v>
                </c:pt>
                <c:pt idx="257">
                  <c:v>137.1</c:v>
                </c:pt>
                <c:pt idx="258">
                  <c:v>137.35</c:v>
                </c:pt>
                <c:pt idx="259">
                  <c:v>138.30000000000001</c:v>
                </c:pt>
                <c:pt idx="260">
                  <c:v>138.65</c:v>
                </c:pt>
                <c:pt idx="261">
                  <c:v>138.9</c:v>
                </c:pt>
                <c:pt idx="262">
                  <c:v>139.15</c:v>
                </c:pt>
                <c:pt idx="263">
                  <c:v>140.1</c:v>
                </c:pt>
                <c:pt idx="264">
                  <c:v>140.35</c:v>
                </c:pt>
                <c:pt idx="265">
                  <c:v>140.75</c:v>
                </c:pt>
                <c:pt idx="266">
                  <c:v>141</c:v>
                </c:pt>
                <c:pt idx="267">
                  <c:v>141.85</c:v>
                </c:pt>
                <c:pt idx="268">
                  <c:v>142.1</c:v>
                </c:pt>
                <c:pt idx="269">
                  <c:v>142.35</c:v>
                </c:pt>
                <c:pt idx="270">
                  <c:v>142.65</c:v>
                </c:pt>
                <c:pt idx="271">
                  <c:v>143.5</c:v>
                </c:pt>
                <c:pt idx="272">
                  <c:v>144.6</c:v>
                </c:pt>
                <c:pt idx="273">
                  <c:v>144.85</c:v>
                </c:pt>
                <c:pt idx="274">
                  <c:v>145.1</c:v>
                </c:pt>
                <c:pt idx="275">
                  <c:v>145.35</c:v>
                </c:pt>
                <c:pt idx="276">
                  <c:v>146.19999999999999</c:v>
                </c:pt>
                <c:pt idx="277">
                  <c:v>146.44999999999999</c:v>
                </c:pt>
                <c:pt idx="278">
                  <c:v>146.75</c:v>
                </c:pt>
                <c:pt idx="279">
                  <c:v>147</c:v>
                </c:pt>
                <c:pt idx="280">
                  <c:v>147.69999999999999</c:v>
                </c:pt>
                <c:pt idx="281">
                  <c:v>148.55000000000001</c:v>
                </c:pt>
                <c:pt idx="282">
                  <c:v>148.80000000000001</c:v>
                </c:pt>
                <c:pt idx="283">
                  <c:v>149.15</c:v>
                </c:pt>
                <c:pt idx="284">
                  <c:v>149.4</c:v>
                </c:pt>
                <c:pt idx="285">
                  <c:v>150.15</c:v>
                </c:pt>
                <c:pt idx="286">
                  <c:v>151.15</c:v>
                </c:pt>
                <c:pt idx="287">
                  <c:v>151.44999999999999</c:v>
                </c:pt>
                <c:pt idx="288">
                  <c:v>151.69999999999999</c:v>
                </c:pt>
                <c:pt idx="289">
                  <c:v>151.94999999999999</c:v>
                </c:pt>
                <c:pt idx="290">
                  <c:v>152.80000000000001</c:v>
                </c:pt>
                <c:pt idx="291">
                  <c:v>154</c:v>
                </c:pt>
                <c:pt idx="292">
                  <c:v>154.25</c:v>
                </c:pt>
                <c:pt idx="293">
                  <c:v>154.5</c:v>
                </c:pt>
                <c:pt idx="294">
                  <c:v>154.75</c:v>
                </c:pt>
                <c:pt idx="295">
                  <c:v>155.69999999999999</c:v>
                </c:pt>
                <c:pt idx="296">
                  <c:v>156</c:v>
                </c:pt>
                <c:pt idx="297">
                  <c:v>156.19999999999999</c:v>
                </c:pt>
                <c:pt idx="298">
                  <c:v>156.6</c:v>
                </c:pt>
                <c:pt idx="299">
                  <c:v>157.65</c:v>
                </c:pt>
                <c:pt idx="300">
                  <c:v>158</c:v>
                </c:pt>
                <c:pt idx="301">
                  <c:v>158.30000000000001</c:v>
                </c:pt>
                <c:pt idx="302">
                  <c:v>158.55000000000001</c:v>
                </c:pt>
                <c:pt idx="303">
                  <c:v>159.44999999999999</c:v>
                </c:pt>
                <c:pt idx="304">
                  <c:v>159.75</c:v>
                </c:pt>
                <c:pt idx="305">
                  <c:v>160</c:v>
                </c:pt>
                <c:pt idx="306">
                  <c:v>160.35</c:v>
                </c:pt>
                <c:pt idx="307">
                  <c:v>161.15</c:v>
                </c:pt>
                <c:pt idx="308">
                  <c:v>161.5</c:v>
                </c:pt>
                <c:pt idx="309">
                  <c:v>161.80000000000001</c:v>
                </c:pt>
                <c:pt idx="310">
                  <c:v>162.85</c:v>
                </c:pt>
                <c:pt idx="311">
                  <c:v>163.95</c:v>
                </c:pt>
                <c:pt idx="312">
                  <c:v>164.3</c:v>
                </c:pt>
                <c:pt idx="313">
                  <c:v>164.55</c:v>
                </c:pt>
                <c:pt idx="314">
                  <c:v>164.8</c:v>
                </c:pt>
                <c:pt idx="315">
                  <c:v>165.6</c:v>
                </c:pt>
                <c:pt idx="316">
                  <c:v>165.9</c:v>
                </c:pt>
                <c:pt idx="317">
                  <c:v>166.15</c:v>
                </c:pt>
                <c:pt idx="318">
                  <c:v>166.45</c:v>
                </c:pt>
                <c:pt idx="319">
                  <c:v>167.2</c:v>
                </c:pt>
                <c:pt idx="320">
                  <c:v>167.5</c:v>
                </c:pt>
                <c:pt idx="321">
                  <c:v>167.8</c:v>
                </c:pt>
                <c:pt idx="322">
                  <c:v>168.05</c:v>
                </c:pt>
                <c:pt idx="323">
                  <c:v>168.85</c:v>
                </c:pt>
                <c:pt idx="324">
                  <c:v>169.15</c:v>
                </c:pt>
                <c:pt idx="325">
                  <c:v>169.4</c:v>
                </c:pt>
                <c:pt idx="326">
                  <c:v>169.65</c:v>
                </c:pt>
                <c:pt idx="327">
                  <c:v>170.4</c:v>
                </c:pt>
                <c:pt idx="328">
                  <c:v>170.7</c:v>
                </c:pt>
                <c:pt idx="329">
                  <c:v>170.95</c:v>
                </c:pt>
                <c:pt idx="330">
                  <c:v>171.25</c:v>
                </c:pt>
                <c:pt idx="331">
                  <c:v>171.75</c:v>
                </c:pt>
                <c:pt idx="332">
                  <c:v>172.65</c:v>
                </c:pt>
                <c:pt idx="333">
                  <c:v>173.05</c:v>
                </c:pt>
                <c:pt idx="334">
                  <c:v>173.35</c:v>
                </c:pt>
                <c:pt idx="335">
                  <c:v>173.85</c:v>
                </c:pt>
                <c:pt idx="336">
                  <c:v>174.75</c:v>
                </c:pt>
                <c:pt idx="337">
                  <c:v>175.15</c:v>
                </c:pt>
                <c:pt idx="338">
                  <c:v>175.4</c:v>
                </c:pt>
                <c:pt idx="339">
                  <c:v>176.1</c:v>
                </c:pt>
                <c:pt idx="340">
                  <c:v>177.05</c:v>
                </c:pt>
                <c:pt idx="341">
                  <c:v>177.4</c:v>
                </c:pt>
                <c:pt idx="342">
                  <c:v>177.7</c:v>
                </c:pt>
                <c:pt idx="343">
                  <c:v>177.95</c:v>
                </c:pt>
                <c:pt idx="344">
                  <c:v>178.8</c:v>
                </c:pt>
                <c:pt idx="345">
                  <c:v>179.1</c:v>
                </c:pt>
                <c:pt idx="346">
                  <c:v>179.4</c:v>
                </c:pt>
                <c:pt idx="347">
                  <c:v>179.65</c:v>
                </c:pt>
                <c:pt idx="348">
                  <c:v>180.45</c:v>
                </c:pt>
                <c:pt idx="349">
                  <c:v>180.7</c:v>
                </c:pt>
                <c:pt idx="350">
                  <c:v>181</c:v>
                </c:pt>
                <c:pt idx="351">
                  <c:v>181.6</c:v>
                </c:pt>
                <c:pt idx="352">
                  <c:v>182.8</c:v>
                </c:pt>
                <c:pt idx="353">
                  <c:v>183.15</c:v>
                </c:pt>
                <c:pt idx="354">
                  <c:v>183.4</c:v>
                </c:pt>
                <c:pt idx="355">
                  <c:v>184.2</c:v>
                </c:pt>
                <c:pt idx="356">
                  <c:v>184.45</c:v>
                </c:pt>
                <c:pt idx="357">
                  <c:v>184.75</c:v>
                </c:pt>
                <c:pt idx="358">
                  <c:v>185.05</c:v>
                </c:pt>
                <c:pt idx="359">
                  <c:v>185.9</c:v>
                </c:pt>
                <c:pt idx="360">
                  <c:v>186.35</c:v>
                </c:pt>
                <c:pt idx="361">
                  <c:v>186.6</c:v>
                </c:pt>
                <c:pt idx="362">
                  <c:v>187.7</c:v>
                </c:pt>
                <c:pt idx="363">
                  <c:v>188</c:v>
                </c:pt>
                <c:pt idx="364">
                  <c:v>188.35</c:v>
                </c:pt>
                <c:pt idx="365">
                  <c:v>188.7</c:v>
                </c:pt>
                <c:pt idx="366">
                  <c:v>189.85</c:v>
                </c:pt>
                <c:pt idx="367">
                  <c:v>190.15</c:v>
                </c:pt>
                <c:pt idx="368">
                  <c:v>190.45</c:v>
                </c:pt>
                <c:pt idx="369">
                  <c:v>190.75</c:v>
                </c:pt>
                <c:pt idx="370">
                  <c:v>191.3</c:v>
                </c:pt>
                <c:pt idx="371">
                  <c:v>192.25</c:v>
                </c:pt>
                <c:pt idx="372">
                  <c:v>192.55</c:v>
                </c:pt>
                <c:pt idx="373">
                  <c:v>192.8</c:v>
                </c:pt>
                <c:pt idx="374">
                  <c:v>193.1</c:v>
                </c:pt>
                <c:pt idx="375">
                  <c:v>193.65</c:v>
                </c:pt>
                <c:pt idx="376">
                  <c:v>194.55</c:v>
                </c:pt>
                <c:pt idx="377">
                  <c:v>194.85</c:v>
                </c:pt>
                <c:pt idx="378">
                  <c:v>195.15</c:v>
                </c:pt>
                <c:pt idx="379">
                  <c:v>195.4</c:v>
                </c:pt>
                <c:pt idx="380">
                  <c:v>195.95</c:v>
                </c:pt>
                <c:pt idx="381">
                  <c:v>197.25</c:v>
                </c:pt>
                <c:pt idx="382">
                  <c:v>197.55</c:v>
                </c:pt>
                <c:pt idx="383">
                  <c:v>197.8</c:v>
                </c:pt>
                <c:pt idx="384">
                  <c:v>198.1</c:v>
                </c:pt>
                <c:pt idx="385">
                  <c:v>198.75</c:v>
                </c:pt>
                <c:pt idx="386">
                  <c:v>199.55</c:v>
                </c:pt>
                <c:pt idx="387">
                  <c:v>199.85</c:v>
                </c:pt>
                <c:pt idx="388">
                  <c:v>200.1</c:v>
                </c:pt>
                <c:pt idx="389">
                  <c:v>200.4</c:v>
                </c:pt>
                <c:pt idx="390">
                  <c:v>201.45</c:v>
                </c:pt>
                <c:pt idx="391">
                  <c:v>201.75</c:v>
                </c:pt>
                <c:pt idx="392">
                  <c:v>202.05</c:v>
                </c:pt>
                <c:pt idx="393">
                  <c:v>202.35</c:v>
                </c:pt>
                <c:pt idx="394">
                  <c:v>203.3</c:v>
                </c:pt>
                <c:pt idx="395">
                  <c:v>203.6</c:v>
                </c:pt>
                <c:pt idx="396">
                  <c:v>203.9</c:v>
                </c:pt>
                <c:pt idx="397">
                  <c:v>204.2</c:v>
                </c:pt>
                <c:pt idx="398">
                  <c:v>204.8</c:v>
                </c:pt>
                <c:pt idx="399">
                  <c:v>205.8</c:v>
                </c:pt>
                <c:pt idx="400">
                  <c:v>206.2</c:v>
                </c:pt>
                <c:pt idx="401">
                  <c:v>206.55</c:v>
                </c:pt>
                <c:pt idx="402">
                  <c:v>207.65</c:v>
                </c:pt>
                <c:pt idx="403">
                  <c:v>207.9</c:v>
                </c:pt>
                <c:pt idx="404">
                  <c:v>208.2</c:v>
                </c:pt>
                <c:pt idx="405">
                  <c:v>208.5</c:v>
                </c:pt>
                <c:pt idx="406">
                  <c:v>209.3</c:v>
                </c:pt>
                <c:pt idx="407">
                  <c:v>209.65</c:v>
                </c:pt>
                <c:pt idx="408">
                  <c:v>209.95</c:v>
                </c:pt>
                <c:pt idx="409">
                  <c:v>210.35</c:v>
                </c:pt>
                <c:pt idx="410">
                  <c:v>211.45</c:v>
                </c:pt>
                <c:pt idx="411">
                  <c:v>211.7</c:v>
                </c:pt>
                <c:pt idx="412">
                  <c:v>212.05</c:v>
                </c:pt>
                <c:pt idx="413">
                  <c:v>212.9</c:v>
                </c:pt>
                <c:pt idx="414">
                  <c:v>213.2</c:v>
                </c:pt>
                <c:pt idx="415">
                  <c:v>213.55</c:v>
                </c:pt>
                <c:pt idx="416">
                  <c:v>214.25</c:v>
                </c:pt>
                <c:pt idx="417">
                  <c:v>215.4</c:v>
                </c:pt>
                <c:pt idx="418">
                  <c:v>215.75</c:v>
                </c:pt>
                <c:pt idx="419">
                  <c:v>216.1</c:v>
                </c:pt>
                <c:pt idx="420">
                  <c:v>216.85</c:v>
                </c:pt>
                <c:pt idx="421">
                  <c:v>218</c:v>
                </c:pt>
                <c:pt idx="422">
                  <c:v>218.35</c:v>
                </c:pt>
                <c:pt idx="423">
                  <c:v>218.6</c:v>
                </c:pt>
                <c:pt idx="424">
                  <c:v>219.35</c:v>
                </c:pt>
                <c:pt idx="425">
                  <c:v>220.55</c:v>
                </c:pt>
                <c:pt idx="426">
                  <c:v>220.9</c:v>
                </c:pt>
                <c:pt idx="427">
                  <c:v>221.2</c:v>
                </c:pt>
                <c:pt idx="428">
                  <c:v>221.5</c:v>
                </c:pt>
                <c:pt idx="429">
                  <c:v>222.3</c:v>
                </c:pt>
                <c:pt idx="430">
                  <c:v>222.65</c:v>
                </c:pt>
                <c:pt idx="431">
                  <c:v>222.95</c:v>
                </c:pt>
                <c:pt idx="432">
                  <c:v>223.25</c:v>
                </c:pt>
                <c:pt idx="433">
                  <c:v>224</c:v>
                </c:pt>
                <c:pt idx="434">
                  <c:v>224.25</c:v>
                </c:pt>
                <c:pt idx="435">
                  <c:v>224.65</c:v>
                </c:pt>
                <c:pt idx="436">
                  <c:v>224.95</c:v>
                </c:pt>
                <c:pt idx="437">
                  <c:v>225.8</c:v>
                </c:pt>
                <c:pt idx="438">
                  <c:v>226.1</c:v>
                </c:pt>
                <c:pt idx="439">
                  <c:v>226.45</c:v>
                </c:pt>
                <c:pt idx="440">
                  <c:v>226.8</c:v>
                </c:pt>
                <c:pt idx="441">
                  <c:v>227.95</c:v>
                </c:pt>
                <c:pt idx="442">
                  <c:v>228.25</c:v>
                </c:pt>
                <c:pt idx="443">
                  <c:v>228.55</c:v>
                </c:pt>
                <c:pt idx="444">
                  <c:v>229</c:v>
                </c:pt>
                <c:pt idx="445">
                  <c:v>230.35</c:v>
                </c:pt>
                <c:pt idx="446">
                  <c:v>230.65</c:v>
                </c:pt>
                <c:pt idx="447">
                  <c:v>230.95</c:v>
                </c:pt>
                <c:pt idx="448">
                  <c:v>231.25</c:v>
                </c:pt>
                <c:pt idx="449">
                  <c:v>232.1</c:v>
                </c:pt>
                <c:pt idx="450">
                  <c:v>232.4</c:v>
                </c:pt>
                <c:pt idx="451">
                  <c:v>232.8</c:v>
                </c:pt>
                <c:pt idx="452">
                  <c:v>234</c:v>
                </c:pt>
                <c:pt idx="453">
                  <c:v>234.4</c:v>
                </c:pt>
                <c:pt idx="454">
                  <c:v>235.65</c:v>
                </c:pt>
                <c:pt idx="455">
                  <c:v>235.95</c:v>
                </c:pt>
                <c:pt idx="456">
                  <c:v>236.4</c:v>
                </c:pt>
                <c:pt idx="457">
                  <c:v>236.9</c:v>
                </c:pt>
                <c:pt idx="458">
                  <c:v>237.8</c:v>
                </c:pt>
                <c:pt idx="459">
                  <c:v>238.75</c:v>
                </c:pt>
                <c:pt idx="460">
                  <c:v>239.7</c:v>
                </c:pt>
                <c:pt idx="461">
                  <c:v>240.85</c:v>
                </c:pt>
                <c:pt idx="462">
                  <c:v>241.2</c:v>
                </c:pt>
                <c:pt idx="463">
                  <c:v>241.5</c:v>
                </c:pt>
                <c:pt idx="464">
                  <c:v>241.8</c:v>
                </c:pt>
                <c:pt idx="465">
                  <c:v>243</c:v>
                </c:pt>
                <c:pt idx="466">
                  <c:v>243.35</c:v>
                </c:pt>
                <c:pt idx="467">
                  <c:v>243.7</c:v>
                </c:pt>
                <c:pt idx="468">
                  <c:v>244.65</c:v>
                </c:pt>
                <c:pt idx="469">
                  <c:v>245</c:v>
                </c:pt>
                <c:pt idx="470">
                  <c:v>245.35</c:v>
                </c:pt>
                <c:pt idx="471">
                  <c:v>246.15</c:v>
                </c:pt>
                <c:pt idx="472">
                  <c:v>247.05</c:v>
                </c:pt>
                <c:pt idx="473">
                  <c:v>247.7</c:v>
                </c:pt>
                <c:pt idx="474">
                  <c:v>248</c:v>
                </c:pt>
                <c:pt idx="475">
                  <c:v>248.95</c:v>
                </c:pt>
                <c:pt idx="476">
                  <c:v>249.55</c:v>
                </c:pt>
                <c:pt idx="477">
                  <c:v>249.85</c:v>
                </c:pt>
                <c:pt idx="478">
                  <c:v>250.8</c:v>
                </c:pt>
                <c:pt idx="479">
                  <c:v>251.2</c:v>
                </c:pt>
                <c:pt idx="480">
                  <c:v>251.75</c:v>
                </c:pt>
                <c:pt idx="481">
                  <c:v>252.55</c:v>
                </c:pt>
                <c:pt idx="482">
                  <c:v>252.85</c:v>
                </c:pt>
                <c:pt idx="483">
                  <c:v>253.2</c:v>
                </c:pt>
                <c:pt idx="484">
                  <c:v>254.4</c:v>
                </c:pt>
                <c:pt idx="485">
                  <c:v>255.75</c:v>
                </c:pt>
                <c:pt idx="486">
                  <c:v>256.05</c:v>
                </c:pt>
                <c:pt idx="487">
                  <c:v>256.35000000000002</c:v>
                </c:pt>
                <c:pt idx="488">
                  <c:v>257.2</c:v>
                </c:pt>
                <c:pt idx="489">
                  <c:v>258.25</c:v>
                </c:pt>
                <c:pt idx="490">
                  <c:v>258.55</c:v>
                </c:pt>
                <c:pt idx="491">
                  <c:v>258.89999999999998</c:v>
                </c:pt>
                <c:pt idx="492">
                  <c:v>259.89999999999998</c:v>
                </c:pt>
                <c:pt idx="493">
                  <c:v>260.35000000000002</c:v>
                </c:pt>
                <c:pt idx="494">
                  <c:v>260.64999999999998</c:v>
                </c:pt>
                <c:pt idx="495">
                  <c:v>261.25</c:v>
                </c:pt>
                <c:pt idx="496">
                  <c:v>262.14999999999998</c:v>
                </c:pt>
                <c:pt idx="497">
                  <c:v>262.60000000000002</c:v>
                </c:pt>
                <c:pt idx="498">
                  <c:v>262.89999999999998</c:v>
                </c:pt>
                <c:pt idx="499">
                  <c:v>263.7</c:v>
                </c:pt>
                <c:pt idx="500">
                  <c:v>264</c:v>
                </c:pt>
                <c:pt idx="501">
                  <c:v>264.3</c:v>
                </c:pt>
                <c:pt idx="502">
                  <c:v>264.60000000000002</c:v>
                </c:pt>
                <c:pt idx="503">
                  <c:v>265.39999999999998</c:v>
                </c:pt>
                <c:pt idx="504">
                  <c:v>265.75</c:v>
                </c:pt>
                <c:pt idx="505">
                  <c:v>266.10000000000002</c:v>
                </c:pt>
                <c:pt idx="506">
                  <c:v>266.89999999999998</c:v>
                </c:pt>
                <c:pt idx="507">
                  <c:v>267.2</c:v>
                </c:pt>
                <c:pt idx="508">
                  <c:v>267.55</c:v>
                </c:pt>
                <c:pt idx="509">
                  <c:v>267.85000000000002</c:v>
                </c:pt>
                <c:pt idx="510">
                  <c:v>268.85000000000002</c:v>
                </c:pt>
                <c:pt idx="511">
                  <c:v>269.14999999999998</c:v>
                </c:pt>
                <c:pt idx="512">
                  <c:v>269.45</c:v>
                </c:pt>
                <c:pt idx="513">
                  <c:v>269.75</c:v>
                </c:pt>
                <c:pt idx="514">
                  <c:v>270.64999999999998</c:v>
                </c:pt>
                <c:pt idx="515">
                  <c:v>270.95</c:v>
                </c:pt>
                <c:pt idx="516">
                  <c:v>271.25</c:v>
                </c:pt>
                <c:pt idx="517">
                  <c:v>271.60000000000002</c:v>
                </c:pt>
                <c:pt idx="518">
                  <c:v>272.64999999999998</c:v>
                </c:pt>
                <c:pt idx="519">
                  <c:v>273</c:v>
                </c:pt>
                <c:pt idx="520">
                  <c:v>273.3</c:v>
                </c:pt>
                <c:pt idx="521">
                  <c:v>273.60000000000002</c:v>
                </c:pt>
                <c:pt idx="522">
                  <c:v>274.55</c:v>
                </c:pt>
                <c:pt idx="523">
                  <c:v>274.89999999999998</c:v>
                </c:pt>
                <c:pt idx="524">
                  <c:v>275.25</c:v>
                </c:pt>
                <c:pt idx="525">
                  <c:v>276</c:v>
                </c:pt>
                <c:pt idx="526">
                  <c:v>277.14999999999998</c:v>
                </c:pt>
                <c:pt idx="527">
                  <c:v>277.45</c:v>
                </c:pt>
                <c:pt idx="528">
                  <c:v>277.89999999999998</c:v>
                </c:pt>
                <c:pt idx="529">
                  <c:v>278.7</c:v>
                </c:pt>
                <c:pt idx="530">
                  <c:v>279.05</c:v>
                </c:pt>
                <c:pt idx="531">
                  <c:v>279.39999999999998</c:v>
                </c:pt>
                <c:pt idx="532">
                  <c:v>280.2</c:v>
                </c:pt>
                <c:pt idx="533">
                  <c:v>281.14999999999998</c:v>
                </c:pt>
                <c:pt idx="534">
                  <c:v>281.45</c:v>
                </c:pt>
                <c:pt idx="535">
                  <c:v>281.85000000000002</c:v>
                </c:pt>
                <c:pt idx="536">
                  <c:v>282.60000000000002</c:v>
                </c:pt>
                <c:pt idx="537">
                  <c:v>283.5</c:v>
                </c:pt>
                <c:pt idx="538">
                  <c:v>283.85000000000002</c:v>
                </c:pt>
                <c:pt idx="539">
                  <c:v>284.2</c:v>
                </c:pt>
                <c:pt idx="540">
                  <c:v>284.5</c:v>
                </c:pt>
                <c:pt idx="541">
                  <c:v>285.7</c:v>
                </c:pt>
                <c:pt idx="542">
                  <c:v>286</c:v>
                </c:pt>
                <c:pt idx="543">
                  <c:v>286.39999999999998</c:v>
                </c:pt>
                <c:pt idx="544">
                  <c:v>287.55</c:v>
                </c:pt>
                <c:pt idx="545">
                  <c:v>288</c:v>
                </c:pt>
                <c:pt idx="546">
                  <c:v>288.3</c:v>
                </c:pt>
                <c:pt idx="547">
                  <c:v>289.05</c:v>
                </c:pt>
                <c:pt idx="548">
                  <c:v>289.39999999999998</c:v>
                </c:pt>
                <c:pt idx="549">
                  <c:v>289.7</c:v>
                </c:pt>
                <c:pt idx="550">
                  <c:v>290</c:v>
                </c:pt>
                <c:pt idx="551">
                  <c:v>290.85000000000002</c:v>
                </c:pt>
                <c:pt idx="552">
                  <c:v>291.2</c:v>
                </c:pt>
                <c:pt idx="553">
                  <c:v>291.5</c:v>
                </c:pt>
                <c:pt idx="554">
                  <c:v>292.39999999999998</c:v>
                </c:pt>
                <c:pt idx="555">
                  <c:v>292.75</c:v>
                </c:pt>
                <c:pt idx="556">
                  <c:v>293.05</c:v>
                </c:pt>
                <c:pt idx="557">
                  <c:v>293.39999999999998</c:v>
                </c:pt>
                <c:pt idx="558">
                  <c:v>294.64999999999998</c:v>
                </c:pt>
                <c:pt idx="559">
                  <c:v>295</c:v>
                </c:pt>
                <c:pt idx="560">
                  <c:v>295.35000000000002</c:v>
                </c:pt>
                <c:pt idx="561">
                  <c:v>296.2</c:v>
                </c:pt>
                <c:pt idx="562">
                  <c:v>297</c:v>
                </c:pt>
                <c:pt idx="563">
                  <c:v>297.39999999999998</c:v>
                </c:pt>
                <c:pt idx="564">
                  <c:v>297.8</c:v>
                </c:pt>
                <c:pt idx="565">
                  <c:v>298.39999999999998</c:v>
                </c:pt>
                <c:pt idx="566">
                  <c:v>299.2</c:v>
                </c:pt>
                <c:pt idx="567">
                  <c:v>299.64999999999998</c:v>
                </c:pt>
                <c:pt idx="568">
                  <c:v>299.95</c:v>
                </c:pt>
                <c:pt idx="569">
                  <c:v>300.95</c:v>
                </c:pt>
                <c:pt idx="570">
                  <c:v>301.39999999999998</c:v>
                </c:pt>
                <c:pt idx="571">
                  <c:v>301.75</c:v>
                </c:pt>
                <c:pt idx="572">
                  <c:v>303.05</c:v>
                </c:pt>
                <c:pt idx="573">
                  <c:v>303.39999999999998</c:v>
                </c:pt>
                <c:pt idx="574">
                  <c:v>303.7</c:v>
                </c:pt>
                <c:pt idx="575">
                  <c:v>304</c:v>
                </c:pt>
                <c:pt idx="576">
                  <c:v>305.10000000000002</c:v>
                </c:pt>
                <c:pt idx="577">
                  <c:v>305.5</c:v>
                </c:pt>
                <c:pt idx="578">
                  <c:v>305.89999999999998</c:v>
                </c:pt>
                <c:pt idx="579">
                  <c:v>306.75</c:v>
                </c:pt>
                <c:pt idx="580">
                  <c:v>308</c:v>
                </c:pt>
                <c:pt idx="581">
                  <c:v>308.35000000000002</c:v>
                </c:pt>
                <c:pt idx="582">
                  <c:v>308.7</c:v>
                </c:pt>
                <c:pt idx="583">
                  <c:v>309.35000000000002</c:v>
                </c:pt>
                <c:pt idx="584">
                  <c:v>310.39999999999998</c:v>
                </c:pt>
                <c:pt idx="585">
                  <c:v>310.7</c:v>
                </c:pt>
                <c:pt idx="586">
                  <c:v>311.05</c:v>
                </c:pt>
                <c:pt idx="587">
                  <c:v>311.5</c:v>
                </c:pt>
                <c:pt idx="588">
                  <c:v>312.39999999999998</c:v>
                </c:pt>
                <c:pt idx="589">
                  <c:v>313</c:v>
                </c:pt>
                <c:pt idx="590">
                  <c:v>313.3</c:v>
                </c:pt>
                <c:pt idx="591">
                  <c:v>314.14999999999998</c:v>
                </c:pt>
                <c:pt idx="592">
                  <c:v>314.45</c:v>
                </c:pt>
                <c:pt idx="593">
                  <c:v>314.8</c:v>
                </c:pt>
                <c:pt idx="594">
                  <c:v>315.10000000000002</c:v>
                </c:pt>
                <c:pt idx="595">
                  <c:v>316.10000000000002</c:v>
                </c:pt>
                <c:pt idx="596">
                  <c:v>316.45</c:v>
                </c:pt>
                <c:pt idx="597">
                  <c:v>316.8</c:v>
                </c:pt>
                <c:pt idx="598">
                  <c:v>317.35000000000002</c:v>
                </c:pt>
                <c:pt idx="599">
                  <c:v>318.3</c:v>
                </c:pt>
                <c:pt idx="600">
                  <c:v>318.7</c:v>
                </c:pt>
                <c:pt idx="601">
                  <c:v>319</c:v>
                </c:pt>
                <c:pt idx="602">
                  <c:v>320</c:v>
                </c:pt>
                <c:pt idx="603">
                  <c:v>320.39999999999998</c:v>
                </c:pt>
                <c:pt idx="604">
                  <c:v>320.7</c:v>
                </c:pt>
                <c:pt idx="605">
                  <c:v>321.60000000000002</c:v>
                </c:pt>
                <c:pt idx="606">
                  <c:v>322</c:v>
                </c:pt>
                <c:pt idx="607">
                  <c:v>322.3</c:v>
                </c:pt>
                <c:pt idx="608">
                  <c:v>322.7</c:v>
                </c:pt>
                <c:pt idx="609">
                  <c:v>323.7</c:v>
                </c:pt>
                <c:pt idx="610">
                  <c:v>324.85000000000002</c:v>
                </c:pt>
                <c:pt idx="611">
                  <c:v>325.25</c:v>
                </c:pt>
                <c:pt idx="612">
                  <c:v>325.60000000000002</c:v>
                </c:pt>
                <c:pt idx="613">
                  <c:v>326.45</c:v>
                </c:pt>
                <c:pt idx="614">
                  <c:v>326.8</c:v>
                </c:pt>
                <c:pt idx="615">
                  <c:v>327.14999999999998</c:v>
                </c:pt>
                <c:pt idx="616">
                  <c:v>327.75</c:v>
                </c:pt>
                <c:pt idx="617">
                  <c:v>328.95</c:v>
                </c:pt>
                <c:pt idx="618">
                  <c:v>329.3</c:v>
                </c:pt>
                <c:pt idx="619">
                  <c:v>329.7</c:v>
                </c:pt>
                <c:pt idx="620">
                  <c:v>330.65</c:v>
                </c:pt>
                <c:pt idx="621">
                  <c:v>331.05</c:v>
                </c:pt>
                <c:pt idx="622">
                  <c:v>331.4</c:v>
                </c:pt>
                <c:pt idx="623">
                  <c:v>332.35</c:v>
                </c:pt>
                <c:pt idx="624">
                  <c:v>333.4</c:v>
                </c:pt>
                <c:pt idx="625">
                  <c:v>333.75</c:v>
                </c:pt>
                <c:pt idx="626">
                  <c:v>334.1</c:v>
                </c:pt>
                <c:pt idx="627">
                  <c:v>334.75</c:v>
                </c:pt>
                <c:pt idx="628">
                  <c:v>335.9</c:v>
                </c:pt>
                <c:pt idx="629">
                  <c:v>336.25</c:v>
                </c:pt>
                <c:pt idx="630">
                  <c:v>336.55</c:v>
                </c:pt>
                <c:pt idx="631">
                  <c:v>336.95</c:v>
                </c:pt>
                <c:pt idx="632">
                  <c:v>338.05</c:v>
                </c:pt>
                <c:pt idx="633">
                  <c:v>338.9</c:v>
                </c:pt>
                <c:pt idx="634">
                  <c:v>340</c:v>
                </c:pt>
                <c:pt idx="635">
                  <c:v>340.35</c:v>
                </c:pt>
                <c:pt idx="636">
                  <c:v>340.75</c:v>
                </c:pt>
                <c:pt idx="637">
                  <c:v>341.7</c:v>
                </c:pt>
                <c:pt idx="638">
                  <c:v>342</c:v>
                </c:pt>
                <c:pt idx="639">
                  <c:v>342.35</c:v>
                </c:pt>
                <c:pt idx="640">
                  <c:v>343.8</c:v>
                </c:pt>
                <c:pt idx="641">
                  <c:v>344.9</c:v>
                </c:pt>
                <c:pt idx="642">
                  <c:v>345.4</c:v>
                </c:pt>
                <c:pt idx="643">
                  <c:v>346.55</c:v>
                </c:pt>
                <c:pt idx="644">
                  <c:v>346.9</c:v>
                </c:pt>
                <c:pt idx="645">
                  <c:v>347.25</c:v>
                </c:pt>
                <c:pt idx="646">
                  <c:v>347.9</c:v>
                </c:pt>
                <c:pt idx="647">
                  <c:v>348.95</c:v>
                </c:pt>
                <c:pt idx="648">
                  <c:v>349.3</c:v>
                </c:pt>
                <c:pt idx="649">
                  <c:v>350.2</c:v>
                </c:pt>
                <c:pt idx="650">
                  <c:v>351.45</c:v>
                </c:pt>
                <c:pt idx="651">
                  <c:v>351.8</c:v>
                </c:pt>
                <c:pt idx="652">
                  <c:v>352.25</c:v>
                </c:pt>
                <c:pt idx="653">
                  <c:v>353.2</c:v>
                </c:pt>
                <c:pt idx="654">
                  <c:v>354.45</c:v>
                </c:pt>
                <c:pt idx="655">
                  <c:v>354.9</c:v>
                </c:pt>
                <c:pt idx="656">
                  <c:v>355.2</c:v>
                </c:pt>
                <c:pt idx="657">
                  <c:v>356.4</c:v>
                </c:pt>
                <c:pt idx="658">
                  <c:v>357</c:v>
                </c:pt>
                <c:pt idx="659">
                  <c:v>358.1</c:v>
                </c:pt>
                <c:pt idx="660">
                  <c:v>359.4</c:v>
                </c:pt>
                <c:pt idx="661">
                  <c:v>360.45</c:v>
                </c:pt>
                <c:pt idx="662">
                  <c:v>361.9</c:v>
                </c:pt>
                <c:pt idx="663">
                  <c:v>363.3</c:v>
                </c:pt>
                <c:pt idx="664">
                  <c:v>363.95</c:v>
                </c:pt>
                <c:pt idx="665">
                  <c:v>365.05</c:v>
                </c:pt>
                <c:pt idx="666">
                  <c:v>365.7</c:v>
                </c:pt>
                <c:pt idx="667">
                  <c:v>366.7</c:v>
                </c:pt>
                <c:pt idx="668">
                  <c:v>367.4</c:v>
                </c:pt>
                <c:pt idx="669">
                  <c:v>368.4</c:v>
                </c:pt>
                <c:pt idx="670">
                  <c:v>368.95</c:v>
                </c:pt>
                <c:pt idx="671">
                  <c:v>370.15</c:v>
                </c:pt>
                <c:pt idx="672">
                  <c:v>370.55</c:v>
                </c:pt>
                <c:pt idx="673">
                  <c:v>371.1</c:v>
                </c:pt>
                <c:pt idx="674">
                  <c:v>372.5</c:v>
                </c:pt>
                <c:pt idx="675">
                  <c:v>373</c:v>
                </c:pt>
                <c:pt idx="676">
                  <c:v>374.3</c:v>
                </c:pt>
                <c:pt idx="677">
                  <c:v>374.65</c:v>
                </c:pt>
                <c:pt idx="678">
                  <c:v>375</c:v>
                </c:pt>
                <c:pt idx="679">
                  <c:v>376.05</c:v>
                </c:pt>
                <c:pt idx="680">
                  <c:v>376.55</c:v>
                </c:pt>
                <c:pt idx="681">
                  <c:v>377.2</c:v>
                </c:pt>
                <c:pt idx="682">
                  <c:v>378.45</c:v>
                </c:pt>
                <c:pt idx="683">
                  <c:v>378.85</c:v>
                </c:pt>
                <c:pt idx="684">
                  <c:v>379.65</c:v>
                </c:pt>
                <c:pt idx="685">
                  <c:v>380.7</c:v>
                </c:pt>
                <c:pt idx="686">
                  <c:v>381.05</c:v>
                </c:pt>
                <c:pt idx="687">
                  <c:v>381.4</c:v>
                </c:pt>
                <c:pt idx="688">
                  <c:v>382.5</c:v>
                </c:pt>
                <c:pt idx="689">
                  <c:v>383.6</c:v>
                </c:pt>
                <c:pt idx="690">
                  <c:v>384</c:v>
                </c:pt>
                <c:pt idx="691">
                  <c:v>384.35</c:v>
                </c:pt>
                <c:pt idx="692">
                  <c:v>385</c:v>
                </c:pt>
                <c:pt idx="693">
                  <c:v>385.95</c:v>
                </c:pt>
                <c:pt idx="694">
                  <c:v>386.3</c:v>
                </c:pt>
                <c:pt idx="695">
                  <c:v>386.65</c:v>
                </c:pt>
                <c:pt idx="696">
                  <c:v>387.4</c:v>
                </c:pt>
                <c:pt idx="697">
                  <c:v>388.4</c:v>
                </c:pt>
                <c:pt idx="698">
                  <c:v>388.8</c:v>
                </c:pt>
                <c:pt idx="699">
                  <c:v>389.15</c:v>
                </c:pt>
                <c:pt idx="700">
                  <c:v>389.95</c:v>
                </c:pt>
                <c:pt idx="701">
                  <c:v>390.3</c:v>
                </c:pt>
                <c:pt idx="702">
                  <c:v>390.65</c:v>
                </c:pt>
                <c:pt idx="703">
                  <c:v>391.55</c:v>
                </c:pt>
                <c:pt idx="704">
                  <c:v>391.95</c:v>
                </c:pt>
                <c:pt idx="705">
                  <c:v>392.3</c:v>
                </c:pt>
                <c:pt idx="706">
                  <c:v>393.35</c:v>
                </c:pt>
                <c:pt idx="707">
                  <c:v>393.8</c:v>
                </c:pt>
                <c:pt idx="708">
                  <c:v>394.25</c:v>
                </c:pt>
                <c:pt idx="709">
                  <c:v>395.1</c:v>
                </c:pt>
                <c:pt idx="710">
                  <c:v>395.55</c:v>
                </c:pt>
                <c:pt idx="711">
                  <c:v>395.85</c:v>
                </c:pt>
                <c:pt idx="712">
                  <c:v>396.85</c:v>
                </c:pt>
                <c:pt idx="713">
                  <c:v>397.2</c:v>
                </c:pt>
                <c:pt idx="714">
                  <c:v>397.55</c:v>
                </c:pt>
                <c:pt idx="715">
                  <c:v>398.2</c:v>
                </c:pt>
                <c:pt idx="716">
                  <c:v>399.25</c:v>
                </c:pt>
                <c:pt idx="717">
                  <c:v>399.65</c:v>
                </c:pt>
                <c:pt idx="718">
                  <c:v>400.05</c:v>
                </c:pt>
                <c:pt idx="719">
                  <c:v>400.9</c:v>
                </c:pt>
                <c:pt idx="720">
                  <c:v>401.3</c:v>
                </c:pt>
                <c:pt idx="721">
                  <c:v>401.7</c:v>
                </c:pt>
                <c:pt idx="722">
                  <c:v>402.9</c:v>
                </c:pt>
                <c:pt idx="723">
                  <c:v>403.75</c:v>
                </c:pt>
                <c:pt idx="724">
                  <c:v>404.15</c:v>
                </c:pt>
                <c:pt idx="725">
                  <c:v>404.5</c:v>
                </c:pt>
                <c:pt idx="726">
                  <c:v>405.25</c:v>
                </c:pt>
                <c:pt idx="727">
                  <c:v>406.15</c:v>
                </c:pt>
                <c:pt idx="728">
                  <c:v>406.75</c:v>
                </c:pt>
                <c:pt idx="729">
                  <c:v>408</c:v>
                </c:pt>
                <c:pt idx="730">
                  <c:v>408.4</c:v>
                </c:pt>
                <c:pt idx="731">
                  <c:v>408.8</c:v>
                </c:pt>
                <c:pt idx="732">
                  <c:v>409.65</c:v>
                </c:pt>
                <c:pt idx="733">
                  <c:v>410.05</c:v>
                </c:pt>
                <c:pt idx="734">
                  <c:v>410.45</c:v>
                </c:pt>
                <c:pt idx="735">
                  <c:v>411.5</c:v>
                </c:pt>
                <c:pt idx="736">
                  <c:v>411.85</c:v>
                </c:pt>
                <c:pt idx="737">
                  <c:v>412.2</c:v>
                </c:pt>
                <c:pt idx="738">
                  <c:v>413.05</c:v>
                </c:pt>
                <c:pt idx="739">
                  <c:v>413.6</c:v>
                </c:pt>
                <c:pt idx="740">
                  <c:v>413.95</c:v>
                </c:pt>
                <c:pt idx="741">
                  <c:v>414.85</c:v>
                </c:pt>
                <c:pt idx="742">
                  <c:v>415.25</c:v>
                </c:pt>
                <c:pt idx="743">
                  <c:v>415.6</c:v>
                </c:pt>
                <c:pt idx="744">
                  <c:v>416.2</c:v>
                </c:pt>
                <c:pt idx="745">
                  <c:v>417.45</c:v>
                </c:pt>
                <c:pt idx="746">
                  <c:v>417.85</c:v>
                </c:pt>
                <c:pt idx="747">
                  <c:v>418.25</c:v>
                </c:pt>
                <c:pt idx="748">
                  <c:v>419.35</c:v>
                </c:pt>
                <c:pt idx="749">
                  <c:v>419.9</c:v>
                </c:pt>
                <c:pt idx="750">
                  <c:v>420.7</c:v>
                </c:pt>
                <c:pt idx="751">
                  <c:v>422.05</c:v>
                </c:pt>
                <c:pt idx="752">
                  <c:v>422.45</c:v>
                </c:pt>
                <c:pt idx="753">
                  <c:v>422.8</c:v>
                </c:pt>
                <c:pt idx="754">
                  <c:v>424.25</c:v>
                </c:pt>
                <c:pt idx="755">
                  <c:v>424.65</c:v>
                </c:pt>
                <c:pt idx="756">
                  <c:v>425.1</c:v>
                </c:pt>
                <c:pt idx="757">
                  <c:v>426.2</c:v>
                </c:pt>
                <c:pt idx="758">
                  <c:v>426.65</c:v>
                </c:pt>
                <c:pt idx="759">
                  <c:v>427.05</c:v>
                </c:pt>
                <c:pt idx="760">
                  <c:v>427.8</c:v>
                </c:pt>
                <c:pt idx="761">
                  <c:v>428.2</c:v>
                </c:pt>
                <c:pt idx="762">
                  <c:v>428.65</c:v>
                </c:pt>
                <c:pt idx="763">
                  <c:v>429.7</c:v>
                </c:pt>
                <c:pt idx="764">
                  <c:v>430.25</c:v>
                </c:pt>
                <c:pt idx="765">
                  <c:v>430.85</c:v>
                </c:pt>
                <c:pt idx="766">
                  <c:v>431.8</c:v>
                </c:pt>
                <c:pt idx="767">
                  <c:v>432.15</c:v>
                </c:pt>
                <c:pt idx="768">
                  <c:v>432.55</c:v>
                </c:pt>
                <c:pt idx="769">
                  <c:v>433.75</c:v>
                </c:pt>
                <c:pt idx="770">
                  <c:v>434.3</c:v>
                </c:pt>
                <c:pt idx="771">
                  <c:v>435.3</c:v>
                </c:pt>
                <c:pt idx="772">
                  <c:v>435.65</c:v>
                </c:pt>
                <c:pt idx="773">
                  <c:v>436.05</c:v>
                </c:pt>
                <c:pt idx="774">
                  <c:v>436.85</c:v>
                </c:pt>
                <c:pt idx="775">
                  <c:v>437.25</c:v>
                </c:pt>
                <c:pt idx="776">
                  <c:v>437.6</c:v>
                </c:pt>
                <c:pt idx="777">
                  <c:v>438.4</c:v>
                </c:pt>
                <c:pt idx="778">
                  <c:v>438.85</c:v>
                </c:pt>
                <c:pt idx="779">
                  <c:v>439.2</c:v>
                </c:pt>
                <c:pt idx="780">
                  <c:v>439.95</c:v>
                </c:pt>
                <c:pt idx="781">
                  <c:v>440.3</c:v>
                </c:pt>
                <c:pt idx="782">
                  <c:v>440.75</c:v>
                </c:pt>
                <c:pt idx="783">
                  <c:v>441.45</c:v>
                </c:pt>
                <c:pt idx="784">
                  <c:v>441.85</c:v>
                </c:pt>
                <c:pt idx="785">
                  <c:v>442.3</c:v>
                </c:pt>
                <c:pt idx="786">
                  <c:v>443.5</c:v>
                </c:pt>
                <c:pt idx="787">
                  <c:v>444.45</c:v>
                </c:pt>
                <c:pt idx="788">
                  <c:v>444.85</c:v>
                </c:pt>
                <c:pt idx="789">
                  <c:v>445.25</c:v>
                </c:pt>
                <c:pt idx="790">
                  <c:v>446.1</c:v>
                </c:pt>
                <c:pt idx="791">
                  <c:v>446.5</c:v>
                </c:pt>
                <c:pt idx="792">
                  <c:v>446.95</c:v>
                </c:pt>
                <c:pt idx="793">
                  <c:v>447.8</c:v>
                </c:pt>
                <c:pt idx="794">
                  <c:v>448.2</c:v>
                </c:pt>
                <c:pt idx="795">
                  <c:v>448.6</c:v>
                </c:pt>
                <c:pt idx="796">
                  <c:v>449.45</c:v>
                </c:pt>
                <c:pt idx="797">
                  <c:v>449.85</c:v>
                </c:pt>
                <c:pt idx="798">
                  <c:v>450.3</c:v>
                </c:pt>
                <c:pt idx="799">
                  <c:v>451.1</c:v>
                </c:pt>
                <c:pt idx="800">
                  <c:v>451.5</c:v>
                </c:pt>
                <c:pt idx="801">
                  <c:v>451.9</c:v>
                </c:pt>
                <c:pt idx="802">
                  <c:v>452.75</c:v>
                </c:pt>
                <c:pt idx="803">
                  <c:v>453.2</c:v>
                </c:pt>
                <c:pt idx="804">
                  <c:v>453.95</c:v>
                </c:pt>
                <c:pt idx="805">
                  <c:v>455.1</c:v>
                </c:pt>
                <c:pt idx="806">
                  <c:v>455.65</c:v>
                </c:pt>
                <c:pt idx="807">
                  <c:v>456.6</c:v>
                </c:pt>
                <c:pt idx="808">
                  <c:v>457.65</c:v>
                </c:pt>
                <c:pt idx="809">
                  <c:v>458.15</c:v>
                </c:pt>
                <c:pt idx="810">
                  <c:v>458.9</c:v>
                </c:pt>
                <c:pt idx="811">
                  <c:v>459.95</c:v>
                </c:pt>
                <c:pt idx="812">
                  <c:v>460.4</c:v>
                </c:pt>
                <c:pt idx="813">
                  <c:v>461.35</c:v>
                </c:pt>
                <c:pt idx="814">
                  <c:v>462.6</c:v>
                </c:pt>
                <c:pt idx="815">
                  <c:v>463.2</c:v>
                </c:pt>
                <c:pt idx="816">
                  <c:v>464.15</c:v>
                </c:pt>
                <c:pt idx="817">
                  <c:v>464.75</c:v>
                </c:pt>
                <c:pt idx="818">
                  <c:v>465.85</c:v>
                </c:pt>
                <c:pt idx="819">
                  <c:v>466.55</c:v>
                </c:pt>
                <c:pt idx="820">
                  <c:v>467.55</c:v>
                </c:pt>
                <c:pt idx="821">
                  <c:v>468.4</c:v>
                </c:pt>
                <c:pt idx="822">
                  <c:v>469.35</c:v>
                </c:pt>
                <c:pt idx="823">
                  <c:v>470</c:v>
                </c:pt>
                <c:pt idx="824">
                  <c:v>471</c:v>
                </c:pt>
                <c:pt idx="825">
                  <c:v>471.6</c:v>
                </c:pt>
                <c:pt idx="826">
                  <c:v>472.75</c:v>
                </c:pt>
                <c:pt idx="827">
                  <c:v>473.5</c:v>
                </c:pt>
                <c:pt idx="828">
                  <c:v>474.55</c:v>
                </c:pt>
                <c:pt idx="829">
                  <c:v>475.2</c:v>
                </c:pt>
                <c:pt idx="830">
                  <c:v>476.3</c:v>
                </c:pt>
                <c:pt idx="831">
                  <c:v>477.05</c:v>
                </c:pt>
                <c:pt idx="832">
                  <c:v>477.95</c:v>
                </c:pt>
                <c:pt idx="833">
                  <c:v>478.6</c:v>
                </c:pt>
                <c:pt idx="834">
                  <c:v>479.55</c:v>
                </c:pt>
                <c:pt idx="835">
                  <c:v>480.2</c:v>
                </c:pt>
                <c:pt idx="836">
                  <c:v>481.05</c:v>
                </c:pt>
                <c:pt idx="837">
                  <c:v>481.75</c:v>
                </c:pt>
                <c:pt idx="838">
                  <c:v>482.95</c:v>
                </c:pt>
                <c:pt idx="839">
                  <c:v>483.65</c:v>
                </c:pt>
                <c:pt idx="840">
                  <c:v>484.55</c:v>
                </c:pt>
                <c:pt idx="841">
                  <c:v>485.05</c:v>
                </c:pt>
                <c:pt idx="842">
                  <c:v>486.4</c:v>
                </c:pt>
                <c:pt idx="843">
                  <c:v>487.15</c:v>
                </c:pt>
                <c:pt idx="844">
                  <c:v>488.25</c:v>
                </c:pt>
                <c:pt idx="845">
                  <c:v>488.85</c:v>
                </c:pt>
                <c:pt idx="846">
                  <c:v>489.85</c:v>
                </c:pt>
                <c:pt idx="847">
                  <c:v>490.7</c:v>
                </c:pt>
                <c:pt idx="848">
                  <c:v>491.95</c:v>
                </c:pt>
                <c:pt idx="849">
                  <c:v>492.75</c:v>
                </c:pt>
                <c:pt idx="850">
                  <c:v>494</c:v>
                </c:pt>
                <c:pt idx="851">
                  <c:v>494.8</c:v>
                </c:pt>
                <c:pt idx="852">
                  <c:v>496.4</c:v>
                </c:pt>
                <c:pt idx="853">
                  <c:v>497.05</c:v>
                </c:pt>
                <c:pt idx="854">
                  <c:v>498.35</c:v>
                </c:pt>
                <c:pt idx="855">
                  <c:v>498.95</c:v>
                </c:pt>
                <c:pt idx="856">
                  <c:v>500.25</c:v>
                </c:pt>
                <c:pt idx="857">
                  <c:v>501</c:v>
                </c:pt>
                <c:pt idx="858">
                  <c:v>502.25</c:v>
                </c:pt>
                <c:pt idx="859">
                  <c:v>503.1</c:v>
                </c:pt>
                <c:pt idx="860">
                  <c:v>504.5</c:v>
                </c:pt>
                <c:pt idx="861">
                  <c:v>505.05</c:v>
                </c:pt>
                <c:pt idx="862">
                  <c:v>506.35</c:v>
                </c:pt>
                <c:pt idx="863">
                  <c:v>507.05</c:v>
                </c:pt>
                <c:pt idx="864">
                  <c:v>508.35</c:v>
                </c:pt>
                <c:pt idx="865">
                  <c:v>509</c:v>
                </c:pt>
                <c:pt idx="866">
                  <c:v>510.1</c:v>
                </c:pt>
                <c:pt idx="867">
                  <c:v>511</c:v>
                </c:pt>
                <c:pt idx="868">
                  <c:v>512</c:v>
                </c:pt>
                <c:pt idx="869">
                  <c:v>512.70000000000005</c:v>
                </c:pt>
                <c:pt idx="870">
                  <c:v>513.85</c:v>
                </c:pt>
                <c:pt idx="871">
                  <c:v>515.1</c:v>
                </c:pt>
                <c:pt idx="872">
                  <c:v>516.35</c:v>
                </c:pt>
                <c:pt idx="873">
                  <c:v>517.70000000000005</c:v>
                </c:pt>
                <c:pt idx="874">
                  <c:v>518.70000000000005</c:v>
                </c:pt>
                <c:pt idx="875">
                  <c:v>519.29999999999995</c:v>
                </c:pt>
                <c:pt idx="876">
                  <c:v>520.20000000000005</c:v>
                </c:pt>
                <c:pt idx="877">
                  <c:v>520.85</c:v>
                </c:pt>
                <c:pt idx="878">
                  <c:v>521.75</c:v>
                </c:pt>
                <c:pt idx="879">
                  <c:v>522.35</c:v>
                </c:pt>
                <c:pt idx="880">
                  <c:v>523.4</c:v>
                </c:pt>
                <c:pt idx="881">
                  <c:v>523.95000000000005</c:v>
                </c:pt>
                <c:pt idx="882">
                  <c:v>525</c:v>
                </c:pt>
                <c:pt idx="883">
                  <c:v>525.70000000000005</c:v>
                </c:pt>
                <c:pt idx="884">
                  <c:v>526.85</c:v>
                </c:pt>
                <c:pt idx="885">
                  <c:v>527.45000000000005</c:v>
                </c:pt>
                <c:pt idx="886">
                  <c:v>528.54999999999995</c:v>
                </c:pt>
                <c:pt idx="887">
                  <c:v>529.15</c:v>
                </c:pt>
                <c:pt idx="888">
                  <c:v>530.15</c:v>
                </c:pt>
                <c:pt idx="889">
                  <c:v>530.75</c:v>
                </c:pt>
                <c:pt idx="890">
                  <c:v>531.95000000000005</c:v>
                </c:pt>
                <c:pt idx="891">
                  <c:v>532.54999999999995</c:v>
                </c:pt>
                <c:pt idx="892">
                  <c:v>533.45000000000005</c:v>
                </c:pt>
                <c:pt idx="893">
                  <c:v>534</c:v>
                </c:pt>
                <c:pt idx="894">
                  <c:v>535.04999999999995</c:v>
                </c:pt>
                <c:pt idx="895">
                  <c:v>536.35</c:v>
                </c:pt>
                <c:pt idx="896">
                  <c:v>536.9</c:v>
                </c:pt>
                <c:pt idx="897">
                  <c:v>537.95000000000005</c:v>
                </c:pt>
                <c:pt idx="898">
                  <c:v>539.04999999999995</c:v>
                </c:pt>
                <c:pt idx="899">
                  <c:v>539.6</c:v>
                </c:pt>
                <c:pt idx="900">
                  <c:v>540.75</c:v>
                </c:pt>
                <c:pt idx="901">
                  <c:v>541.4</c:v>
                </c:pt>
                <c:pt idx="902">
                  <c:v>542.70000000000005</c:v>
                </c:pt>
                <c:pt idx="903">
                  <c:v>543.4</c:v>
                </c:pt>
                <c:pt idx="904">
                  <c:v>544.6</c:v>
                </c:pt>
                <c:pt idx="905">
                  <c:v>545.20000000000005</c:v>
                </c:pt>
                <c:pt idx="906">
                  <c:v>546.6</c:v>
                </c:pt>
                <c:pt idx="907">
                  <c:v>547.20000000000005</c:v>
                </c:pt>
                <c:pt idx="908">
                  <c:v>548.35</c:v>
                </c:pt>
                <c:pt idx="909">
                  <c:v>549.95000000000005</c:v>
                </c:pt>
                <c:pt idx="910">
                  <c:v>552.1</c:v>
                </c:pt>
                <c:pt idx="911">
                  <c:v>554.5</c:v>
                </c:pt>
                <c:pt idx="912">
                  <c:v>556</c:v>
                </c:pt>
                <c:pt idx="913">
                  <c:v>557.75</c:v>
                </c:pt>
                <c:pt idx="914">
                  <c:v>558.5</c:v>
                </c:pt>
                <c:pt idx="915">
                  <c:v>559.79999999999995</c:v>
                </c:pt>
                <c:pt idx="916">
                  <c:v>560.45000000000005</c:v>
                </c:pt>
                <c:pt idx="917">
                  <c:v>561.6</c:v>
                </c:pt>
                <c:pt idx="918">
                  <c:v>562.20000000000005</c:v>
                </c:pt>
                <c:pt idx="919">
                  <c:v>563.29999999999995</c:v>
                </c:pt>
                <c:pt idx="920">
                  <c:v>564.54999999999995</c:v>
                </c:pt>
                <c:pt idx="921">
                  <c:v>565.70000000000005</c:v>
                </c:pt>
                <c:pt idx="922">
                  <c:v>566.85</c:v>
                </c:pt>
                <c:pt idx="923">
                  <c:v>567.79999999999995</c:v>
                </c:pt>
                <c:pt idx="924">
                  <c:v>568.95000000000005</c:v>
                </c:pt>
                <c:pt idx="925">
                  <c:v>569.45000000000005</c:v>
                </c:pt>
                <c:pt idx="926">
                  <c:v>570.20000000000005</c:v>
                </c:pt>
                <c:pt idx="927">
                  <c:v>571.15</c:v>
                </c:pt>
                <c:pt idx="928">
                  <c:v>571.6</c:v>
                </c:pt>
                <c:pt idx="929">
                  <c:v>572.95000000000005</c:v>
                </c:pt>
                <c:pt idx="930">
                  <c:v>573.70000000000005</c:v>
                </c:pt>
                <c:pt idx="931">
                  <c:v>574.54999999999995</c:v>
                </c:pt>
                <c:pt idx="932">
                  <c:v>575.15</c:v>
                </c:pt>
                <c:pt idx="933">
                  <c:v>576.15</c:v>
                </c:pt>
                <c:pt idx="934">
                  <c:v>576.6</c:v>
                </c:pt>
                <c:pt idx="935">
                  <c:v>577.04999999999995</c:v>
                </c:pt>
                <c:pt idx="936">
                  <c:v>578.1</c:v>
                </c:pt>
                <c:pt idx="937">
                  <c:v>578.54999999999995</c:v>
                </c:pt>
                <c:pt idx="938">
                  <c:v>579.5</c:v>
                </c:pt>
                <c:pt idx="939">
                  <c:v>580</c:v>
                </c:pt>
                <c:pt idx="940">
                  <c:v>581.04999999999995</c:v>
                </c:pt>
                <c:pt idx="941">
                  <c:v>581.54999999999995</c:v>
                </c:pt>
                <c:pt idx="942">
                  <c:v>582.5</c:v>
                </c:pt>
                <c:pt idx="943">
                  <c:v>583.9</c:v>
                </c:pt>
                <c:pt idx="944">
                  <c:v>584.4</c:v>
                </c:pt>
                <c:pt idx="945">
                  <c:v>585.20000000000005</c:v>
                </c:pt>
                <c:pt idx="946">
                  <c:v>586.25</c:v>
                </c:pt>
                <c:pt idx="947">
                  <c:v>586.70000000000005</c:v>
                </c:pt>
                <c:pt idx="948">
                  <c:v>587.1</c:v>
                </c:pt>
                <c:pt idx="949">
                  <c:v>588.15</c:v>
                </c:pt>
                <c:pt idx="950">
                  <c:v>588.65</c:v>
                </c:pt>
                <c:pt idx="951">
                  <c:v>589.75</c:v>
                </c:pt>
                <c:pt idx="952">
                  <c:v>590.29999999999995</c:v>
                </c:pt>
                <c:pt idx="953">
                  <c:v>591.15</c:v>
                </c:pt>
                <c:pt idx="954">
                  <c:v>592.35</c:v>
                </c:pt>
                <c:pt idx="955">
                  <c:v>592.85</c:v>
                </c:pt>
                <c:pt idx="956">
                  <c:v>593.5</c:v>
                </c:pt>
                <c:pt idx="957">
                  <c:v>594.70000000000005</c:v>
                </c:pt>
                <c:pt idx="958">
                  <c:v>596.25</c:v>
                </c:pt>
                <c:pt idx="959">
                  <c:v>597.75</c:v>
                </c:pt>
                <c:pt idx="960">
                  <c:v>599.4</c:v>
                </c:pt>
                <c:pt idx="961">
                  <c:v>601</c:v>
                </c:pt>
                <c:pt idx="962">
                  <c:v>602.6</c:v>
                </c:pt>
                <c:pt idx="963">
                  <c:v>603.95000000000005</c:v>
                </c:pt>
                <c:pt idx="964">
                  <c:v>605.70000000000005</c:v>
                </c:pt>
                <c:pt idx="965">
                  <c:v>606.85</c:v>
                </c:pt>
                <c:pt idx="966">
                  <c:v>607.5</c:v>
                </c:pt>
                <c:pt idx="967">
                  <c:v>608.5</c:v>
                </c:pt>
                <c:pt idx="968">
                  <c:v>609.04999999999995</c:v>
                </c:pt>
                <c:pt idx="969">
                  <c:v>609.85</c:v>
                </c:pt>
                <c:pt idx="970">
                  <c:v>610.79999999999995</c:v>
                </c:pt>
                <c:pt idx="971">
                  <c:v>611.4</c:v>
                </c:pt>
                <c:pt idx="972">
                  <c:v>612.45000000000005</c:v>
                </c:pt>
                <c:pt idx="973">
                  <c:v>613</c:v>
                </c:pt>
                <c:pt idx="974">
                  <c:v>614</c:v>
                </c:pt>
                <c:pt idx="975">
                  <c:v>614.6</c:v>
                </c:pt>
                <c:pt idx="976">
                  <c:v>615.54999999999995</c:v>
                </c:pt>
                <c:pt idx="977">
                  <c:v>616.1</c:v>
                </c:pt>
                <c:pt idx="978">
                  <c:v>616.6</c:v>
                </c:pt>
                <c:pt idx="979">
                  <c:v>617.9</c:v>
                </c:pt>
                <c:pt idx="980">
                  <c:v>618.45000000000005</c:v>
                </c:pt>
                <c:pt idx="981">
                  <c:v>620.04999999999995</c:v>
                </c:pt>
                <c:pt idx="982">
                  <c:v>620.5</c:v>
                </c:pt>
                <c:pt idx="983">
                  <c:v>621.54999999999995</c:v>
                </c:pt>
                <c:pt idx="984">
                  <c:v>623</c:v>
                </c:pt>
                <c:pt idx="985">
                  <c:v>623.5</c:v>
                </c:pt>
                <c:pt idx="986">
                  <c:v>624.1</c:v>
                </c:pt>
                <c:pt idx="987">
                  <c:v>625.29999999999995</c:v>
                </c:pt>
                <c:pt idx="988">
                  <c:v>625.79999999999995</c:v>
                </c:pt>
                <c:pt idx="989">
                  <c:v>626.6</c:v>
                </c:pt>
                <c:pt idx="990">
                  <c:v>627.79999999999995</c:v>
                </c:pt>
                <c:pt idx="991">
                  <c:v>628.35</c:v>
                </c:pt>
                <c:pt idx="992">
                  <c:v>629.20000000000005</c:v>
                </c:pt>
                <c:pt idx="993">
                  <c:v>630.25</c:v>
                </c:pt>
                <c:pt idx="994">
                  <c:v>630.75</c:v>
                </c:pt>
                <c:pt idx="995">
                  <c:v>632.20000000000005</c:v>
                </c:pt>
                <c:pt idx="996">
                  <c:v>633.25</c:v>
                </c:pt>
                <c:pt idx="997">
                  <c:v>633.79999999999995</c:v>
                </c:pt>
                <c:pt idx="998">
                  <c:v>634.45000000000005</c:v>
                </c:pt>
                <c:pt idx="999">
                  <c:v>635.85</c:v>
                </c:pt>
                <c:pt idx="1000">
                  <c:v>637.25</c:v>
                </c:pt>
                <c:pt idx="1001">
                  <c:v>638</c:v>
                </c:pt>
                <c:pt idx="1002">
                  <c:v>639.20000000000005</c:v>
                </c:pt>
                <c:pt idx="1003">
                  <c:v>640.1</c:v>
                </c:pt>
                <c:pt idx="1004">
                  <c:v>641.70000000000005</c:v>
                </c:pt>
                <c:pt idx="1005">
                  <c:v>643.29999999999995</c:v>
                </c:pt>
                <c:pt idx="1006">
                  <c:v>644.9</c:v>
                </c:pt>
                <c:pt idx="1007">
                  <c:v>646.29999999999995</c:v>
                </c:pt>
                <c:pt idx="1008">
                  <c:v>647.54999999999995</c:v>
                </c:pt>
                <c:pt idx="1009">
                  <c:v>648.4</c:v>
                </c:pt>
                <c:pt idx="1010">
                  <c:v>650.29999999999995</c:v>
                </c:pt>
                <c:pt idx="1011">
                  <c:v>652.04999999999995</c:v>
                </c:pt>
                <c:pt idx="1012">
                  <c:v>653.6</c:v>
                </c:pt>
                <c:pt idx="1013">
                  <c:v>655.15</c:v>
                </c:pt>
                <c:pt idx="1014">
                  <c:v>656.35</c:v>
                </c:pt>
                <c:pt idx="1015">
                  <c:v>657.65</c:v>
                </c:pt>
                <c:pt idx="1016">
                  <c:v>659.05</c:v>
                </c:pt>
                <c:pt idx="1017">
                  <c:v>661.45</c:v>
                </c:pt>
                <c:pt idx="1018">
                  <c:v>662.2</c:v>
                </c:pt>
                <c:pt idx="1019">
                  <c:v>663.6</c:v>
                </c:pt>
                <c:pt idx="1020">
                  <c:v>664.25</c:v>
                </c:pt>
                <c:pt idx="1021">
                  <c:v>665.4</c:v>
                </c:pt>
                <c:pt idx="1022">
                  <c:v>666.1</c:v>
                </c:pt>
                <c:pt idx="1023">
                  <c:v>667.15</c:v>
                </c:pt>
                <c:pt idx="1024">
                  <c:v>667.9</c:v>
                </c:pt>
                <c:pt idx="1025">
                  <c:v>669.05</c:v>
                </c:pt>
                <c:pt idx="1026">
                  <c:v>670.6</c:v>
                </c:pt>
                <c:pt idx="1027">
                  <c:v>671.1</c:v>
                </c:pt>
                <c:pt idx="1028">
                  <c:v>672.15</c:v>
                </c:pt>
                <c:pt idx="1029">
                  <c:v>672.7</c:v>
                </c:pt>
                <c:pt idx="1030">
                  <c:v>673.4</c:v>
                </c:pt>
                <c:pt idx="1031">
                  <c:v>674.55</c:v>
                </c:pt>
                <c:pt idx="1032">
                  <c:v>675.05</c:v>
                </c:pt>
                <c:pt idx="1033">
                  <c:v>675.95</c:v>
                </c:pt>
                <c:pt idx="1034">
                  <c:v>677</c:v>
                </c:pt>
                <c:pt idx="1035">
                  <c:v>677.55</c:v>
                </c:pt>
                <c:pt idx="1036">
                  <c:v>678.15</c:v>
                </c:pt>
                <c:pt idx="1037">
                  <c:v>679.65</c:v>
                </c:pt>
                <c:pt idx="1038">
                  <c:v>680.4</c:v>
                </c:pt>
                <c:pt idx="1039">
                  <c:v>681.25</c:v>
                </c:pt>
                <c:pt idx="1040">
                  <c:v>681.85</c:v>
                </c:pt>
                <c:pt idx="1041">
                  <c:v>682.85</c:v>
                </c:pt>
                <c:pt idx="1042">
                  <c:v>683.45</c:v>
                </c:pt>
                <c:pt idx="1043">
                  <c:v>684.65</c:v>
                </c:pt>
                <c:pt idx="1044">
                  <c:v>685.3</c:v>
                </c:pt>
                <c:pt idx="1045">
                  <c:v>686.4</c:v>
                </c:pt>
                <c:pt idx="1046">
                  <c:v>687.3</c:v>
                </c:pt>
                <c:pt idx="1047">
                  <c:v>688.45</c:v>
                </c:pt>
                <c:pt idx="1048">
                  <c:v>689.05</c:v>
                </c:pt>
                <c:pt idx="1049">
                  <c:v>690.2</c:v>
                </c:pt>
                <c:pt idx="1050">
                  <c:v>690.8</c:v>
                </c:pt>
                <c:pt idx="1051">
                  <c:v>692</c:v>
                </c:pt>
                <c:pt idx="1052">
                  <c:v>692.65</c:v>
                </c:pt>
                <c:pt idx="1053">
                  <c:v>693.95</c:v>
                </c:pt>
                <c:pt idx="1054">
                  <c:v>694.6</c:v>
                </c:pt>
                <c:pt idx="1055">
                  <c:v>695.65</c:v>
                </c:pt>
                <c:pt idx="1056">
                  <c:v>696.2</c:v>
                </c:pt>
                <c:pt idx="1057">
                  <c:v>697.15</c:v>
                </c:pt>
                <c:pt idx="1058">
                  <c:v>697.85</c:v>
                </c:pt>
                <c:pt idx="1059">
                  <c:v>698.85</c:v>
                </c:pt>
                <c:pt idx="1060">
                  <c:v>699.5</c:v>
                </c:pt>
                <c:pt idx="1061">
                  <c:v>700.5</c:v>
                </c:pt>
                <c:pt idx="1062">
                  <c:v>701.05</c:v>
                </c:pt>
                <c:pt idx="1063">
                  <c:v>701.95</c:v>
                </c:pt>
                <c:pt idx="1064">
                  <c:v>702.55</c:v>
                </c:pt>
                <c:pt idx="1065">
                  <c:v>703.6</c:v>
                </c:pt>
                <c:pt idx="1066">
                  <c:v>704.2</c:v>
                </c:pt>
                <c:pt idx="1067">
                  <c:v>705.05</c:v>
                </c:pt>
                <c:pt idx="1068">
                  <c:v>706.5</c:v>
                </c:pt>
                <c:pt idx="1069">
                  <c:v>707.05</c:v>
                </c:pt>
                <c:pt idx="1070">
                  <c:v>708.15</c:v>
                </c:pt>
                <c:pt idx="1071">
                  <c:v>709.35</c:v>
                </c:pt>
                <c:pt idx="1072">
                  <c:v>709.95</c:v>
                </c:pt>
                <c:pt idx="1073">
                  <c:v>711</c:v>
                </c:pt>
                <c:pt idx="1074">
                  <c:v>711.55</c:v>
                </c:pt>
                <c:pt idx="1075">
                  <c:v>712.55</c:v>
                </c:pt>
                <c:pt idx="1076">
                  <c:v>713.1</c:v>
                </c:pt>
                <c:pt idx="1077">
                  <c:v>714.1</c:v>
                </c:pt>
                <c:pt idx="1078">
                  <c:v>714.7</c:v>
                </c:pt>
                <c:pt idx="1079">
                  <c:v>715.65</c:v>
                </c:pt>
                <c:pt idx="1080">
                  <c:v>716.9</c:v>
                </c:pt>
                <c:pt idx="1081">
                  <c:v>717.45</c:v>
                </c:pt>
                <c:pt idx="1082">
                  <c:v>718.45</c:v>
                </c:pt>
                <c:pt idx="1083">
                  <c:v>719.85</c:v>
                </c:pt>
                <c:pt idx="1084">
                  <c:v>720.35</c:v>
                </c:pt>
                <c:pt idx="1085">
                  <c:v>720.9</c:v>
                </c:pt>
                <c:pt idx="1086">
                  <c:v>722.35</c:v>
                </c:pt>
                <c:pt idx="1087">
                  <c:v>722.95</c:v>
                </c:pt>
                <c:pt idx="1088">
                  <c:v>723.9</c:v>
                </c:pt>
                <c:pt idx="1089">
                  <c:v>725.1</c:v>
                </c:pt>
                <c:pt idx="1090">
                  <c:v>725.7</c:v>
                </c:pt>
                <c:pt idx="1091">
                  <c:v>726.75</c:v>
                </c:pt>
                <c:pt idx="1092">
                  <c:v>727.35</c:v>
                </c:pt>
                <c:pt idx="1093">
                  <c:v>728.35</c:v>
                </c:pt>
                <c:pt idx="1094">
                  <c:v>728.95</c:v>
                </c:pt>
                <c:pt idx="1095">
                  <c:v>729.85</c:v>
                </c:pt>
                <c:pt idx="1096">
                  <c:v>731.15</c:v>
                </c:pt>
                <c:pt idx="1097">
                  <c:v>731.85</c:v>
                </c:pt>
                <c:pt idx="1098">
                  <c:v>732.9</c:v>
                </c:pt>
                <c:pt idx="1099">
                  <c:v>733.55</c:v>
                </c:pt>
                <c:pt idx="1100">
                  <c:v>734.45</c:v>
                </c:pt>
                <c:pt idx="1101">
                  <c:v>735</c:v>
                </c:pt>
                <c:pt idx="1102">
                  <c:v>735.8</c:v>
                </c:pt>
                <c:pt idx="1103">
                  <c:v>737.05</c:v>
                </c:pt>
                <c:pt idx="1104">
                  <c:v>737.65</c:v>
                </c:pt>
                <c:pt idx="1105">
                  <c:v>738.7</c:v>
                </c:pt>
                <c:pt idx="1106">
                  <c:v>739.2</c:v>
                </c:pt>
                <c:pt idx="1107">
                  <c:v>740.2</c:v>
                </c:pt>
                <c:pt idx="1108">
                  <c:v>740.7</c:v>
                </c:pt>
                <c:pt idx="1109">
                  <c:v>741.95</c:v>
                </c:pt>
                <c:pt idx="1110">
                  <c:v>742.55</c:v>
                </c:pt>
                <c:pt idx="1111">
                  <c:v>743.6</c:v>
                </c:pt>
                <c:pt idx="1112">
                  <c:v>744.15</c:v>
                </c:pt>
                <c:pt idx="1113">
                  <c:v>745.15</c:v>
                </c:pt>
                <c:pt idx="1114">
                  <c:v>745.75</c:v>
                </c:pt>
                <c:pt idx="1115">
                  <c:v>746.75</c:v>
                </c:pt>
                <c:pt idx="1116">
                  <c:v>747.35</c:v>
                </c:pt>
                <c:pt idx="1117">
                  <c:v>748.35</c:v>
                </c:pt>
                <c:pt idx="1118">
                  <c:v>748.95</c:v>
                </c:pt>
                <c:pt idx="1119">
                  <c:v>750.05</c:v>
                </c:pt>
                <c:pt idx="1120">
                  <c:v>750.65</c:v>
                </c:pt>
                <c:pt idx="1121">
                  <c:v>751.65</c:v>
                </c:pt>
                <c:pt idx="1122">
                  <c:v>752.2</c:v>
                </c:pt>
                <c:pt idx="1123">
                  <c:v>753.2</c:v>
                </c:pt>
                <c:pt idx="1124">
                  <c:v>753.75</c:v>
                </c:pt>
                <c:pt idx="1125">
                  <c:v>754.8</c:v>
                </c:pt>
                <c:pt idx="1126">
                  <c:v>755.4</c:v>
                </c:pt>
                <c:pt idx="1127">
                  <c:v>756.5</c:v>
                </c:pt>
                <c:pt idx="1128">
                  <c:v>757</c:v>
                </c:pt>
                <c:pt idx="1129">
                  <c:v>758.05</c:v>
                </c:pt>
                <c:pt idx="1130">
                  <c:v>759.3</c:v>
                </c:pt>
                <c:pt idx="1131">
                  <c:v>759.9</c:v>
                </c:pt>
                <c:pt idx="1132">
                  <c:v>760.9</c:v>
                </c:pt>
                <c:pt idx="1133">
                  <c:v>761.45</c:v>
                </c:pt>
                <c:pt idx="1134">
                  <c:v>762.35</c:v>
                </c:pt>
                <c:pt idx="1135">
                  <c:v>763.4</c:v>
                </c:pt>
                <c:pt idx="1136">
                  <c:v>763.95</c:v>
                </c:pt>
                <c:pt idx="1137">
                  <c:v>765.1</c:v>
                </c:pt>
                <c:pt idx="1138">
                  <c:v>765.65</c:v>
                </c:pt>
                <c:pt idx="1139">
                  <c:v>766.65</c:v>
                </c:pt>
                <c:pt idx="1140">
                  <c:v>767.3</c:v>
                </c:pt>
                <c:pt idx="1141">
                  <c:v>768.25</c:v>
                </c:pt>
                <c:pt idx="1142">
                  <c:v>768.9</c:v>
                </c:pt>
                <c:pt idx="1143">
                  <c:v>770.1</c:v>
                </c:pt>
                <c:pt idx="1144">
                  <c:v>770.75</c:v>
                </c:pt>
                <c:pt idx="1145">
                  <c:v>771.75</c:v>
                </c:pt>
                <c:pt idx="1146">
                  <c:v>772.3</c:v>
                </c:pt>
                <c:pt idx="1147">
                  <c:v>773.6</c:v>
                </c:pt>
                <c:pt idx="1148">
                  <c:v>774.7</c:v>
                </c:pt>
                <c:pt idx="1149">
                  <c:v>775.25</c:v>
                </c:pt>
                <c:pt idx="1150">
                  <c:v>776.4</c:v>
                </c:pt>
                <c:pt idx="1151">
                  <c:v>777.15</c:v>
                </c:pt>
                <c:pt idx="1152">
                  <c:v>778.2</c:v>
                </c:pt>
                <c:pt idx="1153">
                  <c:v>778.85</c:v>
                </c:pt>
                <c:pt idx="1154">
                  <c:v>780</c:v>
                </c:pt>
                <c:pt idx="1155">
                  <c:v>780.55</c:v>
                </c:pt>
                <c:pt idx="1156">
                  <c:v>781.55</c:v>
                </c:pt>
                <c:pt idx="1157">
                  <c:v>782.15</c:v>
                </c:pt>
                <c:pt idx="1158">
                  <c:v>783.25</c:v>
                </c:pt>
                <c:pt idx="1159">
                  <c:v>783.8</c:v>
                </c:pt>
                <c:pt idx="1160">
                  <c:v>784.8</c:v>
                </c:pt>
                <c:pt idx="1161">
                  <c:v>785.4</c:v>
                </c:pt>
                <c:pt idx="1162">
                  <c:v>786.2</c:v>
                </c:pt>
                <c:pt idx="1163">
                  <c:v>787.25</c:v>
                </c:pt>
                <c:pt idx="1164">
                  <c:v>787.8</c:v>
                </c:pt>
                <c:pt idx="1165">
                  <c:v>789.05</c:v>
                </c:pt>
                <c:pt idx="1166">
                  <c:v>790.35</c:v>
                </c:pt>
                <c:pt idx="1167">
                  <c:v>790.9</c:v>
                </c:pt>
                <c:pt idx="1168">
                  <c:v>791.65</c:v>
                </c:pt>
                <c:pt idx="1169">
                  <c:v>792.9</c:v>
                </c:pt>
                <c:pt idx="1170">
                  <c:v>793.5</c:v>
                </c:pt>
                <c:pt idx="1171">
                  <c:v>794.5</c:v>
                </c:pt>
                <c:pt idx="1172">
                  <c:v>795.15</c:v>
                </c:pt>
                <c:pt idx="1173">
                  <c:v>796.15</c:v>
                </c:pt>
                <c:pt idx="1174">
                  <c:v>796.75</c:v>
                </c:pt>
                <c:pt idx="1175">
                  <c:v>797.95</c:v>
                </c:pt>
                <c:pt idx="1176">
                  <c:v>798.7</c:v>
                </c:pt>
                <c:pt idx="1177">
                  <c:v>799.65</c:v>
                </c:pt>
                <c:pt idx="1178">
                  <c:v>800.2</c:v>
                </c:pt>
                <c:pt idx="1179">
                  <c:v>801.25</c:v>
                </c:pt>
                <c:pt idx="1180">
                  <c:v>802</c:v>
                </c:pt>
                <c:pt idx="1181">
                  <c:v>803.1</c:v>
                </c:pt>
                <c:pt idx="1182">
                  <c:v>803.85</c:v>
                </c:pt>
                <c:pt idx="1183">
                  <c:v>805.1</c:v>
                </c:pt>
                <c:pt idx="1184">
                  <c:v>805.7</c:v>
                </c:pt>
                <c:pt idx="1185">
                  <c:v>806.75</c:v>
                </c:pt>
                <c:pt idx="1186">
                  <c:v>807.35</c:v>
                </c:pt>
                <c:pt idx="1187">
                  <c:v>808.45</c:v>
                </c:pt>
                <c:pt idx="1188">
                  <c:v>809.15</c:v>
                </c:pt>
                <c:pt idx="1189">
                  <c:v>810.15</c:v>
                </c:pt>
                <c:pt idx="1190">
                  <c:v>810.75</c:v>
                </c:pt>
                <c:pt idx="1191">
                  <c:v>811.75</c:v>
                </c:pt>
                <c:pt idx="1192">
                  <c:v>812.4</c:v>
                </c:pt>
                <c:pt idx="1193">
                  <c:v>813.45</c:v>
                </c:pt>
                <c:pt idx="1194">
                  <c:v>814.1</c:v>
                </c:pt>
                <c:pt idx="1195">
                  <c:v>815.15</c:v>
                </c:pt>
                <c:pt idx="1196">
                  <c:v>815.7</c:v>
                </c:pt>
                <c:pt idx="1197">
                  <c:v>816.9</c:v>
                </c:pt>
                <c:pt idx="1198">
                  <c:v>817.45</c:v>
                </c:pt>
                <c:pt idx="1199">
                  <c:v>818.65</c:v>
                </c:pt>
                <c:pt idx="1200">
                  <c:v>819.35</c:v>
                </c:pt>
                <c:pt idx="1201">
                  <c:v>820.3</c:v>
                </c:pt>
                <c:pt idx="1202">
                  <c:v>820.95</c:v>
                </c:pt>
                <c:pt idx="1203">
                  <c:v>822.15</c:v>
                </c:pt>
                <c:pt idx="1204">
                  <c:v>822.7</c:v>
                </c:pt>
                <c:pt idx="1205">
                  <c:v>823.75</c:v>
                </c:pt>
                <c:pt idx="1206">
                  <c:v>824.3</c:v>
                </c:pt>
                <c:pt idx="1207">
                  <c:v>825.6</c:v>
                </c:pt>
                <c:pt idx="1208">
                  <c:v>826.15</c:v>
                </c:pt>
                <c:pt idx="1209">
                  <c:v>827.4</c:v>
                </c:pt>
                <c:pt idx="1210">
                  <c:v>828</c:v>
                </c:pt>
                <c:pt idx="1211">
                  <c:v>829.05</c:v>
                </c:pt>
                <c:pt idx="1212">
                  <c:v>830.05</c:v>
                </c:pt>
                <c:pt idx="1213">
                  <c:v>830.65</c:v>
                </c:pt>
                <c:pt idx="1214">
                  <c:v>831.6</c:v>
                </c:pt>
                <c:pt idx="1215">
                  <c:v>832.25</c:v>
                </c:pt>
                <c:pt idx="1216">
                  <c:v>833.2</c:v>
                </c:pt>
                <c:pt idx="1217">
                  <c:v>833.85</c:v>
                </c:pt>
                <c:pt idx="1218">
                  <c:v>834.8</c:v>
                </c:pt>
                <c:pt idx="1219">
                  <c:v>835.4</c:v>
                </c:pt>
                <c:pt idx="1220">
                  <c:v>836.55</c:v>
                </c:pt>
                <c:pt idx="1221">
                  <c:v>837.2</c:v>
                </c:pt>
                <c:pt idx="1222">
                  <c:v>838.35</c:v>
                </c:pt>
                <c:pt idx="1223">
                  <c:v>838.9</c:v>
                </c:pt>
                <c:pt idx="1224">
                  <c:v>839.95</c:v>
                </c:pt>
                <c:pt idx="1225">
                  <c:v>840.75</c:v>
                </c:pt>
                <c:pt idx="1226">
                  <c:v>841.6</c:v>
                </c:pt>
                <c:pt idx="1227">
                  <c:v>842.4</c:v>
                </c:pt>
                <c:pt idx="1228">
                  <c:v>843.4</c:v>
                </c:pt>
                <c:pt idx="1229">
                  <c:v>844</c:v>
                </c:pt>
                <c:pt idx="1230">
                  <c:v>845.2</c:v>
                </c:pt>
                <c:pt idx="1231">
                  <c:v>845.9</c:v>
                </c:pt>
                <c:pt idx="1232">
                  <c:v>847.05</c:v>
                </c:pt>
                <c:pt idx="1233">
                  <c:v>847.65</c:v>
                </c:pt>
                <c:pt idx="1234">
                  <c:v>848.8</c:v>
                </c:pt>
                <c:pt idx="1235">
                  <c:v>849.45</c:v>
                </c:pt>
                <c:pt idx="1236">
                  <c:v>850.9</c:v>
                </c:pt>
                <c:pt idx="1237">
                  <c:v>851.7</c:v>
                </c:pt>
                <c:pt idx="1238">
                  <c:v>852.9</c:v>
                </c:pt>
                <c:pt idx="1239">
                  <c:v>853.55</c:v>
                </c:pt>
                <c:pt idx="1240">
                  <c:v>854.65</c:v>
                </c:pt>
                <c:pt idx="1241">
                  <c:v>855.25</c:v>
                </c:pt>
                <c:pt idx="1242">
                  <c:v>856.45</c:v>
                </c:pt>
                <c:pt idx="1243">
                  <c:v>857.15</c:v>
                </c:pt>
                <c:pt idx="1244">
                  <c:v>858.3</c:v>
                </c:pt>
                <c:pt idx="1245">
                  <c:v>858.95</c:v>
                </c:pt>
                <c:pt idx="1246">
                  <c:v>860.05</c:v>
                </c:pt>
                <c:pt idx="1247">
                  <c:v>860.65</c:v>
                </c:pt>
                <c:pt idx="1248">
                  <c:v>861.7</c:v>
                </c:pt>
                <c:pt idx="1249">
                  <c:v>862.35</c:v>
                </c:pt>
                <c:pt idx="1250">
                  <c:v>863.3</c:v>
                </c:pt>
                <c:pt idx="1251">
                  <c:v>863.95</c:v>
                </c:pt>
                <c:pt idx="1252">
                  <c:v>864.9</c:v>
                </c:pt>
                <c:pt idx="1253">
                  <c:v>865.6</c:v>
                </c:pt>
                <c:pt idx="1254">
                  <c:v>866.55</c:v>
                </c:pt>
                <c:pt idx="1255">
                  <c:v>867.3</c:v>
                </c:pt>
                <c:pt idx="1256">
                  <c:v>868.65</c:v>
                </c:pt>
                <c:pt idx="1257">
                  <c:v>870.2</c:v>
                </c:pt>
                <c:pt idx="1258">
                  <c:v>871.4</c:v>
                </c:pt>
                <c:pt idx="1259">
                  <c:v>872</c:v>
                </c:pt>
                <c:pt idx="1260">
                  <c:v>873.1</c:v>
                </c:pt>
                <c:pt idx="1261">
                  <c:v>873.85</c:v>
                </c:pt>
                <c:pt idx="1262">
                  <c:v>874.8</c:v>
                </c:pt>
                <c:pt idx="1263">
                  <c:v>875.5</c:v>
                </c:pt>
                <c:pt idx="1264">
                  <c:v>876.5</c:v>
                </c:pt>
                <c:pt idx="1265">
                  <c:v>877.1</c:v>
                </c:pt>
                <c:pt idx="1266">
                  <c:v>878.3</c:v>
                </c:pt>
                <c:pt idx="1267">
                  <c:v>879</c:v>
                </c:pt>
                <c:pt idx="1268">
                  <c:v>880.1</c:v>
                </c:pt>
                <c:pt idx="1269">
                  <c:v>880.7</c:v>
                </c:pt>
                <c:pt idx="1270">
                  <c:v>881.7</c:v>
                </c:pt>
                <c:pt idx="1271">
                  <c:v>882.9</c:v>
                </c:pt>
                <c:pt idx="1272">
                  <c:v>883.5</c:v>
                </c:pt>
                <c:pt idx="1273">
                  <c:v>884.6</c:v>
                </c:pt>
                <c:pt idx="1274">
                  <c:v>885.3</c:v>
                </c:pt>
                <c:pt idx="1275">
                  <c:v>886.4</c:v>
                </c:pt>
                <c:pt idx="1276">
                  <c:v>887</c:v>
                </c:pt>
                <c:pt idx="1277">
                  <c:v>888.2</c:v>
                </c:pt>
                <c:pt idx="1278">
                  <c:v>888.8</c:v>
                </c:pt>
                <c:pt idx="1279">
                  <c:v>890.05</c:v>
                </c:pt>
                <c:pt idx="1280">
                  <c:v>890.65</c:v>
                </c:pt>
                <c:pt idx="1281">
                  <c:v>891.8</c:v>
                </c:pt>
                <c:pt idx="1282">
                  <c:v>892.4</c:v>
                </c:pt>
                <c:pt idx="1283">
                  <c:v>893.55</c:v>
                </c:pt>
                <c:pt idx="1284">
                  <c:v>894.65</c:v>
                </c:pt>
                <c:pt idx="1285">
                  <c:v>895.3</c:v>
                </c:pt>
                <c:pt idx="1286">
                  <c:v>896.4</c:v>
                </c:pt>
                <c:pt idx="1287">
                  <c:v>897.05</c:v>
                </c:pt>
                <c:pt idx="1288">
                  <c:v>897.95</c:v>
                </c:pt>
                <c:pt idx="1289">
                  <c:v>898.7</c:v>
                </c:pt>
                <c:pt idx="1290">
                  <c:v>899.85</c:v>
                </c:pt>
                <c:pt idx="1291">
                  <c:v>900.45</c:v>
                </c:pt>
                <c:pt idx="1292">
                  <c:v>901.45</c:v>
                </c:pt>
                <c:pt idx="1293">
                  <c:v>902.1</c:v>
                </c:pt>
                <c:pt idx="1294">
                  <c:v>902.95</c:v>
                </c:pt>
                <c:pt idx="1295">
                  <c:v>903.6</c:v>
                </c:pt>
                <c:pt idx="1296">
                  <c:v>904.7</c:v>
                </c:pt>
                <c:pt idx="1297">
                  <c:v>905.3</c:v>
                </c:pt>
                <c:pt idx="1298">
                  <c:v>906.1</c:v>
                </c:pt>
                <c:pt idx="1299">
                  <c:v>907.25</c:v>
                </c:pt>
                <c:pt idx="1300">
                  <c:v>907.85</c:v>
                </c:pt>
                <c:pt idx="1301">
                  <c:v>908.85</c:v>
                </c:pt>
                <c:pt idx="1302">
                  <c:v>909.55</c:v>
                </c:pt>
                <c:pt idx="1303">
                  <c:v>910.45</c:v>
                </c:pt>
                <c:pt idx="1304">
                  <c:v>911.3</c:v>
                </c:pt>
                <c:pt idx="1305">
                  <c:v>912.2</c:v>
                </c:pt>
                <c:pt idx="1306">
                  <c:v>912.8</c:v>
                </c:pt>
                <c:pt idx="1307">
                  <c:v>913.8</c:v>
                </c:pt>
                <c:pt idx="1308">
                  <c:v>914.4</c:v>
                </c:pt>
                <c:pt idx="1309">
                  <c:v>915.7</c:v>
                </c:pt>
                <c:pt idx="1310">
                  <c:v>916.5</c:v>
                </c:pt>
                <c:pt idx="1311">
                  <c:v>917.7</c:v>
                </c:pt>
                <c:pt idx="1312">
                  <c:v>918.25</c:v>
                </c:pt>
                <c:pt idx="1313">
                  <c:v>919.55</c:v>
                </c:pt>
                <c:pt idx="1314">
                  <c:v>920.25</c:v>
                </c:pt>
                <c:pt idx="1315">
                  <c:v>921.65</c:v>
                </c:pt>
                <c:pt idx="1316">
                  <c:v>922.35</c:v>
                </c:pt>
                <c:pt idx="1317">
                  <c:v>923.4</c:v>
                </c:pt>
                <c:pt idx="1318">
                  <c:v>924.05</c:v>
                </c:pt>
                <c:pt idx="1319">
                  <c:v>925.15</c:v>
                </c:pt>
                <c:pt idx="1320">
                  <c:v>925.75</c:v>
                </c:pt>
                <c:pt idx="1321">
                  <c:v>926.75</c:v>
                </c:pt>
                <c:pt idx="1322">
                  <c:v>927.4</c:v>
                </c:pt>
                <c:pt idx="1323">
                  <c:v>928.4</c:v>
                </c:pt>
                <c:pt idx="1324">
                  <c:v>929.05</c:v>
                </c:pt>
                <c:pt idx="1325">
                  <c:v>930</c:v>
                </c:pt>
                <c:pt idx="1326">
                  <c:v>930.65</c:v>
                </c:pt>
                <c:pt idx="1327">
                  <c:v>932</c:v>
                </c:pt>
                <c:pt idx="1328">
                  <c:v>932.6</c:v>
                </c:pt>
                <c:pt idx="1329">
                  <c:v>933.8</c:v>
                </c:pt>
                <c:pt idx="1330">
                  <c:v>934.55</c:v>
                </c:pt>
                <c:pt idx="1331">
                  <c:v>935.8</c:v>
                </c:pt>
                <c:pt idx="1332">
                  <c:v>936.45</c:v>
                </c:pt>
                <c:pt idx="1333">
                  <c:v>937.5</c:v>
                </c:pt>
                <c:pt idx="1334">
                  <c:v>938.25</c:v>
                </c:pt>
                <c:pt idx="1335">
                  <c:v>939.3</c:v>
                </c:pt>
                <c:pt idx="1336">
                  <c:v>940.15</c:v>
                </c:pt>
                <c:pt idx="1337">
                  <c:v>941.3</c:v>
                </c:pt>
                <c:pt idx="1338">
                  <c:v>942.05</c:v>
                </c:pt>
                <c:pt idx="1339">
                  <c:v>943.2</c:v>
                </c:pt>
                <c:pt idx="1340">
                  <c:v>944</c:v>
                </c:pt>
                <c:pt idx="1341">
                  <c:v>945.4</c:v>
                </c:pt>
                <c:pt idx="1342">
                  <c:v>946.2</c:v>
                </c:pt>
                <c:pt idx="1343">
                  <c:v>947.35</c:v>
                </c:pt>
                <c:pt idx="1344">
                  <c:v>947.95</c:v>
                </c:pt>
                <c:pt idx="1345">
                  <c:v>949.1</c:v>
                </c:pt>
                <c:pt idx="1346">
                  <c:v>949.7</c:v>
                </c:pt>
                <c:pt idx="1347">
                  <c:v>950.9</c:v>
                </c:pt>
                <c:pt idx="1348">
                  <c:v>951.9</c:v>
                </c:pt>
                <c:pt idx="1349">
                  <c:v>952.75</c:v>
                </c:pt>
                <c:pt idx="1350">
                  <c:v>953.5</c:v>
                </c:pt>
                <c:pt idx="1351">
                  <c:v>954.65</c:v>
                </c:pt>
                <c:pt idx="1352">
                  <c:v>955.3</c:v>
                </c:pt>
                <c:pt idx="1353">
                  <c:v>956.35</c:v>
                </c:pt>
                <c:pt idx="1354">
                  <c:v>957</c:v>
                </c:pt>
                <c:pt idx="1355">
                  <c:v>958.2</c:v>
                </c:pt>
                <c:pt idx="1356">
                  <c:v>958.85</c:v>
                </c:pt>
                <c:pt idx="1357">
                  <c:v>960.05</c:v>
                </c:pt>
                <c:pt idx="1358">
                  <c:v>961</c:v>
                </c:pt>
                <c:pt idx="1359">
                  <c:v>962.25</c:v>
                </c:pt>
                <c:pt idx="1360">
                  <c:v>963.05</c:v>
                </c:pt>
                <c:pt idx="1361">
                  <c:v>964.35</c:v>
                </c:pt>
                <c:pt idx="1362">
                  <c:v>964.95</c:v>
                </c:pt>
                <c:pt idx="1363">
                  <c:v>965.95</c:v>
                </c:pt>
                <c:pt idx="1364">
                  <c:v>966.6</c:v>
                </c:pt>
                <c:pt idx="1365">
                  <c:v>968</c:v>
                </c:pt>
                <c:pt idx="1366">
                  <c:v>969</c:v>
                </c:pt>
                <c:pt idx="1367">
                  <c:v>971.3</c:v>
                </c:pt>
                <c:pt idx="1368">
                  <c:v>971.95</c:v>
                </c:pt>
                <c:pt idx="1369">
                  <c:v>973.15</c:v>
                </c:pt>
                <c:pt idx="1370">
                  <c:v>973.85</c:v>
                </c:pt>
                <c:pt idx="1371">
                  <c:v>974.9</c:v>
                </c:pt>
                <c:pt idx="1372">
                  <c:v>975.65</c:v>
                </c:pt>
                <c:pt idx="1373">
                  <c:v>976.75</c:v>
                </c:pt>
                <c:pt idx="1374">
                  <c:v>977.55</c:v>
                </c:pt>
                <c:pt idx="1375">
                  <c:v>978.65</c:v>
                </c:pt>
                <c:pt idx="1376">
                  <c:v>979.3</c:v>
                </c:pt>
                <c:pt idx="1377">
                  <c:v>980.35</c:v>
                </c:pt>
                <c:pt idx="1378">
                  <c:v>981</c:v>
                </c:pt>
                <c:pt idx="1379">
                  <c:v>982.05</c:v>
                </c:pt>
                <c:pt idx="1380">
                  <c:v>983.25</c:v>
                </c:pt>
                <c:pt idx="1381">
                  <c:v>983.85</c:v>
                </c:pt>
                <c:pt idx="1382">
                  <c:v>985</c:v>
                </c:pt>
                <c:pt idx="1383">
                  <c:v>985.65</c:v>
                </c:pt>
                <c:pt idx="1384">
                  <c:v>986.85</c:v>
                </c:pt>
                <c:pt idx="1385">
                  <c:v>987.55</c:v>
                </c:pt>
                <c:pt idx="1386">
                  <c:v>988.75</c:v>
                </c:pt>
                <c:pt idx="1387">
                  <c:v>989.5</c:v>
                </c:pt>
                <c:pt idx="1388">
                  <c:v>990.6</c:v>
                </c:pt>
                <c:pt idx="1389">
                  <c:v>991.3</c:v>
                </c:pt>
                <c:pt idx="1390">
                  <c:v>992.65</c:v>
                </c:pt>
                <c:pt idx="1391">
                  <c:v>993.3</c:v>
                </c:pt>
                <c:pt idx="1392">
                  <c:v>994.4</c:v>
                </c:pt>
                <c:pt idx="1393">
                  <c:v>995.15</c:v>
                </c:pt>
                <c:pt idx="1394">
                  <c:v>996.2</c:v>
                </c:pt>
                <c:pt idx="1395">
                  <c:v>996.95</c:v>
                </c:pt>
                <c:pt idx="1396">
                  <c:v>998.1</c:v>
                </c:pt>
                <c:pt idx="1397">
                  <c:v>998.7</c:v>
                </c:pt>
                <c:pt idx="1398">
                  <c:v>999.75</c:v>
                </c:pt>
                <c:pt idx="1399">
                  <c:v>1000.4</c:v>
                </c:pt>
                <c:pt idx="1400">
                  <c:v>1001.45</c:v>
                </c:pt>
                <c:pt idx="1401">
                  <c:v>1002.3</c:v>
                </c:pt>
                <c:pt idx="1402">
                  <c:v>1003.4</c:v>
                </c:pt>
                <c:pt idx="1403">
                  <c:v>1004.05</c:v>
                </c:pt>
                <c:pt idx="1404">
                  <c:v>1005.05</c:v>
                </c:pt>
                <c:pt idx="1405">
                  <c:v>1005.75</c:v>
                </c:pt>
                <c:pt idx="1406">
                  <c:v>1006.9</c:v>
                </c:pt>
                <c:pt idx="1407">
                  <c:v>1007.7</c:v>
                </c:pt>
                <c:pt idx="1408">
                  <c:v>1008.8</c:v>
                </c:pt>
                <c:pt idx="1409">
                  <c:v>1009.45</c:v>
                </c:pt>
                <c:pt idx="1410">
                  <c:v>1010.6</c:v>
                </c:pt>
                <c:pt idx="1411">
                  <c:v>1011.25</c:v>
                </c:pt>
                <c:pt idx="1412">
                  <c:v>1012.4</c:v>
                </c:pt>
                <c:pt idx="1413">
                  <c:v>1014.45</c:v>
                </c:pt>
                <c:pt idx="1414">
                  <c:v>1016.35</c:v>
                </c:pt>
                <c:pt idx="1415">
                  <c:v>1018.05</c:v>
                </c:pt>
                <c:pt idx="1416">
                  <c:v>1019.5</c:v>
                </c:pt>
                <c:pt idx="1417">
                  <c:v>1020.4</c:v>
                </c:pt>
                <c:pt idx="1418">
                  <c:v>1022.05</c:v>
                </c:pt>
                <c:pt idx="1419">
                  <c:v>1023.65</c:v>
                </c:pt>
                <c:pt idx="1420">
                  <c:v>1024.5</c:v>
                </c:pt>
                <c:pt idx="1421">
                  <c:v>1026</c:v>
                </c:pt>
                <c:pt idx="1422">
                  <c:v>1026.95</c:v>
                </c:pt>
                <c:pt idx="1423">
                  <c:v>1028</c:v>
                </c:pt>
                <c:pt idx="1424">
                  <c:v>1028.6500000000001</c:v>
                </c:pt>
                <c:pt idx="1425">
                  <c:v>1029.75</c:v>
                </c:pt>
                <c:pt idx="1426">
                  <c:v>1031.45</c:v>
                </c:pt>
                <c:pt idx="1427">
                  <c:v>1032.6500000000001</c:v>
                </c:pt>
                <c:pt idx="1428">
                  <c:v>1033.3</c:v>
                </c:pt>
                <c:pt idx="1429">
                  <c:v>1034.45</c:v>
                </c:pt>
                <c:pt idx="1430">
                  <c:v>1035.3</c:v>
                </c:pt>
                <c:pt idx="1431">
                  <c:v>1036.55</c:v>
                </c:pt>
                <c:pt idx="1432">
                  <c:v>1037.25</c:v>
                </c:pt>
                <c:pt idx="1433">
                  <c:v>1038.45</c:v>
                </c:pt>
                <c:pt idx="1434">
                  <c:v>1039.2</c:v>
                </c:pt>
                <c:pt idx="1435">
                  <c:v>1040.3499999999999</c:v>
                </c:pt>
                <c:pt idx="1436">
                  <c:v>1041.05</c:v>
                </c:pt>
                <c:pt idx="1437">
                  <c:v>1042.0999999999999</c:v>
                </c:pt>
                <c:pt idx="1438">
                  <c:v>1043.3</c:v>
                </c:pt>
                <c:pt idx="1439">
                  <c:v>1044</c:v>
                </c:pt>
                <c:pt idx="1440">
                  <c:v>1045.05</c:v>
                </c:pt>
                <c:pt idx="1441">
                  <c:v>1045.75</c:v>
                </c:pt>
                <c:pt idx="1442">
                  <c:v>1046.7</c:v>
                </c:pt>
                <c:pt idx="1443">
                  <c:v>1047.4000000000001</c:v>
                </c:pt>
                <c:pt idx="1444">
                  <c:v>1048.5</c:v>
                </c:pt>
                <c:pt idx="1445">
                  <c:v>1049.25</c:v>
                </c:pt>
                <c:pt idx="1446">
                  <c:v>1050.3</c:v>
                </c:pt>
                <c:pt idx="1447">
                  <c:v>1051.05</c:v>
                </c:pt>
                <c:pt idx="1448">
                  <c:v>1052.05</c:v>
                </c:pt>
                <c:pt idx="1449">
                  <c:v>1052.8499999999999</c:v>
                </c:pt>
                <c:pt idx="1450">
                  <c:v>1054</c:v>
                </c:pt>
                <c:pt idx="1451">
                  <c:v>1054.8499999999999</c:v>
                </c:pt>
                <c:pt idx="1452">
                  <c:v>1056.2</c:v>
                </c:pt>
                <c:pt idx="1453">
                  <c:v>1056.8499999999999</c:v>
                </c:pt>
                <c:pt idx="1454">
                  <c:v>1058.0999999999999</c:v>
                </c:pt>
                <c:pt idx="1455">
                  <c:v>1058.8499999999999</c:v>
                </c:pt>
                <c:pt idx="1456">
                  <c:v>1059.95</c:v>
                </c:pt>
                <c:pt idx="1457">
                  <c:v>1060.6500000000001</c:v>
                </c:pt>
                <c:pt idx="1458">
                  <c:v>1061.8</c:v>
                </c:pt>
                <c:pt idx="1459">
                  <c:v>1062.6500000000001</c:v>
                </c:pt>
                <c:pt idx="1460">
                  <c:v>1063.8499999999999</c:v>
                </c:pt>
                <c:pt idx="1461">
                  <c:v>1064.75</c:v>
                </c:pt>
                <c:pt idx="1462">
                  <c:v>1066.25</c:v>
                </c:pt>
                <c:pt idx="1463">
                  <c:v>1067.0999999999999</c:v>
                </c:pt>
                <c:pt idx="1464">
                  <c:v>1068.25</c:v>
                </c:pt>
                <c:pt idx="1465">
                  <c:v>1069.05</c:v>
                </c:pt>
                <c:pt idx="1466">
                  <c:v>1070.0999999999999</c:v>
                </c:pt>
                <c:pt idx="1467">
                  <c:v>1070.95</c:v>
                </c:pt>
                <c:pt idx="1468">
                  <c:v>1072.2</c:v>
                </c:pt>
                <c:pt idx="1469">
                  <c:v>1073.0999999999999</c:v>
                </c:pt>
                <c:pt idx="1470">
                  <c:v>1074.75</c:v>
                </c:pt>
                <c:pt idx="1471">
                  <c:v>1075.45</c:v>
                </c:pt>
                <c:pt idx="1472">
                  <c:v>1076.5999999999999</c:v>
                </c:pt>
                <c:pt idx="1473">
                  <c:v>1077.9000000000001</c:v>
                </c:pt>
                <c:pt idx="1474">
                  <c:v>1079.3</c:v>
                </c:pt>
                <c:pt idx="1475">
                  <c:v>1080.1500000000001</c:v>
                </c:pt>
                <c:pt idx="1476">
                  <c:v>1081.2</c:v>
                </c:pt>
                <c:pt idx="1477">
                  <c:v>1082.7</c:v>
                </c:pt>
                <c:pt idx="1478">
                  <c:v>1084.2</c:v>
                </c:pt>
                <c:pt idx="1479">
                  <c:v>1085.05</c:v>
                </c:pt>
                <c:pt idx="1480">
                  <c:v>1086.5</c:v>
                </c:pt>
                <c:pt idx="1481">
                  <c:v>1087.5</c:v>
                </c:pt>
                <c:pt idx="1482">
                  <c:v>1089.0999999999999</c:v>
                </c:pt>
                <c:pt idx="1483">
                  <c:v>1089.8499999999999</c:v>
                </c:pt>
                <c:pt idx="1484">
                  <c:v>1091.05</c:v>
                </c:pt>
                <c:pt idx="1485">
                  <c:v>1091.75</c:v>
                </c:pt>
                <c:pt idx="1486">
                  <c:v>1092.9000000000001</c:v>
                </c:pt>
                <c:pt idx="1487">
                  <c:v>1093.8</c:v>
                </c:pt>
                <c:pt idx="1488">
                  <c:v>1095.05</c:v>
                </c:pt>
                <c:pt idx="1489">
                  <c:v>1095.8499999999999</c:v>
                </c:pt>
                <c:pt idx="1490">
                  <c:v>1097.0999999999999</c:v>
                </c:pt>
                <c:pt idx="1491">
                  <c:v>1098.7</c:v>
                </c:pt>
                <c:pt idx="1492">
                  <c:v>1100.3499999999999</c:v>
                </c:pt>
                <c:pt idx="1493">
                  <c:v>1101.2</c:v>
                </c:pt>
                <c:pt idx="1494">
                  <c:v>1102.6500000000001</c:v>
                </c:pt>
                <c:pt idx="1495">
                  <c:v>1103.5</c:v>
                </c:pt>
                <c:pt idx="1496">
                  <c:v>1104.7</c:v>
                </c:pt>
                <c:pt idx="1497">
                  <c:v>1105.55</c:v>
                </c:pt>
                <c:pt idx="1498">
                  <c:v>1106.75</c:v>
                </c:pt>
                <c:pt idx="1499">
                  <c:v>1107.55</c:v>
                </c:pt>
                <c:pt idx="1500">
                  <c:v>1108.8499999999999</c:v>
                </c:pt>
                <c:pt idx="1501">
                  <c:v>1109.95</c:v>
                </c:pt>
                <c:pt idx="1502">
                  <c:v>1111.55</c:v>
                </c:pt>
                <c:pt idx="1503">
                  <c:v>1112.4000000000001</c:v>
                </c:pt>
                <c:pt idx="1504">
                  <c:v>1113.5999999999999</c:v>
                </c:pt>
                <c:pt idx="1505">
                  <c:v>1114.3</c:v>
                </c:pt>
                <c:pt idx="1506">
                  <c:v>1115.4000000000001</c:v>
                </c:pt>
                <c:pt idx="1507">
                  <c:v>1116.1500000000001</c:v>
                </c:pt>
                <c:pt idx="1508">
                  <c:v>1117.3499999999999</c:v>
                </c:pt>
                <c:pt idx="1509">
                  <c:v>1118.2</c:v>
                </c:pt>
                <c:pt idx="1510">
                  <c:v>1119.45</c:v>
                </c:pt>
                <c:pt idx="1511">
                  <c:v>1120.2</c:v>
                </c:pt>
                <c:pt idx="1512">
                  <c:v>1121.5999999999999</c:v>
                </c:pt>
                <c:pt idx="1513">
                  <c:v>1122.45</c:v>
                </c:pt>
                <c:pt idx="1514">
                  <c:v>1123.75</c:v>
                </c:pt>
                <c:pt idx="1515">
                  <c:v>1125</c:v>
                </c:pt>
                <c:pt idx="1516">
                  <c:v>1127</c:v>
                </c:pt>
                <c:pt idx="1517">
                  <c:v>1127.75</c:v>
                </c:pt>
                <c:pt idx="1518">
                  <c:v>1128.95</c:v>
                </c:pt>
                <c:pt idx="1519">
                  <c:v>1129.8499999999999</c:v>
                </c:pt>
                <c:pt idx="1520">
                  <c:v>1131.25</c:v>
                </c:pt>
                <c:pt idx="1521">
                  <c:v>1132.2</c:v>
                </c:pt>
                <c:pt idx="1522">
                  <c:v>1133.9000000000001</c:v>
                </c:pt>
                <c:pt idx="1523">
                  <c:v>1135.05</c:v>
                </c:pt>
                <c:pt idx="1524">
                  <c:v>1136.8</c:v>
                </c:pt>
                <c:pt idx="1525">
                  <c:v>1137.55</c:v>
                </c:pt>
                <c:pt idx="1526">
                  <c:v>1138.8</c:v>
                </c:pt>
                <c:pt idx="1527">
                  <c:v>1139.55</c:v>
                </c:pt>
                <c:pt idx="1528">
                  <c:v>1140.9000000000001</c:v>
                </c:pt>
                <c:pt idx="1529">
                  <c:v>1141.8</c:v>
                </c:pt>
                <c:pt idx="1530">
                  <c:v>1143.3</c:v>
                </c:pt>
                <c:pt idx="1531">
                  <c:v>1144.25</c:v>
                </c:pt>
                <c:pt idx="1532">
                  <c:v>1145.8499999999999</c:v>
                </c:pt>
                <c:pt idx="1533">
                  <c:v>1146.6500000000001</c:v>
                </c:pt>
                <c:pt idx="1534">
                  <c:v>1148.0999999999999</c:v>
                </c:pt>
                <c:pt idx="1535">
                  <c:v>1149.4000000000001</c:v>
                </c:pt>
                <c:pt idx="1536">
                  <c:v>1151.05</c:v>
                </c:pt>
                <c:pt idx="1537">
                  <c:v>1151.8499999999999</c:v>
                </c:pt>
                <c:pt idx="1538">
                  <c:v>1153.5</c:v>
                </c:pt>
                <c:pt idx="1539">
                  <c:v>1154.4000000000001</c:v>
                </c:pt>
                <c:pt idx="1540">
                  <c:v>1155.95</c:v>
                </c:pt>
                <c:pt idx="1541">
                  <c:v>1156.8499999999999</c:v>
                </c:pt>
                <c:pt idx="1542">
                  <c:v>1158.45</c:v>
                </c:pt>
                <c:pt idx="1543">
                  <c:v>1160.0999999999999</c:v>
                </c:pt>
                <c:pt idx="1544">
                  <c:v>1161.8499999999999</c:v>
                </c:pt>
                <c:pt idx="1545">
                  <c:v>1162.7</c:v>
                </c:pt>
                <c:pt idx="1546">
                  <c:v>1164.2</c:v>
                </c:pt>
                <c:pt idx="1547">
                  <c:v>1165.8</c:v>
                </c:pt>
                <c:pt idx="1548">
                  <c:v>1166.8</c:v>
                </c:pt>
                <c:pt idx="1549">
                  <c:v>1168.6500000000001</c:v>
                </c:pt>
                <c:pt idx="1550">
                  <c:v>1170.05</c:v>
                </c:pt>
                <c:pt idx="1551">
                  <c:v>1171.3</c:v>
                </c:pt>
                <c:pt idx="1552">
                  <c:v>1172.9000000000001</c:v>
                </c:pt>
                <c:pt idx="1553">
                  <c:v>1174.5</c:v>
                </c:pt>
                <c:pt idx="1554">
                  <c:v>1176.05</c:v>
                </c:pt>
                <c:pt idx="1555">
                  <c:v>1176.95</c:v>
                </c:pt>
                <c:pt idx="1556">
                  <c:v>1178.6500000000001</c:v>
                </c:pt>
                <c:pt idx="1557">
                  <c:v>1179.4000000000001</c:v>
                </c:pt>
                <c:pt idx="1558">
                  <c:v>1180.95</c:v>
                </c:pt>
                <c:pt idx="1559">
                  <c:v>1181.8499999999999</c:v>
                </c:pt>
                <c:pt idx="1560">
                  <c:v>1183.5999999999999</c:v>
                </c:pt>
                <c:pt idx="1561">
                  <c:v>1184.3499999999999</c:v>
                </c:pt>
                <c:pt idx="1562">
                  <c:v>1185.6500000000001</c:v>
                </c:pt>
                <c:pt idx="1563">
                  <c:v>1186.5</c:v>
                </c:pt>
                <c:pt idx="1564">
                  <c:v>1187.95</c:v>
                </c:pt>
                <c:pt idx="1565">
                  <c:v>1188.9000000000001</c:v>
                </c:pt>
                <c:pt idx="1566">
                  <c:v>1190.3499999999999</c:v>
                </c:pt>
                <c:pt idx="1567">
                  <c:v>1191.0999999999999</c:v>
                </c:pt>
                <c:pt idx="1568">
                  <c:v>1192.55</c:v>
                </c:pt>
                <c:pt idx="1569">
                  <c:v>1193.4000000000001</c:v>
                </c:pt>
                <c:pt idx="1570">
                  <c:v>1194.95</c:v>
                </c:pt>
                <c:pt idx="1571">
                  <c:v>1196.05</c:v>
                </c:pt>
                <c:pt idx="1572">
                  <c:v>1198.0999999999999</c:v>
                </c:pt>
                <c:pt idx="1573">
                  <c:v>1199.05</c:v>
                </c:pt>
                <c:pt idx="1574">
                  <c:v>1200.8499999999999</c:v>
                </c:pt>
                <c:pt idx="1575">
                  <c:v>1201.6500000000001</c:v>
                </c:pt>
                <c:pt idx="1576">
                  <c:v>1203.0999999999999</c:v>
                </c:pt>
                <c:pt idx="1577">
                  <c:v>1204.5</c:v>
                </c:pt>
                <c:pt idx="1578">
                  <c:v>1206.1500000000001</c:v>
                </c:pt>
                <c:pt idx="1579">
                  <c:v>1206.9000000000001</c:v>
                </c:pt>
                <c:pt idx="1580">
                  <c:v>1208.2</c:v>
                </c:pt>
                <c:pt idx="1581">
                  <c:v>1209</c:v>
                </c:pt>
                <c:pt idx="1582">
                  <c:v>1210.25</c:v>
                </c:pt>
                <c:pt idx="1583">
                  <c:v>1211.1500000000001</c:v>
                </c:pt>
                <c:pt idx="1584">
                  <c:v>1212.5</c:v>
                </c:pt>
                <c:pt idx="1585">
                  <c:v>1213.5999999999999</c:v>
                </c:pt>
                <c:pt idx="1586">
                  <c:v>1215.75</c:v>
                </c:pt>
                <c:pt idx="1587">
                  <c:v>1216.6500000000001</c:v>
                </c:pt>
                <c:pt idx="1588">
                  <c:v>1218.3499999999999</c:v>
                </c:pt>
                <c:pt idx="1589">
                  <c:v>1219.3</c:v>
                </c:pt>
                <c:pt idx="1590">
                  <c:v>1220.95</c:v>
                </c:pt>
                <c:pt idx="1591">
                  <c:v>1221.8</c:v>
                </c:pt>
                <c:pt idx="1592">
                  <c:v>1223.1500000000001</c:v>
                </c:pt>
                <c:pt idx="1593">
                  <c:v>1223.95</c:v>
                </c:pt>
                <c:pt idx="1594">
                  <c:v>1226.45</c:v>
                </c:pt>
                <c:pt idx="1595">
                  <c:v>1227.3</c:v>
                </c:pt>
                <c:pt idx="1596">
                  <c:v>1229.2</c:v>
                </c:pt>
                <c:pt idx="1597">
                  <c:v>1231.05</c:v>
                </c:pt>
                <c:pt idx="1598">
                  <c:v>1232.5999999999999</c:v>
                </c:pt>
                <c:pt idx="1599">
                  <c:v>1234</c:v>
                </c:pt>
                <c:pt idx="1600">
                  <c:v>1235.95</c:v>
                </c:pt>
                <c:pt idx="1601">
                  <c:v>1236.8499999999999</c:v>
                </c:pt>
                <c:pt idx="1602">
                  <c:v>1238.4000000000001</c:v>
                </c:pt>
                <c:pt idx="1603">
                  <c:v>1239.1500000000001</c:v>
                </c:pt>
                <c:pt idx="1604">
                  <c:v>1240.75</c:v>
                </c:pt>
                <c:pt idx="1605">
                  <c:v>1241.7</c:v>
                </c:pt>
                <c:pt idx="1606">
                  <c:v>1243.4000000000001</c:v>
                </c:pt>
                <c:pt idx="1607">
                  <c:v>1245.7</c:v>
                </c:pt>
                <c:pt idx="1608">
                  <c:v>1247.0999999999999</c:v>
                </c:pt>
                <c:pt idx="1609">
                  <c:v>1248.4000000000001</c:v>
                </c:pt>
                <c:pt idx="1610">
                  <c:v>1249.75</c:v>
                </c:pt>
                <c:pt idx="1611">
                  <c:v>1250.6500000000001</c:v>
                </c:pt>
                <c:pt idx="1612">
                  <c:v>1252.2</c:v>
                </c:pt>
                <c:pt idx="1613">
                  <c:v>1253.5</c:v>
                </c:pt>
                <c:pt idx="1614">
                  <c:v>1254.8</c:v>
                </c:pt>
                <c:pt idx="1615">
                  <c:v>1255.5999999999999</c:v>
                </c:pt>
                <c:pt idx="1616">
                  <c:v>1257</c:v>
                </c:pt>
                <c:pt idx="1617">
                  <c:v>1257.8</c:v>
                </c:pt>
                <c:pt idx="1618">
                  <c:v>1259.2</c:v>
                </c:pt>
                <c:pt idx="1619">
                  <c:v>1260.4000000000001</c:v>
                </c:pt>
                <c:pt idx="1620">
                  <c:v>1261.25</c:v>
                </c:pt>
                <c:pt idx="1621">
                  <c:v>1262.45</c:v>
                </c:pt>
                <c:pt idx="1622">
                  <c:v>1264.2</c:v>
                </c:pt>
                <c:pt idx="1623">
                  <c:v>1264.95</c:v>
                </c:pt>
                <c:pt idx="1624">
                  <c:v>1266.4000000000001</c:v>
                </c:pt>
                <c:pt idx="1625">
                  <c:v>1267.3</c:v>
                </c:pt>
                <c:pt idx="1626">
                  <c:v>1269.05</c:v>
                </c:pt>
                <c:pt idx="1627">
                  <c:v>1269.95</c:v>
                </c:pt>
                <c:pt idx="1628">
                  <c:v>1271.6500000000001</c:v>
                </c:pt>
                <c:pt idx="1629">
                  <c:v>1272.5999999999999</c:v>
                </c:pt>
                <c:pt idx="1630">
                  <c:v>1274.3499999999999</c:v>
                </c:pt>
                <c:pt idx="1631">
                  <c:v>1275.1500000000001</c:v>
                </c:pt>
                <c:pt idx="1632">
                  <c:v>1277</c:v>
                </c:pt>
                <c:pt idx="1633">
                  <c:v>1279.05</c:v>
                </c:pt>
                <c:pt idx="1634">
                  <c:v>1280.45</c:v>
                </c:pt>
                <c:pt idx="1635">
                  <c:v>1281.25</c:v>
                </c:pt>
                <c:pt idx="1636">
                  <c:v>1282.55</c:v>
                </c:pt>
                <c:pt idx="1637">
                  <c:v>1283.4000000000001</c:v>
                </c:pt>
                <c:pt idx="1638">
                  <c:v>1284.75</c:v>
                </c:pt>
                <c:pt idx="1639">
                  <c:v>1285.5999999999999</c:v>
                </c:pt>
                <c:pt idx="1640">
                  <c:v>1287.3</c:v>
                </c:pt>
                <c:pt idx="1641">
                  <c:v>1288.25</c:v>
                </c:pt>
                <c:pt idx="1642">
                  <c:v>1289.8499999999999</c:v>
                </c:pt>
                <c:pt idx="1643">
                  <c:v>1291.2</c:v>
                </c:pt>
                <c:pt idx="1644">
                  <c:v>1293</c:v>
                </c:pt>
                <c:pt idx="1645">
                  <c:v>1293.95</c:v>
                </c:pt>
                <c:pt idx="1646">
                  <c:v>1296.0999999999999</c:v>
                </c:pt>
                <c:pt idx="1647">
                  <c:v>1297.75</c:v>
                </c:pt>
                <c:pt idx="1648">
                  <c:v>1298.75</c:v>
                </c:pt>
                <c:pt idx="1649">
                  <c:v>1300.4000000000001</c:v>
                </c:pt>
                <c:pt idx="1650">
                  <c:v>1302.0999999999999</c:v>
                </c:pt>
                <c:pt idx="1651">
                  <c:v>1302.95</c:v>
                </c:pt>
                <c:pt idx="1652">
                  <c:v>1304.45</c:v>
                </c:pt>
                <c:pt idx="1653">
                  <c:v>1306</c:v>
                </c:pt>
                <c:pt idx="1654">
                  <c:v>1307.75</c:v>
                </c:pt>
                <c:pt idx="1655">
                  <c:v>1309.5</c:v>
                </c:pt>
                <c:pt idx="1656">
                  <c:v>1311.75</c:v>
                </c:pt>
                <c:pt idx="1657">
                  <c:v>1313.55</c:v>
                </c:pt>
                <c:pt idx="1658">
                  <c:v>1315.55</c:v>
                </c:pt>
                <c:pt idx="1659">
                  <c:v>1317.25</c:v>
                </c:pt>
                <c:pt idx="1660">
                  <c:v>1319.05</c:v>
                </c:pt>
                <c:pt idx="1661">
                  <c:v>1320.3</c:v>
                </c:pt>
                <c:pt idx="1662">
                  <c:v>1322.25</c:v>
                </c:pt>
                <c:pt idx="1663">
                  <c:v>1324.1</c:v>
                </c:pt>
                <c:pt idx="1664">
                  <c:v>1326.2</c:v>
                </c:pt>
                <c:pt idx="1665">
                  <c:v>1327.75</c:v>
                </c:pt>
                <c:pt idx="1666">
                  <c:v>1329.7</c:v>
                </c:pt>
                <c:pt idx="1667">
                  <c:v>1330.55</c:v>
                </c:pt>
                <c:pt idx="1668">
                  <c:v>1332</c:v>
                </c:pt>
                <c:pt idx="1669">
                  <c:v>1333.1</c:v>
                </c:pt>
                <c:pt idx="1670">
                  <c:v>1335.3</c:v>
                </c:pt>
                <c:pt idx="1671">
                  <c:v>1336.85</c:v>
                </c:pt>
                <c:pt idx="1672">
                  <c:v>1338.45</c:v>
                </c:pt>
                <c:pt idx="1673">
                  <c:v>1339.4</c:v>
                </c:pt>
                <c:pt idx="1674">
                  <c:v>1341.1</c:v>
                </c:pt>
                <c:pt idx="1675">
                  <c:v>1342.65</c:v>
                </c:pt>
                <c:pt idx="1676">
                  <c:v>1344.5</c:v>
                </c:pt>
                <c:pt idx="1677">
                  <c:v>1345.75</c:v>
                </c:pt>
                <c:pt idx="1678">
                  <c:v>1347.45</c:v>
                </c:pt>
                <c:pt idx="1679">
                  <c:v>1349.2</c:v>
                </c:pt>
                <c:pt idx="1680">
                  <c:v>1350.55</c:v>
                </c:pt>
                <c:pt idx="1681">
                  <c:v>1351.65</c:v>
                </c:pt>
                <c:pt idx="1682">
                  <c:v>1352.95</c:v>
                </c:pt>
                <c:pt idx="1683">
                  <c:v>1354.7</c:v>
                </c:pt>
                <c:pt idx="1684">
                  <c:v>1356</c:v>
                </c:pt>
                <c:pt idx="1685">
                  <c:v>1357.1</c:v>
                </c:pt>
                <c:pt idx="1686">
                  <c:v>1358.4</c:v>
                </c:pt>
                <c:pt idx="1687">
                  <c:v>1359.25</c:v>
                </c:pt>
                <c:pt idx="1688">
                  <c:v>1360.45</c:v>
                </c:pt>
                <c:pt idx="1689">
                  <c:v>1361.3</c:v>
                </c:pt>
                <c:pt idx="1690">
                  <c:v>1362.6</c:v>
                </c:pt>
                <c:pt idx="1691">
                  <c:v>1363.7</c:v>
                </c:pt>
                <c:pt idx="1692">
                  <c:v>1364.9</c:v>
                </c:pt>
                <c:pt idx="1693">
                  <c:v>1365.9</c:v>
                </c:pt>
                <c:pt idx="1694">
                  <c:v>1367.1</c:v>
                </c:pt>
                <c:pt idx="1695">
                  <c:v>1368.35</c:v>
                </c:pt>
                <c:pt idx="1696">
                  <c:v>1369.65</c:v>
                </c:pt>
                <c:pt idx="1697">
                  <c:v>1370.8</c:v>
                </c:pt>
                <c:pt idx="1698">
                  <c:v>1372.1</c:v>
                </c:pt>
                <c:pt idx="1699">
                  <c:v>1373.2</c:v>
                </c:pt>
                <c:pt idx="1700">
                  <c:v>1374.5</c:v>
                </c:pt>
                <c:pt idx="1701">
                  <c:v>1375.5</c:v>
                </c:pt>
                <c:pt idx="1702">
                  <c:v>1376.8</c:v>
                </c:pt>
                <c:pt idx="1703">
                  <c:v>1377.85</c:v>
                </c:pt>
                <c:pt idx="1704">
                  <c:v>1379.1</c:v>
                </c:pt>
                <c:pt idx="1705">
                  <c:v>1380.05</c:v>
                </c:pt>
                <c:pt idx="1706">
                  <c:v>1381.25</c:v>
                </c:pt>
                <c:pt idx="1707">
                  <c:v>1382.5</c:v>
                </c:pt>
                <c:pt idx="1708">
                  <c:v>1383.35</c:v>
                </c:pt>
                <c:pt idx="1709">
                  <c:v>1384.5</c:v>
                </c:pt>
                <c:pt idx="1710">
                  <c:v>1385.9</c:v>
                </c:pt>
                <c:pt idx="1711">
                  <c:v>1387.05</c:v>
                </c:pt>
                <c:pt idx="1712">
                  <c:v>1388.25</c:v>
                </c:pt>
                <c:pt idx="1713">
                  <c:v>1389.2</c:v>
                </c:pt>
                <c:pt idx="1714">
                  <c:v>1390.8</c:v>
                </c:pt>
                <c:pt idx="1715">
                  <c:v>1392</c:v>
                </c:pt>
                <c:pt idx="1716">
                  <c:v>1393.35</c:v>
                </c:pt>
                <c:pt idx="1717">
                  <c:v>1394.5</c:v>
                </c:pt>
                <c:pt idx="1718">
                  <c:v>1395.8</c:v>
                </c:pt>
                <c:pt idx="1719">
                  <c:v>1397.2</c:v>
                </c:pt>
                <c:pt idx="1720">
                  <c:v>1398.55</c:v>
                </c:pt>
                <c:pt idx="1721">
                  <c:v>1399.45</c:v>
                </c:pt>
                <c:pt idx="1722">
                  <c:v>1401.1</c:v>
                </c:pt>
                <c:pt idx="1723">
                  <c:v>1402.55</c:v>
                </c:pt>
                <c:pt idx="1724">
                  <c:v>1404.6</c:v>
                </c:pt>
                <c:pt idx="1725">
                  <c:v>1406.5</c:v>
                </c:pt>
                <c:pt idx="1726">
                  <c:v>1408.25</c:v>
                </c:pt>
                <c:pt idx="1727">
                  <c:v>1409.95</c:v>
                </c:pt>
                <c:pt idx="1728">
                  <c:v>1411.7</c:v>
                </c:pt>
                <c:pt idx="1729">
                  <c:v>1413.25</c:v>
                </c:pt>
                <c:pt idx="1730">
                  <c:v>1414.75</c:v>
                </c:pt>
                <c:pt idx="1731">
                  <c:v>1416.05</c:v>
                </c:pt>
                <c:pt idx="1732">
                  <c:v>1417.25</c:v>
                </c:pt>
                <c:pt idx="1733">
                  <c:v>1418.5</c:v>
                </c:pt>
                <c:pt idx="1734">
                  <c:v>1419.9</c:v>
                </c:pt>
                <c:pt idx="1735">
                  <c:v>1420.8</c:v>
                </c:pt>
                <c:pt idx="1736">
                  <c:v>1422.1</c:v>
                </c:pt>
                <c:pt idx="1737">
                  <c:v>1422.95</c:v>
                </c:pt>
                <c:pt idx="1738">
                  <c:v>1424.35</c:v>
                </c:pt>
                <c:pt idx="1739">
                  <c:v>1425.7</c:v>
                </c:pt>
                <c:pt idx="1740">
                  <c:v>1427</c:v>
                </c:pt>
                <c:pt idx="1741">
                  <c:v>1427.85</c:v>
                </c:pt>
                <c:pt idx="1742">
                  <c:v>1429.2</c:v>
                </c:pt>
                <c:pt idx="1743">
                  <c:v>1430.25</c:v>
                </c:pt>
                <c:pt idx="1744">
                  <c:v>1431.6</c:v>
                </c:pt>
                <c:pt idx="1745">
                  <c:v>1432.8</c:v>
                </c:pt>
                <c:pt idx="1746">
                  <c:v>1434.25</c:v>
                </c:pt>
                <c:pt idx="1747">
                  <c:v>1435.45</c:v>
                </c:pt>
                <c:pt idx="1748">
                  <c:v>1436.7</c:v>
                </c:pt>
                <c:pt idx="1749">
                  <c:v>1437.65</c:v>
                </c:pt>
                <c:pt idx="1750">
                  <c:v>1439.15</c:v>
                </c:pt>
                <c:pt idx="1751">
                  <c:v>1440.4</c:v>
                </c:pt>
                <c:pt idx="1752">
                  <c:v>1441.8</c:v>
                </c:pt>
                <c:pt idx="1753">
                  <c:v>1443.05</c:v>
                </c:pt>
                <c:pt idx="1754">
                  <c:v>1444.4</c:v>
                </c:pt>
                <c:pt idx="1755">
                  <c:v>1445.55</c:v>
                </c:pt>
                <c:pt idx="1756">
                  <c:v>1446.95</c:v>
                </c:pt>
                <c:pt idx="1757">
                  <c:v>1448.2</c:v>
                </c:pt>
                <c:pt idx="1758">
                  <c:v>1449.35</c:v>
                </c:pt>
                <c:pt idx="1759">
                  <c:v>1450.25</c:v>
                </c:pt>
                <c:pt idx="1760">
                  <c:v>1451.6</c:v>
                </c:pt>
                <c:pt idx="1761">
                  <c:v>1452.45</c:v>
                </c:pt>
                <c:pt idx="1762">
                  <c:v>1453.9</c:v>
                </c:pt>
                <c:pt idx="1763">
                  <c:v>1454.8</c:v>
                </c:pt>
                <c:pt idx="1764">
                  <c:v>1456.2</c:v>
                </c:pt>
                <c:pt idx="1765">
                  <c:v>1457.55</c:v>
                </c:pt>
                <c:pt idx="1766">
                  <c:v>1459</c:v>
                </c:pt>
                <c:pt idx="1767">
                  <c:v>1459.85</c:v>
                </c:pt>
                <c:pt idx="1768">
                  <c:v>1461.3</c:v>
                </c:pt>
                <c:pt idx="1769">
                  <c:v>1462.6</c:v>
                </c:pt>
                <c:pt idx="1770">
                  <c:v>1463.95</c:v>
                </c:pt>
                <c:pt idx="1771">
                  <c:v>1464.85</c:v>
                </c:pt>
                <c:pt idx="1772">
                  <c:v>1466.45</c:v>
                </c:pt>
                <c:pt idx="1773">
                  <c:v>1467.65</c:v>
                </c:pt>
                <c:pt idx="1774">
                  <c:v>1468.95</c:v>
                </c:pt>
                <c:pt idx="1775">
                  <c:v>1469.95</c:v>
                </c:pt>
                <c:pt idx="1776">
                  <c:v>1471.35</c:v>
                </c:pt>
                <c:pt idx="1777">
                  <c:v>1472.25</c:v>
                </c:pt>
                <c:pt idx="1778">
                  <c:v>1473.6</c:v>
                </c:pt>
                <c:pt idx="1779">
                  <c:v>1474.55</c:v>
                </c:pt>
                <c:pt idx="1780">
                  <c:v>1475.9</c:v>
                </c:pt>
                <c:pt idx="1781">
                  <c:v>1477.1</c:v>
                </c:pt>
                <c:pt idx="1782">
                  <c:v>1478.35</c:v>
                </c:pt>
                <c:pt idx="1783">
                  <c:v>1479.45</c:v>
                </c:pt>
                <c:pt idx="1784">
                  <c:v>1480.8</c:v>
                </c:pt>
                <c:pt idx="1785">
                  <c:v>1481.95</c:v>
                </c:pt>
                <c:pt idx="1786">
                  <c:v>1483.35</c:v>
                </c:pt>
                <c:pt idx="1787">
                  <c:v>1484.25</c:v>
                </c:pt>
                <c:pt idx="1788">
                  <c:v>1485.55</c:v>
                </c:pt>
                <c:pt idx="1789">
                  <c:v>1486.75</c:v>
                </c:pt>
                <c:pt idx="1790">
                  <c:v>1488.15</c:v>
                </c:pt>
                <c:pt idx="1791">
                  <c:v>1489.25</c:v>
                </c:pt>
                <c:pt idx="1792">
                  <c:v>1490.5</c:v>
                </c:pt>
                <c:pt idx="1793">
                  <c:v>1491.6</c:v>
                </c:pt>
                <c:pt idx="1794">
                  <c:v>1493.05</c:v>
                </c:pt>
                <c:pt idx="1795">
                  <c:v>1493.95</c:v>
                </c:pt>
                <c:pt idx="1796">
                  <c:v>1495.15</c:v>
                </c:pt>
                <c:pt idx="1797">
                  <c:v>1496.05</c:v>
                </c:pt>
                <c:pt idx="1798">
                  <c:v>1497.5</c:v>
                </c:pt>
                <c:pt idx="1799">
                  <c:v>1498.5</c:v>
                </c:pt>
                <c:pt idx="1800">
                  <c:v>1499.75</c:v>
                </c:pt>
                <c:pt idx="1801">
                  <c:v>1501.05</c:v>
                </c:pt>
                <c:pt idx="1802">
                  <c:v>1502.15</c:v>
                </c:pt>
                <c:pt idx="1803">
                  <c:v>1503.1</c:v>
                </c:pt>
                <c:pt idx="1804">
                  <c:v>1504.7</c:v>
                </c:pt>
                <c:pt idx="1805">
                  <c:v>1505.75</c:v>
                </c:pt>
                <c:pt idx="1806">
                  <c:v>1507.4</c:v>
                </c:pt>
                <c:pt idx="1807">
                  <c:v>1508.25</c:v>
                </c:pt>
                <c:pt idx="1808">
                  <c:v>1509.9</c:v>
                </c:pt>
                <c:pt idx="1809">
                  <c:v>1511.15</c:v>
                </c:pt>
                <c:pt idx="1810">
                  <c:v>1512.6</c:v>
                </c:pt>
                <c:pt idx="1811">
                  <c:v>1514</c:v>
                </c:pt>
                <c:pt idx="1812">
                  <c:v>1515.4</c:v>
                </c:pt>
                <c:pt idx="1813">
                  <c:v>1516.6</c:v>
                </c:pt>
                <c:pt idx="1814">
                  <c:v>1518</c:v>
                </c:pt>
                <c:pt idx="1815">
                  <c:v>1518.9</c:v>
                </c:pt>
                <c:pt idx="1816">
                  <c:v>1520.35</c:v>
                </c:pt>
                <c:pt idx="1817">
                  <c:v>1521.7</c:v>
                </c:pt>
                <c:pt idx="1818">
                  <c:v>1523.2</c:v>
                </c:pt>
                <c:pt idx="1819">
                  <c:v>1524.85</c:v>
                </c:pt>
                <c:pt idx="1820">
                  <c:v>1526.55</c:v>
                </c:pt>
                <c:pt idx="1821">
                  <c:v>1527.6</c:v>
                </c:pt>
                <c:pt idx="1822">
                  <c:v>1529.05</c:v>
                </c:pt>
                <c:pt idx="1823">
                  <c:v>1530.35</c:v>
                </c:pt>
                <c:pt idx="1824">
                  <c:v>1531.9</c:v>
                </c:pt>
                <c:pt idx="1825">
                  <c:v>1533.35</c:v>
                </c:pt>
                <c:pt idx="1826">
                  <c:v>1535.1</c:v>
                </c:pt>
                <c:pt idx="1827">
                  <c:v>1536.05</c:v>
                </c:pt>
                <c:pt idx="1828">
                  <c:v>1537.75</c:v>
                </c:pt>
                <c:pt idx="1829">
                  <c:v>1539.05</c:v>
                </c:pt>
                <c:pt idx="1830">
                  <c:v>1540.6</c:v>
                </c:pt>
                <c:pt idx="1831">
                  <c:v>1541.7</c:v>
                </c:pt>
                <c:pt idx="1832">
                  <c:v>1543.15</c:v>
                </c:pt>
                <c:pt idx="1833">
                  <c:v>1544.05</c:v>
                </c:pt>
                <c:pt idx="1834">
                  <c:v>1545.55</c:v>
                </c:pt>
                <c:pt idx="1835">
                  <c:v>1547.4</c:v>
                </c:pt>
                <c:pt idx="1836">
                  <c:v>1550</c:v>
                </c:pt>
                <c:pt idx="1837">
                  <c:v>1551.55</c:v>
                </c:pt>
                <c:pt idx="1838">
                  <c:v>1553.9</c:v>
                </c:pt>
                <c:pt idx="1839">
                  <c:v>1555.1</c:v>
                </c:pt>
                <c:pt idx="1840">
                  <c:v>1557.05</c:v>
                </c:pt>
                <c:pt idx="1841">
                  <c:v>1558.6</c:v>
                </c:pt>
                <c:pt idx="1842">
                  <c:v>1560</c:v>
                </c:pt>
                <c:pt idx="1843">
                  <c:v>1561.15</c:v>
                </c:pt>
                <c:pt idx="1844">
                  <c:v>1562.45</c:v>
                </c:pt>
                <c:pt idx="1845">
                  <c:v>1563.75</c:v>
                </c:pt>
                <c:pt idx="1846">
                  <c:v>1565.45</c:v>
                </c:pt>
                <c:pt idx="1847">
                  <c:v>1566.35</c:v>
                </c:pt>
                <c:pt idx="1848">
                  <c:v>1567.85</c:v>
                </c:pt>
                <c:pt idx="1849">
                  <c:v>1568.75</c:v>
                </c:pt>
                <c:pt idx="1850">
                  <c:v>1570.4</c:v>
                </c:pt>
                <c:pt idx="1851">
                  <c:v>1571.25</c:v>
                </c:pt>
                <c:pt idx="1852">
                  <c:v>1572.65</c:v>
                </c:pt>
                <c:pt idx="1853">
                  <c:v>1574.05</c:v>
                </c:pt>
                <c:pt idx="1854">
                  <c:v>1575.45</c:v>
                </c:pt>
                <c:pt idx="1855">
                  <c:v>1576.55</c:v>
                </c:pt>
                <c:pt idx="1856">
                  <c:v>1577.9</c:v>
                </c:pt>
                <c:pt idx="1857">
                  <c:v>1578.95</c:v>
                </c:pt>
                <c:pt idx="1858">
                  <c:v>1580.4</c:v>
                </c:pt>
                <c:pt idx="1859">
                  <c:v>1581.65</c:v>
                </c:pt>
                <c:pt idx="1860">
                  <c:v>1582.8</c:v>
                </c:pt>
                <c:pt idx="1861">
                  <c:v>1584.05</c:v>
                </c:pt>
                <c:pt idx="1862">
                  <c:v>1585.35</c:v>
                </c:pt>
                <c:pt idx="1863">
                  <c:v>1586.65</c:v>
                </c:pt>
                <c:pt idx="1864">
                  <c:v>1587.8</c:v>
                </c:pt>
                <c:pt idx="1865">
                  <c:v>1589</c:v>
                </c:pt>
                <c:pt idx="1866">
                  <c:v>1590.2</c:v>
                </c:pt>
                <c:pt idx="1867">
                  <c:v>1591.4</c:v>
                </c:pt>
                <c:pt idx="1868">
                  <c:v>1592.6</c:v>
                </c:pt>
                <c:pt idx="1869">
                  <c:v>1594.05</c:v>
                </c:pt>
                <c:pt idx="1870">
                  <c:v>1595.45</c:v>
                </c:pt>
                <c:pt idx="1871">
                  <c:v>1596.45</c:v>
                </c:pt>
                <c:pt idx="1872">
                  <c:v>1597.9</c:v>
                </c:pt>
                <c:pt idx="1873">
                  <c:v>1598.9</c:v>
                </c:pt>
                <c:pt idx="1874">
                  <c:v>1600.45</c:v>
                </c:pt>
                <c:pt idx="1875">
                  <c:v>1601.75</c:v>
                </c:pt>
                <c:pt idx="1876">
                  <c:v>1603.1</c:v>
                </c:pt>
                <c:pt idx="1877">
                  <c:v>1604.05</c:v>
                </c:pt>
                <c:pt idx="1878">
                  <c:v>1605.45</c:v>
                </c:pt>
                <c:pt idx="1879">
                  <c:v>1606.3</c:v>
                </c:pt>
                <c:pt idx="1880">
                  <c:v>1607.8</c:v>
                </c:pt>
                <c:pt idx="1881">
                  <c:v>1609.15</c:v>
                </c:pt>
                <c:pt idx="1882">
                  <c:v>1610.65</c:v>
                </c:pt>
                <c:pt idx="1883">
                  <c:v>1611.5</c:v>
                </c:pt>
                <c:pt idx="1884">
                  <c:v>1612.85</c:v>
                </c:pt>
                <c:pt idx="1885">
                  <c:v>1614.1</c:v>
                </c:pt>
                <c:pt idx="1886">
                  <c:v>1615.45</c:v>
                </c:pt>
                <c:pt idx="1887">
                  <c:v>1616.7</c:v>
                </c:pt>
                <c:pt idx="1888">
                  <c:v>1617.95</c:v>
                </c:pt>
                <c:pt idx="1889">
                  <c:v>1618.8</c:v>
                </c:pt>
                <c:pt idx="1890">
                  <c:v>1620.45</c:v>
                </c:pt>
                <c:pt idx="1891">
                  <c:v>1621.3</c:v>
                </c:pt>
                <c:pt idx="1892">
                  <c:v>1622.75</c:v>
                </c:pt>
                <c:pt idx="1893">
                  <c:v>1624.1</c:v>
                </c:pt>
                <c:pt idx="1894">
                  <c:v>1625.6</c:v>
                </c:pt>
                <c:pt idx="1895">
                  <c:v>1626.85</c:v>
                </c:pt>
                <c:pt idx="1896">
                  <c:v>1628.15</c:v>
                </c:pt>
                <c:pt idx="1897">
                  <c:v>1629.55</c:v>
                </c:pt>
                <c:pt idx="1898">
                  <c:v>1631.05</c:v>
                </c:pt>
                <c:pt idx="1899">
                  <c:v>1632.5</c:v>
                </c:pt>
                <c:pt idx="1900">
                  <c:v>1634</c:v>
                </c:pt>
                <c:pt idx="1901">
                  <c:v>1635.55</c:v>
                </c:pt>
                <c:pt idx="1902">
                  <c:v>1636.75</c:v>
                </c:pt>
                <c:pt idx="1903">
                  <c:v>1638.15</c:v>
                </c:pt>
                <c:pt idx="1904">
                  <c:v>1639.6</c:v>
                </c:pt>
                <c:pt idx="1905">
                  <c:v>1640.6</c:v>
                </c:pt>
                <c:pt idx="1906">
                  <c:v>1641.85</c:v>
                </c:pt>
                <c:pt idx="1907">
                  <c:v>1643.15</c:v>
                </c:pt>
                <c:pt idx="1908">
                  <c:v>1644.4</c:v>
                </c:pt>
                <c:pt idx="1909">
                  <c:v>1645.75</c:v>
                </c:pt>
                <c:pt idx="1910">
                  <c:v>1647.3</c:v>
                </c:pt>
                <c:pt idx="1911">
                  <c:v>1648.65</c:v>
                </c:pt>
                <c:pt idx="1912">
                  <c:v>1650.2</c:v>
                </c:pt>
                <c:pt idx="1913">
                  <c:v>1651.55</c:v>
                </c:pt>
                <c:pt idx="1914">
                  <c:v>1653.1</c:v>
                </c:pt>
                <c:pt idx="1915">
                  <c:v>1654.45</c:v>
                </c:pt>
                <c:pt idx="1916">
                  <c:v>1656.15</c:v>
                </c:pt>
                <c:pt idx="1917">
                  <c:v>1657.8</c:v>
                </c:pt>
                <c:pt idx="1918">
                  <c:v>1659.25</c:v>
                </c:pt>
                <c:pt idx="1919">
                  <c:v>1660.25</c:v>
                </c:pt>
                <c:pt idx="1920">
                  <c:v>1661.7</c:v>
                </c:pt>
                <c:pt idx="1921">
                  <c:v>1663.05</c:v>
                </c:pt>
                <c:pt idx="1922">
                  <c:v>1664.45</c:v>
                </c:pt>
                <c:pt idx="1923">
                  <c:v>1665.75</c:v>
                </c:pt>
                <c:pt idx="1924">
                  <c:v>1667.25</c:v>
                </c:pt>
                <c:pt idx="1925">
                  <c:v>1668.65</c:v>
                </c:pt>
                <c:pt idx="1926">
                  <c:v>1670.15</c:v>
                </c:pt>
                <c:pt idx="1927">
                  <c:v>1671.5</c:v>
                </c:pt>
                <c:pt idx="1928">
                  <c:v>1672.8</c:v>
                </c:pt>
                <c:pt idx="1929">
                  <c:v>1674.1</c:v>
                </c:pt>
                <c:pt idx="1930">
                  <c:v>1675.65</c:v>
                </c:pt>
                <c:pt idx="1931">
                  <c:v>1677.05</c:v>
                </c:pt>
                <c:pt idx="1932">
                  <c:v>1678.6</c:v>
                </c:pt>
                <c:pt idx="1933">
                  <c:v>1680.35</c:v>
                </c:pt>
                <c:pt idx="1934">
                  <c:v>1681.9</c:v>
                </c:pt>
                <c:pt idx="1935">
                  <c:v>1683.3</c:v>
                </c:pt>
                <c:pt idx="1936">
                  <c:v>1684.6</c:v>
                </c:pt>
                <c:pt idx="1937">
                  <c:v>1685.9</c:v>
                </c:pt>
                <c:pt idx="1938">
                  <c:v>1687.25</c:v>
                </c:pt>
                <c:pt idx="1939">
                  <c:v>1688.55</c:v>
                </c:pt>
                <c:pt idx="1940">
                  <c:v>1689.7</c:v>
                </c:pt>
                <c:pt idx="1941">
                  <c:v>1690.95</c:v>
                </c:pt>
                <c:pt idx="1942">
                  <c:v>1692.25</c:v>
                </c:pt>
                <c:pt idx="1943">
                  <c:v>1693.75</c:v>
                </c:pt>
                <c:pt idx="1944">
                  <c:v>1695.35</c:v>
                </c:pt>
                <c:pt idx="1945">
                  <c:v>1696.65</c:v>
                </c:pt>
                <c:pt idx="1946">
                  <c:v>1698</c:v>
                </c:pt>
                <c:pt idx="1947">
                  <c:v>1699.5</c:v>
                </c:pt>
                <c:pt idx="1948">
                  <c:v>1700.9</c:v>
                </c:pt>
                <c:pt idx="1949">
                  <c:v>1702.25</c:v>
                </c:pt>
                <c:pt idx="1950">
                  <c:v>1703.8</c:v>
                </c:pt>
                <c:pt idx="1951">
                  <c:v>1705.45</c:v>
                </c:pt>
                <c:pt idx="1952">
                  <c:v>1707</c:v>
                </c:pt>
                <c:pt idx="1953">
                  <c:v>1708.5</c:v>
                </c:pt>
                <c:pt idx="1954">
                  <c:v>1709.85</c:v>
                </c:pt>
                <c:pt idx="1955">
                  <c:v>1711.15</c:v>
                </c:pt>
                <c:pt idx="1956">
                  <c:v>1712.6</c:v>
                </c:pt>
                <c:pt idx="1957">
                  <c:v>1714.05</c:v>
                </c:pt>
                <c:pt idx="1958">
                  <c:v>1715.4</c:v>
                </c:pt>
                <c:pt idx="1959">
                  <c:v>1716.7</c:v>
                </c:pt>
                <c:pt idx="1960">
                  <c:v>1718.15</c:v>
                </c:pt>
                <c:pt idx="1961">
                  <c:v>1719.65</c:v>
                </c:pt>
                <c:pt idx="1962">
                  <c:v>1721</c:v>
                </c:pt>
                <c:pt idx="1963">
                  <c:v>1722.25</c:v>
                </c:pt>
                <c:pt idx="1964">
                  <c:v>1723.85</c:v>
                </c:pt>
                <c:pt idx="1965">
                  <c:v>1725.2</c:v>
                </c:pt>
                <c:pt idx="1966">
                  <c:v>1726.65</c:v>
                </c:pt>
                <c:pt idx="1967">
                  <c:v>1728.25</c:v>
                </c:pt>
                <c:pt idx="1968">
                  <c:v>1729.65</c:v>
                </c:pt>
                <c:pt idx="1969">
                  <c:v>1731.05</c:v>
                </c:pt>
                <c:pt idx="1970">
                  <c:v>1732.4</c:v>
                </c:pt>
                <c:pt idx="1971">
                  <c:v>1733.7</c:v>
                </c:pt>
                <c:pt idx="1972">
                  <c:v>1735.05</c:v>
                </c:pt>
                <c:pt idx="1973">
                  <c:v>1736.4</c:v>
                </c:pt>
                <c:pt idx="1974">
                  <c:v>1738.05</c:v>
                </c:pt>
                <c:pt idx="1975">
                  <c:v>1739.35</c:v>
                </c:pt>
                <c:pt idx="1976">
                  <c:v>1740.8</c:v>
                </c:pt>
                <c:pt idx="1977">
                  <c:v>1742.3</c:v>
                </c:pt>
                <c:pt idx="1978">
                  <c:v>1743.95</c:v>
                </c:pt>
                <c:pt idx="1979">
                  <c:v>1745.35</c:v>
                </c:pt>
                <c:pt idx="1980">
                  <c:v>1746.75</c:v>
                </c:pt>
                <c:pt idx="1981">
                  <c:v>1748.1</c:v>
                </c:pt>
                <c:pt idx="1982">
                  <c:v>1749.6</c:v>
                </c:pt>
                <c:pt idx="1983">
                  <c:v>1751.2</c:v>
                </c:pt>
                <c:pt idx="1984">
                  <c:v>1752.6</c:v>
                </c:pt>
                <c:pt idx="1985">
                  <c:v>1754.1</c:v>
                </c:pt>
                <c:pt idx="1986">
                  <c:v>1755.7</c:v>
                </c:pt>
                <c:pt idx="1987">
                  <c:v>1757.3</c:v>
                </c:pt>
                <c:pt idx="1988">
                  <c:v>1758.7</c:v>
                </c:pt>
                <c:pt idx="1989">
                  <c:v>1759.9</c:v>
                </c:pt>
                <c:pt idx="1990">
                  <c:v>1761.3</c:v>
                </c:pt>
                <c:pt idx="1991">
                  <c:v>1762.7</c:v>
                </c:pt>
                <c:pt idx="1992">
                  <c:v>1764.2</c:v>
                </c:pt>
                <c:pt idx="1993">
                  <c:v>1765.5</c:v>
                </c:pt>
                <c:pt idx="1994">
                  <c:v>1767.05</c:v>
                </c:pt>
                <c:pt idx="1995">
                  <c:v>1768.2</c:v>
                </c:pt>
                <c:pt idx="1996">
                  <c:v>1769.55</c:v>
                </c:pt>
                <c:pt idx="1997">
                  <c:v>1771.1</c:v>
                </c:pt>
                <c:pt idx="1998">
                  <c:v>1772.5</c:v>
                </c:pt>
                <c:pt idx="1999">
                  <c:v>1773.95</c:v>
                </c:pt>
                <c:pt idx="2000">
                  <c:v>1775.4</c:v>
                </c:pt>
                <c:pt idx="2001">
                  <c:v>1776.95</c:v>
                </c:pt>
                <c:pt idx="2002">
                  <c:v>1778.35</c:v>
                </c:pt>
                <c:pt idx="2003">
                  <c:v>1779.7</c:v>
                </c:pt>
                <c:pt idx="2004">
                  <c:v>1781</c:v>
                </c:pt>
                <c:pt idx="2005">
                  <c:v>1782.35</c:v>
                </c:pt>
                <c:pt idx="2006">
                  <c:v>1783.8</c:v>
                </c:pt>
                <c:pt idx="2007">
                  <c:v>1785.35</c:v>
                </c:pt>
                <c:pt idx="2008">
                  <c:v>1786.75</c:v>
                </c:pt>
                <c:pt idx="2009">
                  <c:v>1788.2</c:v>
                </c:pt>
                <c:pt idx="2010">
                  <c:v>1789.75</c:v>
                </c:pt>
                <c:pt idx="2011">
                  <c:v>1791.2</c:v>
                </c:pt>
                <c:pt idx="2012">
                  <c:v>1792.55</c:v>
                </c:pt>
                <c:pt idx="2013">
                  <c:v>1793.85</c:v>
                </c:pt>
                <c:pt idx="2014">
                  <c:v>1795.3</c:v>
                </c:pt>
                <c:pt idx="2015">
                  <c:v>1796.7</c:v>
                </c:pt>
                <c:pt idx="2016">
                  <c:v>1798.3</c:v>
                </c:pt>
                <c:pt idx="2017">
                  <c:v>1799.55</c:v>
                </c:pt>
                <c:pt idx="2018">
                  <c:v>1801.2</c:v>
                </c:pt>
                <c:pt idx="2019">
                  <c:v>1802.4</c:v>
                </c:pt>
                <c:pt idx="2020">
                  <c:v>1803.8</c:v>
                </c:pt>
                <c:pt idx="2021">
                  <c:v>1805.05</c:v>
                </c:pt>
                <c:pt idx="2022">
                  <c:v>1806.3</c:v>
                </c:pt>
                <c:pt idx="2023">
                  <c:v>1807.65</c:v>
                </c:pt>
                <c:pt idx="2024">
                  <c:v>1809.2</c:v>
                </c:pt>
                <c:pt idx="2025">
                  <c:v>1810.1</c:v>
                </c:pt>
                <c:pt idx="2026">
                  <c:v>1811.65</c:v>
                </c:pt>
                <c:pt idx="2027">
                  <c:v>1812.85</c:v>
                </c:pt>
                <c:pt idx="2028">
                  <c:v>1814.45</c:v>
                </c:pt>
                <c:pt idx="2029">
                  <c:v>1815.75</c:v>
                </c:pt>
                <c:pt idx="2030">
                  <c:v>1817.2</c:v>
                </c:pt>
                <c:pt idx="2031">
                  <c:v>1818.9</c:v>
                </c:pt>
                <c:pt idx="2032">
                  <c:v>1820.25</c:v>
                </c:pt>
                <c:pt idx="2033">
                  <c:v>1821.75</c:v>
                </c:pt>
                <c:pt idx="2034">
                  <c:v>1823.15</c:v>
                </c:pt>
                <c:pt idx="2035">
                  <c:v>1824.5</c:v>
                </c:pt>
                <c:pt idx="2036">
                  <c:v>1825.85</c:v>
                </c:pt>
                <c:pt idx="2037">
                  <c:v>1827.05</c:v>
                </c:pt>
                <c:pt idx="2038">
                  <c:v>1828.25</c:v>
                </c:pt>
                <c:pt idx="2039">
                  <c:v>1829.25</c:v>
                </c:pt>
                <c:pt idx="2040">
                  <c:v>1830.5</c:v>
                </c:pt>
                <c:pt idx="2041">
                  <c:v>1831.65</c:v>
                </c:pt>
                <c:pt idx="2042">
                  <c:v>1833.3</c:v>
                </c:pt>
                <c:pt idx="2043">
                  <c:v>1834.6</c:v>
                </c:pt>
                <c:pt idx="2044">
                  <c:v>1836.1</c:v>
                </c:pt>
                <c:pt idx="2045">
                  <c:v>1837.45</c:v>
                </c:pt>
                <c:pt idx="2046">
                  <c:v>1839.1</c:v>
                </c:pt>
                <c:pt idx="2047">
                  <c:v>1840.4</c:v>
                </c:pt>
                <c:pt idx="2048">
                  <c:v>1842.3</c:v>
                </c:pt>
                <c:pt idx="2049">
                  <c:v>1844.4</c:v>
                </c:pt>
                <c:pt idx="2050">
                  <c:v>1846.15</c:v>
                </c:pt>
                <c:pt idx="2051">
                  <c:v>1847.95</c:v>
                </c:pt>
                <c:pt idx="2052">
                  <c:v>1849.6</c:v>
                </c:pt>
                <c:pt idx="2053">
                  <c:v>1851.25</c:v>
                </c:pt>
                <c:pt idx="2054">
                  <c:v>1853</c:v>
                </c:pt>
                <c:pt idx="2055">
                  <c:v>1854.4</c:v>
                </c:pt>
                <c:pt idx="2056">
                  <c:v>1856.5</c:v>
                </c:pt>
                <c:pt idx="2057">
                  <c:v>1857.8</c:v>
                </c:pt>
                <c:pt idx="2058">
                  <c:v>1859.4</c:v>
                </c:pt>
                <c:pt idx="2059">
                  <c:v>1860.95</c:v>
                </c:pt>
                <c:pt idx="2060">
                  <c:v>1862.65</c:v>
                </c:pt>
                <c:pt idx="2061">
                  <c:v>1864</c:v>
                </c:pt>
                <c:pt idx="2062">
                  <c:v>1865.8</c:v>
                </c:pt>
                <c:pt idx="2063">
                  <c:v>1867.15</c:v>
                </c:pt>
                <c:pt idx="2064">
                  <c:v>1868.9</c:v>
                </c:pt>
                <c:pt idx="2065">
                  <c:v>1870.35</c:v>
                </c:pt>
                <c:pt idx="2066">
                  <c:v>1872.2</c:v>
                </c:pt>
                <c:pt idx="2067">
                  <c:v>1873.55</c:v>
                </c:pt>
                <c:pt idx="2068">
                  <c:v>1875.1</c:v>
                </c:pt>
                <c:pt idx="2069">
                  <c:v>1876.5</c:v>
                </c:pt>
                <c:pt idx="2070">
                  <c:v>1877.95</c:v>
                </c:pt>
                <c:pt idx="2071">
                  <c:v>1879.4</c:v>
                </c:pt>
                <c:pt idx="2072">
                  <c:v>1880.9</c:v>
                </c:pt>
                <c:pt idx="2073">
                  <c:v>1882.5</c:v>
                </c:pt>
                <c:pt idx="2074">
                  <c:v>1884.05</c:v>
                </c:pt>
                <c:pt idx="2075">
                  <c:v>1885.5</c:v>
                </c:pt>
                <c:pt idx="2076">
                  <c:v>1887.2</c:v>
                </c:pt>
                <c:pt idx="2077">
                  <c:v>1888.85</c:v>
                </c:pt>
                <c:pt idx="2078">
                  <c:v>1890.3</c:v>
                </c:pt>
                <c:pt idx="2079">
                  <c:v>1891.65</c:v>
                </c:pt>
                <c:pt idx="2080">
                  <c:v>1893.15</c:v>
                </c:pt>
                <c:pt idx="2081">
                  <c:v>1894.7</c:v>
                </c:pt>
                <c:pt idx="2082">
                  <c:v>1896.2</c:v>
                </c:pt>
                <c:pt idx="2083">
                  <c:v>1897.6</c:v>
                </c:pt>
                <c:pt idx="2084">
                  <c:v>1899.05</c:v>
                </c:pt>
                <c:pt idx="2085">
                  <c:v>1900.6</c:v>
                </c:pt>
                <c:pt idx="2086">
                  <c:v>1901.95</c:v>
                </c:pt>
                <c:pt idx="2087">
                  <c:v>1903.3</c:v>
                </c:pt>
                <c:pt idx="2088">
                  <c:v>1904.85</c:v>
                </c:pt>
                <c:pt idx="2089">
                  <c:v>1906.4</c:v>
                </c:pt>
                <c:pt idx="2090">
                  <c:v>1907.95</c:v>
                </c:pt>
                <c:pt idx="2091">
                  <c:v>1909.3</c:v>
                </c:pt>
                <c:pt idx="2092">
                  <c:v>1910.8</c:v>
                </c:pt>
                <c:pt idx="2093">
                  <c:v>1912.45</c:v>
                </c:pt>
                <c:pt idx="2094">
                  <c:v>1914.05</c:v>
                </c:pt>
                <c:pt idx="2095">
                  <c:v>1915.45</c:v>
                </c:pt>
                <c:pt idx="2096">
                  <c:v>1917.1</c:v>
                </c:pt>
                <c:pt idx="2097">
                  <c:v>1918.5</c:v>
                </c:pt>
                <c:pt idx="2098">
                  <c:v>1920.05</c:v>
                </c:pt>
                <c:pt idx="2099">
                  <c:v>1921.4</c:v>
                </c:pt>
                <c:pt idx="2100">
                  <c:v>1922.9</c:v>
                </c:pt>
                <c:pt idx="2101">
                  <c:v>1924.25</c:v>
                </c:pt>
                <c:pt idx="2102">
                  <c:v>1925.7</c:v>
                </c:pt>
                <c:pt idx="2103">
                  <c:v>1927.2</c:v>
                </c:pt>
                <c:pt idx="2104">
                  <c:v>1928.65</c:v>
                </c:pt>
                <c:pt idx="2105">
                  <c:v>1930.05</c:v>
                </c:pt>
                <c:pt idx="2106">
                  <c:v>1931.85</c:v>
                </c:pt>
                <c:pt idx="2107">
                  <c:v>1933.15</c:v>
                </c:pt>
                <c:pt idx="2108">
                  <c:v>1934.95</c:v>
                </c:pt>
                <c:pt idx="2109">
                  <c:v>1936.6</c:v>
                </c:pt>
                <c:pt idx="2110">
                  <c:v>1938.25</c:v>
                </c:pt>
                <c:pt idx="2111">
                  <c:v>1939.65</c:v>
                </c:pt>
                <c:pt idx="2112">
                  <c:v>1941.4</c:v>
                </c:pt>
                <c:pt idx="2113">
                  <c:v>1942.95</c:v>
                </c:pt>
                <c:pt idx="2114">
                  <c:v>1944.75</c:v>
                </c:pt>
                <c:pt idx="2115">
                  <c:v>1946.2</c:v>
                </c:pt>
                <c:pt idx="2116">
                  <c:v>1947.6</c:v>
                </c:pt>
                <c:pt idx="2117">
                  <c:v>1949.2</c:v>
                </c:pt>
                <c:pt idx="2118">
                  <c:v>1951.05</c:v>
                </c:pt>
                <c:pt idx="2119">
                  <c:v>1952.7</c:v>
                </c:pt>
                <c:pt idx="2120">
                  <c:v>1954.1</c:v>
                </c:pt>
                <c:pt idx="2121">
                  <c:v>1955.7</c:v>
                </c:pt>
                <c:pt idx="2122">
                  <c:v>1957.3</c:v>
                </c:pt>
                <c:pt idx="2123">
                  <c:v>1958.75</c:v>
                </c:pt>
                <c:pt idx="2124">
                  <c:v>1960.35</c:v>
                </c:pt>
                <c:pt idx="2125">
                  <c:v>1961.75</c:v>
                </c:pt>
                <c:pt idx="2126">
                  <c:v>1963.25</c:v>
                </c:pt>
                <c:pt idx="2127">
                  <c:v>1964.9</c:v>
                </c:pt>
                <c:pt idx="2128">
                  <c:v>1966.6</c:v>
                </c:pt>
                <c:pt idx="2129">
                  <c:v>1967.95</c:v>
                </c:pt>
                <c:pt idx="2130">
                  <c:v>1969.5</c:v>
                </c:pt>
                <c:pt idx="2131">
                  <c:v>1970.85</c:v>
                </c:pt>
                <c:pt idx="2132">
                  <c:v>1972.3</c:v>
                </c:pt>
                <c:pt idx="2133">
                  <c:v>1973.75</c:v>
                </c:pt>
                <c:pt idx="2134">
                  <c:v>1975.45</c:v>
                </c:pt>
                <c:pt idx="2135">
                  <c:v>1977</c:v>
                </c:pt>
                <c:pt idx="2136">
                  <c:v>1978.75</c:v>
                </c:pt>
                <c:pt idx="2137">
                  <c:v>1980.4</c:v>
                </c:pt>
                <c:pt idx="2138">
                  <c:v>1981.9</c:v>
                </c:pt>
                <c:pt idx="2139">
                  <c:v>1983.3</c:v>
                </c:pt>
                <c:pt idx="2140">
                  <c:v>1985</c:v>
                </c:pt>
                <c:pt idx="2141">
                  <c:v>1986.35</c:v>
                </c:pt>
                <c:pt idx="2142">
                  <c:v>1987.9</c:v>
                </c:pt>
                <c:pt idx="2143">
                  <c:v>1989.45</c:v>
                </c:pt>
                <c:pt idx="2144">
                  <c:v>1991.1</c:v>
                </c:pt>
                <c:pt idx="2145">
                  <c:v>1992.5</c:v>
                </c:pt>
                <c:pt idx="2146">
                  <c:v>1994</c:v>
                </c:pt>
                <c:pt idx="2147">
                  <c:v>1995.4</c:v>
                </c:pt>
                <c:pt idx="2148">
                  <c:v>1996.85</c:v>
                </c:pt>
                <c:pt idx="2149">
                  <c:v>1998.25</c:v>
                </c:pt>
                <c:pt idx="2150">
                  <c:v>1999.8</c:v>
                </c:pt>
                <c:pt idx="2151">
                  <c:v>2001.2</c:v>
                </c:pt>
                <c:pt idx="2152">
                  <c:v>2002.7</c:v>
                </c:pt>
                <c:pt idx="2153">
                  <c:v>2004.1</c:v>
                </c:pt>
                <c:pt idx="2154">
                  <c:v>2005.65</c:v>
                </c:pt>
                <c:pt idx="2155">
                  <c:v>2007.1</c:v>
                </c:pt>
                <c:pt idx="2156">
                  <c:v>2008.7</c:v>
                </c:pt>
                <c:pt idx="2157">
                  <c:v>2010.05</c:v>
                </c:pt>
                <c:pt idx="2158">
                  <c:v>2011.5</c:v>
                </c:pt>
                <c:pt idx="2159">
                  <c:v>2013.25</c:v>
                </c:pt>
                <c:pt idx="2160">
                  <c:v>2014.85</c:v>
                </c:pt>
                <c:pt idx="2161">
                  <c:v>2016.15</c:v>
                </c:pt>
                <c:pt idx="2162">
                  <c:v>2017.65</c:v>
                </c:pt>
                <c:pt idx="2163">
                  <c:v>2019.1</c:v>
                </c:pt>
                <c:pt idx="2164">
                  <c:v>2020.6</c:v>
                </c:pt>
                <c:pt idx="2165">
                  <c:v>2022.15</c:v>
                </c:pt>
                <c:pt idx="2166">
                  <c:v>2023.75</c:v>
                </c:pt>
                <c:pt idx="2167">
                  <c:v>2025.05</c:v>
                </c:pt>
                <c:pt idx="2168">
                  <c:v>2026.7</c:v>
                </c:pt>
                <c:pt idx="2169">
                  <c:v>2028.25</c:v>
                </c:pt>
                <c:pt idx="2170">
                  <c:v>2029.8</c:v>
                </c:pt>
                <c:pt idx="2171">
                  <c:v>2031.3</c:v>
                </c:pt>
                <c:pt idx="2172">
                  <c:v>2033</c:v>
                </c:pt>
                <c:pt idx="2173">
                  <c:v>2034.35</c:v>
                </c:pt>
                <c:pt idx="2174">
                  <c:v>2036.2</c:v>
                </c:pt>
                <c:pt idx="2175">
                  <c:v>2037.8</c:v>
                </c:pt>
                <c:pt idx="2176">
                  <c:v>2039.15</c:v>
                </c:pt>
                <c:pt idx="2177">
                  <c:v>2040.35</c:v>
                </c:pt>
                <c:pt idx="2178">
                  <c:v>2041.65</c:v>
                </c:pt>
                <c:pt idx="2179">
                  <c:v>2043</c:v>
                </c:pt>
                <c:pt idx="2180">
                  <c:v>2044.65</c:v>
                </c:pt>
                <c:pt idx="2181">
                  <c:v>2046.05</c:v>
                </c:pt>
                <c:pt idx="2182">
                  <c:v>2047.65</c:v>
                </c:pt>
                <c:pt idx="2183">
                  <c:v>2049</c:v>
                </c:pt>
                <c:pt idx="2184">
                  <c:v>2050.5</c:v>
                </c:pt>
                <c:pt idx="2185">
                  <c:v>2051.9</c:v>
                </c:pt>
                <c:pt idx="2186">
                  <c:v>2053.6999999999998</c:v>
                </c:pt>
                <c:pt idx="2187">
                  <c:v>2056.1</c:v>
                </c:pt>
                <c:pt idx="2188">
                  <c:v>2057.4499999999998</c:v>
                </c:pt>
                <c:pt idx="2189">
                  <c:v>2058.85</c:v>
                </c:pt>
                <c:pt idx="2190">
                  <c:v>2060.5500000000002</c:v>
                </c:pt>
                <c:pt idx="2191">
                  <c:v>2062.15</c:v>
                </c:pt>
                <c:pt idx="2192">
                  <c:v>2063.5</c:v>
                </c:pt>
                <c:pt idx="2193">
                  <c:v>2065.1999999999998</c:v>
                </c:pt>
                <c:pt idx="2194">
                  <c:v>2066.6</c:v>
                </c:pt>
                <c:pt idx="2195">
                  <c:v>2068.25</c:v>
                </c:pt>
                <c:pt idx="2196">
                  <c:v>2069.6</c:v>
                </c:pt>
                <c:pt idx="2197">
                  <c:v>2071.3000000000002</c:v>
                </c:pt>
                <c:pt idx="2198">
                  <c:v>2072.6999999999998</c:v>
                </c:pt>
                <c:pt idx="2199">
                  <c:v>2074.4499999999998</c:v>
                </c:pt>
                <c:pt idx="2200">
                  <c:v>2076</c:v>
                </c:pt>
                <c:pt idx="2201">
                  <c:v>2077.65</c:v>
                </c:pt>
                <c:pt idx="2202">
                  <c:v>2079.4499999999998</c:v>
                </c:pt>
                <c:pt idx="2203">
                  <c:v>2081.0500000000002</c:v>
                </c:pt>
                <c:pt idx="2204">
                  <c:v>2082.65</c:v>
                </c:pt>
                <c:pt idx="2205">
                  <c:v>2084.5</c:v>
                </c:pt>
                <c:pt idx="2206">
                  <c:v>2086.1999999999998</c:v>
                </c:pt>
                <c:pt idx="2207">
                  <c:v>2087.8000000000002</c:v>
                </c:pt>
                <c:pt idx="2208">
                  <c:v>2089.1999999999998</c:v>
                </c:pt>
                <c:pt idx="2209">
                  <c:v>2090.6999999999998</c:v>
                </c:pt>
                <c:pt idx="2210">
                  <c:v>2092.3000000000002</c:v>
                </c:pt>
                <c:pt idx="2211">
                  <c:v>2094</c:v>
                </c:pt>
                <c:pt idx="2212">
                  <c:v>2095.6</c:v>
                </c:pt>
                <c:pt idx="2213">
                  <c:v>2097</c:v>
                </c:pt>
                <c:pt idx="2214">
                  <c:v>2098.6999999999998</c:v>
                </c:pt>
                <c:pt idx="2215">
                  <c:v>2100.1</c:v>
                </c:pt>
                <c:pt idx="2216">
                  <c:v>2101.5500000000002</c:v>
                </c:pt>
                <c:pt idx="2217">
                  <c:v>2103.1</c:v>
                </c:pt>
                <c:pt idx="2218">
                  <c:v>2104.8000000000002</c:v>
                </c:pt>
                <c:pt idx="2219">
                  <c:v>2106.65</c:v>
                </c:pt>
                <c:pt idx="2220">
                  <c:v>2108.25</c:v>
                </c:pt>
                <c:pt idx="2221">
                  <c:v>2109.8000000000002</c:v>
                </c:pt>
                <c:pt idx="2222">
                  <c:v>2111.4499999999998</c:v>
                </c:pt>
                <c:pt idx="2223">
                  <c:v>2113.0500000000002</c:v>
                </c:pt>
                <c:pt idx="2224">
                  <c:v>2114.65</c:v>
                </c:pt>
                <c:pt idx="2225">
                  <c:v>2116.1999999999998</c:v>
                </c:pt>
                <c:pt idx="2226">
                  <c:v>2117.5</c:v>
                </c:pt>
                <c:pt idx="2227">
                  <c:v>2119.1999999999998</c:v>
                </c:pt>
                <c:pt idx="2228">
                  <c:v>2120.6</c:v>
                </c:pt>
                <c:pt idx="2229">
                  <c:v>2122.3000000000002</c:v>
                </c:pt>
                <c:pt idx="2230">
                  <c:v>2123.9499999999998</c:v>
                </c:pt>
                <c:pt idx="2231">
                  <c:v>2125.4</c:v>
                </c:pt>
                <c:pt idx="2232">
                  <c:v>2127.0500000000002</c:v>
                </c:pt>
                <c:pt idx="2233">
                  <c:v>2128.65</c:v>
                </c:pt>
                <c:pt idx="2234">
                  <c:v>2129.9499999999998</c:v>
                </c:pt>
                <c:pt idx="2235">
                  <c:v>2131.8000000000002</c:v>
                </c:pt>
                <c:pt idx="2236">
                  <c:v>2133.3000000000002</c:v>
                </c:pt>
                <c:pt idx="2237">
                  <c:v>2134.6999999999998</c:v>
                </c:pt>
                <c:pt idx="2238">
                  <c:v>2136.4499999999998</c:v>
                </c:pt>
                <c:pt idx="2239">
                  <c:v>2138.15</c:v>
                </c:pt>
                <c:pt idx="2240">
                  <c:v>2140.1</c:v>
                </c:pt>
                <c:pt idx="2241">
                  <c:v>2142.25</c:v>
                </c:pt>
                <c:pt idx="2242">
                  <c:v>2144.5500000000002</c:v>
                </c:pt>
                <c:pt idx="2243">
                  <c:v>2146.4499999999998</c:v>
                </c:pt>
                <c:pt idx="2244">
                  <c:v>2147.9499999999998</c:v>
                </c:pt>
                <c:pt idx="2245">
                  <c:v>2150.0500000000002</c:v>
                </c:pt>
                <c:pt idx="2246">
                  <c:v>2151.5500000000002</c:v>
                </c:pt>
                <c:pt idx="2247">
                  <c:v>2153.25</c:v>
                </c:pt>
                <c:pt idx="2248">
                  <c:v>2155.15</c:v>
                </c:pt>
                <c:pt idx="2249">
                  <c:v>2156.6999999999998</c:v>
                </c:pt>
                <c:pt idx="2250">
                  <c:v>2158.15</c:v>
                </c:pt>
                <c:pt idx="2251">
                  <c:v>2159.65</c:v>
                </c:pt>
                <c:pt idx="2252">
                  <c:v>2161.15</c:v>
                </c:pt>
                <c:pt idx="2253">
                  <c:v>2162.8000000000002</c:v>
                </c:pt>
                <c:pt idx="2254">
                  <c:v>2164.4</c:v>
                </c:pt>
                <c:pt idx="2255">
                  <c:v>2166</c:v>
                </c:pt>
                <c:pt idx="2256">
                  <c:v>2167.5</c:v>
                </c:pt>
                <c:pt idx="2257">
                  <c:v>2169.1</c:v>
                </c:pt>
                <c:pt idx="2258">
                  <c:v>2170.65</c:v>
                </c:pt>
                <c:pt idx="2259">
                  <c:v>2172.35</c:v>
                </c:pt>
                <c:pt idx="2260">
                  <c:v>2174.1999999999998</c:v>
                </c:pt>
                <c:pt idx="2261">
                  <c:v>2175.8000000000002</c:v>
                </c:pt>
                <c:pt idx="2262">
                  <c:v>2177.65</c:v>
                </c:pt>
                <c:pt idx="2263">
                  <c:v>2179.5</c:v>
                </c:pt>
                <c:pt idx="2264">
                  <c:v>2180.85</c:v>
                </c:pt>
                <c:pt idx="2265">
                  <c:v>2182.65</c:v>
                </c:pt>
                <c:pt idx="2266">
                  <c:v>2183.9</c:v>
                </c:pt>
                <c:pt idx="2267">
                  <c:v>2185.4499999999998</c:v>
                </c:pt>
                <c:pt idx="2268">
                  <c:v>2187.15</c:v>
                </c:pt>
                <c:pt idx="2269">
                  <c:v>2188.9499999999998</c:v>
                </c:pt>
                <c:pt idx="2270">
                  <c:v>2190.15</c:v>
                </c:pt>
                <c:pt idx="2271">
                  <c:v>2191.8000000000002</c:v>
                </c:pt>
                <c:pt idx="2272">
                  <c:v>2193.15</c:v>
                </c:pt>
                <c:pt idx="2273">
                  <c:v>2194.85</c:v>
                </c:pt>
                <c:pt idx="2274">
                  <c:v>2196.4499999999998</c:v>
                </c:pt>
                <c:pt idx="2275">
                  <c:v>2198.1999999999998</c:v>
                </c:pt>
                <c:pt idx="2276">
                  <c:v>2199.5</c:v>
                </c:pt>
                <c:pt idx="2277">
                  <c:v>2201.1999999999998</c:v>
                </c:pt>
                <c:pt idx="2278">
                  <c:v>2202.75</c:v>
                </c:pt>
                <c:pt idx="2279">
                  <c:v>2204.35</c:v>
                </c:pt>
                <c:pt idx="2280">
                  <c:v>2205.75</c:v>
                </c:pt>
                <c:pt idx="2281">
                  <c:v>2207.1999999999998</c:v>
                </c:pt>
                <c:pt idx="2282">
                  <c:v>2208.6999999999998</c:v>
                </c:pt>
                <c:pt idx="2283">
                  <c:v>2210.3000000000002</c:v>
                </c:pt>
                <c:pt idx="2284">
                  <c:v>2211.5500000000002</c:v>
                </c:pt>
                <c:pt idx="2285">
                  <c:v>2213.25</c:v>
                </c:pt>
                <c:pt idx="2286">
                  <c:v>2214.75</c:v>
                </c:pt>
                <c:pt idx="2287">
                  <c:v>2216.6</c:v>
                </c:pt>
                <c:pt idx="2288">
                  <c:v>2218</c:v>
                </c:pt>
                <c:pt idx="2289">
                  <c:v>2219.8000000000002</c:v>
                </c:pt>
                <c:pt idx="2290">
                  <c:v>2221.5</c:v>
                </c:pt>
                <c:pt idx="2291">
                  <c:v>2223.25</c:v>
                </c:pt>
                <c:pt idx="2292">
                  <c:v>2224.8000000000002</c:v>
                </c:pt>
                <c:pt idx="2293">
                  <c:v>2226.5500000000002</c:v>
                </c:pt>
                <c:pt idx="2294">
                  <c:v>2228.15</c:v>
                </c:pt>
                <c:pt idx="2295">
                  <c:v>2229.8000000000002</c:v>
                </c:pt>
                <c:pt idx="2296">
                  <c:v>2231.4</c:v>
                </c:pt>
                <c:pt idx="2297">
                  <c:v>2233.1</c:v>
                </c:pt>
                <c:pt idx="2298">
                  <c:v>2234.5</c:v>
                </c:pt>
                <c:pt idx="2299">
                  <c:v>2236.4</c:v>
                </c:pt>
                <c:pt idx="2300">
                  <c:v>2237.85</c:v>
                </c:pt>
                <c:pt idx="2301">
                  <c:v>2239.35</c:v>
                </c:pt>
                <c:pt idx="2302">
                  <c:v>2241.0500000000002</c:v>
                </c:pt>
                <c:pt idx="2303">
                  <c:v>2242.8000000000002</c:v>
                </c:pt>
                <c:pt idx="2304">
                  <c:v>2244.35</c:v>
                </c:pt>
                <c:pt idx="2305">
                  <c:v>2246.25</c:v>
                </c:pt>
                <c:pt idx="2306">
                  <c:v>2247.65</c:v>
                </c:pt>
                <c:pt idx="2307">
                  <c:v>2249.35</c:v>
                </c:pt>
                <c:pt idx="2308">
                  <c:v>2251.4</c:v>
                </c:pt>
                <c:pt idx="2309">
                  <c:v>2253.0500000000002</c:v>
                </c:pt>
                <c:pt idx="2310">
                  <c:v>2254.4499999999998</c:v>
                </c:pt>
                <c:pt idx="2311">
                  <c:v>2256.15</c:v>
                </c:pt>
                <c:pt idx="2312">
                  <c:v>2257.6999999999998</c:v>
                </c:pt>
                <c:pt idx="2313">
                  <c:v>2259.4</c:v>
                </c:pt>
                <c:pt idx="2314">
                  <c:v>2261.1999999999998</c:v>
                </c:pt>
                <c:pt idx="2315">
                  <c:v>2263.0500000000002</c:v>
                </c:pt>
                <c:pt idx="2316">
                  <c:v>2264.65</c:v>
                </c:pt>
                <c:pt idx="2317">
                  <c:v>2266.4499999999998</c:v>
                </c:pt>
                <c:pt idx="2318">
                  <c:v>2268</c:v>
                </c:pt>
                <c:pt idx="2319">
                  <c:v>2269.6</c:v>
                </c:pt>
                <c:pt idx="2320">
                  <c:v>2271.3000000000002</c:v>
                </c:pt>
                <c:pt idx="2321">
                  <c:v>2273.15</c:v>
                </c:pt>
                <c:pt idx="2322">
                  <c:v>2274.75</c:v>
                </c:pt>
                <c:pt idx="2323">
                  <c:v>2276.35</c:v>
                </c:pt>
                <c:pt idx="2324">
                  <c:v>2278</c:v>
                </c:pt>
                <c:pt idx="2325">
                  <c:v>2279.6</c:v>
                </c:pt>
                <c:pt idx="2326">
                  <c:v>2281.35</c:v>
                </c:pt>
                <c:pt idx="2327">
                  <c:v>2283.0500000000002</c:v>
                </c:pt>
                <c:pt idx="2328">
                  <c:v>2284.5500000000002</c:v>
                </c:pt>
                <c:pt idx="2329">
                  <c:v>2286.1999999999998</c:v>
                </c:pt>
                <c:pt idx="2330">
                  <c:v>2288</c:v>
                </c:pt>
                <c:pt idx="2331">
                  <c:v>2290.0500000000002</c:v>
                </c:pt>
                <c:pt idx="2332">
                  <c:v>2291.4</c:v>
                </c:pt>
                <c:pt idx="2333">
                  <c:v>2293.3000000000002</c:v>
                </c:pt>
                <c:pt idx="2334">
                  <c:v>2294.85</c:v>
                </c:pt>
                <c:pt idx="2335">
                  <c:v>2296.5</c:v>
                </c:pt>
                <c:pt idx="2336">
                  <c:v>2298.25</c:v>
                </c:pt>
                <c:pt idx="2337">
                  <c:v>2299.8000000000002</c:v>
                </c:pt>
                <c:pt idx="2338">
                  <c:v>2301.35</c:v>
                </c:pt>
                <c:pt idx="2339">
                  <c:v>2303.1</c:v>
                </c:pt>
                <c:pt idx="2340">
                  <c:v>2304.9499999999998</c:v>
                </c:pt>
                <c:pt idx="2341">
                  <c:v>2306.6999999999998</c:v>
                </c:pt>
                <c:pt idx="2342">
                  <c:v>2308.3000000000002</c:v>
                </c:pt>
                <c:pt idx="2343">
                  <c:v>2309.9499999999998</c:v>
                </c:pt>
                <c:pt idx="2344">
                  <c:v>2311.75</c:v>
                </c:pt>
                <c:pt idx="2345">
                  <c:v>2313.5</c:v>
                </c:pt>
                <c:pt idx="2346">
                  <c:v>2314.8000000000002</c:v>
                </c:pt>
                <c:pt idx="2347">
                  <c:v>2316.6</c:v>
                </c:pt>
                <c:pt idx="2348">
                  <c:v>2317.9</c:v>
                </c:pt>
                <c:pt idx="2349">
                  <c:v>2319.75</c:v>
                </c:pt>
                <c:pt idx="2350">
                  <c:v>2321.5</c:v>
                </c:pt>
                <c:pt idx="2351">
                  <c:v>2323.1</c:v>
                </c:pt>
                <c:pt idx="2352">
                  <c:v>2324.75</c:v>
                </c:pt>
                <c:pt idx="2353">
                  <c:v>2326.4499999999998</c:v>
                </c:pt>
                <c:pt idx="2354">
                  <c:v>2328</c:v>
                </c:pt>
                <c:pt idx="2355">
                  <c:v>2329.65</c:v>
                </c:pt>
                <c:pt idx="2356">
                  <c:v>2331.25</c:v>
                </c:pt>
                <c:pt idx="2357">
                  <c:v>2333.1</c:v>
                </c:pt>
                <c:pt idx="2358">
                  <c:v>2334.8000000000002</c:v>
                </c:pt>
                <c:pt idx="2359">
                  <c:v>2336.65</c:v>
                </c:pt>
                <c:pt idx="2360">
                  <c:v>2338.4499999999998</c:v>
                </c:pt>
                <c:pt idx="2361">
                  <c:v>2340.4</c:v>
                </c:pt>
                <c:pt idx="2362">
                  <c:v>2341.75</c:v>
                </c:pt>
                <c:pt idx="2363">
                  <c:v>2343.65</c:v>
                </c:pt>
                <c:pt idx="2364">
                  <c:v>2345.1999999999998</c:v>
                </c:pt>
                <c:pt idx="2365">
                  <c:v>2346.85</c:v>
                </c:pt>
                <c:pt idx="2366">
                  <c:v>2348.4</c:v>
                </c:pt>
                <c:pt idx="2367">
                  <c:v>2350.85</c:v>
                </c:pt>
                <c:pt idx="2368">
                  <c:v>2352.1999999999998</c:v>
                </c:pt>
                <c:pt idx="2369">
                  <c:v>2354.0500000000002</c:v>
                </c:pt>
                <c:pt idx="2370">
                  <c:v>2355.5500000000002</c:v>
                </c:pt>
                <c:pt idx="2371">
                  <c:v>2357.4</c:v>
                </c:pt>
                <c:pt idx="2372">
                  <c:v>2359</c:v>
                </c:pt>
                <c:pt idx="2373">
                  <c:v>2360.85</c:v>
                </c:pt>
                <c:pt idx="2374">
                  <c:v>2362.1</c:v>
                </c:pt>
                <c:pt idx="2375">
                  <c:v>2363.9</c:v>
                </c:pt>
                <c:pt idx="2376">
                  <c:v>2365.5500000000002</c:v>
                </c:pt>
                <c:pt idx="2377">
                  <c:v>2367.5500000000002</c:v>
                </c:pt>
                <c:pt idx="2378">
                  <c:v>2369.5</c:v>
                </c:pt>
                <c:pt idx="2379">
                  <c:v>2371.5500000000002</c:v>
                </c:pt>
                <c:pt idx="2380">
                  <c:v>2372.9499999999998</c:v>
                </c:pt>
                <c:pt idx="2381">
                  <c:v>2374.6999999999998</c:v>
                </c:pt>
                <c:pt idx="2382">
                  <c:v>2376.5500000000002</c:v>
                </c:pt>
                <c:pt idx="2383">
                  <c:v>2378.1999999999998</c:v>
                </c:pt>
                <c:pt idx="2384">
                  <c:v>2379.6999999999998</c:v>
                </c:pt>
                <c:pt idx="2385">
                  <c:v>2381.4499999999998</c:v>
                </c:pt>
                <c:pt idx="2386">
                  <c:v>2382.8000000000002</c:v>
                </c:pt>
                <c:pt idx="2387">
                  <c:v>2384.75</c:v>
                </c:pt>
                <c:pt idx="2388">
                  <c:v>2386.25</c:v>
                </c:pt>
                <c:pt idx="2389">
                  <c:v>2388.1</c:v>
                </c:pt>
                <c:pt idx="2390">
                  <c:v>2389.6999999999998</c:v>
                </c:pt>
                <c:pt idx="2391">
                  <c:v>2391.4499999999998</c:v>
                </c:pt>
                <c:pt idx="2392">
                  <c:v>2393</c:v>
                </c:pt>
                <c:pt idx="2393">
                  <c:v>2394.9499999999998</c:v>
                </c:pt>
                <c:pt idx="2394">
                  <c:v>2396.75</c:v>
                </c:pt>
                <c:pt idx="2395">
                  <c:v>2398.6</c:v>
                </c:pt>
                <c:pt idx="2396">
                  <c:v>2400.25</c:v>
                </c:pt>
                <c:pt idx="2397">
                  <c:v>2402.1</c:v>
                </c:pt>
                <c:pt idx="2398">
                  <c:v>2403.4499999999998</c:v>
                </c:pt>
                <c:pt idx="2399">
                  <c:v>2405.35</c:v>
                </c:pt>
                <c:pt idx="2400">
                  <c:v>2407.1999999999998</c:v>
                </c:pt>
                <c:pt idx="2401">
                  <c:v>2408.85</c:v>
                </c:pt>
                <c:pt idx="2402">
                  <c:v>2410.5</c:v>
                </c:pt>
                <c:pt idx="2403">
                  <c:v>2412.5500000000002</c:v>
                </c:pt>
                <c:pt idx="2404">
                  <c:v>2413.8000000000002</c:v>
                </c:pt>
                <c:pt idx="2405">
                  <c:v>2415.6</c:v>
                </c:pt>
                <c:pt idx="2406">
                  <c:v>2417.3000000000002</c:v>
                </c:pt>
                <c:pt idx="2407">
                  <c:v>2419.1</c:v>
                </c:pt>
                <c:pt idx="2408">
                  <c:v>2420.6</c:v>
                </c:pt>
                <c:pt idx="2409">
                  <c:v>2422.4</c:v>
                </c:pt>
                <c:pt idx="2410">
                  <c:v>2423.8000000000002</c:v>
                </c:pt>
                <c:pt idx="2411">
                  <c:v>2425.5</c:v>
                </c:pt>
                <c:pt idx="2412">
                  <c:v>2427.1999999999998</c:v>
                </c:pt>
                <c:pt idx="2413">
                  <c:v>2429</c:v>
                </c:pt>
                <c:pt idx="2414">
                  <c:v>2430.6</c:v>
                </c:pt>
                <c:pt idx="2415">
                  <c:v>2432.4499999999998</c:v>
                </c:pt>
                <c:pt idx="2416">
                  <c:v>2433.75</c:v>
                </c:pt>
                <c:pt idx="2417">
                  <c:v>2435.75</c:v>
                </c:pt>
                <c:pt idx="2418">
                  <c:v>2437.4</c:v>
                </c:pt>
                <c:pt idx="2419">
                  <c:v>2439.4</c:v>
                </c:pt>
                <c:pt idx="2420">
                  <c:v>2441.0500000000002</c:v>
                </c:pt>
                <c:pt idx="2421">
                  <c:v>2442.9</c:v>
                </c:pt>
                <c:pt idx="2422">
                  <c:v>2444.3000000000002</c:v>
                </c:pt>
                <c:pt idx="2423">
                  <c:v>2446</c:v>
                </c:pt>
                <c:pt idx="2424">
                  <c:v>2447.6999999999998</c:v>
                </c:pt>
                <c:pt idx="2425">
                  <c:v>2449.5500000000002</c:v>
                </c:pt>
                <c:pt idx="2426">
                  <c:v>2451.15</c:v>
                </c:pt>
                <c:pt idx="2427">
                  <c:v>2453.1</c:v>
                </c:pt>
                <c:pt idx="2428">
                  <c:v>2454.5500000000002</c:v>
                </c:pt>
                <c:pt idx="2429">
                  <c:v>2456.5500000000002</c:v>
                </c:pt>
                <c:pt idx="2430">
                  <c:v>2458.4499999999998</c:v>
                </c:pt>
                <c:pt idx="2431">
                  <c:v>2460.5500000000002</c:v>
                </c:pt>
                <c:pt idx="2432">
                  <c:v>2462.1999999999998</c:v>
                </c:pt>
                <c:pt idx="2433">
                  <c:v>2464.25</c:v>
                </c:pt>
                <c:pt idx="2434">
                  <c:v>2465.65</c:v>
                </c:pt>
                <c:pt idx="2435">
                  <c:v>2467.5500000000002</c:v>
                </c:pt>
                <c:pt idx="2436">
                  <c:v>2469.4</c:v>
                </c:pt>
                <c:pt idx="2437">
                  <c:v>2471.15</c:v>
                </c:pt>
                <c:pt idx="2438">
                  <c:v>2472.8000000000002</c:v>
                </c:pt>
                <c:pt idx="2439">
                  <c:v>2474.75</c:v>
                </c:pt>
                <c:pt idx="2440">
                  <c:v>2476.0500000000002</c:v>
                </c:pt>
                <c:pt idx="2441">
                  <c:v>2477.9</c:v>
                </c:pt>
                <c:pt idx="2442">
                  <c:v>2479.65</c:v>
                </c:pt>
                <c:pt idx="2443">
                  <c:v>2481.6</c:v>
                </c:pt>
                <c:pt idx="2444">
                  <c:v>2483.4</c:v>
                </c:pt>
                <c:pt idx="2445">
                  <c:v>2485.1999999999998</c:v>
                </c:pt>
                <c:pt idx="2446">
                  <c:v>2487.1999999999998</c:v>
                </c:pt>
                <c:pt idx="2447">
                  <c:v>2489.25</c:v>
                </c:pt>
                <c:pt idx="2448">
                  <c:v>2490.9</c:v>
                </c:pt>
                <c:pt idx="2449">
                  <c:v>2492.4</c:v>
                </c:pt>
                <c:pt idx="2450">
                  <c:v>2494.1999999999998</c:v>
                </c:pt>
                <c:pt idx="2451">
                  <c:v>2497.1</c:v>
                </c:pt>
                <c:pt idx="2452">
                  <c:v>2499.1999999999998</c:v>
                </c:pt>
                <c:pt idx="2453">
                  <c:v>2501.3000000000002</c:v>
                </c:pt>
                <c:pt idx="2454">
                  <c:v>2503.5500000000002</c:v>
                </c:pt>
                <c:pt idx="2455">
                  <c:v>2505.5500000000002</c:v>
                </c:pt>
                <c:pt idx="2456">
                  <c:v>2507.65</c:v>
                </c:pt>
                <c:pt idx="2457">
                  <c:v>2509.5500000000002</c:v>
                </c:pt>
                <c:pt idx="2458">
                  <c:v>2511.4</c:v>
                </c:pt>
                <c:pt idx="2459">
                  <c:v>2513.3000000000002</c:v>
                </c:pt>
                <c:pt idx="2460">
                  <c:v>2514.85</c:v>
                </c:pt>
                <c:pt idx="2461">
                  <c:v>2516.6999999999998</c:v>
                </c:pt>
                <c:pt idx="2462">
                  <c:v>2518.5500000000002</c:v>
                </c:pt>
                <c:pt idx="2463">
                  <c:v>2520.35</c:v>
                </c:pt>
                <c:pt idx="2464">
                  <c:v>2522.15</c:v>
                </c:pt>
                <c:pt idx="2465">
                  <c:v>2523.8000000000002</c:v>
                </c:pt>
                <c:pt idx="2466">
                  <c:v>2525.65</c:v>
                </c:pt>
                <c:pt idx="2467">
                  <c:v>2527.1999999999998</c:v>
                </c:pt>
                <c:pt idx="2468">
                  <c:v>2528.9</c:v>
                </c:pt>
                <c:pt idx="2469">
                  <c:v>2530.9</c:v>
                </c:pt>
                <c:pt idx="2470">
                  <c:v>2532.5500000000002</c:v>
                </c:pt>
                <c:pt idx="2471">
                  <c:v>2534.65</c:v>
                </c:pt>
                <c:pt idx="2472">
                  <c:v>2536.35</c:v>
                </c:pt>
                <c:pt idx="2473">
                  <c:v>2538.3000000000002</c:v>
                </c:pt>
                <c:pt idx="2474">
                  <c:v>2539.9</c:v>
                </c:pt>
                <c:pt idx="2475">
                  <c:v>2541.75</c:v>
                </c:pt>
                <c:pt idx="2476">
                  <c:v>2543.6</c:v>
                </c:pt>
                <c:pt idx="2477">
                  <c:v>2545.75</c:v>
                </c:pt>
                <c:pt idx="2478">
                  <c:v>2547.8000000000002</c:v>
                </c:pt>
                <c:pt idx="2479">
                  <c:v>2549.75</c:v>
                </c:pt>
                <c:pt idx="2480">
                  <c:v>2551.3000000000002</c:v>
                </c:pt>
                <c:pt idx="2481">
                  <c:v>2553.3000000000002</c:v>
                </c:pt>
                <c:pt idx="2482">
                  <c:v>2555.1999999999998</c:v>
                </c:pt>
                <c:pt idx="2483">
                  <c:v>2557.1</c:v>
                </c:pt>
                <c:pt idx="2484">
                  <c:v>2558.85</c:v>
                </c:pt>
                <c:pt idx="2485">
                  <c:v>2560.85</c:v>
                </c:pt>
                <c:pt idx="2486">
                  <c:v>2562.6999999999998</c:v>
                </c:pt>
                <c:pt idx="2487">
                  <c:v>2564.5500000000002</c:v>
                </c:pt>
                <c:pt idx="2488">
                  <c:v>2566.3000000000002</c:v>
                </c:pt>
                <c:pt idx="2489">
                  <c:v>2568.3000000000002</c:v>
                </c:pt>
                <c:pt idx="2490">
                  <c:v>2570.0500000000002</c:v>
                </c:pt>
                <c:pt idx="2491">
                  <c:v>2572</c:v>
                </c:pt>
                <c:pt idx="2492">
                  <c:v>2573.4</c:v>
                </c:pt>
                <c:pt idx="2493">
                  <c:v>2575.5</c:v>
                </c:pt>
                <c:pt idx="2494">
                  <c:v>2577.1999999999998</c:v>
                </c:pt>
                <c:pt idx="2495">
                  <c:v>2579.25</c:v>
                </c:pt>
                <c:pt idx="2496">
                  <c:v>2581.15</c:v>
                </c:pt>
                <c:pt idx="2497">
                  <c:v>2583.1</c:v>
                </c:pt>
                <c:pt idx="2498">
                  <c:v>2585.15</c:v>
                </c:pt>
                <c:pt idx="2499">
                  <c:v>2586.9499999999998</c:v>
                </c:pt>
                <c:pt idx="2500">
                  <c:v>2588.8000000000002</c:v>
                </c:pt>
                <c:pt idx="2501">
                  <c:v>2590.85</c:v>
                </c:pt>
                <c:pt idx="2502">
                  <c:v>2592.8000000000002</c:v>
                </c:pt>
                <c:pt idx="2503">
                  <c:v>2594.65</c:v>
                </c:pt>
                <c:pt idx="2504">
                  <c:v>2596.4</c:v>
                </c:pt>
                <c:pt idx="2505">
                  <c:v>2598.35</c:v>
                </c:pt>
                <c:pt idx="2506">
                  <c:v>2600.0500000000002</c:v>
                </c:pt>
                <c:pt idx="2507">
                  <c:v>2602.0500000000002</c:v>
                </c:pt>
                <c:pt idx="2508">
                  <c:v>2603.4499999999998</c:v>
                </c:pt>
                <c:pt idx="2509">
                  <c:v>2605.5</c:v>
                </c:pt>
                <c:pt idx="2510">
                  <c:v>2607.5</c:v>
                </c:pt>
                <c:pt idx="2511">
                  <c:v>2609.3000000000002</c:v>
                </c:pt>
                <c:pt idx="2512">
                  <c:v>2610.8000000000002</c:v>
                </c:pt>
                <c:pt idx="2513">
                  <c:v>2612.75</c:v>
                </c:pt>
                <c:pt idx="2514">
                  <c:v>2614.25</c:v>
                </c:pt>
                <c:pt idx="2515">
                  <c:v>2616.4499999999998</c:v>
                </c:pt>
                <c:pt idx="2516">
                  <c:v>2618.25</c:v>
                </c:pt>
                <c:pt idx="2517">
                  <c:v>2620.3000000000002</c:v>
                </c:pt>
                <c:pt idx="2518">
                  <c:v>2621.85</c:v>
                </c:pt>
                <c:pt idx="2519">
                  <c:v>2623.85</c:v>
                </c:pt>
                <c:pt idx="2520">
                  <c:v>2626</c:v>
                </c:pt>
                <c:pt idx="2521">
                  <c:v>2627.85</c:v>
                </c:pt>
                <c:pt idx="2522">
                  <c:v>2629.9</c:v>
                </c:pt>
                <c:pt idx="2523">
                  <c:v>2632</c:v>
                </c:pt>
                <c:pt idx="2524">
                  <c:v>2633.6</c:v>
                </c:pt>
                <c:pt idx="2525">
                  <c:v>2635.55</c:v>
                </c:pt>
                <c:pt idx="2526">
                  <c:v>2637.3</c:v>
                </c:pt>
                <c:pt idx="2527">
                  <c:v>2639.1</c:v>
                </c:pt>
                <c:pt idx="2528">
                  <c:v>2640.65</c:v>
                </c:pt>
                <c:pt idx="2529">
                  <c:v>2642.5</c:v>
                </c:pt>
                <c:pt idx="2530">
                  <c:v>2644.05</c:v>
                </c:pt>
                <c:pt idx="2531">
                  <c:v>2646.05</c:v>
                </c:pt>
                <c:pt idx="2532">
                  <c:v>2647.8</c:v>
                </c:pt>
                <c:pt idx="2533">
                  <c:v>2649.8</c:v>
                </c:pt>
                <c:pt idx="2534">
                  <c:v>2651.35</c:v>
                </c:pt>
                <c:pt idx="2535">
                  <c:v>2653.45</c:v>
                </c:pt>
                <c:pt idx="2536">
                  <c:v>2655.45</c:v>
                </c:pt>
                <c:pt idx="2537">
                  <c:v>2657.45</c:v>
                </c:pt>
                <c:pt idx="2538">
                  <c:v>2659.2</c:v>
                </c:pt>
                <c:pt idx="2539">
                  <c:v>2661.05</c:v>
                </c:pt>
                <c:pt idx="2540">
                  <c:v>2662.8</c:v>
                </c:pt>
                <c:pt idx="2541">
                  <c:v>2664.75</c:v>
                </c:pt>
                <c:pt idx="2542">
                  <c:v>2666.5</c:v>
                </c:pt>
                <c:pt idx="2543">
                  <c:v>2668.35</c:v>
                </c:pt>
                <c:pt idx="2544">
                  <c:v>2669.95</c:v>
                </c:pt>
                <c:pt idx="2545">
                  <c:v>2672</c:v>
                </c:pt>
                <c:pt idx="2546">
                  <c:v>2673.9</c:v>
                </c:pt>
                <c:pt idx="2547">
                  <c:v>2675.9</c:v>
                </c:pt>
                <c:pt idx="2548">
                  <c:v>2678</c:v>
                </c:pt>
                <c:pt idx="2549">
                  <c:v>2680.05</c:v>
                </c:pt>
                <c:pt idx="2550">
                  <c:v>2681.9</c:v>
                </c:pt>
                <c:pt idx="2551">
                  <c:v>2683.8</c:v>
                </c:pt>
                <c:pt idx="2552">
                  <c:v>2685.5</c:v>
                </c:pt>
                <c:pt idx="2553">
                  <c:v>2687.45</c:v>
                </c:pt>
                <c:pt idx="2554">
                  <c:v>2689.05</c:v>
                </c:pt>
                <c:pt idx="2555">
                  <c:v>2691</c:v>
                </c:pt>
                <c:pt idx="2556">
                  <c:v>2692.9</c:v>
                </c:pt>
                <c:pt idx="2557">
                  <c:v>2694.6</c:v>
                </c:pt>
                <c:pt idx="2558">
                  <c:v>2696.6</c:v>
                </c:pt>
                <c:pt idx="2559">
                  <c:v>2698.5</c:v>
                </c:pt>
                <c:pt idx="2560">
                  <c:v>2700.3</c:v>
                </c:pt>
                <c:pt idx="2561">
                  <c:v>2702.15</c:v>
                </c:pt>
                <c:pt idx="2562">
                  <c:v>2703.75</c:v>
                </c:pt>
                <c:pt idx="2563">
                  <c:v>2705.9</c:v>
                </c:pt>
                <c:pt idx="2564">
                  <c:v>2708.05</c:v>
                </c:pt>
                <c:pt idx="2565">
                  <c:v>2710.05</c:v>
                </c:pt>
                <c:pt idx="2566">
                  <c:v>2712</c:v>
                </c:pt>
                <c:pt idx="2567">
                  <c:v>2713.85</c:v>
                </c:pt>
                <c:pt idx="2568">
                  <c:v>2715.5</c:v>
                </c:pt>
                <c:pt idx="2569">
                  <c:v>2717.65</c:v>
                </c:pt>
                <c:pt idx="2570">
                  <c:v>2719.3</c:v>
                </c:pt>
                <c:pt idx="2571">
                  <c:v>2721.35</c:v>
                </c:pt>
                <c:pt idx="2572">
                  <c:v>2723.3</c:v>
                </c:pt>
                <c:pt idx="2573">
                  <c:v>2725.5</c:v>
                </c:pt>
                <c:pt idx="2574">
                  <c:v>2727.45</c:v>
                </c:pt>
                <c:pt idx="2575">
                  <c:v>2729.2</c:v>
                </c:pt>
                <c:pt idx="2576">
                  <c:v>2730.8</c:v>
                </c:pt>
                <c:pt idx="2577">
                  <c:v>2733.35</c:v>
                </c:pt>
                <c:pt idx="2578">
                  <c:v>2735.95</c:v>
                </c:pt>
                <c:pt idx="2579">
                  <c:v>2738.3</c:v>
                </c:pt>
                <c:pt idx="2580">
                  <c:v>2740.4</c:v>
                </c:pt>
                <c:pt idx="2581">
                  <c:v>2742.7</c:v>
                </c:pt>
                <c:pt idx="2582">
                  <c:v>2744.95</c:v>
                </c:pt>
                <c:pt idx="2583">
                  <c:v>2747.15</c:v>
                </c:pt>
                <c:pt idx="2584">
                  <c:v>2749.25</c:v>
                </c:pt>
                <c:pt idx="2585">
                  <c:v>2751.15</c:v>
                </c:pt>
                <c:pt idx="2586">
                  <c:v>2753.2</c:v>
                </c:pt>
                <c:pt idx="2587">
                  <c:v>2755.35</c:v>
                </c:pt>
                <c:pt idx="2588">
                  <c:v>2757.1</c:v>
                </c:pt>
                <c:pt idx="2589">
                  <c:v>2759.15</c:v>
                </c:pt>
                <c:pt idx="2590">
                  <c:v>2760.75</c:v>
                </c:pt>
                <c:pt idx="2591">
                  <c:v>2762.85</c:v>
                </c:pt>
                <c:pt idx="2592">
                  <c:v>2764.75</c:v>
                </c:pt>
                <c:pt idx="2593">
                  <c:v>2766.9</c:v>
                </c:pt>
                <c:pt idx="2594">
                  <c:v>2768.75</c:v>
                </c:pt>
                <c:pt idx="2595">
                  <c:v>2770.75</c:v>
                </c:pt>
                <c:pt idx="2596">
                  <c:v>2772.55</c:v>
                </c:pt>
                <c:pt idx="2597">
                  <c:v>2774.65</c:v>
                </c:pt>
                <c:pt idx="2598">
                  <c:v>2776.4</c:v>
                </c:pt>
                <c:pt idx="2599">
                  <c:v>2778.1</c:v>
                </c:pt>
                <c:pt idx="2600">
                  <c:v>2779.7</c:v>
                </c:pt>
                <c:pt idx="2601">
                  <c:v>2781.85</c:v>
                </c:pt>
                <c:pt idx="2602">
                  <c:v>2783.5</c:v>
                </c:pt>
                <c:pt idx="2603">
                  <c:v>2785.6</c:v>
                </c:pt>
                <c:pt idx="2604">
                  <c:v>2787.2</c:v>
                </c:pt>
                <c:pt idx="2605">
                  <c:v>2789.15</c:v>
                </c:pt>
                <c:pt idx="2606">
                  <c:v>2791.1</c:v>
                </c:pt>
                <c:pt idx="2607">
                  <c:v>2793.1</c:v>
                </c:pt>
                <c:pt idx="2608">
                  <c:v>2794.8</c:v>
                </c:pt>
                <c:pt idx="2609">
                  <c:v>2797.15</c:v>
                </c:pt>
                <c:pt idx="2610">
                  <c:v>2798.9</c:v>
                </c:pt>
                <c:pt idx="2611">
                  <c:v>2800.9</c:v>
                </c:pt>
                <c:pt idx="2612">
                  <c:v>2802.65</c:v>
                </c:pt>
                <c:pt idx="2613">
                  <c:v>2804.7</c:v>
                </c:pt>
                <c:pt idx="2614">
                  <c:v>2807.1</c:v>
                </c:pt>
                <c:pt idx="2615">
                  <c:v>2809</c:v>
                </c:pt>
                <c:pt idx="2616">
                  <c:v>2811.15</c:v>
                </c:pt>
                <c:pt idx="2617">
                  <c:v>2813.2</c:v>
                </c:pt>
                <c:pt idx="2618">
                  <c:v>2815.35</c:v>
                </c:pt>
                <c:pt idx="2619">
                  <c:v>2817.2</c:v>
                </c:pt>
                <c:pt idx="2620">
                  <c:v>2819.05</c:v>
                </c:pt>
                <c:pt idx="2621">
                  <c:v>2821.15</c:v>
                </c:pt>
                <c:pt idx="2622">
                  <c:v>2822.95</c:v>
                </c:pt>
                <c:pt idx="2623">
                  <c:v>2825.05</c:v>
                </c:pt>
                <c:pt idx="2624">
                  <c:v>2826.95</c:v>
                </c:pt>
                <c:pt idx="2625">
                  <c:v>2829.05</c:v>
                </c:pt>
                <c:pt idx="2626">
                  <c:v>2830.95</c:v>
                </c:pt>
                <c:pt idx="2627">
                  <c:v>2833.05</c:v>
                </c:pt>
                <c:pt idx="2628">
                  <c:v>2834.75</c:v>
                </c:pt>
                <c:pt idx="2629">
                  <c:v>2836.85</c:v>
                </c:pt>
                <c:pt idx="2630">
                  <c:v>2838.55</c:v>
                </c:pt>
                <c:pt idx="2631">
                  <c:v>2840.55</c:v>
                </c:pt>
                <c:pt idx="2632">
                  <c:v>2842.7</c:v>
                </c:pt>
                <c:pt idx="2633">
                  <c:v>2844.7</c:v>
                </c:pt>
                <c:pt idx="2634">
                  <c:v>2846.5</c:v>
                </c:pt>
                <c:pt idx="2635">
                  <c:v>2848.4</c:v>
                </c:pt>
                <c:pt idx="2636">
                  <c:v>2850.35</c:v>
                </c:pt>
                <c:pt idx="2637">
                  <c:v>2852.3</c:v>
                </c:pt>
                <c:pt idx="2638">
                  <c:v>2854.45</c:v>
                </c:pt>
                <c:pt idx="2639">
                  <c:v>2856.45</c:v>
                </c:pt>
                <c:pt idx="2640">
                  <c:v>2858.1</c:v>
                </c:pt>
                <c:pt idx="2641">
                  <c:v>2860.05</c:v>
                </c:pt>
                <c:pt idx="2642">
                  <c:v>2862.2</c:v>
                </c:pt>
                <c:pt idx="2643">
                  <c:v>2864.25</c:v>
                </c:pt>
                <c:pt idx="2644">
                  <c:v>2865.95</c:v>
                </c:pt>
                <c:pt idx="2645">
                  <c:v>2868</c:v>
                </c:pt>
                <c:pt idx="2646">
                  <c:v>2870.1</c:v>
                </c:pt>
                <c:pt idx="2647">
                  <c:v>2872</c:v>
                </c:pt>
                <c:pt idx="2648">
                  <c:v>2874.05</c:v>
                </c:pt>
                <c:pt idx="2649">
                  <c:v>2875.9</c:v>
                </c:pt>
                <c:pt idx="2650">
                  <c:v>2877.55</c:v>
                </c:pt>
                <c:pt idx="2651">
                  <c:v>2879.4</c:v>
                </c:pt>
                <c:pt idx="2652">
                  <c:v>2881.15</c:v>
                </c:pt>
                <c:pt idx="2653">
                  <c:v>2883.4</c:v>
                </c:pt>
                <c:pt idx="2654">
                  <c:v>2885.5</c:v>
                </c:pt>
                <c:pt idx="2655">
                  <c:v>2887.45</c:v>
                </c:pt>
                <c:pt idx="2656">
                  <c:v>2889.6</c:v>
                </c:pt>
                <c:pt idx="2657">
                  <c:v>2891.65</c:v>
                </c:pt>
                <c:pt idx="2658">
                  <c:v>2893.45</c:v>
                </c:pt>
                <c:pt idx="2659">
                  <c:v>2895.3</c:v>
                </c:pt>
                <c:pt idx="2660">
                  <c:v>2897.3</c:v>
                </c:pt>
                <c:pt idx="2661">
                  <c:v>2899.15</c:v>
                </c:pt>
                <c:pt idx="2662">
                  <c:v>2901.25</c:v>
                </c:pt>
                <c:pt idx="2663">
                  <c:v>2903.2</c:v>
                </c:pt>
                <c:pt idx="2664">
                  <c:v>2905.05</c:v>
                </c:pt>
                <c:pt idx="2665">
                  <c:v>2906.95</c:v>
                </c:pt>
                <c:pt idx="2666">
                  <c:v>2909.05</c:v>
                </c:pt>
                <c:pt idx="2667">
                  <c:v>2910.9</c:v>
                </c:pt>
                <c:pt idx="2668">
                  <c:v>2913.05</c:v>
                </c:pt>
                <c:pt idx="2669">
                  <c:v>2915</c:v>
                </c:pt>
                <c:pt idx="2670">
                  <c:v>2916.8</c:v>
                </c:pt>
                <c:pt idx="2671">
                  <c:v>2918.7</c:v>
                </c:pt>
                <c:pt idx="2672">
                  <c:v>2920.7</c:v>
                </c:pt>
                <c:pt idx="2673">
                  <c:v>2922.55</c:v>
                </c:pt>
                <c:pt idx="2674">
                  <c:v>2924.65</c:v>
                </c:pt>
                <c:pt idx="2675">
                  <c:v>2926.6</c:v>
                </c:pt>
                <c:pt idx="2676">
                  <c:v>2928.5</c:v>
                </c:pt>
                <c:pt idx="2677">
                  <c:v>2930.45</c:v>
                </c:pt>
                <c:pt idx="2678">
                  <c:v>2932.65</c:v>
                </c:pt>
                <c:pt idx="2679">
                  <c:v>2934.5</c:v>
                </c:pt>
                <c:pt idx="2680">
                  <c:v>2936.7</c:v>
                </c:pt>
                <c:pt idx="2681">
                  <c:v>2938.65</c:v>
                </c:pt>
                <c:pt idx="2682">
                  <c:v>2940.4</c:v>
                </c:pt>
                <c:pt idx="2683">
                  <c:v>2942.45</c:v>
                </c:pt>
                <c:pt idx="2684">
                  <c:v>2944.75</c:v>
                </c:pt>
                <c:pt idx="2685">
                  <c:v>2946.65</c:v>
                </c:pt>
                <c:pt idx="2686">
                  <c:v>2948.8</c:v>
                </c:pt>
                <c:pt idx="2687">
                  <c:v>2950.7</c:v>
                </c:pt>
                <c:pt idx="2688">
                  <c:v>2952.6</c:v>
                </c:pt>
                <c:pt idx="2689">
                  <c:v>2954.65</c:v>
                </c:pt>
                <c:pt idx="2690">
                  <c:v>2956.75</c:v>
                </c:pt>
                <c:pt idx="2691">
                  <c:v>2958.9</c:v>
                </c:pt>
                <c:pt idx="2692">
                  <c:v>2960.6</c:v>
                </c:pt>
                <c:pt idx="2693">
                  <c:v>2962.8</c:v>
                </c:pt>
                <c:pt idx="2694">
                  <c:v>2964.9</c:v>
                </c:pt>
                <c:pt idx="2695">
                  <c:v>2966.75</c:v>
                </c:pt>
                <c:pt idx="2696">
                  <c:v>2968.95</c:v>
                </c:pt>
                <c:pt idx="2697">
                  <c:v>2970.8</c:v>
                </c:pt>
                <c:pt idx="2698">
                  <c:v>2972.55</c:v>
                </c:pt>
                <c:pt idx="2699">
                  <c:v>2974.45</c:v>
                </c:pt>
                <c:pt idx="2700">
                  <c:v>2976.45</c:v>
                </c:pt>
                <c:pt idx="2701">
                  <c:v>2978.4</c:v>
                </c:pt>
                <c:pt idx="2702">
                  <c:v>2980.65</c:v>
                </c:pt>
                <c:pt idx="2703">
                  <c:v>2982.5</c:v>
                </c:pt>
                <c:pt idx="2704">
                  <c:v>2984.75</c:v>
                </c:pt>
                <c:pt idx="2705">
                  <c:v>2986.8</c:v>
                </c:pt>
                <c:pt idx="2706">
                  <c:v>2988.4</c:v>
                </c:pt>
                <c:pt idx="2707">
                  <c:v>2990.75</c:v>
                </c:pt>
                <c:pt idx="2708">
                  <c:v>2992.8</c:v>
                </c:pt>
                <c:pt idx="2709">
                  <c:v>2994.75</c:v>
                </c:pt>
                <c:pt idx="2710">
                  <c:v>2996.75</c:v>
                </c:pt>
                <c:pt idx="2711">
                  <c:v>2999</c:v>
                </c:pt>
                <c:pt idx="2712">
                  <c:v>3001</c:v>
                </c:pt>
                <c:pt idx="2713">
                  <c:v>3003.25</c:v>
                </c:pt>
                <c:pt idx="2714">
                  <c:v>3005.45</c:v>
                </c:pt>
                <c:pt idx="2715">
                  <c:v>3007.45</c:v>
                </c:pt>
                <c:pt idx="2716">
                  <c:v>3008.95</c:v>
                </c:pt>
                <c:pt idx="2717">
                  <c:v>3011.15</c:v>
                </c:pt>
                <c:pt idx="2718">
                  <c:v>3013.15</c:v>
                </c:pt>
                <c:pt idx="2719">
                  <c:v>3015.2</c:v>
                </c:pt>
                <c:pt idx="2720">
                  <c:v>3017.1</c:v>
                </c:pt>
                <c:pt idx="2721">
                  <c:v>3019.45</c:v>
                </c:pt>
                <c:pt idx="2722">
                  <c:v>3021.35</c:v>
                </c:pt>
                <c:pt idx="2723">
                  <c:v>3023.5</c:v>
                </c:pt>
                <c:pt idx="2724">
                  <c:v>3025.8</c:v>
                </c:pt>
                <c:pt idx="2725">
                  <c:v>3028.85</c:v>
                </c:pt>
                <c:pt idx="2726">
                  <c:v>3031.55</c:v>
                </c:pt>
                <c:pt idx="2727">
                  <c:v>3034.2</c:v>
                </c:pt>
                <c:pt idx="2728">
                  <c:v>3036.9</c:v>
                </c:pt>
                <c:pt idx="2729">
                  <c:v>3039.25</c:v>
                </c:pt>
                <c:pt idx="2730">
                  <c:v>3041.65</c:v>
                </c:pt>
                <c:pt idx="2731">
                  <c:v>3044.15</c:v>
                </c:pt>
                <c:pt idx="2732">
                  <c:v>3046.3</c:v>
                </c:pt>
                <c:pt idx="2733">
                  <c:v>3048.45</c:v>
                </c:pt>
                <c:pt idx="2734">
                  <c:v>3050.65</c:v>
                </c:pt>
                <c:pt idx="2735">
                  <c:v>3052.85</c:v>
                </c:pt>
                <c:pt idx="2736">
                  <c:v>3055</c:v>
                </c:pt>
                <c:pt idx="2737">
                  <c:v>3057.25</c:v>
                </c:pt>
                <c:pt idx="2738">
                  <c:v>3059.4</c:v>
                </c:pt>
                <c:pt idx="2739">
                  <c:v>3061.7</c:v>
                </c:pt>
                <c:pt idx="2740">
                  <c:v>3064.15</c:v>
                </c:pt>
                <c:pt idx="2741">
                  <c:v>3066.45</c:v>
                </c:pt>
                <c:pt idx="2742">
                  <c:v>3068.45</c:v>
                </c:pt>
                <c:pt idx="2743">
                  <c:v>3070.75</c:v>
                </c:pt>
                <c:pt idx="2744">
                  <c:v>3072.75</c:v>
                </c:pt>
                <c:pt idx="2745">
                  <c:v>3074.85</c:v>
                </c:pt>
                <c:pt idx="2746">
                  <c:v>3077.3</c:v>
                </c:pt>
                <c:pt idx="2747">
                  <c:v>3079.4</c:v>
                </c:pt>
                <c:pt idx="2748">
                  <c:v>3081.35</c:v>
                </c:pt>
                <c:pt idx="2749">
                  <c:v>3083.55</c:v>
                </c:pt>
                <c:pt idx="2750">
                  <c:v>3085.35</c:v>
                </c:pt>
                <c:pt idx="2751">
                  <c:v>3087.3</c:v>
                </c:pt>
                <c:pt idx="2752">
                  <c:v>3089.6</c:v>
                </c:pt>
                <c:pt idx="2753">
                  <c:v>3091.95</c:v>
                </c:pt>
                <c:pt idx="2754">
                  <c:v>3093.95</c:v>
                </c:pt>
                <c:pt idx="2755">
                  <c:v>3096.3</c:v>
                </c:pt>
                <c:pt idx="2756">
                  <c:v>3098.35</c:v>
                </c:pt>
                <c:pt idx="2757">
                  <c:v>3100.55</c:v>
                </c:pt>
                <c:pt idx="2758">
                  <c:v>3102.7</c:v>
                </c:pt>
                <c:pt idx="2759">
                  <c:v>3105</c:v>
                </c:pt>
                <c:pt idx="2760">
                  <c:v>3107.15</c:v>
                </c:pt>
                <c:pt idx="2761">
                  <c:v>3109.2</c:v>
                </c:pt>
                <c:pt idx="2762">
                  <c:v>3111.35</c:v>
                </c:pt>
                <c:pt idx="2763">
                  <c:v>3113.5</c:v>
                </c:pt>
                <c:pt idx="2764">
                  <c:v>3115.7</c:v>
                </c:pt>
                <c:pt idx="2765">
                  <c:v>3117.8</c:v>
                </c:pt>
                <c:pt idx="2766">
                  <c:v>3120.05</c:v>
                </c:pt>
                <c:pt idx="2767">
                  <c:v>3122.4</c:v>
                </c:pt>
                <c:pt idx="2768">
                  <c:v>3124.5</c:v>
                </c:pt>
                <c:pt idx="2769">
                  <c:v>3126.55</c:v>
                </c:pt>
                <c:pt idx="2770">
                  <c:v>3128.75</c:v>
                </c:pt>
                <c:pt idx="2771">
                  <c:v>3131.3</c:v>
                </c:pt>
                <c:pt idx="2772">
                  <c:v>3133.25</c:v>
                </c:pt>
                <c:pt idx="2773">
                  <c:v>3135.25</c:v>
                </c:pt>
                <c:pt idx="2774">
                  <c:v>3137.25</c:v>
                </c:pt>
                <c:pt idx="2775">
                  <c:v>3139.95</c:v>
                </c:pt>
                <c:pt idx="2776">
                  <c:v>3141.65</c:v>
                </c:pt>
                <c:pt idx="2777">
                  <c:v>3143.8</c:v>
                </c:pt>
                <c:pt idx="2778">
                  <c:v>3145.75</c:v>
                </c:pt>
                <c:pt idx="2779">
                  <c:v>3147.85</c:v>
                </c:pt>
                <c:pt idx="2780">
                  <c:v>3150</c:v>
                </c:pt>
                <c:pt idx="2781">
                  <c:v>3152.65</c:v>
                </c:pt>
                <c:pt idx="2782">
                  <c:v>3154.5</c:v>
                </c:pt>
                <c:pt idx="2783">
                  <c:v>3156.65</c:v>
                </c:pt>
                <c:pt idx="2784">
                  <c:v>3158.65</c:v>
                </c:pt>
                <c:pt idx="2785">
                  <c:v>3160.75</c:v>
                </c:pt>
                <c:pt idx="2786">
                  <c:v>3162.8</c:v>
                </c:pt>
                <c:pt idx="2787">
                  <c:v>3165.15</c:v>
                </c:pt>
                <c:pt idx="2788">
                  <c:v>3167.4</c:v>
                </c:pt>
                <c:pt idx="2789">
                  <c:v>3169.6</c:v>
                </c:pt>
                <c:pt idx="2790">
                  <c:v>3171.9</c:v>
                </c:pt>
                <c:pt idx="2791">
                  <c:v>3174.35</c:v>
                </c:pt>
                <c:pt idx="2792">
                  <c:v>3176.25</c:v>
                </c:pt>
                <c:pt idx="2793">
                  <c:v>3178.55</c:v>
                </c:pt>
                <c:pt idx="2794">
                  <c:v>3180.85</c:v>
                </c:pt>
                <c:pt idx="2795">
                  <c:v>3183.25</c:v>
                </c:pt>
                <c:pt idx="2796">
                  <c:v>3185.25</c:v>
                </c:pt>
                <c:pt idx="2797">
                  <c:v>3187.8</c:v>
                </c:pt>
                <c:pt idx="2798">
                  <c:v>3189.55</c:v>
                </c:pt>
                <c:pt idx="2799">
                  <c:v>3191.85</c:v>
                </c:pt>
                <c:pt idx="2800">
                  <c:v>3194.3</c:v>
                </c:pt>
                <c:pt idx="2801">
                  <c:v>3196.95</c:v>
                </c:pt>
                <c:pt idx="2802">
                  <c:v>3199.3</c:v>
                </c:pt>
                <c:pt idx="2803">
                  <c:v>3201.8</c:v>
                </c:pt>
                <c:pt idx="2804">
                  <c:v>3203.85</c:v>
                </c:pt>
                <c:pt idx="2805">
                  <c:v>3205.95</c:v>
                </c:pt>
                <c:pt idx="2806">
                  <c:v>3208.25</c:v>
                </c:pt>
                <c:pt idx="2807">
                  <c:v>3210.8</c:v>
                </c:pt>
                <c:pt idx="2808">
                  <c:v>3212.85</c:v>
                </c:pt>
                <c:pt idx="2809">
                  <c:v>3215.35</c:v>
                </c:pt>
                <c:pt idx="2810">
                  <c:v>3217.5</c:v>
                </c:pt>
                <c:pt idx="2811">
                  <c:v>3219.95</c:v>
                </c:pt>
                <c:pt idx="2812">
                  <c:v>3222.4</c:v>
                </c:pt>
                <c:pt idx="2813">
                  <c:v>3224.85</c:v>
                </c:pt>
                <c:pt idx="2814">
                  <c:v>3227.25</c:v>
                </c:pt>
                <c:pt idx="2815">
                  <c:v>3229.45</c:v>
                </c:pt>
                <c:pt idx="2816">
                  <c:v>3231.85</c:v>
                </c:pt>
                <c:pt idx="2817">
                  <c:v>3234.25</c:v>
                </c:pt>
                <c:pt idx="2818">
                  <c:v>3236.3</c:v>
                </c:pt>
                <c:pt idx="2819">
                  <c:v>3239.55</c:v>
                </c:pt>
                <c:pt idx="2820">
                  <c:v>3241.7</c:v>
                </c:pt>
                <c:pt idx="2821">
                  <c:v>3244</c:v>
                </c:pt>
                <c:pt idx="2822">
                  <c:v>3246.95</c:v>
                </c:pt>
                <c:pt idx="2823">
                  <c:v>3249.55</c:v>
                </c:pt>
                <c:pt idx="2824">
                  <c:v>3251.8</c:v>
                </c:pt>
                <c:pt idx="2825">
                  <c:v>3254</c:v>
                </c:pt>
                <c:pt idx="2826">
                  <c:v>3256.15</c:v>
                </c:pt>
                <c:pt idx="2827">
                  <c:v>3258.65</c:v>
                </c:pt>
                <c:pt idx="2828">
                  <c:v>3260.85</c:v>
                </c:pt>
                <c:pt idx="2829">
                  <c:v>3263.05</c:v>
                </c:pt>
                <c:pt idx="2830">
                  <c:v>3265.45</c:v>
                </c:pt>
                <c:pt idx="2831">
                  <c:v>3267.65</c:v>
                </c:pt>
                <c:pt idx="2832">
                  <c:v>3269.6</c:v>
                </c:pt>
                <c:pt idx="2833">
                  <c:v>3271.7</c:v>
                </c:pt>
                <c:pt idx="2834">
                  <c:v>3273.95</c:v>
                </c:pt>
                <c:pt idx="2835">
                  <c:v>3276.25</c:v>
                </c:pt>
                <c:pt idx="2836">
                  <c:v>3278.5</c:v>
                </c:pt>
                <c:pt idx="2837">
                  <c:v>3280.65</c:v>
                </c:pt>
                <c:pt idx="2838">
                  <c:v>3282.95</c:v>
                </c:pt>
                <c:pt idx="2839">
                  <c:v>3285.3</c:v>
                </c:pt>
                <c:pt idx="2840">
                  <c:v>3287.2</c:v>
                </c:pt>
                <c:pt idx="2841">
                  <c:v>3289.3</c:v>
                </c:pt>
                <c:pt idx="2842">
                  <c:v>3291.65</c:v>
                </c:pt>
                <c:pt idx="2843">
                  <c:v>3294.2</c:v>
                </c:pt>
                <c:pt idx="2844">
                  <c:v>3296.25</c:v>
                </c:pt>
                <c:pt idx="2845">
                  <c:v>3298.35</c:v>
                </c:pt>
                <c:pt idx="2846">
                  <c:v>3300.1</c:v>
                </c:pt>
                <c:pt idx="2847">
                  <c:v>3302.2</c:v>
                </c:pt>
                <c:pt idx="2848">
                  <c:v>3304.2</c:v>
                </c:pt>
                <c:pt idx="2849">
                  <c:v>3306.6</c:v>
                </c:pt>
                <c:pt idx="2850">
                  <c:v>3308.95</c:v>
                </c:pt>
                <c:pt idx="2851">
                  <c:v>3311.15</c:v>
                </c:pt>
                <c:pt idx="2852">
                  <c:v>3313.55</c:v>
                </c:pt>
                <c:pt idx="2853">
                  <c:v>3316.15</c:v>
                </c:pt>
                <c:pt idx="2854">
                  <c:v>3318.25</c:v>
                </c:pt>
                <c:pt idx="2855">
                  <c:v>3320.7</c:v>
                </c:pt>
                <c:pt idx="2856">
                  <c:v>3322.75</c:v>
                </c:pt>
                <c:pt idx="2857">
                  <c:v>3326.05</c:v>
                </c:pt>
                <c:pt idx="2858">
                  <c:v>3329.1</c:v>
                </c:pt>
                <c:pt idx="2859">
                  <c:v>3331.8</c:v>
                </c:pt>
                <c:pt idx="2860">
                  <c:v>3334.6</c:v>
                </c:pt>
                <c:pt idx="2861">
                  <c:v>3337.15</c:v>
                </c:pt>
                <c:pt idx="2862">
                  <c:v>3339.3</c:v>
                </c:pt>
                <c:pt idx="2863">
                  <c:v>3341.8</c:v>
                </c:pt>
                <c:pt idx="2864">
                  <c:v>3344.15</c:v>
                </c:pt>
                <c:pt idx="2865">
                  <c:v>3346.05</c:v>
                </c:pt>
                <c:pt idx="2866">
                  <c:v>3348.45</c:v>
                </c:pt>
                <c:pt idx="2867">
                  <c:v>3350.65</c:v>
                </c:pt>
                <c:pt idx="2868">
                  <c:v>3352.8</c:v>
                </c:pt>
                <c:pt idx="2869">
                  <c:v>3354.9</c:v>
                </c:pt>
                <c:pt idx="2870">
                  <c:v>3357.15</c:v>
                </c:pt>
                <c:pt idx="2871">
                  <c:v>3359.55</c:v>
                </c:pt>
                <c:pt idx="2872">
                  <c:v>3361.9</c:v>
                </c:pt>
                <c:pt idx="2873">
                  <c:v>3365.15</c:v>
                </c:pt>
                <c:pt idx="2874">
                  <c:v>3367.65</c:v>
                </c:pt>
                <c:pt idx="2875">
                  <c:v>3370.4</c:v>
                </c:pt>
                <c:pt idx="2876">
                  <c:v>3373.05</c:v>
                </c:pt>
                <c:pt idx="2877">
                  <c:v>3375.75</c:v>
                </c:pt>
                <c:pt idx="2878">
                  <c:v>3377.95</c:v>
                </c:pt>
                <c:pt idx="2879">
                  <c:v>3380.3</c:v>
                </c:pt>
                <c:pt idx="2880">
                  <c:v>3382.25</c:v>
                </c:pt>
                <c:pt idx="2881">
                  <c:v>3384.5</c:v>
                </c:pt>
                <c:pt idx="2882">
                  <c:v>3386.55</c:v>
                </c:pt>
                <c:pt idx="2883">
                  <c:v>3388.65</c:v>
                </c:pt>
                <c:pt idx="2884">
                  <c:v>3390.55</c:v>
                </c:pt>
                <c:pt idx="2885">
                  <c:v>3392.8</c:v>
                </c:pt>
                <c:pt idx="2886">
                  <c:v>3394.5</c:v>
                </c:pt>
                <c:pt idx="2887">
                  <c:v>3396.5</c:v>
                </c:pt>
                <c:pt idx="2888">
                  <c:v>3398.6</c:v>
                </c:pt>
                <c:pt idx="2889">
                  <c:v>3400.8</c:v>
                </c:pt>
                <c:pt idx="2890">
                  <c:v>3402.9</c:v>
                </c:pt>
                <c:pt idx="2891">
                  <c:v>3405.1</c:v>
                </c:pt>
                <c:pt idx="2892">
                  <c:v>3407.35</c:v>
                </c:pt>
                <c:pt idx="2893">
                  <c:v>3409.4</c:v>
                </c:pt>
                <c:pt idx="2894">
                  <c:v>3411.5</c:v>
                </c:pt>
                <c:pt idx="2895">
                  <c:v>3413.85</c:v>
                </c:pt>
                <c:pt idx="2896">
                  <c:v>3415.75</c:v>
                </c:pt>
                <c:pt idx="2897">
                  <c:v>3417.8</c:v>
                </c:pt>
                <c:pt idx="2898">
                  <c:v>3420</c:v>
                </c:pt>
                <c:pt idx="2899">
                  <c:v>3422.55</c:v>
                </c:pt>
                <c:pt idx="2900">
                  <c:v>3424.6</c:v>
                </c:pt>
                <c:pt idx="2901">
                  <c:v>3426.8</c:v>
                </c:pt>
                <c:pt idx="2902">
                  <c:v>3428.85</c:v>
                </c:pt>
                <c:pt idx="2903">
                  <c:v>3431.15</c:v>
                </c:pt>
                <c:pt idx="2904">
                  <c:v>3433</c:v>
                </c:pt>
                <c:pt idx="2905">
                  <c:v>3435.55</c:v>
                </c:pt>
                <c:pt idx="2906">
                  <c:v>3437.6</c:v>
                </c:pt>
                <c:pt idx="2907">
                  <c:v>3439.6</c:v>
                </c:pt>
                <c:pt idx="2908">
                  <c:v>3441.8</c:v>
                </c:pt>
                <c:pt idx="2909">
                  <c:v>3444.15</c:v>
                </c:pt>
                <c:pt idx="2910">
                  <c:v>3446.4</c:v>
                </c:pt>
                <c:pt idx="2911">
                  <c:v>3448.85</c:v>
                </c:pt>
                <c:pt idx="2912">
                  <c:v>3450.95</c:v>
                </c:pt>
                <c:pt idx="2913">
                  <c:v>3453.35</c:v>
                </c:pt>
                <c:pt idx="2914">
                  <c:v>3455.8</c:v>
                </c:pt>
                <c:pt idx="2915">
                  <c:v>3458.1</c:v>
                </c:pt>
                <c:pt idx="2916">
                  <c:v>3460.2</c:v>
                </c:pt>
                <c:pt idx="2917">
                  <c:v>3462.1</c:v>
                </c:pt>
                <c:pt idx="2918">
                  <c:v>3464.15</c:v>
                </c:pt>
                <c:pt idx="2919">
                  <c:v>3466.35</c:v>
                </c:pt>
                <c:pt idx="2920">
                  <c:v>3468.85</c:v>
                </c:pt>
                <c:pt idx="2921">
                  <c:v>3471.25</c:v>
                </c:pt>
                <c:pt idx="2922">
                  <c:v>3473.5</c:v>
                </c:pt>
                <c:pt idx="2923">
                  <c:v>3475.6</c:v>
                </c:pt>
                <c:pt idx="2924">
                  <c:v>3478.05</c:v>
                </c:pt>
                <c:pt idx="2925">
                  <c:v>3480.2</c:v>
                </c:pt>
                <c:pt idx="2926">
                  <c:v>3482.5</c:v>
                </c:pt>
                <c:pt idx="2927">
                  <c:v>3485.05</c:v>
                </c:pt>
                <c:pt idx="2928">
                  <c:v>3486.85</c:v>
                </c:pt>
                <c:pt idx="2929">
                  <c:v>3489.1</c:v>
                </c:pt>
                <c:pt idx="2930">
                  <c:v>3491.1</c:v>
                </c:pt>
                <c:pt idx="2931">
                  <c:v>3493.6</c:v>
                </c:pt>
                <c:pt idx="2932">
                  <c:v>3495.6</c:v>
                </c:pt>
                <c:pt idx="2933">
                  <c:v>3498.25</c:v>
                </c:pt>
                <c:pt idx="2934">
                  <c:v>3499.95</c:v>
                </c:pt>
                <c:pt idx="2935">
                  <c:v>3502.4</c:v>
                </c:pt>
                <c:pt idx="2936">
                  <c:v>3504.5</c:v>
                </c:pt>
                <c:pt idx="2937">
                  <c:v>3506.7</c:v>
                </c:pt>
                <c:pt idx="2938">
                  <c:v>3509.25</c:v>
                </c:pt>
                <c:pt idx="2939">
                  <c:v>3511.25</c:v>
                </c:pt>
                <c:pt idx="2940">
                  <c:v>3513.2</c:v>
                </c:pt>
                <c:pt idx="2941">
                  <c:v>3515.15</c:v>
                </c:pt>
                <c:pt idx="2942">
                  <c:v>3517.1</c:v>
                </c:pt>
                <c:pt idx="2943">
                  <c:v>3519.2</c:v>
                </c:pt>
                <c:pt idx="2944">
                  <c:v>3521.95</c:v>
                </c:pt>
                <c:pt idx="2945">
                  <c:v>3524.2</c:v>
                </c:pt>
                <c:pt idx="2946">
                  <c:v>3526.6</c:v>
                </c:pt>
                <c:pt idx="2947">
                  <c:v>3528.45</c:v>
                </c:pt>
                <c:pt idx="2948">
                  <c:v>3530.9</c:v>
                </c:pt>
                <c:pt idx="2949">
                  <c:v>3533.55</c:v>
                </c:pt>
                <c:pt idx="2950">
                  <c:v>3535.5</c:v>
                </c:pt>
                <c:pt idx="2951">
                  <c:v>3537.65</c:v>
                </c:pt>
                <c:pt idx="2952">
                  <c:v>3539.9</c:v>
                </c:pt>
                <c:pt idx="2953">
                  <c:v>3542.4</c:v>
                </c:pt>
                <c:pt idx="2954">
                  <c:v>3544.5</c:v>
                </c:pt>
                <c:pt idx="2955">
                  <c:v>3546.9</c:v>
                </c:pt>
                <c:pt idx="2956">
                  <c:v>3549.4</c:v>
                </c:pt>
                <c:pt idx="2957">
                  <c:v>3552.25</c:v>
                </c:pt>
                <c:pt idx="2958">
                  <c:v>3554.4</c:v>
                </c:pt>
                <c:pt idx="2959">
                  <c:v>3556.75</c:v>
                </c:pt>
                <c:pt idx="2960">
                  <c:v>3558.55</c:v>
                </c:pt>
                <c:pt idx="2961">
                  <c:v>3560.85</c:v>
                </c:pt>
                <c:pt idx="2962">
                  <c:v>3563.3</c:v>
                </c:pt>
                <c:pt idx="2963">
                  <c:v>3565.9</c:v>
                </c:pt>
                <c:pt idx="2964">
                  <c:v>3568.2</c:v>
                </c:pt>
                <c:pt idx="2965">
                  <c:v>3570.95</c:v>
                </c:pt>
                <c:pt idx="2966">
                  <c:v>3573.1</c:v>
                </c:pt>
                <c:pt idx="2967">
                  <c:v>3575.4</c:v>
                </c:pt>
                <c:pt idx="2968">
                  <c:v>3577.8</c:v>
                </c:pt>
                <c:pt idx="2969">
                  <c:v>3580.45</c:v>
                </c:pt>
                <c:pt idx="2970">
                  <c:v>3582.55</c:v>
                </c:pt>
                <c:pt idx="2971">
                  <c:v>3585.15</c:v>
                </c:pt>
                <c:pt idx="2972">
                  <c:v>3587.3</c:v>
                </c:pt>
                <c:pt idx="2973">
                  <c:v>3589.9</c:v>
                </c:pt>
                <c:pt idx="2974">
                  <c:v>3592</c:v>
                </c:pt>
                <c:pt idx="2975">
                  <c:v>3594.7</c:v>
                </c:pt>
                <c:pt idx="2976">
                  <c:v>3596.65</c:v>
                </c:pt>
                <c:pt idx="2977">
                  <c:v>3599.3</c:v>
                </c:pt>
                <c:pt idx="2978">
                  <c:v>3601.4</c:v>
                </c:pt>
                <c:pt idx="2979">
                  <c:v>3604.1</c:v>
                </c:pt>
                <c:pt idx="2980">
                  <c:v>3606.4</c:v>
                </c:pt>
                <c:pt idx="2981">
                  <c:v>3608.85</c:v>
                </c:pt>
                <c:pt idx="2982">
                  <c:v>3611.35</c:v>
                </c:pt>
                <c:pt idx="2983">
                  <c:v>3614</c:v>
                </c:pt>
                <c:pt idx="2984">
                  <c:v>3616.05</c:v>
                </c:pt>
                <c:pt idx="2985">
                  <c:v>3619.2</c:v>
                </c:pt>
                <c:pt idx="2986">
                  <c:v>3622.4</c:v>
                </c:pt>
                <c:pt idx="2987">
                  <c:v>3626.35</c:v>
                </c:pt>
                <c:pt idx="2988">
                  <c:v>3628.55</c:v>
                </c:pt>
                <c:pt idx="2989">
                  <c:v>3631.55</c:v>
                </c:pt>
                <c:pt idx="2990">
                  <c:v>3633.6</c:v>
                </c:pt>
                <c:pt idx="2991">
                  <c:v>3636.1</c:v>
                </c:pt>
                <c:pt idx="2992">
                  <c:v>3638.4</c:v>
                </c:pt>
                <c:pt idx="2993">
                  <c:v>3640.95</c:v>
                </c:pt>
                <c:pt idx="2994">
                  <c:v>3643.05</c:v>
                </c:pt>
                <c:pt idx="2995">
                  <c:v>3645.65</c:v>
                </c:pt>
                <c:pt idx="2996">
                  <c:v>3647.8</c:v>
                </c:pt>
                <c:pt idx="2997">
                  <c:v>3650.1</c:v>
                </c:pt>
                <c:pt idx="2998">
                  <c:v>3652.25</c:v>
                </c:pt>
                <c:pt idx="2999">
                  <c:v>3654.7</c:v>
                </c:pt>
                <c:pt idx="3000">
                  <c:v>3656.55</c:v>
                </c:pt>
                <c:pt idx="3001">
                  <c:v>3659.1</c:v>
                </c:pt>
                <c:pt idx="3002">
                  <c:v>3661.2</c:v>
                </c:pt>
                <c:pt idx="3003">
                  <c:v>3663.8</c:v>
                </c:pt>
                <c:pt idx="3004">
                  <c:v>3666.3</c:v>
                </c:pt>
                <c:pt idx="3005">
                  <c:v>3668.65</c:v>
                </c:pt>
                <c:pt idx="3006">
                  <c:v>3670.6</c:v>
                </c:pt>
                <c:pt idx="3007">
                  <c:v>3673.25</c:v>
                </c:pt>
                <c:pt idx="3008">
                  <c:v>3675.2</c:v>
                </c:pt>
                <c:pt idx="3009">
                  <c:v>3677.75</c:v>
                </c:pt>
                <c:pt idx="3010">
                  <c:v>3680.05</c:v>
                </c:pt>
                <c:pt idx="3011">
                  <c:v>3682.7</c:v>
                </c:pt>
                <c:pt idx="3012">
                  <c:v>3684.9</c:v>
                </c:pt>
                <c:pt idx="3013">
                  <c:v>3687.4</c:v>
                </c:pt>
                <c:pt idx="3014">
                  <c:v>3689.95</c:v>
                </c:pt>
                <c:pt idx="3015">
                  <c:v>3692.95</c:v>
                </c:pt>
                <c:pt idx="3016">
                  <c:v>3695.25</c:v>
                </c:pt>
                <c:pt idx="3017">
                  <c:v>3697.75</c:v>
                </c:pt>
                <c:pt idx="3018">
                  <c:v>3699.8</c:v>
                </c:pt>
                <c:pt idx="3019">
                  <c:v>3702.45</c:v>
                </c:pt>
                <c:pt idx="3020">
                  <c:v>3704.65</c:v>
                </c:pt>
                <c:pt idx="3021">
                  <c:v>3707.3</c:v>
                </c:pt>
                <c:pt idx="3022">
                  <c:v>3709.65</c:v>
                </c:pt>
                <c:pt idx="3023">
                  <c:v>3712.2</c:v>
                </c:pt>
                <c:pt idx="3024">
                  <c:v>3714.35</c:v>
                </c:pt>
                <c:pt idx="3025">
                  <c:v>3717.1</c:v>
                </c:pt>
                <c:pt idx="3026">
                  <c:v>3719.15</c:v>
                </c:pt>
                <c:pt idx="3027">
                  <c:v>3721.85</c:v>
                </c:pt>
                <c:pt idx="3028">
                  <c:v>3724.15</c:v>
                </c:pt>
                <c:pt idx="3029">
                  <c:v>3726.6</c:v>
                </c:pt>
                <c:pt idx="3030">
                  <c:v>3728.6</c:v>
                </c:pt>
                <c:pt idx="3031">
                  <c:v>3731.05</c:v>
                </c:pt>
                <c:pt idx="3032">
                  <c:v>3733.5</c:v>
                </c:pt>
                <c:pt idx="3033">
                  <c:v>3735.8</c:v>
                </c:pt>
                <c:pt idx="3034">
                  <c:v>3738.1</c:v>
                </c:pt>
                <c:pt idx="3035">
                  <c:v>3740.55</c:v>
                </c:pt>
                <c:pt idx="3036">
                  <c:v>3742.8</c:v>
                </c:pt>
                <c:pt idx="3037">
                  <c:v>3745.6</c:v>
                </c:pt>
                <c:pt idx="3038">
                  <c:v>3747.85</c:v>
                </c:pt>
                <c:pt idx="3039">
                  <c:v>3750.45</c:v>
                </c:pt>
                <c:pt idx="3040">
                  <c:v>3752.5</c:v>
                </c:pt>
                <c:pt idx="3041">
                  <c:v>3755.05</c:v>
                </c:pt>
                <c:pt idx="3042">
                  <c:v>3757.05</c:v>
                </c:pt>
                <c:pt idx="3043">
                  <c:v>3759.75</c:v>
                </c:pt>
                <c:pt idx="3044">
                  <c:v>3762.05</c:v>
                </c:pt>
                <c:pt idx="3045">
                  <c:v>3764.6</c:v>
                </c:pt>
                <c:pt idx="3046">
                  <c:v>3766.95</c:v>
                </c:pt>
                <c:pt idx="3047">
                  <c:v>3769.85</c:v>
                </c:pt>
                <c:pt idx="3048">
                  <c:v>3771.95</c:v>
                </c:pt>
                <c:pt idx="3049">
                  <c:v>3774.6</c:v>
                </c:pt>
                <c:pt idx="3050">
                  <c:v>3776.7</c:v>
                </c:pt>
                <c:pt idx="3051">
                  <c:v>3779.4</c:v>
                </c:pt>
                <c:pt idx="3052">
                  <c:v>3781.65</c:v>
                </c:pt>
                <c:pt idx="3053">
                  <c:v>3784.25</c:v>
                </c:pt>
                <c:pt idx="3054">
                  <c:v>3786.2</c:v>
                </c:pt>
                <c:pt idx="3055">
                  <c:v>3789.3</c:v>
                </c:pt>
                <c:pt idx="3056">
                  <c:v>3791.35</c:v>
                </c:pt>
                <c:pt idx="3057">
                  <c:v>3793.7</c:v>
                </c:pt>
                <c:pt idx="3058">
                  <c:v>3796.2</c:v>
                </c:pt>
                <c:pt idx="3059">
                  <c:v>3798.65</c:v>
                </c:pt>
                <c:pt idx="3060">
                  <c:v>3800.45</c:v>
                </c:pt>
                <c:pt idx="3061">
                  <c:v>3803.15</c:v>
                </c:pt>
                <c:pt idx="3062">
                  <c:v>3805.35</c:v>
                </c:pt>
                <c:pt idx="3063">
                  <c:v>3808.05</c:v>
                </c:pt>
                <c:pt idx="3064">
                  <c:v>3810.15</c:v>
                </c:pt>
                <c:pt idx="3065">
                  <c:v>3813.1</c:v>
                </c:pt>
                <c:pt idx="3066">
                  <c:v>3815.75</c:v>
                </c:pt>
                <c:pt idx="3067">
                  <c:v>3818.45</c:v>
                </c:pt>
                <c:pt idx="3068">
                  <c:v>3820.95</c:v>
                </c:pt>
                <c:pt idx="3069">
                  <c:v>3823.55</c:v>
                </c:pt>
                <c:pt idx="3070">
                  <c:v>3825.7</c:v>
                </c:pt>
                <c:pt idx="3071">
                  <c:v>3827.8</c:v>
                </c:pt>
                <c:pt idx="3072">
                  <c:v>3830.6</c:v>
                </c:pt>
                <c:pt idx="3073">
                  <c:v>3833.05</c:v>
                </c:pt>
                <c:pt idx="3074">
                  <c:v>3835.5</c:v>
                </c:pt>
                <c:pt idx="3075">
                  <c:v>3837.9</c:v>
                </c:pt>
                <c:pt idx="3076">
                  <c:v>3840.55</c:v>
                </c:pt>
                <c:pt idx="3077">
                  <c:v>3842.9</c:v>
                </c:pt>
                <c:pt idx="3078">
                  <c:v>3845.1</c:v>
                </c:pt>
                <c:pt idx="3079">
                  <c:v>3847.55</c:v>
                </c:pt>
                <c:pt idx="3080">
                  <c:v>3849.85</c:v>
                </c:pt>
                <c:pt idx="3081">
                  <c:v>3852.25</c:v>
                </c:pt>
                <c:pt idx="3082">
                  <c:v>3854.45</c:v>
                </c:pt>
                <c:pt idx="3083">
                  <c:v>3856.95</c:v>
                </c:pt>
                <c:pt idx="3084">
                  <c:v>3859.55</c:v>
                </c:pt>
                <c:pt idx="3085">
                  <c:v>3862.4</c:v>
                </c:pt>
                <c:pt idx="3086">
                  <c:v>3864.4</c:v>
                </c:pt>
                <c:pt idx="3087">
                  <c:v>3866.85</c:v>
                </c:pt>
                <c:pt idx="3088">
                  <c:v>3869.2</c:v>
                </c:pt>
                <c:pt idx="3089">
                  <c:v>3871.55</c:v>
                </c:pt>
                <c:pt idx="3090">
                  <c:v>3874</c:v>
                </c:pt>
                <c:pt idx="3091">
                  <c:v>3876.45</c:v>
                </c:pt>
                <c:pt idx="3092">
                  <c:v>3879.15</c:v>
                </c:pt>
                <c:pt idx="3093">
                  <c:v>3881.65</c:v>
                </c:pt>
                <c:pt idx="3094">
                  <c:v>3884.25</c:v>
                </c:pt>
                <c:pt idx="3095">
                  <c:v>3886.45</c:v>
                </c:pt>
                <c:pt idx="3096">
                  <c:v>3888.9</c:v>
                </c:pt>
                <c:pt idx="3097">
                  <c:v>3890.9</c:v>
                </c:pt>
                <c:pt idx="3098">
                  <c:v>3893.25</c:v>
                </c:pt>
                <c:pt idx="3099">
                  <c:v>3895.85</c:v>
                </c:pt>
                <c:pt idx="3100">
                  <c:v>3897.95</c:v>
                </c:pt>
                <c:pt idx="3101">
                  <c:v>3900.3</c:v>
                </c:pt>
                <c:pt idx="3102">
                  <c:v>3902.85</c:v>
                </c:pt>
                <c:pt idx="3103">
                  <c:v>3905.55</c:v>
                </c:pt>
                <c:pt idx="3104">
                  <c:v>3907.9</c:v>
                </c:pt>
                <c:pt idx="3105">
                  <c:v>3910.5</c:v>
                </c:pt>
                <c:pt idx="3106">
                  <c:v>3913.4</c:v>
                </c:pt>
                <c:pt idx="3107">
                  <c:v>3915.7</c:v>
                </c:pt>
                <c:pt idx="3108">
                  <c:v>3918.1</c:v>
                </c:pt>
                <c:pt idx="3109">
                  <c:v>3920.45</c:v>
                </c:pt>
                <c:pt idx="3110">
                  <c:v>3922.65</c:v>
                </c:pt>
                <c:pt idx="3111">
                  <c:v>3924.95</c:v>
                </c:pt>
                <c:pt idx="3112">
                  <c:v>3927.3</c:v>
                </c:pt>
                <c:pt idx="3113">
                  <c:v>3930.2</c:v>
                </c:pt>
                <c:pt idx="3114">
                  <c:v>3932.6</c:v>
                </c:pt>
                <c:pt idx="3115">
                  <c:v>3935.45</c:v>
                </c:pt>
                <c:pt idx="3116">
                  <c:v>3937.9</c:v>
                </c:pt>
                <c:pt idx="3117">
                  <c:v>3940.1</c:v>
                </c:pt>
                <c:pt idx="3118">
                  <c:v>3942.7</c:v>
                </c:pt>
                <c:pt idx="3119">
                  <c:v>3945.4</c:v>
                </c:pt>
                <c:pt idx="3120">
                  <c:v>3947.45</c:v>
                </c:pt>
                <c:pt idx="3121">
                  <c:v>3950.05</c:v>
                </c:pt>
                <c:pt idx="3122">
                  <c:v>3952.45</c:v>
                </c:pt>
                <c:pt idx="3123">
                  <c:v>3954.9</c:v>
                </c:pt>
                <c:pt idx="3124">
                  <c:v>3957.4</c:v>
                </c:pt>
                <c:pt idx="3125">
                  <c:v>3960</c:v>
                </c:pt>
                <c:pt idx="3126">
                  <c:v>3963</c:v>
                </c:pt>
                <c:pt idx="3127">
                  <c:v>3965.35</c:v>
                </c:pt>
                <c:pt idx="3128">
                  <c:v>3967.9</c:v>
                </c:pt>
                <c:pt idx="3129">
                  <c:v>3970.35</c:v>
                </c:pt>
                <c:pt idx="3130">
                  <c:v>3973.15</c:v>
                </c:pt>
                <c:pt idx="3131">
                  <c:v>3976</c:v>
                </c:pt>
                <c:pt idx="3132">
                  <c:v>3978.9</c:v>
                </c:pt>
                <c:pt idx="3133">
                  <c:v>3982.25</c:v>
                </c:pt>
                <c:pt idx="3134">
                  <c:v>3984.85</c:v>
                </c:pt>
                <c:pt idx="3135">
                  <c:v>3988.3</c:v>
                </c:pt>
                <c:pt idx="3136">
                  <c:v>3990.9</c:v>
                </c:pt>
                <c:pt idx="3137">
                  <c:v>3993.75</c:v>
                </c:pt>
                <c:pt idx="3138">
                  <c:v>3995.75</c:v>
                </c:pt>
                <c:pt idx="3139">
                  <c:v>3998</c:v>
                </c:pt>
                <c:pt idx="3140">
                  <c:v>4000.6</c:v>
                </c:pt>
                <c:pt idx="3141">
                  <c:v>4002.85</c:v>
                </c:pt>
                <c:pt idx="3142">
                  <c:v>4005.2</c:v>
                </c:pt>
                <c:pt idx="3143">
                  <c:v>4008.6</c:v>
                </c:pt>
                <c:pt idx="3144">
                  <c:v>4011.6</c:v>
                </c:pt>
                <c:pt idx="3145">
                  <c:v>4014.7</c:v>
                </c:pt>
                <c:pt idx="3146">
                  <c:v>4017.55</c:v>
                </c:pt>
                <c:pt idx="3147">
                  <c:v>4020.25</c:v>
                </c:pt>
                <c:pt idx="3148">
                  <c:v>4022.8</c:v>
                </c:pt>
                <c:pt idx="3149">
                  <c:v>4025.6</c:v>
                </c:pt>
                <c:pt idx="3150">
                  <c:v>4028.5</c:v>
                </c:pt>
                <c:pt idx="3151">
                  <c:v>4030.85</c:v>
                </c:pt>
                <c:pt idx="3152">
                  <c:v>4033.3</c:v>
                </c:pt>
                <c:pt idx="3153">
                  <c:v>4035.65</c:v>
                </c:pt>
                <c:pt idx="3154">
                  <c:v>4038.05</c:v>
                </c:pt>
                <c:pt idx="3155">
                  <c:v>4040.5</c:v>
                </c:pt>
                <c:pt idx="3156">
                  <c:v>4042.75</c:v>
                </c:pt>
                <c:pt idx="3157">
                  <c:v>4045.05</c:v>
                </c:pt>
                <c:pt idx="3158">
                  <c:v>4047.3</c:v>
                </c:pt>
                <c:pt idx="3159">
                  <c:v>4049.65</c:v>
                </c:pt>
                <c:pt idx="3160">
                  <c:v>4052.65</c:v>
                </c:pt>
                <c:pt idx="3161">
                  <c:v>4055</c:v>
                </c:pt>
                <c:pt idx="3162">
                  <c:v>4057.45</c:v>
                </c:pt>
                <c:pt idx="3163">
                  <c:v>4059.5</c:v>
                </c:pt>
                <c:pt idx="3164">
                  <c:v>4061.95</c:v>
                </c:pt>
                <c:pt idx="3165">
                  <c:v>4064.05</c:v>
                </c:pt>
                <c:pt idx="3166">
                  <c:v>4066.7</c:v>
                </c:pt>
                <c:pt idx="3167">
                  <c:v>4069.05</c:v>
                </c:pt>
                <c:pt idx="3168">
                  <c:v>4071.55</c:v>
                </c:pt>
                <c:pt idx="3169">
                  <c:v>4074.4</c:v>
                </c:pt>
                <c:pt idx="3170">
                  <c:v>4077.15</c:v>
                </c:pt>
                <c:pt idx="3171">
                  <c:v>4079.4</c:v>
                </c:pt>
                <c:pt idx="3172">
                  <c:v>4082.15</c:v>
                </c:pt>
                <c:pt idx="3173">
                  <c:v>4084.7</c:v>
                </c:pt>
                <c:pt idx="3174">
                  <c:v>4087.35</c:v>
                </c:pt>
                <c:pt idx="3175">
                  <c:v>4090.05</c:v>
                </c:pt>
                <c:pt idx="3176">
                  <c:v>4092.85</c:v>
                </c:pt>
                <c:pt idx="3177">
                  <c:v>4095.65</c:v>
                </c:pt>
                <c:pt idx="3178">
                  <c:v>4097.8500000000004</c:v>
                </c:pt>
                <c:pt idx="3179">
                  <c:v>4100.7</c:v>
                </c:pt>
                <c:pt idx="3180">
                  <c:v>4103.1000000000004</c:v>
                </c:pt>
                <c:pt idx="3181">
                  <c:v>4105.8</c:v>
                </c:pt>
                <c:pt idx="3182">
                  <c:v>4108.2</c:v>
                </c:pt>
                <c:pt idx="3183">
                  <c:v>4110.3999999999996</c:v>
                </c:pt>
                <c:pt idx="3184">
                  <c:v>4112.6499999999996</c:v>
                </c:pt>
                <c:pt idx="3185">
                  <c:v>4115.3999999999996</c:v>
                </c:pt>
                <c:pt idx="3186">
                  <c:v>4118</c:v>
                </c:pt>
                <c:pt idx="3187">
                  <c:v>4120.2</c:v>
                </c:pt>
                <c:pt idx="3188">
                  <c:v>4122.8999999999996</c:v>
                </c:pt>
                <c:pt idx="3189">
                  <c:v>4125.7</c:v>
                </c:pt>
                <c:pt idx="3190">
                  <c:v>4128.2</c:v>
                </c:pt>
                <c:pt idx="3191">
                  <c:v>4130.55</c:v>
                </c:pt>
                <c:pt idx="3192">
                  <c:v>4132.8</c:v>
                </c:pt>
                <c:pt idx="3193">
                  <c:v>4135.1499999999996</c:v>
                </c:pt>
                <c:pt idx="3194">
                  <c:v>4138</c:v>
                </c:pt>
                <c:pt idx="3195">
                  <c:v>4140.8</c:v>
                </c:pt>
                <c:pt idx="3196">
                  <c:v>4143.05</c:v>
                </c:pt>
                <c:pt idx="3197">
                  <c:v>4145.75</c:v>
                </c:pt>
                <c:pt idx="3198">
                  <c:v>4148.3</c:v>
                </c:pt>
                <c:pt idx="3199">
                  <c:v>4150.8500000000004</c:v>
                </c:pt>
                <c:pt idx="3200">
                  <c:v>4153.3999999999996</c:v>
                </c:pt>
                <c:pt idx="3201">
                  <c:v>4155.75</c:v>
                </c:pt>
                <c:pt idx="3202">
                  <c:v>4158.55</c:v>
                </c:pt>
                <c:pt idx="3203">
                  <c:v>4161.25</c:v>
                </c:pt>
                <c:pt idx="3204">
                  <c:v>4164.1499999999996</c:v>
                </c:pt>
                <c:pt idx="3205">
                  <c:v>4166.55</c:v>
                </c:pt>
                <c:pt idx="3206">
                  <c:v>4168.95</c:v>
                </c:pt>
                <c:pt idx="3207">
                  <c:v>4171.1499999999996</c:v>
                </c:pt>
                <c:pt idx="3208">
                  <c:v>4173.45</c:v>
                </c:pt>
                <c:pt idx="3209">
                  <c:v>4175.8</c:v>
                </c:pt>
                <c:pt idx="3210">
                  <c:v>4178.3</c:v>
                </c:pt>
                <c:pt idx="3211">
                  <c:v>4180.8999999999996</c:v>
                </c:pt>
                <c:pt idx="3212">
                  <c:v>4183.2</c:v>
                </c:pt>
                <c:pt idx="3213">
                  <c:v>4185.8</c:v>
                </c:pt>
                <c:pt idx="3214">
                  <c:v>4188.45</c:v>
                </c:pt>
                <c:pt idx="3215">
                  <c:v>4191.3500000000004</c:v>
                </c:pt>
                <c:pt idx="3216">
                  <c:v>4193.8500000000004</c:v>
                </c:pt>
                <c:pt idx="3217">
                  <c:v>4196.55</c:v>
                </c:pt>
                <c:pt idx="3218">
                  <c:v>4199.3</c:v>
                </c:pt>
                <c:pt idx="3219">
                  <c:v>4202.05</c:v>
                </c:pt>
                <c:pt idx="3220">
                  <c:v>4204.3999999999996</c:v>
                </c:pt>
                <c:pt idx="3221">
                  <c:v>4207.1499999999996</c:v>
                </c:pt>
                <c:pt idx="3222">
                  <c:v>4209.6000000000004</c:v>
                </c:pt>
                <c:pt idx="3223">
                  <c:v>4212.1000000000004</c:v>
                </c:pt>
                <c:pt idx="3224">
                  <c:v>4215</c:v>
                </c:pt>
                <c:pt idx="3225">
                  <c:v>4217.75</c:v>
                </c:pt>
                <c:pt idx="3226">
                  <c:v>4220.7</c:v>
                </c:pt>
                <c:pt idx="3227">
                  <c:v>4222.8999999999996</c:v>
                </c:pt>
                <c:pt idx="3228">
                  <c:v>4225.7</c:v>
                </c:pt>
                <c:pt idx="3229">
                  <c:v>4228.05</c:v>
                </c:pt>
                <c:pt idx="3230">
                  <c:v>4230.6499999999996</c:v>
                </c:pt>
                <c:pt idx="3231">
                  <c:v>4233.05</c:v>
                </c:pt>
                <c:pt idx="3232">
                  <c:v>4236</c:v>
                </c:pt>
                <c:pt idx="3233">
                  <c:v>4238.3500000000004</c:v>
                </c:pt>
                <c:pt idx="3234">
                  <c:v>4241.05</c:v>
                </c:pt>
                <c:pt idx="3235">
                  <c:v>4243.8999999999996</c:v>
                </c:pt>
                <c:pt idx="3236">
                  <c:v>4246.8</c:v>
                </c:pt>
                <c:pt idx="3237">
                  <c:v>4249.75</c:v>
                </c:pt>
                <c:pt idx="3238">
                  <c:v>4252.5</c:v>
                </c:pt>
                <c:pt idx="3239">
                  <c:v>4255.45</c:v>
                </c:pt>
                <c:pt idx="3240">
                  <c:v>4257.7</c:v>
                </c:pt>
                <c:pt idx="3241">
                  <c:v>4260.55</c:v>
                </c:pt>
                <c:pt idx="3242">
                  <c:v>4263.3999999999996</c:v>
                </c:pt>
                <c:pt idx="3243">
                  <c:v>4265.95</c:v>
                </c:pt>
                <c:pt idx="3244">
                  <c:v>4268.45</c:v>
                </c:pt>
                <c:pt idx="3245">
                  <c:v>4270.95</c:v>
                </c:pt>
                <c:pt idx="3246">
                  <c:v>4274.75</c:v>
                </c:pt>
                <c:pt idx="3247">
                  <c:v>4278.3500000000004</c:v>
                </c:pt>
                <c:pt idx="3248">
                  <c:v>4282.1000000000004</c:v>
                </c:pt>
                <c:pt idx="3249">
                  <c:v>4285.05</c:v>
                </c:pt>
              </c:numCache>
            </c:numRef>
          </c:xVal>
          <c:yVal>
            <c:numRef>
              <c:f>[Data_1000N.xlsx]sheet1!$F$2:$F$3251</c:f>
              <c:numCache>
                <c:formatCode>General</c:formatCode>
                <c:ptCount val="3250"/>
                <c:pt idx="0">
                  <c:v>22.012508</c:v>
                </c:pt>
                <c:pt idx="1">
                  <c:v>22.013728</c:v>
                </c:pt>
                <c:pt idx="2">
                  <c:v>22.013728</c:v>
                </c:pt>
                <c:pt idx="3">
                  <c:v>22.016169999999999</c:v>
                </c:pt>
                <c:pt idx="4">
                  <c:v>22.016169999999999</c:v>
                </c:pt>
                <c:pt idx="5">
                  <c:v>22.016169999999999</c:v>
                </c:pt>
                <c:pt idx="6">
                  <c:v>22.016169999999999</c:v>
                </c:pt>
                <c:pt idx="7">
                  <c:v>22.014949000000001</c:v>
                </c:pt>
                <c:pt idx="8">
                  <c:v>22.014949000000001</c:v>
                </c:pt>
                <c:pt idx="9">
                  <c:v>22.014949000000001</c:v>
                </c:pt>
                <c:pt idx="10">
                  <c:v>22.014949000000001</c:v>
                </c:pt>
                <c:pt idx="11">
                  <c:v>22.014949000000001</c:v>
                </c:pt>
                <c:pt idx="12">
                  <c:v>22.011286999999999</c:v>
                </c:pt>
                <c:pt idx="13">
                  <c:v>22.012508</c:v>
                </c:pt>
                <c:pt idx="14">
                  <c:v>22.011286999999999</c:v>
                </c:pt>
                <c:pt idx="15">
                  <c:v>22.013728</c:v>
                </c:pt>
                <c:pt idx="16">
                  <c:v>22.010065999999998</c:v>
                </c:pt>
                <c:pt idx="17">
                  <c:v>22.007625000000001</c:v>
                </c:pt>
                <c:pt idx="18">
                  <c:v>22.013728</c:v>
                </c:pt>
                <c:pt idx="19">
                  <c:v>22.019832000000001</c:v>
                </c:pt>
                <c:pt idx="20">
                  <c:v>22.018611</c:v>
                </c:pt>
                <c:pt idx="21">
                  <c:v>22.022272999999998</c:v>
                </c:pt>
                <c:pt idx="22">
                  <c:v>22.019832000000001</c:v>
                </c:pt>
                <c:pt idx="23">
                  <c:v>22.024715</c:v>
                </c:pt>
                <c:pt idx="24">
                  <c:v>22.025935</c:v>
                </c:pt>
                <c:pt idx="25">
                  <c:v>22.027156000000002</c:v>
                </c:pt>
                <c:pt idx="26">
                  <c:v>22.027156000000002</c:v>
                </c:pt>
                <c:pt idx="27">
                  <c:v>22.029596999999999</c:v>
                </c:pt>
                <c:pt idx="28">
                  <c:v>22.029596999999999</c:v>
                </c:pt>
                <c:pt idx="29">
                  <c:v>22.029596999999999</c:v>
                </c:pt>
                <c:pt idx="30">
                  <c:v>22.029596999999999</c:v>
                </c:pt>
                <c:pt idx="31">
                  <c:v>22.028376999999999</c:v>
                </c:pt>
                <c:pt idx="32">
                  <c:v>22.027156000000002</c:v>
                </c:pt>
                <c:pt idx="33">
                  <c:v>22.025935</c:v>
                </c:pt>
                <c:pt idx="34">
                  <c:v>22.025935</c:v>
                </c:pt>
                <c:pt idx="35">
                  <c:v>22.028376999999999</c:v>
                </c:pt>
                <c:pt idx="36">
                  <c:v>22.028376999999999</c:v>
                </c:pt>
                <c:pt idx="37">
                  <c:v>22.025935</c:v>
                </c:pt>
                <c:pt idx="38">
                  <c:v>22.024715</c:v>
                </c:pt>
                <c:pt idx="39">
                  <c:v>22.021052000000001</c:v>
                </c:pt>
                <c:pt idx="40">
                  <c:v>22.018611</c:v>
                </c:pt>
                <c:pt idx="41">
                  <c:v>22.017389999999999</c:v>
                </c:pt>
                <c:pt idx="42">
                  <c:v>22.018611</c:v>
                </c:pt>
                <c:pt idx="43">
                  <c:v>22.017389999999999</c:v>
                </c:pt>
                <c:pt idx="44">
                  <c:v>22.014949000000001</c:v>
                </c:pt>
                <c:pt idx="45">
                  <c:v>22.016169999999999</c:v>
                </c:pt>
                <c:pt idx="46">
                  <c:v>22.014949000000001</c:v>
                </c:pt>
                <c:pt idx="47">
                  <c:v>22.012508</c:v>
                </c:pt>
                <c:pt idx="48">
                  <c:v>22.018611</c:v>
                </c:pt>
                <c:pt idx="49">
                  <c:v>22.021052000000001</c:v>
                </c:pt>
                <c:pt idx="50">
                  <c:v>22.023493999999999</c:v>
                </c:pt>
                <c:pt idx="51">
                  <c:v>22.021052000000001</c:v>
                </c:pt>
                <c:pt idx="52">
                  <c:v>22.018611</c:v>
                </c:pt>
                <c:pt idx="53">
                  <c:v>22.018611</c:v>
                </c:pt>
                <c:pt idx="54">
                  <c:v>22.022272999999998</c:v>
                </c:pt>
                <c:pt idx="55">
                  <c:v>22.019832000000001</c:v>
                </c:pt>
                <c:pt idx="56">
                  <c:v>22.019832000000001</c:v>
                </c:pt>
                <c:pt idx="57">
                  <c:v>22.016169999999999</c:v>
                </c:pt>
                <c:pt idx="58">
                  <c:v>22.013728</c:v>
                </c:pt>
                <c:pt idx="59">
                  <c:v>22.016169999999999</c:v>
                </c:pt>
                <c:pt idx="60">
                  <c:v>22.012508</c:v>
                </c:pt>
                <c:pt idx="61">
                  <c:v>21.997858999999998</c:v>
                </c:pt>
                <c:pt idx="62">
                  <c:v>22.003962999999999</c:v>
                </c:pt>
                <c:pt idx="63">
                  <c:v>22.005182999999999</c:v>
                </c:pt>
                <c:pt idx="64">
                  <c:v>22.000301</c:v>
                </c:pt>
                <c:pt idx="65">
                  <c:v>22.010065999999998</c:v>
                </c:pt>
                <c:pt idx="66">
                  <c:v>22.022272999999998</c:v>
                </c:pt>
                <c:pt idx="67">
                  <c:v>22.022272999999998</c:v>
                </c:pt>
                <c:pt idx="68">
                  <c:v>22.040583999999999</c:v>
                </c:pt>
                <c:pt idx="69">
                  <c:v>22.063777000000002</c:v>
                </c:pt>
                <c:pt idx="70">
                  <c:v>22.058893999999999</c:v>
                </c:pt>
                <c:pt idx="71">
                  <c:v>22.055232</c:v>
                </c:pt>
                <c:pt idx="72">
                  <c:v>22.061336000000001</c:v>
                </c:pt>
                <c:pt idx="73">
                  <c:v>22.054010999999999</c:v>
                </c:pt>
                <c:pt idx="74">
                  <c:v>22.039363000000002</c:v>
                </c:pt>
                <c:pt idx="75">
                  <c:v>22.005182999999999</c:v>
                </c:pt>
                <c:pt idx="76">
                  <c:v>22.017389999999999</c:v>
                </c:pt>
                <c:pt idx="77">
                  <c:v>21.971004000000001</c:v>
                </c:pt>
                <c:pt idx="78">
                  <c:v>22.014949000000001</c:v>
                </c:pt>
                <c:pt idx="79">
                  <c:v>21.979548999999999</c:v>
                </c:pt>
                <c:pt idx="80">
                  <c:v>22.057673999999999</c:v>
                </c:pt>
                <c:pt idx="81">
                  <c:v>22.040583999999999</c:v>
                </c:pt>
                <c:pt idx="82">
                  <c:v>22.006404</c:v>
                </c:pt>
                <c:pt idx="83">
                  <c:v>22.013728</c:v>
                </c:pt>
                <c:pt idx="84">
                  <c:v>22.033259000000001</c:v>
                </c:pt>
                <c:pt idx="85">
                  <c:v>22.034479999999999</c:v>
                </c:pt>
                <c:pt idx="86">
                  <c:v>22.030818</c:v>
                </c:pt>
                <c:pt idx="87">
                  <c:v>22.073543000000001</c:v>
                </c:pt>
                <c:pt idx="88">
                  <c:v>22.054010999999999</c:v>
                </c:pt>
                <c:pt idx="89">
                  <c:v>22.038142000000001</c:v>
                </c:pt>
                <c:pt idx="90">
                  <c:v>22.060115</c:v>
                </c:pt>
                <c:pt idx="91">
                  <c:v>22.041803999999999</c:v>
                </c:pt>
                <c:pt idx="92">
                  <c:v>22.057673999999999</c:v>
                </c:pt>
                <c:pt idx="93">
                  <c:v>22.039363000000002</c:v>
                </c:pt>
                <c:pt idx="94">
                  <c:v>22.035701</c:v>
                </c:pt>
                <c:pt idx="95">
                  <c:v>22.043025</c:v>
                </c:pt>
                <c:pt idx="96">
                  <c:v>22.044246000000001</c:v>
                </c:pt>
                <c:pt idx="97">
                  <c:v>22.040583999999999</c:v>
                </c:pt>
                <c:pt idx="98">
                  <c:v>22.036922000000001</c:v>
                </c:pt>
                <c:pt idx="99">
                  <c:v>22.012508</c:v>
                </c:pt>
                <c:pt idx="100">
                  <c:v>22.019832000000001</c:v>
                </c:pt>
                <c:pt idx="101">
                  <c:v>22.023493999999999</c:v>
                </c:pt>
                <c:pt idx="102">
                  <c:v>22.030818</c:v>
                </c:pt>
                <c:pt idx="103">
                  <c:v>22.041803999999999</c:v>
                </c:pt>
                <c:pt idx="104">
                  <c:v>22.038142000000001</c:v>
                </c:pt>
                <c:pt idx="105">
                  <c:v>22.055232</c:v>
                </c:pt>
                <c:pt idx="106">
                  <c:v>22.056453000000001</c:v>
                </c:pt>
                <c:pt idx="107">
                  <c:v>22.091853</c:v>
                </c:pt>
                <c:pt idx="108">
                  <c:v>22.099177000000001</c:v>
                </c:pt>
                <c:pt idx="109">
                  <c:v>22.119928999999999</c:v>
                </c:pt>
                <c:pt idx="110">
                  <c:v>22.057673999999999</c:v>
                </c:pt>
                <c:pt idx="111">
                  <c:v>22.045466999999999</c:v>
                </c:pt>
                <c:pt idx="112">
                  <c:v>22.032039000000001</c:v>
                </c:pt>
                <c:pt idx="113">
                  <c:v>22.034479999999999</c:v>
                </c:pt>
                <c:pt idx="114">
                  <c:v>22.038142000000001</c:v>
                </c:pt>
                <c:pt idx="115">
                  <c:v>22.038142000000001</c:v>
                </c:pt>
                <c:pt idx="116">
                  <c:v>22.047908</c:v>
                </c:pt>
                <c:pt idx="117">
                  <c:v>22.013728</c:v>
                </c:pt>
                <c:pt idx="118">
                  <c:v>22.011286999999999</c:v>
                </c:pt>
                <c:pt idx="119">
                  <c:v>22.017389999999999</c:v>
                </c:pt>
                <c:pt idx="120">
                  <c:v>22.030818</c:v>
                </c:pt>
                <c:pt idx="121">
                  <c:v>22.056453000000001</c:v>
                </c:pt>
                <c:pt idx="122">
                  <c:v>22.078424999999999</c:v>
                </c:pt>
                <c:pt idx="123">
                  <c:v>22.073543000000001</c:v>
                </c:pt>
                <c:pt idx="124">
                  <c:v>22.038142000000001</c:v>
                </c:pt>
                <c:pt idx="125">
                  <c:v>22.032039000000001</c:v>
                </c:pt>
                <c:pt idx="126">
                  <c:v>22.003962999999999</c:v>
                </c:pt>
                <c:pt idx="127">
                  <c:v>22.001521</c:v>
                </c:pt>
                <c:pt idx="128">
                  <c:v>22.008845000000001</c:v>
                </c:pt>
                <c:pt idx="129">
                  <c:v>22.041803999999999</c:v>
                </c:pt>
                <c:pt idx="130">
                  <c:v>22.054010999999999</c:v>
                </c:pt>
                <c:pt idx="131">
                  <c:v>22.078424999999999</c:v>
                </c:pt>
                <c:pt idx="132">
                  <c:v>22.097957000000001</c:v>
                </c:pt>
                <c:pt idx="133">
                  <c:v>22.123591999999999</c:v>
                </c:pt>
                <c:pt idx="134">
                  <c:v>22.108943</c:v>
                </c:pt>
                <c:pt idx="135">
                  <c:v>22.105281000000002</c:v>
                </c:pt>
                <c:pt idx="136">
                  <c:v>22.066217999999999</c:v>
                </c:pt>
                <c:pt idx="137">
                  <c:v>22.055232</c:v>
                </c:pt>
                <c:pt idx="138">
                  <c:v>22.033259000000001</c:v>
                </c:pt>
                <c:pt idx="139">
                  <c:v>22.025935</c:v>
                </c:pt>
                <c:pt idx="140">
                  <c:v>22.019832000000001</c:v>
                </c:pt>
                <c:pt idx="141">
                  <c:v>22.028376999999999</c:v>
                </c:pt>
                <c:pt idx="142">
                  <c:v>22.023493999999999</c:v>
                </c:pt>
                <c:pt idx="143">
                  <c:v>22.034479999999999</c:v>
                </c:pt>
                <c:pt idx="144">
                  <c:v>22.049129000000001</c:v>
                </c:pt>
                <c:pt idx="145">
                  <c:v>22.075983999999998</c:v>
                </c:pt>
                <c:pt idx="146">
                  <c:v>22.064997999999999</c:v>
                </c:pt>
                <c:pt idx="147">
                  <c:v>22.077204999999999</c:v>
                </c:pt>
                <c:pt idx="148">
                  <c:v>22.049129000000001</c:v>
                </c:pt>
                <c:pt idx="149">
                  <c:v>22.064997999999999</c:v>
                </c:pt>
                <c:pt idx="150">
                  <c:v>22.056453000000001</c:v>
                </c:pt>
                <c:pt idx="151">
                  <c:v>22.068660000000001</c:v>
                </c:pt>
                <c:pt idx="152">
                  <c:v>22.088190999999998</c:v>
                </c:pt>
                <c:pt idx="153">
                  <c:v>22.080867000000001</c:v>
                </c:pt>
                <c:pt idx="154">
                  <c:v>22.079646</c:v>
                </c:pt>
                <c:pt idx="155">
                  <c:v>22.077204999999999</c:v>
                </c:pt>
                <c:pt idx="156">
                  <c:v>22.095514999999999</c:v>
                </c:pt>
                <c:pt idx="157">
                  <c:v>22.108943</c:v>
                </c:pt>
                <c:pt idx="158">
                  <c:v>22.117488000000002</c:v>
                </c:pt>
                <c:pt idx="159">
                  <c:v>22.095514999999999</c:v>
                </c:pt>
                <c:pt idx="160">
                  <c:v>22.096736</c:v>
                </c:pt>
                <c:pt idx="161">
                  <c:v>22.113826</c:v>
                </c:pt>
                <c:pt idx="162">
                  <c:v>22.101618999999999</c:v>
                </c:pt>
                <c:pt idx="163">
                  <c:v>22.088190999999998</c:v>
                </c:pt>
                <c:pt idx="164">
                  <c:v>22.086970000000001</c:v>
                </c:pt>
                <c:pt idx="165">
                  <c:v>22.094294999999999</c:v>
                </c:pt>
                <c:pt idx="166">
                  <c:v>22.082087999999999</c:v>
                </c:pt>
                <c:pt idx="167">
                  <c:v>22.080867000000001</c:v>
                </c:pt>
                <c:pt idx="168">
                  <c:v>22.083307999999999</c:v>
                </c:pt>
                <c:pt idx="169">
                  <c:v>22.082087999999999</c:v>
                </c:pt>
                <c:pt idx="170">
                  <c:v>22.066217999999999</c:v>
                </c:pt>
                <c:pt idx="171">
                  <c:v>22.091853</c:v>
                </c:pt>
                <c:pt idx="172">
                  <c:v>22.079646</c:v>
                </c:pt>
                <c:pt idx="173">
                  <c:v>22.083307999999999</c:v>
                </c:pt>
                <c:pt idx="174">
                  <c:v>22.091853</c:v>
                </c:pt>
                <c:pt idx="175">
                  <c:v>22.134578000000001</c:v>
                </c:pt>
                <c:pt idx="176">
                  <c:v>22.137018999999999</c:v>
                </c:pt>
                <c:pt idx="177">
                  <c:v>22.148005999999999</c:v>
                </c:pt>
                <c:pt idx="178">
                  <c:v>22.13824</c:v>
                </c:pt>
                <c:pt idx="179">
                  <c:v>22.185846999999999</c:v>
                </c:pt>
                <c:pt idx="180">
                  <c:v>22.189509000000001</c:v>
                </c:pt>
                <c:pt idx="181">
                  <c:v>22.182185</c:v>
                </c:pt>
                <c:pt idx="182">
                  <c:v>22.162654</c:v>
                </c:pt>
                <c:pt idx="183">
                  <c:v>22.145564</c:v>
                </c:pt>
                <c:pt idx="184">
                  <c:v>22.122371000000001</c:v>
                </c:pt>
                <c:pt idx="185">
                  <c:v>22.094294999999999</c:v>
                </c:pt>
                <c:pt idx="186">
                  <c:v>22.073543000000001</c:v>
                </c:pt>
                <c:pt idx="187">
                  <c:v>22.051570000000002</c:v>
                </c:pt>
                <c:pt idx="188">
                  <c:v>22.050349000000001</c:v>
                </c:pt>
                <c:pt idx="189">
                  <c:v>22.012508</c:v>
                </c:pt>
                <c:pt idx="190">
                  <c:v>21.973445000000002</c:v>
                </c:pt>
                <c:pt idx="191">
                  <c:v>21.928279</c:v>
                </c:pt>
                <c:pt idx="192">
                  <c:v>21.952693</c:v>
                </c:pt>
                <c:pt idx="193">
                  <c:v>21.986872999999999</c:v>
                </c:pt>
                <c:pt idx="194">
                  <c:v>22.024715</c:v>
                </c:pt>
                <c:pt idx="195">
                  <c:v>22.045466999999999</c:v>
                </c:pt>
                <c:pt idx="196">
                  <c:v>22.068660000000001</c:v>
                </c:pt>
                <c:pt idx="197">
                  <c:v>22.088190999999998</c:v>
                </c:pt>
                <c:pt idx="198">
                  <c:v>22.116267000000001</c:v>
                </c:pt>
                <c:pt idx="199">
                  <c:v>22.115047000000001</c:v>
                </c:pt>
                <c:pt idx="200">
                  <c:v>22.093074000000001</c:v>
                </c:pt>
                <c:pt idx="201">
                  <c:v>22.111384000000001</c:v>
                </c:pt>
                <c:pt idx="202">
                  <c:v>22.129695000000002</c:v>
                </c:pt>
                <c:pt idx="203">
                  <c:v>22.082087999999999</c:v>
                </c:pt>
                <c:pt idx="204">
                  <c:v>22.060115</c:v>
                </c:pt>
                <c:pt idx="205">
                  <c:v>22.044246000000001</c:v>
                </c:pt>
                <c:pt idx="206">
                  <c:v>22.035701</c:v>
                </c:pt>
                <c:pt idx="207">
                  <c:v>22.051570000000002</c:v>
                </c:pt>
                <c:pt idx="208">
                  <c:v>22.054010999999999</c:v>
                </c:pt>
                <c:pt idx="209">
                  <c:v>22.083307999999999</c:v>
                </c:pt>
                <c:pt idx="210">
                  <c:v>22.093074000000001</c:v>
                </c:pt>
                <c:pt idx="211">
                  <c:v>22.093074000000001</c:v>
                </c:pt>
                <c:pt idx="212">
                  <c:v>22.133357</c:v>
                </c:pt>
                <c:pt idx="213">
                  <c:v>22.165095000000001</c:v>
                </c:pt>
                <c:pt idx="214">
                  <c:v>22.152888000000001</c:v>
                </c:pt>
                <c:pt idx="215">
                  <c:v>22.157771</c:v>
                </c:pt>
                <c:pt idx="216">
                  <c:v>22.152888000000001</c:v>
                </c:pt>
                <c:pt idx="217">
                  <c:v>22.196833999999999</c:v>
                </c:pt>
                <c:pt idx="218">
                  <c:v>22.169978</c:v>
                </c:pt>
                <c:pt idx="219">
                  <c:v>22.158992000000001</c:v>
                </c:pt>
                <c:pt idx="220">
                  <c:v>22.168758</c:v>
                </c:pt>
                <c:pt idx="221">
                  <c:v>22.187068</c:v>
                </c:pt>
                <c:pt idx="222">
                  <c:v>22.189509000000001</c:v>
                </c:pt>
                <c:pt idx="223">
                  <c:v>22.184626999999999</c:v>
                </c:pt>
                <c:pt idx="224">
                  <c:v>22.171199000000001</c:v>
                </c:pt>
                <c:pt idx="225">
                  <c:v>22.196833999999999</c:v>
                </c:pt>
                <c:pt idx="226">
                  <c:v>22.201716000000001</c:v>
                </c:pt>
                <c:pt idx="227">
                  <c:v>22.155329999999999</c:v>
                </c:pt>
                <c:pt idx="228">
                  <c:v>22.148005999999999</c:v>
                </c:pt>
                <c:pt idx="229">
                  <c:v>22.150447</c:v>
                </c:pt>
                <c:pt idx="230">
                  <c:v>22.162654</c:v>
                </c:pt>
                <c:pt idx="231">
                  <c:v>22.184626999999999</c:v>
                </c:pt>
                <c:pt idx="232">
                  <c:v>22.160212999999999</c:v>
                </c:pt>
                <c:pt idx="233">
                  <c:v>22.167536999999999</c:v>
                </c:pt>
                <c:pt idx="234">
                  <c:v>22.206599000000001</c:v>
                </c:pt>
                <c:pt idx="235">
                  <c:v>22.191951</c:v>
                </c:pt>
                <c:pt idx="236">
                  <c:v>22.226130999999999</c:v>
                </c:pt>
                <c:pt idx="237">
                  <c:v>22.180965</c:v>
                </c:pt>
                <c:pt idx="238">
                  <c:v>22.183406000000002</c:v>
                </c:pt>
                <c:pt idx="239">
                  <c:v>22.169978</c:v>
                </c:pt>
                <c:pt idx="240">
                  <c:v>22.158992000000001</c:v>
                </c:pt>
                <c:pt idx="241">
                  <c:v>22.156549999999999</c:v>
                </c:pt>
                <c:pt idx="242">
                  <c:v>22.13824</c:v>
                </c:pt>
                <c:pt idx="243">
                  <c:v>22.123591999999999</c:v>
                </c:pt>
                <c:pt idx="244">
                  <c:v>22.129695000000002</c:v>
                </c:pt>
                <c:pt idx="245">
                  <c:v>22.085750000000001</c:v>
                </c:pt>
                <c:pt idx="246">
                  <c:v>22.008845000000001</c:v>
                </c:pt>
                <c:pt idx="247">
                  <c:v>21.997858999999998</c:v>
                </c:pt>
                <c:pt idx="248">
                  <c:v>22.022272999999998</c:v>
                </c:pt>
                <c:pt idx="249">
                  <c:v>22.030818</c:v>
                </c:pt>
                <c:pt idx="250">
                  <c:v>22.027156000000002</c:v>
                </c:pt>
                <c:pt idx="251">
                  <c:v>22.030818</c:v>
                </c:pt>
                <c:pt idx="252">
                  <c:v>22.019832000000001</c:v>
                </c:pt>
                <c:pt idx="253">
                  <c:v>22.029596999999999</c:v>
                </c:pt>
                <c:pt idx="254">
                  <c:v>22.039363000000002</c:v>
                </c:pt>
                <c:pt idx="255">
                  <c:v>22.054010999999999</c:v>
                </c:pt>
                <c:pt idx="256">
                  <c:v>22.072322</c:v>
                </c:pt>
                <c:pt idx="257">
                  <c:v>22.074763000000001</c:v>
                </c:pt>
                <c:pt idx="258">
                  <c:v>22.079646</c:v>
                </c:pt>
                <c:pt idx="259">
                  <c:v>22.090633</c:v>
                </c:pt>
                <c:pt idx="260">
                  <c:v>22.074763000000001</c:v>
                </c:pt>
                <c:pt idx="261">
                  <c:v>22.072322</c:v>
                </c:pt>
                <c:pt idx="262">
                  <c:v>22.073543000000001</c:v>
                </c:pt>
                <c:pt idx="263">
                  <c:v>22.083307999999999</c:v>
                </c:pt>
                <c:pt idx="264">
                  <c:v>22.075983999999998</c:v>
                </c:pt>
                <c:pt idx="265">
                  <c:v>22.082087999999999</c:v>
                </c:pt>
                <c:pt idx="266">
                  <c:v>22.084529</c:v>
                </c:pt>
                <c:pt idx="267">
                  <c:v>22.064997999999999</c:v>
                </c:pt>
                <c:pt idx="268">
                  <c:v>22.101618999999999</c:v>
                </c:pt>
                <c:pt idx="269">
                  <c:v>22.101618999999999</c:v>
                </c:pt>
                <c:pt idx="270">
                  <c:v>22.094294999999999</c:v>
                </c:pt>
                <c:pt idx="271">
                  <c:v>22.108943</c:v>
                </c:pt>
                <c:pt idx="272">
                  <c:v>22.099177000000001</c:v>
                </c:pt>
                <c:pt idx="273">
                  <c:v>22.118708999999999</c:v>
                </c:pt>
                <c:pt idx="274">
                  <c:v>22.129695000000002</c:v>
                </c:pt>
                <c:pt idx="275">
                  <c:v>22.133357</c:v>
                </c:pt>
                <c:pt idx="276">
                  <c:v>22.128474000000001</c:v>
                </c:pt>
                <c:pt idx="277">
                  <c:v>22.116267000000001</c:v>
                </c:pt>
                <c:pt idx="278">
                  <c:v>22.10406</c:v>
                </c:pt>
                <c:pt idx="279">
                  <c:v>22.069880999999999</c:v>
                </c:pt>
                <c:pt idx="280">
                  <c:v>22.073543000000001</c:v>
                </c:pt>
                <c:pt idx="281">
                  <c:v>22.069880999999999</c:v>
                </c:pt>
                <c:pt idx="282">
                  <c:v>22.077204999999999</c:v>
                </c:pt>
                <c:pt idx="283">
                  <c:v>22.074763000000001</c:v>
                </c:pt>
                <c:pt idx="284">
                  <c:v>22.079646</c:v>
                </c:pt>
                <c:pt idx="285">
                  <c:v>22.086970000000001</c:v>
                </c:pt>
                <c:pt idx="286">
                  <c:v>22.080867000000001</c:v>
                </c:pt>
                <c:pt idx="287">
                  <c:v>22.086970000000001</c:v>
                </c:pt>
                <c:pt idx="288">
                  <c:v>22.095514999999999</c:v>
                </c:pt>
                <c:pt idx="289">
                  <c:v>22.10406</c:v>
                </c:pt>
                <c:pt idx="290">
                  <c:v>22.124811999999999</c:v>
                </c:pt>
                <c:pt idx="291">
                  <c:v>22.166315999999998</c:v>
                </c:pt>
                <c:pt idx="292">
                  <c:v>22.148005999999999</c:v>
                </c:pt>
                <c:pt idx="293">
                  <c:v>22.163875000000001</c:v>
                </c:pt>
                <c:pt idx="294">
                  <c:v>22.163875000000001</c:v>
                </c:pt>
                <c:pt idx="295">
                  <c:v>22.161432999999999</c:v>
                </c:pt>
                <c:pt idx="296">
                  <c:v>22.165095000000001</c:v>
                </c:pt>
                <c:pt idx="297">
                  <c:v>22.167536999999999</c:v>
                </c:pt>
                <c:pt idx="298">
                  <c:v>22.165095000000001</c:v>
                </c:pt>
                <c:pt idx="299">
                  <c:v>22.173639999999999</c:v>
                </c:pt>
                <c:pt idx="300">
                  <c:v>22.157771</c:v>
                </c:pt>
                <c:pt idx="301">
                  <c:v>22.137018999999999</c:v>
                </c:pt>
                <c:pt idx="302">
                  <c:v>22.155329999999999</c:v>
                </c:pt>
                <c:pt idx="303">
                  <c:v>22.141902000000002</c:v>
                </c:pt>
                <c:pt idx="304">
                  <c:v>22.134578000000001</c:v>
                </c:pt>
                <c:pt idx="305">
                  <c:v>22.146785000000001</c:v>
                </c:pt>
                <c:pt idx="306">
                  <c:v>22.150447</c:v>
                </c:pt>
                <c:pt idx="307">
                  <c:v>22.127254000000001</c:v>
                </c:pt>
                <c:pt idx="308">
                  <c:v>22.132135999999999</c:v>
                </c:pt>
                <c:pt idx="309">
                  <c:v>22.137018999999999</c:v>
                </c:pt>
                <c:pt idx="310">
                  <c:v>22.140681000000001</c:v>
                </c:pt>
                <c:pt idx="311">
                  <c:v>22.173639999999999</c:v>
                </c:pt>
                <c:pt idx="312">
                  <c:v>22.162654</c:v>
                </c:pt>
                <c:pt idx="313">
                  <c:v>22.171199000000001</c:v>
                </c:pt>
                <c:pt idx="314">
                  <c:v>22.184626999999999</c:v>
                </c:pt>
                <c:pt idx="315">
                  <c:v>22.167536999999999</c:v>
                </c:pt>
                <c:pt idx="316">
                  <c:v>22.189509000000001</c:v>
                </c:pt>
                <c:pt idx="317">
                  <c:v>22.210260999999999</c:v>
                </c:pt>
                <c:pt idx="318">
                  <c:v>22.206599000000001</c:v>
                </c:pt>
                <c:pt idx="319">
                  <c:v>22.193172000000001</c:v>
                </c:pt>
                <c:pt idx="320">
                  <c:v>22.180965</c:v>
                </c:pt>
                <c:pt idx="321">
                  <c:v>22.190729999999999</c:v>
                </c:pt>
                <c:pt idx="322">
                  <c:v>22.194392000000001</c:v>
                </c:pt>
                <c:pt idx="323">
                  <c:v>22.193172000000001</c:v>
                </c:pt>
                <c:pt idx="324">
                  <c:v>22.184626999999999</c:v>
                </c:pt>
                <c:pt idx="325">
                  <c:v>22.176082000000001</c:v>
                </c:pt>
                <c:pt idx="326">
                  <c:v>22.168758</c:v>
                </c:pt>
                <c:pt idx="327">
                  <c:v>22.178522999999998</c:v>
                </c:pt>
                <c:pt idx="328">
                  <c:v>22.182185</c:v>
                </c:pt>
                <c:pt idx="329">
                  <c:v>22.190729999999999</c:v>
                </c:pt>
                <c:pt idx="330">
                  <c:v>22.189509000000001</c:v>
                </c:pt>
                <c:pt idx="331">
                  <c:v>22.199275</c:v>
                </c:pt>
                <c:pt idx="332">
                  <c:v>22.213923999999999</c:v>
                </c:pt>
                <c:pt idx="333">
                  <c:v>22.227350999999999</c:v>
                </c:pt>
                <c:pt idx="334">
                  <c:v>22.213923999999999</c:v>
                </c:pt>
                <c:pt idx="335">
                  <c:v>22.246883</c:v>
                </c:pt>
                <c:pt idx="336">
                  <c:v>22.267634000000001</c:v>
                </c:pt>
                <c:pt idx="337">
                  <c:v>22.2774</c:v>
                </c:pt>
                <c:pt idx="338">
                  <c:v>22.25909</c:v>
                </c:pt>
                <c:pt idx="339">
                  <c:v>22.255427000000001</c:v>
                </c:pt>
                <c:pt idx="340">
                  <c:v>22.209040999999999</c:v>
                </c:pt>
                <c:pt idx="341">
                  <c:v>22.215143999999999</c:v>
                </c:pt>
                <c:pt idx="342">
                  <c:v>22.226130999999999</c:v>
                </c:pt>
                <c:pt idx="343">
                  <c:v>22.232233999999998</c:v>
                </c:pt>
                <c:pt idx="344">
                  <c:v>22.196833999999999</c:v>
                </c:pt>
                <c:pt idx="345">
                  <c:v>22.212703000000001</c:v>
                </c:pt>
                <c:pt idx="346">
                  <c:v>22.216365</c:v>
                </c:pt>
                <c:pt idx="347">
                  <c:v>22.216365</c:v>
                </c:pt>
                <c:pt idx="348">
                  <c:v>22.199275</c:v>
                </c:pt>
                <c:pt idx="349">
                  <c:v>22.195613000000002</c:v>
                </c:pt>
                <c:pt idx="350">
                  <c:v>22.191951</c:v>
                </c:pt>
                <c:pt idx="351">
                  <c:v>22.212703000000001</c:v>
                </c:pt>
                <c:pt idx="352">
                  <c:v>22.187068</c:v>
                </c:pt>
                <c:pt idx="353">
                  <c:v>22.199275</c:v>
                </c:pt>
                <c:pt idx="354">
                  <c:v>22.220027000000002</c:v>
                </c:pt>
                <c:pt idx="355">
                  <c:v>22.205379000000001</c:v>
                </c:pt>
                <c:pt idx="356">
                  <c:v>22.212703000000001</c:v>
                </c:pt>
                <c:pt idx="357">
                  <c:v>22.209040999999999</c:v>
                </c:pt>
                <c:pt idx="358">
                  <c:v>22.216365</c:v>
                </c:pt>
                <c:pt idx="359">
                  <c:v>22.205379000000001</c:v>
                </c:pt>
                <c:pt idx="360">
                  <c:v>22.224910000000001</c:v>
                </c:pt>
                <c:pt idx="361">
                  <c:v>22.204158</c:v>
                </c:pt>
                <c:pt idx="362">
                  <c:v>22.205379000000001</c:v>
                </c:pt>
                <c:pt idx="363">
                  <c:v>22.212703000000001</c:v>
                </c:pt>
                <c:pt idx="364">
                  <c:v>22.169978</c:v>
                </c:pt>
                <c:pt idx="365">
                  <c:v>22.172419999999999</c:v>
                </c:pt>
                <c:pt idx="366">
                  <c:v>22.157771</c:v>
                </c:pt>
                <c:pt idx="367">
                  <c:v>22.132135999999999</c:v>
                </c:pt>
                <c:pt idx="368">
                  <c:v>22.127254000000001</c:v>
                </c:pt>
                <c:pt idx="369">
                  <c:v>22.149225999999999</c:v>
                </c:pt>
                <c:pt idx="370">
                  <c:v>22.148005999999999</c:v>
                </c:pt>
                <c:pt idx="371">
                  <c:v>22.199275</c:v>
                </c:pt>
                <c:pt idx="372">
                  <c:v>22.198053999999999</c:v>
                </c:pt>
                <c:pt idx="373">
                  <c:v>22.195613000000002</c:v>
                </c:pt>
                <c:pt idx="374">
                  <c:v>22.190729999999999</c:v>
                </c:pt>
                <c:pt idx="375">
                  <c:v>22.189509000000001</c:v>
                </c:pt>
                <c:pt idx="376">
                  <c:v>22.190729999999999</c:v>
                </c:pt>
                <c:pt idx="377">
                  <c:v>22.177302000000001</c:v>
                </c:pt>
                <c:pt idx="378">
                  <c:v>22.195613000000002</c:v>
                </c:pt>
                <c:pt idx="379">
                  <c:v>22.212703000000001</c:v>
                </c:pt>
                <c:pt idx="380">
                  <c:v>22.177302000000001</c:v>
                </c:pt>
                <c:pt idx="381">
                  <c:v>22.163875000000001</c:v>
                </c:pt>
                <c:pt idx="382">
                  <c:v>22.132135999999999</c:v>
                </c:pt>
                <c:pt idx="383">
                  <c:v>22.122371000000001</c:v>
                </c:pt>
                <c:pt idx="384">
                  <c:v>22.140681000000001</c:v>
                </c:pt>
                <c:pt idx="385">
                  <c:v>22.166315999999998</c:v>
                </c:pt>
                <c:pt idx="386">
                  <c:v>22.190729999999999</c:v>
                </c:pt>
                <c:pt idx="387">
                  <c:v>22.211482</c:v>
                </c:pt>
                <c:pt idx="388">
                  <c:v>22.204158</c:v>
                </c:pt>
                <c:pt idx="389">
                  <c:v>22.196833999999999</c:v>
                </c:pt>
                <c:pt idx="390">
                  <c:v>22.234674999999999</c:v>
                </c:pt>
                <c:pt idx="391">
                  <c:v>22.242000000000001</c:v>
                </c:pt>
                <c:pt idx="392">
                  <c:v>22.239557999999999</c:v>
                </c:pt>
                <c:pt idx="393">
                  <c:v>22.226130999999999</c:v>
                </c:pt>
                <c:pt idx="394">
                  <c:v>22.229793000000001</c:v>
                </c:pt>
                <c:pt idx="395">
                  <c:v>22.234674999999999</c:v>
                </c:pt>
                <c:pt idx="396">
                  <c:v>22.222467999999999</c:v>
                </c:pt>
                <c:pt idx="397">
                  <c:v>22.248103</c:v>
                </c:pt>
                <c:pt idx="398">
                  <c:v>22.228572</c:v>
                </c:pt>
                <c:pt idx="399">
                  <c:v>22.265193</c:v>
                </c:pt>
                <c:pt idx="400">
                  <c:v>22.250544999999999</c:v>
                </c:pt>
                <c:pt idx="401">
                  <c:v>22.231013000000001</c:v>
                </c:pt>
                <c:pt idx="402">
                  <c:v>22.217586000000001</c:v>
                </c:pt>
                <c:pt idx="403">
                  <c:v>22.224910000000001</c:v>
                </c:pt>
                <c:pt idx="404">
                  <c:v>22.252986</c:v>
                </c:pt>
                <c:pt idx="405">
                  <c:v>22.245661999999999</c:v>
                </c:pt>
                <c:pt idx="406">
                  <c:v>22.220027000000002</c:v>
                </c:pt>
                <c:pt idx="407">
                  <c:v>22.209040999999999</c:v>
                </c:pt>
                <c:pt idx="408">
                  <c:v>22.195613000000002</c:v>
                </c:pt>
                <c:pt idx="409">
                  <c:v>22.156549999999999</c:v>
                </c:pt>
                <c:pt idx="410">
                  <c:v>22.185846999999999</c:v>
                </c:pt>
                <c:pt idx="411">
                  <c:v>22.194392000000001</c:v>
                </c:pt>
                <c:pt idx="412">
                  <c:v>22.199275</c:v>
                </c:pt>
                <c:pt idx="413">
                  <c:v>22.182185</c:v>
                </c:pt>
                <c:pt idx="414">
                  <c:v>22.174861</c:v>
                </c:pt>
                <c:pt idx="415">
                  <c:v>22.180965</c:v>
                </c:pt>
                <c:pt idx="416">
                  <c:v>22.185846999999999</c:v>
                </c:pt>
                <c:pt idx="417">
                  <c:v>22.232233999999998</c:v>
                </c:pt>
                <c:pt idx="418">
                  <c:v>22.227350999999999</c:v>
                </c:pt>
                <c:pt idx="419">
                  <c:v>22.215143999999999</c:v>
                </c:pt>
                <c:pt idx="420">
                  <c:v>22.195613000000002</c:v>
                </c:pt>
                <c:pt idx="421">
                  <c:v>22.207820000000002</c:v>
                </c:pt>
                <c:pt idx="422">
                  <c:v>22.198053999999999</c:v>
                </c:pt>
                <c:pt idx="423">
                  <c:v>22.198053999999999</c:v>
                </c:pt>
                <c:pt idx="424">
                  <c:v>22.212703000000001</c:v>
                </c:pt>
                <c:pt idx="425">
                  <c:v>22.216365</c:v>
                </c:pt>
                <c:pt idx="426">
                  <c:v>22.195613000000002</c:v>
                </c:pt>
                <c:pt idx="427">
                  <c:v>22.220027000000002</c:v>
                </c:pt>
                <c:pt idx="428">
                  <c:v>22.221247999999999</c:v>
                </c:pt>
                <c:pt idx="429">
                  <c:v>22.283504000000001</c:v>
                </c:pt>
                <c:pt idx="430">
                  <c:v>22.292048999999999</c:v>
                </c:pt>
                <c:pt idx="431">
                  <c:v>22.300592999999999</c:v>
                </c:pt>
                <c:pt idx="432">
                  <c:v>22.301814</c:v>
                </c:pt>
                <c:pt idx="433">
                  <c:v>22.311579999999999</c:v>
                </c:pt>
                <c:pt idx="434">
                  <c:v>22.287165999999999</c:v>
                </c:pt>
                <c:pt idx="435">
                  <c:v>22.26031</c:v>
                </c:pt>
                <c:pt idx="436">
                  <c:v>22.25909</c:v>
                </c:pt>
                <c:pt idx="437">
                  <c:v>22.300592999999999</c:v>
                </c:pt>
                <c:pt idx="438">
                  <c:v>22.305475999999999</c:v>
                </c:pt>
                <c:pt idx="439">
                  <c:v>22.311579999999999</c:v>
                </c:pt>
                <c:pt idx="440">
                  <c:v>22.305475999999999</c:v>
                </c:pt>
                <c:pt idx="441">
                  <c:v>22.293268999999999</c:v>
                </c:pt>
                <c:pt idx="442">
                  <c:v>22.332332000000001</c:v>
                </c:pt>
                <c:pt idx="443">
                  <c:v>22.338435</c:v>
                </c:pt>
                <c:pt idx="444">
                  <c:v>22.340876999999999</c:v>
                </c:pt>
                <c:pt idx="445">
                  <c:v>22.339656000000002</c:v>
                </c:pt>
                <c:pt idx="446">
                  <c:v>22.339656000000002</c:v>
                </c:pt>
                <c:pt idx="447">
                  <c:v>22.332332000000001</c:v>
                </c:pt>
                <c:pt idx="448">
                  <c:v>22.331111</c:v>
                </c:pt>
                <c:pt idx="449">
                  <c:v>22.314021</c:v>
                </c:pt>
                <c:pt idx="450">
                  <c:v>22.29449</c:v>
                </c:pt>
                <c:pt idx="451">
                  <c:v>22.312799999999999</c:v>
                </c:pt>
                <c:pt idx="452">
                  <c:v>22.284724000000001</c:v>
                </c:pt>
                <c:pt idx="453">
                  <c:v>22.25909</c:v>
                </c:pt>
                <c:pt idx="454">
                  <c:v>22.266414000000001</c:v>
                </c:pt>
                <c:pt idx="455">
                  <c:v>22.295711000000001</c:v>
                </c:pt>
                <c:pt idx="456">
                  <c:v>22.270076</c:v>
                </c:pt>
                <c:pt idx="457">
                  <c:v>22.303035000000001</c:v>
                </c:pt>
                <c:pt idx="458">
                  <c:v>22.312799999999999</c:v>
                </c:pt>
                <c:pt idx="459">
                  <c:v>22.305475999999999</c:v>
                </c:pt>
                <c:pt idx="460">
                  <c:v>22.296931000000001</c:v>
                </c:pt>
                <c:pt idx="461">
                  <c:v>22.263971999999999</c:v>
                </c:pt>
                <c:pt idx="462">
                  <c:v>22.283504000000001</c:v>
                </c:pt>
                <c:pt idx="463">
                  <c:v>22.282283</c:v>
                </c:pt>
                <c:pt idx="464">
                  <c:v>22.290828000000001</c:v>
                </c:pt>
                <c:pt idx="465">
                  <c:v>22.317682999999999</c:v>
                </c:pt>
                <c:pt idx="466">
                  <c:v>22.309138000000001</c:v>
                </c:pt>
                <c:pt idx="467">
                  <c:v>22.329889999999999</c:v>
                </c:pt>
                <c:pt idx="468">
                  <c:v>22.366510999999999</c:v>
                </c:pt>
                <c:pt idx="469">
                  <c:v>22.359186999999999</c:v>
                </c:pt>
                <c:pt idx="470">
                  <c:v>22.395807999999999</c:v>
                </c:pt>
                <c:pt idx="471">
                  <c:v>22.431208999999999</c:v>
                </c:pt>
                <c:pt idx="472">
                  <c:v>22.387263000000001</c:v>
                </c:pt>
                <c:pt idx="473">
                  <c:v>22.349422000000001</c:v>
                </c:pt>
                <c:pt idx="474">
                  <c:v>22.345759000000001</c:v>
                </c:pt>
                <c:pt idx="475">
                  <c:v>22.325006999999999</c:v>
                </c:pt>
                <c:pt idx="476">
                  <c:v>22.316462999999999</c:v>
                </c:pt>
                <c:pt idx="477">
                  <c:v>22.314021</c:v>
                </c:pt>
                <c:pt idx="478">
                  <c:v>22.233454999999999</c:v>
                </c:pt>
                <c:pt idx="479">
                  <c:v>22.252986</c:v>
                </c:pt>
                <c:pt idx="480">
                  <c:v>22.265193</c:v>
                </c:pt>
                <c:pt idx="481">
                  <c:v>22.281061999999999</c:v>
                </c:pt>
                <c:pt idx="482">
                  <c:v>22.312799999999999</c:v>
                </c:pt>
                <c:pt idx="483">
                  <c:v>22.321345000000001</c:v>
                </c:pt>
                <c:pt idx="484">
                  <c:v>22.323786999999999</c:v>
                </c:pt>
                <c:pt idx="485">
                  <c:v>22.356746000000001</c:v>
                </c:pt>
                <c:pt idx="486">
                  <c:v>22.354303999999999</c:v>
                </c:pt>
                <c:pt idx="487">
                  <c:v>22.340876999999999</c:v>
                </c:pt>
                <c:pt idx="488">
                  <c:v>22.29449</c:v>
                </c:pt>
                <c:pt idx="489">
                  <c:v>22.307918000000001</c:v>
                </c:pt>
                <c:pt idx="490">
                  <c:v>22.303035000000001</c:v>
                </c:pt>
                <c:pt idx="491">
                  <c:v>22.309138000000001</c:v>
                </c:pt>
                <c:pt idx="492">
                  <c:v>22.321345000000001</c:v>
                </c:pt>
                <c:pt idx="493">
                  <c:v>22.323786999999999</c:v>
                </c:pt>
                <c:pt idx="494">
                  <c:v>22.328669999999999</c:v>
                </c:pt>
                <c:pt idx="495">
                  <c:v>22.356746000000001</c:v>
                </c:pt>
                <c:pt idx="496">
                  <c:v>22.344539000000001</c:v>
                </c:pt>
                <c:pt idx="497">
                  <c:v>22.333552000000001</c:v>
                </c:pt>
                <c:pt idx="498">
                  <c:v>22.321345000000001</c:v>
                </c:pt>
                <c:pt idx="499">
                  <c:v>22.325006999999999</c:v>
                </c:pt>
                <c:pt idx="500">
                  <c:v>22.304255999999999</c:v>
                </c:pt>
                <c:pt idx="501">
                  <c:v>22.295711000000001</c:v>
                </c:pt>
                <c:pt idx="502">
                  <c:v>22.320125000000001</c:v>
                </c:pt>
                <c:pt idx="503">
                  <c:v>22.293268999999999</c:v>
                </c:pt>
                <c:pt idx="504">
                  <c:v>22.285945000000002</c:v>
                </c:pt>
                <c:pt idx="505">
                  <c:v>22.279841000000001</c:v>
                </c:pt>
                <c:pt idx="506">
                  <c:v>22.243220000000001</c:v>
                </c:pt>
                <c:pt idx="507">
                  <c:v>22.2774</c:v>
                </c:pt>
                <c:pt idx="508">
                  <c:v>22.314021</c:v>
                </c:pt>
                <c:pt idx="509">
                  <c:v>22.318904</c:v>
                </c:pt>
                <c:pt idx="510">
                  <c:v>22.325006999999999</c:v>
                </c:pt>
                <c:pt idx="511">
                  <c:v>22.332332000000001</c:v>
                </c:pt>
                <c:pt idx="512">
                  <c:v>22.334772999999998</c:v>
                </c:pt>
                <c:pt idx="513">
                  <c:v>22.332332000000001</c:v>
                </c:pt>
                <c:pt idx="514">
                  <c:v>22.284724000000001</c:v>
                </c:pt>
                <c:pt idx="515">
                  <c:v>22.249324000000001</c:v>
                </c:pt>
                <c:pt idx="516">
                  <c:v>22.251764999999999</c:v>
                </c:pt>
                <c:pt idx="517">
                  <c:v>22.254207000000001</c:v>
                </c:pt>
                <c:pt idx="518">
                  <c:v>22.315242000000001</c:v>
                </c:pt>
                <c:pt idx="519">
                  <c:v>22.320125000000001</c:v>
                </c:pt>
                <c:pt idx="520">
                  <c:v>22.338435</c:v>
                </c:pt>
                <c:pt idx="521">
                  <c:v>22.306697</c:v>
                </c:pt>
                <c:pt idx="522">
                  <c:v>22.300592999999999</c:v>
                </c:pt>
                <c:pt idx="523">
                  <c:v>22.317682999999999</c:v>
                </c:pt>
                <c:pt idx="524">
                  <c:v>22.371393999999999</c:v>
                </c:pt>
                <c:pt idx="525">
                  <c:v>22.409236</c:v>
                </c:pt>
                <c:pt idx="526">
                  <c:v>22.344539000000001</c:v>
                </c:pt>
                <c:pt idx="527">
                  <c:v>22.372615</c:v>
                </c:pt>
                <c:pt idx="528">
                  <c:v>22.360408</c:v>
                </c:pt>
                <c:pt idx="529">
                  <c:v>22.386043000000001</c:v>
                </c:pt>
                <c:pt idx="530">
                  <c:v>22.379939</c:v>
                </c:pt>
                <c:pt idx="531">
                  <c:v>22.406794999999999</c:v>
                </c:pt>
                <c:pt idx="532">
                  <c:v>22.353083999999999</c:v>
                </c:pt>
                <c:pt idx="533">
                  <c:v>22.312799999999999</c:v>
                </c:pt>
                <c:pt idx="534">
                  <c:v>22.295711000000001</c:v>
                </c:pt>
                <c:pt idx="535">
                  <c:v>22.328669999999999</c:v>
                </c:pt>
                <c:pt idx="536">
                  <c:v>22.353083999999999</c:v>
                </c:pt>
                <c:pt idx="537">
                  <c:v>22.361629000000001</c:v>
                </c:pt>
                <c:pt idx="538">
                  <c:v>22.389704999999999</c:v>
                </c:pt>
                <c:pt idx="539">
                  <c:v>22.375056000000001</c:v>
                </c:pt>
                <c:pt idx="540">
                  <c:v>22.384822</c:v>
                </c:pt>
                <c:pt idx="541">
                  <c:v>22.387263000000001</c:v>
                </c:pt>
                <c:pt idx="542">
                  <c:v>22.406794999999999</c:v>
                </c:pt>
                <c:pt idx="543">
                  <c:v>22.436091000000001</c:v>
                </c:pt>
                <c:pt idx="544">
                  <c:v>22.365290999999999</c:v>
                </c:pt>
                <c:pt idx="545">
                  <c:v>22.354303999999999</c:v>
                </c:pt>
                <c:pt idx="546">
                  <c:v>22.337215</c:v>
                </c:pt>
                <c:pt idx="547">
                  <c:v>22.329889999999999</c:v>
                </c:pt>
                <c:pt idx="548">
                  <c:v>22.316462999999999</c:v>
                </c:pt>
                <c:pt idx="549">
                  <c:v>22.312799999999999</c:v>
                </c:pt>
                <c:pt idx="550">
                  <c:v>22.283504000000001</c:v>
                </c:pt>
                <c:pt idx="551">
                  <c:v>22.310358999999998</c:v>
                </c:pt>
                <c:pt idx="552">
                  <c:v>22.288385999999999</c:v>
                </c:pt>
                <c:pt idx="553">
                  <c:v>22.327449000000001</c:v>
                </c:pt>
                <c:pt idx="554">
                  <c:v>22.354303999999999</c:v>
                </c:pt>
                <c:pt idx="555">
                  <c:v>22.343318</c:v>
                </c:pt>
                <c:pt idx="556">
                  <c:v>22.370173999999999</c:v>
                </c:pt>
                <c:pt idx="557">
                  <c:v>22.344539000000001</c:v>
                </c:pt>
                <c:pt idx="558">
                  <c:v>22.354303999999999</c:v>
                </c:pt>
                <c:pt idx="559">
                  <c:v>22.359186999999999</c:v>
                </c:pt>
                <c:pt idx="560">
                  <c:v>22.414118999999999</c:v>
                </c:pt>
                <c:pt idx="561">
                  <c:v>22.41534</c:v>
                </c:pt>
                <c:pt idx="562">
                  <c:v>22.354303999999999</c:v>
                </c:pt>
                <c:pt idx="563">
                  <c:v>22.353083999999999</c:v>
                </c:pt>
                <c:pt idx="564">
                  <c:v>22.327449000000001</c:v>
                </c:pt>
                <c:pt idx="565">
                  <c:v>22.332332000000001</c:v>
                </c:pt>
                <c:pt idx="566">
                  <c:v>22.377497999999999</c:v>
                </c:pt>
                <c:pt idx="567">
                  <c:v>22.384822</c:v>
                </c:pt>
                <c:pt idx="568">
                  <c:v>22.410457000000001</c:v>
                </c:pt>
                <c:pt idx="569">
                  <c:v>22.376277000000002</c:v>
                </c:pt>
                <c:pt idx="570">
                  <c:v>22.419001999999999</c:v>
                </c:pt>
                <c:pt idx="571">
                  <c:v>22.421443</c:v>
                </c:pt>
                <c:pt idx="572">
                  <c:v>22.489802000000001</c:v>
                </c:pt>
                <c:pt idx="573">
                  <c:v>22.508113000000002</c:v>
                </c:pt>
                <c:pt idx="574">
                  <c:v>22.453181000000001</c:v>
                </c:pt>
                <c:pt idx="575">
                  <c:v>22.436091000000001</c:v>
                </c:pt>
                <c:pt idx="576">
                  <c:v>22.419001999999999</c:v>
                </c:pt>
                <c:pt idx="577">
                  <c:v>22.432428999999999</c:v>
                </c:pt>
                <c:pt idx="578">
                  <c:v>22.426326</c:v>
                </c:pt>
                <c:pt idx="579">
                  <c:v>22.425104999999999</c:v>
                </c:pt>
                <c:pt idx="580">
                  <c:v>22.401911999999999</c:v>
                </c:pt>
                <c:pt idx="581">
                  <c:v>22.379939</c:v>
                </c:pt>
                <c:pt idx="582">
                  <c:v>22.401911999999999</c:v>
                </c:pt>
                <c:pt idx="583">
                  <c:v>22.409236</c:v>
                </c:pt>
                <c:pt idx="584">
                  <c:v>22.340876999999999</c:v>
                </c:pt>
                <c:pt idx="585">
                  <c:v>22.332332000000001</c:v>
                </c:pt>
                <c:pt idx="586">
                  <c:v>22.343318</c:v>
                </c:pt>
                <c:pt idx="587">
                  <c:v>22.137449</c:v>
                </c:pt>
                <c:pt idx="588">
                  <c:v>22.133787000000002</c:v>
                </c:pt>
                <c:pt idx="589">
                  <c:v>22.110593000000001</c:v>
                </c:pt>
                <c:pt idx="590">
                  <c:v>22.105710999999999</c:v>
                </c:pt>
                <c:pt idx="591">
                  <c:v>22.089841</c:v>
                </c:pt>
                <c:pt idx="592">
                  <c:v>22.104489999999998</c:v>
                </c:pt>
                <c:pt idx="593">
                  <c:v>22.108152</c:v>
                </c:pt>
                <c:pt idx="594">
                  <c:v>22.138670000000001</c:v>
                </c:pt>
                <c:pt idx="595">
                  <c:v>22.128903999999999</c:v>
                </c:pt>
                <c:pt idx="596">
                  <c:v>22.135007000000002</c:v>
                </c:pt>
                <c:pt idx="597">
                  <c:v>22.303035000000001</c:v>
                </c:pt>
                <c:pt idx="598">
                  <c:v>22.321345000000001</c:v>
                </c:pt>
                <c:pt idx="599">
                  <c:v>22.367732</c:v>
                </c:pt>
                <c:pt idx="600">
                  <c:v>22.365290999999999</c:v>
                </c:pt>
                <c:pt idx="601">
                  <c:v>22.412897999999998</c:v>
                </c:pt>
                <c:pt idx="602">
                  <c:v>22.456842999999999</c:v>
                </c:pt>
                <c:pt idx="603">
                  <c:v>22.458064</c:v>
                </c:pt>
                <c:pt idx="604">
                  <c:v>22.449518999999999</c:v>
                </c:pt>
                <c:pt idx="605">
                  <c:v>22.428767000000001</c:v>
                </c:pt>
                <c:pt idx="606">
                  <c:v>22.456842999999999</c:v>
                </c:pt>
                <c:pt idx="607">
                  <c:v>22.453181000000001</c:v>
                </c:pt>
                <c:pt idx="608">
                  <c:v>22.447078000000001</c:v>
                </c:pt>
                <c:pt idx="609">
                  <c:v>22.423884000000001</c:v>
                </c:pt>
                <c:pt idx="610">
                  <c:v>22.437311999999999</c:v>
                </c:pt>
                <c:pt idx="611">
                  <c:v>22.414118999999999</c:v>
                </c:pt>
                <c:pt idx="612">
                  <c:v>22.443415999999999</c:v>
                </c:pt>
                <c:pt idx="613">
                  <c:v>22.451961000000001</c:v>
                </c:pt>
                <c:pt idx="614">
                  <c:v>22.455622999999999</c:v>
                </c:pt>
                <c:pt idx="615">
                  <c:v>22.476375000000001</c:v>
                </c:pt>
                <c:pt idx="616">
                  <c:v>22.515436999999999</c:v>
                </c:pt>
                <c:pt idx="617">
                  <c:v>22.526423000000001</c:v>
                </c:pt>
                <c:pt idx="618">
                  <c:v>22.521540999999999</c:v>
                </c:pt>
                <c:pt idx="619">
                  <c:v>22.492243999999999</c:v>
                </c:pt>
                <c:pt idx="620">
                  <c:v>22.498346999999999</c:v>
                </c:pt>
                <c:pt idx="621">
                  <c:v>22.498346999999999</c:v>
                </c:pt>
                <c:pt idx="622">
                  <c:v>22.531306000000001</c:v>
                </c:pt>
                <c:pt idx="623">
                  <c:v>22.498346999999999</c:v>
                </c:pt>
                <c:pt idx="624">
                  <c:v>22.482478</c:v>
                </c:pt>
                <c:pt idx="625">
                  <c:v>22.478815999999998</c:v>
                </c:pt>
                <c:pt idx="626">
                  <c:v>22.502009000000001</c:v>
                </c:pt>
                <c:pt idx="627">
                  <c:v>22.466608999999998</c:v>
                </c:pt>
                <c:pt idx="628">
                  <c:v>22.447078000000001</c:v>
                </c:pt>
                <c:pt idx="629">
                  <c:v>22.419001999999999</c:v>
                </c:pt>
                <c:pt idx="630">
                  <c:v>22.425104999999999</c:v>
                </c:pt>
                <c:pt idx="631">
                  <c:v>22.403131999999999</c:v>
                </c:pt>
                <c:pt idx="632">
                  <c:v>22.455622999999999</c:v>
                </c:pt>
                <c:pt idx="633">
                  <c:v>22.421443</c:v>
                </c:pt>
                <c:pt idx="634">
                  <c:v>22.465388000000001</c:v>
                </c:pt>
                <c:pt idx="635">
                  <c:v>22.444635999999999</c:v>
                </c:pt>
                <c:pt idx="636">
                  <c:v>22.462947</c:v>
                </c:pt>
                <c:pt idx="637">
                  <c:v>22.521540999999999</c:v>
                </c:pt>
                <c:pt idx="638">
                  <c:v>22.532527000000002</c:v>
                </c:pt>
                <c:pt idx="639">
                  <c:v>22.508113000000002</c:v>
                </c:pt>
                <c:pt idx="640">
                  <c:v>22.461725999999999</c:v>
                </c:pt>
                <c:pt idx="641">
                  <c:v>22.406794999999999</c:v>
                </c:pt>
                <c:pt idx="642">
                  <c:v>22.41656</c:v>
                </c:pt>
                <c:pt idx="643">
                  <c:v>22.406794999999999</c:v>
                </c:pt>
                <c:pt idx="644">
                  <c:v>22.357966000000001</c:v>
                </c:pt>
                <c:pt idx="645">
                  <c:v>22.377497999999999</c:v>
                </c:pt>
                <c:pt idx="646">
                  <c:v>22.423884000000001</c:v>
                </c:pt>
                <c:pt idx="647">
                  <c:v>22.476375000000001</c:v>
                </c:pt>
                <c:pt idx="648">
                  <c:v>22.459285000000001</c:v>
                </c:pt>
                <c:pt idx="649">
                  <c:v>22.467829999999999</c:v>
                </c:pt>
                <c:pt idx="650">
                  <c:v>22.472712999999999</c:v>
                </c:pt>
                <c:pt idx="651">
                  <c:v>22.486139999999999</c:v>
                </c:pt>
                <c:pt idx="652">
                  <c:v>22.508113000000002</c:v>
                </c:pt>
                <c:pt idx="653">
                  <c:v>22.475154</c:v>
                </c:pt>
                <c:pt idx="654">
                  <c:v>22.493465</c:v>
                </c:pt>
                <c:pt idx="655">
                  <c:v>22.516658</c:v>
                </c:pt>
                <c:pt idx="656">
                  <c:v>22.512996000000001</c:v>
                </c:pt>
                <c:pt idx="657">
                  <c:v>22.547174999999999</c:v>
                </c:pt>
                <c:pt idx="658">
                  <c:v>22.488582000000001</c:v>
                </c:pt>
                <c:pt idx="659">
                  <c:v>22.506892000000001</c:v>
                </c:pt>
                <c:pt idx="660">
                  <c:v>22.516658</c:v>
                </c:pt>
                <c:pt idx="661">
                  <c:v>22.504451</c:v>
                </c:pt>
                <c:pt idx="662">
                  <c:v>22.481256999999999</c:v>
                </c:pt>
                <c:pt idx="663">
                  <c:v>22.472712999999999</c:v>
                </c:pt>
                <c:pt idx="664">
                  <c:v>22.465388000000001</c:v>
                </c:pt>
                <c:pt idx="665">
                  <c:v>22.395807999999999</c:v>
                </c:pt>
                <c:pt idx="666">
                  <c:v>22.401911999999999</c:v>
                </c:pt>
                <c:pt idx="667">
                  <c:v>22.431208999999999</c:v>
                </c:pt>
                <c:pt idx="668">
                  <c:v>22.448298999999999</c:v>
                </c:pt>
                <c:pt idx="669">
                  <c:v>22.41656</c:v>
                </c:pt>
                <c:pt idx="670">
                  <c:v>22.400690999999998</c:v>
                </c:pt>
                <c:pt idx="671">
                  <c:v>22.425104999999999</c:v>
                </c:pt>
                <c:pt idx="672">
                  <c:v>22.400690999999998</c:v>
                </c:pt>
                <c:pt idx="673">
                  <c:v>22.405574000000001</c:v>
                </c:pt>
                <c:pt idx="674">
                  <c:v>22.405574000000001</c:v>
                </c:pt>
                <c:pt idx="675">
                  <c:v>22.422664000000001</c:v>
                </c:pt>
                <c:pt idx="676">
                  <c:v>22.517879000000001</c:v>
                </c:pt>
                <c:pt idx="677">
                  <c:v>22.525203000000001</c:v>
                </c:pt>
                <c:pt idx="678">
                  <c:v>22.506892000000001</c:v>
                </c:pt>
                <c:pt idx="679">
                  <c:v>22.548396</c:v>
                </c:pt>
                <c:pt idx="680">
                  <c:v>22.541072</c:v>
                </c:pt>
                <c:pt idx="681">
                  <c:v>22.519099000000001</c:v>
                </c:pt>
                <c:pt idx="682">
                  <c:v>22.436091000000001</c:v>
                </c:pt>
                <c:pt idx="683">
                  <c:v>22.410457000000001</c:v>
                </c:pt>
                <c:pt idx="684">
                  <c:v>22.444635999999999</c:v>
                </c:pt>
                <c:pt idx="685">
                  <c:v>22.477595000000001</c:v>
                </c:pt>
                <c:pt idx="686">
                  <c:v>22.483699000000001</c:v>
                </c:pt>
                <c:pt idx="687">
                  <c:v>22.456842999999999</c:v>
                </c:pt>
                <c:pt idx="688">
                  <c:v>22.453181000000001</c:v>
                </c:pt>
                <c:pt idx="689">
                  <c:v>22.481256999999999</c:v>
                </c:pt>
                <c:pt idx="690">
                  <c:v>22.472712999999999</c:v>
                </c:pt>
                <c:pt idx="691">
                  <c:v>22.43365</c:v>
                </c:pt>
                <c:pt idx="692">
                  <c:v>22.417781000000002</c:v>
                </c:pt>
                <c:pt idx="693">
                  <c:v>22.394587999999999</c:v>
                </c:pt>
                <c:pt idx="694">
                  <c:v>22.382380999999999</c:v>
                </c:pt>
                <c:pt idx="695">
                  <c:v>22.395807999999999</c:v>
                </c:pt>
                <c:pt idx="696">
                  <c:v>22.411677000000001</c:v>
                </c:pt>
                <c:pt idx="697">
                  <c:v>22.427547000000001</c:v>
                </c:pt>
                <c:pt idx="698">
                  <c:v>22.428767000000001</c:v>
                </c:pt>
                <c:pt idx="699">
                  <c:v>22.445857</c:v>
                </c:pt>
                <c:pt idx="700">
                  <c:v>22.425104999999999</c:v>
                </c:pt>
                <c:pt idx="701">
                  <c:v>22.444635999999999</c:v>
                </c:pt>
                <c:pt idx="702">
                  <c:v>22.45074</c:v>
                </c:pt>
                <c:pt idx="703">
                  <c:v>22.422664000000001</c:v>
                </c:pt>
                <c:pt idx="704">
                  <c:v>22.425104999999999</c:v>
                </c:pt>
                <c:pt idx="705">
                  <c:v>22.420221999999999</c:v>
                </c:pt>
                <c:pt idx="706">
                  <c:v>22.467829999999999</c:v>
                </c:pt>
                <c:pt idx="707">
                  <c:v>22.444635999999999</c:v>
                </c:pt>
                <c:pt idx="708">
                  <c:v>22.453181000000001</c:v>
                </c:pt>
                <c:pt idx="709">
                  <c:v>22.464168000000001</c:v>
                </c:pt>
                <c:pt idx="710">
                  <c:v>22.451961000000001</c:v>
                </c:pt>
                <c:pt idx="711">
                  <c:v>22.470271</c:v>
                </c:pt>
                <c:pt idx="712">
                  <c:v>22.536189</c:v>
                </c:pt>
                <c:pt idx="713">
                  <c:v>22.512996000000001</c:v>
                </c:pt>
                <c:pt idx="714">
                  <c:v>22.534967999999999</c:v>
                </c:pt>
                <c:pt idx="715">
                  <c:v>22.520320000000002</c:v>
                </c:pt>
                <c:pt idx="716">
                  <c:v>22.559381999999999</c:v>
                </c:pt>
                <c:pt idx="717">
                  <c:v>22.560603</c:v>
                </c:pt>
                <c:pt idx="718">
                  <c:v>22.539850999999999</c:v>
                </c:pt>
                <c:pt idx="719">
                  <c:v>22.539850999999999</c:v>
                </c:pt>
                <c:pt idx="720">
                  <c:v>22.528865</c:v>
                </c:pt>
                <c:pt idx="721">
                  <c:v>22.505672000000001</c:v>
                </c:pt>
                <c:pt idx="722">
                  <c:v>22.470271</c:v>
                </c:pt>
                <c:pt idx="723">
                  <c:v>22.445857</c:v>
                </c:pt>
                <c:pt idx="724">
                  <c:v>22.454402000000002</c:v>
                </c:pt>
                <c:pt idx="725">
                  <c:v>22.460505999999999</c:v>
                </c:pt>
                <c:pt idx="726">
                  <c:v>22.449518999999999</c:v>
                </c:pt>
                <c:pt idx="727">
                  <c:v>22.417781000000002</c:v>
                </c:pt>
                <c:pt idx="728">
                  <c:v>22.421443</c:v>
                </c:pt>
                <c:pt idx="729">
                  <c:v>22.437311999999999</c:v>
                </c:pt>
                <c:pt idx="730">
                  <c:v>22.443415999999999</c:v>
                </c:pt>
                <c:pt idx="731">
                  <c:v>22.481256999999999</c:v>
                </c:pt>
                <c:pt idx="732">
                  <c:v>22.454402000000002</c:v>
                </c:pt>
                <c:pt idx="733">
                  <c:v>22.489802000000001</c:v>
                </c:pt>
                <c:pt idx="734">
                  <c:v>22.486139999999999</c:v>
                </c:pt>
                <c:pt idx="735">
                  <c:v>22.527643999999999</c:v>
                </c:pt>
                <c:pt idx="736">
                  <c:v>22.526423000000001</c:v>
                </c:pt>
                <c:pt idx="737">
                  <c:v>22.516658</c:v>
                </c:pt>
                <c:pt idx="738">
                  <c:v>22.489802000000001</c:v>
                </c:pt>
                <c:pt idx="739">
                  <c:v>22.480036999999999</c:v>
                </c:pt>
                <c:pt idx="740">
                  <c:v>22.462947</c:v>
                </c:pt>
                <c:pt idx="741">
                  <c:v>22.493465</c:v>
                </c:pt>
                <c:pt idx="742">
                  <c:v>22.492243999999999</c:v>
                </c:pt>
                <c:pt idx="743">
                  <c:v>22.481256999999999</c:v>
                </c:pt>
                <c:pt idx="744">
                  <c:v>22.469049999999999</c:v>
                </c:pt>
                <c:pt idx="745">
                  <c:v>22.554500000000001</c:v>
                </c:pt>
                <c:pt idx="746">
                  <c:v>22.545954999999999</c:v>
                </c:pt>
                <c:pt idx="747">
                  <c:v>22.531306000000001</c:v>
                </c:pt>
                <c:pt idx="748">
                  <c:v>22.543513000000001</c:v>
                </c:pt>
                <c:pt idx="749">
                  <c:v>22.531306000000001</c:v>
                </c:pt>
                <c:pt idx="750">
                  <c:v>22.516658</c:v>
                </c:pt>
                <c:pt idx="751">
                  <c:v>22.484919999999999</c:v>
                </c:pt>
                <c:pt idx="752">
                  <c:v>22.465388000000001</c:v>
                </c:pt>
                <c:pt idx="753">
                  <c:v>22.478815999999998</c:v>
                </c:pt>
                <c:pt idx="754">
                  <c:v>22.444635999999999</c:v>
                </c:pt>
                <c:pt idx="755">
                  <c:v>22.420221999999999</c:v>
                </c:pt>
                <c:pt idx="756">
                  <c:v>22.431208999999999</c:v>
                </c:pt>
                <c:pt idx="757">
                  <c:v>22.384822</c:v>
                </c:pt>
                <c:pt idx="758">
                  <c:v>22.394587999999999</c:v>
                </c:pt>
                <c:pt idx="759">
                  <c:v>22.41656</c:v>
                </c:pt>
                <c:pt idx="760">
                  <c:v>22.410457000000001</c:v>
                </c:pt>
                <c:pt idx="761">
                  <c:v>22.432428999999999</c:v>
                </c:pt>
                <c:pt idx="762">
                  <c:v>22.434871000000001</c:v>
                </c:pt>
                <c:pt idx="763">
                  <c:v>22.480036999999999</c:v>
                </c:pt>
                <c:pt idx="764">
                  <c:v>22.460505999999999</c:v>
                </c:pt>
                <c:pt idx="765">
                  <c:v>22.448298999999999</c:v>
                </c:pt>
                <c:pt idx="766">
                  <c:v>22.477595000000001</c:v>
                </c:pt>
                <c:pt idx="767">
                  <c:v>22.492243999999999</c:v>
                </c:pt>
                <c:pt idx="768">
                  <c:v>22.492243999999999</c:v>
                </c:pt>
                <c:pt idx="769">
                  <c:v>22.477595000000001</c:v>
                </c:pt>
                <c:pt idx="770">
                  <c:v>22.486139999999999</c:v>
                </c:pt>
                <c:pt idx="771">
                  <c:v>22.497126999999999</c:v>
                </c:pt>
                <c:pt idx="772">
                  <c:v>22.511775</c:v>
                </c:pt>
                <c:pt idx="773">
                  <c:v>22.537410000000001</c:v>
                </c:pt>
                <c:pt idx="774">
                  <c:v>22.514216000000001</c:v>
                </c:pt>
                <c:pt idx="775">
                  <c:v>22.515436999999999</c:v>
                </c:pt>
                <c:pt idx="776">
                  <c:v>22.523982</c:v>
                </c:pt>
                <c:pt idx="777">
                  <c:v>22.527643999999999</c:v>
                </c:pt>
                <c:pt idx="778">
                  <c:v>22.502009000000001</c:v>
                </c:pt>
                <c:pt idx="779">
                  <c:v>22.506892000000001</c:v>
                </c:pt>
                <c:pt idx="780">
                  <c:v>22.514216000000001</c:v>
                </c:pt>
                <c:pt idx="781">
                  <c:v>22.549617000000001</c:v>
                </c:pt>
                <c:pt idx="782">
                  <c:v>22.538630999999999</c:v>
                </c:pt>
                <c:pt idx="783">
                  <c:v>22.582576</c:v>
                </c:pt>
                <c:pt idx="784">
                  <c:v>22.577693</c:v>
                </c:pt>
                <c:pt idx="785">
                  <c:v>22.583797000000001</c:v>
                </c:pt>
                <c:pt idx="786">
                  <c:v>22.553279</c:v>
                </c:pt>
                <c:pt idx="787">
                  <c:v>22.534967999999999</c:v>
                </c:pt>
                <c:pt idx="788">
                  <c:v>22.541072</c:v>
                </c:pt>
                <c:pt idx="789">
                  <c:v>22.512996000000001</c:v>
                </c:pt>
                <c:pt idx="790">
                  <c:v>22.45074</c:v>
                </c:pt>
                <c:pt idx="791">
                  <c:v>22.436091000000001</c:v>
                </c:pt>
                <c:pt idx="792">
                  <c:v>22.458064</c:v>
                </c:pt>
                <c:pt idx="793">
                  <c:v>22.455622999999999</c:v>
                </c:pt>
                <c:pt idx="794">
                  <c:v>22.456842999999999</c:v>
                </c:pt>
                <c:pt idx="795">
                  <c:v>22.470271</c:v>
                </c:pt>
                <c:pt idx="796">
                  <c:v>22.432428999999999</c:v>
                </c:pt>
                <c:pt idx="797">
                  <c:v>22.458064</c:v>
                </c:pt>
                <c:pt idx="798">
                  <c:v>22.458064</c:v>
                </c:pt>
                <c:pt idx="799">
                  <c:v>22.454402000000002</c:v>
                </c:pt>
                <c:pt idx="800">
                  <c:v>22.469049999999999</c:v>
                </c:pt>
                <c:pt idx="801">
                  <c:v>22.451961000000001</c:v>
                </c:pt>
                <c:pt idx="802">
                  <c:v>22.410457000000001</c:v>
                </c:pt>
                <c:pt idx="803">
                  <c:v>22.41534</c:v>
                </c:pt>
                <c:pt idx="804">
                  <c:v>22.421443</c:v>
                </c:pt>
                <c:pt idx="805">
                  <c:v>22.404353</c:v>
                </c:pt>
                <c:pt idx="806">
                  <c:v>22.449518999999999</c:v>
                </c:pt>
                <c:pt idx="807">
                  <c:v>22.440974000000001</c:v>
                </c:pt>
                <c:pt idx="808">
                  <c:v>22.512996000000001</c:v>
                </c:pt>
                <c:pt idx="809">
                  <c:v>22.512996000000001</c:v>
                </c:pt>
                <c:pt idx="810">
                  <c:v>22.499568</c:v>
                </c:pt>
                <c:pt idx="811">
                  <c:v>22.520320000000002</c:v>
                </c:pt>
                <c:pt idx="812">
                  <c:v>22.487361</c:v>
                </c:pt>
                <c:pt idx="813">
                  <c:v>22.492243999999999</c:v>
                </c:pt>
                <c:pt idx="814">
                  <c:v>22.456842999999999</c:v>
                </c:pt>
                <c:pt idx="815">
                  <c:v>22.465388000000001</c:v>
                </c:pt>
                <c:pt idx="816">
                  <c:v>22.531306000000001</c:v>
                </c:pt>
                <c:pt idx="817">
                  <c:v>22.528865</c:v>
                </c:pt>
                <c:pt idx="818">
                  <c:v>22.560603</c:v>
                </c:pt>
                <c:pt idx="819">
                  <c:v>22.541072</c:v>
                </c:pt>
                <c:pt idx="820">
                  <c:v>22.504451</c:v>
                </c:pt>
                <c:pt idx="821">
                  <c:v>22.460505999999999</c:v>
                </c:pt>
                <c:pt idx="822">
                  <c:v>22.480036999999999</c:v>
                </c:pt>
                <c:pt idx="823">
                  <c:v>22.486139999999999</c:v>
                </c:pt>
                <c:pt idx="824">
                  <c:v>22.439754000000001</c:v>
                </c:pt>
                <c:pt idx="825">
                  <c:v>22.444635999999999</c:v>
                </c:pt>
                <c:pt idx="826">
                  <c:v>22.504451</c:v>
                </c:pt>
                <c:pt idx="827">
                  <c:v>22.511775</c:v>
                </c:pt>
                <c:pt idx="828">
                  <c:v>22.461725999999999</c:v>
                </c:pt>
                <c:pt idx="829">
                  <c:v>22.467829999999999</c:v>
                </c:pt>
                <c:pt idx="830">
                  <c:v>22.451961000000001</c:v>
                </c:pt>
                <c:pt idx="831">
                  <c:v>22.437311999999999</c:v>
                </c:pt>
                <c:pt idx="832">
                  <c:v>22.447078000000001</c:v>
                </c:pt>
                <c:pt idx="833">
                  <c:v>22.464168000000001</c:v>
                </c:pt>
                <c:pt idx="834">
                  <c:v>22.444635999999999</c:v>
                </c:pt>
                <c:pt idx="835">
                  <c:v>22.442195000000002</c:v>
                </c:pt>
                <c:pt idx="836">
                  <c:v>22.469049999999999</c:v>
                </c:pt>
                <c:pt idx="837">
                  <c:v>22.491022999999998</c:v>
                </c:pt>
                <c:pt idx="838">
                  <c:v>22.531306000000001</c:v>
                </c:pt>
                <c:pt idx="839">
                  <c:v>22.515436999999999</c:v>
                </c:pt>
                <c:pt idx="840">
                  <c:v>22.545954999999999</c:v>
                </c:pt>
                <c:pt idx="841">
                  <c:v>22.547174999999999</c:v>
                </c:pt>
                <c:pt idx="842">
                  <c:v>22.534967999999999</c:v>
                </c:pt>
                <c:pt idx="843">
                  <c:v>22.57159</c:v>
                </c:pt>
                <c:pt idx="844">
                  <c:v>22.615535000000001</c:v>
                </c:pt>
                <c:pt idx="845">
                  <c:v>22.615535000000001</c:v>
                </c:pt>
                <c:pt idx="846">
                  <c:v>22.615535000000001</c:v>
                </c:pt>
                <c:pt idx="847">
                  <c:v>22.650935</c:v>
                </c:pt>
                <c:pt idx="848">
                  <c:v>22.621638000000001</c:v>
                </c:pt>
                <c:pt idx="849">
                  <c:v>22.585017000000001</c:v>
                </c:pt>
                <c:pt idx="850">
                  <c:v>22.563044999999999</c:v>
                </c:pt>
                <c:pt idx="851">
                  <c:v>22.527643999999999</c:v>
                </c:pt>
                <c:pt idx="852">
                  <c:v>22.482478</c:v>
                </c:pt>
                <c:pt idx="853">
                  <c:v>22.506892000000001</c:v>
                </c:pt>
                <c:pt idx="854">
                  <c:v>22.460505999999999</c:v>
                </c:pt>
                <c:pt idx="855">
                  <c:v>22.462947</c:v>
                </c:pt>
                <c:pt idx="856">
                  <c:v>22.464168000000001</c:v>
                </c:pt>
                <c:pt idx="857">
                  <c:v>22.461725999999999</c:v>
                </c:pt>
                <c:pt idx="858">
                  <c:v>22.465388000000001</c:v>
                </c:pt>
                <c:pt idx="859">
                  <c:v>22.494685</c:v>
                </c:pt>
                <c:pt idx="860">
                  <c:v>22.471492000000001</c:v>
                </c:pt>
                <c:pt idx="861">
                  <c:v>22.500789000000001</c:v>
                </c:pt>
                <c:pt idx="862">
                  <c:v>22.519099000000001</c:v>
                </c:pt>
                <c:pt idx="863">
                  <c:v>22.547174999999999</c:v>
                </c:pt>
                <c:pt idx="864">
                  <c:v>22.510553999999999</c:v>
                </c:pt>
                <c:pt idx="865">
                  <c:v>22.510553999999999</c:v>
                </c:pt>
                <c:pt idx="866">
                  <c:v>22.550837999999999</c:v>
                </c:pt>
                <c:pt idx="867">
                  <c:v>22.530086000000001</c:v>
                </c:pt>
                <c:pt idx="868">
                  <c:v>22.556940999999998</c:v>
                </c:pt>
                <c:pt idx="869">
                  <c:v>22.575251999999999</c:v>
                </c:pt>
                <c:pt idx="870">
                  <c:v>22.569147999999998</c:v>
                </c:pt>
                <c:pt idx="871">
                  <c:v>22.587458999999999</c:v>
                </c:pt>
                <c:pt idx="872">
                  <c:v>22.591121000000001</c:v>
                </c:pt>
                <c:pt idx="873">
                  <c:v>22.522760999999999</c:v>
                </c:pt>
                <c:pt idx="874">
                  <c:v>22.549617000000001</c:v>
                </c:pt>
                <c:pt idx="875">
                  <c:v>22.459285000000001</c:v>
                </c:pt>
                <c:pt idx="876">
                  <c:v>22.470271</c:v>
                </c:pt>
                <c:pt idx="877">
                  <c:v>22.436091000000001</c:v>
                </c:pt>
                <c:pt idx="878">
                  <c:v>22.461725999999999</c:v>
                </c:pt>
                <c:pt idx="879">
                  <c:v>22.477595000000001</c:v>
                </c:pt>
                <c:pt idx="880">
                  <c:v>22.459285000000001</c:v>
                </c:pt>
                <c:pt idx="881">
                  <c:v>22.499568</c:v>
                </c:pt>
                <c:pt idx="882">
                  <c:v>22.499568</c:v>
                </c:pt>
                <c:pt idx="883">
                  <c:v>22.523982</c:v>
                </c:pt>
                <c:pt idx="884">
                  <c:v>22.530086000000001</c:v>
                </c:pt>
                <c:pt idx="885">
                  <c:v>22.544733999999998</c:v>
                </c:pt>
                <c:pt idx="886">
                  <c:v>22.591121000000001</c:v>
                </c:pt>
                <c:pt idx="887">
                  <c:v>22.599665999999999</c:v>
                </c:pt>
                <c:pt idx="888">
                  <c:v>22.613092999999999</c:v>
                </c:pt>
                <c:pt idx="889">
                  <c:v>22.603328000000001</c:v>
                </c:pt>
                <c:pt idx="890">
                  <c:v>22.610652000000002</c:v>
                </c:pt>
                <c:pt idx="891">
                  <c:v>22.641169999999999</c:v>
                </c:pt>
                <c:pt idx="892">
                  <c:v>22.628962999999999</c:v>
                </c:pt>
                <c:pt idx="893">
                  <c:v>22.599665999999999</c:v>
                </c:pt>
                <c:pt idx="894">
                  <c:v>22.638728</c:v>
                </c:pt>
                <c:pt idx="895">
                  <c:v>22.671686999999999</c:v>
                </c:pt>
                <c:pt idx="896">
                  <c:v>22.698543000000001</c:v>
                </c:pt>
                <c:pt idx="897">
                  <c:v>22.689997999999999</c:v>
                </c:pt>
                <c:pt idx="898">
                  <c:v>22.622858999999998</c:v>
                </c:pt>
                <c:pt idx="899">
                  <c:v>22.620418000000001</c:v>
                </c:pt>
                <c:pt idx="900">
                  <c:v>22.559381999999999</c:v>
                </c:pt>
                <c:pt idx="901">
                  <c:v>22.503229999999999</c:v>
                </c:pt>
                <c:pt idx="902">
                  <c:v>22.421443</c:v>
                </c:pt>
                <c:pt idx="903">
                  <c:v>22.420221999999999</c:v>
                </c:pt>
                <c:pt idx="904">
                  <c:v>22.481256999999999</c:v>
                </c:pt>
                <c:pt idx="905">
                  <c:v>22.453181000000001</c:v>
                </c:pt>
                <c:pt idx="906">
                  <c:v>22.41656</c:v>
                </c:pt>
                <c:pt idx="907">
                  <c:v>22.480036999999999</c:v>
                </c:pt>
                <c:pt idx="908">
                  <c:v>22.536189</c:v>
                </c:pt>
                <c:pt idx="909">
                  <c:v>22.560603</c:v>
                </c:pt>
                <c:pt idx="910">
                  <c:v>22.638728</c:v>
                </c:pt>
                <c:pt idx="911">
                  <c:v>22.576471999999999</c:v>
                </c:pt>
                <c:pt idx="912">
                  <c:v>22.552057999999999</c:v>
                </c:pt>
                <c:pt idx="913">
                  <c:v>22.547174999999999</c:v>
                </c:pt>
                <c:pt idx="914">
                  <c:v>22.542293000000001</c:v>
                </c:pt>
                <c:pt idx="915">
                  <c:v>22.548396</c:v>
                </c:pt>
                <c:pt idx="916">
                  <c:v>22.545954999999999</c:v>
                </c:pt>
                <c:pt idx="917">
                  <c:v>22.599665999999999</c:v>
                </c:pt>
                <c:pt idx="918">
                  <c:v>22.611872999999999</c:v>
                </c:pt>
                <c:pt idx="919">
                  <c:v>22.593561999999999</c:v>
                </c:pt>
                <c:pt idx="920">
                  <c:v>22.588678999999999</c:v>
                </c:pt>
                <c:pt idx="921">
                  <c:v>22.575251999999999</c:v>
                </c:pt>
                <c:pt idx="922">
                  <c:v>22.497126999999999</c:v>
                </c:pt>
                <c:pt idx="923">
                  <c:v>22.492243999999999</c:v>
                </c:pt>
                <c:pt idx="924">
                  <c:v>22.512996000000001</c:v>
                </c:pt>
                <c:pt idx="925">
                  <c:v>22.495906000000002</c:v>
                </c:pt>
                <c:pt idx="926">
                  <c:v>22.434871000000001</c:v>
                </c:pt>
                <c:pt idx="927">
                  <c:v>22.444635999999999</c:v>
                </c:pt>
                <c:pt idx="928">
                  <c:v>22.480036999999999</c:v>
                </c:pt>
                <c:pt idx="929">
                  <c:v>22.458064</c:v>
                </c:pt>
                <c:pt idx="930">
                  <c:v>22.494685</c:v>
                </c:pt>
                <c:pt idx="931">
                  <c:v>22.505672000000001</c:v>
                </c:pt>
                <c:pt idx="932">
                  <c:v>22.543513000000001</c:v>
                </c:pt>
                <c:pt idx="933">
                  <c:v>22.561824000000001</c:v>
                </c:pt>
                <c:pt idx="934">
                  <c:v>22.542293000000001</c:v>
                </c:pt>
                <c:pt idx="935">
                  <c:v>22.578914000000001</c:v>
                </c:pt>
                <c:pt idx="936">
                  <c:v>22.528865</c:v>
                </c:pt>
                <c:pt idx="937">
                  <c:v>22.531306000000001</c:v>
                </c:pt>
                <c:pt idx="938">
                  <c:v>22.525203000000001</c:v>
                </c:pt>
                <c:pt idx="939">
                  <c:v>22.528865</c:v>
                </c:pt>
                <c:pt idx="940">
                  <c:v>22.553279</c:v>
                </c:pt>
                <c:pt idx="941">
                  <c:v>22.558161999999999</c:v>
                </c:pt>
                <c:pt idx="942">
                  <c:v>22.593561999999999</c:v>
                </c:pt>
                <c:pt idx="943">
                  <c:v>22.630182999999999</c:v>
                </c:pt>
                <c:pt idx="944">
                  <c:v>22.622858999999998</c:v>
                </c:pt>
                <c:pt idx="945">
                  <c:v>22.585017000000001</c:v>
                </c:pt>
                <c:pt idx="946">
                  <c:v>22.554500000000001</c:v>
                </c:pt>
                <c:pt idx="947">
                  <c:v>22.533747999999999</c:v>
                </c:pt>
                <c:pt idx="948">
                  <c:v>22.510553999999999</c:v>
                </c:pt>
                <c:pt idx="949">
                  <c:v>22.480036999999999</c:v>
                </c:pt>
                <c:pt idx="950">
                  <c:v>22.449518999999999</c:v>
                </c:pt>
                <c:pt idx="951">
                  <c:v>22.519099000000001</c:v>
                </c:pt>
                <c:pt idx="952">
                  <c:v>22.536189</c:v>
                </c:pt>
                <c:pt idx="953">
                  <c:v>22.537410000000001</c:v>
                </c:pt>
                <c:pt idx="954">
                  <c:v>22.567927000000001</c:v>
                </c:pt>
                <c:pt idx="955">
                  <c:v>22.552057999999999</c:v>
                </c:pt>
                <c:pt idx="956">
                  <c:v>22.582576</c:v>
                </c:pt>
                <c:pt idx="957">
                  <c:v>22.544733999999998</c:v>
                </c:pt>
                <c:pt idx="958">
                  <c:v>22.575251999999999</c:v>
                </c:pt>
                <c:pt idx="959">
                  <c:v>22.583797000000001</c:v>
                </c:pt>
                <c:pt idx="960">
                  <c:v>22.616755999999999</c:v>
                </c:pt>
                <c:pt idx="961">
                  <c:v>22.648493999999999</c:v>
                </c:pt>
                <c:pt idx="962">
                  <c:v>22.563044999999999</c:v>
                </c:pt>
                <c:pt idx="963">
                  <c:v>22.570368999999999</c:v>
                </c:pt>
                <c:pt idx="964">
                  <c:v>22.531306000000001</c:v>
                </c:pt>
                <c:pt idx="965">
                  <c:v>22.560603</c:v>
                </c:pt>
                <c:pt idx="966">
                  <c:v>22.566707000000001</c:v>
                </c:pt>
                <c:pt idx="967">
                  <c:v>22.547174999999999</c:v>
                </c:pt>
                <c:pt idx="968">
                  <c:v>22.559381999999999</c:v>
                </c:pt>
                <c:pt idx="969">
                  <c:v>22.531306000000001</c:v>
                </c:pt>
                <c:pt idx="970">
                  <c:v>22.554500000000001</c:v>
                </c:pt>
                <c:pt idx="971">
                  <c:v>22.591121000000001</c:v>
                </c:pt>
                <c:pt idx="972">
                  <c:v>22.635065999999998</c:v>
                </c:pt>
                <c:pt idx="973">
                  <c:v>22.624079999999999</c:v>
                </c:pt>
                <c:pt idx="974">
                  <c:v>22.592341000000001</c:v>
                </c:pt>
                <c:pt idx="975">
                  <c:v>22.583797000000001</c:v>
                </c:pt>
                <c:pt idx="976">
                  <c:v>22.491022999999998</c:v>
                </c:pt>
                <c:pt idx="977">
                  <c:v>22.495906000000002</c:v>
                </c:pt>
                <c:pt idx="978">
                  <c:v>22.494685</c:v>
                </c:pt>
                <c:pt idx="979">
                  <c:v>22.514216000000001</c:v>
                </c:pt>
                <c:pt idx="980">
                  <c:v>22.536189</c:v>
                </c:pt>
                <c:pt idx="981">
                  <c:v>22.545954999999999</c:v>
                </c:pt>
                <c:pt idx="982">
                  <c:v>22.566707000000001</c:v>
                </c:pt>
                <c:pt idx="983">
                  <c:v>22.554500000000001</c:v>
                </c:pt>
                <c:pt idx="984">
                  <c:v>22.506892000000001</c:v>
                </c:pt>
                <c:pt idx="985">
                  <c:v>22.504451</c:v>
                </c:pt>
                <c:pt idx="986">
                  <c:v>22.523982</c:v>
                </c:pt>
                <c:pt idx="987">
                  <c:v>22.506892000000001</c:v>
                </c:pt>
                <c:pt idx="988">
                  <c:v>22.493465</c:v>
                </c:pt>
                <c:pt idx="989">
                  <c:v>22.467829999999999</c:v>
                </c:pt>
                <c:pt idx="990">
                  <c:v>22.439754000000001</c:v>
                </c:pt>
                <c:pt idx="991">
                  <c:v>22.436091000000001</c:v>
                </c:pt>
                <c:pt idx="992">
                  <c:v>22.439754000000001</c:v>
                </c:pt>
                <c:pt idx="993">
                  <c:v>22.499568</c:v>
                </c:pt>
                <c:pt idx="994">
                  <c:v>22.504451</c:v>
                </c:pt>
                <c:pt idx="995">
                  <c:v>22.587458999999999</c:v>
                </c:pt>
                <c:pt idx="996">
                  <c:v>22.599665999999999</c:v>
                </c:pt>
                <c:pt idx="997">
                  <c:v>22.615535000000001</c:v>
                </c:pt>
                <c:pt idx="998">
                  <c:v>22.594783</c:v>
                </c:pt>
                <c:pt idx="999">
                  <c:v>22.592341000000001</c:v>
                </c:pt>
                <c:pt idx="1000">
                  <c:v>22.575251999999999</c:v>
                </c:pt>
                <c:pt idx="1001">
                  <c:v>22.622858999999998</c:v>
                </c:pt>
                <c:pt idx="1002">
                  <c:v>22.639949000000001</c:v>
                </c:pt>
                <c:pt idx="1003">
                  <c:v>22.627742000000001</c:v>
                </c:pt>
                <c:pt idx="1004">
                  <c:v>22.596004000000001</c:v>
                </c:pt>
                <c:pt idx="1005">
                  <c:v>22.471492000000001</c:v>
                </c:pt>
                <c:pt idx="1006">
                  <c:v>22.478815999999998</c:v>
                </c:pt>
                <c:pt idx="1007">
                  <c:v>22.516658</c:v>
                </c:pt>
                <c:pt idx="1008">
                  <c:v>22.564264999999999</c:v>
                </c:pt>
                <c:pt idx="1009">
                  <c:v>22.596004000000001</c:v>
                </c:pt>
                <c:pt idx="1010">
                  <c:v>22.609431000000001</c:v>
                </c:pt>
                <c:pt idx="1011">
                  <c:v>22.543513000000001</c:v>
                </c:pt>
                <c:pt idx="1012">
                  <c:v>22.585017000000001</c:v>
                </c:pt>
                <c:pt idx="1013">
                  <c:v>22.624079999999999</c:v>
                </c:pt>
                <c:pt idx="1014">
                  <c:v>22.632625000000001</c:v>
                </c:pt>
                <c:pt idx="1015">
                  <c:v>22.682673000000001</c:v>
                </c:pt>
                <c:pt idx="1016">
                  <c:v>22.639949000000001</c:v>
                </c:pt>
                <c:pt idx="1017">
                  <c:v>22.649713999999999</c:v>
                </c:pt>
                <c:pt idx="1018">
                  <c:v>22.632625000000001</c:v>
                </c:pt>
                <c:pt idx="1019">
                  <c:v>22.633845000000001</c:v>
                </c:pt>
                <c:pt idx="1020">
                  <c:v>22.614314</c:v>
                </c:pt>
                <c:pt idx="1021">
                  <c:v>22.633845000000001</c:v>
                </c:pt>
                <c:pt idx="1022">
                  <c:v>22.592341000000001</c:v>
                </c:pt>
                <c:pt idx="1023">
                  <c:v>22.588678999999999</c:v>
                </c:pt>
                <c:pt idx="1024">
                  <c:v>22.633845000000001</c:v>
                </c:pt>
                <c:pt idx="1025">
                  <c:v>22.671686999999999</c:v>
                </c:pt>
                <c:pt idx="1026">
                  <c:v>22.683893999999999</c:v>
                </c:pt>
                <c:pt idx="1027">
                  <c:v>22.689997999999999</c:v>
                </c:pt>
                <c:pt idx="1028">
                  <c:v>22.649713999999999</c:v>
                </c:pt>
                <c:pt idx="1029">
                  <c:v>22.596004000000001</c:v>
                </c:pt>
                <c:pt idx="1030">
                  <c:v>22.559381999999999</c:v>
                </c:pt>
                <c:pt idx="1031">
                  <c:v>22.509333999999999</c:v>
                </c:pt>
                <c:pt idx="1032">
                  <c:v>22.527643999999999</c:v>
                </c:pt>
                <c:pt idx="1033">
                  <c:v>22.547174999999999</c:v>
                </c:pt>
                <c:pt idx="1034">
                  <c:v>22.543513000000001</c:v>
                </c:pt>
                <c:pt idx="1035">
                  <c:v>22.569147999999998</c:v>
                </c:pt>
                <c:pt idx="1036">
                  <c:v>22.531306000000001</c:v>
                </c:pt>
                <c:pt idx="1037">
                  <c:v>22.587458999999999</c:v>
                </c:pt>
                <c:pt idx="1038">
                  <c:v>22.576471999999999</c:v>
                </c:pt>
                <c:pt idx="1039">
                  <c:v>22.525203000000001</c:v>
                </c:pt>
                <c:pt idx="1040">
                  <c:v>22.552057999999999</c:v>
                </c:pt>
                <c:pt idx="1041">
                  <c:v>22.622858999999998</c:v>
                </c:pt>
                <c:pt idx="1042">
                  <c:v>22.635065999999998</c:v>
                </c:pt>
                <c:pt idx="1043">
                  <c:v>22.694880999999999</c:v>
                </c:pt>
                <c:pt idx="1044">
                  <c:v>22.697322</c:v>
                </c:pt>
                <c:pt idx="1045">
                  <c:v>22.721736</c:v>
                </c:pt>
                <c:pt idx="1046">
                  <c:v>22.693660000000001</c:v>
                </c:pt>
                <c:pt idx="1047">
                  <c:v>22.696100999999999</c:v>
                </c:pt>
                <c:pt idx="1048">
                  <c:v>22.60699</c:v>
                </c:pt>
                <c:pt idx="1049">
                  <c:v>22.583797000000001</c:v>
                </c:pt>
                <c:pt idx="1050">
                  <c:v>22.588678999999999</c:v>
                </c:pt>
                <c:pt idx="1051">
                  <c:v>22.614314</c:v>
                </c:pt>
                <c:pt idx="1052">
                  <c:v>22.611872999999999</c:v>
                </c:pt>
                <c:pt idx="1053">
                  <c:v>22.608211000000001</c:v>
                </c:pt>
                <c:pt idx="1054">
                  <c:v>22.633845000000001</c:v>
                </c:pt>
                <c:pt idx="1055">
                  <c:v>22.604548000000001</c:v>
                </c:pt>
                <c:pt idx="1056">
                  <c:v>22.560603</c:v>
                </c:pt>
                <c:pt idx="1057">
                  <c:v>22.586238000000002</c:v>
                </c:pt>
                <c:pt idx="1058">
                  <c:v>22.609431000000001</c:v>
                </c:pt>
                <c:pt idx="1059">
                  <c:v>22.594783</c:v>
                </c:pt>
                <c:pt idx="1060">
                  <c:v>22.582576</c:v>
                </c:pt>
                <c:pt idx="1061">
                  <c:v>22.653376999999999</c:v>
                </c:pt>
                <c:pt idx="1062">
                  <c:v>22.663142000000001</c:v>
                </c:pt>
                <c:pt idx="1063">
                  <c:v>22.669246000000001</c:v>
                </c:pt>
                <c:pt idx="1064">
                  <c:v>22.658259000000001</c:v>
                </c:pt>
                <c:pt idx="1065">
                  <c:v>22.599665999999999</c:v>
                </c:pt>
                <c:pt idx="1066">
                  <c:v>22.578914000000001</c:v>
                </c:pt>
                <c:pt idx="1067">
                  <c:v>22.57281</c:v>
                </c:pt>
                <c:pt idx="1068">
                  <c:v>22.553279</c:v>
                </c:pt>
                <c:pt idx="1069">
                  <c:v>22.517879000000001</c:v>
                </c:pt>
                <c:pt idx="1070">
                  <c:v>22.530086000000001</c:v>
                </c:pt>
                <c:pt idx="1071">
                  <c:v>22.533747999999999</c:v>
                </c:pt>
                <c:pt idx="1072">
                  <c:v>22.525203000000001</c:v>
                </c:pt>
                <c:pt idx="1073">
                  <c:v>22.509333999999999</c:v>
                </c:pt>
                <c:pt idx="1074">
                  <c:v>22.523982</c:v>
                </c:pt>
                <c:pt idx="1075">
                  <c:v>22.520320000000002</c:v>
                </c:pt>
                <c:pt idx="1076">
                  <c:v>22.499568</c:v>
                </c:pt>
                <c:pt idx="1077">
                  <c:v>22.527643999999999</c:v>
                </c:pt>
                <c:pt idx="1078">
                  <c:v>22.544733999999998</c:v>
                </c:pt>
                <c:pt idx="1079">
                  <c:v>22.555720000000001</c:v>
                </c:pt>
                <c:pt idx="1080">
                  <c:v>22.567927000000001</c:v>
                </c:pt>
                <c:pt idx="1081">
                  <c:v>22.605768999999999</c:v>
                </c:pt>
                <c:pt idx="1082">
                  <c:v>22.661922000000001</c:v>
                </c:pt>
                <c:pt idx="1083">
                  <c:v>22.637506999999999</c:v>
                </c:pt>
                <c:pt idx="1084">
                  <c:v>22.600885999999999</c:v>
                </c:pt>
                <c:pt idx="1085">
                  <c:v>22.620418000000001</c:v>
                </c:pt>
                <c:pt idx="1086">
                  <c:v>22.654596999999999</c:v>
                </c:pt>
                <c:pt idx="1087">
                  <c:v>22.630182999999999</c:v>
                </c:pt>
                <c:pt idx="1088">
                  <c:v>22.666803999999999</c:v>
                </c:pt>
                <c:pt idx="1089">
                  <c:v>22.714411999999999</c:v>
                </c:pt>
                <c:pt idx="1090">
                  <c:v>22.727838999999999</c:v>
                </c:pt>
                <c:pt idx="1091">
                  <c:v>22.661922000000001</c:v>
                </c:pt>
                <c:pt idx="1092">
                  <c:v>22.638728</c:v>
                </c:pt>
                <c:pt idx="1093">
                  <c:v>22.691217999999999</c:v>
                </c:pt>
                <c:pt idx="1094">
                  <c:v>22.671686999999999</c:v>
                </c:pt>
                <c:pt idx="1095">
                  <c:v>22.625299999999999</c:v>
                </c:pt>
                <c:pt idx="1096">
                  <c:v>22.626521</c:v>
                </c:pt>
                <c:pt idx="1097">
                  <c:v>22.648493999999999</c:v>
                </c:pt>
                <c:pt idx="1098">
                  <c:v>22.624079999999999</c:v>
                </c:pt>
                <c:pt idx="1099">
                  <c:v>22.628962999999999</c:v>
                </c:pt>
                <c:pt idx="1100">
                  <c:v>22.642389999999999</c:v>
                </c:pt>
                <c:pt idx="1101">
                  <c:v>22.650935</c:v>
                </c:pt>
                <c:pt idx="1102">
                  <c:v>22.628962999999999</c:v>
                </c:pt>
                <c:pt idx="1103">
                  <c:v>22.652156000000002</c:v>
                </c:pt>
                <c:pt idx="1104">
                  <c:v>22.649713999999999</c:v>
                </c:pt>
                <c:pt idx="1105">
                  <c:v>22.663142000000001</c:v>
                </c:pt>
                <c:pt idx="1106">
                  <c:v>22.694880999999999</c:v>
                </c:pt>
                <c:pt idx="1107">
                  <c:v>22.704646</c:v>
                </c:pt>
                <c:pt idx="1108">
                  <c:v>22.704646</c:v>
                </c:pt>
                <c:pt idx="1109">
                  <c:v>22.707087999999999</c:v>
                </c:pt>
                <c:pt idx="1110">
                  <c:v>22.703424999999999</c:v>
                </c:pt>
                <c:pt idx="1111">
                  <c:v>22.663142000000001</c:v>
                </c:pt>
                <c:pt idx="1112">
                  <c:v>22.641169999999999</c:v>
                </c:pt>
                <c:pt idx="1113">
                  <c:v>22.627742000000001</c:v>
                </c:pt>
                <c:pt idx="1114">
                  <c:v>22.605768999999999</c:v>
                </c:pt>
                <c:pt idx="1115">
                  <c:v>22.576471999999999</c:v>
                </c:pt>
                <c:pt idx="1116">
                  <c:v>22.563044999999999</c:v>
                </c:pt>
                <c:pt idx="1117">
                  <c:v>22.57159</c:v>
                </c:pt>
                <c:pt idx="1118">
                  <c:v>22.577693</c:v>
                </c:pt>
                <c:pt idx="1119">
                  <c:v>22.569147999999998</c:v>
                </c:pt>
                <c:pt idx="1120">
                  <c:v>22.580134000000001</c:v>
                </c:pt>
                <c:pt idx="1121">
                  <c:v>22.599665999999999</c:v>
                </c:pt>
                <c:pt idx="1122">
                  <c:v>22.628962999999999</c:v>
                </c:pt>
                <c:pt idx="1123">
                  <c:v>22.665583999999999</c:v>
                </c:pt>
                <c:pt idx="1124">
                  <c:v>22.647272999999998</c:v>
                </c:pt>
                <c:pt idx="1125">
                  <c:v>22.611872999999999</c:v>
                </c:pt>
                <c:pt idx="1126">
                  <c:v>22.591121000000001</c:v>
                </c:pt>
                <c:pt idx="1127">
                  <c:v>22.628962999999999</c:v>
                </c:pt>
                <c:pt idx="1128">
                  <c:v>22.605768999999999</c:v>
                </c:pt>
                <c:pt idx="1129">
                  <c:v>22.626521</c:v>
                </c:pt>
                <c:pt idx="1130">
                  <c:v>22.674129000000001</c:v>
                </c:pt>
                <c:pt idx="1131">
                  <c:v>22.676570000000002</c:v>
                </c:pt>
                <c:pt idx="1132">
                  <c:v>22.688777000000002</c:v>
                </c:pt>
                <c:pt idx="1133">
                  <c:v>22.661922000000001</c:v>
                </c:pt>
                <c:pt idx="1134">
                  <c:v>22.613092999999999</c:v>
                </c:pt>
                <c:pt idx="1135">
                  <c:v>22.57281</c:v>
                </c:pt>
                <c:pt idx="1136">
                  <c:v>22.596004000000001</c:v>
                </c:pt>
                <c:pt idx="1137">
                  <c:v>22.586238000000002</c:v>
                </c:pt>
                <c:pt idx="1138">
                  <c:v>22.611872999999999</c:v>
                </c:pt>
                <c:pt idx="1139">
                  <c:v>22.619197</c:v>
                </c:pt>
                <c:pt idx="1140">
                  <c:v>22.652156000000002</c:v>
                </c:pt>
                <c:pt idx="1141">
                  <c:v>22.644832000000001</c:v>
                </c:pt>
                <c:pt idx="1142">
                  <c:v>22.663142000000001</c:v>
                </c:pt>
                <c:pt idx="1143">
                  <c:v>22.632625000000001</c:v>
                </c:pt>
                <c:pt idx="1144">
                  <c:v>22.602107</c:v>
                </c:pt>
                <c:pt idx="1145">
                  <c:v>22.560603</c:v>
                </c:pt>
                <c:pt idx="1146">
                  <c:v>22.5899</c:v>
                </c:pt>
                <c:pt idx="1147">
                  <c:v>22.599665999999999</c:v>
                </c:pt>
                <c:pt idx="1148">
                  <c:v>22.625299999999999</c:v>
                </c:pt>
                <c:pt idx="1149">
                  <c:v>22.614314</c:v>
                </c:pt>
                <c:pt idx="1150">
                  <c:v>22.603328000000001</c:v>
                </c:pt>
                <c:pt idx="1151">
                  <c:v>22.596004000000001</c:v>
                </c:pt>
                <c:pt idx="1152">
                  <c:v>22.617975999999999</c:v>
                </c:pt>
                <c:pt idx="1153">
                  <c:v>22.659479999999999</c:v>
                </c:pt>
                <c:pt idx="1154">
                  <c:v>22.569147999999998</c:v>
                </c:pt>
                <c:pt idx="1155">
                  <c:v>22.594783</c:v>
                </c:pt>
                <c:pt idx="1156">
                  <c:v>22.626521</c:v>
                </c:pt>
                <c:pt idx="1157">
                  <c:v>22.648493999999999</c:v>
                </c:pt>
                <c:pt idx="1158">
                  <c:v>22.598445000000002</c:v>
                </c:pt>
                <c:pt idx="1159">
                  <c:v>22.577693</c:v>
                </c:pt>
                <c:pt idx="1160">
                  <c:v>22.666803999999999</c:v>
                </c:pt>
                <c:pt idx="1161">
                  <c:v>22.632625000000001</c:v>
                </c:pt>
                <c:pt idx="1162">
                  <c:v>22.635065999999998</c:v>
                </c:pt>
                <c:pt idx="1163">
                  <c:v>22.671686999999999</c:v>
                </c:pt>
                <c:pt idx="1164">
                  <c:v>22.692439</c:v>
                </c:pt>
                <c:pt idx="1165">
                  <c:v>22.692439</c:v>
                </c:pt>
                <c:pt idx="1166">
                  <c:v>22.710750000000001</c:v>
                </c:pt>
                <c:pt idx="1167">
                  <c:v>22.709529</c:v>
                </c:pt>
                <c:pt idx="1168">
                  <c:v>22.638728</c:v>
                </c:pt>
                <c:pt idx="1169">
                  <c:v>22.632625000000001</c:v>
                </c:pt>
                <c:pt idx="1170">
                  <c:v>22.643611</c:v>
                </c:pt>
                <c:pt idx="1171">
                  <c:v>22.591121000000001</c:v>
                </c:pt>
                <c:pt idx="1172">
                  <c:v>22.605768999999999</c:v>
                </c:pt>
                <c:pt idx="1173">
                  <c:v>22.624079999999999</c:v>
                </c:pt>
                <c:pt idx="1174">
                  <c:v>22.648493999999999</c:v>
                </c:pt>
                <c:pt idx="1175">
                  <c:v>22.658259000000001</c:v>
                </c:pt>
                <c:pt idx="1176">
                  <c:v>22.637506999999999</c:v>
                </c:pt>
                <c:pt idx="1177">
                  <c:v>22.636286999999999</c:v>
                </c:pt>
                <c:pt idx="1178">
                  <c:v>22.621638000000001</c:v>
                </c:pt>
                <c:pt idx="1179">
                  <c:v>22.613092999999999</c:v>
                </c:pt>
                <c:pt idx="1180">
                  <c:v>22.615535000000001</c:v>
                </c:pt>
                <c:pt idx="1181">
                  <c:v>22.624079999999999</c:v>
                </c:pt>
                <c:pt idx="1182">
                  <c:v>22.613092999999999</c:v>
                </c:pt>
                <c:pt idx="1183">
                  <c:v>22.644832000000001</c:v>
                </c:pt>
                <c:pt idx="1184">
                  <c:v>22.637506999999999</c:v>
                </c:pt>
                <c:pt idx="1185">
                  <c:v>22.676570000000002</c:v>
                </c:pt>
                <c:pt idx="1186">
                  <c:v>22.665583999999999</c:v>
                </c:pt>
                <c:pt idx="1187">
                  <c:v>22.639949000000001</c:v>
                </c:pt>
                <c:pt idx="1188">
                  <c:v>22.658259000000001</c:v>
                </c:pt>
                <c:pt idx="1189">
                  <c:v>22.688777000000002</c:v>
                </c:pt>
                <c:pt idx="1190">
                  <c:v>22.660701</c:v>
                </c:pt>
                <c:pt idx="1191">
                  <c:v>22.650935</c:v>
                </c:pt>
                <c:pt idx="1192">
                  <c:v>22.653376999999999</c:v>
                </c:pt>
                <c:pt idx="1193">
                  <c:v>22.697322</c:v>
                </c:pt>
                <c:pt idx="1194">
                  <c:v>22.700983999999998</c:v>
                </c:pt>
                <c:pt idx="1195">
                  <c:v>22.650935</c:v>
                </c:pt>
                <c:pt idx="1196">
                  <c:v>22.659479999999999</c:v>
                </c:pt>
                <c:pt idx="1197">
                  <c:v>22.646052000000001</c:v>
                </c:pt>
                <c:pt idx="1198">
                  <c:v>22.704646</c:v>
                </c:pt>
                <c:pt idx="1199">
                  <c:v>22.652156000000002</c:v>
                </c:pt>
                <c:pt idx="1200">
                  <c:v>22.641169999999999</c:v>
                </c:pt>
                <c:pt idx="1201">
                  <c:v>22.671686999999999</c:v>
                </c:pt>
                <c:pt idx="1202">
                  <c:v>22.685115</c:v>
                </c:pt>
                <c:pt idx="1203">
                  <c:v>22.721736</c:v>
                </c:pt>
                <c:pt idx="1204">
                  <c:v>22.686336000000001</c:v>
                </c:pt>
                <c:pt idx="1205">
                  <c:v>22.740047000000001</c:v>
                </c:pt>
                <c:pt idx="1206">
                  <c:v>22.725397999999998</c:v>
                </c:pt>
                <c:pt idx="1207">
                  <c:v>22.683893999999999</c:v>
                </c:pt>
                <c:pt idx="1208">
                  <c:v>22.680232</c:v>
                </c:pt>
                <c:pt idx="1209">
                  <c:v>22.581354999999999</c:v>
                </c:pt>
                <c:pt idx="1210">
                  <c:v>22.585017000000001</c:v>
                </c:pt>
                <c:pt idx="1211">
                  <c:v>22.543513000000001</c:v>
                </c:pt>
                <c:pt idx="1212">
                  <c:v>22.588678999999999</c:v>
                </c:pt>
                <c:pt idx="1213">
                  <c:v>22.600885999999999</c:v>
                </c:pt>
                <c:pt idx="1214">
                  <c:v>22.582576</c:v>
                </c:pt>
                <c:pt idx="1215">
                  <c:v>22.565486</c:v>
                </c:pt>
                <c:pt idx="1216">
                  <c:v>22.5899</c:v>
                </c:pt>
                <c:pt idx="1217">
                  <c:v>22.602107</c:v>
                </c:pt>
                <c:pt idx="1218">
                  <c:v>22.594783</c:v>
                </c:pt>
                <c:pt idx="1219">
                  <c:v>22.5899</c:v>
                </c:pt>
                <c:pt idx="1220">
                  <c:v>22.650935</c:v>
                </c:pt>
                <c:pt idx="1221">
                  <c:v>22.676570000000002</c:v>
                </c:pt>
                <c:pt idx="1222">
                  <c:v>22.699763000000001</c:v>
                </c:pt>
                <c:pt idx="1223">
                  <c:v>22.693660000000001</c:v>
                </c:pt>
                <c:pt idx="1224">
                  <c:v>22.730281000000002</c:v>
                </c:pt>
                <c:pt idx="1225">
                  <c:v>22.731501999999999</c:v>
                </c:pt>
                <c:pt idx="1226">
                  <c:v>22.726618999999999</c:v>
                </c:pt>
                <c:pt idx="1227">
                  <c:v>22.720514999999999</c:v>
                </c:pt>
                <c:pt idx="1228">
                  <c:v>22.714411999999999</c:v>
                </c:pt>
                <c:pt idx="1229">
                  <c:v>22.694880999999999</c:v>
                </c:pt>
                <c:pt idx="1230">
                  <c:v>22.732721999999999</c:v>
                </c:pt>
                <c:pt idx="1231">
                  <c:v>22.708307999999999</c:v>
                </c:pt>
                <c:pt idx="1232">
                  <c:v>22.692439</c:v>
                </c:pt>
                <c:pt idx="1233">
                  <c:v>22.679010999999999</c:v>
                </c:pt>
                <c:pt idx="1234">
                  <c:v>22.719294999999999</c:v>
                </c:pt>
                <c:pt idx="1235">
                  <c:v>22.727838999999999</c:v>
                </c:pt>
                <c:pt idx="1236">
                  <c:v>22.714411999999999</c:v>
                </c:pt>
                <c:pt idx="1237">
                  <c:v>22.694880999999999</c:v>
                </c:pt>
                <c:pt idx="1238">
                  <c:v>22.72906</c:v>
                </c:pt>
                <c:pt idx="1239">
                  <c:v>22.744928999999999</c:v>
                </c:pt>
                <c:pt idx="1240">
                  <c:v>22.669246000000001</c:v>
                </c:pt>
                <c:pt idx="1241">
                  <c:v>22.671686999999999</c:v>
                </c:pt>
                <c:pt idx="1242">
                  <c:v>22.666803999999999</c:v>
                </c:pt>
                <c:pt idx="1243">
                  <c:v>22.649713999999999</c:v>
                </c:pt>
                <c:pt idx="1244">
                  <c:v>22.653376999999999</c:v>
                </c:pt>
                <c:pt idx="1245">
                  <c:v>22.668025</c:v>
                </c:pt>
                <c:pt idx="1246">
                  <c:v>22.721736</c:v>
                </c:pt>
                <c:pt idx="1247">
                  <c:v>22.755915999999999</c:v>
                </c:pt>
                <c:pt idx="1248">
                  <c:v>22.796199000000001</c:v>
                </c:pt>
                <c:pt idx="1249">
                  <c:v>22.801082000000001</c:v>
                </c:pt>
                <c:pt idx="1250">
                  <c:v>22.785212999999999</c:v>
                </c:pt>
                <c:pt idx="1251">
                  <c:v>22.766902000000002</c:v>
                </c:pt>
                <c:pt idx="1252">
                  <c:v>22.74615</c:v>
                </c:pt>
                <c:pt idx="1253">
                  <c:v>22.696100999999999</c:v>
                </c:pt>
                <c:pt idx="1254">
                  <c:v>22.671686999999999</c:v>
                </c:pt>
                <c:pt idx="1255">
                  <c:v>22.694880999999999</c:v>
                </c:pt>
                <c:pt idx="1256">
                  <c:v>22.747371000000001</c:v>
                </c:pt>
                <c:pt idx="1257">
                  <c:v>22.757135999999999</c:v>
                </c:pt>
                <c:pt idx="1258">
                  <c:v>22.780329999999999</c:v>
                </c:pt>
                <c:pt idx="1259">
                  <c:v>22.776668000000001</c:v>
                </c:pt>
                <c:pt idx="1260">
                  <c:v>22.773005000000001</c:v>
                </c:pt>
                <c:pt idx="1261">
                  <c:v>22.727838999999999</c:v>
                </c:pt>
                <c:pt idx="1262">
                  <c:v>22.730281000000002</c:v>
                </c:pt>
                <c:pt idx="1263">
                  <c:v>22.732721999999999</c:v>
                </c:pt>
                <c:pt idx="1264">
                  <c:v>22.682673000000001</c:v>
                </c:pt>
                <c:pt idx="1265">
                  <c:v>22.698543000000001</c:v>
                </c:pt>
                <c:pt idx="1266">
                  <c:v>22.625299999999999</c:v>
                </c:pt>
                <c:pt idx="1267">
                  <c:v>22.663142000000001</c:v>
                </c:pt>
                <c:pt idx="1268">
                  <c:v>22.663142000000001</c:v>
                </c:pt>
                <c:pt idx="1269">
                  <c:v>22.644832000000001</c:v>
                </c:pt>
                <c:pt idx="1270">
                  <c:v>22.648493999999999</c:v>
                </c:pt>
                <c:pt idx="1271">
                  <c:v>22.676570000000002</c:v>
                </c:pt>
                <c:pt idx="1272">
                  <c:v>22.679010999999999</c:v>
                </c:pt>
                <c:pt idx="1273">
                  <c:v>22.665583999999999</c:v>
                </c:pt>
                <c:pt idx="1274">
                  <c:v>22.686336000000001</c:v>
                </c:pt>
                <c:pt idx="1275">
                  <c:v>22.704646</c:v>
                </c:pt>
                <c:pt idx="1276">
                  <c:v>22.753474000000001</c:v>
                </c:pt>
                <c:pt idx="1277">
                  <c:v>22.732721999999999</c:v>
                </c:pt>
                <c:pt idx="1278">
                  <c:v>22.757135999999999</c:v>
                </c:pt>
                <c:pt idx="1279">
                  <c:v>22.755915999999999</c:v>
                </c:pt>
                <c:pt idx="1280">
                  <c:v>22.737604999999999</c:v>
                </c:pt>
                <c:pt idx="1281">
                  <c:v>22.749811999999999</c:v>
                </c:pt>
                <c:pt idx="1282">
                  <c:v>22.714411999999999</c:v>
                </c:pt>
                <c:pt idx="1283">
                  <c:v>22.711970000000001</c:v>
                </c:pt>
                <c:pt idx="1284">
                  <c:v>22.657039000000001</c:v>
                </c:pt>
                <c:pt idx="1285">
                  <c:v>22.683893999999999</c:v>
                </c:pt>
                <c:pt idx="1286">
                  <c:v>22.643611</c:v>
                </c:pt>
                <c:pt idx="1287">
                  <c:v>22.639949000000001</c:v>
                </c:pt>
                <c:pt idx="1288">
                  <c:v>22.657039000000001</c:v>
                </c:pt>
                <c:pt idx="1289">
                  <c:v>22.676570000000002</c:v>
                </c:pt>
                <c:pt idx="1290">
                  <c:v>22.687556000000001</c:v>
                </c:pt>
                <c:pt idx="1291">
                  <c:v>22.694880999999999</c:v>
                </c:pt>
                <c:pt idx="1292">
                  <c:v>22.72906</c:v>
                </c:pt>
                <c:pt idx="1293">
                  <c:v>22.714411999999999</c:v>
                </c:pt>
                <c:pt idx="1294">
                  <c:v>22.737604999999999</c:v>
                </c:pt>
                <c:pt idx="1295">
                  <c:v>22.768122999999999</c:v>
                </c:pt>
                <c:pt idx="1296">
                  <c:v>22.840143999999999</c:v>
                </c:pt>
                <c:pt idx="1297">
                  <c:v>22.831599000000001</c:v>
                </c:pt>
                <c:pt idx="1298">
                  <c:v>22.791315999999998</c:v>
                </c:pt>
                <c:pt idx="1299">
                  <c:v>22.804743999999999</c:v>
                </c:pt>
                <c:pt idx="1300">
                  <c:v>22.792536999999999</c:v>
                </c:pt>
                <c:pt idx="1301">
                  <c:v>22.780329999999999</c:v>
                </c:pt>
                <c:pt idx="1302">
                  <c:v>22.742488000000002</c:v>
                </c:pt>
                <c:pt idx="1303">
                  <c:v>22.747371000000001</c:v>
                </c:pt>
                <c:pt idx="1304">
                  <c:v>22.790095000000001</c:v>
                </c:pt>
                <c:pt idx="1305">
                  <c:v>22.769342999999999</c:v>
                </c:pt>
                <c:pt idx="1306">
                  <c:v>22.742488000000002</c:v>
                </c:pt>
                <c:pt idx="1307">
                  <c:v>22.708307999999999</c:v>
                </c:pt>
                <c:pt idx="1308">
                  <c:v>22.726618999999999</c:v>
                </c:pt>
                <c:pt idx="1309">
                  <c:v>22.716853</c:v>
                </c:pt>
                <c:pt idx="1310">
                  <c:v>22.730281000000002</c:v>
                </c:pt>
                <c:pt idx="1311">
                  <c:v>22.714411999999999</c:v>
                </c:pt>
                <c:pt idx="1312">
                  <c:v>22.718074000000001</c:v>
                </c:pt>
                <c:pt idx="1313">
                  <c:v>22.703424999999999</c:v>
                </c:pt>
                <c:pt idx="1314">
                  <c:v>22.732721999999999</c:v>
                </c:pt>
                <c:pt idx="1315">
                  <c:v>22.727838999999999</c:v>
                </c:pt>
                <c:pt idx="1316">
                  <c:v>22.727838999999999</c:v>
                </c:pt>
                <c:pt idx="1317">
                  <c:v>22.754695000000002</c:v>
                </c:pt>
                <c:pt idx="1318">
                  <c:v>22.722957000000001</c:v>
                </c:pt>
                <c:pt idx="1319">
                  <c:v>22.711970000000001</c:v>
                </c:pt>
                <c:pt idx="1320">
                  <c:v>22.697322</c:v>
                </c:pt>
                <c:pt idx="1321">
                  <c:v>22.674129000000001</c:v>
                </c:pt>
                <c:pt idx="1322">
                  <c:v>22.700983999999998</c:v>
                </c:pt>
                <c:pt idx="1323">
                  <c:v>22.675349000000001</c:v>
                </c:pt>
                <c:pt idx="1324">
                  <c:v>22.72906</c:v>
                </c:pt>
                <c:pt idx="1325">
                  <c:v>22.726618999999999</c:v>
                </c:pt>
                <c:pt idx="1326">
                  <c:v>22.718074000000001</c:v>
                </c:pt>
                <c:pt idx="1327">
                  <c:v>22.773005000000001</c:v>
                </c:pt>
                <c:pt idx="1328">
                  <c:v>22.766902000000002</c:v>
                </c:pt>
                <c:pt idx="1329">
                  <c:v>22.738826</c:v>
                </c:pt>
                <c:pt idx="1330">
                  <c:v>22.721736</c:v>
                </c:pt>
                <c:pt idx="1331">
                  <c:v>22.72906</c:v>
                </c:pt>
                <c:pt idx="1332">
                  <c:v>22.721736</c:v>
                </c:pt>
                <c:pt idx="1333">
                  <c:v>22.726618999999999</c:v>
                </c:pt>
                <c:pt idx="1334">
                  <c:v>22.727838999999999</c:v>
                </c:pt>
                <c:pt idx="1335">
                  <c:v>22.743708999999999</c:v>
                </c:pt>
                <c:pt idx="1336">
                  <c:v>22.731501999999999</c:v>
                </c:pt>
                <c:pt idx="1337">
                  <c:v>22.727838999999999</c:v>
                </c:pt>
                <c:pt idx="1338">
                  <c:v>22.74615</c:v>
                </c:pt>
                <c:pt idx="1339">
                  <c:v>22.773005000000001</c:v>
                </c:pt>
                <c:pt idx="1340">
                  <c:v>22.716853</c:v>
                </c:pt>
                <c:pt idx="1341">
                  <c:v>22.733943</c:v>
                </c:pt>
                <c:pt idx="1342">
                  <c:v>22.740047000000001</c:v>
                </c:pt>
                <c:pt idx="1343">
                  <c:v>22.737604999999999</c:v>
                </c:pt>
                <c:pt idx="1344">
                  <c:v>22.711970000000001</c:v>
                </c:pt>
                <c:pt idx="1345">
                  <c:v>22.748591000000001</c:v>
                </c:pt>
                <c:pt idx="1346">
                  <c:v>22.744928999999999</c:v>
                </c:pt>
                <c:pt idx="1347">
                  <c:v>22.713190999999998</c:v>
                </c:pt>
                <c:pt idx="1348">
                  <c:v>22.653376999999999</c:v>
                </c:pt>
                <c:pt idx="1349">
                  <c:v>22.655818</c:v>
                </c:pt>
                <c:pt idx="1350">
                  <c:v>22.647272999999998</c:v>
                </c:pt>
                <c:pt idx="1351">
                  <c:v>22.660701</c:v>
                </c:pt>
                <c:pt idx="1352">
                  <c:v>22.665583999999999</c:v>
                </c:pt>
                <c:pt idx="1353">
                  <c:v>22.677790999999999</c:v>
                </c:pt>
                <c:pt idx="1354">
                  <c:v>22.741267000000001</c:v>
                </c:pt>
                <c:pt idx="1355">
                  <c:v>22.781549999999999</c:v>
                </c:pt>
                <c:pt idx="1356">
                  <c:v>22.797419999999999</c:v>
                </c:pt>
                <c:pt idx="1357">
                  <c:v>22.824275</c:v>
                </c:pt>
                <c:pt idx="1358">
                  <c:v>22.824275</c:v>
                </c:pt>
                <c:pt idx="1359">
                  <c:v>22.801082000000001</c:v>
                </c:pt>
                <c:pt idx="1360">
                  <c:v>22.810846999999999</c:v>
                </c:pt>
                <c:pt idx="1361">
                  <c:v>22.805963999999999</c:v>
                </c:pt>
                <c:pt idx="1362">
                  <c:v>22.797419999999999</c:v>
                </c:pt>
                <c:pt idx="1363">
                  <c:v>22.843806000000001</c:v>
                </c:pt>
                <c:pt idx="1364">
                  <c:v>22.842586000000001</c:v>
                </c:pt>
                <c:pt idx="1365">
                  <c:v>22.865779</c:v>
                </c:pt>
                <c:pt idx="1366">
                  <c:v>22.853572</c:v>
                </c:pt>
                <c:pt idx="1367">
                  <c:v>22.779108999999998</c:v>
                </c:pt>
                <c:pt idx="1368">
                  <c:v>22.751033</c:v>
                </c:pt>
                <c:pt idx="1369">
                  <c:v>22.740047000000001</c:v>
                </c:pt>
                <c:pt idx="1370">
                  <c:v>22.726618999999999</c:v>
                </c:pt>
                <c:pt idx="1371">
                  <c:v>22.743708999999999</c:v>
                </c:pt>
                <c:pt idx="1372">
                  <c:v>22.740047000000001</c:v>
                </c:pt>
                <c:pt idx="1373">
                  <c:v>22.777888000000001</c:v>
                </c:pt>
                <c:pt idx="1374">
                  <c:v>22.799861</c:v>
                </c:pt>
                <c:pt idx="1375">
                  <c:v>22.815729999999999</c:v>
                </c:pt>
                <c:pt idx="1376">
                  <c:v>22.825496000000001</c:v>
                </c:pt>
                <c:pt idx="1377">
                  <c:v>22.831599000000001</c:v>
                </c:pt>
                <c:pt idx="1378">
                  <c:v>22.771785000000001</c:v>
                </c:pt>
                <c:pt idx="1379">
                  <c:v>22.779108999999998</c:v>
                </c:pt>
                <c:pt idx="1380">
                  <c:v>22.74615</c:v>
                </c:pt>
                <c:pt idx="1381">
                  <c:v>22.753474000000001</c:v>
                </c:pt>
                <c:pt idx="1382">
                  <c:v>22.735164000000001</c:v>
                </c:pt>
                <c:pt idx="1383">
                  <c:v>22.743708999999999</c:v>
                </c:pt>
                <c:pt idx="1384">
                  <c:v>22.759578000000001</c:v>
                </c:pt>
                <c:pt idx="1385">
                  <c:v>22.774225999999999</c:v>
                </c:pt>
                <c:pt idx="1386">
                  <c:v>22.793756999999999</c:v>
                </c:pt>
                <c:pt idx="1387">
                  <c:v>22.802302000000001</c:v>
                </c:pt>
                <c:pt idx="1388">
                  <c:v>22.790095000000001</c:v>
                </c:pt>
                <c:pt idx="1389">
                  <c:v>22.799861</c:v>
                </c:pt>
                <c:pt idx="1390">
                  <c:v>22.764461000000001</c:v>
                </c:pt>
                <c:pt idx="1391">
                  <c:v>22.764461000000001</c:v>
                </c:pt>
                <c:pt idx="1392">
                  <c:v>22.737604999999999</c:v>
                </c:pt>
                <c:pt idx="1393">
                  <c:v>22.742488000000002</c:v>
                </c:pt>
                <c:pt idx="1394">
                  <c:v>22.705867000000001</c:v>
                </c:pt>
                <c:pt idx="1395">
                  <c:v>22.744928999999999</c:v>
                </c:pt>
                <c:pt idx="1396">
                  <c:v>22.722957000000001</c:v>
                </c:pt>
                <c:pt idx="1397">
                  <c:v>22.741267000000001</c:v>
                </c:pt>
                <c:pt idx="1398">
                  <c:v>22.773005999999999</c:v>
                </c:pt>
                <c:pt idx="1399">
                  <c:v>22.755915999999999</c:v>
                </c:pt>
                <c:pt idx="1400">
                  <c:v>22.836482</c:v>
                </c:pt>
                <c:pt idx="1401">
                  <c:v>22.863337999999999</c:v>
                </c:pt>
                <c:pt idx="1402">
                  <c:v>22.870661999999999</c:v>
                </c:pt>
                <c:pt idx="1403">
                  <c:v>22.857233999999998</c:v>
                </c:pt>
                <c:pt idx="1404">
                  <c:v>22.863337999999999</c:v>
                </c:pt>
                <c:pt idx="1405">
                  <c:v>22.877986</c:v>
                </c:pt>
                <c:pt idx="1406">
                  <c:v>22.824275</c:v>
                </c:pt>
                <c:pt idx="1407">
                  <c:v>22.805963999999999</c:v>
                </c:pt>
                <c:pt idx="1408">
                  <c:v>22.783992000000001</c:v>
                </c:pt>
                <c:pt idx="1409">
                  <c:v>22.781549999999999</c:v>
                </c:pt>
                <c:pt idx="1410">
                  <c:v>22.777888000000001</c:v>
                </c:pt>
                <c:pt idx="1411">
                  <c:v>22.785212999999999</c:v>
                </c:pt>
                <c:pt idx="1412">
                  <c:v>22.798639999999999</c:v>
                </c:pt>
                <c:pt idx="1413">
                  <c:v>22.826716000000001</c:v>
                </c:pt>
                <c:pt idx="1414">
                  <c:v>22.765681000000001</c:v>
                </c:pt>
                <c:pt idx="1415">
                  <c:v>22.770564</c:v>
                </c:pt>
                <c:pt idx="1416">
                  <c:v>22.804743999999999</c:v>
                </c:pt>
                <c:pt idx="1417">
                  <c:v>22.830379000000001</c:v>
                </c:pt>
                <c:pt idx="1418">
                  <c:v>22.832820000000002</c:v>
                </c:pt>
                <c:pt idx="1419">
                  <c:v>22.849910000000001</c:v>
                </c:pt>
                <c:pt idx="1420">
                  <c:v>22.876764999999999</c:v>
                </c:pt>
                <c:pt idx="1421">
                  <c:v>22.909724000000001</c:v>
                </c:pt>
                <c:pt idx="1422">
                  <c:v>22.892634000000001</c:v>
                </c:pt>
                <c:pt idx="1423">
                  <c:v>22.882868999999999</c:v>
                </c:pt>
                <c:pt idx="1424">
                  <c:v>22.858454999999999</c:v>
                </c:pt>
                <c:pt idx="1425">
                  <c:v>22.816951</c:v>
                </c:pt>
                <c:pt idx="1426">
                  <c:v>22.845027000000002</c:v>
                </c:pt>
                <c:pt idx="1427">
                  <c:v>22.896297000000001</c:v>
                </c:pt>
                <c:pt idx="1428">
                  <c:v>22.904841000000001</c:v>
                </c:pt>
                <c:pt idx="1429">
                  <c:v>22.907283</c:v>
                </c:pt>
                <c:pt idx="1430">
                  <c:v>22.918268999999999</c:v>
                </c:pt>
                <c:pt idx="1431">
                  <c:v>22.893854999999999</c:v>
                </c:pt>
                <c:pt idx="1432">
                  <c:v>22.909724000000001</c:v>
                </c:pt>
                <c:pt idx="1433">
                  <c:v>22.860896</c:v>
                </c:pt>
                <c:pt idx="1434">
                  <c:v>22.859674999999999</c:v>
                </c:pt>
                <c:pt idx="1435">
                  <c:v>22.790095000000001</c:v>
                </c:pt>
                <c:pt idx="1436">
                  <c:v>22.762018999999999</c:v>
                </c:pt>
                <c:pt idx="1437">
                  <c:v>22.708307999999999</c:v>
                </c:pt>
                <c:pt idx="1438">
                  <c:v>22.697322</c:v>
                </c:pt>
                <c:pt idx="1439">
                  <c:v>22.685115</c:v>
                </c:pt>
                <c:pt idx="1440">
                  <c:v>22.758357</c:v>
                </c:pt>
                <c:pt idx="1441">
                  <c:v>22.786432999999999</c:v>
                </c:pt>
                <c:pt idx="1442">
                  <c:v>22.771785000000001</c:v>
                </c:pt>
                <c:pt idx="1443">
                  <c:v>22.769342999999999</c:v>
                </c:pt>
                <c:pt idx="1444">
                  <c:v>22.824275</c:v>
                </c:pt>
                <c:pt idx="1445">
                  <c:v>22.838923000000001</c:v>
                </c:pt>
                <c:pt idx="1446">
                  <c:v>22.838923000000001</c:v>
                </c:pt>
                <c:pt idx="1447">
                  <c:v>22.871881999999999</c:v>
                </c:pt>
                <c:pt idx="1448">
                  <c:v>22.851130000000001</c:v>
                </c:pt>
                <c:pt idx="1449">
                  <c:v>22.918268999999999</c:v>
                </c:pt>
                <c:pt idx="1450">
                  <c:v>22.896297000000001</c:v>
                </c:pt>
                <c:pt idx="1451">
                  <c:v>22.896297000000001</c:v>
                </c:pt>
                <c:pt idx="1452">
                  <c:v>22.895076</c:v>
                </c:pt>
                <c:pt idx="1453">
                  <c:v>22.924372999999999</c:v>
                </c:pt>
                <c:pt idx="1454">
                  <c:v>22.891414000000001</c:v>
                </c:pt>
                <c:pt idx="1455">
                  <c:v>22.907283</c:v>
                </c:pt>
                <c:pt idx="1456">
                  <c:v>22.925592999999999</c:v>
                </c:pt>
                <c:pt idx="1457">
                  <c:v>22.924372999999999</c:v>
                </c:pt>
                <c:pt idx="1458">
                  <c:v>22.912165999999999</c:v>
                </c:pt>
                <c:pt idx="1459">
                  <c:v>22.896297000000001</c:v>
                </c:pt>
                <c:pt idx="1460">
                  <c:v>22.845027000000002</c:v>
                </c:pt>
                <c:pt idx="1461">
                  <c:v>22.847467999999999</c:v>
                </c:pt>
                <c:pt idx="1462">
                  <c:v>22.892634000000001</c:v>
                </c:pt>
                <c:pt idx="1463">
                  <c:v>22.851130000000001</c:v>
                </c:pt>
                <c:pt idx="1464">
                  <c:v>22.925592999999999</c:v>
                </c:pt>
                <c:pt idx="1465">
                  <c:v>22.990290999999999</c:v>
                </c:pt>
                <c:pt idx="1466">
                  <c:v>22.957332000000001</c:v>
                </c:pt>
                <c:pt idx="1467">
                  <c:v>22.920711000000001</c:v>
                </c:pt>
                <c:pt idx="1468">
                  <c:v>22.940242000000001</c:v>
                </c:pt>
                <c:pt idx="1469">
                  <c:v>22.935358999999998</c:v>
                </c:pt>
                <c:pt idx="1470">
                  <c:v>22.867000000000001</c:v>
                </c:pt>
                <c:pt idx="1471">
                  <c:v>22.858454999999999</c:v>
                </c:pt>
                <c:pt idx="1472">
                  <c:v>22.840143999999999</c:v>
                </c:pt>
                <c:pt idx="1473">
                  <c:v>22.771785000000001</c:v>
                </c:pt>
                <c:pt idx="1474">
                  <c:v>22.779108999999998</c:v>
                </c:pt>
                <c:pt idx="1475">
                  <c:v>22.805963999999999</c:v>
                </c:pt>
                <c:pt idx="1476">
                  <c:v>22.774225999999999</c:v>
                </c:pt>
                <c:pt idx="1477">
                  <c:v>22.835260999999999</c:v>
                </c:pt>
                <c:pt idx="1478">
                  <c:v>22.799861</c:v>
                </c:pt>
                <c:pt idx="1479">
                  <c:v>22.788875000000001</c:v>
                </c:pt>
                <c:pt idx="1480">
                  <c:v>22.842586000000001</c:v>
                </c:pt>
                <c:pt idx="1481">
                  <c:v>22.804743999999999</c:v>
                </c:pt>
                <c:pt idx="1482">
                  <c:v>22.813289000000001</c:v>
                </c:pt>
                <c:pt idx="1483">
                  <c:v>22.818172000000001</c:v>
                </c:pt>
                <c:pt idx="1484">
                  <c:v>22.820613000000002</c:v>
                </c:pt>
                <c:pt idx="1485">
                  <c:v>22.853572</c:v>
                </c:pt>
                <c:pt idx="1486">
                  <c:v>22.880427000000001</c:v>
                </c:pt>
                <c:pt idx="1487">
                  <c:v>22.882868999999999</c:v>
                </c:pt>
                <c:pt idx="1488">
                  <c:v>22.851130000000001</c:v>
                </c:pt>
                <c:pt idx="1489">
                  <c:v>22.867000000000001</c:v>
                </c:pt>
                <c:pt idx="1490">
                  <c:v>22.891414000000001</c:v>
                </c:pt>
                <c:pt idx="1491">
                  <c:v>22.924372999999999</c:v>
                </c:pt>
                <c:pt idx="1492">
                  <c:v>22.940242000000001</c:v>
                </c:pt>
                <c:pt idx="1493">
                  <c:v>22.910945000000002</c:v>
                </c:pt>
                <c:pt idx="1494">
                  <c:v>22.920711000000001</c:v>
                </c:pt>
                <c:pt idx="1495">
                  <c:v>22.899958999999999</c:v>
                </c:pt>
                <c:pt idx="1496">
                  <c:v>22.941462999999999</c:v>
                </c:pt>
                <c:pt idx="1497">
                  <c:v>22.990290999999999</c:v>
                </c:pt>
                <c:pt idx="1498">
                  <c:v>22.953669999999999</c:v>
                </c:pt>
                <c:pt idx="1499">
                  <c:v>22.951228</c:v>
                </c:pt>
                <c:pt idx="1500">
                  <c:v>22.908504000000001</c:v>
                </c:pt>
                <c:pt idx="1501">
                  <c:v>22.948786999999999</c:v>
                </c:pt>
                <c:pt idx="1502">
                  <c:v>22.915828000000001</c:v>
                </c:pt>
                <c:pt idx="1503">
                  <c:v>22.910945000000002</c:v>
                </c:pt>
                <c:pt idx="1504">
                  <c:v>22.950006999999999</c:v>
                </c:pt>
                <c:pt idx="1505">
                  <c:v>22.952449000000001</c:v>
                </c:pt>
                <c:pt idx="1506">
                  <c:v>22.906061999999999</c:v>
                </c:pt>
                <c:pt idx="1507">
                  <c:v>22.924372999999999</c:v>
                </c:pt>
                <c:pt idx="1508">
                  <c:v>22.931697</c:v>
                </c:pt>
                <c:pt idx="1509">
                  <c:v>22.886531000000002</c:v>
                </c:pt>
                <c:pt idx="1510">
                  <c:v>22.830379000000001</c:v>
                </c:pt>
                <c:pt idx="1511">
                  <c:v>22.824275</c:v>
                </c:pt>
                <c:pt idx="1512">
                  <c:v>22.867000000000001</c:v>
                </c:pt>
                <c:pt idx="1513">
                  <c:v>22.882868999999999</c:v>
                </c:pt>
                <c:pt idx="1514">
                  <c:v>22.974421</c:v>
                </c:pt>
                <c:pt idx="1515">
                  <c:v>22.963435</c:v>
                </c:pt>
                <c:pt idx="1516">
                  <c:v>22.912165999999999</c:v>
                </c:pt>
                <c:pt idx="1517">
                  <c:v>22.888971999999999</c:v>
                </c:pt>
                <c:pt idx="1518">
                  <c:v>22.862117000000001</c:v>
                </c:pt>
                <c:pt idx="1519">
                  <c:v>22.870661999999999</c:v>
                </c:pt>
                <c:pt idx="1520">
                  <c:v>22.848689</c:v>
                </c:pt>
                <c:pt idx="1521">
                  <c:v>22.904841000000001</c:v>
                </c:pt>
                <c:pt idx="1522">
                  <c:v>22.936579999999999</c:v>
                </c:pt>
                <c:pt idx="1523">
                  <c:v>22.946345000000001</c:v>
                </c:pt>
                <c:pt idx="1524">
                  <c:v>22.948786999999999</c:v>
                </c:pt>
                <c:pt idx="1525">
                  <c:v>22.970759000000001</c:v>
                </c:pt>
                <c:pt idx="1526">
                  <c:v>22.946345000000001</c:v>
                </c:pt>
                <c:pt idx="1527">
                  <c:v>22.931697</c:v>
                </c:pt>
                <c:pt idx="1528">
                  <c:v>22.929255000000001</c:v>
                </c:pt>
                <c:pt idx="1529">
                  <c:v>22.925592999999999</c:v>
                </c:pt>
                <c:pt idx="1530">
                  <c:v>22.899958999999999</c:v>
                </c:pt>
                <c:pt idx="1531">
                  <c:v>22.925592999999999</c:v>
                </c:pt>
                <c:pt idx="1532">
                  <c:v>22.908504000000001</c:v>
                </c:pt>
                <c:pt idx="1533">
                  <c:v>22.926814</c:v>
                </c:pt>
                <c:pt idx="1534">
                  <c:v>22.967096999999999</c:v>
                </c:pt>
                <c:pt idx="1535">
                  <c:v>22.964656000000002</c:v>
                </c:pt>
                <c:pt idx="1536">
                  <c:v>23.019587999999999</c:v>
                </c:pt>
                <c:pt idx="1537">
                  <c:v>22.992732</c:v>
                </c:pt>
                <c:pt idx="1538">
                  <c:v>23.025690999999998</c:v>
                </c:pt>
                <c:pt idx="1539">
                  <c:v>23.014704999999999</c:v>
                </c:pt>
                <c:pt idx="1540">
                  <c:v>22.935358999999998</c:v>
                </c:pt>
                <c:pt idx="1541">
                  <c:v>22.952449000000001</c:v>
                </c:pt>
                <c:pt idx="1542">
                  <c:v>22.957332000000001</c:v>
                </c:pt>
                <c:pt idx="1543">
                  <c:v>22.930475999999999</c:v>
                </c:pt>
                <c:pt idx="1544">
                  <c:v>22.954889999999999</c:v>
                </c:pt>
                <c:pt idx="1545">
                  <c:v>22.910945000000002</c:v>
                </c:pt>
                <c:pt idx="1546">
                  <c:v>22.914607</c:v>
                </c:pt>
                <c:pt idx="1547">
                  <c:v>22.985408</c:v>
                </c:pt>
                <c:pt idx="1548">
                  <c:v>22.967096999999999</c:v>
                </c:pt>
                <c:pt idx="1549">
                  <c:v>22.987849000000001</c:v>
                </c:pt>
                <c:pt idx="1550">
                  <c:v>22.962213999999999</c:v>
                </c:pt>
                <c:pt idx="1551">
                  <c:v>22.975642000000001</c:v>
                </c:pt>
                <c:pt idx="1552">
                  <c:v>22.935358999999998</c:v>
                </c:pt>
                <c:pt idx="1553">
                  <c:v>22.940242000000001</c:v>
                </c:pt>
                <c:pt idx="1554">
                  <c:v>22.924372999999999</c:v>
                </c:pt>
                <c:pt idx="1555">
                  <c:v>22.908504000000001</c:v>
                </c:pt>
                <c:pt idx="1556">
                  <c:v>23.017146</c:v>
                </c:pt>
                <c:pt idx="1557">
                  <c:v>22.982966000000001</c:v>
                </c:pt>
                <c:pt idx="1558">
                  <c:v>23.025690999999998</c:v>
                </c:pt>
                <c:pt idx="1559">
                  <c:v>23.056208999999999</c:v>
                </c:pt>
                <c:pt idx="1560">
                  <c:v>23.069635999999999</c:v>
                </c:pt>
                <c:pt idx="1561">
                  <c:v>23.070857</c:v>
                </c:pt>
                <c:pt idx="1562">
                  <c:v>23.05865</c:v>
                </c:pt>
                <c:pt idx="1563">
                  <c:v>23.037897999999998</c:v>
                </c:pt>
                <c:pt idx="1564">
                  <c:v>22.989070000000002</c:v>
                </c:pt>
                <c:pt idx="1565">
                  <c:v>22.952449000000001</c:v>
                </c:pt>
                <c:pt idx="1566">
                  <c:v>22.950006999999999</c:v>
                </c:pt>
                <c:pt idx="1567">
                  <c:v>22.929255000000001</c:v>
                </c:pt>
                <c:pt idx="1568">
                  <c:v>22.942682999999999</c:v>
                </c:pt>
                <c:pt idx="1569">
                  <c:v>22.950006999999999</c:v>
                </c:pt>
                <c:pt idx="1570">
                  <c:v>22.915828000000001</c:v>
                </c:pt>
                <c:pt idx="1571">
                  <c:v>22.957332000000001</c:v>
                </c:pt>
                <c:pt idx="1572">
                  <c:v>22.932918000000001</c:v>
                </c:pt>
                <c:pt idx="1573">
                  <c:v>22.928035000000001</c:v>
                </c:pt>
                <c:pt idx="1574">
                  <c:v>22.947565999999998</c:v>
                </c:pt>
                <c:pt idx="1575">
                  <c:v>22.967096999999999</c:v>
                </c:pt>
                <c:pt idx="1576">
                  <c:v>22.991510999999999</c:v>
                </c:pt>
                <c:pt idx="1577">
                  <c:v>22.992732</c:v>
                </c:pt>
                <c:pt idx="1578">
                  <c:v>23.017146</c:v>
                </c:pt>
                <c:pt idx="1579">
                  <c:v>23.020807999999999</c:v>
                </c:pt>
                <c:pt idx="1580">
                  <c:v>23.046443</c:v>
                </c:pt>
                <c:pt idx="1581">
                  <c:v>23.017146</c:v>
                </c:pt>
                <c:pt idx="1582">
                  <c:v>23.013483999999998</c:v>
                </c:pt>
                <c:pt idx="1583">
                  <c:v>22.993953000000001</c:v>
                </c:pt>
                <c:pt idx="1584">
                  <c:v>23.035457000000001</c:v>
                </c:pt>
                <c:pt idx="1585">
                  <c:v>23.006160000000001</c:v>
                </c:pt>
                <c:pt idx="1586">
                  <c:v>22.991510999999999</c:v>
                </c:pt>
                <c:pt idx="1587">
                  <c:v>22.984186999999999</c:v>
                </c:pt>
                <c:pt idx="1588">
                  <c:v>22.982966000000001</c:v>
                </c:pt>
                <c:pt idx="1589">
                  <c:v>23.028131999999999</c:v>
                </c:pt>
                <c:pt idx="1590">
                  <c:v>22.998836000000001</c:v>
                </c:pt>
                <c:pt idx="1591">
                  <c:v>23.033014999999999</c:v>
                </c:pt>
                <c:pt idx="1592">
                  <c:v>23.023250000000001</c:v>
                </c:pt>
                <c:pt idx="1593">
                  <c:v>23.004939</c:v>
                </c:pt>
                <c:pt idx="1594">
                  <c:v>23.065974000000001</c:v>
                </c:pt>
                <c:pt idx="1595">
                  <c:v>23.014704999999999</c:v>
                </c:pt>
                <c:pt idx="1596">
                  <c:v>23.013483999999998</c:v>
                </c:pt>
                <c:pt idx="1597">
                  <c:v>22.960993999999999</c:v>
                </c:pt>
                <c:pt idx="1598">
                  <c:v>22.969539000000001</c:v>
                </c:pt>
                <c:pt idx="1599">
                  <c:v>22.984186999999999</c:v>
                </c:pt>
                <c:pt idx="1600">
                  <c:v>23.023250000000001</c:v>
                </c:pt>
                <c:pt idx="1601">
                  <c:v>23.019587999999999</c:v>
                </c:pt>
                <c:pt idx="1602">
                  <c:v>22.970759000000001</c:v>
                </c:pt>
                <c:pt idx="1603">
                  <c:v>23.025690999999998</c:v>
                </c:pt>
                <c:pt idx="1604">
                  <c:v>23.040338999999999</c:v>
                </c:pt>
                <c:pt idx="1605">
                  <c:v>23.047664000000001</c:v>
                </c:pt>
                <c:pt idx="1606">
                  <c:v>23.078181000000001</c:v>
                </c:pt>
                <c:pt idx="1607">
                  <c:v>23.067195000000002</c:v>
                </c:pt>
                <c:pt idx="1608">
                  <c:v>23.046443</c:v>
                </c:pt>
                <c:pt idx="1609">
                  <c:v>23.097712000000001</c:v>
                </c:pt>
                <c:pt idx="1610">
                  <c:v>23.045221999999999</c:v>
                </c:pt>
                <c:pt idx="1611">
                  <c:v>23.080622999999999</c:v>
                </c:pt>
                <c:pt idx="1612">
                  <c:v>23.023250000000001</c:v>
                </c:pt>
                <c:pt idx="1613">
                  <c:v>22.991510999999999</c:v>
                </c:pt>
                <c:pt idx="1614">
                  <c:v>22.992732</c:v>
                </c:pt>
                <c:pt idx="1615">
                  <c:v>22.965876999999999</c:v>
                </c:pt>
                <c:pt idx="1616">
                  <c:v>22.978083999999999</c:v>
                </c:pt>
                <c:pt idx="1617">
                  <c:v>22.984186999999999</c:v>
                </c:pt>
                <c:pt idx="1618">
                  <c:v>23.020807999999999</c:v>
                </c:pt>
                <c:pt idx="1619">
                  <c:v>23.017146</c:v>
                </c:pt>
                <c:pt idx="1620">
                  <c:v>23.042781000000002</c:v>
                </c:pt>
                <c:pt idx="1621">
                  <c:v>23.040338999999999</c:v>
                </c:pt>
                <c:pt idx="1622">
                  <c:v>23.026911999999999</c:v>
                </c:pt>
                <c:pt idx="1623">
                  <c:v>23.025690999999998</c:v>
                </c:pt>
                <c:pt idx="1624">
                  <c:v>23.033014999999999</c:v>
                </c:pt>
                <c:pt idx="1625">
                  <c:v>22.997615</c:v>
                </c:pt>
                <c:pt idx="1626">
                  <c:v>23.012263000000001</c:v>
                </c:pt>
                <c:pt idx="1627">
                  <c:v>23.009822</c:v>
                </c:pt>
                <c:pt idx="1628">
                  <c:v>23.006160000000001</c:v>
                </c:pt>
                <c:pt idx="1629">
                  <c:v>23.028131999999999</c:v>
                </c:pt>
                <c:pt idx="1630">
                  <c:v>23.064754000000001</c:v>
                </c:pt>
                <c:pt idx="1631">
                  <c:v>23.064754000000001</c:v>
                </c:pt>
                <c:pt idx="1632">
                  <c:v>23.086725999999999</c:v>
                </c:pt>
                <c:pt idx="1633">
                  <c:v>23.05865</c:v>
                </c:pt>
                <c:pt idx="1634">
                  <c:v>23.024470000000001</c:v>
                </c:pt>
                <c:pt idx="1635">
                  <c:v>23.028131999999999</c:v>
                </c:pt>
                <c:pt idx="1636">
                  <c:v>23.003717999999999</c:v>
                </c:pt>
                <c:pt idx="1637">
                  <c:v>23.025690999999998</c:v>
                </c:pt>
                <c:pt idx="1638">
                  <c:v>23.025690999999998</c:v>
                </c:pt>
                <c:pt idx="1639">
                  <c:v>23.05865</c:v>
                </c:pt>
                <c:pt idx="1640">
                  <c:v>23.102595000000001</c:v>
                </c:pt>
                <c:pt idx="1641">
                  <c:v>23.118463999999999</c:v>
                </c:pt>
                <c:pt idx="1642">
                  <c:v>23.091608999999998</c:v>
                </c:pt>
                <c:pt idx="1643">
                  <c:v>23.095271</c:v>
                </c:pt>
                <c:pt idx="1644">
                  <c:v>23.079402000000002</c:v>
                </c:pt>
                <c:pt idx="1645">
                  <c:v>23.083064</c:v>
                </c:pt>
                <c:pt idx="1646">
                  <c:v>22.991510999999999</c:v>
                </c:pt>
                <c:pt idx="1647">
                  <c:v>23.011043000000001</c:v>
                </c:pt>
                <c:pt idx="1648">
                  <c:v>23.036677000000001</c:v>
                </c:pt>
                <c:pt idx="1649">
                  <c:v>23.106256999999999</c:v>
                </c:pt>
                <c:pt idx="1650">
                  <c:v>23.100154</c:v>
                </c:pt>
                <c:pt idx="1651">
                  <c:v>23.090388000000001</c:v>
                </c:pt>
                <c:pt idx="1652">
                  <c:v>23.122126999999999</c:v>
                </c:pt>
                <c:pt idx="1653">
                  <c:v>23.139216000000001</c:v>
                </c:pt>
                <c:pt idx="1654">
                  <c:v>23.156306000000001</c:v>
                </c:pt>
                <c:pt idx="1655">
                  <c:v>23.137996000000001</c:v>
                </c:pt>
                <c:pt idx="1656">
                  <c:v>23.113582000000001</c:v>
                </c:pt>
                <c:pt idx="1657">
                  <c:v>23.169733999999998</c:v>
                </c:pt>
                <c:pt idx="1658">
                  <c:v>23.202693</c:v>
                </c:pt>
                <c:pt idx="1659">
                  <c:v>23.192927000000001</c:v>
                </c:pt>
                <c:pt idx="1660">
                  <c:v>23.177057999999999</c:v>
                </c:pt>
                <c:pt idx="1661">
                  <c:v>23.084285000000001</c:v>
                </c:pt>
                <c:pt idx="1662">
                  <c:v>23.051326</c:v>
                </c:pt>
                <c:pt idx="1663">
                  <c:v>23.040338999999999</c:v>
                </c:pt>
                <c:pt idx="1664">
                  <c:v>23.098932999999999</c:v>
                </c:pt>
                <c:pt idx="1665">
                  <c:v>23.069635999999999</c:v>
                </c:pt>
                <c:pt idx="1666">
                  <c:v>23.045221999999999</c:v>
                </c:pt>
                <c:pt idx="1667">
                  <c:v>23.061091000000001</c:v>
                </c:pt>
                <c:pt idx="1668">
                  <c:v>23.052546</c:v>
                </c:pt>
                <c:pt idx="1669">
                  <c:v>23.094049999999999</c:v>
                </c:pt>
                <c:pt idx="1670">
                  <c:v>23.105036999999999</c:v>
                </c:pt>
                <c:pt idx="1671">
                  <c:v>23.141658</c:v>
                </c:pt>
                <c:pt idx="1672">
                  <c:v>23.101375000000001</c:v>
                </c:pt>
                <c:pt idx="1673">
                  <c:v>23.091608999999998</c:v>
                </c:pt>
                <c:pt idx="1674">
                  <c:v>23.040338999999999</c:v>
                </c:pt>
                <c:pt idx="1675">
                  <c:v>23.026911999999999</c:v>
                </c:pt>
                <c:pt idx="1676">
                  <c:v>23.042781000000002</c:v>
                </c:pt>
                <c:pt idx="1677">
                  <c:v>23.069635999999999</c:v>
                </c:pt>
                <c:pt idx="1678">
                  <c:v>23.105036999999999</c:v>
                </c:pt>
                <c:pt idx="1679">
                  <c:v>23.062311999999999</c:v>
                </c:pt>
                <c:pt idx="1680">
                  <c:v>23.127009000000001</c:v>
                </c:pt>
                <c:pt idx="1681">
                  <c:v>23.083064</c:v>
                </c:pt>
                <c:pt idx="1682">
                  <c:v>23.120906000000002</c:v>
                </c:pt>
                <c:pt idx="1683">
                  <c:v>23.117243999999999</c:v>
                </c:pt>
                <c:pt idx="1684">
                  <c:v>23.103815999999998</c:v>
                </c:pt>
                <c:pt idx="1685">
                  <c:v>23.114802000000001</c:v>
                </c:pt>
                <c:pt idx="1686">
                  <c:v>23.079402000000002</c:v>
                </c:pt>
                <c:pt idx="1687">
                  <c:v>23.002497999999999</c:v>
                </c:pt>
                <c:pt idx="1688">
                  <c:v>23.007380000000001</c:v>
                </c:pt>
                <c:pt idx="1689">
                  <c:v>23.022029</c:v>
                </c:pt>
                <c:pt idx="1690">
                  <c:v>23.013483999999998</c:v>
                </c:pt>
                <c:pt idx="1691">
                  <c:v>23.097712000000001</c:v>
                </c:pt>
                <c:pt idx="1692">
                  <c:v>23.113582000000001</c:v>
                </c:pt>
                <c:pt idx="1693">
                  <c:v>23.091608999999998</c:v>
                </c:pt>
                <c:pt idx="1694">
                  <c:v>23.114802000000001</c:v>
                </c:pt>
                <c:pt idx="1695">
                  <c:v>23.113582000000001</c:v>
                </c:pt>
                <c:pt idx="1696">
                  <c:v>23.089168000000001</c:v>
                </c:pt>
                <c:pt idx="1697">
                  <c:v>23.070857</c:v>
                </c:pt>
                <c:pt idx="1698">
                  <c:v>23.094049999999999</c:v>
                </c:pt>
                <c:pt idx="1699">
                  <c:v>23.078181000000001</c:v>
                </c:pt>
                <c:pt idx="1700">
                  <c:v>23.109919999999999</c:v>
                </c:pt>
                <c:pt idx="1701">
                  <c:v>23.133113000000002</c:v>
                </c:pt>
                <c:pt idx="1702">
                  <c:v>23.120906000000002</c:v>
                </c:pt>
                <c:pt idx="1703">
                  <c:v>23.142879000000001</c:v>
                </c:pt>
                <c:pt idx="1704">
                  <c:v>23.101375000000001</c:v>
                </c:pt>
                <c:pt idx="1705">
                  <c:v>23.068415999999999</c:v>
                </c:pt>
                <c:pt idx="1706">
                  <c:v>23.062311999999999</c:v>
                </c:pt>
                <c:pt idx="1707">
                  <c:v>23.094049999999999</c:v>
                </c:pt>
                <c:pt idx="1708">
                  <c:v>23.103815999999998</c:v>
                </c:pt>
                <c:pt idx="1709">
                  <c:v>23.133113000000002</c:v>
                </c:pt>
                <c:pt idx="1710">
                  <c:v>23.169733999999998</c:v>
                </c:pt>
                <c:pt idx="1711">
                  <c:v>23.202693</c:v>
                </c:pt>
                <c:pt idx="1712">
                  <c:v>23.153865</c:v>
                </c:pt>
                <c:pt idx="1713">
                  <c:v>23.178279</c:v>
                </c:pt>
                <c:pt idx="1714">
                  <c:v>23.136775</c:v>
                </c:pt>
                <c:pt idx="1715">
                  <c:v>23.091608999999998</c:v>
                </c:pt>
                <c:pt idx="1716">
                  <c:v>23.119685</c:v>
                </c:pt>
                <c:pt idx="1717">
                  <c:v>23.111139999999999</c:v>
                </c:pt>
                <c:pt idx="1718">
                  <c:v>23.123346999999999</c:v>
                </c:pt>
                <c:pt idx="1719">
                  <c:v>23.142879000000001</c:v>
                </c:pt>
                <c:pt idx="1720">
                  <c:v>23.112361</c:v>
                </c:pt>
                <c:pt idx="1721">
                  <c:v>23.141658</c:v>
                </c:pt>
                <c:pt idx="1722">
                  <c:v>23.135553999999999</c:v>
                </c:pt>
                <c:pt idx="1723">
                  <c:v>23.189264999999999</c:v>
                </c:pt>
                <c:pt idx="1724">
                  <c:v>23.163630000000001</c:v>
                </c:pt>
                <c:pt idx="1725">
                  <c:v>23.213678999999999</c:v>
                </c:pt>
                <c:pt idx="1726">
                  <c:v>23.249079999999999</c:v>
                </c:pt>
                <c:pt idx="1727">
                  <c:v>23.177057999999999</c:v>
                </c:pt>
                <c:pt idx="1728">
                  <c:v>23.140436999999999</c:v>
                </c:pt>
                <c:pt idx="1729">
                  <c:v>23.051326</c:v>
                </c:pt>
                <c:pt idx="1730">
                  <c:v>23.141658</c:v>
                </c:pt>
                <c:pt idx="1731">
                  <c:v>23.068415999999999</c:v>
                </c:pt>
                <c:pt idx="1732">
                  <c:v>23.107478</c:v>
                </c:pt>
                <c:pt idx="1733">
                  <c:v>23.103815999999998</c:v>
                </c:pt>
                <c:pt idx="1734">
                  <c:v>23.105036999999999</c:v>
                </c:pt>
                <c:pt idx="1735">
                  <c:v>23.146540999999999</c:v>
                </c:pt>
                <c:pt idx="1736">
                  <c:v>23.162410000000001</c:v>
                </c:pt>
                <c:pt idx="1737">
                  <c:v>23.166072</c:v>
                </c:pt>
                <c:pt idx="1738">
                  <c:v>23.180720000000001</c:v>
                </c:pt>
                <c:pt idx="1739">
                  <c:v>23.153865</c:v>
                </c:pt>
                <c:pt idx="1740">
                  <c:v>23.167293000000001</c:v>
                </c:pt>
                <c:pt idx="1741">
                  <c:v>23.161189</c:v>
                </c:pt>
                <c:pt idx="1742">
                  <c:v>23.161189</c:v>
                </c:pt>
                <c:pt idx="1743">
                  <c:v>23.239314</c:v>
                </c:pt>
                <c:pt idx="1744">
                  <c:v>23.261286999999999</c:v>
                </c:pt>
                <c:pt idx="1745">
                  <c:v>23.235652000000002</c:v>
                </c:pt>
                <c:pt idx="1746">
                  <c:v>23.225885999999999</c:v>
                </c:pt>
                <c:pt idx="1747">
                  <c:v>23.153865</c:v>
                </c:pt>
                <c:pt idx="1748">
                  <c:v>23.157527000000002</c:v>
                </c:pt>
                <c:pt idx="1749">
                  <c:v>23.119685</c:v>
                </c:pt>
                <c:pt idx="1750">
                  <c:v>23.117243999999999</c:v>
                </c:pt>
                <c:pt idx="1751">
                  <c:v>23.151423000000001</c:v>
                </c:pt>
                <c:pt idx="1752">
                  <c:v>23.163630000000001</c:v>
                </c:pt>
                <c:pt idx="1753">
                  <c:v>23.172174999999999</c:v>
                </c:pt>
                <c:pt idx="1754">
                  <c:v>23.153865</c:v>
                </c:pt>
                <c:pt idx="1755">
                  <c:v>23.189264999999999</c:v>
                </c:pt>
                <c:pt idx="1756">
                  <c:v>23.146540999999999</c:v>
                </c:pt>
                <c:pt idx="1757">
                  <c:v>23.155086000000001</c:v>
                </c:pt>
                <c:pt idx="1758">
                  <c:v>23.161189</c:v>
                </c:pt>
                <c:pt idx="1759">
                  <c:v>23.118463999999999</c:v>
                </c:pt>
                <c:pt idx="1760">
                  <c:v>23.148982</c:v>
                </c:pt>
                <c:pt idx="1761">
                  <c:v>23.172174999999999</c:v>
                </c:pt>
                <c:pt idx="1762">
                  <c:v>23.188044999999999</c:v>
                </c:pt>
                <c:pt idx="1763">
                  <c:v>23.210017000000001</c:v>
                </c:pt>
                <c:pt idx="1764">
                  <c:v>23.216121000000001</c:v>
                </c:pt>
                <c:pt idx="1765">
                  <c:v>23.219783</c:v>
                </c:pt>
                <c:pt idx="1766">
                  <c:v>23.221004000000001</c:v>
                </c:pt>
                <c:pt idx="1767">
                  <c:v>23.223445000000002</c:v>
                </c:pt>
                <c:pt idx="1768">
                  <c:v>23.223445000000002</c:v>
                </c:pt>
                <c:pt idx="1769">
                  <c:v>23.19781</c:v>
                </c:pt>
                <c:pt idx="1770">
                  <c:v>23.190486</c:v>
                </c:pt>
                <c:pt idx="1771">
                  <c:v>23.163630000000001</c:v>
                </c:pt>
                <c:pt idx="1772">
                  <c:v>23.153865</c:v>
                </c:pt>
                <c:pt idx="1773">
                  <c:v>23.156306000000001</c:v>
                </c:pt>
                <c:pt idx="1774">
                  <c:v>23.135553999999999</c:v>
                </c:pt>
                <c:pt idx="1775">
                  <c:v>23.122126999999999</c:v>
                </c:pt>
                <c:pt idx="1776">
                  <c:v>23.122126999999999</c:v>
                </c:pt>
                <c:pt idx="1777">
                  <c:v>23.122126999999999</c:v>
                </c:pt>
                <c:pt idx="1778">
                  <c:v>23.147760999999999</c:v>
                </c:pt>
                <c:pt idx="1779">
                  <c:v>23.191707000000001</c:v>
                </c:pt>
                <c:pt idx="1780">
                  <c:v>23.213678999999999</c:v>
                </c:pt>
                <c:pt idx="1781">
                  <c:v>23.233211000000001</c:v>
                </c:pt>
                <c:pt idx="1782">
                  <c:v>23.173396</c:v>
                </c:pt>
                <c:pt idx="1783">
                  <c:v>23.140436999999999</c:v>
                </c:pt>
                <c:pt idx="1784">
                  <c:v>23.139216000000001</c:v>
                </c:pt>
                <c:pt idx="1785">
                  <c:v>23.194147999999998</c:v>
                </c:pt>
                <c:pt idx="1786">
                  <c:v>23.266169999999999</c:v>
                </c:pt>
                <c:pt idx="1787">
                  <c:v>23.23199</c:v>
                </c:pt>
                <c:pt idx="1788">
                  <c:v>23.238092999999999</c:v>
                </c:pt>
                <c:pt idx="1789">
                  <c:v>23.207576</c:v>
                </c:pt>
                <c:pt idx="1790">
                  <c:v>23.130671</c:v>
                </c:pt>
                <c:pt idx="1791">
                  <c:v>23.194147999999998</c:v>
                </c:pt>
                <c:pt idx="1792">
                  <c:v>23.225885999999999</c:v>
                </c:pt>
                <c:pt idx="1793">
                  <c:v>23.255182999999999</c:v>
                </c:pt>
                <c:pt idx="1794">
                  <c:v>23.291803999999999</c:v>
                </c:pt>
                <c:pt idx="1795">
                  <c:v>23.279596999999999</c:v>
                </c:pt>
                <c:pt idx="1796">
                  <c:v>23.290583999999999</c:v>
                </c:pt>
                <c:pt idx="1797">
                  <c:v>23.253962000000001</c:v>
                </c:pt>
                <c:pt idx="1798">
                  <c:v>23.201471999999999</c:v>
                </c:pt>
                <c:pt idx="1799">
                  <c:v>23.196588999999999</c:v>
                </c:pt>
                <c:pt idx="1800">
                  <c:v>23.159967999999999</c:v>
                </c:pt>
                <c:pt idx="1801">
                  <c:v>23.129451</c:v>
                </c:pt>
                <c:pt idx="1802">
                  <c:v>23.152643999999999</c:v>
                </c:pt>
                <c:pt idx="1803">
                  <c:v>23.166072</c:v>
                </c:pt>
                <c:pt idx="1804">
                  <c:v>23.201471999999999</c:v>
                </c:pt>
                <c:pt idx="1805">
                  <c:v>23.261286999999999</c:v>
                </c:pt>
                <c:pt idx="1806">
                  <c:v>23.251521</c:v>
                </c:pt>
                <c:pt idx="1807">
                  <c:v>23.250299999999999</c:v>
                </c:pt>
                <c:pt idx="1808">
                  <c:v>23.227107</c:v>
                </c:pt>
                <c:pt idx="1809">
                  <c:v>23.183161999999999</c:v>
                </c:pt>
                <c:pt idx="1810">
                  <c:v>23.183161999999999</c:v>
                </c:pt>
                <c:pt idx="1811">
                  <c:v>23.199031000000002</c:v>
                </c:pt>
                <c:pt idx="1812">
                  <c:v>23.195368999999999</c:v>
                </c:pt>
                <c:pt idx="1813">
                  <c:v>23.183161999999999</c:v>
                </c:pt>
                <c:pt idx="1814">
                  <c:v>23.186824000000001</c:v>
                </c:pt>
                <c:pt idx="1815">
                  <c:v>23.210017000000001</c:v>
                </c:pt>
                <c:pt idx="1816">
                  <c:v>23.236872999999999</c:v>
                </c:pt>
                <c:pt idx="1817">
                  <c:v>23.246638000000001</c:v>
                </c:pt>
                <c:pt idx="1818">
                  <c:v>23.188044999999999</c:v>
                </c:pt>
                <c:pt idx="1819">
                  <c:v>23.166072</c:v>
                </c:pt>
                <c:pt idx="1820">
                  <c:v>23.166072</c:v>
                </c:pt>
                <c:pt idx="1821">
                  <c:v>23.189264999999999</c:v>
                </c:pt>
                <c:pt idx="1822">
                  <c:v>23.289363000000002</c:v>
                </c:pt>
                <c:pt idx="1823">
                  <c:v>23.307673000000001</c:v>
                </c:pt>
                <c:pt idx="1824">
                  <c:v>23.295466000000001</c:v>
                </c:pt>
                <c:pt idx="1825">
                  <c:v>23.246638000000001</c:v>
                </c:pt>
                <c:pt idx="1826">
                  <c:v>23.223445000000002</c:v>
                </c:pt>
                <c:pt idx="1827">
                  <c:v>23.213678999999999</c:v>
                </c:pt>
                <c:pt idx="1828">
                  <c:v>23.279596999999999</c:v>
                </c:pt>
                <c:pt idx="1829">
                  <c:v>23.269832000000001</c:v>
                </c:pt>
                <c:pt idx="1830">
                  <c:v>23.291803999999999</c:v>
                </c:pt>
                <c:pt idx="1831">
                  <c:v>23.249079999999999</c:v>
                </c:pt>
                <c:pt idx="1832">
                  <c:v>23.244197</c:v>
                </c:pt>
                <c:pt idx="1833">
                  <c:v>23.23199</c:v>
                </c:pt>
                <c:pt idx="1834">
                  <c:v>23.234431000000001</c:v>
                </c:pt>
                <c:pt idx="1835">
                  <c:v>23.23199</c:v>
                </c:pt>
                <c:pt idx="1836">
                  <c:v>23.190486</c:v>
                </c:pt>
                <c:pt idx="1837">
                  <c:v>23.167293000000001</c:v>
                </c:pt>
                <c:pt idx="1838">
                  <c:v>23.275935</c:v>
                </c:pt>
                <c:pt idx="1839">
                  <c:v>23.289363000000002</c:v>
                </c:pt>
                <c:pt idx="1840">
                  <c:v>23.312556000000001</c:v>
                </c:pt>
                <c:pt idx="1841">
                  <c:v>23.258845000000001</c:v>
                </c:pt>
                <c:pt idx="1842">
                  <c:v>23.271052000000001</c:v>
                </c:pt>
                <c:pt idx="1843">
                  <c:v>23.255182999999999</c:v>
                </c:pt>
                <c:pt idx="1844">
                  <c:v>23.271052000000001</c:v>
                </c:pt>
                <c:pt idx="1845">
                  <c:v>23.244197</c:v>
                </c:pt>
                <c:pt idx="1846">
                  <c:v>23.256404</c:v>
                </c:pt>
                <c:pt idx="1847">
                  <c:v>23.249079999999999</c:v>
                </c:pt>
                <c:pt idx="1848">
                  <c:v>23.203914000000001</c:v>
                </c:pt>
                <c:pt idx="1849">
                  <c:v>23.247858999999998</c:v>
                </c:pt>
                <c:pt idx="1850">
                  <c:v>23.258845000000001</c:v>
                </c:pt>
                <c:pt idx="1851">
                  <c:v>23.236872999999999</c:v>
                </c:pt>
                <c:pt idx="1852">
                  <c:v>23.280818</c:v>
                </c:pt>
                <c:pt idx="1853">
                  <c:v>23.283259000000001</c:v>
                </c:pt>
                <c:pt idx="1854">
                  <c:v>23.250299999999999</c:v>
                </c:pt>
                <c:pt idx="1855">
                  <c:v>23.240535000000001</c:v>
                </c:pt>
                <c:pt idx="1856">
                  <c:v>23.223445000000002</c:v>
                </c:pt>
                <c:pt idx="1857">
                  <c:v>23.245418000000001</c:v>
                </c:pt>
                <c:pt idx="1858">
                  <c:v>23.221004000000001</c:v>
                </c:pt>
                <c:pt idx="1859">
                  <c:v>23.278376999999999</c:v>
                </c:pt>
                <c:pt idx="1860">
                  <c:v>23.255182999999999</c:v>
                </c:pt>
                <c:pt idx="1861">
                  <c:v>23.290583999999999</c:v>
                </c:pt>
                <c:pt idx="1862">
                  <c:v>23.289363000000002</c:v>
                </c:pt>
                <c:pt idx="1863">
                  <c:v>23.228328000000001</c:v>
                </c:pt>
                <c:pt idx="1864">
                  <c:v>23.210017000000001</c:v>
                </c:pt>
                <c:pt idx="1865">
                  <c:v>23.213678999999999</c:v>
                </c:pt>
                <c:pt idx="1866">
                  <c:v>23.191707000000001</c:v>
                </c:pt>
                <c:pt idx="1867">
                  <c:v>23.257625000000001</c:v>
                </c:pt>
                <c:pt idx="1868">
                  <c:v>23.286921</c:v>
                </c:pt>
                <c:pt idx="1869">
                  <c:v>23.255182999999999</c:v>
                </c:pt>
                <c:pt idx="1870">
                  <c:v>23.293025</c:v>
                </c:pt>
                <c:pt idx="1871">
                  <c:v>23.274713999999999</c:v>
                </c:pt>
                <c:pt idx="1872">
                  <c:v>23.314997999999999</c:v>
                </c:pt>
                <c:pt idx="1873">
                  <c:v>23.341853</c:v>
                </c:pt>
                <c:pt idx="1874">
                  <c:v>23.349177000000001</c:v>
                </c:pt>
                <c:pt idx="1875">
                  <c:v>23.334529</c:v>
                </c:pt>
                <c:pt idx="1876">
                  <c:v>23.314997999999999</c:v>
                </c:pt>
                <c:pt idx="1877">
                  <c:v>23.277156000000002</c:v>
                </c:pt>
                <c:pt idx="1878">
                  <c:v>23.267389999999999</c:v>
                </c:pt>
                <c:pt idx="1879">
                  <c:v>23.278376999999999</c:v>
                </c:pt>
                <c:pt idx="1880">
                  <c:v>23.279596999999999</c:v>
                </c:pt>
                <c:pt idx="1881">
                  <c:v>23.306453000000001</c:v>
                </c:pt>
                <c:pt idx="1882">
                  <c:v>23.297908</c:v>
                </c:pt>
                <c:pt idx="1883">
                  <c:v>23.283259000000001</c:v>
                </c:pt>
                <c:pt idx="1884">
                  <c:v>23.233211000000001</c:v>
                </c:pt>
                <c:pt idx="1885">
                  <c:v>23.208796</c:v>
                </c:pt>
                <c:pt idx="1886">
                  <c:v>23.230768999999999</c:v>
                </c:pt>
                <c:pt idx="1887">
                  <c:v>23.230768999999999</c:v>
                </c:pt>
                <c:pt idx="1888">
                  <c:v>23.244197</c:v>
                </c:pt>
                <c:pt idx="1889">
                  <c:v>23.272272999999998</c:v>
                </c:pt>
                <c:pt idx="1890">
                  <c:v>23.264949000000001</c:v>
                </c:pt>
                <c:pt idx="1891">
                  <c:v>23.255182999999999</c:v>
                </c:pt>
                <c:pt idx="1892">
                  <c:v>23.334529</c:v>
                </c:pt>
                <c:pt idx="1893">
                  <c:v>23.324763000000001</c:v>
                </c:pt>
                <c:pt idx="1894">
                  <c:v>23.357721999999999</c:v>
                </c:pt>
                <c:pt idx="1895">
                  <c:v>23.357721999999999</c:v>
                </c:pt>
                <c:pt idx="1896">
                  <c:v>23.313777000000002</c:v>
                </c:pt>
                <c:pt idx="1897">
                  <c:v>23.318660000000001</c:v>
                </c:pt>
                <c:pt idx="1898">
                  <c:v>23.296686999999999</c:v>
                </c:pt>
                <c:pt idx="1899">
                  <c:v>23.313777000000002</c:v>
                </c:pt>
                <c:pt idx="1900">
                  <c:v>23.279596999999999</c:v>
                </c:pt>
                <c:pt idx="1901">
                  <c:v>23.275935</c:v>
                </c:pt>
                <c:pt idx="1902">
                  <c:v>23.274713999999999</c:v>
                </c:pt>
                <c:pt idx="1903">
                  <c:v>23.255182999999999</c:v>
                </c:pt>
                <c:pt idx="1904">
                  <c:v>23.240535000000001</c:v>
                </c:pt>
                <c:pt idx="1905">
                  <c:v>23.240535000000001</c:v>
                </c:pt>
                <c:pt idx="1906">
                  <c:v>23.244197</c:v>
                </c:pt>
                <c:pt idx="1907">
                  <c:v>23.230768999999999</c:v>
                </c:pt>
                <c:pt idx="1908">
                  <c:v>23.252742000000001</c:v>
                </c:pt>
                <c:pt idx="1909">
                  <c:v>23.308893999999999</c:v>
                </c:pt>
                <c:pt idx="1910">
                  <c:v>23.343074000000001</c:v>
                </c:pt>
                <c:pt idx="1911">
                  <c:v>23.366267000000001</c:v>
                </c:pt>
                <c:pt idx="1912">
                  <c:v>23.399225999999999</c:v>
                </c:pt>
                <c:pt idx="1913">
                  <c:v>23.350397999999998</c:v>
                </c:pt>
                <c:pt idx="1914">
                  <c:v>23.332087000000001</c:v>
                </c:pt>
                <c:pt idx="1915">
                  <c:v>23.319880000000001</c:v>
                </c:pt>
                <c:pt idx="1916">
                  <c:v>23.349177000000001</c:v>
                </c:pt>
                <c:pt idx="1917">
                  <c:v>23.351618999999999</c:v>
                </c:pt>
                <c:pt idx="1918">
                  <c:v>23.333307999999999</c:v>
                </c:pt>
                <c:pt idx="1919">
                  <c:v>23.358943</c:v>
                </c:pt>
                <c:pt idx="1920">
                  <c:v>23.376033</c:v>
                </c:pt>
                <c:pt idx="1921">
                  <c:v>23.290583999999999</c:v>
                </c:pt>
                <c:pt idx="1922">
                  <c:v>23.280818</c:v>
                </c:pt>
                <c:pt idx="1923">
                  <c:v>23.228328000000001</c:v>
                </c:pt>
                <c:pt idx="1924">
                  <c:v>23.293025</c:v>
                </c:pt>
                <c:pt idx="1925">
                  <c:v>23.313777000000002</c:v>
                </c:pt>
                <c:pt idx="1926">
                  <c:v>23.317439</c:v>
                </c:pt>
                <c:pt idx="1927">
                  <c:v>23.294246000000001</c:v>
                </c:pt>
                <c:pt idx="1928">
                  <c:v>23.304010999999999</c:v>
                </c:pt>
                <c:pt idx="1929">
                  <c:v>23.333307999999999</c:v>
                </c:pt>
                <c:pt idx="1930">
                  <c:v>23.325983999999998</c:v>
                </c:pt>
                <c:pt idx="1931">
                  <c:v>23.376033</c:v>
                </c:pt>
                <c:pt idx="1932">
                  <c:v>23.334529</c:v>
                </c:pt>
                <c:pt idx="1933">
                  <c:v>23.322322</c:v>
                </c:pt>
                <c:pt idx="1934">
                  <c:v>23.286921</c:v>
                </c:pt>
                <c:pt idx="1935">
                  <c:v>23.355281000000002</c:v>
                </c:pt>
                <c:pt idx="1936">
                  <c:v>23.329646</c:v>
                </c:pt>
                <c:pt idx="1937">
                  <c:v>23.321100999999999</c:v>
                </c:pt>
                <c:pt idx="1938">
                  <c:v>23.334529</c:v>
                </c:pt>
                <c:pt idx="1939">
                  <c:v>23.277156000000002</c:v>
                </c:pt>
                <c:pt idx="1940">
                  <c:v>23.278376999999999</c:v>
                </c:pt>
                <c:pt idx="1941">
                  <c:v>23.277156000000002</c:v>
                </c:pt>
                <c:pt idx="1942">
                  <c:v>23.261286999999999</c:v>
                </c:pt>
                <c:pt idx="1943">
                  <c:v>23.293025</c:v>
                </c:pt>
                <c:pt idx="1944">
                  <c:v>23.308893999999999</c:v>
                </c:pt>
                <c:pt idx="1945">
                  <c:v>23.378474000000001</c:v>
                </c:pt>
                <c:pt idx="1946">
                  <c:v>23.374811999999999</c:v>
                </c:pt>
                <c:pt idx="1947">
                  <c:v>23.345514999999999</c:v>
                </c:pt>
                <c:pt idx="1948">
                  <c:v>23.300349000000001</c:v>
                </c:pt>
                <c:pt idx="1949">
                  <c:v>23.358943</c:v>
                </c:pt>
                <c:pt idx="1950">
                  <c:v>23.285701</c:v>
                </c:pt>
                <c:pt idx="1951">
                  <c:v>23.249079999999999</c:v>
                </c:pt>
                <c:pt idx="1952">
                  <c:v>23.19781</c:v>
                </c:pt>
                <c:pt idx="1953">
                  <c:v>23.273493999999999</c:v>
                </c:pt>
                <c:pt idx="1954">
                  <c:v>23.321100999999999</c:v>
                </c:pt>
                <c:pt idx="1955">
                  <c:v>23.373591000000001</c:v>
                </c:pt>
                <c:pt idx="1956">
                  <c:v>23.329646</c:v>
                </c:pt>
                <c:pt idx="1957">
                  <c:v>23.376033</c:v>
                </c:pt>
                <c:pt idx="1958">
                  <c:v>23.368708999999999</c:v>
                </c:pt>
                <c:pt idx="1959">
                  <c:v>23.362604999999999</c:v>
                </c:pt>
                <c:pt idx="1960">
                  <c:v>23.293025</c:v>
                </c:pt>
                <c:pt idx="1961">
                  <c:v>23.260065999999998</c:v>
                </c:pt>
                <c:pt idx="1962">
                  <c:v>23.269832000000001</c:v>
                </c:pt>
                <c:pt idx="1963">
                  <c:v>23.282039000000001</c:v>
                </c:pt>
                <c:pt idx="1964">
                  <c:v>23.382135999999999</c:v>
                </c:pt>
                <c:pt idx="1965">
                  <c:v>23.351618999999999</c:v>
                </c:pt>
                <c:pt idx="1966">
                  <c:v>23.398005000000001</c:v>
                </c:pt>
                <c:pt idx="1967">
                  <c:v>23.373591000000001</c:v>
                </c:pt>
                <c:pt idx="1968">
                  <c:v>23.372371000000001</c:v>
                </c:pt>
                <c:pt idx="1969">
                  <c:v>23.365046</c:v>
                </c:pt>
                <c:pt idx="1970">
                  <c:v>23.345514999999999</c:v>
                </c:pt>
                <c:pt idx="1971">
                  <c:v>23.350397999999998</c:v>
                </c:pt>
                <c:pt idx="1972">
                  <c:v>23.313777000000002</c:v>
                </c:pt>
                <c:pt idx="1973">
                  <c:v>23.304010999999999</c:v>
                </c:pt>
                <c:pt idx="1974">
                  <c:v>23.261286999999999</c:v>
                </c:pt>
                <c:pt idx="1975">
                  <c:v>23.272272999999998</c:v>
                </c:pt>
                <c:pt idx="1976">
                  <c:v>23.306453000000001</c:v>
                </c:pt>
                <c:pt idx="1977">
                  <c:v>23.290583999999999</c:v>
                </c:pt>
                <c:pt idx="1978">
                  <c:v>23.277156000000002</c:v>
                </c:pt>
                <c:pt idx="1979">
                  <c:v>23.363826</c:v>
                </c:pt>
                <c:pt idx="1980">
                  <c:v>23.402888000000001</c:v>
                </c:pt>
                <c:pt idx="1981">
                  <c:v>23.432185</c:v>
                </c:pt>
                <c:pt idx="1982">
                  <c:v>23.357721999999999</c:v>
                </c:pt>
                <c:pt idx="1983">
                  <c:v>23.277156000000002</c:v>
                </c:pt>
                <c:pt idx="1984">
                  <c:v>23.269832000000001</c:v>
                </c:pt>
                <c:pt idx="1985">
                  <c:v>23.302790999999999</c:v>
                </c:pt>
                <c:pt idx="1986">
                  <c:v>23.324763000000001</c:v>
                </c:pt>
                <c:pt idx="1987">
                  <c:v>23.295466000000001</c:v>
                </c:pt>
                <c:pt idx="1988">
                  <c:v>23.345514999999999</c:v>
                </c:pt>
                <c:pt idx="1989">
                  <c:v>23.405329999999999</c:v>
                </c:pt>
                <c:pt idx="1990">
                  <c:v>23.423639999999999</c:v>
                </c:pt>
                <c:pt idx="1991">
                  <c:v>23.418756999999999</c:v>
                </c:pt>
                <c:pt idx="1992">
                  <c:v>23.312556000000001</c:v>
                </c:pt>
                <c:pt idx="1993">
                  <c:v>23.330867000000001</c:v>
                </c:pt>
                <c:pt idx="1994">
                  <c:v>23.333307999999999</c:v>
                </c:pt>
                <c:pt idx="1995">
                  <c:v>23.356501999999999</c:v>
                </c:pt>
                <c:pt idx="1996">
                  <c:v>23.366267000000001</c:v>
                </c:pt>
                <c:pt idx="1997">
                  <c:v>23.384578000000001</c:v>
                </c:pt>
                <c:pt idx="1998">
                  <c:v>23.443171</c:v>
                </c:pt>
                <c:pt idx="1999">
                  <c:v>23.467586000000001</c:v>
                </c:pt>
                <c:pt idx="2000">
                  <c:v>23.467586000000001</c:v>
                </c:pt>
                <c:pt idx="2001">
                  <c:v>23.438289000000001</c:v>
                </c:pt>
                <c:pt idx="2002">
                  <c:v>23.405329999999999</c:v>
                </c:pt>
                <c:pt idx="2003">
                  <c:v>23.373591000000001</c:v>
                </c:pt>
                <c:pt idx="2004">
                  <c:v>23.399225999999999</c:v>
                </c:pt>
                <c:pt idx="2005">
                  <c:v>23.417536999999999</c:v>
                </c:pt>
                <c:pt idx="2006">
                  <c:v>23.368708999999999</c:v>
                </c:pt>
                <c:pt idx="2007">
                  <c:v>23.401668000000001</c:v>
                </c:pt>
                <c:pt idx="2008">
                  <c:v>23.351618999999999</c:v>
                </c:pt>
                <c:pt idx="2009">
                  <c:v>23.384578000000001</c:v>
                </c:pt>
                <c:pt idx="2010">
                  <c:v>23.372371000000001</c:v>
                </c:pt>
                <c:pt idx="2011">
                  <c:v>23.366267000000001</c:v>
                </c:pt>
                <c:pt idx="2012">
                  <c:v>23.390681000000001</c:v>
                </c:pt>
                <c:pt idx="2013">
                  <c:v>23.380915999999999</c:v>
                </c:pt>
                <c:pt idx="2014">
                  <c:v>23.377253</c:v>
                </c:pt>
                <c:pt idx="2015">
                  <c:v>23.35406</c:v>
                </c:pt>
                <c:pt idx="2016">
                  <c:v>23.377253</c:v>
                </c:pt>
                <c:pt idx="2017">
                  <c:v>23.352838999999999</c:v>
                </c:pt>
                <c:pt idx="2018">
                  <c:v>23.345514999999999</c:v>
                </c:pt>
                <c:pt idx="2019">
                  <c:v>23.328424999999999</c:v>
                </c:pt>
                <c:pt idx="2020">
                  <c:v>23.345514999999999</c:v>
                </c:pt>
                <c:pt idx="2021">
                  <c:v>23.363826</c:v>
                </c:pt>
                <c:pt idx="2022">
                  <c:v>23.328424999999999</c:v>
                </c:pt>
                <c:pt idx="2023">
                  <c:v>23.333307999999999</c:v>
                </c:pt>
                <c:pt idx="2024">
                  <c:v>23.314997999999999</c:v>
                </c:pt>
                <c:pt idx="2025">
                  <c:v>23.351618999999999</c:v>
                </c:pt>
                <c:pt idx="2026">
                  <c:v>23.416315999999998</c:v>
                </c:pt>
                <c:pt idx="2027">
                  <c:v>23.439509000000001</c:v>
                </c:pt>
                <c:pt idx="2028">
                  <c:v>23.435846999999999</c:v>
                </c:pt>
                <c:pt idx="2029">
                  <c:v>23.412654</c:v>
                </c:pt>
                <c:pt idx="2030">
                  <c:v>23.391902000000002</c:v>
                </c:pt>
                <c:pt idx="2031">
                  <c:v>23.394342999999999</c:v>
                </c:pt>
                <c:pt idx="2032">
                  <c:v>23.390681000000001</c:v>
                </c:pt>
                <c:pt idx="2033">
                  <c:v>23.387018999999999</c:v>
                </c:pt>
                <c:pt idx="2034">
                  <c:v>23.396785000000001</c:v>
                </c:pt>
                <c:pt idx="2035">
                  <c:v>23.368708999999999</c:v>
                </c:pt>
                <c:pt idx="2036">
                  <c:v>23.393122999999999</c:v>
                </c:pt>
                <c:pt idx="2037">
                  <c:v>23.424861</c:v>
                </c:pt>
                <c:pt idx="2038">
                  <c:v>23.394342999999999</c:v>
                </c:pt>
                <c:pt idx="2039">
                  <c:v>23.394342999999999</c:v>
                </c:pt>
                <c:pt idx="2040">
                  <c:v>23.407771</c:v>
                </c:pt>
                <c:pt idx="2041">
                  <c:v>23.402888000000001</c:v>
                </c:pt>
                <c:pt idx="2042">
                  <c:v>23.422419000000001</c:v>
                </c:pt>
                <c:pt idx="2043">
                  <c:v>23.426082000000001</c:v>
                </c:pt>
                <c:pt idx="2044">
                  <c:v>23.485896</c:v>
                </c:pt>
                <c:pt idx="2045">
                  <c:v>23.438289000000001</c:v>
                </c:pt>
                <c:pt idx="2046">
                  <c:v>23.430963999999999</c:v>
                </c:pt>
                <c:pt idx="2047">
                  <c:v>23.398005000000001</c:v>
                </c:pt>
                <c:pt idx="2048">
                  <c:v>23.368708999999999</c:v>
                </c:pt>
                <c:pt idx="2049">
                  <c:v>23.352838999999999</c:v>
                </c:pt>
                <c:pt idx="2050">
                  <c:v>23.332087000000001</c:v>
                </c:pt>
                <c:pt idx="2051">
                  <c:v>23.405329999999999</c:v>
                </c:pt>
                <c:pt idx="2052">
                  <c:v>23.411432999999999</c:v>
                </c:pt>
                <c:pt idx="2053">
                  <c:v>23.452936999999999</c:v>
                </c:pt>
                <c:pt idx="2054">
                  <c:v>23.432185</c:v>
                </c:pt>
                <c:pt idx="2055">
                  <c:v>23.429743999999999</c:v>
                </c:pt>
                <c:pt idx="2056">
                  <c:v>23.398005000000001</c:v>
                </c:pt>
                <c:pt idx="2057">
                  <c:v>23.391902000000002</c:v>
                </c:pt>
                <c:pt idx="2058">
                  <c:v>23.405329999999999</c:v>
                </c:pt>
                <c:pt idx="2059">
                  <c:v>23.369928999999999</c:v>
                </c:pt>
                <c:pt idx="2060">
                  <c:v>23.316217999999999</c:v>
                </c:pt>
                <c:pt idx="2061">
                  <c:v>23.340631999999999</c:v>
                </c:pt>
                <c:pt idx="2062">
                  <c:v>23.385798000000001</c:v>
                </c:pt>
                <c:pt idx="2063">
                  <c:v>23.441951</c:v>
                </c:pt>
                <c:pt idx="2064">
                  <c:v>23.476130000000001</c:v>
                </c:pt>
                <c:pt idx="2065">
                  <c:v>23.448053999999999</c:v>
                </c:pt>
                <c:pt idx="2066">
                  <c:v>23.429743999999999</c:v>
                </c:pt>
                <c:pt idx="2067">
                  <c:v>23.38824</c:v>
                </c:pt>
                <c:pt idx="2068">
                  <c:v>23.355281000000002</c:v>
                </c:pt>
                <c:pt idx="2069">
                  <c:v>23.378474000000001</c:v>
                </c:pt>
                <c:pt idx="2070">
                  <c:v>23.360164000000001</c:v>
                </c:pt>
                <c:pt idx="2071">
                  <c:v>23.423639999999999</c:v>
                </c:pt>
                <c:pt idx="2072">
                  <c:v>23.487117000000001</c:v>
                </c:pt>
                <c:pt idx="2073">
                  <c:v>23.528621000000001</c:v>
                </c:pt>
                <c:pt idx="2074">
                  <c:v>23.488337000000001</c:v>
                </c:pt>
                <c:pt idx="2075">
                  <c:v>23.433406000000002</c:v>
                </c:pt>
                <c:pt idx="2076">
                  <c:v>23.429743999999999</c:v>
                </c:pt>
                <c:pt idx="2077">
                  <c:v>23.474910000000001</c:v>
                </c:pt>
                <c:pt idx="2078">
                  <c:v>23.490779</c:v>
                </c:pt>
                <c:pt idx="2079">
                  <c:v>23.482233999999998</c:v>
                </c:pt>
                <c:pt idx="2080">
                  <c:v>23.445613000000002</c:v>
                </c:pt>
                <c:pt idx="2081">
                  <c:v>23.445613000000002</c:v>
                </c:pt>
                <c:pt idx="2082">
                  <c:v>23.501764999999999</c:v>
                </c:pt>
                <c:pt idx="2083">
                  <c:v>23.542048000000001</c:v>
                </c:pt>
                <c:pt idx="2084">
                  <c:v>23.511531000000002</c:v>
                </c:pt>
                <c:pt idx="2085">
                  <c:v>23.489557999999999</c:v>
                </c:pt>
                <c:pt idx="2086">
                  <c:v>23.424861</c:v>
                </c:pt>
                <c:pt idx="2087">
                  <c:v>23.390681000000001</c:v>
                </c:pt>
                <c:pt idx="2088">
                  <c:v>23.401668000000001</c:v>
                </c:pt>
                <c:pt idx="2089">
                  <c:v>23.444392000000001</c:v>
                </c:pt>
                <c:pt idx="2090">
                  <c:v>23.450496000000001</c:v>
                </c:pt>
                <c:pt idx="2091">
                  <c:v>23.490779</c:v>
                </c:pt>
                <c:pt idx="2092">
                  <c:v>23.473689</c:v>
                </c:pt>
                <c:pt idx="2093">
                  <c:v>23.418756999999999</c:v>
                </c:pt>
                <c:pt idx="2094">
                  <c:v>23.406549999999999</c:v>
                </c:pt>
                <c:pt idx="2095">
                  <c:v>23.421199000000001</c:v>
                </c:pt>
                <c:pt idx="2096">
                  <c:v>23.455378</c:v>
                </c:pt>
                <c:pt idx="2097">
                  <c:v>23.437068</c:v>
                </c:pt>
                <c:pt idx="2098">
                  <c:v>23.500544000000001</c:v>
                </c:pt>
                <c:pt idx="2099">
                  <c:v>23.446833999999999</c:v>
                </c:pt>
                <c:pt idx="2100">
                  <c:v>23.466365</c:v>
                </c:pt>
                <c:pt idx="2101">
                  <c:v>23.435846999999999</c:v>
                </c:pt>
                <c:pt idx="2102">
                  <c:v>23.362604999999999</c:v>
                </c:pt>
                <c:pt idx="2103">
                  <c:v>23.322322</c:v>
                </c:pt>
                <c:pt idx="2104">
                  <c:v>23.346736</c:v>
                </c:pt>
                <c:pt idx="2105">
                  <c:v>23.434626999999999</c:v>
                </c:pt>
                <c:pt idx="2106">
                  <c:v>23.457820000000002</c:v>
                </c:pt>
                <c:pt idx="2107">
                  <c:v>23.482233999999998</c:v>
                </c:pt>
                <c:pt idx="2108">
                  <c:v>23.452936999999999</c:v>
                </c:pt>
                <c:pt idx="2109">
                  <c:v>23.462703000000001</c:v>
                </c:pt>
                <c:pt idx="2110">
                  <c:v>23.450496000000001</c:v>
                </c:pt>
                <c:pt idx="2111">
                  <c:v>23.410212000000001</c:v>
                </c:pt>
                <c:pt idx="2112">
                  <c:v>23.418756999999999</c:v>
                </c:pt>
                <c:pt idx="2113">
                  <c:v>23.413875000000001</c:v>
                </c:pt>
                <c:pt idx="2114">
                  <c:v>23.439509000000001</c:v>
                </c:pt>
                <c:pt idx="2115">
                  <c:v>23.444392000000001</c:v>
                </c:pt>
                <c:pt idx="2116">
                  <c:v>23.433406000000002</c:v>
                </c:pt>
                <c:pt idx="2117">
                  <c:v>23.427302000000001</c:v>
                </c:pt>
                <c:pt idx="2118">
                  <c:v>23.452936999999999</c:v>
                </c:pt>
                <c:pt idx="2119">
                  <c:v>23.494440999999998</c:v>
                </c:pt>
                <c:pt idx="2120">
                  <c:v>23.449275</c:v>
                </c:pt>
                <c:pt idx="2121">
                  <c:v>23.408992000000001</c:v>
                </c:pt>
                <c:pt idx="2122">
                  <c:v>23.417536999999999</c:v>
                </c:pt>
                <c:pt idx="2123">
                  <c:v>23.450496000000001</c:v>
                </c:pt>
                <c:pt idx="2124">
                  <c:v>23.507868999999999</c:v>
                </c:pt>
                <c:pt idx="2125">
                  <c:v>23.516414000000001</c:v>
                </c:pt>
                <c:pt idx="2126">
                  <c:v>23.495661999999999</c:v>
                </c:pt>
                <c:pt idx="2127">
                  <c:v>23.511531000000002</c:v>
                </c:pt>
                <c:pt idx="2128">
                  <c:v>23.467586000000001</c:v>
                </c:pt>
                <c:pt idx="2129">
                  <c:v>23.440729999999999</c:v>
                </c:pt>
                <c:pt idx="2130">
                  <c:v>23.407771</c:v>
                </c:pt>
                <c:pt idx="2131">
                  <c:v>23.396785000000001</c:v>
                </c:pt>
                <c:pt idx="2132">
                  <c:v>23.456599000000001</c:v>
                </c:pt>
                <c:pt idx="2133">
                  <c:v>23.473689</c:v>
                </c:pt>
                <c:pt idx="2134">
                  <c:v>23.481013000000001</c:v>
                </c:pt>
                <c:pt idx="2135">
                  <c:v>23.428522999999998</c:v>
                </c:pt>
                <c:pt idx="2136">
                  <c:v>23.465143999999999</c:v>
                </c:pt>
                <c:pt idx="2137">
                  <c:v>23.413875000000001</c:v>
                </c:pt>
                <c:pt idx="2138">
                  <c:v>23.426082000000001</c:v>
                </c:pt>
                <c:pt idx="2139">
                  <c:v>23.410212000000001</c:v>
                </c:pt>
                <c:pt idx="2140">
                  <c:v>23.405329999999999</c:v>
                </c:pt>
                <c:pt idx="2141">
                  <c:v>23.411432999999999</c:v>
                </c:pt>
                <c:pt idx="2142">
                  <c:v>23.428522999999998</c:v>
                </c:pt>
                <c:pt idx="2143">
                  <c:v>23.495661999999999</c:v>
                </c:pt>
                <c:pt idx="2144">
                  <c:v>23.493220000000001</c:v>
                </c:pt>
                <c:pt idx="2145">
                  <c:v>23.517634000000001</c:v>
                </c:pt>
                <c:pt idx="2146">
                  <c:v>23.478572</c:v>
                </c:pt>
                <c:pt idx="2147">
                  <c:v>23.455378</c:v>
                </c:pt>
                <c:pt idx="2148">
                  <c:v>23.482233999999998</c:v>
                </c:pt>
                <c:pt idx="2149">
                  <c:v>23.485896</c:v>
                </c:pt>
                <c:pt idx="2150">
                  <c:v>23.498103</c:v>
                </c:pt>
                <c:pt idx="2151">
                  <c:v>23.479793000000001</c:v>
                </c:pt>
                <c:pt idx="2152">
                  <c:v>23.506647999999998</c:v>
                </c:pt>
                <c:pt idx="2153">
                  <c:v>23.481013000000001</c:v>
                </c:pt>
                <c:pt idx="2154">
                  <c:v>23.493220000000001</c:v>
                </c:pt>
                <c:pt idx="2155">
                  <c:v>23.471247999999999</c:v>
                </c:pt>
                <c:pt idx="2156">
                  <c:v>23.487117000000001</c:v>
                </c:pt>
                <c:pt idx="2157">
                  <c:v>23.495661999999999</c:v>
                </c:pt>
                <c:pt idx="2158">
                  <c:v>23.517634000000001</c:v>
                </c:pt>
                <c:pt idx="2159">
                  <c:v>23.5274</c:v>
                </c:pt>
                <c:pt idx="2160">
                  <c:v>23.517634000000001</c:v>
                </c:pt>
                <c:pt idx="2161">
                  <c:v>23.439509000000001</c:v>
                </c:pt>
                <c:pt idx="2162">
                  <c:v>23.444392000000001</c:v>
                </c:pt>
                <c:pt idx="2163">
                  <c:v>23.426082000000001</c:v>
                </c:pt>
                <c:pt idx="2164">
                  <c:v>23.444392000000001</c:v>
                </c:pt>
                <c:pt idx="2165">
                  <c:v>23.461482</c:v>
                </c:pt>
                <c:pt idx="2166">
                  <c:v>23.470027000000002</c:v>
                </c:pt>
                <c:pt idx="2167">
                  <c:v>23.468806000000001</c:v>
                </c:pt>
                <c:pt idx="2168">
                  <c:v>23.462703000000001</c:v>
                </c:pt>
                <c:pt idx="2169">
                  <c:v>23.540828000000001</c:v>
                </c:pt>
                <c:pt idx="2170">
                  <c:v>23.595759000000001</c:v>
                </c:pt>
                <c:pt idx="2171">
                  <c:v>23.585993999999999</c:v>
                </c:pt>
                <c:pt idx="2172">
                  <c:v>23.546931000000001</c:v>
                </c:pt>
                <c:pt idx="2173">
                  <c:v>23.446833999999999</c:v>
                </c:pt>
                <c:pt idx="2174">
                  <c:v>23.460260999999999</c:v>
                </c:pt>
                <c:pt idx="2175">
                  <c:v>23.445613000000002</c:v>
                </c:pt>
                <c:pt idx="2176">
                  <c:v>23.493220000000001</c:v>
                </c:pt>
                <c:pt idx="2177">
                  <c:v>23.459040999999999</c:v>
                </c:pt>
                <c:pt idx="2178">
                  <c:v>23.455378</c:v>
                </c:pt>
                <c:pt idx="2179">
                  <c:v>23.437068</c:v>
                </c:pt>
                <c:pt idx="2180">
                  <c:v>23.451716000000001</c:v>
                </c:pt>
                <c:pt idx="2181">
                  <c:v>23.482233999999998</c:v>
                </c:pt>
                <c:pt idx="2182">
                  <c:v>23.537165999999999</c:v>
                </c:pt>
                <c:pt idx="2183">
                  <c:v>23.515193</c:v>
                </c:pt>
                <c:pt idx="2184">
                  <c:v>23.51031</c:v>
                </c:pt>
                <c:pt idx="2185">
                  <c:v>23.466365</c:v>
                </c:pt>
                <c:pt idx="2186">
                  <c:v>23.439509000000001</c:v>
                </c:pt>
                <c:pt idx="2187">
                  <c:v>23.457820000000002</c:v>
                </c:pt>
                <c:pt idx="2188">
                  <c:v>23.483454999999999</c:v>
                </c:pt>
                <c:pt idx="2189">
                  <c:v>23.516414000000001</c:v>
                </c:pt>
                <c:pt idx="2190">
                  <c:v>23.485896</c:v>
                </c:pt>
                <c:pt idx="2191">
                  <c:v>23.482233999999998</c:v>
                </c:pt>
                <c:pt idx="2192">
                  <c:v>23.506647999999998</c:v>
                </c:pt>
                <c:pt idx="2193">
                  <c:v>23.489557999999999</c:v>
                </c:pt>
                <c:pt idx="2194">
                  <c:v>23.533503</c:v>
                </c:pt>
                <c:pt idx="2195">
                  <c:v>23.467586000000001</c:v>
                </c:pt>
                <c:pt idx="2196">
                  <c:v>23.511531000000002</c:v>
                </c:pt>
                <c:pt idx="2197">
                  <c:v>23.533503</c:v>
                </c:pt>
                <c:pt idx="2198">
                  <c:v>23.512751999999999</c:v>
                </c:pt>
                <c:pt idx="2199">
                  <c:v>23.528621000000001</c:v>
                </c:pt>
                <c:pt idx="2200">
                  <c:v>23.484674999999999</c:v>
                </c:pt>
                <c:pt idx="2201">
                  <c:v>23.479793000000001</c:v>
                </c:pt>
                <c:pt idx="2202">
                  <c:v>23.455378</c:v>
                </c:pt>
                <c:pt idx="2203">
                  <c:v>23.463923000000001</c:v>
                </c:pt>
                <c:pt idx="2204">
                  <c:v>23.473689</c:v>
                </c:pt>
                <c:pt idx="2205">
                  <c:v>23.537165999999999</c:v>
                </c:pt>
                <c:pt idx="2206">
                  <c:v>23.581111</c:v>
                </c:pt>
                <c:pt idx="2207">
                  <c:v>23.571345000000001</c:v>
                </c:pt>
                <c:pt idx="2208">
                  <c:v>23.54571</c:v>
                </c:pt>
                <c:pt idx="2209">
                  <c:v>23.477350999999999</c:v>
                </c:pt>
                <c:pt idx="2210">
                  <c:v>23.513971999999999</c:v>
                </c:pt>
                <c:pt idx="2211">
                  <c:v>23.500544000000001</c:v>
                </c:pt>
                <c:pt idx="2212">
                  <c:v>23.468806000000001</c:v>
                </c:pt>
                <c:pt idx="2213">
                  <c:v>23.455378</c:v>
                </c:pt>
                <c:pt idx="2214">
                  <c:v>23.450496000000001</c:v>
                </c:pt>
                <c:pt idx="2215">
                  <c:v>23.498103</c:v>
                </c:pt>
                <c:pt idx="2216">
                  <c:v>23.535945000000002</c:v>
                </c:pt>
                <c:pt idx="2217">
                  <c:v>23.551814</c:v>
                </c:pt>
                <c:pt idx="2218">
                  <c:v>23.501764999999999</c:v>
                </c:pt>
                <c:pt idx="2219">
                  <c:v>23.473689</c:v>
                </c:pt>
                <c:pt idx="2220">
                  <c:v>23.460260999999999</c:v>
                </c:pt>
                <c:pt idx="2221">
                  <c:v>23.522517000000001</c:v>
                </c:pt>
                <c:pt idx="2222">
                  <c:v>23.5274</c:v>
                </c:pt>
                <c:pt idx="2223">
                  <c:v>23.579889999999999</c:v>
                </c:pt>
                <c:pt idx="2224">
                  <c:v>23.554255000000001</c:v>
                </c:pt>
                <c:pt idx="2225">
                  <c:v>23.579889999999999</c:v>
                </c:pt>
                <c:pt idx="2226">
                  <c:v>23.535945000000002</c:v>
                </c:pt>
                <c:pt idx="2227">
                  <c:v>23.559138000000001</c:v>
                </c:pt>
                <c:pt idx="2228">
                  <c:v>23.579889999999999</c:v>
                </c:pt>
                <c:pt idx="2229">
                  <c:v>23.601863000000002</c:v>
                </c:pt>
                <c:pt idx="2230">
                  <c:v>23.571345000000001</c:v>
                </c:pt>
                <c:pt idx="2231">
                  <c:v>23.540828000000001</c:v>
                </c:pt>
                <c:pt idx="2232">
                  <c:v>23.485896</c:v>
                </c:pt>
                <c:pt idx="2233">
                  <c:v>23.526178999999999</c:v>
                </c:pt>
                <c:pt idx="2234">
                  <c:v>23.537165999999999</c:v>
                </c:pt>
                <c:pt idx="2235">
                  <c:v>23.520076</c:v>
                </c:pt>
                <c:pt idx="2236">
                  <c:v>23.492000000000001</c:v>
                </c:pt>
                <c:pt idx="2237">
                  <c:v>23.456599000000001</c:v>
                </c:pt>
                <c:pt idx="2238">
                  <c:v>23.451716000000001</c:v>
                </c:pt>
                <c:pt idx="2239">
                  <c:v>23.393122999999999</c:v>
                </c:pt>
                <c:pt idx="2240">
                  <c:v>23.391902000000002</c:v>
                </c:pt>
                <c:pt idx="2241">
                  <c:v>23.461482</c:v>
                </c:pt>
                <c:pt idx="2242">
                  <c:v>23.456599000000001</c:v>
                </c:pt>
                <c:pt idx="2243">
                  <c:v>23.465143999999999</c:v>
                </c:pt>
                <c:pt idx="2244">
                  <c:v>23.501764999999999</c:v>
                </c:pt>
                <c:pt idx="2245">
                  <c:v>23.498103</c:v>
                </c:pt>
                <c:pt idx="2246">
                  <c:v>23.509088999999999</c:v>
                </c:pt>
                <c:pt idx="2247">
                  <c:v>23.450496000000001</c:v>
                </c:pt>
                <c:pt idx="2248">
                  <c:v>23.5274</c:v>
                </c:pt>
                <c:pt idx="2249">
                  <c:v>23.553035000000001</c:v>
                </c:pt>
                <c:pt idx="2250">
                  <c:v>23.582332000000001</c:v>
                </c:pt>
                <c:pt idx="2251">
                  <c:v>23.582332000000001</c:v>
                </c:pt>
                <c:pt idx="2252">
                  <c:v>23.531061999999999</c:v>
                </c:pt>
                <c:pt idx="2253">
                  <c:v>23.573786999999999</c:v>
                </c:pt>
                <c:pt idx="2254">
                  <c:v>23.54571</c:v>
                </c:pt>
                <c:pt idx="2255">
                  <c:v>23.568904</c:v>
                </c:pt>
                <c:pt idx="2256">
                  <c:v>23.599421</c:v>
                </c:pt>
                <c:pt idx="2257">
                  <c:v>23.538385999999999</c:v>
                </c:pt>
                <c:pt idx="2258">
                  <c:v>23.573786999999999</c:v>
                </c:pt>
                <c:pt idx="2259">
                  <c:v>23.513971999999999</c:v>
                </c:pt>
                <c:pt idx="2260">
                  <c:v>23.520076</c:v>
                </c:pt>
                <c:pt idx="2261">
                  <c:v>23.561579999999999</c:v>
                </c:pt>
                <c:pt idx="2262">
                  <c:v>23.594539000000001</c:v>
                </c:pt>
                <c:pt idx="2263">
                  <c:v>23.579889999999999</c:v>
                </c:pt>
                <c:pt idx="2264">
                  <c:v>23.524958999999999</c:v>
                </c:pt>
                <c:pt idx="2265">
                  <c:v>23.529841000000001</c:v>
                </c:pt>
                <c:pt idx="2266">
                  <c:v>23.515193</c:v>
                </c:pt>
                <c:pt idx="2267">
                  <c:v>23.532283</c:v>
                </c:pt>
                <c:pt idx="2268">
                  <c:v>23.520076</c:v>
                </c:pt>
                <c:pt idx="2269">
                  <c:v>23.607966000000001</c:v>
                </c:pt>
                <c:pt idx="2270">
                  <c:v>23.570125000000001</c:v>
                </c:pt>
                <c:pt idx="2271">
                  <c:v>23.616510999999999</c:v>
                </c:pt>
                <c:pt idx="2272">
                  <c:v>23.579889999999999</c:v>
                </c:pt>
                <c:pt idx="2273">
                  <c:v>23.589656000000002</c:v>
                </c:pt>
                <c:pt idx="2274">
                  <c:v>23.526178999999999</c:v>
                </c:pt>
                <c:pt idx="2275">
                  <c:v>23.481013000000001</c:v>
                </c:pt>
                <c:pt idx="2276">
                  <c:v>23.467586000000001</c:v>
                </c:pt>
                <c:pt idx="2277">
                  <c:v>23.529841000000001</c:v>
                </c:pt>
                <c:pt idx="2278">
                  <c:v>23.54449</c:v>
                </c:pt>
                <c:pt idx="2279">
                  <c:v>23.581111</c:v>
                </c:pt>
                <c:pt idx="2280">
                  <c:v>23.546931000000001</c:v>
                </c:pt>
                <c:pt idx="2281">
                  <c:v>23.562799999999999</c:v>
                </c:pt>
                <c:pt idx="2282">
                  <c:v>23.564021</c:v>
                </c:pt>
                <c:pt idx="2283">
                  <c:v>23.585993999999999</c:v>
                </c:pt>
                <c:pt idx="2284">
                  <c:v>23.556697</c:v>
                </c:pt>
                <c:pt idx="2285">
                  <c:v>23.495661999999999</c:v>
                </c:pt>
                <c:pt idx="2286">
                  <c:v>23.488337000000001</c:v>
                </c:pt>
                <c:pt idx="2287">
                  <c:v>23.470027000000002</c:v>
                </c:pt>
                <c:pt idx="2288">
                  <c:v>23.529841000000001</c:v>
                </c:pt>
                <c:pt idx="2289">
                  <c:v>23.538385999999999</c:v>
                </c:pt>
                <c:pt idx="2290">
                  <c:v>23.622615</c:v>
                </c:pt>
                <c:pt idx="2291">
                  <c:v>23.633600999999999</c:v>
                </c:pt>
                <c:pt idx="2292">
                  <c:v>23.639704999999999</c:v>
                </c:pt>
                <c:pt idx="2293">
                  <c:v>23.577449000000001</c:v>
                </c:pt>
                <c:pt idx="2294">
                  <c:v>23.554255000000001</c:v>
                </c:pt>
                <c:pt idx="2295">
                  <c:v>23.534724000000001</c:v>
                </c:pt>
                <c:pt idx="2296">
                  <c:v>23.588435</c:v>
                </c:pt>
                <c:pt idx="2297">
                  <c:v>23.592096999999999</c:v>
                </c:pt>
                <c:pt idx="2298">
                  <c:v>23.606746000000001</c:v>
                </c:pt>
                <c:pt idx="2299">
                  <c:v>23.607966000000001</c:v>
                </c:pt>
                <c:pt idx="2300">
                  <c:v>23.581111</c:v>
                </c:pt>
                <c:pt idx="2301">
                  <c:v>23.571345000000001</c:v>
                </c:pt>
                <c:pt idx="2302">
                  <c:v>23.546931000000001</c:v>
                </c:pt>
                <c:pt idx="2303">
                  <c:v>23.532283</c:v>
                </c:pt>
                <c:pt idx="2304">
                  <c:v>23.555475999999999</c:v>
                </c:pt>
                <c:pt idx="2305">
                  <c:v>23.553035000000001</c:v>
                </c:pt>
                <c:pt idx="2306">
                  <c:v>23.584772999999998</c:v>
                </c:pt>
                <c:pt idx="2307">
                  <c:v>23.556697</c:v>
                </c:pt>
                <c:pt idx="2308">
                  <c:v>23.553035000000001</c:v>
                </c:pt>
                <c:pt idx="2309">
                  <c:v>23.542048000000001</c:v>
                </c:pt>
                <c:pt idx="2310">
                  <c:v>23.54571</c:v>
                </c:pt>
                <c:pt idx="2311">
                  <c:v>23.553035000000001</c:v>
                </c:pt>
                <c:pt idx="2312">
                  <c:v>23.528621000000001</c:v>
                </c:pt>
                <c:pt idx="2313">
                  <c:v>23.554255000000001</c:v>
                </c:pt>
                <c:pt idx="2314">
                  <c:v>23.596979999999999</c:v>
                </c:pt>
                <c:pt idx="2315">
                  <c:v>23.618953000000001</c:v>
                </c:pt>
                <c:pt idx="2316">
                  <c:v>23.670221999999999</c:v>
                </c:pt>
                <c:pt idx="2317">
                  <c:v>23.665338999999999</c:v>
                </c:pt>
                <c:pt idx="2318">
                  <c:v>23.622615</c:v>
                </c:pt>
                <c:pt idx="2319">
                  <c:v>23.592096999999999</c:v>
                </c:pt>
                <c:pt idx="2320">
                  <c:v>23.513971999999999</c:v>
                </c:pt>
                <c:pt idx="2321">
                  <c:v>23.556697</c:v>
                </c:pt>
                <c:pt idx="2322">
                  <c:v>23.593318</c:v>
                </c:pt>
                <c:pt idx="2323">
                  <c:v>23.601863000000002</c:v>
                </c:pt>
                <c:pt idx="2324">
                  <c:v>23.596979999999999</c:v>
                </c:pt>
                <c:pt idx="2325">
                  <c:v>23.579889999999999</c:v>
                </c:pt>
                <c:pt idx="2326">
                  <c:v>23.557918000000001</c:v>
                </c:pt>
                <c:pt idx="2327">
                  <c:v>23.524958999999999</c:v>
                </c:pt>
                <c:pt idx="2328">
                  <c:v>23.54449</c:v>
                </c:pt>
                <c:pt idx="2329">
                  <c:v>23.553035000000001</c:v>
                </c:pt>
                <c:pt idx="2330">
                  <c:v>23.603083999999999</c:v>
                </c:pt>
                <c:pt idx="2331">
                  <c:v>23.572565999999998</c:v>
                </c:pt>
                <c:pt idx="2332">
                  <c:v>23.562799999999999</c:v>
                </c:pt>
                <c:pt idx="2333">
                  <c:v>23.538385999999999</c:v>
                </c:pt>
                <c:pt idx="2334">
                  <c:v>23.517634000000001</c:v>
                </c:pt>
                <c:pt idx="2335">
                  <c:v>23.559138000000001</c:v>
                </c:pt>
                <c:pt idx="2336">
                  <c:v>23.609186999999999</c:v>
                </c:pt>
                <c:pt idx="2337">
                  <c:v>23.660457000000001</c:v>
                </c:pt>
                <c:pt idx="2338">
                  <c:v>23.703181000000001</c:v>
                </c:pt>
                <c:pt idx="2339">
                  <c:v>23.653131999999999</c:v>
                </c:pt>
                <c:pt idx="2340">
                  <c:v>23.599421</c:v>
                </c:pt>
                <c:pt idx="2341">
                  <c:v>23.598201</c:v>
                </c:pt>
                <c:pt idx="2342">
                  <c:v>23.618953000000001</c:v>
                </c:pt>
                <c:pt idx="2343">
                  <c:v>23.582332000000001</c:v>
                </c:pt>
                <c:pt idx="2344">
                  <c:v>23.511531000000002</c:v>
                </c:pt>
                <c:pt idx="2345">
                  <c:v>23.504207000000001</c:v>
                </c:pt>
                <c:pt idx="2346">
                  <c:v>23.526178999999999</c:v>
                </c:pt>
                <c:pt idx="2347">
                  <c:v>23.529841000000001</c:v>
                </c:pt>
                <c:pt idx="2348">
                  <c:v>23.555475999999999</c:v>
                </c:pt>
                <c:pt idx="2349">
                  <c:v>23.562799999999999</c:v>
                </c:pt>
                <c:pt idx="2350">
                  <c:v>23.566462000000001</c:v>
                </c:pt>
                <c:pt idx="2351">
                  <c:v>23.636043000000001</c:v>
                </c:pt>
                <c:pt idx="2352">
                  <c:v>23.654353</c:v>
                </c:pt>
                <c:pt idx="2353">
                  <c:v>23.614070000000002</c:v>
                </c:pt>
                <c:pt idx="2354">
                  <c:v>23.567682999999999</c:v>
                </c:pt>
                <c:pt idx="2355">
                  <c:v>23.573786999999999</c:v>
                </c:pt>
                <c:pt idx="2356">
                  <c:v>23.672664000000001</c:v>
                </c:pt>
                <c:pt idx="2357">
                  <c:v>23.616510999999999</c:v>
                </c:pt>
                <c:pt idx="2358">
                  <c:v>23.634822</c:v>
                </c:pt>
                <c:pt idx="2359">
                  <c:v>23.637263000000001</c:v>
                </c:pt>
                <c:pt idx="2360">
                  <c:v>23.632380000000001</c:v>
                </c:pt>
                <c:pt idx="2361">
                  <c:v>23.585993999999999</c:v>
                </c:pt>
                <c:pt idx="2362">
                  <c:v>23.603083999999999</c:v>
                </c:pt>
                <c:pt idx="2363">
                  <c:v>23.631160000000001</c:v>
                </c:pt>
                <c:pt idx="2364">
                  <c:v>23.640924999999999</c:v>
                </c:pt>
                <c:pt idx="2365">
                  <c:v>23.612849000000001</c:v>
                </c:pt>
                <c:pt idx="2366">
                  <c:v>23.607966000000001</c:v>
                </c:pt>
                <c:pt idx="2367">
                  <c:v>23.595759000000001</c:v>
                </c:pt>
                <c:pt idx="2368">
                  <c:v>23.582332000000001</c:v>
                </c:pt>
                <c:pt idx="2369">
                  <c:v>23.579889999999999</c:v>
                </c:pt>
                <c:pt idx="2370">
                  <c:v>23.651911999999999</c:v>
                </c:pt>
                <c:pt idx="2371">
                  <c:v>23.648250000000001</c:v>
                </c:pt>
                <c:pt idx="2372">
                  <c:v>23.643367000000001</c:v>
                </c:pt>
                <c:pt idx="2373">
                  <c:v>23.595759000000001</c:v>
                </c:pt>
                <c:pt idx="2374">
                  <c:v>23.611628</c:v>
                </c:pt>
                <c:pt idx="2375">
                  <c:v>23.579889999999999</c:v>
                </c:pt>
                <c:pt idx="2376">
                  <c:v>23.592096999999999</c:v>
                </c:pt>
                <c:pt idx="2377">
                  <c:v>23.622615</c:v>
                </c:pt>
                <c:pt idx="2378">
                  <c:v>23.587213999999999</c:v>
                </c:pt>
                <c:pt idx="2379">
                  <c:v>23.556697</c:v>
                </c:pt>
                <c:pt idx="2380">
                  <c:v>23.484674999999999</c:v>
                </c:pt>
                <c:pt idx="2381">
                  <c:v>23.462703000000001</c:v>
                </c:pt>
                <c:pt idx="2382">
                  <c:v>23.565242000000001</c:v>
                </c:pt>
                <c:pt idx="2383">
                  <c:v>23.618953000000001</c:v>
                </c:pt>
                <c:pt idx="2384">
                  <c:v>23.689753</c:v>
                </c:pt>
                <c:pt idx="2385">
                  <c:v>23.628717999999999</c:v>
                </c:pt>
                <c:pt idx="2386">
                  <c:v>23.612849000000001</c:v>
                </c:pt>
                <c:pt idx="2387">
                  <c:v>23.589656000000002</c:v>
                </c:pt>
                <c:pt idx="2388">
                  <c:v>23.604303999999999</c:v>
                </c:pt>
                <c:pt idx="2389">
                  <c:v>23.610408</c:v>
                </c:pt>
                <c:pt idx="2390">
                  <c:v>23.632380000000001</c:v>
                </c:pt>
                <c:pt idx="2391">
                  <c:v>23.654353</c:v>
                </c:pt>
                <c:pt idx="2392">
                  <c:v>23.640924999999999</c:v>
                </c:pt>
                <c:pt idx="2393">
                  <c:v>23.582332000000001</c:v>
                </c:pt>
                <c:pt idx="2394">
                  <c:v>23.528621000000001</c:v>
                </c:pt>
                <c:pt idx="2395">
                  <c:v>23.562799999999999</c:v>
                </c:pt>
                <c:pt idx="2396">
                  <c:v>23.618953000000001</c:v>
                </c:pt>
                <c:pt idx="2397">
                  <c:v>23.654353</c:v>
                </c:pt>
                <c:pt idx="2398">
                  <c:v>23.618953000000001</c:v>
                </c:pt>
                <c:pt idx="2399">
                  <c:v>23.576228</c:v>
                </c:pt>
                <c:pt idx="2400">
                  <c:v>23.590876999999999</c:v>
                </c:pt>
                <c:pt idx="2401">
                  <c:v>23.626277000000002</c:v>
                </c:pt>
                <c:pt idx="2402">
                  <c:v>23.708064</c:v>
                </c:pt>
                <c:pt idx="2403">
                  <c:v>23.709285000000001</c:v>
                </c:pt>
                <c:pt idx="2404">
                  <c:v>23.725154</c:v>
                </c:pt>
                <c:pt idx="2405">
                  <c:v>23.687311999999999</c:v>
                </c:pt>
                <c:pt idx="2406">
                  <c:v>23.607966000000001</c:v>
                </c:pt>
                <c:pt idx="2407">
                  <c:v>23.600642000000001</c:v>
                </c:pt>
                <c:pt idx="2408">
                  <c:v>23.577449000000001</c:v>
                </c:pt>
                <c:pt idx="2409">
                  <c:v>23.665338999999999</c:v>
                </c:pt>
                <c:pt idx="2410">
                  <c:v>23.629939</c:v>
                </c:pt>
                <c:pt idx="2411">
                  <c:v>23.673884000000001</c:v>
                </c:pt>
                <c:pt idx="2412">
                  <c:v>23.614070000000002</c:v>
                </c:pt>
                <c:pt idx="2413">
                  <c:v>23.617732</c:v>
                </c:pt>
                <c:pt idx="2414">
                  <c:v>23.593318</c:v>
                </c:pt>
                <c:pt idx="2415">
                  <c:v>23.565242000000001</c:v>
                </c:pt>
                <c:pt idx="2416">
                  <c:v>23.565242000000001</c:v>
                </c:pt>
                <c:pt idx="2417">
                  <c:v>23.611628</c:v>
                </c:pt>
                <c:pt idx="2418">
                  <c:v>23.675104999999999</c:v>
                </c:pt>
                <c:pt idx="2419">
                  <c:v>23.704402000000002</c:v>
                </c:pt>
                <c:pt idx="2420">
                  <c:v>23.660457000000001</c:v>
                </c:pt>
                <c:pt idx="2421">
                  <c:v>23.599421</c:v>
                </c:pt>
                <c:pt idx="2422">
                  <c:v>23.588435</c:v>
                </c:pt>
                <c:pt idx="2423">
                  <c:v>23.636043000000001</c:v>
                </c:pt>
                <c:pt idx="2424">
                  <c:v>23.651911999999999</c:v>
                </c:pt>
                <c:pt idx="2425">
                  <c:v>23.690974000000001</c:v>
                </c:pt>
                <c:pt idx="2426">
                  <c:v>23.675104999999999</c:v>
                </c:pt>
                <c:pt idx="2427">
                  <c:v>23.682428999999999</c:v>
                </c:pt>
                <c:pt idx="2428">
                  <c:v>23.655574000000001</c:v>
                </c:pt>
                <c:pt idx="2429">
                  <c:v>23.617732</c:v>
                </c:pt>
                <c:pt idx="2430">
                  <c:v>23.629939</c:v>
                </c:pt>
                <c:pt idx="2431">
                  <c:v>23.720271</c:v>
                </c:pt>
                <c:pt idx="2432">
                  <c:v>23.705622999999999</c:v>
                </c:pt>
                <c:pt idx="2433">
                  <c:v>23.661677000000001</c:v>
                </c:pt>
                <c:pt idx="2434">
                  <c:v>23.678767000000001</c:v>
                </c:pt>
                <c:pt idx="2435">
                  <c:v>23.704402000000002</c:v>
                </c:pt>
                <c:pt idx="2436">
                  <c:v>23.730036999999999</c:v>
                </c:pt>
                <c:pt idx="2437">
                  <c:v>23.631160000000001</c:v>
                </c:pt>
                <c:pt idx="2438">
                  <c:v>23.584772999999998</c:v>
                </c:pt>
                <c:pt idx="2439">
                  <c:v>23.561579999999999</c:v>
                </c:pt>
                <c:pt idx="2440">
                  <c:v>23.621393999999999</c:v>
                </c:pt>
                <c:pt idx="2441">
                  <c:v>23.590876999999999</c:v>
                </c:pt>
                <c:pt idx="2442">
                  <c:v>23.647029</c:v>
                </c:pt>
                <c:pt idx="2443">
                  <c:v>23.660457000000001</c:v>
                </c:pt>
                <c:pt idx="2444">
                  <c:v>23.705622999999999</c:v>
                </c:pt>
                <c:pt idx="2445">
                  <c:v>23.673884000000001</c:v>
                </c:pt>
                <c:pt idx="2446">
                  <c:v>23.675104999999999</c:v>
                </c:pt>
                <c:pt idx="2447">
                  <c:v>23.699518999999999</c:v>
                </c:pt>
                <c:pt idx="2448">
                  <c:v>23.639704999999999</c:v>
                </c:pt>
                <c:pt idx="2449">
                  <c:v>23.622615</c:v>
                </c:pt>
                <c:pt idx="2450">
                  <c:v>23.588435</c:v>
                </c:pt>
                <c:pt idx="2451">
                  <c:v>23.540828000000001</c:v>
                </c:pt>
                <c:pt idx="2452">
                  <c:v>23.605525</c:v>
                </c:pt>
                <c:pt idx="2453">
                  <c:v>23.673884000000001</c:v>
                </c:pt>
                <c:pt idx="2454">
                  <c:v>23.675104999999999</c:v>
                </c:pt>
                <c:pt idx="2455">
                  <c:v>23.639704999999999</c:v>
                </c:pt>
                <c:pt idx="2456">
                  <c:v>23.617732</c:v>
                </c:pt>
                <c:pt idx="2457">
                  <c:v>23.623835</c:v>
                </c:pt>
                <c:pt idx="2458">
                  <c:v>23.692195000000002</c:v>
                </c:pt>
                <c:pt idx="2459">
                  <c:v>23.714168000000001</c:v>
                </c:pt>
                <c:pt idx="2460">
                  <c:v>23.621393999999999</c:v>
                </c:pt>
                <c:pt idx="2461">
                  <c:v>23.590876999999999</c:v>
                </c:pt>
                <c:pt idx="2462">
                  <c:v>23.577449000000001</c:v>
                </c:pt>
                <c:pt idx="2463">
                  <c:v>23.634822</c:v>
                </c:pt>
                <c:pt idx="2464">
                  <c:v>23.578669000000001</c:v>
                </c:pt>
                <c:pt idx="2465">
                  <c:v>23.594539000000001</c:v>
                </c:pt>
                <c:pt idx="2466">
                  <c:v>23.644587000000001</c:v>
                </c:pt>
                <c:pt idx="2467">
                  <c:v>23.655574000000001</c:v>
                </c:pt>
                <c:pt idx="2468">
                  <c:v>23.636043000000001</c:v>
                </c:pt>
                <c:pt idx="2469">
                  <c:v>23.599421</c:v>
                </c:pt>
                <c:pt idx="2470">
                  <c:v>23.665338999999999</c:v>
                </c:pt>
                <c:pt idx="2471">
                  <c:v>23.732478</c:v>
                </c:pt>
                <c:pt idx="2472">
                  <c:v>23.70196</c:v>
                </c:pt>
                <c:pt idx="2473">
                  <c:v>23.631160000000001</c:v>
                </c:pt>
                <c:pt idx="2474">
                  <c:v>23.679988000000002</c:v>
                </c:pt>
                <c:pt idx="2475">
                  <c:v>23.672664000000001</c:v>
                </c:pt>
                <c:pt idx="2476">
                  <c:v>23.681208999999999</c:v>
                </c:pt>
                <c:pt idx="2477">
                  <c:v>23.686091000000001</c:v>
                </c:pt>
                <c:pt idx="2478">
                  <c:v>23.704402000000002</c:v>
                </c:pt>
                <c:pt idx="2479">
                  <c:v>23.636043000000001</c:v>
                </c:pt>
                <c:pt idx="2480">
                  <c:v>23.628717999999999</c:v>
                </c:pt>
                <c:pt idx="2481">
                  <c:v>23.625056000000001</c:v>
                </c:pt>
                <c:pt idx="2482">
                  <c:v>23.650690999999998</c:v>
                </c:pt>
                <c:pt idx="2483">
                  <c:v>23.626277000000002</c:v>
                </c:pt>
                <c:pt idx="2484">
                  <c:v>23.582332000000001</c:v>
                </c:pt>
                <c:pt idx="2485">
                  <c:v>23.589656000000002</c:v>
                </c:pt>
                <c:pt idx="2486">
                  <c:v>23.650690999999998</c:v>
                </c:pt>
                <c:pt idx="2487">
                  <c:v>23.632380000000001</c:v>
                </c:pt>
                <c:pt idx="2488">
                  <c:v>23.669001999999999</c:v>
                </c:pt>
                <c:pt idx="2489">
                  <c:v>23.667781000000002</c:v>
                </c:pt>
                <c:pt idx="2490">
                  <c:v>23.649470000000001</c:v>
                </c:pt>
                <c:pt idx="2491">
                  <c:v>23.650690999999998</c:v>
                </c:pt>
                <c:pt idx="2492">
                  <c:v>23.661677000000001</c:v>
                </c:pt>
                <c:pt idx="2493">
                  <c:v>23.662897999999998</c:v>
                </c:pt>
                <c:pt idx="2494">
                  <c:v>23.617732</c:v>
                </c:pt>
                <c:pt idx="2495">
                  <c:v>23.647029</c:v>
                </c:pt>
                <c:pt idx="2496">
                  <c:v>23.642146</c:v>
                </c:pt>
                <c:pt idx="2497">
                  <c:v>23.670221999999999</c:v>
                </c:pt>
                <c:pt idx="2498">
                  <c:v>23.694635999999999</c:v>
                </c:pt>
                <c:pt idx="2499">
                  <c:v>23.704402000000002</c:v>
                </c:pt>
                <c:pt idx="2500">
                  <c:v>23.710505000000001</c:v>
                </c:pt>
                <c:pt idx="2501">
                  <c:v>23.649470000000001</c:v>
                </c:pt>
                <c:pt idx="2502">
                  <c:v>23.632380000000001</c:v>
                </c:pt>
                <c:pt idx="2503">
                  <c:v>23.639704999999999</c:v>
                </c:pt>
                <c:pt idx="2504">
                  <c:v>23.70074</c:v>
                </c:pt>
                <c:pt idx="2505">
                  <c:v>23.670221999999999</c:v>
                </c:pt>
                <c:pt idx="2506">
                  <c:v>23.698298000000001</c:v>
                </c:pt>
                <c:pt idx="2507">
                  <c:v>23.621393999999999</c:v>
                </c:pt>
                <c:pt idx="2508">
                  <c:v>23.627497999999999</c:v>
                </c:pt>
                <c:pt idx="2509">
                  <c:v>23.634822</c:v>
                </c:pt>
                <c:pt idx="2510">
                  <c:v>23.650690999999998</c:v>
                </c:pt>
                <c:pt idx="2511">
                  <c:v>23.637263000000001</c:v>
                </c:pt>
                <c:pt idx="2512">
                  <c:v>23.656794000000001</c:v>
                </c:pt>
                <c:pt idx="2513">
                  <c:v>23.669001999999999</c:v>
                </c:pt>
                <c:pt idx="2514">
                  <c:v>23.665338999999999</c:v>
                </c:pt>
                <c:pt idx="2515">
                  <c:v>23.667781000000002</c:v>
                </c:pt>
                <c:pt idx="2516">
                  <c:v>23.588435</c:v>
                </c:pt>
                <c:pt idx="2517">
                  <c:v>23.610408</c:v>
                </c:pt>
                <c:pt idx="2518">
                  <c:v>23.627497999999999</c:v>
                </c:pt>
                <c:pt idx="2519">
                  <c:v>23.650690999999998</c:v>
                </c:pt>
                <c:pt idx="2520">
                  <c:v>23.671443</c:v>
                </c:pt>
                <c:pt idx="2521">
                  <c:v>23.709285000000001</c:v>
                </c:pt>
                <c:pt idx="2522">
                  <c:v>23.667781000000002</c:v>
                </c:pt>
                <c:pt idx="2523">
                  <c:v>23.654353</c:v>
                </c:pt>
                <c:pt idx="2524">
                  <c:v>23.639704999999999</c:v>
                </c:pt>
                <c:pt idx="2525">
                  <c:v>23.616510999999999</c:v>
                </c:pt>
                <c:pt idx="2526">
                  <c:v>23.579889999999999</c:v>
                </c:pt>
                <c:pt idx="2527">
                  <c:v>23.570125000000001</c:v>
                </c:pt>
                <c:pt idx="2528">
                  <c:v>23.603083999999999</c:v>
                </c:pt>
                <c:pt idx="2529">
                  <c:v>23.633600999999999</c:v>
                </c:pt>
                <c:pt idx="2530">
                  <c:v>23.607966000000001</c:v>
                </c:pt>
                <c:pt idx="2531">
                  <c:v>23.629939</c:v>
                </c:pt>
                <c:pt idx="2532">
                  <c:v>23.644587000000001</c:v>
                </c:pt>
                <c:pt idx="2533">
                  <c:v>23.654353</c:v>
                </c:pt>
                <c:pt idx="2534">
                  <c:v>23.596979999999999</c:v>
                </c:pt>
                <c:pt idx="2535">
                  <c:v>23.567682999999999</c:v>
                </c:pt>
                <c:pt idx="2536">
                  <c:v>23.634822</c:v>
                </c:pt>
                <c:pt idx="2537">
                  <c:v>23.639704999999999</c:v>
                </c:pt>
                <c:pt idx="2538">
                  <c:v>23.621393999999999</c:v>
                </c:pt>
                <c:pt idx="2539">
                  <c:v>23.684871000000001</c:v>
                </c:pt>
                <c:pt idx="2540">
                  <c:v>23.659236</c:v>
                </c:pt>
                <c:pt idx="2541">
                  <c:v>23.656794000000001</c:v>
                </c:pt>
                <c:pt idx="2542">
                  <c:v>23.673884000000001</c:v>
                </c:pt>
                <c:pt idx="2543">
                  <c:v>23.70074</c:v>
                </c:pt>
                <c:pt idx="2544">
                  <c:v>23.682428999999999</c:v>
                </c:pt>
                <c:pt idx="2545">
                  <c:v>23.693415999999999</c:v>
                </c:pt>
                <c:pt idx="2546">
                  <c:v>23.645807999999999</c:v>
                </c:pt>
                <c:pt idx="2547">
                  <c:v>23.667781000000002</c:v>
                </c:pt>
                <c:pt idx="2548">
                  <c:v>23.690974000000001</c:v>
                </c:pt>
                <c:pt idx="2549">
                  <c:v>23.660457000000001</c:v>
                </c:pt>
                <c:pt idx="2550">
                  <c:v>23.626277000000002</c:v>
                </c:pt>
                <c:pt idx="2551">
                  <c:v>23.631160000000001</c:v>
                </c:pt>
                <c:pt idx="2552">
                  <c:v>23.603083999999999</c:v>
                </c:pt>
                <c:pt idx="2553">
                  <c:v>23.623835</c:v>
                </c:pt>
                <c:pt idx="2554">
                  <c:v>23.592096999999999</c:v>
                </c:pt>
                <c:pt idx="2555">
                  <c:v>23.659236</c:v>
                </c:pt>
                <c:pt idx="2556">
                  <c:v>23.690974000000001</c:v>
                </c:pt>
                <c:pt idx="2557">
                  <c:v>23.736139999999999</c:v>
                </c:pt>
                <c:pt idx="2558">
                  <c:v>23.712947</c:v>
                </c:pt>
                <c:pt idx="2559">
                  <c:v>23.68365</c:v>
                </c:pt>
                <c:pt idx="2560">
                  <c:v>23.689753</c:v>
                </c:pt>
                <c:pt idx="2561">
                  <c:v>23.642146</c:v>
                </c:pt>
                <c:pt idx="2562">
                  <c:v>23.636043000000001</c:v>
                </c:pt>
                <c:pt idx="2563">
                  <c:v>23.651911999999999</c:v>
                </c:pt>
                <c:pt idx="2564">
                  <c:v>23.699518999999999</c:v>
                </c:pt>
                <c:pt idx="2565">
                  <c:v>23.692195000000002</c:v>
                </c:pt>
                <c:pt idx="2566">
                  <c:v>23.634822</c:v>
                </c:pt>
                <c:pt idx="2567">
                  <c:v>23.633600999999999</c:v>
                </c:pt>
                <c:pt idx="2568">
                  <c:v>23.629939</c:v>
                </c:pt>
                <c:pt idx="2569">
                  <c:v>23.637263000000001</c:v>
                </c:pt>
                <c:pt idx="2570">
                  <c:v>23.650690999999998</c:v>
                </c:pt>
                <c:pt idx="2571">
                  <c:v>23.625056000000001</c:v>
                </c:pt>
                <c:pt idx="2572">
                  <c:v>23.639704999999999</c:v>
                </c:pt>
                <c:pt idx="2573">
                  <c:v>23.647029</c:v>
                </c:pt>
                <c:pt idx="2574">
                  <c:v>23.655574000000001</c:v>
                </c:pt>
                <c:pt idx="2575">
                  <c:v>23.633600999999999</c:v>
                </c:pt>
                <c:pt idx="2576">
                  <c:v>23.658014999999999</c:v>
                </c:pt>
                <c:pt idx="2577">
                  <c:v>23.670221999999999</c:v>
                </c:pt>
                <c:pt idx="2578">
                  <c:v>23.678767000000001</c:v>
                </c:pt>
                <c:pt idx="2579">
                  <c:v>23.662897999999998</c:v>
                </c:pt>
                <c:pt idx="2580">
                  <c:v>23.671443</c:v>
                </c:pt>
                <c:pt idx="2581">
                  <c:v>23.653131999999999</c:v>
                </c:pt>
                <c:pt idx="2582">
                  <c:v>23.655574000000001</c:v>
                </c:pt>
                <c:pt idx="2583">
                  <c:v>23.584772999999998</c:v>
                </c:pt>
                <c:pt idx="2584">
                  <c:v>23.532283</c:v>
                </c:pt>
                <c:pt idx="2585">
                  <c:v>23.543268999999999</c:v>
                </c:pt>
                <c:pt idx="2586">
                  <c:v>23.582332000000001</c:v>
                </c:pt>
                <c:pt idx="2587">
                  <c:v>23.648250000000001</c:v>
                </c:pt>
                <c:pt idx="2588">
                  <c:v>23.712947</c:v>
                </c:pt>
                <c:pt idx="2589">
                  <c:v>23.715388000000001</c:v>
                </c:pt>
                <c:pt idx="2590">
                  <c:v>23.664118999999999</c:v>
                </c:pt>
                <c:pt idx="2591">
                  <c:v>23.618953000000001</c:v>
                </c:pt>
                <c:pt idx="2592">
                  <c:v>23.603083999999999</c:v>
                </c:pt>
                <c:pt idx="2593">
                  <c:v>23.629939</c:v>
                </c:pt>
                <c:pt idx="2594">
                  <c:v>23.634822</c:v>
                </c:pt>
                <c:pt idx="2595">
                  <c:v>23.606746000000001</c:v>
                </c:pt>
                <c:pt idx="2596">
                  <c:v>23.618953000000001</c:v>
                </c:pt>
                <c:pt idx="2597">
                  <c:v>23.616510999999999</c:v>
                </c:pt>
                <c:pt idx="2598">
                  <c:v>23.627497999999999</c:v>
                </c:pt>
                <c:pt idx="2599">
                  <c:v>23.640924999999999</c:v>
                </c:pt>
                <c:pt idx="2600">
                  <c:v>23.664118999999999</c:v>
                </c:pt>
                <c:pt idx="2601">
                  <c:v>23.678767000000001</c:v>
                </c:pt>
                <c:pt idx="2602">
                  <c:v>23.656794000000001</c:v>
                </c:pt>
                <c:pt idx="2603">
                  <c:v>23.618953000000001</c:v>
                </c:pt>
                <c:pt idx="2604">
                  <c:v>23.647029</c:v>
                </c:pt>
                <c:pt idx="2605">
                  <c:v>23.661677000000001</c:v>
                </c:pt>
                <c:pt idx="2606">
                  <c:v>23.643367000000001</c:v>
                </c:pt>
                <c:pt idx="2607">
                  <c:v>23.587213999999999</c:v>
                </c:pt>
                <c:pt idx="2608">
                  <c:v>23.594539000000001</c:v>
                </c:pt>
                <c:pt idx="2609">
                  <c:v>23.614070000000002</c:v>
                </c:pt>
                <c:pt idx="2610">
                  <c:v>23.634822</c:v>
                </c:pt>
                <c:pt idx="2611">
                  <c:v>23.665338999999999</c:v>
                </c:pt>
                <c:pt idx="2612">
                  <c:v>23.692195000000002</c:v>
                </c:pt>
                <c:pt idx="2613">
                  <c:v>23.678767000000001</c:v>
                </c:pt>
                <c:pt idx="2614">
                  <c:v>23.620173000000001</c:v>
                </c:pt>
                <c:pt idx="2615">
                  <c:v>23.567682999999999</c:v>
                </c:pt>
                <c:pt idx="2616">
                  <c:v>23.656794000000001</c:v>
                </c:pt>
                <c:pt idx="2617">
                  <c:v>23.70196</c:v>
                </c:pt>
                <c:pt idx="2618">
                  <c:v>23.617732</c:v>
                </c:pt>
                <c:pt idx="2619">
                  <c:v>23.599421</c:v>
                </c:pt>
                <c:pt idx="2620">
                  <c:v>23.590876999999999</c:v>
                </c:pt>
                <c:pt idx="2621">
                  <c:v>23.612849000000001</c:v>
                </c:pt>
                <c:pt idx="2622">
                  <c:v>23.665338999999999</c:v>
                </c:pt>
                <c:pt idx="2623">
                  <c:v>23.655574000000001</c:v>
                </c:pt>
                <c:pt idx="2624">
                  <c:v>23.664118999999999</c:v>
                </c:pt>
                <c:pt idx="2625">
                  <c:v>23.653131999999999</c:v>
                </c:pt>
                <c:pt idx="2626">
                  <c:v>23.621393999999999</c:v>
                </c:pt>
                <c:pt idx="2627">
                  <c:v>23.609186999999999</c:v>
                </c:pt>
                <c:pt idx="2628">
                  <c:v>23.584772999999998</c:v>
                </c:pt>
                <c:pt idx="2629">
                  <c:v>23.606746000000001</c:v>
                </c:pt>
                <c:pt idx="2630">
                  <c:v>23.623835</c:v>
                </c:pt>
                <c:pt idx="2631">
                  <c:v>23.645807999999999</c:v>
                </c:pt>
                <c:pt idx="2632">
                  <c:v>23.658014999999999</c:v>
                </c:pt>
                <c:pt idx="2633">
                  <c:v>23.645807999999999</c:v>
                </c:pt>
                <c:pt idx="2634">
                  <c:v>23.618953000000001</c:v>
                </c:pt>
                <c:pt idx="2635">
                  <c:v>23.585993999999999</c:v>
                </c:pt>
                <c:pt idx="2636">
                  <c:v>23.621393999999999</c:v>
                </c:pt>
                <c:pt idx="2637">
                  <c:v>23.661677000000001</c:v>
                </c:pt>
                <c:pt idx="2638">
                  <c:v>23.645807999999999</c:v>
                </c:pt>
                <c:pt idx="2639">
                  <c:v>23.626277000000002</c:v>
                </c:pt>
                <c:pt idx="2640">
                  <c:v>23.599421</c:v>
                </c:pt>
                <c:pt idx="2641">
                  <c:v>23.590876999999999</c:v>
                </c:pt>
                <c:pt idx="2642">
                  <c:v>23.621393999999999</c:v>
                </c:pt>
                <c:pt idx="2643">
                  <c:v>23.627497999999999</c:v>
                </c:pt>
                <c:pt idx="2644">
                  <c:v>23.659236</c:v>
                </c:pt>
                <c:pt idx="2645">
                  <c:v>23.617732</c:v>
                </c:pt>
                <c:pt idx="2646">
                  <c:v>23.68365</c:v>
                </c:pt>
                <c:pt idx="2647">
                  <c:v>23.720271</c:v>
                </c:pt>
                <c:pt idx="2648">
                  <c:v>23.717829999999999</c:v>
                </c:pt>
                <c:pt idx="2649">
                  <c:v>23.669001999999999</c:v>
                </c:pt>
                <c:pt idx="2650">
                  <c:v>23.612849000000001</c:v>
                </c:pt>
                <c:pt idx="2651">
                  <c:v>23.661677000000001</c:v>
                </c:pt>
                <c:pt idx="2652">
                  <c:v>23.662897999999998</c:v>
                </c:pt>
                <c:pt idx="2653">
                  <c:v>23.714168000000001</c:v>
                </c:pt>
                <c:pt idx="2654">
                  <c:v>23.715388000000001</c:v>
                </c:pt>
                <c:pt idx="2655">
                  <c:v>23.686091000000001</c:v>
                </c:pt>
                <c:pt idx="2656">
                  <c:v>23.639704999999999</c:v>
                </c:pt>
                <c:pt idx="2657">
                  <c:v>23.628717999999999</c:v>
                </c:pt>
                <c:pt idx="2658">
                  <c:v>23.607966000000001</c:v>
                </c:pt>
                <c:pt idx="2659">
                  <c:v>23.629939</c:v>
                </c:pt>
                <c:pt idx="2660">
                  <c:v>23.629939</c:v>
                </c:pt>
                <c:pt idx="2661">
                  <c:v>23.695857</c:v>
                </c:pt>
                <c:pt idx="2662">
                  <c:v>23.704402000000002</c:v>
                </c:pt>
                <c:pt idx="2663">
                  <c:v>23.686091000000001</c:v>
                </c:pt>
                <c:pt idx="2664">
                  <c:v>23.682428999999999</c:v>
                </c:pt>
                <c:pt idx="2665">
                  <c:v>23.678767000000001</c:v>
                </c:pt>
                <c:pt idx="2666">
                  <c:v>23.659236</c:v>
                </c:pt>
                <c:pt idx="2667">
                  <c:v>23.642146</c:v>
                </c:pt>
                <c:pt idx="2668">
                  <c:v>23.648250000000001</c:v>
                </c:pt>
                <c:pt idx="2669">
                  <c:v>23.690974000000001</c:v>
                </c:pt>
                <c:pt idx="2670">
                  <c:v>23.639704999999999</c:v>
                </c:pt>
                <c:pt idx="2671">
                  <c:v>23.623835</c:v>
                </c:pt>
                <c:pt idx="2672">
                  <c:v>23.622615</c:v>
                </c:pt>
                <c:pt idx="2673">
                  <c:v>23.587213999999999</c:v>
                </c:pt>
                <c:pt idx="2674">
                  <c:v>23.658014999999999</c:v>
                </c:pt>
                <c:pt idx="2675">
                  <c:v>23.640924999999999</c:v>
                </c:pt>
                <c:pt idx="2676">
                  <c:v>23.686091000000001</c:v>
                </c:pt>
                <c:pt idx="2677">
                  <c:v>23.669001999999999</c:v>
                </c:pt>
                <c:pt idx="2678">
                  <c:v>23.617732</c:v>
                </c:pt>
                <c:pt idx="2679">
                  <c:v>23.649470000000001</c:v>
                </c:pt>
                <c:pt idx="2680">
                  <c:v>23.721492000000001</c:v>
                </c:pt>
                <c:pt idx="2681">
                  <c:v>23.773982</c:v>
                </c:pt>
                <c:pt idx="2682">
                  <c:v>23.764216000000001</c:v>
                </c:pt>
                <c:pt idx="2683">
                  <c:v>23.715388000000001</c:v>
                </c:pt>
                <c:pt idx="2684">
                  <c:v>23.667781000000002</c:v>
                </c:pt>
                <c:pt idx="2685">
                  <c:v>23.654353</c:v>
                </c:pt>
                <c:pt idx="2686">
                  <c:v>23.686091000000001</c:v>
                </c:pt>
                <c:pt idx="2687">
                  <c:v>23.616510999999999</c:v>
                </c:pt>
                <c:pt idx="2688">
                  <c:v>23.576228</c:v>
                </c:pt>
                <c:pt idx="2689">
                  <c:v>23.598201</c:v>
                </c:pt>
                <c:pt idx="2690">
                  <c:v>23.628717999999999</c:v>
                </c:pt>
                <c:pt idx="2691">
                  <c:v>23.633600999999999</c:v>
                </c:pt>
                <c:pt idx="2692">
                  <c:v>23.634822</c:v>
                </c:pt>
                <c:pt idx="2693">
                  <c:v>23.675104999999999</c:v>
                </c:pt>
                <c:pt idx="2694">
                  <c:v>23.667781000000002</c:v>
                </c:pt>
                <c:pt idx="2695">
                  <c:v>23.688533</c:v>
                </c:pt>
                <c:pt idx="2696">
                  <c:v>23.659236</c:v>
                </c:pt>
                <c:pt idx="2697">
                  <c:v>23.640924999999999</c:v>
                </c:pt>
                <c:pt idx="2698">
                  <c:v>23.670221999999999</c:v>
                </c:pt>
                <c:pt idx="2699">
                  <c:v>23.670221999999999</c:v>
                </c:pt>
                <c:pt idx="2700">
                  <c:v>23.661677000000001</c:v>
                </c:pt>
                <c:pt idx="2701">
                  <c:v>23.629939</c:v>
                </c:pt>
                <c:pt idx="2702">
                  <c:v>23.650690999999998</c:v>
                </c:pt>
                <c:pt idx="2703">
                  <c:v>23.664118999999999</c:v>
                </c:pt>
                <c:pt idx="2704">
                  <c:v>23.637263000000001</c:v>
                </c:pt>
                <c:pt idx="2705">
                  <c:v>23.662897999999998</c:v>
                </c:pt>
                <c:pt idx="2706">
                  <c:v>23.704402000000002</c:v>
                </c:pt>
                <c:pt idx="2707">
                  <c:v>23.662897999999998</c:v>
                </c:pt>
                <c:pt idx="2708">
                  <c:v>23.600642000000001</c:v>
                </c:pt>
                <c:pt idx="2709">
                  <c:v>23.590876999999999</c:v>
                </c:pt>
                <c:pt idx="2710">
                  <c:v>23.523738000000002</c:v>
                </c:pt>
                <c:pt idx="2711">
                  <c:v>23.564021</c:v>
                </c:pt>
                <c:pt idx="2712">
                  <c:v>23.647029</c:v>
                </c:pt>
                <c:pt idx="2713">
                  <c:v>23.664118999999999</c:v>
                </c:pt>
                <c:pt idx="2714">
                  <c:v>23.659236</c:v>
                </c:pt>
                <c:pt idx="2715">
                  <c:v>23.669001999999999</c:v>
                </c:pt>
                <c:pt idx="2716">
                  <c:v>23.625056000000001</c:v>
                </c:pt>
                <c:pt idx="2717">
                  <c:v>23.604303999999999</c:v>
                </c:pt>
                <c:pt idx="2718">
                  <c:v>23.605525</c:v>
                </c:pt>
                <c:pt idx="2719">
                  <c:v>23.542048000000001</c:v>
                </c:pt>
                <c:pt idx="2720">
                  <c:v>23.633600999999999</c:v>
                </c:pt>
                <c:pt idx="2721">
                  <c:v>23.655574000000001</c:v>
                </c:pt>
                <c:pt idx="2722">
                  <c:v>23.656794000000001</c:v>
                </c:pt>
                <c:pt idx="2723">
                  <c:v>23.596979999999999</c:v>
                </c:pt>
                <c:pt idx="2724">
                  <c:v>23.596979999999999</c:v>
                </c:pt>
                <c:pt idx="2725">
                  <c:v>23.612849000000001</c:v>
                </c:pt>
                <c:pt idx="2726">
                  <c:v>23.649470000000001</c:v>
                </c:pt>
                <c:pt idx="2727">
                  <c:v>23.658014999999999</c:v>
                </c:pt>
                <c:pt idx="2728">
                  <c:v>23.636043000000001</c:v>
                </c:pt>
                <c:pt idx="2729">
                  <c:v>23.670221999999999</c:v>
                </c:pt>
                <c:pt idx="2730">
                  <c:v>23.726375000000001</c:v>
                </c:pt>
                <c:pt idx="2731">
                  <c:v>23.714168000000001</c:v>
                </c:pt>
                <c:pt idx="2732">
                  <c:v>23.715388000000001</c:v>
                </c:pt>
                <c:pt idx="2733">
                  <c:v>23.687311999999999</c:v>
                </c:pt>
                <c:pt idx="2734">
                  <c:v>23.661677000000001</c:v>
                </c:pt>
                <c:pt idx="2735">
                  <c:v>23.638483999999998</c:v>
                </c:pt>
                <c:pt idx="2736">
                  <c:v>23.631160000000001</c:v>
                </c:pt>
                <c:pt idx="2737">
                  <c:v>23.673884000000001</c:v>
                </c:pt>
                <c:pt idx="2738">
                  <c:v>23.670221999999999</c:v>
                </c:pt>
                <c:pt idx="2739">
                  <c:v>23.667781000000002</c:v>
                </c:pt>
                <c:pt idx="2740">
                  <c:v>23.656794000000001</c:v>
                </c:pt>
                <c:pt idx="2741">
                  <c:v>23.690974000000001</c:v>
                </c:pt>
                <c:pt idx="2742">
                  <c:v>23.70196</c:v>
                </c:pt>
                <c:pt idx="2743">
                  <c:v>23.672664000000001</c:v>
                </c:pt>
                <c:pt idx="2744">
                  <c:v>23.664118999999999</c:v>
                </c:pt>
                <c:pt idx="2745">
                  <c:v>23.699518999999999</c:v>
                </c:pt>
                <c:pt idx="2746">
                  <c:v>23.672664000000001</c:v>
                </c:pt>
                <c:pt idx="2747">
                  <c:v>23.632380000000001</c:v>
                </c:pt>
                <c:pt idx="2748">
                  <c:v>23.607966000000001</c:v>
                </c:pt>
                <c:pt idx="2749">
                  <c:v>23.565242000000001</c:v>
                </c:pt>
                <c:pt idx="2750">
                  <c:v>23.582332000000001</c:v>
                </c:pt>
                <c:pt idx="2751">
                  <c:v>23.585993999999999</c:v>
                </c:pt>
                <c:pt idx="2752">
                  <c:v>23.583552000000001</c:v>
                </c:pt>
                <c:pt idx="2753">
                  <c:v>23.662897999999998</c:v>
                </c:pt>
                <c:pt idx="2754">
                  <c:v>23.681208999999999</c:v>
                </c:pt>
                <c:pt idx="2755">
                  <c:v>23.697078000000001</c:v>
                </c:pt>
                <c:pt idx="2756">
                  <c:v>23.738582000000001</c:v>
                </c:pt>
                <c:pt idx="2757">
                  <c:v>23.704402000000002</c:v>
                </c:pt>
                <c:pt idx="2758">
                  <c:v>23.708064</c:v>
                </c:pt>
                <c:pt idx="2759">
                  <c:v>23.725154</c:v>
                </c:pt>
                <c:pt idx="2760">
                  <c:v>23.703181000000001</c:v>
                </c:pt>
                <c:pt idx="2761">
                  <c:v>23.697078000000001</c:v>
                </c:pt>
                <c:pt idx="2762">
                  <c:v>23.669001999999999</c:v>
                </c:pt>
                <c:pt idx="2763">
                  <c:v>23.649470000000001</c:v>
                </c:pt>
                <c:pt idx="2764">
                  <c:v>23.715388000000001</c:v>
                </c:pt>
                <c:pt idx="2765">
                  <c:v>23.722712000000001</c:v>
                </c:pt>
                <c:pt idx="2766">
                  <c:v>23.692195000000002</c:v>
                </c:pt>
                <c:pt idx="2767">
                  <c:v>23.694635999999999</c:v>
                </c:pt>
                <c:pt idx="2768">
                  <c:v>23.638483999999998</c:v>
                </c:pt>
                <c:pt idx="2769">
                  <c:v>23.651911999999999</c:v>
                </c:pt>
                <c:pt idx="2770">
                  <c:v>23.671443</c:v>
                </c:pt>
                <c:pt idx="2771">
                  <c:v>23.658014999999999</c:v>
                </c:pt>
                <c:pt idx="2772">
                  <c:v>23.662897999999998</c:v>
                </c:pt>
                <c:pt idx="2773">
                  <c:v>23.650690999999998</c:v>
                </c:pt>
                <c:pt idx="2774">
                  <c:v>23.693415999999999</c:v>
                </c:pt>
                <c:pt idx="2775">
                  <c:v>23.639704999999999</c:v>
                </c:pt>
                <c:pt idx="2776">
                  <c:v>23.629939</c:v>
                </c:pt>
                <c:pt idx="2777">
                  <c:v>23.653131999999999</c:v>
                </c:pt>
                <c:pt idx="2778">
                  <c:v>23.66656</c:v>
                </c:pt>
                <c:pt idx="2779">
                  <c:v>23.649470000000001</c:v>
                </c:pt>
                <c:pt idx="2780">
                  <c:v>23.589656000000002</c:v>
                </c:pt>
                <c:pt idx="2781">
                  <c:v>23.627497999999999</c:v>
                </c:pt>
                <c:pt idx="2782">
                  <c:v>23.612849000000001</c:v>
                </c:pt>
                <c:pt idx="2783">
                  <c:v>23.687311999999999</c:v>
                </c:pt>
                <c:pt idx="2784">
                  <c:v>23.734919000000001</c:v>
                </c:pt>
                <c:pt idx="2785">
                  <c:v>23.739802000000001</c:v>
                </c:pt>
                <c:pt idx="2786">
                  <c:v>23.705622999999999</c:v>
                </c:pt>
                <c:pt idx="2787">
                  <c:v>23.661677000000001</c:v>
                </c:pt>
                <c:pt idx="2788">
                  <c:v>23.682428999999999</c:v>
                </c:pt>
                <c:pt idx="2789">
                  <c:v>23.694635999999999</c:v>
                </c:pt>
                <c:pt idx="2790">
                  <c:v>23.655574000000001</c:v>
                </c:pt>
                <c:pt idx="2791">
                  <c:v>23.616510999999999</c:v>
                </c:pt>
                <c:pt idx="2792">
                  <c:v>23.647029</c:v>
                </c:pt>
                <c:pt idx="2793">
                  <c:v>23.659236</c:v>
                </c:pt>
                <c:pt idx="2794">
                  <c:v>23.679988000000002</c:v>
                </c:pt>
                <c:pt idx="2795">
                  <c:v>23.726375000000001</c:v>
                </c:pt>
                <c:pt idx="2796">
                  <c:v>23.784967999999999</c:v>
                </c:pt>
                <c:pt idx="2797">
                  <c:v>23.805720000000001</c:v>
                </c:pt>
                <c:pt idx="2798">
                  <c:v>23.745906000000002</c:v>
                </c:pt>
                <c:pt idx="2799">
                  <c:v>23.670221999999999</c:v>
                </c:pt>
                <c:pt idx="2800">
                  <c:v>23.682428999999999</c:v>
                </c:pt>
                <c:pt idx="2801">
                  <c:v>23.762996000000001</c:v>
                </c:pt>
                <c:pt idx="2802">
                  <c:v>23.697078000000001</c:v>
                </c:pt>
                <c:pt idx="2803">
                  <c:v>23.618953000000001</c:v>
                </c:pt>
                <c:pt idx="2804">
                  <c:v>23.653131999999999</c:v>
                </c:pt>
                <c:pt idx="2805">
                  <c:v>23.722712000000001</c:v>
                </c:pt>
                <c:pt idx="2806">
                  <c:v>23.732478</c:v>
                </c:pt>
                <c:pt idx="2807">
                  <c:v>23.706842999999999</c:v>
                </c:pt>
                <c:pt idx="2808">
                  <c:v>23.698298000000001</c:v>
                </c:pt>
                <c:pt idx="2809">
                  <c:v>23.767878</c:v>
                </c:pt>
                <c:pt idx="2810">
                  <c:v>23.813044000000001</c:v>
                </c:pt>
                <c:pt idx="2811">
                  <c:v>23.734919000000001</c:v>
                </c:pt>
                <c:pt idx="2812">
                  <c:v>23.686091000000001</c:v>
                </c:pt>
                <c:pt idx="2813">
                  <c:v>23.736139999999999</c:v>
                </c:pt>
                <c:pt idx="2814">
                  <c:v>23.714168000000001</c:v>
                </c:pt>
                <c:pt idx="2815">
                  <c:v>23.689753</c:v>
                </c:pt>
                <c:pt idx="2816">
                  <c:v>23.704402000000002</c:v>
                </c:pt>
                <c:pt idx="2817">
                  <c:v>23.695857</c:v>
                </c:pt>
                <c:pt idx="2818">
                  <c:v>23.725154</c:v>
                </c:pt>
                <c:pt idx="2819">
                  <c:v>23.692195000000002</c:v>
                </c:pt>
                <c:pt idx="2820">
                  <c:v>23.660457000000001</c:v>
                </c:pt>
                <c:pt idx="2821">
                  <c:v>23.698298000000001</c:v>
                </c:pt>
                <c:pt idx="2822">
                  <c:v>23.733699000000001</c:v>
                </c:pt>
                <c:pt idx="2823">
                  <c:v>23.741022999999998</c:v>
                </c:pt>
                <c:pt idx="2824">
                  <c:v>23.726375000000001</c:v>
                </c:pt>
                <c:pt idx="2825">
                  <c:v>23.709285000000001</c:v>
                </c:pt>
                <c:pt idx="2826">
                  <c:v>23.722712000000001</c:v>
                </c:pt>
                <c:pt idx="2827">
                  <c:v>23.716608999999998</c:v>
                </c:pt>
                <c:pt idx="2828">
                  <c:v>23.677546</c:v>
                </c:pt>
                <c:pt idx="2829">
                  <c:v>23.705622999999999</c:v>
                </c:pt>
                <c:pt idx="2830">
                  <c:v>23.678767000000001</c:v>
                </c:pt>
                <c:pt idx="2831">
                  <c:v>23.671443</c:v>
                </c:pt>
                <c:pt idx="2832">
                  <c:v>23.692195000000002</c:v>
                </c:pt>
                <c:pt idx="2833">
                  <c:v>23.650690999999998</c:v>
                </c:pt>
                <c:pt idx="2834">
                  <c:v>23.598201</c:v>
                </c:pt>
                <c:pt idx="2835">
                  <c:v>23.615290999999999</c:v>
                </c:pt>
                <c:pt idx="2836">
                  <c:v>23.68365</c:v>
                </c:pt>
                <c:pt idx="2837">
                  <c:v>23.733699000000001</c:v>
                </c:pt>
                <c:pt idx="2838">
                  <c:v>23.703181000000001</c:v>
                </c:pt>
                <c:pt idx="2839">
                  <c:v>23.698298000000001</c:v>
                </c:pt>
                <c:pt idx="2840">
                  <c:v>23.712947</c:v>
                </c:pt>
                <c:pt idx="2841">
                  <c:v>23.689753</c:v>
                </c:pt>
                <c:pt idx="2842">
                  <c:v>23.675104999999999</c:v>
                </c:pt>
                <c:pt idx="2843">
                  <c:v>23.697078000000001</c:v>
                </c:pt>
                <c:pt idx="2844">
                  <c:v>23.725154</c:v>
                </c:pt>
                <c:pt idx="2845">
                  <c:v>23.684871000000001</c:v>
                </c:pt>
                <c:pt idx="2846">
                  <c:v>23.660457000000001</c:v>
                </c:pt>
                <c:pt idx="2847">
                  <c:v>23.673884000000001</c:v>
                </c:pt>
                <c:pt idx="2848">
                  <c:v>23.687311999999999</c:v>
                </c:pt>
                <c:pt idx="2849">
                  <c:v>23.667781000000002</c:v>
                </c:pt>
                <c:pt idx="2850">
                  <c:v>23.690974000000001</c:v>
                </c:pt>
                <c:pt idx="2851">
                  <c:v>23.678767000000001</c:v>
                </c:pt>
                <c:pt idx="2852">
                  <c:v>23.671443</c:v>
                </c:pt>
                <c:pt idx="2853">
                  <c:v>23.692195000000002</c:v>
                </c:pt>
                <c:pt idx="2854">
                  <c:v>23.677546</c:v>
                </c:pt>
                <c:pt idx="2855">
                  <c:v>23.684871000000001</c:v>
                </c:pt>
                <c:pt idx="2856">
                  <c:v>23.676326</c:v>
                </c:pt>
                <c:pt idx="2857">
                  <c:v>23.673884000000001</c:v>
                </c:pt>
                <c:pt idx="2858">
                  <c:v>23.664118999999999</c:v>
                </c:pt>
                <c:pt idx="2859">
                  <c:v>23.638483999999998</c:v>
                </c:pt>
                <c:pt idx="2860">
                  <c:v>23.623835</c:v>
                </c:pt>
                <c:pt idx="2861">
                  <c:v>23.631160000000001</c:v>
                </c:pt>
                <c:pt idx="2862">
                  <c:v>23.638483999999998</c:v>
                </c:pt>
                <c:pt idx="2863">
                  <c:v>23.626277000000002</c:v>
                </c:pt>
                <c:pt idx="2864">
                  <c:v>23.673884000000001</c:v>
                </c:pt>
                <c:pt idx="2865">
                  <c:v>23.693415999999999</c:v>
                </c:pt>
                <c:pt idx="2866">
                  <c:v>23.720271</c:v>
                </c:pt>
                <c:pt idx="2867">
                  <c:v>23.714168000000001</c:v>
                </c:pt>
                <c:pt idx="2868">
                  <c:v>23.70074</c:v>
                </c:pt>
                <c:pt idx="2869">
                  <c:v>23.693415999999999</c:v>
                </c:pt>
                <c:pt idx="2870">
                  <c:v>23.659236</c:v>
                </c:pt>
                <c:pt idx="2871">
                  <c:v>23.643367000000001</c:v>
                </c:pt>
                <c:pt idx="2872">
                  <c:v>23.665338999999999</c:v>
                </c:pt>
                <c:pt idx="2873">
                  <c:v>23.639704999999999</c:v>
                </c:pt>
                <c:pt idx="2874">
                  <c:v>23.603083999999999</c:v>
                </c:pt>
                <c:pt idx="2875">
                  <c:v>23.817927000000001</c:v>
                </c:pt>
                <c:pt idx="2876">
                  <c:v>23.730036999999999</c:v>
                </c:pt>
                <c:pt idx="2877">
                  <c:v>23.659236</c:v>
                </c:pt>
                <c:pt idx="2878">
                  <c:v>23.754451</c:v>
                </c:pt>
                <c:pt idx="2879">
                  <c:v>23.611628</c:v>
                </c:pt>
                <c:pt idx="2880">
                  <c:v>23.647029</c:v>
                </c:pt>
                <c:pt idx="2881">
                  <c:v>23.585993999999999</c:v>
                </c:pt>
                <c:pt idx="2882">
                  <c:v>23.678767000000001</c:v>
                </c:pt>
                <c:pt idx="2883">
                  <c:v>23.827693</c:v>
                </c:pt>
                <c:pt idx="2884">
                  <c:v>23.925349000000001</c:v>
                </c:pt>
                <c:pt idx="2885">
                  <c:v>23.745906000000002</c:v>
                </c:pt>
                <c:pt idx="2886">
                  <c:v>23.647029</c:v>
                </c:pt>
                <c:pt idx="2887">
                  <c:v>23.681208999999999</c:v>
                </c:pt>
                <c:pt idx="2888">
                  <c:v>23.669001999999999</c:v>
                </c:pt>
                <c:pt idx="2889">
                  <c:v>23.682428999999999</c:v>
                </c:pt>
                <c:pt idx="2890">
                  <c:v>23.600642000000001</c:v>
                </c:pt>
                <c:pt idx="2891">
                  <c:v>23.495661999999999</c:v>
                </c:pt>
                <c:pt idx="2892">
                  <c:v>23.583552000000001</c:v>
                </c:pt>
                <c:pt idx="2893">
                  <c:v>23.633600999999999</c:v>
                </c:pt>
                <c:pt idx="2894">
                  <c:v>23.561579999999999</c:v>
                </c:pt>
                <c:pt idx="2895">
                  <c:v>23.506647999999998</c:v>
                </c:pt>
                <c:pt idx="2896">
                  <c:v>23.531061999999999</c:v>
                </c:pt>
                <c:pt idx="2897">
                  <c:v>23.559138000000001</c:v>
                </c:pt>
                <c:pt idx="2898">
                  <c:v>23.594539000000001</c:v>
                </c:pt>
                <c:pt idx="2899">
                  <c:v>23.5274</c:v>
                </c:pt>
                <c:pt idx="2900">
                  <c:v>23.490779</c:v>
                </c:pt>
                <c:pt idx="2901">
                  <c:v>23.5274</c:v>
                </c:pt>
                <c:pt idx="2902">
                  <c:v>23.607966000000001</c:v>
                </c:pt>
                <c:pt idx="2903">
                  <c:v>23.578669000000001</c:v>
                </c:pt>
                <c:pt idx="2904">
                  <c:v>23.612849000000001</c:v>
                </c:pt>
                <c:pt idx="2905">
                  <c:v>23.610408</c:v>
                </c:pt>
                <c:pt idx="2906">
                  <c:v>23.572565999999998</c:v>
                </c:pt>
                <c:pt idx="2907">
                  <c:v>23.554255000000001</c:v>
                </c:pt>
                <c:pt idx="2908">
                  <c:v>23.588435</c:v>
                </c:pt>
                <c:pt idx="2909">
                  <c:v>23.595759000000001</c:v>
                </c:pt>
                <c:pt idx="2910">
                  <c:v>23.571345000000001</c:v>
                </c:pt>
                <c:pt idx="2911">
                  <c:v>23.524958999999999</c:v>
                </c:pt>
                <c:pt idx="2912">
                  <c:v>23.585993999999999</c:v>
                </c:pt>
                <c:pt idx="2913">
                  <c:v>23.576228</c:v>
                </c:pt>
                <c:pt idx="2914">
                  <c:v>23.529841000000001</c:v>
                </c:pt>
                <c:pt idx="2915">
                  <c:v>23.521296</c:v>
                </c:pt>
                <c:pt idx="2916">
                  <c:v>23.515193</c:v>
                </c:pt>
                <c:pt idx="2917">
                  <c:v>23.561579999999999</c:v>
                </c:pt>
                <c:pt idx="2918">
                  <c:v>23.598201</c:v>
                </c:pt>
                <c:pt idx="2919">
                  <c:v>23.626277000000002</c:v>
                </c:pt>
                <c:pt idx="2920">
                  <c:v>23.614070000000002</c:v>
                </c:pt>
                <c:pt idx="2921">
                  <c:v>23.524958999999999</c:v>
                </c:pt>
                <c:pt idx="2922">
                  <c:v>23.490779</c:v>
                </c:pt>
                <c:pt idx="2923">
                  <c:v>23.559138000000001</c:v>
                </c:pt>
                <c:pt idx="2924">
                  <c:v>23.564021</c:v>
                </c:pt>
                <c:pt idx="2925">
                  <c:v>23.555475999999999</c:v>
                </c:pt>
                <c:pt idx="2926">
                  <c:v>23.540828000000001</c:v>
                </c:pt>
                <c:pt idx="2927">
                  <c:v>23.572565999999998</c:v>
                </c:pt>
                <c:pt idx="2928">
                  <c:v>23.579889999999999</c:v>
                </c:pt>
                <c:pt idx="2929">
                  <c:v>23.498103</c:v>
                </c:pt>
                <c:pt idx="2930">
                  <c:v>23.462703000000001</c:v>
                </c:pt>
                <c:pt idx="2931">
                  <c:v>23.520076</c:v>
                </c:pt>
                <c:pt idx="2932">
                  <c:v>23.549372999999999</c:v>
                </c:pt>
                <c:pt idx="2933">
                  <c:v>23.518854999999999</c:v>
                </c:pt>
                <c:pt idx="2934">
                  <c:v>23.509088999999999</c:v>
                </c:pt>
                <c:pt idx="2935">
                  <c:v>23.524958999999999</c:v>
                </c:pt>
                <c:pt idx="2936">
                  <c:v>23.526178999999999</c:v>
                </c:pt>
                <c:pt idx="2937">
                  <c:v>23.538385999999999</c:v>
                </c:pt>
                <c:pt idx="2938">
                  <c:v>23.537165999999999</c:v>
                </c:pt>
                <c:pt idx="2939">
                  <c:v>23.531061999999999</c:v>
                </c:pt>
                <c:pt idx="2940">
                  <c:v>23.517634000000001</c:v>
                </c:pt>
                <c:pt idx="2941">
                  <c:v>23.555475999999999</c:v>
                </c:pt>
                <c:pt idx="2942">
                  <c:v>23.571345000000001</c:v>
                </c:pt>
                <c:pt idx="2943">
                  <c:v>23.623835</c:v>
                </c:pt>
                <c:pt idx="2944">
                  <c:v>23.549372999999999</c:v>
                </c:pt>
                <c:pt idx="2945">
                  <c:v>23.489557999999999</c:v>
                </c:pt>
                <c:pt idx="2946">
                  <c:v>23.538385999999999</c:v>
                </c:pt>
                <c:pt idx="2947">
                  <c:v>23.548152000000002</c:v>
                </c:pt>
                <c:pt idx="2948">
                  <c:v>23.560358999999998</c:v>
                </c:pt>
                <c:pt idx="2949">
                  <c:v>23.490779</c:v>
                </c:pt>
                <c:pt idx="2950">
                  <c:v>23.440729999999999</c:v>
                </c:pt>
                <c:pt idx="2951">
                  <c:v>23.490779</c:v>
                </c:pt>
                <c:pt idx="2952">
                  <c:v>23.500544000000001</c:v>
                </c:pt>
                <c:pt idx="2953">
                  <c:v>23.524958999999999</c:v>
                </c:pt>
                <c:pt idx="2954">
                  <c:v>23.517634000000001</c:v>
                </c:pt>
                <c:pt idx="2955">
                  <c:v>23.532283</c:v>
                </c:pt>
                <c:pt idx="2956">
                  <c:v>23.550592999999999</c:v>
                </c:pt>
                <c:pt idx="2957">
                  <c:v>23.502986</c:v>
                </c:pt>
                <c:pt idx="2958">
                  <c:v>23.471247999999999</c:v>
                </c:pt>
                <c:pt idx="2959">
                  <c:v>23.433406000000002</c:v>
                </c:pt>
                <c:pt idx="2960">
                  <c:v>23.472467999999999</c:v>
                </c:pt>
                <c:pt idx="2961">
                  <c:v>23.51031</c:v>
                </c:pt>
                <c:pt idx="2962">
                  <c:v>23.548152000000002</c:v>
                </c:pt>
                <c:pt idx="2963">
                  <c:v>23.515193</c:v>
                </c:pt>
                <c:pt idx="2964">
                  <c:v>23.444392000000001</c:v>
                </c:pt>
                <c:pt idx="2965">
                  <c:v>23.493220000000001</c:v>
                </c:pt>
                <c:pt idx="2966">
                  <c:v>23.549372999999999</c:v>
                </c:pt>
                <c:pt idx="2967">
                  <c:v>23.566462000000001</c:v>
                </c:pt>
                <c:pt idx="2968">
                  <c:v>23.546931000000001</c:v>
                </c:pt>
                <c:pt idx="2969">
                  <c:v>23.516414000000001</c:v>
                </c:pt>
                <c:pt idx="2970">
                  <c:v>23.548152000000002</c:v>
                </c:pt>
                <c:pt idx="2971">
                  <c:v>23.518854999999999</c:v>
                </c:pt>
                <c:pt idx="2972">
                  <c:v>23.501764999999999</c:v>
                </c:pt>
                <c:pt idx="2973">
                  <c:v>23.537165999999999</c:v>
                </c:pt>
                <c:pt idx="2974">
                  <c:v>23.5274</c:v>
                </c:pt>
                <c:pt idx="2975">
                  <c:v>23.461482</c:v>
                </c:pt>
                <c:pt idx="2976">
                  <c:v>23.462703000000001</c:v>
                </c:pt>
                <c:pt idx="2977">
                  <c:v>23.500544000000001</c:v>
                </c:pt>
                <c:pt idx="2978">
                  <c:v>23.542048000000001</c:v>
                </c:pt>
                <c:pt idx="2979">
                  <c:v>23.538385999999999</c:v>
                </c:pt>
                <c:pt idx="2980">
                  <c:v>23.529841000000001</c:v>
                </c:pt>
                <c:pt idx="2981">
                  <c:v>23.504207000000001</c:v>
                </c:pt>
                <c:pt idx="2982">
                  <c:v>23.494440999999998</c:v>
                </c:pt>
                <c:pt idx="2983">
                  <c:v>23.554255000000001</c:v>
                </c:pt>
                <c:pt idx="2984">
                  <c:v>23.542048000000001</c:v>
                </c:pt>
                <c:pt idx="2985">
                  <c:v>23.439509000000001</c:v>
                </c:pt>
                <c:pt idx="2986">
                  <c:v>23.472467999999999</c:v>
                </c:pt>
                <c:pt idx="2987">
                  <c:v>23.549372999999999</c:v>
                </c:pt>
                <c:pt idx="2988">
                  <c:v>23.501764999999999</c:v>
                </c:pt>
                <c:pt idx="2989">
                  <c:v>23.400447</c:v>
                </c:pt>
                <c:pt idx="2990">
                  <c:v>23.455378</c:v>
                </c:pt>
                <c:pt idx="2991">
                  <c:v>23.512751999999999</c:v>
                </c:pt>
                <c:pt idx="2992">
                  <c:v>23.502986</c:v>
                </c:pt>
                <c:pt idx="2993">
                  <c:v>23.498103</c:v>
                </c:pt>
                <c:pt idx="2994">
                  <c:v>23.495661999999999</c:v>
                </c:pt>
                <c:pt idx="2995">
                  <c:v>23.412654</c:v>
                </c:pt>
                <c:pt idx="2996">
                  <c:v>23.479793000000001</c:v>
                </c:pt>
                <c:pt idx="2997">
                  <c:v>23.488337000000001</c:v>
                </c:pt>
                <c:pt idx="2998">
                  <c:v>23.439509000000001</c:v>
                </c:pt>
                <c:pt idx="2999">
                  <c:v>23.410212000000001</c:v>
                </c:pt>
                <c:pt idx="3000">
                  <c:v>23.380915999999999</c:v>
                </c:pt>
                <c:pt idx="3001">
                  <c:v>23.429743999999999</c:v>
                </c:pt>
                <c:pt idx="3002">
                  <c:v>23.495661999999999</c:v>
                </c:pt>
                <c:pt idx="3003">
                  <c:v>23.518854999999999</c:v>
                </c:pt>
                <c:pt idx="3004">
                  <c:v>23.543268999999999</c:v>
                </c:pt>
                <c:pt idx="3005">
                  <c:v>23.537165999999999</c:v>
                </c:pt>
                <c:pt idx="3006">
                  <c:v>23.581111</c:v>
                </c:pt>
                <c:pt idx="3007">
                  <c:v>23.538385999999999</c:v>
                </c:pt>
                <c:pt idx="3008">
                  <c:v>23.440729999999999</c:v>
                </c:pt>
                <c:pt idx="3009">
                  <c:v>23.51031</c:v>
                </c:pt>
                <c:pt idx="3010">
                  <c:v>23.54449</c:v>
                </c:pt>
                <c:pt idx="3011">
                  <c:v>23.471247999999999</c:v>
                </c:pt>
                <c:pt idx="3012">
                  <c:v>23.484674999999999</c:v>
                </c:pt>
                <c:pt idx="3013">
                  <c:v>23.561579999999999</c:v>
                </c:pt>
                <c:pt idx="3014">
                  <c:v>23.5274</c:v>
                </c:pt>
                <c:pt idx="3015">
                  <c:v>23.473689</c:v>
                </c:pt>
                <c:pt idx="3016">
                  <c:v>23.515193</c:v>
                </c:pt>
                <c:pt idx="3017">
                  <c:v>23.506647999999998</c:v>
                </c:pt>
                <c:pt idx="3018">
                  <c:v>23.512751999999999</c:v>
                </c:pt>
                <c:pt idx="3019">
                  <c:v>23.439509000000001</c:v>
                </c:pt>
                <c:pt idx="3020">
                  <c:v>23.524958999999999</c:v>
                </c:pt>
                <c:pt idx="3021">
                  <c:v>23.51031</c:v>
                </c:pt>
                <c:pt idx="3022">
                  <c:v>23.426082000000001</c:v>
                </c:pt>
                <c:pt idx="3023">
                  <c:v>23.387018999999999</c:v>
                </c:pt>
                <c:pt idx="3024">
                  <c:v>23.387018999999999</c:v>
                </c:pt>
                <c:pt idx="3025">
                  <c:v>23.492000000000001</c:v>
                </c:pt>
                <c:pt idx="3026">
                  <c:v>23.478572</c:v>
                </c:pt>
                <c:pt idx="3027">
                  <c:v>23.432185</c:v>
                </c:pt>
                <c:pt idx="3028">
                  <c:v>23.461482</c:v>
                </c:pt>
                <c:pt idx="3029">
                  <c:v>23.505427000000001</c:v>
                </c:pt>
                <c:pt idx="3030">
                  <c:v>23.556697</c:v>
                </c:pt>
                <c:pt idx="3031">
                  <c:v>23.599421</c:v>
                </c:pt>
                <c:pt idx="3032">
                  <c:v>23.589656000000002</c:v>
                </c:pt>
                <c:pt idx="3033">
                  <c:v>23.567682999999999</c:v>
                </c:pt>
                <c:pt idx="3034">
                  <c:v>23.565242000000001</c:v>
                </c:pt>
                <c:pt idx="3035">
                  <c:v>23.551814</c:v>
                </c:pt>
                <c:pt idx="3036">
                  <c:v>23.513971999999999</c:v>
                </c:pt>
                <c:pt idx="3037">
                  <c:v>23.537165999999999</c:v>
                </c:pt>
                <c:pt idx="3038">
                  <c:v>23.535945000000002</c:v>
                </c:pt>
                <c:pt idx="3039">
                  <c:v>23.512751999999999</c:v>
                </c:pt>
                <c:pt idx="3040">
                  <c:v>23.51031</c:v>
                </c:pt>
                <c:pt idx="3041">
                  <c:v>23.506647999999998</c:v>
                </c:pt>
                <c:pt idx="3042">
                  <c:v>23.500544000000001</c:v>
                </c:pt>
                <c:pt idx="3043">
                  <c:v>23.494440999999998</c:v>
                </c:pt>
                <c:pt idx="3044">
                  <c:v>23.521296</c:v>
                </c:pt>
                <c:pt idx="3045">
                  <c:v>23.576228</c:v>
                </c:pt>
                <c:pt idx="3046">
                  <c:v>23.555475999999999</c:v>
                </c:pt>
                <c:pt idx="3047">
                  <c:v>23.419978</c:v>
                </c:pt>
                <c:pt idx="3048">
                  <c:v>23.401668000000001</c:v>
                </c:pt>
                <c:pt idx="3049">
                  <c:v>23.455378</c:v>
                </c:pt>
                <c:pt idx="3050">
                  <c:v>23.484674999999999</c:v>
                </c:pt>
                <c:pt idx="3051">
                  <c:v>23.429743999999999</c:v>
                </c:pt>
                <c:pt idx="3052">
                  <c:v>23.474910000000001</c:v>
                </c:pt>
                <c:pt idx="3053">
                  <c:v>23.517634000000001</c:v>
                </c:pt>
                <c:pt idx="3054">
                  <c:v>23.481013000000001</c:v>
                </c:pt>
                <c:pt idx="3055">
                  <c:v>23.513971999999999</c:v>
                </c:pt>
                <c:pt idx="3056">
                  <c:v>23.567682999999999</c:v>
                </c:pt>
                <c:pt idx="3057">
                  <c:v>23.511531000000002</c:v>
                </c:pt>
                <c:pt idx="3058">
                  <c:v>23.487117000000001</c:v>
                </c:pt>
                <c:pt idx="3059">
                  <c:v>23.472467999999999</c:v>
                </c:pt>
                <c:pt idx="3060">
                  <c:v>23.459040999999999</c:v>
                </c:pt>
                <c:pt idx="3061">
                  <c:v>23.535945000000002</c:v>
                </c:pt>
                <c:pt idx="3062">
                  <c:v>23.54571</c:v>
                </c:pt>
                <c:pt idx="3063">
                  <c:v>23.459040999999999</c:v>
                </c:pt>
                <c:pt idx="3064">
                  <c:v>23.433406000000002</c:v>
                </c:pt>
                <c:pt idx="3065">
                  <c:v>23.444392000000001</c:v>
                </c:pt>
                <c:pt idx="3066">
                  <c:v>23.384578000000001</c:v>
                </c:pt>
                <c:pt idx="3067">
                  <c:v>23.413875000000001</c:v>
                </c:pt>
                <c:pt idx="3068">
                  <c:v>23.572565999999998</c:v>
                </c:pt>
                <c:pt idx="3069">
                  <c:v>23.559138000000001</c:v>
                </c:pt>
                <c:pt idx="3070">
                  <c:v>23.427302000000001</c:v>
                </c:pt>
                <c:pt idx="3071">
                  <c:v>23.463923000000001</c:v>
                </c:pt>
                <c:pt idx="3072">
                  <c:v>23.534724000000001</c:v>
                </c:pt>
                <c:pt idx="3073">
                  <c:v>23.506647999999998</c:v>
                </c:pt>
                <c:pt idx="3074">
                  <c:v>23.490779</c:v>
                </c:pt>
                <c:pt idx="3075">
                  <c:v>23.537165999999999</c:v>
                </c:pt>
                <c:pt idx="3076">
                  <c:v>23.546931000000001</c:v>
                </c:pt>
                <c:pt idx="3077">
                  <c:v>23.532283</c:v>
                </c:pt>
                <c:pt idx="3078">
                  <c:v>23.504207000000001</c:v>
                </c:pt>
                <c:pt idx="3079">
                  <c:v>23.456599000000001</c:v>
                </c:pt>
                <c:pt idx="3080">
                  <c:v>23.528621000000001</c:v>
                </c:pt>
                <c:pt idx="3081">
                  <c:v>23.5274</c:v>
                </c:pt>
                <c:pt idx="3082">
                  <c:v>23.468806000000001</c:v>
                </c:pt>
                <c:pt idx="3083">
                  <c:v>23.426082000000001</c:v>
                </c:pt>
                <c:pt idx="3084">
                  <c:v>23.462703000000001</c:v>
                </c:pt>
                <c:pt idx="3085">
                  <c:v>23.456599000000001</c:v>
                </c:pt>
                <c:pt idx="3086">
                  <c:v>23.468806000000001</c:v>
                </c:pt>
                <c:pt idx="3087">
                  <c:v>23.523738000000002</c:v>
                </c:pt>
                <c:pt idx="3088">
                  <c:v>23.51031</c:v>
                </c:pt>
                <c:pt idx="3089">
                  <c:v>23.461482</c:v>
                </c:pt>
                <c:pt idx="3090">
                  <c:v>23.518854999999999</c:v>
                </c:pt>
                <c:pt idx="3091">
                  <c:v>23.531061999999999</c:v>
                </c:pt>
                <c:pt idx="3092">
                  <c:v>23.502986</c:v>
                </c:pt>
                <c:pt idx="3093">
                  <c:v>23.430963999999999</c:v>
                </c:pt>
                <c:pt idx="3094">
                  <c:v>23.338190999999998</c:v>
                </c:pt>
                <c:pt idx="3095">
                  <c:v>23.418756999999999</c:v>
                </c:pt>
                <c:pt idx="3096">
                  <c:v>23.455378</c:v>
                </c:pt>
                <c:pt idx="3097">
                  <c:v>23.511531000000002</c:v>
                </c:pt>
                <c:pt idx="3098">
                  <c:v>23.565242000000001</c:v>
                </c:pt>
                <c:pt idx="3099">
                  <c:v>23.516414000000001</c:v>
                </c:pt>
                <c:pt idx="3100">
                  <c:v>23.450496000000001</c:v>
                </c:pt>
                <c:pt idx="3101">
                  <c:v>23.459040999999999</c:v>
                </c:pt>
                <c:pt idx="3102">
                  <c:v>23.435846999999999</c:v>
                </c:pt>
                <c:pt idx="3103">
                  <c:v>23.454158</c:v>
                </c:pt>
                <c:pt idx="3104">
                  <c:v>23.499324000000001</c:v>
                </c:pt>
                <c:pt idx="3105">
                  <c:v>23.507868999999999</c:v>
                </c:pt>
                <c:pt idx="3106">
                  <c:v>23.518854999999999</c:v>
                </c:pt>
                <c:pt idx="3107">
                  <c:v>23.477350999999999</c:v>
                </c:pt>
                <c:pt idx="3108">
                  <c:v>23.439509000000001</c:v>
                </c:pt>
                <c:pt idx="3109">
                  <c:v>23.398005000000001</c:v>
                </c:pt>
                <c:pt idx="3110">
                  <c:v>23.507868999999999</c:v>
                </c:pt>
                <c:pt idx="3111">
                  <c:v>23.505427000000001</c:v>
                </c:pt>
                <c:pt idx="3112">
                  <c:v>23.500544000000001</c:v>
                </c:pt>
                <c:pt idx="3113">
                  <c:v>23.526178999999999</c:v>
                </c:pt>
                <c:pt idx="3114">
                  <c:v>23.564021</c:v>
                </c:pt>
                <c:pt idx="3115">
                  <c:v>23.546931000000001</c:v>
                </c:pt>
                <c:pt idx="3116">
                  <c:v>23.513971999999999</c:v>
                </c:pt>
                <c:pt idx="3117">
                  <c:v>23.417536999999999</c:v>
                </c:pt>
                <c:pt idx="3118">
                  <c:v>23.492000000000001</c:v>
                </c:pt>
                <c:pt idx="3119">
                  <c:v>23.594539000000001</c:v>
                </c:pt>
                <c:pt idx="3120">
                  <c:v>23.523738000000002</c:v>
                </c:pt>
                <c:pt idx="3121">
                  <c:v>23.484674999999999</c:v>
                </c:pt>
                <c:pt idx="3122">
                  <c:v>23.439509000000001</c:v>
                </c:pt>
                <c:pt idx="3123">
                  <c:v>23.498103</c:v>
                </c:pt>
                <c:pt idx="3124">
                  <c:v>23.517634000000001</c:v>
                </c:pt>
                <c:pt idx="3125">
                  <c:v>23.500544000000001</c:v>
                </c:pt>
                <c:pt idx="3126">
                  <c:v>23.445613000000002</c:v>
                </c:pt>
                <c:pt idx="3127">
                  <c:v>23.439509000000001</c:v>
                </c:pt>
                <c:pt idx="3128">
                  <c:v>23.554255000000001</c:v>
                </c:pt>
                <c:pt idx="3129">
                  <c:v>23.562799999999999</c:v>
                </c:pt>
                <c:pt idx="3130">
                  <c:v>23.470027000000002</c:v>
                </c:pt>
                <c:pt idx="3131">
                  <c:v>23.365046</c:v>
                </c:pt>
                <c:pt idx="3132">
                  <c:v>23.470027000000002</c:v>
                </c:pt>
                <c:pt idx="3133">
                  <c:v>23.474910000000001</c:v>
                </c:pt>
                <c:pt idx="3134">
                  <c:v>23.509088999999999</c:v>
                </c:pt>
                <c:pt idx="3135">
                  <c:v>23.459040999999999</c:v>
                </c:pt>
                <c:pt idx="3136">
                  <c:v>23.426082000000001</c:v>
                </c:pt>
                <c:pt idx="3137">
                  <c:v>23.477350999999999</c:v>
                </c:pt>
                <c:pt idx="3138">
                  <c:v>23.5274</c:v>
                </c:pt>
                <c:pt idx="3139">
                  <c:v>23.493220000000001</c:v>
                </c:pt>
                <c:pt idx="3140">
                  <c:v>23.460260999999999</c:v>
                </c:pt>
                <c:pt idx="3141">
                  <c:v>23.542048000000001</c:v>
                </c:pt>
                <c:pt idx="3142">
                  <c:v>23.561579999999999</c:v>
                </c:pt>
                <c:pt idx="3143">
                  <c:v>23.438289000000001</c:v>
                </c:pt>
                <c:pt idx="3144">
                  <c:v>23.522517000000001</c:v>
                </c:pt>
                <c:pt idx="3145">
                  <c:v>23.461482</c:v>
                </c:pt>
                <c:pt idx="3146">
                  <c:v>23.450496000000001</c:v>
                </c:pt>
                <c:pt idx="3147">
                  <c:v>23.476130000000001</c:v>
                </c:pt>
                <c:pt idx="3148">
                  <c:v>23.507868999999999</c:v>
                </c:pt>
                <c:pt idx="3149">
                  <c:v>23.467586000000001</c:v>
                </c:pt>
                <c:pt idx="3150">
                  <c:v>23.474910000000001</c:v>
                </c:pt>
                <c:pt idx="3151">
                  <c:v>23.470027000000002</c:v>
                </c:pt>
                <c:pt idx="3152">
                  <c:v>23.474910000000001</c:v>
                </c:pt>
                <c:pt idx="3153">
                  <c:v>23.465143999999999</c:v>
                </c:pt>
                <c:pt idx="3154">
                  <c:v>23.513971999999999</c:v>
                </c:pt>
                <c:pt idx="3155">
                  <c:v>23.466365</c:v>
                </c:pt>
                <c:pt idx="3156">
                  <c:v>23.452936999999999</c:v>
                </c:pt>
                <c:pt idx="3157">
                  <c:v>23.456599000000001</c:v>
                </c:pt>
                <c:pt idx="3158">
                  <c:v>23.427302000000001</c:v>
                </c:pt>
                <c:pt idx="3159">
                  <c:v>23.504207000000001</c:v>
                </c:pt>
                <c:pt idx="3160">
                  <c:v>23.54571</c:v>
                </c:pt>
                <c:pt idx="3161">
                  <c:v>23.395564</c:v>
                </c:pt>
                <c:pt idx="3162">
                  <c:v>23.340631999999999</c:v>
                </c:pt>
                <c:pt idx="3163">
                  <c:v>23.463923000000001</c:v>
                </c:pt>
                <c:pt idx="3164">
                  <c:v>23.509088999999999</c:v>
                </c:pt>
                <c:pt idx="3165">
                  <c:v>23.465143999999999</c:v>
                </c:pt>
                <c:pt idx="3166">
                  <c:v>23.459040999999999</c:v>
                </c:pt>
                <c:pt idx="3167">
                  <c:v>23.438289000000001</c:v>
                </c:pt>
                <c:pt idx="3168">
                  <c:v>23.423639999999999</c:v>
                </c:pt>
                <c:pt idx="3169">
                  <c:v>23.484674999999999</c:v>
                </c:pt>
                <c:pt idx="3170">
                  <c:v>23.512751999999999</c:v>
                </c:pt>
                <c:pt idx="3171">
                  <c:v>23.470027000000002</c:v>
                </c:pt>
                <c:pt idx="3172">
                  <c:v>23.432185</c:v>
                </c:pt>
                <c:pt idx="3173">
                  <c:v>23.439509000000001</c:v>
                </c:pt>
                <c:pt idx="3174">
                  <c:v>23.470027000000002</c:v>
                </c:pt>
                <c:pt idx="3175">
                  <c:v>23.474910000000001</c:v>
                </c:pt>
                <c:pt idx="3176">
                  <c:v>23.488337000000001</c:v>
                </c:pt>
                <c:pt idx="3177">
                  <c:v>23.485896</c:v>
                </c:pt>
                <c:pt idx="3178">
                  <c:v>23.502986</c:v>
                </c:pt>
                <c:pt idx="3179">
                  <c:v>23.462703000000001</c:v>
                </c:pt>
                <c:pt idx="3180">
                  <c:v>23.439509000000001</c:v>
                </c:pt>
                <c:pt idx="3181">
                  <c:v>23.416315999999998</c:v>
                </c:pt>
                <c:pt idx="3182">
                  <c:v>23.413875000000001</c:v>
                </c:pt>
                <c:pt idx="3183">
                  <c:v>23.445613000000002</c:v>
                </c:pt>
                <c:pt idx="3184">
                  <c:v>23.452936999999999</c:v>
                </c:pt>
                <c:pt idx="3185">
                  <c:v>23.468806000000001</c:v>
                </c:pt>
                <c:pt idx="3186">
                  <c:v>23.457820000000002</c:v>
                </c:pt>
                <c:pt idx="3187">
                  <c:v>23.456599000000001</c:v>
                </c:pt>
                <c:pt idx="3188">
                  <c:v>23.412654</c:v>
                </c:pt>
                <c:pt idx="3189">
                  <c:v>23.446833999999999</c:v>
                </c:pt>
                <c:pt idx="3190">
                  <c:v>23.481013000000001</c:v>
                </c:pt>
                <c:pt idx="3191">
                  <c:v>23.412654</c:v>
                </c:pt>
                <c:pt idx="3192">
                  <c:v>23.432185</c:v>
                </c:pt>
                <c:pt idx="3193">
                  <c:v>23.457820000000002</c:v>
                </c:pt>
                <c:pt idx="3194">
                  <c:v>23.470027000000002</c:v>
                </c:pt>
                <c:pt idx="3195">
                  <c:v>23.400447</c:v>
                </c:pt>
                <c:pt idx="3196">
                  <c:v>23.390681000000001</c:v>
                </c:pt>
                <c:pt idx="3197">
                  <c:v>23.416315999999998</c:v>
                </c:pt>
                <c:pt idx="3198">
                  <c:v>23.422419000000001</c:v>
                </c:pt>
                <c:pt idx="3199">
                  <c:v>23.411432999999999</c:v>
                </c:pt>
                <c:pt idx="3200">
                  <c:v>23.378474000000001</c:v>
                </c:pt>
                <c:pt idx="3201">
                  <c:v>23.382135999999999</c:v>
                </c:pt>
                <c:pt idx="3202">
                  <c:v>23.373591000000001</c:v>
                </c:pt>
                <c:pt idx="3203">
                  <c:v>23.35406</c:v>
                </c:pt>
                <c:pt idx="3204">
                  <c:v>23.385798000000001</c:v>
                </c:pt>
                <c:pt idx="3205">
                  <c:v>23.398005000000001</c:v>
                </c:pt>
                <c:pt idx="3206">
                  <c:v>23.396785000000001</c:v>
                </c:pt>
                <c:pt idx="3207">
                  <c:v>23.355281000000002</c:v>
                </c:pt>
                <c:pt idx="3208">
                  <c:v>23.335750000000001</c:v>
                </c:pt>
                <c:pt idx="3209">
                  <c:v>23.379695000000002</c:v>
                </c:pt>
                <c:pt idx="3210">
                  <c:v>23.393122999999999</c:v>
                </c:pt>
                <c:pt idx="3211">
                  <c:v>23.35406</c:v>
                </c:pt>
                <c:pt idx="3212">
                  <c:v>23.339411999999999</c:v>
                </c:pt>
                <c:pt idx="3213">
                  <c:v>23.338190999999998</c:v>
                </c:pt>
                <c:pt idx="3214">
                  <c:v>23.355281000000002</c:v>
                </c:pt>
                <c:pt idx="3215">
                  <c:v>23.356501999999999</c:v>
                </c:pt>
                <c:pt idx="3216">
                  <c:v>23.395564</c:v>
                </c:pt>
                <c:pt idx="3217">
                  <c:v>23.402888000000001</c:v>
                </c:pt>
                <c:pt idx="3218">
                  <c:v>23.385798000000001</c:v>
                </c:pt>
                <c:pt idx="3219">
                  <c:v>23.407771</c:v>
                </c:pt>
                <c:pt idx="3220">
                  <c:v>23.424861</c:v>
                </c:pt>
                <c:pt idx="3221">
                  <c:v>23.363826</c:v>
                </c:pt>
                <c:pt idx="3222">
                  <c:v>23.336970000000001</c:v>
                </c:pt>
                <c:pt idx="3223">
                  <c:v>23.316217999999999</c:v>
                </c:pt>
                <c:pt idx="3224">
                  <c:v>23.319880000000001</c:v>
                </c:pt>
                <c:pt idx="3225">
                  <c:v>23.327204999999999</c:v>
                </c:pt>
                <c:pt idx="3226">
                  <c:v>23.373591000000001</c:v>
                </c:pt>
                <c:pt idx="3227">
                  <c:v>23.415095000000001</c:v>
                </c:pt>
                <c:pt idx="3228">
                  <c:v>23.330867000000001</c:v>
                </c:pt>
                <c:pt idx="3229">
                  <c:v>23.304010999999999</c:v>
                </c:pt>
                <c:pt idx="3230">
                  <c:v>23.373591000000001</c:v>
                </c:pt>
                <c:pt idx="3231">
                  <c:v>23.374811999999999</c:v>
                </c:pt>
                <c:pt idx="3232">
                  <c:v>23.377253</c:v>
                </c:pt>
                <c:pt idx="3233">
                  <c:v>23.351618999999999</c:v>
                </c:pt>
                <c:pt idx="3234">
                  <c:v>23.328424999999999</c:v>
                </c:pt>
                <c:pt idx="3235">
                  <c:v>23.312556000000001</c:v>
                </c:pt>
                <c:pt idx="3236">
                  <c:v>23.319880000000001</c:v>
                </c:pt>
                <c:pt idx="3237">
                  <c:v>23.322322</c:v>
                </c:pt>
                <c:pt idx="3238">
                  <c:v>23.338190999999998</c:v>
                </c:pt>
                <c:pt idx="3239">
                  <c:v>23.335750000000001</c:v>
                </c:pt>
                <c:pt idx="3240">
                  <c:v>23.35406</c:v>
                </c:pt>
                <c:pt idx="3241">
                  <c:v>23.332087000000001</c:v>
                </c:pt>
                <c:pt idx="3242">
                  <c:v>23.373591000000001</c:v>
                </c:pt>
                <c:pt idx="3243">
                  <c:v>23.35406</c:v>
                </c:pt>
                <c:pt idx="3244">
                  <c:v>23.316217999999999</c:v>
                </c:pt>
                <c:pt idx="3245">
                  <c:v>23.356501999999999</c:v>
                </c:pt>
                <c:pt idx="3246">
                  <c:v>23.324763000000001</c:v>
                </c:pt>
                <c:pt idx="3247">
                  <c:v>23.308893999999999</c:v>
                </c:pt>
                <c:pt idx="3248">
                  <c:v>23.285701</c:v>
                </c:pt>
                <c:pt idx="3249">
                  <c:v>23.302790999999999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E029-4632-86A6-8E4FB0C5C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3437168"/>
        <c:axId val="543439912"/>
      </c:scatterChart>
      <c:valAx>
        <c:axId val="543437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Time (s)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439912"/>
        <c:crosses val="autoZero"/>
        <c:crossBetween val="midCat"/>
      </c:valAx>
      <c:valAx>
        <c:axId val="543439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 in °C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4371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433428673659288"/>
          <c:y val="0.49291850788305291"/>
          <c:w val="0.35716166373744579"/>
          <c:h val="0.223729938014386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1000N</a:t>
            </a:r>
            <a:r>
              <a:rPr lang="en-US" baseline="0" dirty="0" smtClean="0"/>
              <a:t> pre-load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777832490309634"/>
          <c:y val="0.15328435699784176"/>
          <c:w val="0.83301094860180991"/>
          <c:h val="0.61265983253625289"/>
        </c:manualLayout>
      </c:layout>
      <c:scatterChart>
        <c:scatterStyle val="lineMarker"/>
        <c:varyColors val="0"/>
        <c:ser>
          <c:idx val="0"/>
          <c:order val="0"/>
          <c:tx>
            <c:v>Desired Position (µm)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[Data_1000N.xlsx]sheet1!$A$2:$A$3251</c:f>
              <c:numCache>
                <c:formatCode>General</c:formatCode>
                <c:ptCount val="3250"/>
                <c:pt idx="0">
                  <c:v>5.2</c:v>
                </c:pt>
                <c:pt idx="1">
                  <c:v>5.25</c:v>
                </c:pt>
                <c:pt idx="2">
                  <c:v>5.3</c:v>
                </c:pt>
                <c:pt idx="3">
                  <c:v>5.35</c:v>
                </c:pt>
                <c:pt idx="4">
                  <c:v>5.4</c:v>
                </c:pt>
                <c:pt idx="5">
                  <c:v>5.45</c:v>
                </c:pt>
                <c:pt idx="6">
                  <c:v>5.5</c:v>
                </c:pt>
                <c:pt idx="7">
                  <c:v>5.55</c:v>
                </c:pt>
                <c:pt idx="8">
                  <c:v>5.6</c:v>
                </c:pt>
                <c:pt idx="9">
                  <c:v>6</c:v>
                </c:pt>
                <c:pt idx="10">
                  <c:v>6.3</c:v>
                </c:pt>
                <c:pt idx="11">
                  <c:v>6.6</c:v>
                </c:pt>
                <c:pt idx="12">
                  <c:v>6.9</c:v>
                </c:pt>
                <c:pt idx="13">
                  <c:v>7.55</c:v>
                </c:pt>
                <c:pt idx="14">
                  <c:v>8.8000000000000007</c:v>
                </c:pt>
                <c:pt idx="15">
                  <c:v>9.0500000000000007</c:v>
                </c:pt>
                <c:pt idx="16">
                  <c:v>9.25</c:v>
                </c:pt>
                <c:pt idx="17">
                  <c:v>9.5</c:v>
                </c:pt>
                <c:pt idx="18">
                  <c:v>10.1</c:v>
                </c:pt>
                <c:pt idx="19">
                  <c:v>11.45</c:v>
                </c:pt>
                <c:pt idx="20">
                  <c:v>11.65</c:v>
                </c:pt>
                <c:pt idx="21">
                  <c:v>11.9</c:v>
                </c:pt>
                <c:pt idx="22">
                  <c:v>12.2</c:v>
                </c:pt>
                <c:pt idx="23">
                  <c:v>13.15</c:v>
                </c:pt>
                <c:pt idx="24">
                  <c:v>13.5</c:v>
                </c:pt>
                <c:pt idx="25">
                  <c:v>13.75</c:v>
                </c:pt>
                <c:pt idx="26">
                  <c:v>14.05</c:v>
                </c:pt>
                <c:pt idx="27">
                  <c:v>15.15</c:v>
                </c:pt>
                <c:pt idx="28">
                  <c:v>15.5</c:v>
                </c:pt>
                <c:pt idx="29">
                  <c:v>15.7</c:v>
                </c:pt>
                <c:pt idx="30">
                  <c:v>16.05</c:v>
                </c:pt>
                <c:pt idx="31">
                  <c:v>16.95</c:v>
                </c:pt>
                <c:pt idx="32">
                  <c:v>17.2</c:v>
                </c:pt>
                <c:pt idx="33">
                  <c:v>17.55</c:v>
                </c:pt>
                <c:pt idx="34">
                  <c:v>17.850000000000001</c:v>
                </c:pt>
                <c:pt idx="35">
                  <c:v>18.8</c:v>
                </c:pt>
                <c:pt idx="36">
                  <c:v>19.100000000000001</c:v>
                </c:pt>
                <c:pt idx="37">
                  <c:v>19.45</c:v>
                </c:pt>
                <c:pt idx="38">
                  <c:v>19.7</c:v>
                </c:pt>
                <c:pt idx="39">
                  <c:v>20.9</c:v>
                </c:pt>
                <c:pt idx="40">
                  <c:v>21.2</c:v>
                </c:pt>
                <c:pt idx="41">
                  <c:v>21.45</c:v>
                </c:pt>
                <c:pt idx="42">
                  <c:v>21.75</c:v>
                </c:pt>
                <c:pt idx="43">
                  <c:v>22.6</c:v>
                </c:pt>
                <c:pt idx="44">
                  <c:v>22.85</c:v>
                </c:pt>
                <c:pt idx="45">
                  <c:v>23.15</c:v>
                </c:pt>
                <c:pt idx="46">
                  <c:v>23.45</c:v>
                </c:pt>
                <c:pt idx="47">
                  <c:v>24.2</c:v>
                </c:pt>
                <c:pt idx="48">
                  <c:v>24.9</c:v>
                </c:pt>
                <c:pt idx="49">
                  <c:v>25.95</c:v>
                </c:pt>
                <c:pt idx="50">
                  <c:v>26.2</c:v>
                </c:pt>
                <c:pt idx="51">
                  <c:v>26.45</c:v>
                </c:pt>
                <c:pt idx="52">
                  <c:v>26.75</c:v>
                </c:pt>
                <c:pt idx="53">
                  <c:v>27.6</c:v>
                </c:pt>
                <c:pt idx="54">
                  <c:v>27.9</c:v>
                </c:pt>
                <c:pt idx="55">
                  <c:v>28.2</c:v>
                </c:pt>
                <c:pt idx="56">
                  <c:v>28.5</c:v>
                </c:pt>
                <c:pt idx="57">
                  <c:v>29.45</c:v>
                </c:pt>
                <c:pt idx="58">
                  <c:v>29.75</c:v>
                </c:pt>
                <c:pt idx="59">
                  <c:v>30.05</c:v>
                </c:pt>
                <c:pt idx="60">
                  <c:v>30.35</c:v>
                </c:pt>
                <c:pt idx="61">
                  <c:v>31.4</c:v>
                </c:pt>
                <c:pt idx="62">
                  <c:v>31.65</c:v>
                </c:pt>
                <c:pt idx="63">
                  <c:v>31.9</c:v>
                </c:pt>
                <c:pt idx="64">
                  <c:v>32.25</c:v>
                </c:pt>
                <c:pt idx="65">
                  <c:v>32.85</c:v>
                </c:pt>
                <c:pt idx="66">
                  <c:v>33.799999999999997</c:v>
                </c:pt>
                <c:pt idx="67">
                  <c:v>34.1</c:v>
                </c:pt>
                <c:pt idx="68">
                  <c:v>34.950000000000003</c:v>
                </c:pt>
                <c:pt idx="69">
                  <c:v>35.950000000000003</c:v>
                </c:pt>
                <c:pt idx="70">
                  <c:v>36.25</c:v>
                </c:pt>
                <c:pt idx="71">
                  <c:v>36.6</c:v>
                </c:pt>
                <c:pt idx="72">
                  <c:v>37.35</c:v>
                </c:pt>
                <c:pt idx="73">
                  <c:v>38.799999999999997</c:v>
                </c:pt>
                <c:pt idx="74">
                  <c:v>39.15</c:v>
                </c:pt>
                <c:pt idx="75">
                  <c:v>39.450000000000003</c:v>
                </c:pt>
                <c:pt idx="76">
                  <c:v>40.25</c:v>
                </c:pt>
                <c:pt idx="77">
                  <c:v>41.35</c:v>
                </c:pt>
                <c:pt idx="78">
                  <c:v>41.9</c:v>
                </c:pt>
                <c:pt idx="79">
                  <c:v>43.25</c:v>
                </c:pt>
                <c:pt idx="80">
                  <c:v>44.65</c:v>
                </c:pt>
                <c:pt idx="81">
                  <c:v>45</c:v>
                </c:pt>
                <c:pt idx="82">
                  <c:v>45.3</c:v>
                </c:pt>
                <c:pt idx="83">
                  <c:v>46.2</c:v>
                </c:pt>
                <c:pt idx="84">
                  <c:v>46.55</c:v>
                </c:pt>
                <c:pt idx="85">
                  <c:v>46.85</c:v>
                </c:pt>
                <c:pt idx="86">
                  <c:v>47.15</c:v>
                </c:pt>
                <c:pt idx="87">
                  <c:v>48.45</c:v>
                </c:pt>
                <c:pt idx="88">
                  <c:v>48.75</c:v>
                </c:pt>
                <c:pt idx="89">
                  <c:v>49</c:v>
                </c:pt>
                <c:pt idx="90">
                  <c:v>49.2</c:v>
                </c:pt>
                <c:pt idx="91">
                  <c:v>49.55</c:v>
                </c:pt>
                <c:pt idx="92">
                  <c:v>50.35</c:v>
                </c:pt>
                <c:pt idx="93">
                  <c:v>51.1</c:v>
                </c:pt>
                <c:pt idx="94">
                  <c:v>51.35</c:v>
                </c:pt>
                <c:pt idx="95">
                  <c:v>51.6</c:v>
                </c:pt>
                <c:pt idx="96">
                  <c:v>51.85</c:v>
                </c:pt>
                <c:pt idx="97">
                  <c:v>52.1</c:v>
                </c:pt>
                <c:pt idx="98">
                  <c:v>52.8</c:v>
                </c:pt>
                <c:pt idx="99">
                  <c:v>53.45</c:v>
                </c:pt>
                <c:pt idx="100">
                  <c:v>54.4</c:v>
                </c:pt>
                <c:pt idx="101">
                  <c:v>54.7</c:v>
                </c:pt>
                <c:pt idx="102">
                  <c:v>54.95</c:v>
                </c:pt>
                <c:pt idx="103">
                  <c:v>55.15</c:v>
                </c:pt>
                <c:pt idx="104">
                  <c:v>55.7</c:v>
                </c:pt>
                <c:pt idx="105">
                  <c:v>56.7</c:v>
                </c:pt>
                <c:pt idx="106">
                  <c:v>56.9</c:v>
                </c:pt>
                <c:pt idx="107">
                  <c:v>57.1</c:v>
                </c:pt>
                <c:pt idx="108">
                  <c:v>57.35</c:v>
                </c:pt>
                <c:pt idx="109">
                  <c:v>57.7</c:v>
                </c:pt>
                <c:pt idx="110">
                  <c:v>59.05</c:v>
                </c:pt>
                <c:pt idx="111">
                  <c:v>59.75</c:v>
                </c:pt>
                <c:pt idx="112">
                  <c:v>60</c:v>
                </c:pt>
                <c:pt idx="113">
                  <c:v>60.25</c:v>
                </c:pt>
                <c:pt idx="114">
                  <c:v>60.5</c:v>
                </c:pt>
                <c:pt idx="115">
                  <c:v>60.75</c:v>
                </c:pt>
                <c:pt idx="116">
                  <c:v>61.7</c:v>
                </c:pt>
                <c:pt idx="117">
                  <c:v>62.5</c:v>
                </c:pt>
                <c:pt idx="118">
                  <c:v>62.75</c:v>
                </c:pt>
                <c:pt idx="119">
                  <c:v>63.05</c:v>
                </c:pt>
                <c:pt idx="120">
                  <c:v>63.3</c:v>
                </c:pt>
                <c:pt idx="121">
                  <c:v>64</c:v>
                </c:pt>
                <c:pt idx="122">
                  <c:v>65.150000000000006</c:v>
                </c:pt>
                <c:pt idx="123">
                  <c:v>65.400000000000006</c:v>
                </c:pt>
                <c:pt idx="124">
                  <c:v>66.75</c:v>
                </c:pt>
                <c:pt idx="125">
                  <c:v>67.25</c:v>
                </c:pt>
                <c:pt idx="126">
                  <c:v>67.650000000000006</c:v>
                </c:pt>
                <c:pt idx="127">
                  <c:v>68.95</c:v>
                </c:pt>
                <c:pt idx="128">
                  <c:v>69.25</c:v>
                </c:pt>
                <c:pt idx="129">
                  <c:v>69.650000000000006</c:v>
                </c:pt>
                <c:pt idx="130">
                  <c:v>70.599999999999994</c:v>
                </c:pt>
                <c:pt idx="131">
                  <c:v>71</c:v>
                </c:pt>
                <c:pt idx="132">
                  <c:v>71.3</c:v>
                </c:pt>
                <c:pt idx="133">
                  <c:v>72.05</c:v>
                </c:pt>
                <c:pt idx="134">
                  <c:v>74.2</c:v>
                </c:pt>
                <c:pt idx="135">
                  <c:v>76.099999999999994</c:v>
                </c:pt>
                <c:pt idx="136">
                  <c:v>76.55</c:v>
                </c:pt>
                <c:pt idx="137">
                  <c:v>78.25</c:v>
                </c:pt>
                <c:pt idx="138">
                  <c:v>78.8</c:v>
                </c:pt>
                <c:pt idx="139">
                  <c:v>80.3</c:v>
                </c:pt>
                <c:pt idx="140">
                  <c:v>80.900000000000006</c:v>
                </c:pt>
                <c:pt idx="141">
                  <c:v>81.2</c:v>
                </c:pt>
                <c:pt idx="142">
                  <c:v>82.15</c:v>
                </c:pt>
                <c:pt idx="143">
                  <c:v>82.6</c:v>
                </c:pt>
                <c:pt idx="144">
                  <c:v>83.05</c:v>
                </c:pt>
                <c:pt idx="145">
                  <c:v>84.1</c:v>
                </c:pt>
                <c:pt idx="146">
                  <c:v>84.4</c:v>
                </c:pt>
                <c:pt idx="147">
                  <c:v>84.75</c:v>
                </c:pt>
                <c:pt idx="148">
                  <c:v>85.05</c:v>
                </c:pt>
                <c:pt idx="149">
                  <c:v>86.1</c:v>
                </c:pt>
                <c:pt idx="150">
                  <c:v>86.3</c:v>
                </c:pt>
                <c:pt idx="151">
                  <c:v>86.65</c:v>
                </c:pt>
                <c:pt idx="152">
                  <c:v>87.5</c:v>
                </c:pt>
                <c:pt idx="153">
                  <c:v>88.65</c:v>
                </c:pt>
                <c:pt idx="154">
                  <c:v>88.85</c:v>
                </c:pt>
                <c:pt idx="155">
                  <c:v>89.15</c:v>
                </c:pt>
                <c:pt idx="156">
                  <c:v>90.4</c:v>
                </c:pt>
                <c:pt idx="157">
                  <c:v>90.85</c:v>
                </c:pt>
                <c:pt idx="158">
                  <c:v>91.1</c:v>
                </c:pt>
                <c:pt idx="159">
                  <c:v>92.05</c:v>
                </c:pt>
                <c:pt idx="160">
                  <c:v>92.3</c:v>
                </c:pt>
                <c:pt idx="161">
                  <c:v>92.6</c:v>
                </c:pt>
                <c:pt idx="162">
                  <c:v>92.8</c:v>
                </c:pt>
                <c:pt idx="163">
                  <c:v>93.75</c:v>
                </c:pt>
                <c:pt idx="164">
                  <c:v>94</c:v>
                </c:pt>
                <c:pt idx="165">
                  <c:v>94.25</c:v>
                </c:pt>
                <c:pt idx="166">
                  <c:v>94.45</c:v>
                </c:pt>
                <c:pt idx="167">
                  <c:v>95.35</c:v>
                </c:pt>
                <c:pt idx="168">
                  <c:v>95.55</c:v>
                </c:pt>
                <c:pt idx="169">
                  <c:v>95.8</c:v>
                </c:pt>
                <c:pt idx="170">
                  <c:v>96.05</c:v>
                </c:pt>
                <c:pt idx="171">
                  <c:v>96.85</c:v>
                </c:pt>
                <c:pt idx="172">
                  <c:v>97.1</c:v>
                </c:pt>
                <c:pt idx="173">
                  <c:v>97.45</c:v>
                </c:pt>
                <c:pt idx="174">
                  <c:v>97.7</c:v>
                </c:pt>
                <c:pt idx="175">
                  <c:v>98.45</c:v>
                </c:pt>
                <c:pt idx="176">
                  <c:v>98.7</c:v>
                </c:pt>
                <c:pt idx="177">
                  <c:v>98.95</c:v>
                </c:pt>
                <c:pt idx="178">
                  <c:v>99.7</c:v>
                </c:pt>
                <c:pt idx="179">
                  <c:v>100.8</c:v>
                </c:pt>
                <c:pt idx="180">
                  <c:v>101.05</c:v>
                </c:pt>
                <c:pt idx="181">
                  <c:v>101.3</c:v>
                </c:pt>
                <c:pt idx="182">
                  <c:v>101.55</c:v>
                </c:pt>
                <c:pt idx="183">
                  <c:v>102.45</c:v>
                </c:pt>
                <c:pt idx="184">
                  <c:v>102.65</c:v>
                </c:pt>
                <c:pt idx="185">
                  <c:v>102.9</c:v>
                </c:pt>
                <c:pt idx="186">
                  <c:v>103.15</c:v>
                </c:pt>
                <c:pt idx="187">
                  <c:v>103.5</c:v>
                </c:pt>
                <c:pt idx="188">
                  <c:v>104.25</c:v>
                </c:pt>
                <c:pt idx="189">
                  <c:v>105</c:v>
                </c:pt>
                <c:pt idx="190">
                  <c:v>105.45</c:v>
                </c:pt>
                <c:pt idx="191">
                  <c:v>105.75</c:v>
                </c:pt>
                <c:pt idx="192">
                  <c:v>106.5</c:v>
                </c:pt>
                <c:pt idx="193">
                  <c:v>107.25</c:v>
                </c:pt>
                <c:pt idx="194">
                  <c:v>107.55</c:v>
                </c:pt>
                <c:pt idx="195">
                  <c:v>107.8</c:v>
                </c:pt>
                <c:pt idx="196">
                  <c:v>108.05</c:v>
                </c:pt>
                <c:pt idx="197">
                  <c:v>108.75</c:v>
                </c:pt>
                <c:pt idx="198">
                  <c:v>109.55</c:v>
                </c:pt>
                <c:pt idx="199">
                  <c:v>109.8</c:v>
                </c:pt>
                <c:pt idx="200">
                  <c:v>110.1</c:v>
                </c:pt>
                <c:pt idx="201">
                  <c:v>110.3</c:v>
                </c:pt>
                <c:pt idx="202">
                  <c:v>111.3</c:v>
                </c:pt>
                <c:pt idx="203">
                  <c:v>112.4</c:v>
                </c:pt>
                <c:pt idx="204">
                  <c:v>112.6</c:v>
                </c:pt>
                <c:pt idx="205">
                  <c:v>112.9</c:v>
                </c:pt>
                <c:pt idx="206">
                  <c:v>113.2</c:v>
                </c:pt>
                <c:pt idx="207">
                  <c:v>114.15</c:v>
                </c:pt>
                <c:pt idx="208">
                  <c:v>114.9</c:v>
                </c:pt>
                <c:pt idx="209">
                  <c:v>115.35</c:v>
                </c:pt>
                <c:pt idx="210">
                  <c:v>115.6</c:v>
                </c:pt>
                <c:pt idx="211">
                  <c:v>116.2</c:v>
                </c:pt>
                <c:pt idx="212">
                  <c:v>117.2</c:v>
                </c:pt>
                <c:pt idx="213">
                  <c:v>117.45</c:v>
                </c:pt>
                <c:pt idx="214">
                  <c:v>117.7</c:v>
                </c:pt>
                <c:pt idx="215">
                  <c:v>117.95</c:v>
                </c:pt>
                <c:pt idx="216">
                  <c:v>118.25</c:v>
                </c:pt>
                <c:pt idx="217">
                  <c:v>119.15</c:v>
                </c:pt>
                <c:pt idx="218">
                  <c:v>120</c:v>
                </c:pt>
                <c:pt idx="219">
                  <c:v>120.3</c:v>
                </c:pt>
                <c:pt idx="220">
                  <c:v>120.5</c:v>
                </c:pt>
                <c:pt idx="221">
                  <c:v>120.75</c:v>
                </c:pt>
                <c:pt idx="222">
                  <c:v>121.5</c:v>
                </c:pt>
                <c:pt idx="223">
                  <c:v>122.3</c:v>
                </c:pt>
                <c:pt idx="224">
                  <c:v>122.55</c:v>
                </c:pt>
                <c:pt idx="225">
                  <c:v>122.8</c:v>
                </c:pt>
                <c:pt idx="226">
                  <c:v>123</c:v>
                </c:pt>
                <c:pt idx="227">
                  <c:v>123.85</c:v>
                </c:pt>
                <c:pt idx="228">
                  <c:v>124.1</c:v>
                </c:pt>
                <c:pt idx="229">
                  <c:v>124.4</c:v>
                </c:pt>
                <c:pt idx="230">
                  <c:v>124.6</c:v>
                </c:pt>
                <c:pt idx="231">
                  <c:v>124.95</c:v>
                </c:pt>
                <c:pt idx="232">
                  <c:v>126.25</c:v>
                </c:pt>
                <c:pt idx="233">
                  <c:v>126.5</c:v>
                </c:pt>
                <c:pt idx="234">
                  <c:v>126.75</c:v>
                </c:pt>
                <c:pt idx="235">
                  <c:v>127.05</c:v>
                </c:pt>
                <c:pt idx="236">
                  <c:v>127.65</c:v>
                </c:pt>
                <c:pt idx="237">
                  <c:v>128.6</c:v>
                </c:pt>
                <c:pt idx="238">
                  <c:v>128.85</c:v>
                </c:pt>
                <c:pt idx="239">
                  <c:v>129.15</c:v>
                </c:pt>
                <c:pt idx="240">
                  <c:v>129.44999999999999</c:v>
                </c:pt>
                <c:pt idx="241">
                  <c:v>130.05000000000001</c:v>
                </c:pt>
                <c:pt idx="242">
                  <c:v>130.85</c:v>
                </c:pt>
                <c:pt idx="243">
                  <c:v>131.19999999999999</c:v>
                </c:pt>
                <c:pt idx="244">
                  <c:v>131.44999999999999</c:v>
                </c:pt>
                <c:pt idx="245">
                  <c:v>131.69999999999999</c:v>
                </c:pt>
                <c:pt idx="246">
                  <c:v>132.5</c:v>
                </c:pt>
                <c:pt idx="247">
                  <c:v>132.75</c:v>
                </c:pt>
                <c:pt idx="248">
                  <c:v>133</c:v>
                </c:pt>
                <c:pt idx="249">
                  <c:v>133.19999999999999</c:v>
                </c:pt>
                <c:pt idx="250">
                  <c:v>133.75</c:v>
                </c:pt>
                <c:pt idx="251">
                  <c:v>134.9</c:v>
                </c:pt>
                <c:pt idx="252">
                  <c:v>135.15</c:v>
                </c:pt>
                <c:pt idx="253">
                  <c:v>135.4</c:v>
                </c:pt>
                <c:pt idx="254">
                  <c:v>135.69999999999999</c:v>
                </c:pt>
                <c:pt idx="255">
                  <c:v>136.5</c:v>
                </c:pt>
                <c:pt idx="256">
                  <c:v>136.80000000000001</c:v>
                </c:pt>
                <c:pt idx="257">
                  <c:v>137.1</c:v>
                </c:pt>
                <c:pt idx="258">
                  <c:v>137.35</c:v>
                </c:pt>
                <c:pt idx="259">
                  <c:v>138.30000000000001</c:v>
                </c:pt>
                <c:pt idx="260">
                  <c:v>138.65</c:v>
                </c:pt>
                <c:pt idx="261">
                  <c:v>138.9</c:v>
                </c:pt>
                <c:pt idx="262">
                  <c:v>139.15</c:v>
                </c:pt>
                <c:pt idx="263">
                  <c:v>140.1</c:v>
                </c:pt>
                <c:pt idx="264">
                  <c:v>140.35</c:v>
                </c:pt>
                <c:pt idx="265">
                  <c:v>140.75</c:v>
                </c:pt>
                <c:pt idx="266">
                  <c:v>141</c:v>
                </c:pt>
                <c:pt idx="267">
                  <c:v>141.85</c:v>
                </c:pt>
                <c:pt idx="268">
                  <c:v>142.1</c:v>
                </c:pt>
                <c:pt idx="269">
                  <c:v>142.35</c:v>
                </c:pt>
                <c:pt idx="270">
                  <c:v>142.65</c:v>
                </c:pt>
                <c:pt idx="271">
                  <c:v>143.5</c:v>
                </c:pt>
                <c:pt idx="272">
                  <c:v>144.6</c:v>
                </c:pt>
                <c:pt idx="273">
                  <c:v>144.85</c:v>
                </c:pt>
                <c:pt idx="274">
                  <c:v>145.1</c:v>
                </c:pt>
                <c:pt idx="275">
                  <c:v>145.35</c:v>
                </c:pt>
                <c:pt idx="276">
                  <c:v>146.19999999999999</c:v>
                </c:pt>
                <c:pt idx="277">
                  <c:v>146.44999999999999</c:v>
                </c:pt>
                <c:pt idx="278">
                  <c:v>146.75</c:v>
                </c:pt>
                <c:pt idx="279">
                  <c:v>147</c:v>
                </c:pt>
                <c:pt idx="280">
                  <c:v>147.69999999999999</c:v>
                </c:pt>
                <c:pt idx="281">
                  <c:v>148.55000000000001</c:v>
                </c:pt>
                <c:pt idx="282">
                  <c:v>148.80000000000001</c:v>
                </c:pt>
                <c:pt idx="283">
                  <c:v>149.15</c:v>
                </c:pt>
                <c:pt idx="284">
                  <c:v>149.4</c:v>
                </c:pt>
                <c:pt idx="285">
                  <c:v>150.15</c:v>
                </c:pt>
                <c:pt idx="286">
                  <c:v>151.15</c:v>
                </c:pt>
                <c:pt idx="287">
                  <c:v>151.44999999999999</c:v>
                </c:pt>
                <c:pt idx="288">
                  <c:v>151.69999999999999</c:v>
                </c:pt>
                <c:pt idx="289">
                  <c:v>151.94999999999999</c:v>
                </c:pt>
                <c:pt idx="290">
                  <c:v>152.80000000000001</c:v>
                </c:pt>
                <c:pt idx="291">
                  <c:v>154</c:v>
                </c:pt>
                <c:pt idx="292">
                  <c:v>154.25</c:v>
                </c:pt>
                <c:pt idx="293">
                  <c:v>154.5</c:v>
                </c:pt>
                <c:pt idx="294">
                  <c:v>154.75</c:v>
                </c:pt>
                <c:pt idx="295">
                  <c:v>155.69999999999999</c:v>
                </c:pt>
                <c:pt idx="296">
                  <c:v>156</c:v>
                </c:pt>
                <c:pt idx="297">
                  <c:v>156.19999999999999</c:v>
                </c:pt>
                <c:pt idx="298">
                  <c:v>156.6</c:v>
                </c:pt>
                <c:pt idx="299">
                  <c:v>157.65</c:v>
                </c:pt>
                <c:pt idx="300">
                  <c:v>158</c:v>
                </c:pt>
                <c:pt idx="301">
                  <c:v>158.30000000000001</c:v>
                </c:pt>
                <c:pt idx="302">
                  <c:v>158.55000000000001</c:v>
                </c:pt>
                <c:pt idx="303">
                  <c:v>159.44999999999999</c:v>
                </c:pt>
                <c:pt idx="304">
                  <c:v>159.75</c:v>
                </c:pt>
                <c:pt idx="305">
                  <c:v>160</c:v>
                </c:pt>
                <c:pt idx="306">
                  <c:v>160.35</c:v>
                </c:pt>
                <c:pt idx="307">
                  <c:v>161.15</c:v>
                </c:pt>
                <c:pt idx="308">
                  <c:v>161.5</c:v>
                </c:pt>
                <c:pt idx="309">
                  <c:v>161.80000000000001</c:v>
                </c:pt>
                <c:pt idx="310">
                  <c:v>162.85</c:v>
                </c:pt>
                <c:pt idx="311">
                  <c:v>163.95</c:v>
                </c:pt>
                <c:pt idx="312">
                  <c:v>164.3</c:v>
                </c:pt>
                <c:pt idx="313">
                  <c:v>164.55</c:v>
                </c:pt>
                <c:pt idx="314">
                  <c:v>164.8</c:v>
                </c:pt>
                <c:pt idx="315">
                  <c:v>165.6</c:v>
                </c:pt>
                <c:pt idx="316">
                  <c:v>165.9</c:v>
                </c:pt>
                <c:pt idx="317">
                  <c:v>166.15</c:v>
                </c:pt>
                <c:pt idx="318">
                  <c:v>166.45</c:v>
                </c:pt>
                <c:pt idx="319">
                  <c:v>167.2</c:v>
                </c:pt>
                <c:pt idx="320">
                  <c:v>167.5</c:v>
                </c:pt>
                <c:pt idx="321">
                  <c:v>167.8</c:v>
                </c:pt>
                <c:pt idx="322">
                  <c:v>168.05</c:v>
                </c:pt>
                <c:pt idx="323">
                  <c:v>168.85</c:v>
                </c:pt>
                <c:pt idx="324">
                  <c:v>169.15</c:v>
                </c:pt>
                <c:pt idx="325">
                  <c:v>169.4</c:v>
                </c:pt>
                <c:pt idx="326">
                  <c:v>169.65</c:v>
                </c:pt>
                <c:pt idx="327">
                  <c:v>170.4</c:v>
                </c:pt>
                <c:pt idx="328">
                  <c:v>170.7</c:v>
                </c:pt>
                <c:pt idx="329">
                  <c:v>170.95</c:v>
                </c:pt>
                <c:pt idx="330">
                  <c:v>171.25</c:v>
                </c:pt>
                <c:pt idx="331">
                  <c:v>171.75</c:v>
                </c:pt>
                <c:pt idx="332">
                  <c:v>172.65</c:v>
                </c:pt>
                <c:pt idx="333">
                  <c:v>173.05</c:v>
                </c:pt>
                <c:pt idx="334">
                  <c:v>173.35</c:v>
                </c:pt>
                <c:pt idx="335">
                  <c:v>173.85</c:v>
                </c:pt>
                <c:pt idx="336">
                  <c:v>174.75</c:v>
                </c:pt>
                <c:pt idx="337">
                  <c:v>175.15</c:v>
                </c:pt>
                <c:pt idx="338">
                  <c:v>175.4</c:v>
                </c:pt>
                <c:pt idx="339">
                  <c:v>176.1</c:v>
                </c:pt>
                <c:pt idx="340">
                  <c:v>177.05</c:v>
                </c:pt>
                <c:pt idx="341">
                  <c:v>177.4</c:v>
                </c:pt>
                <c:pt idx="342">
                  <c:v>177.7</c:v>
                </c:pt>
                <c:pt idx="343">
                  <c:v>177.95</c:v>
                </c:pt>
                <c:pt idx="344">
                  <c:v>178.8</c:v>
                </c:pt>
                <c:pt idx="345">
                  <c:v>179.1</c:v>
                </c:pt>
                <c:pt idx="346">
                  <c:v>179.4</c:v>
                </c:pt>
                <c:pt idx="347">
                  <c:v>179.65</c:v>
                </c:pt>
                <c:pt idx="348">
                  <c:v>180.45</c:v>
                </c:pt>
                <c:pt idx="349">
                  <c:v>180.7</c:v>
                </c:pt>
                <c:pt idx="350">
                  <c:v>181</c:v>
                </c:pt>
                <c:pt idx="351">
                  <c:v>181.6</c:v>
                </c:pt>
                <c:pt idx="352">
                  <c:v>182.8</c:v>
                </c:pt>
                <c:pt idx="353">
                  <c:v>183.15</c:v>
                </c:pt>
                <c:pt idx="354">
                  <c:v>183.4</c:v>
                </c:pt>
                <c:pt idx="355">
                  <c:v>184.2</c:v>
                </c:pt>
                <c:pt idx="356">
                  <c:v>184.45</c:v>
                </c:pt>
                <c:pt idx="357">
                  <c:v>184.75</c:v>
                </c:pt>
                <c:pt idx="358">
                  <c:v>185.05</c:v>
                </c:pt>
                <c:pt idx="359">
                  <c:v>185.9</c:v>
                </c:pt>
                <c:pt idx="360">
                  <c:v>186.35</c:v>
                </c:pt>
                <c:pt idx="361">
                  <c:v>186.6</c:v>
                </c:pt>
                <c:pt idx="362">
                  <c:v>187.7</c:v>
                </c:pt>
                <c:pt idx="363">
                  <c:v>188</c:v>
                </c:pt>
                <c:pt idx="364">
                  <c:v>188.35</c:v>
                </c:pt>
                <c:pt idx="365">
                  <c:v>188.7</c:v>
                </c:pt>
                <c:pt idx="366">
                  <c:v>189.85</c:v>
                </c:pt>
                <c:pt idx="367">
                  <c:v>190.15</c:v>
                </c:pt>
                <c:pt idx="368">
                  <c:v>190.45</c:v>
                </c:pt>
                <c:pt idx="369">
                  <c:v>190.75</c:v>
                </c:pt>
                <c:pt idx="370">
                  <c:v>191.3</c:v>
                </c:pt>
                <c:pt idx="371">
                  <c:v>192.25</c:v>
                </c:pt>
                <c:pt idx="372">
                  <c:v>192.55</c:v>
                </c:pt>
                <c:pt idx="373">
                  <c:v>192.8</c:v>
                </c:pt>
                <c:pt idx="374">
                  <c:v>193.1</c:v>
                </c:pt>
                <c:pt idx="375">
                  <c:v>193.65</c:v>
                </c:pt>
                <c:pt idx="376">
                  <c:v>194.55</c:v>
                </c:pt>
                <c:pt idx="377">
                  <c:v>194.85</c:v>
                </c:pt>
                <c:pt idx="378">
                  <c:v>195.15</c:v>
                </c:pt>
                <c:pt idx="379">
                  <c:v>195.4</c:v>
                </c:pt>
                <c:pt idx="380">
                  <c:v>195.95</c:v>
                </c:pt>
                <c:pt idx="381">
                  <c:v>197.25</c:v>
                </c:pt>
                <c:pt idx="382">
                  <c:v>197.55</c:v>
                </c:pt>
                <c:pt idx="383">
                  <c:v>197.8</c:v>
                </c:pt>
                <c:pt idx="384">
                  <c:v>198.1</c:v>
                </c:pt>
                <c:pt idx="385">
                  <c:v>198.75</c:v>
                </c:pt>
                <c:pt idx="386">
                  <c:v>199.55</c:v>
                </c:pt>
                <c:pt idx="387">
                  <c:v>199.85</c:v>
                </c:pt>
                <c:pt idx="388">
                  <c:v>200.1</c:v>
                </c:pt>
                <c:pt idx="389">
                  <c:v>200.4</c:v>
                </c:pt>
                <c:pt idx="390">
                  <c:v>201.45</c:v>
                </c:pt>
                <c:pt idx="391">
                  <c:v>201.75</c:v>
                </c:pt>
                <c:pt idx="392">
                  <c:v>202.05</c:v>
                </c:pt>
                <c:pt idx="393">
                  <c:v>202.35</c:v>
                </c:pt>
                <c:pt idx="394">
                  <c:v>203.3</c:v>
                </c:pt>
                <c:pt idx="395">
                  <c:v>203.6</c:v>
                </c:pt>
                <c:pt idx="396">
                  <c:v>203.9</c:v>
                </c:pt>
                <c:pt idx="397">
                  <c:v>204.2</c:v>
                </c:pt>
                <c:pt idx="398">
                  <c:v>204.8</c:v>
                </c:pt>
                <c:pt idx="399">
                  <c:v>205.8</c:v>
                </c:pt>
                <c:pt idx="400">
                  <c:v>206.2</c:v>
                </c:pt>
                <c:pt idx="401">
                  <c:v>206.55</c:v>
                </c:pt>
                <c:pt idx="402">
                  <c:v>207.65</c:v>
                </c:pt>
                <c:pt idx="403">
                  <c:v>207.9</c:v>
                </c:pt>
                <c:pt idx="404">
                  <c:v>208.2</c:v>
                </c:pt>
                <c:pt idx="405">
                  <c:v>208.5</c:v>
                </c:pt>
                <c:pt idx="406">
                  <c:v>209.3</c:v>
                </c:pt>
                <c:pt idx="407">
                  <c:v>209.65</c:v>
                </c:pt>
                <c:pt idx="408">
                  <c:v>209.95</c:v>
                </c:pt>
                <c:pt idx="409">
                  <c:v>210.35</c:v>
                </c:pt>
                <c:pt idx="410">
                  <c:v>211.45</c:v>
                </c:pt>
                <c:pt idx="411">
                  <c:v>211.7</c:v>
                </c:pt>
                <c:pt idx="412">
                  <c:v>212.05</c:v>
                </c:pt>
                <c:pt idx="413">
                  <c:v>212.9</c:v>
                </c:pt>
                <c:pt idx="414">
                  <c:v>213.2</c:v>
                </c:pt>
                <c:pt idx="415">
                  <c:v>213.55</c:v>
                </c:pt>
                <c:pt idx="416">
                  <c:v>214.25</c:v>
                </c:pt>
                <c:pt idx="417">
                  <c:v>215.4</c:v>
                </c:pt>
                <c:pt idx="418">
                  <c:v>215.75</c:v>
                </c:pt>
                <c:pt idx="419">
                  <c:v>216.1</c:v>
                </c:pt>
                <c:pt idx="420">
                  <c:v>216.85</c:v>
                </c:pt>
                <c:pt idx="421">
                  <c:v>218</c:v>
                </c:pt>
                <c:pt idx="422">
                  <c:v>218.35</c:v>
                </c:pt>
                <c:pt idx="423">
                  <c:v>218.6</c:v>
                </c:pt>
                <c:pt idx="424">
                  <c:v>219.35</c:v>
                </c:pt>
                <c:pt idx="425">
                  <c:v>220.55</c:v>
                </c:pt>
                <c:pt idx="426">
                  <c:v>220.9</c:v>
                </c:pt>
                <c:pt idx="427">
                  <c:v>221.2</c:v>
                </c:pt>
                <c:pt idx="428">
                  <c:v>221.5</c:v>
                </c:pt>
                <c:pt idx="429">
                  <c:v>222.3</c:v>
                </c:pt>
                <c:pt idx="430">
                  <c:v>222.65</c:v>
                </c:pt>
                <c:pt idx="431">
                  <c:v>222.95</c:v>
                </c:pt>
                <c:pt idx="432">
                  <c:v>223.25</c:v>
                </c:pt>
                <c:pt idx="433">
                  <c:v>224</c:v>
                </c:pt>
                <c:pt idx="434">
                  <c:v>224.25</c:v>
                </c:pt>
                <c:pt idx="435">
                  <c:v>224.65</c:v>
                </c:pt>
                <c:pt idx="436">
                  <c:v>224.95</c:v>
                </c:pt>
                <c:pt idx="437">
                  <c:v>225.8</c:v>
                </c:pt>
                <c:pt idx="438">
                  <c:v>226.1</c:v>
                </c:pt>
                <c:pt idx="439">
                  <c:v>226.45</c:v>
                </c:pt>
                <c:pt idx="440">
                  <c:v>226.8</c:v>
                </c:pt>
                <c:pt idx="441">
                  <c:v>227.95</c:v>
                </c:pt>
                <c:pt idx="442">
                  <c:v>228.25</c:v>
                </c:pt>
                <c:pt idx="443">
                  <c:v>228.55</c:v>
                </c:pt>
                <c:pt idx="444">
                  <c:v>229</c:v>
                </c:pt>
                <c:pt idx="445">
                  <c:v>230.35</c:v>
                </c:pt>
                <c:pt idx="446">
                  <c:v>230.65</c:v>
                </c:pt>
                <c:pt idx="447">
                  <c:v>230.95</c:v>
                </c:pt>
                <c:pt idx="448">
                  <c:v>231.25</c:v>
                </c:pt>
                <c:pt idx="449">
                  <c:v>232.1</c:v>
                </c:pt>
                <c:pt idx="450">
                  <c:v>232.4</c:v>
                </c:pt>
                <c:pt idx="451">
                  <c:v>232.8</c:v>
                </c:pt>
                <c:pt idx="452">
                  <c:v>234</c:v>
                </c:pt>
                <c:pt idx="453">
                  <c:v>234.4</c:v>
                </c:pt>
                <c:pt idx="454">
                  <c:v>235.65</c:v>
                </c:pt>
                <c:pt idx="455">
                  <c:v>235.95</c:v>
                </c:pt>
                <c:pt idx="456">
                  <c:v>236.4</c:v>
                </c:pt>
                <c:pt idx="457">
                  <c:v>236.9</c:v>
                </c:pt>
                <c:pt idx="458">
                  <c:v>237.8</c:v>
                </c:pt>
                <c:pt idx="459">
                  <c:v>238.75</c:v>
                </c:pt>
                <c:pt idx="460">
                  <c:v>239.7</c:v>
                </c:pt>
                <c:pt idx="461">
                  <c:v>240.85</c:v>
                </c:pt>
                <c:pt idx="462">
                  <c:v>241.2</c:v>
                </c:pt>
                <c:pt idx="463">
                  <c:v>241.5</c:v>
                </c:pt>
                <c:pt idx="464">
                  <c:v>241.8</c:v>
                </c:pt>
                <c:pt idx="465">
                  <c:v>243</c:v>
                </c:pt>
                <c:pt idx="466">
                  <c:v>243.35</c:v>
                </c:pt>
                <c:pt idx="467">
                  <c:v>243.7</c:v>
                </c:pt>
                <c:pt idx="468">
                  <c:v>244.65</c:v>
                </c:pt>
                <c:pt idx="469">
                  <c:v>245</c:v>
                </c:pt>
                <c:pt idx="470">
                  <c:v>245.35</c:v>
                </c:pt>
                <c:pt idx="471">
                  <c:v>246.15</c:v>
                </c:pt>
                <c:pt idx="472">
                  <c:v>247.05</c:v>
                </c:pt>
                <c:pt idx="473">
                  <c:v>247.7</c:v>
                </c:pt>
                <c:pt idx="474">
                  <c:v>248</c:v>
                </c:pt>
                <c:pt idx="475">
                  <c:v>248.95</c:v>
                </c:pt>
                <c:pt idx="476">
                  <c:v>249.55</c:v>
                </c:pt>
                <c:pt idx="477">
                  <c:v>249.85</c:v>
                </c:pt>
                <c:pt idx="478">
                  <c:v>250.8</c:v>
                </c:pt>
                <c:pt idx="479">
                  <c:v>251.2</c:v>
                </c:pt>
                <c:pt idx="480">
                  <c:v>251.75</c:v>
                </c:pt>
                <c:pt idx="481">
                  <c:v>252.55</c:v>
                </c:pt>
                <c:pt idx="482">
                  <c:v>252.85</c:v>
                </c:pt>
                <c:pt idx="483">
                  <c:v>253.2</c:v>
                </c:pt>
                <c:pt idx="484">
                  <c:v>254.4</c:v>
                </c:pt>
                <c:pt idx="485">
                  <c:v>255.75</c:v>
                </c:pt>
                <c:pt idx="486">
                  <c:v>256.05</c:v>
                </c:pt>
                <c:pt idx="487">
                  <c:v>256.35000000000002</c:v>
                </c:pt>
                <c:pt idx="488">
                  <c:v>257.2</c:v>
                </c:pt>
                <c:pt idx="489">
                  <c:v>258.25</c:v>
                </c:pt>
                <c:pt idx="490">
                  <c:v>258.55</c:v>
                </c:pt>
                <c:pt idx="491">
                  <c:v>258.89999999999998</c:v>
                </c:pt>
                <c:pt idx="492">
                  <c:v>259.89999999999998</c:v>
                </c:pt>
                <c:pt idx="493">
                  <c:v>260.35000000000002</c:v>
                </c:pt>
                <c:pt idx="494">
                  <c:v>260.64999999999998</c:v>
                </c:pt>
                <c:pt idx="495">
                  <c:v>261.25</c:v>
                </c:pt>
                <c:pt idx="496">
                  <c:v>262.14999999999998</c:v>
                </c:pt>
                <c:pt idx="497">
                  <c:v>262.60000000000002</c:v>
                </c:pt>
                <c:pt idx="498">
                  <c:v>262.89999999999998</c:v>
                </c:pt>
                <c:pt idx="499">
                  <c:v>263.7</c:v>
                </c:pt>
                <c:pt idx="500">
                  <c:v>264</c:v>
                </c:pt>
                <c:pt idx="501">
                  <c:v>264.3</c:v>
                </c:pt>
                <c:pt idx="502">
                  <c:v>264.60000000000002</c:v>
                </c:pt>
                <c:pt idx="503">
                  <c:v>265.39999999999998</c:v>
                </c:pt>
                <c:pt idx="504">
                  <c:v>265.75</c:v>
                </c:pt>
                <c:pt idx="505">
                  <c:v>266.10000000000002</c:v>
                </c:pt>
                <c:pt idx="506">
                  <c:v>266.89999999999998</c:v>
                </c:pt>
                <c:pt idx="507">
                  <c:v>267.2</c:v>
                </c:pt>
                <c:pt idx="508">
                  <c:v>267.55</c:v>
                </c:pt>
                <c:pt idx="509">
                  <c:v>267.85000000000002</c:v>
                </c:pt>
                <c:pt idx="510">
                  <c:v>268.85000000000002</c:v>
                </c:pt>
                <c:pt idx="511">
                  <c:v>269.14999999999998</c:v>
                </c:pt>
                <c:pt idx="512">
                  <c:v>269.45</c:v>
                </c:pt>
                <c:pt idx="513">
                  <c:v>269.75</c:v>
                </c:pt>
                <c:pt idx="514">
                  <c:v>270.64999999999998</c:v>
                </c:pt>
                <c:pt idx="515">
                  <c:v>270.95</c:v>
                </c:pt>
                <c:pt idx="516">
                  <c:v>271.25</c:v>
                </c:pt>
                <c:pt idx="517">
                  <c:v>271.60000000000002</c:v>
                </c:pt>
                <c:pt idx="518">
                  <c:v>272.64999999999998</c:v>
                </c:pt>
                <c:pt idx="519">
                  <c:v>273</c:v>
                </c:pt>
                <c:pt idx="520">
                  <c:v>273.3</c:v>
                </c:pt>
                <c:pt idx="521">
                  <c:v>273.60000000000002</c:v>
                </c:pt>
                <c:pt idx="522">
                  <c:v>274.55</c:v>
                </c:pt>
                <c:pt idx="523">
                  <c:v>274.89999999999998</c:v>
                </c:pt>
                <c:pt idx="524">
                  <c:v>275.25</c:v>
                </c:pt>
                <c:pt idx="525">
                  <c:v>276</c:v>
                </c:pt>
                <c:pt idx="526">
                  <c:v>277.14999999999998</c:v>
                </c:pt>
                <c:pt idx="527">
                  <c:v>277.45</c:v>
                </c:pt>
                <c:pt idx="528">
                  <c:v>277.89999999999998</c:v>
                </c:pt>
                <c:pt idx="529">
                  <c:v>278.7</c:v>
                </c:pt>
                <c:pt idx="530">
                  <c:v>279.05</c:v>
                </c:pt>
                <c:pt idx="531">
                  <c:v>279.39999999999998</c:v>
                </c:pt>
                <c:pt idx="532">
                  <c:v>280.2</c:v>
                </c:pt>
                <c:pt idx="533">
                  <c:v>281.14999999999998</c:v>
                </c:pt>
                <c:pt idx="534">
                  <c:v>281.45</c:v>
                </c:pt>
                <c:pt idx="535">
                  <c:v>281.85000000000002</c:v>
                </c:pt>
                <c:pt idx="536">
                  <c:v>282.60000000000002</c:v>
                </c:pt>
                <c:pt idx="537">
                  <c:v>283.5</c:v>
                </c:pt>
                <c:pt idx="538">
                  <c:v>283.85000000000002</c:v>
                </c:pt>
                <c:pt idx="539">
                  <c:v>284.2</c:v>
                </c:pt>
                <c:pt idx="540">
                  <c:v>284.5</c:v>
                </c:pt>
                <c:pt idx="541">
                  <c:v>285.7</c:v>
                </c:pt>
                <c:pt idx="542">
                  <c:v>286</c:v>
                </c:pt>
                <c:pt idx="543">
                  <c:v>286.39999999999998</c:v>
                </c:pt>
                <c:pt idx="544">
                  <c:v>287.55</c:v>
                </c:pt>
                <c:pt idx="545">
                  <c:v>288</c:v>
                </c:pt>
                <c:pt idx="546">
                  <c:v>288.3</c:v>
                </c:pt>
                <c:pt idx="547">
                  <c:v>289.05</c:v>
                </c:pt>
                <c:pt idx="548">
                  <c:v>289.39999999999998</c:v>
                </c:pt>
                <c:pt idx="549">
                  <c:v>289.7</c:v>
                </c:pt>
                <c:pt idx="550">
                  <c:v>290</c:v>
                </c:pt>
                <c:pt idx="551">
                  <c:v>290.85000000000002</c:v>
                </c:pt>
                <c:pt idx="552">
                  <c:v>291.2</c:v>
                </c:pt>
                <c:pt idx="553">
                  <c:v>291.5</c:v>
                </c:pt>
                <c:pt idx="554">
                  <c:v>292.39999999999998</c:v>
                </c:pt>
                <c:pt idx="555">
                  <c:v>292.75</c:v>
                </c:pt>
                <c:pt idx="556">
                  <c:v>293.05</c:v>
                </c:pt>
                <c:pt idx="557">
                  <c:v>293.39999999999998</c:v>
                </c:pt>
                <c:pt idx="558">
                  <c:v>294.64999999999998</c:v>
                </c:pt>
                <c:pt idx="559">
                  <c:v>295</c:v>
                </c:pt>
                <c:pt idx="560">
                  <c:v>295.35000000000002</c:v>
                </c:pt>
                <c:pt idx="561">
                  <c:v>296.2</c:v>
                </c:pt>
                <c:pt idx="562">
                  <c:v>297</c:v>
                </c:pt>
                <c:pt idx="563">
                  <c:v>297.39999999999998</c:v>
                </c:pt>
                <c:pt idx="564">
                  <c:v>297.8</c:v>
                </c:pt>
                <c:pt idx="565">
                  <c:v>298.39999999999998</c:v>
                </c:pt>
                <c:pt idx="566">
                  <c:v>299.2</c:v>
                </c:pt>
                <c:pt idx="567">
                  <c:v>299.64999999999998</c:v>
                </c:pt>
                <c:pt idx="568">
                  <c:v>299.95</c:v>
                </c:pt>
                <c:pt idx="569">
                  <c:v>300.95</c:v>
                </c:pt>
                <c:pt idx="570">
                  <c:v>301.39999999999998</c:v>
                </c:pt>
                <c:pt idx="571">
                  <c:v>301.75</c:v>
                </c:pt>
                <c:pt idx="572">
                  <c:v>303.05</c:v>
                </c:pt>
                <c:pt idx="573">
                  <c:v>303.39999999999998</c:v>
                </c:pt>
                <c:pt idx="574">
                  <c:v>303.7</c:v>
                </c:pt>
                <c:pt idx="575">
                  <c:v>304</c:v>
                </c:pt>
                <c:pt idx="576">
                  <c:v>305.10000000000002</c:v>
                </c:pt>
                <c:pt idx="577">
                  <c:v>305.5</c:v>
                </c:pt>
                <c:pt idx="578">
                  <c:v>305.89999999999998</c:v>
                </c:pt>
                <c:pt idx="579">
                  <c:v>306.75</c:v>
                </c:pt>
                <c:pt idx="580">
                  <c:v>308</c:v>
                </c:pt>
                <c:pt idx="581">
                  <c:v>308.35000000000002</c:v>
                </c:pt>
                <c:pt idx="582">
                  <c:v>308.7</c:v>
                </c:pt>
                <c:pt idx="583">
                  <c:v>309.35000000000002</c:v>
                </c:pt>
                <c:pt idx="584">
                  <c:v>310.39999999999998</c:v>
                </c:pt>
                <c:pt idx="585">
                  <c:v>310.7</c:v>
                </c:pt>
                <c:pt idx="586">
                  <c:v>311.05</c:v>
                </c:pt>
                <c:pt idx="587">
                  <c:v>311.5</c:v>
                </c:pt>
                <c:pt idx="588">
                  <c:v>312.39999999999998</c:v>
                </c:pt>
                <c:pt idx="589">
                  <c:v>313</c:v>
                </c:pt>
                <c:pt idx="590">
                  <c:v>313.3</c:v>
                </c:pt>
                <c:pt idx="591">
                  <c:v>314.14999999999998</c:v>
                </c:pt>
                <c:pt idx="592">
                  <c:v>314.45</c:v>
                </c:pt>
                <c:pt idx="593">
                  <c:v>314.8</c:v>
                </c:pt>
                <c:pt idx="594">
                  <c:v>315.10000000000002</c:v>
                </c:pt>
                <c:pt idx="595">
                  <c:v>316.10000000000002</c:v>
                </c:pt>
                <c:pt idx="596">
                  <c:v>316.45</c:v>
                </c:pt>
                <c:pt idx="597">
                  <c:v>316.8</c:v>
                </c:pt>
                <c:pt idx="598">
                  <c:v>317.35000000000002</c:v>
                </c:pt>
                <c:pt idx="599">
                  <c:v>318.3</c:v>
                </c:pt>
                <c:pt idx="600">
                  <c:v>318.7</c:v>
                </c:pt>
                <c:pt idx="601">
                  <c:v>319</c:v>
                </c:pt>
                <c:pt idx="602">
                  <c:v>320</c:v>
                </c:pt>
                <c:pt idx="603">
                  <c:v>320.39999999999998</c:v>
                </c:pt>
                <c:pt idx="604">
                  <c:v>320.7</c:v>
                </c:pt>
                <c:pt idx="605">
                  <c:v>321.60000000000002</c:v>
                </c:pt>
                <c:pt idx="606">
                  <c:v>322</c:v>
                </c:pt>
                <c:pt idx="607">
                  <c:v>322.3</c:v>
                </c:pt>
                <c:pt idx="608">
                  <c:v>322.7</c:v>
                </c:pt>
                <c:pt idx="609">
                  <c:v>323.7</c:v>
                </c:pt>
                <c:pt idx="610">
                  <c:v>324.85000000000002</c:v>
                </c:pt>
                <c:pt idx="611">
                  <c:v>325.25</c:v>
                </c:pt>
                <c:pt idx="612">
                  <c:v>325.60000000000002</c:v>
                </c:pt>
                <c:pt idx="613">
                  <c:v>326.45</c:v>
                </c:pt>
                <c:pt idx="614">
                  <c:v>326.8</c:v>
                </c:pt>
                <c:pt idx="615">
                  <c:v>327.14999999999998</c:v>
                </c:pt>
                <c:pt idx="616">
                  <c:v>327.75</c:v>
                </c:pt>
                <c:pt idx="617">
                  <c:v>328.95</c:v>
                </c:pt>
                <c:pt idx="618">
                  <c:v>329.3</c:v>
                </c:pt>
                <c:pt idx="619">
                  <c:v>329.7</c:v>
                </c:pt>
                <c:pt idx="620">
                  <c:v>330.65</c:v>
                </c:pt>
                <c:pt idx="621">
                  <c:v>331.05</c:v>
                </c:pt>
                <c:pt idx="622">
                  <c:v>331.4</c:v>
                </c:pt>
                <c:pt idx="623">
                  <c:v>332.35</c:v>
                </c:pt>
                <c:pt idx="624">
                  <c:v>333.4</c:v>
                </c:pt>
                <c:pt idx="625">
                  <c:v>333.75</c:v>
                </c:pt>
                <c:pt idx="626">
                  <c:v>334.1</c:v>
                </c:pt>
                <c:pt idx="627">
                  <c:v>334.75</c:v>
                </c:pt>
                <c:pt idx="628">
                  <c:v>335.9</c:v>
                </c:pt>
                <c:pt idx="629">
                  <c:v>336.25</c:v>
                </c:pt>
                <c:pt idx="630">
                  <c:v>336.55</c:v>
                </c:pt>
                <c:pt idx="631">
                  <c:v>336.95</c:v>
                </c:pt>
                <c:pt idx="632">
                  <c:v>338.05</c:v>
                </c:pt>
                <c:pt idx="633">
                  <c:v>338.9</c:v>
                </c:pt>
                <c:pt idx="634">
                  <c:v>340</c:v>
                </c:pt>
                <c:pt idx="635">
                  <c:v>340.35</c:v>
                </c:pt>
                <c:pt idx="636">
                  <c:v>340.75</c:v>
                </c:pt>
                <c:pt idx="637">
                  <c:v>341.7</c:v>
                </c:pt>
                <c:pt idx="638">
                  <c:v>342</c:v>
                </c:pt>
                <c:pt idx="639">
                  <c:v>342.35</c:v>
                </c:pt>
                <c:pt idx="640">
                  <c:v>343.8</c:v>
                </c:pt>
                <c:pt idx="641">
                  <c:v>344.9</c:v>
                </c:pt>
                <c:pt idx="642">
                  <c:v>345.4</c:v>
                </c:pt>
                <c:pt idx="643">
                  <c:v>346.55</c:v>
                </c:pt>
                <c:pt idx="644">
                  <c:v>346.9</c:v>
                </c:pt>
                <c:pt idx="645">
                  <c:v>347.25</c:v>
                </c:pt>
                <c:pt idx="646">
                  <c:v>347.9</c:v>
                </c:pt>
                <c:pt idx="647">
                  <c:v>348.95</c:v>
                </c:pt>
                <c:pt idx="648">
                  <c:v>349.3</c:v>
                </c:pt>
                <c:pt idx="649">
                  <c:v>350.2</c:v>
                </c:pt>
                <c:pt idx="650">
                  <c:v>351.45</c:v>
                </c:pt>
                <c:pt idx="651">
                  <c:v>351.8</c:v>
                </c:pt>
                <c:pt idx="652">
                  <c:v>352.25</c:v>
                </c:pt>
                <c:pt idx="653">
                  <c:v>353.2</c:v>
                </c:pt>
                <c:pt idx="654">
                  <c:v>354.45</c:v>
                </c:pt>
                <c:pt idx="655">
                  <c:v>354.9</c:v>
                </c:pt>
                <c:pt idx="656">
                  <c:v>355.2</c:v>
                </c:pt>
                <c:pt idx="657">
                  <c:v>356.4</c:v>
                </c:pt>
                <c:pt idx="658">
                  <c:v>357</c:v>
                </c:pt>
                <c:pt idx="659">
                  <c:v>358.1</c:v>
                </c:pt>
                <c:pt idx="660">
                  <c:v>359.4</c:v>
                </c:pt>
                <c:pt idx="661">
                  <c:v>360.45</c:v>
                </c:pt>
                <c:pt idx="662">
                  <c:v>361.9</c:v>
                </c:pt>
                <c:pt idx="663">
                  <c:v>363.3</c:v>
                </c:pt>
                <c:pt idx="664">
                  <c:v>363.95</c:v>
                </c:pt>
                <c:pt idx="665">
                  <c:v>365.05</c:v>
                </c:pt>
                <c:pt idx="666">
                  <c:v>365.7</c:v>
                </c:pt>
                <c:pt idx="667">
                  <c:v>366.7</c:v>
                </c:pt>
                <c:pt idx="668">
                  <c:v>367.4</c:v>
                </c:pt>
                <c:pt idx="669">
                  <c:v>368.4</c:v>
                </c:pt>
                <c:pt idx="670">
                  <c:v>368.95</c:v>
                </c:pt>
                <c:pt idx="671">
                  <c:v>370.15</c:v>
                </c:pt>
                <c:pt idx="672">
                  <c:v>370.55</c:v>
                </c:pt>
                <c:pt idx="673">
                  <c:v>371.1</c:v>
                </c:pt>
                <c:pt idx="674">
                  <c:v>372.5</c:v>
                </c:pt>
                <c:pt idx="675">
                  <c:v>373</c:v>
                </c:pt>
                <c:pt idx="676">
                  <c:v>374.3</c:v>
                </c:pt>
                <c:pt idx="677">
                  <c:v>374.65</c:v>
                </c:pt>
                <c:pt idx="678">
                  <c:v>375</c:v>
                </c:pt>
                <c:pt idx="679">
                  <c:v>376.05</c:v>
                </c:pt>
                <c:pt idx="680">
                  <c:v>376.55</c:v>
                </c:pt>
                <c:pt idx="681">
                  <c:v>377.2</c:v>
                </c:pt>
                <c:pt idx="682">
                  <c:v>378.45</c:v>
                </c:pt>
                <c:pt idx="683">
                  <c:v>378.85</c:v>
                </c:pt>
                <c:pt idx="684">
                  <c:v>379.65</c:v>
                </c:pt>
                <c:pt idx="685">
                  <c:v>380.7</c:v>
                </c:pt>
                <c:pt idx="686">
                  <c:v>381.05</c:v>
                </c:pt>
                <c:pt idx="687">
                  <c:v>381.4</c:v>
                </c:pt>
                <c:pt idx="688">
                  <c:v>382.5</c:v>
                </c:pt>
                <c:pt idx="689">
                  <c:v>383.6</c:v>
                </c:pt>
                <c:pt idx="690">
                  <c:v>384</c:v>
                </c:pt>
                <c:pt idx="691">
                  <c:v>384.35</c:v>
                </c:pt>
                <c:pt idx="692">
                  <c:v>385</c:v>
                </c:pt>
                <c:pt idx="693">
                  <c:v>385.95</c:v>
                </c:pt>
                <c:pt idx="694">
                  <c:v>386.3</c:v>
                </c:pt>
                <c:pt idx="695">
                  <c:v>386.65</c:v>
                </c:pt>
                <c:pt idx="696">
                  <c:v>387.4</c:v>
                </c:pt>
                <c:pt idx="697">
                  <c:v>388.4</c:v>
                </c:pt>
                <c:pt idx="698">
                  <c:v>388.8</c:v>
                </c:pt>
                <c:pt idx="699">
                  <c:v>389.15</c:v>
                </c:pt>
                <c:pt idx="700">
                  <c:v>389.95</c:v>
                </c:pt>
                <c:pt idx="701">
                  <c:v>390.3</c:v>
                </c:pt>
                <c:pt idx="702">
                  <c:v>390.65</c:v>
                </c:pt>
                <c:pt idx="703">
                  <c:v>391.55</c:v>
                </c:pt>
                <c:pt idx="704">
                  <c:v>391.95</c:v>
                </c:pt>
                <c:pt idx="705">
                  <c:v>392.3</c:v>
                </c:pt>
                <c:pt idx="706">
                  <c:v>393.35</c:v>
                </c:pt>
                <c:pt idx="707">
                  <c:v>393.8</c:v>
                </c:pt>
                <c:pt idx="708">
                  <c:v>394.25</c:v>
                </c:pt>
                <c:pt idx="709">
                  <c:v>395.1</c:v>
                </c:pt>
                <c:pt idx="710">
                  <c:v>395.55</c:v>
                </c:pt>
                <c:pt idx="711">
                  <c:v>395.85</c:v>
                </c:pt>
                <c:pt idx="712">
                  <c:v>396.85</c:v>
                </c:pt>
                <c:pt idx="713">
                  <c:v>397.2</c:v>
                </c:pt>
                <c:pt idx="714">
                  <c:v>397.55</c:v>
                </c:pt>
                <c:pt idx="715">
                  <c:v>398.2</c:v>
                </c:pt>
                <c:pt idx="716">
                  <c:v>399.25</c:v>
                </c:pt>
                <c:pt idx="717">
                  <c:v>399.65</c:v>
                </c:pt>
                <c:pt idx="718">
                  <c:v>400.05</c:v>
                </c:pt>
                <c:pt idx="719">
                  <c:v>400.9</c:v>
                </c:pt>
                <c:pt idx="720">
                  <c:v>401.3</c:v>
                </c:pt>
                <c:pt idx="721">
                  <c:v>401.7</c:v>
                </c:pt>
                <c:pt idx="722">
                  <c:v>402.9</c:v>
                </c:pt>
                <c:pt idx="723">
                  <c:v>403.75</c:v>
                </c:pt>
                <c:pt idx="724">
                  <c:v>404.15</c:v>
                </c:pt>
                <c:pt idx="725">
                  <c:v>404.5</c:v>
                </c:pt>
                <c:pt idx="726">
                  <c:v>405.25</c:v>
                </c:pt>
                <c:pt idx="727">
                  <c:v>406.15</c:v>
                </c:pt>
                <c:pt idx="728">
                  <c:v>406.75</c:v>
                </c:pt>
                <c:pt idx="729">
                  <c:v>408</c:v>
                </c:pt>
                <c:pt idx="730">
                  <c:v>408.4</c:v>
                </c:pt>
                <c:pt idx="731">
                  <c:v>408.8</c:v>
                </c:pt>
                <c:pt idx="732">
                  <c:v>409.65</c:v>
                </c:pt>
                <c:pt idx="733">
                  <c:v>410.05</c:v>
                </c:pt>
                <c:pt idx="734">
                  <c:v>410.45</c:v>
                </c:pt>
                <c:pt idx="735">
                  <c:v>411.5</c:v>
                </c:pt>
                <c:pt idx="736">
                  <c:v>411.85</c:v>
                </c:pt>
                <c:pt idx="737">
                  <c:v>412.2</c:v>
                </c:pt>
                <c:pt idx="738">
                  <c:v>413.05</c:v>
                </c:pt>
                <c:pt idx="739">
                  <c:v>413.6</c:v>
                </c:pt>
                <c:pt idx="740">
                  <c:v>413.95</c:v>
                </c:pt>
                <c:pt idx="741">
                  <c:v>414.85</c:v>
                </c:pt>
                <c:pt idx="742">
                  <c:v>415.25</c:v>
                </c:pt>
                <c:pt idx="743">
                  <c:v>415.6</c:v>
                </c:pt>
                <c:pt idx="744">
                  <c:v>416.2</c:v>
                </c:pt>
                <c:pt idx="745">
                  <c:v>417.45</c:v>
                </c:pt>
                <c:pt idx="746">
                  <c:v>417.85</c:v>
                </c:pt>
                <c:pt idx="747">
                  <c:v>418.25</c:v>
                </c:pt>
                <c:pt idx="748">
                  <c:v>419.35</c:v>
                </c:pt>
                <c:pt idx="749">
                  <c:v>419.9</c:v>
                </c:pt>
                <c:pt idx="750">
                  <c:v>420.7</c:v>
                </c:pt>
                <c:pt idx="751">
                  <c:v>422.05</c:v>
                </c:pt>
                <c:pt idx="752">
                  <c:v>422.45</c:v>
                </c:pt>
                <c:pt idx="753">
                  <c:v>422.8</c:v>
                </c:pt>
                <c:pt idx="754">
                  <c:v>424.25</c:v>
                </c:pt>
                <c:pt idx="755">
                  <c:v>424.65</c:v>
                </c:pt>
                <c:pt idx="756">
                  <c:v>425.1</c:v>
                </c:pt>
                <c:pt idx="757">
                  <c:v>426.2</c:v>
                </c:pt>
                <c:pt idx="758">
                  <c:v>426.65</c:v>
                </c:pt>
                <c:pt idx="759">
                  <c:v>427.05</c:v>
                </c:pt>
                <c:pt idx="760">
                  <c:v>427.8</c:v>
                </c:pt>
                <c:pt idx="761">
                  <c:v>428.2</c:v>
                </c:pt>
                <c:pt idx="762">
                  <c:v>428.65</c:v>
                </c:pt>
                <c:pt idx="763">
                  <c:v>429.7</c:v>
                </c:pt>
                <c:pt idx="764">
                  <c:v>430.25</c:v>
                </c:pt>
                <c:pt idx="765">
                  <c:v>430.85</c:v>
                </c:pt>
                <c:pt idx="766">
                  <c:v>431.8</c:v>
                </c:pt>
                <c:pt idx="767">
                  <c:v>432.15</c:v>
                </c:pt>
                <c:pt idx="768">
                  <c:v>432.55</c:v>
                </c:pt>
                <c:pt idx="769">
                  <c:v>433.75</c:v>
                </c:pt>
                <c:pt idx="770">
                  <c:v>434.3</c:v>
                </c:pt>
                <c:pt idx="771">
                  <c:v>435.3</c:v>
                </c:pt>
                <c:pt idx="772">
                  <c:v>435.65</c:v>
                </c:pt>
                <c:pt idx="773">
                  <c:v>436.05</c:v>
                </c:pt>
                <c:pt idx="774">
                  <c:v>436.85</c:v>
                </c:pt>
                <c:pt idx="775">
                  <c:v>437.25</c:v>
                </c:pt>
                <c:pt idx="776">
                  <c:v>437.6</c:v>
                </c:pt>
                <c:pt idx="777">
                  <c:v>438.4</c:v>
                </c:pt>
                <c:pt idx="778">
                  <c:v>438.85</c:v>
                </c:pt>
                <c:pt idx="779">
                  <c:v>439.2</c:v>
                </c:pt>
                <c:pt idx="780">
                  <c:v>439.95</c:v>
                </c:pt>
                <c:pt idx="781">
                  <c:v>440.3</c:v>
                </c:pt>
                <c:pt idx="782">
                  <c:v>440.75</c:v>
                </c:pt>
                <c:pt idx="783">
                  <c:v>441.45</c:v>
                </c:pt>
                <c:pt idx="784">
                  <c:v>441.85</c:v>
                </c:pt>
                <c:pt idx="785">
                  <c:v>442.3</c:v>
                </c:pt>
                <c:pt idx="786">
                  <c:v>443.5</c:v>
                </c:pt>
                <c:pt idx="787">
                  <c:v>444.45</c:v>
                </c:pt>
                <c:pt idx="788">
                  <c:v>444.85</c:v>
                </c:pt>
                <c:pt idx="789">
                  <c:v>445.25</c:v>
                </c:pt>
                <c:pt idx="790">
                  <c:v>446.1</c:v>
                </c:pt>
                <c:pt idx="791">
                  <c:v>446.5</c:v>
                </c:pt>
                <c:pt idx="792">
                  <c:v>446.95</c:v>
                </c:pt>
                <c:pt idx="793">
                  <c:v>447.8</c:v>
                </c:pt>
                <c:pt idx="794">
                  <c:v>448.2</c:v>
                </c:pt>
                <c:pt idx="795">
                  <c:v>448.6</c:v>
                </c:pt>
                <c:pt idx="796">
                  <c:v>449.45</c:v>
                </c:pt>
                <c:pt idx="797">
                  <c:v>449.85</c:v>
                </c:pt>
                <c:pt idx="798">
                  <c:v>450.3</c:v>
                </c:pt>
                <c:pt idx="799">
                  <c:v>451.1</c:v>
                </c:pt>
                <c:pt idx="800">
                  <c:v>451.5</c:v>
                </c:pt>
                <c:pt idx="801">
                  <c:v>451.9</c:v>
                </c:pt>
                <c:pt idx="802">
                  <c:v>452.75</c:v>
                </c:pt>
                <c:pt idx="803">
                  <c:v>453.2</c:v>
                </c:pt>
                <c:pt idx="804">
                  <c:v>453.95</c:v>
                </c:pt>
                <c:pt idx="805">
                  <c:v>455.1</c:v>
                </c:pt>
                <c:pt idx="806">
                  <c:v>455.65</c:v>
                </c:pt>
                <c:pt idx="807">
                  <c:v>456.6</c:v>
                </c:pt>
                <c:pt idx="808">
                  <c:v>457.65</c:v>
                </c:pt>
                <c:pt idx="809">
                  <c:v>458.15</c:v>
                </c:pt>
                <c:pt idx="810">
                  <c:v>458.9</c:v>
                </c:pt>
                <c:pt idx="811">
                  <c:v>459.95</c:v>
                </c:pt>
                <c:pt idx="812">
                  <c:v>460.4</c:v>
                </c:pt>
                <c:pt idx="813">
                  <c:v>461.35</c:v>
                </c:pt>
                <c:pt idx="814">
                  <c:v>462.6</c:v>
                </c:pt>
                <c:pt idx="815">
                  <c:v>463.2</c:v>
                </c:pt>
                <c:pt idx="816">
                  <c:v>464.15</c:v>
                </c:pt>
                <c:pt idx="817">
                  <c:v>464.75</c:v>
                </c:pt>
                <c:pt idx="818">
                  <c:v>465.85</c:v>
                </c:pt>
                <c:pt idx="819">
                  <c:v>466.55</c:v>
                </c:pt>
                <c:pt idx="820">
                  <c:v>467.55</c:v>
                </c:pt>
                <c:pt idx="821">
                  <c:v>468.4</c:v>
                </c:pt>
                <c:pt idx="822">
                  <c:v>469.35</c:v>
                </c:pt>
                <c:pt idx="823">
                  <c:v>470</c:v>
                </c:pt>
                <c:pt idx="824">
                  <c:v>471</c:v>
                </c:pt>
                <c:pt idx="825">
                  <c:v>471.6</c:v>
                </c:pt>
                <c:pt idx="826">
                  <c:v>472.75</c:v>
                </c:pt>
                <c:pt idx="827">
                  <c:v>473.5</c:v>
                </c:pt>
                <c:pt idx="828">
                  <c:v>474.55</c:v>
                </c:pt>
                <c:pt idx="829">
                  <c:v>475.2</c:v>
                </c:pt>
                <c:pt idx="830">
                  <c:v>476.3</c:v>
                </c:pt>
                <c:pt idx="831">
                  <c:v>477.05</c:v>
                </c:pt>
                <c:pt idx="832">
                  <c:v>477.95</c:v>
                </c:pt>
                <c:pt idx="833">
                  <c:v>478.6</c:v>
                </c:pt>
                <c:pt idx="834">
                  <c:v>479.55</c:v>
                </c:pt>
                <c:pt idx="835">
                  <c:v>480.2</c:v>
                </c:pt>
                <c:pt idx="836">
                  <c:v>481.05</c:v>
                </c:pt>
                <c:pt idx="837">
                  <c:v>481.75</c:v>
                </c:pt>
                <c:pt idx="838">
                  <c:v>482.95</c:v>
                </c:pt>
                <c:pt idx="839">
                  <c:v>483.65</c:v>
                </c:pt>
                <c:pt idx="840">
                  <c:v>484.55</c:v>
                </c:pt>
                <c:pt idx="841">
                  <c:v>485.05</c:v>
                </c:pt>
                <c:pt idx="842">
                  <c:v>486.4</c:v>
                </c:pt>
                <c:pt idx="843">
                  <c:v>487.15</c:v>
                </c:pt>
                <c:pt idx="844">
                  <c:v>488.25</c:v>
                </c:pt>
                <c:pt idx="845">
                  <c:v>488.85</c:v>
                </c:pt>
                <c:pt idx="846">
                  <c:v>489.85</c:v>
                </c:pt>
                <c:pt idx="847">
                  <c:v>490.7</c:v>
                </c:pt>
                <c:pt idx="848">
                  <c:v>491.95</c:v>
                </c:pt>
                <c:pt idx="849">
                  <c:v>492.75</c:v>
                </c:pt>
                <c:pt idx="850">
                  <c:v>494</c:v>
                </c:pt>
                <c:pt idx="851">
                  <c:v>494.8</c:v>
                </c:pt>
                <c:pt idx="852">
                  <c:v>496.4</c:v>
                </c:pt>
                <c:pt idx="853">
                  <c:v>497.05</c:v>
                </c:pt>
                <c:pt idx="854">
                  <c:v>498.35</c:v>
                </c:pt>
                <c:pt idx="855">
                  <c:v>498.95</c:v>
                </c:pt>
                <c:pt idx="856">
                  <c:v>500.25</c:v>
                </c:pt>
                <c:pt idx="857">
                  <c:v>501</c:v>
                </c:pt>
                <c:pt idx="858">
                  <c:v>502.25</c:v>
                </c:pt>
                <c:pt idx="859">
                  <c:v>503.1</c:v>
                </c:pt>
                <c:pt idx="860">
                  <c:v>504.5</c:v>
                </c:pt>
                <c:pt idx="861">
                  <c:v>505.05</c:v>
                </c:pt>
                <c:pt idx="862">
                  <c:v>506.35</c:v>
                </c:pt>
                <c:pt idx="863">
                  <c:v>507.05</c:v>
                </c:pt>
                <c:pt idx="864">
                  <c:v>508.35</c:v>
                </c:pt>
                <c:pt idx="865">
                  <c:v>509</c:v>
                </c:pt>
                <c:pt idx="866">
                  <c:v>510.1</c:v>
                </c:pt>
                <c:pt idx="867">
                  <c:v>511</c:v>
                </c:pt>
                <c:pt idx="868">
                  <c:v>512</c:v>
                </c:pt>
                <c:pt idx="869">
                  <c:v>512.70000000000005</c:v>
                </c:pt>
                <c:pt idx="870">
                  <c:v>513.85</c:v>
                </c:pt>
                <c:pt idx="871">
                  <c:v>515.1</c:v>
                </c:pt>
                <c:pt idx="872">
                  <c:v>516.35</c:v>
                </c:pt>
                <c:pt idx="873">
                  <c:v>517.70000000000005</c:v>
                </c:pt>
                <c:pt idx="874">
                  <c:v>518.70000000000005</c:v>
                </c:pt>
                <c:pt idx="875">
                  <c:v>519.29999999999995</c:v>
                </c:pt>
                <c:pt idx="876">
                  <c:v>520.20000000000005</c:v>
                </c:pt>
                <c:pt idx="877">
                  <c:v>520.85</c:v>
                </c:pt>
                <c:pt idx="878">
                  <c:v>521.75</c:v>
                </c:pt>
                <c:pt idx="879">
                  <c:v>522.35</c:v>
                </c:pt>
                <c:pt idx="880">
                  <c:v>523.4</c:v>
                </c:pt>
                <c:pt idx="881">
                  <c:v>523.95000000000005</c:v>
                </c:pt>
                <c:pt idx="882">
                  <c:v>525</c:v>
                </c:pt>
                <c:pt idx="883">
                  <c:v>525.70000000000005</c:v>
                </c:pt>
                <c:pt idx="884">
                  <c:v>526.85</c:v>
                </c:pt>
                <c:pt idx="885">
                  <c:v>527.45000000000005</c:v>
                </c:pt>
                <c:pt idx="886">
                  <c:v>528.54999999999995</c:v>
                </c:pt>
                <c:pt idx="887">
                  <c:v>529.15</c:v>
                </c:pt>
                <c:pt idx="888">
                  <c:v>530.15</c:v>
                </c:pt>
                <c:pt idx="889">
                  <c:v>530.75</c:v>
                </c:pt>
                <c:pt idx="890">
                  <c:v>531.95000000000005</c:v>
                </c:pt>
                <c:pt idx="891">
                  <c:v>532.54999999999995</c:v>
                </c:pt>
                <c:pt idx="892">
                  <c:v>533.45000000000005</c:v>
                </c:pt>
                <c:pt idx="893">
                  <c:v>534</c:v>
                </c:pt>
                <c:pt idx="894">
                  <c:v>535.04999999999995</c:v>
                </c:pt>
                <c:pt idx="895">
                  <c:v>536.35</c:v>
                </c:pt>
                <c:pt idx="896">
                  <c:v>536.9</c:v>
                </c:pt>
                <c:pt idx="897">
                  <c:v>537.95000000000005</c:v>
                </c:pt>
                <c:pt idx="898">
                  <c:v>539.04999999999995</c:v>
                </c:pt>
                <c:pt idx="899">
                  <c:v>539.6</c:v>
                </c:pt>
                <c:pt idx="900">
                  <c:v>540.75</c:v>
                </c:pt>
                <c:pt idx="901">
                  <c:v>541.4</c:v>
                </c:pt>
                <c:pt idx="902">
                  <c:v>542.70000000000005</c:v>
                </c:pt>
                <c:pt idx="903">
                  <c:v>543.4</c:v>
                </c:pt>
                <c:pt idx="904">
                  <c:v>544.6</c:v>
                </c:pt>
                <c:pt idx="905">
                  <c:v>545.20000000000005</c:v>
                </c:pt>
                <c:pt idx="906">
                  <c:v>546.6</c:v>
                </c:pt>
                <c:pt idx="907">
                  <c:v>547.20000000000005</c:v>
                </c:pt>
                <c:pt idx="908">
                  <c:v>548.35</c:v>
                </c:pt>
                <c:pt idx="909">
                  <c:v>549.95000000000005</c:v>
                </c:pt>
                <c:pt idx="910">
                  <c:v>552.1</c:v>
                </c:pt>
                <c:pt idx="911">
                  <c:v>554.5</c:v>
                </c:pt>
                <c:pt idx="912">
                  <c:v>556</c:v>
                </c:pt>
                <c:pt idx="913">
                  <c:v>557.75</c:v>
                </c:pt>
                <c:pt idx="914">
                  <c:v>558.5</c:v>
                </c:pt>
                <c:pt idx="915">
                  <c:v>559.79999999999995</c:v>
                </c:pt>
                <c:pt idx="916">
                  <c:v>560.45000000000005</c:v>
                </c:pt>
                <c:pt idx="917">
                  <c:v>561.6</c:v>
                </c:pt>
                <c:pt idx="918">
                  <c:v>562.20000000000005</c:v>
                </c:pt>
                <c:pt idx="919">
                  <c:v>563.29999999999995</c:v>
                </c:pt>
                <c:pt idx="920">
                  <c:v>564.54999999999995</c:v>
                </c:pt>
                <c:pt idx="921">
                  <c:v>565.70000000000005</c:v>
                </c:pt>
                <c:pt idx="922">
                  <c:v>566.85</c:v>
                </c:pt>
                <c:pt idx="923">
                  <c:v>567.79999999999995</c:v>
                </c:pt>
                <c:pt idx="924">
                  <c:v>568.95000000000005</c:v>
                </c:pt>
                <c:pt idx="925">
                  <c:v>569.45000000000005</c:v>
                </c:pt>
                <c:pt idx="926">
                  <c:v>570.20000000000005</c:v>
                </c:pt>
                <c:pt idx="927">
                  <c:v>571.15</c:v>
                </c:pt>
                <c:pt idx="928">
                  <c:v>571.6</c:v>
                </c:pt>
                <c:pt idx="929">
                  <c:v>572.95000000000005</c:v>
                </c:pt>
                <c:pt idx="930">
                  <c:v>573.70000000000005</c:v>
                </c:pt>
                <c:pt idx="931">
                  <c:v>574.54999999999995</c:v>
                </c:pt>
                <c:pt idx="932">
                  <c:v>575.15</c:v>
                </c:pt>
                <c:pt idx="933">
                  <c:v>576.15</c:v>
                </c:pt>
                <c:pt idx="934">
                  <c:v>576.6</c:v>
                </c:pt>
                <c:pt idx="935">
                  <c:v>577.04999999999995</c:v>
                </c:pt>
                <c:pt idx="936">
                  <c:v>578.1</c:v>
                </c:pt>
                <c:pt idx="937">
                  <c:v>578.54999999999995</c:v>
                </c:pt>
                <c:pt idx="938">
                  <c:v>579.5</c:v>
                </c:pt>
                <c:pt idx="939">
                  <c:v>580</c:v>
                </c:pt>
                <c:pt idx="940">
                  <c:v>581.04999999999995</c:v>
                </c:pt>
                <c:pt idx="941">
                  <c:v>581.54999999999995</c:v>
                </c:pt>
                <c:pt idx="942">
                  <c:v>582.5</c:v>
                </c:pt>
                <c:pt idx="943">
                  <c:v>583.9</c:v>
                </c:pt>
                <c:pt idx="944">
                  <c:v>584.4</c:v>
                </c:pt>
                <c:pt idx="945">
                  <c:v>585.20000000000005</c:v>
                </c:pt>
                <c:pt idx="946">
                  <c:v>586.25</c:v>
                </c:pt>
                <c:pt idx="947">
                  <c:v>586.70000000000005</c:v>
                </c:pt>
                <c:pt idx="948">
                  <c:v>587.1</c:v>
                </c:pt>
                <c:pt idx="949">
                  <c:v>588.15</c:v>
                </c:pt>
                <c:pt idx="950">
                  <c:v>588.65</c:v>
                </c:pt>
                <c:pt idx="951">
                  <c:v>589.75</c:v>
                </c:pt>
                <c:pt idx="952">
                  <c:v>590.29999999999995</c:v>
                </c:pt>
                <c:pt idx="953">
                  <c:v>591.15</c:v>
                </c:pt>
                <c:pt idx="954">
                  <c:v>592.35</c:v>
                </c:pt>
                <c:pt idx="955">
                  <c:v>592.85</c:v>
                </c:pt>
                <c:pt idx="956">
                  <c:v>593.5</c:v>
                </c:pt>
                <c:pt idx="957">
                  <c:v>594.70000000000005</c:v>
                </c:pt>
                <c:pt idx="958">
                  <c:v>596.25</c:v>
                </c:pt>
                <c:pt idx="959">
                  <c:v>597.75</c:v>
                </c:pt>
                <c:pt idx="960">
                  <c:v>599.4</c:v>
                </c:pt>
                <c:pt idx="961">
                  <c:v>601</c:v>
                </c:pt>
                <c:pt idx="962">
                  <c:v>602.6</c:v>
                </c:pt>
                <c:pt idx="963">
                  <c:v>603.95000000000005</c:v>
                </c:pt>
                <c:pt idx="964">
                  <c:v>605.70000000000005</c:v>
                </c:pt>
                <c:pt idx="965">
                  <c:v>606.85</c:v>
                </c:pt>
                <c:pt idx="966">
                  <c:v>607.5</c:v>
                </c:pt>
                <c:pt idx="967">
                  <c:v>608.5</c:v>
                </c:pt>
                <c:pt idx="968">
                  <c:v>609.04999999999995</c:v>
                </c:pt>
                <c:pt idx="969">
                  <c:v>609.85</c:v>
                </c:pt>
                <c:pt idx="970">
                  <c:v>610.79999999999995</c:v>
                </c:pt>
                <c:pt idx="971">
                  <c:v>611.4</c:v>
                </c:pt>
                <c:pt idx="972">
                  <c:v>612.45000000000005</c:v>
                </c:pt>
                <c:pt idx="973">
                  <c:v>613</c:v>
                </c:pt>
                <c:pt idx="974">
                  <c:v>614</c:v>
                </c:pt>
                <c:pt idx="975">
                  <c:v>614.6</c:v>
                </c:pt>
                <c:pt idx="976">
                  <c:v>615.54999999999995</c:v>
                </c:pt>
                <c:pt idx="977">
                  <c:v>616.1</c:v>
                </c:pt>
                <c:pt idx="978">
                  <c:v>616.6</c:v>
                </c:pt>
                <c:pt idx="979">
                  <c:v>617.9</c:v>
                </c:pt>
                <c:pt idx="980">
                  <c:v>618.45000000000005</c:v>
                </c:pt>
                <c:pt idx="981">
                  <c:v>620.04999999999995</c:v>
                </c:pt>
                <c:pt idx="982">
                  <c:v>620.5</c:v>
                </c:pt>
                <c:pt idx="983">
                  <c:v>621.54999999999995</c:v>
                </c:pt>
                <c:pt idx="984">
                  <c:v>623</c:v>
                </c:pt>
                <c:pt idx="985">
                  <c:v>623.5</c:v>
                </c:pt>
                <c:pt idx="986">
                  <c:v>624.1</c:v>
                </c:pt>
                <c:pt idx="987">
                  <c:v>625.29999999999995</c:v>
                </c:pt>
                <c:pt idx="988">
                  <c:v>625.79999999999995</c:v>
                </c:pt>
                <c:pt idx="989">
                  <c:v>626.6</c:v>
                </c:pt>
                <c:pt idx="990">
                  <c:v>627.79999999999995</c:v>
                </c:pt>
                <c:pt idx="991">
                  <c:v>628.35</c:v>
                </c:pt>
                <c:pt idx="992">
                  <c:v>629.20000000000005</c:v>
                </c:pt>
                <c:pt idx="993">
                  <c:v>630.25</c:v>
                </c:pt>
                <c:pt idx="994">
                  <c:v>630.75</c:v>
                </c:pt>
                <c:pt idx="995">
                  <c:v>632.20000000000005</c:v>
                </c:pt>
                <c:pt idx="996">
                  <c:v>633.25</c:v>
                </c:pt>
                <c:pt idx="997">
                  <c:v>633.79999999999995</c:v>
                </c:pt>
                <c:pt idx="998">
                  <c:v>634.45000000000005</c:v>
                </c:pt>
                <c:pt idx="999">
                  <c:v>635.85</c:v>
                </c:pt>
                <c:pt idx="1000">
                  <c:v>637.25</c:v>
                </c:pt>
                <c:pt idx="1001">
                  <c:v>638</c:v>
                </c:pt>
                <c:pt idx="1002">
                  <c:v>639.20000000000005</c:v>
                </c:pt>
                <c:pt idx="1003">
                  <c:v>640.1</c:v>
                </c:pt>
                <c:pt idx="1004">
                  <c:v>641.70000000000005</c:v>
                </c:pt>
                <c:pt idx="1005">
                  <c:v>643.29999999999995</c:v>
                </c:pt>
                <c:pt idx="1006">
                  <c:v>644.9</c:v>
                </c:pt>
                <c:pt idx="1007">
                  <c:v>646.29999999999995</c:v>
                </c:pt>
                <c:pt idx="1008">
                  <c:v>647.54999999999995</c:v>
                </c:pt>
                <c:pt idx="1009">
                  <c:v>648.4</c:v>
                </c:pt>
                <c:pt idx="1010">
                  <c:v>650.29999999999995</c:v>
                </c:pt>
                <c:pt idx="1011">
                  <c:v>652.04999999999995</c:v>
                </c:pt>
                <c:pt idx="1012">
                  <c:v>653.6</c:v>
                </c:pt>
                <c:pt idx="1013">
                  <c:v>655.15</c:v>
                </c:pt>
                <c:pt idx="1014">
                  <c:v>656.35</c:v>
                </c:pt>
                <c:pt idx="1015">
                  <c:v>657.65</c:v>
                </c:pt>
                <c:pt idx="1016">
                  <c:v>659.05</c:v>
                </c:pt>
                <c:pt idx="1017">
                  <c:v>661.45</c:v>
                </c:pt>
                <c:pt idx="1018">
                  <c:v>662.2</c:v>
                </c:pt>
                <c:pt idx="1019">
                  <c:v>663.6</c:v>
                </c:pt>
                <c:pt idx="1020">
                  <c:v>664.25</c:v>
                </c:pt>
                <c:pt idx="1021">
                  <c:v>665.4</c:v>
                </c:pt>
                <c:pt idx="1022">
                  <c:v>666.1</c:v>
                </c:pt>
                <c:pt idx="1023">
                  <c:v>667.15</c:v>
                </c:pt>
                <c:pt idx="1024">
                  <c:v>667.9</c:v>
                </c:pt>
                <c:pt idx="1025">
                  <c:v>669.05</c:v>
                </c:pt>
                <c:pt idx="1026">
                  <c:v>670.6</c:v>
                </c:pt>
                <c:pt idx="1027">
                  <c:v>671.1</c:v>
                </c:pt>
                <c:pt idx="1028">
                  <c:v>672.15</c:v>
                </c:pt>
                <c:pt idx="1029">
                  <c:v>672.7</c:v>
                </c:pt>
                <c:pt idx="1030">
                  <c:v>673.4</c:v>
                </c:pt>
                <c:pt idx="1031">
                  <c:v>674.55</c:v>
                </c:pt>
                <c:pt idx="1032">
                  <c:v>675.05</c:v>
                </c:pt>
                <c:pt idx="1033">
                  <c:v>675.95</c:v>
                </c:pt>
                <c:pt idx="1034">
                  <c:v>677</c:v>
                </c:pt>
                <c:pt idx="1035">
                  <c:v>677.55</c:v>
                </c:pt>
                <c:pt idx="1036">
                  <c:v>678.15</c:v>
                </c:pt>
                <c:pt idx="1037">
                  <c:v>679.65</c:v>
                </c:pt>
                <c:pt idx="1038">
                  <c:v>680.4</c:v>
                </c:pt>
                <c:pt idx="1039">
                  <c:v>681.25</c:v>
                </c:pt>
                <c:pt idx="1040">
                  <c:v>681.85</c:v>
                </c:pt>
                <c:pt idx="1041">
                  <c:v>682.85</c:v>
                </c:pt>
                <c:pt idx="1042">
                  <c:v>683.45</c:v>
                </c:pt>
                <c:pt idx="1043">
                  <c:v>684.65</c:v>
                </c:pt>
                <c:pt idx="1044">
                  <c:v>685.3</c:v>
                </c:pt>
                <c:pt idx="1045">
                  <c:v>686.4</c:v>
                </c:pt>
                <c:pt idx="1046">
                  <c:v>687.3</c:v>
                </c:pt>
                <c:pt idx="1047">
                  <c:v>688.45</c:v>
                </c:pt>
                <c:pt idx="1048">
                  <c:v>689.05</c:v>
                </c:pt>
                <c:pt idx="1049">
                  <c:v>690.2</c:v>
                </c:pt>
                <c:pt idx="1050">
                  <c:v>690.8</c:v>
                </c:pt>
                <c:pt idx="1051">
                  <c:v>692</c:v>
                </c:pt>
                <c:pt idx="1052">
                  <c:v>692.65</c:v>
                </c:pt>
                <c:pt idx="1053">
                  <c:v>693.95</c:v>
                </c:pt>
                <c:pt idx="1054">
                  <c:v>694.6</c:v>
                </c:pt>
                <c:pt idx="1055">
                  <c:v>695.65</c:v>
                </c:pt>
                <c:pt idx="1056">
                  <c:v>696.2</c:v>
                </c:pt>
                <c:pt idx="1057">
                  <c:v>697.15</c:v>
                </c:pt>
                <c:pt idx="1058">
                  <c:v>697.85</c:v>
                </c:pt>
                <c:pt idx="1059">
                  <c:v>698.85</c:v>
                </c:pt>
                <c:pt idx="1060">
                  <c:v>699.5</c:v>
                </c:pt>
                <c:pt idx="1061">
                  <c:v>700.5</c:v>
                </c:pt>
                <c:pt idx="1062">
                  <c:v>701.05</c:v>
                </c:pt>
                <c:pt idx="1063">
                  <c:v>701.95</c:v>
                </c:pt>
                <c:pt idx="1064">
                  <c:v>702.55</c:v>
                </c:pt>
                <c:pt idx="1065">
                  <c:v>703.6</c:v>
                </c:pt>
                <c:pt idx="1066">
                  <c:v>704.2</c:v>
                </c:pt>
                <c:pt idx="1067">
                  <c:v>705.05</c:v>
                </c:pt>
                <c:pt idx="1068">
                  <c:v>706.5</c:v>
                </c:pt>
                <c:pt idx="1069">
                  <c:v>707.05</c:v>
                </c:pt>
                <c:pt idx="1070">
                  <c:v>708.15</c:v>
                </c:pt>
                <c:pt idx="1071">
                  <c:v>709.35</c:v>
                </c:pt>
                <c:pt idx="1072">
                  <c:v>709.95</c:v>
                </c:pt>
                <c:pt idx="1073">
                  <c:v>711</c:v>
                </c:pt>
                <c:pt idx="1074">
                  <c:v>711.55</c:v>
                </c:pt>
                <c:pt idx="1075">
                  <c:v>712.55</c:v>
                </c:pt>
                <c:pt idx="1076">
                  <c:v>713.1</c:v>
                </c:pt>
                <c:pt idx="1077">
                  <c:v>714.1</c:v>
                </c:pt>
                <c:pt idx="1078">
                  <c:v>714.7</c:v>
                </c:pt>
                <c:pt idx="1079">
                  <c:v>715.65</c:v>
                </c:pt>
                <c:pt idx="1080">
                  <c:v>716.9</c:v>
                </c:pt>
                <c:pt idx="1081">
                  <c:v>717.45</c:v>
                </c:pt>
                <c:pt idx="1082">
                  <c:v>718.45</c:v>
                </c:pt>
                <c:pt idx="1083">
                  <c:v>719.85</c:v>
                </c:pt>
                <c:pt idx="1084">
                  <c:v>720.35</c:v>
                </c:pt>
                <c:pt idx="1085">
                  <c:v>720.9</c:v>
                </c:pt>
                <c:pt idx="1086">
                  <c:v>722.35</c:v>
                </c:pt>
                <c:pt idx="1087">
                  <c:v>722.95</c:v>
                </c:pt>
                <c:pt idx="1088">
                  <c:v>723.9</c:v>
                </c:pt>
                <c:pt idx="1089">
                  <c:v>725.1</c:v>
                </c:pt>
                <c:pt idx="1090">
                  <c:v>725.7</c:v>
                </c:pt>
                <c:pt idx="1091">
                  <c:v>726.75</c:v>
                </c:pt>
                <c:pt idx="1092">
                  <c:v>727.35</c:v>
                </c:pt>
                <c:pt idx="1093">
                  <c:v>728.35</c:v>
                </c:pt>
                <c:pt idx="1094">
                  <c:v>728.95</c:v>
                </c:pt>
                <c:pt idx="1095">
                  <c:v>729.85</c:v>
                </c:pt>
                <c:pt idx="1096">
                  <c:v>731.15</c:v>
                </c:pt>
                <c:pt idx="1097">
                  <c:v>731.85</c:v>
                </c:pt>
                <c:pt idx="1098">
                  <c:v>732.9</c:v>
                </c:pt>
                <c:pt idx="1099">
                  <c:v>733.55</c:v>
                </c:pt>
                <c:pt idx="1100">
                  <c:v>734.45</c:v>
                </c:pt>
                <c:pt idx="1101">
                  <c:v>735</c:v>
                </c:pt>
                <c:pt idx="1102">
                  <c:v>735.8</c:v>
                </c:pt>
                <c:pt idx="1103">
                  <c:v>737.05</c:v>
                </c:pt>
                <c:pt idx="1104">
                  <c:v>737.65</c:v>
                </c:pt>
                <c:pt idx="1105">
                  <c:v>738.7</c:v>
                </c:pt>
                <c:pt idx="1106">
                  <c:v>739.2</c:v>
                </c:pt>
                <c:pt idx="1107">
                  <c:v>740.2</c:v>
                </c:pt>
                <c:pt idx="1108">
                  <c:v>740.7</c:v>
                </c:pt>
                <c:pt idx="1109">
                  <c:v>741.95</c:v>
                </c:pt>
                <c:pt idx="1110">
                  <c:v>742.55</c:v>
                </c:pt>
                <c:pt idx="1111">
                  <c:v>743.6</c:v>
                </c:pt>
                <c:pt idx="1112">
                  <c:v>744.15</c:v>
                </c:pt>
                <c:pt idx="1113">
                  <c:v>745.15</c:v>
                </c:pt>
                <c:pt idx="1114">
                  <c:v>745.75</c:v>
                </c:pt>
                <c:pt idx="1115">
                  <c:v>746.75</c:v>
                </c:pt>
                <c:pt idx="1116">
                  <c:v>747.35</c:v>
                </c:pt>
                <c:pt idx="1117">
                  <c:v>748.35</c:v>
                </c:pt>
                <c:pt idx="1118">
                  <c:v>748.95</c:v>
                </c:pt>
                <c:pt idx="1119">
                  <c:v>750.05</c:v>
                </c:pt>
                <c:pt idx="1120">
                  <c:v>750.65</c:v>
                </c:pt>
                <c:pt idx="1121">
                  <c:v>751.65</c:v>
                </c:pt>
                <c:pt idx="1122">
                  <c:v>752.2</c:v>
                </c:pt>
                <c:pt idx="1123">
                  <c:v>753.2</c:v>
                </c:pt>
                <c:pt idx="1124">
                  <c:v>753.75</c:v>
                </c:pt>
                <c:pt idx="1125">
                  <c:v>754.8</c:v>
                </c:pt>
                <c:pt idx="1126">
                  <c:v>755.4</c:v>
                </c:pt>
                <c:pt idx="1127">
                  <c:v>756.5</c:v>
                </c:pt>
                <c:pt idx="1128">
                  <c:v>757</c:v>
                </c:pt>
                <c:pt idx="1129">
                  <c:v>758.05</c:v>
                </c:pt>
                <c:pt idx="1130">
                  <c:v>759.3</c:v>
                </c:pt>
                <c:pt idx="1131">
                  <c:v>759.9</c:v>
                </c:pt>
                <c:pt idx="1132">
                  <c:v>760.9</c:v>
                </c:pt>
                <c:pt idx="1133">
                  <c:v>761.45</c:v>
                </c:pt>
                <c:pt idx="1134">
                  <c:v>762.35</c:v>
                </c:pt>
                <c:pt idx="1135">
                  <c:v>763.4</c:v>
                </c:pt>
                <c:pt idx="1136">
                  <c:v>763.95</c:v>
                </c:pt>
                <c:pt idx="1137">
                  <c:v>765.1</c:v>
                </c:pt>
                <c:pt idx="1138">
                  <c:v>765.65</c:v>
                </c:pt>
                <c:pt idx="1139">
                  <c:v>766.65</c:v>
                </c:pt>
                <c:pt idx="1140">
                  <c:v>767.3</c:v>
                </c:pt>
                <c:pt idx="1141">
                  <c:v>768.25</c:v>
                </c:pt>
                <c:pt idx="1142">
                  <c:v>768.9</c:v>
                </c:pt>
                <c:pt idx="1143">
                  <c:v>770.1</c:v>
                </c:pt>
                <c:pt idx="1144">
                  <c:v>770.75</c:v>
                </c:pt>
                <c:pt idx="1145">
                  <c:v>771.75</c:v>
                </c:pt>
                <c:pt idx="1146">
                  <c:v>772.3</c:v>
                </c:pt>
                <c:pt idx="1147">
                  <c:v>773.6</c:v>
                </c:pt>
                <c:pt idx="1148">
                  <c:v>774.7</c:v>
                </c:pt>
                <c:pt idx="1149">
                  <c:v>775.25</c:v>
                </c:pt>
                <c:pt idx="1150">
                  <c:v>776.4</c:v>
                </c:pt>
                <c:pt idx="1151">
                  <c:v>777.15</c:v>
                </c:pt>
                <c:pt idx="1152">
                  <c:v>778.2</c:v>
                </c:pt>
                <c:pt idx="1153">
                  <c:v>778.85</c:v>
                </c:pt>
                <c:pt idx="1154">
                  <c:v>780</c:v>
                </c:pt>
                <c:pt idx="1155">
                  <c:v>780.55</c:v>
                </c:pt>
                <c:pt idx="1156">
                  <c:v>781.55</c:v>
                </c:pt>
                <c:pt idx="1157">
                  <c:v>782.15</c:v>
                </c:pt>
                <c:pt idx="1158">
                  <c:v>783.25</c:v>
                </c:pt>
                <c:pt idx="1159">
                  <c:v>783.8</c:v>
                </c:pt>
                <c:pt idx="1160">
                  <c:v>784.8</c:v>
                </c:pt>
                <c:pt idx="1161">
                  <c:v>785.4</c:v>
                </c:pt>
                <c:pt idx="1162">
                  <c:v>786.2</c:v>
                </c:pt>
                <c:pt idx="1163">
                  <c:v>787.25</c:v>
                </c:pt>
                <c:pt idx="1164">
                  <c:v>787.8</c:v>
                </c:pt>
                <c:pt idx="1165">
                  <c:v>789.05</c:v>
                </c:pt>
                <c:pt idx="1166">
                  <c:v>790.35</c:v>
                </c:pt>
                <c:pt idx="1167">
                  <c:v>790.9</c:v>
                </c:pt>
                <c:pt idx="1168">
                  <c:v>791.65</c:v>
                </c:pt>
                <c:pt idx="1169">
                  <c:v>792.9</c:v>
                </c:pt>
                <c:pt idx="1170">
                  <c:v>793.5</c:v>
                </c:pt>
                <c:pt idx="1171">
                  <c:v>794.5</c:v>
                </c:pt>
                <c:pt idx="1172">
                  <c:v>795.15</c:v>
                </c:pt>
                <c:pt idx="1173">
                  <c:v>796.15</c:v>
                </c:pt>
                <c:pt idx="1174">
                  <c:v>796.75</c:v>
                </c:pt>
                <c:pt idx="1175">
                  <c:v>797.95</c:v>
                </c:pt>
                <c:pt idx="1176">
                  <c:v>798.7</c:v>
                </c:pt>
                <c:pt idx="1177">
                  <c:v>799.65</c:v>
                </c:pt>
                <c:pt idx="1178">
                  <c:v>800.2</c:v>
                </c:pt>
                <c:pt idx="1179">
                  <c:v>801.25</c:v>
                </c:pt>
                <c:pt idx="1180">
                  <c:v>802</c:v>
                </c:pt>
                <c:pt idx="1181">
                  <c:v>803.1</c:v>
                </c:pt>
                <c:pt idx="1182">
                  <c:v>803.85</c:v>
                </c:pt>
                <c:pt idx="1183">
                  <c:v>805.1</c:v>
                </c:pt>
                <c:pt idx="1184">
                  <c:v>805.7</c:v>
                </c:pt>
                <c:pt idx="1185">
                  <c:v>806.75</c:v>
                </c:pt>
                <c:pt idx="1186">
                  <c:v>807.35</c:v>
                </c:pt>
                <c:pt idx="1187">
                  <c:v>808.45</c:v>
                </c:pt>
                <c:pt idx="1188">
                  <c:v>809.15</c:v>
                </c:pt>
                <c:pt idx="1189">
                  <c:v>810.15</c:v>
                </c:pt>
                <c:pt idx="1190">
                  <c:v>810.75</c:v>
                </c:pt>
                <c:pt idx="1191">
                  <c:v>811.75</c:v>
                </c:pt>
                <c:pt idx="1192">
                  <c:v>812.4</c:v>
                </c:pt>
                <c:pt idx="1193">
                  <c:v>813.45</c:v>
                </c:pt>
                <c:pt idx="1194">
                  <c:v>814.1</c:v>
                </c:pt>
                <c:pt idx="1195">
                  <c:v>815.15</c:v>
                </c:pt>
                <c:pt idx="1196">
                  <c:v>815.7</c:v>
                </c:pt>
                <c:pt idx="1197">
                  <c:v>816.9</c:v>
                </c:pt>
                <c:pt idx="1198">
                  <c:v>817.45</c:v>
                </c:pt>
                <c:pt idx="1199">
                  <c:v>818.65</c:v>
                </c:pt>
                <c:pt idx="1200">
                  <c:v>819.35</c:v>
                </c:pt>
                <c:pt idx="1201">
                  <c:v>820.3</c:v>
                </c:pt>
                <c:pt idx="1202">
                  <c:v>820.95</c:v>
                </c:pt>
                <c:pt idx="1203">
                  <c:v>822.15</c:v>
                </c:pt>
                <c:pt idx="1204">
                  <c:v>822.7</c:v>
                </c:pt>
                <c:pt idx="1205">
                  <c:v>823.75</c:v>
                </c:pt>
                <c:pt idx="1206">
                  <c:v>824.3</c:v>
                </c:pt>
                <c:pt idx="1207">
                  <c:v>825.6</c:v>
                </c:pt>
                <c:pt idx="1208">
                  <c:v>826.15</c:v>
                </c:pt>
                <c:pt idx="1209">
                  <c:v>827.4</c:v>
                </c:pt>
                <c:pt idx="1210">
                  <c:v>828</c:v>
                </c:pt>
                <c:pt idx="1211">
                  <c:v>829.05</c:v>
                </c:pt>
                <c:pt idx="1212">
                  <c:v>830.05</c:v>
                </c:pt>
                <c:pt idx="1213">
                  <c:v>830.65</c:v>
                </c:pt>
                <c:pt idx="1214">
                  <c:v>831.6</c:v>
                </c:pt>
                <c:pt idx="1215">
                  <c:v>832.25</c:v>
                </c:pt>
                <c:pt idx="1216">
                  <c:v>833.2</c:v>
                </c:pt>
                <c:pt idx="1217">
                  <c:v>833.85</c:v>
                </c:pt>
                <c:pt idx="1218">
                  <c:v>834.8</c:v>
                </c:pt>
                <c:pt idx="1219">
                  <c:v>835.4</c:v>
                </c:pt>
                <c:pt idx="1220">
                  <c:v>836.55</c:v>
                </c:pt>
                <c:pt idx="1221">
                  <c:v>837.2</c:v>
                </c:pt>
                <c:pt idx="1222">
                  <c:v>838.35</c:v>
                </c:pt>
                <c:pt idx="1223">
                  <c:v>838.9</c:v>
                </c:pt>
                <c:pt idx="1224">
                  <c:v>839.95</c:v>
                </c:pt>
                <c:pt idx="1225">
                  <c:v>840.75</c:v>
                </c:pt>
                <c:pt idx="1226">
                  <c:v>841.6</c:v>
                </c:pt>
                <c:pt idx="1227">
                  <c:v>842.4</c:v>
                </c:pt>
                <c:pt idx="1228">
                  <c:v>843.4</c:v>
                </c:pt>
                <c:pt idx="1229">
                  <c:v>844</c:v>
                </c:pt>
                <c:pt idx="1230">
                  <c:v>845.2</c:v>
                </c:pt>
                <c:pt idx="1231">
                  <c:v>845.9</c:v>
                </c:pt>
                <c:pt idx="1232">
                  <c:v>847.05</c:v>
                </c:pt>
                <c:pt idx="1233">
                  <c:v>847.65</c:v>
                </c:pt>
                <c:pt idx="1234">
                  <c:v>848.8</c:v>
                </c:pt>
                <c:pt idx="1235">
                  <c:v>849.45</c:v>
                </c:pt>
                <c:pt idx="1236">
                  <c:v>850.9</c:v>
                </c:pt>
                <c:pt idx="1237">
                  <c:v>851.7</c:v>
                </c:pt>
                <c:pt idx="1238">
                  <c:v>852.9</c:v>
                </c:pt>
                <c:pt idx="1239">
                  <c:v>853.55</c:v>
                </c:pt>
                <c:pt idx="1240">
                  <c:v>854.65</c:v>
                </c:pt>
                <c:pt idx="1241">
                  <c:v>855.25</c:v>
                </c:pt>
                <c:pt idx="1242">
                  <c:v>856.45</c:v>
                </c:pt>
                <c:pt idx="1243">
                  <c:v>857.15</c:v>
                </c:pt>
                <c:pt idx="1244">
                  <c:v>858.3</c:v>
                </c:pt>
                <c:pt idx="1245">
                  <c:v>858.95</c:v>
                </c:pt>
                <c:pt idx="1246">
                  <c:v>860.05</c:v>
                </c:pt>
                <c:pt idx="1247">
                  <c:v>860.65</c:v>
                </c:pt>
                <c:pt idx="1248">
                  <c:v>861.7</c:v>
                </c:pt>
                <c:pt idx="1249">
                  <c:v>862.35</c:v>
                </c:pt>
                <c:pt idx="1250">
                  <c:v>863.3</c:v>
                </c:pt>
                <c:pt idx="1251">
                  <c:v>863.95</c:v>
                </c:pt>
                <c:pt idx="1252">
                  <c:v>864.9</c:v>
                </c:pt>
                <c:pt idx="1253">
                  <c:v>865.6</c:v>
                </c:pt>
                <c:pt idx="1254">
                  <c:v>866.55</c:v>
                </c:pt>
                <c:pt idx="1255">
                  <c:v>867.3</c:v>
                </c:pt>
                <c:pt idx="1256">
                  <c:v>868.65</c:v>
                </c:pt>
                <c:pt idx="1257">
                  <c:v>870.2</c:v>
                </c:pt>
                <c:pt idx="1258">
                  <c:v>871.4</c:v>
                </c:pt>
                <c:pt idx="1259">
                  <c:v>872</c:v>
                </c:pt>
                <c:pt idx="1260">
                  <c:v>873.1</c:v>
                </c:pt>
                <c:pt idx="1261">
                  <c:v>873.85</c:v>
                </c:pt>
                <c:pt idx="1262">
                  <c:v>874.8</c:v>
                </c:pt>
                <c:pt idx="1263">
                  <c:v>875.5</c:v>
                </c:pt>
                <c:pt idx="1264">
                  <c:v>876.5</c:v>
                </c:pt>
                <c:pt idx="1265">
                  <c:v>877.1</c:v>
                </c:pt>
                <c:pt idx="1266">
                  <c:v>878.3</c:v>
                </c:pt>
                <c:pt idx="1267">
                  <c:v>879</c:v>
                </c:pt>
                <c:pt idx="1268">
                  <c:v>880.1</c:v>
                </c:pt>
                <c:pt idx="1269">
                  <c:v>880.7</c:v>
                </c:pt>
                <c:pt idx="1270">
                  <c:v>881.7</c:v>
                </c:pt>
                <c:pt idx="1271">
                  <c:v>882.9</c:v>
                </c:pt>
                <c:pt idx="1272">
                  <c:v>883.5</c:v>
                </c:pt>
                <c:pt idx="1273">
                  <c:v>884.6</c:v>
                </c:pt>
                <c:pt idx="1274">
                  <c:v>885.3</c:v>
                </c:pt>
                <c:pt idx="1275">
                  <c:v>886.4</c:v>
                </c:pt>
                <c:pt idx="1276">
                  <c:v>887</c:v>
                </c:pt>
                <c:pt idx="1277">
                  <c:v>888.2</c:v>
                </c:pt>
                <c:pt idx="1278">
                  <c:v>888.8</c:v>
                </c:pt>
                <c:pt idx="1279">
                  <c:v>890.05</c:v>
                </c:pt>
                <c:pt idx="1280">
                  <c:v>890.65</c:v>
                </c:pt>
                <c:pt idx="1281">
                  <c:v>891.8</c:v>
                </c:pt>
                <c:pt idx="1282">
                  <c:v>892.4</c:v>
                </c:pt>
                <c:pt idx="1283">
                  <c:v>893.55</c:v>
                </c:pt>
                <c:pt idx="1284">
                  <c:v>894.65</c:v>
                </c:pt>
                <c:pt idx="1285">
                  <c:v>895.3</c:v>
                </c:pt>
                <c:pt idx="1286">
                  <c:v>896.4</c:v>
                </c:pt>
                <c:pt idx="1287">
                  <c:v>897.05</c:v>
                </c:pt>
                <c:pt idx="1288">
                  <c:v>897.95</c:v>
                </c:pt>
                <c:pt idx="1289">
                  <c:v>898.7</c:v>
                </c:pt>
                <c:pt idx="1290">
                  <c:v>899.85</c:v>
                </c:pt>
                <c:pt idx="1291">
                  <c:v>900.45</c:v>
                </c:pt>
                <c:pt idx="1292">
                  <c:v>901.45</c:v>
                </c:pt>
                <c:pt idx="1293">
                  <c:v>902.1</c:v>
                </c:pt>
                <c:pt idx="1294">
                  <c:v>902.95</c:v>
                </c:pt>
                <c:pt idx="1295">
                  <c:v>903.6</c:v>
                </c:pt>
                <c:pt idx="1296">
                  <c:v>904.7</c:v>
                </c:pt>
                <c:pt idx="1297">
                  <c:v>905.3</c:v>
                </c:pt>
                <c:pt idx="1298">
                  <c:v>906.1</c:v>
                </c:pt>
                <c:pt idx="1299">
                  <c:v>907.25</c:v>
                </c:pt>
                <c:pt idx="1300">
                  <c:v>907.85</c:v>
                </c:pt>
                <c:pt idx="1301">
                  <c:v>908.85</c:v>
                </c:pt>
                <c:pt idx="1302">
                  <c:v>909.55</c:v>
                </c:pt>
                <c:pt idx="1303">
                  <c:v>910.45</c:v>
                </c:pt>
                <c:pt idx="1304">
                  <c:v>911.3</c:v>
                </c:pt>
                <c:pt idx="1305">
                  <c:v>912.2</c:v>
                </c:pt>
                <c:pt idx="1306">
                  <c:v>912.8</c:v>
                </c:pt>
                <c:pt idx="1307">
                  <c:v>913.8</c:v>
                </c:pt>
                <c:pt idx="1308">
                  <c:v>914.4</c:v>
                </c:pt>
                <c:pt idx="1309">
                  <c:v>915.7</c:v>
                </c:pt>
                <c:pt idx="1310">
                  <c:v>916.5</c:v>
                </c:pt>
                <c:pt idx="1311">
                  <c:v>917.7</c:v>
                </c:pt>
                <c:pt idx="1312">
                  <c:v>918.25</c:v>
                </c:pt>
                <c:pt idx="1313">
                  <c:v>919.55</c:v>
                </c:pt>
                <c:pt idx="1314">
                  <c:v>920.25</c:v>
                </c:pt>
                <c:pt idx="1315">
                  <c:v>921.65</c:v>
                </c:pt>
                <c:pt idx="1316">
                  <c:v>922.35</c:v>
                </c:pt>
                <c:pt idx="1317">
                  <c:v>923.4</c:v>
                </c:pt>
                <c:pt idx="1318">
                  <c:v>924.05</c:v>
                </c:pt>
                <c:pt idx="1319">
                  <c:v>925.15</c:v>
                </c:pt>
                <c:pt idx="1320">
                  <c:v>925.75</c:v>
                </c:pt>
                <c:pt idx="1321">
                  <c:v>926.75</c:v>
                </c:pt>
                <c:pt idx="1322">
                  <c:v>927.4</c:v>
                </c:pt>
                <c:pt idx="1323">
                  <c:v>928.4</c:v>
                </c:pt>
                <c:pt idx="1324">
                  <c:v>929.05</c:v>
                </c:pt>
                <c:pt idx="1325">
                  <c:v>930</c:v>
                </c:pt>
                <c:pt idx="1326">
                  <c:v>930.65</c:v>
                </c:pt>
                <c:pt idx="1327">
                  <c:v>932</c:v>
                </c:pt>
                <c:pt idx="1328">
                  <c:v>932.6</c:v>
                </c:pt>
                <c:pt idx="1329">
                  <c:v>933.8</c:v>
                </c:pt>
                <c:pt idx="1330">
                  <c:v>934.55</c:v>
                </c:pt>
                <c:pt idx="1331">
                  <c:v>935.8</c:v>
                </c:pt>
                <c:pt idx="1332">
                  <c:v>936.45</c:v>
                </c:pt>
                <c:pt idx="1333">
                  <c:v>937.5</c:v>
                </c:pt>
                <c:pt idx="1334">
                  <c:v>938.25</c:v>
                </c:pt>
                <c:pt idx="1335">
                  <c:v>939.3</c:v>
                </c:pt>
                <c:pt idx="1336">
                  <c:v>940.15</c:v>
                </c:pt>
                <c:pt idx="1337">
                  <c:v>941.3</c:v>
                </c:pt>
                <c:pt idx="1338">
                  <c:v>942.05</c:v>
                </c:pt>
                <c:pt idx="1339">
                  <c:v>943.2</c:v>
                </c:pt>
                <c:pt idx="1340">
                  <c:v>944</c:v>
                </c:pt>
                <c:pt idx="1341">
                  <c:v>945.4</c:v>
                </c:pt>
                <c:pt idx="1342">
                  <c:v>946.2</c:v>
                </c:pt>
                <c:pt idx="1343">
                  <c:v>947.35</c:v>
                </c:pt>
                <c:pt idx="1344">
                  <c:v>947.95</c:v>
                </c:pt>
                <c:pt idx="1345">
                  <c:v>949.1</c:v>
                </c:pt>
                <c:pt idx="1346">
                  <c:v>949.7</c:v>
                </c:pt>
                <c:pt idx="1347">
                  <c:v>950.9</c:v>
                </c:pt>
                <c:pt idx="1348">
                  <c:v>951.9</c:v>
                </c:pt>
                <c:pt idx="1349">
                  <c:v>952.75</c:v>
                </c:pt>
                <c:pt idx="1350">
                  <c:v>953.5</c:v>
                </c:pt>
                <c:pt idx="1351">
                  <c:v>954.65</c:v>
                </c:pt>
                <c:pt idx="1352">
                  <c:v>955.3</c:v>
                </c:pt>
                <c:pt idx="1353">
                  <c:v>956.35</c:v>
                </c:pt>
                <c:pt idx="1354">
                  <c:v>957</c:v>
                </c:pt>
                <c:pt idx="1355">
                  <c:v>958.2</c:v>
                </c:pt>
                <c:pt idx="1356">
                  <c:v>958.85</c:v>
                </c:pt>
                <c:pt idx="1357">
                  <c:v>960.05</c:v>
                </c:pt>
                <c:pt idx="1358">
                  <c:v>961</c:v>
                </c:pt>
                <c:pt idx="1359">
                  <c:v>962.25</c:v>
                </c:pt>
                <c:pt idx="1360">
                  <c:v>963.05</c:v>
                </c:pt>
                <c:pt idx="1361">
                  <c:v>964.35</c:v>
                </c:pt>
                <c:pt idx="1362">
                  <c:v>964.95</c:v>
                </c:pt>
                <c:pt idx="1363">
                  <c:v>965.95</c:v>
                </c:pt>
                <c:pt idx="1364">
                  <c:v>966.6</c:v>
                </c:pt>
                <c:pt idx="1365">
                  <c:v>968</c:v>
                </c:pt>
                <c:pt idx="1366">
                  <c:v>969</c:v>
                </c:pt>
                <c:pt idx="1367">
                  <c:v>971.3</c:v>
                </c:pt>
                <c:pt idx="1368">
                  <c:v>971.95</c:v>
                </c:pt>
                <c:pt idx="1369">
                  <c:v>973.15</c:v>
                </c:pt>
                <c:pt idx="1370">
                  <c:v>973.85</c:v>
                </c:pt>
                <c:pt idx="1371">
                  <c:v>974.9</c:v>
                </c:pt>
                <c:pt idx="1372">
                  <c:v>975.65</c:v>
                </c:pt>
                <c:pt idx="1373">
                  <c:v>976.75</c:v>
                </c:pt>
                <c:pt idx="1374">
                  <c:v>977.55</c:v>
                </c:pt>
                <c:pt idx="1375">
                  <c:v>978.65</c:v>
                </c:pt>
                <c:pt idx="1376">
                  <c:v>979.3</c:v>
                </c:pt>
                <c:pt idx="1377">
                  <c:v>980.35</c:v>
                </c:pt>
                <c:pt idx="1378">
                  <c:v>981</c:v>
                </c:pt>
                <c:pt idx="1379">
                  <c:v>982.05</c:v>
                </c:pt>
                <c:pt idx="1380">
                  <c:v>983.25</c:v>
                </c:pt>
                <c:pt idx="1381">
                  <c:v>983.85</c:v>
                </c:pt>
                <c:pt idx="1382">
                  <c:v>985</c:v>
                </c:pt>
                <c:pt idx="1383">
                  <c:v>985.65</c:v>
                </c:pt>
                <c:pt idx="1384">
                  <c:v>986.85</c:v>
                </c:pt>
                <c:pt idx="1385">
                  <c:v>987.55</c:v>
                </c:pt>
                <c:pt idx="1386">
                  <c:v>988.75</c:v>
                </c:pt>
                <c:pt idx="1387">
                  <c:v>989.5</c:v>
                </c:pt>
                <c:pt idx="1388">
                  <c:v>990.6</c:v>
                </c:pt>
                <c:pt idx="1389">
                  <c:v>991.3</c:v>
                </c:pt>
                <c:pt idx="1390">
                  <c:v>992.65</c:v>
                </c:pt>
                <c:pt idx="1391">
                  <c:v>993.3</c:v>
                </c:pt>
                <c:pt idx="1392">
                  <c:v>994.4</c:v>
                </c:pt>
                <c:pt idx="1393">
                  <c:v>995.15</c:v>
                </c:pt>
                <c:pt idx="1394">
                  <c:v>996.2</c:v>
                </c:pt>
                <c:pt idx="1395">
                  <c:v>996.95</c:v>
                </c:pt>
                <c:pt idx="1396">
                  <c:v>998.1</c:v>
                </c:pt>
                <c:pt idx="1397">
                  <c:v>998.7</c:v>
                </c:pt>
                <c:pt idx="1398">
                  <c:v>999.75</c:v>
                </c:pt>
                <c:pt idx="1399">
                  <c:v>1000.4</c:v>
                </c:pt>
                <c:pt idx="1400">
                  <c:v>1001.45</c:v>
                </c:pt>
                <c:pt idx="1401">
                  <c:v>1002.3</c:v>
                </c:pt>
                <c:pt idx="1402">
                  <c:v>1003.4</c:v>
                </c:pt>
                <c:pt idx="1403">
                  <c:v>1004.05</c:v>
                </c:pt>
                <c:pt idx="1404">
                  <c:v>1005.05</c:v>
                </c:pt>
                <c:pt idx="1405">
                  <c:v>1005.75</c:v>
                </c:pt>
                <c:pt idx="1406">
                  <c:v>1006.9</c:v>
                </c:pt>
                <c:pt idx="1407">
                  <c:v>1007.7</c:v>
                </c:pt>
                <c:pt idx="1408">
                  <c:v>1008.8</c:v>
                </c:pt>
                <c:pt idx="1409">
                  <c:v>1009.45</c:v>
                </c:pt>
                <c:pt idx="1410">
                  <c:v>1010.6</c:v>
                </c:pt>
                <c:pt idx="1411">
                  <c:v>1011.25</c:v>
                </c:pt>
                <c:pt idx="1412">
                  <c:v>1012.4</c:v>
                </c:pt>
                <c:pt idx="1413">
                  <c:v>1014.45</c:v>
                </c:pt>
                <c:pt idx="1414">
                  <c:v>1016.35</c:v>
                </c:pt>
                <c:pt idx="1415">
                  <c:v>1018.05</c:v>
                </c:pt>
                <c:pt idx="1416">
                  <c:v>1019.5</c:v>
                </c:pt>
                <c:pt idx="1417">
                  <c:v>1020.4</c:v>
                </c:pt>
                <c:pt idx="1418">
                  <c:v>1022.05</c:v>
                </c:pt>
                <c:pt idx="1419">
                  <c:v>1023.65</c:v>
                </c:pt>
                <c:pt idx="1420">
                  <c:v>1024.5</c:v>
                </c:pt>
                <c:pt idx="1421">
                  <c:v>1026</c:v>
                </c:pt>
                <c:pt idx="1422">
                  <c:v>1026.95</c:v>
                </c:pt>
                <c:pt idx="1423">
                  <c:v>1028</c:v>
                </c:pt>
                <c:pt idx="1424">
                  <c:v>1028.6500000000001</c:v>
                </c:pt>
                <c:pt idx="1425">
                  <c:v>1029.75</c:v>
                </c:pt>
                <c:pt idx="1426">
                  <c:v>1031.45</c:v>
                </c:pt>
                <c:pt idx="1427">
                  <c:v>1032.6500000000001</c:v>
                </c:pt>
                <c:pt idx="1428">
                  <c:v>1033.3</c:v>
                </c:pt>
                <c:pt idx="1429">
                  <c:v>1034.45</c:v>
                </c:pt>
                <c:pt idx="1430">
                  <c:v>1035.3</c:v>
                </c:pt>
                <c:pt idx="1431">
                  <c:v>1036.55</c:v>
                </c:pt>
                <c:pt idx="1432">
                  <c:v>1037.25</c:v>
                </c:pt>
                <c:pt idx="1433">
                  <c:v>1038.45</c:v>
                </c:pt>
                <c:pt idx="1434">
                  <c:v>1039.2</c:v>
                </c:pt>
                <c:pt idx="1435">
                  <c:v>1040.3499999999999</c:v>
                </c:pt>
                <c:pt idx="1436">
                  <c:v>1041.05</c:v>
                </c:pt>
                <c:pt idx="1437">
                  <c:v>1042.0999999999999</c:v>
                </c:pt>
                <c:pt idx="1438">
                  <c:v>1043.3</c:v>
                </c:pt>
                <c:pt idx="1439">
                  <c:v>1044</c:v>
                </c:pt>
                <c:pt idx="1440">
                  <c:v>1045.05</c:v>
                </c:pt>
                <c:pt idx="1441">
                  <c:v>1045.75</c:v>
                </c:pt>
                <c:pt idx="1442">
                  <c:v>1046.7</c:v>
                </c:pt>
                <c:pt idx="1443">
                  <c:v>1047.4000000000001</c:v>
                </c:pt>
                <c:pt idx="1444">
                  <c:v>1048.5</c:v>
                </c:pt>
                <c:pt idx="1445">
                  <c:v>1049.25</c:v>
                </c:pt>
                <c:pt idx="1446">
                  <c:v>1050.3</c:v>
                </c:pt>
                <c:pt idx="1447">
                  <c:v>1051.05</c:v>
                </c:pt>
                <c:pt idx="1448">
                  <c:v>1052.05</c:v>
                </c:pt>
                <c:pt idx="1449">
                  <c:v>1052.8499999999999</c:v>
                </c:pt>
                <c:pt idx="1450">
                  <c:v>1054</c:v>
                </c:pt>
                <c:pt idx="1451">
                  <c:v>1054.8499999999999</c:v>
                </c:pt>
                <c:pt idx="1452">
                  <c:v>1056.2</c:v>
                </c:pt>
                <c:pt idx="1453">
                  <c:v>1056.8499999999999</c:v>
                </c:pt>
                <c:pt idx="1454">
                  <c:v>1058.0999999999999</c:v>
                </c:pt>
                <c:pt idx="1455">
                  <c:v>1058.8499999999999</c:v>
                </c:pt>
                <c:pt idx="1456">
                  <c:v>1059.95</c:v>
                </c:pt>
                <c:pt idx="1457">
                  <c:v>1060.6500000000001</c:v>
                </c:pt>
                <c:pt idx="1458">
                  <c:v>1061.8</c:v>
                </c:pt>
                <c:pt idx="1459">
                  <c:v>1062.6500000000001</c:v>
                </c:pt>
                <c:pt idx="1460">
                  <c:v>1063.8499999999999</c:v>
                </c:pt>
                <c:pt idx="1461">
                  <c:v>1064.75</c:v>
                </c:pt>
                <c:pt idx="1462">
                  <c:v>1066.25</c:v>
                </c:pt>
                <c:pt idx="1463">
                  <c:v>1067.0999999999999</c:v>
                </c:pt>
                <c:pt idx="1464">
                  <c:v>1068.25</c:v>
                </c:pt>
                <c:pt idx="1465">
                  <c:v>1069.05</c:v>
                </c:pt>
                <c:pt idx="1466">
                  <c:v>1070.0999999999999</c:v>
                </c:pt>
                <c:pt idx="1467">
                  <c:v>1070.95</c:v>
                </c:pt>
                <c:pt idx="1468">
                  <c:v>1072.2</c:v>
                </c:pt>
                <c:pt idx="1469">
                  <c:v>1073.0999999999999</c:v>
                </c:pt>
                <c:pt idx="1470">
                  <c:v>1074.75</c:v>
                </c:pt>
                <c:pt idx="1471">
                  <c:v>1075.45</c:v>
                </c:pt>
                <c:pt idx="1472">
                  <c:v>1076.5999999999999</c:v>
                </c:pt>
                <c:pt idx="1473">
                  <c:v>1077.9000000000001</c:v>
                </c:pt>
                <c:pt idx="1474">
                  <c:v>1079.3</c:v>
                </c:pt>
                <c:pt idx="1475">
                  <c:v>1080.1500000000001</c:v>
                </c:pt>
                <c:pt idx="1476">
                  <c:v>1081.2</c:v>
                </c:pt>
                <c:pt idx="1477">
                  <c:v>1082.7</c:v>
                </c:pt>
                <c:pt idx="1478">
                  <c:v>1084.2</c:v>
                </c:pt>
                <c:pt idx="1479">
                  <c:v>1085.05</c:v>
                </c:pt>
                <c:pt idx="1480">
                  <c:v>1086.5</c:v>
                </c:pt>
                <c:pt idx="1481">
                  <c:v>1087.5</c:v>
                </c:pt>
                <c:pt idx="1482">
                  <c:v>1089.0999999999999</c:v>
                </c:pt>
                <c:pt idx="1483">
                  <c:v>1089.8499999999999</c:v>
                </c:pt>
                <c:pt idx="1484">
                  <c:v>1091.05</c:v>
                </c:pt>
                <c:pt idx="1485">
                  <c:v>1091.75</c:v>
                </c:pt>
                <c:pt idx="1486">
                  <c:v>1092.9000000000001</c:v>
                </c:pt>
                <c:pt idx="1487">
                  <c:v>1093.8</c:v>
                </c:pt>
                <c:pt idx="1488">
                  <c:v>1095.05</c:v>
                </c:pt>
                <c:pt idx="1489">
                  <c:v>1095.8499999999999</c:v>
                </c:pt>
                <c:pt idx="1490">
                  <c:v>1097.0999999999999</c:v>
                </c:pt>
                <c:pt idx="1491">
                  <c:v>1098.7</c:v>
                </c:pt>
                <c:pt idx="1492">
                  <c:v>1100.3499999999999</c:v>
                </c:pt>
                <c:pt idx="1493">
                  <c:v>1101.2</c:v>
                </c:pt>
                <c:pt idx="1494">
                  <c:v>1102.6500000000001</c:v>
                </c:pt>
                <c:pt idx="1495">
                  <c:v>1103.5</c:v>
                </c:pt>
                <c:pt idx="1496">
                  <c:v>1104.7</c:v>
                </c:pt>
                <c:pt idx="1497">
                  <c:v>1105.55</c:v>
                </c:pt>
                <c:pt idx="1498">
                  <c:v>1106.75</c:v>
                </c:pt>
                <c:pt idx="1499">
                  <c:v>1107.55</c:v>
                </c:pt>
                <c:pt idx="1500">
                  <c:v>1108.8499999999999</c:v>
                </c:pt>
                <c:pt idx="1501">
                  <c:v>1109.95</c:v>
                </c:pt>
                <c:pt idx="1502">
                  <c:v>1111.55</c:v>
                </c:pt>
                <c:pt idx="1503">
                  <c:v>1112.4000000000001</c:v>
                </c:pt>
                <c:pt idx="1504">
                  <c:v>1113.5999999999999</c:v>
                </c:pt>
                <c:pt idx="1505">
                  <c:v>1114.3</c:v>
                </c:pt>
                <c:pt idx="1506">
                  <c:v>1115.4000000000001</c:v>
                </c:pt>
                <c:pt idx="1507">
                  <c:v>1116.1500000000001</c:v>
                </c:pt>
                <c:pt idx="1508">
                  <c:v>1117.3499999999999</c:v>
                </c:pt>
                <c:pt idx="1509">
                  <c:v>1118.2</c:v>
                </c:pt>
                <c:pt idx="1510">
                  <c:v>1119.45</c:v>
                </c:pt>
                <c:pt idx="1511">
                  <c:v>1120.2</c:v>
                </c:pt>
                <c:pt idx="1512">
                  <c:v>1121.5999999999999</c:v>
                </c:pt>
                <c:pt idx="1513">
                  <c:v>1122.45</c:v>
                </c:pt>
                <c:pt idx="1514">
                  <c:v>1123.75</c:v>
                </c:pt>
                <c:pt idx="1515">
                  <c:v>1125</c:v>
                </c:pt>
                <c:pt idx="1516">
                  <c:v>1127</c:v>
                </c:pt>
                <c:pt idx="1517">
                  <c:v>1127.75</c:v>
                </c:pt>
                <c:pt idx="1518">
                  <c:v>1128.95</c:v>
                </c:pt>
                <c:pt idx="1519">
                  <c:v>1129.8499999999999</c:v>
                </c:pt>
                <c:pt idx="1520">
                  <c:v>1131.25</c:v>
                </c:pt>
                <c:pt idx="1521">
                  <c:v>1132.2</c:v>
                </c:pt>
                <c:pt idx="1522">
                  <c:v>1133.9000000000001</c:v>
                </c:pt>
                <c:pt idx="1523">
                  <c:v>1135.05</c:v>
                </c:pt>
                <c:pt idx="1524">
                  <c:v>1136.8</c:v>
                </c:pt>
                <c:pt idx="1525">
                  <c:v>1137.55</c:v>
                </c:pt>
                <c:pt idx="1526">
                  <c:v>1138.8</c:v>
                </c:pt>
                <c:pt idx="1527">
                  <c:v>1139.55</c:v>
                </c:pt>
                <c:pt idx="1528">
                  <c:v>1140.9000000000001</c:v>
                </c:pt>
                <c:pt idx="1529">
                  <c:v>1141.8</c:v>
                </c:pt>
                <c:pt idx="1530">
                  <c:v>1143.3</c:v>
                </c:pt>
                <c:pt idx="1531">
                  <c:v>1144.25</c:v>
                </c:pt>
                <c:pt idx="1532">
                  <c:v>1145.8499999999999</c:v>
                </c:pt>
                <c:pt idx="1533">
                  <c:v>1146.6500000000001</c:v>
                </c:pt>
                <c:pt idx="1534">
                  <c:v>1148.0999999999999</c:v>
                </c:pt>
                <c:pt idx="1535">
                  <c:v>1149.4000000000001</c:v>
                </c:pt>
                <c:pt idx="1536">
                  <c:v>1151.05</c:v>
                </c:pt>
                <c:pt idx="1537">
                  <c:v>1151.8499999999999</c:v>
                </c:pt>
                <c:pt idx="1538">
                  <c:v>1153.5</c:v>
                </c:pt>
                <c:pt idx="1539">
                  <c:v>1154.4000000000001</c:v>
                </c:pt>
                <c:pt idx="1540">
                  <c:v>1155.95</c:v>
                </c:pt>
                <c:pt idx="1541">
                  <c:v>1156.8499999999999</c:v>
                </c:pt>
                <c:pt idx="1542">
                  <c:v>1158.45</c:v>
                </c:pt>
                <c:pt idx="1543">
                  <c:v>1160.0999999999999</c:v>
                </c:pt>
                <c:pt idx="1544">
                  <c:v>1161.8499999999999</c:v>
                </c:pt>
                <c:pt idx="1545">
                  <c:v>1162.7</c:v>
                </c:pt>
                <c:pt idx="1546">
                  <c:v>1164.2</c:v>
                </c:pt>
                <c:pt idx="1547">
                  <c:v>1165.8</c:v>
                </c:pt>
                <c:pt idx="1548">
                  <c:v>1166.8</c:v>
                </c:pt>
                <c:pt idx="1549">
                  <c:v>1168.6500000000001</c:v>
                </c:pt>
                <c:pt idx="1550">
                  <c:v>1170.05</c:v>
                </c:pt>
                <c:pt idx="1551">
                  <c:v>1171.3</c:v>
                </c:pt>
                <c:pt idx="1552">
                  <c:v>1172.9000000000001</c:v>
                </c:pt>
                <c:pt idx="1553">
                  <c:v>1174.5</c:v>
                </c:pt>
                <c:pt idx="1554">
                  <c:v>1176.05</c:v>
                </c:pt>
                <c:pt idx="1555">
                  <c:v>1176.95</c:v>
                </c:pt>
                <c:pt idx="1556">
                  <c:v>1178.6500000000001</c:v>
                </c:pt>
                <c:pt idx="1557">
                  <c:v>1179.4000000000001</c:v>
                </c:pt>
                <c:pt idx="1558">
                  <c:v>1180.95</c:v>
                </c:pt>
                <c:pt idx="1559">
                  <c:v>1181.8499999999999</c:v>
                </c:pt>
                <c:pt idx="1560">
                  <c:v>1183.5999999999999</c:v>
                </c:pt>
                <c:pt idx="1561">
                  <c:v>1184.3499999999999</c:v>
                </c:pt>
                <c:pt idx="1562">
                  <c:v>1185.6500000000001</c:v>
                </c:pt>
                <c:pt idx="1563">
                  <c:v>1186.5</c:v>
                </c:pt>
                <c:pt idx="1564">
                  <c:v>1187.95</c:v>
                </c:pt>
                <c:pt idx="1565">
                  <c:v>1188.9000000000001</c:v>
                </c:pt>
                <c:pt idx="1566">
                  <c:v>1190.3499999999999</c:v>
                </c:pt>
                <c:pt idx="1567">
                  <c:v>1191.0999999999999</c:v>
                </c:pt>
                <c:pt idx="1568">
                  <c:v>1192.55</c:v>
                </c:pt>
                <c:pt idx="1569">
                  <c:v>1193.4000000000001</c:v>
                </c:pt>
                <c:pt idx="1570">
                  <c:v>1194.95</c:v>
                </c:pt>
                <c:pt idx="1571">
                  <c:v>1196.05</c:v>
                </c:pt>
                <c:pt idx="1572">
                  <c:v>1198.0999999999999</c:v>
                </c:pt>
                <c:pt idx="1573">
                  <c:v>1199.05</c:v>
                </c:pt>
                <c:pt idx="1574">
                  <c:v>1200.8499999999999</c:v>
                </c:pt>
                <c:pt idx="1575">
                  <c:v>1201.6500000000001</c:v>
                </c:pt>
                <c:pt idx="1576">
                  <c:v>1203.0999999999999</c:v>
                </c:pt>
                <c:pt idx="1577">
                  <c:v>1204.5</c:v>
                </c:pt>
                <c:pt idx="1578">
                  <c:v>1206.1500000000001</c:v>
                </c:pt>
                <c:pt idx="1579">
                  <c:v>1206.9000000000001</c:v>
                </c:pt>
                <c:pt idx="1580">
                  <c:v>1208.2</c:v>
                </c:pt>
                <c:pt idx="1581">
                  <c:v>1209</c:v>
                </c:pt>
                <c:pt idx="1582">
                  <c:v>1210.25</c:v>
                </c:pt>
                <c:pt idx="1583">
                  <c:v>1211.1500000000001</c:v>
                </c:pt>
                <c:pt idx="1584">
                  <c:v>1212.5</c:v>
                </c:pt>
                <c:pt idx="1585">
                  <c:v>1213.5999999999999</c:v>
                </c:pt>
                <c:pt idx="1586">
                  <c:v>1215.75</c:v>
                </c:pt>
                <c:pt idx="1587">
                  <c:v>1216.6500000000001</c:v>
                </c:pt>
                <c:pt idx="1588">
                  <c:v>1218.3499999999999</c:v>
                </c:pt>
                <c:pt idx="1589">
                  <c:v>1219.3</c:v>
                </c:pt>
                <c:pt idx="1590">
                  <c:v>1220.95</c:v>
                </c:pt>
                <c:pt idx="1591">
                  <c:v>1221.8</c:v>
                </c:pt>
                <c:pt idx="1592">
                  <c:v>1223.1500000000001</c:v>
                </c:pt>
                <c:pt idx="1593">
                  <c:v>1223.95</c:v>
                </c:pt>
                <c:pt idx="1594">
                  <c:v>1226.45</c:v>
                </c:pt>
                <c:pt idx="1595">
                  <c:v>1227.3</c:v>
                </c:pt>
                <c:pt idx="1596">
                  <c:v>1229.2</c:v>
                </c:pt>
                <c:pt idx="1597">
                  <c:v>1231.05</c:v>
                </c:pt>
                <c:pt idx="1598">
                  <c:v>1232.5999999999999</c:v>
                </c:pt>
                <c:pt idx="1599">
                  <c:v>1234</c:v>
                </c:pt>
                <c:pt idx="1600">
                  <c:v>1235.95</c:v>
                </c:pt>
                <c:pt idx="1601">
                  <c:v>1236.8499999999999</c:v>
                </c:pt>
                <c:pt idx="1602">
                  <c:v>1238.4000000000001</c:v>
                </c:pt>
                <c:pt idx="1603">
                  <c:v>1239.1500000000001</c:v>
                </c:pt>
                <c:pt idx="1604">
                  <c:v>1240.75</c:v>
                </c:pt>
                <c:pt idx="1605">
                  <c:v>1241.7</c:v>
                </c:pt>
                <c:pt idx="1606">
                  <c:v>1243.4000000000001</c:v>
                </c:pt>
                <c:pt idx="1607">
                  <c:v>1245.7</c:v>
                </c:pt>
                <c:pt idx="1608">
                  <c:v>1247.0999999999999</c:v>
                </c:pt>
                <c:pt idx="1609">
                  <c:v>1248.4000000000001</c:v>
                </c:pt>
                <c:pt idx="1610">
                  <c:v>1249.75</c:v>
                </c:pt>
                <c:pt idx="1611">
                  <c:v>1250.6500000000001</c:v>
                </c:pt>
                <c:pt idx="1612">
                  <c:v>1252.2</c:v>
                </c:pt>
                <c:pt idx="1613">
                  <c:v>1253.5</c:v>
                </c:pt>
                <c:pt idx="1614">
                  <c:v>1254.8</c:v>
                </c:pt>
                <c:pt idx="1615">
                  <c:v>1255.5999999999999</c:v>
                </c:pt>
                <c:pt idx="1616">
                  <c:v>1257</c:v>
                </c:pt>
                <c:pt idx="1617">
                  <c:v>1257.8</c:v>
                </c:pt>
                <c:pt idx="1618">
                  <c:v>1259.2</c:v>
                </c:pt>
                <c:pt idx="1619">
                  <c:v>1260.4000000000001</c:v>
                </c:pt>
                <c:pt idx="1620">
                  <c:v>1261.25</c:v>
                </c:pt>
                <c:pt idx="1621">
                  <c:v>1262.45</c:v>
                </c:pt>
                <c:pt idx="1622">
                  <c:v>1264.2</c:v>
                </c:pt>
                <c:pt idx="1623">
                  <c:v>1264.95</c:v>
                </c:pt>
                <c:pt idx="1624">
                  <c:v>1266.4000000000001</c:v>
                </c:pt>
                <c:pt idx="1625">
                  <c:v>1267.3</c:v>
                </c:pt>
                <c:pt idx="1626">
                  <c:v>1269.05</c:v>
                </c:pt>
                <c:pt idx="1627">
                  <c:v>1269.95</c:v>
                </c:pt>
                <c:pt idx="1628">
                  <c:v>1271.6500000000001</c:v>
                </c:pt>
                <c:pt idx="1629">
                  <c:v>1272.5999999999999</c:v>
                </c:pt>
                <c:pt idx="1630">
                  <c:v>1274.3499999999999</c:v>
                </c:pt>
                <c:pt idx="1631">
                  <c:v>1275.1500000000001</c:v>
                </c:pt>
                <c:pt idx="1632">
                  <c:v>1277</c:v>
                </c:pt>
                <c:pt idx="1633">
                  <c:v>1279.05</c:v>
                </c:pt>
                <c:pt idx="1634">
                  <c:v>1280.45</c:v>
                </c:pt>
                <c:pt idx="1635">
                  <c:v>1281.25</c:v>
                </c:pt>
                <c:pt idx="1636">
                  <c:v>1282.55</c:v>
                </c:pt>
                <c:pt idx="1637">
                  <c:v>1283.4000000000001</c:v>
                </c:pt>
                <c:pt idx="1638">
                  <c:v>1284.75</c:v>
                </c:pt>
                <c:pt idx="1639">
                  <c:v>1285.5999999999999</c:v>
                </c:pt>
                <c:pt idx="1640">
                  <c:v>1287.3</c:v>
                </c:pt>
                <c:pt idx="1641">
                  <c:v>1288.25</c:v>
                </c:pt>
                <c:pt idx="1642">
                  <c:v>1289.8499999999999</c:v>
                </c:pt>
                <c:pt idx="1643">
                  <c:v>1291.2</c:v>
                </c:pt>
                <c:pt idx="1644">
                  <c:v>1293</c:v>
                </c:pt>
                <c:pt idx="1645">
                  <c:v>1293.95</c:v>
                </c:pt>
                <c:pt idx="1646">
                  <c:v>1296.0999999999999</c:v>
                </c:pt>
                <c:pt idx="1647">
                  <c:v>1297.75</c:v>
                </c:pt>
                <c:pt idx="1648">
                  <c:v>1298.75</c:v>
                </c:pt>
                <c:pt idx="1649">
                  <c:v>1300.4000000000001</c:v>
                </c:pt>
                <c:pt idx="1650">
                  <c:v>1302.0999999999999</c:v>
                </c:pt>
                <c:pt idx="1651">
                  <c:v>1302.95</c:v>
                </c:pt>
                <c:pt idx="1652">
                  <c:v>1304.45</c:v>
                </c:pt>
                <c:pt idx="1653">
                  <c:v>1306</c:v>
                </c:pt>
                <c:pt idx="1654">
                  <c:v>1307.75</c:v>
                </c:pt>
                <c:pt idx="1655">
                  <c:v>1309.5</c:v>
                </c:pt>
                <c:pt idx="1656">
                  <c:v>1311.75</c:v>
                </c:pt>
                <c:pt idx="1657">
                  <c:v>1313.55</c:v>
                </c:pt>
                <c:pt idx="1658">
                  <c:v>1315.55</c:v>
                </c:pt>
                <c:pt idx="1659">
                  <c:v>1317.25</c:v>
                </c:pt>
                <c:pt idx="1660">
                  <c:v>1319.05</c:v>
                </c:pt>
                <c:pt idx="1661">
                  <c:v>1320.3</c:v>
                </c:pt>
                <c:pt idx="1662">
                  <c:v>1322.25</c:v>
                </c:pt>
                <c:pt idx="1663">
                  <c:v>1324.1</c:v>
                </c:pt>
                <c:pt idx="1664">
                  <c:v>1326.2</c:v>
                </c:pt>
                <c:pt idx="1665">
                  <c:v>1327.75</c:v>
                </c:pt>
                <c:pt idx="1666">
                  <c:v>1329.7</c:v>
                </c:pt>
                <c:pt idx="1667">
                  <c:v>1330.55</c:v>
                </c:pt>
                <c:pt idx="1668">
                  <c:v>1332</c:v>
                </c:pt>
                <c:pt idx="1669">
                  <c:v>1333.1</c:v>
                </c:pt>
                <c:pt idx="1670">
                  <c:v>1335.3</c:v>
                </c:pt>
                <c:pt idx="1671">
                  <c:v>1336.85</c:v>
                </c:pt>
                <c:pt idx="1672">
                  <c:v>1338.45</c:v>
                </c:pt>
                <c:pt idx="1673">
                  <c:v>1339.4</c:v>
                </c:pt>
                <c:pt idx="1674">
                  <c:v>1341.1</c:v>
                </c:pt>
                <c:pt idx="1675">
                  <c:v>1342.65</c:v>
                </c:pt>
                <c:pt idx="1676">
                  <c:v>1344.5</c:v>
                </c:pt>
                <c:pt idx="1677">
                  <c:v>1345.75</c:v>
                </c:pt>
                <c:pt idx="1678">
                  <c:v>1347.45</c:v>
                </c:pt>
                <c:pt idx="1679">
                  <c:v>1349.2</c:v>
                </c:pt>
                <c:pt idx="1680">
                  <c:v>1350.55</c:v>
                </c:pt>
                <c:pt idx="1681">
                  <c:v>1351.65</c:v>
                </c:pt>
                <c:pt idx="1682">
                  <c:v>1352.95</c:v>
                </c:pt>
                <c:pt idx="1683">
                  <c:v>1354.7</c:v>
                </c:pt>
                <c:pt idx="1684">
                  <c:v>1356</c:v>
                </c:pt>
                <c:pt idx="1685">
                  <c:v>1357.1</c:v>
                </c:pt>
                <c:pt idx="1686">
                  <c:v>1358.4</c:v>
                </c:pt>
                <c:pt idx="1687">
                  <c:v>1359.25</c:v>
                </c:pt>
                <c:pt idx="1688">
                  <c:v>1360.45</c:v>
                </c:pt>
                <c:pt idx="1689">
                  <c:v>1361.3</c:v>
                </c:pt>
                <c:pt idx="1690">
                  <c:v>1362.6</c:v>
                </c:pt>
                <c:pt idx="1691">
                  <c:v>1363.7</c:v>
                </c:pt>
                <c:pt idx="1692">
                  <c:v>1364.9</c:v>
                </c:pt>
                <c:pt idx="1693">
                  <c:v>1365.9</c:v>
                </c:pt>
                <c:pt idx="1694">
                  <c:v>1367.1</c:v>
                </c:pt>
                <c:pt idx="1695">
                  <c:v>1368.35</c:v>
                </c:pt>
                <c:pt idx="1696">
                  <c:v>1369.65</c:v>
                </c:pt>
                <c:pt idx="1697">
                  <c:v>1370.8</c:v>
                </c:pt>
                <c:pt idx="1698">
                  <c:v>1372.1</c:v>
                </c:pt>
                <c:pt idx="1699">
                  <c:v>1373.2</c:v>
                </c:pt>
                <c:pt idx="1700">
                  <c:v>1374.5</c:v>
                </c:pt>
                <c:pt idx="1701">
                  <c:v>1375.5</c:v>
                </c:pt>
                <c:pt idx="1702">
                  <c:v>1376.8</c:v>
                </c:pt>
                <c:pt idx="1703">
                  <c:v>1377.85</c:v>
                </c:pt>
                <c:pt idx="1704">
                  <c:v>1379.1</c:v>
                </c:pt>
                <c:pt idx="1705">
                  <c:v>1380.05</c:v>
                </c:pt>
                <c:pt idx="1706">
                  <c:v>1381.25</c:v>
                </c:pt>
                <c:pt idx="1707">
                  <c:v>1382.5</c:v>
                </c:pt>
                <c:pt idx="1708">
                  <c:v>1383.35</c:v>
                </c:pt>
                <c:pt idx="1709">
                  <c:v>1384.5</c:v>
                </c:pt>
                <c:pt idx="1710">
                  <c:v>1385.9</c:v>
                </c:pt>
                <c:pt idx="1711">
                  <c:v>1387.05</c:v>
                </c:pt>
                <c:pt idx="1712">
                  <c:v>1388.25</c:v>
                </c:pt>
                <c:pt idx="1713">
                  <c:v>1389.2</c:v>
                </c:pt>
                <c:pt idx="1714">
                  <c:v>1390.8</c:v>
                </c:pt>
                <c:pt idx="1715">
                  <c:v>1392</c:v>
                </c:pt>
                <c:pt idx="1716">
                  <c:v>1393.35</c:v>
                </c:pt>
                <c:pt idx="1717">
                  <c:v>1394.5</c:v>
                </c:pt>
                <c:pt idx="1718">
                  <c:v>1395.8</c:v>
                </c:pt>
                <c:pt idx="1719">
                  <c:v>1397.2</c:v>
                </c:pt>
                <c:pt idx="1720">
                  <c:v>1398.55</c:v>
                </c:pt>
                <c:pt idx="1721">
                  <c:v>1399.45</c:v>
                </c:pt>
                <c:pt idx="1722">
                  <c:v>1401.1</c:v>
                </c:pt>
                <c:pt idx="1723">
                  <c:v>1402.55</c:v>
                </c:pt>
                <c:pt idx="1724">
                  <c:v>1404.6</c:v>
                </c:pt>
                <c:pt idx="1725">
                  <c:v>1406.5</c:v>
                </c:pt>
                <c:pt idx="1726">
                  <c:v>1408.25</c:v>
                </c:pt>
                <c:pt idx="1727">
                  <c:v>1409.95</c:v>
                </c:pt>
                <c:pt idx="1728">
                  <c:v>1411.7</c:v>
                </c:pt>
                <c:pt idx="1729">
                  <c:v>1413.25</c:v>
                </c:pt>
                <c:pt idx="1730">
                  <c:v>1414.75</c:v>
                </c:pt>
                <c:pt idx="1731">
                  <c:v>1416.05</c:v>
                </c:pt>
                <c:pt idx="1732">
                  <c:v>1417.25</c:v>
                </c:pt>
                <c:pt idx="1733">
                  <c:v>1418.5</c:v>
                </c:pt>
                <c:pt idx="1734">
                  <c:v>1419.9</c:v>
                </c:pt>
                <c:pt idx="1735">
                  <c:v>1420.8</c:v>
                </c:pt>
                <c:pt idx="1736">
                  <c:v>1422.1</c:v>
                </c:pt>
                <c:pt idx="1737">
                  <c:v>1422.95</c:v>
                </c:pt>
                <c:pt idx="1738">
                  <c:v>1424.35</c:v>
                </c:pt>
                <c:pt idx="1739">
                  <c:v>1425.7</c:v>
                </c:pt>
                <c:pt idx="1740">
                  <c:v>1427</c:v>
                </c:pt>
                <c:pt idx="1741">
                  <c:v>1427.85</c:v>
                </c:pt>
                <c:pt idx="1742">
                  <c:v>1429.2</c:v>
                </c:pt>
                <c:pt idx="1743">
                  <c:v>1430.25</c:v>
                </c:pt>
                <c:pt idx="1744">
                  <c:v>1431.6</c:v>
                </c:pt>
                <c:pt idx="1745">
                  <c:v>1432.8</c:v>
                </c:pt>
                <c:pt idx="1746">
                  <c:v>1434.25</c:v>
                </c:pt>
                <c:pt idx="1747">
                  <c:v>1435.45</c:v>
                </c:pt>
                <c:pt idx="1748">
                  <c:v>1436.7</c:v>
                </c:pt>
                <c:pt idx="1749">
                  <c:v>1437.65</c:v>
                </c:pt>
                <c:pt idx="1750">
                  <c:v>1439.15</c:v>
                </c:pt>
                <c:pt idx="1751">
                  <c:v>1440.4</c:v>
                </c:pt>
                <c:pt idx="1752">
                  <c:v>1441.8</c:v>
                </c:pt>
                <c:pt idx="1753">
                  <c:v>1443.05</c:v>
                </c:pt>
                <c:pt idx="1754">
                  <c:v>1444.4</c:v>
                </c:pt>
                <c:pt idx="1755">
                  <c:v>1445.55</c:v>
                </c:pt>
                <c:pt idx="1756">
                  <c:v>1446.95</c:v>
                </c:pt>
                <c:pt idx="1757">
                  <c:v>1448.2</c:v>
                </c:pt>
                <c:pt idx="1758">
                  <c:v>1449.35</c:v>
                </c:pt>
                <c:pt idx="1759">
                  <c:v>1450.25</c:v>
                </c:pt>
                <c:pt idx="1760">
                  <c:v>1451.6</c:v>
                </c:pt>
                <c:pt idx="1761">
                  <c:v>1452.45</c:v>
                </c:pt>
                <c:pt idx="1762">
                  <c:v>1453.9</c:v>
                </c:pt>
                <c:pt idx="1763">
                  <c:v>1454.8</c:v>
                </c:pt>
                <c:pt idx="1764">
                  <c:v>1456.2</c:v>
                </c:pt>
                <c:pt idx="1765">
                  <c:v>1457.55</c:v>
                </c:pt>
                <c:pt idx="1766">
                  <c:v>1459</c:v>
                </c:pt>
                <c:pt idx="1767">
                  <c:v>1459.85</c:v>
                </c:pt>
                <c:pt idx="1768">
                  <c:v>1461.3</c:v>
                </c:pt>
                <c:pt idx="1769">
                  <c:v>1462.6</c:v>
                </c:pt>
                <c:pt idx="1770">
                  <c:v>1463.95</c:v>
                </c:pt>
                <c:pt idx="1771">
                  <c:v>1464.85</c:v>
                </c:pt>
                <c:pt idx="1772">
                  <c:v>1466.45</c:v>
                </c:pt>
                <c:pt idx="1773">
                  <c:v>1467.65</c:v>
                </c:pt>
                <c:pt idx="1774">
                  <c:v>1468.95</c:v>
                </c:pt>
                <c:pt idx="1775">
                  <c:v>1469.95</c:v>
                </c:pt>
                <c:pt idx="1776">
                  <c:v>1471.35</c:v>
                </c:pt>
                <c:pt idx="1777">
                  <c:v>1472.25</c:v>
                </c:pt>
                <c:pt idx="1778">
                  <c:v>1473.6</c:v>
                </c:pt>
                <c:pt idx="1779">
                  <c:v>1474.55</c:v>
                </c:pt>
                <c:pt idx="1780">
                  <c:v>1475.9</c:v>
                </c:pt>
                <c:pt idx="1781">
                  <c:v>1477.1</c:v>
                </c:pt>
                <c:pt idx="1782">
                  <c:v>1478.35</c:v>
                </c:pt>
                <c:pt idx="1783">
                  <c:v>1479.45</c:v>
                </c:pt>
                <c:pt idx="1784">
                  <c:v>1480.8</c:v>
                </c:pt>
                <c:pt idx="1785">
                  <c:v>1481.95</c:v>
                </c:pt>
                <c:pt idx="1786">
                  <c:v>1483.35</c:v>
                </c:pt>
                <c:pt idx="1787">
                  <c:v>1484.25</c:v>
                </c:pt>
                <c:pt idx="1788">
                  <c:v>1485.55</c:v>
                </c:pt>
                <c:pt idx="1789">
                  <c:v>1486.75</c:v>
                </c:pt>
                <c:pt idx="1790">
                  <c:v>1488.15</c:v>
                </c:pt>
                <c:pt idx="1791">
                  <c:v>1489.25</c:v>
                </c:pt>
                <c:pt idx="1792">
                  <c:v>1490.5</c:v>
                </c:pt>
                <c:pt idx="1793">
                  <c:v>1491.6</c:v>
                </c:pt>
                <c:pt idx="1794">
                  <c:v>1493.05</c:v>
                </c:pt>
                <c:pt idx="1795">
                  <c:v>1493.95</c:v>
                </c:pt>
                <c:pt idx="1796">
                  <c:v>1495.15</c:v>
                </c:pt>
                <c:pt idx="1797">
                  <c:v>1496.05</c:v>
                </c:pt>
                <c:pt idx="1798">
                  <c:v>1497.5</c:v>
                </c:pt>
                <c:pt idx="1799">
                  <c:v>1498.5</c:v>
                </c:pt>
                <c:pt idx="1800">
                  <c:v>1499.75</c:v>
                </c:pt>
                <c:pt idx="1801">
                  <c:v>1501.05</c:v>
                </c:pt>
                <c:pt idx="1802">
                  <c:v>1502.15</c:v>
                </c:pt>
                <c:pt idx="1803">
                  <c:v>1503.1</c:v>
                </c:pt>
                <c:pt idx="1804">
                  <c:v>1504.7</c:v>
                </c:pt>
                <c:pt idx="1805">
                  <c:v>1505.75</c:v>
                </c:pt>
                <c:pt idx="1806">
                  <c:v>1507.4</c:v>
                </c:pt>
                <c:pt idx="1807">
                  <c:v>1508.25</c:v>
                </c:pt>
                <c:pt idx="1808">
                  <c:v>1509.9</c:v>
                </c:pt>
                <c:pt idx="1809">
                  <c:v>1511.15</c:v>
                </c:pt>
                <c:pt idx="1810">
                  <c:v>1512.6</c:v>
                </c:pt>
                <c:pt idx="1811">
                  <c:v>1514</c:v>
                </c:pt>
                <c:pt idx="1812">
                  <c:v>1515.4</c:v>
                </c:pt>
                <c:pt idx="1813">
                  <c:v>1516.6</c:v>
                </c:pt>
                <c:pt idx="1814">
                  <c:v>1518</c:v>
                </c:pt>
                <c:pt idx="1815">
                  <c:v>1518.9</c:v>
                </c:pt>
                <c:pt idx="1816">
                  <c:v>1520.35</c:v>
                </c:pt>
                <c:pt idx="1817">
                  <c:v>1521.7</c:v>
                </c:pt>
                <c:pt idx="1818">
                  <c:v>1523.2</c:v>
                </c:pt>
                <c:pt idx="1819">
                  <c:v>1524.85</c:v>
                </c:pt>
                <c:pt idx="1820">
                  <c:v>1526.55</c:v>
                </c:pt>
                <c:pt idx="1821">
                  <c:v>1527.6</c:v>
                </c:pt>
                <c:pt idx="1822">
                  <c:v>1529.05</c:v>
                </c:pt>
                <c:pt idx="1823">
                  <c:v>1530.35</c:v>
                </c:pt>
                <c:pt idx="1824">
                  <c:v>1531.9</c:v>
                </c:pt>
                <c:pt idx="1825">
                  <c:v>1533.35</c:v>
                </c:pt>
                <c:pt idx="1826">
                  <c:v>1535.1</c:v>
                </c:pt>
                <c:pt idx="1827">
                  <c:v>1536.05</c:v>
                </c:pt>
                <c:pt idx="1828">
                  <c:v>1537.75</c:v>
                </c:pt>
                <c:pt idx="1829">
                  <c:v>1539.05</c:v>
                </c:pt>
                <c:pt idx="1830">
                  <c:v>1540.6</c:v>
                </c:pt>
                <c:pt idx="1831">
                  <c:v>1541.7</c:v>
                </c:pt>
                <c:pt idx="1832">
                  <c:v>1543.15</c:v>
                </c:pt>
                <c:pt idx="1833">
                  <c:v>1544.05</c:v>
                </c:pt>
                <c:pt idx="1834">
                  <c:v>1545.55</c:v>
                </c:pt>
                <c:pt idx="1835">
                  <c:v>1547.4</c:v>
                </c:pt>
                <c:pt idx="1836">
                  <c:v>1550</c:v>
                </c:pt>
                <c:pt idx="1837">
                  <c:v>1551.55</c:v>
                </c:pt>
                <c:pt idx="1838">
                  <c:v>1553.9</c:v>
                </c:pt>
                <c:pt idx="1839">
                  <c:v>1555.1</c:v>
                </c:pt>
                <c:pt idx="1840">
                  <c:v>1557.05</c:v>
                </c:pt>
                <c:pt idx="1841">
                  <c:v>1558.6</c:v>
                </c:pt>
                <c:pt idx="1842">
                  <c:v>1560</c:v>
                </c:pt>
                <c:pt idx="1843">
                  <c:v>1561.15</c:v>
                </c:pt>
                <c:pt idx="1844">
                  <c:v>1562.45</c:v>
                </c:pt>
                <c:pt idx="1845">
                  <c:v>1563.75</c:v>
                </c:pt>
                <c:pt idx="1846">
                  <c:v>1565.45</c:v>
                </c:pt>
                <c:pt idx="1847">
                  <c:v>1566.35</c:v>
                </c:pt>
                <c:pt idx="1848">
                  <c:v>1567.85</c:v>
                </c:pt>
                <c:pt idx="1849">
                  <c:v>1568.75</c:v>
                </c:pt>
                <c:pt idx="1850">
                  <c:v>1570.4</c:v>
                </c:pt>
                <c:pt idx="1851">
                  <c:v>1571.25</c:v>
                </c:pt>
                <c:pt idx="1852">
                  <c:v>1572.65</c:v>
                </c:pt>
                <c:pt idx="1853">
                  <c:v>1574.05</c:v>
                </c:pt>
                <c:pt idx="1854">
                  <c:v>1575.45</c:v>
                </c:pt>
                <c:pt idx="1855">
                  <c:v>1576.55</c:v>
                </c:pt>
                <c:pt idx="1856">
                  <c:v>1577.9</c:v>
                </c:pt>
                <c:pt idx="1857">
                  <c:v>1578.95</c:v>
                </c:pt>
                <c:pt idx="1858">
                  <c:v>1580.4</c:v>
                </c:pt>
                <c:pt idx="1859">
                  <c:v>1581.65</c:v>
                </c:pt>
                <c:pt idx="1860">
                  <c:v>1582.8</c:v>
                </c:pt>
                <c:pt idx="1861">
                  <c:v>1584.05</c:v>
                </c:pt>
                <c:pt idx="1862">
                  <c:v>1585.35</c:v>
                </c:pt>
                <c:pt idx="1863">
                  <c:v>1586.65</c:v>
                </c:pt>
                <c:pt idx="1864">
                  <c:v>1587.8</c:v>
                </c:pt>
                <c:pt idx="1865">
                  <c:v>1589</c:v>
                </c:pt>
                <c:pt idx="1866">
                  <c:v>1590.2</c:v>
                </c:pt>
                <c:pt idx="1867">
                  <c:v>1591.4</c:v>
                </c:pt>
                <c:pt idx="1868">
                  <c:v>1592.6</c:v>
                </c:pt>
                <c:pt idx="1869">
                  <c:v>1594.05</c:v>
                </c:pt>
                <c:pt idx="1870">
                  <c:v>1595.45</c:v>
                </c:pt>
                <c:pt idx="1871">
                  <c:v>1596.45</c:v>
                </c:pt>
                <c:pt idx="1872">
                  <c:v>1597.9</c:v>
                </c:pt>
                <c:pt idx="1873">
                  <c:v>1598.9</c:v>
                </c:pt>
                <c:pt idx="1874">
                  <c:v>1600.45</c:v>
                </c:pt>
                <c:pt idx="1875">
                  <c:v>1601.75</c:v>
                </c:pt>
                <c:pt idx="1876">
                  <c:v>1603.1</c:v>
                </c:pt>
                <c:pt idx="1877">
                  <c:v>1604.05</c:v>
                </c:pt>
                <c:pt idx="1878">
                  <c:v>1605.45</c:v>
                </c:pt>
                <c:pt idx="1879">
                  <c:v>1606.3</c:v>
                </c:pt>
                <c:pt idx="1880">
                  <c:v>1607.8</c:v>
                </c:pt>
                <c:pt idx="1881">
                  <c:v>1609.15</c:v>
                </c:pt>
                <c:pt idx="1882">
                  <c:v>1610.65</c:v>
                </c:pt>
                <c:pt idx="1883">
                  <c:v>1611.5</c:v>
                </c:pt>
                <c:pt idx="1884">
                  <c:v>1612.85</c:v>
                </c:pt>
                <c:pt idx="1885">
                  <c:v>1614.1</c:v>
                </c:pt>
                <c:pt idx="1886">
                  <c:v>1615.45</c:v>
                </c:pt>
                <c:pt idx="1887">
                  <c:v>1616.7</c:v>
                </c:pt>
                <c:pt idx="1888">
                  <c:v>1617.95</c:v>
                </c:pt>
                <c:pt idx="1889">
                  <c:v>1618.8</c:v>
                </c:pt>
                <c:pt idx="1890">
                  <c:v>1620.45</c:v>
                </c:pt>
                <c:pt idx="1891">
                  <c:v>1621.3</c:v>
                </c:pt>
                <c:pt idx="1892">
                  <c:v>1622.75</c:v>
                </c:pt>
                <c:pt idx="1893">
                  <c:v>1624.1</c:v>
                </c:pt>
                <c:pt idx="1894">
                  <c:v>1625.6</c:v>
                </c:pt>
                <c:pt idx="1895">
                  <c:v>1626.85</c:v>
                </c:pt>
                <c:pt idx="1896">
                  <c:v>1628.15</c:v>
                </c:pt>
                <c:pt idx="1897">
                  <c:v>1629.55</c:v>
                </c:pt>
                <c:pt idx="1898">
                  <c:v>1631.05</c:v>
                </c:pt>
                <c:pt idx="1899">
                  <c:v>1632.5</c:v>
                </c:pt>
                <c:pt idx="1900">
                  <c:v>1634</c:v>
                </c:pt>
                <c:pt idx="1901">
                  <c:v>1635.55</c:v>
                </c:pt>
                <c:pt idx="1902">
                  <c:v>1636.75</c:v>
                </c:pt>
                <c:pt idx="1903">
                  <c:v>1638.15</c:v>
                </c:pt>
                <c:pt idx="1904">
                  <c:v>1639.6</c:v>
                </c:pt>
                <c:pt idx="1905">
                  <c:v>1640.6</c:v>
                </c:pt>
                <c:pt idx="1906">
                  <c:v>1641.85</c:v>
                </c:pt>
                <c:pt idx="1907">
                  <c:v>1643.15</c:v>
                </c:pt>
                <c:pt idx="1908">
                  <c:v>1644.4</c:v>
                </c:pt>
                <c:pt idx="1909">
                  <c:v>1645.75</c:v>
                </c:pt>
                <c:pt idx="1910">
                  <c:v>1647.3</c:v>
                </c:pt>
                <c:pt idx="1911">
                  <c:v>1648.65</c:v>
                </c:pt>
                <c:pt idx="1912">
                  <c:v>1650.2</c:v>
                </c:pt>
                <c:pt idx="1913">
                  <c:v>1651.55</c:v>
                </c:pt>
                <c:pt idx="1914">
                  <c:v>1653.1</c:v>
                </c:pt>
                <c:pt idx="1915">
                  <c:v>1654.45</c:v>
                </c:pt>
                <c:pt idx="1916">
                  <c:v>1656.15</c:v>
                </c:pt>
                <c:pt idx="1917">
                  <c:v>1657.8</c:v>
                </c:pt>
                <c:pt idx="1918">
                  <c:v>1659.25</c:v>
                </c:pt>
                <c:pt idx="1919">
                  <c:v>1660.25</c:v>
                </c:pt>
                <c:pt idx="1920">
                  <c:v>1661.7</c:v>
                </c:pt>
                <c:pt idx="1921">
                  <c:v>1663.05</c:v>
                </c:pt>
                <c:pt idx="1922">
                  <c:v>1664.45</c:v>
                </c:pt>
                <c:pt idx="1923">
                  <c:v>1665.75</c:v>
                </c:pt>
                <c:pt idx="1924">
                  <c:v>1667.25</c:v>
                </c:pt>
                <c:pt idx="1925">
                  <c:v>1668.65</c:v>
                </c:pt>
                <c:pt idx="1926">
                  <c:v>1670.15</c:v>
                </c:pt>
                <c:pt idx="1927">
                  <c:v>1671.5</c:v>
                </c:pt>
                <c:pt idx="1928">
                  <c:v>1672.8</c:v>
                </c:pt>
                <c:pt idx="1929">
                  <c:v>1674.1</c:v>
                </c:pt>
                <c:pt idx="1930">
                  <c:v>1675.65</c:v>
                </c:pt>
                <c:pt idx="1931">
                  <c:v>1677.05</c:v>
                </c:pt>
                <c:pt idx="1932">
                  <c:v>1678.6</c:v>
                </c:pt>
                <c:pt idx="1933">
                  <c:v>1680.35</c:v>
                </c:pt>
                <c:pt idx="1934">
                  <c:v>1681.9</c:v>
                </c:pt>
                <c:pt idx="1935">
                  <c:v>1683.3</c:v>
                </c:pt>
                <c:pt idx="1936">
                  <c:v>1684.6</c:v>
                </c:pt>
                <c:pt idx="1937">
                  <c:v>1685.9</c:v>
                </c:pt>
                <c:pt idx="1938">
                  <c:v>1687.25</c:v>
                </c:pt>
                <c:pt idx="1939">
                  <c:v>1688.55</c:v>
                </c:pt>
                <c:pt idx="1940">
                  <c:v>1689.7</c:v>
                </c:pt>
                <c:pt idx="1941">
                  <c:v>1690.95</c:v>
                </c:pt>
                <c:pt idx="1942">
                  <c:v>1692.25</c:v>
                </c:pt>
                <c:pt idx="1943">
                  <c:v>1693.75</c:v>
                </c:pt>
                <c:pt idx="1944">
                  <c:v>1695.35</c:v>
                </c:pt>
                <c:pt idx="1945">
                  <c:v>1696.65</c:v>
                </c:pt>
                <c:pt idx="1946">
                  <c:v>1698</c:v>
                </c:pt>
                <c:pt idx="1947">
                  <c:v>1699.5</c:v>
                </c:pt>
                <c:pt idx="1948">
                  <c:v>1700.9</c:v>
                </c:pt>
                <c:pt idx="1949">
                  <c:v>1702.25</c:v>
                </c:pt>
                <c:pt idx="1950">
                  <c:v>1703.8</c:v>
                </c:pt>
                <c:pt idx="1951">
                  <c:v>1705.45</c:v>
                </c:pt>
                <c:pt idx="1952">
                  <c:v>1707</c:v>
                </c:pt>
                <c:pt idx="1953">
                  <c:v>1708.5</c:v>
                </c:pt>
                <c:pt idx="1954">
                  <c:v>1709.85</c:v>
                </c:pt>
                <c:pt idx="1955">
                  <c:v>1711.15</c:v>
                </c:pt>
                <c:pt idx="1956">
                  <c:v>1712.6</c:v>
                </c:pt>
                <c:pt idx="1957">
                  <c:v>1714.05</c:v>
                </c:pt>
                <c:pt idx="1958">
                  <c:v>1715.4</c:v>
                </c:pt>
                <c:pt idx="1959">
                  <c:v>1716.7</c:v>
                </c:pt>
                <c:pt idx="1960">
                  <c:v>1718.15</c:v>
                </c:pt>
                <c:pt idx="1961">
                  <c:v>1719.65</c:v>
                </c:pt>
                <c:pt idx="1962">
                  <c:v>1721</c:v>
                </c:pt>
                <c:pt idx="1963">
                  <c:v>1722.25</c:v>
                </c:pt>
                <c:pt idx="1964">
                  <c:v>1723.85</c:v>
                </c:pt>
                <c:pt idx="1965">
                  <c:v>1725.2</c:v>
                </c:pt>
                <c:pt idx="1966">
                  <c:v>1726.65</c:v>
                </c:pt>
                <c:pt idx="1967">
                  <c:v>1728.25</c:v>
                </c:pt>
                <c:pt idx="1968">
                  <c:v>1729.65</c:v>
                </c:pt>
                <c:pt idx="1969">
                  <c:v>1731.05</c:v>
                </c:pt>
                <c:pt idx="1970">
                  <c:v>1732.4</c:v>
                </c:pt>
                <c:pt idx="1971">
                  <c:v>1733.7</c:v>
                </c:pt>
                <c:pt idx="1972">
                  <c:v>1735.05</c:v>
                </c:pt>
                <c:pt idx="1973">
                  <c:v>1736.4</c:v>
                </c:pt>
                <c:pt idx="1974">
                  <c:v>1738.05</c:v>
                </c:pt>
                <c:pt idx="1975">
                  <c:v>1739.35</c:v>
                </c:pt>
                <c:pt idx="1976">
                  <c:v>1740.8</c:v>
                </c:pt>
                <c:pt idx="1977">
                  <c:v>1742.3</c:v>
                </c:pt>
                <c:pt idx="1978">
                  <c:v>1743.95</c:v>
                </c:pt>
                <c:pt idx="1979">
                  <c:v>1745.35</c:v>
                </c:pt>
                <c:pt idx="1980">
                  <c:v>1746.75</c:v>
                </c:pt>
                <c:pt idx="1981">
                  <c:v>1748.1</c:v>
                </c:pt>
                <c:pt idx="1982">
                  <c:v>1749.6</c:v>
                </c:pt>
                <c:pt idx="1983">
                  <c:v>1751.2</c:v>
                </c:pt>
                <c:pt idx="1984">
                  <c:v>1752.6</c:v>
                </c:pt>
                <c:pt idx="1985">
                  <c:v>1754.1</c:v>
                </c:pt>
                <c:pt idx="1986">
                  <c:v>1755.7</c:v>
                </c:pt>
                <c:pt idx="1987">
                  <c:v>1757.3</c:v>
                </c:pt>
                <c:pt idx="1988">
                  <c:v>1758.7</c:v>
                </c:pt>
                <c:pt idx="1989">
                  <c:v>1759.9</c:v>
                </c:pt>
                <c:pt idx="1990">
                  <c:v>1761.3</c:v>
                </c:pt>
                <c:pt idx="1991">
                  <c:v>1762.7</c:v>
                </c:pt>
                <c:pt idx="1992">
                  <c:v>1764.2</c:v>
                </c:pt>
                <c:pt idx="1993">
                  <c:v>1765.5</c:v>
                </c:pt>
                <c:pt idx="1994">
                  <c:v>1767.05</c:v>
                </c:pt>
                <c:pt idx="1995">
                  <c:v>1768.2</c:v>
                </c:pt>
                <c:pt idx="1996">
                  <c:v>1769.55</c:v>
                </c:pt>
                <c:pt idx="1997">
                  <c:v>1771.1</c:v>
                </c:pt>
                <c:pt idx="1998">
                  <c:v>1772.5</c:v>
                </c:pt>
                <c:pt idx="1999">
                  <c:v>1773.95</c:v>
                </c:pt>
                <c:pt idx="2000">
                  <c:v>1775.4</c:v>
                </c:pt>
                <c:pt idx="2001">
                  <c:v>1776.95</c:v>
                </c:pt>
                <c:pt idx="2002">
                  <c:v>1778.35</c:v>
                </c:pt>
                <c:pt idx="2003">
                  <c:v>1779.7</c:v>
                </c:pt>
                <c:pt idx="2004">
                  <c:v>1781</c:v>
                </c:pt>
                <c:pt idx="2005">
                  <c:v>1782.35</c:v>
                </c:pt>
                <c:pt idx="2006">
                  <c:v>1783.8</c:v>
                </c:pt>
                <c:pt idx="2007">
                  <c:v>1785.35</c:v>
                </c:pt>
                <c:pt idx="2008">
                  <c:v>1786.75</c:v>
                </c:pt>
                <c:pt idx="2009">
                  <c:v>1788.2</c:v>
                </c:pt>
                <c:pt idx="2010">
                  <c:v>1789.75</c:v>
                </c:pt>
                <c:pt idx="2011">
                  <c:v>1791.2</c:v>
                </c:pt>
                <c:pt idx="2012">
                  <c:v>1792.55</c:v>
                </c:pt>
                <c:pt idx="2013">
                  <c:v>1793.85</c:v>
                </c:pt>
                <c:pt idx="2014">
                  <c:v>1795.3</c:v>
                </c:pt>
                <c:pt idx="2015">
                  <c:v>1796.7</c:v>
                </c:pt>
                <c:pt idx="2016">
                  <c:v>1798.3</c:v>
                </c:pt>
                <c:pt idx="2017">
                  <c:v>1799.55</c:v>
                </c:pt>
                <c:pt idx="2018">
                  <c:v>1801.2</c:v>
                </c:pt>
                <c:pt idx="2019">
                  <c:v>1802.4</c:v>
                </c:pt>
                <c:pt idx="2020">
                  <c:v>1803.8</c:v>
                </c:pt>
                <c:pt idx="2021">
                  <c:v>1805.05</c:v>
                </c:pt>
                <c:pt idx="2022">
                  <c:v>1806.3</c:v>
                </c:pt>
                <c:pt idx="2023">
                  <c:v>1807.65</c:v>
                </c:pt>
                <c:pt idx="2024">
                  <c:v>1809.2</c:v>
                </c:pt>
                <c:pt idx="2025">
                  <c:v>1810.1</c:v>
                </c:pt>
                <c:pt idx="2026">
                  <c:v>1811.65</c:v>
                </c:pt>
                <c:pt idx="2027">
                  <c:v>1812.85</c:v>
                </c:pt>
                <c:pt idx="2028">
                  <c:v>1814.45</c:v>
                </c:pt>
                <c:pt idx="2029">
                  <c:v>1815.75</c:v>
                </c:pt>
                <c:pt idx="2030">
                  <c:v>1817.2</c:v>
                </c:pt>
                <c:pt idx="2031">
                  <c:v>1818.9</c:v>
                </c:pt>
                <c:pt idx="2032">
                  <c:v>1820.25</c:v>
                </c:pt>
                <c:pt idx="2033">
                  <c:v>1821.75</c:v>
                </c:pt>
                <c:pt idx="2034">
                  <c:v>1823.15</c:v>
                </c:pt>
                <c:pt idx="2035">
                  <c:v>1824.5</c:v>
                </c:pt>
                <c:pt idx="2036">
                  <c:v>1825.85</c:v>
                </c:pt>
                <c:pt idx="2037">
                  <c:v>1827.05</c:v>
                </c:pt>
                <c:pt idx="2038">
                  <c:v>1828.25</c:v>
                </c:pt>
                <c:pt idx="2039">
                  <c:v>1829.25</c:v>
                </c:pt>
                <c:pt idx="2040">
                  <c:v>1830.5</c:v>
                </c:pt>
                <c:pt idx="2041">
                  <c:v>1831.65</c:v>
                </c:pt>
                <c:pt idx="2042">
                  <c:v>1833.3</c:v>
                </c:pt>
                <c:pt idx="2043">
                  <c:v>1834.6</c:v>
                </c:pt>
                <c:pt idx="2044">
                  <c:v>1836.1</c:v>
                </c:pt>
                <c:pt idx="2045">
                  <c:v>1837.45</c:v>
                </c:pt>
                <c:pt idx="2046">
                  <c:v>1839.1</c:v>
                </c:pt>
                <c:pt idx="2047">
                  <c:v>1840.4</c:v>
                </c:pt>
                <c:pt idx="2048">
                  <c:v>1842.3</c:v>
                </c:pt>
                <c:pt idx="2049">
                  <c:v>1844.4</c:v>
                </c:pt>
                <c:pt idx="2050">
                  <c:v>1846.15</c:v>
                </c:pt>
                <c:pt idx="2051">
                  <c:v>1847.95</c:v>
                </c:pt>
                <c:pt idx="2052">
                  <c:v>1849.6</c:v>
                </c:pt>
                <c:pt idx="2053">
                  <c:v>1851.25</c:v>
                </c:pt>
                <c:pt idx="2054">
                  <c:v>1853</c:v>
                </c:pt>
                <c:pt idx="2055">
                  <c:v>1854.4</c:v>
                </c:pt>
                <c:pt idx="2056">
                  <c:v>1856.5</c:v>
                </c:pt>
                <c:pt idx="2057">
                  <c:v>1857.8</c:v>
                </c:pt>
                <c:pt idx="2058">
                  <c:v>1859.4</c:v>
                </c:pt>
                <c:pt idx="2059">
                  <c:v>1860.95</c:v>
                </c:pt>
                <c:pt idx="2060">
                  <c:v>1862.65</c:v>
                </c:pt>
                <c:pt idx="2061">
                  <c:v>1864</c:v>
                </c:pt>
                <c:pt idx="2062">
                  <c:v>1865.8</c:v>
                </c:pt>
                <c:pt idx="2063">
                  <c:v>1867.15</c:v>
                </c:pt>
                <c:pt idx="2064">
                  <c:v>1868.9</c:v>
                </c:pt>
                <c:pt idx="2065">
                  <c:v>1870.35</c:v>
                </c:pt>
                <c:pt idx="2066">
                  <c:v>1872.2</c:v>
                </c:pt>
                <c:pt idx="2067">
                  <c:v>1873.55</c:v>
                </c:pt>
                <c:pt idx="2068">
                  <c:v>1875.1</c:v>
                </c:pt>
                <c:pt idx="2069">
                  <c:v>1876.5</c:v>
                </c:pt>
                <c:pt idx="2070">
                  <c:v>1877.95</c:v>
                </c:pt>
                <c:pt idx="2071">
                  <c:v>1879.4</c:v>
                </c:pt>
                <c:pt idx="2072">
                  <c:v>1880.9</c:v>
                </c:pt>
                <c:pt idx="2073">
                  <c:v>1882.5</c:v>
                </c:pt>
                <c:pt idx="2074">
                  <c:v>1884.05</c:v>
                </c:pt>
                <c:pt idx="2075">
                  <c:v>1885.5</c:v>
                </c:pt>
                <c:pt idx="2076">
                  <c:v>1887.2</c:v>
                </c:pt>
                <c:pt idx="2077">
                  <c:v>1888.85</c:v>
                </c:pt>
                <c:pt idx="2078">
                  <c:v>1890.3</c:v>
                </c:pt>
                <c:pt idx="2079">
                  <c:v>1891.65</c:v>
                </c:pt>
                <c:pt idx="2080">
                  <c:v>1893.15</c:v>
                </c:pt>
                <c:pt idx="2081">
                  <c:v>1894.7</c:v>
                </c:pt>
                <c:pt idx="2082">
                  <c:v>1896.2</c:v>
                </c:pt>
                <c:pt idx="2083">
                  <c:v>1897.6</c:v>
                </c:pt>
                <c:pt idx="2084">
                  <c:v>1899.05</c:v>
                </c:pt>
                <c:pt idx="2085">
                  <c:v>1900.6</c:v>
                </c:pt>
                <c:pt idx="2086">
                  <c:v>1901.95</c:v>
                </c:pt>
                <c:pt idx="2087">
                  <c:v>1903.3</c:v>
                </c:pt>
                <c:pt idx="2088">
                  <c:v>1904.85</c:v>
                </c:pt>
                <c:pt idx="2089">
                  <c:v>1906.4</c:v>
                </c:pt>
                <c:pt idx="2090">
                  <c:v>1907.95</c:v>
                </c:pt>
                <c:pt idx="2091">
                  <c:v>1909.3</c:v>
                </c:pt>
                <c:pt idx="2092">
                  <c:v>1910.8</c:v>
                </c:pt>
                <c:pt idx="2093">
                  <c:v>1912.45</c:v>
                </c:pt>
                <c:pt idx="2094">
                  <c:v>1914.05</c:v>
                </c:pt>
                <c:pt idx="2095">
                  <c:v>1915.45</c:v>
                </c:pt>
                <c:pt idx="2096">
                  <c:v>1917.1</c:v>
                </c:pt>
                <c:pt idx="2097">
                  <c:v>1918.5</c:v>
                </c:pt>
                <c:pt idx="2098">
                  <c:v>1920.05</c:v>
                </c:pt>
                <c:pt idx="2099">
                  <c:v>1921.4</c:v>
                </c:pt>
                <c:pt idx="2100">
                  <c:v>1922.9</c:v>
                </c:pt>
                <c:pt idx="2101">
                  <c:v>1924.25</c:v>
                </c:pt>
                <c:pt idx="2102">
                  <c:v>1925.7</c:v>
                </c:pt>
                <c:pt idx="2103">
                  <c:v>1927.2</c:v>
                </c:pt>
                <c:pt idx="2104">
                  <c:v>1928.65</c:v>
                </c:pt>
                <c:pt idx="2105">
                  <c:v>1930.05</c:v>
                </c:pt>
                <c:pt idx="2106">
                  <c:v>1931.85</c:v>
                </c:pt>
                <c:pt idx="2107">
                  <c:v>1933.15</c:v>
                </c:pt>
                <c:pt idx="2108">
                  <c:v>1934.95</c:v>
                </c:pt>
                <c:pt idx="2109">
                  <c:v>1936.6</c:v>
                </c:pt>
                <c:pt idx="2110">
                  <c:v>1938.25</c:v>
                </c:pt>
                <c:pt idx="2111">
                  <c:v>1939.65</c:v>
                </c:pt>
                <c:pt idx="2112">
                  <c:v>1941.4</c:v>
                </c:pt>
                <c:pt idx="2113">
                  <c:v>1942.95</c:v>
                </c:pt>
                <c:pt idx="2114">
                  <c:v>1944.75</c:v>
                </c:pt>
                <c:pt idx="2115">
                  <c:v>1946.2</c:v>
                </c:pt>
                <c:pt idx="2116">
                  <c:v>1947.6</c:v>
                </c:pt>
                <c:pt idx="2117">
                  <c:v>1949.2</c:v>
                </c:pt>
                <c:pt idx="2118">
                  <c:v>1951.05</c:v>
                </c:pt>
                <c:pt idx="2119">
                  <c:v>1952.7</c:v>
                </c:pt>
                <c:pt idx="2120">
                  <c:v>1954.1</c:v>
                </c:pt>
                <c:pt idx="2121">
                  <c:v>1955.7</c:v>
                </c:pt>
                <c:pt idx="2122">
                  <c:v>1957.3</c:v>
                </c:pt>
                <c:pt idx="2123">
                  <c:v>1958.75</c:v>
                </c:pt>
                <c:pt idx="2124">
                  <c:v>1960.35</c:v>
                </c:pt>
                <c:pt idx="2125">
                  <c:v>1961.75</c:v>
                </c:pt>
                <c:pt idx="2126">
                  <c:v>1963.25</c:v>
                </c:pt>
                <c:pt idx="2127">
                  <c:v>1964.9</c:v>
                </c:pt>
                <c:pt idx="2128">
                  <c:v>1966.6</c:v>
                </c:pt>
                <c:pt idx="2129">
                  <c:v>1967.95</c:v>
                </c:pt>
                <c:pt idx="2130">
                  <c:v>1969.5</c:v>
                </c:pt>
                <c:pt idx="2131">
                  <c:v>1970.85</c:v>
                </c:pt>
                <c:pt idx="2132">
                  <c:v>1972.3</c:v>
                </c:pt>
                <c:pt idx="2133">
                  <c:v>1973.75</c:v>
                </c:pt>
                <c:pt idx="2134">
                  <c:v>1975.45</c:v>
                </c:pt>
                <c:pt idx="2135">
                  <c:v>1977</c:v>
                </c:pt>
                <c:pt idx="2136">
                  <c:v>1978.75</c:v>
                </c:pt>
                <c:pt idx="2137">
                  <c:v>1980.4</c:v>
                </c:pt>
                <c:pt idx="2138">
                  <c:v>1981.9</c:v>
                </c:pt>
                <c:pt idx="2139">
                  <c:v>1983.3</c:v>
                </c:pt>
                <c:pt idx="2140">
                  <c:v>1985</c:v>
                </c:pt>
                <c:pt idx="2141">
                  <c:v>1986.35</c:v>
                </c:pt>
                <c:pt idx="2142">
                  <c:v>1987.9</c:v>
                </c:pt>
                <c:pt idx="2143">
                  <c:v>1989.45</c:v>
                </c:pt>
                <c:pt idx="2144">
                  <c:v>1991.1</c:v>
                </c:pt>
                <c:pt idx="2145">
                  <c:v>1992.5</c:v>
                </c:pt>
                <c:pt idx="2146">
                  <c:v>1994</c:v>
                </c:pt>
                <c:pt idx="2147">
                  <c:v>1995.4</c:v>
                </c:pt>
                <c:pt idx="2148">
                  <c:v>1996.85</c:v>
                </c:pt>
                <c:pt idx="2149">
                  <c:v>1998.25</c:v>
                </c:pt>
                <c:pt idx="2150">
                  <c:v>1999.8</c:v>
                </c:pt>
                <c:pt idx="2151">
                  <c:v>2001.2</c:v>
                </c:pt>
                <c:pt idx="2152">
                  <c:v>2002.7</c:v>
                </c:pt>
                <c:pt idx="2153">
                  <c:v>2004.1</c:v>
                </c:pt>
                <c:pt idx="2154">
                  <c:v>2005.65</c:v>
                </c:pt>
                <c:pt idx="2155">
                  <c:v>2007.1</c:v>
                </c:pt>
                <c:pt idx="2156">
                  <c:v>2008.7</c:v>
                </c:pt>
                <c:pt idx="2157">
                  <c:v>2010.05</c:v>
                </c:pt>
                <c:pt idx="2158">
                  <c:v>2011.5</c:v>
                </c:pt>
                <c:pt idx="2159">
                  <c:v>2013.25</c:v>
                </c:pt>
                <c:pt idx="2160">
                  <c:v>2014.85</c:v>
                </c:pt>
                <c:pt idx="2161">
                  <c:v>2016.15</c:v>
                </c:pt>
                <c:pt idx="2162">
                  <c:v>2017.65</c:v>
                </c:pt>
                <c:pt idx="2163">
                  <c:v>2019.1</c:v>
                </c:pt>
                <c:pt idx="2164">
                  <c:v>2020.6</c:v>
                </c:pt>
                <c:pt idx="2165">
                  <c:v>2022.15</c:v>
                </c:pt>
                <c:pt idx="2166">
                  <c:v>2023.75</c:v>
                </c:pt>
                <c:pt idx="2167">
                  <c:v>2025.05</c:v>
                </c:pt>
                <c:pt idx="2168">
                  <c:v>2026.7</c:v>
                </c:pt>
                <c:pt idx="2169">
                  <c:v>2028.25</c:v>
                </c:pt>
                <c:pt idx="2170">
                  <c:v>2029.8</c:v>
                </c:pt>
                <c:pt idx="2171">
                  <c:v>2031.3</c:v>
                </c:pt>
                <c:pt idx="2172">
                  <c:v>2033</c:v>
                </c:pt>
                <c:pt idx="2173">
                  <c:v>2034.35</c:v>
                </c:pt>
                <c:pt idx="2174">
                  <c:v>2036.2</c:v>
                </c:pt>
                <c:pt idx="2175">
                  <c:v>2037.8</c:v>
                </c:pt>
                <c:pt idx="2176">
                  <c:v>2039.15</c:v>
                </c:pt>
                <c:pt idx="2177">
                  <c:v>2040.35</c:v>
                </c:pt>
                <c:pt idx="2178">
                  <c:v>2041.65</c:v>
                </c:pt>
                <c:pt idx="2179">
                  <c:v>2043</c:v>
                </c:pt>
                <c:pt idx="2180">
                  <c:v>2044.65</c:v>
                </c:pt>
                <c:pt idx="2181">
                  <c:v>2046.05</c:v>
                </c:pt>
                <c:pt idx="2182">
                  <c:v>2047.65</c:v>
                </c:pt>
                <c:pt idx="2183">
                  <c:v>2049</c:v>
                </c:pt>
                <c:pt idx="2184">
                  <c:v>2050.5</c:v>
                </c:pt>
                <c:pt idx="2185">
                  <c:v>2051.9</c:v>
                </c:pt>
                <c:pt idx="2186">
                  <c:v>2053.6999999999998</c:v>
                </c:pt>
                <c:pt idx="2187">
                  <c:v>2056.1</c:v>
                </c:pt>
                <c:pt idx="2188">
                  <c:v>2057.4499999999998</c:v>
                </c:pt>
                <c:pt idx="2189">
                  <c:v>2058.85</c:v>
                </c:pt>
                <c:pt idx="2190">
                  <c:v>2060.5500000000002</c:v>
                </c:pt>
                <c:pt idx="2191">
                  <c:v>2062.15</c:v>
                </c:pt>
                <c:pt idx="2192">
                  <c:v>2063.5</c:v>
                </c:pt>
                <c:pt idx="2193">
                  <c:v>2065.1999999999998</c:v>
                </c:pt>
                <c:pt idx="2194">
                  <c:v>2066.6</c:v>
                </c:pt>
                <c:pt idx="2195">
                  <c:v>2068.25</c:v>
                </c:pt>
                <c:pt idx="2196">
                  <c:v>2069.6</c:v>
                </c:pt>
                <c:pt idx="2197">
                  <c:v>2071.3000000000002</c:v>
                </c:pt>
                <c:pt idx="2198">
                  <c:v>2072.6999999999998</c:v>
                </c:pt>
                <c:pt idx="2199">
                  <c:v>2074.4499999999998</c:v>
                </c:pt>
                <c:pt idx="2200">
                  <c:v>2076</c:v>
                </c:pt>
                <c:pt idx="2201">
                  <c:v>2077.65</c:v>
                </c:pt>
                <c:pt idx="2202">
                  <c:v>2079.4499999999998</c:v>
                </c:pt>
                <c:pt idx="2203">
                  <c:v>2081.0500000000002</c:v>
                </c:pt>
                <c:pt idx="2204">
                  <c:v>2082.65</c:v>
                </c:pt>
                <c:pt idx="2205">
                  <c:v>2084.5</c:v>
                </c:pt>
                <c:pt idx="2206">
                  <c:v>2086.1999999999998</c:v>
                </c:pt>
                <c:pt idx="2207">
                  <c:v>2087.8000000000002</c:v>
                </c:pt>
                <c:pt idx="2208">
                  <c:v>2089.1999999999998</c:v>
                </c:pt>
                <c:pt idx="2209">
                  <c:v>2090.6999999999998</c:v>
                </c:pt>
                <c:pt idx="2210">
                  <c:v>2092.3000000000002</c:v>
                </c:pt>
                <c:pt idx="2211">
                  <c:v>2094</c:v>
                </c:pt>
                <c:pt idx="2212">
                  <c:v>2095.6</c:v>
                </c:pt>
                <c:pt idx="2213">
                  <c:v>2097</c:v>
                </c:pt>
                <c:pt idx="2214">
                  <c:v>2098.6999999999998</c:v>
                </c:pt>
                <c:pt idx="2215">
                  <c:v>2100.1</c:v>
                </c:pt>
                <c:pt idx="2216">
                  <c:v>2101.5500000000002</c:v>
                </c:pt>
                <c:pt idx="2217">
                  <c:v>2103.1</c:v>
                </c:pt>
                <c:pt idx="2218">
                  <c:v>2104.8000000000002</c:v>
                </c:pt>
                <c:pt idx="2219">
                  <c:v>2106.65</c:v>
                </c:pt>
                <c:pt idx="2220">
                  <c:v>2108.25</c:v>
                </c:pt>
                <c:pt idx="2221">
                  <c:v>2109.8000000000002</c:v>
                </c:pt>
                <c:pt idx="2222">
                  <c:v>2111.4499999999998</c:v>
                </c:pt>
                <c:pt idx="2223">
                  <c:v>2113.0500000000002</c:v>
                </c:pt>
                <c:pt idx="2224">
                  <c:v>2114.65</c:v>
                </c:pt>
                <c:pt idx="2225">
                  <c:v>2116.1999999999998</c:v>
                </c:pt>
                <c:pt idx="2226">
                  <c:v>2117.5</c:v>
                </c:pt>
                <c:pt idx="2227">
                  <c:v>2119.1999999999998</c:v>
                </c:pt>
                <c:pt idx="2228">
                  <c:v>2120.6</c:v>
                </c:pt>
                <c:pt idx="2229">
                  <c:v>2122.3000000000002</c:v>
                </c:pt>
                <c:pt idx="2230">
                  <c:v>2123.9499999999998</c:v>
                </c:pt>
                <c:pt idx="2231">
                  <c:v>2125.4</c:v>
                </c:pt>
                <c:pt idx="2232">
                  <c:v>2127.0500000000002</c:v>
                </c:pt>
                <c:pt idx="2233">
                  <c:v>2128.65</c:v>
                </c:pt>
                <c:pt idx="2234">
                  <c:v>2129.9499999999998</c:v>
                </c:pt>
                <c:pt idx="2235">
                  <c:v>2131.8000000000002</c:v>
                </c:pt>
                <c:pt idx="2236">
                  <c:v>2133.3000000000002</c:v>
                </c:pt>
                <c:pt idx="2237">
                  <c:v>2134.6999999999998</c:v>
                </c:pt>
                <c:pt idx="2238">
                  <c:v>2136.4499999999998</c:v>
                </c:pt>
                <c:pt idx="2239">
                  <c:v>2138.15</c:v>
                </c:pt>
                <c:pt idx="2240">
                  <c:v>2140.1</c:v>
                </c:pt>
                <c:pt idx="2241">
                  <c:v>2142.25</c:v>
                </c:pt>
                <c:pt idx="2242">
                  <c:v>2144.5500000000002</c:v>
                </c:pt>
                <c:pt idx="2243">
                  <c:v>2146.4499999999998</c:v>
                </c:pt>
                <c:pt idx="2244">
                  <c:v>2147.9499999999998</c:v>
                </c:pt>
                <c:pt idx="2245">
                  <c:v>2150.0500000000002</c:v>
                </c:pt>
                <c:pt idx="2246">
                  <c:v>2151.5500000000002</c:v>
                </c:pt>
                <c:pt idx="2247">
                  <c:v>2153.25</c:v>
                </c:pt>
                <c:pt idx="2248">
                  <c:v>2155.15</c:v>
                </c:pt>
                <c:pt idx="2249">
                  <c:v>2156.6999999999998</c:v>
                </c:pt>
                <c:pt idx="2250">
                  <c:v>2158.15</c:v>
                </c:pt>
                <c:pt idx="2251">
                  <c:v>2159.65</c:v>
                </c:pt>
                <c:pt idx="2252">
                  <c:v>2161.15</c:v>
                </c:pt>
                <c:pt idx="2253">
                  <c:v>2162.8000000000002</c:v>
                </c:pt>
                <c:pt idx="2254">
                  <c:v>2164.4</c:v>
                </c:pt>
                <c:pt idx="2255">
                  <c:v>2166</c:v>
                </c:pt>
                <c:pt idx="2256">
                  <c:v>2167.5</c:v>
                </c:pt>
                <c:pt idx="2257">
                  <c:v>2169.1</c:v>
                </c:pt>
                <c:pt idx="2258">
                  <c:v>2170.65</c:v>
                </c:pt>
                <c:pt idx="2259">
                  <c:v>2172.35</c:v>
                </c:pt>
                <c:pt idx="2260">
                  <c:v>2174.1999999999998</c:v>
                </c:pt>
                <c:pt idx="2261">
                  <c:v>2175.8000000000002</c:v>
                </c:pt>
                <c:pt idx="2262">
                  <c:v>2177.65</c:v>
                </c:pt>
                <c:pt idx="2263">
                  <c:v>2179.5</c:v>
                </c:pt>
                <c:pt idx="2264">
                  <c:v>2180.85</c:v>
                </c:pt>
                <c:pt idx="2265">
                  <c:v>2182.65</c:v>
                </c:pt>
                <c:pt idx="2266">
                  <c:v>2183.9</c:v>
                </c:pt>
                <c:pt idx="2267">
                  <c:v>2185.4499999999998</c:v>
                </c:pt>
                <c:pt idx="2268">
                  <c:v>2187.15</c:v>
                </c:pt>
                <c:pt idx="2269">
                  <c:v>2188.9499999999998</c:v>
                </c:pt>
                <c:pt idx="2270">
                  <c:v>2190.15</c:v>
                </c:pt>
                <c:pt idx="2271">
                  <c:v>2191.8000000000002</c:v>
                </c:pt>
                <c:pt idx="2272">
                  <c:v>2193.15</c:v>
                </c:pt>
                <c:pt idx="2273">
                  <c:v>2194.85</c:v>
                </c:pt>
                <c:pt idx="2274">
                  <c:v>2196.4499999999998</c:v>
                </c:pt>
                <c:pt idx="2275">
                  <c:v>2198.1999999999998</c:v>
                </c:pt>
                <c:pt idx="2276">
                  <c:v>2199.5</c:v>
                </c:pt>
                <c:pt idx="2277">
                  <c:v>2201.1999999999998</c:v>
                </c:pt>
                <c:pt idx="2278">
                  <c:v>2202.75</c:v>
                </c:pt>
                <c:pt idx="2279">
                  <c:v>2204.35</c:v>
                </c:pt>
                <c:pt idx="2280">
                  <c:v>2205.75</c:v>
                </c:pt>
                <c:pt idx="2281">
                  <c:v>2207.1999999999998</c:v>
                </c:pt>
                <c:pt idx="2282">
                  <c:v>2208.6999999999998</c:v>
                </c:pt>
                <c:pt idx="2283">
                  <c:v>2210.3000000000002</c:v>
                </c:pt>
                <c:pt idx="2284">
                  <c:v>2211.5500000000002</c:v>
                </c:pt>
                <c:pt idx="2285">
                  <c:v>2213.25</c:v>
                </c:pt>
                <c:pt idx="2286">
                  <c:v>2214.75</c:v>
                </c:pt>
                <c:pt idx="2287">
                  <c:v>2216.6</c:v>
                </c:pt>
                <c:pt idx="2288">
                  <c:v>2218</c:v>
                </c:pt>
                <c:pt idx="2289">
                  <c:v>2219.8000000000002</c:v>
                </c:pt>
                <c:pt idx="2290">
                  <c:v>2221.5</c:v>
                </c:pt>
                <c:pt idx="2291">
                  <c:v>2223.25</c:v>
                </c:pt>
                <c:pt idx="2292">
                  <c:v>2224.8000000000002</c:v>
                </c:pt>
                <c:pt idx="2293">
                  <c:v>2226.5500000000002</c:v>
                </c:pt>
                <c:pt idx="2294">
                  <c:v>2228.15</c:v>
                </c:pt>
                <c:pt idx="2295">
                  <c:v>2229.8000000000002</c:v>
                </c:pt>
                <c:pt idx="2296">
                  <c:v>2231.4</c:v>
                </c:pt>
                <c:pt idx="2297">
                  <c:v>2233.1</c:v>
                </c:pt>
                <c:pt idx="2298">
                  <c:v>2234.5</c:v>
                </c:pt>
                <c:pt idx="2299">
                  <c:v>2236.4</c:v>
                </c:pt>
                <c:pt idx="2300">
                  <c:v>2237.85</c:v>
                </c:pt>
                <c:pt idx="2301">
                  <c:v>2239.35</c:v>
                </c:pt>
                <c:pt idx="2302">
                  <c:v>2241.0500000000002</c:v>
                </c:pt>
                <c:pt idx="2303">
                  <c:v>2242.8000000000002</c:v>
                </c:pt>
                <c:pt idx="2304">
                  <c:v>2244.35</c:v>
                </c:pt>
                <c:pt idx="2305">
                  <c:v>2246.25</c:v>
                </c:pt>
                <c:pt idx="2306">
                  <c:v>2247.65</c:v>
                </c:pt>
                <c:pt idx="2307">
                  <c:v>2249.35</c:v>
                </c:pt>
                <c:pt idx="2308">
                  <c:v>2251.4</c:v>
                </c:pt>
                <c:pt idx="2309">
                  <c:v>2253.0500000000002</c:v>
                </c:pt>
                <c:pt idx="2310">
                  <c:v>2254.4499999999998</c:v>
                </c:pt>
                <c:pt idx="2311">
                  <c:v>2256.15</c:v>
                </c:pt>
                <c:pt idx="2312">
                  <c:v>2257.6999999999998</c:v>
                </c:pt>
                <c:pt idx="2313">
                  <c:v>2259.4</c:v>
                </c:pt>
                <c:pt idx="2314">
                  <c:v>2261.1999999999998</c:v>
                </c:pt>
                <c:pt idx="2315">
                  <c:v>2263.0500000000002</c:v>
                </c:pt>
                <c:pt idx="2316">
                  <c:v>2264.65</c:v>
                </c:pt>
                <c:pt idx="2317">
                  <c:v>2266.4499999999998</c:v>
                </c:pt>
                <c:pt idx="2318">
                  <c:v>2268</c:v>
                </c:pt>
                <c:pt idx="2319">
                  <c:v>2269.6</c:v>
                </c:pt>
                <c:pt idx="2320">
                  <c:v>2271.3000000000002</c:v>
                </c:pt>
                <c:pt idx="2321">
                  <c:v>2273.15</c:v>
                </c:pt>
                <c:pt idx="2322">
                  <c:v>2274.75</c:v>
                </c:pt>
                <c:pt idx="2323">
                  <c:v>2276.35</c:v>
                </c:pt>
                <c:pt idx="2324">
                  <c:v>2278</c:v>
                </c:pt>
                <c:pt idx="2325">
                  <c:v>2279.6</c:v>
                </c:pt>
                <c:pt idx="2326">
                  <c:v>2281.35</c:v>
                </c:pt>
                <c:pt idx="2327">
                  <c:v>2283.0500000000002</c:v>
                </c:pt>
                <c:pt idx="2328">
                  <c:v>2284.5500000000002</c:v>
                </c:pt>
                <c:pt idx="2329">
                  <c:v>2286.1999999999998</c:v>
                </c:pt>
                <c:pt idx="2330">
                  <c:v>2288</c:v>
                </c:pt>
                <c:pt idx="2331">
                  <c:v>2290.0500000000002</c:v>
                </c:pt>
                <c:pt idx="2332">
                  <c:v>2291.4</c:v>
                </c:pt>
                <c:pt idx="2333">
                  <c:v>2293.3000000000002</c:v>
                </c:pt>
                <c:pt idx="2334">
                  <c:v>2294.85</c:v>
                </c:pt>
                <c:pt idx="2335">
                  <c:v>2296.5</c:v>
                </c:pt>
                <c:pt idx="2336">
                  <c:v>2298.25</c:v>
                </c:pt>
                <c:pt idx="2337">
                  <c:v>2299.8000000000002</c:v>
                </c:pt>
                <c:pt idx="2338">
                  <c:v>2301.35</c:v>
                </c:pt>
                <c:pt idx="2339">
                  <c:v>2303.1</c:v>
                </c:pt>
                <c:pt idx="2340">
                  <c:v>2304.9499999999998</c:v>
                </c:pt>
                <c:pt idx="2341">
                  <c:v>2306.6999999999998</c:v>
                </c:pt>
                <c:pt idx="2342">
                  <c:v>2308.3000000000002</c:v>
                </c:pt>
                <c:pt idx="2343">
                  <c:v>2309.9499999999998</c:v>
                </c:pt>
                <c:pt idx="2344">
                  <c:v>2311.75</c:v>
                </c:pt>
                <c:pt idx="2345">
                  <c:v>2313.5</c:v>
                </c:pt>
                <c:pt idx="2346">
                  <c:v>2314.8000000000002</c:v>
                </c:pt>
                <c:pt idx="2347">
                  <c:v>2316.6</c:v>
                </c:pt>
                <c:pt idx="2348">
                  <c:v>2317.9</c:v>
                </c:pt>
                <c:pt idx="2349">
                  <c:v>2319.75</c:v>
                </c:pt>
                <c:pt idx="2350">
                  <c:v>2321.5</c:v>
                </c:pt>
                <c:pt idx="2351">
                  <c:v>2323.1</c:v>
                </c:pt>
                <c:pt idx="2352">
                  <c:v>2324.75</c:v>
                </c:pt>
                <c:pt idx="2353">
                  <c:v>2326.4499999999998</c:v>
                </c:pt>
                <c:pt idx="2354">
                  <c:v>2328</c:v>
                </c:pt>
                <c:pt idx="2355">
                  <c:v>2329.65</c:v>
                </c:pt>
                <c:pt idx="2356">
                  <c:v>2331.25</c:v>
                </c:pt>
                <c:pt idx="2357">
                  <c:v>2333.1</c:v>
                </c:pt>
                <c:pt idx="2358">
                  <c:v>2334.8000000000002</c:v>
                </c:pt>
                <c:pt idx="2359">
                  <c:v>2336.65</c:v>
                </c:pt>
                <c:pt idx="2360">
                  <c:v>2338.4499999999998</c:v>
                </c:pt>
                <c:pt idx="2361">
                  <c:v>2340.4</c:v>
                </c:pt>
                <c:pt idx="2362">
                  <c:v>2341.75</c:v>
                </c:pt>
                <c:pt idx="2363">
                  <c:v>2343.65</c:v>
                </c:pt>
                <c:pt idx="2364">
                  <c:v>2345.1999999999998</c:v>
                </c:pt>
                <c:pt idx="2365">
                  <c:v>2346.85</c:v>
                </c:pt>
                <c:pt idx="2366">
                  <c:v>2348.4</c:v>
                </c:pt>
                <c:pt idx="2367">
                  <c:v>2350.85</c:v>
                </c:pt>
                <c:pt idx="2368">
                  <c:v>2352.1999999999998</c:v>
                </c:pt>
                <c:pt idx="2369">
                  <c:v>2354.0500000000002</c:v>
                </c:pt>
                <c:pt idx="2370">
                  <c:v>2355.5500000000002</c:v>
                </c:pt>
                <c:pt idx="2371">
                  <c:v>2357.4</c:v>
                </c:pt>
                <c:pt idx="2372">
                  <c:v>2359</c:v>
                </c:pt>
                <c:pt idx="2373">
                  <c:v>2360.85</c:v>
                </c:pt>
                <c:pt idx="2374">
                  <c:v>2362.1</c:v>
                </c:pt>
                <c:pt idx="2375">
                  <c:v>2363.9</c:v>
                </c:pt>
                <c:pt idx="2376">
                  <c:v>2365.5500000000002</c:v>
                </c:pt>
                <c:pt idx="2377">
                  <c:v>2367.5500000000002</c:v>
                </c:pt>
                <c:pt idx="2378">
                  <c:v>2369.5</c:v>
                </c:pt>
                <c:pt idx="2379">
                  <c:v>2371.5500000000002</c:v>
                </c:pt>
                <c:pt idx="2380">
                  <c:v>2372.9499999999998</c:v>
                </c:pt>
                <c:pt idx="2381">
                  <c:v>2374.6999999999998</c:v>
                </c:pt>
                <c:pt idx="2382">
                  <c:v>2376.5500000000002</c:v>
                </c:pt>
                <c:pt idx="2383">
                  <c:v>2378.1999999999998</c:v>
                </c:pt>
                <c:pt idx="2384">
                  <c:v>2379.6999999999998</c:v>
                </c:pt>
                <c:pt idx="2385">
                  <c:v>2381.4499999999998</c:v>
                </c:pt>
                <c:pt idx="2386">
                  <c:v>2382.8000000000002</c:v>
                </c:pt>
                <c:pt idx="2387">
                  <c:v>2384.75</c:v>
                </c:pt>
                <c:pt idx="2388">
                  <c:v>2386.25</c:v>
                </c:pt>
                <c:pt idx="2389">
                  <c:v>2388.1</c:v>
                </c:pt>
                <c:pt idx="2390">
                  <c:v>2389.6999999999998</c:v>
                </c:pt>
                <c:pt idx="2391">
                  <c:v>2391.4499999999998</c:v>
                </c:pt>
                <c:pt idx="2392">
                  <c:v>2393</c:v>
                </c:pt>
                <c:pt idx="2393">
                  <c:v>2394.9499999999998</c:v>
                </c:pt>
                <c:pt idx="2394">
                  <c:v>2396.75</c:v>
                </c:pt>
                <c:pt idx="2395">
                  <c:v>2398.6</c:v>
                </c:pt>
                <c:pt idx="2396">
                  <c:v>2400.25</c:v>
                </c:pt>
                <c:pt idx="2397">
                  <c:v>2402.1</c:v>
                </c:pt>
                <c:pt idx="2398">
                  <c:v>2403.4499999999998</c:v>
                </c:pt>
                <c:pt idx="2399">
                  <c:v>2405.35</c:v>
                </c:pt>
                <c:pt idx="2400">
                  <c:v>2407.1999999999998</c:v>
                </c:pt>
                <c:pt idx="2401">
                  <c:v>2408.85</c:v>
                </c:pt>
                <c:pt idx="2402">
                  <c:v>2410.5</c:v>
                </c:pt>
                <c:pt idx="2403">
                  <c:v>2412.5500000000002</c:v>
                </c:pt>
                <c:pt idx="2404">
                  <c:v>2413.8000000000002</c:v>
                </c:pt>
                <c:pt idx="2405">
                  <c:v>2415.6</c:v>
                </c:pt>
                <c:pt idx="2406">
                  <c:v>2417.3000000000002</c:v>
                </c:pt>
                <c:pt idx="2407">
                  <c:v>2419.1</c:v>
                </c:pt>
                <c:pt idx="2408">
                  <c:v>2420.6</c:v>
                </c:pt>
                <c:pt idx="2409">
                  <c:v>2422.4</c:v>
                </c:pt>
                <c:pt idx="2410">
                  <c:v>2423.8000000000002</c:v>
                </c:pt>
                <c:pt idx="2411">
                  <c:v>2425.5</c:v>
                </c:pt>
                <c:pt idx="2412">
                  <c:v>2427.1999999999998</c:v>
                </c:pt>
                <c:pt idx="2413">
                  <c:v>2429</c:v>
                </c:pt>
                <c:pt idx="2414">
                  <c:v>2430.6</c:v>
                </c:pt>
                <c:pt idx="2415">
                  <c:v>2432.4499999999998</c:v>
                </c:pt>
                <c:pt idx="2416">
                  <c:v>2433.75</c:v>
                </c:pt>
                <c:pt idx="2417">
                  <c:v>2435.75</c:v>
                </c:pt>
                <c:pt idx="2418">
                  <c:v>2437.4</c:v>
                </c:pt>
                <c:pt idx="2419">
                  <c:v>2439.4</c:v>
                </c:pt>
                <c:pt idx="2420">
                  <c:v>2441.0500000000002</c:v>
                </c:pt>
                <c:pt idx="2421">
                  <c:v>2442.9</c:v>
                </c:pt>
                <c:pt idx="2422">
                  <c:v>2444.3000000000002</c:v>
                </c:pt>
                <c:pt idx="2423">
                  <c:v>2446</c:v>
                </c:pt>
                <c:pt idx="2424">
                  <c:v>2447.6999999999998</c:v>
                </c:pt>
                <c:pt idx="2425">
                  <c:v>2449.5500000000002</c:v>
                </c:pt>
                <c:pt idx="2426">
                  <c:v>2451.15</c:v>
                </c:pt>
                <c:pt idx="2427">
                  <c:v>2453.1</c:v>
                </c:pt>
                <c:pt idx="2428">
                  <c:v>2454.5500000000002</c:v>
                </c:pt>
                <c:pt idx="2429">
                  <c:v>2456.5500000000002</c:v>
                </c:pt>
                <c:pt idx="2430">
                  <c:v>2458.4499999999998</c:v>
                </c:pt>
                <c:pt idx="2431">
                  <c:v>2460.5500000000002</c:v>
                </c:pt>
                <c:pt idx="2432">
                  <c:v>2462.1999999999998</c:v>
                </c:pt>
                <c:pt idx="2433">
                  <c:v>2464.25</c:v>
                </c:pt>
                <c:pt idx="2434">
                  <c:v>2465.65</c:v>
                </c:pt>
                <c:pt idx="2435">
                  <c:v>2467.5500000000002</c:v>
                </c:pt>
                <c:pt idx="2436">
                  <c:v>2469.4</c:v>
                </c:pt>
                <c:pt idx="2437">
                  <c:v>2471.15</c:v>
                </c:pt>
                <c:pt idx="2438">
                  <c:v>2472.8000000000002</c:v>
                </c:pt>
                <c:pt idx="2439">
                  <c:v>2474.75</c:v>
                </c:pt>
                <c:pt idx="2440">
                  <c:v>2476.0500000000002</c:v>
                </c:pt>
                <c:pt idx="2441">
                  <c:v>2477.9</c:v>
                </c:pt>
                <c:pt idx="2442">
                  <c:v>2479.65</c:v>
                </c:pt>
                <c:pt idx="2443">
                  <c:v>2481.6</c:v>
                </c:pt>
                <c:pt idx="2444">
                  <c:v>2483.4</c:v>
                </c:pt>
                <c:pt idx="2445">
                  <c:v>2485.1999999999998</c:v>
                </c:pt>
                <c:pt idx="2446">
                  <c:v>2487.1999999999998</c:v>
                </c:pt>
                <c:pt idx="2447">
                  <c:v>2489.25</c:v>
                </c:pt>
                <c:pt idx="2448">
                  <c:v>2490.9</c:v>
                </c:pt>
                <c:pt idx="2449">
                  <c:v>2492.4</c:v>
                </c:pt>
                <c:pt idx="2450">
                  <c:v>2494.1999999999998</c:v>
                </c:pt>
                <c:pt idx="2451">
                  <c:v>2497.1</c:v>
                </c:pt>
                <c:pt idx="2452">
                  <c:v>2499.1999999999998</c:v>
                </c:pt>
                <c:pt idx="2453">
                  <c:v>2501.3000000000002</c:v>
                </c:pt>
                <c:pt idx="2454">
                  <c:v>2503.5500000000002</c:v>
                </c:pt>
                <c:pt idx="2455">
                  <c:v>2505.5500000000002</c:v>
                </c:pt>
                <c:pt idx="2456">
                  <c:v>2507.65</c:v>
                </c:pt>
                <c:pt idx="2457">
                  <c:v>2509.5500000000002</c:v>
                </c:pt>
                <c:pt idx="2458">
                  <c:v>2511.4</c:v>
                </c:pt>
                <c:pt idx="2459">
                  <c:v>2513.3000000000002</c:v>
                </c:pt>
                <c:pt idx="2460">
                  <c:v>2514.85</c:v>
                </c:pt>
                <c:pt idx="2461">
                  <c:v>2516.6999999999998</c:v>
                </c:pt>
                <c:pt idx="2462">
                  <c:v>2518.5500000000002</c:v>
                </c:pt>
                <c:pt idx="2463">
                  <c:v>2520.35</c:v>
                </c:pt>
                <c:pt idx="2464">
                  <c:v>2522.15</c:v>
                </c:pt>
                <c:pt idx="2465">
                  <c:v>2523.8000000000002</c:v>
                </c:pt>
                <c:pt idx="2466">
                  <c:v>2525.65</c:v>
                </c:pt>
                <c:pt idx="2467">
                  <c:v>2527.1999999999998</c:v>
                </c:pt>
                <c:pt idx="2468">
                  <c:v>2528.9</c:v>
                </c:pt>
                <c:pt idx="2469">
                  <c:v>2530.9</c:v>
                </c:pt>
                <c:pt idx="2470">
                  <c:v>2532.5500000000002</c:v>
                </c:pt>
                <c:pt idx="2471">
                  <c:v>2534.65</c:v>
                </c:pt>
                <c:pt idx="2472">
                  <c:v>2536.35</c:v>
                </c:pt>
                <c:pt idx="2473">
                  <c:v>2538.3000000000002</c:v>
                </c:pt>
                <c:pt idx="2474">
                  <c:v>2539.9</c:v>
                </c:pt>
                <c:pt idx="2475">
                  <c:v>2541.75</c:v>
                </c:pt>
                <c:pt idx="2476">
                  <c:v>2543.6</c:v>
                </c:pt>
                <c:pt idx="2477">
                  <c:v>2545.75</c:v>
                </c:pt>
                <c:pt idx="2478">
                  <c:v>2547.8000000000002</c:v>
                </c:pt>
                <c:pt idx="2479">
                  <c:v>2549.75</c:v>
                </c:pt>
                <c:pt idx="2480">
                  <c:v>2551.3000000000002</c:v>
                </c:pt>
                <c:pt idx="2481">
                  <c:v>2553.3000000000002</c:v>
                </c:pt>
                <c:pt idx="2482">
                  <c:v>2555.1999999999998</c:v>
                </c:pt>
                <c:pt idx="2483">
                  <c:v>2557.1</c:v>
                </c:pt>
                <c:pt idx="2484">
                  <c:v>2558.85</c:v>
                </c:pt>
                <c:pt idx="2485">
                  <c:v>2560.85</c:v>
                </c:pt>
                <c:pt idx="2486">
                  <c:v>2562.6999999999998</c:v>
                </c:pt>
                <c:pt idx="2487">
                  <c:v>2564.5500000000002</c:v>
                </c:pt>
                <c:pt idx="2488">
                  <c:v>2566.3000000000002</c:v>
                </c:pt>
                <c:pt idx="2489">
                  <c:v>2568.3000000000002</c:v>
                </c:pt>
                <c:pt idx="2490">
                  <c:v>2570.0500000000002</c:v>
                </c:pt>
                <c:pt idx="2491">
                  <c:v>2572</c:v>
                </c:pt>
                <c:pt idx="2492">
                  <c:v>2573.4</c:v>
                </c:pt>
                <c:pt idx="2493">
                  <c:v>2575.5</c:v>
                </c:pt>
                <c:pt idx="2494">
                  <c:v>2577.1999999999998</c:v>
                </c:pt>
                <c:pt idx="2495">
                  <c:v>2579.25</c:v>
                </c:pt>
                <c:pt idx="2496">
                  <c:v>2581.15</c:v>
                </c:pt>
                <c:pt idx="2497">
                  <c:v>2583.1</c:v>
                </c:pt>
                <c:pt idx="2498">
                  <c:v>2585.15</c:v>
                </c:pt>
                <c:pt idx="2499">
                  <c:v>2586.9499999999998</c:v>
                </c:pt>
                <c:pt idx="2500">
                  <c:v>2588.8000000000002</c:v>
                </c:pt>
                <c:pt idx="2501">
                  <c:v>2590.85</c:v>
                </c:pt>
                <c:pt idx="2502">
                  <c:v>2592.8000000000002</c:v>
                </c:pt>
                <c:pt idx="2503">
                  <c:v>2594.65</c:v>
                </c:pt>
                <c:pt idx="2504">
                  <c:v>2596.4</c:v>
                </c:pt>
                <c:pt idx="2505">
                  <c:v>2598.35</c:v>
                </c:pt>
                <c:pt idx="2506">
                  <c:v>2600.0500000000002</c:v>
                </c:pt>
                <c:pt idx="2507">
                  <c:v>2602.0500000000002</c:v>
                </c:pt>
                <c:pt idx="2508">
                  <c:v>2603.4499999999998</c:v>
                </c:pt>
                <c:pt idx="2509">
                  <c:v>2605.5</c:v>
                </c:pt>
                <c:pt idx="2510">
                  <c:v>2607.5</c:v>
                </c:pt>
                <c:pt idx="2511">
                  <c:v>2609.3000000000002</c:v>
                </c:pt>
                <c:pt idx="2512">
                  <c:v>2610.8000000000002</c:v>
                </c:pt>
                <c:pt idx="2513">
                  <c:v>2612.75</c:v>
                </c:pt>
                <c:pt idx="2514">
                  <c:v>2614.25</c:v>
                </c:pt>
                <c:pt idx="2515">
                  <c:v>2616.4499999999998</c:v>
                </c:pt>
                <c:pt idx="2516">
                  <c:v>2618.25</c:v>
                </c:pt>
                <c:pt idx="2517">
                  <c:v>2620.3000000000002</c:v>
                </c:pt>
                <c:pt idx="2518">
                  <c:v>2621.85</c:v>
                </c:pt>
                <c:pt idx="2519">
                  <c:v>2623.85</c:v>
                </c:pt>
                <c:pt idx="2520">
                  <c:v>2626</c:v>
                </c:pt>
                <c:pt idx="2521">
                  <c:v>2627.85</c:v>
                </c:pt>
                <c:pt idx="2522">
                  <c:v>2629.9</c:v>
                </c:pt>
                <c:pt idx="2523">
                  <c:v>2632</c:v>
                </c:pt>
                <c:pt idx="2524">
                  <c:v>2633.6</c:v>
                </c:pt>
                <c:pt idx="2525">
                  <c:v>2635.55</c:v>
                </c:pt>
                <c:pt idx="2526">
                  <c:v>2637.3</c:v>
                </c:pt>
                <c:pt idx="2527">
                  <c:v>2639.1</c:v>
                </c:pt>
                <c:pt idx="2528">
                  <c:v>2640.65</c:v>
                </c:pt>
                <c:pt idx="2529">
                  <c:v>2642.5</c:v>
                </c:pt>
                <c:pt idx="2530">
                  <c:v>2644.05</c:v>
                </c:pt>
                <c:pt idx="2531">
                  <c:v>2646.05</c:v>
                </c:pt>
                <c:pt idx="2532">
                  <c:v>2647.8</c:v>
                </c:pt>
                <c:pt idx="2533">
                  <c:v>2649.8</c:v>
                </c:pt>
                <c:pt idx="2534">
                  <c:v>2651.35</c:v>
                </c:pt>
                <c:pt idx="2535">
                  <c:v>2653.45</c:v>
                </c:pt>
                <c:pt idx="2536">
                  <c:v>2655.45</c:v>
                </c:pt>
                <c:pt idx="2537">
                  <c:v>2657.45</c:v>
                </c:pt>
                <c:pt idx="2538">
                  <c:v>2659.2</c:v>
                </c:pt>
                <c:pt idx="2539">
                  <c:v>2661.05</c:v>
                </c:pt>
                <c:pt idx="2540">
                  <c:v>2662.8</c:v>
                </c:pt>
                <c:pt idx="2541">
                  <c:v>2664.75</c:v>
                </c:pt>
                <c:pt idx="2542">
                  <c:v>2666.5</c:v>
                </c:pt>
                <c:pt idx="2543">
                  <c:v>2668.35</c:v>
                </c:pt>
                <c:pt idx="2544">
                  <c:v>2669.95</c:v>
                </c:pt>
                <c:pt idx="2545">
                  <c:v>2672</c:v>
                </c:pt>
                <c:pt idx="2546">
                  <c:v>2673.9</c:v>
                </c:pt>
                <c:pt idx="2547">
                  <c:v>2675.9</c:v>
                </c:pt>
                <c:pt idx="2548">
                  <c:v>2678</c:v>
                </c:pt>
                <c:pt idx="2549">
                  <c:v>2680.05</c:v>
                </c:pt>
                <c:pt idx="2550">
                  <c:v>2681.9</c:v>
                </c:pt>
                <c:pt idx="2551">
                  <c:v>2683.8</c:v>
                </c:pt>
                <c:pt idx="2552">
                  <c:v>2685.5</c:v>
                </c:pt>
                <c:pt idx="2553">
                  <c:v>2687.45</c:v>
                </c:pt>
                <c:pt idx="2554">
                  <c:v>2689.05</c:v>
                </c:pt>
                <c:pt idx="2555">
                  <c:v>2691</c:v>
                </c:pt>
                <c:pt idx="2556">
                  <c:v>2692.9</c:v>
                </c:pt>
                <c:pt idx="2557">
                  <c:v>2694.6</c:v>
                </c:pt>
                <c:pt idx="2558">
                  <c:v>2696.6</c:v>
                </c:pt>
                <c:pt idx="2559">
                  <c:v>2698.5</c:v>
                </c:pt>
                <c:pt idx="2560">
                  <c:v>2700.3</c:v>
                </c:pt>
                <c:pt idx="2561">
                  <c:v>2702.15</c:v>
                </c:pt>
                <c:pt idx="2562">
                  <c:v>2703.75</c:v>
                </c:pt>
                <c:pt idx="2563">
                  <c:v>2705.9</c:v>
                </c:pt>
                <c:pt idx="2564">
                  <c:v>2708.05</c:v>
                </c:pt>
                <c:pt idx="2565">
                  <c:v>2710.05</c:v>
                </c:pt>
                <c:pt idx="2566">
                  <c:v>2712</c:v>
                </c:pt>
                <c:pt idx="2567">
                  <c:v>2713.85</c:v>
                </c:pt>
                <c:pt idx="2568">
                  <c:v>2715.5</c:v>
                </c:pt>
                <c:pt idx="2569">
                  <c:v>2717.65</c:v>
                </c:pt>
                <c:pt idx="2570">
                  <c:v>2719.3</c:v>
                </c:pt>
                <c:pt idx="2571">
                  <c:v>2721.35</c:v>
                </c:pt>
                <c:pt idx="2572">
                  <c:v>2723.3</c:v>
                </c:pt>
                <c:pt idx="2573">
                  <c:v>2725.5</c:v>
                </c:pt>
                <c:pt idx="2574">
                  <c:v>2727.45</c:v>
                </c:pt>
                <c:pt idx="2575">
                  <c:v>2729.2</c:v>
                </c:pt>
                <c:pt idx="2576">
                  <c:v>2730.8</c:v>
                </c:pt>
                <c:pt idx="2577">
                  <c:v>2733.35</c:v>
                </c:pt>
                <c:pt idx="2578">
                  <c:v>2735.95</c:v>
                </c:pt>
                <c:pt idx="2579">
                  <c:v>2738.3</c:v>
                </c:pt>
                <c:pt idx="2580">
                  <c:v>2740.4</c:v>
                </c:pt>
                <c:pt idx="2581">
                  <c:v>2742.7</c:v>
                </c:pt>
                <c:pt idx="2582">
                  <c:v>2744.95</c:v>
                </c:pt>
                <c:pt idx="2583">
                  <c:v>2747.15</c:v>
                </c:pt>
                <c:pt idx="2584">
                  <c:v>2749.25</c:v>
                </c:pt>
                <c:pt idx="2585">
                  <c:v>2751.15</c:v>
                </c:pt>
                <c:pt idx="2586">
                  <c:v>2753.2</c:v>
                </c:pt>
                <c:pt idx="2587">
                  <c:v>2755.35</c:v>
                </c:pt>
                <c:pt idx="2588">
                  <c:v>2757.1</c:v>
                </c:pt>
                <c:pt idx="2589">
                  <c:v>2759.15</c:v>
                </c:pt>
                <c:pt idx="2590">
                  <c:v>2760.75</c:v>
                </c:pt>
                <c:pt idx="2591">
                  <c:v>2762.85</c:v>
                </c:pt>
                <c:pt idx="2592">
                  <c:v>2764.75</c:v>
                </c:pt>
                <c:pt idx="2593">
                  <c:v>2766.9</c:v>
                </c:pt>
                <c:pt idx="2594">
                  <c:v>2768.75</c:v>
                </c:pt>
                <c:pt idx="2595">
                  <c:v>2770.75</c:v>
                </c:pt>
                <c:pt idx="2596">
                  <c:v>2772.55</c:v>
                </c:pt>
                <c:pt idx="2597">
                  <c:v>2774.65</c:v>
                </c:pt>
                <c:pt idx="2598">
                  <c:v>2776.4</c:v>
                </c:pt>
                <c:pt idx="2599">
                  <c:v>2778.1</c:v>
                </c:pt>
                <c:pt idx="2600">
                  <c:v>2779.7</c:v>
                </c:pt>
                <c:pt idx="2601">
                  <c:v>2781.85</c:v>
                </c:pt>
                <c:pt idx="2602">
                  <c:v>2783.5</c:v>
                </c:pt>
                <c:pt idx="2603">
                  <c:v>2785.6</c:v>
                </c:pt>
                <c:pt idx="2604">
                  <c:v>2787.2</c:v>
                </c:pt>
                <c:pt idx="2605">
                  <c:v>2789.15</c:v>
                </c:pt>
                <c:pt idx="2606">
                  <c:v>2791.1</c:v>
                </c:pt>
                <c:pt idx="2607">
                  <c:v>2793.1</c:v>
                </c:pt>
                <c:pt idx="2608">
                  <c:v>2794.8</c:v>
                </c:pt>
                <c:pt idx="2609">
                  <c:v>2797.15</c:v>
                </c:pt>
                <c:pt idx="2610">
                  <c:v>2798.9</c:v>
                </c:pt>
                <c:pt idx="2611">
                  <c:v>2800.9</c:v>
                </c:pt>
                <c:pt idx="2612">
                  <c:v>2802.65</c:v>
                </c:pt>
                <c:pt idx="2613">
                  <c:v>2804.7</c:v>
                </c:pt>
                <c:pt idx="2614">
                  <c:v>2807.1</c:v>
                </c:pt>
                <c:pt idx="2615">
                  <c:v>2809</c:v>
                </c:pt>
                <c:pt idx="2616">
                  <c:v>2811.15</c:v>
                </c:pt>
                <c:pt idx="2617">
                  <c:v>2813.2</c:v>
                </c:pt>
                <c:pt idx="2618">
                  <c:v>2815.35</c:v>
                </c:pt>
                <c:pt idx="2619">
                  <c:v>2817.2</c:v>
                </c:pt>
                <c:pt idx="2620">
                  <c:v>2819.05</c:v>
                </c:pt>
                <c:pt idx="2621">
                  <c:v>2821.15</c:v>
                </c:pt>
                <c:pt idx="2622">
                  <c:v>2822.95</c:v>
                </c:pt>
                <c:pt idx="2623">
                  <c:v>2825.05</c:v>
                </c:pt>
                <c:pt idx="2624">
                  <c:v>2826.95</c:v>
                </c:pt>
                <c:pt idx="2625">
                  <c:v>2829.05</c:v>
                </c:pt>
                <c:pt idx="2626">
                  <c:v>2830.95</c:v>
                </c:pt>
                <c:pt idx="2627">
                  <c:v>2833.05</c:v>
                </c:pt>
                <c:pt idx="2628">
                  <c:v>2834.75</c:v>
                </c:pt>
                <c:pt idx="2629">
                  <c:v>2836.85</c:v>
                </c:pt>
                <c:pt idx="2630">
                  <c:v>2838.55</c:v>
                </c:pt>
                <c:pt idx="2631">
                  <c:v>2840.55</c:v>
                </c:pt>
                <c:pt idx="2632">
                  <c:v>2842.7</c:v>
                </c:pt>
                <c:pt idx="2633">
                  <c:v>2844.7</c:v>
                </c:pt>
                <c:pt idx="2634">
                  <c:v>2846.5</c:v>
                </c:pt>
                <c:pt idx="2635">
                  <c:v>2848.4</c:v>
                </c:pt>
                <c:pt idx="2636">
                  <c:v>2850.35</c:v>
                </c:pt>
                <c:pt idx="2637">
                  <c:v>2852.3</c:v>
                </c:pt>
                <c:pt idx="2638">
                  <c:v>2854.45</c:v>
                </c:pt>
                <c:pt idx="2639">
                  <c:v>2856.45</c:v>
                </c:pt>
                <c:pt idx="2640">
                  <c:v>2858.1</c:v>
                </c:pt>
                <c:pt idx="2641">
                  <c:v>2860.05</c:v>
                </c:pt>
                <c:pt idx="2642">
                  <c:v>2862.2</c:v>
                </c:pt>
                <c:pt idx="2643">
                  <c:v>2864.25</c:v>
                </c:pt>
                <c:pt idx="2644">
                  <c:v>2865.95</c:v>
                </c:pt>
                <c:pt idx="2645">
                  <c:v>2868</c:v>
                </c:pt>
                <c:pt idx="2646">
                  <c:v>2870.1</c:v>
                </c:pt>
                <c:pt idx="2647">
                  <c:v>2872</c:v>
                </c:pt>
                <c:pt idx="2648">
                  <c:v>2874.05</c:v>
                </c:pt>
                <c:pt idx="2649">
                  <c:v>2875.9</c:v>
                </c:pt>
                <c:pt idx="2650">
                  <c:v>2877.55</c:v>
                </c:pt>
                <c:pt idx="2651">
                  <c:v>2879.4</c:v>
                </c:pt>
                <c:pt idx="2652">
                  <c:v>2881.15</c:v>
                </c:pt>
                <c:pt idx="2653">
                  <c:v>2883.4</c:v>
                </c:pt>
                <c:pt idx="2654">
                  <c:v>2885.5</c:v>
                </c:pt>
                <c:pt idx="2655">
                  <c:v>2887.45</c:v>
                </c:pt>
                <c:pt idx="2656">
                  <c:v>2889.6</c:v>
                </c:pt>
                <c:pt idx="2657">
                  <c:v>2891.65</c:v>
                </c:pt>
                <c:pt idx="2658">
                  <c:v>2893.45</c:v>
                </c:pt>
                <c:pt idx="2659">
                  <c:v>2895.3</c:v>
                </c:pt>
                <c:pt idx="2660">
                  <c:v>2897.3</c:v>
                </c:pt>
                <c:pt idx="2661">
                  <c:v>2899.15</c:v>
                </c:pt>
                <c:pt idx="2662">
                  <c:v>2901.25</c:v>
                </c:pt>
                <c:pt idx="2663">
                  <c:v>2903.2</c:v>
                </c:pt>
                <c:pt idx="2664">
                  <c:v>2905.05</c:v>
                </c:pt>
                <c:pt idx="2665">
                  <c:v>2906.95</c:v>
                </c:pt>
                <c:pt idx="2666">
                  <c:v>2909.05</c:v>
                </c:pt>
                <c:pt idx="2667">
                  <c:v>2910.9</c:v>
                </c:pt>
                <c:pt idx="2668">
                  <c:v>2913.05</c:v>
                </c:pt>
                <c:pt idx="2669">
                  <c:v>2915</c:v>
                </c:pt>
                <c:pt idx="2670">
                  <c:v>2916.8</c:v>
                </c:pt>
                <c:pt idx="2671">
                  <c:v>2918.7</c:v>
                </c:pt>
                <c:pt idx="2672">
                  <c:v>2920.7</c:v>
                </c:pt>
                <c:pt idx="2673">
                  <c:v>2922.55</c:v>
                </c:pt>
                <c:pt idx="2674">
                  <c:v>2924.65</c:v>
                </c:pt>
                <c:pt idx="2675">
                  <c:v>2926.6</c:v>
                </c:pt>
                <c:pt idx="2676">
                  <c:v>2928.5</c:v>
                </c:pt>
                <c:pt idx="2677">
                  <c:v>2930.45</c:v>
                </c:pt>
                <c:pt idx="2678">
                  <c:v>2932.65</c:v>
                </c:pt>
                <c:pt idx="2679">
                  <c:v>2934.5</c:v>
                </c:pt>
                <c:pt idx="2680">
                  <c:v>2936.7</c:v>
                </c:pt>
                <c:pt idx="2681">
                  <c:v>2938.65</c:v>
                </c:pt>
                <c:pt idx="2682">
                  <c:v>2940.4</c:v>
                </c:pt>
                <c:pt idx="2683">
                  <c:v>2942.45</c:v>
                </c:pt>
                <c:pt idx="2684">
                  <c:v>2944.75</c:v>
                </c:pt>
                <c:pt idx="2685">
                  <c:v>2946.65</c:v>
                </c:pt>
                <c:pt idx="2686">
                  <c:v>2948.8</c:v>
                </c:pt>
                <c:pt idx="2687">
                  <c:v>2950.7</c:v>
                </c:pt>
                <c:pt idx="2688">
                  <c:v>2952.6</c:v>
                </c:pt>
                <c:pt idx="2689">
                  <c:v>2954.65</c:v>
                </c:pt>
                <c:pt idx="2690">
                  <c:v>2956.75</c:v>
                </c:pt>
                <c:pt idx="2691">
                  <c:v>2958.9</c:v>
                </c:pt>
                <c:pt idx="2692">
                  <c:v>2960.6</c:v>
                </c:pt>
                <c:pt idx="2693">
                  <c:v>2962.8</c:v>
                </c:pt>
                <c:pt idx="2694">
                  <c:v>2964.9</c:v>
                </c:pt>
                <c:pt idx="2695">
                  <c:v>2966.75</c:v>
                </c:pt>
                <c:pt idx="2696">
                  <c:v>2968.95</c:v>
                </c:pt>
                <c:pt idx="2697">
                  <c:v>2970.8</c:v>
                </c:pt>
                <c:pt idx="2698">
                  <c:v>2972.55</c:v>
                </c:pt>
                <c:pt idx="2699">
                  <c:v>2974.45</c:v>
                </c:pt>
                <c:pt idx="2700">
                  <c:v>2976.45</c:v>
                </c:pt>
                <c:pt idx="2701">
                  <c:v>2978.4</c:v>
                </c:pt>
                <c:pt idx="2702">
                  <c:v>2980.65</c:v>
                </c:pt>
                <c:pt idx="2703">
                  <c:v>2982.5</c:v>
                </c:pt>
                <c:pt idx="2704">
                  <c:v>2984.75</c:v>
                </c:pt>
                <c:pt idx="2705">
                  <c:v>2986.8</c:v>
                </c:pt>
                <c:pt idx="2706">
                  <c:v>2988.4</c:v>
                </c:pt>
                <c:pt idx="2707">
                  <c:v>2990.75</c:v>
                </c:pt>
                <c:pt idx="2708">
                  <c:v>2992.8</c:v>
                </c:pt>
                <c:pt idx="2709">
                  <c:v>2994.75</c:v>
                </c:pt>
                <c:pt idx="2710">
                  <c:v>2996.75</c:v>
                </c:pt>
                <c:pt idx="2711">
                  <c:v>2999</c:v>
                </c:pt>
                <c:pt idx="2712">
                  <c:v>3001</c:v>
                </c:pt>
                <c:pt idx="2713">
                  <c:v>3003.25</c:v>
                </c:pt>
                <c:pt idx="2714">
                  <c:v>3005.45</c:v>
                </c:pt>
                <c:pt idx="2715">
                  <c:v>3007.45</c:v>
                </c:pt>
                <c:pt idx="2716">
                  <c:v>3008.95</c:v>
                </c:pt>
                <c:pt idx="2717">
                  <c:v>3011.15</c:v>
                </c:pt>
                <c:pt idx="2718">
                  <c:v>3013.15</c:v>
                </c:pt>
                <c:pt idx="2719">
                  <c:v>3015.2</c:v>
                </c:pt>
                <c:pt idx="2720">
                  <c:v>3017.1</c:v>
                </c:pt>
                <c:pt idx="2721">
                  <c:v>3019.45</c:v>
                </c:pt>
                <c:pt idx="2722">
                  <c:v>3021.35</c:v>
                </c:pt>
                <c:pt idx="2723">
                  <c:v>3023.5</c:v>
                </c:pt>
                <c:pt idx="2724">
                  <c:v>3025.8</c:v>
                </c:pt>
                <c:pt idx="2725">
                  <c:v>3028.85</c:v>
                </c:pt>
                <c:pt idx="2726">
                  <c:v>3031.55</c:v>
                </c:pt>
                <c:pt idx="2727">
                  <c:v>3034.2</c:v>
                </c:pt>
                <c:pt idx="2728">
                  <c:v>3036.9</c:v>
                </c:pt>
                <c:pt idx="2729">
                  <c:v>3039.25</c:v>
                </c:pt>
                <c:pt idx="2730">
                  <c:v>3041.65</c:v>
                </c:pt>
                <c:pt idx="2731">
                  <c:v>3044.15</c:v>
                </c:pt>
                <c:pt idx="2732">
                  <c:v>3046.3</c:v>
                </c:pt>
                <c:pt idx="2733">
                  <c:v>3048.45</c:v>
                </c:pt>
                <c:pt idx="2734">
                  <c:v>3050.65</c:v>
                </c:pt>
                <c:pt idx="2735">
                  <c:v>3052.85</c:v>
                </c:pt>
                <c:pt idx="2736">
                  <c:v>3055</c:v>
                </c:pt>
                <c:pt idx="2737">
                  <c:v>3057.25</c:v>
                </c:pt>
                <c:pt idx="2738">
                  <c:v>3059.4</c:v>
                </c:pt>
                <c:pt idx="2739">
                  <c:v>3061.7</c:v>
                </c:pt>
                <c:pt idx="2740">
                  <c:v>3064.15</c:v>
                </c:pt>
                <c:pt idx="2741">
                  <c:v>3066.45</c:v>
                </c:pt>
                <c:pt idx="2742">
                  <c:v>3068.45</c:v>
                </c:pt>
                <c:pt idx="2743">
                  <c:v>3070.75</c:v>
                </c:pt>
                <c:pt idx="2744">
                  <c:v>3072.75</c:v>
                </c:pt>
                <c:pt idx="2745">
                  <c:v>3074.85</c:v>
                </c:pt>
                <c:pt idx="2746">
                  <c:v>3077.3</c:v>
                </c:pt>
                <c:pt idx="2747">
                  <c:v>3079.4</c:v>
                </c:pt>
                <c:pt idx="2748">
                  <c:v>3081.35</c:v>
                </c:pt>
                <c:pt idx="2749">
                  <c:v>3083.55</c:v>
                </c:pt>
                <c:pt idx="2750">
                  <c:v>3085.35</c:v>
                </c:pt>
                <c:pt idx="2751">
                  <c:v>3087.3</c:v>
                </c:pt>
                <c:pt idx="2752">
                  <c:v>3089.6</c:v>
                </c:pt>
                <c:pt idx="2753">
                  <c:v>3091.95</c:v>
                </c:pt>
                <c:pt idx="2754">
                  <c:v>3093.95</c:v>
                </c:pt>
                <c:pt idx="2755">
                  <c:v>3096.3</c:v>
                </c:pt>
                <c:pt idx="2756">
                  <c:v>3098.35</c:v>
                </c:pt>
                <c:pt idx="2757">
                  <c:v>3100.55</c:v>
                </c:pt>
                <c:pt idx="2758">
                  <c:v>3102.7</c:v>
                </c:pt>
                <c:pt idx="2759">
                  <c:v>3105</c:v>
                </c:pt>
                <c:pt idx="2760">
                  <c:v>3107.15</c:v>
                </c:pt>
                <c:pt idx="2761">
                  <c:v>3109.2</c:v>
                </c:pt>
                <c:pt idx="2762">
                  <c:v>3111.35</c:v>
                </c:pt>
                <c:pt idx="2763">
                  <c:v>3113.5</c:v>
                </c:pt>
                <c:pt idx="2764">
                  <c:v>3115.7</c:v>
                </c:pt>
                <c:pt idx="2765">
                  <c:v>3117.8</c:v>
                </c:pt>
                <c:pt idx="2766">
                  <c:v>3120.05</c:v>
                </c:pt>
                <c:pt idx="2767">
                  <c:v>3122.4</c:v>
                </c:pt>
                <c:pt idx="2768">
                  <c:v>3124.5</c:v>
                </c:pt>
                <c:pt idx="2769">
                  <c:v>3126.55</c:v>
                </c:pt>
                <c:pt idx="2770">
                  <c:v>3128.75</c:v>
                </c:pt>
                <c:pt idx="2771">
                  <c:v>3131.3</c:v>
                </c:pt>
                <c:pt idx="2772">
                  <c:v>3133.25</c:v>
                </c:pt>
                <c:pt idx="2773">
                  <c:v>3135.25</c:v>
                </c:pt>
                <c:pt idx="2774">
                  <c:v>3137.25</c:v>
                </c:pt>
                <c:pt idx="2775">
                  <c:v>3139.95</c:v>
                </c:pt>
                <c:pt idx="2776">
                  <c:v>3141.65</c:v>
                </c:pt>
                <c:pt idx="2777">
                  <c:v>3143.8</c:v>
                </c:pt>
                <c:pt idx="2778">
                  <c:v>3145.75</c:v>
                </c:pt>
                <c:pt idx="2779">
                  <c:v>3147.85</c:v>
                </c:pt>
                <c:pt idx="2780">
                  <c:v>3150</c:v>
                </c:pt>
                <c:pt idx="2781">
                  <c:v>3152.65</c:v>
                </c:pt>
                <c:pt idx="2782">
                  <c:v>3154.5</c:v>
                </c:pt>
                <c:pt idx="2783">
                  <c:v>3156.65</c:v>
                </c:pt>
                <c:pt idx="2784">
                  <c:v>3158.65</c:v>
                </c:pt>
                <c:pt idx="2785">
                  <c:v>3160.75</c:v>
                </c:pt>
                <c:pt idx="2786">
                  <c:v>3162.8</c:v>
                </c:pt>
                <c:pt idx="2787">
                  <c:v>3165.15</c:v>
                </c:pt>
                <c:pt idx="2788">
                  <c:v>3167.4</c:v>
                </c:pt>
                <c:pt idx="2789">
                  <c:v>3169.6</c:v>
                </c:pt>
                <c:pt idx="2790">
                  <c:v>3171.9</c:v>
                </c:pt>
                <c:pt idx="2791">
                  <c:v>3174.35</c:v>
                </c:pt>
                <c:pt idx="2792">
                  <c:v>3176.25</c:v>
                </c:pt>
                <c:pt idx="2793">
                  <c:v>3178.55</c:v>
                </c:pt>
                <c:pt idx="2794">
                  <c:v>3180.85</c:v>
                </c:pt>
                <c:pt idx="2795">
                  <c:v>3183.25</c:v>
                </c:pt>
                <c:pt idx="2796">
                  <c:v>3185.25</c:v>
                </c:pt>
                <c:pt idx="2797">
                  <c:v>3187.8</c:v>
                </c:pt>
                <c:pt idx="2798">
                  <c:v>3189.55</c:v>
                </c:pt>
                <c:pt idx="2799">
                  <c:v>3191.85</c:v>
                </c:pt>
                <c:pt idx="2800">
                  <c:v>3194.3</c:v>
                </c:pt>
                <c:pt idx="2801">
                  <c:v>3196.95</c:v>
                </c:pt>
                <c:pt idx="2802">
                  <c:v>3199.3</c:v>
                </c:pt>
                <c:pt idx="2803">
                  <c:v>3201.8</c:v>
                </c:pt>
                <c:pt idx="2804">
                  <c:v>3203.85</c:v>
                </c:pt>
                <c:pt idx="2805">
                  <c:v>3205.95</c:v>
                </c:pt>
                <c:pt idx="2806">
                  <c:v>3208.25</c:v>
                </c:pt>
                <c:pt idx="2807">
                  <c:v>3210.8</c:v>
                </c:pt>
                <c:pt idx="2808">
                  <c:v>3212.85</c:v>
                </c:pt>
                <c:pt idx="2809">
                  <c:v>3215.35</c:v>
                </c:pt>
                <c:pt idx="2810">
                  <c:v>3217.5</c:v>
                </c:pt>
                <c:pt idx="2811">
                  <c:v>3219.95</c:v>
                </c:pt>
                <c:pt idx="2812">
                  <c:v>3222.4</c:v>
                </c:pt>
                <c:pt idx="2813">
                  <c:v>3224.85</c:v>
                </c:pt>
                <c:pt idx="2814">
                  <c:v>3227.25</c:v>
                </c:pt>
                <c:pt idx="2815">
                  <c:v>3229.45</c:v>
                </c:pt>
                <c:pt idx="2816">
                  <c:v>3231.85</c:v>
                </c:pt>
                <c:pt idx="2817">
                  <c:v>3234.25</c:v>
                </c:pt>
                <c:pt idx="2818">
                  <c:v>3236.3</c:v>
                </c:pt>
                <c:pt idx="2819">
                  <c:v>3239.55</c:v>
                </c:pt>
                <c:pt idx="2820">
                  <c:v>3241.7</c:v>
                </c:pt>
                <c:pt idx="2821">
                  <c:v>3244</c:v>
                </c:pt>
                <c:pt idx="2822">
                  <c:v>3246.95</c:v>
                </c:pt>
                <c:pt idx="2823">
                  <c:v>3249.55</c:v>
                </c:pt>
                <c:pt idx="2824">
                  <c:v>3251.8</c:v>
                </c:pt>
                <c:pt idx="2825">
                  <c:v>3254</c:v>
                </c:pt>
                <c:pt idx="2826">
                  <c:v>3256.15</c:v>
                </c:pt>
                <c:pt idx="2827">
                  <c:v>3258.65</c:v>
                </c:pt>
                <c:pt idx="2828">
                  <c:v>3260.85</c:v>
                </c:pt>
                <c:pt idx="2829">
                  <c:v>3263.05</c:v>
                </c:pt>
                <c:pt idx="2830">
                  <c:v>3265.45</c:v>
                </c:pt>
                <c:pt idx="2831">
                  <c:v>3267.65</c:v>
                </c:pt>
                <c:pt idx="2832">
                  <c:v>3269.6</c:v>
                </c:pt>
                <c:pt idx="2833">
                  <c:v>3271.7</c:v>
                </c:pt>
                <c:pt idx="2834">
                  <c:v>3273.95</c:v>
                </c:pt>
                <c:pt idx="2835">
                  <c:v>3276.25</c:v>
                </c:pt>
                <c:pt idx="2836">
                  <c:v>3278.5</c:v>
                </c:pt>
                <c:pt idx="2837">
                  <c:v>3280.65</c:v>
                </c:pt>
                <c:pt idx="2838">
                  <c:v>3282.95</c:v>
                </c:pt>
                <c:pt idx="2839">
                  <c:v>3285.3</c:v>
                </c:pt>
                <c:pt idx="2840">
                  <c:v>3287.2</c:v>
                </c:pt>
                <c:pt idx="2841">
                  <c:v>3289.3</c:v>
                </c:pt>
                <c:pt idx="2842">
                  <c:v>3291.65</c:v>
                </c:pt>
                <c:pt idx="2843">
                  <c:v>3294.2</c:v>
                </c:pt>
                <c:pt idx="2844">
                  <c:v>3296.25</c:v>
                </c:pt>
                <c:pt idx="2845">
                  <c:v>3298.35</c:v>
                </c:pt>
                <c:pt idx="2846">
                  <c:v>3300.1</c:v>
                </c:pt>
                <c:pt idx="2847">
                  <c:v>3302.2</c:v>
                </c:pt>
                <c:pt idx="2848">
                  <c:v>3304.2</c:v>
                </c:pt>
                <c:pt idx="2849">
                  <c:v>3306.6</c:v>
                </c:pt>
                <c:pt idx="2850">
                  <c:v>3308.95</c:v>
                </c:pt>
                <c:pt idx="2851">
                  <c:v>3311.15</c:v>
                </c:pt>
                <c:pt idx="2852">
                  <c:v>3313.55</c:v>
                </c:pt>
                <c:pt idx="2853">
                  <c:v>3316.15</c:v>
                </c:pt>
                <c:pt idx="2854">
                  <c:v>3318.25</c:v>
                </c:pt>
                <c:pt idx="2855">
                  <c:v>3320.7</c:v>
                </c:pt>
                <c:pt idx="2856">
                  <c:v>3322.75</c:v>
                </c:pt>
                <c:pt idx="2857">
                  <c:v>3326.05</c:v>
                </c:pt>
                <c:pt idx="2858">
                  <c:v>3329.1</c:v>
                </c:pt>
                <c:pt idx="2859">
                  <c:v>3331.8</c:v>
                </c:pt>
                <c:pt idx="2860">
                  <c:v>3334.6</c:v>
                </c:pt>
                <c:pt idx="2861">
                  <c:v>3337.15</c:v>
                </c:pt>
                <c:pt idx="2862">
                  <c:v>3339.3</c:v>
                </c:pt>
                <c:pt idx="2863">
                  <c:v>3341.8</c:v>
                </c:pt>
                <c:pt idx="2864">
                  <c:v>3344.15</c:v>
                </c:pt>
                <c:pt idx="2865">
                  <c:v>3346.05</c:v>
                </c:pt>
                <c:pt idx="2866">
                  <c:v>3348.45</c:v>
                </c:pt>
                <c:pt idx="2867">
                  <c:v>3350.65</c:v>
                </c:pt>
                <c:pt idx="2868">
                  <c:v>3352.8</c:v>
                </c:pt>
                <c:pt idx="2869">
                  <c:v>3354.9</c:v>
                </c:pt>
                <c:pt idx="2870">
                  <c:v>3357.15</c:v>
                </c:pt>
                <c:pt idx="2871">
                  <c:v>3359.55</c:v>
                </c:pt>
                <c:pt idx="2872">
                  <c:v>3361.9</c:v>
                </c:pt>
                <c:pt idx="2873">
                  <c:v>3365.15</c:v>
                </c:pt>
                <c:pt idx="2874">
                  <c:v>3367.65</c:v>
                </c:pt>
                <c:pt idx="2875">
                  <c:v>3370.4</c:v>
                </c:pt>
                <c:pt idx="2876">
                  <c:v>3373.05</c:v>
                </c:pt>
                <c:pt idx="2877">
                  <c:v>3375.75</c:v>
                </c:pt>
                <c:pt idx="2878">
                  <c:v>3377.95</c:v>
                </c:pt>
                <c:pt idx="2879">
                  <c:v>3380.3</c:v>
                </c:pt>
                <c:pt idx="2880">
                  <c:v>3382.25</c:v>
                </c:pt>
                <c:pt idx="2881">
                  <c:v>3384.5</c:v>
                </c:pt>
                <c:pt idx="2882">
                  <c:v>3386.55</c:v>
                </c:pt>
                <c:pt idx="2883">
                  <c:v>3388.65</c:v>
                </c:pt>
                <c:pt idx="2884">
                  <c:v>3390.55</c:v>
                </c:pt>
                <c:pt idx="2885">
                  <c:v>3392.8</c:v>
                </c:pt>
                <c:pt idx="2886">
                  <c:v>3394.5</c:v>
                </c:pt>
                <c:pt idx="2887">
                  <c:v>3396.5</c:v>
                </c:pt>
                <c:pt idx="2888">
                  <c:v>3398.6</c:v>
                </c:pt>
                <c:pt idx="2889">
                  <c:v>3400.8</c:v>
                </c:pt>
                <c:pt idx="2890">
                  <c:v>3402.9</c:v>
                </c:pt>
                <c:pt idx="2891">
                  <c:v>3405.1</c:v>
                </c:pt>
                <c:pt idx="2892">
                  <c:v>3407.35</c:v>
                </c:pt>
                <c:pt idx="2893">
                  <c:v>3409.4</c:v>
                </c:pt>
                <c:pt idx="2894">
                  <c:v>3411.5</c:v>
                </c:pt>
                <c:pt idx="2895">
                  <c:v>3413.85</c:v>
                </c:pt>
                <c:pt idx="2896">
                  <c:v>3415.75</c:v>
                </c:pt>
                <c:pt idx="2897">
                  <c:v>3417.8</c:v>
                </c:pt>
                <c:pt idx="2898">
                  <c:v>3420</c:v>
                </c:pt>
                <c:pt idx="2899">
                  <c:v>3422.55</c:v>
                </c:pt>
                <c:pt idx="2900">
                  <c:v>3424.6</c:v>
                </c:pt>
                <c:pt idx="2901">
                  <c:v>3426.8</c:v>
                </c:pt>
                <c:pt idx="2902">
                  <c:v>3428.85</c:v>
                </c:pt>
                <c:pt idx="2903">
                  <c:v>3431.15</c:v>
                </c:pt>
                <c:pt idx="2904">
                  <c:v>3433</c:v>
                </c:pt>
                <c:pt idx="2905">
                  <c:v>3435.55</c:v>
                </c:pt>
                <c:pt idx="2906">
                  <c:v>3437.6</c:v>
                </c:pt>
                <c:pt idx="2907">
                  <c:v>3439.6</c:v>
                </c:pt>
                <c:pt idx="2908">
                  <c:v>3441.8</c:v>
                </c:pt>
                <c:pt idx="2909">
                  <c:v>3444.15</c:v>
                </c:pt>
                <c:pt idx="2910">
                  <c:v>3446.4</c:v>
                </c:pt>
                <c:pt idx="2911">
                  <c:v>3448.85</c:v>
                </c:pt>
                <c:pt idx="2912">
                  <c:v>3450.95</c:v>
                </c:pt>
                <c:pt idx="2913">
                  <c:v>3453.35</c:v>
                </c:pt>
                <c:pt idx="2914">
                  <c:v>3455.8</c:v>
                </c:pt>
                <c:pt idx="2915">
                  <c:v>3458.1</c:v>
                </c:pt>
                <c:pt idx="2916">
                  <c:v>3460.2</c:v>
                </c:pt>
                <c:pt idx="2917">
                  <c:v>3462.1</c:v>
                </c:pt>
                <c:pt idx="2918">
                  <c:v>3464.15</c:v>
                </c:pt>
                <c:pt idx="2919">
                  <c:v>3466.35</c:v>
                </c:pt>
                <c:pt idx="2920">
                  <c:v>3468.85</c:v>
                </c:pt>
                <c:pt idx="2921">
                  <c:v>3471.25</c:v>
                </c:pt>
                <c:pt idx="2922">
                  <c:v>3473.5</c:v>
                </c:pt>
                <c:pt idx="2923">
                  <c:v>3475.6</c:v>
                </c:pt>
                <c:pt idx="2924">
                  <c:v>3478.05</c:v>
                </c:pt>
                <c:pt idx="2925">
                  <c:v>3480.2</c:v>
                </c:pt>
                <c:pt idx="2926">
                  <c:v>3482.5</c:v>
                </c:pt>
                <c:pt idx="2927">
                  <c:v>3485.05</c:v>
                </c:pt>
                <c:pt idx="2928">
                  <c:v>3486.85</c:v>
                </c:pt>
                <c:pt idx="2929">
                  <c:v>3489.1</c:v>
                </c:pt>
                <c:pt idx="2930">
                  <c:v>3491.1</c:v>
                </c:pt>
                <c:pt idx="2931">
                  <c:v>3493.6</c:v>
                </c:pt>
                <c:pt idx="2932">
                  <c:v>3495.6</c:v>
                </c:pt>
                <c:pt idx="2933">
                  <c:v>3498.25</c:v>
                </c:pt>
                <c:pt idx="2934">
                  <c:v>3499.95</c:v>
                </c:pt>
                <c:pt idx="2935">
                  <c:v>3502.4</c:v>
                </c:pt>
                <c:pt idx="2936">
                  <c:v>3504.5</c:v>
                </c:pt>
                <c:pt idx="2937">
                  <c:v>3506.7</c:v>
                </c:pt>
                <c:pt idx="2938">
                  <c:v>3509.25</c:v>
                </c:pt>
                <c:pt idx="2939">
                  <c:v>3511.25</c:v>
                </c:pt>
                <c:pt idx="2940">
                  <c:v>3513.2</c:v>
                </c:pt>
                <c:pt idx="2941">
                  <c:v>3515.15</c:v>
                </c:pt>
                <c:pt idx="2942">
                  <c:v>3517.1</c:v>
                </c:pt>
                <c:pt idx="2943">
                  <c:v>3519.2</c:v>
                </c:pt>
                <c:pt idx="2944">
                  <c:v>3521.95</c:v>
                </c:pt>
                <c:pt idx="2945">
                  <c:v>3524.2</c:v>
                </c:pt>
                <c:pt idx="2946">
                  <c:v>3526.6</c:v>
                </c:pt>
                <c:pt idx="2947">
                  <c:v>3528.45</c:v>
                </c:pt>
                <c:pt idx="2948">
                  <c:v>3530.9</c:v>
                </c:pt>
                <c:pt idx="2949">
                  <c:v>3533.55</c:v>
                </c:pt>
                <c:pt idx="2950">
                  <c:v>3535.5</c:v>
                </c:pt>
                <c:pt idx="2951">
                  <c:v>3537.65</c:v>
                </c:pt>
                <c:pt idx="2952">
                  <c:v>3539.9</c:v>
                </c:pt>
                <c:pt idx="2953">
                  <c:v>3542.4</c:v>
                </c:pt>
                <c:pt idx="2954">
                  <c:v>3544.5</c:v>
                </c:pt>
                <c:pt idx="2955">
                  <c:v>3546.9</c:v>
                </c:pt>
                <c:pt idx="2956">
                  <c:v>3549.4</c:v>
                </c:pt>
                <c:pt idx="2957">
                  <c:v>3552.25</c:v>
                </c:pt>
                <c:pt idx="2958">
                  <c:v>3554.4</c:v>
                </c:pt>
                <c:pt idx="2959">
                  <c:v>3556.75</c:v>
                </c:pt>
                <c:pt idx="2960">
                  <c:v>3558.55</c:v>
                </c:pt>
                <c:pt idx="2961">
                  <c:v>3560.85</c:v>
                </c:pt>
                <c:pt idx="2962">
                  <c:v>3563.3</c:v>
                </c:pt>
                <c:pt idx="2963">
                  <c:v>3565.9</c:v>
                </c:pt>
                <c:pt idx="2964">
                  <c:v>3568.2</c:v>
                </c:pt>
                <c:pt idx="2965">
                  <c:v>3570.95</c:v>
                </c:pt>
                <c:pt idx="2966">
                  <c:v>3573.1</c:v>
                </c:pt>
                <c:pt idx="2967">
                  <c:v>3575.4</c:v>
                </c:pt>
                <c:pt idx="2968">
                  <c:v>3577.8</c:v>
                </c:pt>
                <c:pt idx="2969">
                  <c:v>3580.45</c:v>
                </c:pt>
                <c:pt idx="2970">
                  <c:v>3582.55</c:v>
                </c:pt>
                <c:pt idx="2971">
                  <c:v>3585.15</c:v>
                </c:pt>
                <c:pt idx="2972">
                  <c:v>3587.3</c:v>
                </c:pt>
                <c:pt idx="2973">
                  <c:v>3589.9</c:v>
                </c:pt>
                <c:pt idx="2974">
                  <c:v>3592</c:v>
                </c:pt>
                <c:pt idx="2975">
                  <c:v>3594.7</c:v>
                </c:pt>
                <c:pt idx="2976">
                  <c:v>3596.65</c:v>
                </c:pt>
                <c:pt idx="2977">
                  <c:v>3599.3</c:v>
                </c:pt>
                <c:pt idx="2978">
                  <c:v>3601.4</c:v>
                </c:pt>
                <c:pt idx="2979">
                  <c:v>3604.1</c:v>
                </c:pt>
                <c:pt idx="2980">
                  <c:v>3606.4</c:v>
                </c:pt>
                <c:pt idx="2981">
                  <c:v>3608.85</c:v>
                </c:pt>
                <c:pt idx="2982">
                  <c:v>3611.35</c:v>
                </c:pt>
                <c:pt idx="2983">
                  <c:v>3614</c:v>
                </c:pt>
                <c:pt idx="2984">
                  <c:v>3616.05</c:v>
                </c:pt>
                <c:pt idx="2985">
                  <c:v>3619.2</c:v>
                </c:pt>
                <c:pt idx="2986">
                  <c:v>3622.4</c:v>
                </c:pt>
                <c:pt idx="2987">
                  <c:v>3626.35</c:v>
                </c:pt>
                <c:pt idx="2988">
                  <c:v>3628.55</c:v>
                </c:pt>
                <c:pt idx="2989">
                  <c:v>3631.55</c:v>
                </c:pt>
                <c:pt idx="2990">
                  <c:v>3633.6</c:v>
                </c:pt>
                <c:pt idx="2991">
                  <c:v>3636.1</c:v>
                </c:pt>
                <c:pt idx="2992">
                  <c:v>3638.4</c:v>
                </c:pt>
                <c:pt idx="2993">
                  <c:v>3640.95</c:v>
                </c:pt>
                <c:pt idx="2994">
                  <c:v>3643.05</c:v>
                </c:pt>
                <c:pt idx="2995">
                  <c:v>3645.65</c:v>
                </c:pt>
                <c:pt idx="2996">
                  <c:v>3647.8</c:v>
                </c:pt>
                <c:pt idx="2997">
                  <c:v>3650.1</c:v>
                </c:pt>
                <c:pt idx="2998">
                  <c:v>3652.25</c:v>
                </c:pt>
                <c:pt idx="2999">
                  <c:v>3654.7</c:v>
                </c:pt>
                <c:pt idx="3000">
                  <c:v>3656.55</c:v>
                </c:pt>
                <c:pt idx="3001">
                  <c:v>3659.1</c:v>
                </c:pt>
                <c:pt idx="3002">
                  <c:v>3661.2</c:v>
                </c:pt>
                <c:pt idx="3003">
                  <c:v>3663.8</c:v>
                </c:pt>
                <c:pt idx="3004">
                  <c:v>3666.3</c:v>
                </c:pt>
                <c:pt idx="3005">
                  <c:v>3668.65</c:v>
                </c:pt>
                <c:pt idx="3006">
                  <c:v>3670.6</c:v>
                </c:pt>
                <c:pt idx="3007">
                  <c:v>3673.25</c:v>
                </c:pt>
                <c:pt idx="3008">
                  <c:v>3675.2</c:v>
                </c:pt>
                <c:pt idx="3009">
                  <c:v>3677.75</c:v>
                </c:pt>
                <c:pt idx="3010">
                  <c:v>3680.05</c:v>
                </c:pt>
                <c:pt idx="3011">
                  <c:v>3682.7</c:v>
                </c:pt>
                <c:pt idx="3012">
                  <c:v>3684.9</c:v>
                </c:pt>
                <c:pt idx="3013">
                  <c:v>3687.4</c:v>
                </c:pt>
                <c:pt idx="3014">
                  <c:v>3689.95</c:v>
                </c:pt>
                <c:pt idx="3015">
                  <c:v>3692.95</c:v>
                </c:pt>
                <c:pt idx="3016">
                  <c:v>3695.25</c:v>
                </c:pt>
                <c:pt idx="3017">
                  <c:v>3697.75</c:v>
                </c:pt>
                <c:pt idx="3018">
                  <c:v>3699.8</c:v>
                </c:pt>
                <c:pt idx="3019">
                  <c:v>3702.45</c:v>
                </c:pt>
                <c:pt idx="3020">
                  <c:v>3704.65</c:v>
                </c:pt>
                <c:pt idx="3021">
                  <c:v>3707.3</c:v>
                </c:pt>
                <c:pt idx="3022">
                  <c:v>3709.65</c:v>
                </c:pt>
                <c:pt idx="3023">
                  <c:v>3712.2</c:v>
                </c:pt>
                <c:pt idx="3024">
                  <c:v>3714.35</c:v>
                </c:pt>
                <c:pt idx="3025">
                  <c:v>3717.1</c:v>
                </c:pt>
                <c:pt idx="3026">
                  <c:v>3719.15</c:v>
                </c:pt>
                <c:pt idx="3027">
                  <c:v>3721.85</c:v>
                </c:pt>
                <c:pt idx="3028">
                  <c:v>3724.15</c:v>
                </c:pt>
                <c:pt idx="3029">
                  <c:v>3726.6</c:v>
                </c:pt>
                <c:pt idx="3030">
                  <c:v>3728.6</c:v>
                </c:pt>
                <c:pt idx="3031">
                  <c:v>3731.05</c:v>
                </c:pt>
                <c:pt idx="3032">
                  <c:v>3733.5</c:v>
                </c:pt>
                <c:pt idx="3033">
                  <c:v>3735.8</c:v>
                </c:pt>
                <c:pt idx="3034">
                  <c:v>3738.1</c:v>
                </c:pt>
                <c:pt idx="3035">
                  <c:v>3740.55</c:v>
                </c:pt>
                <c:pt idx="3036">
                  <c:v>3742.8</c:v>
                </c:pt>
                <c:pt idx="3037">
                  <c:v>3745.6</c:v>
                </c:pt>
                <c:pt idx="3038">
                  <c:v>3747.85</c:v>
                </c:pt>
                <c:pt idx="3039">
                  <c:v>3750.45</c:v>
                </c:pt>
                <c:pt idx="3040">
                  <c:v>3752.5</c:v>
                </c:pt>
                <c:pt idx="3041">
                  <c:v>3755.05</c:v>
                </c:pt>
                <c:pt idx="3042">
                  <c:v>3757.05</c:v>
                </c:pt>
                <c:pt idx="3043">
                  <c:v>3759.75</c:v>
                </c:pt>
                <c:pt idx="3044">
                  <c:v>3762.05</c:v>
                </c:pt>
                <c:pt idx="3045">
                  <c:v>3764.6</c:v>
                </c:pt>
                <c:pt idx="3046">
                  <c:v>3766.95</c:v>
                </c:pt>
                <c:pt idx="3047">
                  <c:v>3769.85</c:v>
                </c:pt>
                <c:pt idx="3048">
                  <c:v>3771.95</c:v>
                </c:pt>
                <c:pt idx="3049">
                  <c:v>3774.6</c:v>
                </c:pt>
                <c:pt idx="3050">
                  <c:v>3776.7</c:v>
                </c:pt>
                <c:pt idx="3051">
                  <c:v>3779.4</c:v>
                </c:pt>
                <c:pt idx="3052">
                  <c:v>3781.65</c:v>
                </c:pt>
                <c:pt idx="3053">
                  <c:v>3784.25</c:v>
                </c:pt>
                <c:pt idx="3054">
                  <c:v>3786.2</c:v>
                </c:pt>
                <c:pt idx="3055">
                  <c:v>3789.3</c:v>
                </c:pt>
                <c:pt idx="3056">
                  <c:v>3791.35</c:v>
                </c:pt>
                <c:pt idx="3057">
                  <c:v>3793.7</c:v>
                </c:pt>
                <c:pt idx="3058">
                  <c:v>3796.2</c:v>
                </c:pt>
                <c:pt idx="3059">
                  <c:v>3798.65</c:v>
                </c:pt>
                <c:pt idx="3060">
                  <c:v>3800.45</c:v>
                </c:pt>
                <c:pt idx="3061">
                  <c:v>3803.15</c:v>
                </c:pt>
                <c:pt idx="3062">
                  <c:v>3805.35</c:v>
                </c:pt>
                <c:pt idx="3063">
                  <c:v>3808.05</c:v>
                </c:pt>
                <c:pt idx="3064">
                  <c:v>3810.15</c:v>
                </c:pt>
                <c:pt idx="3065">
                  <c:v>3813.1</c:v>
                </c:pt>
                <c:pt idx="3066">
                  <c:v>3815.75</c:v>
                </c:pt>
                <c:pt idx="3067">
                  <c:v>3818.45</c:v>
                </c:pt>
                <c:pt idx="3068">
                  <c:v>3820.95</c:v>
                </c:pt>
                <c:pt idx="3069">
                  <c:v>3823.55</c:v>
                </c:pt>
                <c:pt idx="3070">
                  <c:v>3825.7</c:v>
                </c:pt>
                <c:pt idx="3071">
                  <c:v>3827.8</c:v>
                </c:pt>
                <c:pt idx="3072">
                  <c:v>3830.6</c:v>
                </c:pt>
                <c:pt idx="3073">
                  <c:v>3833.05</c:v>
                </c:pt>
                <c:pt idx="3074">
                  <c:v>3835.5</c:v>
                </c:pt>
                <c:pt idx="3075">
                  <c:v>3837.9</c:v>
                </c:pt>
                <c:pt idx="3076">
                  <c:v>3840.55</c:v>
                </c:pt>
                <c:pt idx="3077">
                  <c:v>3842.9</c:v>
                </c:pt>
                <c:pt idx="3078">
                  <c:v>3845.1</c:v>
                </c:pt>
                <c:pt idx="3079">
                  <c:v>3847.55</c:v>
                </c:pt>
                <c:pt idx="3080">
                  <c:v>3849.85</c:v>
                </c:pt>
                <c:pt idx="3081">
                  <c:v>3852.25</c:v>
                </c:pt>
                <c:pt idx="3082">
                  <c:v>3854.45</c:v>
                </c:pt>
                <c:pt idx="3083">
                  <c:v>3856.95</c:v>
                </c:pt>
                <c:pt idx="3084">
                  <c:v>3859.55</c:v>
                </c:pt>
                <c:pt idx="3085">
                  <c:v>3862.4</c:v>
                </c:pt>
                <c:pt idx="3086">
                  <c:v>3864.4</c:v>
                </c:pt>
                <c:pt idx="3087">
                  <c:v>3866.85</c:v>
                </c:pt>
                <c:pt idx="3088">
                  <c:v>3869.2</c:v>
                </c:pt>
                <c:pt idx="3089">
                  <c:v>3871.55</c:v>
                </c:pt>
                <c:pt idx="3090">
                  <c:v>3874</c:v>
                </c:pt>
                <c:pt idx="3091">
                  <c:v>3876.45</c:v>
                </c:pt>
                <c:pt idx="3092">
                  <c:v>3879.15</c:v>
                </c:pt>
                <c:pt idx="3093">
                  <c:v>3881.65</c:v>
                </c:pt>
                <c:pt idx="3094">
                  <c:v>3884.25</c:v>
                </c:pt>
                <c:pt idx="3095">
                  <c:v>3886.45</c:v>
                </c:pt>
                <c:pt idx="3096">
                  <c:v>3888.9</c:v>
                </c:pt>
                <c:pt idx="3097">
                  <c:v>3890.9</c:v>
                </c:pt>
                <c:pt idx="3098">
                  <c:v>3893.25</c:v>
                </c:pt>
                <c:pt idx="3099">
                  <c:v>3895.85</c:v>
                </c:pt>
                <c:pt idx="3100">
                  <c:v>3897.95</c:v>
                </c:pt>
                <c:pt idx="3101">
                  <c:v>3900.3</c:v>
                </c:pt>
                <c:pt idx="3102">
                  <c:v>3902.85</c:v>
                </c:pt>
                <c:pt idx="3103">
                  <c:v>3905.55</c:v>
                </c:pt>
                <c:pt idx="3104">
                  <c:v>3907.9</c:v>
                </c:pt>
                <c:pt idx="3105">
                  <c:v>3910.5</c:v>
                </c:pt>
                <c:pt idx="3106">
                  <c:v>3913.4</c:v>
                </c:pt>
                <c:pt idx="3107">
                  <c:v>3915.7</c:v>
                </c:pt>
                <c:pt idx="3108">
                  <c:v>3918.1</c:v>
                </c:pt>
                <c:pt idx="3109">
                  <c:v>3920.45</c:v>
                </c:pt>
                <c:pt idx="3110">
                  <c:v>3922.65</c:v>
                </c:pt>
                <c:pt idx="3111">
                  <c:v>3924.95</c:v>
                </c:pt>
                <c:pt idx="3112">
                  <c:v>3927.3</c:v>
                </c:pt>
                <c:pt idx="3113">
                  <c:v>3930.2</c:v>
                </c:pt>
                <c:pt idx="3114">
                  <c:v>3932.6</c:v>
                </c:pt>
                <c:pt idx="3115">
                  <c:v>3935.45</c:v>
                </c:pt>
                <c:pt idx="3116">
                  <c:v>3937.9</c:v>
                </c:pt>
                <c:pt idx="3117">
                  <c:v>3940.1</c:v>
                </c:pt>
                <c:pt idx="3118">
                  <c:v>3942.7</c:v>
                </c:pt>
                <c:pt idx="3119">
                  <c:v>3945.4</c:v>
                </c:pt>
                <c:pt idx="3120">
                  <c:v>3947.45</c:v>
                </c:pt>
                <c:pt idx="3121">
                  <c:v>3950.05</c:v>
                </c:pt>
                <c:pt idx="3122">
                  <c:v>3952.45</c:v>
                </c:pt>
                <c:pt idx="3123">
                  <c:v>3954.9</c:v>
                </c:pt>
                <c:pt idx="3124">
                  <c:v>3957.4</c:v>
                </c:pt>
                <c:pt idx="3125">
                  <c:v>3960</c:v>
                </c:pt>
                <c:pt idx="3126">
                  <c:v>3963</c:v>
                </c:pt>
                <c:pt idx="3127">
                  <c:v>3965.35</c:v>
                </c:pt>
                <c:pt idx="3128">
                  <c:v>3967.9</c:v>
                </c:pt>
                <c:pt idx="3129">
                  <c:v>3970.35</c:v>
                </c:pt>
                <c:pt idx="3130">
                  <c:v>3973.15</c:v>
                </c:pt>
                <c:pt idx="3131">
                  <c:v>3976</c:v>
                </c:pt>
                <c:pt idx="3132">
                  <c:v>3978.9</c:v>
                </c:pt>
                <c:pt idx="3133">
                  <c:v>3982.25</c:v>
                </c:pt>
                <c:pt idx="3134">
                  <c:v>3984.85</c:v>
                </c:pt>
                <c:pt idx="3135">
                  <c:v>3988.3</c:v>
                </c:pt>
                <c:pt idx="3136">
                  <c:v>3990.9</c:v>
                </c:pt>
                <c:pt idx="3137">
                  <c:v>3993.75</c:v>
                </c:pt>
                <c:pt idx="3138">
                  <c:v>3995.75</c:v>
                </c:pt>
                <c:pt idx="3139">
                  <c:v>3998</c:v>
                </c:pt>
                <c:pt idx="3140">
                  <c:v>4000.6</c:v>
                </c:pt>
                <c:pt idx="3141">
                  <c:v>4002.85</c:v>
                </c:pt>
                <c:pt idx="3142">
                  <c:v>4005.2</c:v>
                </c:pt>
                <c:pt idx="3143">
                  <c:v>4008.6</c:v>
                </c:pt>
                <c:pt idx="3144">
                  <c:v>4011.6</c:v>
                </c:pt>
                <c:pt idx="3145">
                  <c:v>4014.7</c:v>
                </c:pt>
                <c:pt idx="3146">
                  <c:v>4017.55</c:v>
                </c:pt>
                <c:pt idx="3147">
                  <c:v>4020.25</c:v>
                </c:pt>
                <c:pt idx="3148">
                  <c:v>4022.8</c:v>
                </c:pt>
                <c:pt idx="3149">
                  <c:v>4025.6</c:v>
                </c:pt>
                <c:pt idx="3150">
                  <c:v>4028.5</c:v>
                </c:pt>
                <c:pt idx="3151">
                  <c:v>4030.85</c:v>
                </c:pt>
                <c:pt idx="3152">
                  <c:v>4033.3</c:v>
                </c:pt>
                <c:pt idx="3153">
                  <c:v>4035.65</c:v>
                </c:pt>
                <c:pt idx="3154">
                  <c:v>4038.05</c:v>
                </c:pt>
                <c:pt idx="3155">
                  <c:v>4040.5</c:v>
                </c:pt>
                <c:pt idx="3156">
                  <c:v>4042.75</c:v>
                </c:pt>
                <c:pt idx="3157">
                  <c:v>4045.05</c:v>
                </c:pt>
                <c:pt idx="3158">
                  <c:v>4047.3</c:v>
                </c:pt>
                <c:pt idx="3159">
                  <c:v>4049.65</c:v>
                </c:pt>
                <c:pt idx="3160">
                  <c:v>4052.65</c:v>
                </c:pt>
                <c:pt idx="3161">
                  <c:v>4055</c:v>
                </c:pt>
                <c:pt idx="3162">
                  <c:v>4057.45</c:v>
                </c:pt>
                <c:pt idx="3163">
                  <c:v>4059.5</c:v>
                </c:pt>
                <c:pt idx="3164">
                  <c:v>4061.95</c:v>
                </c:pt>
                <c:pt idx="3165">
                  <c:v>4064.05</c:v>
                </c:pt>
                <c:pt idx="3166">
                  <c:v>4066.7</c:v>
                </c:pt>
                <c:pt idx="3167">
                  <c:v>4069.05</c:v>
                </c:pt>
                <c:pt idx="3168">
                  <c:v>4071.55</c:v>
                </c:pt>
                <c:pt idx="3169">
                  <c:v>4074.4</c:v>
                </c:pt>
                <c:pt idx="3170">
                  <c:v>4077.15</c:v>
                </c:pt>
                <c:pt idx="3171">
                  <c:v>4079.4</c:v>
                </c:pt>
                <c:pt idx="3172">
                  <c:v>4082.15</c:v>
                </c:pt>
                <c:pt idx="3173">
                  <c:v>4084.7</c:v>
                </c:pt>
                <c:pt idx="3174">
                  <c:v>4087.35</c:v>
                </c:pt>
                <c:pt idx="3175">
                  <c:v>4090.05</c:v>
                </c:pt>
                <c:pt idx="3176">
                  <c:v>4092.85</c:v>
                </c:pt>
                <c:pt idx="3177">
                  <c:v>4095.65</c:v>
                </c:pt>
                <c:pt idx="3178">
                  <c:v>4097.8500000000004</c:v>
                </c:pt>
                <c:pt idx="3179">
                  <c:v>4100.7</c:v>
                </c:pt>
                <c:pt idx="3180">
                  <c:v>4103.1000000000004</c:v>
                </c:pt>
                <c:pt idx="3181">
                  <c:v>4105.8</c:v>
                </c:pt>
                <c:pt idx="3182">
                  <c:v>4108.2</c:v>
                </c:pt>
                <c:pt idx="3183">
                  <c:v>4110.3999999999996</c:v>
                </c:pt>
                <c:pt idx="3184">
                  <c:v>4112.6499999999996</c:v>
                </c:pt>
                <c:pt idx="3185">
                  <c:v>4115.3999999999996</c:v>
                </c:pt>
                <c:pt idx="3186">
                  <c:v>4118</c:v>
                </c:pt>
                <c:pt idx="3187">
                  <c:v>4120.2</c:v>
                </c:pt>
                <c:pt idx="3188">
                  <c:v>4122.8999999999996</c:v>
                </c:pt>
                <c:pt idx="3189">
                  <c:v>4125.7</c:v>
                </c:pt>
                <c:pt idx="3190">
                  <c:v>4128.2</c:v>
                </c:pt>
                <c:pt idx="3191">
                  <c:v>4130.55</c:v>
                </c:pt>
                <c:pt idx="3192">
                  <c:v>4132.8</c:v>
                </c:pt>
                <c:pt idx="3193">
                  <c:v>4135.1499999999996</c:v>
                </c:pt>
                <c:pt idx="3194">
                  <c:v>4138</c:v>
                </c:pt>
                <c:pt idx="3195">
                  <c:v>4140.8</c:v>
                </c:pt>
                <c:pt idx="3196">
                  <c:v>4143.05</c:v>
                </c:pt>
                <c:pt idx="3197">
                  <c:v>4145.75</c:v>
                </c:pt>
                <c:pt idx="3198">
                  <c:v>4148.3</c:v>
                </c:pt>
                <c:pt idx="3199">
                  <c:v>4150.8500000000004</c:v>
                </c:pt>
                <c:pt idx="3200">
                  <c:v>4153.3999999999996</c:v>
                </c:pt>
                <c:pt idx="3201">
                  <c:v>4155.75</c:v>
                </c:pt>
                <c:pt idx="3202">
                  <c:v>4158.55</c:v>
                </c:pt>
                <c:pt idx="3203">
                  <c:v>4161.25</c:v>
                </c:pt>
                <c:pt idx="3204">
                  <c:v>4164.1499999999996</c:v>
                </c:pt>
                <c:pt idx="3205">
                  <c:v>4166.55</c:v>
                </c:pt>
                <c:pt idx="3206">
                  <c:v>4168.95</c:v>
                </c:pt>
                <c:pt idx="3207">
                  <c:v>4171.1499999999996</c:v>
                </c:pt>
                <c:pt idx="3208">
                  <c:v>4173.45</c:v>
                </c:pt>
                <c:pt idx="3209">
                  <c:v>4175.8</c:v>
                </c:pt>
                <c:pt idx="3210">
                  <c:v>4178.3</c:v>
                </c:pt>
                <c:pt idx="3211">
                  <c:v>4180.8999999999996</c:v>
                </c:pt>
                <c:pt idx="3212">
                  <c:v>4183.2</c:v>
                </c:pt>
                <c:pt idx="3213">
                  <c:v>4185.8</c:v>
                </c:pt>
                <c:pt idx="3214">
                  <c:v>4188.45</c:v>
                </c:pt>
                <c:pt idx="3215">
                  <c:v>4191.3500000000004</c:v>
                </c:pt>
                <c:pt idx="3216">
                  <c:v>4193.8500000000004</c:v>
                </c:pt>
                <c:pt idx="3217">
                  <c:v>4196.55</c:v>
                </c:pt>
                <c:pt idx="3218">
                  <c:v>4199.3</c:v>
                </c:pt>
                <c:pt idx="3219">
                  <c:v>4202.05</c:v>
                </c:pt>
                <c:pt idx="3220">
                  <c:v>4204.3999999999996</c:v>
                </c:pt>
                <c:pt idx="3221">
                  <c:v>4207.1499999999996</c:v>
                </c:pt>
                <c:pt idx="3222">
                  <c:v>4209.6000000000004</c:v>
                </c:pt>
                <c:pt idx="3223">
                  <c:v>4212.1000000000004</c:v>
                </c:pt>
                <c:pt idx="3224">
                  <c:v>4215</c:v>
                </c:pt>
                <c:pt idx="3225">
                  <c:v>4217.75</c:v>
                </c:pt>
                <c:pt idx="3226">
                  <c:v>4220.7</c:v>
                </c:pt>
                <c:pt idx="3227">
                  <c:v>4222.8999999999996</c:v>
                </c:pt>
                <c:pt idx="3228">
                  <c:v>4225.7</c:v>
                </c:pt>
                <c:pt idx="3229">
                  <c:v>4228.05</c:v>
                </c:pt>
                <c:pt idx="3230">
                  <c:v>4230.6499999999996</c:v>
                </c:pt>
                <c:pt idx="3231">
                  <c:v>4233.05</c:v>
                </c:pt>
                <c:pt idx="3232">
                  <c:v>4236</c:v>
                </c:pt>
                <c:pt idx="3233">
                  <c:v>4238.3500000000004</c:v>
                </c:pt>
                <c:pt idx="3234">
                  <c:v>4241.05</c:v>
                </c:pt>
                <c:pt idx="3235">
                  <c:v>4243.8999999999996</c:v>
                </c:pt>
                <c:pt idx="3236">
                  <c:v>4246.8</c:v>
                </c:pt>
                <c:pt idx="3237">
                  <c:v>4249.75</c:v>
                </c:pt>
                <c:pt idx="3238">
                  <c:v>4252.5</c:v>
                </c:pt>
                <c:pt idx="3239">
                  <c:v>4255.45</c:v>
                </c:pt>
                <c:pt idx="3240">
                  <c:v>4257.7</c:v>
                </c:pt>
                <c:pt idx="3241">
                  <c:v>4260.55</c:v>
                </c:pt>
                <c:pt idx="3242">
                  <c:v>4263.3999999999996</c:v>
                </c:pt>
                <c:pt idx="3243">
                  <c:v>4265.95</c:v>
                </c:pt>
                <c:pt idx="3244">
                  <c:v>4268.45</c:v>
                </c:pt>
                <c:pt idx="3245">
                  <c:v>4270.95</c:v>
                </c:pt>
                <c:pt idx="3246">
                  <c:v>4274.75</c:v>
                </c:pt>
                <c:pt idx="3247">
                  <c:v>4278.3500000000004</c:v>
                </c:pt>
                <c:pt idx="3248">
                  <c:v>4282.1000000000004</c:v>
                </c:pt>
                <c:pt idx="3249">
                  <c:v>4285.05</c:v>
                </c:pt>
              </c:numCache>
            </c:numRef>
          </c:xVal>
          <c:yVal>
            <c:numRef>
              <c:f>[Data_1000N.xlsx]sheet1!$B$2:$B$3251</c:f>
              <c:numCache>
                <c:formatCode>General</c:formatCode>
                <c:ptCount val="32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25</c:v>
                </c:pt>
                <c:pt idx="70">
                  <c:v>25</c:v>
                </c:pt>
                <c:pt idx="71">
                  <c:v>25</c:v>
                </c:pt>
                <c:pt idx="72">
                  <c:v>25</c:v>
                </c:pt>
                <c:pt idx="73">
                  <c:v>25</c:v>
                </c:pt>
                <c:pt idx="74">
                  <c:v>25</c:v>
                </c:pt>
                <c:pt idx="75">
                  <c:v>25</c:v>
                </c:pt>
                <c:pt idx="76">
                  <c:v>25</c:v>
                </c:pt>
                <c:pt idx="77">
                  <c:v>25</c:v>
                </c:pt>
                <c:pt idx="78">
                  <c:v>25</c:v>
                </c:pt>
                <c:pt idx="79">
                  <c:v>25</c:v>
                </c:pt>
                <c:pt idx="80">
                  <c:v>25</c:v>
                </c:pt>
                <c:pt idx="81">
                  <c:v>25</c:v>
                </c:pt>
                <c:pt idx="82">
                  <c:v>25</c:v>
                </c:pt>
                <c:pt idx="83">
                  <c:v>25</c:v>
                </c:pt>
                <c:pt idx="84">
                  <c:v>25</c:v>
                </c:pt>
                <c:pt idx="85">
                  <c:v>25</c:v>
                </c:pt>
                <c:pt idx="86">
                  <c:v>25</c:v>
                </c:pt>
                <c:pt idx="87">
                  <c:v>25</c:v>
                </c:pt>
                <c:pt idx="88">
                  <c:v>25</c:v>
                </c:pt>
                <c:pt idx="89">
                  <c:v>25</c:v>
                </c:pt>
                <c:pt idx="90">
                  <c:v>25</c:v>
                </c:pt>
                <c:pt idx="91">
                  <c:v>25</c:v>
                </c:pt>
                <c:pt idx="92">
                  <c:v>25</c:v>
                </c:pt>
                <c:pt idx="93">
                  <c:v>25</c:v>
                </c:pt>
                <c:pt idx="94">
                  <c:v>25</c:v>
                </c:pt>
                <c:pt idx="95">
                  <c:v>25</c:v>
                </c:pt>
                <c:pt idx="96">
                  <c:v>25</c:v>
                </c:pt>
                <c:pt idx="97">
                  <c:v>25</c:v>
                </c:pt>
                <c:pt idx="98">
                  <c:v>25</c:v>
                </c:pt>
                <c:pt idx="99">
                  <c:v>25</c:v>
                </c:pt>
                <c:pt idx="100">
                  <c:v>25</c:v>
                </c:pt>
                <c:pt idx="101">
                  <c:v>25</c:v>
                </c:pt>
                <c:pt idx="102">
                  <c:v>25</c:v>
                </c:pt>
                <c:pt idx="103">
                  <c:v>25</c:v>
                </c:pt>
                <c:pt idx="104">
                  <c:v>25</c:v>
                </c:pt>
                <c:pt idx="105">
                  <c:v>25</c:v>
                </c:pt>
                <c:pt idx="106">
                  <c:v>25</c:v>
                </c:pt>
                <c:pt idx="107">
                  <c:v>25</c:v>
                </c:pt>
                <c:pt idx="108">
                  <c:v>25</c:v>
                </c:pt>
                <c:pt idx="109">
                  <c:v>25</c:v>
                </c:pt>
                <c:pt idx="110">
                  <c:v>25</c:v>
                </c:pt>
                <c:pt idx="111">
                  <c:v>25</c:v>
                </c:pt>
                <c:pt idx="112">
                  <c:v>25</c:v>
                </c:pt>
                <c:pt idx="113">
                  <c:v>25</c:v>
                </c:pt>
                <c:pt idx="114">
                  <c:v>25</c:v>
                </c:pt>
                <c:pt idx="115">
                  <c:v>25</c:v>
                </c:pt>
                <c:pt idx="116">
                  <c:v>25</c:v>
                </c:pt>
                <c:pt idx="117">
                  <c:v>25</c:v>
                </c:pt>
                <c:pt idx="118">
                  <c:v>25</c:v>
                </c:pt>
                <c:pt idx="119">
                  <c:v>25</c:v>
                </c:pt>
                <c:pt idx="120">
                  <c:v>25</c:v>
                </c:pt>
                <c:pt idx="121">
                  <c:v>25</c:v>
                </c:pt>
                <c:pt idx="122">
                  <c:v>25</c:v>
                </c:pt>
                <c:pt idx="123">
                  <c:v>25</c:v>
                </c:pt>
                <c:pt idx="124">
                  <c:v>25</c:v>
                </c:pt>
                <c:pt idx="125">
                  <c:v>25</c:v>
                </c:pt>
                <c:pt idx="126">
                  <c:v>25</c:v>
                </c:pt>
                <c:pt idx="127">
                  <c:v>25</c:v>
                </c:pt>
                <c:pt idx="128">
                  <c:v>25</c:v>
                </c:pt>
                <c:pt idx="129">
                  <c:v>25</c:v>
                </c:pt>
                <c:pt idx="130">
                  <c:v>25</c:v>
                </c:pt>
                <c:pt idx="131">
                  <c:v>25</c:v>
                </c:pt>
                <c:pt idx="132">
                  <c:v>25</c:v>
                </c:pt>
                <c:pt idx="133">
                  <c:v>25</c:v>
                </c:pt>
                <c:pt idx="134">
                  <c:v>25</c:v>
                </c:pt>
                <c:pt idx="135">
                  <c:v>25</c:v>
                </c:pt>
                <c:pt idx="136">
                  <c:v>25</c:v>
                </c:pt>
                <c:pt idx="137">
                  <c:v>25</c:v>
                </c:pt>
                <c:pt idx="138">
                  <c:v>25</c:v>
                </c:pt>
                <c:pt idx="139">
                  <c:v>25</c:v>
                </c:pt>
                <c:pt idx="140">
                  <c:v>25</c:v>
                </c:pt>
                <c:pt idx="141">
                  <c:v>25</c:v>
                </c:pt>
                <c:pt idx="142">
                  <c:v>25</c:v>
                </c:pt>
                <c:pt idx="143">
                  <c:v>25</c:v>
                </c:pt>
                <c:pt idx="144">
                  <c:v>25</c:v>
                </c:pt>
                <c:pt idx="145">
                  <c:v>25</c:v>
                </c:pt>
                <c:pt idx="146">
                  <c:v>25</c:v>
                </c:pt>
                <c:pt idx="147">
                  <c:v>25</c:v>
                </c:pt>
                <c:pt idx="148">
                  <c:v>25</c:v>
                </c:pt>
                <c:pt idx="149">
                  <c:v>25</c:v>
                </c:pt>
                <c:pt idx="150">
                  <c:v>25</c:v>
                </c:pt>
                <c:pt idx="151">
                  <c:v>25</c:v>
                </c:pt>
                <c:pt idx="152">
                  <c:v>25</c:v>
                </c:pt>
                <c:pt idx="153">
                  <c:v>25</c:v>
                </c:pt>
                <c:pt idx="154">
                  <c:v>25</c:v>
                </c:pt>
                <c:pt idx="155">
                  <c:v>25</c:v>
                </c:pt>
                <c:pt idx="156">
                  <c:v>25</c:v>
                </c:pt>
                <c:pt idx="157">
                  <c:v>25</c:v>
                </c:pt>
                <c:pt idx="158">
                  <c:v>25</c:v>
                </c:pt>
                <c:pt idx="159">
                  <c:v>25</c:v>
                </c:pt>
                <c:pt idx="160">
                  <c:v>25</c:v>
                </c:pt>
                <c:pt idx="161">
                  <c:v>25</c:v>
                </c:pt>
                <c:pt idx="162">
                  <c:v>25</c:v>
                </c:pt>
                <c:pt idx="163">
                  <c:v>25</c:v>
                </c:pt>
                <c:pt idx="164">
                  <c:v>25</c:v>
                </c:pt>
                <c:pt idx="165">
                  <c:v>25</c:v>
                </c:pt>
                <c:pt idx="166">
                  <c:v>25</c:v>
                </c:pt>
                <c:pt idx="167">
                  <c:v>25</c:v>
                </c:pt>
                <c:pt idx="168">
                  <c:v>25</c:v>
                </c:pt>
                <c:pt idx="169">
                  <c:v>25</c:v>
                </c:pt>
                <c:pt idx="170">
                  <c:v>25</c:v>
                </c:pt>
                <c:pt idx="171">
                  <c:v>25</c:v>
                </c:pt>
                <c:pt idx="172">
                  <c:v>25</c:v>
                </c:pt>
                <c:pt idx="173">
                  <c:v>25</c:v>
                </c:pt>
                <c:pt idx="174">
                  <c:v>25</c:v>
                </c:pt>
                <c:pt idx="175">
                  <c:v>25</c:v>
                </c:pt>
                <c:pt idx="176">
                  <c:v>25</c:v>
                </c:pt>
                <c:pt idx="177">
                  <c:v>25</c:v>
                </c:pt>
                <c:pt idx="178">
                  <c:v>25</c:v>
                </c:pt>
                <c:pt idx="179">
                  <c:v>25</c:v>
                </c:pt>
                <c:pt idx="180">
                  <c:v>25</c:v>
                </c:pt>
                <c:pt idx="181">
                  <c:v>25</c:v>
                </c:pt>
                <c:pt idx="182">
                  <c:v>25</c:v>
                </c:pt>
                <c:pt idx="183">
                  <c:v>25</c:v>
                </c:pt>
                <c:pt idx="184">
                  <c:v>25</c:v>
                </c:pt>
                <c:pt idx="185">
                  <c:v>25</c:v>
                </c:pt>
                <c:pt idx="186">
                  <c:v>25</c:v>
                </c:pt>
                <c:pt idx="187">
                  <c:v>25</c:v>
                </c:pt>
                <c:pt idx="188">
                  <c:v>25</c:v>
                </c:pt>
                <c:pt idx="189">
                  <c:v>25</c:v>
                </c:pt>
                <c:pt idx="190">
                  <c:v>25</c:v>
                </c:pt>
                <c:pt idx="191">
                  <c:v>25</c:v>
                </c:pt>
                <c:pt idx="192">
                  <c:v>25</c:v>
                </c:pt>
                <c:pt idx="193">
                  <c:v>25</c:v>
                </c:pt>
                <c:pt idx="194">
                  <c:v>25</c:v>
                </c:pt>
                <c:pt idx="195">
                  <c:v>25</c:v>
                </c:pt>
                <c:pt idx="196">
                  <c:v>25</c:v>
                </c:pt>
                <c:pt idx="197">
                  <c:v>25</c:v>
                </c:pt>
                <c:pt idx="198">
                  <c:v>25</c:v>
                </c:pt>
                <c:pt idx="199">
                  <c:v>25</c:v>
                </c:pt>
                <c:pt idx="200">
                  <c:v>25</c:v>
                </c:pt>
                <c:pt idx="201">
                  <c:v>25</c:v>
                </c:pt>
                <c:pt idx="202">
                  <c:v>25</c:v>
                </c:pt>
                <c:pt idx="203">
                  <c:v>25</c:v>
                </c:pt>
                <c:pt idx="204">
                  <c:v>25</c:v>
                </c:pt>
                <c:pt idx="205">
                  <c:v>25</c:v>
                </c:pt>
                <c:pt idx="206">
                  <c:v>25</c:v>
                </c:pt>
                <c:pt idx="207">
                  <c:v>25</c:v>
                </c:pt>
                <c:pt idx="208">
                  <c:v>25</c:v>
                </c:pt>
                <c:pt idx="209">
                  <c:v>25</c:v>
                </c:pt>
                <c:pt idx="210">
                  <c:v>25</c:v>
                </c:pt>
                <c:pt idx="211">
                  <c:v>25</c:v>
                </c:pt>
                <c:pt idx="212">
                  <c:v>25</c:v>
                </c:pt>
                <c:pt idx="213">
                  <c:v>25</c:v>
                </c:pt>
                <c:pt idx="214">
                  <c:v>25</c:v>
                </c:pt>
                <c:pt idx="215">
                  <c:v>25</c:v>
                </c:pt>
                <c:pt idx="216">
                  <c:v>25</c:v>
                </c:pt>
                <c:pt idx="217">
                  <c:v>25</c:v>
                </c:pt>
                <c:pt idx="218">
                  <c:v>25</c:v>
                </c:pt>
                <c:pt idx="219">
                  <c:v>25</c:v>
                </c:pt>
                <c:pt idx="220">
                  <c:v>25</c:v>
                </c:pt>
                <c:pt idx="221">
                  <c:v>25</c:v>
                </c:pt>
                <c:pt idx="222">
                  <c:v>25</c:v>
                </c:pt>
                <c:pt idx="223">
                  <c:v>25</c:v>
                </c:pt>
                <c:pt idx="224">
                  <c:v>25</c:v>
                </c:pt>
                <c:pt idx="225">
                  <c:v>25</c:v>
                </c:pt>
                <c:pt idx="226">
                  <c:v>25</c:v>
                </c:pt>
                <c:pt idx="227">
                  <c:v>25</c:v>
                </c:pt>
                <c:pt idx="228">
                  <c:v>25</c:v>
                </c:pt>
                <c:pt idx="229">
                  <c:v>25</c:v>
                </c:pt>
                <c:pt idx="230">
                  <c:v>25</c:v>
                </c:pt>
                <c:pt idx="231">
                  <c:v>25</c:v>
                </c:pt>
                <c:pt idx="232">
                  <c:v>25</c:v>
                </c:pt>
                <c:pt idx="233">
                  <c:v>25</c:v>
                </c:pt>
                <c:pt idx="234">
                  <c:v>25</c:v>
                </c:pt>
                <c:pt idx="235">
                  <c:v>25</c:v>
                </c:pt>
                <c:pt idx="236">
                  <c:v>25</c:v>
                </c:pt>
                <c:pt idx="237">
                  <c:v>25</c:v>
                </c:pt>
                <c:pt idx="238">
                  <c:v>25</c:v>
                </c:pt>
                <c:pt idx="239">
                  <c:v>25</c:v>
                </c:pt>
                <c:pt idx="240">
                  <c:v>25</c:v>
                </c:pt>
                <c:pt idx="241">
                  <c:v>25</c:v>
                </c:pt>
                <c:pt idx="242">
                  <c:v>25</c:v>
                </c:pt>
                <c:pt idx="243">
                  <c:v>25</c:v>
                </c:pt>
                <c:pt idx="244">
                  <c:v>25</c:v>
                </c:pt>
                <c:pt idx="245">
                  <c:v>25</c:v>
                </c:pt>
                <c:pt idx="246">
                  <c:v>25</c:v>
                </c:pt>
                <c:pt idx="247">
                  <c:v>25</c:v>
                </c:pt>
                <c:pt idx="248">
                  <c:v>25</c:v>
                </c:pt>
                <c:pt idx="249">
                  <c:v>25</c:v>
                </c:pt>
                <c:pt idx="250">
                  <c:v>25</c:v>
                </c:pt>
                <c:pt idx="251">
                  <c:v>25</c:v>
                </c:pt>
                <c:pt idx="252">
                  <c:v>25</c:v>
                </c:pt>
                <c:pt idx="253">
                  <c:v>25</c:v>
                </c:pt>
                <c:pt idx="254">
                  <c:v>25</c:v>
                </c:pt>
                <c:pt idx="255">
                  <c:v>25</c:v>
                </c:pt>
                <c:pt idx="256">
                  <c:v>25</c:v>
                </c:pt>
                <c:pt idx="257">
                  <c:v>25</c:v>
                </c:pt>
                <c:pt idx="258">
                  <c:v>25</c:v>
                </c:pt>
                <c:pt idx="259">
                  <c:v>25</c:v>
                </c:pt>
                <c:pt idx="260">
                  <c:v>25</c:v>
                </c:pt>
                <c:pt idx="261">
                  <c:v>25</c:v>
                </c:pt>
                <c:pt idx="262">
                  <c:v>25</c:v>
                </c:pt>
                <c:pt idx="263">
                  <c:v>25</c:v>
                </c:pt>
                <c:pt idx="264">
                  <c:v>25</c:v>
                </c:pt>
                <c:pt idx="265">
                  <c:v>25</c:v>
                </c:pt>
                <c:pt idx="266">
                  <c:v>25</c:v>
                </c:pt>
                <c:pt idx="267">
                  <c:v>25</c:v>
                </c:pt>
                <c:pt idx="268">
                  <c:v>25</c:v>
                </c:pt>
                <c:pt idx="269">
                  <c:v>25</c:v>
                </c:pt>
                <c:pt idx="270">
                  <c:v>25</c:v>
                </c:pt>
                <c:pt idx="271">
                  <c:v>25</c:v>
                </c:pt>
                <c:pt idx="272">
                  <c:v>25</c:v>
                </c:pt>
                <c:pt idx="273">
                  <c:v>25</c:v>
                </c:pt>
                <c:pt idx="274">
                  <c:v>25</c:v>
                </c:pt>
                <c:pt idx="275">
                  <c:v>25</c:v>
                </c:pt>
                <c:pt idx="276">
                  <c:v>25</c:v>
                </c:pt>
                <c:pt idx="277">
                  <c:v>25</c:v>
                </c:pt>
                <c:pt idx="278">
                  <c:v>25</c:v>
                </c:pt>
                <c:pt idx="279">
                  <c:v>25</c:v>
                </c:pt>
                <c:pt idx="280">
                  <c:v>25</c:v>
                </c:pt>
                <c:pt idx="281">
                  <c:v>25</c:v>
                </c:pt>
                <c:pt idx="282">
                  <c:v>25</c:v>
                </c:pt>
                <c:pt idx="283">
                  <c:v>25</c:v>
                </c:pt>
                <c:pt idx="284">
                  <c:v>25</c:v>
                </c:pt>
                <c:pt idx="285">
                  <c:v>25</c:v>
                </c:pt>
                <c:pt idx="286">
                  <c:v>25</c:v>
                </c:pt>
                <c:pt idx="287">
                  <c:v>25</c:v>
                </c:pt>
                <c:pt idx="288">
                  <c:v>25</c:v>
                </c:pt>
                <c:pt idx="289">
                  <c:v>25</c:v>
                </c:pt>
                <c:pt idx="290">
                  <c:v>25</c:v>
                </c:pt>
                <c:pt idx="291">
                  <c:v>25</c:v>
                </c:pt>
                <c:pt idx="292">
                  <c:v>25</c:v>
                </c:pt>
                <c:pt idx="293">
                  <c:v>25</c:v>
                </c:pt>
                <c:pt idx="294">
                  <c:v>25</c:v>
                </c:pt>
                <c:pt idx="295">
                  <c:v>25</c:v>
                </c:pt>
                <c:pt idx="296">
                  <c:v>25</c:v>
                </c:pt>
                <c:pt idx="297">
                  <c:v>25</c:v>
                </c:pt>
                <c:pt idx="298">
                  <c:v>25</c:v>
                </c:pt>
                <c:pt idx="299">
                  <c:v>25</c:v>
                </c:pt>
                <c:pt idx="300">
                  <c:v>25</c:v>
                </c:pt>
                <c:pt idx="301">
                  <c:v>25</c:v>
                </c:pt>
                <c:pt idx="302">
                  <c:v>25</c:v>
                </c:pt>
                <c:pt idx="303">
                  <c:v>25</c:v>
                </c:pt>
                <c:pt idx="304">
                  <c:v>25</c:v>
                </c:pt>
                <c:pt idx="305">
                  <c:v>25</c:v>
                </c:pt>
                <c:pt idx="306">
                  <c:v>25</c:v>
                </c:pt>
                <c:pt idx="307">
                  <c:v>25</c:v>
                </c:pt>
                <c:pt idx="308">
                  <c:v>25</c:v>
                </c:pt>
                <c:pt idx="309">
                  <c:v>25</c:v>
                </c:pt>
                <c:pt idx="310">
                  <c:v>25</c:v>
                </c:pt>
                <c:pt idx="311">
                  <c:v>25</c:v>
                </c:pt>
                <c:pt idx="312">
                  <c:v>25</c:v>
                </c:pt>
                <c:pt idx="313">
                  <c:v>25</c:v>
                </c:pt>
                <c:pt idx="314">
                  <c:v>25</c:v>
                </c:pt>
                <c:pt idx="315">
                  <c:v>25</c:v>
                </c:pt>
                <c:pt idx="316">
                  <c:v>25</c:v>
                </c:pt>
                <c:pt idx="317">
                  <c:v>25</c:v>
                </c:pt>
                <c:pt idx="318">
                  <c:v>25</c:v>
                </c:pt>
                <c:pt idx="319">
                  <c:v>25</c:v>
                </c:pt>
                <c:pt idx="320">
                  <c:v>25</c:v>
                </c:pt>
                <c:pt idx="321">
                  <c:v>25</c:v>
                </c:pt>
                <c:pt idx="322">
                  <c:v>25</c:v>
                </c:pt>
                <c:pt idx="323">
                  <c:v>25</c:v>
                </c:pt>
                <c:pt idx="324">
                  <c:v>25</c:v>
                </c:pt>
                <c:pt idx="325">
                  <c:v>25</c:v>
                </c:pt>
                <c:pt idx="326">
                  <c:v>25</c:v>
                </c:pt>
                <c:pt idx="327">
                  <c:v>25</c:v>
                </c:pt>
                <c:pt idx="328">
                  <c:v>25</c:v>
                </c:pt>
                <c:pt idx="329">
                  <c:v>25</c:v>
                </c:pt>
                <c:pt idx="330">
                  <c:v>25</c:v>
                </c:pt>
                <c:pt idx="331">
                  <c:v>25</c:v>
                </c:pt>
                <c:pt idx="332">
                  <c:v>25</c:v>
                </c:pt>
                <c:pt idx="333">
                  <c:v>25</c:v>
                </c:pt>
                <c:pt idx="334">
                  <c:v>25</c:v>
                </c:pt>
                <c:pt idx="335">
                  <c:v>25</c:v>
                </c:pt>
                <c:pt idx="336">
                  <c:v>25</c:v>
                </c:pt>
                <c:pt idx="337">
                  <c:v>25</c:v>
                </c:pt>
                <c:pt idx="338">
                  <c:v>25</c:v>
                </c:pt>
                <c:pt idx="339">
                  <c:v>25</c:v>
                </c:pt>
                <c:pt idx="340">
                  <c:v>25</c:v>
                </c:pt>
                <c:pt idx="341">
                  <c:v>25</c:v>
                </c:pt>
                <c:pt idx="342">
                  <c:v>25</c:v>
                </c:pt>
                <c:pt idx="343">
                  <c:v>25</c:v>
                </c:pt>
                <c:pt idx="344">
                  <c:v>25</c:v>
                </c:pt>
                <c:pt idx="345">
                  <c:v>25</c:v>
                </c:pt>
                <c:pt idx="346">
                  <c:v>25</c:v>
                </c:pt>
                <c:pt idx="347">
                  <c:v>25</c:v>
                </c:pt>
                <c:pt idx="348">
                  <c:v>25</c:v>
                </c:pt>
                <c:pt idx="349">
                  <c:v>25</c:v>
                </c:pt>
                <c:pt idx="350">
                  <c:v>25</c:v>
                </c:pt>
                <c:pt idx="351">
                  <c:v>25</c:v>
                </c:pt>
                <c:pt idx="352">
                  <c:v>25</c:v>
                </c:pt>
                <c:pt idx="353">
                  <c:v>25</c:v>
                </c:pt>
                <c:pt idx="354">
                  <c:v>25</c:v>
                </c:pt>
                <c:pt idx="355">
                  <c:v>25</c:v>
                </c:pt>
                <c:pt idx="356">
                  <c:v>25</c:v>
                </c:pt>
                <c:pt idx="357">
                  <c:v>25</c:v>
                </c:pt>
                <c:pt idx="358">
                  <c:v>25</c:v>
                </c:pt>
                <c:pt idx="359">
                  <c:v>25</c:v>
                </c:pt>
                <c:pt idx="360">
                  <c:v>25</c:v>
                </c:pt>
                <c:pt idx="361">
                  <c:v>25</c:v>
                </c:pt>
                <c:pt idx="362">
                  <c:v>25</c:v>
                </c:pt>
                <c:pt idx="363">
                  <c:v>25</c:v>
                </c:pt>
                <c:pt idx="364">
                  <c:v>25</c:v>
                </c:pt>
                <c:pt idx="365">
                  <c:v>25</c:v>
                </c:pt>
                <c:pt idx="366">
                  <c:v>25</c:v>
                </c:pt>
                <c:pt idx="367">
                  <c:v>25</c:v>
                </c:pt>
                <c:pt idx="368">
                  <c:v>25</c:v>
                </c:pt>
                <c:pt idx="369">
                  <c:v>25</c:v>
                </c:pt>
                <c:pt idx="370">
                  <c:v>25</c:v>
                </c:pt>
                <c:pt idx="371">
                  <c:v>25</c:v>
                </c:pt>
                <c:pt idx="372">
                  <c:v>25</c:v>
                </c:pt>
                <c:pt idx="373">
                  <c:v>25</c:v>
                </c:pt>
                <c:pt idx="374">
                  <c:v>25</c:v>
                </c:pt>
                <c:pt idx="375">
                  <c:v>25</c:v>
                </c:pt>
                <c:pt idx="376">
                  <c:v>25</c:v>
                </c:pt>
                <c:pt idx="377">
                  <c:v>25</c:v>
                </c:pt>
                <c:pt idx="378">
                  <c:v>25</c:v>
                </c:pt>
                <c:pt idx="379">
                  <c:v>25</c:v>
                </c:pt>
                <c:pt idx="380">
                  <c:v>25</c:v>
                </c:pt>
                <c:pt idx="381">
                  <c:v>25</c:v>
                </c:pt>
                <c:pt idx="382">
                  <c:v>25</c:v>
                </c:pt>
                <c:pt idx="383">
                  <c:v>25</c:v>
                </c:pt>
                <c:pt idx="384">
                  <c:v>25</c:v>
                </c:pt>
                <c:pt idx="385">
                  <c:v>25</c:v>
                </c:pt>
                <c:pt idx="386">
                  <c:v>25</c:v>
                </c:pt>
                <c:pt idx="387">
                  <c:v>25</c:v>
                </c:pt>
                <c:pt idx="388">
                  <c:v>25</c:v>
                </c:pt>
                <c:pt idx="389">
                  <c:v>25</c:v>
                </c:pt>
                <c:pt idx="390">
                  <c:v>25</c:v>
                </c:pt>
                <c:pt idx="391">
                  <c:v>25</c:v>
                </c:pt>
                <c:pt idx="392">
                  <c:v>25</c:v>
                </c:pt>
                <c:pt idx="393">
                  <c:v>25</c:v>
                </c:pt>
                <c:pt idx="394">
                  <c:v>25</c:v>
                </c:pt>
                <c:pt idx="395">
                  <c:v>25</c:v>
                </c:pt>
                <c:pt idx="396">
                  <c:v>25</c:v>
                </c:pt>
                <c:pt idx="397">
                  <c:v>25</c:v>
                </c:pt>
                <c:pt idx="398">
                  <c:v>25</c:v>
                </c:pt>
                <c:pt idx="399">
                  <c:v>25</c:v>
                </c:pt>
                <c:pt idx="400">
                  <c:v>25</c:v>
                </c:pt>
                <c:pt idx="401">
                  <c:v>25</c:v>
                </c:pt>
                <c:pt idx="402">
                  <c:v>25</c:v>
                </c:pt>
                <c:pt idx="403">
                  <c:v>25</c:v>
                </c:pt>
                <c:pt idx="404">
                  <c:v>25</c:v>
                </c:pt>
                <c:pt idx="405">
                  <c:v>25</c:v>
                </c:pt>
                <c:pt idx="406">
                  <c:v>25</c:v>
                </c:pt>
                <c:pt idx="407">
                  <c:v>25</c:v>
                </c:pt>
                <c:pt idx="408">
                  <c:v>25</c:v>
                </c:pt>
                <c:pt idx="409">
                  <c:v>25</c:v>
                </c:pt>
                <c:pt idx="410">
                  <c:v>25</c:v>
                </c:pt>
                <c:pt idx="411">
                  <c:v>25</c:v>
                </c:pt>
                <c:pt idx="412">
                  <c:v>25</c:v>
                </c:pt>
                <c:pt idx="413">
                  <c:v>25</c:v>
                </c:pt>
                <c:pt idx="414">
                  <c:v>25</c:v>
                </c:pt>
                <c:pt idx="415">
                  <c:v>25</c:v>
                </c:pt>
                <c:pt idx="416">
                  <c:v>25</c:v>
                </c:pt>
                <c:pt idx="417">
                  <c:v>25</c:v>
                </c:pt>
                <c:pt idx="418">
                  <c:v>25</c:v>
                </c:pt>
                <c:pt idx="419">
                  <c:v>25</c:v>
                </c:pt>
                <c:pt idx="420">
                  <c:v>25</c:v>
                </c:pt>
                <c:pt idx="421">
                  <c:v>25</c:v>
                </c:pt>
                <c:pt idx="422">
                  <c:v>25</c:v>
                </c:pt>
                <c:pt idx="423">
                  <c:v>25</c:v>
                </c:pt>
                <c:pt idx="424">
                  <c:v>25</c:v>
                </c:pt>
                <c:pt idx="425">
                  <c:v>25</c:v>
                </c:pt>
                <c:pt idx="426">
                  <c:v>25</c:v>
                </c:pt>
                <c:pt idx="427">
                  <c:v>25</c:v>
                </c:pt>
                <c:pt idx="428">
                  <c:v>25</c:v>
                </c:pt>
                <c:pt idx="429">
                  <c:v>25</c:v>
                </c:pt>
                <c:pt idx="430">
                  <c:v>25</c:v>
                </c:pt>
                <c:pt idx="431">
                  <c:v>25</c:v>
                </c:pt>
                <c:pt idx="432">
                  <c:v>25</c:v>
                </c:pt>
                <c:pt idx="433">
                  <c:v>25</c:v>
                </c:pt>
                <c:pt idx="434">
                  <c:v>25</c:v>
                </c:pt>
                <c:pt idx="435">
                  <c:v>25</c:v>
                </c:pt>
                <c:pt idx="436">
                  <c:v>25</c:v>
                </c:pt>
                <c:pt idx="437">
                  <c:v>25</c:v>
                </c:pt>
                <c:pt idx="438">
                  <c:v>25</c:v>
                </c:pt>
                <c:pt idx="439">
                  <c:v>25</c:v>
                </c:pt>
                <c:pt idx="440">
                  <c:v>25</c:v>
                </c:pt>
                <c:pt idx="441">
                  <c:v>25</c:v>
                </c:pt>
                <c:pt idx="442">
                  <c:v>25</c:v>
                </c:pt>
                <c:pt idx="443">
                  <c:v>25</c:v>
                </c:pt>
                <c:pt idx="444">
                  <c:v>25</c:v>
                </c:pt>
                <c:pt idx="445">
                  <c:v>25</c:v>
                </c:pt>
                <c:pt idx="446">
                  <c:v>25</c:v>
                </c:pt>
                <c:pt idx="447">
                  <c:v>25</c:v>
                </c:pt>
                <c:pt idx="448">
                  <c:v>25</c:v>
                </c:pt>
                <c:pt idx="449">
                  <c:v>25</c:v>
                </c:pt>
                <c:pt idx="450">
                  <c:v>25</c:v>
                </c:pt>
                <c:pt idx="451">
                  <c:v>25</c:v>
                </c:pt>
                <c:pt idx="452">
                  <c:v>25</c:v>
                </c:pt>
                <c:pt idx="453">
                  <c:v>25</c:v>
                </c:pt>
                <c:pt idx="454">
                  <c:v>25</c:v>
                </c:pt>
                <c:pt idx="455">
                  <c:v>25</c:v>
                </c:pt>
                <c:pt idx="456">
                  <c:v>25</c:v>
                </c:pt>
                <c:pt idx="457">
                  <c:v>25</c:v>
                </c:pt>
                <c:pt idx="458">
                  <c:v>25</c:v>
                </c:pt>
                <c:pt idx="459">
                  <c:v>25</c:v>
                </c:pt>
                <c:pt idx="460">
                  <c:v>25</c:v>
                </c:pt>
                <c:pt idx="461">
                  <c:v>25</c:v>
                </c:pt>
                <c:pt idx="462">
                  <c:v>25</c:v>
                </c:pt>
                <c:pt idx="463">
                  <c:v>25</c:v>
                </c:pt>
                <c:pt idx="464">
                  <c:v>25</c:v>
                </c:pt>
                <c:pt idx="465">
                  <c:v>25</c:v>
                </c:pt>
                <c:pt idx="466">
                  <c:v>25</c:v>
                </c:pt>
                <c:pt idx="467">
                  <c:v>25</c:v>
                </c:pt>
                <c:pt idx="468">
                  <c:v>25</c:v>
                </c:pt>
                <c:pt idx="469">
                  <c:v>25</c:v>
                </c:pt>
                <c:pt idx="470">
                  <c:v>25</c:v>
                </c:pt>
                <c:pt idx="471">
                  <c:v>25</c:v>
                </c:pt>
                <c:pt idx="472">
                  <c:v>25</c:v>
                </c:pt>
                <c:pt idx="473">
                  <c:v>25</c:v>
                </c:pt>
                <c:pt idx="474">
                  <c:v>25</c:v>
                </c:pt>
                <c:pt idx="475">
                  <c:v>25</c:v>
                </c:pt>
                <c:pt idx="476">
                  <c:v>25</c:v>
                </c:pt>
                <c:pt idx="477">
                  <c:v>25</c:v>
                </c:pt>
                <c:pt idx="478">
                  <c:v>25</c:v>
                </c:pt>
                <c:pt idx="479">
                  <c:v>25</c:v>
                </c:pt>
                <c:pt idx="480">
                  <c:v>25</c:v>
                </c:pt>
                <c:pt idx="481">
                  <c:v>25</c:v>
                </c:pt>
                <c:pt idx="482">
                  <c:v>25</c:v>
                </c:pt>
                <c:pt idx="483">
                  <c:v>25</c:v>
                </c:pt>
                <c:pt idx="484">
                  <c:v>25</c:v>
                </c:pt>
                <c:pt idx="485">
                  <c:v>25</c:v>
                </c:pt>
                <c:pt idx="486">
                  <c:v>25</c:v>
                </c:pt>
                <c:pt idx="487">
                  <c:v>25</c:v>
                </c:pt>
                <c:pt idx="488">
                  <c:v>25</c:v>
                </c:pt>
                <c:pt idx="489">
                  <c:v>25</c:v>
                </c:pt>
                <c:pt idx="490">
                  <c:v>25</c:v>
                </c:pt>
                <c:pt idx="491">
                  <c:v>25</c:v>
                </c:pt>
                <c:pt idx="492">
                  <c:v>25</c:v>
                </c:pt>
                <c:pt idx="493">
                  <c:v>25</c:v>
                </c:pt>
                <c:pt idx="494">
                  <c:v>25</c:v>
                </c:pt>
                <c:pt idx="495">
                  <c:v>25</c:v>
                </c:pt>
                <c:pt idx="496">
                  <c:v>25</c:v>
                </c:pt>
                <c:pt idx="497">
                  <c:v>25</c:v>
                </c:pt>
                <c:pt idx="498">
                  <c:v>25</c:v>
                </c:pt>
                <c:pt idx="499">
                  <c:v>25</c:v>
                </c:pt>
                <c:pt idx="500">
                  <c:v>25</c:v>
                </c:pt>
                <c:pt idx="501">
                  <c:v>25</c:v>
                </c:pt>
                <c:pt idx="502">
                  <c:v>25</c:v>
                </c:pt>
                <c:pt idx="503">
                  <c:v>25</c:v>
                </c:pt>
                <c:pt idx="504">
                  <c:v>25</c:v>
                </c:pt>
                <c:pt idx="505">
                  <c:v>25</c:v>
                </c:pt>
                <c:pt idx="506">
                  <c:v>25</c:v>
                </c:pt>
                <c:pt idx="507">
                  <c:v>25</c:v>
                </c:pt>
                <c:pt idx="508">
                  <c:v>25</c:v>
                </c:pt>
                <c:pt idx="509">
                  <c:v>25</c:v>
                </c:pt>
                <c:pt idx="510">
                  <c:v>25</c:v>
                </c:pt>
                <c:pt idx="511">
                  <c:v>25</c:v>
                </c:pt>
                <c:pt idx="512">
                  <c:v>25</c:v>
                </c:pt>
                <c:pt idx="513">
                  <c:v>25</c:v>
                </c:pt>
                <c:pt idx="514">
                  <c:v>25</c:v>
                </c:pt>
                <c:pt idx="515">
                  <c:v>25</c:v>
                </c:pt>
                <c:pt idx="516">
                  <c:v>25</c:v>
                </c:pt>
                <c:pt idx="517">
                  <c:v>25</c:v>
                </c:pt>
                <c:pt idx="518">
                  <c:v>25</c:v>
                </c:pt>
                <c:pt idx="519">
                  <c:v>25</c:v>
                </c:pt>
                <c:pt idx="520">
                  <c:v>25</c:v>
                </c:pt>
                <c:pt idx="521">
                  <c:v>25</c:v>
                </c:pt>
                <c:pt idx="522">
                  <c:v>25</c:v>
                </c:pt>
                <c:pt idx="523">
                  <c:v>25</c:v>
                </c:pt>
                <c:pt idx="524">
                  <c:v>25</c:v>
                </c:pt>
                <c:pt idx="525">
                  <c:v>25</c:v>
                </c:pt>
                <c:pt idx="526">
                  <c:v>25</c:v>
                </c:pt>
                <c:pt idx="527">
                  <c:v>25</c:v>
                </c:pt>
                <c:pt idx="528">
                  <c:v>25</c:v>
                </c:pt>
                <c:pt idx="529">
                  <c:v>25</c:v>
                </c:pt>
                <c:pt idx="530">
                  <c:v>25</c:v>
                </c:pt>
                <c:pt idx="531">
                  <c:v>25</c:v>
                </c:pt>
                <c:pt idx="532">
                  <c:v>25</c:v>
                </c:pt>
                <c:pt idx="533">
                  <c:v>25</c:v>
                </c:pt>
                <c:pt idx="534">
                  <c:v>25</c:v>
                </c:pt>
                <c:pt idx="535">
                  <c:v>25</c:v>
                </c:pt>
                <c:pt idx="536">
                  <c:v>25</c:v>
                </c:pt>
                <c:pt idx="537">
                  <c:v>25</c:v>
                </c:pt>
                <c:pt idx="538">
                  <c:v>25</c:v>
                </c:pt>
                <c:pt idx="539">
                  <c:v>25</c:v>
                </c:pt>
                <c:pt idx="540">
                  <c:v>25</c:v>
                </c:pt>
                <c:pt idx="541">
                  <c:v>25</c:v>
                </c:pt>
                <c:pt idx="542">
                  <c:v>25</c:v>
                </c:pt>
                <c:pt idx="543">
                  <c:v>25</c:v>
                </c:pt>
                <c:pt idx="544">
                  <c:v>25</c:v>
                </c:pt>
                <c:pt idx="545">
                  <c:v>25</c:v>
                </c:pt>
                <c:pt idx="546">
                  <c:v>25</c:v>
                </c:pt>
                <c:pt idx="547">
                  <c:v>25</c:v>
                </c:pt>
                <c:pt idx="548">
                  <c:v>25</c:v>
                </c:pt>
                <c:pt idx="549">
                  <c:v>25</c:v>
                </c:pt>
                <c:pt idx="550">
                  <c:v>25</c:v>
                </c:pt>
                <c:pt idx="551">
                  <c:v>25</c:v>
                </c:pt>
                <c:pt idx="552">
                  <c:v>25</c:v>
                </c:pt>
                <c:pt idx="553">
                  <c:v>25</c:v>
                </c:pt>
                <c:pt idx="554">
                  <c:v>25</c:v>
                </c:pt>
                <c:pt idx="555">
                  <c:v>25</c:v>
                </c:pt>
                <c:pt idx="556">
                  <c:v>25</c:v>
                </c:pt>
                <c:pt idx="557">
                  <c:v>25</c:v>
                </c:pt>
                <c:pt idx="558">
                  <c:v>25</c:v>
                </c:pt>
                <c:pt idx="559">
                  <c:v>25</c:v>
                </c:pt>
                <c:pt idx="560">
                  <c:v>25</c:v>
                </c:pt>
                <c:pt idx="561">
                  <c:v>25</c:v>
                </c:pt>
                <c:pt idx="562">
                  <c:v>25</c:v>
                </c:pt>
                <c:pt idx="563">
                  <c:v>25</c:v>
                </c:pt>
                <c:pt idx="564">
                  <c:v>25</c:v>
                </c:pt>
                <c:pt idx="565">
                  <c:v>25</c:v>
                </c:pt>
                <c:pt idx="566">
                  <c:v>25</c:v>
                </c:pt>
                <c:pt idx="567">
                  <c:v>25</c:v>
                </c:pt>
                <c:pt idx="568">
                  <c:v>25</c:v>
                </c:pt>
                <c:pt idx="569">
                  <c:v>25</c:v>
                </c:pt>
                <c:pt idx="570">
                  <c:v>25</c:v>
                </c:pt>
                <c:pt idx="571">
                  <c:v>25</c:v>
                </c:pt>
                <c:pt idx="572">
                  <c:v>25</c:v>
                </c:pt>
                <c:pt idx="573">
                  <c:v>25</c:v>
                </c:pt>
                <c:pt idx="574">
                  <c:v>25</c:v>
                </c:pt>
                <c:pt idx="575">
                  <c:v>25</c:v>
                </c:pt>
                <c:pt idx="576">
                  <c:v>25</c:v>
                </c:pt>
                <c:pt idx="577">
                  <c:v>25</c:v>
                </c:pt>
                <c:pt idx="578">
                  <c:v>25</c:v>
                </c:pt>
                <c:pt idx="579">
                  <c:v>25</c:v>
                </c:pt>
                <c:pt idx="580">
                  <c:v>25</c:v>
                </c:pt>
                <c:pt idx="581">
                  <c:v>25</c:v>
                </c:pt>
                <c:pt idx="582">
                  <c:v>25</c:v>
                </c:pt>
                <c:pt idx="583">
                  <c:v>25</c:v>
                </c:pt>
                <c:pt idx="584">
                  <c:v>25</c:v>
                </c:pt>
                <c:pt idx="585">
                  <c:v>25</c:v>
                </c:pt>
                <c:pt idx="586">
                  <c:v>25</c:v>
                </c:pt>
                <c:pt idx="587">
                  <c:v>25</c:v>
                </c:pt>
                <c:pt idx="588">
                  <c:v>25</c:v>
                </c:pt>
                <c:pt idx="589">
                  <c:v>25</c:v>
                </c:pt>
                <c:pt idx="590">
                  <c:v>25</c:v>
                </c:pt>
                <c:pt idx="591">
                  <c:v>25</c:v>
                </c:pt>
                <c:pt idx="592">
                  <c:v>25</c:v>
                </c:pt>
                <c:pt idx="593">
                  <c:v>25</c:v>
                </c:pt>
                <c:pt idx="594">
                  <c:v>25</c:v>
                </c:pt>
                <c:pt idx="595">
                  <c:v>25</c:v>
                </c:pt>
                <c:pt idx="596">
                  <c:v>25</c:v>
                </c:pt>
                <c:pt idx="597">
                  <c:v>25</c:v>
                </c:pt>
                <c:pt idx="598">
                  <c:v>25</c:v>
                </c:pt>
                <c:pt idx="599">
                  <c:v>25</c:v>
                </c:pt>
                <c:pt idx="600">
                  <c:v>25</c:v>
                </c:pt>
                <c:pt idx="601">
                  <c:v>25</c:v>
                </c:pt>
                <c:pt idx="602">
                  <c:v>25</c:v>
                </c:pt>
                <c:pt idx="603">
                  <c:v>25</c:v>
                </c:pt>
                <c:pt idx="604">
                  <c:v>25</c:v>
                </c:pt>
                <c:pt idx="605">
                  <c:v>25</c:v>
                </c:pt>
                <c:pt idx="606">
                  <c:v>25</c:v>
                </c:pt>
                <c:pt idx="607">
                  <c:v>25</c:v>
                </c:pt>
                <c:pt idx="608">
                  <c:v>25</c:v>
                </c:pt>
                <c:pt idx="609">
                  <c:v>25</c:v>
                </c:pt>
                <c:pt idx="610">
                  <c:v>25</c:v>
                </c:pt>
                <c:pt idx="611">
                  <c:v>25</c:v>
                </c:pt>
                <c:pt idx="612">
                  <c:v>25</c:v>
                </c:pt>
                <c:pt idx="613">
                  <c:v>25</c:v>
                </c:pt>
                <c:pt idx="614">
                  <c:v>25</c:v>
                </c:pt>
                <c:pt idx="615">
                  <c:v>25</c:v>
                </c:pt>
                <c:pt idx="616">
                  <c:v>25</c:v>
                </c:pt>
                <c:pt idx="617">
                  <c:v>25</c:v>
                </c:pt>
                <c:pt idx="618">
                  <c:v>25</c:v>
                </c:pt>
                <c:pt idx="619">
                  <c:v>25</c:v>
                </c:pt>
                <c:pt idx="620">
                  <c:v>25</c:v>
                </c:pt>
                <c:pt idx="621">
                  <c:v>25</c:v>
                </c:pt>
                <c:pt idx="622">
                  <c:v>25</c:v>
                </c:pt>
                <c:pt idx="623">
                  <c:v>25</c:v>
                </c:pt>
                <c:pt idx="624">
                  <c:v>25</c:v>
                </c:pt>
                <c:pt idx="625">
                  <c:v>25</c:v>
                </c:pt>
                <c:pt idx="626">
                  <c:v>25</c:v>
                </c:pt>
                <c:pt idx="627">
                  <c:v>25</c:v>
                </c:pt>
                <c:pt idx="628">
                  <c:v>25</c:v>
                </c:pt>
                <c:pt idx="629">
                  <c:v>25</c:v>
                </c:pt>
                <c:pt idx="630">
                  <c:v>25</c:v>
                </c:pt>
                <c:pt idx="631">
                  <c:v>25</c:v>
                </c:pt>
                <c:pt idx="632">
                  <c:v>25</c:v>
                </c:pt>
                <c:pt idx="633">
                  <c:v>25</c:v>
                </c:pt>
                <c:pt idx="634">
                  <c:v>25</c:v>
                </c:pt>
                <c:pt idx="635">
                  <c:v>25</c:v>
                </c:pt>
                <c:pt idx="636">
                  <c:v>25</c:v>
                </c:pt>
                <c:pt idx="637">
                  <c:v>25</c:v>
                </c:pt>
                <c:pt idx="638">
                  <c:v>25</c:v>
                </c:pt>
                <c:pt idx="639">
                  <c:v>25</c:v>
                </c:pt>
                <c:pt idx="640">
                  <c:v>25</c:v>
                </c:pt>
                <c:pt idx="641">
                  <c:v>25</c:v>
                </c:pt>
                <c:pt idx="642">
                  <c:v>25</c:v>
                </c:pt>
                <c:pt idx="643">
                  <c:v>25</c:v>
                </c:pt>
                <c:pt idx="644">
                  <c:v>25</c:v>
                </c:pt>
                <c:pt idx="645">
                  <c:v>25</c:v>
                </c:pt>
                <c:pt idx="646">
                  <c:v>25</c:v>
                </c:pt>
                <c:pt idx="647">
                  <c:v>25</c:v>
                </c:pt>
                <c:pt idx="648">
                  <c:v>25</c:v>
                </c:pt>
                <c:pt idx="649">
                  <c:v>25</c:v>
                </c:pt>
                <c:pt idx="650">
                  <c:v>25</c:v>
                </c:pt>
                <c:pt idx="651">
                  <c:v>25</c:v>
                </c:pt>
                <c:pt idx="652">
                  <c:v>25</c:v>
                </c:pt>
                <c:pt idx="653">
                  <c:v>25</c:v>
                </c:pt>
                <c:pt idx="654">
                  <c:v>25</c:v>
                </c:pt>
                <c:pt idx="655">
                  <c:v>25</c:v>
                </c:pt>
                <c:pt idx="656">
                  <c:v>25</c:v>
                </c:pt>
                <c:pt idx="657">
                  <c:v>25</c:v>
                </c:pt>
                <c:pt idx="658">
                  <c:v>25</c:v>
                </c:pt>
                <c:pt idx="659">
                  <c:v>25</c:v>
                </c:pt>
                <c:pt idx="660">
                  <c:v>25</c:v>
                </c:pt>
                <c:pt idx="661">
                  <c:v>25</c:v>
                </c:pt>
                <c:pt idx="662">
                  <c:v>25</c:v>
                </c:pt>
                <c:pt idx="663">
                  <c:v>25</c:v>
                </c:pt>
                <c:pt idx="664">
                  <c:v>25</c:v>
                </c:pt>
                <c:pt idx="665">
                  <c:v>25</c:v>
                </c:pt>
                <c:pt idx="666">
                  <c:v>25</c:v>
                </c:pt>
                <c:pt idx="667">
                  <c:v>25</c:v>
                </c:pt>
                <c:pt idx="668">
                  <c:v>25</c:v>
                </c:pt>
                <c:pt idx="669">
                  <c:v>25</c:v>
                </c:pt>
                <c:pt idx="670">
                  <c:v>25</c:v>
                </c:pt>
                <c:pt idx="671">
                  <c:v>25</c:v>
                </c:pt>
                <c:pt idx="672">
                  <c:v>25</c:v>
                </c:pt>
                <c:pt idx="673">
                  <c:v>25</c:v>
                </c:pt>
                <c:pt idx="674">
                  <c:v>25</c:v>
                </c:pt>
                <c:pt idx="675">
                  <c:v>25</c:v>
                </c:pt>
                <c:pt idx="676">
                  <c:v>25</c:v>
                </c:pt>
                <c:pt idx="677">
                  <c:v>25</c:v>
                </c:pt>
                <c:pt idx="678">
                  <c:v>25</c:v>
                </c:pt>
                <c:pt idx="679">
                  <c:v>25</c:v>
                </c:pt>
                <c:pt idx="680">
                  <c:v>25</c:v>
                </c:pt>
                <c:pt idx="681">
                  <c:v>25</c:v>
                </c:pt>
                <c:pt idx="682">
                  <c:v>25</c:v>
                </c:pt>
                <c:pt idx="683">
                  <c:v>25</c:v>
                </c:pt>
                <c:pt idx="684">
                  <c:v>25</c:v>
                </c:pt>
                <c:pt idx="685">
                  <c:v>25</c:v>
                </c:pt>
                <c:pt idx="686">
                  <c:v>25</c:v>
                </c:pt>
                <c:pt idx="687">
                  <c:v>25</c:v>
                </c:pt>
                <c:pt idx="688">
                  <c:v>25</c:v>
                </c:pt>
                <c:pt idx="689">
                  <c:v>25</c:v>
                </c:pt>
                <c:pt idx="690">
                  <c:v>25</c:v>
                </c:pt>
                <c:pt idx="691">
                  <c:v>25</c:v>
                </c:pt>
                <c:pt idx="692">
                  <c:v>25</c:v>
                </c:pt>
                <c:pt idx="693">
                  <c:v>25</c:v>
                </c:pt>
                <c:pt idx="694">
                  <c:v>25</c:v>
                </c:pt>
                <c:pt idx="695">
                  <c:v>25</c:v>
                </c:pt>
                <c:pt idx="696">
                  <c:v>25</c:v>
                </c:pt>
                <c:pt idx="697">
                  <c:v>25</c:v>
                </c:pt>
                <c:pt idx="698">
                  <c:v>25</c:v>
                </c:pt>
                <c:pt idx="699">
                  <c:v>25</c:v>
                </c:pt>
                <c:pt idx="700">
                  <c:v>25</c:v>
                </c:pt>
                <c:pt idx="701">
                  <c:v>25</c:v>
                </c:pt>
                <c:pt idx="702">
                  <c:v>25</c:v>
                </c:pt>
                <c:pt idx="703">
                  <c:v>25</c:v>
                </c:pt>
                <c:pt idx="704">
                  <c:v>25</c:v>
                </c:pt>
                <c:pt idx="705">
                  <c:v>25</c:v>
                </c:pt>
                <c:pt idx="706">
                  <c:v>25</c:v>
                </c:pt>
                <c:pt idx="707">
                  <c:v>25</c:v>
                </c:pt>
                <c:pt idx="708">
                  <c:v>25</c:v>
                </c:pt>
                <c:pt idx="709">
                  <c:v>25</c:v>
                </c:pt>
                <c:pt idx="710">
                  <c:v>25</c:v>
                </c:pt>
                <c:pt idx="711">
                  <c:v>25</c:v>
                </c:pt>
                <c:pt idx="712">
                  <c:v>25</c:v>
                </c:pt>
                <c:pt idx="713">
                  <c:v>25</c:v>
                </c:pt>
                <c:pt idx="714">
                  <c:v>25</c:v>
                </c:pt>
                <c:pt idx="715">
                  <c:v>25</c:v>
                </c:pt>
                <c:pt idx="716">
                  <c:v>25</c:v>
                </c:pt>
                <c:pt idx="717">
                  <c:v>25</c:v>
                </c:pt>
                <c:pt idx="718">
                  <c:v>25</c:v>
                </c:pt>
                <c:pt idx="719">
                  <c:v>25</c:v>
                </c:pt>
                <c:pt idx="720">
                  <c:v>25</c:v>
                </c:pt>
                <c:pt idx="721">
                  <c:v>25</c:v>
                </c:pt>
                <c:pt idx="722">
                  <c:v>25</c:v>
                </c:pt>
                <c:pt idx="723">
                  <c:v>25</c:v>
                </c:pt>
                <c:pt idx="724">
                  <c:v>25</c:v>
                </c:pt>
                <c:pt idx="725">
                  <c:v>25</c:v>
                </c:pt>
                <c:pt idx="726">
                  <c:v>25</c:v>
                </c:pt>
                <c:pt idx="727">
                  <c:v>25</c:v>
                </c:pt>
                <c:pt idx="728">
                  <c:v>25</c:v>
                </c:pt>
                <c:pt idx="729">
                  <c:v>25</c:v>
                </c:pt>
                <c:pt idx="730">
                  <c:v>25</c:v>
                </c:pt>
                <c:pt idx="731">
                  <c:v>25</c:v>
                </c:pt>
                <c:pt idx="732">
                  <c:v>25</c:v>
                </c:pt>
                <c:pt idx="733">
                  <c:v>25</c:v>
                </c:pt>
                <c:pt idx="734">
                  <c:v>25</c:v>
                </c:pt>
                <c:pt idx="735">
                  <c:v>25</c:v>
                </c:pt>
                <c:pt idx="736">
                  <c:v>25</c:v>
                </c:pt>
                <c:pt idx="737">
                  <c:v>25</c:v>
                </c:pt>
                <c:pt idx="738">
                  <c:v>25</c:v>
                </c:pt>
                <c:pt idx="739">
                  <c:v>25</c:v>
                </c:pt>
                <c:pt idx="740">
                  <c:v>25</c:v>
                </c:pt>
                <c:pt idx="741">
                  <c:v>25</c:v>
                </c:pt>
                <c:pt idx="742">
                  <c:v>25</c:v>
                </c:pt>
                <c:pt idx="743">
                  <c:v>25</c:v>
                </c:pt>
                <c:pt idx="744">
                  <c:v>25</c:v>
                </c:pt>
                <c:pt idx="745">
                  <c:v>25</c:v>
                </c:pt>
                <c:pt idx="746">
                  <c:v>25</c:v>
                </c:pt>
                <c:pt idx="747">
                  <c:v>25</c:v>
                </c:pt>
                <c:pt idx="748">
                  <c:v>25</c:v>
                </c:pt>
                <c:pt idx="749">
                  <c:v>25</c:v>
                </c:pt>
                <c:pt idx="750">
                  <c:v>25</c:v>
                </c:pt>
                <c:pt idx="751">
                  <c:v>25</c:v>
                </c:pt>
                <c:pt idx="752">
                  <c:v>25</c:v>
                </c:pt>
                <c:pt idx="753">
                  <c:v>25</c:v>
                </c:pt>
                <c:pt idx="754">
                  <c:v>25</c:v>
                </c:pt>
                <c:pt idx="755">
                  <c:v>25</c:v>
                </c:pt>
                <c:pt idx="756">
                  <c:v>25</c:v>
                </c:pt>
                <c:pt idx="757">
                  <c:v>25</c:v>
                </c:pt>
                <c:pt idx="758">
                  <c:v>25</c:v>
                </c:pt>
                <c:pt idx="759">
                  <c:v>25</c:v>
                </c:pt>
                <c:pt idx="760">
                  <c:v>25</c:v>
                </c:pt>
                <c:pt idx="761">
                  <c:v>25</c:v>
                </c:pt>
                <c:pt idx="762">
                  <c:v>25</c:v>
                </c:pt>
                <c:pt idx="763">
                  <c:v>25</c:v>
                </c:pt>
                <c:pt idx="764">
                  <c:v>25</c:v>
                </c:pt>
                <c:pt idx="765">
                  <c:v>25</c:v>
                </c:pt>
                <c:pt idx="766">
                  <c:v>25</c:v>
                </c:pt>
                <c:pt idx="767">
                  <c:v>25</c:v>
                </c:pt>
                <c:pt idx="768">
                  <c:v>25</c:v>
                </c:pt>
                <c:pt idx="769">
                  <c:v>25</c:v>
                </c:pt>
                <c:pt idx="770">
                  <c:v>25</c:v>
                </c:pt>
                <c:pt idx="771">
                  <c:v>25</c:v>
                </c:pt>
                <c:pt idx="772">
                  <c:v>25</c:v>
                </c:pt>
                <c:pt idx="773">
                  <c:v>25</c:v>
                </c:pt>
                <c:pt idx="774">
                  <c:v>25</c:v>
                </c:pt>
                <c:pt idx="775">
                  <c:v>25</c:v>
                </c:pt>
                <c:pt idx="776">
                  <c:v>25</c:v>
                </c:pt>
                <c:pt idx="777">
                  <c:v>25</c:v>
                </c:pt>
                <c:pt idx="778">
                  <c:v>25</c:v>
                </c:pt>
                <c:pt idx="779">
                  <c:v>25</c:v>
                </c:pt>
                <c:pt idx="780">
                  <c:v>25</c:v>
                </c:pt>
                <c:pt idx="781">
                  <c:v>25</c:v>
                </c:pt>
                <c:pt idx="782">
                  <c:v>25</c:v>
                </c:pt>
                <c:pt idx="783">
                  <c:v>25</c:v>
                </c:pt>
                <c:pt idx="784">
                  <c:v>25</c:v>
                </c:pt>
                <c:pt idx="785">
                  <c:v>25</c:v>
                </c:pt>
                <c:pt idx="786">
                  <c:v>25</c:v>
                </c:pt>
                <c:pt idx="787">
                  <c:v>25</c:v>
                </c:pt>
                <c:pt idx="788">
                  <c:v>25</c:v>
                </c:pt>
                <c:pt idx="789">
                  <c:v>25</c:v>
                </c:pt>
                <c:pt idx="790">
                  <c:v>25</c:v>
                </c:pt>
                <c:pt idx="791">
                  <c:v>25</c:v>
                </c:pt>
                <c:pt idx="792">
                  <c:v>25</c:v>
                </c:pt>
                <c:pt idx="793">
                  <c:v>25</c:v>
                </c:pt>
                <c:pt idx="794">
                  <c:v>25</c:v>
                </c:pt>
                <c:pt idx="795">
                  <c:v>25</c:v>
                </c:pt>
                <c:pt idx="796">
                  <c:v>25</c:v>
                </c:pt>
                <c:pt idx="797">
                  <c:v>25</c:v>
                </c:pt>
                <c:pt idx="798">
                  <c:v>25</c:v>
                </c:pt>
                <c:pt idx="799">
                  <c:v>25</c:v>
                </c:pt>
                <c:pt idx="800">
                  <c:v>25</c:v>
                </c:pt>
                <c:pt idx="801">
                  <c:v>25</c:v>
                </c:pt>
                <c:pt idx="802">
                  <c:v>25</c:v>
                </c:pt>
                <c:pt idx="803">
                  <c:v>25</c:v>
                </c:pt>
                <c:pt idx="804">
                  <c:v>25</c:v>
                </c:pt>
                <c:pt idx="805">
                  <c:v>25</c:v>
                </c:pt>
                <c:pt idx="806">
                  <c:v>25</c:v>
                </c:pt>
                <c:pt idx="807">
                  <c:v>25</c:v>
                </c:pt>
                <c:pt idx="808">
                  <c:v>25</c:v>
                </c:pt>
                <c:pt idx="809">
                  <c:v>25</c:v>
                </c:pt>
                <c:pt idx="810">
                  <c:v>25</c:v>
                </c:pt>
                <c:pt idx="811">
                  <c:v>25</c:v>
                </c:pt>
                <c:pt idx="812">
                  <c:v>25</c:v>
                </c:pt>
                <c:pt idx="813">
                  <c:v>25</c:v>
                </c:pt>
                <c:pt idx="814">
                  <c:v>25</c:v>
                </c:pt>
                <c:pt idx="815">
                  <c:v>25</c:v>
                </c:pt>
                <c:pt idx="816">
                  <c:v>25</c:v>
                </c:pt>
                <c:pt idx="817">
                  <c:v>25</c:v>
                </c:pt>
                <c:pt idx="818">
                  <c:v>25</c:v>
                </c:pt>
                <c:pt idx="819">
                  <c:v>25</c:v>
                </c:pt>
                <c:pt idx="820">
                  <c:v>25</c:v>
                </c:pt>
                <c:pt idx="821">
                  <c:v>25</c:v>
                </c:pt>
                <c:pt idx="822">
                  <c:v>25</c:v>
                </c:pt>
                <c:pt idx="823">
                  <c:v>25</c:v>
                </c:pt>
                <c:pt idx="824">
                  <c:v>25</c:v>
                </c:pt>
                <c:pt idx="825">
                  <c:v>25</c:v>
                </c:pt>
                <c:pt idx="826">
                  <c:v>25</c:v>
                </c:pt>
                <c:pt idx="827">
                  <c:v>25</c:v>
                </c:pt>
                <c:pt idx="828">
                  <c:v>25</c:v>
                </c:pt>
                <c:pt idx="829">
                  <c:v>25</c:v>
                </c:pt>
                <c:pt idx="830">
                  <c:v>25</c:v>
                </c:pt>
                <c:pt idx="831">
                  <c:v>25</c:v>
                </c:pt>
                <c:pt idx="832">
                  <c:v>25</c:v>
                </c:pt>
                <c:pt idx="833">
                  <c:v>25</c:v>
                </c:pt>
                <c:pt idx="834">
                  <c:v>25</c:v>
                </c:pt>
                <c:pt idx="835">
                  <c:v>25</c:v>
                </c:pt>
                <c:pt idx="836">
                  <c:v>25</c:v>
                </c:pt>
                <c:pt idx="837">
                  <c:v>25</c:v>
                </c:pt>
                <c:pt idx="838">
                  <c:v>25</c:v>
                </c:pt>
                <c:pt idx="839">
                  <c:v>25</c:v>
                </c:pt>
                <c:pt idx="840">
                  <c:v>25</c:v>
                </c:pt>
                <c:pt idx="841">
                  <c:v>25</c:v>
                </c:pt>
                <c:pt idx="842">
                  <c:v>25</c:v>
                </c:pt>
                <c:pt idx="843">
                  <c:v>25</c:v>
                </c:pt>
                <c:pt idx="844">
                  <c:v>25</c:v>
                </c:pt>
                <c:pt idx="845">
                  <c:v>25</c:v>
                </c:pt>
                <c:pt idx="846">
                  <c:v>25</c:v>
                </c:pt>
                <c:pt idx="847">
                  <c:v>25</c:v>
                </c:pt>
                <c:pt idx="848">
                  <c:v>25</c:v>
                </c:pt>
                <c:pt idx="849">
                  <c:v>25</c:v>
                </c:pt>
                <c:pt idx="850">
                  <c:v>25</c:v>
                </c:pt>
                <c:pt idx="851">
                  <c:v>25</c:v>
                </c:pt>
                <c:pt idx="852">
                  <c:v>25</c:v>
                </c:pt>
                <c:pt idx="853">
                  <c:v>25</c:v>
                </c:pt>
                <c:pt idx="854">
                  <c:v>25</c:v>
                </c:pt>
                <c:pt idx="855">
                  <c:v>25</c:v>
                </c:pt>
                <c:pt idx="856">
                  <c:v>25</c:v>
                </c:pt>
                <c:pt idx="857">
                  <c:v>25</c:v>
                </c:pt>
                <c:pt idx="858">
                  <c:v>25</c:v>
                </c:pt>
                <c:pt idx="859">
                  <c:v>25</c:v>
                </c:pt>
                <c:pt idx="860">
                  <c:v>25</c:v>
                </c:pt>
                <c:pt idx="861">
                  <c:v>25</c:v>
                </c:pt>
                <c:pt idx="862">
                  <c:v>25</c:v>
                </c:pt>
                <c:pt idx="863">
                  <c:v>25</c:v>
                </c:pt>
                <c:pt idx="864">
                  <c:v>25</c:v>
                </c:pt>
                <c:pt idx="865">
                  <c:v>25</c:v>
                </c:pt>
                <c:pt idx="866">
                  <c:v>25</c:v>
                </c:pt>
                <c:pt idx="867">
                  <c:v>25</c:v>
                </c:pt>
                <c:pt idx="868">
                  <c:v>25</c:v>
                </c:pt>
                <c:pt idx="869">
                  <c:v>25</c:v>
                </c:pt>
                <c:pt idx="870">
                  <c:v>25</c:v>
                </c:pt>
                <c:pt idx="871">
                  <c:v>25</c:v>
                </c:pt>
                <c:pt idx="872">
                  <c:v>25</c:v>
                </c:pt>
                <c:pt idx="873">
                  <c:v>25</c:v>
                </c:pt>
                <c:pt idx="874">
                  <c:v>25</c:v>
                </c:pt>
                <c:pt idx="875">
                  <c:v>25</c:v>
                </c:pt>
                <c:pt idx="876">
                  <c:v>25</c:v>
                </c:pt>
                <c:pt idx="877">
                  <c:v>25</c:v>
                </c:pt>
                <c:pt idx="878">
                  <c:v>25</c:v>
                </c:pt>
                <c:pt idx="879">
                  <c:v>25</c:v>
                </c:pt>
                <c:pt idx="880">
                  <c:v>25</c:v>
                </c:pt>
                <c:pt idx="881">
                  <c:v>25</c:v>
                </c:pt>
                <c:pt idx="882">
                  <c:v>25</c:v>
                </c:pt>
                <c:pt idx="883">
                  <c:v>25</c:v>
                </c:pt>
                <c:pt idx="884">
                  <c:v>25</c:v>
                </c:pt>
                <c:pt idx="885">
                  <c:v>25</c:v>
                </c:pt>
                <c:pt idx="886">
                  <c:v>25</c:v>
                </c:pt>
                <c:pt idx="887">
                  <c:v>25</c:v>
                </c:pt>
                <c:pt idx="888">
                  <c:v>25</c:v>
                </c:pt>
                <c:pt idx="889">
                  <c:v>25</c:v>
                </c:pt>
                <c:pt idx="890">
                  <c:v>25</c:v>
                </c:pt>
                <c:pt idx="891">
                  <c:v>25</c:v>
                </c:pt>
                <c:pt idx="892">
                  <c:v>25</c:v>
                </c:pt>
                <c:pt idx="893">
                  <c:v>25</c:v>
                </c:pt>
                <c:pt idx="894">
                  <c:v>25</c:v>
                </c:pt>
                <c:pt idx="895">
                  <c:v>25</c:v>
                </c:pt>
                <c:pt idx="896">
                  <c:v>25</c:v>
                </c:pt>
                <c:pt idx="897">
                  <c:v>25</c:v>
                </c:pt>
                <c:pt idx="898">
                  <c:v>25</c:v>
                </c:pt>
                <c:pt idx="899">
                  <c:v>25</c:v>
                </c:pt>
                <c:pt idx="900">
                  <c:v>25</c:v>
                </c:pt>
                <c:pt idx="901">
                  <c:v>25</c:v>
                </c:pt>
                <c:pt idx="902">
                  <c:v>25</c:v>
                </c:pt>
                <c:pt idx="903">
                  <c:v>25</c:v>
                </c:pt>
                <c:pt idx="904">
                  <c:v>25</c:v>
                </c:pt>
                <c:pt idx="905">
                  <c:v>25</c:v>
                </c:pt>
                <c:pt idx="906">
                  <c:v>25</c:v>
                </c:pt>
                <c:pt idx="907">
                  <c:v>25</c:v>
                </c:pt>
                <c:pt idx="908">
                  <c:v>25</c:v>
                </c:pt>
                <c:pt idx="909">
                  <c:v>25</c:v>
                </c:pt>
                <c:pt idx="910">
                  <c:v>25</c:v>
                </c:pt>
                <c:pt idx="911">
                  <c:v>25</c:v>
                </c:pt>
                <c:pt idx="912">
                  <c:v>25</c:v>
                </c:pt>
                <c:pt idx="913">
                  <c:v>25</c:v>
                </c:pt>
                <c:pt idx="914">
                  <c:v>25</c:v>
                </c:pt>
                <c:pt idx="915">
                  <c:v>25</c:v>
                </c:pt>
                <c:pt idx="916">
                  <c:v>25</c:v>
                </c:pt>
                <c:pt idx="917">
                  <c:v>25</c:v>
                </c:pt>
                <c:pt idx="918">
                  <c:v>25</c:v>
                </c:pt>
                <c:pt idx="919">
                  <c:v>25</c:v>
                </c:pt>
                <c:pt idx="920">
                  <c:v>25</c:v>
                </c:pt>
                <c:pt idx="921">
                  <c:v>25</c:v>
                </c:pt>
                <c:pt idx="922">
                  <c:v>25</c:v>
                </c:pt>
                <c:pt idx="923">
                  <c:v>25</c:v>
                </c:pt>
                <c:pt idx="924">
                  <c:v>25</c:v>
                </c:pt>
                <c:pt idx="925">
                  <c:v>25</c:v>
                </c:pt>
                <c:pt idx="926">
                  <c:v>25</c:v>
                </c:pt>
                <c:pt idx="927">
                  <c:v>25</c:v>
                </c:pt>
                <c:pt idx="928">
                  <c:v>25</c:v>
                </c:pt>
                <c:pt idx="929">
                  <c:v>25</c:v>
                </c:pt>
                <c:pt idx="930">
                  <c:v>25</c:v>
                </c:pt>
                <c:pt idx="931">
                  <c:v>25</c:v>
                </c:pt>
                <c:pt idx="932">
                  <c:v>25</c:v>
                </c:pt>
                <c:pt idx="933">
                  <c:v>25</c:v>
                </c:pt>
                <c:pt idx="934">
                  <c:v>25</c:v>
                </c:pt>
                <c:pt idx="935">
                  <c:v>25</c:v>
                </c:pt>
                <c:pt idx="936">
                  <c:v>25</c:v>
                </c:pt>
                <c:pt idx="937">
                  <c:v>25</c:v>
                </c:pt>
                <c:pt idx="938">
                  <c:v>25</c:v>
                </c:pt>
                <c:pt idx="939">
                  <c:v>25</c:v>
                </c:pt>
                <c:pt idx="940">
                  <c:v>25</c:v>
                </c:pt>
                <c:pt idx="941">
                  <c:v>25</c:v>
                </c:pt>
                <c:pt idx="942">
                  <c:v>25</c:v>
                </c:pt>
                <c:pt idx="943">
                  <c:v>25</c:v>
                </c:pt>
                <c:pt idx="944">
                  <c:v>25</c:v>
                </c:pt>
                <c:pt idx="945">
                  <c:v>25</c:v>
                </c:pt>
                <c:pt idx="946">
                  <c:v>25</c:v>
                </c:pt>
                <c:pt idx="947">
                  <c:v>25</c:v>
                </c:pt>
                <c:pt idx="948">
                  <c:v>25</c:v>
                </c:pt>
                <c:pt idx="949">
                  <c:v>25</c:v>
                </c:pt>
                <c:pt idx="950">
                  <c:v>25</c:v>
                </c:pt>
                <c:pt idx="951">
                  <c:v>25</c:v>
                </c:pt>
                <c:pt idx="952">
                  <c:v>25</c:v>
                </c:pt>
                <c:pt idx="953">
                  <c:v>25</c:v>
                </c:pt>
                <c:pt idx="954">
                  <c:v>25</c:v>
                </c:pt>
                <c:pt idx="955">
                  <c:v>25</c:v>
                </c:pt>
                <c:pt idx="956">
                  <c:v>25</c:v>
                </c:pt>
                <c:pt idx="957">
                  <c:v>25</c:v>
                </c:pt>
                <c:pt idx="958">
                  <c:v>25</c:v>
                </c:pt>
                <c:pt idx="959">
                  <c:v>25</c:v>
                </c:pt>
                <c:pt idx="960">
                  <c:v>25</c:v>
                </c:pt>
                <c:pt idx="961">
                  <c:v>25</c:v>
                </c:pt>
                <c:pt idx="962">
                  <c:v>25</c:v>
                </c:pt>
                <c:pt idx="963">
                  <c:v>25</c:v>
                </c:pt>
                <c:pt idx="964">
                  <c:v>25</c:v>
                </c:pt>
                <c:pt idx="965">
                  <c:v>25</c:v>
                </c:pt>
                <c:pt idx="966">
                  <c:v>25</c:v>
                </c:pt>
                <c:pt idx="967">
                  <c:v>25</c:v>
                </c:pt>
                <c:pt idx="968">
                  <c:v>25</c:v>
                </c:pt>
                <c:pt idx="969">
                  <c:v>25</c:v>
                </c:pt>
                <c:pt idx="970">
                  <c:v>25</c:v>
                </c:pt>
                <c:pt idx="971">
                  <c:v>25</c:v>
                </c:pt>
                <c:pt idx="972">
                  <c:v>25</c:v>
                </c:pt>
                <c:pt idx="973">
                  <c:v>25</c:v>
                </c:pt>
                <c:pt idx="974">
                  <c:v>25</c:v>
                </c:pt>
                <c:pt idx="975">
                  <c:v>25</c:v>
                </c:pt>
                <c:pt idx="976">
                  <c:v>25</c:v>
                </c:pt>
                <c:pt idx="977">
                  <c:v>25</c:v>
                </c:pt>
                <c:pt idx="978">
                  <c:v>25</c:v>
                </c:pt>
                <c:pt idx="979">
                  <c:v>25</c:v>
                </c:pt>
                <c:pt idx="980">
                  <c:v>25</c:v>
                </c:pt>
                <c:pt idx="981">
                  <c:v>25</c:v>
                </c:pt>
                <c:pt idx="982">
                  <c:v>25</c:v>
                </c:pt>
                <c:pt idx="983">
                  <c:v>25</c:v>
                </c:pt>
                <c:pt idx="984">
                  <c:v>25</c:v>
                </c:pt>
                <c:pt idx="985">
                  <c:v>25</c:v>
                </c:pt>
                <c:pt idx="986">
                  <c:v>25</c:v>
                </c:pt>
                <c:pt idx="987">
                  <c:v>25</c:v>
                </c:pt>
                <c:pt idx="988">
                  <c:v>25</c:v>
                </c:pt>
                <c:pt idx="989">
                  <c:v>25</c:v>
                </c:pt>
                <c:pt idx="990">
                  <c:v>25</c:v>
                </c:pt>
                <c:pt idx="991">
                  <c:v>25</c:v>
                </c:pt>
                <c:pt idx="992">
                  <c:v>25</c:v>
                </c:pt>
                <c:pt idx="993">
                  <c:v>25</c:v>
                </c:pt>
                <c:pt idx="994">
                  <c:v>25</c:v>
                </c:pt>
                <c:pt idx="995">
                  <c:v>25</c:v>
                </c:pt>
                <c:pt idx="996">
                  <c:v>25</c:v>
                </c:pt>
                <c:pt idx="997">
                  <c:v>25</c:v>
                </c:pt>
                <c:pt idx="998">
                  <c:v>25</c:v>
                </c:pt>
                <c:pt idx="999">
                  <c:v>25</c:v>
                </c:pt>
                <c:pt idx="1000">
                  <c:v>25</c:v>
                </c:pt>
                <c:pt idx="1001">
                  <c:v>25</c:v>
                </c:pt>
                <c:pt idx="1002">
                  <c:v>25</c:v>
                </c:pt>
                <c:pt idx="1003">
                  <c:v>25</c:v>
                </c:pt>
                <c:pt idx="1004">
                  <c:v>25</c:v>
                </c:pt>
                <c:pt idx="1005">
                  <c:v>25</c:v>
                </c:pt>
                <c:pt idx="1006">
                  <c:v>25</c:v>
                </c:pt>
                <c:pt idx="1007">
                  <c:v>25</c:v>
                </c:pt>
                <c:pt idx="1008">
                  <c:v>25</c:v>
                </c:pt>
                <c:pt idx="1009">
                  <c:v>25</c:v>
                </c:pt>
                <c:pt idx="1010">
                  <c:v>25</c:v>
                </c:pt>
                <c:pt idx="1011">
                  <c:v>25</c:v>
                </c:pt>
                <c:pt idx="1012">
                  <c:v>25</c:v>
                </c:pt>
                <c:pt idx="1013">
                  <c:v>25</c:v>
                </c:pt>
                <c:pt idx="1014">
                  <c:v>25</c:v>
                </c:pt>
                <c:pt idx="1015">
                  <c:v>25</c:v>
                </c:pt>
                <c:pt idx="1016">
                  <c:v>25</c:v>
                </c:pt>
                <c:pt idx="1017">
                  <c:v>25</c:v>
                </c:pt>
                <c:pt idx="1018">
                  <c:v>25</c:v>
                </c:pt>
                <c:pt idx="1019">
                  <c:v>25</c:v>
                </c:pt>
                <c:pt idx="1020">
                  <c:v>25</c:v>
                </c:pt>
                <c:pt idx="1021">
                  <c:v>25</c:v>
                </c:pt>
                <c:pt idx="1022">
                  <c:v>25</c:v>
                </c:pt>
                <c:pt idx="1023">
                  <c:v>25</c:v>
                </c:pt>
                <c:pt idx="1024">
                  <c:v>25</c:v>
                </c:pt>
                <c:pt idx="1025">
                  <c:v>25</c:v>
                </c:pt>
                <c:pt idx="1026">
                  <c:v>25</c:v>
                </c:pt>
                <c:pt idx="1027">
                  <c:v>25</c:v>
                </c:pt>
                <c:pt idx="1028">
                  <c:v>25</c:v>
                </c:pt>
                <c:pt idx="1029">
                  <c:v>25</c:v>
                </c:pt>
                <c:pt idx="1030">
                  <c:v>25</c:v>
                </c:pt>
                <c:pt idx="1031">
                  <c:v>25</c:v>
                </c:pt>
                <c:pt idx="1032">
                  <c:v>25</c:v>
                </c:pt>
                <c:pt idx="1033">
                  <c:v>25</c:v>
                </c:pt>
                <c:pt idx="1034">
                  <c:v>25</c:v>
                </c:pt>
                <c:pt idx="1035">
                  <c:v>25</c:v>
                </c:pt>
                <c:pt idx="1036">
                  <c:v>25</c:v>
                </c:pt>
                <c:pt idx="1037">
                  <c:v>25</c:v>
                </c:pt>
                <c:pt idx="1038">
                  <c:v>25</c:v>
                </c:pt>
                <c:pt idx="1039">
                  <c:v>25</c:v>
                </c:pt>
                <c:pt idx="1040">
                  <c:v>25</c:v>
                </c:pt>
                <c:pt idx="1041">
                  <c:v>25</c:v>
                </c:pt>
                <c:pt idx="1042">
                  <c:v>25</c:v>
                </c:pt>
                <c:pt idx="1043">
                  <c:v>25</c:v>
                </c:pt>
                <c:pt idx="1044">
                  <c:v>25</c:v>
                </c:pt>
                <c:pt idx="1045">
                  <c:v>25</c:v>
                </c:pt>
                <c:pt idx="1046">
                  <c:v>25</c:v>
                </c:pt>
                <c:pt idx="1047">
                  <c:v>25</c:v>
                </c:pt>
                <c:pt idx="1048">
                  <c:v>25</c:v>
                </c:pt>
                <c:pt idx="1049">
                  <c:v>25</c:v>
                </c:pt>
                <c:pt idx="1050">
                  <c:v>25</c:v>
                </c:pt>
                <c:pt idx="1051">
                  <c:v>25</c:v>
                </c:pt>
                <c:pt idx="1052">
                  <c:v>25</c:v>
                </c:pt>
                <c:pt idx="1053">
                  <c:v>25</c:v>
                </c:pt>
                <c:pt idx="1054">
                  <c:v>25</c:v>
                </c:pt>
                <c:pt idx="1055">
                  <c:v>25</c:v>
                </c:pt>
                <c:pt idx="1056">
                  <c:v>25</c:v>
                </c:pt>
                <c:pt idx="1057">
                  <c:v>25</c:v>
                </c:pt>
                <c:pt idx="1058">
                  <c:v>25</c:v>
                </c:pt>
                <c:pt idx="1059">
                  <c:v>25</c:v>
                </c:pt>
                <c:pt idx="1060">
                  <c:v>25</c:v>
                </c:pt>
                <c:pt idx="1061">
                  <c:v>25</c:v>
                </c:pt>
                <c:pt idx="1062">
                  <c:v>25</c:v>
                </c:pt>
                <c:pt idx="1063">
                  <c:v>25</c:v>
                </c:pt>
                <c:pt idx="1064">
                  <c:v>25</c:v>
                </c:pt>
                <c:pt idx="1065">
                  <c:v>25</c:v>
                </c:pt>
                <c:pt idx="1066">
                  <c:v>25</c:v>
                </c:pt>
                <c:pt idx="1067">
                  <c:v>25</c:v>
                </c:pt>
                <c:pt idx="1068">
                  <c:v>25</c:v>
                </c:pt>
                <c:pt idx="1069">
                  <c:v>25</c:v>
                </c:pt>
                <c:pt idx="1070">
                  <c:v>25</c:v>
                </c:pt>
                <c:pt idx="1071">
                  <c:v>25</c:v>
                </c:pt>
                <c:pt idx="1072">
                  <c:v>25</c:v>
                </c:pt>
                <c:pt idx="1073">
                  <c:v>25</c:v>
                </c:pt>
                <c:pt idx="1074">
                  <c:v>25</c:v>
                </c:pt>
                <c:pt idx="1075">
                  <c:v>25</c:v>
                </c:pt>
                <c:pt idx="1076">
                  <c:v>25</c:v>
                </c:pt>
                <c:pt idx="1077">
                  <c:v>25</c:v>
                </c:pt>
                <c:pt idx="1078">
                  <c:v>25</c:v>
                </c:pt>
                <c:pt idx="1079">
                  <c:v>25</c:v>
                </c:pt>
                <c:pt idx="1080">
                  <c:v>25</c:v>
                </c:pt>
                <c:pt idx="1081">
                  <c:v>25</c:v>
                </c:pt>
                <c:pt idx="1082">
                  <c:v>25</c:v>
                </c:pt>
                <c:pt idx="1083">
                  <c:v>25</c:v>
                </c:pt>
                <c:pt idx="1084">
                  <c:v>25</c:v>
                </c:pt>
                <c:pt idx="1085">
                  <c:v>25</c:v>
                </c:pt>
                <c:pt idx="1086">
                  <c:v>25</c:v>
                </c:pt>
                <c:pt idx="1087">
                  <c:v>25</c:v>
                </c:pt>
                <c:pt idx="1088">
                  <c:v>25</c:v>
                </c:pt>
                <c:pt idx="1089">
                  <c:v>25</c:v>
                </c:pt>
                <c:pt idx="1090">
                  <c:v>25</c:v>
                </c:pt>
                <c:pt idx="1091">
                  <c:v>25</c:v>
                </c:pt>
                <c:pt idx="1092">
                  <c:v>25</c:v>
                </c:pt>
                <c:pt idx="1093">
                  <c:v>25</c:v>
                </c:pt>
                <c:pt idx="1094">
                  <c:v>25</c:v>
                </c:pt>
                <c:pt idx="1095">
                  <c:v>25</c:v>
                </c:pt>
                <c:pt idx="1096">
                  <c:v>25</c:v>
                </c:pt>
                <c:pt idx="1097">
                  <c:v>25</c:v>
                </c:pt>
                <c:pt idx="1098">
                  <c:v>25</c:v>
                </c:pt>
                <c:pt idx="1099">
                  <c:v>25</c:v>
                </c:pt>
                <c:pt idx="1100">
                  <c:v>25</c:v>
                </c:pt>
                <c:pt idx="1101">
                  <c:v>25</c:v>
                </c:pt>
                <c:pt idx="1102">
                  <c:v>25</c:v>
                </c:pt>
                <c:pt idx="1103">
                  <c:v>25</c:v>
                </c:pt>
                <c:pt idx="1104">
                  <c:v>25</c:v>
                </c:pt>
                <c:pt idx="1105">
                  <c:v>25</c:v>
                </c:pt>
                <c:pt idx="1106">
                  <c:v>25</c:v>
                </c:pt>
                <c:pt idx="1107">
                  <c:v>25</c:v>
                </c:pt>
                <c:pt idx="1108">
                  <c:v>25</c:v>
                </c:pt>
                <c:pt idx="1109">
                  <c:v>25</c:v>
                </c:pt>
                <c:pt idx="1110">
                  <c:v>25</c:v>
                </c:pt>
                <c:pt idx="1111">
                  <c:v>25</c:v>
                </c:pt>
                <c:pt idx="1112">
                  <c:v>25</c:v>
                </c:pt>
                <c:pt idx="1113">
                  <c:v>25</c:v>
                </c:pt>
                <c:pt idx="1114">
                  <c:v>25</c:v>
                </c:pt>
                <c:pt idx="1115">
                  <c:v>25</c:v>
                </c:pt>
                <c:pt idx="1116">
                  <c:v>25</c:v>
                </c:pt>
                <c:pt idx="1117">
                  <c:v>25</c:v>
                </c:pt>
                <c:pt idx="1118">
                  <c:v>25</c:v>
                </c:pt>
                <c:pt idx="1119">
                  <c:v>25</c:v>
                </c:pt>
                <c:pt idx="1120">
                  <c:v>25</c:v>
                </c:pt>
                <c:pt idx="1121">
                  <c:v>25</c:v>
                </c:pt>
                <c:pt idx="1122">
                  <c:v>25</c:v>
                </c:pt>
                <c:pt idx="1123">
                  <c:v>25</c:v>
                </c:pt>
                <c:pt idx="1124">
                  <c:v>25</c:v>
                </c:pt>
                <c:pt idx="1125">
                  <c:v>25</c:v>
                </c:pt>
                <c:pt idx="1126">
                  <c:v>25</c:v>
                </c:pt>
                <c:pt idx="1127">
                  <c:v>25</c:v>
                </c:pt>
                <c:pt idx="1128">
                  <c:v>25</c:v>
                </c:pt>
                <c:pt idx="1129">
                  <c:v>25</c:v>
                </c:pt>
                <c:pt idx="1130">
                  <c:v>25</c:v>
                </c:pt>
                <c:pt idx="1131">
                  <c:v>25</c:v>
                </c:pt>
                <c:pt idx="1132">
                  <c:v>25</c:v>
                </c:pt>
                <c:pt idx="1133">
                  <c:v>25</c:v>
                </c:pt>
                <c:pt idx="1134">
                  <c:v>25</c:v>
                </c:pt>
                <c:pt idx="1135">
                  <c:v>25</c:v>
                </c:pt>
                <c:pt idx="1136">
                  <c:v>25</c:v>
                </c:pt>
                <c:pt idx="1137">
                  <c:v>25</c:v>
                </c:pt>
                <c:pt idx="1138">
                  <c:v>25</c:v>
                </c:pt>
                <c:pt idx="1139">
                  <c:v>25</c:v>
                </c:pt>
                <c:pt idx="1140">
                  <c:v>25</c:v>
                </c:pt>
                <c:pt idx="1141">
                  <c:v>25</c:v>
                </c:pt>
                <c:pt idx="1142">
                  <c:v>25</c:v>
                </c:pt>
                <c:pt idx="1143">
                  <c:v>25</c:v>
                </c:pt>
                <c:pt idx="1144">
                  <c:v>25</c:v>
                </c:pt>
                <c:pt idx="1145">
                  <c:v>25</c:v>
                </c:pt>
                <c:pt idx="1146">
                  <c:v>25</c:v>
                </c:pt>
                <c:pt idx="1147">
                  <c:v>25</c:v>
                </c:pt>
                <c:pt idx="1148">
                  <c:v>25</c:v>
                </c:pt>
                <c:pt idx="1149">
                  <c:v>25</c:v>
                </c:pt>
                <c:pt idx="1150">
                  <c:v>25</c:v>
                </c:pt>
                <c:pt idx="1151">
                  <c:v>25</c:v>
                </c:pt>
                <c:pt idx="1152">
                  <c:v>25</c:v>
                </c:pt>
                <c:pt idx="1153">
                  <c:v>25</c:v>
                </c:pt>
                <c:pt idx="1154">
                  <c:v>25</c:v>
                </c:pt>
                <c:pt idx="1155">
                  <c:v>25</c:v>
                </c:pt>
                <c:pt idx="1156">
                  <c:v>25</c:v>
                </c:pt>
                <c:pt idx="1157">
                  <c:v>25</c:v>
                </c:pt>
                <c:pt idx="1158">
                  <c:v>25</c:v>
                </c:pt>
                <c:pt idx="1159">
                  <c:v>25</c:v>
                </c:pt>
                <c:pt idx="1160">
                  <c:v>25</c:v>
                </c:pt>
                <c:pt idx="1161">
                  <c:v>25</c:v>
                </c:pt>
                <c:pt idx="1162">
                  <c:v>25</c:v>
                </c:pt>
                <c:pt idx="1163">
                  <c:v>25</c:v>
                </c:pt>
                <c:pt idx="1164">
                  <c:v>25</c:v>
                </c:pt>
                <c:pt idx="1165">
                  <c:v>25</c:v>
                </c:pt>
                <c:pt idx="1166">
                  <c:v>25</c:v>
                </c:pt>
                <c:pt idx="1167">
                  <c:v>25</c:v>
                </c:pt>
                <c:pt idx="1168">
                  <c:v>25</c:v>
                </c:pt>
                <c:pt idx="1169">
                  <c:v>25</c:v>
                </c:pt>
                <c:pt idx="1170">
                  <c:v>25</c:v>
                </c:pt>
                <c:pt idx="1171">
                  <c:v>25</c:v>
                </c:pt>
                <c:pt idx="1172">
                  <c:v>25</c:v>
                </c:pt>
                <c:pt idx="1173">
                  <c:v>25</c:v>
                </c:pt>
                <c:pt idx="1174">
                  <c:v>25</c:v>
                </c:pt>
                <c:pt idx="1175">
                  <c:v>25</c:v>
                </c:pt>
                <c:pt idx="1176">
                  <c:v>25</c:v>
                </c:pt>
                <c:pt idx="1177">
                  <c:v>25</c:v>
                </c:pt>
                <c:pt idx="1178">
                  <c:v>25</c:v>
                </c:pt>
                <c:pt idx="1179">
                  <c:v>25</c:v>
                </c:pt>
                <c:pt idx="1180">
                  <c:v>25</c:v>
                </c:pt>
                <c:pt idx="1181">
                  <c:v>25</c:v>
                </c:pt>
                <c:pt idx="1182">
                  <c:v>25</c:v>
                </c:pt>
                <c:pt idx="1183">
                  <c:v>25</c:v>
                </c:pt>
                <c:pt idx="1184">
                  <c:v>25</c:v>
                </c:pt>
                <c:pt idx="1185">
                  <c:v>25</c:v>
                </c:pt>
                <c:pt idx="1186">
                  <c:v>25</c:v>
                </c:pt>
                <c:pt idx="1187">
                  <c:v>25</c:v>
                </c:pt>
                <c:pt idx="1188">
                  <c:v>25</c:v>
                </c:pt>
                <c:pt idx="1189">
                  <c:v>25</c:v>
                </c:pt>
                <c:pt idx="1190">
                  <c:v>25</c:v>
                </c:pt>
                <c:pt idx="1191">
                  <c:v>25</c:v>
                </c:pt>
                <c:pt idx="1192">
                  <c:v>25</c:v>
                </c:pt>
                <c:pt idx="1193">
                  <c:v>25</c:v>
                </c:pt>
                <c:pt idx="1194">
                  <c:v>25</c:v>
                </c:pt>
                <c:pt idx="1195">
                  <c:v>25</c:v>
                </c:pt>
                <c:pt idx="1196">
                  <c:v>25</c:v>
                </c:pt>
                <c:pt idx="1197">
                  <c:v>25</c:v>
                </c:pt>
                <c:pt idx="1198">
                  <c:v>25</c:v>
                </c:pt>
                <c:pt idx="1199">
                  <c:v>25</c:v>
                </c:pt>
                <c:pt idx="1200">
                  <c:v>25</c:v>
                </c:pt>
                <c:pt idx="1201">
                  <c:v>25</c:v>
                </c:pt>
                <c:pt idx="1202">
                  <c:v>25</c:v>
                </c:pt>
                <c:pt idx="1203">
                  <c:v>25</c:v>
                </c:pt>
                <c:pt idx="1204">
                  <c:v>25</c:v>
                </c:pt>
                <c:pt idx="1205">
                  <c:v>25</c:v>
                </c:pt>
                <c:pt idx="1206">
                  <c:v>25</c:v>
                </c:pt>
                <c:pt idx="1207">
                  <c:v>25</c:v>
                </c:pt>
                <c:pt idx="1208">
                  <c:v>25</c:v>
                </c:pt>
                <c:pt idx="1209">
                  <c:v>25</c:v>
                </c:pt>
                <c:pt idx="1210">
                  <c:v>25</c:v>
                </c:pt>
                <c:pt idx="1211">
                  <c:v>25</c:v>
                </c:pt>
                <c:pt idx="1212">
                  <c:v>25</c:v>
                </c:pt>
                <c:pt idx="1213">
                  <c:v>25</c:v>
                </c:pt>
                <c:pt idx="1214">
                  <c:v>25</c:v>
                </c:pt>
                <c:pt idx="1215">
                  <c:v>25</c:v>
                </c:pt>
                <c:pt idx="1216">
                  <c:v>25</c:v>
                </c:pt>
                <c:pt idx="1217">
                  <c:v>25</c:v>
                </c:pt>
                <c:pt idx="1218">
                  <c:v>25</c:v>
                </c:pt>
                <c:pt idx="1219">
                  <c:v>25</c:v>
                </c:pt>
                <c:pt idx="1220">
                  <c:v>25</c:v>
                </c:pt>
                <c:pt idx="1221">
                  <c:v>25</c:v>
                </c:pt>
                <c:pt idx="1222">
                  <c:v>25</c:v>
                </c:pt>
                <c:pt idx="1223">
                  <c:v>25</c:v>
                </c:pt>
                <c:pt idx="1224">
                  <c:v>25</c:v>
                </c:pt>
                <c:pt idx="1225">
                  <c:v>25</c:v>
                </c:pt>
                <c:pt idx="1226">
                  <c:v>25</c:v>
                </c:pt>
                <c:pt idx="1227">
                  <c:v>25</c:v>
                </c:pt>
                <c:pt idx="1228">
                  <c:v>25</c:v>
                </c:pt>
                <c:pt idx="1229">
                  <c:v>25</c:v>
                </c:pt>
                <c:pt idx="1230">
                  <c:v>25</c:v>
                </c:pt>
                <c:pt idx="1231">
                  <c:v>25</c:v>
                </c:pt>
                <c:pt idx="1232">
                  <c:v>25</c:v>
                </c:pt>
                <c:pt idx="1233">
                  <c:v>25</c:v>
                </c:pt>
                <c:pt idx="1234">
                  <c:v>25</c:v>
                </c:pt>
                <c:pt idx="1235">
                  <c:v>25</c:v>
                </c:pt>
                <c:pt idx="1236">
                  <c:v>25</c:v>
                </c:pt>
                <c:pt idx="1237">
                  <c:v>25</c:v>
                </c:pt>
                <c:pt idx="1238">
                  <c:v>25</c:v>
                </c:pt>
                <c:pt idx="1239">
                  <c:v>25</c:v>
                </c:pt>
                <c:pt idx="1240">
                  <c:v>25</c:v>
                </c:pt>
                <c:pt idx="1241">
                  <c:v>25</c:v>
                </c:pt>
                <c:pt idx="1242">
                  <c:v>25</c:v>
                </c:pt>
                <c:pt idx="1243">
                  <c:v>25</c:v>
                </c:pt>
                <c:pt idx="1244">
                  <c:v>25</c:v>
                </c:pt>
                <c:pt idx="1245">
                  <c:v>25</c:v>
                </c:pt>
                <c:pt idx="1246">
                  <c:v>25</c:v>
                </c:pt>
                <c:pt idx="1247">
                  <c:v>25</c:v>
                </c:pt>
                <c:pt idx="1248">
                  <c:v>25</c:v>
                </c:pt>
                <c:pt idx="1249">
                  <c:v>25</c:v>
                </c:pt>
                <c:pt idx="1250">
                  <c:v>25</c:v>
                </c:pt>
                <c:pt idx="1251">
                  <c:v>25</c:v>
                </c:pt>
                <c:pt idx="1252">
                  <c:v>25</c:v>
                </c:pt>
                <c:pt idx="1253">
                  <c:v>25</c:v>
                </c:pt>
                <c:pt idx="1254">
                  <c:v>25</c:v>
                </c:pt>
                <c:pt idx="1255">
                  <c:v>25</c:v>
                </c:pt>
                <c:pt idx="1256">
                  <c:v>25</c:v>
                </c:pt>
                <c:pt idx="1257">
                  <c:v>25</c:v>
                </c:pt>
                <c:pt idx="1258">
                  <c:v>25</c:v>
                </c:pt>
                <c:pt idx="1259">
                  <c:v>25</c:v>
                </c:pt>
                <c:pt idx="1260">
                  <c:v>25</c:v>
                </c:pt>
                <c:pt idx="1261">
                  <c:v>25</c:v>
                </c:pt>
                <c:pt idx="1262">
                  <c:v>25</c:v>
                </c:pt>
                <c:pt idx="1263">
                  <c:v>25</c:v>
                </c:pt>
                <c:pt idx="1264">
                  <c:v>25</c:v>
                </c:pt>
                <c:pt idx="1265">
                  <c:v>25</c:v>
                </c:pt>
                <c:pt idx="1266">
                  <c:v>25</c:v>
                </c:pt>
                <c:pt idx="1267">
                  <c:v>25</c:v>
                </c:pt>
                <c:pt idx="1268">
                  <c:v>25</c:v>
                </c:pt>
                <c:pt idx="1269">
                  <c:v>25</c:v>
                </c:pt>
                <c:pt idx="1270">
                  <c:v>25</c:v>
                </c:pt>
                <c:pt idx="1271">
                  <c:v>25</c:v>
                </c:pt>
                <c:pt idx="1272">
                  <c:v>25</c:v>
                </c:pt>
                <c:pt idx="1273">
                  <c:v>25</c:v>
                </c:pt>
                <c:pt idx="1274">
                  <c:v>25</c:v>
                </c:pt>
                <c:pt idx="1275">
                  <c:v>25</c:v>
                </c:pt>
                <c:pt idx="1276">
                  <c:v>25</c:v>
                </c:pt>
                <c:pt idx="1277">
                  <c:v>50</c:v>
                </c:pt>
                <c:pt idx="1278">
                  <c:v>50</c:v>
                </c:pt>
                <c:pt idx="1279">
                  <c:v>50</c:v>
                </c:pt>
                <c:pt idx="1280">
                  <c:v>50</c:v>
                </c:pt>
                <c:pt idx="1281">
                  <c:v>50</c:v>
                </c:pt>
                <c:pt idx="1282">
                  <c:v>50</c:v>
                </c:pt>
                <c:pt idx="1283">
                  <c:v>50</c:v>
                </c:pt>
                <c:pt idx="1284">
                  <c:v>50</c:v>
                </c:pt>
                <c:pt idx="1285">
                  <c:v>50</c:v>
                </c:pt>
                <c:pt idx="1286">
                  <c:v>50</c:v>
                </c:pt>
                <c:pt idx="1287">
                  <c:v>50</c:v>
                </c:pt>
                <c:pt idx="1288">
                  <c:v>50</c:v>
                </c:pt>
                <c:pt idx="1289">
                  <c:v>50</c:v>
                </c:pt>
                <c:pt idx="1290">
                  <c:v>50</c:v>
                </c:pt>
                <c:pt idx="1291">
                  <c:v>50</c:v>
                </c:pt>
                <c:pt idx="1292">
                  <c:v>50</c:v>
                </c:pt>
                <c:pt idx="1293">
                  <c:v>50</c:v>
                </c:pt>
                <c:pt idx="1294">
                  <c:v>50</c:v>
                </c:pt>
                <c:pt idx="1295">
                  <c:v>50</c:v>
                </c:pt>
                <c:pt idx="1296">
                  <c:v>50</c:v>
                </c:pt>
                <c:pt idx="1297">
                  <c:v>50</c:v>
                </c:pt>
                <c:pt idx="1298">
                  <c:v>50</c:v>
                </c:pt>
                <c:pt idx="1299">
                  <c:v>50</c:v>
                </c:pt>
                <c:pt idx="1300">
                  <c:v>50</c:v>
                </c:pt>
                <c:pt idx="1301">
                  <c:v>50</c:v>
                </c:pt>
                <c:pt idx="1302">
                  <c:v>50</c:v>
                </c:pt>
                <c:pt idx="1303">
                  <c:v>50</c:v>
                </c:pt>
                <c:pt idx="1304">
                  <c:v>50</c:v>
                </c:pt>
                <c:pt idx="1305">
                  <c:v>50</c:v>
                </c:pt>
                <c:pt idx="1306">
                  <c:v>50</c:v>
                </c:pt>
                <c:pt idx="1307">
                  <c:v>50</c:v>
                </c:pt>
                <c:pt idx="1308">
                  <c:v>50</c:v>
                </c:pt>
                <c:pt idx="1309">
                  <c:v>50</c:v>
                </c:pt>
                <c:pt idx="1310">
                  <c:v>50</c:v>
                </c:pt>
                <c:pt idx="1311">
                  <c:v>50</c:v>
                </c:pt>
                <c:pt idx="1312">
                  <c:v>50</c:v>
                </c:pt>
                <c:pt idx="1313">
                  <c:v>50</c:v>
                </c:pt>
                <c:pt idx="1314">
                  <c:v>50</c:v>
                </c:pt>
                <c:pt idx="1315">
                  <c:v>50</c:v>
                </c:pt>
                <c:pt idx="1316">
                  <c:v>50</c:v>
                </c:pt>
                <c:pt idx="1317">
                  <c:v>50</c:v>
                </c:pt>
                <c:pt idx="1318">
                  <c:v>50</c:v>
                </c:pt>
                <c:pt idx="1319">
                  <c:v>50</c:v>
                </c:pt>
                <c:pt idx="1320">
                  <c:v>50</c:v>
                </c:pt>
                <c:pt idx="1321">
                  <c:v>50</c:v>
                </c:pt>
                <c:pt idx="1322">
                  <c:v>50</c:v>
                </c:pt>
                <c:pt idx="1323">
                  <c:v>50</c:v>
                </c:pt>
                <c:pt idx="1324">
                  <c:v>50</c:v>
                </c:pt>
                <c:pt idx="1325">
                  <c:v>50</c:v>
                </c:pt>
                <c:pt idx="1326">
                  <c:v>50</c:v>
                </c:pt>
                <c:pt idx="1327">
                  <c:v>50</c:v>
                </c:pt>
                <c:pt idx="1328">
                  <c:v>50</c:v>
                </c:pt>
                <c:pt idx="1329">
                  <c:v>50</c:v>
                </c:pt>
                <c:pt idx="1330">
                  <c:v>50</c:v>
                </c:pt>
                <c:pt idx="1331">
                  <c:v>50</c:v>
                </c:pt>
                <c:pt idx="1332">
                  <c:v>50</c:v>
                </c:pt>
                <c:pt idx="1333">
                  <c:v>50</c:v>
                </c:pt>
                <c:pt idx="1334">
                  <c:v>50</c:v>
                </c:pt>
                <c:pt idx="1335">
                  <c:v>50</c:v>
                </c:pt>
                <c:pt idx="1336">
                  <c:v>50</c:v>
                </c:pt>
                <c:pt idx="1337">
                  <c:v>50</c:v>
                </c:pt>
                <c:pt idx="1338">
                  <c:v>50</c:v>
                </c:pt>
                <c:pt idx="1339">
                  <c:v>50</c:v>
                </c:pt>
                <c:pt idx="1340">
                  <c:v>50</c:v>
                </c:pt>
                <c:pt idx="1341">
                  <c:v>50</c:v>
                </c:pt>
                <c:pt idx="1342">
                  <c:v>50</c:v>
                </c:pt>
                <c:pt idx="1343">
                  <c:v>50</c:v>
                </c:pt>
                <c:pt idx="1344">
                  <c:v>50</c:v>
                </c:pt>
                <c:pt idx="1345">
                  <c:v>50</c:v>
                </c:pt>
                <c:pt idx="1346">
                  <c:v>50</c:v>
                </c:pt>
                <c:pt idx="1347">
                  <c:v>50</c:v>
                </c:pt>
                <c:pt idx="1348">
                  <c:v>50</c:v>
                </c:pt>
                <c:pt idx="1349">
                  <c:v>50</c:v>
                </c:pt>
                <c:pt idx="1350">
                  <c:v>50</c:v>
                </c:pt>
                <c:pt idx="1351">
                  <c:v>50</c:v>
                </c:pt>
                <c:pt idx="1352">
                  <c:v>50</c:v>
                </c:pt>
                <c:pt idx="1353">
                  <c:v>50</c:v>
                </c:pt>
                <c:pt idx="1354">
                  <c:v>50</c:v>
                </c:pt>
                <c:pt idx="1355">
                  <c:v>50</c:v>
                </c:pt>
                <c:pt idx="1356">
                  <c:v>50</c:v>
                </c:pt>
                <c:pt idx="1357">
                  <c:v>50</c:v>
                </c:pt>
                <c:pt idx="1358">
                  <c:v>50</c:v>
                </c:pt>
                <c:pt idx="1359">
                  <c:v>50</c:v>
                </c:pt>
                <c:pt idx="1360">
                  <c:v>50</c:v>
                </c:pt>
                <c:pt idx="1361">
                  <c:v>50</c:v>
                </c:pt>
                <c:pt idx="1362">
                  <c:v>50</c:v>
                </c:pt>
                <c:pt idx="1363">
                  <c:v>50</c:v>
                </c:pt>
                <c:pt idx="1364">
                  <c:v>50</c:v>
                </c:pt>
                <c:pt idx="1365">
                  <c:v>50</c:v>
                </c:pt>
                <c:pt idx="1366">
                  <c:v>50</c:v>
                </c:pt>
                <c:pt idx="1367">
                  <c:v>50</c:v>
                </c:pt>
                <c:pt idx="1368">
                  <c:v>50</c:v>
                </c:pt>
                <c:pt idx="1369">
                  <c:v>50</c:v>
                </c:pt>
                <c:pt idx="1370">
                  <c:v>50</c:v>
                </c:pt>
                <c:pt idx="1371">
                  <c:v>50</c:v>
                </c:pt>
                <c:pt idx="1372">
                  <c:v>50</c:v>
                </c:pt>
                <c:pt idx="1373">
                  <c:v>50</c:v>
                </c:pt>
                <c:pt idx="1374">
                  <c:v>50</c:v>
                </c:pt>
                <c:pt idx="1375">
                  <c:v>50</c:v>
                </c:pt>
                <c:pt idx="1376">
                  <c:v>50</c:v>
                </c:pt>
                <c:pt idx="1377">
                  <c:v>50</c:v>
                </c:pt>
                <c:pt idx="1378">
                  <c:v>50</c:v>
                </c:pt>
                <c:pt idx="1379">
                  <c:v>50</c:v>
                </c:pt>
                <c:pt idx="1380">
                  <c:v>50</c:v>
                </c:pt>
                <c:pt idx="1381">
                  <c:v>50</c:v>
                </c:pt>
                <c:pt idx="1382">
                  <c:v>50</c:v>
                </c:pt>
                <c:pt idx="1383">
                  <c:v>50</c:v>
                </c:pt>
                <c:pt idx="1384">
                  <c:v>50</c:v>
                </c:pt>
                <c:pt idx="1385">
                  <c:v>50</c:v>
                </c:pt>
                <c:pt idx="1386">
                  <c:v>50</c:v>
                </c:pt>
                <c:pt idx="1387">
                  <c:v>50</c:v>
                </c:pt>
                <c:pt idx="1388">
                  <c:v>50</c:v>
                </c:pt>
                <c:pt idx="1389">
                  <c:v>50</c:v>
                </c:pt>
                <c:pt idx="1390">
                  <c:v>50</c:v>
                </c:pt>
                <c:pt idx="1391">
                  <c:v>50</c:v>
                </c:pt>
                <c:pt idx="1392">
                  <c:v>50</c:v>
                </c:pt>
                <c:pt idx="1393">
                  <c:v>50</c:v>
                </c:pt>
                <c:pt idx="1394">
                  <c:v>50</c:v>
                </c:pt>
                <c:pt idx="1395">
                  <c:v>50</c:v>
                </c:pt>
                <c:pt idx="1396">
                  <c:v>50</c:v>
                </c:pt>
                <c:pt idx="1397">
                  <c:v>50</c:v>
                </c:pt>
                <c:pt idx="1398">
                  <c:v>50</c:v>
                </c:pt>
                <c:pt idx="1399">
                  <c:v>50</c:v>
                </c:pt>
                <c:pt idx="1400">
                  <c:v>50</c:v>
                </c:pt>
                <c:pt idx="1401">
                  <c:v>50</c:v>
                </c:pt>
                <c:pt idx="1402">
                  <c:v>50</c:v>
                </c:pt>
                <c:pt idx="1403">
                  <c:v>50</c:v>
                </c:pt>
                <c:pt idx="1404">
                  <c:v>50</c:v>
                </c:pt>
                <c:pt idx="1405">
                  <c:v>50</c:v>
                </c:pt>
                <c:pt idx="1406">
                  <c:v>50</c:v>
                </c:pt>
                <c:pt idx="1407">
                  <c:v>50</c:v>
                </c:pt>
                <c:pt idx="1408">
                  <c:v>50</c:v>
                </c:pt>
                <c:pt idx="1409">
                  <c:v>50</c:v>
                </c:pt>
                <c:pt idx="1410">
                  <c:v>50</c:v>
                </c:pt>
                <c:pt idx="1411">
                  <c:v>50</c:v>
                </c:pt>
                <c:pt idx="1412">
                  <c:v>50</c:v>
                </c:pt>
                <c:pt idx="1413">
                  <c:v>50</c:v>
                </c:pt>
                <c:pt idx="1414">
                  <c:v>50</c:v>
                </c:pt>
                <c:pt idx="1415">
                  <c:v>50</c:v>
                </c:pt>
                <c:pt idx="1416">
                  <c:v>50</c:v>
                </c:pt>
                <c:pt idx="1417">
                  <c:v>50</c:v>
                </c:pt>
                <c:pt idx="1418">
                  <c:v>50</c:v>
                </c:pt>
                <c:pt idx="1419">
                  <c:v>50</c:v>
                </c:pt>
                <c:pt idx="1420">
                  <c:v>50</c:v>
                </c:pt>
                <c:pt idx="1421">
                  <c:v>50</c:v>
                </c:pt>
                <c:pt idx="1422">
                  <c:v>50</c:v>
                </c:pt>
                <c:pt idx="1423">
                  <c:v>50</c:v>
                </c:pt>
                <c:pt idx="1424">
                  <c:v>50</c:v>
                </c:pt>
                <c:pt idx="1425">
                  <c:v>50</c:v>
                </c:pt>
                <c:pt idx="1426">
                  <c:v>50</c:v>
                </c:pt>
                <c:pt idx="1427">
                  <c:v>50</c:v>
                </c:pt>
                <c:pt idx="1428">
                  <c:v>50</c:v>
                </c:pt>
                <c:pt idx="1429">
                  <c:v>50</c:v>
                </c:pt>
                <c:pt idx="1430">
                  <c:v>50</c:v>
                </c:pt>
                <c:pt idx="1431">
                  <c:v>50</c:v>
                </c:pt>
                <c:pt idx="1432">
                  <c:v>50</c:v>
                </c:pt>
                <c:pt idx="1433">
                  <c:v>50</c:v>
                </c:pt>
                <c:pt idx="1434">
                  <c:v>50</c:v>
                </c:pt>
                <c:pt idx="1435">
                  <c:v>50</c:v>
                </c:pt>
                <c:pt idx="1436">
                  <c:v>50</c:v>
                </c:pt>
                <c:pt idx="1437">
                  <c:v>50</c:v>
                </c:pt>
                <c:pt idx="1438">
                  <c:v>50</c:v>
                </c:pt>
                <c:pt idx="1439">
                  <c:v>50</c:v>
                </c:pt>
                <c:pt idx="1440">
                  <c:v>50</c:v>
                </c:pt>
                <c:pt idx="1441">
                  <c:v>50</c:v>
                </c:pt>
                <c:pt idx="1442">
                  <c:v>50</c:v>
                </c:pt>
                <c:pt idx="1443">
                  <c:v>50</c:v>
                </c:pt>
                <c:pt idx="1444">
                  <c:v>50</c:v>
                </c:pt>
                <c:pt idx="1445">
                  <c:v>50</c:v>
                </c:pt>
                <c:pt idx="1446">
                  <c:v>50</c:v>
                </c:pt>
                <c:pt idx="1447">
                  <c:v>50</c:v>
                </c:pt>
                <c:pt idx="1448">
                  <c:v>50</c:v>
                </c:pt>
                <c:pt idx="1449">
                  <c:v>50</c:v>
                </c:pt>
                <c:pt idx="1450">
                  <c:v>50</c:v>
                </c:pt>
                <c:pt idx="1451">
                  <c:v>50</c:v>
                </c:pt>
                <c:pt idx="1452">
                  <c:v>50</c:v>
                </c:pt>
                <c:pt idx="1453">
                  <c:v>50</c:v>
                </c:pt>
                <c:pt idx="1454">
                  <c:v>50</c:v>
                </c:pt>
                <c:pt idx="1455">
                  <c:v>50</c:v>
                </c:pt>
                <c:pt idx="1456">
                  <c:v>50</c:v>
                </c:pt>
                <c:pt idx="1457">
                  <c:v>50</c:v>
                </c:pt>
                <c:pt idx="1458">
                  <c:v>50</c:v>
                </c:pt>
                <c:pt idx="1459">
                  <c:v>50</c:v>
                </c:pt>
                <c:pt idx="1460">
                  <c:v>50</c:v>
                </c:pt>
                <c:pt idx="1461">
                  <c:v>50</c:v>
                </c:pt>
                <c:pt idx="1462">
                  <c:v>50</c:v>
                </c:pt>
                <c:pt idx="1463">
                  <c:v>50</c:v>
                </c:pt>
                <c:pt idx="1464">
                  <c:v>50</c:v>
                </c:pt>
                <c:pt idx="1465">
                  <c:v>50</c:v>
                </c:pt>
                <c:pt idx="1466">
                  <c:v>50</c:v>
                </c:pt>
                <c:pt idx="1467">
                  <c:v>50</c:v>
                </c:pt>
                <c:pt idx="1468">
                  <c:v>50</c:v>
                </c:pt>
                <c:pt idx="1469">
                  <c:v>50</c:v>
                </c:pt>
                <c:pt idx="1470">
                  <c:v>50</c:v>
                </c:pt>
                <c:pt idx="1471">
                  <c:v>50</c:v>
                </c:pt>
                <c:pt idx="1472">
                  <c:v>50</c:v>
                </c:pt>
                <c:pt idx="1473">
                  <c:v>50</c:v>
                </c:pt>
                <c:pt idx="1474">
                  <c:v>50</c:v>
                </c:pt>
                <c:pt idx="1475">
                  <c:v>50</c:v>
                </c:pt>
                <c:pt idx="1476">
                  <c:v>50</c:v>
                </c:pt>
                <c:pt idx="1477">
                  <c:v>50</c:v>
                </c:pt>
                <c:pt idx="1478">
                  <c:v>50</c:v>
                </c:pt>
                <c:pt idx="1479">
                  <c:v>50</c:v>
                </c:pt>
                <c:pt idx="1480">
                  <c:v>50</c:v>
                </c:pt>
                <c:pt idx="1481">
                  <c:v>50</c:v>
                </c:pt>
                <c:pt idx="1482">
                  <c:v>50</c:v>
                </c:pt>
                <c:pt idx="1483">
                  <c:v>50</c:v>
                </c:pt>
                <c:pt idx="1484">
                  <c:v>50</c:v>
                </c:pt>
                <c:pt idx="1485">
                  <c:v>50</c:v>
                </c:pt>
                <c:pt idx="1486">
                  <c:v>50</c:v>
                </c:pt>
                <c:pt idx="1487">
                  <c:v>50</c:v>
                </c:pt>
                <c:pt idx="1488">
                  <c:v>50</c:v>
                </c:pt>
                <c:pt idx="1489">
                  <c:v>50</c:v>
                </c:pt>
                <c:pt idx="1490">
                  <c:v>50</c:v>
                </c:pt>
                <c:pt idx="1491">
                  <c:v>50</c:v>
                </c:pt>
                <c:pt idx="1492">
                  <c:v>50</c:v>
                </c:pt>
                <c:pt idx="1493">
                  <c:v>50</c:v>
                </c:pt>
                <c:pt idx="1494">
                  <c:v>50</c:v>
                </c:pt>
                <c:pt idx="1495">
                  <c:v>50</c:v>
                </c:pt>
                <c:pt idx="1496">
                  <c:v>50</c:v>
                </c:pt>
                <c:pt idx="1497">
                  <c:v>50</c:v>
                </c:pt>
                <c:pt idx="1498">
                  <c:v>50</c:v>
                </c:pt>
                <c:pt idx="1499">
                  <c:v>50</c:v>
                </c:pt>
                <c:pt idx="1500">
                  <c:v>50</c:v>
                </c:pt>
                <c:pt idx="1501">
                  <c:v>50</c:v>
                </c:pt>
                <c:pt idx="1502">
                  <c:v>50</c:v>
                </c:pt>
                <c:pt idx="1503">
                  <c:v>50</c:v>
                </c:pt>
                <c:pt idx="1504">
                  <c:v>50</c:v>
                </c:pt>
                <c:pt idx="1505">
                  <c:v>50</c:v>
                </c:pt>
                <c:pt idx="1506">
                  <c:v>50</c:v>
                </c:pt>
                <c:pt idx="1507">
                  <c:v>50</c:v>
                </c:pt>
                <c:pt idx="1508">
                  <c:v>50</c:v>
                </c:pt>
                <c:pt idx="1509">
                  <c:v>50</c:v>
                </c:pt>
                <c:pt idx="1510">
                  <c:v>50</c:v>
                </c:pt>
                <c:pt idx="1511">
                  <c:v>50</c:v>
                </c:pt>
                <c:pt idx="1512">
                  <c:v>50</c:v>
                </c:pt>
                <c:pt idx="1513">
                  <c:v>50</c:v>
                </c:pt>
                <c:pt idx="1514">
                  <c:v>50</c:v>
                </c:pt>
                <c:pt idx="1515">
                  <c:v>50</c:v>
                </c:pt>
                <c:pt idx="1516">
                  <c:v>50</c:v>
                </c:pt>
                <c:pt idx="1517">
                  <c:v>50</c:v>
                </c:pt>
                <c:pt idx="1518">
                  <c:v>50</c:v>
                </c:pt>
                <c:pt idx="1519">
                  <c:v>50</c:v>
                </c:pt>
                <c:pt idx="1520">
                  <c:v>50</c:v>
                </c:pt>
                <c:pt idx="1521">
                  <c:v>50</c:v>
                </c:pt>
                <c:pt idx="1522">
                  <c:v>50</c:v>
                </c:pt>
                <c:pt idx="1523">
                  <c:v>50</c:v>
                </c:pt>
                <c:pt idx="1524">
                  <c:v>50</c:v>
                </c:pt>
                <c:pt idx="1525">
                  <c:v>50</c:v>
                </c:pt>
                <c:pt idx="1526">
                  <c:v>50</c:v>
                </c:pt>
                <c:pt idx="1527">
                  <c:v>50</c:v>
                </c:pt>
                <c:pt idx="1528">
                  <c:v>50</c:v>
                </c:pt>
                <c:pt idx="1529">
                  <c:v>50</c:v>
                </c:pt>
                <c:pt idx="1530">
                  <c:v>50</c:v>
                </c:pt>
                <c:pt idx="1531">
                  <c:v>50</c:v>
                </c:pt>
                <c:pt idx="1532">
                  <c:v>50</c:v>
                </c:pt>
                <c:pt idx="1533">
                  <c:v>50</c:v>
                </c:pt>
                <c:pt idx="1534">
                  <c:v>50</c:v>
                </c:pt>
                <c:pt idx="1535">
                  <c:v>50</c:v>
                </c:pt>
                <c:pt idx="1536">
                  <c:v>50</c:v>
                </c:pt>
                <c:pt idx="1537">
                  <c:v>50</c:v>
                </c:pt>
                <c:pt idx="1538">
                  <c:v>50</c:v>
                </c:pt>
                <c:pt idx="1539">
                  <c:v>50</c:v>
                </c:pt>
                <c:pt idx="1540">
                  <c:v>50</c:v>
                </c:pt>
                <c:pt idx="1541">
                  <c:v>50</c:v>
                </c:pt>
                <c:pt idx="1542">
                  <c:v>50</c:v>
                </c:pt>
                <c:pt idx="1543">
                  <c:v>50</c:v>
                </c:pt>
                <c:pt idx="1544">
                  <c:v>50</c:v>
                </c:pt>
                <c:pt idx="1545">
                  <c:v>50</c:v>
                </c:pt>
                <c:pt idx="1546">
                  <c:v>50</c:v>
                </c:pt>
                <c:pt idx="1547">
                  <c:v>50</c:v>
                </c:pt>
                <c:pt idx="1548">
                  <c:v>50</c:v>
                </c:pt>
                <c:pt idx="1549">
                  <c:v>50</c:v>
                </c:pt>
                <c:pt idx="1550">
                  <c:v>50</c:v>
                </c:pt>
                <c:pt idx="1551">
                  <c:v>50</c:v>
                </c:pt>
                <c:pt idx="1552">
                  <c:v>50</c:v>
                </c:pt>
                <c:pt idx="1553">
                  <c:v>50</c:v>
                </c:pt>
                <c:pt idx="1554">
                  <c:v>50</c:v>
                </c:pt>
                <c:pt idx="1555">
                  <c:v>50</c:v>
                </c:pt>
                <c:pt idx="1556">
                  <c:v>50</c:v>
                </c:pt>
                <c:pt idx="1557">
                  <c:v>50</c:v>
                </c:pt>
                <c:pt idx="1558">
                  <c:v>50</c:v>
                </c:pt>
                <c:pt idx="1559">
                  <c:v>50</c:v>
                </c:pt>
                <c:pt idx="1560">
                  <c:v>50</c:v>
                </c:pt>
                <c:pt idx="1561">
                  <c:v>50</c:v>
                </c:pt>
                <c:pt idx="1562">
                  <c:v>50</c:v>
                </c:pt>
                <c:pt idx="1563">
                  <c:v>50</c:v>
                </c:pt>
                <c:pt idx="1564">
                  <c:v>50</c:v>
                </c:pt>
                <c:pt idx="1565">
                  <c:v>50</c:v>
                </c:pt>
                <c:pt idx="1566">
                  <c:v>50</c:v>
                </c:pt>
                <c:pt idx="1567">
                  <c:v>50</c:v>
                </c:pt>
                <c:pt idx="1568">
                  <c:v>50</c:v>
                </c:pt>
                <c:pt idx="1569">
                  <c:v>50</c:v>
                </c:pt>
                <c:pt idx="1570">
                  <c:v>50</c:v>
                </c:pt>
                <c:pt idx="1571">
                  <c:v>50</c:v>
                </c:pt>
                <c:pt idx="1572">
                  <c:v>50</c:v>
                </c:pt>
                <c:pt idx="1573">
                  <c:v>50</c:v>
                </c:pt>
                <c:pt idx="1574">
                  <c:v>50</c:v>
                </c:pt>
                <c:pt idx="1575">
                  <c:v>50</c:v>
                </c:pt>
                <c:pt idx="1576">
                  <c:v>50</c:v>
                </c:pt>
                <c:pt idx="1577">
                  <c:v>50</c:v>
                </c:pt>
                <c:pt idx="1578">
                  <c:v>50</c:v>
                </c:pt>
                <c:pt idx="1579">
                  <c:v>50</c:v>
                </c:pt>
                <c:pt idx="1580">
                  <c:v>50</c:v>
                </c:pt>
                <c:pt idx="1581">
                  <c:v>50</c:v>
                </c:pt>
                <c:pt idx="1582">
                  <c:v>50</c:v>
                </c:pt>
                <c:pt idx="1583">
                  <c:v>50</c:v>
                </c:pt>
                <c:pt idx="1584">
                  <c:v>50</c:v>
                </c:pt>
                <c:pt idx="1585">
                  <c:v>50</c:v>
                </c:pt>
                <c:pt idx="1586">
                  <c:v>50</c:v>
                </c:pt>
                <c:pt idx="1587">
                  <c:v>50</c:v>
                </c:pt>
                <c:pt idx="1588">
                  <c:v>50</c:v>
                </c:pt>
                <c:pt idx="1589">
                  <c:v>50</c:v>
                </c:pt>
                <c:pt idx="1590">
                  <c:v>50</c:v>
                </c:pt>
                <c:pt idx="1591">
                  <c:v>50</c:v>
                </c:pt>
                <c:pt idx="1592">
                  <c:v>50</c:v>
                </c:pt>
                <c:pt idx="1593">
                  <c:v>50</c:v>
                </c:pt>
                <c:pt idx="1594">
                  <c:v>50</c:v>
                </c:pt>
                <c:pt idx="1595">
                  <c:v>50</c:v>
                </c:pt>
                <c:pt idx="1596">
                  <c:v>50</c:v>
                </c:pt>
                <c:pt idx="1597">
                  <c:v>50</c:v>
                </c:pt>
                <c:pt idx="1598">
                  <c:v>50</c:v>
                </c:pt>
                <c:pt idx="1599">
                  <c:v>50</c:v>
                </c:pt>
                <c:pt idx="1600">
                  <c:v>50</c:v>
                </c:pt>
                <c:pt idx="1601">
                  <c:v>50</c:v>
                </c:pt>
                <c:pt idx="1602">
                  <c:v>50</c:v>
                </c:pt>
                <c:pt idx="1603">
                  <c:v>50</c:v>
                </c:pt>
                <c:pt idx="1604">
                  <c:v>50</c:v>
                </c:pt>
                <c:pt idx="1605">
                  <c:v>50</c:v>
                </c:pt>
                <c:pt idx="1606">
                  <c:v>50</c:v>
                </c:pt>
                <c:pt idx="1607">
                  <c:v>50</c:v>
                </c:pt>
                <c:pt idx="1608">
                  <c:v>50</c:v>
                </c:pt>
                <c:pt idx="1609">
                  <c:v>50</c:v>
                </c:pt>
                <c:pt idx="1610">
                  <c:v>50</c:v>
                </c:pt>
                <c:pt idx="1611">
                  <c:v>50</c:v>
                </c:pt>
                <c:pt idx="1612">
                  <c:v>50</c:v>
                </c:pt>
                <c:pt idx="1613">
                  <c:v>50</c:v>
                </c:pt>
                <c:pt idx="1614">
                  <c:v>50</c:v>
                </c:pt>
                <c:pt idx="1615">
                  <c:v>50</c:v>
                </c:pt>
                <c:pt idx="1616">
                  <c:v>50</c:v>
                </c:pt>
                <c:pt idx="1617">
                  <c:v>50</c:v>
                </c:pt>
                <c:pt idx="1618">
                  <c:v>50</c:v>
                </c:pt>
                <c:pt idx="1619">
                  <c:v>50</c:v>
                </c:pt>
                <c:pt idx="1620">
                  <c:v>50</c:v>
                </c:pt>
                <c:pt idx="1621">
                  <c:v>50</c:v>
                </c:pt>
                <c:pt idx="1622">
                  <c:v>50</c:v>
                </c:pt>
                <c:pt idx="1623">
                  <c:v>50</c:v>
                </c:pt>
                <c:pt idx="1624">
                  <c:v>50</c:v>
                </c:pt>
                <c:pt idx="1625">
                  <c:v>50</c:v>
                </c:pt>
                <c:pt idx="1626">
                  <c:v>50</c:v>
                </c:pt>
                <c:pt idx="1627">
                  <c:v>50</c:v>
                </c:pt>
                <c:pt idx="1628">
                  <c:v>50</c:v>
                </c:pt>
                <c:pt idx="1629">
                  <c:v>50</c:v>
                </c:pt>
                <c:pt idx="1630">
                  <c:v>50</c:v>
                </c:pt>
                <c:pt idx="1631">
                  <c:v>50</c:v>
                </c:pt>
                <c:pt idx="1632">
                  <c:v>50</c:v>
                </c:pt>
                <c:pt idx="1633">
                  <c:v>50</c:v>
                </c:pt>
                <c:pt idx="1634">
                  <c:v>50</c:v>
                </c:pt>
                <c:pt idx="1635">
                  <c:v>50</c:v>
                </c:pt>
                <c:pt idx="1636">
                  <c:v>50</c:v>
                </c:pt>
                <c:pt idx="1637">
                  <c:v>50</c:v>
                </c:pt>
                <c:pt idx="1638">
                  <c:v>50</c:v>
                </c:pt>
                <c:pt idx="1639">
                  <c:v>50</c:v>
                </c:pt>
                <c:pt idx="1640">
                  <c:v>50</c:v>
                </c:pt>
                <c:pt idx="1641">
                  <c:v>50</c:v>
                </c:pt>
                <c:pt idx="1642">
                  <c:v>50</c:v>
                </c:pt>
                <c:pt idx="1643">
                  <c:v>50</c:v>
                </c:pt>
                <c:pt idx="1644">
                  <c:v>50</c:v>
                </c:pt>
                <c:pt idx="1645">
                  <c:v>50</c:v>
                </c:pt>
                <c:pt idx="1646">
                  <c:v>50</c:v>
                </c:pt>
                <c:pt idx="1647">
                  <c:v>50</c:v>
                </c:pt>
                <c:pt idx="1648">
                  <c:v>50</c:v>
                </c:pt>
                <c:pt idx="1649">
                  <c:v>50</c:v>
                </c:pt>
                <c:pt idx="1650">
                  <c:v>50</c:v>
                </c:pt>
                <c:pt idx="1651">
                  <c:v>50</c:v>
                </c:pt>
                <c:pt idx="1652">
                  <c:v>50</c:v>
                </c:pt>
                <c:pt idx="1653">
                  <c:v>50</c:v>
                </c:pt>
                <c:pt idx="1654">
                  <c:v>50</c:v>
                </c:pt>
                <c:pt idx="1655">
                  <c:v>50</c:v>
                </c:pt>
                <c:pt idx="1656">
                  <c:v>50</c:v>
                </c:pt>
                <c:pt idx="1657">
                  <c:v>50</c:v>
                </c:pt>
                <c:pt idx="1658">
                  <c:v>50</c:v>
                </c:pt>
                <c:pt idx="1659">
                  <c:v>50</c:v>
                </c:pt>
                <c:pt idx="1660">
                  <c:v>50</c:v>
                </c:pt>
                <c:pt idx="1661">
                  <c:v>50</c:v>
                </c:pt>
                <c:pt idx="1662">
                  <c:v>50</c:v>
                </c:pt>
                <c:pt idx="1663">
                  <c:v>50</c:v>
                </c:pt>
                <c:pt idx="1664">
                  <c:v>50</c:v>
                </c:pt>
                <c:pt idx="1665">
                  <c:v>50</c:v>
                </c:pt>
                <c:pt idx="1666">
                  <c:v>50</c:v>
                </c:pt>
                <c:pt idx="1667">
                  <c:v>50</c:v>
                </c:pt>
                <c:pt idx="1668">
                  <c:v>50</c:v>
                </c:pt>
                <c:pt idx="1669">
                  <c:v>50</c:v>
                </c:pt>
                <c:pt idx="1670">
                  <c:v>50</c:v>
                </c:pt>
                <c:pt idx="1671">
                  <c:v>50</c:v>
                </c:pt>
                <c:pt idx="1672">
                  <c:v>50</c:v>
                </c:pt>
                <c:pt idx="1673">
                  <c:v>50</c:v>
                </c:pt>
                <c:pt idx="1674">
                  <c:v>50</c:v>
                </c:pt>
                <c:pt idx="1675">
                  <c:v>50</c:v>
                </c:pt>
                <c:pt idx="1676">
                  <c:v>50</c:v>
                </c:pt>
                <c:pt idx="1677">
                  <c:v>50</c:v>
                </c:pt>
                <c:pt idx="1678">
                  <c:v>50</c:v>
                </c:pt>
                <c:pt idx="1679">
                  <c:v>50</c:v>
                </c:pt>
                <c:pt idx="1680">
                  <c:v>50</c:v>
                </c:pt>
                <c:pt idx="1681">
                  <c:v>50</c:v>
                </c:pt>
                <c:pt idx="1682">
                  <c:v>50</c:v>
                </c:pt>
                <c:pt idx="1683">
                  <c:v>50</c:v>
                </c:pt>
                <c:pt idx="1684">
                  <c:v>50</c:v>
                </c:pt>
                <c:pt idx="1685">
                  <c:v>50</c:v>
                </c:pt>
                <c:pt idx="1686">
                  <c:v>50</c:v>
                </c:pt>
                <c:pt idx="1687">
                  <c:v>50</c:v>
                </c:pt>
                <c:pt idx="1688">
                  <c:v>50</c:v>
                </c:pt>
                <c:pt idx="1689">
                  <c:v>50</c:v>
                </c:pt>
                <c:pt idx="1690">
                  <c:v>50</c:v>
                </c:pt>
                <c:pt idx="1691">
                  <c:v>50</c:v>
                </c:pt>
                <c:pt idx="1692">
                  <c:v>50</c:v>
                </c:pt>
                <c:pt idx="1693">
                  <c:v>50</c:v>
                </c:pt>
                <c:pt idx="1694">
                  <c:v>50</c:v>
                </c:pt>
                <c:pt idx="1695">
                  <c:v>50</c:v>
                </c:pt>
                <c:pt idx="1696">
                  <c:v>50</c:v>
                </c:pt>
                <c:pt idx="1697">
                  <c:v>50</c:v>
                </c:pt>
                <c:pt idx="1698">
                  <c:v>50</c:v>
                </c:pt>
                <c:pt idx="1699">
                  <c:v>50</c:v>
                </c:pt>
                <c:pt idx="1700">
                  <c:v>50</c:v>
                </c:pt>
                <c:pt idx="1701">
                  <c:v>50</c:v>
                </c:pt>
                <c:pt idx="1702">
                  <c:v>50</c:v>
                </c:pt>
                <c:pt idx="1703">
                  <c:v>50</c:v>
                </c:pt>
                <c:pt idx="1704">
                  <c:v>50</c:v>
                </c:pt>
                <c:pt idx="1705">
                  <c:v>50</c:v>
                </c:pt>
                <c:pt idx="1706">
                  <c:v>50</c:v>
                </c:pt>
                <c:pt idx="1707">
                  <c:v>50</c:v>
                </c:pt>
                <c:pt idx="1708">
                  <c:v>50</c:v>
                </c:pt>
                <c:pt idx="1709">
                  <c:v>50</c:v>
                </c:pt>
                <c:pt idx="1710">
                  <c:v>50</c:v>
                </c:pt>
                <c:pt idx="1711">
                  <c:v>50</c:v>
                </c:pt>
                <c:pt idx="1712">
                  <c:v>50</c:v>
                </c:pt>
                <c:pt idx="1713">
                  <c:v>50</c:v>
                </c:pt>
                <c:pt idx="1714">
                  <c:v>50</c:v>
                </c:pt>
                <c:pt idx="1715">
                  <c:v>50</c:v>
                </c:pt>
                <c:pt idx="1716">
                  <c:v>50</c:v>
                </c:pt>
                <c:pt idx="1717">
                  <c:v>50</c:v>
                </c:pt>
                <c:pt idx="1718">
                  <c:v>50</c:v>
                </c:pt>
                <c:pt idx="1719">
                  <c:v>50</c:v>
                </c:pt>
                <c:pt idx="1720">
                  <c:v>50</c:v>
                </c:pt>
                <c:pt idx="1721">
                  <c:v>50</c:v>
                </c:pt>
                <c:pt idx="1722">
                  <c:v>50</c:v>
                </c:pt>
                <c:pt idx="1723">
                  <c:v>50</c:v>
                </c:pt>
                <c:pt idx="1724">
                  <c:v>50</c:v>
                </c:pt>
                <c:pt idx="1725">
                  <c:v>50</c:v>
                </c:pt>
                <c:pt idx="1726">
                  <c:v>50</c:v>
                </c:pt>
                <c:pt idx="1727">
                  <c:v>50</c:v>
                </c:pt>
                <c:pt idx="1728">
                  <c:v>50</c:v>
                </c:pt>
                <c:pt idx="1729">
                  <c:v>50</c:v>
                </c:pt>
                <c:pt idx="1730">
                  <c:v>50</c:v>
                </c:pt>
                <c:pt idx="1731">
                  <c:v>50</c:v>
                </c:pt>
                <c:pt idx="1732">
                  <c:v>50</c:v>
                </c:pt>
                <c:pt idx="1733">
                  <c:v>50</c:v>
                </c:pt>
                <c:pt idx="1734">
                  <c:v>50</c:v>
                </c:pt>
                <c:pt idx="1735">
                  <c:v>50</c:v>
                </c:pt>
                <c:pt idx="1736">
                  <c:v>50</c:v>
                </c:pt>
                <c:pt idx="1737">
                  <c:v>50</c:v>
                </c:pt>
                <c:pt idx="1738">
                  <c:v>50</c:v>
                </c:pt>
                <c:pt idx="1739">
                  <c:v>50</c:v>
                </c:pt>
                <c:pt idx="1740">
                  <c:v>50</c:v>
                </c:pt>
                <c:pt idx="1741">
                  <c:v>50</c:v>
                </c:pt>
                <c:pt idx="1742">
                  <c:v>50</c:v>
                </c:pt>
                <c:pt idx="1743">
                  <c:v>50</c:v>
                </c:pt>
                <c:pt idx="1744">
                  <c:v>50</c:v>
                </c:pt>
                <c:pt idx="1745">
                  <c:v>50</c:v>
                </c:pt>
                <c:pt idx="1746">
                  <c:v>50</c:v>
                </c:pt>
                <c:pt idx="1747">
                  <c:v>50</c:v>
                </c:pt>
                <c:pt idx="1748">
                  <c:v>50</c:v>
                </c:pt>
                <c:pt idx="1749">
                  <c:v>50</c:v>
                </c:pt>
                <c:pt idx="1750">
                  <c:v>50</c:v>
                </c:pt>
                <c:pt idx="1751">
                  <c:v>50</c:v>
                </c:pt>
                <c:pt idx="1752">
                  <c:v>50</c:v>
                </c:pt>
                <c:pt idx="1753">
                  <c:v>50</c:v>
                </c:pt>
                <c:pt idx="1754">
                  <c:v>50</c:v>
                </c:pt>
                <c:pt idx="1755">
                  <c:v>50</c:v>
                </c:pt>
                <c:pt idx="1756">
                  <c:v>50</c:v>
                </c:pt>
                <c:pt idx="1757">
                  <c:v>50</c:v>
                </c:pt>
                <c:pt idx="1758">
                  <c:v>50</c:v>
                </c:pt>
                <c:pt idx="1759">
                  <c:v>50</c:v>
                </c:pt>
                <c:pt idx="1760">
                  <c:v>50</c:v>
                </c:pt>
                <c:pt idx="1761">
                  <c:v>50</c:v>
                </c:pt>
                <c:pt idx="1762">
                  <c:v>50</c:v>
                </c:pt>
                <c:pt idx="1763">
                  <c:v>50</c:v>
                </c:pt>
                <c:pt idx="1764">
                  <c:v>50</c:v>
                </c:pt>
                <c:pt idx="1765">
                  <c:v>50</c:v>
                </c:pt>
                <c:pt idx="1766">
                  <c:v>50</c:v>
                </c:pt>
                <c:pt idx="1767">
                  <c:v>50</c:v>
                </c:pt>
                <c:pt idx="1768">
                  <c:v>50</c:v>
                </c:pt>
                <c:pt idx="1769">
                  <c:v>50</c:v>
                </c:pt>
                <c:pt idx="1770">
                  <c:v>50</c:v>
                </c:pt>
                <c:pt idx="1771">
                  <c:v>50</c:v>
                </c:pt>
                <c:pt idx="1772">
                  <c:v>50</c:v>
                </c:pt>
                <c:pt idx="1773">
                  <c:v>50</c:v>
                </c:pt>
                <c:pt idx="1774">
                  <c:v>50</c:v>
                </c:pt>
                <c:pt idx="1775">
                  <c:v>50</c:v>
                </c:pt>
                <c:pt idx="1776">
                  <c:v>50</c:v>
                </c:pt>
                <c:pt idx="1777">
                  <c:v>50</c:v>
                </c:pt>
                <c:pt idx="1778">
                  <c:v>50</c:v>
                </c:pt>
                <c:pt idx="1779">
                  <c:v>50</c:v>
                </c:pt>
                <c:pt idx="1780">
                  <c:v>50</c:v>
                </c:pt>
                <c:pt idx="1781">
                  <c:v>50</c:v>
                </c:pt>
                <c:pt idx="1782">
                  <c:v>50</c:v>
                </c:pt>
                <c:pt idx="1783">
                  <c:v>50</c:v>
                </c:pt>
                <c:pt idx="1784">
                  <c:v>50</c:v>
                </c:pt>
                <c:pt idx="1785">
                  <c:v>50</c:v>
                </c:pt>
                <c:pt idx="1786">
                  <c:v>50</c:v>
                </c:pt>
                <c:pt idx="1787">
                  <c:v>50</c:v>
                </c:pt>
                <c:pt idx="1788">
                  <c:v>50</c:v>
                </c:pt>
                <c:pt idx="1789">
                  <c:v>50</c:v>
                </c:pt>
                <c:pt idx="1790">
                  <c:v>50</c:v>
                </c:pt>
                <c:pt idx="1791">
                  <c:v>50</c:v>
                </c:pt>
                <c:pt idx="1792">
                  <c:v>50</c:v>
                </c:pt>
                <c:pt idx="1793">
                  <c:v>50</c:v>
                </c:pt>
                <c:pt idx="1794">
                  <c:v>50</c:v>
                </c:pt>
                <c:pt idx="1795">
                  <c:v>50</c:v>
                </c:pt>
                <c:pt idx="1796">
                  <c:v>50</c:v>
                </c:pt>
                <c:pt idx="1797">
                  <c:v>50</c:v>
                </c:pt>
                <c:pt idx="1798">
                  <c:v>50</c:v>
                </c:pt>
                <c:pt idx="1799">
                  <c:v>50</c:v>
                </c:pt>
                <c:pt idx="1800">
                  <c:v>50</c:v>
                </c:pt>
                <c:pt idx="1801">
                  <c:v>50</c:v>
                </c:pt>
                <c:pt idx="1802">
                  <c:v>50</c:v>
                </c:pt>
                <c:pt idx="1803">
                  <c:v>50</c:v>
                </c:pt>
                <c:pt idx="1804">
                  <c:v>50</c:v>
                </c:pt>
                <c:pt idx="1805">
                  <c:v>50</c:v>
                </c:pt>
                <c:pt idx="1806">
                  <c:v>50</c:v>
                </c:pt>
                <c:pt idx="1807">
                  <c:v>50</c:v>
                </c:pt>
                <c:pt idx="1808">
                  <c:v>50</c:v>
                </c:pt>
                <c:pt idx="1809">
                  <c:v>50</c:v>
                </c:pt>
                <c:pt idx="1810">
                  <c:v>50</c:v>
                </c:pt>
                <c:pt idx="1811">
                  <c:v>50</c:v>
                </c:pt>
                <c:pt idx="1812">
                  <c:v>50</c:v>
                </c:pt>
                <c:pt idx="1813">
                  <c:v>50</c:v>
                </c:pt>
                <c:pt idx="1814">
                  <c:v>50</c:v>
                </c:pt>
                <c:pt idx="1815">
                  <c:v>50</c:v>
                </c:pt>
                <c:pt idx="1816">
                  <c:v>50</c:v>
                </c:pt>
                <c:pt idx="1817">
                  <c:v>50</c:v>
                </c:pt>
                <c:pt idx="1818">
                  <c:v>50</c:v>
                </c:pt>
                <c:pt idx="1819">
                  <c:v>50</c:v>
                </c:pt>
                <c:pt idx="1820">
                  <c:v>50</c:v>
                </c:pt>
                <c:pt idx="1821">
                  <c:v>50</c:v>
                </c:pt>
                <c:pt idx="1822">
                  <c:v>50</c:v>
                </c:pt>
                <c:pt idx="1823">
                  <c:v>50</c:v>
                </c:pt>
                <c:pt idx="1824">
                  <c:v>50</c:v>
                </c:pt>
                <c:pt idx="1825">
                  <c:v>50</c:v>
                </c:pt>
                <c:pt idx="1826">
                  <c:v>50</c:v>
                </c:pt>
                <c:pt idx="1827">
                  <c:v>50</c:v>
                </c:pt>
                <c:pt idx="1828">
                  <c:v>50</c:v>
                </c:pt>
                <c:pt idx="1829">
                  <c:v>50</c:v>
                </c:pt>
                <c:pt idx="1830">
                  <c:v>50</c:v>
                </c:pt>
                <c:pt idx="1831">
                  <c:v>50</c:v>
                </c:pt>
                <c:pt idx="1832">
                  <c:v>50</c:v>
                </c:pt>
                <c:pt idx="1833">
                  <c:v>50</c:v>
                </c:pt>
                <c:pt idx="1834">
                  <c:v>50</c:v>
                </c:pt>
                <c:pt idx="1835">
                  <c:v>50</c:v>
                </c:pt>
                <c:pt idx="1836">
                  <c:v>50</c:v>
                </c:pt>
                <c:pt idx="1837">
                  <c:v>50</c:v>
                </c:pt>
                <c:pt idx="1838">
                  <c:v>50</c:v>
                </c:pt>
                <c:pt idx="1839">
                  <c:v>50</c:v>
                </c:pt>
                <c:pt idx="1840">
                  <c:v>50</c:v>
                </c:pt>
                <c:pt idx="1841">
                  <c:v>50</c:v>
                </c:pt>
                <c:pt idx="1842">
                  <c:v>50</c:v>
                </c:pt>
                <c:pt idx="1843">
                  <c:v>50</c:v>
                </c:pt>
                <c:pt idx="1844">
                  <c:v>50</c:v>
                </c:pt>
                <c:pt idx="1845">
                  <c:v>50</c:v>
                </c:pt>
                <c:pt idx="1846">
                  <c:v>50</c:v>
                </c:pt>
                <c:pt idx="1847">
                  <c:v>50</c:v>
                </c:pt>
                <c:pt idx="1848">
                  <c:v>50</c:v>
                </c:pt>
                <c:pt idx="1849">
                  <c:v>50</c:v>
                </c:pt>
                <c:pt idx="1850">
                  <c:v>50</c:v>
                </c:pt>
                <c:pt idx="1851">
                  <c:v>50</c:v>
                </c:pt>
                <c:pt idx="1852">
                  <c:v>50</c:v>
                </c:pt>
                <c:pt idx="1853">
                  <c:v>50</c:v>
                </c:pt>
                <c:pt idx="1854">
                  <c:v>50</c:v>
                </c:pt>
                <c:pt idx="1855">
                  <c:v>50</c:v>
                </c:pt>
                <c:pt idx="1856">
                  <c:v>50</c:v>
                </c:pt>
                <c:pt idx="1857">
                  <c:v>50</c:v>
                </c:pt>
                <c:pt idx="1858">
                  <c:v>50</c:v>
                </c:pt>
                <c:pt idx="1859">
                  <c:v>50</c:v>
                </c:pt>
                <c:pt idx="1860">
                  <c:v>50</c:v>
                </c:pt>
                <c:pt idx="1861">
                  <c:v>50</c:v>
                </c:pt>
                <c:pt idx="1862">
                  <c:v>50</c:v>
                </c:pt>
                <c:pt idx="1863">
                  <c:v>50</c:v>
                </c:pt>
                <c:pt idx="1864">
                  <c:v>50</c:v>
                </c:pt>
                <c:pt idx="1865">
                  <c:v>50</c:v>
                </c:pt>
                <c:pt idx="1866">
                  <c:v>50</c:v>
                </c:pt>
                <c:pt idx="1867">
                  <c:v>50</c:v>
                </c:pt>
                <c:pt idx="1868">
                  <c:v>50</c:v>
                </c:pt>
                <c:pt idx="1869">
                  <c:v>50</c:v>
                </c:pt>
                <c:pt idx="1870">
                  <c:v>50</c:v>
                </c:pt>
                <c:pt idx="1871">
                  <c:v>50</c:v>
                </c:pt>
                <c:pt idx="1872">
                  <c:v>50</c:v>
                </c:pt>
                <c:pt idx="1873">
                  <c:v>50</c:v>
                </c:pt>
                <c:pt idx="1874">
                  <c:v>50</c:v>
                </c:pt>
                <c:pt idx="1875">
                  <c:v>50</c:v>
                </c:pt>
                <c:pt idx="1876">
                  <c:v>50</c:v>
                </c:pt>
                <c:pt idx="1877">
                  <c:v>50</c:v>
                </c:pt>
                <c:pt idx="1878">
                  <c:v>50</c:v>
                </c:pt>
                <c:pt idx="1879">
                  <c:v>50</c:v>
                </c:pt>
                <c:pt idx="1880">
                  <c:v>50</c:v>
                </c:pt>
                <c:pt idx="1881">
                  <c:v>50</c:v>
                </c:pt>
                <c:pt idx="1882">
                  <c:v>50</c:v>
                </c:pt>
                <c:pt idx="1883">
                  <c:v>50</c:v>
                </c:pt>
                <c:pt idx="1884">
                  <c:v>50</c:v>
                </c:pt>
                <c:pt idx="1885">
                  <c:v>50</c:v>
                </c:pt>
                <c:pt idx="1886">
                  <c:v>50</c:v>
                </c:pt>
                <c:pt idx="1887">
                  <c:v>50</c:v>
                </c:pt>
                <c:pt idx="1888">
                  <c:v>50</c:v>
                </c:pt>
                <c:pt idx="1889">
                  <c:v>50</c:v>
                </c:pt>
                <c:pt idx="1890">
                  <c:v>50</c:v>
                </c:pt>
                <c:pt idx="1891">
                  <c:v>50</c:v>
                </c:pt>
                <c:pt idx="1892">
                  <c:v>50</c:v>
                </c:pt>
                <c:pt idx="1893">
                  <c:v>50</c:v>
                </c:pt>
                <c:pt idx="1894">
                  <c:v>50</c:v>
                </c:pt>
                <c:pt idx="1895">
                  <c:v>50</c:v>
                </c:pt>
                <c:pt idx="1896">
                  <c:v>50</c:v>
                </c:pt>
                <c:pt idx="1897">
                  <c:v>50</c:v>
                </c:pt>
                <c:pt idx="1898">
                  <c:v>50</c:v>
                </c:pt>
                <c:pt idx="1899">
                  <c:v>50</c:v>
                </c:pt>
                <c:pt idx="1900">
                  <c:v>50</c:v>
                </c:pt>
                <c:pt idx="1901">
                  <c:v>50</c:v>
                </c:pt>
                <c:pt idx="1902">
                  <c:v>50</c:v>
                </c:pt>
                <c:pt idx="1903">
                  <c:v>50</c:v>
                </c:pt>
                <c:pt idx="1904">
                  <c:v>50</c:v>
                </c:pt>
                <c:pt idx="1905">
                  <c:v>50</c:v>
                </c:pt>
                <c:pt idx="1906">
                  <c:v>50</c:v>
                </c:pt>
                <c:pt idx="1907">
                  <c:v>50</c:v>
                </c:pt>
                <c:pt idx="1908">
                  <c:v>50</c:v>
                </c:pt>
                <c:pt idx="1909">
                  <c:v>50</c:v>
                </c:pt>
                <c:pt idx="1910">
                  <c:v>50</c:v>
                </c:pt>
                <c:pt idx="1911">
                  <c:v>50</c:v>
                </c:pt>
                <c:pt idx="1912">
                  <c:v>50</c:v>
                </c:pt>
                <c:pt idx="1913">
                  <c:v>50</c:v>
                </c:pt>
                <c:pt idx="1914">
                  <c:v>50</c:v>
                </c:pt>
                <c:pt idx="1915">
                  <c:v>50</c:v>
                </c:pt>
                <c:pt idx="1916">
                  <c:v>50</c:v>
                </c:pt>
                <c:pt idx="1917">
                  <c:v>50</c:v>
                </c:pt>
                <c:pt idx="1918">
                  <c:v>50</c:v>
                </c:pt>
                <c:pt idx="1919">
                  <c:v>50</c:v>
                </c:pt>
                <c:pt idx="1920">
                  <c:v>50</c:v>
                </c:pt>
                <c:pt idx="1921">
                  <c:v>50</c:v>
                </c:pt>
                <c:pt idx="1922">
                  <c:v>50</c:v>
                </c:pt>
                <c:pt idx="1923">
                  <c:v>50</c:v>
                </c:pt>
                <c:pt idx="1924">
                  <c:v>50</c:v>
                </c:pt>
                <c:pt idx="1925">
                  <c:v>50</c:v>
                </c:pt>
                <c:pt idx="1926">
                  <c:v>50</c:v>
                </c:pt>
                <c:pt idx="1927">
                  <c:v>50</c:v>
                </c:pt>
                <c:pt idx="1928">
                  <c:v>50</c:v>
                </c:pt>
                <c:pt idx="1929">
                  <c:v>50</c:v>
                </c:pt>
                <c:pt idx="1930">
                  <c:v>50</c:v>
                </c:pt>
                <c:pt idx="1931">
                  <c:v>50</c:v>
                </c:pt>
                <c:pt idx="1932">
                  <c:v>50</c:v>
                </c:pt>
                <c:pt idx="1933">
                  <c:v>50</c:v>
                </c:pt>
                <c:pt idx="1934">
                  <c:v>50</c:v>
                </c:pt>
                <c:pt idx="1935">
                  <c:v>50</c:v>
                </c:pt>
                <c:pt idx="1936">
                  <c:v>50</c:v>
                </c:pt>
                <c:pt idx="1937">
                  <c:v>50</c:v>
                </c:pt>
                <c:pt idx="1938">
                  <c:v>50</c:v>
                </c:pt>
                <c:pt idx="1939">
                  <c:v>50</c:v>
                </c:pt>
                <c:pt idx="1940">
                  <c:v>50</c:v>
                </c:pt>
                <c:pt idx="1941">
                  <c:v>50</c:v>
                </c:pt>
                <c:pt idx="1942">
                  <c:v>50</c:v>
                </c:pt>
                <c:pt idx="1943">
                  <c:v>50</c:v>
                </c:pt>
                <c:pt idx="1944">
                  <c:v>50</c:v>
                </c:pt>
                <c:pt idx="1945">
                  <c:v>50</c:v>
                </c:pt>
                <c:pt idx="1946">
                  <c:v>50</c:v>
                </c:pt>
                <c:pt idx="1947">
                  <c:v>50</c:v>
                </c:pt>
                <c:pt idx="1948">
                  <c:v>50</c:v>
                </c:pt>
                <c:pt idx="1949">
                  <c:v>50</c:v>
                </c:pt>
                <c:pt idx="1950">
                  <c:v>50</c:v>
                </c:pt>
                <c:pt idx="1951">
                  <c:v>50</c:v>
                </c:pt>
                <c:pt idx="1952">
                  <c:v>50</c:v>
                </c:pt>
                <c:pt idx="1953">
                  <c:v>50</c:v>
                </c:pt>
                <c:pt idx="1954">
                  <c:v>50</c:v>
                </c:pt>
                <c:pt idx="1955">
                  <c:v>50</c:v>
                </c:pt>
                <c:pt idx="1956">
                  <c:v>50</c:v>
                </c:pt>
                <c:pt idx="1957">
                  <c:v>50</c:v>
                </c:pt>
                <c:pt idx="1958">
                  <c:v>50</c:v>
                </c:pt>
                <c:pt idx="1959">
                  <c:v>50</c:v>
                </c:pt>
                <c:pt idx="1960">
                  <c:v>50</c:v>
                </c:pt>
                <c:pt idx="1961">
                  <c:v>50</c:v>
                </c:pt>
                <c:pt idx="1962">
                  <c:v>50</c:v>
                </c:pt>
                <c:pt idx="1963">
                  <c:v>50</c:v>
                </c:pt>
                <c:pt idx="1964">
                  <c:v>50</c:v>
                </c:pt>
                <c:pt idx="1965">
                  <c:v>50</c:v>
                </c:pt>
                <c:pt idx="1966">
                  <c:v>50</c:v>
                </c:pt>
                <c:pt idx="1967">
                  <c:v>50</c:v>
                </c:pt>
                <c:pt idx="1968">
                  <c:v>50</c:v>
                </c:pt>
                <c:pt idx="1969">
                  <c:v>50</c:v>
                </c:pt>
                <c:pt idx="1970">
                  <c:v>50</c:v>
                </c:pt>
                <c:pt idx="1971">
                  <c:v>50</c:v>
                </c:pt>
                <c:pt idx="1972">
                  <c:v>50</c:v>
                </c:pt>
                <c:pt idx="1973">
                  <c:v>50</c:v>
                </c:pt>
                <c:pt idx="1974">
                  <c:v>50</c:v>
                </c:pt>
                <c:pt idx="1975">
                  <c:v>50</c:v>
                </c:pt>
                <c:pt idx="1976">
                  <c:v>50</c:v>
                </c:pt>
                <c:pt idx="1977">
                  <c:v>50</c:v>
                </c:pt>
                <c:pt idx="1978">
                  <c:v>50</c:v>
                </c:pt>
                <c:pt idx="1979">
                  <c:v>50</c:v>
                </c:pt>
                <c:pt idx="1980">
                  <c:v>50</c:v>
                </c:pt>
                <c:pt idx="1981">
                  <c:v>50</c:v>
                </c:pt>
                <c:pt idx="1982">
                  <c:v>50</c:v>
                </c:pt>
                <c:pt idx="1983">
                  <c:v>50</c:v>
                </c:pt>
                <c:pt idx="1984">
                  <c:v>50</c:v>
                </c:pt>
                <c:pt idx="1985">
                  <c:v>50</c:v>
                </c:pt>
                <c:pt idx="1986">
                  <c:v>50</c:v>
                </c:pt>
                <c:pt idx="1987">
                  <c:v>50</c:v>
                </c:pt>
                <c:pt idx="1988">
                  <c:v>50</c:v>
                </c:pt>
                <c:pt idx="1989">
                  <c:v>50</c:v>
                </c:pt>
                <c:pt idx="1990">
                  <c:v>50</c:v>
                </c:pt>
                <c:pt idx="1991">
                  <c:v>50</c:v>
                </c:pt>
                <c:pt idx="1992">
                  <c:v>50</c:v>
                </c:pt>
                <c:pt idx="1993">
                  <c:v>50</c:v>
                </c:pt>
                <c:pt idx="1994">
                  <c:v>50</c:v>
                </c:pt>
                <c:pt idx="1995">
                  <c:v>50</c:v>
                </c:pt>
                <c:pt idx="1996">
                  <c:v>50</c:v>
                </c:pt>
                <c:pt idx="1997">
                  <c:v>50</c:v>
                </c:pt>
                <c:pt idx="1998">
                  <c:v>50</c:v>
                </c:pt>
                <c:pt idx="1999">
                  <c:v>50</c:v>
                </c:pt>
                <c:pt idx="2000">
                  <c:v>50</c:v>
                </c:pt>
                <c:pt idx="2001">
                  <c:v>50</c:v>
                </c:pt>
                <c:pt idx="2002">
                  <c:v>50</c:v>
                </c:pt>
                <c:pt idx="2003">
                  <c:v>50</c:v>
                </c:pt>
                <c:pt idx="2004">
                  <c:v>50</c:v>
                </c:pt>
                <c:pt idx="2005">
                  <c:v>50</c:v>
                </c:pt>
                <c:pt idx="2006">
                  <c:v>50</c:v>
                </c:pt>
                <c:pt idx="2007">
                  <c:v>50</c:v>
                </c:pt>
                <c:pt idx="2008">
                  <c:v>50</c:v>
                </c:pt>
                <c:pt idx="2009">
                  <c:v>50</c:v>
                </c:pt>
                <c:pt idx="2010">
                  <c:v>50</c:v>
                </c:pt>
                <c:pt idx="2011">
                  <c:v>50</c:v>
                </c:pt>
                <c:pt idx="2012">
                  <c:v>50</c:v>
                </c:pt>
                <c:pt idx="2013">
                  <c:v>50</c:v>
                </c:pt>
                <c:pt idx="2014">
                  <c:v>50</c:v>
                </c:pt>
                <c:pt idx="2015">
                  <c:v>50</c:v>
                </c:pt>
                <c:pt idx="2016">
                  <c:v>50</c:v>
                </c:pt>
                <c:pt idx="2017">
                  <c:v>50</c:v>
                </c:pt>
                <c:pt idx="2018">
                  <c:v>50</c:v>
                </c:pt>
                <c:pt idx="2019">
                  <c:v>50</c:v>
                </c:pt>
                <c:pt idx="2020">
                  <c:v>50</c:v>
                </c:pt>
                <c:pt idx="2021">
                  <c:v>50</c:v>
                </c:pt>
                <c:pt idx="2022">
                  <c:v>50</c:v>
                </c:pt>
                <c:pt idx="2023">
                  <c:v>50</c:v>
                </c:pt>
                <c:pt idx="2024">
                  <c:v>50</c:v>
                </c:pt>
                <c:pt idx="2025">
                  <c:v>50</c:v>
                </c:pt>
                <c:pt idx="2026">
                  <c:v>50</c:v>
                </c:pt>
                <c:pt idx="2027">
                  <c:v>50</c:v>
                </c:pt>
                <c:pt idx="2028">
                  <c:v>50</c:v>
                </c:pt>
                <c:pt idx="2029">
                  <c:v>50</c:v>
                </c:pt>
                <c:pt idx="2030">
                  <c:v>50</c:v>
                </c:pt>
                <c:pt idx="2031">
                  <c:v>50</c:v>
                </c:pt>
                <c:pt idx="2032">
                  <c:v>50</c:v>
                </c:pt>
                <c:pt idx="2033">
                  <c:v>50</c:v>
                </c:pt>
                <c:pt idx="2034">
                  <c:v>50</c:v>
                </c:pt>
                <c:pt idx="2035">
                  <c:v>50</c:v>
                </c:pt>
                <c:pt idx="2036">
                  <c:v>50</c:v>
                </c:pt>
                <c:pt idx="2037">
                  <c:v>50</c:v>
                </c:pt>
                <c:pt idx="2038">
                  <c:v>50</c:v>
                </c:pt>
                <c:pt idx="2039">
                  <c:v>50</c:v>
                </c:pt>
                <c:pt idx="2040">
                  <c:v>50</c:v>
                </c:pt>
                <c:pt idx="2041">
                  <c:v>50</c:v>
                </c:pt>
                <c:pt idx="2042">
                  <c:v>50</c:v>
                </c:pt>
                <c:pt idx="2043">
                  <c:v>50</c:v>
                </c:pt>
                <c:pt idx="2044">
                  <c:v>50</c:v>
                </c:pt>
                <c:pt idx="2045">
                  <c:v>50</c:v>
                </c:pt>
                <c:pt idx="2046">
                  <c:v>50</c:v>
                </c:pt>
                <c:pt idx="2047">
                  <c:v>50</c:v>
                </c:pt>
                <c:pt idx="2048">
                  <c:v>50</c:v>
                </c:pt>
                <c:pt idx="2049">
                  <c:v>50</c:v>
                </c:pt>
                <c:pt idx="2050">
                  <c:v>50</c:v>
                </c:pt>
                <c:pt idx="2051">
                  <c:v>50</c:v>
                </c:pt>
                <c:pt idx="2052">
                  <c:v>50</c:v>
                </c:pt>
                <c:pt idx="2053">
                  <c:v>50</c:v>
                </c:pt>
                <c:pt idx="2054">
                  <c:v>50</c:v>
                </c:pt>
                <c:pt idx="2055">
                  <c:v>50</c:v>
                </c:pt>
                <c:pt idx="2056">
                  <c:v>50</c:v>
                </c:pt>
                <c:pt idx="2057">
                  <c:v>50</c:v>
                </c:pt>
                <c:pt idx="2058">
                  <c:v>50</c:v>
                </c:pt>
                <c:pt idx="2059">
                  <c:v>50</c:v>
                </c:pt>
                <c:pt idx="2060">
                  <c:v>50</c:v>
                </c:pt>
                <c:pt idx="2061">
                  <c:v>50</c:v>
                </c:pt>
                <c:pt idx="2062">
                  <c:v>50</c:v>
                </c:pt>
                <c:pt idx="2063">
                  <c:v>50</c:v>
                </c:pt>
                <c:pt idx="2064">
                  <c:v>50</c:v>
                </c:pt>
                <c:pt idx="2065">
                  <c:v>50</c:v>
                </c:pt>
                <c:pt idx="2066">
                  <c:v>50</c:v>
                </c:pt>
                <c:pt idx="2067">
                  <c:v>50</c:v>
                </c:pt>
                <c:pt idx="2068">
                  <c:v>50</c:v>
                </c:pt>
                <c:pt idx="2069">
                  <c:v>50</c:v>
                </c:pt>
                <c:pt idx="2070">
                  <c:v>50</c:v>
                </c:pt>
                <c:pt idx="2071">
                  <c:v>50</c:v>
                </c:pt>
                <c:pt idx="2072">
                  <c:v>50</c:v>
                </c:pt>
                <c:pt idx="2073">
                  <c:v>50</c:v>
                </c:pt>
                <c:pt idx="2074">
                  <c:v>50</c:v>
                </c:pt>
                <c:pt idx="2075">
                  <c:v>50</c:v>
                </c:pt>
                <c:pt idx="2076">
                  <c:v>50</c:v>
                </c:pt>
                <c:pt idx="2077">
                  <c:v>50</c:v>
                </c:pt>
                <c:pt idx="2078">
                  <c:v>50</c:v>
                </c:pt>
                <c:pt idx="2079">
                  <c:v>50</c:v>
                </c:pt>
                <c:pt idx="2080">
                  <c:v>50</c:v>
                </c:pt>
                <c:pt idx="2081">
                  <c:v>50</c:v>
                </c:pt>
                <c:pt idx="2082">
                  <c:v>50</c:v>
                </c:pt>
                <c:pt idx="2083">
                  <c:v>50</c:v>
                </c:pt>
                <c:pt idx="2084">
                  <c:v>50</c:v>
                </c:pt>
                <c:pt idx="2085">
                  <c:v>50</c:v>
                </c:pt>
                <c:pt idx="2086">
                  <c:v>50</c:v>
                </c:pt>
                <c:pt idx="2087">
                  <c:v>50</c:v>
                </c:pt>
                <c:pt idx="2088">
                  <c:v>50</c:v>
                </c:pt>
                <c:pt idx="2089">
                  <c:v>50</c:v>
                </c:pt>
                <c:pt idx="2090">
                  <c:v>50</c:v>
                </c:pt>
                <c:pt idx="2091">
                  <c:v>50</c:v>
                </c:pt>
                <c:pt idx="2092">
                  <c:v>50</c:v>
                </c:pt>
                <c:pt idx="2093">
                  <c:v>50</c:v>
                </c:pt>
                <c:pt idx="2094">
                  <c:v>50</c:v>
                </c:pt>
                <c:pt idx="2095">
                  <c:v>50</c:v>
                </c:pt>
                <c:pt idx="2096">
                  <c:v>50</c:v>
                </c:pt>
                <c:pt idx="2097">
                  <c:v>50</c:v>
                </c:pt>
                <c:pt idx="2098">
                  <c:v>50</c:v>
                </c:pt>
                <c:pt idx="2099">
                  <c:v>50</c:v>
                </c:pt>
                <c:pt idx="2100">
                  <c:v>50</c:v>
                </c:pt>
                <c:pt idx="2101">
                  <c:v>50</c:v>
                </c:pt>
                <c:pt idx="2102">
                  <c:v>50</c:v>
                </c:pt>
                <c:pt idx="2103">
                  <c:v>50</c:v>
                </c:pt>
                <c:pt idx="2104">
                  <c:v>50</c:v>
                </c:pt>
                <c:pt idx="2105">
                  <c:v>50</c:v>
                </c:pt>
                <c:pt idx="2106">
                  <c:v>50</c:v>
                </c:pt>
                <c:pt idx="2107">
                  <c:v>50</c:v>
                </c:pt>
                <c:pt idx="2108">
                  <c:v>50</c:v>
                </c:pt>
                <c:pt idx="2109">
                  <c:v>50</c:v>
                </c:pt>
                <c:pt idx="2110">
                  <c:v>50</c:v>
                </c:pt>
                <c:pt idx="2111">
                  <c:v>50</c:v>
                </c:pt>
                <c:pt idx="2112">
                  <c:v>50</c:v>
                </c:pt>
                <c:pt idx="2113">
                  <c:v>50</c:v>
                </c:pt>
                <c:pt idx="2114">
                  <c:v>50</c:v>
                </c:pt>
                <c:pt idx="2115">
                  <c:v>50</c:v>
                </c:pt>
                <c:pt idx="2116">
                  <c:v>50</c:v>
                </c:pt>
                <c:pt idx="2117">
                  <c:v>50</c:v>
                </c:pt>
                <c:pt idx="2118">
                  <c:v>50</c:v>
                </c:pt>
                <c:pt idx="2119">
                  <c:v>50</c:v>
                </c:pt>
                <c:pt idx="2120">
                  <c:v>50</c:v>
                </c:pt>
                <c:pt idx="2121">
                  <c:v>50</c:v>
                </c:pt>
                <c:pt idx="2122">
                  <c:v>50</c:v>
                </c:pt>
                <c:pt idx="2123">
                  <c:v>50</c:v>
                </c:pt>
                <c:pt idx="2124">
                  <c:v>50</c:v>
                </c:pt>
                <c:pt idx="2125">
                  <c:v>50</c:v>
                </c:pt>
                <c:pt idx="2126">
                  <c:v>50</c:v>
                </c:pt>
                <c:pt idx="2127">
                  <c:v>50</c:v>
                </c:pt>
                <c:pt idx="2128">
                  <c:v>50</c:v>
                </c:pt>
                <c:pt idx="2129">
                  <c:v>50</c:v>
                </c:pt>
                <c:pt idx="2130">
                  <c:v>50</c:v>
                </c:pt>
                <c:pt idx="2131">
                  <c:v>50</c:v>
                </c:pt>
                <c:pt idx="2132">
                  <c:v>50</c:v>
                </c:pt>
                <c:pt idx="2133">
                  <c:v>50</c:v>
                </c:pt>
                <c:pt idx="2134">
                  <c:v>50</c:v>
                </c:pt>
                <c:pt idx="2135">
                  <c:v>50</c:v>
                </c:pt>
                <c:pt idx="2136">
                  <c:v>50</c:v>
                </c:pt>
                <c:pt idx="2137">
                  <c:v>50</c:v>
                </c:pt>
                <c:pt idx="2138">
                  <c:v>50</c:v>
                </c:pt>
                <c:pt idx="2139">
                  <c:v>50</c:v>
                </c:pt>
                <c:pt idx="2140">
                  <c:v>50</c:v>
                </c:pt>
                <c:pt idx="2141">
                  <c:v>50</c:v>
                </c:pt>
                <c:pt idx="2142">
                  <c:v>50</c:v>
                </c:pt>
                <c:pt idx="2143">
                  <c:v>50</c:v>
                </c:pt>
                <c:pt idx="2144">
                  <c:v>50</c:v>
                </c:pt>
                <c:pt idx="2145">
                  <c:v>50</c:v>
                </c:pt>
                <c:pt idx="2146">
                  <c:v>50</c:v>
                </c:pt>
                <c:pt idx="2147">
                  <c:v>50</c:v>
                </c:pt>
                <c:pt idx="2148">
                  <c:v>50</c:v>
                </c:pt>
                <c:pt idx="2149">
                  <c:v>50</c:v>
                </c:pt>
                <c:pt idx="2150">
                  <c:v>50</c:v>
                </c:pt>
                <c:pt idx="2151">
                  <c:v>50</c:v>
                </c:pt>
                <c:pt idx="2152">
                  <c:v>50</c:v>
                </c:pt>
                <c:pt idx="2153">
                  <c:v>50</c:v>
                </c:pt>
                <c:pt idx="2154">
                  <c:v>50</c:v>
                </c:pt>
                <c:pt idx="2155">
                  <c:v>50</c:v>
                </c:pt>
                <c:pt idx="2156">
                  <c:v>50</c:v>
                </c:pt>
                <c:pt idx="2157">
                  <c:v>50</c:v>
                </c:pt>
                <c:pt idx="2158">
                  <c:v>50</c:v>
                </c:pt>
                <c:pt idx="2159">
                  <c:v>50</c:v>
                </c:pt>
                <c:pt idx="2160">
                  <c:v>50</c:v>
                </c:pt>
                <c:pt idx="2161">
                  <c:v>50</c:v>
                </c:pt>
                <c:pt idx="2162">
                  <c:v>50</c:v>
                </c:pt>
                <c:pt idx="2163">
                  <c:v>50</c:v>
                </c:pt>
                <c:pt idx="2164">
                  <c:v>50</c:v>
                </c:pt>
                <c:pt idx="2165">
                  <c:v>50</c:v>
                </c:pt>
                <c:pt idx="2166">
                  <c:v>50</c:v>
                </c:pt>
                <c:pt idx="2167">
                  <c:v>75</c:v>
                </c:pt>
                <c:pt idx="2168">
                  <c:v>75</c:v>
                </c:pt>
                <c:pt idx="2169">
                  <c:v>75</c:v>
                </c:pt>
                <c:pt idx="2170">
                  <c:v>75</c:v>
                </c:pt>
                <c:pt idx="2171">
                  <c:v>75</c:v>
                </c:pt>
                <c:pt idx="2172">
                  <c:v>75</c:v>
                </c:pt>
                <c:pt idx="2173">
                  <c:v>75</c:v>
                </c:pt>
                <c:pt idx="2174">
                  <c:v>75</c:v>
                </c:pt>
                <c:pt idx="2175">
                  <c:v>75</c:v>
                </c:pt>
                <c:pt idx="2176">
                  <c:v>75</c:v>
                </c:pt>
                <c:pt idx="2177">
                  <c:v>75</c:v>
                </c:pt>
                <c:pt idx="2178">
                  <c:v>75</c:v>
                </c:pt>
                <c:pt idx="2179">
                  <c:v>75</c:v>
                </c:pt>
                <c:pt idx="2180">
                  <c:v>75</c:v>
                </c:pt>
                <c:pt idx="2181">
                  <c:v>75</c:v>
                </c:pt>
                <c:pt idx="2182">
                  <c:v>75</c:v>
                </c:pt>
                <c:pt idx="2183">
                  <c:v>75</c:v>
                </c:pt>
                <c:pt idx="2184">
                  <c:v>75</c:v>
                </c:pt>
                <c:pt idx="2185">
                  <c:v>75</c:v>
                </c:pt>
                <c:pt idx="2186">
                  <c:v>75</c:v>
                </c:pt>
                <c:pt idx="2187">
                  <c:v>75</c:v>
                </c:pt>
                <c:pt idx="2188">
                  <c:v>75</c:v>
                </c:pt>
                <c:pt idx="2189">
                  <c:v>75</c:v>
                </c:pt>
                <c:pt idx="2190">
                  <c:v>75</c:v>
                </c:pt>
                <c:pt idx="2191">
                  <c:v>75</c:v>
                </c:pt>
                <c:pt idx="2192">
                  <c:v>75</c:v>
                </c:pt>
                <c:pt idx="2193">
                  <c:v>75</c:v>
                </c:pt>
                <c:pt idx="2194">
                  <c:v>75</c:v>
                </c:pt>
                <c:pt idx="2195">
                  <c:v>75</c:v>
                </c:pt>
                <c:pt idx="2196">
                  <c:v>75</c:v>
                </c:pt>
                <c:pt idx="2197">
                  <c:v>75</c:v>
                </c:pt>
                <c:pt idx="2198">
                  <c:v>75</c:v>
                </c:pt>
                <c:pt idx="2199">
                  <c:v>75</c:v>
                </c:pt>
                <c:pt idx="2200">
                  <c:v>75</c:v>
                </c:pt>
                <c:pt idx="2201">
                  <c:v>75</c:v>
                </c:pt>
                <c:pt idx="2202">
                  <c:v>75</c:v>
                </c:pt>
                <c:pt idx="2203">
                  <c:v>75</c:v>
                </c:pt>
                <c:pt idx="2204">
                  <c:v>75</c:v>
                </c:pt>
                <c:pt idx="2205">
                  <c:v>75</c:v>
                </c:pt>
                <c:pt idx="2206">
                  <c:v>75</c:v>
                </c:pt>
                <c:pt idx="2207">
                  <c:v>75</c:v>
                </c:pt>
                <c:pt idx="2208">
                  <c:v>75</c:v>
                </c:pt>
                <c:pt idx="2209">
                  <c:v>75</c:v>
                </c:pt>
                <c:pt idx="2210">
                  <c:v>75</c:v>
                </c:pt>
                <c:pt idx="2211">
                  <c:v>75</c:v>
                </c:pt>
                <c:pt idx="2212">
                  <c:v>75</c:v>
                </c:pt>
                <c:pt idx="2213">
                  <c:v>75</c:v>
                </c:pt>
                <c:pt idx="2214">
                  <c:v>75</c:v>
                </c:pt>
                <c:pt idx="2215">
                  <c:v>75</c:v>
                </c:pt>
                <c:pt idx="2216">
                  <c:v>75</c:v>
                </c:pt>
                <c:pt idx="2217">
                  <c:v>75</c:v>
                </c:pt>
                <c:pt idx="2218">
                  <c:v>75</c:v>
                </c:pt>
                <c:pt idx="2219">
                  <c:v>75</c:v>
                </c:pt>
                <c:pt idx="2220">
                  <c:v>75</c:v>
                </c:pt>
                <c:pt idx="2221">
                  <c:v>75</c:v>
                </c:pt>
                <c:pt idx="2222">
                  <c:v>75</c:v>
                </c:pt>
                <c:pt idx="2223">
                  <c:v>75</c:v>
                </c:pt>
                <c:pt idx="2224">
                  <c:v>75</c:v>
                </c:pt>
                <c:pt idx="2225">
                  <c:v>75</c:v>
                </c:pt>
                <c:pt idx="2226">
                  <c:v>75</c:v>
                </c:pt>
                <c:pt idx="2227">
                  <c:v>75</c:v>
                </c:pt>
                <c:pt idx="2228">
                  <c:v>75</c:v>
                </c:pt>
                <c:pt idx="2229">
                  <c:v>75</c:v>
                </c:pt>
                <c:pt idx="2230">
                  <c:v>75</c:v>
                </c:pt>
                <c:pt idx="2231">
                  <c:v>75</c:v>
                </c:pt>
                <c:pt idx="2232">
                  <c:v>75</c:v>
                </c:pt>
                <c:pt idx="2233">
                  <c:v>75</c:v>
                </c:pt>
                <c:pt idx="2234">
                  <c:v>75</c:v>
                </c:pt>
                <c:pt idx="2235">
                  <c:v>75</c:v>
                </c:pt>
                <c:pt idx="2236">
                  <c:v>75</c:v>
                </c:pt>
                <c:pt idx="2237">
                  <c:v>75</c:v>
                </c:pt>
                <c:pt idx="2238">
                  <c:v>75</c:v>
                </c:pt>
                <c:pt idx="2239">
                  <c:v>75</c:v>
                </c:pt>
                <c:pt idx="2240">
                  <c:v>75</c:v>
                </c:pt>
                <c:pt idx="2241">
                  <c:v>75</c:v>
                </c:pt>
                <c:pt idx="2242">
                  <c:v>75</c:v>
                </c:pt>
                <c:pt idx="2243">
                  <c:v>75</c:v>
                </c:pt>
                <c:pt idx="2244">
                  <c:v>75</c:v>
                </c:pt>
                <c:pt idx="2245">
                  <c:v>75</c:v>
                </c:pt>
                <c:pt idx="2246">
                  <c:v>75</c:v>
                </c:pt>
                <c:pt idx="2247">
                  <c:v>75</c:v>
                </c:pt>
                <c:pt idx="2248">
                  <c:v>75</c:v>
                </c:pt>
                <c:pt idx="2249">
                  <c:v>75</c:v>
                </c:pt>
                <c:pt idx="2250">
                  <c:v>75</c:v>
                </c:pt>
                <c:pt idx="2251">
                  <c:v>75</c:v>
                </c:pt>
                <c:pt idx="2252">
                  <c:v>75</c:v>
                </c:pt>
                <c:pt idx="2253">
                  <c:v>75</c:v>
                </c:pt>
                <c:pt idx="2254">
                  <c:v>75</c:v>
                </c:pt>
                <c:pt idx="2255">
                  <c:v>75</c:v>
                </c:pt>
                <c:pt idx="2256">
                  <c:v>75</c:v>
                </c:pt>
                <c:pt idx="2257">
                  <c:v>75</c:v>
                </c:pt>
                <c:pt idx="2258">
                  <c:v>75</c:v>
                </c:pt>
                <c:pt idx="2259">
                  <c:v>75</c:v>
                </c:pt>
                <c:pt idx="2260">
                  <c:v>75</c:v>
                </c:pt>
                <c:pt idx="2261">
                  <c:v>75</c:v>
                </c:pt>
                <c:pt idx="2262">
                  <c:v>75</c:v>
                </c:pt>
                <c:pt idx="2263">
                  <c:v>75</c:v>
                </c:pt>
                <c:pt idx="2264">
                  <c:v>75</c:v>
                </c:pt>
                <c:pt idx="2265">
                  <c:v>75</c:v>
                </c:pt>
                <c:pt idx="2266">
                  <c:v>75</c:v>
                </c:pt>
                <c:pt idx="2267">
                  <c:v>75</c:v>
                </c:pt>
                <c:pt idx="2268">
                  <c:v>75</c:v>
                </c:pt>
                <c:pt idx="2269">
                  <c:v>75</c:v>
                </c:pt>
                <c:pt idx="2270">
                  <c:v>75</c:v>
                </c:pt>
                <c:pt idx="2271">
                  <c:v>75</c:v>
                </c:pt>
                <c:pt idx="2272">
                  <c:v>75</c:v>
                </c:pt>
                <c:pt idx="2273">
                  <c:v>75</c:v>
                </c:pt>
                <c:pt idx="2274">
                  <c:v>75</c:v>
                </c:pt>
                <c:pt idx="2275">
                  <c:v>75</c:v>
                </c:pt>
                <c:pt idx="2276">
                  <c:v>75</c:v>
                </c:pt>
                <c:pt idx="2277">
                  <c:v>75</c:v>
                </c:pt>
                <c:pt idx="2278">
                  <c:v>75</c:v>
                </c:pt>
                <c:pt idx="2279">
                  <c:v>75</c:v>
                </c:pt>
                <c:pt idx="2280">
                  <c:v>75</c:v>
                </c:pt>
                <c:pt idx="2281">
                  <c:v>75</c:v>
                </c:pt>
                <c:pt idx="2282">
                  <c:v>35</c:v>
                </c:pt>
                <c:pt idx="2283">
                  <c:v>35</c:v>
                </c:pt>
                <c:pt idx="2284">
                  <c:v>35</c:v>
                </c:pt>
                <c:pt idx="2285">
                  <c:v>35</c:v>
                </c:pt>
                <c:pt idx="2286">
                  <c:v>35</c:v>
                </c:pt>
                <c:pt idx="2287">
                  <c:v>35</c:v>
                </c:pt>
                <c:pt idx="2288">
                  <c:v>35</c:v>
                </c:pt>
                <c:pt idx="2289">
                  <c:v>35</c:v>
                </c:pt>
                <c:pt idx="2290">
                  <c:v>35</c:v>
                </c:pt>
                <c:pt idx="2291">
                  <c:v>35</c:v>
                </c:pt>
                <c:pt idx="2292">
                  <c:v>35</c:v>
                </c:pt>
                <c:pt idx="2293">
                  <c:v>35</c:v>
                </c:pt>
                <c:pt idx="2294">
                  <c:v>35</c:v>
                </c:pt>
                <c:pt idx="2295">
                  <c:v>35</c:v>
                </c:pt>
                <c:pt idx="2296">
                  <c:v>35</c:v>
                </c:pt>
                <c:pt idx="2297">
                  <c:v>35</c:v>
                </c:pt>
                <c:pt idx="2298">
                  <c:v>35</c:v>
                </c:pt>
                <c:pt idx="2299">
                  <c:v>35</c:v>
                </c:pt>
                <c:pt idx="2300">
                  <c:v>35</c:v>
                </c:pt>
                <c:pt idx="2301">
                  <c:v>35</c:v>
                </c:pt>
                <c:pt idx="2302">
                  <c:v>35</c:v>
                </c:pt>
                <c:pt idx="2303">
                  <c:v>35</c:v>
                </c:pt>
                <c:pt idx="2304">
                  <c:v>35</c:v>
                </c:pt>
                <c:pt idx="2305">
                  <c:v>35</c:v>
                </c:pt>
                <c:pt idx="2306">
                  <c:v>35</c:v>
                </c:pt>
                <c:pt idx="2307">
                  <c:v>35</c:v>
                </c:pt>
                <c:pt idx="2308">
                  <c:v>35</c:v>
                </c:pt>
                <c:pt idx="2309">
                  <c:v>35</c:v>
                </c:pt>
                <c:pt idx="2310">
                  <c:v>35</c:v>
                </c:pt>
                <c:pt idx="2311">
                  <c:v>35</c:v>
                </c:pt>
                <c:pt idx="2312">
                  <c:v>35</c:v>
                </c:pt>
                <c:pt idx="2313">
                  <c:v>35</c:v>
                </c:pt>
                <c:pt idx="2314">
                  <c:v>35</c:v>
                </c:pt>
                <c:pt idx="2315">
                  <c:v>35</c:v>
                </c:pt>
                <c:pt idx="2316">
                  <c:v>35</c:v>
                </c:pt>
                <c:pt idx="2317">
                  <c:v>35</c:v>
                </c:pt>
                <c:pt idx="2318">
                  <c:v>35</c:v>
                </c:pt>
                <c:pt idx="2319">
                  <c:v>35</c:v>
                </c:pt>
                <c:pt idx="2320">
                  <c:v>35</c:v>
                </c:pt>
                <c:pt idx="2321">
                  <c:v>35</c:v>
                </c:pt>
                <c:pt idx="2322">
                  <c:v>35</c:v>
                </c:pt>
                <c:pt idx="2323">
                  <c:v>35</c:v>
                </c:pt>
                <c:pt idx="2324">
                  <c:v>35</c:v>
                </c:pt>
                <c:pt idx="2325">
                  <c:v>35</c:v>
                </c:pt>
                <c:pt idx="2326">
                  <c:v>35</c:v>
                </c:pt>
                <c:pt idx="2327">
                  <c:v>35</c:v>
                </c:pt>
                <c:pt idx="2328">
                  <c:v>35</c:v>
                </c:pt>
                <c:pt idx="2329">
                  <c:v>35</c:v>
                </c:pt>
                <c:pt idx="2330">
                  <c:v>35</c:v>
                </c:pt>
                <c:pt idx="2331">
                  <c:v>35</c:v>
                </c:pt>
                <c:pt idx="2332">
                  <c:v>35</c:v>
                </c:pt>
                <c:pt idx="2333">
                  <c:v>35</c:v>
                </c:pt>
                <c:pt idx="2334">
                  <c:v>35</c:v>
                </c:pt>
                <c:pt idx="2335">
                  <c:v>35</c:v>
                </c:pt>
                <c:pt idx="2336">
                  <c:v>35</c:v>
                </c:pt>
                <c:pt idx="2337">
                  <c:v>35</c:v>
                </c:pt>
                <c:pt idx="2338">
                  <c:v>35</c:v>
                </c:pt>
                <c:pt idx="2339">
                  <c:v>35</c:v>
                </c:pt>
                <c:pt idx="2340">
                  <c:v>35</c:v>
                </c:pt>
                <c:pt idx="2341">
                  <c:v>35</c:v>
                </c:pt>
                <c:pt idx="2342">
                  <c:v>35</c:v>
                </c:pt>
                <c:pt idx="2343">
                  <c:v>35</c:v>
                </c:pt>
                <c:pt idx="2344">
                  <c:v>35</c:v>
                </c:pt>
                <c:pt idx="2345">
                  <c:v>35</c:v>
                </c:pt>
                <c:pt idx="2346">
                  <c:v>35</c:v>
                </c:pt>
                <c:pt idx="2347">
                  <c:v>35</c:v>
                </c:pt>
                <c:pt idx="2348">
                  <c:v>35</c:v>
                </c:pt>
                <c:pt idx="2349">
                  <c:v>35</c:v>
                </c:pt>
                <c:pt idx="2350">
                  <c:v>35</c:v>
                </c:pt>
                <c:pt idx="2351">
                  <c:v>35</c:v>
                </c:pt>
                <c:pt idx="2352">
                  <c:v>35</c:v>
                </c:pt>
                <c:pt idx="2353">
                  <c:v>35</c:v>
                </c:pt>
                <c:pt idx="2354">
                  <c:v>35</c:v>
                </c:pt>
                <c:pt idx="2355">
                  <c:v>35</c:v>
                </c:pt>
                <c:pt idx="2356">
                  <c:v>35</c:v>
                </c:pt>
                <c:pt idx="2357">
                  <c:v>35</c:v>
                </c:pt>
                <c:pt idx="2358">
                  <c:v>35</c:v>
                </c:pt>
                <c:pt idx="2359">
                  <c:v>35</c:v>
                </c:pt>
                <c:pt idx="2360">
                  <c:v>35</c:v>
                </c:pt>
                <c:pt idx="2361">
                  <c:v>35</c:v>
                </c:pt>
                <c:pt idx="2362">
                  <c:v>35</c:v>
                </c:pt>
                <c:pt idx="2363">
                  <c:v>35</c:v>
                </c:pt>
                <c:pt idx="2364">
                  <c:v>35</c:v>
                </c:pt>
                <c:pt idx="2365">
                  <c:v>35</c:v>
                </c:pt>
                <c:pt idx="2366">
                  <c:v>35</c:v>
                </c:pt>
                <c:pt idx="2367">
                  <c:v>35</c:v>
                </c:pt>
                <c:pt idx="2368">
                  <c:v>35</c:v>
                </c:pt>
                <c:pt idx="2369">
                  <c:v>35</c:v>
                </c:pt>
                <c:pt idx="2370">
                  <c:v>35</c:v>
                </c:pt>
                <c:pt idx="2371">
                  <c:v>35</c:v>
                </c:pt>
                <c:pt idx="2372">
                  <c:v>35</c:v>
                </c:pt>
                <c:pt idx="2373">
                  <c:v>35</c:v>
                </c:pt>
                <c:pt idx="2374">
                  <c:v>35</c:v>
                </c:pt>
                <c:pt idx="2375">
                  <c:v>35</c:v>
                </c:pt>
                <c:pt idx="2376">
                  <c:v>35</c:v>
                </c:pt>
                <c:pt idx="2377">
                  <c:v>35</c:v>
                </c:pt>
                <c:pt idx="2378">
                  <c:v>35</c:v>
                </c:pt>
                <c:pt idx="2379">
                  <c:v>35</c:v>
                </c:pt>
                <c:pt idx="2380">
                  <c:v>35</c:v>
                </c:pt>
                <c:pt idx="2381">
                  <c:v>35</c:v>
                </c:pt>
                <c:pt idx="2382">
                  <c:v>35</c:v>
                </c:pt>
                <c:pt idx="2383">
                  <c:v>35</c:v>
                </c:pt>
                <c:pt idx="2384">
                  <c:v>35</c:v>
                </c:pt>
                <c:pt idx="2385">
                  <c:v>35</c:v>
                </c:pt>
                <c:pt idx="2386">
                  <c:v>35</c:v>
                </c:pt>
                <c:pt idx="2387">
                  <c:v>35</c:v>
                </c:pt>
                <c:pt idx="2388">
                  <c:v>35</c:v>
                </c:pt>
                <c:pt idx="2389">
                  <c:v>35</c:v>
                </c:pt>
                <c:pt idx="2390">
                  <c:v>35</c:v>
                </c:pt>
                <c:pt idx="2391">
                  <c:v>35</c:v>
                </c:pt>
                <c:pt idx="2392">
                  <c:v>35</c:v>
                </c:pt>
                <c:pt idx="2393">
                  <c:v>35</c:v>
                </c:pt>
                <c:pt idx="2394">
                  <c:v>35</c:v>
                </c:pt>
                <c:pt idx="2395">
                  <c:v>35</c:v>
                </c:pt>
                <c:pt idx="2396">
                  <c:v>35</c:v>
                </c:pt>
                <c:pt idx="2397">
                  <c:v>35</c:v>
                </c:pt>
                <c:pt idx="2398">
                  <c:v>35</c:v>
                </c:pt>
                <c:pt idx="2399">
                  <c:v>35</c:v>
                </c:pt>
                <c:pt idx="2400">
                  <c:v>35</c:v>
                </c:pt>
                <c:pt idx="2401">
                  <c:v>35</c:v>
                </c:pt>
                <c:pt idx="2402">
                  <c:v>35</c:v>
                </c:pt>
                <c:pt idx="2403">
                  <c:v>35</c:v>
                </c:pt>
                <c:pt idx="2404">
                  <c:v>35</c:v>
                </c:pt>
                <c:pt idx="2405">
                  <c:v>35</c:v>
                </c:pt>
                <c:pt idx="2406">
                  <c:v>35</c:v>
                </c:pt>
                <c:pt idx="2407">
                  <c:v>35</c:v>
                </c:pt>
                <c:pt idx="2408">
                  <c:v>35</c:v>
                </c:pt>
                <c:pt idx="2409">
                  <c:v>35</c:v>
                </c:pt>
                <c:pt idx="2410">
                  <c:v>35</c:v>
                </c:pt>
                <c:pt idx="2411">
                  <c:v>35</c:v>
                </c:pt>
                <c:pt idx="2412">
                  <c:v>35</c:v>
                </c:pt>
                <c:pt idx="2413">
                  <c:v>35</c:v>
                </c:pt>
                <c:pt idx="2414">
                  <c:v>35</c:v>
                </c:pt>
                <c:pt idx="2415">
                  <c:v>35</c:v>
                </c:pt>
                <c:pt idx="2416">
                  <c:v>35</c:v>
                </c:pt>
                <c:pt idx="2417">
                  <c:v>35</c:v>
                </c:pt>
                <c:pt idx="2418">
                  <c:v>35</c:v>
                </c:pt>
                <c:pt idx="2419">
                  <c:v>35</c:v>
                </c:pt>
                <c:pt idx="2420">
                  <c:v>35</c:v>
                </c:pt>
                <c:pt idx="2421">
                  <c:v>35</c:v>
                </c:pt>
                <c:pt idx="2422">
                  <c:v>35</c:v>
                </c:pt>
                <c:pt idx="2423">
                  <c:v>35</c:v>
                </c:pt>
                <c:pt idx="2424">
                  <c:v>35</c:v>
                </c:pt>
                <c:pt idx="2425">
                  <c:v>35</c:v>
                </c:pt>
                <c:pt idx="2426">
                  <c:v>35</c:v>
                </c:pt>
                <c:pt idx="2427">
                  <c:v>35</c:v>
                </c:pt>
                <c:pt idx="2428">
                  <c:v>35</c:v>
                </c:pt>
                <c:pt idx="2429">
                  <c:v>35</c:v>
                </c:pt>
                <c:pt idx="2430">
                  <c:v>35</c:v>
                </c:pt>
                <c:pt idx="2431">
                  <c:v>35</c:v>
                </c:pt>
                <c:pt idx="2432">
                  <c:v>35</c:v>
                </c:pt>
                <c:pt idx="2433">
                  <c:v>35</c:v>
                </c:pt>
                <c:pt idx="2434">
                  <c:v>35</c:v>
                </c:pt>
                <c:pt idx="2435">
                  <c:v>35</c:v>
                </c:pt>
                <c:pt idx="2436">
                  <c:v>35</c:v>
                </c:pt>
                <c:pt idx="2437">
                  <c:v>35</c:v>
                </c:pt>
                <c:pt idx="2438">
                  <c:v>35</c:v>
                </c:pt>
                <c:pt idx="2439">
                  <c:v>35</c:v>
                </c:pt>
                <c:pt idx="2440">
                  <c:v>35</c:v>
                </c:pt>
                <c:pt idx="2441">
                  <c:v>35</c:v>
                </c:pt>
                <c:pt idx="2442">
                  <c:v>35</c:v>
                </c:pt>
                <c:pt idx="2443">
                  <c:v>35</c:v>
                </c:pt>
                <c:pt idx="2444">
                  <c:v>35</c:v>
                </c:pt>
                <c:pt idx="2445">
                  <c:v>35</c:v>
                </c:pt>
                <c:pt idx="2446">
                  <c:v>35</c:v>
                </c:pt>
                <c:pt idx="2447">
                  <c:v>35</c:v>
                </c:pt>
                <c:pt idx="2448">
                  <c:v>35</c:v>
                </c:pt>
                <c:pt idx="2449">
                  <c:v>35</c:v>
                </c:pt>
                <c:pt idx="2450">
                  <c:v>35</c:v>
                </c:pt>
                <c:pt idx="2451">
                  <c:v>35</c:v>
                </c:pt>
                <c:pt idx="2452">
                  <c:v>35</c:v>
                </c:pt>
                <c:pt idx="2453">
                  <c:v>35</c:v>
                </c:pt>
                <c:pt idx="2454">
                  <c:v>35</c:v>
                </c:pt>
                <c:pt idx="2455">
                  <c:v>35</c:v>
                </c:pt>
                <c:pt idx="2456">
                  <c:v>35</c:v>
                </c:pt>
                <c:pt idx="2457">
                  <c:v>35</c:v>
                </c:pt>
                <c:pt idx="2458">
                  <c:v>35</c:v>
                </c:pt>
                <c:pt idx="2459">
                  <c:v>35</c:v>
                </c:pt>
                <c:pt idx="2460">
                  <c:v>35</c:v>
                </c:pt>
                <c:pt idx="2461">
                  <c:v>35</c:v>
                </c:pt>
                <c:pt idx="2462">
                  <c:v>35</c:v>
                </c:pt>
                <c:pt idx="2463">
                  <c:v>35</c:v>
                </c:pt>
                <c:pt idx="2464">
                  <c:v>35</c:v>
                </c:pt>
                <c:pt idx="2465">
                  <c:v>35</c:v>
                </c:pt>
                <c:pt idx="2466">
                  <c:v>35</c:v>
                </c:pt>
                <c:pt idx="2467">
                  <c:v>35</c:v>
                </c:pt>
                <c:pt idx="2468">
                  <c:v>35</c:v>
                </c:pt>
                <c:pt idx="2469">
                  <c:v>35</c:v>
                </c:pt>
                <c:pt idx="2470">
                  <c:v>35</c:v>
                </c:pt>
                <c:pt idx="2471">
                  <c:v>35</c:v>
                </c:pt>
                <c:pt idx="2472">
                  <c:v>35</c:v>
                </c:pt>
                <c:pt idx="2473">
                  <c:v>35</c:v>
                </c:pt>
                <c:pt idx="2474">
                  <c:v>35</c:v>
                </c:pt>
                <c:pt idx="2475">
                  <c:v>35</c:v>
                </c:pt>
                <c:pt idx="2476">
                  <c:v>35</c:v>
                </c:pt>
                <c:pt idx="2477">
                  <c:v>35</c:v>
                </c:pt>
                <c:pt idx="2478">
                  <c:v>35</c:v>
                </c:pt>
                <c:pt idx="2479">
                  <c:v>35</c:v>
                </c:pt>
                <c:pt idx="2480">
                  <c:v>35</c:v>
                </c:pt>
                <c:pt idx="2481">
                  <c:v>35</c:v>
                </c:pt>
                <c:pt idx="2482">
                  <c:v>35</c:v>
                </c:pt>
                <c:pt idx="2483">
                  <c:v>35</c:v>
                </c:pt>
                <c:pt idx="2484">
                  <c:v>35</c:v>
                </c:pt>
                <c:pt idx="2485">
                  <c:v>35</c:v>
                </c:pt>
                <c:pt idx="2486">
                  <c:v>35</c:v>
                </c:pt>
                <c:pt idx="2487">
                  <c:v>35</c:v>
                </c:pt>
                <c:pt idx="2488">
                  <c:v>35</c:v>
                </c:pt>
                <c:pt idx="2489">
                  <c:v>35</c:v>
                </c:pt>
                <c:pt idx="2490">
                  <c:v>35</c:v>
                </c:pt>
                <c:pt idx="2491">
                  <c:v>35</c:v>
                </c:pt>
                <c:pt idx="2492">
                  <c:v>35</c:v>
                </c:pt>
                <c:pt idx="2493">
                  <c:v>35</c:v>
                </c:pt>
                <c:pt idx="2494">
                  <c:v>35</c:v>
                </c:pt>
                <c:pt idx="2495">
                  <c:v>35</c:v>
                </c:pt>
                <c:pt idx="2496">
                  <c:v>35</c:v>
                </c:pt>
                <c:pt idx="2497">
                  <c:v>35</c:v>
                </c:pt>
                <c:pt idx="2498">
                  <c:v>35</c:v>
                </c:pt>
                <c:pt idx="2499">
                  <c:v>35</c:v>
                </c:pt>
                <c:pt idx="2500">
                  <c:v>35</c:v>
                </c:pt>
                <c:pt idx="2501">
                  <c:v>35</c:v>
                </c:pt>
                <c:pt idx="2502">
                  <c:v>35</c:v>
                </c:pt>
                <c:pt idx="2503">
                  <c:v>35</c:v>
                </c:pt>
                <c:pt idx="2504">
                  <c:v>35</c:v>
                </c:pt>
                <c:pt idx="2505">
                  <c:v>35</c:v>
                </c:pt>
                <c:pt idx="2506">
                  <c:v>35</c:v>
                </c:pt>
                <c:pt idx="2507">
                  <c:v>35</c:v>
                </c:pt>
                <c:pt idx="2508">
                  <c:v>35</c:v>
                </c:pt>
                <c:pt idx="2509">
                  <c:v>35</c:v>
                </c:pt>
                <c:pt idx="2510">
                  <c:v>35</c:v>
                </c:pt>
                <c:pt idx="2511">
                  <c:v>35</c:v>
                </c:pt>
                <c:pt idx="2512">
                  <c:v>35</c:v>
                </c:pt>
                <c:pt idx="2513">
                  <c:v>35</c:v>
                </c:pt>
                <c:pt idx="2514">
                  <c:v>35</c:v>
                </c:pt>
                <c:pt idx="2515">
                  <c:v>35</c:v>
                </c:pt>
                <c:pt idx="2516">
                  <c:v>35</c:v>
                </c:pt>
                <c:pt idx="2517">
                  <c:v>35</c:v>
                </c:pt>
                <c:pt idx="2518">
                  <c:v>35</c:v>
                </c:pt>
                <c:pt idx="2519">
                  <c:v>35</c:v>
                </c:pt>
                <c:pt idx="2520">
                  <c:v>35</c:v>
                </c:pt>
                <c:pt idx="2521">
                  <c:v>35</c:v>
                </c:pt>
                <c:pt idx="2522">
                  <c:v>35</c:v>
                </c:pt>
                <c:pt idx="2523">
                  <c:v>35</c:v>
                </c:pt>
                <c:pt idx="2524">
                  <c:v>35</c:v>
                </c:pt>
                <c:pt idx="2525">
                  <c:v>35</c:v>
                </c:pt>
                <c:pt idx="2526">
                  <c:v>35</c:v>
                </c:pt>
                <c:pt idx="2527">
                  <c:v>35</c:v>
                </c:pt>
                <c:pt idx="2528">
                  <c:v>35</c:v>
                </c:pt>
                <c:pt idx="2529">
                  <c:v>35</c:v>
                </c:pt>
                <c:pt idx="2530">
                  <c:v>35</c:v>
                </c:pt>
                <c:pt idx="2531">
                  <c:v>35</c:v>
                </c:pt>
                <c:pt idx="2532">
                  <c:v>35</c:v>
                </c:pt>
                <c:pt idx="2533">
                  <c:v>35</c:v>
                </c:pt>
                <c:pt idx="2534">
                  <c:v>35</c:v>
                </c:pt>
                <c:pt idx="2535">
                  <c:v>35</c:v>
                </c:pt>
                <c:pt idx="2536">
                  <c:v>35</c:v>
                </c:pt>
                <c:pt idx="2537">
                  <c:v>35</c:v>
                </c:pt>
                <c:pt idx="2538">
                  <c:v>35</c:v>
                </c:pt>
                <c:pt idx="2539">
                  <c:v>35</c:v>
                </c:pt>
                <c:pt idx="2540">
                  <c:v>35</c:v>
                </c:pt>
                <c:pt idx="2541">
                  <c:v>35</c:v>
                </c:pt>
                <c:pt idx="2542">
                  <c:v>35</c:v>
                </c:pt>
                <c:pt idx="2543">
                  <c:v>35</c:v>
                </c:pt>
                <c:pt idx="2544">
                  <c:v>35</c:v>
                </c:pt>
                <c:pt idx="2545">
                  <c:v>35</c:v>
                </c:pt>
                <c:pt idx="2546">
                  <c:v>35</c:v>
                </c:pt>
                <c:pt idx="2547">
                  <c:v>35</c:v>
                </c:pt>
                <c:pt idx="2548">
                  <c:v>35</c:v>
                </c:pt>
                <c:pt idx="2549">
                  <c:v>35</c:v>
                </c:pt>
                <c:pt idx="2550">
                  <c:v>35</c:v>
                </c:pt>
                <c:pt idx="2551">
                  <c:v>35</c:v>
                </c:pt>
                <c:pt idx="2552">
                  <c:v>35</c:v>
                </c:pt>
                <c:pt idx="2553">
                  <c:v>35</c:v>
                </c:pt>
                <c:pt idx="2554">
                  <c:v>35</c:v>
                </c:pt>
                <c:pt idx="2555">
                  <c:v>35</c:v>
                </c:pt>
                <c:pt idx="2556">
                  <c:v>35</c:v>
                </c:pt>
                <c:pt idx="2557">
                  <c:v>35</c:v>
                </c:pt>
                <c:pt idx="2558">
                  <c:v>35</c:v>
                </c:pt>
                <c:pt idx="2559">
                  <c:v>35</c:v>
                </c:pt>
                <c:pt idx="2560">
                  <c:v>35</c:v>
                </c:pt>
                <c:pt idx="2561">
                  <c:v>35</c:v>
                </c:pt>
                <c:pt idx="2562">
                  <c:v>35</c:v>
                </c:pt>
                <c:pt idx="2563">
                  <c:v>35</c:v>
                </c:pt>
                <c:pt idx="2564">
                  <c:v>35</c:v>
                </c:pt>
                <c:pt idx="2565">
                  <c:v>35</c:v>
                </c:pt>
                <c:pt idx="2566">
                  <c:v>35</c:v>
                </c:pt>
                <c:pt idx="2567">
                  <c:v>35</c:v>
                </c:pt>
                <c:pt idx="2568">
                  <c:v>35</c:v>
                </c:pt>
                <c:pt idx="2569">
                  <c:v>35</c:v>
                </c:pt>
                <c:pt idx="2570">
                  <c:v>35</c:v>
                </c:pt>
                <c:pt idx="2571">
                  <c:v>35</c:v>
                </c:pt>
                <c:pt idx="2572">
                  <c:v>35</c:v>
                </c:pt>
                <c:pt idx="2573">
                  <c:v>35</c:v>
                </c:pt>
                <c:pt idx="2574">
                  <c:v>35</c:v>
                </c:pt>
                <c:pt idx="2575">
                  <c:v>35</c:v>
                </c:pt>
                <c:pt idx="2576">
                  <c:v>35</c:v>
                </c:pt>
                <c:pt idx="2577">
                  <c:v>35</c:v>
                </c:pt>
                <c:pt idx="2578">
                  <c:v>35</c:v>
                </c:pt>
                <c:pt idx="2579">
                  <c:v>35</c:v>
                </c:pt>
                <c:pt idx="2580">
                  <c:v>35</c:v>
                </c:pt>
                <c:pt idx="2581">
                  <c:v>35</c:v>
                </c:pt>
                <c:pt idx="2582">
                  <c:v>35</c:v>
                </c:pt>
                <c:pt idx="2583">
                  <c:v>35</c:v>
                </c:pt>
                <c:pt idx="2584">
                  <c:v>35</c:v>
                </c:pt>
                <c:pt idx="2585">
                  <c:v>35</c:v>
                </c:pt>
                <c:pt idx="2586">
                  <c:v>35</c:v>
                </c:pt>
                <c:pt idx="2587">
                  <c:v>35</c:v>
                </c:pt>
                <c:pt idx="2588">
                  <c:v>35</c:v>
                </c:pt>
                <c:pt idx="2589">
                  <c:v>35</c:v>
                </c:pt>
                <c:pt idx="2590">
                  <c:v>35</c:v>
                </c:pt>
                <c:pt idx="2591">
                  <c:v>35</c:v>
                </c:pt>
                <c:pt idx="2592">
                  <c:v>35</c:v>
                </c:pt>
                <c:pt idx="2593">
                  <c:v>35</c:v>
                </c:pt>
                <c:pt idx="2594">
                  <c:v>35</c:v>
                </c:pt>
                <c:pt idx="2595">
                  <c:v>35</c:v>
                </c:pt>
                <c:pt idx="2596">
                  <c:v>35</c:v>
                </c:pt>
                <c:pt idx="2597">
                  <c:v>35</c:v>
                </c:pt>
                <c:pt idx="2598">
                  <c:v>35</c:v>
                </c:pt>
                <c:pt idx="2599">
                  <c:v>35</c:v>
                </c:pt>
                <c:pt idx="2600">
                  <c:v>35</c:v>
                </c:pt>
                <c:pt idx="2601">
                  <c:v>35</c:v>
                </c:pt>
                <c:pt idx="2602">
                  <c:v>35</c:v>
                </c:pt>
                <c:pt idx="2603">
                  <c:v>35</c:v>
                </c:pt>
                <c:pt idx="2604">
                  <c:v>35</c:v>
                </c:pt>
                <c:pt idx="2605">
                  <c:v>35</c:v>
                </c:pt>
                <c:pt idx="2606">
                  <c:v>35</c:v>
                </c:pt>
                <c:pt idx="2607">
                  <c:v>35</c:v>
                </c:pt>
                <c:pt idx="2608">
                  <c:v>35</c:v>
                </c:pt>
                <c:pt idx="2609">
                  <c:v>35</c:v>
                </c:pt>
                <c:pt idx="2610">
                  <c:v>35</c:v>
                </c:pt>
                <c:pt idx="2611">
                  <c:v>35</c:v>
                </c:pt>
                <c:pt idx="2612">
                  <c:v>35</c:v>
                </c:pt>
                <c:pt idx="2613">
                  <c:v>35</c:v>
                </c:pt>
                <c:pt idx="2614">
                  <c:v>35</c:v>
                </c:pt>
                <c:pt idx="2615">
                  <c:v>35</c:v>
                </c:pt>
                <c:pt idx="2616">
                  <c:v>35</c:v>
                </c:pt>
                <c:pt idx="2617">
                  <c:v>35</c:v>
                </c:pt>
                <c:pt idx="2618">
                  <c:v>35</c:v>
                </c:pt>
                <c:pt idx="2619">
                  <c:v>35</c:v>
                </c:pt>
                <c:pt idx="2620">
                  <c:v>35</c:v>
                </c:pt>
                <c:pt idx="2621">
                  <c:v>35</c:v>
                </c:pt>
                <c:pt idx="2622">
                  <c:v>35</c:v>
                </c:pt>
                <c:pt idx="2623">
                  <c:v>35</c:v>
                </c:pt>
                <c:pt idx="2624">
                  <c:v>35</c:v>
                </c:pt>
                <c:pt idx="2625">
                  <c:v>35</c:v>
                </c:pt>
                <c:pt idx="2626">
                  <c:v>35</c:v>
                </c:pt>
                <c:pt idx="2627">
                  <c:v>35</c:v>
                </c:pt>
                <c:pt idx="2628">
                  <c:v>35</c:v>
                </c:pt>
                <c:pt idx="2629">
                  <c:v>35</c:v>
                </c:pt>
                <c:pt idx="2630">
                  <c:v>35</c:v>
                </c:pt>
                <c:pt idx="2631">
                  <c:v>35</c:v>
                </c:pt>
                <c:pt idx="2632">
                  <c:v>35</c:v>
                </c:pt>
                <c:pt idx="2633">
                  <c:v>35</c:v>
                </c:pt>
                <c:pt idx="2634">
                  <c:v>35</c:v>
                </c:pt>
                <c:pt idx="2635">
                  <c:v>35</c:v>
                </c:pt>
                <c:pt idx="2636">
                  <c:v>35</c:v>
                </c:pt>
                <c:pt idx="2637">
                  <c:v>35</c:v>
                </c:pt>
                <c:pt idx="2638">
                  <c:v>35</c:v>
                </c:pt>
                <c:pt idx="2639">
                  <c:v>35</c:v>
                </c:pt>
                <c:pt idx="2640">
                  <c:v>35</c:v>
                </c:pt>
                <c:pt idx="2641">
                  <c:v>35</c:v>
                </c:pt>
                <c:pt idx="2642">
                  <c:v>35</c:v>
                </c:pt>
                <c:pt idx="2643">
                  <c:v>35</c:v>
                </c:pt>
                <c:pt idx="2644">
                  <c:v>35</c:v>
                </c:pt>
                <c:pt idx="2645">
                  <c:v>35</c:v>
                </c:pt>
                <c:pt idx="2646">
                  <c:v>35</c:v>
                </c:pt>
                <c:pt idx="2647">
                  <c:v>35</c:v>
                </c:pt>
                <c:pt idx="2648">
                  <c:v>35</c:v>
                </c:pt>
                <c:pt idx="2649">
                  <c:v>35</c:v>
                </c:pt>
                <c:pt idx="2650">
                  <c:v>35</c:v>
                </c:pt>
                <c:pt idx="2651">
                  <c:v>35</c:v>
                </c:pt>
                <c:pt idx="2652">
                  <c:v>35</c:v>
                </c:pt>
                <c:pt idx="2653">
                  <c:v>35</c:v>
                </c:pt>
                <c:pt idx="2654">
                  <c:v>35</c:v>
                </c:pt>
                <c:pt idx="2655">
                  <c:v>35</c:v>
                </c:pt>
                <c:pt idx="2656">
                  <c:v>35</c:v>
                </c:pt>
                <c:pt idx="2657">
                  <c:v>35</c:v>
                </c:pt>
                <c:pt idx="2658">
                  <c:v>35</c:v>
                </c:pt>
                <c:pt idx="2659">
                  <c:v>35</c:v>
                </c:pt>
                <c:pt idx="2660">
                  <c:v>35</c:v>
                </c:pt>
                <c:pt idx="2661">
                  <c:v>35</c:v>
                </c:pt>
                <c:pt idx="2662">
                  <c:v>35</c:v>
                </c:pt>
                <c:pt idx="2663">
                  <c:v>35</c:v>
                </c:pt>
                <c:pt idx="2664">
                  <c:v>35</c:v>
                </c:pt>
                <c:pt idx="2665">
                  <c:v>35</c:v>
                </c:pt>
                <c:pt idx="2666">
                  <c:v>35</c:v>
                </c:pt>
                <c:pt idx="2667">
                  <c:v>35</c:v>
                </c:pt>
                <c:pt idx="2668">
                  <c:v>35</c:v>
                </c:pt>
                <c:pt idx="2669">
                  <c:v>35</c:v>
                </c:pt>
                <c:pt idx="2670">
                  <c:v>35</c:v>
                </c:pt>
                <c:pt idx="2671">
                  <c:v>35</c:v>
                </c:pt>
                <c:pt idx="2672">
                  <c:v>35</c:v>
                </c:pt>
                <c:pt idx="2673">
                  <c:v>35</c:v>
                </c:pt>
                <c:pt idx="2674">
                  <c:v>35</c:v>
                </c:pt>
                <c:pt idx="2675">
                  <c:v>35</c:v>
                </c:pt>
                <c:pt idx="2676">
                  <c:v>35</c:v>
                </c:pt>
                <c:pt idx="2677">
                  <c:v>35</c:v>
                </c:pt>
                <c:pt idx="2678">
                  <c:v>15</c:v>
                </c:pt>
                <c:pt idx="2679">
                  <c:v>15</c:v>
                </c:pt>
                <c:pt idx="2680">
                  <c:v>15</c:v>
                </c:pt>
                <c:pt idx="2681">
                  <c:v>15</c:v>
                </c:pt>
                <c:pt idx="2682">
                  <c:v>15</c:v>
                </c:pt>
                <c:pt idx="2683">
                  <c:v>15</c:v>
                </c:pt>
                <c:pt idx="2684">
                  <c:v>15</c:v>
                </c:pt>
                <c:pt idx="2685">
                  <c:v>15</c:v>
                </c:pt>
                <c:pt idx="2686">
                  <c:v>15</c:v>
                </c:pt>
                <c:pt idx="2687">
                  <c:v>15</c:v>
                </c:pt>
                <c:pt idx="2688">
                  <c:v>15</c:v>
                </c:pt>
                <c:pt idx="2689">
                  <c:v>15</c:v>
                </c:pt>
                <c:pt idx="2690">
                  <c:v>15</c:v>
                </c:pt>
                <c:pt idx="2691">
                  <c:v>15</c:v>
                </c:pt>
                <c:pt idx="2692">
                  <c:v>15</c:v>
                </c:pt>
                <c:pt idx="2693">
                  <c:v>15</c:v>
                </c:pt>
                <c:pt idx="2694">
                  <c:v>15</c:v>
                </c:pt>
                <c:pt idx="2695">
                  <c:v>15</c:v>
                </c:pt>
                <c:pt idx="2696">
                  <c:v>15</c:v>
                </c:pt>
                <c:pt idx="2697">
                  <c:v>15</c:v>
                </c:pt>
                <c:pt idx="2698">
                  <c:v>15</c:v>
                </c:pt>
                <c:pt idx="2699">
                  <c:v>15</c:v>
                </c:pt>
                <c:pt idx="2700">
                  <c:v>15</c:v>
                </c:pt>
                <c:pt idx="2701">
                  <c:v>15</c:v>
                </c:pt>
                <c:pt idx="2702">
                  <c:v>15</c:v>
                </c:pt>
                <c:pt idx="2703">
                  <c:v>15</c:v>
                </c:pt>
                <c:pt idx="2704">
                  <c:v>15</c:v>
                </c:pt>
                <c:pt idx="2705">
                  <c:v>15</c:v>
                </c:pt>
                <c:pt idx="2706">
                  <c:v>15</c:v>
                </c:pt>
                <c:pt idx="2707">
                  <c:v>15</c:v>
                </c:pt>
                <c:pt idx="2708">
                  <c:v>15</c:v>
                </c:pt>
                <c:pt idx="2709">
                  <c:v>15</c:v>
                </c:pt>
                <c:pt idx="2710">
                  <c:v>15</c:v>
                </c:pt>
                <c:pt idx="2711">
                  <c:v>15</c:v>
                </c:pt>
                <c:pt idx="2712">
                  <c:v>15</c:v>
                </c:pt>
                <c:pt idx="2713">
                  <c:v>15</c:v>
                </c:pt>
                <c:pt idx="2714">
                  <c:v>15</c:v>
                </c:pt>
                <c:pt idx="2715">
                  <c:v>15</c:v>
                </c:pt>
                <c:pt idx="2716">
                  <c:v>15</c:v>
                </c:pt>
                <c:pt idx="2717">
                  <c:v>15</c:v>
                </c:pt>
                <c:pt idx="2718">
                  <c:v>15</c:v>
                </c:pt>
                <c:pt idx="2719">
                  <c:v>15</c:v>
                </c:pt>
                <c:pt idx="2720">
                  <c:v>15</c:v>
                </c:pt>
                <c:pt idx="2721">
                  <c:v>15</c:v>
                </c:pt>
                <c:pt idx="2722">
                  <c:v>15</c:v>
                </c:pt>
                <c:pt idx="2723">
                  <c:v>15</c:v>
                </c:pt>
                <c:pt idx="2724">
                  <c:v>15</c:v>
                </c:pt>
                <c:pt idx="2725">
                  <c:v>15</c:v>
                </c:pt>
                <c:pt idx="2726">
                  <c:v>15</c:v>
                </c:pt>
                <c:pt idx="2727">
                  <c:v>15</c:v>
                </c:pt>
                <c:pt idx="2728">
                  <c:v>15</c:v>
                </c:pt>
                <c:pt idx="2729">
                  <c:v>15</c:v>
                </c:pt>
                <c:pt idx="2730">
                  <c:v>15</c:v>
                </c:pt>
                <c:pt idx="2731">
                  <c:v>15</c:v>
                </c:pt>
                <c:pt idx="2732">
                  <c:v>15</c:v>
                </c:pt>
                <c:pt idx="2733">
                  <c:v>15</c:v>
                </c:pt>
                <c:pt idx="2734">
                  <c:v>15</c:v>
                </c:pt>
                <c:pt idx="2735">
                  <c:v>15</c:v>
                </c:pt>
                <c:pt idx="2736">
                  <c:v>15</c:v>
                </c:pt>
                <c:pt idx="2737">
                  <c:v>15</c:v>
                </c:pt>
                <c:pt idx="2738">
                  <c:v>15</c:v>
                </c:pt>
                <c:pt idx="2739">
                  <c:v>15</c:v>
                </c:pt>
                <c:pt idx="2740">
                  <c:v>15</c:v>
                </c:pt>
                <c:pt idx="2741">
                  <c:v>15</c:v>
                </c:pt>
                <c:pt idx="2742">
                  <c:v>15</c:v>
                </c:pt>
                <c:pt idx="2743">
                  <c:v>15</c:v>
                </c:pt>
                <c:pt idx="2744">
                  <c:v>15</c:v>
                </c:pt>
                <c:pt idx="2745">
                  <c:v>15</c:v>
                </c:pt>
                <c:pt idx="2746">
                  <c:v>15</c:v>
                </c:pt>
                <c:pt idx="2747">
                  <c:v>15</c:v>
                </c:pt>
                <c:pt idx="2748">
                  <c:v>15</c:v>
                </c:pt>
                <c:pt idx="2749">
                  <c:v>15</c:v>
                </c:pt>
                <c:pt idx="2750">
                  <c:v>15</c:v>
                </c:pt>
                <c:pt idx="2751">
                  <c:v>15</c:v>
                </c:pt>
                <c:pt idx="2752">
                  <c:v>15</c:v>
                </c:pt>
                <c:pt idx="2753">
                  <c:v>15</c:v>
                </c:pt>
                <c:pt idx="2754">
                  <c:v>15</c:v>
                </c:pt>
                <c:pt idx="2755">
                  <c:v>15</c:v>
                </c:pt>
                <c:pt idx="2756">
                  <c:v>15</c:v>
                </c:pt>
                <c:pt idx="2757">
                  <c:v>15</c:v>
                </c:pt>
                <c:pt idx="2758">
                  <c:v>15</c:v>
                </c:pt>
                <c:pt idx="2759">
                  <c:v>15</c:v>
                </c:pt>
                <c:pt idx="2760">
                  <c:v>15</c:v>
                </c:pt>
                <c:pt idx="2761">
                  <c:v>15</c:v>
                </c:pt>
                <c:pt idx="2762">
                  <c:v>15</c:v>
                </c:pt>
                <c:pt idx="2763">
                  <c:v>15</c:v>
                </c:pt>
                <c:pt idx="2764">
                  <c:v>15</c:v>
                </c:pt>
                <c:pt idx="2765">
                  <c:v>15</c:v>
                </c:pt>
                <c:pt idx="2766">
                  <c:v>15</c:v>
                </c:pt>
                <c:pt idx="2767">
                  <c:v>15</c:v>
                </c:pt>
                <c:pt idx="2768">
                  <c:v>15</c:v>
                </c:pt>
                <c:pt idx="2769">
                  <c:v>15</c:v>
                </c:pt>
                <c:pt idx="2770">
                  <c:v>15</c:v>
                </c:pt>
                <c:pt idx="2771">
                  <c:v>15</c:v>
                </c:pt>
                <c:pt idx="2772">
                  <c:v>15</c:v>
                </c:pt>
                <c:pt idx="2773">
                  <c:v>15</c:v>
                </c:pt>
                <c:pt idx="2774">
                  <c:v>15</c:v>
                </c:pt>
                <c:pt idx="2775">
                  <c:v>15</c:v>
                </c:pt>
                <c:pt idx="2776">
                  <c:v>15</c:v>
                </c:pt>
                <c:pt idx="2777">
                  <c:v>15</c:v>
                </c:pt>
                <c:pt idx="2778">
                  <c:v>15</c:v>
                </c:pt>
                <c:pt idx="2779">
                  <c:v>15</c:v>
                </c:pt>
                <c:pt idx="2780">
                  <c:v>15</c:v>
                </c:pt>
                <c:pt idx="2781">
                  <c:v>15</c:v>
                </c:pt>
                <c:pt idx="2782">
                  <c:v>15</c:v>
                </c:pt>
                <c:pt idx="2783">
                  <c:v>15</c:v>
                </c:pt>
                <c:pt idx="2784">
                  <c:v>15</c:v>
                </c:pt>
                <c:pt idx="2785">
                  <c:v>15</c:v>
                </c:pt>
                <c:pt idx="2786">
                  <c:v>15</c:v>
                </c:pt>
                <c:pt idx="2787">
                  <c:v>15</c:v>
                </c:pt>
                <c:pt idx="2788">
                  <c:v>15</c:v>
                </c:pt>
                <c:pt idx="2789">
                  <c:v>15</c:v>
                </c:pt>
                <c:pt idx="2790">
                  <c:v>15</c:v>
                </c:pt>
                <c:pt idx="2791">
                  <c:v>15</c:v>
                </c:pt>
                <c:pt idx="2792">
                  <c:v>15</c:v>
                </c:pt>
                <c:pt idx="2793">
                  <c:v>15</c:v>
                </c:pt>
                <c:pt idx="2794">
                  <c:v>15</c:v>
                </c:pt>
                <c:pt idx="2795">
                  <c:v>15</c:v>
                </c:pt>
                <c:pt idx="2796">
                  <c:v>15</c:v>
                </c:pt>
                <c:pt idx="2797">
                  <c:v>15</c:v>
                </c:pt>
                <c:pt idx="2798">
                  <c:v>15</c:v>
                </c:pt>
                <c:pt idx="2799">
                  <c:v>15</c:v>
                </c:pt>
                <c:pt idx="2800">
                  <c:v>15</c:v>
                </c:pt>
                <c:pt idx="2801">
                  <c:v>15</c:v>
                </c:pt>
                <c:pt idx="2802">
                  <c:v>15</c:v>
                </c:pt>
                <c:pt idx="2803">
                  <c:v>15</c:v>
                </c:pt>
                <c:pt idx="2804">
                  <c:v>15</c:v>
                </c:pt>
                <c:pt idx="2805">
                  <c:v>15</c:v>
                </c:pt>
                <c:pt idx="2806">
                  <c:v>15</c:v>
                </c:pt>
                <c:pt idx="2807">
                  <c:v>15</c:v>
                </c:pt>
                <c:pt idx="2808">
                  <c:v>15</c:v>
                </c:pt>
                <c:pt idx="2809">
                  <c:v>15</c:v>
                </c:pt>
                <c:pt idx="2810">
                  <c:v>15</c:v>
                </c:pt>
                <c:pt idx="2811">
                  <c:v>15</c:v>
                </c:pt>
                <c:pt idx="2812">
                  <c:v>15</c:v>
                </c:pt>
                <c:pt idx="2813">
                  <c:v>15</c:v>
                </c:pt>
                <c:pt idx="2814">
                  <c:v>15</c:v>
                </c:pt>
                <c:pt idx="2815">
                  <c:v>15</c:v>
                </c:pt>
                <c:pt idx="2816">
                  <c:v>15</c:v>
                </c:pt>
                <c:pt idx="2817">
                  <c:v>15</c:v>
                </c:pt>
                <c:pt idx="2818">
                  <c:v>15</c:v>
                </c:pt>
                <c:pt idx="2819">
                  <c:v>15</c:v>
                </c:pt>
                <c:pt idx="2820">
                  <c:v>15</c:v>
                </c:pt>
                <c:pt idx="2821">
                  <c:v>15</c:v>
                </c:pt>
                <c:pt idx="2822">
                  <c:v>15</c:v>
                </c:pt>
                <c:pt idx="2823">
                  <c:v>15</c:v>
                </c:pt>
                <c:pt idx="2824">
                  <c:v>15</c:v>
                </c:pt>
                <c:pt idx="2825">
                  <c:v>15</c:v>
                </c:pt>
                <c:pt idx="2826">
                  <c:v>15</c:v>
                </c:pt>
                <c:pt idx="2827">
                  <c:v>15</c:v>
                </c:pt>
                <c:pt idx="2828">
                  <c:v>15</c:v>
                </c:pt>
                <c:pt idx="2829">
                  <c:v>15</c:v>
                </c:pt>
                <c:pt idx="2830">
                  <c:v>15</c:v>
                </c:pt>
                <c:pt idx="2831">
                  <c:v>15</c:v>
                </c:pt>
                <c:pt idx="2832">
                  <c:v>15</c:v>
                </c:pt>
                <c:pt idx="2833">
                  <c:v>15</c:v>
                </c:pt>
                <c:pt idx="2834">
                  <c:v>15</c:v>
                </c:pt>
                <c:pt idx="2835">
                  <c:v>15</c:v>
                </c:pt>
                <c:pt idx="2836">
                  <c:v>15</c:v>
                </c:pt>
                <c:pt idx="2837">
                  <c:v>15</c:v>
                </c:pt>
                <c:pt idx="2838">
                  <c:v>15</c:v>
                </c:pt>
                <c:pt idx="2839">
                  <c:v>15</c:v>
                </c:pt>
                <c:pt idx="2840">
                  <c:v>15</c:v>
                </c:pt>
                <c:pt idx="2841">
                  <c:v>15</c:v>
                </c:pt>
                <c:pt idx="2842">
                  <c:v>15</c:v>
                </c:pt>
                <c:pt idx="2843">
                  <c:v>15</c:v>
                </c:pt>
                <c:pt idx="2844">
                  <c:v>15</c:v>
                </c:pt>
                <c:pt idx="2845">
                  <c:v>15</c:v>
                </c:pt>
                <c:pt idx="2846">
                  <c:v>15</c:v>
                </c:pt>
                <c:pt idx="2847">
                  <c:v>15</c:v>
                </c:pt>
                <c:pt idx="2848">
                  <c:v>15</c:v>
                </c:pt>
                <c:pt idx="2849">
                  <c:v>15</c:v>
                </c:pt>
                <c:pt idx="2850">
                  <c:v>15</c:v>
                </c:pt>
                <c:pt idx="2851">
                  <c:v>15</c:v>
                </c:pt>
                <c:pt idx="2852">
                  <c:v>15</c:v>
                </c:pt>
                <c:pt idx="2853">
                  <c:v>15</c:v>
                </c:pt>
                <c:pt idx="2854">
                  <c:v>15</c:v>
                </c:pt>
                <c:pt idx="2855">
                  <c:v>15</c:v>
                </c:pt>
                <c:pt idx="2856">
                  <c:v>15</c:v>
                </c:pt>
                <c:pt idx="2857">
                  <c:v>15</c:v>
                </c:pt>
                <c:pt idx="2858">
                  <c:v>15</c:v>
                </c:pt>
                <c:pt idx="2859">
                  <c:v>15</c:v>
                </c:pt>
                <c:pt idx="2860">
                  <c:v>15</c:v>
                </c:pt>
                <c:pt idx="2861">
                  <c:v>15</c:v>
                </c:pt>
                <c:pt idx="2862">
                  <c:v>15</c:v>
                </c:pt>
                <c:pt idx="2863">
                  <c:v>15</c:v>
                </c:pt>
                <c:pt idx="2864">
                  <c:v>15</c:v>
                </c:pt>
                <c:pt idx="2865">
                  <c:v>15</c:v>
                </c:pt>
                <c:pt idx="2866">
                  <c:v>15</c:v>
                </c:pt>
                <c:pt idx="2867">
                  <c:v>15</c:v>
                </c:pt>
                <c:pt idx="2868">
                  <c:v>15</c:v>
                </c:pt>
                <c:pt idx="2869">
                  <c:v>15</c:v>
                </c:pt>
                <c:pt idx="2870">
                  <c:v>15</c:v>
                </c:pt>
                <c:pt idx="2871">
                  <c:v>15</c:v>
                </c:pt>
                <c:pt idx="2872">
                  <c:v>15</c:v>
                </c:pt>
                <c:pt idx="2873">
                  <c:v>15</c:v>
                </c:pt>
                <c:pt idx="2874">
                  <c:v>15</c:v>
                </c:pt>
                <c:pt idx="2875">
                  <c:v>15</c:v>
                </c:pt>
                <c:pt idx="2876">
                  <c:v>15</c:v>
                </c:pt>
                <c:pt idx="2877">
                  <c:v>15</c:v>
                </c:pt>
                <c:pt idx="2878">
                  <c:v>15</c:v>
                </c:pt>
                <c:pt idx="2879">
                  <c:v>15</c:v>
                </c:pt>
                <c:pt idx="2880">
                  <c:v>15</c:v>
                </c:pt>
                <c:pt idx="2881">
                  <c:v>15</c:v>
                </c:pt>
                <c:pt idx="2882">
                  <c:v>15</c:v>
                </c:pt>
                <c:pt idx="2883">
                  <c:v>15</c:v>
                </c:pt>
                <c:pt idx="2884">
                  <c:v>15</c:v>
                </c:pt>
                <c:pt idx="2885">
                  <c:v>15</c:v>
                </c:pt>
                <c:pt idx="2886">
                  <c:v>15</c:v>
                </c:pt>
                <c:pt idx="2887">
                  <c:v>15</c:v>
                </c:pt>
                <c:pt idx="2888">
                  <c:v>15</c:v>
                </c:pt>
                <c:pt idx="2889">
                  <c:v>15</c:v>
                </c:pt>
                <c:pt idx="2890">
                  <c:v>15</c:v>
                </c:pt>
                <c:pt idx="2891">
                  <c:v>15</c:v>
                </c:pt>
                <c:pt idx="2892">
                  <c:v>15</c:v>
                </c:pt>
                <c:pt idx="2893">
                  <c:v>15</c:v>
                </c:pt>
                <c:pt idx="2894">
                  <c:v>15</c:v>
                </c:pt>
                <c:pt idx="2895">
                  <c:v>15</c:v>
                </c:pt>
                <c:pt idx="2896">
                  <c:v>15</c:v>
                </c:pt>
                <c:pt idx="2897">
                  <c:v>15</c:v>
                </c:pt>
                <c:pt idx="2898">
                  <c:v>15</c:v>
                </c:pt>
                <c:pt idx="2899">
                  <c:v>15</c:v>
                </c:pt>
                <c:pt idx="2900">
                  <c:v>15</c:v>
                </c:pt>
                <c:pt idx="2901">
                  <c:v>15</c:v>
                </c:pt>
                <c:pt idx="2902">
                  <c:v>15</c:v>
                </c:pt>
                <c:pt idx="2903">
                  <c:v>15</c:v>
                </c:pt>
                <c:pt idx="2904">
                  <c:v>15</c:v>
                </c:pt>
                <c:pt idx="2905">
                  <c:v>15</c:v>
                </c:pt>
                <c:pt idx="2906">
                  <c:v>15</c:v>
                </c:pt>
                <c:pt idx="2907">
                  <c:v>15</c:v>
                </c:pt>
                <c:pt idx="2908">
                  <c:v>15</c:v>
                </c:pt>
                <c:pt idx="2909">
                  <c:v>15</c:v>
                </c:pt>
                <c:pt idx="2910">
                  <c:v>15</c:v>
                </c:pt>
                <c:pt idx="2911">
                  <c:v>15</c:v>
                </c:pt>
                <c:pt idx="2912">
                  <c:v>15</c:v>
                </c:pt>
                <c:pt idx="2913">
                  <c:v>15</c:v>
                </c:pt>
                <c:pt idx="2914">
                  <c:v>15</c:v>
                </c:pt>
                <c:pt idx="2915">
                  <c:v>15</c:v>
                </c:pt>
                <c:pt idx="2916">
                  <c:v>15</c:v>
                </c:pt>
                <c:pt idx="2917">
                  <c:v>15</c:v>
                </c:pt>
                <c:pt idx="2918">
                  <c:v>15</c:v>
                </c:pt>
                <c:pt idx="2919">
                  <c:v>15</c:v>
                </c:pt>
                <c:pt idx="2920">
                  <c:v>15</c:v>
                </c:pt>
                <c:pt idx="2921">
                  <c:v>15</c:v>
                </c:pt>
                <c:pt idx="2922">
                  <c:v>15</c:v>
                </c:pt>
                <c:pt idx="2923">
                  <c:v>15</c:v>
                </c:pt>
                <c:pt idx="2924">
                  <c:v>15</c:v>
                </c:pt>
                <c:pt idx="2925">
                  <c:v>15</c:v>
                </c:pt>
                <c:pt idx="2926">
                  <c:v>15</c:v>
                </c:pt>
                <c:pt idx="2927">
                  <c:v>15</c:v>
                </c:pt>
                <c:pt idx="2928">
                  <c:v>15</c:v>
                </c:pt>
                <c:pt idx="2929">
                  <c:v>15</c:v>
                </c:pt>
                <c:pt idx="2930">
                  <c:v>15</c:v>
                </c:pt>
                <c:pt idx="2931">
                  <c:v>15</c:v>
                </c:pt>
                <c:pt idx="2932">
                  <c:v>15</c:v>
                </c:pt>
                <c:pt idx="2933">
                  <c:v>15</c:v>
                </c:pt>
                <c:pt idx="2934">
                  <c:v>15</c:v>
                </c:pt>
                <c:pt idx="2935">
                  <c:v>15</c:v>
                </c:pt>
                <c:pt idx="2936">
                  <c:v>15</c:v>
                </c:pt>
                <c:pt idx="2937">
                  <c:v>15</c:v>
                </c:pt>
                <c:pt idx="2938">
                  <c:v>15</c:v>
                </c:pt>
                <c:pt idx="2939">
                  <c:v>15</c:v>
                </c:pt>
                <c:pt idx="2940">
                  <c:v>15</c:v>
                </c:pt>
                <c:pt idx="2941">
                  <c:v>15</c:v>
                </c:pt>
                <c:pt idx="2942">
                  <c:v>15</c:v>
                </c:pt>
                <c:pt idx="2943">
                  <c:v>15</c:v>
                </c:pt>
                <c:pt idx="2944">
                  <c:v>15</c:v>
                </c:pt>
                <c:pt idx="2945">
                  <c:v>15</c:v>
                </c:pt>
                <c:pt idx="2946">
                  <c:v>15</c:v>
                </c:pt>
                <c:pt idx="2947">
                  <c:v>15</c:v>
                </c:pt>
                <c:pt idx="2948">
                  <c:v>15</c:v>
                </c:pt>
                <c:pt idx="2949">
                  <c:v>15</c:v>
                </c:pt>
                <c:pt idx="2950">
                  <c:v>15</c:v>
                </c:pt>
                <c:pt idx="2951">
                  <c:v>15</c:v>
                </c:pt>
                <c:pt idx="2952">
                  <c:v>15</c:v>
                </c:pt>
                <c:pt idx="2953">
                  <c:v>15</c:v>
                </c:pt>
                <c:pt idx="2954">
                  <c:v>15</c:v>
                </c:pt>
                <c:pt idx="2955">
                  <c:v>15</c:v>
                </c:pt>
                <c:pt idx="2956">
                  <c:v>15</c:v>
                </c:pt>
                <c:pt idx="2957">
                  <c:v>15</c:v>
                </c:pt>
                <c:pt idx="2958">
                  <c:v>15</c:v>
                </c:pt>
                <c:pt idx="2959">
                  <c:v>15</c:v>
                </c:pt>
                <c:pt idx="2960">
                  <c:v>15</c:v>
                </c:pt>
                <c:pt idx="2961">
                  <c:v>15</c:v>
                </c:pt>
                <c:pt idx="2962">
                  <c:v>15</c:v>
                </c:pt>
                <c:pt idx="2963">
                  <c:v>15</c:v>
                </c:pt>
                <c:pt idx="2964">
                  <c:v>15</c:v>
                </c:pt>
                <c:pt idx="2965">
                  <c:v>15</c:v>
                </c:pt>
                <c:pt idx="2966">
                  <c:v>15</c:v>
                </c:pt>
                <c:pt idx="2967">
                  <c:v>15</c:v>
                </c:pt>
                <c:pt idx="2968">
                  <c:v>15</c:v>
                </c:pt>
                <c:pt idx="2969">
                  <c:v>15</c:v>
                </c:pt>
                <c:pt idx="2970">
                  <c:v>15</c:v>
                </c:pt>
                <c:pt idx="2971">
                  <c:v>15</c:v>
                </c:pt>
                <c:pt idx="2972">
                  <c:v>15</c:v>
                </c:pt>
                <c:pt idx="2973">
                  <c:v>15</c:v>
                </c:pt>
                <c:pt idx="2974">
                  <c:v>15</c:v>
                </c:pt>
                <c:pt idx="2975">
                  <c:v>15</c:v>
                </c:pt>
                <c:pt idx="2976">
                  <c:v>15</c:v>
                </c:pt>
                <c:pt idx="2977">
                  <c:v>15</c:v>
                </c:pt>
                <c:pt idx="2978">
                  <c:v>15</c:v>
                </c:pt>
                <c:pt idx="2979">
                  <c:v>15</c:v>
                </c:pt>
                <c:pt idx="2980">
                  <c:v>15</c:v>
                </c:pt>
                <c:pt idx="2981">
                  <c:v>15</c:v>
                </c:pt>
                <c:pt idx="2982">
                  <c:v>15</c:v>
                </c:pt>
                <c:pt idx="2983">
                  <c:v>15</c:v>
                </c:pt>
                <c:pt idx="2984">
                  <c:v>15</c:v>
                </c:pt>
                <c:pt idx="2985">
                  <c:v>15</c:v>
                </c:pt>
                <c:pt idx="2986">
                  <c:v>15</c:v>
                </c:pt>
                <c:pt idx="2987">
                  <c:v>15</c:v>
                </c:pt>
                <c:pt idx="2988">
                  <c:v>15</c:v>
                </c:pt>
                <c:pt idx="2989">
                  <c:v>15</c:v>
                </c:pt>
                <c:pt idx="2990">
                  <c:v>15</c:v>
                </c:pt>
                <c:pt idx="2991">
                  <c:v>15</c:v>
                </c:pt>
                <c:pt idx="2992">
                  <c:v>15</c:v>
                </c:pt>
                <c:pt idx="2993">
                  <c:v>15</c:v>
                </c:pt>
                <c:pt idx="2994">
                  <c:v>15</c:v>
                </c:pt>
                <c:pt idx="2995">
                  <c:v>15</c:v>
                </c:pt>
                <c:pt idx="2996">
                  <c:v>15</c:v>
                </c:pt>
                <c:pt idx="2997">
                  <c:v>15</c:v>
                </c:pt>
                <c:pt idx="2998">
                  <c:v>15</c:v>
                </c:pt>
                <c:pt idx="2999">
                  <c:v>15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48A-4262-9730-2A5158E7905B}"/>
            </c:ext>
          </c:extLst>
        </c:ser>
        <c:ser>
          <c:idx val="1"/>
          <c:order val="1"/>
          <c:tx>
            <c:v>Measured Position (µm)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[Data_1000N.xlsx]sheet1!$A$2:$A$3251</c:f>
              <c:numCache>
                <c:formatCode>General</c:formatCode>
                <c:ptCount val="3250"/>
                <c:pt idx="0">
                  <c:v>5.2</c:v>
                </c:pt>
                <c:pt idx="1">
                  <c:v>5.25</c:v>
                </c:pt>
                <c:pt idx="2">
                  <c:v>5.3</c:v>
                </c:pt>
                <c:pt idx="3">
                  <c:v>5.35</c:v>
                </c:pt>
                <c:pt idx="4">
                  <c:v>5.4</c:v>
                </c:pt>
                <c:pt idx="5">
                  <c:v>5.45</c:v>
                </c:pt>
                <c:pt idx="6">
                  <c:v>5.5</c:v>
                </c:pt>
                <c:pt idx="7">
                  <c:v>5.55</c:v>
                </c:pt>
                <c:pt idx="8">
                  <c:v>5.6</c:v>
                </c:pt>
                <c:pt idx="9">
                  <c:v>6</c:v>
                </c:pt>
                <c:pt idx="10">
                  <c:v>6.3</c:v>
                </c:pt>
                <c:pt idx="11">
                  <c:v>6.6</c:v>
                </c:pt>
                <c:pt idx="12">
                  <c:v>6.9</c:v>
                </c:pt>
                <c:pt idx="13">
                  <c:v>7.55</c:v>
                </c:pt>
                <c:pt idx="14">
                  <c:v>8.8000000000000007</c:v>
                </c:pt>
                <c:pt idx="15">
                  <c:v>9.0500000000000007</c:v>
                </c:pt>
                <c:pt idx="16">
                  <c:v>9.25</c:v>
                </c:pt>
                <c:pt idx="17">
                  <c:v>9.5</c:v>
                </c:pt>
                <c:pt idx="18">
                  <c:v>10.1</c:v>
                </c:pt>
                <c:pt idx="19">
                  <c:v>11.45</c:v>
                </c:pt>
                <c:pt idx="20">
                  <c:v>11.65</c:v>
                </c:pt>
                <c:pt idx="21">
                  <c:v>11.9</c:v>
                </c:pt>
                <c:pt idx="22">
                  <c:v>12.2</c:v>
                </c:pt>
                <c:pt idx="23">
                  <c:v>13.15</c:v>
                </c:pt>
                <c:pt idx="24">
                  <c:v>13.5</c:v>
                </c:pt>
                <c:pt idx="25">
                  <c:v>13.75</c:v>
                </c:pt>
                <c:pt idx="26">
                  <c:v>14.05</c:v>
                </c:pt>
                <c:pt idx="27">
                  <c:v>15.15</c:v>
                </c:pt>
                <c:pt idx="28">
                  <c:v>15.5</c:v>
                </c:pt>
                <c:pt idx="29">
                  <c:v>15.7</c:v>
                </c:pt>
                <c:pt idx="30">
                  <c:v>16.05</c:v>
                </c:pt>
                <c:pt idx="31">
                  <c:v>16.95</c:v>
                </c:pt>
                <c:pt idx="32">
                  <c:v>17.2</c:v>
                </c:pt>
                <c:pt idx="33">
                  <c:v>17.55</c:v>
                </c:pt>
                <c:pt idx="34">
                  <c:v>17.850000000000001</c:v>
                </c:pt>
                <c:pt idx="35">
                  <c:v>18.8</c:v>
                </c:pt>
                <c:pt idx="36">
                  <c:v>19.100000000000001</c:v>
                </c:pt>
                <c:pt idx="37">
                  <c:v>19.45</c:v>
                </c:pt>
                <c:pt idx="38">
                  <c:v>19.7</c:v>
                </c:pt>
                <c:pt idx="39">
                  <c:v>20.9</c:v>
                </c:pt>
                <c:pt idx="40">
                  <c:v>21.2</c:v>
                </c:pt>
                <c:pt idx="41">
                  <c:v>21.45</c:v>
                </c:pt>
                <c:pt idx="42">
                  <c:v>21.75</c:v>
                </c:pt>
                <c:pt idx="43">
                  <c:v>22.6</c:v>
                </c:pt>
                <c:pt idx="44">
                  <c:v>22.85</c:v>
                </c:pt>
                <c:pt idx="45">
                  <c:v>23.15</c:v>
                </c:pt>
                <c:pt idx="46">
                  <c:v>23.45</c:v>
                </c:pt>
                <c:pt idx="47">
                  <c:v>24.2</c:v>
                </c:pt>
                <c:pt idx="48">
                  <c:v>24.9</c:v>
                </c:pt>
                <c:pt idx="49">
                  <c:v>25.95</c:v>
                </c:pt>
                <c:pt idx="50">
                  <c:v>26.2</c:v>
                </c:pt>
                <c:pt idx="51">
                  <c:v>26.45</c:v>
                </c:pt>
                <c:pt idx="52">
                  <c:v>26.75</c:v>
                </c:pt>
                <c:pt idx="53">
                  <c:v>27.6</c:v>
                </c:pt>
                <c:pt idx="54">
                  <c:v>27.9</c:v>
                </c:pt>
                <c:pt idx="55">
                  <c:v>28.2</c:v>
                </c:pt>
                <c:pt idx="56">
                  <c:v>28.5</c:v>
                </c:pt>
                <c:pt idx="57">
                  <c:v>29.45</c:v>
                </c:pt>
                <c:pt idx="58">
                  <c:v>29.75</c:v>
                </c:pt>
                <c:pt idx="59">
                  <c:v>30.05</c:v>
                </c:pt>
                <c:pt idx="60">
                  <c:v>30.35</c:v>
                </c:pt>
                <c:pt idx="61">
                  <c:v>31.4</c:v>
                </c:pt>
                <c:pt idx="62">
                  <c:v>31.65</c:v>
                </c:pt>
                <c:pt idx="63">
                  <c:v>31.9</c:v>
                </c:pt>
                <c:pt idx="64">
                  <c:v>32.25</c:v>
                </c:pt>
                <c:pt idx="65">
                  <c:v>32.85</c:v>
                </c:pt>
                <c:pt idx="66">
                  <c:v>33.799999999999997</c:v>
                </c:pt>
                <c:pt idx="67">
                  <c:v>34.1</c:v>
                </c:pt>
                <c:pt idx="68">
                  <c:v>34.950000000000003</c:v>
                </c:pt>
                <c:pt idx="69">
                  <c:v>35.950000000000003</c:v>
                </c:pt>
                <c:pt idx="70">
                  <c:v>36.25</c:v>
                </c:pt>
                <c:pt idx="71">
                  <c:v>36.6</c:v>
                </c:pt>
                <c:pt idx="72">
                  <c:v>37.35</c:v>
                </c:pt>
                <c:pt idx="73">
                  <c:v>38.799999999999997</c:v>
                </c:pt>
                <c:pt idx="74">
                  <c:v>39.15</c:v>
                </c:pt>
                <c:pt idx="75">
                  <c:v>39.450000000000003</c:v>
                </c:pt>
                <c:pt idx="76">
                  <c:v>40.25</c:v>
                </c:pt>
                <c:pt idx="77">
                  <c:v>41.35</c:v>
                </c:pt>
                <c:pt idx="78">
                  <c:v>41.9</c:v>
                </c:pt>
                <c:pt idx="79">
                  <c:v>43.25</c:v>
                </c:pt>
                <c:pt idx="80">
                  <c:v>44.65</c:v>
                </c:pt>
                <c:pt idx="81">
                  <c:v>45</c:v>
                </c:pt>
                <c:pt idx="82">
                  <c:v>45.3</c:v>
                </c:pt>
                <c:pt idx="83">
                  <c:v>46.2</c:v>
                </c:pt>
                <c:pt idx="84">
                  <c:v>46.55</c:v>
                </c:pt>
                <c:pt idx="85">
                  <c:v>46.85</c:v>
                </c:pt>
                <c:pt idx="86">
                  <c:v>47.15</c:v>
                </c:pt>
                <c:pt idx="87">
                  <c:v>48.45</c:v>
                </c:pt>
                <c:pt idx="88">
                  <c:v>48.75</c:v>
                </c:pt>
                <c:pt idx="89">
                  <c:v>49</c:v>
                </c:pt>
                <c:pt idx="90">
                  <c:v>49.2</c:v>
                </c:pt>
                <c:pt idx="91">
                  <c:v>49.55</c:v>
                </c:pt>
                <c:pt idx="92">
                  <c:v>50.35</c:v>
                </c:pt>
                <c:pt idx="93">
                  <c:v>51.1</c:v>
                </c:pt>
                <c:pt idx="94">
                  <c:v>51.35</c:v>
                </c:pt>
                <c:pt idx="95">
                  <c:v>51.6</c:v>
                </c:pt>
                <c:pt idx="96">
                  <c:v>51.85</c:v>
                </c:pt>
                <c:pt idx="97">
                  <c:v>52.1</c:v>
                </c:pt>
                <c:pt idx="98">
                  <c:v>52.8</c:v>
                </c:pt>
                <c:pt idx="99">
                  <c:v>53.45</c:v>
                </c:pt>
                <c:pt idx="100">
                  <c:v>54.4</c:v>
                </c:pt>
                <c:pt idx="101">
                  <c:v>54.7</c:v>
                </c:pt>
                <c:pt idx="102">
                  <c:v>54.95</c:v>
                </c:pt>
                <c:pt idx="103">
                  <c:v>55.15</c:v>
                </c:pt>
                <c:pt idx="104">
                  <c:v>55.7</c:v>
                </c:pt>
                <c:pt idx="105">
                  <c:v>56.7</c:v>
                </c:pt>
                <c:pt idx="106">
                  <c:v>56.9</c:v>
                </c:pt>
                <c:pt idx="107">
                  <c:v>57.1</c:v>
                </c:pt>
                <c:pt idx="108">
                  <c:v>57.35</c:v>
                </c:pt>
                <c:pt idx="109">
                  <c:v>57.7</c:v>
                </c:pt>
                <c:pt idx="110">
                  <c:v>59.05</c:v>
                </c:pt>
                <c:pt idx="111">
                  <c:v>59.75</c:v>
                </c:pt>
                <c:pt idx="112">
                  <c:v>60</c:v>
                </c:pt>
                <c:pt idx="113">
                  <c:v>60.25</c:v>
                </c:pt>
                <c:pt idx="114">
                  <c:v>60.5</c:v>
                </c:pt>
                <c:pt idx="115">
                  <c:v>60.75</c:v>
                </c:pt>
                <c:pt idx="116">
                  <c:v>61.7</c:v>
                </c:pt>
                <c:pt idx="117">
                  <c:v>62.5</c:v>
                </c:pt>
                <c:pt idx="118">
                  <c:v>62.75</c:v>
                </c:pt>
                <c:pt idx="119">
                  <c:v>63.05</c:v>
                </c:pt>
                <c:pt idx="120">
                  <c:v>63.3</c:v>
                </c:pt>
                <c:pt idx="121">
                  <c:v>64</c:v>
                </c:pt>
                <c:pt idx="122">
                  <c:v>65.150000000000006</c:v>
                </c:pt>
                <c:pt idx="123">
                  <c:v>65.400000000000006</c:v>
                </c:pt>
                <c:pt idx="124">
                  <c:v>66.75</c:v>
                </c:pt>
                <c:pt idx="125">
                  <c:v>67.25</c:v>
                </c:pt>
                <c:pt idx="126">
                  <c:v>67.650000000000006</c:v>
                </c:pt>
                <c:pt idx="127">
                  <c:v>68.95</c:v>
                </c:pt>
                <c:pt idx="128">
                  <c:v>69.25</c:v>
                </c:pt>
                <c:pt idx="129">
                  <c:v>69.650000000000006</c:v>
                </c:pt>
                <c:pt idx="130">
                  <c:v>70.599999999999994</c:v>
                </c:pt>
                <c:pt idx="131">
                  <c:v>71</c:v>
                </c:pt>
                <c:pt idx="132">
                  <c:v>71.3</c:v>
                </c:pt>
                <c:pt idx="133">
                  <c:v>72.05</c:v>
                </c:pt>
                <c:pt idx="134">
                  <c:v>74.2</c:v>
                </c:pt>
                <c:pt idx="135">
                  <c:v>76.099999999999994</c:v>
                </c:pt>
                <c:pt idx="136">
                  <c:v>76.55</c:v>
                </c:pt>
                <c:pt idx="137">
                  <c:v>78.25</c:v>
                </c:pt>
                <c:pt idx="138">
                  <c:v>78.8</c:v>
                </c:pt>
                <c:pt idx="139">
                  <c:v>80.3</c:v>
                </c:pt>
                <c:pt idx="140">
                  <c:v>80.900000000000006</c:v>
                </c:pt>
                <c:pt idx="141">
                  <c:v>81.2</c:v>
                </c:pt>
                <c:pt idx="142">
                  <c:v>82.15</c:v>
                </c:pt>
                <c:pt idx="143">
                  <c:v>82.6</c:v>
                </c:pt>
                <c:pt idx="144">
                  <c:v>83.05</c:v>
                </c:pt>
                <c:pt idx="145">
                  <c:v>84.1</c:v>
                </c:pt>
                <c:pt idx="146">
                  <c:v>84.4</c:v>
                </c:pt>
                <c:pt idx="147">
                  <c:v>84.75</c:v>
                </c:pt>
                <c:pt idx="148">
                  <c:v>85.05</c:v>
                </c:pt>
                <c:pt idx="149">
                  <c:v>86.1</c:v>
                </c:pt>
                <c:pt idx="150">
                  <c:v>86.3</c:v>
                </c:pt>
                <c:pt idx="151">
                  <c:v>86.65</c:v>
                </c:pt>
                <c:pt idx="152">
                  <c:v>87.5</c:v>
                </c:pt>
                <c:pt idx="153">
                  <c:v>88.65</c:v>
                </c:pt>
                <c:pt idx="154">
                  <c:v>88.85</c:v>
                </c:pt>
                <c:pt idx="155">
                  <c:v>89.15</c:v>
                </c:pt>
                <c:pt idx="156">
                  <c:v>90.4</c:v>
                </c:pt>
                <c:pt idx="157">
                  <c:v>90.85</c:v>
                </c:pt>
                <c:pt idx="158">
                  <c:v>91.1</c:v>
                </c:pt>
                <c:pt idx="159">
                  <c:v>92.05</c:v>
                </c:pt>
                <c:pt idx="160">
                  <c:v>92.3</c:v>
                </c:pt>
                <c:pt idx="161">
                  <c:v>92.6</c:v>
                </c:pt>
                <c:pt idx="162">
                  <c:v>92.8</c:v>
                </c:pt>
                <c:pt idx="163">
                  <c:v>93.75</c:v>
                </c:pt>
                <c:pt idx="164">
                  <c:v>94</c:v>
                </c:pt>
                <c:pt idx="165">
                  <c:v>94.25</c:v>
                </c:pt>
                <c:pt idx="166">
                  <c:v>94.45</c:v>
                </c:pt>
                <c:pt idx="167">
                  <c:v>95.35</c:v>
                </c:pt>
                <c:pt idx="168">
                  <c:v>95.55</c:v>
                </c:pt>
                <c:pt idx="169">
                  <c:v>95.8</c:v>
                </c:pt>
                <c:pt idx="170">
                  <c:v>96.05</c:v>
                </c:pt>
                <c:pt idx="171">
                  <c:v>96.85</c:v>
                </c:pt>
                <c:pt idx="172">
                  <c:v>97.1</c:v>
                </c:pt>
                <c:pt idx="173">
                  <c:v>97.45</c:v>
                </c:pt>
                <c:pt idx="174">
                  <c:v>97.7</c:v>
                </c:pt>
                <c:pt idx="175">
                  <c:v>98.45</c:v>
                </c:pt>
                <c:pt idx="176">
                  <c:v>98.7</c:v>
                </c:pt>
                <c:pt idx="177">
                  <c:v>98.95</c:v>
                </c:pt>
                <c:pt idx="178">
                  <c:v>99.7</c:v>
                </c:pt>
                <c:pt idx="179">
                  <c:v>100.8</c:v>
                </c:pt>
                <c:pt idx="180">
                  <c:v>101.05</c:v>
                </c:pt>
                <c:pt idx="181">
                  <c:v>101.3</c:v>
                </c:pt>
                <c:pt idx="182">
                  <c:v>101.55</c:v>
                </c:pt>
                <c:pt idx="183">
                  <c:v>102.45</c:v>
                </c:pt>
                <c:pt idx="184">
                  <c:v>102.65</c:v>
                </c:pt>
                <c:pt idx="185">
                  <c:v>102.9</c:v>
                </c:pt>
                <c:pt idx="186">
                  <c:v>103.15</c:v>
                </c:pt>
                <c:pt idx="187">
                  <c:v>103.5</c:v>
                </c:pt>
                <c:pt idx="188">
                  <c:v>104.25</c:v>
                </c:pt>
                <c:pt idx="189">
                  <c:v>105</c:v>
                </c:pt>
                <c:pt idx="190">
                  <c:v>105.45</c:v>
                </c:pt>
                <c:pt idx="191">
                  <c:v>105.75</c:v>
                </c:pt>
                <c:pt idx="192">
                  <c:v>106.5</c:v>
                </c:pt>
                <c:pt idx="193">
                  <c:v>107.25</c:v>
                </c:pt>
                <c:pt idx="194">
                  <c:v>107.55</c:v>
                </c:pt>
                <c:pt idx="195">
                  <c:v>107.8</c:v>
                </c:pt>
                <c:pt idx="196">
                  <c:v>108.05</c:v>
                </c:pt>
                <c:pt idx="197">
                  <c:v>108.75</c:v>
                </c:pt>
                <c:pt idx="198">
                  <c:v>109.55</c:v>
                </c:pt>
                <c:pt idx="199">
                  <c:v>109.8</c:v>
                </c:pt>
                <c:pt idx="200">
                  <c:v>110.1</c:v>
                </c:pt>
                <c:pt idx="201">
                  <c:v>110.3</c:v>
                </c:pt>
                <c:pt idx="202">
                  <c:v>111.3</c:v>
                </c:pt>
                <c:pt idx="203">
                  <c:v>112.4</c:v>
                </c:pt>
                <c:pt idx="204">
                  <c:v>112.6</c:v>
                </c:pt>
                <c:pt idx="205">
                  <c:v>112.9</c:v>
                </c:pt>
                <c:pt idx="206">
                  <c:v>113.2</c:v>
                </c:pt>
                <c:pt idx="207">
                  <c:v>114.15</c:v>
                </c:pt>
                <c:pt idx="208">
                  <c:v>114.9</c:v>
                </c:pt>
                <c:pt idx="209">
                  <c:v>115.35</c:v>
                </c:pt>
                <c:pt idx="210">
                  <c:v>115.6</c:v>
                </c:pt>
                <c:pt idx="211">
                  <c:v>116.2</c:v>
                </c:pt>
                <c:pt idx="212">
                  <c:v>117.2</c:v>
                </c:pt>
                <c:pt idx="213">
                  <c:v>117.45</c:v>
                </c:pt>
                <c:pt idx="214">
                  <c:v>117.7</c:v>
                </c:pt>
                <c:pt idx="215">
                  <c:v>117.95</c:v>
                </c:pt>
                <c:pt idx="216">
                  <c:v>118.25</c:v>
                </c:pt>
                <c:pt idx="217">
                  <c:v>119.15</c:v>
                </c:pt>
                <c:pt idx="218">
                  <c:v>120</c:v>
                </c:pt>
                <c:pt idx="219">
                  <c:v>120.3</c:v>
                </c:pt>
                <c:pt idx="220">
                  <c:v>120.5</c:v>
                </c:pt>
                <c:pt idx="221">
                  <c:v>120.75</c:v>
                </c:pt>
                <c:pt idx="222">
                  <c:v>121.5</c:v>
                </c:pt>
                <c:pt idx="223">
                  <c:v>122.3</c:v>
                </c:pt>
                <c:pt idx="224">
                  <c:v>122.55</c:v>
                </c:pt>
                <c:pt idx="225">
                  <c:v>122.8</c:v>
                </c:pt>
                <c:pt idx="226">
                  <c:v>123</c:v>
                </c:pt>
                <c:pt idx="227">
                  <c:v>123.85</c:v>
                </c:pt>
                <c:pt idx="228">
                  <c:v>124.1</c:v>
                </c:pt>
                <c:pt idx="229">
                  <c:v>124.4</c:v>
                </c:pt>
                <c:pt idx="230">
                  <c:v>124.6</c:v>
                </c:pt>
                <c:pt idx="231">
                  <c:v>124.95</c:v>
                </c:pt>
                <c:pt idx="232">
                  <c:v>126.25</c:v>
                </c:pt>
                <c:pt idx="233">
                  <c:v>126.5</c:v>
                </c:pt>
                <c:pt idx="234">
                  <c:v>126.75</c:v>
                </c:pt>
                <c:pt idx="235">
                  <c:v>127.05</c:v>
                </c:pt>
                <c:pt idx="236">
                  <c:v>127.65</c:v>
                </c:pt>
                <c:pt idx="237">
                  <c:v>128.6</c:v>
                </c:pt>
                <c:pt idx="238">
                  <c:v>128.85</c:v>
                </c:pt>
                <c:pt idx="239">
                  <c:v>129.15</c:v>
                </c:pt>
                <c:pt idx="240">
                  <c:v>129.44999999999999</c:v>
                </c:pt>
                <c:pt idx="241">
                  <c:v>130.05000000000001</c:v>
                </c:pt>
                <c:pt idx="242">
                  <c:v>130.85</c:v>
                </c:pt>
                <c:pt idx="243">
                  <c:v>131.19999999999999</c:v>
                </c:pt>
                <c:pt idx="244">
                  <c:v>131.44999999999999</c:v>
                </c:pt>
                <c:pt idx="245">
                  <c:v>131.69999999999999</c:v>
                </c:pt>
                <c:pt idx="246">
                  <c:v>132.5</c:v>
                </c:pt>
                <c:pt idx="247">
                  <c:v>132.75</c:v>
                </c:pt>
                <c:pt idx="248">
                  <c:v>133</c:v>
                </c:pt>
                <c:pt idx="249">
                  <c:v>133.19999999999999</c:v>
                </c:pt>
                <c:pt idx="250">
                  <c:v>133.75</c:v>
                </c:pt>
                <c:pt idx="251">
                  <c:v>134.9</c:v>
                </c:pt>
                <c:pt idx="252">
                  <c:v>135.15</c:v>
                </c:pt>
                <c:pt idx="253">
                  <c:v>135.4</c:v>
                </c:pt>
                <c:pt idx="254">
                  <c:v>135.69999999999999</c:v>
                </c:pt>
                <c:pt idx="255">
                  <c:v>136.5</c:v>
                </c:pt>
                <c:pt idx="256">
                  <c:v>136.80000000000001</c:v>
                </c:pt>
                <c:pt idx="257">
                  <c:v>137.1</c:v>
                </c:pt>
                <c:pt idx="258">
                  <c:v>137.35</c:v>
                </c:pt>
                <c:pt idx="259">
                  <c:v>138.30000000000001</c:v>
                </c:pt>
                <c:pt idx="260">
                  <c:v>138.65</c:v>
                </c:pt>
                <c:pt idx="261">
                  <c:v>138.9</c:v>
                </c:pt>
                <c:pt idx="262">
                  <c:v>139.15</c:v>
                </c:pt>
                <c:pt idx="263">
                  <c:v>140.1</c:v>
                </c:pt>
                <c:pt idx="264">
                  <c:v>140.35</c:v>
                </c:pt>
                <c:pt idx="265">
                  <c:v>140.75</c:v>
                </c:pt>
                <c:pt idx="266">
                  <c:v>141</c:v>
                </c:pt>
                <c:pt idx="267">
                  <c:v>141.85</c:v>
                </c:pt>
                <c:pt idx="268">
                  <c:v>142.1</c:v>
                </c:pt>
                <c:pt idx="269">
                  <c:v>142.35</c:v>
                </c:pt>
                <c:pt idx="270">
                  <c:v>142.65</c:v>
                </c:pt>
                <c:pt idx="271">
                  <c:v>143.5</c:v>
                </c:pt>
                <c:pt idx="272">
                  <c:v>144.6</c:v>
                </c:pt>
                <c:pt idx="273">
                  <c:v>144.85</c:v>
                </c:pt>
                <c:pt idx="274">
                  <c:v>145.1</c:v>
                </c:pt>
                <c:pt idx="275">
                  <c:v>145.35</c:v>
                </c:pt>
                <c:pt idx="276">
                  <c:v>146.19999999999999</c:v>
                </c:pt>
                <c:pt idx="277">
                  <c:v>146.44999999999999</c:v>
                </c:pt>
                <c:pt idx="278">
                  <c:v>146.75</c:v>
                </c:pt>
                <c:pt idx="279">
                  <c:v>147</c:v>
                </c:pt>
                <c:pt idx="280">
                  <c:v>147.69999999999999</c:v>
                </c:pt>
                <c:pt idx="281">
                  <c:v>148.55000000000001</c:v>
                </c:pt>
                <c:pt idx="282">
                  <c:v>148.80000000000001</c:v>
                </c:pt>
                <c:pt idx="283">
                  <c:v>149.15</c:v>
                </c:pt>
                <c:pt idx="284">
                  <c:v>149.4</c:v>
                </c:pt>
                <c:pt idx="285">
                  <c:v>150.15</c:v>
                </c:pt>
                <c:pt idx="286">
                  <c:v>151.15</c:v>
                </c:pt>
                <c:pt idx="287">
                  <c:v>151.44999999999999</c:v>
                </c:pt>
                <c:pt idx="288">
                  <c:v>151.69999999999999</c:v>
                </c:pt>
                <c:pt idx="289">
                  <c:v>151.94999999999999</c:v>
                </c:pt>
                <c:pt idx="290">
                  <c:v>152.80000000000001</c:v>
                </c:pt>
                <c:pt idx="291">
                  <c:v>154</c:v>
                </c:pt>
                <c:pt idx="292">
                  <c:v>154.25</c:v>
                </c:pt>
                <c:pt idx="293">
                  <c:v>154.5</c:v>
                </c:pt>
                <c:pt idx="294">
                  <c:v>154.75</c:v>
                </c:pt>
                <c:pt idx="295">
                  <c:v>155.69999999999999</c:v>
                </c:pt>
                <c:pt idx="296">
                  <c:v>156</c:v>
                </c:pt>
                <c:pt idx="297">
                  <c:v>156.19999999999999</c:v>
                </c:pt>
                <c:pt idx="298">
                  <c:v>156.6</c:v>
                </c:pt>
                <c:pt idx="299">
                  <c:v>157.65</c:v>
                </c:pt>
                <c:pt idx="300">
                  <c:v>158</c:v>
                </c:pt>
                <c:pt idx="301">
                  <c:v>158.30000000000001</c:v>
                </c:pt>
                <c:pt idx="302">
                  <c:v>158.55000000000001</c:v>
                </c:pt>
                <c:pt idx="303">
                  <c:v>159.44999999999999</c:v>
                </c:pt>
                <c:pt idx="304">
                  <c:v>159.75</c:v>
                </c:pt>
                <c:pt idx="305">
                  <c:v>160</c:v>
                </c:pt>
                <c:pt idx="306">
                  <c:v>160.35</c:v>
                </c:pt>
                <c:pt idx="307">
                  <c:v>161.15</c:v>
                </c:pt>
                <c:pt idx="308">
                  <c:v>161.5</c:v>
                </c:pt>
                <c:pt idx="309">
                  <c:v>161.80000000000001</c:v>
                </c:pt>
                <c:pt idx="310">
                  <c:v>162.85</c:v>
                </c:pt>
                <c:pt idx="311">
                  <c:v>163.95</c:v>
                </c:pt>
                <c:pt idx="312">
                  <c:v>164.3</c:v>
                </c:pt>
                <c:pt idx="313">
                  <c:v>164.55</c:v>
                </c:pt>
                <c:pt idx="314">
                  <c:v>164.8</c:v>
                </c:pt>
                <c:pt idx="315">
                  <c:v>165.6</c:v>
                </c:pt>
                <c:pt idx="316">
                  <c:v>165.9</c:v>
                </c:pt>
                <c:pt idx="317">
                  <c:v>166.15</c:v>
                </c:pt>
                <c:pt idx="318">
                  <c:v>166.45</c:v>
                </c:pt>
                <c:pt idx="319">
                  <c:v>167.2</c:v>
                </c:pt>
                <c:pt idx="320">
                  <c:v>167.5</c:v>
                </c:pt>
                <c:pt idx="321">
                  <c:v>167.8</c:v>
                </c:pt>
                <c:pt idx="322">
                  <c:v>168.05</c:v>
                </c:pt>
                <c:pt idx="323">
                  <c:v>168.85</c:v>
                </c:pt>
                <c:pt idx="324">
                  <c:v>169.15</c:v>
                </c:pt>
                <c:pt idx="325">
                  <c:v>169.4</c:v>
                </c:pt>
                <c:pt idx="326">
                  <c:v>169.65</c:v>
                </c:pt>
                <c:pt idx="327">
                  <c:v>170.4</c:v>
                </c:pt>
                <c:pt idx="328">
                  <c:v>170.7</c:v>
                </c:pt>
                <c:pt idx="329">
                  <c:v>170.95</c:v>
                </c:pt>
                <c:pt idx="330">
                  <c:v>171.25</c:v>
                </c:pt>
                <c:pt idx="331">
                  <c:v>171.75</c:v>
                </c:pt>
                <c:pt idx="332">
                  <c:v>172.65</c:v>
                </c:pt>
                <c:pt idx="333">
                  <c:v>173.05</c:v>
                </c:pt>
                <c:pt idx="334">
                  <c:v>173.35</c:v>
                </c:pt>
                <c:pt idx="335">
                  <c:v>173.85</c:v>
                </c:pt>
                <c:pt idx="336">
                  <c:v>174.75</c:v>
                </c:pt>
                <c:pt idx="337">
                  <c:v>175.15</c:v>
                </c:pt>
                <c:pt idx="338">
                  <c:v>175.4</c:v>
                </c:pt>
                <c:pt idx="339">
                  <c:v>176.1</c:v>
                </c:pt>
                <c:pt idx="340">
                  <c:v>177.05</c:v>
                </c:pt>
                <c:pt idx="341">
                  <c:v>177.4</c:v>
                </c:pt>
                <c:pt idx="342">
                  <c:v>177.7</c:v>
                </c:pt>
                <c:pt idx="343">
                  <c:v>177.95</c:v>
                </c:pt>
                <c:pt idx="344">
                  <c:v>178.8</c:v>
                </c:pt>
                <c:pt idx="345">
                  <c:v>179.1</c:v>
                </c:pt>
                <c:pt idx="346">
                  <c:v>179.4</c:v>
                </c:pt>
                <c:pt idx="347">
                  <c:v>179.65</c:v>
                </c:pt>
                <c:pt idx="348">
                  <c:v>180.45</c:v>
                </c:pt>
                <c:pt idx="349">
                  <c:v>180.7</c:v>
                </c:pt>
                <c:pt idx="350">
                  <c:v>181</c:v>
                </c:pt>
                <c:pt idx="351">
                  <c:v>181.6</c:v>
                </c:pt>
                <c:pt idx="352">
                  <c:v>182.8</c:v>
                </c:pt>
                <c:pt idx="353">
                  <c:v>183.15</c:v>
                </c:pt>
                <c:pt idx="354">
                  <c:v>183.4</c:v>
                </c:pt>
                <c:pt idx="355">
                  <c:v>184.2</c:v>
                </c:pt>
                <c:pt idx="356">
                  <c:v>184.45</c:v>
                </c:pt>
                <c:pt idx="357">
                  <c:v>184.75</c:v>
                </c:pt>
                <c:pt idx="358">
                  <c:v>185.05</c:v>
                </c:pt>
                <c:pt idx="359">
                  <c:v>185.9</c:v>
                </c:pt>
                <c:pt idx="360">
                  <c:v>186.35</c:v>
                </c:pt>
                <c:pt idx="361">
                  <c:v>186.6</c:v>
                </c:pt>
                <c:pt idx="362">
                  <c:v>187.7</c:v>
                </c:pt>
                <c:pt idx="363">
                  <c:v>188</c:v>
                </c:pt>
                <c:pt idx="364">
                  <c:v>188.35</c:v>
                </c:pt>
                <c:pt idx="365">
                  <c:v>188.7</c:v>
                </c:pt>
                <c:pt idx="366">
                  <c:v>189.85</c:v>
                </c:pt>
                <c:pt idx="367">
                  <c:v>190.15</c:v>
                </c:pt>
                <c:pt idx="368">
                  <c:v>190.45</c:v>
                </c:pt>
                <c:pt idx="369">
                  <c:v>190.75</c:v>
                </c:pt>
                <c:pt idx="370">
                  <c:v>191.3</c:v>
                </c:pt>
                <c:pt idx="371">
                  <c:v>192.25</c:v>
                </c:pt>
                <c:pt idx="372">
                  <c:v>192.55</c:v>
                </c:pt>
                <c:pt idx="373">
                  <c:v>192.8</c:v>
                </c:pt>
                <c:pt idx="374">
                  <c:v>193.1</c:v>
                </c:pt>
                <c:pt idx="375">
                  <c:v>193.65</c:v>
                </c:pt>
                <c:pt idx="376">
                  <c:v>194.55</c:v>
                </c:pt>
                <c:pt idx="377">
                  <c:v>194.85</c:v>
                </c:pt>
                <c:pt idx="378">
                  <c:v>195.15</c:v>
                </c:pt>
                <c:pt idx="379">
                  <c:v>195.4</c:v>
                </c:pt>
                <c:pt idx="380">
                  <c:v>195.95</c:v>
                </c:pt>
                <c:pt idx="381">
                  <c:v>197.25</c:v>
                </c:pt>
                <c:pt idx="382">
                  <c:v>197.55</c:v>
                </c:pt>
                <c:pt idx="383">
                  <c:v>197.8</c:v>
                </c:pt>
                <c:pt idx="384">
                  <c:v>198.1</c:v>
                </c:pt>
                <c:pt idx="385">
                  <c:v>198.75</c:v>
                </c:pt>
                <c:pt idx="386">
                  <c:v>199.55</c:v>
                </c:pt>
                <c:pt idx="387">
                  <c:v>199.85</c:v>
                </c:pt>
                <c:pt idx="388">
                  <c:v>200.1</c:v>
                </c:pt>
                <c:pt idx="389">
                  <c:v>200.4</c:v>
                </c:pt>
                <c:pt idx="390">
                  <c:v>201.45</c:v>
                </c:pt>
                <c:pt idx="391">
                  <c:v>201.75</c:v>
                </c:pt>
                <c:pt idx="392">
                  <c:v>202.05</c:v>
                </c:pt>
                <c:pt idx="393">
                  <c:v>202.35</c:v>
                </c:pt>
                <c:pt idx="394">
                  <c:v>203.3</c:v>
                </c:pt>
                <c:pt idx="395">
                  <c:v>203.6</c:v>
                </c:pt>
                <c:pt idx="396">
                  <c:v>203.9</c:v>
                </c:pt>
                <c:pt idx="397">
                  <c:v>204.2</c:v>
                </c:pt>
                <c:pt idx="398">
                  <c:v>204.8</c:v>
                </c:pt>
                <c:pt idx="399">
                  <c:v>205.8</c:v>
                </c:pt>
                <c:pt idx="400">
                  <c:v>206.2</c:v>
                </c:pt>
                <c:pt idx="401">
                  <c:v>206.55</c:v>
                </c:pt>
                <c:pt idx="402">
                  <c:v>207.65</c:v>
                </c:pt>
                <c:pt idx="403">
                  <c:v>207.9</c:v>
                </c:pt>
                <c:pt idx="404">
                  <c:v>208.2</c:v>
                </c:pt>
                <c:pt idx="405">
                  <c:v>208.5</c:v>
                </c:pt>
                <c:pt idx="406">
                  <c:v>209.3</c:v>
                </c:pt>
                <c:pt idx="407">
                  <c:v>209.65</c:v>
                </c:pt>
                <c:pt idx="408">
                  <c:v>209.95</c:v>
                </c:pt>
                <c:pt idx="409">
                  <c:v>210.35</c:v>
                </c:pt>
                <c:pt idx="410">
                  <c:v>211.45</c:v>
                </c:pt>
                <c:pt idx="411">
                  <c:v>211.7</c:v>
                </c:pt>
                <c:pt idx="412">
                  <c:v>212.05</c:v>
                </c:pt>
                <c:pt idx="413">
                  <c:v>212.9</c:v>
                </c:pt>
                <c:pt idx="414">
                  <c:v>213.2</c:v>
                </c:pt>
                <c:pt idx="415">
                  <c:v>213.55</c:v>
                </c:pt>
                <c:pt idx="416">
                  <c:v>214.25</c:v>
                </c:pt>
                <c:pt idx="417">
                  <c:v>215.4</c:v>
                </c:pt>
                <c:pt idx="418">
                  <c:v>215.75</c:v>
                </c:pt>
                <c:pt idx="419">
                  <c:v>216.1</c:v>
                </c:pt>
                <c:pt idx="420">
                  <c:v>216.85</c:v>
                </c:pt>
                <c:pt idx="421">
                  <c:v>218</c:v>
                </c:pt>
                <c:pt idx="422">
                  <c:v>218.35</c:v>
                </c:pt>
                <c:pt idx="423">
                  <c:v>218.6</c:v>
                </c:pt>
                <c:pt idx="424">
                  <c:v>219.35</c:v>
                </c:pt>
                <c:pt idx="425">
                  <c:v>220.55</c:v>
                </c:pt>
                <c:pt idx="426">
                  <c:v>220.9</c:v>
                </c:pt>
                <c:pt idx="427">
                  <c:v>221.2</c:v>
                </c:pt>
                <c:pt idx="428">
                  <c:v>221.5</c:v>
                </c:pt>
                <c:pt idx="429">
                  <c:v>222.3</c:v>
                </c:pt>
                <c:pt idx="430">
                  <c:v>222.65</c:v>
                </c:pt>
                <c:pt idx="431">
                  <c:v>222.95</c:v>
                </c:pt>
                <c:pt idx="432">
                  <c:v>223.25</c:v>
                </c:pt>
                <c:pt idx="433">
                  <c:v>224</c:v>
                </c:pt>
                <c:pt idx="434">
                  <c:v>224.25</c:v>
                </c:pt>
                <c:pt idx="435">
                  <c:v>224.65</c:v>
                </c:pt>
                <c:pt idx="436">
                  <c:v>224.95</c:v>
                </c:pt>
                <c:pt idx="437">
                  <c:v>225.8</c:v>
                </c:pt>
                <c:pt idx="438">
                  <c:v>226.1</c:v>
                </c:pt>
                <c:pt idx="439">
                  <c:v>226.45</c:v>
                </c:pt>
                <c:pt idx="440">
                  <c:v>226.8</c:v>
                </c:pt>
                <c:pt idx="441">
                  <c:v>227.95</c:v>
                </c:pt>
                <c:pt idx="442">
                  <c:v>228.25</c:v>
                </c:pt>
                <c:pt idx="443">
                  <c:v>228.55</c:v>
                </c:pt>
                <c:pt idx="444">
                  <c:v>229</c:v>
                </c:pt>
                <c:pt idx="445">
                  <c:v>230.35</c:v>
                </c:pt>
                <c:pt idx="446">
                  <c:v>230.65</c:v>
                </c:pt>
                <c:pt idx="447">
                  <c:v>230.95</c:v>
                </c:pt>
                <c:pt idx="448">
                  <c:v>231.25</c:v>
                </c:pt>
                <c:pt idx="449">
                  <c:v>232.1</c:v>
                </c:pt>
                <c:pt idx="450">
                  <c:v>232.4</c:v>
                </c:pt>
                <c:pt idx="451">
                  <c:v>232.8</c:v>
                </c:pt>
                <c:pt idx="452">
                  <c:v>234</c:v>
                </c:pt>
                <c:pt idx="453">
                  <c:v>234.4</c:v>
                </c:pt>
                <c:pt idx="454">
                  <c:v>235.65</c:v>
                </c:pt>
                <c:pt idx="455">
                  <c:v>235.95</c:v>
                </c:pt>
                <c:pt idx="456">
                  <c:v>236.4</c:v>
                </c:pt>
                <c:pt idx="457">
                  <c:v>236.9</c:v>
                </c:pt>
                <c:pt idx="458">
                  <c:v>237.8</c:v>
                </c:pt>
                <c:pt idx="459">
                  <c:v>238.75</c:v>
                </c:pt>
                <c:pt idx="460">
                  <c:v>239.7</c:v>
                </c:pt>
                <c:pt idx="461">
                  <c:v>240.85</c:v>
                </c:pt>
                <c:pt idx="462">
                  <c:v>241.2</c:v>
                </c:pt>
                <c:pt idx="463">
                  <c:v>241.5</c:v>
                </c:pt>
                <c:pt idx="464">
                  <c:v>241.8</c:v>
                </c:pt>
                <c:pt idx="465">
                  <c:v>243</c:v>
                </c:pt>
                <c:pt idx="466">
                  <c:v>243.35</c:v>
                </c:pt>
                <c:pt idx="467">
                  <c:v>243.7</c:v>
                </c:pt>
                <c:pt idx="468">
                  <c:v>244.65</c:v>
                </c:pt>
                <c:pt idx="469">
                  <c:v>245</c:v>
                </c:pt>
                <c:pt idx="470">
                  <c:v>245.35</c:v>
                </c:pt>
                <c:pt idx="471">
                  <c:v>246.15</c:v>
                </c:pt>
                <c:pt idx="472">
                  <c:v>247.05</c:v>
                </c:pt>
                <c:pt idx="473">
                  <c:v>247.7</c:v>
                </c:pt>
                <c:pt idx="474">
                  <c:v>248</c:v>
                </c:pt>
                <c:pt idx="475">
                  <c:v>248.95</c:v>
                </c:pt>
                <c:pt idx="476">
                  <c:v>249.55</c:v>
                </c:pt>
                <c:pt idx="477">
                  <c:v>249.85</c:v>
                </c:pt>
                <c:pt idx="478">
                  <c:v>250.8</c:v>
                </c:pt>
                <c:pt idx="479">
                  <c:v>251.2</c:v>
                </c:pt>
                <c:pt idx="480">
                  <c:v>251.75</c:v>
                </c:pt>
                <c:pt idx="481">
                  <c:v>252.55</c:v>
                </c:pt>
                <c:pt idx="482">
                  <c:v>252.85</c:v>
                </c:pt>
                <c:pt idx="483">
                  <c:v>253.2</c:v>
                </c:pt>
                <c:pt idx="484">
                  <c:v>254.4</c:v>
                </c:pt>
                <c:pt idx="485">
                  <c:v>255.75</c:v>
                </c:pt>
                <c:pt idx="486">
                  <c:v>256.05</c:v>
                </c:pt>
                <c:pt idx="487">
                  <c:v>256.35000000000002</c:v>
                </c:pt>
                <c:pt idx="488">
                  <c:v>257.2</c:v>
                </c:pt>
                <c:pt idx="489">
                  <c:v>258.25</c:v>
                </c:pt>
                <c:pt idx="490">
                  <c:v>258.55</c:v>
                </c:pt>
                <c:pt idx="491">
                  <c:v>258.89999999999998</c:v>
                </c:pt>
                <c:pt idx="492">
                  <c:v>259.89999999999998</c:v>
                </c:pt>
                <c:pt idx="493">
                  <c:v>260.35000000000002</c:v>
                </c:pt>
                <c:pt idx="494">
                  <c:v>260.64999999999998</c:v>
                </c:pt>
                <c:pt idx="495">
                  <c:v>261.25</c:v>
                </c:pt>
                <c:pt idx="496">
                  <c:v>262.14999999999998</c:v>
                </c:pt>
                <c:pt idx="497">
                  <c:v>262.60000000000002</c:v>
                </c:pt>
                <c:pt idx="498">
                  <c:v>262.89999999999998</c:v>
                </c:pt>
                <c:pt idx="499">
                  <c:v>263.7</c:v>
                </c:pt>
                <c:pt idx="500">
                  <c:v>264</c:v>
                </c:pt>
                <c:pt idx="501">
                  <c:v>264.3</c:v>
                </c:pt>
                <c:pt idx="502">
                  <c:v>264.60000000000002</c:v>
                </c:pt>
                <c:pt idx="503">
                  <c:v>265.39999999999998</c:v>
                </c:pt>
                <c:pt idx="504">
                  <c:v>265.75</c:v>
                </c:pt>
                <c:pt idx="505">
                  <c:v>266.10000000000002</c:v>
                </c:pt>
                <c:pt idx="506">
                  <c:v>266.89999999999998</c:v>
                </c:pt>
                <c:pt idx="507">
                  <c:v>267.2</c:v>
                </c:pt>
                <c:pt idx="508">
                  <c:v>267.55</c:v>
                </c:pt>
                <c:pt idx="509">
                  <c:v>267.85000000000002</c:v>
                </c:pt>
                <c:pt idx="510">
                  <c:v>268.85000000000002</c:v>
                </c:pt>
                <c:pt idx="511">
                  <c:v>269.14999999999998</c:v>
                </c:pt>
                <c:pt idx="512">
                  <c:v>269.45</c:v>
                </c:pt>
                <c:pt idx="513">
                  <c:v>269.75</c:v>
                </c:pt>
                <c:pt idx="514">
                  <c:v>270.64999999999998</c:v>
                </c:pt>
                <c:pt idx="515">
                  <c:v>270.95</c:v>
                </c:pt>
                <c:pt idx="516">
                  <c:v>271.25</c:v>
                </c:pt>
                <c:pt idx="517">
                  <c:v>271.60000000000002</c:v>
                </c:pt>
                <c:pt idx="518">
                  <c:v>272.64999999999998</c:v>
                </c:pt>
                <c:pt idx="519">
                  <c:v>273</c:v>
                </c:pt>
                <c:pt idx="520">
                  <c:v>273.3</c:v>
                </c:pt>
                <c:pt idx="521">
                  <c:v>273.60000000000002</c:v>
                </c:pt>
                <c:pt idx="522">
                  <c:v>274.55</c:v>
                </c:pt>
                <c:pt idx="523">
                  <c:v>274.89999999999998</c:v>
                </c:pt>
                <c:pt idx="524">
                  <c:v>275.25</c:v>
                </c:pt>
                <c:pt idx="525">
                  <c:v>276</c:v>
                </c:pt>
                <c:pt idx="526">
                  <c:v>277.14999999999998</c:v>
                </c:pt>
                <c:pt idx="527">
                  <c:v>277.45</c:v>
                </c:pt>
                <c:pt idx="528">
                  <c:v>277.89999999999998</c:v>
                </c:pt>
                <c:pt idx="529">
                  <c:v>278.7</c:v>
                </c:pt>
                <c:pt idx="530">
                  <c:v>279.05</c:v>
                </c:pt>
                <c:pt idx="531">
                  <c:v>279.39999999999998</c:v>
                </c:pt>
                <c:pt idx="532">
                  <c:v>280.2</c:v>
                </c:pt>
                <c:pt idx="533">
                  <c:v>281.14999999999998</c:v>
                </c:pt>
                <c:pt idx="534">
                  <c:v>281.45</c:v>
                </c:pt>
                <c:pt idx="535">
                  <c:v>281.85000000000002</c:v>
                </c:pt>
                <c:pt idx="536">
                  <c:v>282.60000000000002</c:v>
                </c:pt>
                <c:pt idx="537">
                  <c:v>283.5</c:v>
                </c:pt>
                <c:pt idx="538">
                  <c:v>283.85000000000002</c:v>
                </c:pt>
                <c:pt idx="539">
                  <c:v>284.2</c:v>
                </c:pt>
                <c:pt idx="540">
                  <c:v>284.5</c:v>
                </c:pt>
                <c:pt idx="541">
                  <c:v>285.7</c:v>
                </c:pt>
                <c:pt idx="542">
                  <c:v>286</c:v>
                </c:pt>
                <c:pt idx="543">
                  <c:v>286.39999999999998</c:v>
                </c:pt>
                <c:pt idx="544">
                  <c:v>287.55</c:v>
                </c:pt>
                <c:pt idx="545">
                  <c:v>288</c:v>
                </c:pt>
                <c:pt idx="546">
                  <c:v>288.3</c:v>
                </c:pt>
                <c:pt idx="547">
                  <c:v>289.05</c:v>
                </c:pt>
                <c:pt idx="548">
                  <c:v>289.39999999999998</c:v>
                </c:pt>
                <c:pt idx="549">
                  <c:v>289.7</c:v>
                </c:pt>
                <c:pt idx="550">
                  <c:v>290</c:v>
                </c:pt>
                <c:pt idx="551">
                  <c:v>290.85000000000002</c:v>
                </c:pt>
                <c:pt idx="552">
                  <c:v>291.2</c:v>
                </c:pt>
                <c:pt idx="553">
                  <c:v>291.5</c:v>
                </c:pt>
                <c:pt idx="554">
                  <c:v>292.39999999999998</c:v>
                </c:pt>
                <c:pt idx="555">
                  <c:v>292.75</c:v>
                </c:pt>
                <c:pt idx="556">
                  <c:v>293.05</c:v>
                </c:pt>
                <c:pt idx="557">
                  <c:v>293.39999999999998</c:v>
                </c:pt>
                <c:pt idx="558">
                  <c:v>294.64999999999998</c:v>
                </c:pt>
                <c:pt idx="559">
                  <c:v>295</c:v>
                </c:pt>
                <c:pt idx="560">
                  <c:v>295.35000000000002</c:v>
                </c:pt>
                <c:pt idx="561">
                  <c:v>296.2</c:v>
                </c:pt>
                <c:pt idx="562">
                  <c:v>297</c:v>
                </c:pt>
                <c:pt idx="563">
                  <c:v>297.39999999999998</c:v>
                </c:pt>
                <c:pt idx="564">
                  <c:v>297.8</c:v>
                </c:pt>
                <c:pt idx="565">
                  <c:v>298.39999999999998</c:v>
                </c:pt>
                <c:pt idx="566">
                  <c:v>299.2</c:v>
                </c:pt>
                <c:pt idx="567">
                  <c:v>299.64999999999998</c:v>
                </c:pt>
                <c:pt idx="568">
                  <c:v>299.95</c:v>
                </c:pt>
                <c:pt idx="569">
                  <c:v>300.95</c:v>
                </c:pt>
                <c:pt idx="570">
                  <c:v>301.39999999999998</c:v>
                </c:pt>
                <c:pt idx="571">
                  <c:v>301.75</c:v>
                </c:pt>
                <c:pt idx="572">
                  <c:v>303.05</c:v>
                </c:pt>
                <c:pt idx="573">
                  <c:v>303.39999999999998</c:v>
                </c:pt>
                <c:pt idx="574">
                  <c:v>303.7</c:v>
                </c:pt>
                <c:pt idx="575">
                  <c:v>304</c:v>
                </c:pt>
                <c:pt idx="576">
                  <c:v>305.10000000000002</c:v>
                </c:pt>
                <c:pt idx="577">
                  <c:v>305.5</c:v>
                </c:pt>
                <c:pt idx="578">
                  <c:v>305.89999999999998</c:v>
                </c:pt>
                <c:pt idx="579">
                  <c:v>306.75</c:v>
                </c:pt>
                <c:pt idx="580">
                  <c:v>308</c:v>
                </c:pt>
                <c:pt idx="581">
                  <c:v>308.35000000000002</c:v>
                </c:pt>
                <c:pt idx="582">
                  <c:v>308.7</c:v>
                </c:pt>
                <c:pt idx="583">
                  <c:v>309.35000000000002</c:v>
                </c:pt>
                <c:pt idx="584">
                  <c:v>310.39999999999998</c:v>
                </c:pt>
                <c:pt idx="585">
                  <c:v>310.7</c:v>
                </c:pt>
                <c:pt idx="586">
                  <c:v>311.05</c:v>
                </c:pt>
                <c:pt idx="587">
                  <c:v>311.5</c:v>
                </c:pt>
                <c:pt idx="588">
                  <c:v>312.39999999999998</c:v>
                </c:pt>
                <c:pt idx="589">
                  <c:v>313</c:v>
                </c:pt>
                <c:pt idx="590">
                  <c:v>313.3</c:v>
                </c:pt>
                <c:pt idx="591">
                  <c:v>314.14999999999998</c:v>
                </c:pt>
                <c:pt idx="592">
                  <c:v>314.45</c:v>
                </c:pt>
                <c:pt idx="593">
                  <c:v>314.8</c:v>
                </c:pt>
                <c:pt idx="594">
                  <c:v>315.10000000000002</c:v>
                </c:pt>
                <c:pt idx="595">
                  <c:v>316.10000000000002</c:v>
                </c:pt>
                <c:pt idx="596">
                  <c:v>316.45</c:v>
                </c:pt>
                <c:pt idx="597">
                  <c:v>316.8</c:v>
                </c:pt>
                <c:pt idx="598">
                  <c:v>317.35000000000002</c:v>
                </c:pt>
                <c:pt idx="599">
                  <c:v>318.3</c:v>
                </c:pt>
                <c:pt idx="600">
                  <c:v>318.7</c:v>
                </c:pt>
                <c:pt idx="601">
                  <c:v>319</c:v>
                </c:pt>
                <c:pt idx="602">
                  <c:v>320</c:v>
                </c:pt>
                <c:pt idx="603">
                  <c:v>320.39999999999998</c:v>
                </c:pt>
                <c:pt idx="604">
                  <c:v>320.7</c:v>
                </c:pt>
                <c:pt idx="605">
                  <c:v>321.60000000000002</c:v>
                </c:pt>
                <c:pt idx="606">
                  <c:v>322</c:v>
                </c:pt>
                <c:pt idx="607">
                  <c:v>322.3</c:v>
                </c:pt>
                <c:pt idx="608">
                  <c:v>322.7</c:v>
                </c:pt>
                <c:pt idx="609">
                  <c:v>323.7</c:v>
                </c:pt>
                <c:pt idx="610">
                  <c:v>324.85000000000002</c:v>
                </c:pt>
                <c:pt idx="611">
                  <c:v>325.25</c:v>
                </c:pt>
                <c:pt idx="612">
                  <c:v>325.60000000000002</c:v>
                </c:pt>
                <c:pt idx="613">
                  <c:v>326.45</c:v>
                </c:pt>
                <c:pt idx="614">
                  <c:v>326.8</c:v>
                </c:pt>
                <c:pt idx="615">
                  <c:v>327.14999999999998</c:v>
                </c:pt>
                <c:pt idx="616">
                  <c:v>327.75</c:v>
                </c:pt>
                <c:pt idx="617">
                  <c:v>328.95</c:v>
                </c:pt>
                <c:pt idx="618">
                  <c:v>329.3</c:v>
                </c:pt>
                <c:pt idx="619">
                  <c:v>329.7</c:v>
                </c:pt>
                <c:pt idx="620">
                  <c:v>330.65</c:v>
                </c:pt>
                <c:pt idx="621">
                  <c:v>331.05</c:v>
                </c:pt>
                <c:pt idx="622">
                  <c:v>331.4</c:v>
                </c:pt>
                <c:pt idx="623">
                  <c:v>332.35</c:v>
                </c:pt>
                <c:pt idx="624">
                  <c:v>333.4</c:v>
                </c:pt>
                <c:pt idx="625">
                  <c:v>333.75</c:v>
                </c:pt>
                <c:pt idx="626">
                  <c:v>334.1</c:v>
                </c:pt>
                <c:pt idx="627">
                  <c:v>334.75</c:v>
                </c:pt>
                <c:pt idx="628">
                  <c:v>335.9</c:v>
                </c:pt>
                <c:pt idx="629">
                  <c:v>336.25</c:v>
                </c:pt>
                <c:pt idx="630">
                  <c:v>336.55</c:v>
                </c:pt>
                <c:pt idx="631">
                  <c:v>336.95</c:v>
                </c:pt>
                <c:pt idx="632">
                  <c:v>338.05</c:v>
                </c:pt>
                <c:pt idx="633">
                  <c:v>338.9</c:v>
                </c:pt>
                <c:pt idx="634">
                  <c:v>340</c:v>
                </c:pt>
                <c:pt idx="635">
                  <c:v>340.35</c:v>
                </c:pt>
                <c:pt idx="636">
                  <c:v>340.75</c:v>
                </c:pt>
                <c:pt idx="637">
                  <c:v>341.7</c:v>
                </c:pt>
                <c:pt idx="638">
                  <c:v>342</c:v>
                </c:pt>
                <c:pt idx="639">
                  <c:v>342.35</c:v>
                </c:pt>
                <c:pt idx="640">
                  <c:v>343.8</c:v>
                </c:pt>
                <c:pt idx="641">
                  <c:v>344.9</c:v>
                </c:pt>
                <c:pt idx="642">
                  <c:v>345.4</c:v>
                </c:pt>
                <c:pt idx="643">
                  <c:v>346.55</c:v>
                </c:pt>
                <c:pt idx="644">
                  <c:v>346.9</c:v>
                </c:pt>
                <c:pt idx="645">
                  <c:v>347.25</c:v>
                </c:pt>
                <c:pt idx="646">
                  <c:v>347.9</c:v>
                </c:pt>
                <c:pt idx="647">
                  <c:v>348.95</c:v>
                </c:pt>
                <c:pt idx="648">
                  <c:v>349.3</c:v>
                </c:pt>
                <c:pt idx="649">
                  <c:v>350.2</c:v>
                </c:pt>
                <c:pt idx="650">
                  <c:v>351.45</c:v>
                </c:pt>
                <c:pt idx="651">
                  <c:v>351.8</c:v>
                </c:pt>
                <c:pt idx="652">
                  <c:v>352.25</c:v>
                </c:pt>
                <c:pt idx="653">
                  <c:v>353.2</c:v>
                </c:pt>
                <c:pt idx="654">
                  <c:v>354.45</c:v>
                </c:pt>
                <c:pt idx="655">
                  <c:v>354.9</c:v>
                </c:pt>
                <c:pt idx="656">
                  <c:v>355.2</c:v>
                </c:pt>
                <c:pt idx="657">
                  <c:v>356.4</c:v>
                </c:pt>
                <c:pt idx="658">
                  <c:v>357</c:v>
                </c:pt>
                <c:pt idx="659">
                  <c:v>358.1</c:v>
                </c:pt>
                <c:pt idx="660">
                  <c:v>359.4</c:v>
                </c:pt>
                <c:pt idx="661">
                  <c:v>360.45</c:v>
                </c:pt>
                <c:pt idx="662">
                  <c:v>361.9</c:v>
                </c:pt>
                <c:pt idx="663">
                  <c:v>363.3</c:v>
                </c:pt>
                <c:pt idx="664">
                  <c:v>363.95</c:v>
                </c:pt>
                <c:pt idx="665">
                  <c:v>365.05</c:v>
                </c:pt>
                <c:pt idx="666">
                  <c:v>365.7</c:v>
                </c:pt>
                <c:pt idx="667">
                  <c:v>366.7</c:v>
                </c:pt>
                <c:pt idx="668">
                  <c:v>367.4</c:v>
                </c:pt>
                <c:pt idx="669">
                  <c:v>368.4</c:v>
                </c:pt>
                <c:pt idx="670">
                  <c:v>368.95</c:v>
                </c:pt>
                <c:pt idx="671">
                  <c:v>370.15</c:v>
                </c:pt>
                <c:pt idx="672">
                  <c:v>370.55</c:v>
                </c:pt>
                <c:pt idx="673">
                  <c:v>371.1</c:v>
                </c:pt>
                <c:pt idx="674">
                  <c:v>372.5</c:v>
                </c:pt>
                <c:pt idx="675">
                  <c:v>373</c:v>
                </c:pt>
                <c:pt idx="676">
                  <c:v>374.3</c:v>
                </c:pt>
                <c:pt idx="677">
                  <c:v>374.65</c:v>
                </c:pt>
                <c:pt idx="678">
                  <c:v>375</c:v>
                </c:pt>
                <c:pt idx="679">
                  <c:v>376.05</c:v>
                </c:pt>
                <c:pt idx="680">
                  <c:v>376.55</c:v>
                </c:pt>
                <c:pt idx="681">
                  <c:v>377.2</c:v>
                </c:pt>
                <c:pt idx="682">
                  <c:v>378.45</c:v>
                </c:pt>
                <c:pt idx="683">
                  <c:v>378.85</c:v>
                </c:pt>
                <c:pt idx="684">
                  <c:v>379.65</c:v>
                </c:pt>
                <c:pt idx="685">
                  <c:v>380.7</c:v>
                </c:pt>
                <c:pt idx="686">
                  <c:v>381.05</c:v>
                </c:pt>
                <c:pt idx="687">
                  <c:v>381.4</c:v>
                </c:pt>
                <c:pt idx="688">
                  <c:v>382.5</c:v>
                </c:pt>
                <c:pt idx="689">
                  <c:v>383.6</c:v>
                </c:pt>
                <c:pt idx="690">
                  <c:v>384</c:v>
                </c:pt>
                <c:pt idx="691">
                  <c:v>384.35</c:v>
                </c:pt>
                <c:pt idx="692">
                  <c:v>385</c:v>
                </c:pt>
                <c:pt idx="693">
                  <c:v>385.95</c:v>
                </c:pt>
                <c:pt idx="694">
                  <c:v>386.3</c:v>
                </c:pt>
                <c:pt idx="695">
                  <c:v>386.65</c:v>
                </c:pt>
                <c:pt idx="696">
                  <c:v>387.4</c:v>
                </c:pt>
                <c:pt idx="697">
                  <c:v>388.4</c:v>
                </c:pt>
                <c:pt idx="698">
                  <c:v>388.8</c:v>
                </c:pt>
                <c:pt idx="699">
                  <c:v>389.15</c:v>
                </c:pt>
                <c:pt idx="700">
                  <c:v>389.95</c:v>
                </c:pt>
                <c:pt idx="701">
                  <c:v>390.3</c:v>
                </c:pt>
                <c:pt idx="702">
                  <c:v>390.65</c:v>
                </c:pt>
                <c:pt idx="703">
                  <c:v>391.55</c:v>
                </c:pt>
                <c:pt idx="704">
                  <c:v>391.95</c:v>
                </c:pt>
                <c:pt idx="705">
                  <c:v>392.3</c:v>
                </c:pt>
                <c:pt idx="706">
                  <c:v>393.35</c:v>
                </c:pt>
                <c:pt idx="707">
                  <c:v>393.8</c:v>
                </c:pt>
                <c:pt idx="708">
                  <c:v>394.25</c:v>
                </c:pt>
                <c:pt idx="709">
                  <c:v>395.1</c:v>
                </c:pt>
                <c:pt idx="710">
                  <c:v>395.55</c:v>
                </c:pt>
                <c:pt idx="711">
                  <c:v>395.85</c:v>
                </c:pt>
                <c:pt idx="712">
                  <c:v>396.85</c:v>
                </c:pt>
                <c:pt idx="713">
                  <c:v>397.2</c:v>
                </c:pt>
                <c:pt idx="714">
                  <c:v>397.55</c:v>
                </c:pt>
                <c:pt idx="715">
                  <c:v>398.2</c:v>
                </c:pt>
                <c:pt idx="716">
                  <c:v>399.25</c:v>
                </c:pt>
                <c:pt idx="717">
                  <c:v>399.65</c:v>
                </c:pt>
                <c:pt idx="718">
                  <c:v>400.05</c:v>
                </c:pt>
                <c:pt idx="719">
                  <c:v>400.9</c:v>
                </c:pt>
                <c:pt idx="720">
                  <c:v>401.3</c:v>
                </c:pt>
                <c:pt idx="721">
                  <c:v>401.7</c:v>
                </c:pt>
                <c:pt idx="722">
                  <c:v>402.9</c:v>
                </c:pt>
                <c:pt idx="723">
                  <c:v>403.75</c:v>
                </c:pt>
                <c:pt idx="724">
                  <c:v>404.15</c:v>
                </c:pt>
                <c:pt idx="725">
                  <c:v>404.5</c:v>
                </c:pt>
                <c:pt idx="726">
                  <c:v>405.25</c:v>
                </c:pt>
                <c:pt idx="727">
                  <c:v>406.15</c:v>
                </c:pt>
                <c:pt idx="728">
                  <c:v>406.75</c:v>
                </c:pt>
                <c:pt idx="729">
                  <c:v>408</c:v>
                </c:pt>
                <c:pt idx="730">
                  <c:v>408.4</c:v>
                </c:pt>
                <c:pt idx="731">
                  <c:v>408.8</c:v>
                </c:pt>
                <c:pt idx="732">
                  <c:v>409.65</c:v>
                </c:pt>
                <c:pt idx="733">
                  <c:v>410.05</c:v>
                </c:pt>
                <c:pt idx="734">
                  <c:v>410.45</c:v>
                </c:pt>
                <c:pt idx="735">
                  <c:v>411.5</c:v>
                </c:pt>
                <c:pt idx="736">
                  <c:v>411.85</c:v>
                </c:pt>
                <c:pt idx="737">
                  <c:v>412.2</c:v>
                </c:pt>
                <c:pt idx="738">
                  <c:v>413.05</c:v>
                </c:pt>
                <c:pt idx="739">
                  <c:v>413.6</c:v>
                </c:pt>
                <c:pt idx="740">
                  <c:v>413.95</c:v>
                </c:pt>
                <c:pt idx="741">
                  <c:v>414.85</c:v>
                </c:pt>
                <c:pt idx="742">
                  <c:v>415.25</c:v>
                </c:pt>
                <c:pt idx="743">
                  <c:v>415.6</c:v>
                </c:pt>
                <c:pt idx="744">
                  <c:v>416.2</c:v>
                </c:pt>
                <c:pt idx="745">
                  <c:v>417.45</c:v>
                </c:pt>
                <c:pt idx="746">
                  <c:v>417.85</c:v>
                </c:pt>
                <c:pt idx="747">
                  <c:v>418.25</c:v>
                </c:pt>
                <c:pt idx="748">
                  <c:v>419.35</c:v>
                </c:pt>
                <c:pt idx="749">
                  <c:v>419.9</c:v>
                </c:pt>
                <c:pt idx="750">
                  <c:v>420.7</c:v>
                </c:pt>
                <c:pt idx="751">
                  <c:v>422.05</c:v>
                </c:pt>
                <c:pt idx="752">
                  <c:v>422.45</c:v>
                </c:pt>
                <c:pt idx="753">
                  <c:v>422.8</c:v>
                </c:pt>
                <c:pt idx="754">
                  <c:v>424.25</c:v>
                </c:pt>
                <c:pt idx="755">
                  <c:v>424.65</c:v>
                </c:pt>
                <c:pt idx="756">
                  <c:v>425.1</c:v>
                </c:pt>
                <c:pt idx="757">
                  <c:v>426.2</c:v>
                </c:pt>
                <c:pt idx="758">
                  <c:v>426.65</c:v>
                </c:pt>
                <c:pt idx="759">
                  <c:v>427.05</c:v>
                </c:pt>
                <c:pt idx="760">
                  <c:v>427.8</c:v>
                </c:pt>
                <c:pt idx="761">
                  <c:v>428.2</c:v>
                </c:pt>
                <c:pt idx="762">
                  <c:v>428.65</c:v>
                </c:pt>
                <c:pt idx="763">
                  <c:v>429.7</c:v>
                </c:pt>
                <c:pt idx="764">
                  <c:v>430.25</c:v>
                </c:pt>
                <c:pt idx="765">
                  <c:v>430.85</c:v>
                </c:pt>
                <c:pt idx="766">
                  <c:v>431.8</c:v>
                </c:pt>
                <c:pt idx="767">
                  <c:v>432.15</c:v>
                </c:pt>
                <c:pt idx="768">
                  <c:v>432.55</c:v>
                </c:pt>
                <c:pt idx="769">
                  <c:v>433.75</c:v>
                </c:pt>
                <c:pt idx="770">
                  <c:v>434.3</c:v>
                </c:pt>
                <c:pt idx="771">
                  <c:v>435.3</c:v>
                </c:pt>
                <c:pt idx="772">
                  <c:v>435.65</c:v>
                </c:pt>
                <c:pt idx="773">
                  <c:v>436.05</c:v>
                </c:pt>
                <c:pt idx="774">
                  <c:v>436.85</c:v>
                </c:pt>
                <c:pt idx="775">
                  <c:v>437.25</c:v>
                </c:pt>
                <c:pt idx="776">
                  <c:v>437.6</c:v>
                </c:pt>
                <c:pt idx="777">
                  <c:v>438.4</c:v>
                </c:pt>
                <c:pt idx="778">
                  <c:v>438.85</c:v>
                </c:pt>
                <c:pt idx="779">
                  <c:v>439.2</c:v>
                </c:pt>
                <c:pt idx="780">
                  <c:v>439.95</c:v>
                </c:pt>
                <c:pt idx="781">
                  <c:v>440.3</c:v>
                </c:pt>
                <c:pt idx="782">
                  <c:v>440.75</c:v>
                </c:pt>
                <c:pt idx="783">
                  <c:v>441.45</c:v>
                </c:pt>
                <c:pt idx="784">
                  <c:v>441.85</c:v>
                </c:pt>
                <c:pt idx="785">
                  <c:v>442.3</c:v>
                </c:pt>
                <c:pt idx="786">
                  <c:v>443.5</c:v>
                </c:pt>
                <c:pt idx="787">
                  <c:v>444.45</c:v>
                </c:pt>
                <c:pt idx="788">
                  <c:v>444.85</c:v>
                </c:pt>
                <c:pt idx="789">
                  <c:v>445.25</c:v>
                </c:pt>
                <c:pt idx="790">
                  <c:v>446.1</c:v>
                </c:pt>
                <c:pt idx="791">
                  <c:v>446.5</c:v>
                </c:pt>
                <c:pt idx="792">
                  <c:v>446.95</c:v>
                </c:pt>
                <c:pt idx="793">
                  <c:v>447.8</c:v>
                </c:pt>
                <c:pt idx="794">
                  <c:v>448.2</c:v>
                </c:pt>
                <c:pt idx="795">
                  <c:v>448.6</c:v>
                </c:pt>
                <c:pt idx="796">
                  <c:v>449.45</c:v>
                </c:pt>
                <c:pt idx="797">
                  <c:v>449.85</c:v>
                </c:pt>
                <c:pt idx="798">
                  <c:v>450.3</c:v>
                </c:pt>
                <c:pt idx="799">
                  <c:v>451.1</c:v>
                </c:pt>
                <c:pt idx="800">
                  <c:v>451.5</c:v>
                </c:pt>
                <c:pt idx="801">
                  <c:v>451.9</c:v>
                </c:pt>
                <c:pt idx="802">
                  <c:v>452.75</c:v>
                </c:pt>
                <c:pt idx="803">
                  <c:v>453.2</c:v>
                </c:pt>
                <c:pt idx="804">
                  <c:v>453.95</c:v>
                </c:pt>
                <c:pt idx="805">
                  <c:v>455.1</c:v>
                </c:pt>
                <c:pt idx="806">
                  <c:v>455.65</c:v>
                </c:pt>
                <c:pt idx="807">
                  <c:v>456.6</c:v>
                </c:pt>
                <c:pt idx="808">
                  <c:v>457.65</c:v>
                </c:pt>
                <c:pt idx="809">
                  <c:v>458.15</c:v>
                </c:pt>
                <c:pt idx="810">
                  <c:v>458.9</c:v>
                </c:pt>
                <c:pt idx="811">
                  <c:v>459.95</c:v>
                </c:pt>
                <c:pt idx="812">
                  <c:v>460.4</c:v>
                </c:pt>
                <c:pt idx="813">
                  <c:v>461.35</c:v>
                </c:pt>
                <c:pt idx="814">
                  <c:v>462.6</c:v>
                </c:pt>
                <c:pt idx="815">
                  <c:v>463.2</c:v>
                </c:pt>
                <c:pt idx="816">
                  <c:v>464.15</c:v>
                </c:pt>
                <c:pt idx="817">
                  <c:v>464.75</c:v>
                </c:pt>
                <c:pt idx="818">
                  <c:v>465.85</c:v>
                </c:pt>
                <c:pt idx="819">
                  <c:v>466.55</c:v>
                </c:pt>
                <c:pt idx="820">
                  <c:v>467.55</c:v>
                </c:pt>
                <c:pt idx="821">
                  <c:v>468.4</c:v>
                </c:pt>
                <c:pt idx="822">
                  <c:v>469.35</c:v>
                </c:pt>
                <c:pt idx="823">
                  <c:v>470</c:v>
                </c:pt>
                <c:pt idx="824">
                  <c:v>471</c:v>
                </c:pt>
                <c:pt idx="825">
                  <c:v>471.6</c:v>
                </c:pt>
                <c:pt idx="826">
                  <c:v>472.75</c:v>
                </c:pt>
                <c:pt idx="827">
                  <c:v>473.5</c:v>
                </c:pt>
                <c:pt idx="828">
                  <c:v>474.55</c:v>
                </c:pt>
                <c:pt idx="829">
                  <c:v>475.2</c:v>
                </c:pt>
                <c:pt idx="830">
                  <c:v>476.3</c:v>
                </c:pt>
                <c:pt idx="831">
                  <c:v>477.05</c:v>
                </c:pt>
                <c:pt idx="832">
                  <c:v>477.95</c:v>
                </c:pt>
                <c:pt idx="833">
                  <c:v>478.6</c:v>
                </c:pt>
                <c:pt idx="834">
                  <c:v>479.55</c:v>
                </c:pt>
                <c:pt idx="835">
                  <c:v>480.2</c:v>
                </c:pt>
                <c:pt idx="836">
                  <c:v>481.05</c:v>
                </c:pt>
                <c:pt idx="837">
                  <c:v>481.75</c:v>
                </c:pt>
                <c:pt idx="838">
                  <c:v>482.95</c:v>
                </c:pt>
                <c:pt idx="839">
                  <c:v>483.65</c:v>
                </c:pt>
                <c:pt idx="840">
                  <c:v>484.55</c:v>
                </c:pt>
                <c:pt idx="841">
                  <c:v>485.05</c:v>
                </c:pt>
                <c:pt idx="842">
                  <c:v>486.4</c:v>
                </c:pt>
                <c:pt idx="843">
                  <c:v>487.15</c:v>
                </c:pt>
                <c:pt idx="844">
                  <c:v>488.25</c:v>
                </c:pt>
                <c:pt idx="845">
                  <c:v>488.85</c:v>
                </c:pt>
                <c:pt idx="846">
                  <c:v>489.85</c:v>
                </c:pt>
                <c:pt idx="847">
                  <c:v>490.7</c:v>
                </c:pt>
                <c:pt idx="848">
                  <c:v>491.95</c:v>
                </c:pt>
                <c:pt idx="849">
                  <c:v>492.75</c:v>
                </c:pt>
                <c:pt idx="850">
                  <c:v>494</c:v>
                </c:pt>
                <c:pt idx="851">
                  <c:v>494.8</c:v>
                </c:pt>
                <c:pt idx="852">
                  <c:v>496.4</c:v>
                </c:pt>
                <c:pt idx="853">
                  <c:v>497.05</c:v>
                </c:pt>
                <c:pt idx="854">
                  <c:v>498.35</c:v>
                </c:pt>
                <c:pt idx="855">
                  <c:v>498.95</c:v>
                </c:pt>
                <c:pt idx="856">
                  <c:v>500.25</c:v>
                </c:pt>
                <c:pt idx="857">
                  <c:v>501</c:v>
                </c:pt>
                <c:pt idx="858">
                  <c:v>502.25</c:v>
                </c:pt>
                <c:pt idx="859">
                  <c:v>503.1</c:v>
                </c:pt>
                <c:pt idx="860">
                  <c:v>504.5</c:v>
                </c:pt>
                <c:pt idx="861">
                  <c:v>505.05</c:v>
                </c:pt>
                <c:pt idx="862">
                  <c:v>506.35</c:v>
                </c:pt>
                <c:pt idx="863">
                  <c:v>507.05</c:v>
                </c:pt>
                <c:pt idx="864">
                  <c:v>508.35</c:v>
                </c:pt>
                <c:pt idx="865">
                  <c:v>509</c:v>
                </c:pt>
                <c:pt idx="866">
                  <c:v>510.1</c:v>
                </c:pt>
                <c:pt idx="867">
                  <c:v>511</c:v>
                </c:pt>
                <c:pt idx="868">
                  <c:v>512</c:v>
                </c:pt>
                <c:pt idx="869">
                  <c:v>512.70000000000005</c:v>
                </c:pt>
                <c:pt idx="870">
                  <c:v>513.85</c:v>
                </c:pt>
                <c:pt idx="871">
                  <c:v>515.1</c:v>
                </c:pt>
                <c:pt idx="872">
                  <c:v>516.35</c:v>
                </c:pt>
                <c:pt idx="873">
                  <c:v>517.70000000000005</c:v>
                </c:pt>
                <c:pt idx="874">
                  <c:v>518.70000000000005</c:v>
                </c:pt>
                <c:pt idx="875">
                  <c:v>519.29999999999995</c:v>
                </c:pt>
                <c:pt idx="876">
                  <c:v>520.20000000000005</c:v>
                </c:pt>
                <c:pt idx="877">
                  <c:v>520.85</c:v>
                </c:pt>
                <c:pt idx="878">
                  <c:v>521.75</c:v>
                </c:pt>
                <c:pt idx="879">
                  <c:v>522.35</c:v>
                </c:pt>
                <c:pt idx="880">
                  <c:v>523.4</c:v>
                </c:pt>
                <c:pt idx="881">
                  <c:v>523.95000000000005</c:v>
                </c:pt>
                <c:pt idx="882">
                  <c:v>525</c:v>
                </c:pt>
                <c:pt idx="883">
                  <c:v>525.70000000000005</c:v>
                </c:pt>
                <c:pt idx="884">
                  <c:v>526.85</c:v>
                </c:pt>
                <c:pt idx="885">
                  <c:v>527.45000000000005</c:v>
                </c:pt>
                <c:pt idx="886">
                  <c:v>528.54999999999995</c:v>
                </c:pt>
                <c:pt idx="887">
                  <c:v>529.15</c:v>
                </c:pt>
                <c:pt idx="888">
                  <c:v>530.15</c:v>
                </c:pt>
                <c:pt idx="889">
                  <c:v>530.75</c:v>
                </c:pt>
                <c:pt idx="890">
                  <c:v>531.95000000000005</c:v>
                </c:pt>
                <c:pt idx="891">
                  <c:v>532.54999999999995</c:v>
                </c:pt>
                <c:pt idx="892">
                  <c:v>533.45000000000005</c:v>
                </c:pt>
                <c:pt idx="893">
                  <c:v>534</c:v>
                </c:pt>
                <c:pt idx="894">
                  <c:v>535.04999999999995</c:v>
                </c:pt>
                <c:pt idx="895">
                  <c:v>536.35</c:v>
                </c:pt>
                <c:pt idx="896">
                  <c:v>536.9</c:v>
                </c:pt>
                <c:pt idx="897">
                  <c:v>537.95000000000005</c:v>
                </c:pt>
                <c:pt idx="898">
                  <c:v>539.04999999999995</c:v>
                </c:pt>
                <c:pt idx="899">
                  <c:v>539.6</c:v>
                </c:pt>
                <c:pt idx="900">
                  <c:v>540.75</c:v>
                </c:pt>
                <c:pt idx="901">
                  <c:v>541.4</c:v>
                </c:pt>
                <c:pt idx="902">
                  <c:v>542.70000000000005</c:v>
                </c:pt>
                <c:pt idx="903">
                  <c:v>543.4</c:v>
                </c:pt>
                <c:pt idx="904">
                  <c:v>544.6</c:v>
                </c:pt>
                <c:pt idx="905">
                  <c:v>545.20000000000005</c:v>
                </c:pt>
                <c:pt idx="906">
                  <c:v>546.6</c:v>
                </c:pt>
                <c:pt idx="907">
                  <c:v>547.20000000000005</c:v>
                </c:pt>
                <c:pt idx="908">
                  <c:v>548.35</c:v>
                </c:pt>
                <c:pt idx="909">
                  <c:v>549.95000000000005</c:v>
                </c:pt>
                <c:pt idx="910">
                  <c:v>552.1</c:v>
                </c:pt>
                <c:pt idx="911">
                  <c:v>554.5</c:v>
                </c:pt>
                <c:pt idx="912">
                  <c:v>556</c:v>
                </c:pt>
                <c:pt idx="913">
                  <c:v>557.75</c:v>
                </c:pt>
                <c:pt idx="914">
                  <c:v>558.5</c:v>
                </c:pt>
                <c:pt idx="915">
                  <c:v>559.79999999999995</c:v>
                </c:pt>
                <c:pt idx="916">
                  <c:v>560.45000000000005</c:v>
                </c:pt>
                <c:pt idx="917">
                  <c:v>561.6</c:v>
                </c:pt>
                <c:pt idx="918">
                  <c:v>562.20000000000005</c:v>
                </c:pt>
                <c:pt idx="919">
                  <c:v>563.29999999999995</c:v>
                </c:pt>
                <c:pt idx="920">
                  <c:v>564.54999999999995</c:v>
                </c:pt>
                <c:pt idx="921">
                  <c:v>565.70000000000005</c:v>
                </c:pt>
                <c:pt idx="922">
                  <c:v>566.85</c:v>
                </c:pt>
                <c:pt idx="923">
                  <c:v>567.79999999999995</c:v>
                </c:pt>
                <c:pt idx="924">
                  <c:v>568.95000000000005</c:v>
                </c:pt>
                <c:pt idx="925">
                  <c:v>569.45000000000005</c:v>
                </c:pt>
                <c:pt idx="926">
                  <c:v>570.20000000000005</c:v>
                </c:pt>
                <c:pt idx="927">
                  <c:v>571.15</c:v>
                </c:pt>
                <c:pt idx="928">
                  <c:v>571.6</c:v>
                </c:pt>
                <c:pt idx="929">
                  <c:v>572.95000000000005</c:v>
                </c:pt>
                <c:pt idx="930">
                  <c:v>573.70000000000005</c:v>
                </c:pt>
                <c:pt idx="931">
                  <c:v>574.54999999999995</c:v>
                </c:pt>
                <c:pt idx="932">
                  <c:v>575.15</c:v>
                </c:pt>
                <c:pt idx="933">
                  <c:v>576.15</c:v>
                </c:pt>
                <c:pt idx="934">
                  <c:v>576.6</c:v>
                </c:pt>
                <c:pt idx="935">
                  <c:v>577.04999999999995</c:v>
                </c:pt>
                <c:pt idx="936">
                  <c:v>578.1</c:v>
                </c:pt>
                <c:pt idx="937">
                  <c:v>578.54999999999995</c:v>
                </c:pt>
                <c:pt idx="938">
                  <c:v>579.5</c:v>
                </c:pt>
                <c:pt idx="939">
                  <c:v>580</c:v>
                </c:pt>
                <c:pt idx="940">
                  <c:v>581.04999999999995</c:v>
                </c:pt>
                <c:pt idx="941">
                  <c:v>581.54999999999995</c:v>
                </c:pt>
                <c:pt idx="942">
                  <c:v>582.5</c:v>
                </c:pt>
                <c:pt idx="943">
                  <c:v>583.9</c:v>
                </c:pt>
                <c:pt idx="944">
                  <c:v>584.4</c:v>
                </c:pt>
                <c:pt idx="945">
                  <c:v>585.20000000000005</c:v>
                </c:pt>
                <c:pt idx="946">
                  <c:v>586.25</c:v>
                </c:pt>
                <c:pt idx="947">
                  <c:v>586.70000000000005</c:v>
                </c:pt>
                <c:pt idx="948">
                  <c:v>587.1</c:v>
                </c:pt>
                <c:pt idx="949">
                  <c:v>588.15</c:v>
                </c:pt>
                <c:pt idx="950">
                  <c:v>588.65</c:v>
                </c:pt>
                <c:pt idx="951">
                  <c:v>589.75</c:v>
                </c:pt>
                <c:pt idx="952">
                  <c:v>590.29999999999995</c:v>
                </c:pt>
                <c:pt idx="953">
                  <c:v>591.15</c:v>
                </c:pt>
                <c:pt idx="954">
                  <c:v>592.35</c:v>
                </c:pt>
                <c:pt idx="955">
                  <c:v>592.85</c:v>
                </c:pt>
                <c:pt idx="956">
                  <c:v>593.5</c:v>
                </c:pt>
                <c:pt idx="957">
                  <c:v>594.70000000000005</c:v>
                </c:pt>
                <c:pt idx="958">
                  <c:v>596.25</c:v>
                </c:pt>
                <c:pt idx="959">
                  <c:v>597.75</c:v>
                </c:pt>
                <c:pt idx="960">
                  <c:v>599.4</c:v>
                </c:pt>
                <c:pt idx="961">
                  <c:v>601</c:v>
                </c:pt>
                <c:pt idx="962">
                  <c:v>602.6</c:v>
                </c:pt>
                <c:pt idx="963">
                  <c:v>603.95000000000005</c:v>
                </c:pt>
                <c:pt idx="964">
                  <c:v>605.70000000000005</c:v>
                </c:pt>
                <c:pt idx="965">
                  <c:v>606.85</c:v>
                </c:pt>
                <c:pt idx="966">
                  <c:v>607.5</c:v>
                </c:pt>
                <c:pt idx="967">
                  <c:v>608.5</c:v>
                </c:pt>
                <c:pt idx="968">
                  <c:v>609.04999999999995</c:v>
                </c:pt>
                <c:pt idx="969">
                  <c:v>609.85</c:v>
                </c:pt>
                <c:pt idx="970">
                  <c:v>610.79999999999995</c:v>
                </c:pt>
                <c:pt idx="971">
                  <c:v>611.4</c:v>
                </c:pt>
                <c:pt idx="972">
                  <c:v>612.45000000000005</c:v>
                </c:pt>
                <c:pt idx="973">
                  <c:v>613</c:v>
                </c:pt>
                <c:pt idx="974">
                  <c:v>614</c:v>
                </c:pt>
                <c:pt idx="975">
                  <c:v>614.6</c:v>
                </c:pt>
                <c:pt idx="976">
                  <c:v>615.54999999999995</c:v>
                </c:pt>
                <c:pt idx="977">
                  <c:v>616.1</c:v>
                </c:pt>
                <c:pt idx="978">
                  <c:v>616.6</c:v>
                </c:pt>
                <c:pt idx="979">
                  <c:v>617.9</c:v>
                </c:pt>
                <c:pt idx="980">
                  <c:v>618.45000000000005</c:v>
                </c:pt>
                <c:pt idx="981">
                  <c:v>620.04999999999995</c:v>
                </c:pt>
                <c:pt idx="982">
                  <c:v>620.5</c:v>
                </c:pt>
                <c:pt idx="983">
                  <c:v>621.54999999999995</c:v>
                </c:pt>
                <c:pt idx="984">
                  <c:v>623</c:v>
                </c:pt>
                <c:pt idx="985">
                  <c:v>623.5</c:v>
                </c:pt>
                <c:pt idx="986">
                  <c:v>624.1</c:v>
                </c:pt>
                <c:pt idx="987">
                  <c:v>625.29999999999995</c:v>
                </c:pt>
                <c:pt idx="988">
                  <c:v>625.79999999999995</c:v>
                </c:pt>
                <c:pt idx="989">
                  <c:v>626.6</c:v>
                </c:pt>
                <c:pt idx="990">
                  <c:v>627.79999999999995</c:v>
                </c:pt>
                <c:pt idx="991">
                  <c:v>628.35</c:v>
                </c:pt>
                <c:pt idx="992">
                  <c:v>629.20000000000005</c:v>
                </c:pt>
                <c:pt idx="993">
                  <c:v>630.25</c:v>
                </c:pt>
                <c:pt idx="994">
                  <c:v>630.75</c:v>
                </c:pt>
                <c:pt idx="995">
                  <c:v>632.20000000000005</c:v>
                </c:pt>
                <c:pt idx="996">
                  <c:v>633.25</c:v>
                </c:pt>
                <c:pt idx="997">
                  <c:v>633.79999999999995</c:v>
                </c:pt>
                <c:pt idx="998">
                  <c:v>634.45000000000005</c:v>
                </c:pt>
                <c:pt idx="999">
                  <c:v>635.85</c:v>
                </c:pt>
                <c:pt idx="1000">
                  <c:v>637.25</c:v>
                </c:pt>
                <c:pt idx="1001">
                  <c:v>638</c:v>
                </c:pt>
                <c:pt idx="1002">
                  <c:v>639.20000000000005</c:v>
                </c:pt>
                <c:pt idx="1003">
                  <c:v>640.1</c:v>
                </c:pt>
                <c:pt idx="1004">
                  <c:v>641.70000000000005</c:v>
                </c:pt>
                <c:pt idx="1005">
                  <c:v>643.29999999999995</c:v>
                </c:pt>
                <c:pt idx="1006">
                  <c:v>644.9</c:v>
                </c:pt>
                <c:pt idx="1007">
                  <c:v>646.29999999999995</c:v>
                </c:pt>
                <c:pt idx="1008">
                  <c:v>647.54999999999995</c:v>
                </c:pt>
                <c:pt idx="1009">
                  <c:v>648.4</c:v>
                </c:pt>
                <c:pt idx="1010">
                  <c:v>650.29999999999995</c:v>
                </c:pt>
                <c:pt idx="1011">
                  <c:v>652.04999999999995</c:v>
                </c:pt>
                <c:pt idx="1012">
                  <c:v>653.6</c:v>
                </c:pt>
                <c:pt idx="1013">
                  <c:v>655.15</c:v>
                </c:pt>
                <c:pt idx="1014">
                  <c:v>656.35</c:v>
                </c:pt>
                <c:pt idx="1015">
                  <c:v>657.65</c:v>
                </c:pt>
                <c:pt idx="1016">
                  <c:v>659.05</c:v>
                </c:pt>
                <c:pt idx="1017">
                  <c:v>661.45</c:v>
                </c:pt>
                <c:pt idx="1018">
                  <c:v>662.2</c:v>
                </c:pt>
                <c:pt idx="1019">
                  <c:v>663.6</c:v>
                </c:pt>
                <c:pt idx="1020">
                  <c:v>664.25</c:v>
                </c:pt>
                <c:pt idx="1021">
                  <c:v>665.4</c:v>
                </c:pt>
                <c:pt idx="1022">
                  <c:v>666.1</c:v>
                </c:pt>
                <c:pt idx="1023">
                  <c:v>667.15</c:v>
                </c:pt>
                <c:pt idx="1024">
                  <c:v>667.9</c:v>
                </c:pt>
                <c:pt idx="1025">
                  <c:v>669.05</c:v>
                </c:pt>
                <c:pt idx="1026">
                  <c:v>670.6</c:v>
                </c:pt>
                <c:pt idx="1027">
                  <c:v>671.1</c:v>
                </c:pt>
                <c:pt idx="1028">
                  <c:v>672.15</c:v>
                </c:pt>
                <c:pt idx="1029">
                  <c:v>672.7</c:v>
                </c:pt>
                <c:pt idx="1030">
                  <c:v>673.4</c:v>
                </c:pt>
                <c:pt idx="1031">
                  <c:v>674.55</c:v>
                </c:pt>
                <c:pt idx="1032">
                  <c:v>675.05</c:v>
                </c:pt>
                <c:pt idx="1033">
                  <c:v>675.95</c:v>
                </c:pt>
                <c:pt idx="1034">
                  <c:v>677</c:v>
                </c:pt>
                <c:pt idx="1035">
                  <c:v>677.55</c:v>
                </c:pt>
                <c:pt idx="1036">
                  <c:v>678.15</c:v>
                </c:pt>
                <c:pt idx="1037">
                  <c:v>679.65</c:v>
                </c:pt>
                <c:pt idx="1038">
                  <c:v>680.4</c:v>
                </c:pt>
                <c:pt idx="1039">
                  <c:v>681.25</c:v>
                </c:pt>
                <c:pt idx="1040">
                  <c:v>681.85</c:v>
                </c:pt>
                <c:pt idx="1041">
                  <c:v>682.85</c:v>
                </c:pt>
                <c:pt idx="1042">
                  <c:v>683.45</c:v>
                </c:pt>
                <c:pt idx="1043">
                  <c:v>684.65</c:v>
                </c:pt>
                <c:pt idx="1044">
                  <c:v>685.3</c:v>
                </c:pt>
                <c:pt idx="1045">
                  <c:v>686.4</c:v>
                </c:pt>
                <c:pt idx="1046">
                  <c:v>687.3</c:v>
                </c:pt>
                <c:pt idx="1047">
                  <c:v>688.45</c:v>
                </c:pt>
                <c:pt idx="1048">
                  <c:v>689.05</c:v>
                </c:pt>
                <c:pt idx="1049">
                  <c:v>690.2</c:v>
                </c:pt>
                <c:pt idx="1050">
                  <c:v>690.8</c:v>
                </c:pt>
                <c:pt idx="1051">
                  <c:v>692</c:v>
                </c:pt>
                <c:pt idx="1052">
                  <c:v>692.65</c:v>
                </c:pt>
                <c:pt idx="1053">
                  <c:v>693.95</c:v>
                </c:pt>
                <c:pt idx="1054">
                  <c:v>694.6</c:v>
                </c:pt>
                <c:pt idx="1055">
                  <c:v>695.65</c:v>
                </c:pt>
                <c:pt idx="1056">
                  <c:v>696.2</c:v>
                </c:pt>
                <c:pt idx="1057">
                  <c:v>697.15</c:v>
                </c:pt>
                <c:pt idx="1058">
                  <c:v>697.85</c:v>
                </c:pt>
                <c:pt idx="1059">
                  <c:v>698.85</c:v>
                </c:pt>
                <c:pt idx="1060">
                  <c:v>699.5</c:v>
                </c:pt>
                <c:pt idx="1061">
                  <c:v>700.5</c:v>
                </c:pt>
                <c:pt idx="1062">
                  <c:v>701.05</c:v>
                </c:pt>
                <c:pt idx="1063">
                  <c:v>701.95</c:v>
                </c:pt>
                <c:pt idx="1064">
                  <c:v>702.55</c:v>
                </c:pt>
                <c:pt idx="1065">
                  <c:v>703.6</c:v>
                </c:pt>
                <c:pt idx="1066">
                  <c:v>704.2</c:v>
                </c:pt>
                <c:pt idx="1067">
                  <c:v>705.05</c:v>
                </c:pt>
                <c:pt idx="1068">
                  <c:v>706.5</c:v>
                </c:pt>
                <c:pt idx="1069">
                  <c:v>707.05</c:v>
                </c:pt>
                <c:pt idx="1070">
                  <c:v>708.15</c:v>
                </c:pt>
                <c:pt idx="1071">
                  <c:v>709.35</c:v>
                </c:pt>
                <c:pt idx="1072">
                  <c:v>709.95</c:v>
                </c:pt>
                <c:pt idx="1073">
                  <c:v>711</c:v>
                </c:pt>
                <c:pt idx="1074">
                  <c:v>711.55</c:v>
                </c:pt>
                <c:pt idx="1075">
                  <c:v>712.55</c:v>
                </c:pt>
                <c:pt idx="1076">
                  <c:v>713.1</c:v>
                </c:pt>
                <c:pt idx="1077">
                  <c:v>714.1</c:v>
                </c:pt>
                <c:pt idx="1078">
                  <c:v>714.7</c:v>
                </c:pt>
                <c:pt idx="1079">
                  <c:v>715.65</c:v>
                </c:pt>
                <c:pt idx="1080">
                  <c:v>716.9</c:v>
                </c:pt>
                <c:pt idx="1081">
                  <c:v>717.45</c:v>
                </c:pt>
                <c:pt idx="1082">
                  <c:v>718.45</c:v>
                </c:pt>
                <c:pt idx="1083">
                  <c:v>719.85</c:v>
                </c:pt>
                <c:pt idx="1084">
                  <c:v>720.35</c:v>
                </c:pt>
                <c:pt idx="1085">
                  <c:v>720.9</c:v>
                </c:pt>
                <c:pt idx="1086">
                  <c:v>722.35</c:v>
                </c:pt>
                <c:pt idx="1087">
                  <c:v>722.95</c:v>
                </c:pt>
                <c:pt idx="1088">
                  <c:v>723.9</c:v>
                </c:pt>
                <c:pt idx="1089">
                  <c:v>725.1</c:v>
                </c:pt>
                <c:pt idx="1090">
                  <c:v>725.7</c:v>
                </c:pt>
                <c:pt idx="1091">
                  <c:v>726.75</c:v>
                </c:pt>
                <c:pt idx="1092">
                  <c:v>727.35</c:v>
                </c:pt>
                <c:pt idx="1093">
                  <c:v>728.35</c:v>
                </c:pt>
                <c:pt idx="1094">
                  <c:v>728.95</c:v>
                </c:pt>
                <c:pt idx="1095">
                  <c:v>729.85</c:v>
                </c:pt>
                <c:pt idx="1096">
                  <c:v>731.15</c:v>
                </c:pt>
                <c:pt idx="1097">
                  <c:v>731.85</c:v>
                </c:pt>
                <c:pt idx="1098">
                  <c:v>732.9</c:v>
                </c:pt>
                <c:pt idx="1099">
                  <c:v>733.55</c:v>
                </c:pt>
                <c:pt idx="1100">
                  <c:v>734.45</c:v>
                </c:pt>
                <c:pt idx="1101">
                  <c:v>735</c:v>
                </c:pt>
                <c:pt idx="1102">
                  <c:v>735.8</c:v>
                </c:pt>
                <c:pt idx="1103">
                  <c:v>737.05</c:v>
                </c:pt>
                <c:pt idx="1104">
                  <c:v>737.65</c:v>
                </c:pt>
                <c:pt idx="1105">
                  <c:v>738.7</c:v>
                </c:pt>
                <c:pt idx="1106">
                  <c:v>739.2</c:v>
                </c:pt>
                <c:pt idx="1107">
                  <c:v>740.2</c:v>
                </c:pt>
                <c:pt idx="1108">
                  <c:v>740.7</c:v>
                </c:pt>
                <c:pt idx="1109">
                  <c:v>741.95</c:v>
                </c:pt>
                <c:pt idx="1110">
                  <c:v>742.55</c:v>
                </c:pt>
                <c:pt idx="1111">
                  <c:v>743.6</c:v>
                </c:pt>
                <c:pt idx="1112">
                  <c:v>744.15</c:v>
                </c:pt>
                <c:pt idx="1113">
                  <c:v>745.15</c:v>
                </c:pt>
                <c:pt idx="1114">
                  <c:v>745.75</c:v>
                </c:pt>
                <c:pt idx="1115">
                  <c:v>746.75</c:v>
                </c:pt>
                <c:pt idx="1116">
                  <c:v>747.35</c:v>
                </c:pt>
                <c:pt idx="1117">
                  <c:v>748.35</c:v>
                </c:pt>
                <c:pt idx="1118">
                  <c:v>748.95</c:v>
                </c:pt>
                <c:pt idx="1119">
                  <c:v>750.05</c:v>
                </c:pt>
                <c:pt idx="1120">
                  <c:v>750.65</c:v>
                </c:pt>
                <c:pt idx="1121">
                  <c:v>751.65</c:v>
                </c:pt>
                <c:pt idx="1122">
                  <c:v>752.2</c:v>
                </c:pt>
                <c:pt idx="1123">
                  <c:v>753.2</c:v>
                </c:pt>
                <c:pt idx="1124">
                  <c:v>753.75</c:v>
                </c:pt>
                <c:pt idx="1125">
                  <c:v>754.8</c:v>
                </c:pt>
                <c:pt idx="1126">
                  <c:v>755.4</c:v>
                </c:pt>
                <c:pt idx="1127">
                  <c:v>756.5</c:v>
                </c:pt>
                <c:pt idx="1128">
                  <c:v>757</c:v>
                </c:pt>
                <c:pt idx="1129">
                  <c:v>758.05</c:v>
                </c:pt>
                <c:pt idx="1130">
                  <c:v>759.3</c:v>
                </c:pt>
                <c:pt idx="1131">
                  <c:v>759.9</c:v>
                </c:pt>
                <c:pt idx="1132">
                  <c:v>760.9</c:v>
                </c:pt>
                <c:pt idx="1133">
                  <c:v>761.45</c:v>
                </c:pt>
                <c:pt idx="1134">
                  <c:v>762.35</c:v>
                </c:pt>
                <c:pt idx="1135">
                  <c:v>763.4</c:v>
                </c:pt>
                <c:pt idx="1136">
                  <c:v>763.95</c:v>
                </c:pt>
                <c:pt idx="1137">
                  <c:v>765.1</c:v>
                </c:pt>
                <c:pt idx="1138">
                  <c:v>765.65</c:v>
                </c:pt>
                <c:pt idx="1139">
                  <c:v>766.65</c:v>
                </c:pt>
                <c:pt idx="1140">
                  <c:v>767.3</c:v>
                </c:pt>
                <c:pt idx="1141">
                  <c:v>768.25</c:v>
                </c:pt>
                <c:pt idx="1142">
                  <c:v>768.9</c:v>
                </c:pt>
                <c:pt idx="1143">
                  <c:v>770.1</c:v>
                </c:pt>
                <c:pt idx="1144">
                  <c:v>770.75</c:v>
                </c:pt>
                <c:pt idx="1145">
                  <c:v>771.75</c:v>
                </c:pt>
                <c:pt idx="1146">
                  <c:v>772.3</c:v>
                </c:pt>
                <c:pt idx="1147">
                  <c:v>773.6</c:v>
                </c:pt>
                <c:pt idx="1148">
                  <c:v>774.7</c:v>
                </c:pt>
                <c:pt idx="1149">
                  <c:v>775.25</c:v>
                </c:pt>
                <c:pt idx="1150">
                  <c:v>776.4</c:v>
                </c:pt>
                <c:pt idx="1151">
                  <c:v>777.15</c:v>
                </c:pt>
                <c:pt idx="1152">
                  <c:v>778.2</c:v>
                </c:pt>
                <c:pt idx="1153">
                  <c:v>778.85</c:v>
                </c:pt>
                <c:pt idx="1154">
                  <c:v>780</c:v>
                </c:pt>
                <c:pt idx="1155">
                  <c:v>780.55</c:v>
                </c:pt>
                <c:pt idx="1156">
                  <c:v>781.55</c:v>
                </c:pt>
                <c:pt idx="1157">
                  <c:v>782.15</c:v>
                </c:pt>
                <c:pt idx="1158">
                  <c:v>783.25</c:v>
                </c:pt>
                <c:pt idx="1159">
                  <c:v>783.8</c:v>
                </c:pt>
                <c:pt idx="1160">
                  <c:v>784.8</c:v>
                </c:pt>
                <c:pt idx="1161">
                  <c:v>785.4</c:v>
                </c:pt>
                <c:pt idx="1162">
                  <c:v>786.2</c:v>
                </c:pt>
                <c:pt idx="1163">
                  <c:v>787.25</c:v>
                </c:pt>
                <c:pt idx="1164">
                  <c:v>787.8</c:v>
                </c:pt>
                <c:pt idx="1165">
                  <c:v>789.05</c:v>
                </c:pt>
                <c:pt idx="1166">
                  <c:v>790.35</c:v>
                </c:pt>
                <c:pt idx="1167">
                  <c:v>790.9</c:v>
                </c:pt>
                <c:pt idx="1168">
                  <c:v>791.65</c:v>
                </c:pt>
                <c:pt idx="1169">
                  <c:v>792.9</c:v>
                </c:pt>
                <c:pt idx="1170">
                  <c:v>793.5</c:v>
                </c:pt>
                <c:pt idx="1171">
                  <c:v>794.5</c:v>
                </c:pt>
                <c:pt idx="1172">
                  <c:v>795.15</c:v>
                </c:pt>
                <c:pt idx="1173">
                  <c:v>796.15</c:v>
                </c:pt>
                <c:pt idx="1174">
                  <c:v>796.75</c:v>
                </c:pt>
                <c:pt idx="1175">
                  <c:v>797.95</c:v>
                </c:pt>
                <c:pt idx="1176">
                  <c:v>798.7</c:v>
                </c:pt>
                <c:pt idx="1177">
                  <c:v>799.65</c:v>
                </c:pt>
                <c:pt idx="1178">
                  <c:v>800.2</c:v>
                </c:pt>
                <c:pt idx="1179">
                  <c:v>801.25</c:v>
                </c:pt>
                <c:pt idx="1180">
                  <c:v>802</c:v>
                </c:pt>
                <c:pt idx="1181">
                  <c:v>803.1</c:v>
                </c:pt>
                <c:pt idx="1182">
                  <c:v>803.85</c:v>
                </c:pt>
                <c:pt idx="1183">
                  <c:v>805.1</c:v>
                </c:pt>
                <c:pt idx="1184">
                  <c:v>805.7</c:v>
                </c:pt>
                <c:pt idx="1185">
                  <c:v>806.75</c:v>
                </c:pt>
                <c:pt idx="1186">
                  <c:v>807.35</c:v>
                </c:pt>
                <c:pt idx="1187">
                  <c:v>808.45</c:v>
                </c:pt>
                <c:pt idx="1188">
                  <c:v>809.15</c:v>
                </c:pt>
                <c:pt idx="1189">
                  <c:v>810.15</c:v>
                </c:pt>
                <c:pt idx="1190">
                  <c:v>810.75</c:v>
                </c:pt>
                <c:pt idx="1191">
                  <c:v>811.75</c:v>
                </c:pt>
                <c:pt idx="1192">
                  <c:v>812.4</c:v>
                </c:pt>
                <c:pt idx="1193">
                  <c:v>813.45</c:v>
                </c:pt>
                <c:pt idx="1194">
                  <c:v>814.1</c:v>
                </c:pt>
                <c:pt idx="1195">
                  <c:v>815.15</c:v>
                </c:pt>
                <c:pt idx="1196">
                  <c:v>815.7</c:v>
                </c:pt>
                <c:pt idx="1197">
                  <c:v>816.9</c:v>
                </c:pt>
                <c:pt idx="1198">
                  <c:v>817.45</c:v>
                </c:pt>
                <c:pt idx="1199">
                  <c:v>818.65</c:v>
                </c:pt>
                <c:pt idx="1200">
                  <c:v>819.35</c:v>
                </c:pt>
                <c:pt idx="1201">
                  <c:v>820.3</c:v>
                </c:pt>
                <c:pt idx="1202">
                  <c:v>820.95</c:v>
                </c:pt>
                <c:pt idx="1203">
                  <c:v>822.15</c:v>
                </c:pt>
                <c:pt idx="1204">
                  <c:v>822.7</c:v>
                </c:pt>
                <c:pt idx="1205">
                  <c:v>823.75</c:v>
                </c:pt>
                <c:pt idx="1206">
                  <c:v>824.3</c:v>
                </c:pt>
                <c:pt idx="1207">
                  <c:v>825.6</c:v>
                </c:pt>
                <c:pt idx="1208">
                  <c:v>826.15</c:v>
                </c:pt>
                <c:pt idx="1209">
                  <c:v>827.4</c:v>
                </c:pt>
                <c:pt idx="1210">
                  <c:v>828</c:v>
                </c:pt>
                <c:pt idx="1211">
                  <c:v>829.05</c:v>
                </c:pt>
                <c:pt idx="1212">
                  <c:v>830.05</c:v>
                </c:pt>
                <c:pt idx="1213">
                  <c:v>830.65</c:v>
                </c:pt>
                <c:pt idx="1214">
                  <c:v>831.6</c:v>
                </c:pt>
                <c:pt idx="1215">
                  <c:v>832.25</c:v>
                </c:pt>
                <c:pt idx="1216">
                  <c:v>833.2</c:v>
                </c:pt>
                <c:pt idx="1217">
                  <c:v>833.85</c:v>
                </c:pt>
                <c:pt idx="1218">
                  <c:v>834.8</c:v>
                </c:pt>
                <c:pt idx="1219">
                  <c:v>835.4</c:v>
                </c:pt>
                <c:pt idx="1220">
                  <c:v>836.55</c:v>
                </c:pt>
                <c:pt idx="1221">
                  <c:v>837.2</c:v>
                </c:pt>
                <c:pt idx="1222">
                  <c:v>838.35</c:v>
                </c:pt>
                <c:pt idx="1223">
                  <c:v>838.9</c:v>
                </c:pt>
                <c:pt idx="1224">
                  <c:v>839.95</c:v>
                </c:pt>
                <c:pt idx="1225">
                  <c:v>840.75</c:v>
                </c:pt>
                <c:pt idx="1226">
                  <c:v>841.6</c:v>
                </c:pt>
                <c:pt idx="1227">
                  <c:v>842.4</c:v>
                </c:pt>
                <c:pt idx="1228">
                  <c:v>843.4</c:v>
                </c:pt>
                <c:pt idx="1229">
                  <c:v>844</c:v>
                </c:pt>
                <c:pt idx="1230">
                  <c:v>845.2</c:v>
                </c:pt>
                <c:pt idx="1231">
                  <c:v>845.9</c:v>
                </c:pt>
                <c:pt idx="1232">
                  <c:v>847.05</c:v>
                </c:pt>
                <c:pt idx="1233">
                  <c:v>847.65</c:v>
                </c:pt>
                <c:pt idx="1234">
                  <c:v>848.8</c:v>
                </c:pt>
                <c:pt idx="1235">
                  <c:v>849.45</c:v>
                </c:pt>
                <c:pt idx="1236">
                  <c:v>850.9</c:v>
                </c:pt>
                <c:pt idx="1237">
                  <c:v>851.7</c:v>
                </c:pt>
                <c:pt idx="1238">
                  <c:v>852.9</c:v>
                </c:pt>
                <c:pt idx="1239">
                  <c:v>853.55</c:v>
                </c:pt>
                <c:pt idx="1240">
                  <c:v>854.65</c:v>
                </c:pt>
                <c:pt idx="1241">
                  <c:v>855.25</c:v>
                </c:pt>
                <c:pt idx="1242">
                  <c:v>856.45</c:v>
                </c:pt>
                <c:pt idx="1243">
                  <c:v>857.15</c:v>
                </c:pt>
                <c:pt idx="1244">
                  <c:v>858.3</c:v>
                </c:pt>
                <c:pt idx="1245">
                  <c:v>858.95</c:v>
                </c:pt>
                <c:pt idx="1246">
                  <c:v>860.05</c:v>
                </c:pt>
                <c:pt idx="1247">
                  <c:v>860.65</c:v>
                </c:pt>
                <c:pt idx="1248">
                  <c:v>861.7</c:v>
                </c:pt>
                <c:pt idx="1249">
                  <c:v>862.35</c:v>
                </c:pt>
                <c:pt idx="1250">
                  <c:v>863.3</c:v>
                </c:pt>
                <c:pt idx="1251">
                  <c:v>863.95</c:v>
                </c:pt>
                <c:pt idx="1252">
                  <c:v>864.9</c:v>
                </c:pt>
                <c:pt idx="1253">
                  <c:v>865.6</c:v>
                </c:pt>
                <c:pt idx="1254">
                  <c:v>866.55</c:v>
                </c:pt>
                <c:pt idx="1255">
                  <c:v>867.3</c:v>
                </c:pt>
                <c:pt idx="1256">
                  <c:v>868.65</c:v>
                </c:pt>
                <c:pt idx="1257">
                  <c:v>870.2</c:v>
                </c:pt>
                <c:pt idx="1258">
                  <c:v>871.4</c:v>
                </c:pt>
                <c:pt idx="1259">
                  <c:v>872</c:v>
                </c:pt>
                <c:pt idx="1260">
                  <c:v>873.1</c:v>
                </c:pt>
                <c:pt idx="1261">
                  <c:v>873.85</c:v>
                </c:pt>
                <c:pt idx="1262">
                  <c:v>874.8</c:v>
                </c:pt>
                <c:pt idx="1263">
                  <c:v>875.5</c:v>
                </c:pt>
                <c:pt idx="1264">
                  <c:v>876.5</c:v>
                </c:pt>
                <c:pt idx="1265">
                  <c:v>877.1</c:v>
                </c:pt>
                <c:pt idx="1266">
                  <c:v>878.3</c:v>
                </c:pt>
                <c:pt idx="1267">
                  <c:v>879</c:v>
                </c:pt>
                <c:pt idx="1268">
                  <c:v>880.1</c:v>
                </c:pt>
                <c:pt idx="1269">
                  <c:v>880.7</c:v>
                </c:pt>
                <c:pt idx="1270">
                  <c:v>881.7</c:v>
                </c:pt>
                <c:pt idx="1271">
                  <c:v>882.9</c:v>
                </c:pt>
                <c:pt idx="1272">
                  <c:v>883.5</c:v>
                </c:pt>
                <c:pt idx="1273">
                  <c:v>884.6</c:v>
                </c:pt>
                <c:pt idx="1274">
                  <c:v>885.3</c:v>
                </c:pt>
                <c:pt idx="1275">
                  <c:v>886.4</c:v>
                </c:pt>
                <c:pt idx="1276">
                  <c:v>887</c:v>
                </c:pt>
                <c:pt idx="1277">
                  <c:v>888.2</c:v>
                </c:pt>
                <c:pt idx="1278">
                  <c:v>888.8</c:v>
                </c:pt>
                <c:pt idx="1279">
                  <c:v>890.05</c:v>
                </c:pt>
                <c:pt idx="1280">
                  <c:v>890.65</c:v>
                </c:pt>
                <c:pt idx="1281">
                  <c:v>891.8</c:v>
                </c:pt>
                <c:pt idx="1282">
                  <c:v>892.4</c:v>
                </c:pt>
                <c:pt idx="1283">
                  <c:v>893.55</c:v>
                </c:pt>
                <c:pt idx="1284">
                  <c:v>894.65</c:v>
                </c:pt>
                <c:pt idx="1285">
                  <c:v>895.3</c:v>
                </c:pt>
                <c:pt idx="1286">
                  <c:v>896.4</c:v>
                </c:pt>
                <c:pt idx="1287">
                  <c:v>897.05</c:v>
                </c:pt>
                <c:pt idx="1288">
                  <c:v>897.95</c:v>
                </c:pt>
                <c:pt idx="1289">
                  <c:v>898.7</c:v>
                </c:pt>
                <c:pt idx="1290">
                  <c:v>899.85</c:v>
                </c:pt>
                <c:pt idx="1291">
                  <c:v>900.45</c:v>
                </c:pt>
                <c:pt idx="1292">
                  <c:v>901.45</c:v>
                </c:pt>
                <c:pt idx="1293">
                  <c:v>902.1</c:v>
                </c:pt>
                <c:pt idx="1294">
                  <c:v>902.95</c:v>
                </c:pt>
                <c:pt idx="1295">
                  <c:v>903.6</c:v>
                </c:pt>
                <c:pt idx="1296">
                  <c:v>904.7</c:v>
                </c:pt>
                <c:pt idx="1297">
                  <c:v>905.3</c:v>
                </c:pt>
                <c:pt idx="1298">
                  <c:v>906.1</c:v>
                </c:pt>
                <c:pt idx="1299">
                  <c:v>907.25</c:v>
                </c:pt>
                <c:pt idx="1300">
                  <c:v>907.85</c:v>
                </c:pt>
                <c:pt idx="1301">
                  <c:v>908.85</c:v>
                </c:pt>
                <c:pt idx="1302">
                  <c:v>909.55</c:v>
                </c:pt>
                <c:pt idx="1303">
                  <c:v>910.45</c:v>
                </c:pt>
                <c:pt idx="1304">
                  <c:v>911.3</c:v>
                </c:pt>
                <c:pt idx="1305">
                  <c:v>912.2</c:v>
                </c:pt>
                <c:pt idx="1306">
                  <c:v>912.8</c:v>
                </c:pt>
                <c:pt idx="1307">
                  <c:v>913.8</c:v>
                </c:pt>
                <c:pt idx="1308">
                  <c:v>914.4</c:v>
                </c:pt>
                <c:pt idx="1309">
                  <c:v>915.7</c:v>
                </c:pt>
                <c:pt idx="1310">
                  <c:v>916.5</c:v>
                </c:pt>
                <c:pt idx="1311">
                  <c:v>917.7</c:v>
                </c:pt>
                <c:pt idx="1312">
                  <c:v>918.25</c:v>
                </c:pt>
                <c:pt idx="1313">
                  <c:v>919.55</c:v>
                </c:pt>
                <c:pt idx="1314">
                  <c:v>920.25</c:v>
                </c:pt>
                <c:pt idx="1315">
                  <c:v>921.65</c:v>
                </c:pt>
                <c:pt idx="1316">
                  <c:v>922.35</c:v>
                </c:pt>
                <c:pt idx="1317">
                  <c:v>923.4</c:v>
                </c:pt>
                <c:pt idx="1318">
                  <c:v>924.05</c:v>
                </c:pt>
                <c:pt idx="1319">
                  <c:v>925.15</c:v>
                </c:pt>
                <c:pt idx="1320">
                  <c:v>925.75</c:v>
                </c:pt>
                <c:pt idx="1321">
                  <c:v>926.75</c:v>
                </c:pt>
                <c:pt idx="1322">
                  <c:v>927.4</c:v>
                </c:pt>
                <c:pt idx="1323">
                  <c:v>928.4</c:v>
                </c:pt>
                <c:pt idx="1324">
                  <c:v>929.05</c:v>
                </c:pt>
                <c:pt idx="1325">
                  <c:v>930</c:v>
                </c:pt>
                <c:pt idx="1326">
                  <c:v>930.65</c:v>
                </c:pt>
                <c:pt idx="1327">
                  <c:v>932</c:v>
                </c:pt>
                <c:pt idx="1328">
                  <c:v>932.6</c:v>
                </c:pt>
                <c:pt idx="1329">
                  <c:v>933.8</c:v>
                </c:pt>
                <c:pt idx="1330">
                  <c:v>934.55</c:v>
                </c:pt>
                <c:pt idx="1331">
                  <c:v>935.8</c:v>
                </c:pt>
                <c:pt idx="1332">
                  <c:v>936.45</c:v>
                </c:pt>
                <c:pt idx="1333">
                  <c:v>937.5</c:v>
                </c:pt>
                <c:pt idx="1334">
                  <c:v>938.25</c:v>
                </c:pt>
                <c:pt idx="1335">
                  <c:v>939.3</c:v>
                </c:pt>
                <c:pt idx="1336">
                  <c:v>940.15</c:v>
                </c:pt>
                <c:pt idx="1337">
                  <c:v>941.3</c:v>
                </c:pt>
                <c:pt idx="1338">
                  <c:v>942.05</c:v>
                </c:pt>
                <c:pt idx="1339">
                  <c:v>943.2</c:v>
                </c:pt>
                <c:pt idx="1340">
                  <c:v>944</c:v>
                </c:pt>
                <c:pt idx="1341">
                  <c:v>945.4</c:v>
                </c:pt>
                <c:pt idx="1342">
                  <c:v>946.2</c:v>
                </c:pt>
                <c:pt idx="1343">
                  <c:v>947.35</c:v>
                </c:pt>
                <c:pt idx="1344">
                  <c:v>947.95</c:v>
                </c:pt>
                <c:pt idx="1345">
                  <c:v>949.1</c:v>
                </c:pt>
                <c:pt idx="1346">
                  <c:v>949.7</c:v>
                </c:pt>
                <c:pt idx="1347">
                  <c:v>950.9</c:v>
                </c:pt>
                <c:pt idx="1348">
                  <c:v>951.9</c:v>
                </c:pt>
                <c:pt idx="1349">
                  <c:v>952.75</c:v>
                </c:pt>
                <c:pt idx="1350">
                  <c:v>953.5</c:v>
                </c:pt>
                <c:pt idx="1351">
                  <c:v>954.65</c:v>
                </c:pt>
                <c:pt idx="1352">
                  <c:v>955.3</c:v>
                </c:pt>
                <c:pt idx="1353">
                  <c:v>956.35</c:v>
                </c:pt>
                <c:pt idx="1354">
                  <c:v>957</c:v>
                </c:pt>
                <c:pt idx="1355">
                  <c:v>958.2</c:v>
                </c:pt>
                <c:pt idx="1356">
                  <c:v>958.85</c:v>
                </c:pt>
                <c:pt idx="1357">
                  <c:v>960.05</c:v>
                </c:pt>
                <c:pt idx="1358">
                  <c:v>961</c:v>
                </c:pt>
                <c:pt idx="1359">
                  <c:v>962.25</c:v>
                </c:pt>
                <c:pt idx="1360">
                  <c:v>963.05</c:v>
                </c:pt>
                <c:pt idx="1361">
                  <c:v>964.35</c:v>
                </c:pt>
                <c:pt idx="1362">
                  <c:v>964.95</c:v>
                </c:pt>
                <c:pt idx="1363">
                  <c:v>965.95</c:v>
                </c:pt>
                <c:pt idx="1364">
                  <c:v>966.6</c:v>
                </c:pt>
                <c:pt idx="1365">
                  <c:v>968</c:v>
                </c:pt>
                <c:pt idx="1366">
                  <c:v>969</c:v>
                </c:pt>
                <c:pt idx="1367">
                  <c:v>971.3</c:v>
                </c:pt>
                <c:pt idx="1368">
                  <c:v>971.95</c:v>
                </c:pt>
                <c:pt idx="1369">
                  <c:v>973.15</c:v>
                </c:pt>
                <c:pt idx="1370">
                  <c:v>973.85</c:v>
                </c:pt>
                <c:pt idx="1371">
                  <c:v>974.9</c:v>
                </c:pt>
                <c:pt idx="1372">
                  <c:v>975.65</c:v>
                </c:pt>
                <c:pt idx="1373">
                  <c:v>976.75</c:v>
                </c:pt>
                <c:pt idx="1374">
                  <c:v>977.55</c:v>
                </c:pt>
                <c:pt idx="1375">
                  <c:v>978.65</c:v>
                </c:pt>
                <c:pt idx="1376">
                  <c:v>979.3</c:v>
                </c:pt>
                <c:pt idx="1377">
                  <c:v>980.35</c:v>
                </c:pt>
                <c:pt idx="1378">
                  <c:v>981</c:v>
                </c:pt>
                <c:pt idx="1379">
                  <c:v>982.05</c:v>
                </c:pt>
                <c:pt idx="1380">
                  <c:v>983.25</c:v>
                </c:pt>
                <c:pt idx="1381">
                  <c:v>983.85</c:v>
                </c:pt>
                <c:pt idx="1382">
                  <c:v>985</c:v>
                </c:pt>
                <c:pt idx="1383">
                  <c:v>985.65</c:v>
                </c:pt>
                <c:pt idx="1384">
                  <c:v>986.85</c:v>
                </c:pt>
                <c:pt idx="1385">
                  <c:v>987.55</c:v>
                </c:pt>
                <c:pt idx="1386">
                  <c:v>988.75</c:v>
                </c:pt>
                <c:pt idx="1387">
                  <c:v>989.5</c:v>
                </c:pt>
                <c:pt idx="1388">
                  <c:v>990.6</c:v>
                </c:pt>
                <c:pt idx="1389">
                  <c:v>991.3</c:v>
                </c:pt>
                <c:pt idx="1390">
                  <c:v>992.65</c:v>
                </c:pt>
                <c:pt idx="1391">
                  <c:v>993.3</c:v>
                </c:pt>
                <c:pt idx="1392">
                  <c:v>994.4</c:v>
                </c:pt>
                <c:pt idx="1393">
                  <c:v>995.15</c:v>
                </c:pt>
                <c:pt idx="1394">
                  <c:v>996.2</c:v>
                </c:pt>
                <c:pt idx="1395">
                  <c:v>996.95</c:v>
                </c:pt>
                <c:pt idx="1396">
                  <c:v>998.1</c:v>
                </c:pt>
                <c:pt idx="1397">
                  <c:v>998.7</c:v>
                </c:pt>
                <c:pt idx="1398">
                  <c:v>999.75</c:v>
                </c:pt>
                <c:pt idx="1399">
                  <c:v>1000.4</c:v>
                </c:pt>
                <c:pt idx="1400">
                  <c:v>1001.45</c:v>
                </c:pt>
                <c:pt idx="1401">
                  <c:v>1002.3</c:v>
                </c:pt>
                <c:pt idx="1402">
                  <c:v>1003.4</c:v>
                </c:pt>
                <c:pt idx="1403">
                  <c:v>1004.05</c:v>
                </c:pt>
                <c:pt idx="1404">
                  <c:v>1005.05</c:v>
                </c:pt>
                <c:pt idx="1405">
                  <c:v>1005.75</c:v>
                </c:pt>
                <c:pt idx="1406">
                  <c:v>1006.9</c:v>
                </c:pt>
                <c:pt idx="1407">
                  <c:v>1007.7</c:v>
                </c:pt>
                <c:pt idx="1408">
                  <c:v>1008.8</c:v>
                </c:pt>
                <c:pt idx="1409">
                  <c:v>1009.45</c:v>
                </c:pt>
                <c:pt idx="1410">
                  <c:v>1010.6</c:v>
                </c:pt>
                <c:pt idx="1411">
                  <c:v>1011.25</c:v>
                </c:pt>
                <c:pt idx="1412">
                  <c:v>1012.4</c:v>
                </c:pt>
                <c:pt idx="1413">
                  <c:v>1014.45</c:v>
                </c:pt>
                <c:pt idx="1414">
                  <c:v>1016.35</c:v>
                </c:pt>
                <c:pt idx="1415">
                  <c:v>1018.05</c:v>
                </c:pt>
                <c:pt idx="1416">
                  <c:v>1019.5</c:v>
                </c:pt>
                <c:pt idx="1417">
                  <c:v>1020.4</c:v>
                </c:pt>
                <c:pt idx="1418">
                  <c:v>1022.05</c:v>
                </c:pt>
                <c:pt idx="1419">
                  <c:v>1023.65</c:v>
                </c:pt>
                <c:pt idx="1420">
                  <c:v>1024.5</c:v>
                </c:pt>
                <c:pt idx="1421">
                  <c:v>1026</c:v>
                </c:pt>
                <c:pt idx="1422">
                  <c:v>1026.95</c:v>
                </c:pt>
                <c:pt idx="1423">
                  <c:v>1028</c:v>
                </c:pt>
                <c:pt idx="1424">
                  <c:v>1028.6500000000001</c:v>
                </c:pt>
                <c:pt idx="1425">
                  <c:v>1029.75</c:v>
                </c:pt>
                <c:pt idx="1426">
                  <c:v>1031.45</c:v>
                </c:pt>
                <c:pt idx="1427">
                  <c:v>1032.6500000000001</c:v>
                </c:pt>
                <c:pt idx="1428">
                  <c:v>1033.3</c:v>
                </c:pt>
                <c:pt idx="1429">
                  <c:v>1034.45</c:v>
                </c:pt>
                <c:pt idx="1430">
                  <c:v>1035.3</c:v>
                </c:pt>
                <c:pt idx="1431">
                  <c:v>1036.55</c:v>
                </c:pt>
                <c:pt idx="1432">
                  <c:v>1037.25</c:v>
                </c:pt>
                <c:pt idx="1433">
                  <c:v>1038.45</c:v>
                </c:pt>
                <c:pt idx="1434">
                  <c:v>1039.2</c:v>
                </c:pt>
                <c:pt idx="1435">
                  <c:v>1040.3499999999999</c:v>
                </c:pt>
                <c:pt idx="1436">
                  <c:v>1041.05</c:v>
                </c:pt>
                <c:pt idx="1437">
                  <c:v>1042.0999999999999</c:v>
                </c:pt>
                <c:pt idx="1438">
                  <c:v>1043.3</c:v>
                </c:pt>
                <c:pt idx="1439">
                  <c:v>1044</c:v>
                </c:pt>
                <c:pt idx="1440">
                  <c:v>1045.05</c:v>
                </c:pt>
                <c:pt idx="1441">
                  <c:v>1045.75</c:v>
                </c:pt>
                <c:pt idx="1442">
                  <c:v>1046.7</c:v>
                </c:pt>
                <c:pt idx="1443">
                  <c:v>1047.4000000000001</c:v>
                </c:pt>
                <c:pt idx="1444">
                  <c:v>1048.5</c:v>
                </c:pt>
                <c:pt idx="1445">
                  <c:v>1049.25</c:v>
                </c:pt>
                <c:pt idx="1446">
                  <c:v>1050.3</c:v>
                </c:pt>
                <c:pt idx="1447">
                  <c:v>1051.05</c:v>
                </c:pt>
                <c:pt idx="1448">
                  <c:v>1052.05</c:v>
                </c:pt>
                <c:pt idx="1449">
                  <c:v>1052.8499999999999</c:v>
                </c:pt>
                <c:pt idx="1450">
                  <c:v>1054</c:v>
                </c:pt>
                <c:pt idx="1451">
                  <c:v>1054.8499999999999</c:v>
                </c:pt>
                <c:pt idx="1452">
                  <c:v>1056.2</c:v>
                </c:pt>
                <c:pt idx="1453">
                  <c:v>1056.8499999999999</c:v>
                </c:pt>
                <c:pt idx="1454">
                  <c:v>1058.0999999999999</c:v>
                </c:pt>
                <c:pt idx="1455">
                  <c:v>1058.8499999999999</c:v>
                </c:pt>
                <c:pt idx="1456">
                  <c:v>1059.95</c:v>
                </c:pt>
                <c:pt idx="1457">
                  <c:v>1060.6500000000001</c:v>
                </c:pt>
                <c:pt idx="1458">
                  <c:v>1061.8</c:v>
                </c:pt>
                <c:pt idx="1459">
                  <c:v>1062.6500000000001</c:v>
                </c:pt>
                <c:pt idx="1460">
                  <c:v>1063.8499999999999</c:v>
                </c:pt>
                <c:pt idx="1461">
                  <c:v>1064.75</c:v>
                </c:pt>
                <c:pt idx="1462">
                  <c:v>1066.25</c:v>
                </c:pt>
                <c:pt idx="1463">
                  <c:v>1067.0999999999999</c:v>
                </c:pt>
                <c:pt idx="1464">
                  <c:v>1068.25</c:v>
                </c:pt>
                <c:pt idx="1465">
                  <c:v>1069.05</c:v>
                </c:pt>
                <c:pt idx="1466">
                  <c:v>1070.0999999999999</c:v>
                </c:pt>
                <c:pt idx="1467">
                  <c:v>1070.95</c:v>
                </c:pt>
                <c:pt idx="1468">
                  <c:v>1072.2</c:v>
                </c:pt>
                <c:pt idx="1469">
                  <c:v>1073.0999999999999</c:v>
                </c:pt>
                <c:pt idx="1470">
                  <c:v>1074.75</c:v>
                </c:pt>
                <c:pt idx="1471">
                  <c:v>1075.45</c:v>
                </c:pt>
                <c:pt idx="1472">
                  <c:v>1076.5999999999999</c:v>
                </c:pt>
                <c:pt idx="1473">
                  <c:v>1077.9000000000001</c:v>
                </c:pt>
                <c:pt idx="1474">
                  <c:v>1079.3</c:v>
                </c:pt>
                <c:pt idx="1475">
                  <c:v>1080.1500000000001</c:v>
                </c:pt>
                <c:pt idx="1476">
                  <c:v>1081.2</c:v>
                </c:pt>
                <c:pt idx="1477">
                  <c:v>1082.7</c:v>
                </c:pt>
                <c:pt idx="1478">
                  <c:v>1084.2</c:v>
                </c:pt>
                <c:pt idx="1479">
                  <c:v>1085.05</c:v>
                </c:pt>
                <c:pt idx="1480">
                  <c:v>1086.5</c:v>
                </c:pt>
                <c:pt idx="1481">
                  <c:v>1087.5</c:v>
                </c:pt>
                <c:pt idx="1482">
                  <c:v>1089.0999999999999</c:v>
                </c:pt>
                <c:pt idx="1483">
                  <c:v>1089.8499999999999</c:v>
                </c:pt>
                <c:pt idx="1484">
                  <c:v>1091.05</c:v>
                </c:pt>
                <c:pt idx="1485">
                  <c:v>1091.75</c:v>
                </c:pt>
                <c:pt idx="1486">
                  <c:v>1092.9000000000001</c:v>
                </c:pt>
                <c:pt idx="1487">
                  <c:v>1093.8</c:v>
                </c:pt>
                <c:pt idx="1488">
                  <c:v>1095.05</c:v>
                </c:pt>
                <c:pt idx="1489">
                  <c:v>1095.8499999999999</c:v>
                </c:pt>
                <c:pt idx="1490">
                  <c:v>1097.0999999999999</c:v>
                </c:pt>
                <c:pt idx="1491">
                  <c:v>1098.7</c:v>
                </c:pt>
                <c:pt idx="1492">
                  <c:v>1100.3499999999999</c:v>
                </c:pt>
                <c:pt idx="1493">
                  <c:v>1101.2</c:v>
                </c:pt>
                <c:pt idx="1494">
                  <c:v>1102.6500000000001</c:v>
                </c:pt>
                <c:pt idx="1495">
                  <c:v>1103.5</c:v>
                </c:pt>
                <c:pt idx="1496">
                  <c:v>1104.7</c:v>
                </c:pt>
                <c:pt idx="1497">
                  <c:v>1105.55</c:v>
                </c:pt>
                <c:pt idx="1498">
                  <c:v>1106.75</c:v>
                </c:pt>
                <c:pt idx="1499">
                  <c:v>1107.55</c:v>
                </c:pt>
                <c:pt idx="1500">
                  <c:v>1108.8499999999999</c:v>
                </c:pt>
                <c:pt idx="1501">
                  <c:v>1109.95</c:v>
                </c:pt>
                <c:pt idx="1502">
                  <c:v>1111.55</c:v>
                </c:pt>
                <c:pt idx="1503">
                  <c:v>1112.4000000000001</c:v>
                </c:pt>
                <c:pt idx="1504">
                  <c:v>1113.5999999999999</c:v>
                </c:pt>
                <c:pt idx="1505">
                  <c:v>1114.3</c:v>
                </c:pt>
                <c:pt idx="1506">
                  <c:v>1115.4000000000001</c:v>
                </c:pt>
                <c:pt idx="1507">
                  <c:v>1116.1500000000001</c:v>
                </c:pt>
                <c:pt idx="1508">
                  <c:v>1117.3499999999999</c:v>
                </c:pt>
                <c:pt idx="1509">
                  <c:v>1118.2</c:v>
                </c:pt>
                <c:pt idx="1510">
                  <c:v>1119.45</c:v>
                </c:pt>
                <c:pt idx="1511">
                  <c:v>1120.2</c:v>
                </c:pt>
                <c:pt idx="1512">
                  <c:v>1121.5999999999999</c:v>
                </c:pt>
                <c:pt idx="1513">
                  <c:v>1122.45</c:v>
                </c:pt>
                <c:pt idx="1514">
                  <c:v>1123.75</c:v>
                </c:pt>
                <c:pt idx="1515">
                  <c:v>1125</c:v>
                </c:pt>
                <c:pt idx="1516">
                  <c:v>1127</c:v>
                </c:pt>
                <c:pt idx="1517">
                  <c:v>1127.75</c:v>
                </c:pt>
                <c:pt idx="1518">
                  <c:v>1128.95</c:v>
                </c:pt>
                <c:pt idx="1519">
                  <c:v>1129.8499999999999</c:v>
                </c:pt>
                <c:pt idx="1520">
                  <c:v>1131.25</c:v>
                </c:pt>
                <c:pt idx="1521">
                  <c:v>1132.2</c:v>
                </c:pt>
                <c:pt idx="1522">
                  <c:v>1133.9000000000001</c:v>
                </c:pt>
                <c:pt idx="1523">
                  <c:v>1135.05</c:v>
                </c:pt>
                <c:pt idx="1524">
                  <c:v>1136.8</c:v>
                </c:pt>
                <c:pt idx="1525">
                  <c:v>1137.55</c:v>
                </c:pt>
                <c:pt idx="1526">
                  <c:v>1138.8</c:v>
                </c:pt>
                <c:pt idx="1527">
                  <c:v>1139.55</c:v>
                </c:pt>
                <c:pt idx="1528">
                  <c:v>1140.9000000000001</c:v>
                </c:pt>
                <c:pt idx="1529">
                  <c:v>1141.8</c:v>
                </c:pt>
                <c:pt idx="1530">
                  <c:v>1143.3</c:v>
                </c:pt>
                <c:pt idx="1531">
                  <c:v>1144.25</c:v>
                </c:pt>
                <c:pt idx="1532">
                  <c:v>1145.8499999999999</c:v>
                </c:pt>
                <c:pt idx="1533">
                  <c:v>1146.6500000000001</c:v>
                </c:pt>
                <c:pt idx="1534">
                  <c:v>1148.0999999999999</c:v>
                </c:pt>
                <c:pt idx="1535">
                  <c:v>1149.4000000000001</c:v>
                </c:pt>
                <c:pt idx="1536">
                  <c:v>1151.05</c:v>
                </c:pt>
                <c:pt idx="1537">
                  <c:v>1151.8499999999999</c:v>
                </c:pt>
                <c:pt idx="1538">
                  <c:v>1153.5</c:v>
                </c:pt>
                <c:pt idx="1539">
                  <c:v>1154.4000000000001</c:v>
                </c:pt>
                <c:pt idx="1540">
                  <c:v>1155.95</c:v>
                </c:pt>
                <c:pt idx="1541">
                  <c:v>1156.8499999999999</c:v>
                </c:pt>
                <c:pt idx="1542">
                  <c:v>1158.45</c:v>
                </c:pt>
                <c:pt idx="1543">
                  <c:v>1160.0999999999999</c:v>
                </c:pt>
                <c:pt idx="1544">
                  <c:v>1161.8499999999999</c:v>
                </c:pt>
                <c:pt idx="1545">
                  <c:v>1162.7</c:v>
                </c:pt>
                <c:pt idx="1546">
                  <c:v>1164.2</c:v>
                </c:pt>
                <c:pt idx="1547">
                  <c:v>1165.8</c:v>
                </c:pt>
                <c:pt idx="1548">
                  <c:v>1166.8</c:v>
                </c:pt>
                <c:pt idx="1549">
                  <c:v>1168.6500000000001</c:v>
                </c:pt>
                <c:pt idx="1550">
                  <c:v>1170.05</c:v>
                </c:pt>
                <c:pt idx="1551">
                  <c:v>1171.3</c:v>
                </c:pt>
                <c:pt idx="1552">
                  <c:v>1172.9000000000001</c:v>
                </c:pt>
                <c:pt idx="1553">
                  <c:v>1174.5</c:v>
                </c:pt>
                <c:pt idx="1554">
                  <c:v>1176.05</c:v>
                </c:pt>
                <c:pt idx="1555">
                  <c:v>1176.95</c:v>
                </c:pt>
                <c:pt idx="1556">
                  <c:v>1178.6500000000001</c:v>
                </c:pt>
                <c:pt idx="1557">
                  <c:v>1179.4000000000001</c:v>
                </c:pt>
                <c:pt idx="1558">
                  <c:v>1180.95</c:v>
                </c:pt>
                <c:pt idx="1559">
                  <c:v>1181.8499999999999</c:v>
                </c:pt>
                <c:pt idx="1560">
                  <c:v>1183.5999999999999</c:v>
                </c:pt>
                <c:pt idx="1561">
                  <c:v>1184.3499999999999</c:v>
                </c:pt>
                <c:pt idx="1562">
                  <c:v>1185.6500000000001</c:v>
                </c:pt>
                <c:pt idx="1563">
                  <c:v>1186.5</c:v>
                </c:pt>
                <c:pt idx="1564">
                  <c:v>1187.95</c:v>
                </c:pt>
                <c:pt idx="1565">
                  <c:v>1188.9000000000001</c:v>
                </c:pt>
                <c:pt idx="1566">
                  <c:v>1190.3499999999999</c:v>
                </c:pt>
                <c:pt idx="1567">
                  <c:v>1191.0999999999999</c:v>
                </c:pt>
                <c:pt idx="1568">
                  <c:v>1192.55</c:v>
                </c:pt>
                <c:pt idx="1569">
                  <c:v>1193.4000000000001</c:v>
                </c:pt>
                <c:pt idx="1570">
                  <c:v>1194.95</c:v>
                </c:pt>
                <c:pt idx="1571">
                  <c:v>1196.05</c:v>
                </c:pt>
                <c:pt idx="1572">
                  <c:v>1198.0999999999999</c:v>
                </c:pt>
                <c:pt idx="1573">
                  <c:v>1199.05</c:v>
                </c:pt>
                <c:pt idx="1574">
                  <c:v>1200.8499999999999</c:v>
                </c:pt>
                <c:pt idx="1575">
                  <c:v>1201.6500000000001</c:v>
                </c:pt>
                <c:pt idx="1576">
                  <c:v>1203.0999999999999</c:v>
                </c:pt>
                <c:pt idx="1577">
                  <c:v>1204.5</c:v>
                </c:pt>
                <c:pt idx="1578">
                  <c:v>1206.1500000000001</c:v>
                </c:pt>
                <c:pt idx="1579">
                  <c:v>1206.9000000000001</c:v>
                </c:pt>
                <c:pt idx="1580">
                  <c:v>1208.2</c:v>
                </c:pt>
                <c:pt idx="1581">
                  <c:v>1209</c:v>
                </c:pt>
                <c:pt idx="1582">
                  <c:v>1210.25</c:v>
                </c:pt>
                <c:pt idx="1583">
                  <c:v>1211.1500000000001</c:v>
                </c:pt>
                <c:pt idx="1584">
                  <c:v>1212.5</c:v>
                </c:pt>
                <c:pt idx="1585">
                  <c:v>1213.5999999999999</c:v>
                </c:pt>
                <c:pt idx="1586">
                  <c:v>1215.75</c:v>
                </c:pt>
                <c:pt idx="1587">
                  <c:v>1216.6500000000001</c:v>
                </c:pt>
                <c:pt idx="1588">
                  <c:v>1218.3499999999999</c:v>
                </c:pt>
                <c:pt idx="1589">
                  <c:v>1219.3</c:v>
                </c:pt>
                <c:pt idx="1590">
                  <c:v>1220.95</c:v>
                </c:pt>
                <c:pt idx="1591">
                  <c:v>1221.8</c:v>
                </c:pt>
                <c:pt idx="1592">
                  <c:v>1223.1500000000001</c:v>
                </c:pt>
                <c:pt idx="1593">
                  <c:v>1223.95</c:v>
                </c:pt>
                <c:pt idx="1594">
                  <c:v>1226.45</c:v>
                </c:pt>
                <c:pt idx="1595">
                  <c:v>1227.3</c:v>
                </c:pt>
                <c:pt idx="1596">
                  <c:v>1229.2</c:v>
                </c:pt>
                <c:pt idx="1597">
                  <c:v>1231.05</c:v>
                </c:pt>
                <c:pt idx="1598">
                  <c:v>1232.5999999999999</c:v>
                </c:pt>
                <c:pt idx="1599">
                  <c:v>1234</c:v>
                </c:pt>
                <c:pt idx="1600">
                  <c:v>1235.95</c:v>
                </c:pt>
                <c:pt idx="1601">
                  <c:v>1236.8499999999999</c:v>
                </c:pt>
                <c:pt idx="1602">
                  <c:v>1238.4000000000001</c:v>
                </c:pt>
                <c:pt idx="1603">
                  <c:v>1239.1500000000001</c:v>
                </c:pt>
                <c:pt idx="1604">
                  <c:v>1240.75</c:v>
                </c:pt>
                <c:pt idx="1605">
                  <c:v>1241.7</c:v>
                </c:pt>
                <c:pt idx="1606">
                  <c:v>1243.4000000000001</c:v>
                </c:pt>
                <c:pt idx="1607">
                  <c:v>1245.7</c:v>
                </c:pt>
                <c:pt idx="1608">
                  <c:v>1247.0999999999999</c:v>
                </c:pt>
                <c:pt idx="1609">
                  <c:v>1248.4000000000001</c:v>
                </c:pt>
                <c:pt idx="1610">
                  <c:v>1249.75</c:v>
                </c:pt>
                <c:pt idx="1611">
                  <c:v>1250.6500000000001</c:v>
                </c:pt>
                <c:pt idx="1612">
                  <c:v>1252.2</c:v>
                </c:pt>
                <c:pt idx="1613">
                  <c:v>1253.5</c:v>
                </c:pt>
                <c:pt idx="1614">
                  <c:v>1254.8</c:v>
                </c:pt>
                <c:pt idx="1615">
                  <c:v>1255.5999999999999</c:v>
                </c:pt>
                <c:pt idx="1616">
                  <c:v>1257</c:v>
                </c:pt>
                <c:pt idx="1617">
                  <c:v>1257.8</c:v>
                </c:pt>
                <c:pt idx="1618">
                  <c:v>1259.2</c:v>
                </c:pt>
                <c:pt idx="1619">
                  <c:v>1260.4000000000001</c:v>
                </c:pt>
                <c:pt idx="1620">
                  <c:v>1261.25</c:v>
                </c:pt>
                <c:pt idx="1621">
                  <c:v>1262.45</c:v>
                </c:pt>
                <c:pt idx="1622">
                  <c:v>1264.2</c:v>
                </c:pt>
                <c:pt idx="1623">
                  <c:v>1264.95</c:v>
                </c:pt>
                <c:pt idx="1624">
                  <c:v>1266.4000000000001</c:v>
                </c:pt>
                <c:pt idx="1625">
                  <c:v>1267.3</c:v>
                </c:pt>
                <c:pt idx="1626">
                  <c:v>1269.05</c:v>
                </c:pt>
                <c:pt idx="1627">
                  <c:v>1269.95</c:v>
                </c:pt>
                <c:pt idx="1628">
                  <c:v>1271.6500000000001</c:v>
                </c:pt>
                <c:pt idx="1629">
                  <c:v>1272.5999999999999</c:v>
                </c:pt>
                <c:pt idx="1630">
                  <c:v>1274.3499999999999</c:v>
                </c:pt>
                <c:pt idx="1631">
                  <c:v>1275.1500000000001</c:v>
                </c:pt>
                <c:pt idx="1632">
                  <c:v>1277</c:v>
                </c:pt>
                <c:pt idx="1633">
                  <c:v>1279.05</c:v>
                </c:pt>
                <c:pt idx="1634">
                  <c:v>1280.45</c:v>
                </c:pt>
                <c:pt idx="1635">
                  <c:v>1281.25</c:v>
                </c:pt>
                <c:pt idx="1636">
                  <c:v>1282.55</c:v>
                </c:pt>
                <c:pt idx="1637">
                  <c:v>1283.4000000000001</c:v>
                </c:pt>
                <c:pt idx="1638">
                  <c:v>1284.75</c:v>
                </c:pt>
                <c:pt idx="1639">
                  <c:v>1285.5999999999999</c:v>
                </c:pt>
                <c:pt idx="1640">
                  <c:v>1287.3</c:v>
                </c:pt>
                <c:pt idx="1641">
                  <c:v>1288.25</c:v>
                </c:pt>
                <c:pt idx="1642">
                  <c:v>1289.8499999999999</c:v>
                </c:pt>
                <c:pt idx="1643">
                  <c:v>1291.2</c:v>
                </c:pt>
                <c:pt idx="1644">
                  <c:v>1293</c:v>
                </c:pt>
                <c:pt idx="1645">
                  <c:v>1293.95</c:v>
                </c:pt>
                <c:pt idx="1646">
                  <c:v>1296.0999999999999</c:v>
                </c:pt>
                <c:pt idx="1647">
                  <c:v>1297.75</c:v>
                </c:pt>
                <c:pt idx="1648">
                  <c:v>1298.75</c:v>
                </c:pt>
                <c:pt idx="1649">
                  <c:v>1300.4000000000001</c:v>
                </c:pt>
                <c:pt idx="1650">
                  <c:v>1302.0999999999999</c:v>
                </c:pt>
                <c:pt idx="1651">
                  <c:v>1302.95</c:v>
                </c:pt>
                <c:pt idx="1652">
                  <c:v>1304.45</c:v>
                </c:pt>
                <c:pt idx="1653">
                  <c:v>1306</c:v>
                </c:pt>
                <c:pt idx="1654">
                  <c:v>1307.75</c:v>
                </c:pt>
                <c:pt idx="1655">
                  <c:v>1309.5</c:v>
                </c:pt>
                <c:pt idx="1656">
                  <c:v>1311.75</c:v>
                </c:pt>
                <c:pt idx="1657">
                  <c:v>1313.55</c:v>
                </c:pt>
                <c:pt idx="1658">
                  <c:v>1315.55</c:v>
                </c:pt>
                <c:pt idx="1659">
                  <c:v>1317.25</c:v>
                </c:pt>
                <c:pt idx="1660">
                  <c:v>1319.05</c:v>
                </c:pt>
                <c:pt idx="1661">
                  <c:v>1320.3</c:v>
                </c:pt>
                <c:pt idx="1662">
                  <c:v>1322.25</c:v>
                </c:pt>
                <c:pt idx="1663">
                  <c:v>1324.1</c:v>
                </c:pt>
                <c:pt idx="1664">
                  <c:v>1326.2</c:v>
                </c:pt>
                <c:pt idx="1665">
                  <c:v>1327.75</c:v>
                </c:pt>
                <c:pt idx="1666">
                  <c:v>1329.7</c:v>
                </c:pt>
                <c:pt idx="1667">
                  <c:v>1330.55</c:v>
                </c:pt>
                <c:pt idx="1668">
                  <c:v>1332</c:v>
                </c:pt>
                <c:pt idx="1669">
                  <c:v>1333.1</c:v>
                </c:pt>
                <c:pt idx="1670">
                  <c:v>1335.3</c:v>
                </c:pt>
                <c:pt idx="1671">
                  <c:v>1336.85</c:v>
                </c:pt>
                <c:pt idx="1672">
                  <c:v>1338.45</c:v>
                </c:pt>
                <c:pt idx="1673">
                  <c:v>1339.4</c:v>
                </c:pt>
                <c:pt idx="1674">
                  <c:v>1341.1</c:v>
                </c:pt>
                <c:pt idx="1675">
                  <c:v>1342.65</c:v>
                </c:pt>
                <c:pt idx="1676">
                  <c:v>1344.5</c:v>
                </c:pt>
                <c:pt idx="1677">
                  <c:v>1345.75</c:v>
                </c:pt>
                <c:pt idx="1678">
                  <c:v>1347.45</c:v>
                </c:pt>
                <c:pt idx="1679">
                  <c:v>1349.2</c:v>
                </c:pt>
                <c:pt idx="1680">
                  <c:v>1350.55</c:v>
                </c:pt>
                <c:pt idx="1681">
                  <c:v>1351.65</c:v>
                </c:pt>
                <c:pt idx="1682">
                  <c:v>1352.95</c:v>
                </c:pt>
                <c:pt idx="1683">
                  <c:v>1354.7</c:v>
                </c:pt>
                <c:pt idx="1684">
                  <c:v>1356</c:v>
                </c:pt>
                <c:pt idx="1685">
                  <c:v>1357.1</c:v>
                </c:pt>
                <c:pt idx="1686">
                  <c:v>1358.4</c:v>
                </c:pt>
                <c:pt idx="1687">
                  <c:v>1359.25</c:v>
                </c:pt>
                <c:pt idx="1688">
                  <c:v>1360.45</c:v>
                </c:pt>
                <c:pt idx="1689">
                  <c:v>1361.3</c:v>
                </c:pt>
                <c:pt idx="1690">
                  <c:v>1362.6</c:v>
                </c:pt>
                <c:pt idx="1691">
                  <c:v>1363.7</c:v>
                </c:pt>
                <c:pt idx="1692">
                  <c:v>1364.9</c:v>
                </c:pt>
                <c:pt idx="1693">
                  <c:v>1365.9</c:v>
                </c:pt>
                <c:pt idx="1694">
                  <c:v>1367.1</c:v>
                </c:pt>
                <c:pt idx="1695">
                  <c:v>1368.35</c:v>
                </c:pt>
                <c:pt idx="1696">
                  <c:v>1369.65</c:v>
                </c:pt>
                <c:pt idx="1697">
                  <c:v>1370.8</c:v>
                </c:pt>
                <c:pt idx="1698">
                  <c:v>1372.1</c:v>
                </c:pt>
                <c:pt idx="1699">
                  <c:v>1373.2</c:v>
                </c:pt>
                <c:pt idx="1700">
                  <c:v>1374.5</c:v>
                </c:pt>
                <c:pt idx="1701">
                  <c:v>1375.5</c:v>
                </c:pt>
                <c:pt idx="1702">
                  <c:v>1376.8</c:v>
                </c:pt>
                <c:pt idx="1703">
                  <c:v>1377.85</c:v>
                </c:pt>
                <c:pt idx="1704">
                  <c:v>1379.1</c:v>
                </c:pt>
                <c:pt idx="1705">
                  <c:v>1380.05</c:v>
                </c:pt>
                <c:pt idx="1706">
                  <c:v>1381.25</c:v>
                </c:pt>
                <c:pt idx="1707">
                  <c:v>1382.5</c:v>
                </c:pt>
                <c:pt idx="1708">
                  <c:v>1383.35</c:v>
                </c:pt>
                <c:pt idx="1709">
                  <c:v>1384.5</c:v>
                </c:pt>
                <c:pt idx="1710">
                  <c:v>1385.9</c:v>
                </c:pt>
                <c:pt idx="1711">
                  <c:v>1387.05</c:v>
                </c:pt>
                <c:pt idx="1712">
                  <c:v>1388.25</c:v>
                </c:pt>
                <c:pt idx="1713">
                  <c:v>1389.2</c:v>
                </c:pt>
                <c:pt idx="1714">
                  <c:v>1390.8</c:v>
                </c:pt>
                <c:pt idx="1715">
                  <c:v>1392</c:v>
                </c:pt>
                <c:pt idx="1716">
                  <c:v>1393.35</c:v>
                </c:pt>
                <c:pt idx="1717">
                  <c:v>1394.5</c:v>
                </c:pt>
                <c:pt idx="1718">
                  <c:v>1395.8</c:v>
                </c:pt>
                <c:pt idx="1719">
                  <c:v>1397.2</c:v>
                </c:pt>
                <c:pt idx="1720">
                  <c:v>1398.55</c:v>
                </c:pt>
                <c:pt idx="1721">
                  <c:v>1399.45</c:v>
                </c:pt>
                <c:pt idx="1722">
                  <c:v>1401.1</c:v>
                </c:pt>
                <c:pt idx="1723">
                  <c:v>1402.55</c:v>
                </c:pt>
                <c:pt idx="1724">
                  <c:v>1404.6</c:v>
                </c:pt>
                <c:pt idx="1725">
                  <c:v>1406.5</c:v>
                </c:pt>
                <c:pt idx="1726">
                  <c:v>1408.25</c:v>
                </c:pt>
                <c:pt idx="1727">
                  <c:v>1409.95</c:v>
                </c:pt>
                <c:pt idx="1728">
                  <c:v>1411.7</c:v>
                </c:pt>
                <c:pt idx="1729">
                  <c:v>1413.25</c:v>
                </c:pt>
                <c:pt idx="1730">
                  <c:v>1414.75</c:v>
                </c:pt>
                <c:pt idx="1731">
                  <c:v>1416.05</c:v>
                </c:pt>
                <c:pt idx="1732">
                  <c:v>1417.25</c:v>
                </c:pt>
                <c:pt idx="1733">
                  <c:v>1418.5</c:v>
                </c:pt>
                <c:pt idx="1734">
                  <c:v>1419.9</c:v>
                </c:pt>
                <c:pt idx="1735">
                  <c:v>1420.8</c:v>
                </c:pt>
                <c:pt idx="1736">
                  <c:v>1422.1</c:v>
                </c:pt>
                <c:pt idx="1737">
                  <c:v>1422.95</c:v>
                </c:pt>
                <c:pt idx="1738">
                  <c:v>1424.35</c:v>
                </c:pt>
                <c:pt idx="1739">
                  <c:v>1425.7</c:v>
                </c:pt>
                <c:pt idx="1740">
                  <c:v>1427</c:v>
                </c:pt>
                <c:pt idx="1741">
                  <c:v>1427.85</c:v>
                </c:pt>
                <c:pt idx="1742">
                  <c:v>1429.2</c:v>
                </c:pt>
                <c:pt idx="1743">
                  <c:v>1430.25</c:v>
                </c:pt>
                <c:pt idx="1744">
                  <c:v>1431.6</c:v>
                </c:pt>
                <c:pt idx="1745">
                  <c:v>1432.8</c:v>
                </c:pt>
                <c:pt idx="1746">
                  <c:v>1434.25</c:v>
                </c:pt>
                <c:pt idx="1747">
                  <c:v>1435.45</c:v>
                </c:pt>
                <c:pt idx="1748">
                  <c:v>1436.7</c:v>
                </c:pt>
                <c:pt idx="1749">
                  <c:v>1437.65</c:v>
                </c:pt>
                <c:pt idx="1750">
                  <c:v>1439.15</c:v>
                </c:pt>
                <c:pt idx="1751">
                  <c:v>1440.4</c:v>
                </c:pt>
                <c:pt idx="1752">
                  <c:v>1441.8</c:v>
                </c:pt>
                <c:pt idx="1753">
                  <c:v>1443.05</c:v>
                </c:pt>
                <c:pt idx="1754">
                  <c:v>1444.4</c:v>
                </c:pt>
                <c:pt idx="1755">
                  <c:v>1445.55</c:v>
                </c:pt>
                <c:pt idx="1756">
                  <c:v>1446.95</c:v>
                </c:pt>
                <c:pt idx="1757">
                  <c:v>1448.2</c:v>
                </c:pt>
                <c:pt idx="1758">
                  <c:v>1449.35</c:v>
                </c:pt>
                <c:pt idx="1759">
                  <c:v>1450.25</c:v>
                </c:pt>
                <c:pt idx="1760">
                  <c:v>1451.6</c:v>
                </c:pt>
                <c:pt idx="1761">
                  <c:v>1452.45</c:v>
                </c:pt>
                <c:pt idx="1762">
                  <c:v>1453.9</c:v>
                </c:pt>
                <c:pt idx="1763">
                  <c:v>1454.8</c:v>
                </c:pt>
                <c:pt idx="1764">
                  <c:v>1456.2</c:v>
                </c:pt>
                <c:pt idx="1765">
                  <c:v>1457.55</c:v>
                </c:pt>
                <c:pt idx="1766">
                  <c:v>1459</c:v>
                </c:pt>
                <c:pt idx="1767">
                  <c:v>1459.85</c:v>
                </c:pt>
                <c:pt idx="1768">
                  <c:v>1461.3</c:v>
                </c:pt>
                <c:pt idx="1769">
                  <c:v>1462.6</c:v>
                </c:pt>
                <c:pt idx="1770">
                  <c:v>1463.95</c:v>
                </c:pt>
                <c:pt idx="1771">
                  <c:v>1464.85</c:v>
                </c:pt>
                <c:pt idx="1772">
                  <c:v>1466.45</c:v>
                </c:pt>
                <c:pt idx="1773">
                  <c:v>1467.65</c:v>
                </c:pt>
                <c:pt idx="1774">
                  <c:v>1468.95</c:v>
                </c:pt>
                <c:pt idx="1775">
                  <c:v>1469.95</c:v>
                </c:pt>
                <c:pt idx="1776">
                  <c:v>1471.35</c:v>
                </c:pt>
                <c:pt idx="1777">
                  <c:v>1472.25</c:v>
                </c:pt>
                <c:pt idx="1778">
                  <c:v>1473.6</c:v>
                </c:pt>
                <c:pt idx="1779">
                  <c:v>1474.55</c:v>
                </c:pt>
                <c:pt idx="1780">
                  <c:v>1475.9</c:v>
                </c:pt>
                <c:pt idx="1781">
                  <c:v>1477.1</c:v>
                </c:pt>
                <c:pt idx="1782">
                  <c:v>1478.35</c:v>
                </c:pt>
                <c:pt idx="1783">
                  <c:v>1479.45</c:v>
                </c:pt>
                <c:pt idx="1784">
                  <c:v>1480.8</c:v>
                </c:pt>
                <c:pt idx="1785">
                  <c:v>1481.95</c:v>
                </c:pt>
                <c:pt idx="1786">
                  <c:v>1483.35</c:v>
                </c:pt>
                <c:pt idx="1787">
                  <c:v>1484.25</c:v>
                </c:pt>
                <c:pt idx="1788">
                  <c:v>1485.55</c:v>
                </c:pt>
                <c:pt idx="1789">
                  <c:v>1486.75</c:v>
                </c:pt>
                <c:pt idx="1790">
                  <c:v>1488.15</c:v>
                </c:pt>
                <c:pt idx="1791">
                  <c:v>1489.25</c:v>
                </c:pt>
                <c:pt idx="1792">
                  <c:v>1490.5</c:v>
                </c:pt>
                <c:pt idx="1793">
                  <c:v>1491.6</c:v>
                </c:pt>
                <c:pt idx="1794">
                  <c:v>1493.05</c:v>
                </c:pt>
                <c:pt idx="1795">
                  <c:v>1493.95</c:v>
                </c:pt>
                <c:pt idx="1796">
                  <c:v>1495.15</c:v>
                </c:pt>
                <c:pt idx="1797">
                  <c:v>1496.05</c:v>
                </c:pt>
                <c:pt idx="1798">
                  <c:v>1497.5</c:v>
                </c:pt>
                <c:pt idx="1799">
                  <c:v>1498.5</c:v>
                </c:pt>
                <c:pt idx="1800">
                  <c:v>1499.75</c:v>
                </c:pt>
                <c:pt idx="1801">
                  <c:v>1501.05</c:v>
                </c:pt>
                <c:pt idx="1802">
                  <c:v>1502.15</c:v>
                </c:pt>
                <c:pt idx="1803">
                  <c:v>1503.1</c:v>
                </c:pt>
                <c:pt idx="1804">
                  <c:v>1504.7</c:v>
                </c:pt>
                <c:pt idx="1805">
                  <c:v>1505.75</c:v>
                </c:pt>
                <c:pt idx="1806">
                  <c:v>1507.4</c:v>
                </c:pt>
                <c:pt idx="1807">
                  <c:v>1508.25</c:v>
                </c:pt>
                <c:pt idx="1808">
                  <c:v>1509.9</c:v>
                </c:pt>
                <c:pt idx="1809">
                  <c:v>1511.15</c:v>
                </c:pt>
                <c:pt idx="1810">
                  <c:v>1512.6</c:v>
                </c:pt>
                <c:pt idx="1811">
                  <c:v>1514</c:v>
                </c:pt>
                <c:pt idx="1812">
                  <c:v>1515.4</c:v>
                </c:pt>
                <c:pt idx="1813">
                  <c:v>1516.6</c:v>
                </c:pt>
                <c:pt idx="1814">
                  <c:v>1518</c:v>
                </c:pt>
                <c:pt idx="1815">
                  <c:v>1518.9</c:v>
                </c:pt>
                <c:pt idx="1816">
                  <c:v>1520.35</c:v>
                </c:pt>
                <c:pt idx="1817">
                  <c:v>1521.7</c:v>
                </c:pt>
                <c:pt idx="1818">
                  <c:v>1523.2</c:v>
                </c:pt>
                <c:pt idx="1819">
                  <c:v>1524.85</c:v>
                </c:pt>
                <c:pt idx="1820">
                  <c:v>1526.55</c:v>
                </c:pt>
                <c:pt idx="1821">
                  <c:v>1527.6</c:v>
                </c:pt>
                <c:pt idx="1822">
                  <c:v>1529.05</c:v>
                </c:pt>
                <c:pt idx="1823">
                  <c:v>1530.35</c:v>
                </c:pt>
                <c:pt idx="1824">
                  <c:v>1531.9</c:v>
                </c:pt>
                <c:pt idx="1825">
                  <c:v>1533.35</c:v>
                </c:pt>
                <c:pt idx="1826">
                  <c:v>1535.1</c:v>
                </c:pt>
                <c:pt idx="1827">
                  <c:v>1536.05</c:v>
                </c:pt>
                <c:pt idx="1828">
                  <c:v>1537.75</c:v>
                </c:pt>
                <c:pt idx="1829">
                  <c:v>1539.05</c:v>
                </c:pt>
                <c:pt idx="1830">
                  <c:v>1540.6</c:v>
                </c:pt>
                <c:pt idx="1831">
                  <c:v>1541.7</c:v>
                </c:pt>
                <c:pt idx="1832">
                  <c:v>1543.15</c:v>
                </c:pt>
                <c:pt idx="1833">
                  <c:v>1544.05</c:v>
                </c:pt>
                <c:pt idx="1834">
                  <c:v>1545.55</c:v>
                </c:pt>
                <c:pt idx="1835">
                  <c:v>1547.4</c:v>
                </c:pt>
                <c:pt idx="1836">
                  <c:v>1550</c:v>
                </c:pt>
                <c:pt idx="1837">
                  <c:v>1551.55</c:v>
                </c:pt>
                <c:pt idx="1838">
                  <c:v>1553.9</c:v>
                </c:pt>
                <c:pt idx="1839">
                  <c:v>1555.1</c:v>
                </c:pt>
                <c:pt idx="1840">
                  <c:v>1557.05</c:v>
                </c:pt>
                <c:pt idx="1841">
                  <c:v>1558.6</c:v>
                </c:pt>
                <c:pt idx="1842">
                  <c:v>1560</c:v>
                </c:pt>
                <c:pt idx="1843">
                  <c:v>1561.15</c:v>
                </c:pt>
                <c:pt idx="1844">
                  <c:v>1562.45</c:v>
                </c:pt>
                <c:pt idx="1845">
                  <c:v>1563.75</c:v>
                </c:pt>
                <c:pt idx="1846">
                  <c:v>1565.45</c:v>
                </c:pt>
                <c:pt idx="1847">
                  <c:v>1566.35</c:v>
                </c:pt>
                <c:pt idx="1848">
                  <c:v>1567.85</c:v>
                </c:pt>
                <c:pt idx="1849">
                  <c:v>1568.75</c:v>
                </c:pt>
                <c:pt idx="1850">
                  <c:v>1570.4</c:v>
                </c:pt>
                <c:pt idx="1851">
                  <c:v>1571.25</c:v>
                </c:pt>
                <c:pt idx="1852">
                  <c:v>1572.65</c:v>
                </c:pt>
                <c:pt idx="1853">
                  <c:v>1574.05</c:v>
                </c:pt>
                <c:pt idx="1854">
                  <c:v>1575.45</c:v>
                </c:pt>
                <c:pt idx="1855">
                  <c:v>1576.55</c:v>
                </c:pt>
                <c:pt idx="1856">
                  <c:v>1577.9</c:v>
                </c:pt>
                <c:pt idx="1857">
                  <c:v>1578.95</c:v>
                </c:pt>
                <c:pt idx="1858">
                  <c:v>1580.4</c:v>
                </c:pt>
                <c:pt idx="1859">
                  <c:v>1581.65</c:v>
                </c:pt>
                <c:pt idx="1860">
                  <c:v>1582.8</c:v>
                </c:pt>
                <c:pt idx="1861">
                  <c:v>1584.05</c:v>
                </c:pt>
                <c:pt idx="1862">
                  <c:v>1585.35</c:v>
                </c:pt>
                <c:pt idx="1863">
                  <c:v>1586.65</c:v>
                </c:pt>
                <c:pt idx="1864">
                  <c:v>1587.8</c:v>
                </c:pt>
                <c:pt idx="1865">
                  <c:v>1589</c:v>
                </c:pt>
                <c:pt idx="1866">
                  <c:v>1590.2</c:v>
                </c:pt>
                <c:pt idx="1867">
                  <c:v>1591.4</c:v>
                </c:pt>
                <c:pt idx="1868">
                  <c:v>1592.6</c:v>
                </c:pt>
                <c:pt idx="1869">
                  <c:v>1594.05</c:v>
                </c:pt>
                <c:pt idx="1870">
                  <c:v>1595.45</c:v>
                </c:pt>
                <c:pt idx="1871">
                  <c:v>1596.45</c:v>
                </c:pt>
                <c:pt idx="1872">
                  <c:v>1597.9</c:v>
                </c:pt>
                <c:pt idx="1873">
                  <c:v>1598.9</c:v>
                </c:pt>
                <c:pt idx="1874">
                  <c:v>1600.45</c:v>
                </c:pt>
                <c:pt idx="1875">
                  <c:v>1601.75</c:v>
                </c:pt>
                <c:pt idx="1876">
                  <c:v>1603.1</c:v>
                </c:pt>
                <c:pt idx="1877">
                  <c:v>1604.05</c:v>
                </c:pt>
                <c:pt idx="1878">
                  <c:v>1605.45</c:v>
                </c:pt>
                <c:pt idx="1879">
                  <c:v>1606.3</c:v>
                </c:pt>
                <c:pt idx="1880">
                  <c:v>1607.8</c:v>
                </c:pt>
                <c:pt idx="1881">
                  <c:v>1609.15</c:v>
                </c:pt>
                <c:pt idx="1882">
                  <c:v>1610.65</c:v>
                </c:pt>
                <c:pt idx="1883">
                  <c:v>1611.5</c:v>
                </c:pt>
                <c:pt idx="1884">
                  <c:v>1612.85</c:v>
                </c:pt>
                <c:pt idx="1885">
                  <c:v>1614.1</c:v>
                </c:pt>
                <c:pt idx="1886">
                  <c:v>1615.45</c:v>
                </c:pt>
                <c:pt idx="1887">
                  <c:v>1616.7</c:v>
                </c:pt>
                <c:pt idx="1888">
                  <c:v>1617.95</c:v>
                </c:pt>
                <c:pt idx="1889">
                  <c:v>1618.8</c:v>
                </c:pt>
                <c:pt idx="1890">
                  <c:v>1620.45</c:v>
                </c:pt>
                <c:pt idx="1891">
                  <c:v>1621.3</c:v>
                </c:pt>
                <c:pt idx="1892">
                  <c:v>1622.75</c:v>
                </c:pt>
                <c:pt idx="1893">
                  <c:v>1624.1</c:v>
                </c:pt>
                <c:pt idx="1894">
                  <c:v>1625.6</c:v>
                </c:pt>
                <c:pt idx="1895">
                  <c:v>1626.85</c:v>
                </c:pt>
                <c:pt idx="1896">
                  <c:v>1628.15</c:v>
                </c:pt>
                <c:pt idx="1897">
                  <c:v>1629.55</c:v>
                </c:pt>
                <c:pt idx="1898">
                  <c:v>1631.05</c:v>
                </c:pt>
                <c:pt idx="1899">
                  <c:v>1632.5</c:v>
                </c:pt>
                <c:pt idx="1900">
                  <c:v>1634</c:v>
                </c:pt>
                <c:pt idx="1901">
                  <c:v>1635.55</c:v>
                </c:pt>
                <c:pt idx="1902">
                  <c:v>1636.75</c:v>
                </c:pt>
                <c:pt idx="1903">
                  <c:v>1638.15</c:v>
                </c:pt>
                <c:pt idx="1904">
                  <c:v>1639.6</c:v>
                </c:pt>
                <c:pt idx="1905">
                  <c:v>1640.6</c:v>
                </c:pt>
                <c:pt idx="1906">
                  <c:v>1641.85</c:v>
                </c:pt>
                <c:pt idx="1907">
                  <c:v>1643.15</c:v>
                </c:pt>
                <c:pt idx="1908">
                  <c:v>1644.4</c:v>
                </c:pt>
                <c:pt idx="1909">
                  <c:v>1645.75</c:v>
                </c:pt>
                <c:pt idx="1910">
                  <c:v>1647.3</c:v>
                </c:pt>
                <c:pt idx="1911">
                  <c:v>1648.65</c:v>
                </c:pt>
                <c:pt idx="1912">
                  <c:v>1650.2</c:v>
                </c:pt>
                <c:pt idx="1913">
                  <c:v>1651.55</c:v>
                </c:pt>
                <c:pt idx="1914">
                  <c:v>1653.1</c:v>
                </c:pt>
                <c:pt idx="1915">
                  <c:v>1654.45</c:v>
                </c:pt>
                <c:pt idx="1916">
                  <c:v>1656.15</c:v>
                </c:pt>
                <c:pt idx="1917">
                  <c:v>1657.8</c:v>
                </c:pt>
                <c:pt idx="1918">
                  <c:v>1659.25</c:v>
                </c:pt>
                <c:pt idx="1919">
                  <c:v>1660.25</c:v>
                </c:pt>
                <c:pt idx="1920">
                  <c:v>1661.7</c:v>
                </c:pt>
                <c:pt idx="1921">
                  <c:v>1663.05</c:v>
                </c:pt>
                <c:pt idx="1922">
                  <c:v>1664.45</c:v>
                </c:pt>
                <c:pt idx="1923">
                  <c:v>1665.75</c:v>
                </c:pt>
                <c:pt idx="1924">
                  <c:v>1667.25</c:v>
                </c:pt>
                <c:pt idx="1925">
                  <c:v>1668.65</c:v>
                </c:pt>
                <c:pt idx="1926">
                  <c:v>1670.15</c:v>
                </c:pt>
                <c:pt idx="1927">
                  <c:v>1671.5</c:v>
                </c:pt>
                <c:pt idx="1928">
                  <c:v>1672.8</c:v>
                </c:pt>
                <c:pt idx="1929">
                  <c:v>1674.1</c:v>
                </c:pt>
                <c:pt idx="1930">
                  <c:v>1675.65</c:v>
                </c:pt>
                <c:pt idx="1931">
                  <c:v>1677.05</c:v>
                </c:pt>
                <c:pt idx="1932">
                  <c:v>1678.6</c:v>
                </c:pt>
                <c:pt idx="1933">
                  <c:v>1680.35</c:v>
                </c:pt>
                <c:pt idx="1934">
                  <c:v>1681.9</c:v>
                </c:pt>
                <c:pt idx="1935">
                  <c:v>1683.3</c:v>
                </c:pt>
                <c:pt idx="1936">
                  <c:v>1684.6</c:v>
                </c:pt>
                <c:pt idx="1937">
                  <c:v>1685.9</c:v>
                </c:pt>
                <c:pt idx="1938">
                  <c:v>1687.25</c:v>
                </c:pt>
                <c:pt idx="1939">
                  <c:v>1688.55</c:v>
                </c:pt>
                <c:pt idx="1940">
                  <c:v>1689.7</c:v>
                </c:pt>
                <c:pt idx="1941">
                  <c:v>1690.95</c:v>
                </c:pt>
                <c:pt idx="1942">
                  <c:v>1692.25</c:v>
                </c:pt>
                <c:pt idx="1943">
                  <c:v>1693.75</c:v>
                </c:pt>
                <c:pt idx="1944">
                  <c:v>1695.35</c:v>
                </c:pt>
                <c:pt idx="1945">
                  <c:v>1696.65</c:v>
                </c:pt>
                <c:pt idx="1946">
                  <c:v>1698</c:v>
                </c:pt>
                <c:pt idx="1947">
                  <c:v>1699.5</c:v>
                </c:pt>
                <c:pt idx="1948">
                  <c:v>1700.9</c:v>
                </c:pt>
                <c:pt idx="1949">
                  <c:v>1702.25</c:v>
                </c:pt>
                <c:pt idx="1950">
                  <c:v>1703.8</c:v>
                </c:pt>
                <c:pt idx="1951">
                  <c:v>1705.45</c:v>
                </c:pt>
                <c:pt idx="1952">
                  <c:v>1707</c:v>
                </c:pt>
                <c:pt idx="1953">
                  <c:v>1708.5</c:v>
                </c:pt>
                <c:pt idx="1954">
                  <c:v>1709.85</c:v>
                </c:pt>
                <c:pt idx="1955">
                  <c:v>1711.15</c:v>
                </c:pt>
                <c:pt idx="1956">
                  <c:v>1712.6</c:v>
                </c:pt>
                <c:pt idx="1957">
                  <c:v>1714.05</c:v>
                </c:pt>
                <c:pt idx="1958">
                  <c:v>1715.4</c:v>
                </c:pt>
                <c:pt idx="1959">
                  <c:v>1716.7</c:v>
                </c:pt>
                <c:pt idx="1960">
                  <c:v>1718.15</c:v>
                </c:pt>
                <c:pt idx="1961">
                  <c:v>1719.65</c:v>
                </c:pt>
                <c:pt idx="1962">
                  <c:v>1721</c:v>
                </c:pt>
                <c:pt idx="1963">
                  <c:v>1722.25</c:v>
                </c:pt>
                <c:pt idx="1964">
                  <c:v>1723.85</c:v>
                </c:pt>
                <c:pt idx="1965">
                  <c:v>1725.2</c:v>
                </c:pt>
                <c:pt idx="1966">
                  <c:v>1726.65</c:v>
                </c:pt>
                <c:pt idx="1967">
                  <c:v>1728.25</c:v>
                </c:pt>
                <c:pt idx="1968">
                  <c:v>1729.65</c:v>
                </c:pt>
                <c:pt idx="1969">
                  <c:v>1731.05</c:v>
                </c:pt>
                <c:pt idx="1970">
                  <c:v>1732.4</c:v>
                </c:pt>
                <c:pt idx="1971">
                  <c:v>1733.7</c:v>
                </c:pt>
                <c:pt idx="1972">
                  <c:v>1735.05</c:v>
                </c:pt>
                <c:pt idx="1973">
                  <c:v>1736.4</c:v>
                </c:pt>
                <c:pt idx="1974">
                  <c:v>1738.05</c:v>
                </c:pt>
                <c:pt idx="1975">
                  <c:v>1739.35</c:v>
                </c:pt>
                <c:pt idx="1976">
                  <c:v>1740.8</c:v>
                </c:pt>
                <c:pt idx="1977">
                  <c:v>1742.3</c:v>
                </c:pt>
                <c:pt idx="1978">
                  <c:v>1743.95</c:v>
                </c:pt>
                <c:pt idx="1979">
                  <c:v>1745.35</c:v>
                </c:pt>
                <c:pt idx="1980">
                  <c:v>1746.75</c:v>
                </c:pt>
                <c:pt idx="1981">
                  <c:v>1748.1</c:v>
                </c:pt>
                <c:pt idx="1982">
                  <c:v>1749.6</c:v>
                </c:pt>
                <c:pt idx="1983">
                  <c:v>1751.2</c:v>
                </c:pt>
                <c:pt idx="1984">
                  <c:v>1752.6</c:v>
                </c:pt>
                <c:pt idx="1985">
                  <c:v>1754.1</c:v>
                </c:pt>
                <c:pt idx="1986">
                  <c:v>1755.7</c:v>
                </c:pt>
                <c:pt idx="1987">
                  <c:v>1757.3</c:v>
                </c:pt>
                <c:pt idx="1988">
                  <c:v>1758.7</c:v>
                </c:pt>
                <c:pt idx="1989">
                  <c:v>1759.9</c:v>
                </c:pt>
                <c:pt idx="1990">
                  <c:v>1761.3</c:v>
                </c:pt>
                <c:pt idx="1991">
                  <c:v>1762.7</c:v>
                </c:pt>
                <c:pt idx="1992">
                  <c:v>1764.2</c:v>
                </c:pt>
                <c:pt idx="1993">
                  <c:v>1765.5</c:v>
                </c:pt>
                <c:pt idx="1994">
                  <c:v>1767.05</c:v>
                </c:pt>
                <c:pt idx="1995">
                  <c:v>1768.2</c:v>
                </c:pt>
                <c:pt idx="1996">
                  <c:v>1769.55</c:v>
                </c:pt>
                <c:pt idx="1997">
                  <c:v>1771.1</c:v>
                </c:pt>
                <c:pt idx="1998">
                  <c:v>1772.5</c:v>
                </c:pt>
                <c:pt idx="1999">
                  <c:v>1773.95</c:v>
                </c:pt>
                <c:pt idx="2000">
                  <c:v>1775.4</c:v>
                </c:pt>
                <c:pt idx="2001">
                  <c:v>1776.95</c:v>
                </c:pt>
                <c:pt idx="2002">
                  <c:v>1778.35</c:v>
                </c:pt>
                <c:pt idx="2003">
                  <c:v>1779.7</c:v>
                </c:pt>
                <c:pt idx="2004">
                  <c:v>1781</c:v>
                </c:pt>
                <c:pt idx="2005">
                  <c:v>1782.35</c:v>
                </c:pt>
                <c:pt idx="2006">
                  <c:v>1783.8</c:v>
                </c:pt>
                <c:pt idx="2007">
                  <c:v>1785.35</c:v>
                </c:pt>
                <c:pt idx="2008">
                  <c:v>1786.75</c:v>
                </c:pt>
                <c:pt idx="2009">
                  <c:v>1788.2</c:v>
                </c:pt>
                <c:pt idx="2010">
                  <c:v>1789.75</c:v>
                </c:pt>
                <c:pt idx="2011">
                  <c:v>1791.2</c:v>
                </c:pt>
                <c:pt idx="2012">
                  <c:v>1792.55</c:v>
                </c:pt>
                <c:pt idx="2013">
                  <c:v>1793.85</c:v>
                </c:pt>
                <c:pt idx="2014">
                  <c:v>1795.3</c:v>
                </c:pt>
                <c:pt idx="2015">
                  <c:v>1796.7</c:v>
                </c:pt>
                <c:pt idx="2016">
                  <c:v>1798.3</c:v>
                </c:pt>
                <c:pt idx="2017">
                  <c:v>1799.55</c:v>
                </c:pt>
                <c:pt idx="2018">
                  <c:v>1801.2</c:v>
                </c:pt>
                <c:pt idx="2019">
                  <c:v>1802.4</c:v>
                </c:pt>
                <c:pt idx="2020">
                  <c:v>1803.8</c:v>
                </c:pt>
                <c:pt idx="2021">
                  <c:v>1805.05</c:v>
                </c:pt>
                <c:pt idx="2022">
                  <c:v>1806.3</c:v>
                </c:pt>
                <c:pt idx="2023">
                  <c:v>1807.65</c:v>
                </c:pt>
                <c:pt idx="2024">
                  <c:v>1809.2</c:v>
                </c:pt>
                <c:pt idx="2025">
                  <c:v>1810.1</c:v>
                </c:pt>
                <c:pt idx="2026">
                  <c:v>1811.65</c:v>
                </c:pt>
                <c:pt idx="2027">
                  <c:v>1812.85</c:v>
                </c:pt>
                <c:pt idx="2028">
                  <c:v>1814.45</c:v>
                </c:pt>
                <c:pt idx="2029">
                  <c:v>1815.75</c:v>
                </c:pt>
                <c:pt idx="2030">
                  <c:v>1817.2</c:v>
                </c:pt>
                <c:pt idx="2031">
                  <c:v>1818.9</c:v>
                </c:pt>
                <c:pt idx="2032">
                  <c:v>1820.25</c:v>
                </c:pt>
                <c:pt idx="2033">
                  <c:v>1821.75</c:v>
                </c:pt>
                <c:pt idx="2034">
                  <c:v>1823.15</c:v>
                </c:pt>
                <c:pt idx="2035">
                  <c:v>1824.5</c:v>
                </c:pt>
                <c:pt idx="2036">
                  <c:v>1825.85</c:v>
                </c:pt>
                <c:pt idx="2037">
                  <c:v>1827.05</c:v>
                </c:pt>
                <c:pt idx="2038">
                  <c:v>1828.25</c:v>
                </c:pt>
                <c:pt idx="2039">
                  <c:v>1829.25</c:v>
                </c:pt>
                <c:pt idx="2040">
                  <c:v>1830.5</c:v>
                </c:pt>
                <c:pt idx="2041">
                  <c:v>1831.65</c:v>
                </c:pt>
                <c:pt idx="2042">
                  <c:v>1833.3</c:v>
                </c:pt>
                <c:pt idx="2043">
                  <c:v>1834.6</c:v>
                </c:pt>
                <c:pt idx="2044">
                  <c:v>1836.1</c:v>
                </c:pt>
                <c:pt idx="2045">
                  <c:v>1837.45</c:v>
                </c:pt>
                <c:pt idx="2046">
                  <c:v>1839.1</c:v>
                </c:pt>
                <c:pt idx="2047">
                  <c:v>1840.4</c:v>
                </c:pt>
                <c:pt idx="2048">
                  <c:v>1842.3</c:v>
                </c:pt>
                <c:pt idx="2049">
                  <c:v>1844.4</c:v>
                </c:pt>
                <c:pt idx="2050">
                  <c:v>1846.15</c:v>
                </c:pt>
                <c:pt idx="2051">
                  <c:v>1847.95</c:v>
                </c:pt>
                <c:pt idx="2052">
                  <c:v>1849.6</c:v>
                </c:pt>
                <c:pt idx="2053">
                  <c:v>1851.25</c:v>
                </c:pt>
                <c:pt idx="2054">
                  <c:v>1853</c:v>
                </c:pt>
                <c:pt idx="2055">
                  <c:v>1854.4</c:v>
                </c:pt>
                <c:pt idx="2056">
                  <c:v>1856.5</c:v>
                </c:pt>
                <c:pt idx="2057">
                  <c:v>1857.8</c:v>
                </c:pt>
                <c:pt idx="2058">
                  <c:v>1859.4</c:v>
                </c:pt>
                <c:pt idx="2059">
                  <c:v>1860.95</c:v>
                </c:pt>
                <c:pt idx="2060">
                  <c:v>1862.65</c:v>
                </c:pt>
                <c:pt idx="2061">
                  <c:v>1864</c:v>
                </c:pt>
                <c:pt idx="2062">
                  <c:v>1865.8</c:v>
                </c:pt>
                <c:pt idx="2063">
                  <c:v>1867.15</c:v>
                </c:pt>
                <c:pt idx="2064">
                  <c:v>1868.9</c:v>
                </c:pt>
                <c:pt idx="2065">
                  <c:v>1870.35</c:v>
                </c:pt>
                <c:pt idx="2066">
                  <c:v>1872.2</c:v>
                </c:pt>
                <c:pt idx="2067">
                  <c:v>1873.55</c:v>
                </c:pt>
                <c:pt idx="2068">
                  <c:v>1875.1</c:v>
                </c:pt>
                <c:pt idx="2069">
                  <c:v>1876.5</c:v>
                </c:pt>
                <c:pt idx="2070">
                  <c:v>1877.95</c:v>
                </c:pt>
                <c:pt idx="2071">
                  <c:v>1879.4</c:v>
                </c:pt>
                <c:pt idx="2072">
                  <c:v>1880.9</c:v>
                </c:pt>
                <c:pt idx="2073">
                  <c:v>1882.5</c:v>
                </c:pt>
                <c:pt idx="2074">
                  <c:v>1884.05</c:v>
                </c:pt>
                <c:pt idx="2075">
                  <c:v>1885.5</c:v>
                </c:pt>
                <c:pt idx="2076">
                  <c:v>1887.2</c:v>
                </c:pt>
                <c:pt idx="2077">
                  <c:v>1888.85</c:v>
                </c:pt>
                <c:pt idx="2078">
                  <c:v>1890.3</c:v>
                </c:pt>
                <c:pt idx="2079">
                  <c:v>1891.65</c:v>
                </c:pt>
                <c:pt idx="2080">
                  <c:v>1893.15</c:v>
                </c:pt>
                <c:pt idx="2081">
                  <c:v>1894.7</c:v>
                </c:pt>
                <c:pt idx="2082">
                  <c:v>1896.2</c:v>
                </c:pt>
                <c:pt idx="2083">
                  <c:v>1897.6</c:v>
                </c:pt>
                <c:pt idx="2084">
                  <c:v>1899.05</c:v>
                </c:pt>
                <c:pt idx="2085">
                  <c:v>1900.6</c:v>
                </c:pt>
                <c:pt idx="2086">
                  <c:v>1901.95</c:v>
                </c:pt>
                <c:pt idx="2087">
                  <c:v>1903.3</c:v>
                </c:pt>
                <c:pt idx="2088">
                  <c:v>1904.85</c:v>
                </c:pt>
                <c:pt idx="2089">
                  <c:v>1906.4</c:v>
                </c:pt>
                <c:pt idx="2090">
                  <c:v>1907.95</c:v>
                </c:pt>
                <c:pt idx="2091">
                  <c:v>1909.3</c:v>
                </c:pt>
                <c:pt idx="2092">
                  <c:v>1910.8</c:v>
                </c:pt>
                <c:pt idx="2093">
                  <c:v>1912.45</c:v>
                </c:pt>
                <c:pt idx="2094">
                  <c:v>1914.05</c:v>
                </c:pt>
                <c:pt idx="2095">
                  <c:v>1915.45</c:v>
                </c:pt>
                <c:pt idx="2096">
                  <c:v>1917.1</c:v>
                </c:pt>
                <c:pt idx="2097">
                  <c:v>1918.5</c:v>
                </c:pt>
                <c:pt idx="2098">
                  <c:v>1920.05</c:v>
                </c:pt>
                <c:pt idx="2099">
                  <c:v>1921.4</c:v>
                </c:pt>
                <c:pt idx="2100">
                  <c:v>1922.9</c:v>
                </c:pt>
                <c:pt idx="2101">
                  <c:v>1924.25</c:v>
                </c:pt>
                <c:pt idx="2102">
                  <c:v>1925.7</c:v>
                </c:pt>
                <c:pt idx="2103">
                  <c:v>1927.2</c:v>
                </c:pt>
                <c:pt idx="2104">
                  <c:v>1928.65</c:v>
                </c:pt>
                <c:pt idx="2105">
                  <c:v>1930.05</c:v>
                </c:pt>
                <c:pt idx="2106">
                  <c:v>1931.85</c:v>
                </c:pt>
                <c:pt idx="2107">
                  <c:v>1933.15</c:v>
                </c:pt>
                <c:pt idx="2108">
                  <c:v>1934.95</c:v>
                </c:pt>
                <c:pt idx="2109">
                  <c:v>1936.6</c:v>
                </c:pt>
                <c:pt idx="2110">
                  <c:v>1938.25</c:v>
                </c:pt>
                <c:pt idx="2111">
                  <c:v>1939.65</c:v>
                </c:pt>
                <c:pt idx="2112">
                  <c:v>1941.4</c:v>
                </c:pt>
                <c:pt idx="2113">
                  <c:v>1942.95</c:v>
                </c:pt>
                <c:pt idx="2114">
                  <c:v>1944.75</c:v>
                </c:pt>
                <c:pt idx="2115">
                  <c:v>1946.2</c:v>
                </c:pt>
                <c:pt idx="2116">
                  <c:v>1947.6</c:v>
                </c:pt>
                <c:pt idx="2117">
                  <c:v>1949.2</c:v>
                </c:pt>
                <c:pt idx="2118">
                  <c:v>1951.05</c:v>
                </c:pt>
                <c:pt idx="2119">
                  <c:v>1952.7</c:v>
                </c:pt>
                <c:pt idx="2120">
                  <c:v>1954.1</c:v>
                </c:pt>
                <c:pt idx="2121">
                  <c:v>1955.7</c:v>
                </c:pt>
                <c:pt idx="2122">
                  <c:v>1957.3</c:v>
                </c:pt>
                <c:pt idx="2123">
                  <c:v>1958.75</c:v>
                </c:pt>
                <c:pt idx="2124">
                  <c:v>1960.35</c:v>
                </c:pt>
                <c:pt idx="2125">
                  <c:v>1961.75</c:v>
                </c:pt>
                <c:pt idx="2126">
                  <c:v>1963.25</c:v>
                </c:pt>
                <c:pt idx="2127">
                  <c:v>1964.9</c:v>
                </c:pt>
                <c:pt idx="2128">
                  <c:v>1966.6</c:v>
                </c:pt>
                <c:pt idx="2129">
                  <c:v>1967.95</c:v>
                </c:pt>
                <c:pt idx="2130">
                  <c:v>1969.5</c:v>
                </c:pt>
                <c:pt idx="2131">
                  <c:v>1970.85</c:v>
                </c:pt>
                <c:pt idx="2132">
                  <c:v>1972.3</c:v>
                </c:pt>
                <c:pt idx="2133">
                  <c:v>1973.75</c:v>
                </c:pt>
                <c:pt idx="2134">
                  <c:v>1975.45</c:v>
                </c:pt>
                <c:pt idx="2135">
                  <c:v>1977</c:v>
                </c:pt>
                <c:pt idx="2136">
                  <c:v>1978.75</c:v>
                </c:pt>
                <c:pt idx="2137">
                  <c:v>1980.4</c:v>
                </c:pt>
                <c:pt idx="2138">
                  <c:v>1981.9</c:v>
                </c:pt>
                <c:pt idx="2139">
                  <c:v>1983.3</c:v>
                </c:pt>
                <c:pt idx="2140">
                  <c:v>1985</c:v>
                </c:pt>
                <c:pt idx="2141">
                  <c:v>1986.35</c:v>
                </c:pt>
                <c:pt idx="2142">
                  <c:v>1987.9</c:v>
                </c:pt>
                <c:pt idx="2143">
                  <c:v>1989.45</c:v>
                </c:pt>
                <c:pt idx="2144">
                  <c:v>1991.1</c:v>
                </c:pt>
                <c:pt idx="2145">
                  <c:v>1992.5</c:v>
                </c:pt>
                <c:pt idx="2146">
                  <c:v>1994</c:v>
                </c:pt>
                <c:pt idx="2147">
                  <c:v>1995.4</c:v>
                </c:pt>
                <c:pt idx="2148">
                  <c:v>1996.85</c:v>
                </c:pt>
                <c:pt idx="2149">
                  <c:v>1998.25</c:v>
                </c:pt>
                <c:pt idx="2150">
                  <c:v>1999.8</c:v>
                </c:pt>
                <c:pt idx="2151">
                  <c:v>2001.2</c:v>
                </c:pt>
                <c:pt idx="2152">
                  <c:v>2002.7</c:v>
                </c:pt>
                <c:pt idx="2153">
                  <c:v>2004.1</c:v>
                </c:pt>
                <c:pt idx="2154">
                  <c:v>2005.65</c:v>
                </c:pt>
                <c:pt idx="2155">
                  <c:v>2007.1</c:v>
                </c:pt>
                <c:pt idx="2156">
                  <c:v>2008.7</c:v>
                </c:pt>
                <c:pt idx="2157">
                  <c:v>2010.05</c:v>
                </c:pt>
                <c:pt idx="2158">
                  <c:v>2011.5</c:v>
                </c:pt>
                <c:pt idx="2159">
                  <c:v>2013.25</c:v>
                </c:pt>
                <c:pt idx="2160">
                  <c:v>2014.85</c:v>
                </c:pt>
                <c:pt idx="2161">
                  <c:v>2016.15</c:v>
                </c:pt>
                <c:pt idx="2162">
                  <c:v>2017.65</c:v>
                </c:pt>
                <c:pt idx="2163">
                  <c:v>2019.1</c:v>
                </c:pt>
                <c:pt idx="2164">
                  <c:v>2020.6</c:v>
                </c:pt>
                <c:pt idx="2165">
                  <c:v>2022.15</c:v>
                </c:pt>
                <c:pt idx="2166">
                  <c:v>2023.75</c:v>
                </c:pt>
                <c:pt idx="2167">
                  <c:v>2025.05</c:v>
                </c:pt>
                <c:pt idx="2168">
                  <c:v>2026.7</c:v>
                </c:pt>
                <c:pt idx="2169">
                  <c:v>2028.25</c:v>
                </c:pt>
                <c:pt idx="2170">
                  <c:v>2029.8</c:v>
                </c:pt>
                <c:pt idx="2171">
                  <c:v>2031.3</c:v>
                </c:pt>
                <c:pt idx="2172">
                  <c:v>2033</c:v>
                </c:pt>
                <c:pt idx="2173">
                  <c:v>2034.35</c:v>
                </c:pt>
                <c:pt idx="2174">
                  <c:v>2036.2</c:v>
                </c:pt>
                <c:pt idx="2175">
                  <c:v>2037.8</c:v>
                </c:pt>
                <c:pt idx="2176">
                  <c:v>2039.15</c:v>
                </c:pt>
                <c:pt idx="2177">
                  <c:v>2040.35</c:v>
                </c:pt>
                <c:pt idx="2178">
                  <c:v>2041.65</c:v>
                </c:pt>
                <c:pt idx="2179">
                  <c:v>2043</c:v>
                </c:pt>
                <c:pt idx="2180">
                  <c:v>2044.65</c:v>
                </c:pt>
                <c:pt idx="2181">
                  <c:v>2046.05</c:v>
                </c:pt>
                <c:pt idx="2182">
                  <c:v>2047.65</c:v>
                </c:pt>
                <c:pt idx="2183">
                  <c:v>2049</c:v>
                </c:pt>
                <c:pt idx="2184">
                  <c:v>2050.5</c:v>
                </c:pt>
                <c:pt idx="2185">
                  <c:v>2051.9</c:v>
                </c:pt>
                <c:pt idx="2186">
                  <c:v>2053.6999999999998</c:v>
                </c:pt>
                <c:pt idx="2187">
                  <c:v>2056.1</c:v>
                </c:pt>
                <c:pt idx="2188">
                  <c:v>2057.4499999999998</c:v>
                </c:pt>
                <c:pt idx="2189">
                  <c:v>2058.85</c:v>
                </c:pt>
                <c:pt idx="2190">
                  <c:v>2060.5500000000002</c:v>
                </c:pt>
                <c:pt idx="2191">
                  <c:v>2062.15</c:v>
                </c:pt>
                <c:pt idx="2192">
                  <c:v>2063.5</c:v>
                </c:pt>
                <c:pt idx="2193">
                  <c:v>2065.1999999999998</c:v>
                </c:pt>
                <c:pt idx="2194">
                  <c:v>2066.6</c:v>
                </c:pt>
                <c:pt idx="2195">
                  <c:v>2068.25</c:v>
                </c:pt>
                <c:pt idx="2196">
                  <c:v>2069.6</c:v>
                </c:pt>
                <c:pt idx="2197">
                  <c:v>2071.3000000000002</c:v>
                </c:pt>
                <c:pt idx="2198">
                  <c:v>2072.6999999999998</c:v>
                </c:pt>
                <c:pt idx="2199">
                  <c:v>2074.4499999999998</c:v>
                </c:pt>
                <c:pt idx="2200">
                  <c:v>2076</c:v>
                </c:pt>
                <c:pt idx="2201">
                  <c:v>2077.65</c:v>
                </c:pt>
                <c:pt idx="2202">
                  <c:v>2079.4499999999998</c:v>
                </c:pt>
                <c:pt idx="2203">
                  <c:v>2081.0500000000002</c:v>
                </c:pt>
                <c:pt idx="2204">
                  <c:v>2082.65</c:v>
                </c:pt>
                <c:pt idx="2205">
                  <c:v>2084.5</c:v>
                </c:pt>
                <c:pt idx="2206">
                  <c:v>2086.1999999999998</c:v>
                </c:pt>
                <c:pt idx="2207">
                  <c:v>2087.8000000000002</c:v>
                </c:pt>
                <c:pt idx="2208">
                  <c:v>2089.1999999999998</c:v>
                </c:pt>
                <c:pt idx="2209">
                  <c:v>2090.6999999999998</c:v>
                </c:pt>
                <c:pt idx="2210">
                  <c:v>2092.3000000000002</c:v>
                </c:pt>
                <c:pt idx="2211">
                  <c:v>2094</c:v>
                </c:pt>
                <c:pt idx="2212">
                  <c:v>2095.6</c:v>
                </c:pt>
                <c:pt idx="2213">
                  <c:v>2097</c:v>
                </c:pt>
                <c:pt idx="2214">
                  <c:v>2098.6999999999998</c:v>
                </c:pt>
                <c:pt idx="2215">
                  <c:v>2100.1</c:v>
                </c:pt>
                <c:pt idx="2216">
                  <c:v>2101.5500000000002</c:v>
                </c:pt>
                <c:pt idx="2217">
                  <c:v>2103.1</c:v>
                </c:pt>
                <c:pt idx="2218">
                  <c:v>2104.8000000000002</c:v>
                </c:pt>
                <c:pt idx="2219">
                  <c:v>2106.65</c:v>
                </c:pt>
                <c:pt idx="2220">
                  <c:v>2108.25</c:v>
                </c:pt>
                <c:pt idx="2221">
                  <c:v>2109.8000000000002</c:v>
                </c:pt>
                <c:pt idx="2222">
                  <c:v>2111.4499999999998</c:v>
                </c:pt>
                <c:pt idx="2223">
                  <c:v>2113.0500000000002</c:v>
                </c:pt>
                <c:pt idx="2224">
                  <c:v>2114.65</c:v>
                </c:pt>
                <c:pt idx="2225">
                  <c:v>2116.1999999999998</c:v>
                </c:pt>
                <c:pt idx="2226">
                  <c:v>2117.5</c:v>
                </c:pt>
                <c:pt idx="2227">
                  <c:v>2119.1999999999998</c:v>
                </c:pt>
                <c:pt idx="2228">
                  <c:v>2120.6</c:v>
                </c:pt>
                <c:pt idx="2229">
                  <c:v>2122.3000000000002</c:v>
                </c:pt>
                <c:pt idx="2230">
                  <c:v>2123.9499999999998</c:v>
                </c:pt>
                <c:pt idx="2231">
                  <c:v>2125.4</c:v>
                </c:pt>
                <c:pt idx="2232">
                  <c:v>2127.0500000000002</c:v>
                </c:pt>
                <c:pt idx="2233">
                  <c:v>2128.65</c:v>
                </c:pt>
                <c:pt idx="2234">
                  <c:v>2129.9499999999998</c:v>
                </c:pt>
                <c:pt idx="2235">
                  <c:v>2131.8000000000002</c:v>
                </c:pt>
                <c:pt idx="2236">
                  <c:v>2133.3000000000002</c:v>
                </c:pt>
                <c:pt idx="2237">
                  <c:v>2134.6999999999998</c:v>
                </c:pt>
                <c:pt idx="2238">
                  <c:v>2136.4499999999998</c:v>
                </c:pt>
                <c:pt idx="2239">
                  <c:v>2138.15</c:v>
                </c:pt>
                <c:pt idx="2240">
                  <c:v>2140.1</c:v>
                </c:pt>
                <c:pt idx="2241">
                  <c:v>2142.25</c:v>
                </c:pt>
                <c:pt idx="2242">
                  <c:v>2144.5500000000002</c:v>
                </c:pt>
                <c:pt idx="2243">
                  <c:v>2146.4499999999998</c:v>
                </c:pt>
                <c:pt idx="2244">
                  <c:v>2147.9499999999998</c:v>
                </c:pt>
                <c:pt idx="2245">
                  <c:v>2150.0500000000002</c:v>
                </c:pt>
                <c:pt idx="2246">
                  <c:v>2151.5500000000002</c:v>
                </c:pt>
                <c:pt idx="2247">
                  <c:v>2153.25</c:v>
                </c:pt>
                <c:pt idx="2248">
                  <c:v>2155.15</c:v>
                </c:pt>
                <c:pt idx="2249">
                  <c:v>2156.6999999999998</c:v>
                </c:pt>
                <c:pt idx="2250">
                  <c:v>2158.15</c:v>
                </c:pt>
                <c:pt idx="2251">
                  <c:v>2159.65</c:v>
                </c:pt>
                <c:pt idx="2252">
                  <c:v>2161.15</c:v>
                </c:pt>
                <c:pt idx="2253">
                  <c:v>2162.8000000000002</c:v>
                </c:pt>
                <c:pt idx="2254">
                  <c:v>2164.4</c:v>
                </c:pt>
                <c:pt idx="2255">
                  <c:v>2166</c:v>
                </c:pt>
                <c:pt idx="2256">
                  <c:v>2167.5</c:v>
                </c:pt>
                <c:pt idx="2257">
                  <c:v>2169.1</c:v>
                </c:pt>
                <c:pt idx="2258">
                  <c:v>2170.65</c:v>
                </c:pt>
                <c:pt idx="2259">
                  <c:v>2172.35</c:v>
                </c:pt>
                <c:pt idx="2260">
                  <c:v>2174.1999999999998</c:v>
                </c:pt>
                <c:pt idx="2261">
                  <c:v>2175.8000000000002</c:v>
                </c:pt>
                <c:pt idx="2262">
                  <c:v>2177.65</c:v>
                </c:pt>
                <c:pt idx="2263">
                  <c:v>2179.5</c:v>
                </c:pt>
                <c:pt idx="2264">
                  <c:v>2180.85</c:v>
                </c:pt>
                <c:pt idx="2265">
                  <c:v>2182.65</c:v>
                </c:pt>
                <c:pt idx="2266">
                  <c:v>2183.9</c:v>
                </c:pt>
                <c:pt idx="2267">
                  <c:v>2185.4499999999998</c:v>
                </c:pt>
                <c:pt idx="2268">
                  <c:v>2187.15</c:v>
                </c:pt>
                <c:pt idx="2269">
                  <c:v>2188.9499999999998</c:v>
                </c:pt>
                <c:pt idx="2270">
                  <c:v>2190.15</c:v>
                </c:pt>
                <c:pt idx="2271">
                  <c:v>2191.8000000000002</c:v>
                </c:pt>
                <c:pt idx="2272">
                  <c:v>2193.15</c:v>
                </c:pt>
                <c:pt idx="2273">
                  <c:v>2194.85</c:v>
                </c:pt>
                <c:pt idx="2274">
                  <c:v>2196.4499999999998</c:v>
                </c:pt>
                <c:pt idx="2275">
                  <c:v>2198.1999999999998</c:v>
                </c:pt>
                <c:pt idx="2276">
                  <c:v>2199.5</c:v>
                </c:pt>
                <c:pt idx="2277">
                  <c:v>2201.1999999999998</c:v>
                </c:pt>
                <c:pt idx="2278">
                  <c:v>2202.75</c:v>
                </c:pt>
                <c:pt idx="2279">
                  <c:v>2204.35</c:v>
                </c:pt>
                <c:pt idx="2280">
                  <c:v>2205.75</c:v>
                </c:pt>
                <c:pt idx="2281">
                  <c:v>2207.1999999999998</c:v>
                </c:pt>
                <c:pt idx="2282">
                  <c:v>2208.6999999999998</c:v>
                </c:pt>
                <c:pt idx="2283">
                  <c:v>2210.3000000000002</c:v>
                </c:pt>
                <c:pt idx="2284">
                  <c:v>2211.5500000000002</c:v>
                </c:pt>
                <c:pt idx="2285">
                  <c:v>2213.25</c:v>
                </c:pt>
                <c:pt idx="2286">
                  <c:v>2214.75</c:v>
                </c:pt>
                <c:pt idx="2287">
                  <c:v>2216.6</c:v>
                </c:pt>
                <c:pt idx="2288">
                  <c:v>2218</c:v>
                </c:pt>
                <c:pt idx="2289">
                  <c:v>2219.8000000000002</c:v>
                </c:pt>
                <c:pt idx="2290">
                  <c:v>2221.5</c:v>
                </c:pt>
                <c:pt idx="2291">
                  <c:v>2223.25</c:v>
                </c:pt>
                <c:pt idx="2292">
                  <c:v>2224.8000000000002</c:v>
                </c:pt>
                <c:pt idx="2293">
                  <c:v>2226.5500000000002</c:v>
                </c:pt>
                <c:pt idx="2294">
                  <c:v>2228.15</c:v>
                </c:pt>
                <c:pt idx="2295">
                  <c:v>2229.8000000000002</c:v>
                </c:pt>
                <c:pt idx="2296">
                  <c:v>2231.4</c:v>
                </c:pt>
                <c:pt idx="2297">
                  <c:v>2233.1</c:v>
                </c:pt>
                <c:pt idx="2298">
                  <c:v>2234.5</c:v>
                </c:pt>
                <c:pt idx="2299">
                  <c:v>2236.4</c:v>
                </c:pt>
                <c:pt idx="2300">
                  <c:v>2237.85</c:v>
                </c:pt>
                <c:pt idx="2301">
                  <c:v>2239.35</c:v>
                </c:pt>
                <c:pt idx="2302">
                  <c:v>2241.0500000000002</c:v>
                </c:pt>
                <c:pt idx="2303">
                  <c:v>2242.8000000000002</c:v>
                </c:pt>
                <c:pt idx="2304">
                  <c:v>2244.35</c:v>
                </c:pt>
                <c:pt idx="2305">
                  <c:v>2246.25</c:v>
                </c:pt>
                <c:pt idx="2306">
                  <c:v>2247.65</c:v>
                </c:pt>
                <c:pt idx="2307">
                  <c:v>2249.35</c:v>
                </c:pt>
                <c:pt idx="2308">
                  <c:v>2251.4</c:v>
                </c:pt>
                <c:pt idx="2309">
                  <c:v>2253.0500000000002</c:v>
                </c:pt>
                <c:pt idx="2310">
                  <c:v>2254.4499999999998</c:v>
                </c:pt>
                <c:pt idx="2311">
                  <c:v>2256.15</c:v>
                </c:pt>
                <c:pt idx="2312">
                  <c:v>2257.6999999999998</c:v>
                </c:pt>
                <c:pt idx="2313">
                  <c:v>2259.4</c:v>
                </c:pt>
                <c:pt idx="2314">
                  <c:v>2261.1999999999998</c:v>
                </c:pt>
                <c:pt idx="2315">
                  <c:v>2263.0500000000002</c:v>
                </c:pt>
                <c:pt idx="2316">
                  <c:v>2264.65</c:v>
                </c:pt>
                <c:pt idx="2317">
                  <c:v>2266.4499999999998</c:v>
                </c:pt>
                <c:pt idx="2318">
                  <c:v>2268</c:v>
                </c:pt>
                <c:pt idx="2319">
                  <c:v>2269.6</c:v>
                </c:pt>
                <c:pt idx="2320">
                  <c:v>2271.3000000000002</c:v>
                </c:pt>
                <c:pt idx="2321">
                  <c:v>2273.15</c:v>
                </c:pt>
                <c:pt idx="2322">
                  <c:v>2274.75</c:v>
                </c:pt>
                <c:pt idx="2323">
                  <c:v>2276.35</c:v>
                </c:pt>
                <c:pt idx="2324">
                  <c:v>2278</c:v>
                </c:pt>
                <c:pt idx="2325">
                  <c:v>2279.6</c:v>
                </c:pt>
                <c:pt idx="2326">
                  <c:v>2281.35</c:v>
                </c:pt>
                <c:pt idx="2327">
                  <c:v>2283.0500000000002</c:v>
                </c:pt>
                <c:pt idx="2328">
                  <c:v>2284.5500000000002</c:v>
                </c:pt>
                <c:pt idx="2329">
                  <c:v>2286.1999999999998</c:v>
                </c:pt>
                <c:pt idx="2330">
                  <c:v>2288</c:v>
                </c:pt>
                <c:pt idx="2331">
                  <c:v>2290.0500000000002</c:v>
                </c:pt>
                <c:pt idx="2332">
                  <c:v>2291.4</c:v>
                </c:pt>
                <c:pt idx="2333">
                  <c:v>2293.3000000000002</c:v>
                </c:pt>
                <c:pt idx="2334">
                  <c:v>2294.85</c:v>
                </c:pt>
                <c:pt idx="2335">
                  <c:v>2296.5</c:v>
                </c:pt>
                <c:pt idx="2336">
                  <c:v>2298.25</c:v>
                </c:pt>
                <c:pt idx="2337">
                  <c:v>2299.8000000000002</c:v>
                </c:pt>
                <c:pt idx="2338">
                  <c:v>2301.35</c:v>
                </c:pt>
                <c:pt idx="2339">
                  <c:v>2303.1</c:v>
                </c:pt>
                <c:pt idx="2340">
                  <c:v>2304.9499999999998</c:v>
                </c:pt>
                <c:pt idx="2341">
                  <c:v>2306.6999999999998</c:v>
                </c:pt>
                <c:pt idx="2342">
                  <c:v>2308.3000000000002</c:v>
                </c:pt>
                <c:pt idx="2343">
                  <c:v>2309.9499999999998</c:v>
                </c:pt>
                <c:pt idx="2344">
                  <c:v>2311.75</c:v>
                </c:pt>
                <c:pt idx="2345">
                  <c:v>2313.5</c:v>
                </c:pt>
                <c:pt idx="2346">
                  <c:v>2314.8000000000002</c:v>
                </c:pt>
                <c:pt idx="2347">
                  <c:v>2316.6</c:v>
                </c:pt>
                <c:pt idx="2348">
                  <c:v>2317.9</c:v>
                </c:pt>
                <c:pt idx="2349">
                  <c:v>2319.75</c:v>
                </c:pt>
                <c:pt idx="2350">
                  <c:v>2321.5</c:v>
                </c:pt>
                <c:pt idx="2351">
                  <c:v>2323.1</c:v>
                </c:pt>
                <c:pt idx="2352">
                  <c:v>2324.75</c:v>
                </c:pt>
                <c:pt idx="2353">
                  <c:v>2326.4499999999998</c:v>
                </c:pt>
                <c:pt idx="2354">
                  <c:v>2328</c:v>
                </c:pt>
                <c:pt idx="2355">
                  <c:v>2329.65</c:v>
                </c:pt>
                <c:pt idx="2356">
                  <c:v>2331.25</c:v>
                </c:pt>
                <c:pt idx="2357">
                  <c:v>2333.1</c:v>
                </c:pt>
                <c:pt idx="2358">
                  <c:v>2334.8000000000002</c:v>
                </c:pt>
                <c:pt idx="2359">
                  <c:v>2336.65</c:v>
                </c:pt>
                <c:pt idx="2360">
                  <c:v>2338.4499999999998</c:v>
                </c:pt>
                <c:pt idx="2361">
                  <c:v>2340.4</c:v>
                </c:pt>
                <c:pt idx="2362">
                  <c:v>2341.75</c:v>
                </c:pt>
                <c:pt idx="2363">
                  <c:v>2343.65</c:v>
                </c:pt>
                <c:pt idx="2364">
                  <c:v>2345.1999999999998</c:v>
                </c:pt>
                <c:pt idx="2365">
                  <c:v>2346.85</c:v>
                </c:pt>
                <c:pt idx="2366">
                  <c:v>2348.4</c:v>
                </c:pt>
                <c:pt idx="2367">
                  <c:v>2350.85</c:v>
                </c:pt>
                <c:pt idx="2368">
                  <c:v>2352.1999999999998</c:v>
                </c:pt>
                <c:pt idx="2369">
                  <c:v>2354.0500000000002</c:v>
                </c:pt>
                <c:pt idx="2370">
                  <c:v>2355.5500000000002</c:v>
                </c:pt>
                <c:pt idx="2371">
                  <c:v>2357.4</c:v>
                </c:pt>
                <c:pt idx="2372">
                  <c:v>2359</c:v>
                </c:pt>
                <c:pt idx="2373">
                  <c:v>2360.85</c:v>
                </c:pt>
                <c:pt idx="2374">
                  <c:v>2362.1</c:v>
                </c:pt>
                <c:pt idx="2375">
                  <c:v>2363.9</c:v>
                </c:pt>
                <c:pt idx="2376">
                  <c:v>2365.5500000000002</c:v>
                </c:pt>
                <c:pt idx="2377">
                  <c:v>2367.5500000000002</c:v>
                </c:pt>
                <c:pt idx="2378">
                  <c:v>2369.5</c:v>
                </c:pt>
                <c:pt idx="2379">
                  <c:v>2371.5500000000002</c:v>
                </c:pt>
                <c:pt idx="2380">
                  <c:v>2372.9499999999998</c:v>
                </c:pt>
                <c:pt idx="2381">
                  <c:v>2374.6999999999998</c:v>
                </c:pt>
                <c:pt idx="2382">
                  <c:v>2376.5500000000002</c:v>
                </c:pt>
                <c:pt idx="2383">
                  <c:v>2378.1999999999998</c:v>
                </c:pt>
                <c:pt idx="2384">
                  <c:v>2379.6999999999998</c:v>
                </c:pt>
                <c:pt idx="2385">
                  <c:v>2381.4499999999998</c:v>
                </c:pt>
                <c:pt idx="2386">
                  <c:v>2382.8000000000002</c:v>
                </c:pt>
                <c:pt idx="2387">
                  <c:v>2384.75</c:v>
                </c:pt>
                <c:pt idx="2388">
                  <c:v>2386.25</c:v>
                </c:pt>
                <c:pt idx="2389">
                  <c:v>2388.1</c:v>
                </c:pt>
                <c:pt idx="2390">
                  <c:v>2389.6999999999998</c:v>
                </c:pt>
                <c:pt idx="2391">
                  <c:v>2391.4499999999998</c:v>
                </c:pt>
                <c:pt idx="2392">
                  <c:v>2393</c:v>
                </c:pt>
                <c:pt idx="2393">
                  <c:v>2394.9499999999998</c:v>
                </c:pt>
                <c:pt idx="2394">
                  <c:v>2396.75</c:v>
                </c:pt>
                <c:pt idx="2395">
                  <c:v>2398.6</c:v>
                </c:pt>
                <c:pt idx="2396">
                  <c:v>2400.25</c:v>
                </c:pt>
                <c:pt idx="2397">
                  <c:v>2402.1</c:v>
                </c:pt>
                <c:pt idx="2398">
                  <c:v>2403.4499999999998</c:v>
                </c:pt>
                <c:pt idx="2399">
                  <c:v>2405.35</c:v>
                </c:pt>
                <c:pt idx="2400">
                  <c:v>2407.1999999999998</c:v>
                </c:pt>
                <c:pt idx="2401">
                  <c:v>2408.85</c:v>
                </c:pt>
                <c:pt idx="2402">
                  <c:v>2410.5</c:v>
                </c:pt>
                <c:pt idx="2403">
                  <c:v>2412.5500000000002</c:v>
                </c:pt>
                <c:pt idx="2404">
                  <c:v>2413.8000000000002</c:v>
                </c:pt>
                <c:pt idx="2405">
                  <c:v>2415.6</c:v>
                </c:pt>
                <c:pt idx="2406">
                  <c:v>2417.3000000000002</c:v>
                </c:pt>
                <c:pt idx="2407">
                  <c:v>2419.1</c:v>
                </c:pt>
                <c:pt idx="2408">
                  <c:v>2420.6</c:v>
                </c:pt>
                <c:pt idx="2409">
                  <c:v>2422.4</c:v>
                </c:pt>
                <c:pt idx="2410">
                  <c:v>2423.8000000000002</c:v>
                </c:pt>
                <c:pt idx="2411">
                  <c:v>2425.5</c:v>
                </c:pt>
                <c:pt idx="2412">
                  <c:v>2427.1999999999998</c:v>
                </c:pt>
                <c:pt idx="2413">
                  <c:v>2429</c:v>
                </c:pt>
                <c:pt idx="2414">
                  <c:v>2430.6</c:v>
                </c:pt>
                <c:pt idx="2415">
                  <c:v>2432.4499999999998</c:v>
                </c:pt>
                <c:pt idx="2416">
                  <c:v>2433.75</c:v>
                </c:pt>
                <c:pt idx="2417">
                  <c:v>2435.75</c:v>
                </c:pt>
                <c:pt idx="2418">
                  <c:v>2437.4</c:v>
                </c:pt>
                <c:pt idx="2419">
                  <c:v>2439.4</c:v>
                </c:pt>
                <c:pt idx="2420">
                  <c:v>2441.0500000000002</c:v>
                </c:pt>
                <c:pt idx="2421">
                  <c:v>2442.9</c:v>
                </c:pt>
                <c:pt idx="2422">
                  <c:v>2444.3000000000002</c:v>
                </c:pt>
                <c:pt idx="2423">
                  <c:v>2446</c:v>
                </c:pt>
                <c:pt idx="2424">
                  <c:v>2447.6999999999998</c:v>
                </c:pt>
                <c:pt idx="2425">
                  <c:v>2449.5500000000002</c:v>
                </c:pt>
                <c:pt idx="2426">
                  <c:v>2451.15</c:v>
                </c:pt>
                <c:pt idx="2427">
                  <c:v>2453.1</c:v>
                </c:pt>
                <c:pt idx="2428">
                  <c:v>2454.5500000000002</c:v>
                </c:pt>
                <c:pt idx="2429">
                  <c:v>2456.5500000000002</c:v>
                </c:pt>
                <c:pt idx="2430">
                  <c:v>2458.4499999999998</c:v>
                </c:pt>
                <c:pt idx="2431">
                  <c:v>2460.5500000000002</c:v>
                </c:pt>
                <c:pt idx="2432">
                  <c:v>2462.1999999999998</c:v>
                </c:pt>
                <c:pt idx="2433">
                  <c:v>2464.25</c:v>
                </c:pt>
                <c:pt idx="2434">
                  <c:v>2465.65</c:v>
                </c:pt>
                <c:pt idx="2435">
                  <c:v>2467.5500000000002</c:v>
                </c:pt>
                <c:pt idx="2436">
                  <c:v>2469.4</c:v>
                </c:pt>
                <c:pt idx="2437">
                  <c:v>2471.15</c:v>
                </c:pt>
                <c:pt idx="2438">
                  <c:v>2472.8000000000002</c:v>
                </c:pt>
                <c:pt idx="2439">
                  <c:v>2474.75</c:v>
                </c:pt>
                <c:pt idx="2440">
                  <c:v>2476.0500000000002</c:v>
                </c:pt>
                <c:pt idx="2441">
                  <c:v>2477.9</c:v>
                </c:pt>
                <c:pt idx="2442">
                  <c:v>2479.65</c:v>
                </c:pt>
                <c:pt idx="2443">
                  <c:v>2481.6</c:v>
                </c:pt>
                <c:pt idx="2444">
                  <c:v>2483.4</c:v>
                </c:pt>
                <c:pt idx="2445">
                  <c:v>2485.1999999999998</c:v>
                </c:pt>
                <c:pt idx="2446">
                  <c:v>2487.1999999999998</c:v>
                </c:pt>
                <c:pt idx="2447">
                  <c:v>2489.25</c:v>
                </c:pt>
                <c:pt idx="2448">
                  <c:v>2490.9</c:v>
                </c:pt>
                <c:pt idx="2449">
                  <c:v>2492.4</c:v>
                </c:pt>
                <c:pt idx="2450">
                  <c:v>2494.1999999999998</c:v>
                </c:pt>
                <c:pt idx="2451">
                  <c:v>2497.1</c:v>
                </c:pt>
                <c:pt idx="2452">
                  <c:v>2499.1999999999998</c:v>
                </c:pt>
                <c:pt idx="2453">
                  <c:v>2501.3000000000002</c:v>
                </c:pt>
                <c:pt idx="2454">
                  <c:v>2503.5500000000002</c:v>
                </c:pt>
                <c:pt idx="2455">
                  <c:v>2505.5500000000002</c:v>
                </c:pt>
                <c:pt idx="2456">
                  <c:v>2507.65</c:v>
                </c:pt>
                <c:pt idx="2457">
                  <c:v>2509.5500000000002</c:v>
                </c:pt>
                <c:pt idx="2458">
                  <c:v>2511.4</c:v>
                </c:pt>
                <c:pt idx="2459">
                  <c:v>2513.3000000000002</c:v>
                </c:pt>
                <c:pt idx="2460">
                  <c:v>2514.85</c:v>
                </c:pt>
                <c:pt idx="2461">
                  <c:v>2516.6999999999998</c:v>
                </c:pt>
                <c:pt idx="2462">
                  <c:v>2518.5500000000002</c:v>
                </c:pt>
                <c:pt idx="2463">
                  <c:v>2520.35</c:v>
                </c:pt>
                <c:pt idx="2464">
                  <c:v>2522.15</c:v>
                </c:pt>
                <c:pt idx="2465">
                  <c:v>2523.8000000000002</c:v>
                </c:pt>
                <c:pt idx="2466">
                  <c:v>2525.65</c:v>
                </c:pt>
                <c:pt idx="2467">
                  <c:v>2527.1999999999998</c:v>
                </c:pt>
                <c:pt idx="2468">
                  <c:v>2528.9</c:v>
                </c:pt>
                <c:pt idx="2469">
                  <c:v>2530.9</c:v>
                </c:pt>
                <c:pt idx="2470">
                  <c:v>2532.5500000000002</c:v>
                </c:pt>
                <c:pt idx="2471">
                  <c:v>2534.65</c:v>
                </c:pt>
                <c:pt idx="2472">
                  <c:v>2536.35</c:v>
                </c:pt>
                <c:pt idx="2473">
                  <c:v>2538.3000000000002</c:v>
                </c:pt>
                <c:pt idx="2474">
                  <c:v>2539.9</c:v>
                </c:pt>
                <c:pt idx="2475">
                  <c:v>2541.75</c:v>
                </c:pt>
                <c:pt idx="2476">
                  <c:v>2543.6</c:v>
                </c:pt>
                <c:pt idx="2477">
                  <c:v>2545.75</c:v>
                </c:pt>
                <c:pt idx="2478">
                  <c:v>2547.8000000000002</c:v>
                </c:pt>
                <c:pt idx="2479">
                  <c:v>2549.75</c:v>
                </c:pt>
                <c:pt idx="2480">
                  <c:v>2551.3000000000002</c:v>
                </c:pt>
                <c:pt idx="2481">
                  <c:v>2553.3000000000002</c:v>
                </c:pt>
                <c:pt idx="2482">
                  <c:v>2555.1999999999998</c:v>
                </c:pt>
                <c:pt idx="2483">
                  <c:v>2557.1</c:v>
                </c:pt>
                <c:pt idx="2484">
                  <c:v>2558.85</c:v>
                </c:pt>
                <c:pt idx="2485">
                  <c:v>2560.85</c:v>
                </c:pt>
                <c:pt idx="2486">
                  <c:v>2562.6999999999998</c:v>
                </c:pt>
                <c:pt idx="2487">
                  <c:v>2564.5500000000002</c:v>
                </c:pt>
                <c:pt idx="2488">
                  <c:v>2566.3000000000002</c:v>
                </c:pt>
                <c:pt idx="2489">
                  <c:v>2568.3000000000002</c:v>
                </c:pt>
                <c:pt idx="2490">
                  <c:v>2570.0500000000002</c:v>
                </c:pt>
                <c:pt idx="2491">
                  <c:v>2572</c:v>
                </c:pt>
                <c:pt idx="2492">
                  <c:v>2573.4</c:v>
                </c:pt>
                <c:pt idx="2493">
                  <c:v>2575.5</c:v>
                </c:pt>
                <c:pt idx="2494">
                  <c:v>2577.1999999999998</c:v>
                </c:pt>
                <c:pt idx="2495">
                  <c:v>2579.25</c:v>
                </c:pt>
                <c:pt idx="2496">
                  <c:v>2581.15</c:v>
                </c:pt>
                <c:pt idx="2497">
                  <c:v>2583.1</c:v>
                </c:pt>
                <c:pt idx="2498">
                  <c:v>2585.15</c:v>
                </c:pt>
                <c:pt idx="2499">
                  <c:v>2586.9499999999998</c:v>
                </c:pt>
                <c:pt idx="2500">
                  <c:v>2588.8000000000002</c:v>
                </c:pt>
                <c:pt idx="2501">
                  <c:v>2590.85</c:v>
                </c:pt>
                <c:pt idx="2502">
                  <c:v>2592.8000000000002</c:v>
                </c:pt>
                <c:pt idx="2503">
                  <c:v>2594.65</c:v>
                </c:pt>
                <c:pt idx="2504">
                  <c:v>2596.4</c:v>
                </c:pt>
                <c:pt idx="2505">
                  <c:v>2598.35</c:v>
                </c:pt>
                <c:pt idx="2506">
                  <c:v>2600.0500000000002</c:v>
                </c:pt>
                <c:pt idx="2507">
                  <c:v>2602.0500000000002</c:v>
                </c:pt>
                <c:pt idx="2508">
                  <c:v>2603.4499999999998</c:v>
                </c:pt>
                <c:pt idx="2509">
                  <c:v>2605.5</c:v>
                </c:pt>
                <c:pt idx="2510">
                  <c:v>2607.5</c:v>
                </c:pt>
                <c:pt idx="2511">
                  <c:v>2609.3000000000002</c:v>
                </c:pt>
                <c:pt idx="2512">
                  <c:v>2610.8000000000002</c:v>
                </c:pt>
                <c:pt idx="2513">
                  <c:v>2612.75</c:v>
                </c:pt>
                <c:pt idx="2514">
                  <c:v>2614.25</c:v>
                </c:pt>
                <c:pt idx="2515">
                  <c:v>2616.4499999999998</c:v>
                </c:pt>
                <c:pt idx="2516">
                  <c:v>2618.25</c:v>
                </c:pt>
                <c:pt idx="2517">
                  <c:v>2620.3000000000002</c:v>
                </c:pt>
                <c:pt idx="2518">
                  <c:v>2621.85</c:v>
                </c:pt>
                <c:pt idx="2519">
                  <c:v>2623.85</c:v>
                </c:pt>
                <c:pt idx="2520">
                  <c:v>2626</c:v>
                </c:pt>
                <c:pt idx="2521">
                  <c:v>2627.85</c:v>
                </c:pt>
                <c:pt idx="2522">
                  <c:v>2629.9</c:v>
                </c:pt>
                <c:pt idx="2523">
                  <c:v>2632</c:v>
                </c:pt>
                <c:pt idx="2524">
                  <c:v>2633.6</c:v>
                </c:pt>
                <c:pt idx="2525">
                  <c:v>2635.55</c:v>
                </c:pt>
                <c:pt idx="2526">
                  <c:v>2637.3</c:v>
                </c:pt>
                <c:pt idx="2527">
                  <c:v>2639.1</c:v>
                </c:pt>
                <c:pt idx="2528">
                  <c:v>2640.65</c:v>
                </c:pt>
                <c:pt idx="2529">
                  <c:v>2642.5</c:v>
                </c:pt>
                <c:pt idx="2530">
                  <c:v>2644.05</c:v>
                </c:pt>
                <c:pt idx="2531">
                  <c:v>2646.05</c:v>
                </c:pt>
                <c:pt idx="2532">
                  <c:v>2647.8</c:v>
                </c:pt>
                <c:pt idx="2533">
                  <c:v>2649.8</c:v>
                </c:pt>
                <c:pt idx="2534">
                  <c:v>2651.35</c:v>
                </c:pt>
                <c:pt idx="2535">
                  <c:v>2653.45</c:v>
                </c:pt>
                <c:pt idx="2536">
                  <c:v>2655.45</c:v>
                </c:pt>
                <c:pt idx="2537">
                  <c:v>2657.45</c:v>
                </c:pt>
                <c:pt idx="2538">
                  <c:v>2659.2</c:v>
                </c:pt>
                <c:pt idx="2539">
                  <c:v>2661.05</c:v>
                </c:pt>
                <c:pt idx="2540">
                  <c:v>2662.8</c:v>
                </c:pt>
                <c:pt idx="2541">
                  <c:v>2664.75</c:v>
                </c:pt>
                <c:pt idx="2542">
                  <c:v>2666.5</c:v>
                </c:pt>
                <c:pt idx="2543">
                  <c:v>2668.35</c:v>
                </c:pt>
                <c:pt idx="2544">
                  <c:v>2669.95</c:v>
                </c:pt>
                <c:pt idx="2545">
                  <c:v>2672</c:v>
                </c:pt>
                <c:pt idx="2546">
                  <c:v>2673.9</c:v>
                </c:pt>
                <c:pt idx="2547">
                  <c:v>2675.9</c:v>
                </c:pt>
                <c:pt idx="2548">
                  <c:v>2678</c:v>
                </c:pt>
                <c:pt idx="2549">
                  <c:v>2680.05</c:v>
                </c:pt>
                <c:pt idx="2550">
                  <c:v>2681.9</c:v>
                </c:pt>
                <c:pt idx="2551">
                  <c:v>2683.8</c:v>
                </c:pt>
                <c:pt idx="2552">
                  <c:v>2685.5</c:v>
                </c:pt>
                <c:pt idx="2553">
                  <c:v>2687.45</c:v>
                </c:pt>
                <c:pt idx="2554">
                  <c:v>2689.05</c:v>
                </c:pt>
                <c:pt idx="2555">
                  <c:v>2691</c:v>
                </c:pt>
                <c:pt idx="2556">
                  <c:v>2692.9</c:v>
                </c:pt>
                <c:pt idx="2557">
                  <c:v>2694.6</c:v>
                </c:pt>
                <c:pt idx="2558">
                  <c:v>2696.6</c:v>
                </c:pt>
                <c:pt idx="2559">
                  <c:v>2698.5</c:v>
                </c:pt>
                <c:pt idx="2560">
                  <c:v>2700.3</c:v>
                </c:pt>
                <c:pt idx="2561">
                  <c:v>2702.15</c:v>
                </c:pt>
                <c:pt idx="2562">
                  <c:v>2703.75</c:v>
                </c:pt>
                <c:pt idx="2563">
                  <c:v>2705.9</c:v>
                </c:pt>
                <c:pt idx="2564">
                  <c:v>2708.05</c:v>
                </c:pt>
                <c:pt idx="2565">
                  <c:v>2710.05</c:v>
                </c:pt>
                <c:pt idx="2566">
                  <c:v>2712</c:v>
                </c:pt>
                <c:pt idx="2567">
                  <c:v>2713.85</c:v>
                </c:pt>
                <c:pt idx="2568">
                  <c:v>2715.5</c:v>
                </c:pt>
                <c:pt idx="2569">
                  <c:v>2717.65</c:v>
                </c:pt>
                <c:pt idx="2570">
                  <c:v>2719.3</c:v>
                </c:pt>
                <c:pt idx="2571">
                  <c:v>2721.35</c:v>
                </c:pt>
                <c:pt idx="2572">
                  <c:v>2723.3</c:v>
                </c:pt>
                <c:pt idx="2573">
                  <c:v>2725.5</c:v>
                </c:pt>
                <c:pt idx="2574">
                  <c:v>2727.45</c:v>
                </c:pt>
                <c:pt idx="2575">
                  <c:v>2729.2</c:v>
                </c:pt>
                <c:pt idx="2576">
                  <c:v>2730.8</c:v>
                </c:pt>
                <c:pt idx="2577">
                  <c:v>2733.35</c:v>
                </c:pt>
                <c:pt idx="2578">
                  <c:v>2735.95</c:v>
                </c:pt>
                <c:pt idx="2579">
                  <c:v>2738.3</c:v>
                </c:pt>
                <c:pt idx="2580">
                  <c:v>2740.4</c:v>
                </c:pt>
                <c:pt idx="2581">
                  <c:v>2742.7</c:v>
                </c:pt>
                <c:pt idx="2582">
                  <c:v>2744.95</c:v>
                </c:pt>
                <c:pt idx="2583">
                  <c:v>2747.15</c:v>
                </c:pt>
                <c:pt idx="2584">
                  <c:v>2749.25</c:v>
                </c:pt>
                <c:pt idx="2585">
                  <c:v>2751.15</c:v>
                </c:pt>
                <c:pt idx="2586">
                  <c:v>2753.2</c:v>
                </c:pt>
                <c:pt idx="2587">
                  <c:v>2755.35</c:v>
                </c:pt>
                <c:pt idx="2588">
                  <c:v>2757.1</c:v>
                </c:pt>
                <c:pt idx="2589">
                  <c:v>2759.15</c:v>
                </c:pt>
                <c:pt idx="2590">
                  <c:v>2760.75</c:v>
                </c:pt>
                <c:pt idx="2591">
                  <c:v>2762.85</c:v>
                </c:pt>
                <c:pt idx="2592">
                  <c:v>2764.75</c:v>
                </c:pt>
                <c:pt idx="2593">
                  <c:v>2766.9</c:v>
                </c:pt>
                <c:pt idx="2594">
                  <c:v>2768.75</c:v>
                </c:pt>
                <c:pt idx="2595">
                  <c:v>2770.75</c:v>
                </c:pt>
                <c:pt idx="2596">
                  <c:v>2772.55</c:v>
                </c:pt>
                <c:pt idx="2597">
                  <c:v>2774.65</c:v>
                </c:pt>
                <c:pt idx="2598">
                  <c:v>2776.4</c:v>
                </c:pt>
                <c:pt idx="2599">
                  <c:v>2778.1</c:v>
                </c:pt>
                <c:pt idx="2600">
                  <c:v>2779.7</c:v>
                </c:pt>
                <c:pt idx="2601">
                  <c:v>2781.85</c:v>
                </c:pt>
                <c:pt idx="2602">
                  <c:v>2783.5</c:v>
                </c:pt>
                <c:pt idx="2603">
                  <c:v>2785.6</c:v>
                </c:pt>
                <c:pt idx="2604">
                  <c:v>2787.2</c:v>
                </c:pt>
                <c:pt idx="2605">
                  <c:v>2789.15</c:v>
                </c:pt>
                <c:pt idx="2606">
                  <c:v>2791.1</c:v>
                </c:pt>
                <c:pt idx="2607">
                  <c:v>2793.1</c:v>
                </c:pt>
                <c:pt idx="2608">
                  <c:v>2794.8</c:v>
                </c:pt>
                <c:pt idx="2609">
                  <c:v>2797.15</c:v>
                </c:pt>
                <c:pt idx="2610">
                  <c:v>2798.9</c:v>
                </c:pt>
                <c:pt idx="2611">
                  <c:v>2800.9</c:v>
                </c:pt>
                <c:pt idx="2612">
                  <c:v>2802.65</c:v>
                </c:pt>
                <c:pt idx="2613">
                  <c:v>2804.7</c:v>
                </c:pt>
                <c:pt idx="2614">
                  <c:v>2807.1</c:v>
                </c:pt>
                <c:pt idx="2615">
                  <c:v>2809</c:v>
                </c:pt>
                <c:pt idx="2616">
                  <c:v>2811.15</c:v>
                </c:pt>
                <c:pt idx="2617">
                  <c:v>2813.2</c:v>
                </c:pt>
                <c:pt idx="2618">
                  <c:v>2815.35</c:v>
                </c:pt>
                <c:pt idx="2619">
                  <c:v>2817.2</c:v>
                </c:pt>
                <c:pt idx="2620">
                  <c:v>2819.05</c:v>
                </c:pt>
                <c:pt idx="2621">
                  <c:v>2821.15</c:v>
                </c:pt>
                <c:pt idx="2622">
                  <c:v>2822.95</c:v>
                </c:pt>
                <c:pt idx="2623">
                  <c:v>2825.05</c:v>
                </c:pt>
                <c:pt idx="2624">
                  <c:v>2826.95</c:v>
                </c:pt>
                <c:pt idx="2625">
                  <c:v>2829.05</c:v>
                </c:pt>
                <c:pt idx="2626">
                  <c:v>2830.95</c:v>
                </c:pt>
                <c:pt idx="2627">
                  <c:v>2833.05</c:v>
                </c:pt>
                <c:pt idx="2628">
                  <c:v>2834.75</c:v>
                </c:pt>
                <c:pt idx="2629">
                  <c:v>2836.85</c:v>
                </c:pt>
                <c:pt idx="2630">
                  <c:v>2838.55</c:v>
                </c:pt>
                <c:pt idx="2631">
                  <c:v>2840.55</c:v>
                </c:pt>
                <c:pt idx="2632">
                  <c:v>2842.7</c:v>
                </c:pt>
                <c:pt idx="2633">
                  <c:v>2844.7</c:v>
                </c:pt>
                <c:pt idx="2634">
                  <c:v>2846.5</c:v>
                </c:pt>
                <c:pt idx="2635">
                  <c:v>2848.4</c:v>
                </c:pt>
                <c:pt idx="2636">
                  <c:v>2850.35</c:v>
                </c:pt>
                <c:pt idx="2637">
                  <c:v>2852.3</c:v>
                </c:pt>
                <c:pt idx="2638">
                  <c:v>2854.45</c:v>
                </c:pt>
                <c:pt idx="2639">
                  <c:v>2856.45</c:v>
                </c:pt>
                <c:pt idx="2640">
                  <c:v>2858.1</c:v>
                </c:pt>
                <c:pt idx="2641">
                  <c:v>2860.05</c:v>
                </c:pt>
                <c:pt idx="2642">
                  <c:v>2862.2</c:v>
                </c:pt>
                <c:pt idx="2643">
                  <c:v>2864.25</c:v>
                </c:pt>
                <c:pt idx="2644">
                  <c:v>2865.95</c:v>
                </c:pt>
                <c:pt idx="2645">
                  <c:v>2868</c:v>
                </c:pt>
                <c:pt idx="2646">
                  <c:v>2870.1</c:v>
                </c:pt>
                <c:pt idx="2647">
                  <c:v>2872</c:v>
                </c:pt>
                <c:pt idx="2648">
                  <c:v>2874.05</c:v>
                </c:pt>
                <c:pt idx="2649">
                  <c:v>2875.9</c:v>
                </c:pt>
                <c:pt idx="2650">
                  <c:v>2877.55</c:v>
                </c:pt>
                <c:pt idx="2651">
                  <c:v>2879.4</c:v>
                </c:pt>
                <c:pt idx="2652">
                  <c:v>2881.15</c:v>
                </c:pt>
                <c:pt idx="2653">
                  <c:v>2883.4</c:v>
                </c:pt>
                <c:pt idx="2654">
                  <c:v>2885.5</c:v>
                </c:pt>
                <c:pt idx="2655">
                  <c:v>2887.45</c:v>
                </c:pt>
                <c:pt idx="2656">
                  <c:v>2889.6</c:v>
                </c:pt>
                <c:pt idx="2657">
                  <c:v>2891.65</c:v>
                </c:pt>
                <c:pt idx="2658">
                  <c:v>2893.45</c:v>
                </c:pt>
                <c:pt idx="2659">
                  <c:v>2895.3</c:v>
                </c:pt>
                <c:pt idx="2660">
                  <c:v>2897.3</c:v>
                </c:pt>
                <c:pt idx="2661">
                  <c:v>2899.15</c:v>
                </c:pt>
                <c:pt idx="2662">
                  <c:v>2901.25</c:v>
                </c:pt>
                <c:pt idx="2663">
                  <c:v>2903.2</c:v>
                </c:pt>
                <c:pt idx="2664">
                  <c:v>2905.05</c:v>
                </c:pt>
                <c:pt idx="2665">
                  <c:v>2906.95</c:v>
                </c:pt>
                <c:pt idx="2666">
                  <c:v>2909.05</c:v>
                </c:pt>
                <c:pt idx="2667">
                  <c:v>2910.9</c:v>
                </c:pt>
                <c:pt idx="2668">
                  <c:v>2913.05</c:v>
                </c:pt>
                <c:pt idx="2669">
                  <c:v>2915</c:v>
                </c:pt>
                <c:pt idx="2670">
                  <c:v>2916.8</c:v>
                </c:pt>
                <c:pt idx="2671">
                  <c:v>2918.7</c:v>
                </c:pt>
                <c:pt idx="2672">
                  <c:v>2920.7</c:v>
                </c:pt>
                <c:pt idx="2673">
                  <c:v>2922.55</c:v>
                </c:pt>
                <c:pt idx="2674">
                  <c:v>2924.65</c:v>
                </c:pt>
                <c:pt idx="2675">
                  <c:v>2926.6</c:v>
                </c:pt>
                <c:pt idx="2676">
                  <c:v>2928.5</c:v>
                </c:pt>
                <c:pt idx="2677">
                  <c:v>2930.45</c:v>
                </c:pt>
                <c:pt idx="2678">
                  <c:v>2932.65</c:v>
                </c:pt>
                <c:pt idx="2679">
                  <c:v>2934.5</c:v>
                </c:pt>
                <c:pt idx="2680">
                  <c:v>2936.7</c:v>
                </c:pt>
                <c:pt idx="2681">
                  <c:v>2938.65</c:v>
                </c:pt>
                <c:pt idx="2682">
                  <c:v>2940.4</c:v>
                </c:pt>
                <c:pt idx="2683">
                  <c:v>2942.45</c:v>
                </c:pt>
                <c:pt idx="2684">
                  <c:v>2944.75</c:v>
                </c:pt>
                <c:pt idx="2685">
                  <c:v>2946.65</c:v>
                </c:pt>
                <c:pt idx="2686">
                  <c:v>2948.8</c:v>
                </c:pt>
                <c:pt idx="2687">
                  <c:v>2950.7</c:v>
                </c:pt>
                <c:pt idx="2688">
                  <c:v>2952.6</c:v>
                </c:pt>
                <c:pt idx="2689">
                  <c:v>2954.65</c:v>
                </c:pt>
                <c:pt idx="2690">
                  <c:v>2956.75</c:v>
                </c:pt>
                <c:pt idx="2691">
                  <c:v>2958.9</c:v>
                </c:pt>
                <c:pt idx="2692">
                  <c:v>2960.6</c:v>
                </c:pt>
                <c:pt idx="2693">
                  <c:v>2962.8</c:v>
                </c:pt>
                <c:pt idx="2694">
                  <c:v>2964.9</c:v>
                </c:pt>
                <c:pt idx="2695">
                  <c:v>2966.75</c:v>
                </c:pt>
                <c:pt idx="2696">
                  <c:v>2968.95</c:v>
                </c:pt>
                <c:pt idx="2697">
                  <c:v>2970.8</c:v>
                </c:pt>
                <c:pt idx="2698">
                  <c:v>2972.55</c:v>
                </c:pt>
                <c:pt idx="2699">
                  <c:v>2974.45</c:v>
                </c:pt>
                <c:pt idx="2700">
                  <c:v>2976.45</c:v>
                </c:pt>
                <c:pt idx="2701">
                  <c:v>2978.4</c:v>
                </c:pt>
                <c:pt idx="2702">
                  <c:v>2980.65</c:v>
                </c:pt>
                <c:pt idx="2703">
                  <c:v>2982.5</c:v>
                </c:pt>
                <c:pt idx="2704">
                  <c:v>2984.75</c:v>
                </c:pt>
                <c:pt idx="2705">
                  <c:v>2986.8</c:v>
                </c:pt>
                <c:pt idx="2706">
                  <c:v>2988.4</c:v>
                </c:pt>
                <c:pt idx="2707">
                  <c:v>2990.75</c:v>
                </c:pt>
                <c:pt idx="2708">
                  <c:v>2992.8</c:v>
                </c:pt>
                <c:pt idx="2709">
                  <c:v>2994.75</c:v>
                </c:pt>
                <c:pt idx="2710">
                  <c:v>2996.75</c:v>
                </c:pt>
                <c:pt idx="2711">
                  <c:v>2999</c:v>
                </c:pt>
                <c:pt idx="2712">
                  <c:v>3001</c:v>
                </c:pt>
                <c:pt idx="2713">
                  <c:v>3003.25</c:v>
                </c:pt>
                <c:pt idx="2714">
                  <c:v>3005.45</c:v>
                </c:pt>
                <c:pt idx="2715">
                  <c:v>3007.45</c:v>
                </c:pt>
                <c:pt idx="2716">
                  <c:v>3008.95</c:v>
                </c:pt>
                <c:pt idx="2717">
                  <c:v>3011.15</c:v>
                </c:pt>
                <c:pt idx="2718">
                  <c:v>3013.15</c:v>
                </c:pt>
                <c:pt idx="2719">
                  <c:v>3015.2</c:v>
                </c:pt>
                <c:pt idx="2720">
                  <c:v>3017.1</c:v>
                </c:pt>
                <c:pt idx="2721">
                  <c:v>3019.45</c:v>
                </c:pt>
                <c:pt idx="2722">
                  <c:v>3021.35</c:v>
                </c:pt>
                <c:pt idx="2723">
                  <c:v>3023.5</c:v>
                </c:pt>
                <c:pt idx="2724">
                  <c:v>3025.8</c:v>
                </c:pt>
                <c:pt idx="2725">
                  <c:v>3028.85</c:v>
                </c:pt>
                <c:pt idx="2726">
                  <c:v>3031.55</c:v>
                </c:pt>
                <c:pt idx="2727">
                  <c:v>3034.2</c:v>
                </c:pt>
                <c:pt idx="2728">
                  <c:v>3036.9</c:v>
                </c:pt>
                <c:pt idx="2729">
                  <c:v>3039.25</c:v>
                </c:pt>
                <c:pt idx="2730">
                  <c:v>3041.65</c:v>
                </c:pt>
                <c:pt idx="2731">
                  <c:v>3044.15</c:v>
                </c:pt>
                <c:pt idx="2732">
                  <c:v>3046.3</c:v>
                </c:pt>
                <c:pt idx="2733">
                  <c:v>3048.45</c:v>
                </c:pt>
                <c:pt idx="2734">
                  <c:v>3050.65</c:v>
                </c:pt>
                <c:pt idx="2735">
                  <c:v>3052.85</c:v>
                </c:pt>
                <c:pt idx="2736">
                  <c:v>3055</c:v>
                </c:pt>
                <c:pt idx="2737">
                  <c:v>3057.25</c:v>
                </c:pt>
                <c:pt idx="2738">
                  <c:v>3059.4</c:v>
                </c:pt>
                <c:pt idx="2739">
                  <c:v>3061.7</c:v>
                </c:pt>
                <c:pt idx="2740">
                  <c:v>3064.15</c:v>
                </c:pt>
                <c:pt idx="2741">
                  <c:v>3066.45</c:v>
                </c:pt>
                <c:pt idx="2742">
                  <c:v>3068.45</c:v>
                </c:pt>
                <c:pt idx="2743">
                  <c:v>3070.75</c:v>
                </c:pt>
                <c:pt idx="2744">
                  <c:v>3072.75</c:v>
                </c:pt>
                <c:pt idx="2745">
                  <c:v>3074.85</c:v>
                </c:pt>
                <c:pt idx="2746">
                  <c:v>3077.3</c:v>
                </c:pt>
                <c:pt idx="2747">
                  <c:v>3079.4</c:v>
                </c:pt>
                <c:pt idx="2748">
                  <c:v>3081.35</c:v>
                </c:pt>
                <c:pt idx="2749">
                  <c:v>3083.55</c:v>
                </c:pt>
                <c:pt idx="2750">
                  <c:v>3085.35</c:v>
                </c:pt>
                <c:pt idx="2751">
                  <c:v>3087.3</c:v>
                </c:pt>
                <c:pt idx="2752">
                  <c:v>3089.6</c:v>
                </c:pt>
                <c:pt idx="2753">
                  <c:v>3091.95</c:v>
                </c:pt>
                <c:pt idx="2754">
                  <c:v>3093.95</c:v>
                </c:pt>
                <c:pt idx="2755">
                  <c:v>3096.3</c:v>
                </c:pt>
                <c:pt idx="2756">
                  <c:v>3098.35</c:v>
                </c:pt>
                <c:pt idx="2757">
                  <c:v>3100.55</c:v>
                </c:pt>
                <c:pt idx="2758">
                  <c:v>3102.7</c:v>
                </c:pt>
                <c:pt idx="2759">
                  <c:v>3105</c:v>
                </c:pt>
                <c:pt idx="2760">
                  <c:v>3107.15</c:v>
                </c:pt>
                <c:pt idx="2761">
                  <c:v>3109.2</c:v>
                </c:pt>
                <c:pt idx="2762">
                  <c:v>3111.35</c:v>
                </c:pt>
                <c:pt idx="2763">
                  <c:v>3113.5</c:v>
                </c:pt>
                <c:pt idx="2764">
                  <c:v>3115.7</c:v>
                </c:pt>
                <c:pt idx="2765">
                  <c:v>3117.8</c:v>
                </c:pt>
                <c:pt idx="2766">
                  <c:v>3120.05</c:v>
                </c:pt>
                <c:pt idx="2767">
                  <c:v>3122.4</c:v>
                </c:pt>
                <c:pt idx="2768">
                  <c:v>3124.5</c:v>
                </c:pt>
                <c:pt idx="2769">
                  <c:v>3126.55</c:v>
                </c:pt>
                <c:pt idx="2770">
                  <c:v>3128.75</c:v>
                </c:pt>
                <c:pt idx="2771">
                  <c:v>3131.3</c:v>
                </c:pt>
                <c:pt idx="2772">
                  <c:v>3133.25</c:v>
                </c:pt>
                <c:pt idx="2773">
                  <c:v>3135.25</c:v>
                </c:pt>
                <c:pt idx="2774">
                  <c:v>3137.25</c:v>
                </c:pt>
                <c:pt idx="2775">
                  <c:v>3139.95</c:v>
                </c:pt>
                <c:pt idx="2776">
                  <c:v>3141.65</c:v>
                </c:pt>
                <c:pt idx="2777">
                  <c:v>3143.8</c:v>
                </c:pt>
                <c:pt idx="2778">
                  <c:v>3145.75</c:v>
                </c:pt>
                <c:pt idx="2779">
                  <c:v>3147.85</c:v>
                </c:pt>
                <c:pt idx="2780">
                  <c:v>3150</c:v>
                </c:pt>
                <c:pt idx="2781">
                  <c:v>3152.65</c:v>
                </c:pt>
                <c:pt idx="2782">
                  <c:v>3154.5</c:v>
                </c:pt>
                <c:pt idx="2783">
                  <c:v>3156.65</c:v>
                </c:pt>
                <c:pt idx="2784">
                  <c:v>3158.65</c:v>
                </c:pt>
                <c:pt idx="2785">
                  <c:v>3160.75</c:v>
                </c:pt>
                <c:pt idx="2786">
                  <c:v>3162.8</c:v>
                </c:pt>
                <c:pt idx="2787">
                  <c:v>3165.15</c:v>
                </c:pt>
                <c:pt idx="2788">
                  <c:v>3167.4</c:v>
                </c:pt>
                <c:pt idx="2789">
                  <c:v>3169.6</c:v>
                </c:pt>
                <c:pt idx="2790">
                  <c:v>3171.9</c:v>
                </c:pt>
                <c:pt idx="2791">
                  <c:v>3174.35</c:v>
                </c:pt>
                <c:pt idx="2792">
                  <c:v>3176.25</c:v>
                </c:pt>
                <c:pt idx="2793">
                  <c:v>3178.55</c:v>
                </c:pt>
                <c:pt idx="2794">
                  <c:v>3180.85</c:v>
                </c:pt>
                <c:pt idx="2795">
                  <c:v>3183.25</c:v>
                </c:pt>
                <c:pt idx="2796">
                  <c:v>3185.25</c:v>
                </c:pt>
                <c:pt idx="2797">
                  <c:v>3187.8</c:v>
                </c:pt>
                <c:pt idx="2798">
                  <c:v>3189.55</c:v>
                </c:pt>
                <c:pt idx="2799">
                  <c:v>3191.85</c:v>
                </c:pt>
                <c:pt idx="2800">
                  <c:v>3194.3</c:v>
                </c:pt>
                <c:pt idx="2801">
                  <c:v>3196.95</c:v>
                </c:pt>
                <c:pt idx="2802">
                  <c:v>3199.3</c:v>
                </c:pt>
                <c:pt idx="2803">
                  <c:v>3201.8</c:v>
                </c:pt>
                <c:pt idx="2804">
                  <c:v>3203.85</c:v>
                </c:pt>
                <c:pt idx="2805">
                  <c:v>3205.95</c:v>
                </c:pt>
                <c:pt idx="2806">
                  <c:v>3208.25</c:v>
                </c:pt>
                <c:pt idx="2807">
                  <c:v>3210.8</c:v>
                </c:pt>
                <c:pt idx="2808">
                  <c:v>3212.85</c:v>
                </c:pt>
                <c:pt idx="2809">
                  <c:v>3215.35</c:v>
                </c:pt>
                <c:pt idx="2810">
                  <c:v>3217.5</c:v>
                </c:pt>
                <c:pt idx="2811">
                  <c:v>3219.95</c:v>
                </c:pt>
                <c:pt idx="2812">
                  <c:v>3222.4</c:v>
                </c:pt>
                <c:pt idx="2813">
                  <c:v>3224.85</c:v>
                </c:pt>
                <c:pt idx="2814">
                  <c:v>3227.25</c:v>
                </c:pt>
                <c:pt idx="2815">
                  <c:v>3229.45</c:v>
                </c:pt>
                <c:pt idx="2816">
                  <c:v>3231.85</c:v>
                </c:pt>
                <c:pt idx="2817">
                  <c:v>3234.25</c:v>
                </c:pt>
                <c:pt idx="2818">
                  <c:v>3236.3</c:v>
                </c:pt>
                <c:pt idx="2819">
                  <c:v>3239.55</c:v>
                </c:pt>
                <c:pt idx="2820">
                  <c:v>3241.7</c:v>
                </c:pt>
                <c:pt idx="2821">
                  <c:v>3244</c:v>
                </c:pt>
                <c:pt idx="2822">
                  <c:v>3246.95</c:v>
                </c:pt>
                <c:pt idx="2823">
                  <c:v>3249.55</c:v>
                </c:pt>
                <c:pt idx="2824">
                  <c:v>3251.8</c:v>
                </c:pt>
                <c:pt idx="2825">
                  <c:v>3254</c:v>
                </c:pt>
                <c:pt idx="2826">
                  <c:v>3256.15</c:v>
                </c:pt>
                <c:pt idx="2827">
                  <c:v>3258.65</c:v>
                </c:pt>
                <c:pt idx="2828">
                  <c:v>3260.85</c:v>
                </c:pt>
                <c:pt idx="2829">
                  <c:v>3263.05</c:v>
                </c:pt>
                <c:pt idx="2830">
                  <c:v>3265.45</c:v>
                </c:pt>
                <c:pt idx="2831">
                  <c:v>3267.65</c:v>
                </c:pt>
                <c:pt idx="2832">
                  <c:v>3269.6</c:v>
                </c:pt>
                <c:pt idx="2833">
                  <c:v>3271.7</c:v>
                </c:pt>
                <c:pt idx="2834">
                  <c:v>3273.95</c:v>
                </c:pt>
                <c:pt idx="2835">
                  <c:v>3276.25</c:v>
                </c:pt>
                <c:pt idx="2836">
                  <c:v>3278.5</c:v>
                </c:pt>
                <c:pt idx="2837">
                  <c:v>3280.65</c:v>
                </c:pt>
                <c:pt idx="2838">
                  <c:v>3282.95</c:v>
                </c:pt>
                <c:pt idx="2839">
                  <c:v>3285.3</c:v>
                </c:pt>
                <c:pt idx="2840">
                  <c:v>3287.2</c:v>
                </c:pt>
                <c:pt idx="2841">
                  <c:v>3289.3</c:v>
                </c:pt>
                <c:pt idx="2842">
                  <c:v>3291.65</c:v>
                </c:pt>
                <c:pt idx="2843">
                  <c:v>3294.2</c:v>
                </c:pt>
                <c:pt idx="2844">
                  <c:v>3296.25</c:v>
                </c:pt>
                <c:pt idx="2845">
                  <c:v>3298.35</c:v>
                </c:pt>
                <c:pt idx="2846">
                  <c:v>3300.1</c:v>
                </c:pt>
                <c:pt idx="2847">
                  <c:v>3302.2</c:v>
                </c:pt>
                <c:pt idx="2848">
                  <c:v>3304.2</c:v>
                </c:pt>
                <c:pt idx="2849">
                  <c:v>3306.6</c:v>
                </c:pt>
                <c:pt idx="2850">
                  <c:v>3308.95</c:v>
                </c:pt>
                <c:pt idx="2851">
                  <c:v>3311.15</c:v>
                </c:pt>
                <c:pt idx="2852">
                  <c:v>3313.55</c:v>
                </c:pt>
                <c:pt idx="2853">
                  <c:v>3316.15</c:v>
                </c:pt>
                <c:pt idx="2854">
                  <c:v>3318.25</c:v>
                </c:pt>
                <c:pt idx="2855">
                  <c:v>3320.7</c:v>
                </c:pt>
                <c:pt idx="2856">
                  <c:v>3322.75</c:v>
                </c:pt>
                <c:pt idx="2857">
                  <c:v>3326.05</c:v>
                </c:pt>
                <c:pt idx="2858">
                  <c:v>3329.1</c:v>
                </c:pt>
                <c:pt idx="2859">
                  <c:v>3331.8</c:v>
                </c:pt>
                <c:pt idx="2860">
                  <c:v>3334.6</c:v>
                </c:pt>
                <c:pt idx="2861">
                  <c:v>3337.15</c:v>
                </c:pt>
                <c:pt idx="2862">
                  <c:v>3339.3</c:v>
                </c:pt>
                <c:pt idx="2863">
                  <c:v>3341.8</c:v>
                </c:pt>
                <c:pt idx="2864">
                  <c:v>3344.15</c:v>
                </c:pt>
                <c:pt idx="2865">
                  <c:v>3346.05</c:v>
                </c:pt>
                <c:pt idx="2866">
                  <c:v>3348.45</c:v>
                </c:pt>
                <c:pt idx="2867">
                  <c:v>3350.65</c:v>
                </c:pt>
                <c:pt idx="2868">
                  <c:v>3352.8</c:v>
                </c:pt>
                <c:pt idx="2869">
                  <c:v>3354.9</c:v>
                </c:pt>
                <c:pt idx="2870">
                  <c:v>3357.15</c:v>
                </c:pt>
                <c:pt idx="2871">
                  <c:v>3359.55</c:v>
                </c:pt>
                <c:pt idx="2872">
                  <c:v>3361.9</c:v>
                </c:pt>
                <c:pt idx="2873">
                  <c:v>3365.15</c:v>
                </c:pt>
                <c:pt idx="2874">
                  <c:v>3367.65</c:v>
                </c:pt>
                <c:pt idx="2875">
                  <c:v>3370.4</c:v>
                </c:pt>
                <c:pt idx="2876">
                  <c:v>3373.05</c:v>
                </c:pt>
                <c:pt idx="2877">
                  <c:v>3375.75</c:v>
                </c:pt>
                <c:pt idx="2878">
                  <c:v>3377.95</c:v>
                </c:pt>
                <c:pt idx="2879">
                  <c:v>3380.3</c:v>
                </c:pt>
                <c:pt idx="2880">
                  <c:v>3382.25</c:v>
                </c:pt>
                <c:pt idx="2881">
                  <c:v>3384.5</c:v>
                </c:pt>
                <c:pt idx="2882">
                  <c:v>3386.55</c:v>
                </c:pt>
                <c:pt idx="2883">
                  <c:v>3388.65</c:v>
                </c:pt>
                <c:pt idx="2884">
                  <c:v>3390.55</c:v>
                </c:pt>
                <c:pt idx="2885">
                  <c:v>3392.8</c:v>
                </c:pt>
                <c:pt idx="2886">
                  <c:v>3394.5</c:v>
                </c:pt>
                <c:pt idx="2887">
                  <c:v>3396.5</c:v>
                </c:pt>
                <c:pt idx="2888">
                  <c:v>3398.6</c:v>
                </c:pt>
                <c:pt idx="2889">
                  <c:v>3400.8</c:v>
                </c:pt>
                <c:pt idx="2890">
                  <c:v>3402.9</c:v>
                </c:pt>
                <c:pt idx="2891">
                  <c:v>3405.1</c:v>
                </c:pt>
                <c:pt idx="2892">
                  <c:v>3407.35</c:v>
                </c:pt>
                <c:pt idx="2893">
                  <c:v>3409.4</c:v>
                </c:pt>
                <c:pt idx="2894">
                  <c:v>3411.5</c:v>
                </c:pt>
                <c:pt idx="2895">
                  <c:v>3413.85</c:v>
                </c:pt>
                <c:pt idx="2896">
                  <c:v>3415.75</c:v>
                </c:pt>
                <c:pt idx="2897">
                  <c:v>3417.8</c:v>
                </c:pt>
                <c:pt idx="2898">
                  <c:v>3420</c:v>
                </c:pt>
                <c:pt idx="2899">
                  <c:v>3422.55</c:v>
                </c:pt>
                <c:pt idx="2900">
                  <c:v>3424.6</c:v>
                </c:pt>
                <c:pt idx="2901">
                  <c:v>3426.8</c:v>
                </c:pt>
                <c:pt idx="2902">
                  <c:v>3428.85</c:v>
                </c:pt>
                <c:pt idx="2903">
                  <c:v>3431.15</c:v>
                </c:pt>
                <c:pt idx="2904">
                  <c:v>3433</c:v>
                </c:pt>
                <c:pt idx="2905">
                  <c:v>3435.55</c:v>
                </c:pt>
                <c:pt idx="2906">
                  <c:v>3437.6</c:v>
                </c:pt>
                <c:pt idx="2907">
                  <c:v>3439.6</c:v>
                </c:pt>
                <c:pt idx="2908">
                  <c:v>3441.8</c:v>
                </c:pt>
                <c:pt idx="2909">
                  <c:v>3444.15</c:v>
                </c:pt>
                <c:pt idx="2910">
                  <c:v>3446.4</c:v>
                </c:pt>
                <c:pt idx="2911">
                  <c:v>3448.85</c:v>
                </c:pt>
                <c:pt idx="2912">
                  <c:v>3450.95</c:v>
                </c:pt>
                <c:pt idx="2913">
                  <c:v>3453.35</c:v>
                </c:pt>
                <c:pt idx="2914">
                  <c:v>3455.8</c:v>
                </c:pt>
                <c:pt idx="2915">
                  <c:v>3458.1</c:v>
                </c:pt>
                <c:pt idx="2916">
                  <c:v>3460.2</c:v>
                </c:pt>
                <c:pt idx="2917">
                  <c:v>3462.1</c:v>
                </c:pt>
                <c:pt idx="2918">
                  <c:v>3464.15</c:v>
                </c:pt>
                <c:pt idx="2919">
                  <c:v>3466.35</c:v>
                </c:pt>
                <c:pt idx="2920">
                  <c:v>3468.85</c:v>
                </c:pt>
                <c:pt idx="2921">
                  <c:v>3471.25</c:v>
                </c:pt>
                <c:pt idx="2922">
                  <c:v>3473.5</c:v>
                </c:pt>
                <c:pt idx="2923">
                  <c:v>3475.6</c:v>
                </c:pt>
                <c:pt idx="2924">
                  <c:v>3478.05</c:v>
                </c:pt>
                <c:pt idx="2925">
                  <c:v>3480.2</c:v>
                </c:pt>
                <c:pt idx="2926">
                  <c:v>3482.5</c:v>
                </c:pt>
                <c:pt idx="2927">
                  <c:v>3485.05</c:v>
                </c:pt>
                <c:pt idx="2928">
                  <c:v>3486.85</c:v>
                </c:pt>
                <c:pt idx="2929">
                  <c:v>3489.1</c:v>
                </c:pt>
                <c:pt idx="2930">
                  <c:v>3491.1</c:v>
                </c:pt>
                <c:pt idx="2931">
                  <c:v>3493.6</c:v>
                </c:pt>
                <c:pt idx="2932">
                  <c:v>3495.6</c:v>
                </c:pt>
                <c:pt idx="2933">
                  <c:v>3498.25</c:v>
                </c:pt>
                <c:pt idx="2934">
                  <c:v>3499.95</c:v>
                </c:pt>
                <c:pt idx="2935">
                  <c:v>3502.4</c:v>
                </c:pt>
                <c:pt idx="2936">
                  <c:v>3504.5</c:v>
                </c:pt>
                <c:pt idx="2937">
                  <c:v>3506.7</c:v>
                </c:pt>
                <c:pt idx="2938">
                  <c:v>3509.25</c:v>
                </c:pt>
                <c:pt idx="2939">
                  <c:v>3511.25</c:v>
                </c:pt>
                <c:pt idx="2940">
                  <c:v>3513.2</c:v>
                </c:pt>
                <c:pt idx="2941">
                  <c:v>3515.15</c:v>
                </c:pt>
                <c:pt idx="2942">
                  <c:v>3517.1</c:v>
                </c:pt>
                <c:pt idx="2943">
                  <c:v>3519.2</c:v>
                </c:pt>
                <c:pt idx="2944">
                  <c:v>3521.95</c:v>
                </c:pt>
                <c:pt idx="2945">
                  <c:v>3524.2</c:v>
                </c:pt>
                <c:pt idx="2946">
                  <c:v>3526.6</c:v>
                </c:pt>
                <c:pt idx="2947">
                  <c:v>3528.45</c:v>
                </c:pt>
                <c:pt idx="2948">
                  <c:v>3530.9</c:v>
                </c:pt>
                <c:pt idx="2949">
                  <c:v>3533.55</c:v>
                </c:pt>
                <c:pt idx="2950">
                  <c:v>3535.5</c:v>
                </c:pt>
                <c:pt idx="2951">
                  <c:v>3537.65</c:v>
                </c:pt>
                <c:pt idx="2952">
                  <c:v>3539.9</c:v>
                </c:pt>
                <c:pt idx="2953">
                  <c:v>3542.4</c:v>
                </c:pt>
                <c:pt idx="2954">
                  <c:v>3544.5</c:v>
                </c:pt>
                <c:pt idx="2955">
                  <c:v>3546.9</c:v>
                </c:pt>
                <c:pt idx="2956">
                  <c:v>3549.4</c:v>
                </c:pt>
                <c:pt idx="2957">
                  <c:v>3552.25</c:v>
                </c:pt>
                <c:pt idx="2958">
                  <c:v>3554.4</c:v>
                </c:pt>
                <c:pt idx="2959">
                  <c:v>3556.75</c:v>
                </c:pt>
                <c:pt idx="2960">
                  <c:v>3558.55</c:v>
                </c:pt>
                <c:pt idx="2961">
                  <c:v>3560.85</c:v>
                </c:pt>
                <c:pt idx="2962">
                  <c:v>3563.3</c:v>
                </c:pt>
                <c:pt idx="2963">
                  <c:v>3565.9</c:v>
                </c:pt>
                <c:pt idx="2964">
                  <c:v>3568.2</c:v>
                </c:pt>
                <c:pt idx="2965">
                  <c:v>3570.95</c:v>
                </c:pt>
                <c:pt idx="2966">
                  <c:v>3573.1</c:v>
                </c:pt>
                <c:pt idx="2967">
                  <c:v>3575.4</c:v>
                </c:pt>
                <c:pt idx="2968">
                  <c:v>3577.8</c:v>
                </c:pt>
                <c:pt idx="2969">
                  <c:v>3580.45</c:v>
                </c:pt>
                <c:pt idx="2970">
                  <c:v>3582.55</c:v>
                </c:pt>
                <c:pt idx="2971">
                  <c:v>3585.15</c:v>
                </c:pt>
                <c:pt idx="2972">
                  <c:v>3587.3</c:v>
                </c:pt>
                <c:pt idx="2973">
                  <c:v>3589.9</c:v>
                </c:pt>
                <c:pt idx="2974">
                  <c:v>3592</c:v>
                </c:pt>
                <c:pt idx="2975">
                  <c:v>3594.7</c:v>
                </c:pt>
                <c:pt idx="2976">
                  <c:v>3596.65</c:v>
                </c:pt>
                <c:pt idx="2977">
                  <c:v>3599.3</c:v>
                </c:pt>
                <c:pt idx="2978">
                  <c:v>3601.4</c:v>
                </c:pt>
                <c:pt idx="2979">
                  <c:v>3604.1</c:v>
                </c:pt>
                <c:pt idx="2980">
                  <c:v>3606.4</c:v>
                </c:pt>
                <c:pt idx="2981">
                  <c:v>3608.85</c:v>
                </c:pt>
                <c:pt idx="2982">
                  <c:v>3611.35</c:v>
                </c:pt>
                <c:pt idx="2983">
                  <c:v>3614</c:v>
                </c:pt>
                <c:pt idx="2984">
                  <c:v>3616.05</c:v>
                </c:pt>
                <c:pt idx="2985">
                  <c:v>3619.2</c:v>
                </c:pt>
                <c:pt idx="2986">
                  <c:v>3622.4</c:v>
                </c:pt>
                <c:pt idx="2987">
                  <c:v>3626.35</c:v>
                </c:pt>
                <c:pt idx="2988">
                  <c:v>3628.55</c:v>
                </c:pt>
                <c:pt idx="2989">
                  <c:v>3631.55</c:v>
                </c:pt>
                <c:pt idx="2990">
                  <c:v>3633.6</c:v>
                </c:pt>
                <c:pt idx="2991">
                  <c:v>3636.1</c:v>
                </c:pt>
                <c:pt idx="2992">
                  <c:v>3638.4</c:v>
                </c:pt>
                <c:pt idx="2993">
                  <c:v>3640.95</c:v>
                </c:pt>
                <c:pt idx="2994">
                  <c:v>3643.05</c:v>
                </c:pt>
                <c:pt idx="2995">
                  <c:v>3645.65</c:v>
                </c:pt>
                <c:pt idx="2996">
                  <c:v>3647.8</c:v>
                </c:pt>
                <c:pt idx="2997">
                  <c:v>3650.1</c:v>
                </c:pt>
                <c:pt idx="2998">
                  <c:v>3652.25</c:v>
                </c:pt>
                <c:pt idx="2999">
                  <c:v>3654.7</c:v>
                </c:pt>
                <c:pt idx="3000">
                  <c:v>3656.55</c:v>
                </c:pt>
                <c:pt idx="3001">
                  <c:v>3659.1</c:v>
                </c:pt>
                <c:pt idx="3002">
                  <c:v>3661.2</c:v>
                </c:pt>
                <c:pt idx="3003">
                  <c:v>3663.8</c:v>
                </c:pt>
                <c:pt idx="3004">
                  <c:v>3666.3</c:v>
                </c:pt>
                <c:pt idx="3005">
                  <c:v>3668.65</c:v>
                </c:pt>
                <c:pt idx="3006">
                  <c:v>3670.6</c:v>
                </c:pt>
                <c:pt idx="3007">
                  <c:v>3673.25</c:v>
                </c:pt>
                <c:pt idx="3008">
                  <c:v>3675.2</c:v>
                </c:pt>
                <c:pt idx="3009">
                  <c:v>3677.75</c:v>
                </c:pt>
                <c:pt idx="3010">
                  <c:v>3680.05</c:v>
                </c:pt>
                <c:pt idx="3011">
                  <c:v>3682.7</c:v>
                </c:pt>
                <c:pt idx="3012">
                  <c:v>3684.9</c:v>
                </c:pt>
                <c:pt idx="3013">
                  <c:v>3687.4</c:v>
                </c:pt>
                <c:pt idx="3014">
                  <c:v>3689.95</c:v>
                </c:pt>
                <c:pt idx="3015">
                  <c:v>3692.95</c:v>
                </c:pt>
                <c:pt idx="3016">
                  <c:v>3695.25</c:v>
                </c:pt>
                <c:pt idx="3017">
                  <c:v>3697.75</c:v>
                </c:pt>
                <c:pt idx="3018">
                  <c:v>3699.8</c:v>
                </c:pt>
                <c:pt idx="3019">
                  <c:v>3702.45</c:v>
                </c:pt>
                <c:pt idx="3020">
                  <c:v>3704.65</c:v>
                </c:pt>
                <c:pt idx="3021">
                  <c:v>3707.3</c:v>
                </c:pt>
                <c:pt idx="3022">
                  <c:v>3709.65</c:v>
                </c:pt>
                <c:pt idx="3023">
                  <c:v>3712.2</c:v>
                </c:pt>
                <c:pt idx="3024">
                  <c:v>3714.35</c:v>
                </c:pt>
                <c:pt idx="3025">
                  <c:v>3717.1</c:v>
                </c:pt>
                <c:pt idx="3026">
                  <c:v>3719.15</c:v>
                </c:pt>
                <c:pt idx="3027">
                  <c:v>3721.85</c:v>
                </c:pt>
                <c:pt idx="3028">
                  <c:v>3724.15</c:v>
                </c:pt>
                <c:pt idx="3029">
                  <c:v>3726.6</c:v>
                </c:pt>
                <c:pt idx="3030">
                  <c:v>3728.6</c:v>
                </c:pt>
                <c:pt idx="3031">
                  <c:v>3731.05</c:v>
                </c:pt>
                <c:pt idx="3032">
                  <c:v>3733.5</c:v>
                </c:pt>
                <c:pt idx="3033">
                  <c:v>3735.8</c:v>
                </c:pt>
                <c:pt idx="3034">
                  <c:v>3738.1</c:v>
                </c:pt>
                <c:pt idx="3035">
                  <c:v>3740.55</c:v>
                </c:pt>
                <c:pt idx="3036">
                  <c:v>3742.8</c:v>
                </c:pt>
                <c:pt idx="3037">
                  <c:v>3745.6</c:v>
                </c:pt>
                <c:pt idx="3038">
                  <c:v>3747.85</c:v>
                </c:pt>
                <c:pt idx="3039">
                  <c:v>3750.45</c:v>
                </c:pt>
                <c:pt idx="3040">
                  <c:v>3752.5</c:v>
                </c:pt>
                <c:pt idx="3041">
                  <c:v>3755.05</c:v>
                </c:pt>
                <c:pt idx="3042">
                  <c:v>3757.05</c:v>
                </c:pt>
                <c:pt idx="3043">
                  <c:v>3759.75</c:v>
                </c:pt>
                <c:pt idx="3044">
                  <c:v>3762.05</c:v>
                </c:pt>
                <c:pt idx="3045">
                  <c:v>3764.6</c:v>
                </c:pt>
                <c:pt idx="3046">
                  <c:v>3766.95</c:v>
                </c:pt>
                <c:pt idx="3047">
                  <c:v>3769.85</c:v>
                </c:pt>
                <c:pt idx="3048">
                  <c:v>3771.95</c:v>
                </c:pt>
                <c:pt idx="3049">
                  <c:v>3774.6</c:v>
                </c:pt>
                <c:pt idx="3050">
                  <c:v>3776.7</c:v>
                </c:pt>
                <c:pt idx="3051">
                  <c:v>3779.4</c:v>
                </c:pt>
                <c:pt idx="3052">
                  <c:v>3781.65</c:v>
                </c:pt>
                <c:pt idx="3053">
                  <c:v>3784.25</c:v>
                </c:pt>
                <c:pt idx="3054">
                  <c:v>3786.2</c:v>
                </c:pt>
                <c:pt idx="3055">
                  <c:v>3789.3</c:v>
                </c:pt>
                <c:pt idx="3056">
                  <c:v>3791.35</c:v>
                </c:pt>
                <c:pt idx="3057">
                  <c:v>3793.7</c:v>
                </c:pt>
                <c:pt idx="3058">
                  <c:v>3796.2</c:v>
                </c:pt>
                <c:pt idx="3059">
                  <c:v>3798.65</c:v>
                </c:pt>
                <c:pt idx="3060">
                  <c:v>3800.45</c:v>
                </c:pt>
                <c:pt idx="3061">
                  <c:v>3803.15</c:v>
                </c:pt>
                <c:pt idx="3062">
                  <c:v>3805.35</c:v>
                </c:pt>
                <c:pt idx="3063">
                  <c:v>3808.05</c:v>
                </c:pt>
                <c:pt idx="3064">
                  <c:v>3810.15</c:v>
                </c:pt>
                <c:pt idx="3065">
                  <c:v>3813.1</c:v>
                </c:pt>
                <c:pt idx="3066">
                  <c:v>3815.75</c:v>
                </c:pt>
                <c:pt idx="3067">
                  <c:v>3818.45</c:v>
                </c:pt>
                <c:pt idx="3068">
                  <c:v>3820.95</c:v>
                </c:pt>
                <c:pt idx="3069">
                  <c:v>3823.55</c:v>
                </c:pt>
                <c:pt idx="3070">
                  <c:v>3825.7</c:v>
                </c:pt>
                <c:pt idx="3071">
                  <c:v>3827.8</c:v>
                </c:pt>
                <c:pt idx="3072">
                  <c:v>3830.6</c:v>
                </c:pt>
                <c:pt idx="3073">
                  <c:v>3833.05</c:v>
                </c:pt>
                <c:pt idx="3074">
                  <c:v>3835.5</c:v>
                </c:pt>
                <c:pt idx="3075">
                  <c:v>3837.9</c:v>
                </c:pt>
                <c:pt idx="3076">
                  <c:v>3840.55</c:v>
                </c:pt>
                <c:pt idx="3077">
                  <c:v>3842.9</c:v>
                </c:pt>
                <c:pt idx="3078">
                  <c:v>3845.1</c:v>
                </c:pt>
                <c:pt idx="3079">
                  <c:v>3847.55</c:v>
                </c:pt>
                <c:pt idx="3080">
                  <c:v>3849.85</c:v>
                </c:pt>
                <c:pt idx="3081">
                  <c:v>3852.25</c:v>
                </c:pt>
                <c:pt idx="3082">
                  <c:v>3854.45</c:v>
                </c:pt>
                <c:pt idx="3083">
                  <c:v>3856.95</c:v>
                </c:pt>
                <c:pt idx="3084">
                  <c:v>3859.55</c:v>
                </c:pt>
                <c:pt idx="3085">
                  <c:v>3862.4</c:v>
                </c:pt>
                <c:pt idx="3086">
                  <c:v>3864.4</c:v>
                </c:pt>
                <c:pt idx="3087">
                  <c:v>3866.85</c:v>
                </c:pt>
                <c:pt idx="3088">
                  <c:v>3869.2</c:v>
                </c:pt>
                <c:pt idx="3089">
                  <c:v>3871.55</c:v>
                </c:pt>
                <c:pt idx="3090">
                  <c:v>3874</c:v>
                </c:pt>
                <c:pt idx="3091">
                  <c:v>3876.45</c:v>
                </c:pt>
                <c:pt idx="3092">
                  <c:v>3879.15</c:v>
                </c:pt>
                <c:pt idx="3093">
                  <c:v>3881.65</c:v>
                </c:pt>
                <c:pt idx="3094">
                  <c:v>3884.25</c:v>
                </c:pt>
                <c:pt idx="3095">
                  <c:v>3886.45</c:v>
                </c:pt>
                <c:pt idx="3096">
                  <c:v>3888.9</c:v>
                </c:pt>
                <c:pt idx="3097">
                  <c:v>3890.9</c:v>
                </c:pt>
                <c:pt idx="3098">
                  <c:v>3893.25</c:v>
                </c:pt>
                <c:pt idx="3099">
                  <c:v>3895.85</c:v>
                </c:pt>
                <c:pt idx="3100">
                  <c:v>3897.95</c:v>
                </c:pt>
                <c:pt idx="3101">
                  <c:v>3900.3</c:v>
                </c:pt>
                <c:pt idx="3102">
                  <c:v>3902.85</c:v>
                </c:pt>
                <c:pt idx="3103">
                  <c:v>3905.55</c:v>
                </c:pt>
                <c:pt idx="3104">
                  <c:v>3907.9</c:v>
                </c:pt>
                <c:pt idx="3105">
                  <c:v>3910.5</c:v>
                </c:pt>
                <c:pt idx="3106">
                  <c:v>3913.4</c:v>
                </c:pt>
                <c:pt idx="3107">
                  <c:v>3915.7</c:v>
                </c:pt>
                <c:pt idx="3108">
                  <c:v>3918.1</c:v>
                </c:pt>
                <c:pt idx="3109">
                  <c:v>3920.45</c:v>
                </c:pt>
                <c:pt idx="3110">
                  <c:v>3922.65</c:v>
                </c:pt>
                <c:pt idx="3111">
                  <c:v>3924.95</c:v>
                </c:pt>
                <c:pt idx="3112">
                  <c:v>3927.3</c:v>
                </c:pt>
                <c:pt idx="3113">
                  <c:v>3930.2</c:v>
                </c:pt>
                <c:pt idx="3114">
                  <c:v>3932.6</c:v>
                </c:pt>
                <c:pt idx="3115">
                  <c:v>3935.45</c:v>
                </c:pt>
                <c:pt idx="3116">
                  <c:v>3937.9</c:v>
                </c:pt>
                <c:pt idx="3117">
                  <c:v>3940.1</c:v>
                </c:pt>
                <c:pt idx="3118">
                  <c:v>3942.7</c:v>
                </c:pt>
                <c:pt idx="3119">
                  <c:v>3945.4</c:v>
                </c:pt>
                <c:pt idx="3120">
                  <c:v>3947.45</c:v>
                </c:pt>
                <c:pt idx="3121">
                  <c:v>3950.05</c:v>
                </c:pt>
                <c:pt idx="3122">
                  <c:v>3952.45</c:v>
                </c:pt>
                <c:pt idx="3123">
                  <c:v>3954.9</c:v>
                </c:pt>
                <c:pt idx="3124">
                  <c:v>3957.4</c:v>
                </c:pt>
                <c:pt idx="3125">
                  <c:v>3960</c:v>
                </c:pt>
                <c:pt idx="3126">
                  <c:v>3963</c:v>
                </c:pt>
                <c:pt idx="3127">
                  <c:v>3965.35</c:v>
                </c:pt>
                <c:pt idx="3128">
                  <c:v>3967.9</c:v>
                </c:pt>
                <c:pt idx="3129">
                  <c:v>3970.35</c:v>
                </c:pt>
                <c:pt idx="3130">
                  <c:v>3973.15</c:v>
                </c:pt>
                <c:pt idx="3131">
                  <c:v>3976</c:v>
                </c:pt>
                <c:pt idx="3132">
                  <c:v>3978.9</c:v>
                </c:pt>
                <c:pt idx="3133">
                  <c:v>3982.25</c:v>
                </c:pt>
                <c:pt idx="3134">
                  <c:v>3984.85</c:v>
                </c:pt>
                <c:pt idx="3135">
                  <c:v>3988.3</c:v>
                </c:pt>
                <c:pt idx="3136">
                  <c:v>3990.9</c:v>
                </c:pt>
                <c:pt idx="3137">
                  <c:v>3993.75</c:v>
                </c:pt>
                <c:pt idx="3138">
                  <c:v>3995.75</c:v>
                </c:pt>
                <c:pt idx="3139">
                  <c:v>3998</c:v>
                </c:pt>
                <c:pt idx="3140">
                  <c:v>4000.6</c:v>
                </c:pt>
                <c:pt idx="3141">
                  <c:v>4002.85</c:v>
                </c:pt>
                <c:pt idx="3142">
                  <c:v>4005.2</c:v>
                </c:pt>
                <c:pt idx="3143">
                  <c:v>4008.6</c:v>
                </c:pt>
                <c:pt idx="3144">
                  <c:v>4011.6</c:v>
                </c:pt>
                <c:pt idx="3145">
                  <c:v>4014.7</c:v>
                </c:pt>
                <c:pt idx="3146">
                  <c:v>4017.55</c:v>
                </c:pt>
                <c:pt idx="3147">
                  <c:v>4020.25</c:v>
                </c:pt>
                <c:pt idx="3148">
                  <c:v>4022.8</c:v>
                </c:pt>
                <c:pt idx="3149">
                  <c:v>4025.6</c:v>
                </c:pt>
                <c:pt idx="3150">
                  <c:v>4028.5</c:v>
                </c:pt>
                <c:pt idx="3151">
                  <c:v>4030.85</c:v>
                </c:pt>
                <c:pt idx="3152">
                  <c:v>4033.3</c:v>
                </c:pt>
                <c:pt idx="3153">
                  <c:v>4035.65</c:v>
                </c:pt>
                <c:pt idx="3154">
                  <c:v>4038.05</c:v>
                </c:pt>
                <c:pt idx="3155">
                  <c:v>4040.5</c:v>
                </c:pt>
                <c:pt idx="3156">
                  <c:v>4042.75</c:v>
                </c:pt>
                <c:pt idx="3157">
                  <c:v>4045.05</c:v>
                </c:pt>
                <c:pt idx="3158">
                  <c:v>4047.3</c:v>
                </c:pt>
                <c:pt idx="3159">
                  <c:v>4049.65</c:v>
                </c:pt>
                <c:pt idx="3160">
                  <c:v>4052.65</c:v>
                </c:pt>
                <c:pt idx="3161">
                  <c:v>4055</c:v>
                </c:pt>
                <c:pt idx="3162">
                  <c:v>4057.45</c:v>
                </c:pt>
                <c:pt idx="3163">
                  <c:v>4059.5</c:v>
                </c:pt>
                <c:pt idx="3164">
                  <c:v>4061.95</c:v>
                </c:pt>
                <c:pt idx="3165">
                  <c:v>4064.05</c:v>
                </c:pt>
                <c:pt idx="3166">
                  <c:v>4066.7</c:v>
                </c:pt>
                <c:pt idx="3167">
                  <c:v>4069.05</c:v>
                </c:pt>
                <c:pt idx="3168">
                  <c:v>4071.55</c:v>
                </c:pt>
                <c:pt idx="3169">
                  <c:v>4074.4</c:v>
                </c:pt>
                <c:pt idx="3170">
                  <c:v>4077.15</c:v>
                </c:pt>
                <c:pt idx="3171">
                  <c:v>4079.4</c:v>
                </c:pt>
                <c:pt idx="3172">
                  <c:v>4082.15</c:v>
                </c:pt>
                <c:pt idx="3173">
                  <c:v>4084.7</c:v>
                </c:pt>
                <c:pt idx="3174">
                  <c:v>4087.35</c:v>
                </c:pt>
                <c:pt idx="3175">
                  <c:v>4090.05</c:v>
                </c:pt>
                <c:pt idx="3176">
                  <c:v>4092.85</c:v>
                </c:pt>
                <c:pt idx="3177">
                  <c:v>4095.65</c:v>
                </c:pt>
                <c:pt idx="3178">
                  <c:v>4097.8500000000004</c:v>
                </c:pt>
                <c:pt idx="3179">
                  <c:v>4100.7</c:v>
                </c:pt>
                <c:pt idx="3180">
                  <c:v>4103.1000000000004</c:v>
                </c:pt>
                <c:pt idx="3181">
                  <c:v>4105.8</c:v>
                </c:pt>
                <c:pt idx="3182">
                  <c:v>4108.2</c:v>
                </c:pt>
                <c:pt idx="3183">
                  <c:v>4110.3999999999996</c:v>
                </c:pt>
                <c:pt idx="3184">
                  <c:v>4112.6499999999996</c:v>
                </c:pt>
                <c:pt idx="3185">
                  <c:v>4115.3999999999996</c:v>
                </c:pt>
                <c:pt idx="3186">
                  <c:v>4118</c:v>
                </c:pt>
                <c:pt idx="3187">
                  <c:v>4120.2</c:v>
                </c:pt>
                <c:pt idx="3188">
                  <c:v>4122.8999999999996</c:v>
                </c:pt>
                <c:pt idx="3189">
                  <c:v>4125.7</c:v>
                </c:pt>
                <c:pt idx="3190">
                  <c:v>4128.2</c:v>
                </c:pt>
                <c:pt idx="3191">
                  <c:v>4130.55</c:v>
                </c:pt>
                <c:pt idx="3192">
                  <c:v>4132.8</c:v>
                </c:pt>
                <c:pt idx="3193">
                  <c:v>4135.1499999999996</c:v>
                </c:pt>
                <c:pt idx="3194">
                  <c:v>4138</c:v>
                </c:pt>
                <c:pt idx="3195">
                  <c:v>4140.8</c:v>
                </c:pt>
                <c:pt idx="3196">
                  <c:v>4143.05</c:v>
                </c:pt>
                <c:pt idx="3197">
                  <c:v>4145.75</c:v>
                </c:pt>
                <c:pt idx="3198">
                  <c:v>4148.3</c:v>
                </c:pt>
                <c:pt idx="3199">
                  <c:v>4150.8500000000004</c:v>
                </c:pt>
                <c:pt idx="3200">
                  <c:v>4153.3999999999996</c:v>
                </c:pt>
                <c:pt idx="3201">
                  <c:v>4155.75</c:v>
                </c:pt>
                <c:pt idx="3202">
                  <c:v>4158.55</c:v>
                </c:pt>
                <c:pt idx="3203">
                  <c:v>4161.25</c:v>
                </c:pt>
                <c:pt idx="3204">
                  <c:v>4164.1499999999996</c:v>
                </c:pt>
                <c:pt idx="3205">
                  <c:v>4166.55</c:v>
                </c:pt>
                <c:pt idx="3206">
                  <c:v>4168.95</c:v>
                </c:pt>
                <c:pt idx="3207">
                  <c:v>4171.1499999999996</c:v>
                </c:pt>
                <c:pt idx="3208">
                  <c:v>4173.45</c:v>
                </c:pt>
                <c:pt idx="3209">
                  <c:v>4175.8</c:v>
                </c:pt>
                <c:pt idx="3210">
                  <c:v>4178.3</c:v>
                </c:pt>
                <c:pt idx="3211">
                  <c:v>4180.8999999999996</c:v>
                </c:pt>
                <c:pt idx="3212">
                  <c:v>4183.2</c:v>
                </c:pt>
                <c:pt idx="3213">
                  <c:v>4185.8</c:v>
                </c:pt>
                <c:pt idx="3214">
                  <c:v>4188.45</c:v>
                </c:pt>
                <c:pt idx="3215">
                  <c:v>4191.3500000000004</c:v>
                </c:pt>
                <c:pt idx="3216">
                  <c:v>4193.8500000000004</c:v>
                </c:pt>
                <c:pt idx="3217">
                  <c:v>4196.55</c:v>
                </c:pt>
                <c:pt idx="3218">
                  <c:v>4199.3</c:v>
                </c:pt>
                <c:pt idx="3219">
                  <c:v>4202.05</c:v>
                </c:pt>
                <c:pt idx="3220">
                  <c:v>4204.3999999999996</c:v>
                </c:pt>
                <c:pt idx="3221">
                  <c:v>4207.1499999999996</c:v>
                </c:pt>
                <c:pt idx="3222">
                  <c:v>4209.6000000000004</c:v>
                </c:pt>
                <c:pt idx="3223">
                  <c:v>4212.1000000000004</c:v>
                </c:pt>
                <c:pt idx="3224">
                  <c:v>4215</c:v>
                </c:pt>
                <c:pt idx="3225">
                  <c:v>4217.75</c:v>
                </c:pt>
                <c:pt idx="3226">
                  <c:v>4220.7</c:v>
                </c:pt>
                <c:pt idx="3227">
                  <c:v>4222.8999999999996</c:v>
                </c:pt>
                <c:pt idx="3228">
                  <c:v>4225.7</c:v>
                </c:pt>
                <c:pt idx="3229">
                  <c:v>4228.05</c:v>
                </c:pt>
                <c:pt idx="3230">
                  <c:v>4230.6499999999996</c:v>
                </c:pt>
                <c:pt idx="3231">
                  <c:v>4233.05</c:v>
                </c:pt>
                <c:pt idx="3232">
                  <c:v>4236</c:v>
                </c:pt>
                <c:pt idx="3233">
                  <c:v>4238.3500000000004</c:v>
                </c:pt>
                <c:pt idx="3234">
                  <c:v>4241.05</c:v>
                </c:pt>
                <c:pt idx="3235">
                  <c:v>4243.8999999999996</c:v>
                </c:pt>
                <c:pt idx="3236">
                  <c:v>4246.8</c:v>
                </c:pt>
                <c:pt idx="3237">
                  <c:v>4249.75</c:v>
                </c:pt>
                <c:pt idx="3238">
                  <c:v>4252.5</c:v>
                </c:pt>
                <c:pt idx="3239">
                  <c:v>4255.45</c:v>
                </c:pt>
                <c:pt idx="3240">
                  <c:v>4257.7</c:v>
                </c:pt>
                <c:pt idx="3241">
                  <c:v>4260.55</c:v>
                </c:pt>
                <c:pt idx="3242">
                  <c:v>4263.3999999999996</c:v>
                </c:pt>
                <c:pt idx="3243">
                  <c:v>4265.95</c:v>
                </c:pt>
                <c:pt idx="3244">
                  <c:v>4268.45</c:v>
                </c:pt>
                <c:pt idx="3245">
                  <c:v>4270.95</c:v>
                </c:pt>
                <c:pt idx="3246">
                  <c:v>4274.75</c:v>
                </c:pt>
                <c:pt idx="3247">
                  <c:v>4278.3500000000004</c:v>
                </c:pt>
                <c:pt idx="3248">
                  <c:v>4282.1000000000004</c:v>
                </c:pt>
                <c:pt idx="3249">
                  <c:v>4285.05</c:v>
                </c:pt>
              </c:numCache>
            </c:numRef>
          </c:xVal>
          <c:yVal>
            <c:numRef>
              <c:f>[Data_1000N.xlsx]sheet1!$C$2:$C$3251</c:f>
              <c:numCache>
                <c:formatCode>General</c:formatCode>
                <c:ptCount val="3250"/>
                <c:pt idx="0">
                  <c:v>-1.76E-4</c:v>
                </c:pt>
                <c:pt idx="1">
                  <c:v>3.21E-4</c:v>
                </c:pt>
                <c:pt idx="2">
                  <c:v>6.1899999999999998E-4</c:v>
                </c:pt>
                <c:pt idx="3">
                  <c:v>1.712E-3</c:v>
                </c:pt>
                <c:pt idx="4">
                  <c:v>2.0110000000000002E-3</c:v>
                </c:pt>
                <c:pt idx="5">
                  <c:v>2.7060000000000001E-3</c:v>
                </c:pt>
                <c:pt idx="6">
                  <c:v>3.0040000000000002E-3</c:v>
                </c:pt>
                <c:pt idx="7">
                  <c:v>2.905E-3</c:v>
                </c:pt>
                <c:pt idx="8">
                  <c:v>3.5010000000000002E-3</c:v>
                </c:pt>
                <c:pt idx="9">
                  <c:v>2.209E-3</c:v>
                </c:pt>
                <c:pt idx="10">
                  <c:v>6.1899999999999998E-4</c:v>
                </c:pt>
                <c:pt idx="11">
                  <c:v>2.3E-5</c:v>
                </c:pt>
                <c:pt idx="12">
                  <c:v>3.21E-4</c:v>
                </c:pt>
                <c:pt idx="13">
                  <c:v>-1.4679999999999999E-3</c:v>
                </c:pt>
                <c:pt idx="14">
                  <c:v>8.0000000000000007E-5</c:v>
                </c:pt>
                <c:pt idx="15">
                  <c:v>2.7900000000000001E-4</c:v>
                </c:pt>
                <c:pt idx="16">
                  <c:v>2.366E-3</c:v>
                </c:pt>
                <c:pt idx="17">
                  <c:v>2.8630000000000001E-3</c:v>
                </c:pt>
                <c:pt idx="18">
                  <c:v>2.366E-3</c:v>
                </c:pt>
                <c:pt idx="19">
                  <c:v>-1.6100000000000001E-3</c:v>
                </c:pt>
                <c:pt idx="20">
                  <c:v>-5.1599999999999997E-4</c:v>
                </c:pt>
                <c:pt idx="21">
                  <c:v>1.173E-3</c:v>
                </c:pt>
                <c:pt idx="22">
                  <c:v>-1.212E-3</c:v>
                </c:pt>
                <c:pt idx="23">
                  <c:v>4.5100000000000001E-3</c:v>
                </c:pt>
                <c:pt idx="24">
                  <c:v>5.4039999999999999E-3</c:v>
                </c:pt>
                <c:pt idx="25">
                  <c:v>7.6899999999999998E-3</c:v>
                </c:pt>
                <c:pt idx="26">
                  <c:v>8.6840000000000007E-3</c:v>
                </c:pt>
                <c:pt idx="27">
                  <c:v>6.6959999999999997E-3</c:v>
                </c:pt>
                <c:pt idx="28">
                  <c:v>4.2119999999999996E-3</c:v>
                </c:pt>
                <c:pt idx="29">
                  <c:v>5.7019999999999996E-3</c:v>
                </c:pt>
                <c:pt idx="30">
                  <c:v>4.6090000000000002E-3</c:v>
                </c:pt>
                <c:pt idx="31">
                  <c:v>2.2239999999999998E-3</c:v>
                </c:pt>
                <c:pt idx="32">
                  <c:v>8.3299999999999997E-4</c:v>
                </c:pt>
                <c:pt idx="33">
                  <c:v>3.4160000000000002E-3</c:v>
                </c:pt>
                <c:pt idx="34">
                  <c:v>3.3170000000000001E-3</c:v>
                </c:pt>
                <c:pt idx="35">
                  <c:v>4.6090000000000002E-3</c:v>
                </c:pt>
                <c:pt idx="36">
                  <c:v>2.82E-3</c:v>
                </c:pt>
                <c:pt idx="37">
                  <c:v>4.9069999999999999E-3</c:v>
                </c:pt>
                <c:pt idx="38">
                  <c:v>3.8140000000000001E-3</c:v>
                </c:pt>
                <c:pt idx="39">
                  <c:v>-6.3229999999999996E-3</c:v>
                </c:pt>
                <c:pt idx="40">
                  <c:v>-2.3479999999999998E-3</c:v>
                </c:pt>
                <c:pt idx="41">
                  <c:v>-3.0430000000000001E-3</c:v>
                </c:pt>
                <c:pt idx="42">
                  <c:v>-9.5600000000000004E-4</c:v>
                </c:pt>
                <c:pt idx="43">
                  <c:v>-3.143E-3</c:v>
                </c:pt>
                <c:pt idx="44">
                  <c:v>-3.2420000000000001E-3</c:v>
                </c:pt>
                <c:pt idx="45">
                  <c:v>9.3199999999999999E-4</c:v>
                </c:pt>
                <c:pt idx="46">
                  <c:v>9.3199999999999999E-4</c:v>
                </c:pt>
                <c:pt idx="47">
                  <c:v>-3.8379999999999998E-3</c:v>
                </c:pt>
                <c:pt idx="48">
                  <c:v>-3.9379999999999997E-3</c:v>
                </c:pt>
                <c:pt idx="49">
                  <c:v>-3.7390000000000001E-3</c:v>
                </c:pt>
                <c:pt idx="50">
                  <c:v>-2.248E-3</c:v>
                </c:pt>
                <c:pt idx="51">
                  <c:v>6.8519999999999996E-3</c:v>
                </c:pt>
                <c:pt idx="52">
                  <c:v>7.548E-3</c:v>
                </c:pt>
                <c:pt idx="53">
                  <c:v>1.387E-3</c:v>
                </c:pt>
                <c:pt idx="54">
                  <c:v>2.977E-3</c:v>
                </c:pt>
                <c:pt idx="55">
                  <c:v>2.9300000000000002E-4</c:v>
                </c:pt>
                <c:pt idx="56">
                  <c:v>-8.0000000000000004E-4</c:v>
                </c:pt>
                <c:pt idx="57">
                  <c:v>1.2869999999999999E-3</c:v>
                </c:pt>
                <c:pt idx="58">
                  <c:v>-4.0200000000000001E-4</c:v>
                </c:pt>
                <c:pt idx="59">
                  <c:v>-3.1849999999999999E-3</c:v>
                </c:pt>
                <c:pt idx="60">
                  <c:v>-2.2910000000000001E-3</c:v>
                </c:pt>
                <c:pt idx="61">
                  <c:v>-8.2539999999999992E-3</c:v>
                </c:pt>
                <c:pt idx="62">
                  <c:v>-1.8887999999999999E-2</c:v>
                </c:pt>
                <c:pt idx="63">
                  <c:v>-1.0142E-2</c:v>
                </c:pt>
                <c:pt idx="64">
                  <c:v>-1.3024000000000001E-2</c:v>
                </c:pt>
                <c:pt idx="65">
                  <c:v>-7.1599999999999997E-3</c:v>
                </c:pt>
                <c:pt idx="66">
                  <c:v>1.5299E-2</c:v>
                </c:pt>
                <c:pt idx="67">
                  <c:v>1.0728E-2</c:v>
                </c:pt>
                <c:pt idx="68">
                  <c:v>-1.3819E-2</c:v>
                </c:pt>
                <c:pt idx="69">
                  <c:v>1.5298999999998841E-2</c:v>
                </c:pt>
                <c:pt idx="70">
                  <c:v>1.9175000000000608E-2</c:v>
                </c:pt>
                <c:pt idx="71">
                  <c:v>-1.2029999999999319E-2</c:v>
                </c:pt>
                <c:pt idx="72">
                  <c:v>-4.5525999999998845E-2</c:v>
                </c:pt>
                <c:pt idx="73">
                  <c:v>-3.4293999999999158E-2</c:v>
                </c:pt>
                <c:pt idx="74">
                  <c:v>-1.004299999999958E-2</c:v>
                </c:pt>
                <c:pt idx="75">
                  <c:v>2.5235999999999592E-2</c:v>
                </c:pt>
                <c:pt idx="76">
                  <c:v>7.2828000000001225E-2</c:v>
                </c:pt>
                <c:pt idx="77">
                  <c:v>7.0643000000000455E-2</c:v>
                </c:pt>
                <c:pt idx="78">
                  <c:v>0.10511299999999935</c:v>
                </c:pt>
                <c:pt idx="79">
                  <c:v>0.13659799999999933</c:v>
                </c:pt>
                <c:pt idx="80">
                  <c:v>0.22020300000000148</c:v>
                </c:pt>
                <c:pt idx="81">
                  <c:v>0.25167000000000073</c:v>
                </c:pt>
                <c:pt idx="82">
                  <c:v>0.28273499999999885</c:v>
                </c:pt>
                <c:pt idx="83">
                  <c:v>0.32738900000000015</c:v>
                </c:pt>
                <c:pt idx="84">
                  <c:v>0.36538600000000088</c:v>
                </c:pt>
                <c:pt idx="85">
                  <c:v>0.39435100000000034</c:v>
                </c:pt>
                <c:pt idx="86">
                  <c:v>0.44572300000000098</c:v>
                </c:pt>
                <c:pt idx="87">
                  <c:v>0.48944900000000047</c:v>
                </c:pt>
                <c:pt idx="88">
                  <c:v>0.52067600000000169</c:v>
                </c:pt>
                <c:pt idx="89">
                  <c:v>0.53415599999999941</c:v>
                </c:pt>
                <c:pt idx="90">
                  <c:v>0.56567300000000031</c:v>
                </c:pt>
                <c:pt idx="91">
                  <c:v>0.57211500000000015</c:v>
                </c:pt>
                <c:pt idx="92">
                  <c:v>0.62492800000000059</c:v>
                </c:pt>
                <c:pt idx="93">
                  <c:v>0.70842999999999989</c:v>
                </c:pt>
                <c:pt idx="94">
                  <c:v>0.73031500000000094</c:v>
                </c:pt>
                <c:pt idx="95">
                  <c:v>0.75922800000000024</c:v>
                </c:pt>
                <c:pt idx="96">
                  <c:v>0.77665199999999857</c:v>
                </c:pt>
                <c:pt idx="97">
                  <c:v>0.79031399999999863</c:v>
                </c:pt>
                <c:pt idx="98">
                  <c:v>0.86028900000000164</c:v>
                </c:pt>
                <c:pt idx="99">
                  <c:v>0.9351869999999991</c:v>
                </c:pt>
                <c:pt idx="100">
                  <c:v>1.0249880000000005</c:v>
                </c:pt>
                <c:pt idx="101">
                  <c:v>1.0567250000000001</c:v>
                </c:pt>
                <c:pt idx="102">
                  <c:v>1.071949</c:v>
                </c:pt>
                <c:pt idx="103">
                  <c:v>1.0988359999999986</c:v>
                </c:pt>
                <c:pt idx="104">
                  <c:v>1.1460769999999982</c:v>
                </c:pt>
                <c:pt idx="105">
                  <c:v>1.2737100000000012</c:v>
                </c:pt>
                <c:pt idx="106">
                  <c:v>1.2822029999999991</c:v>
                </c:pt>
                <c:pt idx="107">
                  <c:v>1.3097530000000006</c:v>
                </c:pt>
                <c:pt idx="108">
                  <c:v>1.3456900000000012</c:v>
                </c:pt>
                <c:pt idx="109">
                  <c:v>1.3679999999999986</c:v>
                </c:pt>
                <c:pt idx="110">
                  <c:v>1.5083160000000007</c:v>
                </c:pt>
                <c:pt idx="111">
                  <c:v>1.6095949999999988</c:v>
                </c:pt>
                <c:pt idx="112">
                  <c:v>1.6431140000000006</c:v>
                </c:pt>
                <c:pt idx="113">
                  <c:v>1.6584910000000015</c:v>
                </c:pt>
                <c:pt idx="114">
                  <c:v>1.6992939999999983</c:v>
                </c:pt>
                <c:pt idx="115">
                  <c:v>1.7110209999999988</c:v>
                </c:pt>
                <c:pt idx="116">
                  <c:v>1.8058949999999996</c:v>
                </c:pt>
                <c:pt idx="117">
                  <c:v>1.9179519999999997</c:v>
                </c:pt>
                <c:pt idx="118">
                  <c:v>1.9468910000000008</c:v>
                </c:pt>
                <c:pt idx="119">
                  <c:v>1.9810429999999997</c:v>
                </c:pt>
                <c:pt idx="120">
                  <c:v>2.0078080000000007</c:v>
                </c:pt>
                <c:pt idx="121">
                  <c:v>2.1307669999999987</c:v>
                </c:pt>
                <c:pt idx="122">
                  <c:v>2.2309480000000015</c:v>
                </c:pt>
                <c:pt idx="123">
                  <c:v>2.2641670000000005</c:v>
                </c:pt>
                <c:pt idx="124">
                  <c:v>2.4511910000000015</c:v>
                </c:pt>
                <c:pt idx="125">
                  <c:v>2.5060670000000016</c:v>
                </c:pt>
                <c:pt idx="126">
                  <c:v>2.5624980000000015</c:v>
                </c:pt>
                <c:pt idx="127">
                  <c:v>2.758852000000001</c:v>
                </c:pt>
                <c:pt idx="128">
                  <c:v>2.8026680000000006</c:v>
                </c:pt>
                <c:pt idx="129">
                  <c:v>2.8706749999999985</c:v>
                </c:pt>
                <c:pt idx="130">
                  <c:v>2.9896819999999984</c:v>
                </c:pt>
                <c:pt idx="131">
                  <c:v>3.0151399999999988</c:v>
                </c:pt>
                <c:pt idx="132">
                  <c:v>3.0733859999999993</c:v>
                </c:pt>
                <c:pt idx="133">
                  <c:v>3.1850349999999992</c:v>
                </c:pt>
                <c:pt idx="134">
                  <c:v>3.4925560000000004</c:v>
                </c:pt>
                <c:pt idx="135">
                  <c:v>3.7667399999999986</c:v>
                </c:pt>
                <c:pt idx="136">
                  <c:v>3.7917090000000009</c:v>
                </c:pt>
                <c:pt idx="137">
                  <c:v>4.0458110000000005</c:v>
                </c:pt>
                <c:pt idx="138">
                  <c:v>4.1096029999999999</c:v>
                </c:pt>
                <c:pt idx="139">
                  <c:v>4.3492989999999985</c:v>
                </c:pt>
                <c:pt idx="140">
                  <c:v>4.4283569999999983</c:v>
                </c:pt>
                <c:pt idx="141">
                  <c:v>4.4831830000000004</c:v>
                </c:pt>
                <c:pt idx="142">
                  <c:v>4.6601980000000012</c:v>
                </c:pt>
                <c:pt idx="143">
                  <c:v>4.7273870000000002</c:v>
                </c:pt>
                <c:pt idx="144">
                  <c:v>4.7550530000000002</c:v>
                </c:pt>
                <c:pt idx="145">
                  <c:v>4.9119460000000004</c:v>
                </c:pt>
                <c:pt idx="146">
                  <c:v>4.9535510000000009</c:v>
                </c:pt>
                <c:pt idx="147">
                  <c:v>5.0088159999999995</c:v>
                </c:pt>
                <c:pt idx="148">
                  <c:v>5.0578630000000011</c:v>
                </c:pt>
                <c:pt idx="149">
                  <c:v>5.2130690000000008</c:v>
                </c:pt>
                <c:pt idx="150">
                  <c:v>5.2390219999999985</c:v>
                </c:pt>
                <c:pt idx="151">
                  <c:v>5.3230550000000001</c:v>
                </c:pt>
                <c:pt idx="152">
                  <c:v>5.4926600000000008</c:v>
                </c:pt>
                <c:pt idx="153">
                  <c:v>5.668016999999999</c:v>
                </c:pt>
                <c:pt idx="154">
                  <c:v>5.7027989999999988</c:v>
                </c:pt>
                <c:pt idx="155">
                  <c:v>5.7548649999999988</c:v>
                </c:pt>
                <c:pt idx="156">
                  <c:v>5.9132019999999983</c:v>
                </c:pt>
                <c:pt idx="157">
                  <c:v>6.0144149999999996</c:v>
                </c:pt>
                <c:pt idx="158">
                  <c:v>6.0661109999999994</c:v>
                </c:pt>
                <c:pt idx="159">
                  <c:v>6.2124479999999984</c:v>
                </c:pt>
                <c:pt idx="160">
                  <c:v>6.2404879999999991</c:v>
                </c:pt>
                <c:pt idx="161">
                  <c:v>6.2945339999999987</c:v>
                </c:pt>
                <c:pt idx="162">
                  <c:v>6.3358540000000012</c:v>
                </c:pt>
                <c:pt idx="163">
                  <c:v>6.5169260000000016</c:v>
                </c:pt>
                <c:pt idx="164">
                  <c:v>6.5410760000000003</c:v>
                </c:pt>
                <c:pt idx="165">
                  <c:v>6.5795560000000002</c:v>
                </c:pt>
                <c:pt idx="166">
                  <c:v>6.6079299999999996</c:v>
                </c:pt>
                <c:pt idx="167">
                  <c:v>6.7777059999999985</c:v>
                </c:pt>
                <c:pt idx="168">
                  <c:v>6.8119130000000006</c:v>
                </c:pt>
                <c:pt idx="169">
                  <c:v>6.8605240000000016</c:v>
                </c:pt>
                <c:pt idx="170">
                  <c:v>6.8864570000000001</c:v>
                </c:pt>
                <c:pt idx="171">
                  <c:v>7.0398770000000006</c:v>
                </c:pt>
                <c:pt idx="172">
                  <c:v>7.0969720000000009</c:v>
                </c:pt>
                <c:pt idx="173">
                  <c:v>7.1424440000000011</c:v>
                </c:pt>
                <c:pt idx="174">
                  <c:v>7.1740950000000012</c:v>
                </c:pt>
                <c:pt idx="175">
                  <c:v>7.3058280000000018</c:v>
                </c:pt>
                <c:pt idx="176">
                  <c:v>7.3248050000000013</c:v>
                </c:pt>
                <c:pt idx="177">
                  <c:v>7.3687879999999986</c:v>
                </c:pt>
                <c:pt idx="178">
                  <c:v>7.4942659999999997</c:v>
                </c:pt>
                <c:pt idx="179">
                  <c:v>7.6918059999999997</c:v>
                </c:pt>
                <c:pt idx="180">
                  <c:v>7.7420219999999986</c:v>
                </c:pt>
                <c:pt idx="181">
                  <c:v>7.7927029999999995</c:v>
                </c:pt>
                <c:pt idx="182">
                  <c:v>7.840599000000001</c:v>
                </c:pt>
                <c:pt idx="183">
                  <c:v>7.9761960000000016</c:v>
                </c:pt>
                <c:pt idx="184">
                  <c:v>8.0234759999999987</c:v>
                </c:pt>
                <c:pt idx="185">
                  <c:v>8.0711259999999996</c:v>
                </c:pt>
                <c:pt idx="186">
                  <c:v>8.115043</c:v>
                </c:pt>
                <c:pt idx="187">
                  <c:v>8.2029420000000002</c:v>
                </c:pt>
                <c:pt idx="188">
                  <c:v>8.3312390000000001</c:v>
                </c:pt>
                <c:pt idx="189">
                  <c:v>8.4667920000000017</c:v>
                </c:pt>
                <c:pt idx="190">
                  <c:v>8.5525379999999984</c:v>
                </c:pt>
                <c:pt idx="191">
                  <c:v>8.6310110000000009</c:v>
                </c:pt>
                <c:pt idx="192">
                  <c:v>8.7502810000000011</c:v>
                </c:pt>
                <c:pt idx="193">
                  <c:v>8.9244430000000001</c:v>
                </c:pt>
                <c:pt idx="194">
                  <c:v>8.9708359999999985</c:v>
                </c:pt>
                <c:pt idx="195">
                  <c:v>9.0127509999999997</c:v>
                </c:pt>
                <c:pt idx="196">
                  <c:v>9.0212090000000007</c:v>
                </c:pt>
                <c:pt idx="197">
                  <c:v>9.1357850000000003</c:v>
                </c:pt>
                <c:pt idx="198">
                  <c:v>9.3060080000000003</c:v>
                </c:pt>
                <c:pt idx="199">
                  <c:v>9.3414009999999994</c:v>
                </c:pt>
                <c:pt idx="200">
                  <c:v>9.4045819999999996</c:v>
                </c:pt>
                <c:pt idx="201">
                  <c:v>9.4434670000000001</c:v>
                </c:pt>
                <c:pt idx="202">
                  <c:v>9.6799370000000007</c:v>
                </c:pt>
                <c:pt idx="203">
                  <c:v>9.8893520000000006</c:v>
                </c:pt>
                <c:pt idx="204">
                  <c:v>9.9295629999999999</c:v>
                </c:pt>
                <c:pt idx="205">
                  <c:v>9.9780890000000007</c:v>
                </c:pt>
                <c:pt idx="206">
                  <c:v>10.026037000000001</c:v>
                </c:pt>
                <c:pt idx="207">
                  <c:v>10.236416</c:v>
                </c:pt>
                <c:pt idx="208">
                  <c:v>10.364464</c:v>
                </c:pt>
                <c:pt idx="209">
                  <c:v>10.465541999999999</c:v>
                </c:pt>
                <c:pt idx="210">
                  <c:v>10.516769</c:v>
                </c:pt>
                <c:pt idx="211">
                  <c:v>10.683097999999999</c:v>
                </c:pt>
                <c:pt idx="212">
                  <c:v>10.865204</c:v>
                </c:pt>
                <c:pt idx="213">
                  <c:v>10.90475</c:v>
                </c:pt>
                <c:pt idx="214">
                  <c:v>10.947301</c:v>
                </c:pt>
                <c:pt idx="215">
                  <c:v>11.004804999999999</c:v>
                </c:pt>
                <c:pt idx="216">
                  <c:v>11.070195</c:v>
                </c:pt>
                <c:pt idx="217">
                  <c:v>11.287852000000001</c:v>
                </c:pt>
                <c:pt idx="218">
                  <c:v>11.45364</c:v>
                </c:pt>
                <c:pt idx="219">
                  <c:v>11.486594</c:v>
                </c:pt>
                <c:pt idx="220">
                  <c:v>11.528646999999999</c:v>
                </c:pt>
                <c:pt idx="221">
                  <c:v>11.586548000000001</c:v>
                </c:pt>
                <c:pt idx="222">
                  <c:v>11.774590999999999</c:v>
                </c:pt>
                <c:pt idx="223">
                  <c:v>11.938200999999999</c:v>
                </c:pt>
                <c:pt idx="224">
                  <c:v>11.987932000000001</c:v>
                </c:pt>
                <c:pt idx="225">
                  <c:v>12.058153000000001</c:v>
                </c:pt>
                <c:pt idx="226">
                  <c:v>12.092599999999999</c:v>
                </c:pt>
                <c:pt idx="227">
                  <c:v>12.224059</c:v>
                </c:pt>
                <c:pt idx="228">
                  <c:v>12.272971999999999</c:v>
                </c:pt>
                <c:pt idx="229">
                  <c:v>12.357957000000001</c:v>
                </c:pt>
                <c:pt idx="230">
                  <c:v>12.408987</c:v>
                </c:pt>
                <c:pt idx="231">
                  <c:v>12.492793000000001</c:v>
                </c:pt>
                <c:pt idx="232">
                  <c:v>12.760797</c:v>
                </c:pt>
                <c:pt idx="233">
                  <c:v>12.814244</c:v>
                </c:pt>
                <c:pt idx="234">
                  <c:v>12.864133000000001</c:v>
                </c:pt>
                <c:pt idx="235">
                  <c:v>12.912705000000001</c:v>
                </c:pt>
                <c:pt idx="236">
                  <c:v>13.034316</c:v>
                </c:pt>
                <c:pt idx="237">
                  <c:v>13.256289000000001</c:v>
                </c:pt>
                <c:pt idx="238">
                  <c:v>13.317977000000001</c:v>
                </c:pt>
                <c:pt idx="239">
                  <c:v>13.375741</c:v>
                </c:pt>
                <c:pt idx="240">
                  <c:v>13.44232</c:v>
                </c:pt>
                <c:pt idx="241">
                  <c:v>13.543635999999999</c:v>
                </c:pt>
                <c:pt idx="242">
                  <c:v>13.716405</c:v>
                </c:pt>
                <c:pt idx="243">
                  <c:v>13.791689999999999</c:v>
                </c:pt>
                <c:pt idx="244">
                  <c:v>13.851081000000001</c:v>
                </c:pt>
                <c:pt idx="245">
                  <c:v>13.890325000000001</c:v>
                </c:pt>
                <c:pt idx="246">
                  <c:v>14.067432999999999</c:v>
                </c:pt>
                <c:pt idx="247">
                  <c:v>14.134712</c:v>
                </c:pt>
                <c:pt idx="248">
                  <c:v>14.178626</c:v>
                </c:pt>
                <c:pt idx="249">
                  <c:v>14.222716</c:v>
                </c:pt>
                <c:pt idx="250">
                  <c:v>14.371401000000001</c:v>
                </c:pt>
                <c:pt idx="251">
                  <c:v>14.594039</c:v>
                </c:pt>
                <c:pt idx="252">
                  <c:v>14.656891999999999</c:v>
                </c:pt>
                <c:pt idx="253">
                  <c:v>14.727209</c:v>
                </c:pt>
                <c:pt idx="254">
                  <c:v>14.806367</c:v>
                </c:pt>
                <c:pt idx="255">
                  <c:v>14.996701</c:v>
                </c:pt>
                <c:pt idx="256">
                  <c:v>15.077875000000001</c:v>
                </c:pt>
                <c:pt idx="257">
                  <c:v>15.133663</c:v>
                </c:pt>
                <c:pt idx="258">
                  <c:v>15.169987000000001</c:v>
                </c:pt>
                <c:pt idx="259">
                  <c:v>15.349664000000001</c:v>
                </c:pt>
                <c:pt idx="260">
                  <c:v>15.455461</c:v>
                </c:pt>
                <c:pt idx="261">
                  <c:v>15.507372</c:v>
                </c:pt>
                <c:pt idx="262">
                  <c:v>15.560559</c:v>
                </c:pt>
                <c:pt idx="263">
                  <c:v>15.755148999999999</c:v>
                </c:pt>
                <c:pt idx="264">
                  <c:v>15.835193</c:v>
                </c:pt>
                <c:pt idx="265">
                  <c:v>15.890131</c:v>
                </c:pt>
                <c:pt idx="266">
                  <c:v>15.928156</c:v>
                </c:pt>
                <c:pt idx="267">
                  <c:v>16.097987</c:v>
                </c:pt>
                <c:pt idx="268">
                  <c:v>16.146982000000001</c:v>
                </c:pt>
                <c:pt idx="269">
                  <c:v>16.217243</c:v>
                </c:pt>
                <c:pt idx="270">
                  <c:v>16.269694000000001</c:v>
                </c:pt>
                <c:pt idx="271">
                  <c:v>16.489252</c:v>
                </c:pt>
                <c:pt idx="272">
                  <c:v>16.738761</c:v>
                </c:pt>
                <c:pt idx="273">
                  <c:v>16.804154</c:v>
                </c:pt>
                <c:pt idx="274">
                  <c:v>16.875101999999998</c:v>
                </c:pt>
                <c:pt idx="275">
                  <c:v>16.946756999999998</c:v>
                </c:pt>
                <c:pt idx="276">
                  <c:v>17.070174000000002</c:v>
                </c:pt>
                <c:pt idx="277">
                  <c:v>17.104509</c:v>
                </c:pt>
                <c:pt idx="278">
                  <c:v>17.184206</c:v>
                </c:pt>
                <c:pt idx="279">
                  <c:v>17.224271000000002</c:v>
                </c:pt>
                <c:pt idx="280">
                  <c:v>17.394573000000001</c:v>
                </c:pt>
                <c:pt idx="281">
                  <c:v>17.584956999999999</c:v>
                </c:pt>
                <c:pt idx="282">
                  <c:v>17.628129999999999</c:v>
                </c:pt>
                <c:pt idx="283">
                  <c:v>17.709534999999999</c:v>
                </c:pt>
                <c:pt idx="284">
                  <c:v>17.779530999999999</c:v>
                </c:pt>
                <c:pt idx="285">
                  <c:v>17.931364000000002</c:v>
                </c:pt>
                <c:pt idx="286">
                  <c:v>18.112978999999999</c:v>
                </c:pt>
                <c:pt idx="287">
                  <c:v>18.205088</c:v>
                </c:pt>
                <c:pt idx="288">
                  <c:v>18.248676</c:v>
                </c:pt>
                <c:pt idx="289">
                  <c:v>18.317489000000002</c:v>
                </c:pt>
                <c:pt idx="290">
                  <c:v>18.501480999999998</c:v>
                </c:pt>
                <c:pt idx="291">
                  <c:v>18.757324000000001</c:v>
                </c:pt>
                <c:pt idx="292">
                  <c:v>18.827956999999998</c:v>
                </c:pt>
                <c:pt idx="293">
                  <c:v>18.882635999999998</c:v>
                </c:pt>
                <c:pt idx="294">
                  <c:v>18.938748</c:v>
                </c:pt>
                <c:pt idx="295">
                  <c:v>19.170273000000002</c:v>
                </c:pt>
                <c:pt idx="296">
                  <c:v>19.238323999999999</c:v>
                </c:pt>
                <c:pt idx="297">
                  <c:v>19.287835000000001</c:v>
                </c:pt>
                <c:pt idx="298">
                  <c:v>19.403071000000001</c:v>
                </c:pt>
                <c:pt idx="299">
                  <c:v>19.613509000000001</c:v>
                </c:pt>
                <c:pt idx="300">
                  <c:v>19.662748000000001</c:v>
                </c:pt>
                <c:pt idx="301">
                  <c:v>19.701518</c:v>
                </c:pt>
                <c:pt idx="302">
                  <c:v>19.747581</c:v>
                </c:pt>
                <c:pt idx="303">
                  <c:v>19.976842000000001</c:v>
                </c:pt>
                <c:pt idx="304">
                  <c:v>20.040306000000001</c:v>
                </c:pt>
                <c:pt idx="305">
                  <c:v>20.081254000000001</c:v>
                </c:pt>
                <c:pt idx="306">
                  <c:v>20.176078</c:v>
                </c:pt>
                <c:pt idx="307">
                  <c:v>20.359483000000001</c:v>
                </c:pt>
                <c:pt idx="308">
                  <c:v>20.430195000000001</c:v>
                </c:pt>
                <c:pt idx="309">
                  <c:v>20.507256999999999</c:v>
                </c:pt>
                <c:pt idx="310">
                  <c:v>20.721408</c:v>
                </c:pt>
                <c:pt idx="311">
                  <c:v>20.947790999999999</c:v>
                </c:pt>
                <c:pt idx="312">
                  <c:v>21.008624999999999</c:v>
                </c:pt>
                <c:pt idx="313">
                  <c:v>21.06371</c:v>
                </c:pt>
                <c:pt idx="314">
                  <c:v>21.121644</c:v>
                </c:pt>
                <c:pt idx="315">
                  <c:v>21.299555999999999</c:v>
                </c:pt>
                <c:pt idx="316">
                  <c:v>21.355992999999998</c:v>
                </c:pt>
                <c:pt idx="317">
                  <c:v>21.392298</c:v>
                </c:pt>
                <c:pt idx="318">
                  <c:v>21.462297</c:v>
                </c:pt>
                <c:pt idx="319">
                  <c:v>21.622765999999999</c:v>
                </c:pt>
                <c:pt idx="320">
                  <c:v>21.698401</c:v>
                </c:pt>
                <c:pt idx="321">
                  <c:v>21.740358000000001</c:v>
                </c:pt>
                <c:pt idx="322">
                  <c:v>21.784092000000001</c:v>
                </c:pt>
                <c:pt idx="323">
                  <c:v>21.965889000000001</c:v>
                </c:pt>
                <c:pt idx="324">
                  <c:v>22.026333999999999</c:v>
                </c:pt>
                <c:pt idx="325">
                  <c:v>22.058689000000001</c:v>
                </c:pt>
                <c:pt idx="326">
                  <c:v>22.117412999999999</c:v>
                </c:pt>
                <c:pt idx="327">
                  <c:v>22.321971999999999</c:v>
                </c:pt>
                <c:pt idx="328">
                  <c:v>22.389253</c:v>
                </c:pt>
                <c:pt idx="329">
                  <c:v>22.415144999999999</c:v>
                </c:pt>
                <c:pt idx="330">
                  <c:v>22.486308999999999</c:v>
                </c:pt>
                <c:pt idx="331">
                  <c:v>22.607942000000001</c:v>
                </c:pt>
                <c:pt idx="332">
                  <c:v>22.786971999999999</c:v>
                </c:pt>
                <c:pt idx="333">
                  <c:v>22.852326000000001</c:v>
                </c:pt>
                <c:pt idx="334">
                  <c:v>22.923694000000001</c:v>
                </c:pt>
                <c:pt idx="335">
                  <c:v>23.048618000000001</c:v>
                </c:pt>
                <c:pt idx="336">
                  <c:v>23.220797000000001</c:v>
                </c:pt>
                <c:pt idx="337">
                  <c:v>23.288316999999999</c:v>
                </c:pt>
                <c:pt idx="338">
                  <c:v>23.342264</c:v>
                </c:pt>
                <c:pt idx="339">
                  <c:v>23.488797999999999</c:v>
                </c:pt>
                <c:pt idx="340">
                  <c:v>23.714372999999998</c:v>
                </c:pt>
                <c:pt idx="341">
                  <c:v>23.798701000000001</c:v>
                </c:pt>
                <c:pt idx="342">
                  <c:v>23.856845</c:v>
                </c:pt>
                <c:pt idx="343">
                  <c:v>23.908612999999999</c:v>
                </c:pt>
                <c:pt idx="344">
                  <c:v>24.093228</c:v>
                </c:pt>
                <c:pt idx="345">
                  <c:v>24.156317000000001</c:v>
                </c:pt>
                <c:pt idx="346">
                  <c:v>24.211186000000001</c:v>
                </c:pt>
                <c:pt idx="347">
                  <c:v>24.245228000000001</c:v>
                </c:pt>
                <c:pt idx="348">
                  <c:v>24.426812999999999</c:v>
                </c:pt>
                <c:pt idx="349">
                  <c:v>24.482666000000002</c:v>
                </c:pt>
                <c:pt idx="350">
                  <c:v>24.530315000000002</c:v>
                </c:pt>
                <c:pt idx="351">
                  <c:v>24.627869</c:v>
                </c:pt>
                <c:pt idx="352">
                  <c:v>24.919991</c:v>
                </c:pt>
                <c:pt idx="353">
                  <c:v>24.994253</c:v>
                </c:pt>
                <c:pt idx="354">
                  <c:v>25.039940000000001</c:v>
                </c:pt>
                <c:pt idx="355">
                  <c:v>25.205909999999999</c:v>
                </c:pt>
                <c:pt idx="356">
                  <c:v>25.263134000000001</c:v>
                </c:pt>
                <c:pt idx="357">
                  <c:v>25.323588999999998</c:v>
                </c:pt>
                <c:pt idx="358">
                  <c:v>25.381132000000001</c:v>
                </c:pt>
                <c:pt idx="359">
                  <c:v>25.529302000000001</c:v>
                </c:pt>
                <c:pt idx="360">
                  <c:v>25.612898000000001</c:v>
                </c:pt>
                <c:pt idx="361">
                  <c:v>25.672988</c:v>
                </c:pt>
                <c:pt idx="362">
                  <c:v>25.862870000000001</c:v>
                </c:pt>
                <c:pt idx="363">
                  <c:v>25.914928</c:v>
                </c:pt>
                <c:pt idx="364">
                  <c:v>25.978867000000001</c:v>
                </c:pt>
                <c:pt idx="365">
                  <c:v>26.041474999999998</c:v>
                </c:pt>
                <c:pt idx="366">
                  <c:v>26.280194000000002</c:v>
                </c:pt>
                <c:pt idx="367">
                  <c:v>26.328306999999999</c:v>
                </c:pt>
                <c:pt idx="368">
                  <c:v>26.383303999999999</c:v>
                </c:pt>
                <c:pt idx="369">
                  <c:v>26.436978</c:v>
                </c:pt>
                <c:pt idx="370">
                  <c:v>26.543151000000002</c:v>
                </c:pt>
                <c:pt idx="371">
                  <c:v>26.722833000000001</c:v>
                </c:pt>
                <c:pt idx="372">
                  <c:v>26.769362999999998</c:v>
                </c:pt>
                <c:pt idx="373">
                  <c:v>26.82198</c:v>
                </c:pt>
                <c:pt idx="374">
                  <c:v>26.865265999999998</c:v>
                </c:pt>
                <c:pt idx="375">
                  <c:v>26.948240999999999</c:v>
                </c:pt>
                <c:pt idx="376">
                  <c:v>27.111398000000001</c:v>
                </c:pt>
                <c:pt idx="377">
                  <c:v>27.165147000000001</c:v>
                </c:pt>
                <c:pt idx="378">
                  <c:v>27.189928999999999</c:v>
                </c:pt>
                <c:pt idx="379">
                  <c:v>27.227748999999999</c:v>
                </c:pt>
                <c:pt idx="380">
                  <c:v>27.300936</c:v>
                </c:pt>
                <c:pt idx="381">
                  <c:v>27.542392</c:v>
                </c:pt>
                <c:pt idx="382">
                  <c:v>27.588132999999999</c:v>
                </c:pt>
                <c:pt idx="383">
                  <c:v>27.629006</c:v>
                </c:pt>
                <c:pt idx="384">
                  <c:v>27.681146999999999</c:v>
                </c:pt>
                <c:pt idx="385">
                  <c:v>27.787907000000001</c:v>
                </c:pt>
                <c:pt idx="386">
                  <c:v>27.856217999999998</c:v>
                </c:pt>
                <c:pt idx="387">
                  <c:v>27.916276</c:v>
                </c:pt>
                <c:pt idx="388">
                  <c:v>27.962541999999999</c:v>
                </c:pt>
                <c:pt idx="389">
                  <c:v>28.017545999999999</c:v>
                </c:pt>
                <c:pt idx="390">
                  <c:v>28.173558</c:v>
                </c:pt>
                <c:pt idx="391">
                  <c:v>28.222017999999998</c:v>
                </c:pt>
                <c:pt idx="392">
                  <c:v>28.280501000000001</c:v>
                </c:pt>
                <c:pt idx="393">
                  <c:v>28.300049999999999</c:v>
                </c:pt>
                <c:pt idx="394">
                  <c:v>28.396380999999998</c:v>
                </c:pt>
                <c:pt idx="395">
                  <c:v>28.452741</c:v>
                </c:pt>
                <c:pt idx="396">
                  <c:v>28.483854000000001</c:v>
                </c:pt>
                <c:pt idx="397">
                  <c:v>28.519974000000001</c:v>
                </c:pt>
                <c:pt idx="398">
                  <c:v>28.580966</c:v>
                </c:pt>
                <c:pt idx="399">
                  <c:v>28.718952999999999</c:v>
                </c:pt>
                <c:pt idx="400">
                  <c:v>28.744071999999999</c:v>
                </c:pt>
                <c:pt idx="401">
                  <c:v>28.757795000000002</c:v>
                </c:pt>
                <c:pt idx="402">
                  <c:v>28.862199</c:v>
                </c:pt>
                <c:pt idx="403">
                  <c:v>28.896702000000001</c:v>
                </c:pt>
                <c:pt idx="404">
                  <c:v>28.956982</c:v>
                </c:pt>
                <c:pt idx="405">
                  <c:v>28.991554999999998</c:v>
                </c:pt>
                <c:pt idx="406">
                  <c:v>29.024916000000001</c:v>
                </c:pt>
                <c:pt idx="407">
                  <c:v>29.047412999999999</c:v>
                </c:pt>
                <c:pt idx="408">
                  <c:v>29.081368000000001</c:v>
                </c:pt>
                <c:pt idx="409">
                  <c:v>29.137202000000002</c:v>
                </c:pt>
                <c:pt idx="410">
                  <c:v>29.223593999999999</c:v>
                </c:pt>
                <c:pt idx="411">
                  <c:v>29.243831</c:v>
                </c:pt>
                <c:pt idx="412">
                  <c:v>29.268972999999999</c:v>
                </c:pt>
                <c:pt idx="413">
                  <c:v>29.373211999999999</c:v>
                </c:pt>
                <c:pt idx="414">
                  <c:v>29.383624000000001</c:v>
                </c:pt>
                <c:pt idx="415">
                  <c:v>29.397220000000001</c:v>
                </c:pt>
                <c:pt idx="416">
                  <c:v>29.430087</c:v>
                </c:pt>
                <c:pt idx="417">
                  <c:v>29.505783000000001</c:v>
                </c:pt>
                <c:pt idx="418">
                  <c:v>29.520488</c:v>
                </c:pt>
                <c:pt idx="419">
                  <c:v>29.555399999999999</c:v>
                </c:pt>
                <c:pt idx="420">
                  <c:v>29.585405999999999</c:v>
                </c:pt>
                <c:pt idx="421">
                  <c:v>29.581021</c:v>
                </c:pt>
                <c:pt idx="422">
                  <c:v>29.606123</c:v>
                </c:pt>
                <c:pt idx="423">
                  <c:v>29.613343999999998</c:v>
                </c:pt>
                <c:pt idx="424">
                  <c:v>29.693269999999998</c:v>
                </c:pt>
                <c:pt idx="425">
                  <c:v>29.732448999999999</c:v>
                </c:pt>
                <c:pt idx="426">
                  <c:v>29.745764999999999</c:v>
                </c:pt>
                <c:pt idx="427">
                  <c:v>29.767412</c:v>
                </c:pt>
                <c:pt idx="428">
                  <c:v>29.763632000000001</c:v>
                </c:pt>
                <c:pt idx="429">
                  <c:v>29.761226999999998</c:v>
                </c:pt>
                <c:pt idx="430">
                  <c:v>29.776344999999999</c:v>
                </c:pt>
                <c:pt idx="431">
                  <c:v>29.784161000000001</c:v>
                </c:pt>
                <c:pt idx="432">
                  <c:v>29.80443</c:v>
                </c:pt>
                <c:pt idx="433">
                  <c:v>29.844961999999999</c:v>
                </c:pt>
                <c:pt idx="434">
                  <c:v>29.844103</c:v>
                </c:pt>
                <c:pt idx="435">
                  <c:v>29.834916</c:v>
                </c:pt>
                <c:pt idx="436">
                  <c:v>29.832340000000002</c:v>
                </c:pt>
                <c:pt idx="437">
                  <c:v>29.844103</c:v>
                </c:pt>
                <c:pt idx="438">
                  <c:v>29.848224999999999</c:v>
                </c:pt>
                <c:pt idx="439">
                  <c:v>29.855695000000001</c:v>
                </c:pt>
                <c:pt idx="440">
                  <c:v>29.875098999999999</c:v>
                </c:pt>
                <c:pt idx="441">
                  <c:v>29.871062999999999</c:v>
                </c:pt>
                <c:pt idx="442">
                  <c:v>29.901454000000001</c:v>
                </c:pt>
                <c:pt idx="443">
                  <c:v>29.902912999999998</c:v>
                </c:pt>
                <c:pt idx="444">
                  <c:v>29.880851</c:v>
                </c:pt>
                <c:pt idx="445">
                  <c:v>29.870719999999999</c:v>
                </c:pt>
                <c:pt idx="446">
                  <c:v>29.843073</c:v>
                </c:pt>
                <c:pt idx="447">
                  <c:v>29.850715000000001</c:v>
                </c:pt>
                <c:pt idx="448">
                  <c:v>29.839981999999999</c:v>
                </c:pt>
                <c:pt idx="449">
                  <c:v>29.830966</c:v>
                </c:pt>
                <c:pt idx="450">
                  <c:v>29.833197999999999</c:v>
                </c:pt>
                <c:pt idx="451">
                  <c:v>29.846336000000001</c:v>
                </c:pt>
                <c:pt idx="452">
                  <c:v>29.864367000000001</c:v>
                </c:pt>
                <c:pt idx="453">
                  <c:v>29.829848999999999</c:v>
                </c:pt>
                <c:pt idx="454">
                  <c:v>29.822808000000002</c:v>
                </c:pt>
                <c:pt idx="455">
                  <c:v>29.800478999999999</c:v>
                </c:pt>
                <c:pt idx="456">
                  <c:v>29.796013000000002</c:v>
                </c:pt>
                <c:pt idx="457">
                  <c:v>29.775055999999999</c:v>
                </c:pt>
                <c:pt idx="458">
                  <c:v>29.787596999999998</c:v>
                </c:pt>
                <c:pt idx="459">
                  <c:v>29.737002</c:v>
                </c:pt>
                <c:pt idx="460">
                  <c:v>29.740524999999998</c:v>
                </c:pt>
                <c:pt idx="461">
                  <c:v>29.690693</c:v>
                </c:pt>
                <c:pt idx="462">
                  <c:v>29.689146000000001</c:v>
                </c:pt>
                <c:pt idx="463">
                  <c:v>29.672905</c:v>
                </c:pt>
                <c:pt idx="464">
                  <c:v>29.685537</c:v>
                </c:pt>
                <c:pt idx="465">
                  <c:v>29.636637</c:v>
                </c:pt>
                <c:pt idx="466">
                  <c:v>29.631824000000002</c:v>
                </c:pt>
                <c:pt idx="467">
                  <c:v>29.609131999999999</c:v>
                </c:pt>
                <c:pt idx="468">
                  <c:v>29.573197999999998</c:v>
                </c:pt>
                <c:pt idx="469">
                  <c:v>29.556260000000002</c:v>
                </c:pt>
                <c:pt idx="470">
                  <c:v>29.540697000000002</c:v>
                </c:pt>
                <c:pt idx="471">
                  <c:v>29.53098</c:v>
                </c:pt>
                <c:pt idx="472">
                  <c:v>29.509567000000001</c:v>
                </c:pt>
                <c:pt idx="473">
                  <c:v>29.476109999999998</c:v>
                </c:pt>
                <c:pt idx="474">
                  <c:v>29.442820000000001</c:v>
                </c:pt>
                <c:pt idx="475">
                  <c:v>29.412019999999998</c:v>
                </c:pt>
                <c:pt idx="476">
                  <c:v>29.389476000000002</c:v>
                </c:pt>
                <c:pt idx="477">
                  <c:v>29.369683999999999</c:v>
                </c:pt>
                <c:pt idx="478">
                  <c:v>29.342316</c:v>
                </c:pt>
                <c:pt idx="479">
                  <c:v>29.328199999999999</c:v>
                </c:pt>
                <c:pt idx="480">
                  <c:v>29.315373999999998</c:v>
                </c:pt>
                <c:pt idx="481">
                  <c:v>29.259242999999998</c:v>
                </c:pt>
                <c:pt idx="482">
                  <c:v>29.245294000000001</c:v>
                </c:pt>
                <c:pt idx="483">
                  <c:v>29.234617</c:v>
                </c:pt>
                <c:pt idx="484">
                  <c:v>29.189230999999999</c:v>
                </c:pt>
                <c:pt idx="485">
                  <c:v>29.116351999999999</c:v>
                </c:pt>
                <c:pt idx="486">
                  <c:v>29.087744999999998</c:v>
                </c:pt>
                <c:pt idx="487">
                  <c:v>29.084039000000001</c:v>
                </c:pt>
                <c:pt idx="488">
                  <c:v>29.018709999999999</c:v>
                </c:pt>
                <c:pt idx="489">
                  <c:v>28.982675</c:v>
                </c:pt>
                <c:pt idx="490">
                  <c:v>28.957930000000001</c:v>
                </c:pt>
                <c:pt idx="491">
                  <c:v>28.961638000000001</c:v>
                </c:pt>
                <c:pt idx="492">
                  <c:v>28.850035999999999</c:v>
                </c:pt>
                <c:pt idx="493">
                  <c:v>28.828899</c:v>
                </c:pt>
                <c:pt idx="494">
                  <c:v>28.838476</c:v>
                </c:pt>
                <c:pt idx="495">
                  <c:v>28.827086999999999</c:v>
                </c:pt>
                <c:pt idx="496">
                  <c:v>28.798355000000001</c:v>
                </c:pt>
                <c:pt idx="497">
                  <c:v>28.778766000000001</c:v>
                </c:pt>
                <c:pt idx="498">
                  <c:v>28.750630999999998</c:v>
                </c:pt>
                <c:pt idx="499">
                  <c:v>28.666031</c:v>
                </c:pt>
                <c:pt idx="500">
                  <c:v>28.643495000000001</c:v>
                </c:pt>
                <c:pt idx="501">
                  <c:v>28.624928000000001</c:v>
                </c:pt>
                <c:pt idx="502">
                  <c:v>28.649021000000001</c:v>
                </c:pt>
                <c:pt idx="503">
                  <c:v>28.633305</c:v>
                </c:pt>
                <c:pt idx="504">
                  <c:v>28.570426999999999</c:v>
                </c:pt>
                <c:pt idx="505">
                  <c:v>28.564208000000001</c:v>
                </c:pt>
                <c:pt idx="506">
                  <c:v>28.520147000000001</c:v>
                </c:pt>
                <c:pt idx="507">
                  <c:v>28.494223999999999</c:v>
                </c:pt>
                <c:pt idx="508">
                  <c:v>28.494914999999999</c:v>
                </c:pt>
                <c:pt idx="509">
                  <c:v>28.466224</c:v>
                </c:pt>
                <c:pt idx="510">
                  <c:v>28.369665000000001</c:v>
                </c:pt>
                <c:pt idx="511">
                  <c:v>28.370184000000002</c:v>
                </c:pt>
                <c:pt idx="512">
                  <c:v>28.355571000000001</c:v>
                </c:pt>
                <c:pt idx="513">
                  <c:v>28.356435999999999</c:v>
                </c:pt>
                <c:pt idx="514">
                  <c:v>28.293216000000001</c:v>
                </c:pt>
                <c:pt idx="515">
                  <c:v>28.293130000000001</c:v>
                </c:pt>
                <c:pt idx="516">
                  <c:v>28.284566999999999</c:v>
                </c:pt>
                <c:pt idx="517">
                  <c:v>28.251435000000001</c:v>
                </c:pt>
                <c:pt idx="518">
                  <c:v>28.189309000000002</c:v>
                </c:pt>
                <c:pt idx="519">
                  <c:v>28.180827999999998</c:v>
                </c:pt>
                <c:pt idx="520">
                  <c:v>28.160921999999999</c:v>
                </c:pt>
                <c:pt idx="521">
                  <c:v>28.153046</c:v>
                </c:pt>
                <c:pt idx="522">
                  <c:v>28.084137999999999</c:v>
                </c:pt>
                <c:pt idx="523">
                  <c:v>28.050542</c:v>
                </c:pt>
                <c:pt idx="524">
                  <c:v>28.031317000000001</c:v>
                </c:pt>
                <c:pt idx="525">
                  <c:v>28.005334000000001</c:v>
                </c:pt>
                <c:pt idx="526">
                  <c:v>27.896778000000001</c:v>
                </c:pt>
                <c:pt idx="527">
                  <c:v>27.911076999999999</c:v>
                </c:pt>
                <c:pt idx="528">
                  <c:v>27.881785999999998</c:v>
                </c:pt>
                <c:pt idx="529">
                  <c:v>27.827352999999999</c:v>
                </c:pt>
                <c:pt idx="530">
                  <c:v>27.822151999999999</c:v>
                </c:pt>
                <c:pt idx="531">
                  <c:v>27.799351000000001</c:v>
                </c:pt>
                <c:pt idx="532">
                  <c:v>27.759032000000001</c:v>
                </c:pt>
                <c:pt idx="533">
                  <c:v>27.699363999999999</c:v>
                </c:pt>
                <c:pt idx="534">
                  <c:v>27.689648999999999</c:v>
                </c:pt>
                <c:pt idx="535">
                  <c:v>27.654688</c:v>
                </c:pt>
                <c:pt idx="536">
                  <c:v>27.612691999999999</c:v>
                </c:pt>
                <c:pt idx="537">
                  <c:v>27.597072000000001</c:v>
                </c:pt>
                <c:pt idx="538">
                  <c:v>27.589956000000001</c:v>
                </c:pt>
                <c:pt idx="539">
                  <c:v>27.564178999999999</c:v>
                </c:pt>
                <c:pt idx="540">
                  <c:v>27.513483999999998</c:v>
                </c:pt>
                <c:pt idx="541">
                  <c:v>27.513570999999999</c:v>
                </c:pt>
                <c:pt idx="542">
                  <c:v>27.489868999999999</c:v>
                </c:pt>
                <c:pt idx="543">
                  <c:v>27.463645</c:v>
                </c:pt>
                <c:pt idx="544">
                  <c:v>27.400504999999999</c:v>
                </c:pt>
                <c:pt idx="545">
                  <c:v>27.395467</c:v>
                </c:pt>
                <c:pt idx="546">
                  <c:v>27.381307</c:v>
                </c:pt>
                <c:pt idx="547">
                  <c:v>27.338388999999999</c:v>
                </c:pt>
                <c:pt idx="548">
                  <c:v>27.299285000000001</c:v>
                </c:pt>
                <c:pt idx="549">
                  <c:v>27.271733999999999</c:v>
                </c:pt>
                <c:pt idx="550">
                  <c:v>27.262521</c:v>
                </c:pt>
                <c:pt idx="551">
                  <c:v>27.278165999999999</c:v>
                </c:pt>
                <c:pt idx="552">
                  <c:v>27.235921000000001</c:v>
                </c:pt>
                <c:pt idx="553">
                  <c:v>27.213751999999999</c:v>
                </c:pt>
                <c:pt idx="554">
                  <c:v>27.180624999999999</c:v>
                </c:pt>
                <c:pt idx="555">
                  <c:v>27.18393</c:v>
                </c:pt>
                <c:pt idx="556">
                  <c:v>27.166104000000001</c:v>
                </c:pt>
                <c:pt idx="557">
                  <c:v>27.148102000000002</c:v>
                </c:pt>
                <c:pt idx="558">
                  <c:v>27.126707</c:v>
                </c:pt>
                <c:pt idx="559">
                  <c:v>27.091304000000001</c:v>
                </c:pt>
                <c:pt idx="560">
                  <c:v>27.061464000000001</c:v>
                </c:pt>
                <c:pt idx="561">
                  <c:v>27.040407999999999</c:v>
                </c:pt>
                <c:pt idx="562">
                  <c:v>27.009081000000002</c:v>
                </c:pt>
                <c:pt idx="563">
                  <c:v>26.997419000000001</c:v>
                </c:pt>
                <c:pt idx="564">
                  <c:v>26.987411000000002</c:v>
                </c:pt>
                <c:pt idx="565">
                  <c:v>26.945716999999998</c:v>
                </c:pt>
                <c:pt idx="566">
                  <c:v>26.926129</c:v>
                </c:pt>
                <c:pt idx="567">
                  <c:v>26.886686999999998</c:v>
                </c:pt>
                <c:pt idx="568">
                  <c:v>26.872232</c:v>
                </c:pt>
                <c:pt idx="569">
                  <c:v>26.878589000000002</c:v>
                </c:pt>
                <c:pt idx="570">
                  <c:v>26.857776000000001</c:v>
                </c:pt>
                <c:pt idx="571">
                  <c:v>26.860737</c:v>
                </c:pt>
                <c:pt idx="572">
                  <c:v>26.821456999999999</c:v>
                </c:pt>
                <c:pt idx="573">
                  <c:v>26.812747000000002</c:v>
                </c:pt>
                <c:pt idx="574">
                  <c:v>26.786439000000001</c:v>
                </c:pt>
                <c:pt idx="575">
                  <c:v>26.756032000000001</c:v>
                </c:pt>
                <c:pt idx="576">
                  <c:v>26.695292999999999</c:v>
                </c:pt>
                <c:pt idx="577">
                  <c:v>26.690847999999999</c:v>
                </c:pt>
                <c:pt idx="578">
                  <c:v>26.693985999999999</c:v>
                </c:pt>
                <c:pt idx="579">
                  <c:v>26.654499999999999</c:v>
                </c:pt>
                <c:pt idx="580">
                  <c:v>26.594342000000001</c:v>
                </c:pt>
                <c:pt idx="581">
                  <c:v>26.586931</c:v>
                </c:pt>
                <c:pt idx="582">
                  <c:v>26.578558999999998</c:v>
                </c:pt>
                <c:pt idx="583">
                  <c:v>26.563472000000001</c:v>
                </c:pt>
                <c:pt idx="584">
                  <c:v>26.52937</c:v>
                </c:pt>
                <c:pt idx="585">
                  <c:v>26.527277000000002</c:v>
                </c:pt>
                <c:pt idx="586">
                  <c:v>26.504248</c:v>
                </c:pt>
                <c:pt idx="587">
                  <c:v>26.478162999999999</c:v>
                </c:pt>
                <c:pt idx="588">
                  <c:v>26.471532</c:v>
                </c:pt>
                <c:pt idx="589">
                  <c:v>26.420310000000001</c:v>
                </c:pt>
                <c:pt idx="590">
                  <c:v>26.430259</c:v>
                </c:pt>
                <c:pt idx="591">
                  <c:v>26.431481000000002</c:v>
                </c:pt>
                <c:pt idx="592">
                  <c:v>26.422229999999999</c:v>
                </c:pt>
                <c:pt idx="593">
                  <c:v>26.415859000000001</c:v>
                </c:pt>
                <c:pt idx="594">
                  <c:v>26.382256999999999</c:v>
                </c:pt>
                <c:pt idx="595">
                  <c:v>26.355195999999999</c:v>
                </c:pt>
                <c:pt idx="596">
                  <c:v>26.344197000000001</c:v>
                </c:pt>
                <c:pt idx="597">
                  <c:v>26.340005999999999</c:v>
                </c:pt>
                <c:pt idx="598">
                  <c:v>26.321846000000001</c:v>
                </c:pt>
                <c:pt idx="599">
                  <c:v>26.281154999999998</c:v>
                </c:pt>
                <c:pt idx="600">
                  <c:v>26.223772</c:v>
                </c:pt>
                <c:pt idx="601">
                  <c:v>26.222024999999999</c:v>
                </c:pt>
                <c:pt idx="602">
                  <c:v>26.210668999999999</c:v>
                </c:pt>
                <c:pt idx="603">
                  <c:v>26.202981000000001</c:v>
                </c:pt>
                <c:pt idx="604">
                  <c:v>26.217656999999999</c:v>
                </c:pt>
                <c:pt idx="605">
                  <c:v>26.174674</c:v>
                </c:pt>
                <c:pt idx="606">
                  <c:v>26.173189000000001</c:v>
                </c:pt>
                <c:pt idx="607">
                  <c:v>26.169345</c:v>
                </c:pt>
                <c:pt idx="608">
                  <c:v>26.148198999999998</c:v>
                </c:pt>
                <c:pt idx="609">
                  <c:v>26.113679000000001</c:v>
                </c:pt>
                <c:pt idx="610">
                  <c:v>26.081077000000001</c:v>
                </c:pt>
                <c:pt idx="611">
                  <c:v>26.080027999999999</c:v>
                </c:pt>
                <c:pt idx="612">
                  <c:v>26.058349</c:v>
                </c:pt>
                <c:pt idx="613">
                  <c:v>26.040338999999999</c:v>
                </c:pt>
                <c:pt idx="614">
                  <c:v>26.073647000000001</c:v>
                </c:pt>
                <c:pt idx="615">
                  <c:v>26.065080000000002</c:v>
                </c:pt>
                <c:pt idx="616">
                  <c:v>26.028798000000002</c:v>
                </c:pt>
                <c:pt idx="617">
                  <c:v>25.962686999999999</c:v>
                </c:pt>
                <c:pt idx="618">
                  <c:v>25.956565000000001</c:v>
                </c:pt>
                <c:pt idx="619">
                  <c:v>25.952715999999999</c:v>
                </c:pt>
                <c:pt idx="620">
                  <c:v>25.954991</c:v>
                </c:pt>
                <c:pt idx="621">
                  <c:v>25.938984000000001</c:v>
                </c:pt>
                <c:pt idx="622">
                  <c:v>25.941958</c:v>
                </c:pt>
                <c:pt idx="623">
                  <c:v>25.935047999999998</c:v>
                </c:pt>
                <c:pt idx="624">
                  <c:v>25.883257</c:v>
                </c:pt>
                <c:pt idx="625">
                  <c:v>25.900493000000001</c:v>
                </c:pt>
                <c:pt idx="626">
                  <c:v>25.88317</c:v>
                </c:pt>
                <c:pt idx="627">
                  <c:v>25.859545000000001</c:v>
                </c:pt>
                <c:pt idx="628">
                  <c:v>25.856307000000001</c:v>
                </c:pt>
                <c:pt idx="629">
                  <c:v>25.878882000000001</c:v>
                </c:pt>
                <c:pt idx="630">
                  <c:v>25.871531999999998</c:v>
                </c:pt>
                <c:pt idx="631">
                  <c:v>25.851319</c:v>
                </c:pt>
                <c:pt idx="632">
                  <c:v>25.784452000000002</c:v>
                </c:pt>
                <c:pt idx="633">
                  <c:v>25.814475000000002</c:v>
                </c:pt>
                <c:pt idx="634">
                  <c:v>25.773772000000001</c:v>
                </c:pt>
                <c:pt idx="635">
                  <c:v>25.785415</c:v>
                </c:pt>
                <c:pt idx="636">
                  <c:v>25.774121999999998</c:v>
                </c:pt>
                <c:pt idx="637">
                  <c:v>25.735251000000002</c:v>
                </c:pt>
                <c:pt idx="638">
                  <c:v>25.757839000000001</c:v>
                </c:pt>
                <c:pt idx="639">
                  <c:v>25.747858000000001</c:v>
                </c:pt>
                <c:pt idx="640">
                  <c:v>25.727108000000001</c:v>
                </c:pt>
                <c:pt idx="641">
                  <c:v>25.712572000000002</c:v>
                </c:pt>
                <c:pt idx="642">
                  <c:v>25.699524</c:v>
                </c:pt>
                <c:pt idx="643">
                  <c:v>25.686737999999998</c:v>
                </c:pt>
                <c:pt idx="644">
                  <c:v>25.677367</c:v>
                </c:pt>
                <c:pt idx="645">
                  <c:v>25.678156000000001</c:v>
                </c:pt>
                <c:pt idx="646">
                  <c:v>25.664843000000001</c:v>
                </c:pt>
                <c:pt idx="647">
                  <c:v>25.660726</c:v>
                </c:pt>
                <c:pt idx="648">
                  <c:v>25.642420000000001</c:v>
                </c:pt>
                <c:pt idx="649">
                  <c:v>25.626389</c:v>
                </c:pt>
                <c:pt idx="650">
                  <c:v>25.625425</c:v>
                </c:pt>
                <c:pt idx="651">
                  <c:v>25.617453000000001</c:v>
                </c:pt>
                <c:pt idx="652">
                  <c:v>25.616576999999999</c:v>
                </c:pt>
                <c:pt idx="653">
                  <c:v>25.592483999999999</c:v>
                </c:pt>
                <c:pt idx="654">
                  <c:v>25.611408000000001</c:v>
                </c:pt>
                <c:pt idx="655">
                  <c:v>25.586876</c:v>
                </c:pt>
                <c:pt idx="656">
                  <c:v>25.599931000000002</c:v>
                </c:pt>
                <c:pt idx="657">
                  <c:v>25.579077999999999</c:v>
                </c:pt>
                <c:pt idx="658">
                  <c:v>25.558309999999999</c:v>
                </c:pt>
                <c:pt idx="659">
                  <c:v>25.562341</c:v>
                </c:pt>
                <c:pt idx="660">
                  <c:v>25.572156</c:v>
                </c:pt>
                <c:pt idx="661">
                  <c:v>25.531230999999998</c:v>
                </c:pt>
                <c:pt idx="662">
                  <c:v>25.56278</c:v>
                </c:pt>
                <c:pt idx="663">
                  <c:v>25.516331000000001</c:v>
                </c:pt>
                <c:pt idx="664">
                  <c:v>25.510808999999998</c:v>
                </c:pt>
                <c:pt idx="665">
                  <c:v>25.494330000000001</c:v>
                </c:pt>
                <c:pt idx="666">
                  <c:v>25.530792000000002</c:v>
                </c:pt>
                <c:pt idx="667">
                  <c:v>25.525797000000001</c:v>
                </c:pt>
                <c:pt idx="668">
                  <c:v>25.511334999999999</c:v>
                </c:pt>
                <c:pt idx="669">
                  <c:v>25.483547000000002</c:v>
                </c:pt>
                <c:pt idx="670">
                  <c:v>25.458649999999999</c:v>
                </c:pt>
                <c:pt idx="671">
                  <c:v>25.451021999999998</c:v>
                </c:pt>
                <c:pt idx="672">
                  <c:v>25.467680000000001</c:v>
                </c:pt>
                <c:pt idx="673">
                  <c:v>25.451547999999999</c:v>
                </c:pt>
                <c:pt idx="674">
                  <c:v>25.436906</c:v>
                </c:pt>
                <c:pt idx="675">
                  <c:v>25.433924000000001</c:v>
                </c:pt>
                <c:pt idx="676">
                  <c:v>25.437169000000001</c:v>
                </c:pt>
                <c:pt idx="677">
                  <c:v>25.457072</c:v>
                </c:pt>
                <c:pt idx="678">
                  <c:v>25.453302000000001</c:v>
                </c:pt>
                <c:pt idx="679">
                  <c:v>25.421298</c:v>
                </c:pt>
                <c:pt idx="680">
                  <c:v>25.445498000000001</c:v>
                </c:pt>
                <c:pt idx="681">
                  <c:v>25.462069</c:v>
                </c:pt>
                <c:pt idx="682">
                  <c:v>25.447077</c:v>
                </c:pt>
                <c:pt idx="683">
                  <c:v>25.456545999999999</c:v>
                </c:pt>
                <c:pt idx="684">
                  <c:v>25.411476</c:v>
                </c:pt>
                <c:pt idx="685">
                  <c:v>25.417176000000001</c:v>
                </c:pt>
                <c:pt idx="686">
                  <c:v>25.407881</c:v>
                </c:pt>
                <c:pt idx="687">
                  <c:v>25.398233999999999</c:v>
                </c:pt>
                <c:pt idx="688">
                  <c:v>25.385956</c:v>
                </c:pt>
                <c:pt idx="689">
                  <c:v>25.39113</c:v>
                </c:pt>
                <c:pt idx="690">
                  <c:v>25.403320999999998</c:v>
                </c:pt>
                <c:pt idx="691">
                  <c:v>25.375167999999999</c:v>
                </c:pt>
                <c:pt idx="692">
                  <c:v>25.367536999999999</c:v>
                </c:pt>
                <c:pt idx="693">
                  <c:v>25.380606</c:v>
                </c:pt>
                <c:pt idx="694">
                  <c:v>25.369641999999999</c:v>
                </c:pt>
                <c:pt idx="695">
                  <c:v>25.348327999999999</c:v>
                </c:pt>
                <c:pt idx="696">
                  <c:v>25.398585000000001</c:v>
                </c:pt>
                <c:pt idx="697">
                  <c:v>25.357976999999998</c:v>
                </c:pt>
                <c:pt idx="698">
                  <c:v>25.374290999999999</c:v>
                </c:pt>
                <c:pt idx="699">
                  <c:v>25.368677999999999</c:v>
                </c:pt>
                <c:pt idx="700">
                  <c:v>25.376484000000001</c:v>
                </c:pt>
                <c:pt idx="701">
                  <c:v>25.343765999999999</c:v>
                </c:pt>
                <c:pt idx="702">
                  <c:v>25.334292000000001</c:v>
                </c:pt>
                <c:pt idx="703">
                  <c:v>25.36131</c:v>
                </c:pt>
                <c:pt idx="704">
                  <c:v>25.369292000000002</c:v>
                </c:pt>
                <c:pt idx="705">
                  <c:v>25.405338</c:v>
                </c:pt>
                <c:pt idx="706">
                  <c:v>25.36552</c:v>
                </c:pt>
                <c:pt idx="707">
                  <c:v>25.369028</c:v>
                </c:pt>
                <c:pt idx="708">
                  <c:v>25.365169000000002</c:v>
                </c:pt>
                <c:pt idx="709">
                  <c:v>25.398409999999998</c:v>
                </c:pt>
                <c:pt idx="710">
                  <c:v>25.409196000000001</c:v>
                </c:pt>
                <c:pt idx="711">
                  <c:v>25.390166000000001</c:v>
                </c:pt>
                <c:pt idx="712">
                  <c:v>25.394024999999999</c:v>
                </c:pt>
                <c:pt idx="713">
                  <c:v>25.386393999999999</c:v>
                </c:pt>
                <c:pt idx="714">
                  <c:v>25.384553</c:v>
                </c:pt>
                <c:pt idx="715">
                  <c:v>25.378150000000002</c:v>
                </c:pt>
                <c:pt idx="716">
                  <c:v>25.376659</c:v>
                </c:pt>
                <c:pt idx="717">
                  <c:v>25.375519000000001</c:v>
                </c:pt>
                <c:pt idx="718">
                  <c:v>25.358678000000001</c:v>
                </c:pt>
                <c:pt idx="719">
                  <c:v>25.363941000000001</c:v>
                </c:pt>
                <c:pt idx="720">
                  <c:v>25.369906</c:v>
                </c:pt>
                <c:pt idx="721">
                  <c:v>25.383851</c:v>
                </c:pt>
                <c:pt idx="722">
                  <c:v>25.371835000000001</c:v>
                </c:pt>
                <c:pt idx="723">
                  <c:v>25.388850000000001</c:v>
                </c:pt>
                <c:pt idx="724">
                  <c:v>25.393761000000001</c:v>
                </c:pt>
                <c:pt idx="725">
                  <c:v>25.406127000000001</c:v>
                </c:pt>
                <c:pt idx="726">
                  <c:v>25.424541999999999</c:v>
                </c:pt>
                <c:pt idx="727">
                  <c:v>25.393148</c:v>
                </c:pt>
                <c:pt idx="728">
                  <c:v>25.377535999999999</c:v>
                </c:pt>
                <c:pt idx="729">
                  <c:v>25.370958000000002</c:v>
                </c:pt>
                <c:pt idx="730">
                  <c:v>25.349819</c:v>
                </c:pt>
                <c:pt idx="731">
                  <c:v>25.371922999999999</c:v>
                </c:pt>
                <c:pt idx="732">
                  <c:v>25.390166000000001</c:v>
                </c:pt>
                <c:pt idx="733">
                  <c:v>25.402180999999999</c:v>
                </c:pt>
                <c:pt idx="734">
                  <c:v>25.407442</c:v>
                </c:pt>
                <c:pt idx="735">
                  <c:v>25.379377999999999</c:v>
                </c:pt>
                <c:pt idx="736">
                  <c:v>25.357713</c:v>
                </c:pt>
                <c:pt idx="737">
                  <c:v>25.362099000000001</c:v>
                </c:pt>
                <c:pt idx="738">
                  <c:v>25.380869000000001</c:v>
                </c:pt>
                <c:pt idx="739">
                  <c:v>25.379114999999999</c:v>
                </c:pt>
                <c:pt idx="740">
                  <c:v>25.388587000000001</c:v>
                </c:pt>
                <c:pt idx="741">
                  <c:v>25.382097000000002</c:v>
                </c:pt>
                <c:pt idx="742">
                  <c:v>25.374203000000001</c:v>
                </c:pt>
                <c:pt idx="743">
                  <c:v>25.369204</c:v>
                </c:pt>
                <c:pt idx="744">
                  <c:v>25.356660999999999</c:v>
                </c:pt>
                <c:pt idx="745">
                  <c:v>25.394200000000001</c:v>
                </c:pt>
                <c:pt idx="746">
                  <c:v>25.392972</c:v>
                </c:pt>
                <c:pt idx="747">
                  <c:v>25.408232000000002</c:v>
                </c:pt>
                <c:pt idx="748">
                  <c:v>25.381045</c:v>
                </c:pt>
                <c:pt idx="749">
                  <c:v>25.396830999999999</c:v>
                </c:pt>
                <c:pt idx="750">
                  <c:v>25.406478</c:v>
                </c:pt>
                <c:pt idx="751">
                  <c:v>25.396919</c:v>
                </c:pt>
                <c:pt idx="752">
                  <c:v>25.393585999999999</c:v>
                </c:pt>
                <c:pt idx="753">
                  <c:v>25.379640999999999</c:v>
                </c:pt>
                <c:pt idx="754">
                  <c:v>25.380956999999999</c:v>
                </c:pt>
                <c:pt idx="755">
                  <c:v>25.367799999999999</c:v>
                </c:pt>
                <c:pt idx="756">
                  <c:v>25.365169000000002</c:v>
                </c:pt>
                <c:pt idx="757">
                  <c:v>25.353677999999999</c:v>
                </c:pt>
                <c:pt idx="758">
                  <c:v>25.367011000000002</c:v>
                </c:pt>
                <c:pt idx="759">
                  <c:v>25.368853000000001</c:v>
                </c:pt>
                <c:pt idx="760">
                  <c:v>25.322185999999999</c:v>
                </c:pt>
                <c:pt idx="761">
                  <c:v>25.350608000000001</c:v>
                </c:pt>
                <c:pt idx="762">
                  <c:v>25.364906000000001</c:v>
                </c:pt>
                <c:pt idx="763">
                  <c:v>25.374116000000001</c:v>
                </c:pt>
                <c:pt idx="764">
                  <c:v>25.363151999999999</c:v>
                </c:pt>
                <c:pt idx="765">
                  <c:v>25.360257000000001</c:v>
                </c:pt>
                <c:pt idx="766">
                  <c:v>25.359117000000001</c:v>
                </c:pt>
                <c:pt idx="767">
                  <c:v>25.342362999999999</c:v>
                </c:pt>
                <c:pt idx="768">
                  <c:v>25.338415000000001</c:v>
                </c:pt>
                <c:pt idx="769">
                  <c:v>25.372888</c:v>
                </c:pt>
                <c:pt idx="770">
                  <c:v>25.370256000000001</c:v>
                </c:pt>
                <c:pt idx="771">
                  <c:v>25.315079000000001</c:v>
                </c:pt>
                <c:pt idx="772">
                  <c:v>25.317974</c:v>
                </c:pt>
                <c:pt idx="773">
                  <c:v>25.308236000000001</c:v>
                </c:pt>
                <c:pt idx="774">
                  <c:v>25.346135</c:v>
                </c:pt>
                <c:pt idx="775">
                  <c:v>25.338854000000001</c:v>
                </c:pt>
                <c:pt idx="776">
                  <c:v>25.345870999999999</c:v>
                </c:pt>
                <c:pt idx="777">
                  <c:v>25.344819000000001</c:v>
                </c:pt>
                <c:pt idx="778">
                  <c:v>25.356484999999999</c:v>
                </c:pt>
                <c:pt idx="779">
                  <c:v>25.342275000000001</c:v>
                </c:pt>
                <c:pt idx="780">
                  <c:v>25.300778000000001</c:v>
                </c:pt>
                <c:pt idx="781">
                  <c:v>25.298497000000001</c:v>
                </c:pt>
                <c:pt idx="782">
                  <c:v>25.338063999999999</c:v>
                </c:pt>
                <c:pt idx="783">
                  <c:v>25.293934</c:v>
                </c:pt>
                <c:pt idx="784">
                  <c:v>25.289635000000001</c:v>
                </c:pt>
                <c:pt idx="785">
                  <c:v>25.295425999999999</c:v>
                </c:pt>
                <c:pt idx="786">
                  <c:v>25.328413999999999</c:v>
                </c:pt>
                <c:pt idx="787">
                  <c:v>25.281649999999999</c:v>
                </c:pt>
                <c:pt idx="788">
                  <c:v>25.292266999999999</c:v>
                </c:pt>
                <c:pt idx="789">
                  <c:v>25.296216000000001</c:v>
                </c:pt>
                <c:pt idx="790">
                  <c:v>25.297004999999999</c:v>
                </c:pt>
                <c:pt idx="791">
                  <c:v>25.270330000000001</c:v>
                </c:pt>
                <c:pt idx="792">
                  <c:v>25.269628000000001</c:v>
                </c:pt>
                <c:pt idx="793">
                  <c:v>25.276122000000001</c:v>
                </c:pt>
                <c:pt idx="794">
                  <c:v>25.278490999999999</c:v>
                </c:pt>
                <c:pt idx="795">
                  <c:v>25.273313999999999</c:v>
                </c:pt>
                <c:pt idx="796">
                  <c:v>25.275068999999998</c:v>
                </c:pt>
                <c:pt idx="797">
                  <c:v>25.273577</c:v>
                </c:pt>
                <c:pt idx="798">
                  <c:v>25.275507999999999</c:v>
                </c:pt>
                <c:pt idx="799">
                  <c:v>25.288405999999998</c:v>
                </c:pt>
                <c:pt idx="800">
                  <c:v>25.289635000000001</c:v>
                </c:pt>
                <c:pt idx="801">
                  <c:v>25.301041000000001</c:v>
                </c:pt>
                <c:pt idx="802">
                  <c:v>25.257255000000001</c:v>
                </c:pt>
                <c:pt idx="803">
                  <c:v>25.285862000000002</c:v>
                </c:pt>
                <c:pt idx="804">
                  <c:v>25.289985999999999</c:v>
                </c:pt>
                <c:pt idx="805">
                  <c:v>25.281386999999999</c:v>
                </c:pt>
                <c:pt idx="806">
                  <c:v>25.256114</c:v>
                </c:pt>
                <c:pt idx="807">
                  <c:v>25.262432</c:v>
                </c:pt>
                <c:pt idx="808">
                  <c:v>25.272435999999999</c:v>
                </c:pt>
                <c:pt idx="809">
                  <c:v>25.259975000000001</c:v>
                </c:pt>
                <c:pt idx="810">
                  <c:v>25.258396000000001</c:v>
                </c:pt>
                <c:pt idx="811">
                  <c:v>25.258396000000001</c:v>
                </c:pt>
                <c:pt idx="812">
                  <c:v>25.257342000000001</c:v>
                </c:pt>
                <c:pt idx="813">
                  <c:v>25.266206</c:v>
                </c:pt>
                <c:pt idx="814">
                  <c:v>25.277087000000002</c:v>
                </c:pt>
                <c:pt idx="815">
                  <c:v>25.257429999999999</c:v>
                </c:pt>
                <c:pt idx="816">
                  <c:v>25.268224</c:v>
                </c:pt>
                <c:pt idx="817">
                  <c:v>25.257518000000001</c:v>
                </c:pt>
                <c:pt idx="818">
                  <c:v>25.286387999999999</c:v>
                </c:pt>
                <c:pt idx="819">
                  <c:v>25.283756</c:v>
                </c:pt>
                <c:pt idx="820">
                  <c:v>25.254709999999999</c:v>
                </c:pt>
                <c:pt idx="821">
                  <c:v>25.25901</c:v>
                </c:pt>
                <c:pt idx="822">
                  <c:v>25.257694000000001</c:v>
                </c:pt>
                <c:pt idx="823">
                  <c:v>25.226713</c:v>
                </c:pt>
                <c:pt idx="824">
                  <c:v>25.212492999999998</c:v>
                </c:pt>
                <c:pt idx="825">
                  <c:v>25.210650000000001</c:v>
                </c:pt>
                <c:pt idx="826">
                  <c:v>25.246459999999999</c:v>
                </c:pt>
                <c:pt idx="827">
                  <c:v>25.243300999999999</c:v>
                </c:pt>
                <c:pt idx="828">
                  <c:v>25.234963</c:v>
                </c:pt>
                <c:pt idx="829">
                  <c:v>25.21302</c:v>
                </c:pt>
                <c:pt idx="830">
                  <c:v>25.231452000000001</c:v>
                </c:pt>
                <c:pt idx="831">
                  <c:v>25.210650000000001</c:v>
                </c:pt>
                <c:pt idx="832">
                  <c:v>25.19125</c:v>
                </c:pt>
                <c:pt idx="833">
                  <c:v>25.229872</c:v>
                </c:pt>
                <c:pt idx="834">
                  <c:v>25.200731000000001</c:v>
                </c:pt>
                <c:pt idx="835">
                  <c:v>25.192478999999999</c:v>
                </c:pt>
                <c:pt idx="836">
                  <c:v>25.203188999999998</c:v>
                </c:pt>
                <c:pt idx="837">
                  <c:v>25.195025000000001</c:v>
                </c:pt>
                <c:pt idx="838">
                  <c:v>25.165527000000001</c:v>
                </c:pt>
                <c:pt idx="839">
                  <c:v>25.182998000000001</c:v>
                </c:pt>
                <c:pt idx="840">
                  <c:v>25.175623999999999</c:v>
                </c:pt>
                <c:pt idx="841">
                  <c:v>25.20196</c:v>
                </c:pt>
                <c:pt idx="842">
                  <c:v>25.219076000000001</c:v>
                </c:pt>
                <c:pt idx="843">
                  <c:v>25.209157999999999</c:v>
                </c:pt>
                <c:pt idx="844">
                  <c:v>25.156659999999999</c:v>
                </c:pt>
                <c:pt idx="845">
                  <c:v>25.166229999999999</c:v>
                </c:pt>
                <c:pt idx="846">
                  <c:v>25.158152000000001</c:v>
                </c:pt>
                <c:pt idx="847">
                  <c:v>25.200818999999999</c:v>
                </c:pt>
                <c:pt idx="848">
                  <c:v>25.195990999999999</c:v>
                </c:pt>
                <c:pt idx="849">
                  <c:v>25.191776999999998</c:v>
                </c:pt>
                <c:pt idx="850">
                  <c:v>25.144455000000001</c:v>
                </c:pt>
                <c:pt idx="851">
                  <c:v>25.147352999999999</c:v>
                </c:pt>
                <c:pt idx="852">
                  <c:v>25.166229999999999</c:v>
                </c:pt>
                <c:pt idx="853">
                  <c:v>25.169917000000002</c:v>
                </c:pt>
                <c:pt idx="854">
                  <c:v>25.147704000000001</c:v>
                </c:pt>
                <c:pt idx="855">
                  <c:v>25.124082999999999</c:v>
                </c:pt>
                <c:pt idx="856">
                  <c:v>25.162806</c:v>
                </c:pt>
                <c:pt idx="857">
                  <c:v>25.130054999999999</c:v>
                </c:pt>
                <c:pt idx="858">
                  <c:v>25.123028999999999</c:v>
                </c:pt>
                <c:pt idx="859">
                  <c:v>25.149197000000001</c:v>
                </c:pt>
                <c:pt idx="860">
                  <c:v>25.16939</c:v>
                </c:pt>
                <c:pt idx="861">
                  <c:v>25.146913999999999</c:v>
                </c:pt>
                <c:pt idx="862">
                  <c:v>25.167809999999999</c:v>
                </c:pt>
                <c:pt idx="863">
                  <c:v>25.160084000000001</c:v>
                </c:pt>
                <c:pt idx="864">
                  <c:v>25.127770999999999</c:v>
                </c:pt>
                <c:pt idx="865">
                  <c:v>25.153148000000002</c:v>
                </c:pt>
                <c:pt idx="866">
                  <c:v>25.166757</c:v>
                </c:pt>
                <c:pt idx="867">
                  <c:v>25.149986999999999</c:v>
                </c:pt>
                <c:pt idx="868">
                  <c:v>25.143840000000001</c:v>
                </c:pt>
                <c:pt idx="869">
                  <c:v>25.123380999999998</c:v>
                </c:pt>
                <c:pt idx="870">
                  <c:v>25.128209999999999</c:v>
                </c:pt>
                <c:pt idx="871">
                  <c:v>25.152971999999998</c:v>
                </c:pt>
                <c:pt idx="872">
                  <c:v>25.131195999999999</c:v>
                </c:pt>
                <c:pt idx="873">
                  <c:v>25.127244999999998</c:v>
                </c:pt>
                <c:pt idx="874">
                  <c:v>25.166492999999999</c:v>
                </c:pt>
                <c:pt idx="875">
                  <c:v>25.172111999999998</c:v>
                </c:pt>
                <c:pt idx="876">
                  <c:v>25.161489</c:v>
                </c:pt>
                <c:pt idx="877">
                  <c:v>25.135235000000002</c:v>
                </c:pt>
                <c:pt idx="878">
                  <c:v>25.163684</c:v>
                </c:pt>
                <c:pt idx="879">
                  <c:v>25.168600000000001</c:v>
                </c:pt>
                <c:pt idx="880">
                  <c:v>25.138835</c:v>
                </c:pt>
                <c:pt idx="881">
                  <c:v>25.130580999999999</c:v>
                </c:pt>
                <c:pt idx="882">
                  <c:v>25.162541999999998</c:v>
                </c:pt>
                <c:pt idx="883">
                  <c:v>25.138133</c:v>
                </c:pt>
                <c:pt idx="884">
                  <c:v>25.157361999999999</c:v>
                </c:pt>
                <c:pt idx="885">
                  <c:v>25.135498999999999</c:v>
                </c:pt>
                <c:pt idx="886">
                  <c:v>25.156220999999999</c:v>
                </c:pt>
                <c:pt idx="887">
                  <c:v>25.109769</c:v>
                </c:pt>
                <c:pt idx="888">
                  <c:v>25.137430999999999</c:v>
                </c:pt>
                <c:pt idx="889">
                  <c:v>25.123204999999999</c:v>
                </c:pt>
                <c:pt idx="890">
                  <c:v>25.101953000000002</c:v>
                </c:pt>
                <c:pt idx="891">
                  <c:v>25.132601000000001</c:v>
                </c:pt>
                <c:pt idx="892">
                  <c:v>25.106432000000002</c:v>
                </c:pt>
                <c:pt idx="893">
                  <c:v>25.104588</c:v>
                </c:pt>
                <c:pt idx="894">
                  <c:v>25.097035000000002</c:v>
                </c:pt>
                <c:pt idx="895">
                  <c:v>25.078942000000001</c:v>
                </c:pt>
                <c:pt idx="896">
                  <c:v>25.066381</c:v>
                </c:pt>
                <c:pt idx="897">
                  <c:v>25.092642999999999</c:v>
                </c:pt>
                <c:pt idx="898">
                  <c:v>25.066908000000002</c:v>
                </c:pt>
                <c:pt idx="899">
                  <c:v>25.050481999999999</c:v>
                </c:pt>
                <c:pt idx="900">
                  <c:v>25.078327000000002</c:v>
                </c:pt>
                <c:pt idx="901">
                  <c:v>25.064888</c:v>
                </c:pt>
                <c:pt idx="902">
                  <c:v>25.072617999999999</c:v>
                </c:pt>
                <c:pt idx="903">
                  <c:v>25.04609</c:v>
                </c:pt>
                <c:pt idx="904">
                  <c:v>25.071211999999999</c:v>
                </c:pt>
                <c:pt idx="905">
                  <c:v>25.064537000000001</c:v>
                </c:pt>
                <c:pt idx="906">
                  <c:v>25.053908</c:v>
                </c:pt>
                <c:pt idx="907">
                  <c:v>25.052589999999999</c:v>
                </c:pt>
                <c:pt idx="908">
                  <c:v>25.05057</c:v>
                </c:pt>
                <c:pt idx="909">
                  <c:v>25.061902</c:v>
                </c:pt>
                <c:pt idx="910">
                  <c:v>25.031154999999998</c:v>
                </c:pt>
                <c:pt idx="911">
                  <c:v>25.014901999999999</c:v>
                </c:pt>
                <c:pt idx="912">
                  <c:v>25.005763999999999</c:v>
                </c:pt>
                <c:pt idx="913">
                  <c:v>25.056982000000001</c:v>
                </c:pt>
                <c:pt idx="914">
                  <c:v>25.048373999999999</c:v>
                </c:pt>
                <c:pt idx="915">
                  <c:v>25.038271000000002</c:v>
                </c:pt>
                <c:pt idx="916">
                  <c:v>25.055313000000002</c:v>
                </c:pt>
                <c:pt idx="917">
                  <c:v>25.031507000000001</c:v>
                </c:pt>
                <c:pt idx="918">
                  <c:v>25.053996000000001</c:v>
                </c:pt>
                <c:pt idx="919">
                  <c:v>25.032297</c:v>
                </c:pt>
                <c:pt idx="920">
                  <c:v>25.063569999999999</c:v>
                </c:pt>
                <c:pt idx="921">
                  <c:v>25.028694999999999</c:v>
                </c:pt>
                <c:pt idx="922">
                  <c:v>25.070157999999999</c:v>
                </c:pt>
                <c:pt idx="923">
                  <c:v>25.057158000000001</c:v>
                </c:pt>
                <c:pt idx="924">
                  <c:v>25.024215000000002</c:v>
                </c:pt>
                <c:pt idx="925">
                  <c:v>25.029398</c:v>
                </c:pt>
                <c:pt idx="926">
                  <c:v>25.039062000000001</c:v>
                </c:pt>
                <c:pt idx="927">
                  <c:v>25.037479999999999</c:v>
                </c:pt>
                <c:pt idx="928">
                  <c:v>25.039940000000001</c:v>
                </c:pt>
                <c:pt idx="929">
                  <c:v>25.056543000000001</c:v>
                </c:pt>
                <c:pt idx="930">
                  <c:v>25.047143999999999</c:v>
                </c:pt>
                <c:pt idx="931">
                  <c:v>25.069894999999999</c:v>
                </c:pt>
                <c:pt idx="932">
                  <c:v>25.067962000000001</c:v>
                </c:pt>
                <c:pt idx="933">
                  <c:v>25.05584</c:v>
                </c:pt>
                <c:pt idx="934">
                  <c:v>25.067347999999999</c:v>
                </c:pt>
                <c:pt idx="935">
                  <c:v>25.081050000000001</c:v>
                </c:pt>
                <c:pt idx="936">
                  <c:v>25.086320000000001</c:v>
                </c:pt>
                <c:pt idx="937">
                  <c:v>25.094576</c:v>
                </c:pt>
                <c:pt idx="938">
                  <c:v>25.077888000000002</c:v>
                </c:pt>
                <c:pt idx="939">
                  <c:v>25.069192000000001</c:v>
                </c:pt>
                <c:pt idx="940">
                  <c:v>25.117847999999999</c:v>
                </c:pt>
                <c:pt idx="941">
                  <c:v>25.079557000000001</c:v>
                </c:pt>
                <c:pt idx="942">
                  <c:v>25.108891</c:v>
                </c:pt>
                <c:pt idx="943">
                  <c:v>25.090710999999999</c:v>
                </c:pt>
                <c:pt idx="944">
                  <c:v>25.079732</c:v>
                </c:pt>
                <c:pt idx="945">
                  <c:v>25.100898999999998</c:v>
                </c:pt>
                <c:pt idx="946">
                  <c:v>25.054611000000001</c:v>
                </c:pt>
                <c:pt idx="947">
                  <c:v>25.089745000000001</c:v>
                </c:pt>
                <c:pt idx="948">
                  <c:v>25.094663000000001</c:v>
                </c:pt>
                <c:pt idx="949">
                  <c:v>25.100196</c:v>
                </c:pt>
                <c:pt idx="950">
                  <c:v>25.078064000000001</c:v>
                </c:pt>
                <c:pt idx="951">
                  <c:v>25.098616</c:v>
                </c:pt>
                <c:pt idx="952">
                  <c:v>25.095804999999999</c:v>
                </c:pt>
                <c:pt idx="953">
                  <c:v>25.108540000000001</c:v>
                </c:pt>
                <c:pt idx="954">
                  <c:v>25.180627999999999</c:v>
                </c:pt>
                <c:pt idx="955">
                  <c:v>25.143840000000001</c:v>
                </c:pt>
                <c:pt idx="956">
                  <c:v>25.127596</c:v>
                </c:pt>
                <c:pt idx="957">
                  <c:v>25.095454</c:v>
                </c:pt>
                <c:pt idx="958">
                  <c:v>25.102654999999999</c:v>
                </c:pt>
                <c:pt idx="959">
                  <c:v>25.120044</c:v>
                </c:pt>
                <c:pt idx="960">
                  <c:v>25.126103000000001</c:v>
                </c:pt>
                <c:pt idx="961">
                  <c:v>25.115476999999998</c:v>
                </c:pt>
                <c:pt idx="962">
                  <c:v>25.131108000000001</c:v>
                </c:pt>
                <c:pt idx="963">
                  <c:v>25.123556000000001</c:v>
                </c:pt>
                <c:pt idx="964">
                  <c:v>25.099933</c:v>
                </c:pt>
                <c:pt idx="965">
                  <c:v>25.092731000000001</c:v>
                </c:pt>
                <c:pt idx="966">
                  <c:v>25.110647</c:v>
                </c:pt>
                <c:pt idx="967">
                  <c:v>25.109769</c:v>
                </c:pt>
                <c:pt idx="968">
                  <c:v>25.096332</c:v>
                </c:pt>
                <c:pt idx="969">
                  <c:v>25.119253</c:v>
                </c:pt>
                <c:pt idx="970">
                  <c:v>25.117761000000002</c:v>
                </c:pt>
                <c:pt idx="971">
                  <c:v>25.102919</c:v>
                </c:pt>
                <c:pt idx="972">
                  <c:v>25.129089</c:v>
                </c:pt>
                <c:pt idx="973">
                  <c:v>25.128561999999999</c:v>
                </c:pt>
                <c:pt idx="974">
                  <c:v>25.119166</c:v>
                </c:pt>
                <c:pt idx="975">
                  <c:v>25.118200000000002</c:v>
                </c:pt>
                <c:pt idx="976">
                  <c:v>25.106168</c:v>
                </c:pt>
                <c:pt idx="977">
                  <c:v>25.109945</c:v>
                </c:pt>
                <c:pt idx="978">
                  <c:v>25.086935</c:v>
                </c:pt>
                <c:pt idx="979">
                  <c:v>25.087724999999999</c:v>
                </c:pt>
                <c:pt idx="980">
                  <c:v>25.106783</c:v>
                </c:pt>
                <c:pt idx="981">
                  <c:v>25.101602</c:v>
                </c:pt>
                <c:pt idx="982">
                  <c:v>25.081489000000001</c:v>
                </c:pt>
                <c:pt idx="983">
                  <c:v>25.094135999999999</c:v>
                </c:pt>
                <c:pt idx="984">
                  <c:v>25.123995000000001</c:v>
                </c:pt>
                <c:pt idx="985">
                  <c:v>25.143314</c:v>
                </c:pt>
                <c:pt idx="986">
                  <c:v>25.095015</c:v>
                </c:pt>
                <c:pt idx="987">
                  <c:v>25.158854999999999</c:v>
                </c:pt>
                <c:pt idx="988">
                  <c:v>25.143664999999999</c:v>
                </c:pt>
                <c:pt idx="989">
                  <c:v>25.096419999999998</c:v>
                </c:pt>
                <c:pt idx="990">
                  <c:v>25.132777000000001</c:v>
                </c:pt>
                <c:pt idx="991">
                  <c:v>25.115476999999998</c:v>
                </c:pt>
                <c:pt idx="992">
                  <c:v>25.102654999999999</c:v>
                </c:pt>
                <c:pt idx="993">
                  <c:v>25.102568000000002</c:v>
                </c:pt>
                <c:pt idx="994">
                  <c:v>25.104762999999998</c:v>
                </c:pt>
                <c:pt idx="995">
                  <c:v>25.093433999999998</c:v>
                </c:pt>
                <c:pt idx="996">
                  <c:v>25.147704000000001</c:v>
                </c:pt>
                <c:pt idx="997">
                  <c:v>25.128298000000001</c:v>
                </c:pt>
                <c:pt idx="998">
                  <c:v>25.104236</c:v>
                </c:pt>
                <c:pt idx="999">
                  <c:v>25.147880000000001</c:v>
                </c:pt>
                <c:pt idx="1000">
                  <c:v>25.128824999999999</c:v>
                </c:pt>
                <c:pt idx="1001">
                  <c:v>25.151128</c:v>
                </c:pt>
                <c:pt idx="1002">
                  <c:v>25.101776999999998</c:v>
                </c:pt>
                <c:pt idx="1003">
                  <c:v>25.109154</c:v>
                </c:pt>
                <c:pt idx="1004">
                  <c:v>25.126453999999999</c:v>
                </c:pt>
                <c:pt idx="1005">
                  <c:v>25.127244999999998</c:v>
                </c:pt>
                <c:pt idx="1006">
                  <c:v>25.088954999999999</c:v>
                </c:pt>
                <c:pt idx="1007">
                  <c:v>25.108364000000002</c:v>
                </c:pt>
                <c:pt idx="1008">
                  <c:v>25.114687</c:v>
                </c:pt>
                <c:pt idx="1009">
                  <c:v>25.074549999999999</c:v>
                </c:pt>
                <c:pt idx="1010">
                  <c:v>25.044245</c:v>
                </c:pt>
                <c:pt idx="1011">
                  <c:v>25.040203999999999</c:v>
                </c:pt>
                <c:pt idx="1012">
                  <c:v>25.05707</c:v>
                </c:pt>
                <c:pt idx="1013">
                  <c:v>25.053293</c:v>
                </c:pt>
                <c:pt idx="1014">
                  <c:v>25.027816999999999</c:v>
                </c:pt>
                <c:pt idx="1015">
                  <c:v>24.999085999999998</c:v>
                </c:pt>
                <c:pt idx="1016">
                  <c:v>25.038447000000001</c:v>
                </c:pt>
                <c:pt idx="1017">
                  <c:v>25.031770000000002</c:v>
                </c:pt>
                <c:pt idx="1018">
                  <c:v>25.034230000000001</c:v>
                </c:pt>
                <c:pt idx="1019">
                  <c:v>25.040028</c:v>
                </c:pt>
                <c:pt idx="1020">
                  <c:v>25.019469999999998</c:v>
                </c:pt>
                <c:pt idx="1021">
                  <c:v>24.990036</c:v>
                </c:pt>
                <c:pt idx="1022">
                  <c:v>25.039237</c:v>
                </c:pt>
                <c:pt idx="1023">
                  <c:v>25.028959</c:v>
                </c:pt>
                <c:pt idx="1024">
                  <c:v>25.028959</c:v>
                </c:pt>
                <c:pt idx="1025">
                  <c:v>25.013846999999998</c:v>
                </c:pt>
                <c:pt idx="1026">
                  <c:v>25.051624</c:v>
                </c:pt>
                <c:pt idx="1027">
                  <c:v>25.044771999999998</c:v>
                </c:pt>
                <c:pt idx="1028">
                  <c:v>25.034493999999999</c:v>
                </c:pt>
                <c:pt idx="1029">
                  <c:v>25.049164000000001</c:v>
                </c:pt>
                <c:pt idx="1030">
                  <c:v>25.053293</c:v>
                </c:pt>
                <c:pt idx="1031">
                  <c:v>25.007082</c:v>
                </c:pt>
                <c:pt idx="1032">
                  <c:v>25.008400000000002</c:v>
                </c:pt>
                <c:pt idx="1033">
                  <c:v>25.018943</c:v>
                </c:pt>
                <c:pt idx="1034">
                  <c:v>24.989595999999999</c:v>
                </c:pt>
                <c:pt idx="1035">
                  <c:v>25.006378999999999</c:v>
                </c:pt>
                <c:pt idx="1036">
                  <c:v>24.994605</c:v>
                </c:pt>
                <c:pt idx="1037">
                  <c:v>24.970264</c:v>
                </c:pt>
                <c:pt idx="1038">
                  <c:v>24.983094000000001</c:v>
                </c:pt>
                <c:pt idx="1039">
                  <c:v>25.015868000000001</c:v>
                </c:pt>
                <c:pt idx="1040">
                  <c:v>24.986345</c:v>
                </c:pt>
                <c:pt idx="1041">
                  <c:v>24.982126999999998</c:v>
                </c:pt>
                <c:pt idx="1042">
                  <c:v>24.982654</c:v>
                </c:pt>
                <c:pt idx="1043">
                  <c:v>24.983269</c:v>
                </c:pt>
                <c:pt idx="1044">
                  <c:v>24.983445</c:v>
                </c:pt>
                <c:pt idx="1045">
                  <c:v>24.989771999999999</c:v>
                </c:pt>
                <c:pt idx="1046">
                  <c:v>24.989508000000001</c:v>
                </c:pt>
                <c:pt idx="1047">
                  <c:v>24.954357000000002</c:v>
                </c:pt>
                <c:pt idx="1048">
                  <c:v>24.980281999999999</c:v>
                </c:pt>
                <c:pt idx="1049">
                  <c:v>24.952774999999999</c:v>
                </c:pt>
                <c:pt idx="1050">
                  <c:v>24.973955</c:v>
                </c:pt>
                <c:pt idx="1051">
                  <c:v>24.941261999999998</c:v>
                </c:pt>
                <c:pt idx="1052">
                  <c:v>24.941524999999999</c:v>
                </c:pt>
                <c:pt idx="1053">
                  <c:v>24.941437000000001</c:v>
                </c:pt>
                <c:pt idx="1054">
                  <c:v>24.942492000000001</c:v>
                </c:pt>
                <c:pt idx="1055">
                  <c:v>24.934670000000001</c:v>
                </c:pt>
                <c:pt idx="1056">
                  <c:v>24.941261999999998</c:v>
                </c:pt>
                <c:pt idx="1057">
                  <c:v>24.929131999999999</c:v>
                </c:pt>
                <c:pt idx="1058">
                  <c:v>24.922803999999999</c:v>
                </c:pt>
                <c:pt idx="1059">
                  <c:v>24.952335999999999</c:v>
                </c:pt>
                <c:pt idx="1060">
                  <c:v>24.949874999999999</c:v>
                </c:pt>
                <c:pt idx="1061">
                  <c:v>24.904959000000002</c:v>
                </c:pt>
                <c:pt idx="1062">
                  <c:v>24.922979000000002</c:v>
                </c:pt>
                <c:pt idx="1063">
                  <c:v>24.911376000000001</c:v>
                </c:pt>
                <c:pt idx="1064">
                  <c:v>24.913046999999999</c:v>
                </c:pt>
                <c:pt idx="1065">
                  <c:v>24.926759000000001</c:v>
                </c:pt>
                <c:pt idx="1066">
                  <c:v>24.917705000000002</c:v>
                </c:pt>
                <c:pt idx="1067">
                  <c:v>24.917178</c:v>
                </c:pt>
                <c:pt idx="1068">
                  <c:v>24.933088000000001</c:v>
                </c:pt>
                <c:pt idx="1069">
                  <c:v>24.931505000000001</c:v>
                </c:pt>
                <c:pt idx="1070">
                  <c:v>24.920079000000001</c:v>
                </c:pt>
                <c:pt idx="1071">
                  <c:v>24.958048000000002</c:v>
                </c:pt>
                <c:pt idx="1072">
                  <c:v>24.943370999999999</c:v>
                </c:pt>
                <c:pt idx="1073">
                  <c:v>24.932559999999999</c:v>
                </c:pt>
                <c:pt idx="1074">
                  <c:v>24.915946999999999</c:v>
                </c:pt>
                <c:pt idx="1075">
                  <c:v>24.957345</c:v>
                </c:pt>
                <c:pt idx="1076">
                  <c:v>24.973779</c:v>
                </c:pt>
                <c:pt idx="1077">
                  <c:v>24.934229999999999</c:v>
                </c:pt>
                <c:pt idx="1078">
                  <c:v>24.954445</c:v>
                </c:pt>
                <c:pt idx="1079">
                  <c:v>24.945656</c:v>
                </c:pt>
                <c:pt idx="1080">
                  <c:v>24.981072999999999</c:v>
                </c:pt>
                <c:pt idx="1081">
                  <c:v>24.981161</c:v>
                </c:pt>
                <c:pt idx="1082">
                  <c:v>24.983445</c:v>
                </c:pt>
                <c:pt idx="1083">
                  <c:v>24.987750999999999</c:v>
                </c:pt>
                <c:pt idx="1084">
                  <c:v>24.998383</c:v>
                </c:pt>
                <c:pt idx="1085">
                  <c:v>24.984850999999999</c:v>
                </c:pt>
                <c:pt idx="1086">
                  <c:v>25.001898000000001</c:v>
                </c:pt>
                <c:pt idx="1087">
                  <c:v>24.996801999999999</c:v>
                </c:pt>
                <c:pt idx="1088">
                  <c:v>25.012529000000001</c:v>
                </c:pt>
                <c:pt idx="1089">
                  <c:v>25.024654000000002</c:v>
                </c:pt>
                <c:pt idx="1090">
                  <c:v>24.992495999999999</c:v>
                </c:pt>
                <c:pt idx="1091">
                  <c:v>24.97167</c:v>
                </c:pt>
                <c:pt idx="1092">
                  <c:v>24.988454000000001</c:v>
                </c:pt>
                <c:pt idx="1093">
                  <c:v>25.004797</c:v>
                </c:pt>
                <c:pt idx="1094">
                  <c:v>24.972899999999999</c:v>
                </c:pt>
                <c:pt idx="1095">
                  <c:v>24.999965</c:v>
                </c:pt>
                <c:pt idx="1096">
                  <c:v>24.991529</c:v>
                </c:pt>
                <c:pt idx="1097">
                  <c:v>24.974129999999999</c:v>
                </c:pt>
                <c:pt idx="1098">
                  <c:v>24.984148000000001</c:v>
                </c:pt>
                <c:pt idx="1099">
                  <c:v>24.976503000000001</c:v>
                </c:pt>
                <c:pt idx="1100">
                  <c:v>24.988893000000001</c:v>
                </c:pt>
                <c:pt idx="1101">
                  <c:v>25.011738999999999</c:v>
                </c:pt>
                <c:pt idx="1102">
                  <c:v>24.988980999999999</c:v>
                </c:pt>
                <c:pt idx="1103">
                  <c:v>25.006378999999999</c:v>
                </c:pt>
                <c:pt idx="1104">
                  <c:v>24.999085999999998</c:v>
                </c:pt>
                <c:pt idx="1105">
                  <c:v>24.968154999999999</c:v>
                </c:pt>
                <c:pt idx="1106">
                  <c:v>24.979227000000002</c:v>
                </c:pt>
                <c:pt idx="1107">
                  <c:v>25.017361999999999</c:v>
                </c:pt>
                <c:pt idx="1108">
                  <c:v>25.029837000000001</c:v>
                </c:pt>
                <c:pt idx="1109">
                  <c:v>24.975009</c:v>
                </c:pt>
                <c:pt idx="1110">
                  <c:v>24.944337999999998</c:v>
                </c:pt>
                <c:pt idx="1111">
                  <c:v>24.948468999999999</c:v>
                </c:pt>
                <c:pt idx="1112">
                  <c:v>24.980985</c:v>
                </c:pt>
                <c:pt idx="1113">
                  <c:v>24.982215</c:v>
                </c:pt>
                <c:pt idx="1114">
                  <c:v>25.000316000000002</c:v>
                </c:pt>
                <c:pt idx="1115">
                  <c:v>24.998031999999998</c:v>
                </c:pt>
                <c:pt idx="1116">
                  <c:v>24.964552000000001</c:v>
                </c:pt>
                <c:pt idx="1117">
                  <c:v>24.933527000000002</c:v>
                </c:pt>
                <c:pt idx="1118">
                  <c:v>24.948732</c:v>
                </c:pt>
                <c:pt idx="1119">
                  <c:v>24.951017</c:v>
                </c:pt>
                <c:pt idx="1120">
                  <c:v>24.982303000000002</c:v>
                </c:pt>
                <c:pt idx="1121">
                  <c:v>24.959102999999999</c:v>
                </c:pt>
                <c:pt idx="1122">
                  <c:v>24.934494000000001</c:v>
                </c:pt>
                <c:pt idx="1123">
                  <c:v>24.941877000000002</c:v>
                </c:pt>
                <c:pt idx="1124">
                  <c:v>24.952424000000001</c:v>
                </c:pt>
                <c:pt idx="1125">
                  <c:v>24.931768999999999</c:v>
                </c:pt>
                <c:pt idx="1126">
                  <c:v>24.942053000000001</c:v>
                </c:pt>
                <c:pt idx="1127">
                  <c:v>24.95383</c:v>
                </c:pt>
                <c:pt idx="1128">
                  <c:v>24.987750999999999</c:v>
                </c:pt>
                <c:pt idx="1129">
                  <c:v>24.978435999999999</c:v>
                </c:pt>
                <c:pt idx="1130">
                  <c:v>24.987663000000001</c:v>
                </c:pt>
                <c:pt idx="1131">
                  <c:v>25.006467000000001</c:v>
                </c:pt>
                <c:pt idx="1132">
                  <c:v>24.986784</c:v>
                </c:pt>
                <c:pt idx="1133">
                  <c:v>24.972899999999999</c:v>
                </c:pt>
                <c:pt idx="1134">
                  <c:v>24.974305999999999</c:v>
                </c:pt>
                <c:pt idx="1135">
                  <c:v>25.015779999999999</c:v>
                </c:pt>
                <c:pt idx="1136">
                  <c:v>25.015692000000001</c:v>
                </c:pt>
                <c:pt idx="1137">
                  <c:v>24.984235999999999</c:v>
                </c:pt>
                <c:pt idx="1138">
                  <c:v>25.014111</c:v>
                </c:pt>
                <c:pt idx="1139">
                  <c:v>24.986433000000002</c:v>
                </c:pt>
                <c:pt idx="1140">
                  <c:v>25.007258</c:v>
                </c:pt>
                <c:pt idx="1141">
                  <c:v>24.967275999999998</c:v>
                </c:pt>
                <c:pt idx="1142">
                  <c:v>24.989069000000001</c:v>
                </c:pt>
                <c:pt idx="1143">
                  <c:v>25.003392000000002</c:v>
                </c:pt>
                <c:pt idx="1144">
                  <c:v>25.003743</c:v>
                </c:pt>
                <c:pt idx="1145">
                  <c:v>25.011475000000001</c:v>
                </c:pt>
                <c:pt idx="1146">
                  <c:v>25.020173</c:v>
                </c:pt>
                <c:pt idx="1147">
                  <c:v>24.94425</c:v>
                </c:pt>
                <c:pt idx="1148">
                  <c:v>24.974305999999999</c:v>
                </c:pt>
                <c:pt idx="1149">
                  <c:v>24.954796000000002</c:v>
                </c:pt>
                <c:pt idx="1150">
                  <c:v>24.972549000000001</c:v>
                </c:pt>
                <c:pt idx="1151">
                  <c:v>25.008047999999999</c:v>
                </c:pt>
                <c:pt idx="1152">
                  <c:v>24.976239</c:v>
                </c:pt>
                <c:pt idx="1153">
                  <c:v>24.953478</c:v>
                </c:pt>
                <c:pt idx="1154">
                  <c:v>24.970175999999999</c:v>
                </c:pt>
                <c:pt idx="1155">
                  <c:v>24.989332999999998</c:v>
                </c:pt>
                <c:pt idx="1156">
                  <c:v>24.967714999999998</c:v>
                </c:pt>
                <c:pt idx="1157">
                  <c:v>24.959541999999999</c:v>
                </c:pt>
                <c:pt idx="1158">
                  <c:v>24.976414999999999</c:v>
                </c:pt>
                <c:pt idx="1159">
                  <c:v>24.951017</c:v>
                </c:pt>
                <c:pt idx="1160">
                  <c:v>24.960773</c:v>
                </c:pt>
                <c:pt idx="1161">
                  <c:v>24.966923999999999</c:v>
                </c:pt>
                <c:pt idx="1162">
                  <c:v>25.000140999999999</c:v>
                </c:pt>
                <c:pt idx="1163">
                  <c:v>24.947941</c:v>
                </c:pt>
                <c:pt idx="1164">
                  <c:v>24.941085999999999</c:v>
                </c:pt>
                <c:pt idx="1165">
                  <c:v>24.967803</c:v>
                </c:pt>
                <c:pt idx="1166">
                  <c:v>24.978788000000002</c:v>
                </c:pt>
                <c:pt idx="1167">
                  <c:v>24.956291</c:v>
                </c:pt>
                <c:pt idx="1168">
                  <c:v>24.946270999999999</c:v>
                </c:pt>
                <c:pt idx="1169">
                  <c:v>24.972636999999999</c:v>
                </c:pt>
                <c:pt idx="1170">
                  <c:v>24.968418</c:v>
                </c:pt>
                <c:pt idx="1171">
                  <c:v>24.976766999999999</c:v>
                </c:pt>
                <c:pt idx="1172">
                  <c:v>24.997855999999999</c:v>
                </c:pt>
                <c:pt idx="1173">
                  <c:v>24.960597</c:v>
                </c:pt>
                <c:pt idx="1174">
                  <c:v>24.978788000000002</c:v>
                </c:pt>
                <c:pt idx="1175">
                  <c:v>24.972109</c:v>
                </c:pt>
                <c:pt idx="1176">
                  <c:v>24.956817999999998</c:v>
                </c:pt>
                <c:pt idx="1177">
                  <c:v>24.946535000000001</c:v>
                </c:pt>
                <c:pt idx="1178">
                  <c:v>24.957082</c:v>
                </c:pt>
                <c:pt idx="1179">
                  <c:v>24.966660999999998</c:v>
                </c:pt>
                <c:pt idx="1180">
                  <c:v>24.976503000000001</c:v>
                </c:pt>
                <c:pt idx="1181">
                  <c:v>24.938272999999999</c:v>
                </c:pt>
                <c:pt idx="1182">
                  <c:v>24.955411999999999</c:v>
                </c:pt>
                <c:pt idx="1183">
                  <c:v>24.980809000000001</c:v>
                </c:pt>
                <c:pt idx="1184">
                  <c:v>24.970088000000001</c:v>
                </c:pt>
                <c:pt idx="1185">
                  <c:v>24.943985999999999</c:v>
                </c:pt>
                <c:pt idx="1186">
                  <c:v>24.970175999999999</c:v>
                </c:pt>
                <c:pt idx="1187">
                  <c:v>24.963584999999998</c:v>
                </c:pt>
                <c:pt idx="1188">
                  <c:v>24.968682000000001</c:v>
                </c:pt>
                <c:pt idx="1189">
                  <c:v>24.971845999999999</c:v>
                </c:pt>
                <c:pt idx="1190">
                  <c:v>25.002863999999999</c:v>
                </c:pt>
                <c:pt idx="1191">
                  <c:v>24.988102000000001</c:v>
                </c:pt>
                <c:pt idx="1192">
                  <c:v>24.952774999999999</c:v>
                </c:pt>
                <c:pt idx="1193">
                  <c:v>24.995484000000001</c:v>
                </c:pt>
                <c:pt idx="1194">
                  <c:v>24.981511999999999</c:v>
                </c:pt>
                <c:pt idx="1195">
                  <c:v>24.983620999999999</c:v>
                </c:pt>
                <c:pt idx="1196">
                  <c:v>24.979755000000001</c:v>
                </c:pt>
                <c:pt idx="1197">
                  <c:v>24.978085</c:v>
                </c:pt>
                <c:pt idx="1198">
                  <c:v>24.986696999999999</c:v>
                </c:pt>
                <c:pt idx="1199">
                  <c:v>24.994429</c:v>
                </c:pt>
                <c:pt idx="1200">
                  <c:v>25.001898000000001</c:v>
                </c:pt>
                <c:pt idx="1201">
                  <c:v>25.012529000000001</c:v>
                </c:pt>
                <c:pt idx="1202">
                  <c:v>25.002776999999998</c:v>
                </c:pt>
                <c:pt idx="1203">
                  <c:v>24.997329000000001</c:v>
                </c:pt>
                <c:pt idx="1204">
                  <c:v>25.011299000000001</c:v>
                </c:pt>
                <c:pt idx="1205">
                  <c:v>25.012266</c:v>
                </c:pt>
                <c:pt idx="1206">
                  <c:v>25.006554999999999</c:v>
                </c:pt>
                <c:pt idx="1207">
                  <c:v>24.991880999999999</c:v>
                </c:pt>
                <c:pt idx="1208">
                  <c:v>24.991178000000001</c:v>
                </c:pt>
                <c:pt idx="1209">
                  <c:v>25.020085000000002</c:v>
                </c:pt>
                <c:pt idx="1210">
                  <c:v>24.999701000000002</c:v>
                </c:pt>
                <c:pt idx="1211">
                  <c:v>25.034317999999999</c:v>
                </c:pt>
                <c:pt idx="1212">
                  <c:v>25.005939999999999</c:v>
                </c:pt>
                <c:pt idx="1213">
                  <c:v>25.008312</c:v>
                </c:pt>
                <c:pt idx="1214">
                  <c:v>25.005852000000001</c:v>
                </c:pt>
                <c:pt idx="1215">
                  <c:v>25.038447000000001</c:v>
                </c:pt>
                <c:pt idx="1216">
                  <c:v>24.996714000000001</c:v>
                </c:pt>
                <c:pt idx="1217">
                  <c:v>25.000404</c:v>
                </c:pt>
                <c:pt idx="1218">
                  <c:v>25.008136</c:v>
                </c:pt>
                <c:pt idx="1219">
                  <c:v>25.025531999999998</c:v>
                </c:pt>
                <c:pt idx="1220">
                  <c:v>25.011738999999999</c:v>
                </c:pt>
                <c:pt idx="1221">
                  <c:v>25.009630000000001</c:v>
                </c:pt>
                <c:pt idx="1222">
                  <c:v>25.045649999999998</c:v>
                </c:pt>
                <c:pt idx="1223">
                  <c:v>25.040818999999999</c:v>
                </c:pt>
                <c:pt idx="1224">
                  <c:v>25.02562</c:v>
                </c:pt>
                <c:pt idx="1225">
                  <c:v>25.038008000000001</c:v>
                </c:pt>
                <c:pt idx="1226">
                  <c:v>25.027903999999999</c:v>
                </c:pt>
                <c:pt idx="1227">
                  <c:v>25.024830000000001</c:v>
                </c:pt>
                <c:pt idx="1228">
                  <c:v>24.99935</c:v>
                </c:pt>
                <c:pt idx="1229">
                  <c:v>25.017537000000001</c:v>
                </c:pt>
                <c:pt idx="1230">
                  <c:v>25.02439</c:v>
                </c:pt>
                <c:pt idx="1231">
                  <c:v>25.032912</c:v>
                </c:pt>
                <c:pt idx="1232">
                  <c:v>25.028783000000001</c:v>
                </c:pt>
                <c:pt idx="1233">
                  <c:v>24.996625999999999</c:v>
                </c:pt>
                <c:pt idx="1234">
                  <c:v>25.027553000000001</c:v>
                </c:pt>
                <c:pt idx="1235">
                  <c:v>25.032209000000002</c:v>
                </c:pt>
                <c:pt idx="1236">
                  <c:v>25.07657</c:v>
                </c:pt>
                <c:pt idx="1237">
                  <c:v>25.056982000000001</c:v>
                </c:pt>
                <c:pt idx="1238">
                  <c:v>25.047056000000001</c:v>
                </c:pt>
                <c:pt idx="1239">
                  <c:v>25.009981</c:v>
                </c:pt>
                <c:pt idx="1240">
                  <c:v>25.040818999999999</c:v>
                </c:pt>
                <c:pt idx="1241">
                  <c:v>25.060144999999999</c:v>
                </c:pt>
                <c:pt idx="1242">
                  <c:v>25.038709999999998</c:v>
                </c:pt>
                <c:pt idx="1243">
                  <c:v>25.069894999999999</c:v>
                </c:pt>
                <c:pt idx="1244">
                  <c:v>25.070861000000001</c:v>
                </c:pt>
                <c:pt idx="1245">
                  <c:v>25.043980999999999</c:v>
                </c:pt>
                <c:pt idx="1246">
                  <c:v>25.045123</c:v>
                </c:pt>
                <c:pt idx="1247">
                  <c:v>25.019734</c:v>
                </c:pt>
                <c:pt idx="1248">
                  <c:v>25.069807000000001</c:v>
                </c:pt>
                <c:pt idx="1249">
                  <c:v>25.086846999999999</c:v>
                </c:pt>
                <c:pt idx="1250">
                  <c:v>25.097473999999998</c:v>
                </c:pt>
                <c:pt idx="1251">
                  <c:v>25.048286000000001</c:v>
                </c:pt>
                <c:pt idx="1252">
                  <c:v>25.040907000000001</c:v>
                </c:pt>
                <c:pt idx="1253">
                  <c:v>25.044245</c:v>
                </c:pt>
                <c:pt idx="1254">
                  <c:v>25.066030000000001</c:v>
                </c:pt>
                <c:pt idx="1255">
                  <c:v>25.064098000000001</c:v>
                </c:pt>
                <c:pt idx="1256">
                  <c:v>25.083773000000001</c:v>
                </c:pt>
                <c:pt idx="1257">
                  <c:v>25.054171</c:v>
                </c:pt>
                <c:pt idx="1258">
                  <c:v>25.096419999999998</c:v>
                </c:pt>
                <c:pt idx="1259">
                  <c:v>25.072265999999999</c:v>
                </c:pt>
                <c:pt idx="1260">
                  <c:v>25.070157999999999</c:v>
                </c:pt>
                <c:pt idx="1261">
                  <c:v>25.064712</c:v>
                </c:pt>
                <c:pt idx="1262">
                  <c:v>25.079029999999999</c:v>
                </c:pt>
                <c:pt idx="1263">
                  <c:v>25.055928000000002</c:v>
                </c:pt>
                <c:pt idx="1264">
                  <c:v>25.059442000000001</c:v>
                </c:pt>
                <c:pt idx="1265">
                  <c:v>25.064098000000001</c:v>
                </c:pt>
                <c:pt idx="1266">
                  <c:v>25.066557</c:v>
                </c:pt>
                <c:pt idx="1267">
                  <c:v>25.066645000000001</c:v>
                </c:pt>
                <c:pt idx="1268">
                  <c:v>25.045123</c:v>
                </c:pt>
                <c:pt idx="1269">
                  <c:v>25.048725000000001</c:v>
                </c:pt>
                <c:pt idx="1270">
                  <c:v>25.045475</c:v>
                </c:pt>
                <c:pt idx="1271">
                  <c:v>25.042839000000001</c:v>
                </c:pt>
                <c:pt idx="1272">
                  <c:v>25.060233</c:v>
                </c:pt>
                <c:pt idx="1273">
                  <c:v>25.046617000000001</c:v>
                </c:pt>
                <c:pt idx="1274">
                  <c:v>25.052942000000002</c:v>
                </c:pt>
                <c:pt idx="1275">
                  <c:v>25.026762000000002</c:v>
                </c:pt>
                <c:pt idx="1276">
                  <c:v>25.047143999999999</c:v>
                </c:pt>
                <c:pt idx="1277">
                  <c:v>25.062868000000002</c:v>
                </c:pt>
                <c:pt idx="1278">
                  <c:v>25.039149999999999</c:v>
                </c:pt>
                <c:pt idx="1279">
                  <c:v>25.051272999999998</c:v>
                </c:pt>
                <c:pt idx="1280">
                  <c:v>25.050657999999999</c:v>
                </c:pt>
                <c:pt idx="1281">
                  <c:v>25.088867</c:v>
                </c:pt>
                <c:pt idx="1282">
                  <c:v>25.108891</c:v>
                </c:pt>
                <c:pt idx="1283">
                  <c:v>25.101689</c:v>
                </c:pt>
                <c:pt idx="1284">
                  <c:v>25.146211000000001</c:v>
                </c:pt>
                <c:pt idx="1285">
                  <c:v>25.158152000000001</c:v>
                </c:pt>
                <c:pt idx="1286">
                  <c:v>25.182207999999999</c:v>
                </c:pt>
                <c:pt idx="1287">
                  <c:v>25.197482999999998</c:v>
                </c:pt>
                <c:pt idx="1288">
                  <c:v>25.217935000000001</c:v>
                </c:pt>
                <c:pt idx="1289">
                  <c:v>25.284984000000001</c:v>
                </c:pt>
                <c:pt idx="1290">
                  <c:v>25.356484999999999</c:v>
                </c:pt>
                <c:pt idx="1291">
                  <c:v>25.394551</c:v>
                </c:pt>
                <c:pt idx="1292">
                  <c:v>25.419982000000001</c:v>
                </c:pt>
                <c:pt idx="1293">
                  <c:v>25.455055000000002</c:v>
                </c:pt>
                <c:pt idx="1294">
                  <c:v>25.529302000000001</c:v>
                </c:pt>
                <c:pt idx="1295">
                  <c:v>25.549372000000002</c:v>
                </c:pt>
                <c:pt idx="1296">
                  <c:v>25.604137000000001</c:v>
                </c:pt>
                <c:pt idx="1297">
                  <c:v>25.611232999999999</c:v>
                </c:pt>
                <c:pt idx="1298">
                  <c:v>25.671412</c:v>
                </c:pt>
                <c:pt idx="1299">
                  <c:v>25.778673999999999</c:v>
                </c:pt>
                <c:pt idx="1300">
                  <c:v>25.790842000000001</c:v>
                </c:pt>
                <c:pt idx="1301">
                  <c:v>25.860769999999999</c:v>
                </c:pt>
                <c:pt idx="1302">
                  <c:v>25.934873</c:v>
                </c:pt>
                <c:pt idx="1303">
                  <c:v>26.009124</c:v>
                </c:pt>
                <c:pt idx="1304">
                  <c:v>26.089731</c:v>
                </c:pt>
                <c:pt idx="1305">
                  <c:v>26.112805000000002</c:v>
                </c:pt>
                <c:pt idx="1306">
                  <c:v>26.207699000000002</c:v>
                </c:pt>
                <c:pt idx="1307">
                  <c:v>26.256702000000001</c:v>
                </c:pt>
                <c:pt idx="1308">
                  <c:v>26.296961</c:v>
                </c:pt>
                <c:pt idx="1309">
                  <c:v>26.423365</c:v>
                </c:pt>
                <c:pt idx="1310">
                  <c:v>26.481303</c:v>
                </c:pt>
                <c:pt idx="1311">
                  <c:v>26.612828</c:v>
                </c:pt>
                <c:pt idx="1312">
                  <c:v>26.655721</c:v>
                </c:pt>
                <c:pt idx="1313">
                  <c:v>26.770233999999999</c:v>
                </c:pt>
                <c:pt idx="1314">
                  <c:v>26.838964000000001</c:v>
                </c:pt>
                <c:pt idx="1315">
                  <c:v>26.953813</c:v>
                </c:pt>
                <c:pt idx="1316">
                  <c:v>27.011866000000001</c:v>
                </c:pt>
                <c:pt idx="1317">
                  <c:v>27.130794999999999</c:v>
                </c:pt>
                <c:pt idx="1318">
                  <c:v>27.196016</c:v>
                </c:pt>
                <c:pt idx="1319">
                  <c:v>27.279295999999999</c:v>
                </c:pt>
                <c:pt idx="1320">
                  <c:v>27.358720000000002</c:v>
                </c:pt>
                <c:pt idx="1321">
                  <c:v>27.424738999999999</c:v>
                </c:pt>
                <c:pt idx="1322">
                  <c:v>27.488565999999999</c:v>
                </c:pt>
                <c:pt idx="1323">
                  <c:v>27.581364000000001</c:v>
                </c:pt>
                <c:pt idx="1324">
                  <c:v>27.654167000000001</c:v>
                </c:pt>
                <c:pt idx="1325">
                  <c:v>27.761286999999999</c:v>
                </c:pt>
                <c:pt idx="1326">
                  <c:v>27.831600999999999</c:v>
                </c:pt>
                <c:pt idx="1327">
                  <c:v>27.946082000000001</c:v>
                </c:pt>
                <c:pt idx="1328">
                  <c:v>28.039456999999999</c:v>
                </c:pt>
                <c:pt idx="1329">
                  <c:v>28.121538000000001</c:v>
                </c:pt>
                <c:pt idx="1330">
                  <c:v>28.171827</c:v>
                </c:pt>
                <c:pt idx="1331">
                  <c:v>28.324093000000001</c:v>
                </c:pt>
                <c:pt idx="1332">
                  <c:v>28.371393999999999</c:v>
                </c:pt>
                <c:pt idx="1333">
                  <c:v>28.460778999999999</c:v>
                </c:pt>
                <c:pt idx="1334">
                  <c:v>28.555828000000002</c:v>
                </c:pt>
                <c:pt idx="1335">
                  <c:v>28.644444</c:v>
                </c:pt>
                <c:pt idx="1336">
                  <c:v>28.75253</c:v>
                </c:pt>
                <c:pt idx="1337">
                  <c:v>28.870912000000001</c:v>
                </c:pt>
                <c:pt idx="1338">
                  <c:v>28.959223999999999</c:v>
                </c:pt>
                <c:pt idx="1339">
                  <c:v>29.064046000000001</c:v>
                </c:pt>
                <c:pt idx="1340">
                  <c:v>29.155982000000002</c:v>
                </c:pt>
                <c:pt idx="1341">
                  <c:v>29.327081</c:v>
                </c:pt>
                <c:pt idx="1342">
                  <c:v>29.380009999999999</c:v>
                </c:pt>
                <c:pt idx="1343">
                  <c:v>29.474388999999999</c:v>
                </c:pt>
                <c:pt idx="1344">
                  <c:v>29.553508000000001</c:v>
                </c:pt>
                <c:pt idx="1345">
                  <c:v>29.684764000000001</c:v>
                </c:pt>
                <c:pt idx="1346">
                  <c:v>29.765350000000002</c:v>
                </c:pt>
                <c:pt idx="1347">
                  <c:v>29.859387000000002</c:v>
                </c:pt>
                <c:pt idx="1348">
                  <c:v>29.969086999999998</c:v>
                </c:pt>
                <c:pt idx="1349">
                  <c:v>30.074612999999999</c:v>
                </c:pt>
                <c:pt idx="1350">
                  <c:v>30.177944</c:v>
                </c:pt>
                <c:pt idx="1351">
                  <c:v>30.264171000000001</c:v>
                </c:pt>
                <c:pt idx="1352">
                  <c:v>30.318324</c:v>
                </c:pt>
                <c:pt idx="1353">
                  <c:v>30.472653999999999</c:v>
                </c:pt>
                <c:pt idx="1354">
                  <c:v>30.538136999999999</c:v>
                </c:pt>
                <c:pt idx="1355">
                  <c:v>30.663484</c:v>
                </c:pt>
                <c:pt idx="1356">
                  <c:v>30.739512000000001</c:v>
                </c:pt>
                <c:pt idx="1357">
                  <c:v>30.820043999999999</c:v>
                </c:pt>
                <c:pt idx="1358">
                  <c:v>30.925065</c:v>
                </c:pt>
                <c:pt idx="1359">
                  <c:v>31.07742</c:v>
                </c:pt>
                <c:pt idx="1360">
                  <c:v>31.189482999999999</c:v>
                </c:pt>
                <c:pt idx="1361">
                  <c:v>31.297733999999998</c:v>
                </c:pt>
                <c:pt idx="1362">
                  <c:v>31.341820999999999</c:v>
                </c:pt>
                <c:pt idx="1363">
                  <c:v>31.452382</c:v>
                </c:pt>
                <c:pt idx="1364">
                  <c:v>31.522763000000001</c:v>
                </c:pt>
                <c:pt idx="1365">
                  <c:v>31.652815</c:v>
                </c:pt>
                <c:pt idx="1366">
                  <c:v>31.753174000000001</c:v>
                </c:pt>
                <c:pt idx="1367">
                  <c:v>31.999148999999999</c:v>
                </c:pt>
                <c:pt idx="1368">
                  <c:v>32.051421000000005</c:v>
                </c:pt>
                <c:pt idx="1369">
                  <c:v>32.177841000000001</c:v>
                </c:pt>
                <c:pt idx="1370">
                  <c:v>32.251297000000001</c:v>
                </c:pt>
                <c:pt idx="1371">
                  <c:v>32.361052000000001</c:v>
                </c:pt>
                <c:pt idx="1372">
                  <c:v>32.431900999999996</c:v>
                </c:pt>
                <c:pt idx="1373">
                  <c:v>32.534357</c:v>
                </c:pt>
                <c:pt idx="1374">
                  <c:v>32.633205000000004</c:v>
                </c:pt>
                <c:pt idx="1375">
                  <c:v>32.729126999999998</c:v>
                </c:pt>
                <c:pt idx="1376">
                  <c:v>32.792826000000005</c:v>
                </c:pt>
                <c:pt idx="1377">
                  <c:v>32.900783000000004</c:v>
                </c:pt>
                <c:pt idx="1378">
                  <c:v>32.966716000000005</c:v>
                </c:pt>
                <c:pt idx="1379">
                  <c:v>33.081776000000005</c:v>
                </c:pt>
                <c:pt idx="1380">
                  <c:v>33.183756000000002</c:v>
                </c:pt>
                <c:pt idx="1381">
                  <c:v>33.251716000000002</c:v>
                </c:pt>
                <c:pt idx="1382">
                  <c:v>33.374228000000002</c:v>
                </c:pt>
                <c:pt idx="1383">
                  <c:v>33.426591000000002</c:v>
                </c:pt>
                <c:pt idx="1384">
                  <c:v>33.527648999999997</c:v>
                </c:pt>
                <c:pt idx="1385">
                  <c:v>33.597358</c:v>
                </c:pt>
                <c:pt idx="1386">
                  <c:v>33.73789</c:v>
                </c:pt>
                <c:pt idx="1387">
                  <c:v>33.804412999999997</c:v>
                </c:pt>
                <c:pt idx="1388">
                  <c:v>33.895184999999998</c:v>
                </c:pt>
                <c:pt idx="1389">
                  <c:v>33.95214</c:v>
                </c:pt>
                <c:pt idx="1390">
                  <c:v>34.132766000000004</c:v>
                </c:pt>
                <c:pt idx="1391">
                  <c:v>34.198242999999998</c:v>
                </c:pt>
                <c:pt idx="1392">
                  <c:v>34.270682000000001</c:v>
                </c:pt>
                <c:pt idx="1393">
                  <c:v>34.359662999999998</c:v>
                </c:pt>
                <c:pt idx="1394">
                  <c:v>34.460878999999998</c:v>
                </c:pt>
                <c:pt idx="1395">
                  <c:v>34.522055999999999</c:v>
                </c:pt>
                <c:pt idx="1396">
                  <c:v>34.651665999999999</c:v>
                </c:pt>
                <c:pt idx="1397">
                  <c:v>34.693733000000002</c:v>
                </c:pt>
                <c:pt idx="1398">
                  <c:v>34.769616999999997</c:v>
                </c:pt>
                <c:pt idx="1399">
                  <c:v>34.816024999999996</c:v>
                </c:pt>
                <c:pt idx="1400">
                  <c:v>34.926256000000002</c:v>
                </c:pt>
                <c:pt idx="1401">
                  <c:v>35.003989000000004</c:v>
                </c:pt>
                <c:pt idx="1402">
                  <c:v>35.099209000000002</c:v>
                </c:pt>
                <c:pt idx="1403">
                  <c:v>35.150491000000002</c:v>
                </c:pt>
                <c:pt idx="1404">
                  <c:v>35.246234000000001</c:v>
                </c:pt>
                <c:pt idx="1405">
                  <c:v>35.321928</c:v>
                </c:pt>
                <c:pt idx="1406">
                  <c:v>35.382615000000001</c:v>
                </c:pt>
                <c:pt idx="1407">
                  <c:v>35.482190000000003</c:v>
                </c:pt>
                <c:pt idx="1408">
                  <c:v>35.597104999999999</c:v>
                </c:pt>
                <c:pt idx="1409">
                  <c:v>35.634810999999999</c:v>
                </c:pt>
                <c:pt idx="1410">
                  <c:v>35.712043999999999</c:v>
                </c:pt>
                <c:pt idx="1411">
                  <c:v>35.773291999999998</c:v>
                </c:pt>
                <c:pt idx="1412">
                  <c:v>35.888891000000001</c:v>
                </c:pt>
                <c:pt idx="1413">
                  <c:v>36.124912000000002</c:v>
                </c:pt>
                <c:pt idx="1414">
                  <c:v>36.280009</c:v>
                </c:pt>
                <c:pt idx="1415">
                  <c:v>36.457070000000002</c:v>
                </c:pt>
                <c:pt idx="1416">
                  <c:v>36.554912999999999</c:v>
                </c:pt>
                <c:pt idx="1417">
                  <c:v>36.672601999999998</c:v>
                </c:pt>
                <c:pt idx="1418">
                  <c:v>36.818585999999996</c:v>
                </c:pt>
                <c:pt idx="1419">
                  <c:v>36.919595999999999</c:v>
                </c:pt>
                <c:pt idx="1420">
                  <c:v>37.001451000000003</c:v>
                </c:pt>
                <c:pt idx="1421">
                  <c:v>37.185991999999999</c:v>
                </c:pt>
                <c:pt idx="1422">
                  <c:v>37.238535999999996</c:v>
                </c:pt>
                <c:pt idx="1423">
                  <c:v>37.356943000000001</c:v>
                </c:pt>
                <c:pt idx="1424">
                  <c:v>37.406047000000001</c:v>
                </c:pt>
                <c:pt idx="1425">
                  <c:v>37.466000999999999</c:v>
                </c:pt>
                <c:pt idx="1426">
                  <c:v>37.647012000000004</c:v>
                </c:pt>
                <c:pt idx="1427">
                  <c:v>37.764623999999998</c:v>
                </c:pt>
                <c:pt idx="1428">
                  <c:v>37.812810999999996</c:v>
                </c:pt>
                <c:pt idx="1429">
                  <c:v>37.918751999999998</c:v>
                </c:pt>
                <c:pt idx="1430">
                  <c:v>37.966904999999997</c:v>
                </c:pt>
                <c:pt idx="1431">
                  <c:v>38.119653999999997</c:v>
                </c:pt>
                <c:pt idx="1432">
                  <c:v>38.176442999999999</c:v>
                </c:pt>
                <c:pt idx="1433">
                  <c:v>38.269986000000003</c:v>
                </c:pt>
                <c:pt idx="1434">
                  <c:v>38.319634000000001</c:v>
                </c:pt>
                <c:pt idx="1435">
                  <c:v>38.443086999999998</c:v>
                </c:pt>
                <c:pt idx="1436">
                  <c:v>38.478912999999999</c:v>
                </c:pt>
                <c:pt idx="1437">
                  <c:v>38.535776999999996</c:v>
                </c:pt>
                <c:pt idx="1438">
                  <c:v>38.628428999999997</c:v>
                </c:pt>
                <c:pt idx="1439">
                  <c:v>38.693418999999999</c:v>
                </c:pt>
                <c:pt idx="1440">
                  <c:v>38.793424999999999</c:v>
                </c:pt>
                <c:pt idx="1441">
                  <c:v>38.855072</c:v>
                </c:pt>
                <c:pt idx="1442">
                  <c:v>38.939520999999999</c:v>
                </c:pt>
                <c:pt idx="1443">
                  <c:v>38.996845999999998</c:v>
                </c:pt>
                <c:pt idx="1444">
                  <c:v>39.098940999999996</c:v>
                </c:pt>
                <c:pt idx="1445">
                  <c:v>39.155073999999999</c:v>
                </c:pt>
                <c:pt idx="1446">
                  <c:v>39.228304999999999</c:v>
                </c:pt>
                <c:pt idx="1447">
                  <c:v>39.284406000000004</c:v>
                </c:pt>
                <c:pt idx="1448">
                  <c:v>39.367626999999999</c:v>
                </c:pt>
                <c:pt idx="1449">
                  <c:v>39.441693999999998</c:v>
                </c:pt>
                <c:pt idx="1450">
                  <c:v>39.553694999999998</c:v>
                </c:pt>
                <c:pt idx="1451">
                  <c:v>39.593699000000001</c:v>
                </c:pt>
                <c:pt idx="1452">
                  <c:v>39.70308</c:v>
                </c:pt>
                <c:pt idx="1453">
                  <c:v>39.734439000000002</c:v>
                </c:pt>
                <c:pt idx="1454">
                  <c:v>39.834235</c:v>
                </c:pt>
                <c:pt idx="1455">
                  <c:v>39.897897999999998</c:v>
                </c:pt>
                <c:pt idx="1456">
                  <c:v>40.023612999999997</c:v>
                </c:pt>
                <c:pt idx="1457">
                  <c:v>40.053781000000001</c:v>
                </c:pt>
                <c:pt idx="1458">
                  <c:v>40.106565000000003</c:v>
                </c:pt>
                <c:pt idx="1459">
                  <c:v>40.183179000000003</c:v>
                </c:pt>
                <c:pt idx="1460">
                  <c:v>40.264271999999998</c:v>
                </c:pt>
                <c:pt idx="1461">
                  <c:v>40.321511000000001</c:v>
                </c:pt>
                <c:pt idx="1462">
                  <c:v>40.419005999999996</c:v>
                </c:pt>
                <c:pt idx="1463">
                  <c:v>40.468105999999999</c:v>
                </c:pt>
                <c:pt idx="1464">
                  <c:v>40.539365000000004</c:v>
                </c:pt>
                <c:pt idx="1465">
                  <c:v>40.582633000000001</c:v>
                </c:pt>
                <c:pt idx="1466">
                  <c:v>40.691952000000001</c:v>
                </c:pt>
                <c:pt idx="1467">
                  <c:v>40.700535000000002</c:v>
                </c:pt>
                <c:pt idx="1468">
                  <c:v>40.819113000000002</c:v>
                </c:pt>
                <c:pt idx="1469">
                  <c:v>40.851464</c:v>
                </c:pt>
                <c:pt idx="1470">
                  <c:v>40.962698000000003</c:v>
                </c:pt>
                <c:pt idx="1471">
                  <c:v>41.023764</c:v>
                </c:pt>
                <c:pt idx="1472">
                  <c:v>41.101542999999999</c:v>
                </c:pt>
                <c:pt idx="1473">
                  <c:v>41.174155999999996</c:v>
                </c:pt>
                <c:pt idx="1474">
                  <c:v>41.232801000000002</c:v>
                </c:pt>
                <c:pt idx="1475">
                  <c:v>41.296568000000001</c:v>
                </c:pt>
                <c:pt idx="1476">
                  <c:v>41.361539999999998</c:v>
                </c:pt>
                <c:pt idx="1477">
                  <c:v>41.415575000000004</c:v>
                </c:pt>
                <c:pt idx="1478">
                  <c:v>41.526783000000002</c:v>
                </c:pt>
                <c:pt idx="1479">
                  <c:v>41.552112999999999</c:v>
                </c:pt>
                <c:pt idx="1480">
                  <c:v>41.614570999999998</c:v>
                </c:pt>
                <c:pt idx="1481">
                  <c:v>41.698338</c:v>
                </c:pt>
                <c:pt idx="1482">
                  <c:v>41.764093000000003</c:v>
                </c:pt>
                <c:pt idx="1483">
                  <c:v>41.795337000000004</c:v>
                </c:pt>
                <c:pt idx="1484">
                  <c:v>41.865212</c:v>
                </c:pt>
                <c:pt idx="1485">
                  <c:v>41.900102000000004</c:v>
                </c:pt>
                <c:pt idx="1486">
                  <c:v>41.969296</c:v>
                </c:pt>
                <c:pt idx="1487">
                  <c:v>42.016444</c:v>
                </c:pt>
                <c:pt idx="1488">
                  <c:v>42.110872999999998</c:v>
                </c:pt>
                <c:pt idx="1489">
                  <c:v>42.147106999999998</c:v>
                </c:pt>
                <c:pt idx="1490">
                  <c:v>42.211193000000002</c:v>
                </c:pt>
                <c:pt idx="1491">
                  <c:v>42.317557999999998</c:v>
                </c:pt>
                <c:pt idx="1492">
                  <c:v>42.416328999999998</c:v>
                </c:pt>
                <c:pt idx="1493">
                  <c:v>42.436289000000002</c:v>
                </c:pt>
                <c:pt idx="1494">
                  <c:v>42.542147</c:v>
                </c:pt>
                <c:pt idx="1495">
                  <c:v>42.592585</c:v>
                </c:pt>
                <c:pt idx="1496">
                  <c:v>42.658575999999996</c:v>
                </c:pt>
                <c:pt idx="1497">
                  <c:v>42.716526000000002</c:v>
                </c:pt>
                <c:pt idx="1498">
                  <c:v>42.787909999999997</c:v>
                </c:pt>
                <c:pt idx="1499">
                  <c:v>42.843317999999996</c:v>
                </c:pt>
                <c:pt idx="1500">
                  <c:v>42.910857999999998</c:v>
                </c:pt>
                <c:pt idx="1501">
                  <c:v>42.926485</c:v>
                </c:pt>
                <c:pt idx="1502">
                  <c:v>43.028562000000001</c:v>
                </c:pt>
                <c:pt idx="1503">
                  <c:v>43.089981999999999</c:v>
                </c:pt>
                <c:pt idx="1504">
                  <c:v>43.160687000000003</c:v>
                </c:pt>
                <c:pt idx="1505">
                  <c:v>43.200722999999996</c:v>
                </c:pt>
                <c:pt idx="1506">
                  <c:v>43.256357000000001</c:v>
                </c:pt>
                <c:pt idx="1507">
                  <c:v>43.280045999999999</c:v>
                </c:pt>
                <c:pt idx="1508">
                  <c:v>43.352715000000003</c:v>
                </c:pt>
                <c:pt idx="1509">
                  <c:v>43.396112000000002</c:v>
                </c:pt>
                <c:pt idx="1510">
                  <c:v>43.489102000000003</c:v>
                </c:pt>
                <c:pt idx="1511">
                  <c:v>43.514544999999998</c:v>
                </c:pt>
                <c:pt idx="1512">
                  <c:v>43.587142999999998</c:v>
                </c:pt>
                <c:pt idx="1513">
                  <c:v>43.613221000000003</c:v>
                </c:pt>
                <c:pt idx="1514">
                  <c:v>43.681106999999997</c:v>
                </c:pt>
                <c:pt idx="1515">
                  <c:v>43.733321000000004</c:v>
                </c:pt>
                <c:pt idx="1516">
                  <c:v>43.81174</c:v>
                </c:pt>
                <c:pt idx="1517">
                  <c:v>43.837874999999997</c:v>
                </c:pt>
                <c:pt idx="1518">
                  <c:v>43.903278</c:v>
                </c:pt>
                <c:pt idx="1519">
                  <c:v>43.938352000000002</c:v>
                </c:pt>
                <c:pt idx="1520">
                  <c:v>44.030968999999999</c:v>
                </c:pt>
                <c:pt idx="1521">
                  <c:v>44.063203999999999</c:v>
                </c:pt>
                <c:pt idx="1522">
                  <c:v>44.135795999999999</c:v>
                </c:pt>
                <c:pt idx="1523">
                  <c:v>44.208044000000001</c:v>
                </c:pt>
                <c:pt idx="1524">
                  <c:v>44.303536000000001</c:v>
                </c:pt>
                <c:pt idx="1525">
                  <c:v>44.313276000000002</c:v>
                </c:pt>
                <c:pt idx="1526">
                  <c:v>44.379274000000002</c:v>
                </c:pt>
                <c:pt idx="1527">
                  <c:v>44.422967999999997</c:v>
                </c:pt>
                <c:pt idx="1528">
                  <c:v>44.468181999999999</c:v>
                </c:pt>
                <c:pt idx="1529">
                  <c:v>44.507677000000001</c:v>
                </c:pt>
                <c:pt idx="1530">
                  <c:v>44.610205999999998</c:v>
                </c:pt>
                <c:pt idx="1531">
                  <c:v>44.619773000000002</c:v>
                </c:pt>
                <c:pt idx="1532">
                  <c:v>44.690027000000001</c:v>
                </c:pt>
                <c:pt idx="1533">
                  <c:v>44.738325000000003</c:v>
                </c:pt>
                <c:pt idx="1534">
                  <c:v>44.801074</c:v>
                </c:pt>
                <c:pt idx="1535">
                  <c:v>44.852080000000001</c:v>
                </c:pt>
                <c:pt idx="1536">
                  <c:v>44.908375999999997</c:v>
                </c:pt>
                <c:pt idx="1537">
                  <c:v>44.936397999999997</c:v>
                </c:pt>
                <c:pt idx="1538">
                  <c:v>44.984808000000001</c:v>
                </c:pt>
                <c:pt idx="1539">
                  <c:v>45.041634000000002</c:v>
                </c:pt>
                <c:pt idx="1540">
                  <c:v>45.070283000000003</c:v>
                </c:pt>
                <c:pt idx="1541">
                  <c:v>45.101174999999998</c:v>
                </c:pt>
                <c:pt idx="1542">
                  <c:v>45.161985000000001</c:v>
                </c:pt>
                <c:pt idx="1543">
                  <c:v>45.212834999999998</c:v>
                </c:pt>
                <c:pt idx="1544">
                  <c:v>45.268084999999999</c:v>
                </c:pt>
                <c:pt idx="1545">
                  <c:v>45.327649999999998</c:v>
                </c:pt>
                <c:pt idx="1546">
                  <c:v>45.390728000000003</c:v>
                </c:pt>
                <c:pt idx="1547">
                  <c:v>45.451464999999999</c:v>
                </c:pt>
                <c:pt idx="1548">
                  <c:v>45.477021999999998</c:v>
                </c:pt>
                <c:pt idx="1549">
                  <c:v>45.554074999999997</c:v>
                </c:pt>
                <c:pt idx="1550">
                  <c:v>45.586748</c:v>
                </c:pt>
                <c:pt idx="1551">
                  <c:v>45.664327</c:v>
                </c:pt>
                <c:pt idx="1552">
                  <c:v>45.696103999999998</c:v>
                </c:pt>
                <c:pt idx="1553">
                  <c:v>45.792690999999998</c:v>
                </c:pt>
                <c:pt idx="1554">
                  <c:v>45.811812000000003</c:v>
                </c:pt>
                <c:pt idx="1555">
                  <c:v>45.856208000000002</c:v>
                </c:pt>
                <c:pt idx="1556">
                  <c:v>45.863647</c:v>
                </c:pt>
                <c:pt idx="1557">
                  <c:v>45.891479000000004</c:v>
                </c:pt>
                <c:pt idx="1558">
                  <c:v>45.959527999999999</c:v>
                </c:pt>
                <c:pt idx="1559">
                  <c:v>45.997022999999999</c:v>
                </c:pt>
                <c:pt idx="1560">
                  <c:v>46.040346</c:v>
                </c:pt>
                <c:pt idx="1561">
                  <c:v>46.067039999999999</c:v>
                </c:pt>
                <c:pt idx="1562">
                  <c:v>46.072873999999999</c:v>
                </c:pt>
                <c:pt idx="1563">
                  <c:v>46.109791999999999</c:v>
                </c:pt>
                <c:pt idx="1564">
                  <c:v>46.168593999999999</c:v>
                </c:pt>
                <c:pt idx="1565">
                  <c:v>46.215401</c:v>
                </c:pt>
                <c:pt idx="1566">
                  <c:v>46.234569</c:v>
                </c:pt>
                <c:pt idx="1567">
                  <c:v>46.255012999999998</c:v>
                </c:pt>
                <c:pt idx="1568">
                  <c:v>46.33278</c:v>
                </c:pt>
                <c:pt idx="1569">
                  <c:v>46.326712999999998</c:v>
                </c:pt>
                <c:pt idx="1570">
                  <c:v>46.406292999999998</c:v>
                </c:pt>
                <c:pt idx="1571">
                  <c:v>46.396476999999997</c:v>
                </c:pt>
                <c:pt idx="1572">
                  <c:v>46.454970000000003</c:v>
                </c:pt>
                <c:pt idx="1573">
                  <c:v>46.481779000000003</c:v>
                </c:pt>
                <c:pt idx="1574">
                  <c:v>46.558836999999997</c:v>
                </c:pt>
                <c:pt idx="1575">
                  <c:v>46.568328000000001</c:v>
                </c:pt>
                <c:pt idx="1576">
                  <c:v>46.583002</c:v>
                </c:pt>
                <c:pt idx="1577">
                  <c:v>46.596718000000003</c:v>
                </c:pt>
                <c:pt idx="1578">
                  <c:v>46.663536000000001</c:v>
                </c:pt>
                <c:pt idx="1579">
                  <c:v>46.695901999999997</c:v>
                </c:pt>
                <c:pt idx="1580">
                  <c:v>46.717821999999998</c:v>
                </c:pt>
                <c:pt idx="1581">
                  <c:v>46.712800000000001</c:v>
                </c:pt>
                <c:pt idx="1582">
                  <c:v>46.772812999999999</c:v>
                </c:pt>
                <c:pt idx="1583">
                  <c:v>46.788989000000001</c:v>
                </c:pt>
                <c:pt idx="1584">
                  <c:v>46.850656000000001</c:v>
                </c:pt>
                <c:pt idx="1585">
                  <c:v>46.864438</c:v>
                </c:pt>
                <c:pt idx="1586">
                  <c:v>46.945438000000003</c:v>
                </c:pt>
                <c:pt idx="1587">
                  <c:v>46.955072999999999</c:v>
                </c:pt>
                <c:pt idx="1588">
                  <c:v>47.004837000000002</c:v>
                </c:pt>
                <c:pt idx="1589">
                  <c:v>47.022430999999997</c:v>
                </c:pt>
                <c:pt idx="1590">
                  <c:v>47.068679000000003</c:v>
                </c:pt>
                <c:pt idx="1591">
                  <c:v>47.082926</c:v>
                </c:pt>
                <c:pt idx="1592">
                  <c:v>47.119694000000003</c:v>
                </c:pt>
                <c:pt idx="1593">
                  <c:v>47.115794000000001</c:v>
                </c:pt>
                <c:pt idx="1594">
                  <c:v>47.203474</c:v>
                </c:pt>
                <c:pt idx="1595">
                  <c:v>47.209361000000001</c:v>
                </c:pt>
                <c:pt idx="1596">
                  <c:v>47.286988000000001</c:v>
                </c:pt>
                <c:pt idx="1597">
                  <c:v>47.335175</c:v>
                </c:pt>
                <c:pt idx="1598">
                  <c:v>47.364272999999997</c:v>
                </c:pt>
                <c:pt idx="1599">
                  <c:v>47.388916999999999</c:v>
                </c:pt>
                <c:pt idx="1600">
                  <c:v>47.456792999999998</c:v>
                </c:pt>
                <c:pt idx="1601">
                  <c:v>47.453932000000002</c:v>
                </c:pt>
                <c:pt idx="1602">
                  <c:v>47.508046</c:v>
                </c:pt>
                <c:pt idx="1603">
                  <c:v>47.534740999999997</c:v>
                </c:pt>
                <c:pt idx="1604">
                  <c:v>47.576526000000001</c:v>
                </c:pt>
                <c:pt idx="1605">
                  <c:v>47.571759999999998</c:v>
                </c:pt>
                <c:pt idx="1606">
                  <c:v>47.605595999999998</c:v>
                </c:pt>
                <c:pt idx="1607">
                  <c:v>47.661265</c:v>
                </c:pt>
                <c:pt idx="1608">
                  <c:v>47.667459000000001</c:v>
                </c:pt>
                <c:pt idx="1609">
                  <c:v>47.712079000000003</c:v>
                </c:pt>
                <c:pt idx="1610">
                  <c:v>47.729225999999997</c:v>
                </c:pt>
                <c:pt idx="1611">
                  <c:v>47.773359999999997</c:v>
                </c:pt>
                <c:pt idx="1612">
                  <c:v>47.855732000000003</c:v>
                </c:pt>
                <c:pt idx="1613">
                  <c:v>47.872472999999999</c:v>
                </c:pt>
                <c:pt idx="1614">
                  <c:v>47.883183000000002</c:v>
                </c:pt>
                <c:pt idx="1615">
                  <c:v>47.900081</c:v>
                </c:pt>
                <c:pt idx="1616">
                  <c:v>47.920625999999999</c:v>
                </c:pt>
                <c:pt idx="1617">
                  <c:v>47.930303000000002</c:v>
                </c:pt>
                <c:pt idx="1618">
                  <c:v>48.000016000000002</c:v>
                </c:pt>
                <c:pt idx="1619">
                  <c:v>48.032921999999999</c:v>
                </c:pt>
                <c:pt idx="1620">
                  <c:v>48.037520999999998</c:v>
                </c:pt>
                <c:pt idx="1621">
                  <c:v>48.088813999999999</c:v>
                </c:pt>
                <c:pt idx="1622">
                  <c:v>48.179957999999999</c:v>
                </c:pt>
                <c:pt idx="1623">
                  <c:v>48.178294000000001</c:v>
                </c:pt>
                <c:pt idx="1624">
                  <c:v>48.247304</c:v>
                </c:pt>
                <c:pt idx="1625">
                  <c:v>48.263939999999998</c:v>
                </c:pt>
                <c:pt idx="1626">
                  <c:v>48.323107</c:v>
                </c:pt>
                <c:pt idx="1627">
                  <c:v>48.348447999999998</c:v>
                </c:pt>
                <c:pt idx="1628">
                  <c:v>48.384635000000003</c:v>
                </c:pt>
                <c:pt idx="1629">
                  <c:v>48.413454000000002</c:v>
                </c:pt>
                <c:pt idx="1630">
                  <c:v>48.443061</c:v>
                </c:pt>
                <c:pt idx="1631">
                  <c:v>48.484774000000002</c:v>
                </c:pt>
                <c:pt idx="1632">
                  <c:v>48.507962999999997</c:v>
                </c:pt>
                <c:pt idx="1633">
                  <c:v>48.549348999999999</c:v>
                </c:pt>
                <c:pt idx="1634">
                  <c:v>48.597928000000003</c:v>
                </c:pt>
                <c:pt idx="1635">
                  <c:v>48.620474000000002</c:v>
                </c:pt>
                <c:pt idx="1636">
                  <c:v>48.680190000000003</c:v>
                </c:pt>
                <c:pt idx="1637">
                  <c:v>48.658836000000001</c:v>
                </c:pt>
                <c:pt idx="1638">
                  <c:v>48.680585000000001</c:v>
                </c:pt>
                <c:pt idx="1639">
                  <c:v>48.732380999999997</c:v>
                </c:pt>
                <c:pt idx="1640">
                  <c:v>48.763137</c:v>
                </c:pt>
                <c:pt idx="1641">
                  <c:v>48.789935999999997</c:v>
                </c:pt>
                <c:pt idx="1642">
                  <c:v>48.794600000000003</c:v>
                </c:pt>
                <c:pt idx="1643">
                  <c:v>48.816417000000001</c:v>
                </c:pt>
                <c:pt idx="1644">
                  <c:v>48.831829999999997</c:v>
                </c:pt>
                <c:pt idx="1645">
                  <c:v>48.861389000000003</c:v>
                </c:pt>
                <c:pt idx="1646">
                  <c:v>48.876562</c:v>
                </c:pt>
                <c:pt idx="1647">
                  <c:v>48.935270000000003</c:v>
                </c:pt>
                <c:pt idx="1648">
                  <c:v>48.917887999999998</c:v>
                </c:pt>
                <c:pt idx="1649">
                  <c:v>48.940404999999998</c:v>
                </c:pt>
                <c:pt idx="1650">
                  <c:v>48.946883999999997</c:v>
                </c:pt>
                <c:pt idx="1651">
                  <c:v>48.946646999999999</c:v>
                </c:pt>
                <c:pt idx="1652">
                  <c:v>48.974454000000001</c:v>
                </c:pt>
                <c:pt idx="1653">
                  <c:v>48.993411999999999</c:v>
                </c:pt>
                <c:pt idx="1654">
                  <c:v>49.009366999999997</c:v>
                </c:pt>
                <c:pt idx="1655">
                  <c:v>49.031638999999998</c:v>
                </c:pt>
                <c:pt idx="1656">
                  <c:v>49.022320000000001</c:v>
                </c:pt>
                <c:pt idx="1657">
                  <c:v>49.045459999999999</c:v>
                </c:pt>
                <c:pt idx="1658">
                  <c:v>49.101919000000002</c:v>
                </c:pt>
                <c:pt idx="1659">
                  <c:v>49.070335</c:v>
                </c:pt>
                <c:pt idx="1660">
                  <c:v>49.105865999999999</c:v>
                </c:pt>
                <c:pt idx="1661">
                  <c:v>49.152918</c:v>
                </c:pt>
                <c:pt idx="1662">
                  <c:v>49.156312</c:v>
                </c:pt>
                <c:pt idx="1663">
                  <c:v>49.191910999999998</c:v>
                </c:pt>
                <c:pt idx="1664">
                  <c:v>49.233739</c:v>
                </c:pt>
                <c:pt idx="1665">
                  <c:v>49.239026000000003</c:v>
                </c:pt>
                <c:pt idx="1666">
                  <c:v>49.289762000000003</c:v>
                </c:pt>
                <c:pt idx="1667">
                  <c:v>49.318635999999998</c:v>
                </c:pt>
                <c:pt idx="1668">
                  <c:v>49.285186000000003</c:v>
                </c:pt>
                <c:pt idx="1669">
                  <c:v>49.306013999999998</c:v>
                </c:pt>
                <c:pt idx="1670">
                  <c:v>49.357919000000003</c:v>
                </c:pt>
                <c:pt idx="1671">
                  <c:v>49.358235000000001</c:v>
                </c:pt>
                <c:pt idx="1672">
                  <c:v>49.366911000000002</c:v>
                </c:pt>
                <c:pt idx="1673">
                  <c:v>49.370460000000001</c:v>
                </c:pt>
                <c:pt idx="1674">
                  <c:v>49.381107999999998</c:v>
                </c:pt>
                <c:pt idx="1675">
                  <c:v>49.386865</c:v>
                </c:pt>
                <c:pt idx="1676">
                  <c:v>49.411391999999999</c:v>
                </c:pt>
                <c:pt idx="1677">
                  <c:v>49.413521000000003</c:v>
                </c:pt>
                <c:pt idx="1678">
                  <c:v>49.416911999999996</c:v>
                </c:pt>
                <c:pt idx="1679">
                  <c:v>49.434181000000002</c:v>
                </c:pt>
                <c:pt idx="1680">
                  <c:v>49.438439000000002</c:v>
                </c:pt>
                <c:pt idx="1681">
                  <c:v>49.454917999999999</c:v>
                </c:pt>
                <c:pt idx="1682">
                  <c:v>49.423772</c:v>
                </c:pt>
                <c:pt idx="1683">
                  <c:v>49.481093999999999</c:v>
                </c:pt>
                <c:pt idx="1684">
                  <c:v>49.457205000000002</c:v>
                </c:pt>
                <c:pt idx="1685">
                  <c:v>49.483696000000002</c:v>
                </c:pt>
                <c:pt idx="1686">
                  <c:v>49.513888999999999</c:v>
                </c:pt>
                <c:pt idx="1687">
                  <c:v>49.504114000000001</c:v>
                </c:pt>
                <c:pt idx="1688">
                  <c:v>49.535013999999997</c:v>
                </c:pt>
                <c:pt idx="1689">
                  <c:v>49.541713000000001</c:v>
                </c:pt>
                <c:pt idx="1690">
                  <c:v>49.564017999999997</c:v>
                </c:pt>
                <c:pt idx="1691">
                  <c:v>49.592311000000002</c:v>
                </c:pt>
                <c:pt idx="1692">
                  <c:v>49.600506000000003</c:v>
                </c:pt>
                <c:pt idx="1693">
                  <c:v>49.626508999999999</c:v>
                </c:pt>
                <c:pt idx="1694">
                  <c:v>49.635570000000001</c:v>
                </c:pt>
                <c:pt idx="1695">
                  <c:v>49.623908999999998</c:v>
                </c:pt>
                <c:pt idx="1696">
                  <c:v>49.648727999999998</c:v>
                </c:pt>
                <c:pt idx="1697">
                  <c:v>49.686700999999999</c:v>
                </c:pt>
                <c:pt idx="1698">
                  <c:v>49.694499</c:v>
                </c:pt>
                <c:pt idx="1699">
                  <c:v>49.727739</c:v>
                </c:pt>
                <c:pt idx="1700">
                  <c:v>49.720728999999999</c:v>
                </c:pt>
                <c:pt idx="1701">
                  <c:v>49.727266999999998</c:v>
                </c:pt>
                <c:pt idx="1702">
                  <c:v>49.746327000000001</c:v>
                </c:pt>
                <c:pt idx="1703">
                  <c:v>49.755699</c:v>
                </c:pt>
                <c:pt idx="1704">
                  <c:v>49.787750000000003</c:v>
                </c:pt>
                <c:pt idx="1705">
                  <c:v>49.798851999999997</c:v>
                </c:pt>
                <c:pt idx="1706">
                  <c:v>49.806333000000002</c:v>
                </c:pt>
                <c:pt idx="1707">
                  <c:v>49.853808000000001</c:v>
                </c:pt>
                <c:pt idx="1708">
                  <c:v>49.843257999999999</c:v>
                </c:pt>
                <c:pt idx="1709">
                  <c:v>49.866875999999998</c:v>
                </c:pt>
                <c:pt idx="1710">
                  <c:v>49.870969000000002</c:v>
                </c:pt>
                <c:pt idx="1711">
                  <c:v>49.918118</c:v>
                </c:pt>
                <c:pt idx="1712">
                  <c:v>49.928584999999998</c:v>
                </c:pt>
                <c:pt idx="1713">
                  <c:v>49.959434000000002</c:v>
                </c:pt>
                <c:pt idx="1714">
                  <c:v>49.985951999999997</c:v>
                </c:pt>
                <c:pt idx="1715">
                  <c:v>50.005150999999998</c:v>
                </c:pt>
                <c:pt idx="1716">
                  <c:v>50.013254000000003</c:v>
                </c:pt>
                <c:pt idx="1717">
                  <c:v>49.998620000000003</c:v>
                </c:pt>
                <c:pt idx="1718">
                  <c:v>50.036777000000001</c:v>
                </c:pt>
                <c:pt idx="1719">
                  <c:v>50.059905000000001</c:v>
                </c:pt>
                <c:pt idx="1720">
                  <c:v>50.061872000000001</c:v>
                </c:pt>
                <c:pt idx="1721">
                  <c:v>50.064624999999999</c:v>
                </c:pt>
                <c:pt idx="1722">
                  <c:v>50.079647999999999</c:v>
                </c:pt>
                <c:pt idx="1723">
                  <c:v>50.128174999999999</c:v>
                </c:pt>
                <c:pt idx="1724">
                  <c:v>50.142094</c:v>
                </c:pt>
                <c:pt idx="1725">
                  <c:v>50.143824000000002</c:v>
                </c:pt>
                <c:pt idx="1726">
                  <c:v>50.177320999999999</c:v>
                </c:pt>
                <c:pt idx="1727">
                  <c:v>50.200749999999999</c:v>
                </c:pt>
                <c:pt idx="1728">
                  <c:v>50.211835000000001</c:v>
                </c:pt>
                <c:pt idx="1729">
                  <c:v>50.213878999999999</c:v>
                </c:pt>
                <c:pt idx="1730">
                  <c:v>50.218910999999999</c:v>
                </c:pt>
                <c:pt idx="1731">
                  <c:v>50.221662000000002</c:v>
                </c:pt>
                <c:pt idx="1732">
                  <c:v>50.232511000000002</c:v>
                </c:pt>
                <c:pt idx="1733">
                  <c:v>50.221818999999996</c:v>
                </c:pt>
                <c:pt idx="1734">
                  <c:v>50.229208999999997</c:v>
                </c:pt>
                <c:pt idx="1735">
                  <c:v>50.239192000000003</c:v>
                </c:pt>
                <c:pt idx="1736">
                  <c:v>50.296570000000003</c:v>
                </c:pt>
                <c:pt idx="1737">
                  <c:v>50.291539999999998</c:v>
                </c:pt>
                <c:pt idx="1738">
                  <c:v>50.326588999999998</c:v>
                </c:pt>
                <c:pt idx="1739">
                  <c:v>50.315823999999999</c:v>
                </c:pt>
                <c:pt idx="1740">
                  <c:v>50.337119000000001</c:v>
                </c:pt>
                <c:pt idx="1741">
                  <c:v>50.316451999999998</c:v>
                </c:pt>
                <c:pt idx="1742">
                  <c:v>50.367606000000002</c:v>
                </c:pt>
                <c:pt idx="1743">
                  <c:v>50.374363000000002</c:v>
                </c:pt>
                <c:pt idx="1744">
                  <c:v>50.376091000000002</c:v>
                </c:pt>
                <c:pt idx="1745">
                  <c:v>50.400838</c:v>
                </c:pt>
                <c:pt idx="1746">
                  <c:v>50.392353999999997</c:v>
                </c:pt>
                <c:pt idx="1747">
                  <c:v>50.392668</c:v>
                </c:pt>
                <c:pt idx="1748">
                  <c:v>50.412151000000001</c:v>
                </c:pt>
                <c:pt idx="1749">
                  <c:v>50.421813</c:v>
                </c:pt>
                <c:pt idx="1750">
                  <c:v>50.432338999999999</c:v>
                </c:pt>
                <c:pt idx="1751">
                  <c:v>50.436422999999998</c:v>
                </c:pt>
                <c:pt idx="1752">
                  <c:v>50.467212000000004</c:v>
                </c:pt>
                <c:pt idx="1753">
                  <c:v>50.507106999999998</c:v>
                </c:pt>
                <c:pt idx="1754">
                  <c:v>50.532705999999997</c:v>
                </c:pt>
                <c:pt idx="1755">
                  <c:v>50.541891999999997</c:v>
                </c:pt>
                <c:pt idx="1756">
                  <c:v>50.539065999999998</c:v>
                </c:pt>
                <c:pt idx="1757">
                  <c:v>50.546996</c:v>
                </c:pt>
                <c:pt idx="1758">
                  <c:v>50.575887999999999</c:v>
                </c:pt>
                <c:pt idx="1759">
                  <c:v>50.565289</c:v>
                </c:pt>
                <c:pt idx="1760">
                  <c:v>50.585779000000002</c:v>
                </c:pt>
                <c:pt idx="1761">
                  <c:v>50.606268</c:v>
                </c:pt>
                <c:pt idx="1762">
                  <c:v>50.620083000000001</c:v>
                </c:pt>
                <c:pt idx="1763">
                  <c:v>50.602421999999997</c:v>
                </c:pt>
                <c:pt idx="1764">
                  <c:v>50.617570999999998</c:v>
                </c:pt>
                <c:pt idx="1765">
                  <c:v>50.602499999999999</c:v>
                </c:pt>
                <c:pt idx="1766">
                  <c:v>50.611449</c:v>
                </c:pt>
                <c:pt idx="1767">
                  <c:v>50.648496000000002</c:v>
                </c:pt>
                <c:pt idx="1768">
                  <c:v>50.624400000000001</c:v>
                </c:pt>
                <c:pt idx="1769">
                  <c:v>50.654932000000002</c:v>
                </c:pt>
                <c:pt idx="1770">
                  <c:v>50.632562999999998</c:v>
                </c:pt>
                <c:pt idx="1771">
                  <c:v>50.625892</c:v>
                </c:pt>
                <c:pt idx="1772">
                  <c:v>50.637979000000001</c:v>
                </c:pt>
                <c:pt idx="1773">
                  <c:v>50.659798000000002</c:v>
                </c:pt>
                <c:pt idx="1774">
                  <c:v>50.651400000000002</c:v>
                </c:pt>
                <c:pt idx="1775">
                  <c:v>50.645200000000003</c:v>
                </c:pt>
                <c:pt idx="1776">
                  <c:v>50.666860999999997</c:v>
                </c:pt>
                <c:pt idx="1777">
                  <c:v>50.671334000000002</c:v>
                </c:pt>
                <c:pt idx="1778">
                  <c:v>50.654304000000003</c:v>
                </c:pt>
                <c:pt idx="1779">
                  <c:v>50.672511</c:v>
                </c:pt>
                <c:pt idx="1780">
                  <c:v>50.658935</c:v>
                </c:pt>
                <c:pt idx="1781">
                  <c:v>50.640805</c:v>
                </c:pt>
                <c:pt idx="1782">
                  <c:v>50.627462000000001</c:v>
                </c:pt>
                <c:pt idx="1783">
                  <c:v>50.625498999999998</c:v>
                </c:pt>
                <c:pt idx="1784">
                  <c:v>50.650066000000002</c:v>
                </c:pt>
                <c:pt idx="1785">
                  <c:v>50.670392999999997</c:v>
                </c:pt>
                <c:pt idx="1786">
                  <c:v>50.651792999999998</c:v>
                </c:pt>
                <c:pt idx="1787">
                  <c:v>50.674238000000003</c:v>
                </c:pt>
                <c:pt idx="1788">
                  <c:v>50.670707</c:v>
                </c:pt>
                <c:pt idx="1789">
                  <c:v>50.660660999999998</c:v>
                </c:pt>
                <c:pt idx="1790">
                  <c:v>50.634604000000003</c:v>
                </c:pt>
                <c:pt idx="1791">
                  <c:v>50.647868000000003</c:v>
                </c:pt>
                <c:pt idx="1792">
                  <c:v>50.660739999999997</c:v>
                </c:pt>
                <c:pt idx="1793">
                  <c:v>50.639626999999997</c:v>
                </c:pt>
                <c:pt idx="1794">
                  <c:v>50.651949999999999</c:v>
                </c:pt>
                <c:pt idx="1795">
                  <c:v>50.627305</c:v>
                </c:pt>
                <c:pt idx="1796">
                  <c:v>50.646926999999998</c:v>
                </c:pt>
                <c:pt idx="1797">
                  <c:v>50.637743999999998</c:v>
                </c:pt>
                <c:pt idx="1798">
                  <c:v>50.625498999999998</c:v>
                </c:pt>
                <c:pt idx="1799">
                  <c:v>50.636173999999997</c:v>
                </c:pt>
                <c:pt idx="1800">
                  <c:v>50.602342999999998</c:v>
                </c:pt>
                <c:pt idx="1801">
                  <c:v>50.600067000000003</c:v>
                </c:pt>
                <c:pt idx="1802">
                  <c:v>50.595827999999997</c:v>
                </c:pt>
                <c:pt idx="1803">
                  <c:v>50.605953999999997</c:v>
                </c:pt>
                <c:pt idx="1804">
                  <c:v>50.619219999999999</c:v>
                </c:pt>
                <c:pt idx="1805">
                  <c:v>50.624557000000003</c:v>
                </c:pt>
                <c:pt idx="1806">
                  <c:v>50.630600999999999</c:v>
                </c:pt>
                <c:pt idx="1807">
                  <c:v>50.619455000000002</c:v>
                </c:pt>
                <c:pt idx="1808">
                  <c:v>50.594807000000003</c:v>
                </c:pt>
                <c:pt idx="1809">
                  <c:v>50.595592000000003</c:v>
                </c:pt>
                <c:pt idx="1810">
                  <c:v>50.596769999999999</c:v>
                </c:pt>
                <c:pt idx="1811">
                  <c:v>50.586171999999998</c:v>
                </c:pt>
                <c:pt idx="1812">
                  <c:v>50.613568000000001</c:v>
                </c:pt>
                <c:pt idx="1813">
                  <c:v>50.590961</c:v>
                </c:pt>
                <c:pt idx="1814">
                  <c:v>50.612940000000002</c:v>
                </c:pt>
                <c:pt idx="1815">
                  <c:v>50.579892000000001</c:v>
                </c:pt>
                <c:pt idx="1816">
                  <c:v>50.592922999999999</c:v>
                </c:pt>
                <c:pt idx="1817">
                  <c:v>50.588763</c:v>
                </c:pt>
                <c:pt idx="1818">
                  <c:v>50.578164000000001</c:v>
                </c:pt>
                <c:pt idx="1819">
                  <c:v>50.546759999999999</c:v>
                </c:pt>
                <c:pt idx="1820">
                  <c:v>50.497605</c:v>
                </c:pt>
                <c:pt idx="1821">
                  <c:v>50.495641999999997</c:v>
                </c:pt>
                <c:pt idx="1822">
                  <c:v>50.517394000000003</c:v>
                </c:pt>
                <c:pt idx="1823">
                  <c:v>50.477657999999998</c:v>
                </c:pt>
                <c:pt idx="1824">
                  <c:v>50.472160000000002</c:v>
                </c:pt>
                <c:pt idx="1825">
                  <c:v>50.471139000000001</c:v>
                </c:pt>
                <c:pt idx="1826">
                  <c:v>50.468076000000003</c:v>
                </c:pt>
                <c:pt idx="1827">
                  <c:v>50.499724999999998</c:v>
                </c:pt>
                <c:pt idx="1828">
                  <c:v>50.480955999999999</c:v>
                </c:pt>
                <c:pt idx="1829">
                  <c:v>50.468155000000003</c:v>
                </c:pt>
                <c:pt idx="1830">
                  <c:v>50.476793999999998</c:v>
                </c:pt>
                <c:pt idx="1831">
                  <c:v>50.471060999999999</c:v>
                </c:pt>
                <c:pt idx="1832">
                  <c:v>50.509149000000001</c:v>
                </c:pt>
                <c:pt idx="1833">
                  <c:v>50.457081000000002</c:v>
                </c:pt>
                <c:pt idx="1834">
                  <c:v>50.481270000000002</c:v>
                </c:pt>
                <c:pt idx="1835">
                  <c:v>50.444671</c:v>
                </c:pt>
                <c:pt idx="1836">
                  <c:v>50.455509999999997</c:v>
                </c:pt>
                <c:pt idx="1837">
                  <c:v>50.438307999999999</c:v>
                </c:pt>
                <c:pt idx="1838">
                  <c:v>50.404215999999998</c:v>
                </c:pt>
                <c:pt idx="1839">
                  <c:v>50.426603999999998</c:v>
                </c:pt>
                <c:pt idx="1840">
                  <c:v>50.457237999999997</c:v>
                </c:pt>
                <c:pt idx="1841">
                  <c:v>50.442864</c:v>
                </c:pt>
                <c:pt idx="1842">
                  <c:v>50.444985000000003</c:v>
                </c:pt>
                <c:pt idx="1843">
                  <c:v>50.457945000000002</c:v>
                </c:pt>
                <c:pt idx="1844">
                  <c:v>50.461793</c:v>
                </c:pt>
                <c:pt idx="1845">
                  <c:v>50.469647000000002</c:v>
                </c:pt>
                <c:pt idx="1846">
                  <c:v>50.477500999999997</c:v>
                </c:pt>
                <c:pt idx="1847">
                  <c:v>50.480485000000002</c:v>
                </c:pt>
                <c:pt idx="1848">
                  <c:v>50.467368999999998</c:v>
                </c:pt>
                <c:pt idx="1849">
                  <c:v>50.502552000000001</c:v>
                </c:pt>
                <c:pt idx="1850">
                  <c:v>50.493757000000002</c:v>
                </c:pt>
                <c:pt idx="1851">
                  <c:v>50.495798999999998</c:v>
                </c:pt>
                <c:pt idx="1852">
                  <c:v>50.510719000000002</c:v>
                </c:pt>
                <c:pt idx="1853">
                  <c:v>50.480091999999999</c:v>
                </c:pt>
                <c:pt idx="1854">
                  <c:v>50.482683999999999</c:v>
                </c:pt>
                <c:pt idx="1855">
                  <c:v>50.521712999999998</c:v>
                </c:pt>
                <c:pt idx="1856">
                  <c:v>50.502552000000001</c:v>
                </c:pt>
                <c:pt idx="1857">
                  <c:v>50.492972000000002</c:v>
                </c:pt>
                <c:pt idx="1858">
                  <c:v>50.501375000000003</c:v>
                </c:pt>
                <c:pt idx="1859">
                  <c:v>50.504201999999999</c:v>
                </c:pt>
                <c:pt idx="1860">
                  <c:v>50.489595000000001</c:v>
                </c:pt>
                <c:pt idx="1861">
                  <c:v>50.472239000000002</c:v>
                </c:pt>
                <c:pt idx="1862">
                  <c:v>50.494542000000003</c:v>
                </c:pt>
                <c:pt idx="1863">
                  <c:v>50.469726000000001</c:v>
                </c:pt>
                <c:pt idx="1864">
                  <c:v>50.426761999999997</c:v>
                </c:pt>
                <c:pt idx="1865">
                  <c:v>50.447498000000003</c:v>
                </c:pt>
                <c:pt idx="1866">
                  <c:v>50.424168999999999</c:v>
                </c:pt>
                <c:pt idx="1867">
                  <c:v>50.419927000000001</c:v>
                </c:pt>
                <c:pt idx="1868">
                  <c:v>50.403981000000002</c:v>
                </c:pt>
                <c:pt idx="1869">
                  <c:v>50.388503999999998</c:v>
                </c:pt>
                <c:pt idx="1870">
                  <c:v>50.368706000000003</c:v>
                </c:pt>
                <c:pt idx="1871">
                  <c:v>50.384104999999998</c:v>
                </c:pt>
                <c:pt idx="1872">
                  <c:v>50.377977000000001</c:v>
                </c:pt>
                <c:pt idx="1873">
                  <c:v>50.367919999999998</c:v>
                </c:pt>
                <c:pt idx="1874">
                  <c:v>50.365563000000002</c:v>
                </c:pt>
                <c:pt idx="1875">
                  <c:v>50.358806000000001</c:v>
                </c:pt>
                <c:pt idx="1876">
                  <c:v>50.358176999999998</c:v>
                </c:pt>
                <c:pt idx="1877">
                  <c:v>50.386854</c:v>
                </c:pt>
                <c:pt idx="1878">
                  <c:v>50.357469999999999</c:v>
                </c:pt>
                <c:pt idx="1879">
                  <c:v>50.390861000000001</c:v>
                </c:pt>
                <c:pt idx="1880">
                  <c:v>50.355269999999997</c:v>
                </c:pt>
                <c:pt idx="1881">
                  <c:v>50.386539999999997</c:v>
                </c:pt>
                <c:pt idx="1882">
                  <c:v>50.37012</c:v>
                </c:pt>
                <c:pt idx="1883">
                  <c:v>50.359042000000002</c:v>
                </c:pt>
                <c:pt idx="1884">
                  <c:v>50.364384000000001</c:v>
                </c:pt>
                <c:pt idx="1885">
                  <c:v>50.410265000000003</c:v>
                </c:pt>
                <c:pt idx="1886">
                  <c:v>50.391410999999998</c:v>
                </c:pt>
                <c:pt idx="1887">
                  <c:v>50.384968999999998</c:v>
                </c:pt>
                <c:pt idx="1888">
                  <c:v>50.405394999999999</c:v>
                </c:pt>
                <c:pt idx="1889">
                  <c:v>50.386539999999997</c:v>
                </c:pt>
                <c:pt idx="1890">
                  <c:v>50.423070000000003</c:v>
                </c:pt>
                <c:pt idx="1891">
                  <c:v>50.458022999999997</c:v>
                </c:pt>
                <c:pt idx="1892">
                  <c:v>50.454802999999998</c:v>
                </c:pt>
                <c:pt idx="1893">
                  <c:v>50.439408</c:v>
                </c:pt>
                <c:pt idx="1894">
                  <c:v>50.469883000000003</c:v>
                </c:pt>
                <c:pt idx="1895">
                  <c:v>50.451267999999999</c:v>
                </c:pt>
                <c:pt idx="1896">
                  <c:v>50.468155000000003</c:v>
                </c:pt>
                <c:pt idx="1897">
                  <c:v>50.457709000000001</c:v>
                </c:pt>
                <c:pt idx="1898">
                  <c:v>50.457473</c:v>
                </c:pt>
                <c:pt idx="1899">
                  <c:v>50.449697</c:v>
                </c:pt>
                <c:pt idx="1900">
                  <c:v>50.464070999999997</c:v>
                </c:pt>
                <c:pt idx="1901">
                  <c:v>50.460458000000003</c:v>
                </c:pt>
                <c:pt idx="1902">
                  <c:v>50.473337999999998</c:v>
                </c:pt>
                <c:pt idx="1903">
                  <c:v>50.460771999999999</c:v>
                </c:pt>
                <c:pt idx="1904">
                  <c:v>50.482683999999999</c:v>
                </c:pt>
                <c:pt idx="1905">
                  <c:v>50.49682</c:v>
                </c:pt>
                <c:pt idx="1906">
                  <c:v>50.463991999999998</c:v>
                </c:pt>
                <c:pt idx="1907">
                  <c:v>50.486375000000002</c:v>
                </c:pt>
                <c:pt idx="1908">
                  <c:v>50.471924999999999</c:v>
                </c:pt>
                <c:pt idx="1909">
                  <c:v>50.482447999999998</c:v>
                </c:pt>
                <c:pt idx="1910">
                  <c:v>50.455038000000002</c:v>
                </c:pt>
                <c:pt idx="1911">
                  <c:v>50.445535</c:v>
                </c:pt>
                <c:pt idx="1912">
                  <c:v>50.446083999999999</c:v>
                </c:pt>
                <c:pt idx="1913">
                  <c:v>50.432338999999999</c:v>
                </c:pt>
                <c:pt idx="1914">
                  <c:v>50.456138000000003</c:v>
                </c:pt>
                <c:pt idx="1915">
                  <c:v>50.476636999999997</c:v>
                </c:pt>
                <c:pt idx="1916">
                  <c:v>50.492344000000003</c:v>
                </c:pt>
                <c:pt idx="1917">
                  <c:v>50.469332999999999</c:v>
                </c:pt>
                <c:pt idx="1918">
                  <c:v>50.468783000000002</c:v>
                </c:pt>
                <c:pt idx="1919">
                  <c:v>50.472160000000002</c:v>
                </c:pt>
                <c:pt idx="1920">
                  <c:v>50.456451999999999</c:v>
                </c:pt>
                <c:pt idx="1921">
                  <c:v>50.487788999999999</c:v>
                </c:pt>
                <c:pt idx="1922">
                  <c:v>50.422677</c:v>
                </c:pt>
                <c:pt idx="1923">
                  <c:v>50.422755000000002</c:v>
                </c:pt>
                <c:pt idx="1924">
                  <c:v>50.417492000000003</c:v>
                </c:pt>
                <c:pt idx="1925">
                  <c:v>50.421340999999998</c:v>
                </c:pt>
                <c:pt idx="1926">
                  <c:v>50.446162999999999</c:v>
                </c:pt>
                <c:pt idx="1927">
                  <c:v>50.417099999999998</c:v>
                </c:pt>
                <c:pt idx="1928">
                  <c:v>50.400917</c:v>
                </c:pt>
                <c:pt idx="1929">
                  <c:v>50.395968000000003</c:v>
                </c:pt>
                <c:pt idx="1930">
                  <c:v>50.37397</c:v>
                </c:pt>
                <c:pt idx="1931">
                  <c:v>50.359355999999998</c:v>
                </c:pt>
                <c:pt idx="1932">
                  <c:v>50.336962</c:v>
                </c:pt>
                <c:pt idx="1933">
                  <c:v>50.349376999999997</c:v>
                </c:pt>
                <c:pt idx="1934">
                  <c:v>50.364933999999998</c:v>
                </c:pt>
                <c:pt idx="1935">
                  <c:v>50.394475</c:v>
                </c:pt>
                <c:pt idx="1936">
                  <c:v>50.406258999999999</c:v>
                </c:pt>
                <c:pt idx="1937">
                  <c:v>50.386854</c:v>
                </c:pt>
                <c:pt idx="1938">
                  <c:v>50.375463000000003</c:v>
                </c:pt>
                <c:pt idx="1939">
                  <c:v>50.363318999999997</c:v>
                </c:pt>
                <c:pt idx="1940">
                  <c:v>50.354934</c:v>
                </c:pt>
                <c:pt idx="1941">
                  <c:v>50.340961999999998</c:v>
                </c:pt>
                <c:pt idx="1942">
                  <c:v>50.339255999999999</c:v>
                </c:pt>
                <c:pt idx="1943">
                  <c:v>50.325888999999997</c:v>
                </c:pt>
                <c:pt idx="1944">
                  <c:v>50.320689000000002</c:v>
                </c:pt>
                <c:pt idx="1945">
                  <c:v>50.318832999999998</c:v>
                </c:pt>
                <c:pt idx="1946">
                  <c:v>50.300668000000002</c:v>
                </c:pt>
                <c:pt idx="1947">
                  <c:v>50.295692000000003</c:v>
                </c:pt>
                <c:pt idx="1948">
                  <c:v>50.283704999999998</c:v>
                </c:pt>
                <c:pt idx="1949">
                  <c:v>50.270117999999997</c:v>
                </c:pt>
                <c:pt idx="1950">
                  <c:v>50.263520999999997</c:v>
                </c:pt>
                <c:pt idx="1951">
                  <c:v>50.257449999999999</c:v>
                </c:pt>
                <c:pt idx="1952">
                  <c:v>50.246321999999999</c:v>
                </c:pt>
                <c:pt idx="1953">
                  <c:v>50.236759999999997</c:v>
                </c:pt>
                <c:pt idx="1954">
                  <c:v>50.229478999999998</c:v>
                </c:pt>
                <c:pt idx="1955">
                  <c:v>50.218556999999997</c:v>
                </c:pt>
                <c:pt idx="1956">
                  <c:v>50.203254000000001</c:v>
                </c:pt>
                <c:pt idx="1957">
                  <c:v>50.193207000000001</c:v>
                </c:pt>
                <c:pt idx="1958">
                  <c:v>50.186394</c:v>
                </c:pt>
                <c:pt idx="1959">
                  <c:v>50.180475999999999</c:v>
                </c:pt>
                <c:pt idx="1960">
                  <c:v>50.178857999999998</c:v>
                </c:pt>
                <c:pt idx="1961">
                  <c:v>50.173394999999999</c:v>
                </c:pt>
                <c:pt idx="1962">
                  <c:v>50.168019000000001</c:v>
                </c:pt>
                <c:pt idx="1963">
                  <c:v>50.165481</c:v>
                </c:pt>
                <c:pt idx="1964">
                  <c:v>50.158983999999997</c:v>
                </c:pt>
                <c:pt idx="1965">
                  <c:v>50.15399</c:v>
                </c:pt>
                <c:pt idx="1966">
                  <c:v>50.150042999999997</c:v>
                </c:pt>
                <c:pt idx="1967">
                  <c:v>50.148856000000002</c:v>
                </c:pt>
                <c:pt idx="1968">
                  <c:v>50.142563000000003</c:v>
                </c:pt>
                <c:pt idx="1969">
                  <c:v>50.139654999999998</c:v>
                </c:pt>
                <c:pt idx="1970">
                  <c:v>50.136503400000002</c:v>
                </c:pt>
                <c:pt idx="1971">
                  <c:v>50.130670000000002</c:v>
                </c:pt>
                <c:pt idx="1972">
                  <c:v>50.126733999999999</c:v>
                </c:pt>
                <c:pt idx="1973">
                  <c:v>50.091797999999997</c:v>
                </c:pt>
                <c:pt idx="1974">
                  <c:v>50.076185000000002</c:v>
                </c:pt>
                <c:pt idx="1975">
                  <c:v>50.074057000000003</c:v>
                </c:pt>
                <c:pt idx="1976">
                  <c:v>50.066395</c:v>
                </c:pt>
                <c:pt idx="1977">
                  <c:v>50.054124999999999</c:v>
                </c:pt>
                <c:pt idx="1978">
                  <c:v>50.049340000000001</c:v>
                </c:pt>
                <c:pt idx="1979">
                  <c:v>50.038282000000002</c:v>
                </c:pt>
                <c:pt idx="1980">
                  <c:v>50.026318000000003</c:v>
                </c:pt>
                <c:pt idx="1981">
                  <c:v>50.019647999999997</c:v>
                </c:pt>
                <c:pt idx="1982">
                  <c:v>50.015135999999998</c:v>
                </c:pt>
                <c:pt idx="1983">
                  <c:v>50.013598000000002</c:v>
                </c:pt>
                <c:pt idx="1984">
                  <c:v>50.012430999999999</c:v>
                </c:pt>
                <c:pt idx="1985">
                  <c:v>50.011493999999999</c:v>
                </c:pt>
                <c:pt idx="1986">
                  <c:v>50.010522999999999</c:v>
                </c:pt>
                <c:pt idx="1987">
                  <c:v>50.019795899999998</c:v>
                </c:pt>
                <c:pt idx="1988">
                  <c:v>50.028038000000002</c:v>
                </c:pt>
                <c:pt idx="1989">
                  <c:v>50.048197000000002</c:v>
                </c:pt>
                <c:pt idx="1990">
                  <c:v>50.0884</c:v>
                </c:pt>
                <c:pt idx="1991">
                  <c:v>50.169820000000001</c:v>
                </c:pt>
                <c:pt idx="1992">
                  <c:v>50.196323599999999</c:v>
                </c:pt>
                <c:pt idx="1993">
                  <c:v>50.140962999999999</c:v>
                </c:pt>
                <c:pt idx="1994">
                  <c:v>50.150210000000001</c:v>
                </c:pt>
                <c:pt idx="1995">
                  <c:v>50.164074999999997</c:v>
                </c:pt>
                <c:pt idx="1996">
                  <c:v>50.17604</c:v>
                </c:pt>
                <c:pt idx="1997">
                  <c:v>50.196779999999997</c:v>
                </c:pt>
                <c:pt idx="1998">
                  <c:v>50.183149999999998</c:v>
                </c:pt>
                <c:pt idx="1999">
                  <c:v>50.284785999999997</c:v>
                </c:pt>
                <c:pt idx="2000">
                  <c:v>50.299762999999999</c:v>
                </c:pt>
                <c:pt idx="2001">
                  <c:v>50.2851</c:v>
                </c:pt>
                <c:pt idx="2002">
                  <c:v>50.291294000000001</c:v>
                </c:pt>
                <c:pt idx="2003">
                  <c:v>50.355457000000001</c:v>
                </c:pt>
                <c:pt idx="2004">
                  <c:v>50.360241000000002</c:v>
                </c:pt>
                <c:pt idx="2005">
                  <c:v>50.337105999999999</c:v>
                </c:pt>
                <c:pt idx="2006">
                  <c:v>50.350203</c:v>
                </c:pt>
                <c:pt idx="2007">
                  <c:v>50.329577</c:v>
                </c:pt>
                <c:pt idx="2008">
                  <c:v>50.355221999999998</c:v>
                </c:pt>
                <c:pt idx="2009">
                  <c:v>50.318753000000001</c:v>
                </c:pt>
                <c:pt idx="2010">
                  <c:v>50.336399999999998</c:v>
                </c:pt>
                <c:pt idx="2011">
                  <c:v>50.296163</c:v>
                </c:pt>
                <c:pt idx="2012">
                  <c:v>50.280941900000002</c:v>
                </c:pt>
                <c:pt idx="2013">
                  <c:v>50.288868000000001</c:v>
                </c:pt>
                <c:pt idx="2014">
                  <c:v>50.253802</c:v>
                </c:pt>
                <c:pt idx="2015">
                  <c:v>50.262039000000001</c:v>
                </c:pt>
                <c:pt idx="2016">
                  <c:v>50.246192000000001</c:v>
                </c:pt>
                <c:pt idx="2017">
                  <c:v>50.247681999999998</c:v>
                </c:pt>
                <c:pt idx="2018">
                  <c:v>50.249172999999999</c:v>
                </c:pt>
                <c:pt idx="2019">
                  <c:v>50.231833999999999</c:v>
                </c:pt>
                <c:pt idx="2020">
                  <c:v>50.215905999999997</c:v>
                </c:pt>
                <c:pt idx="2021">
                  <c:v>50.210020999999998</c:v>
                </c:pt>
                <c:pt idx="2022">
                  <c:v>50.190482000000003</c:v>
                </c:pt>
                <c:pt idx="2023">
                  <c:v>50.171962000000001</c:v>
                </c:pt>
                <c:pt idx="2024">
                  <c:v>50.177847999999997</c:v>
                </c:pt>
                <c:pt idx="2025">
                  <c:v>50.152890999999997</c:v>
                </c:pt>
                <c:pt idx="2026">
                  <c:v>50.137036999999999</c:v>
                </c:pt>
                <c:pt idx="2027">
                  <c:v>50.185617000000001</c:v>
                </c:pt>
                <c:pt idx="2028">
                  <c:v>50.198093999999998</c:v>
                </c:pt>
                <c:pt idx="2029">
                  <c:v>50.192444000000002</c:v>
                </c:pt>
                <c:pt idx="2030">
                  <c:v>50.191738000000001</c:v>
                </c:pt>
                <c:pt idx="2031">
                  <c:v>50.194955</c:v>
                </c:pt>
                <c:pt idx="2032">
                  <c:v>50.165604999999999</c:v>
                </c:pt>
                <c:pt idx="2033">
                  <c:v>50.189227000000002</c:v>
                </c:pt>
                <c:pt idx="2034">
                  <c:v>50.214258000000001</c:v>
                </c:pt>
                <c:pt idx="2035">
                  <c:v>50.218024999999997</c:v>
                </c:pt>
                <c:pt idx="2036">
                  <c:v>50.219200999999998</c:v>
                </c:pt>
                <c:pt idx="2037">
                  <c:v>50.234188000000003</c:v>
                </c:pt>
                <c:pt idx="2038">
                  <c:v>50.221791000000003</c:v>
                </c:pt>
                <c:pt idx="2039">
                  <c:v>50.215121000000003</c:v>
                </c:pt>
                <c:pt idx="2040">
                  <c:v>50.297702000000001</c:v>
                </c:pt>
                <c:pt idx="2041">
                  <c:v>50.222262000000001</c:v>
                </c:pt>
                <c:pt idx="2042">
                  <c:v>50.227910999999999</c:v>
                </c:pt>
                <c:pt idx="2043">
                  <c:v>50.249879</c:v>
                </c:pt>
                <c:pt idx="2044">
                  <c:v>50.290796</c:v>
                </c:pt>
                <c:pt idx="2045">
                  <c:v>50.249564999999997</c:v>
                </c:pt>
                <c:pt idx="2046">
                  <c:v>50.246898000000002</c:v>
                </c:pt>
                <c:pt idx="2047">
                  <c:v>50.230029000000002</c:v>
                </c:pt>
                <c:pt idx="2048">
                  <c:v>50.213943999999998</c:v>
                </c:pt>
                <c:pt idx="2049">
                  <c:v>50.271559199999999</c:v>
                </c:pt>
                <c:pt idx="2050">
                  <c:v>50.279573999999997</c:v>
                </c:pt>
                <c:pt idx="2051">
                  <c:v>50.176749000000001</c:v>
                </c:pt>
                <c:pt idx="2052">
                  <c:v>50.215592000000001</c:v>
                </c:pt>
                <c:pt idx="2053">
                  <c:v>50.189540999999998</c:v>
                </c:pt>
                <c:pt idx="2054">
                  <c:v>50.241954999999997</c:v>
                </c:pt>
                <c:pt idx="2055">
                  <c:v>50.261960999999999</c:v>
                </c:pt>
                <c:pt idx="2056">
                  <c:v>50.257097000000002</c:v>
                </c:pt>
                <c:pt idx="2057">
                  <c:v>50.283926000000001</c:v>
                </c:pt>
                <c:pt idx="2058">
                  <c:v>50.273414000000002</c:v>
                </c:pt>
                <c:pt idx="2059">
                  <c:v>50.307223</c:v>
                </c:pt>
                <c:pt idx="2060">
                  <c:v>50.344634999999997</c:v>
                </c:pt>
                <c:pt idx="2061">
                  <c:v>50.365730999999997</c:v>
                </c:pt>
                <c:pt idx="2062">
                  <c:v>50.347693</c:v>
                </c:pt>
                <c:pt idx="2063">
                  <c:v>50.342281999999997</c:v>
                </c:pt>
                <c:pt idx="2064">
                  <c:v>50.383139</c:v>
                </c:pt>
                <c:pt idx="2065">
                  <c:v>50.372788</c:v>
                </c:pt>
                <c:pt idx="2066">
                  <c:v>50.381962999999999</c:v>
                </c:pt>
                <c:pt idx="2067">
                  <c:v>50.397253999999997</c:v>
                </c:pt>
                <c:pt idx="2068">
                  <c:v>50.370278999999996</c:v>
                </c:pt>
                <c:pt idx="2069">
                  <c:v>50.374749000000001</c:v>
                </c:pt>
                <c:pt idx="2070">
                  <c:v>50.374827000000003</c:v>
                </c:pt>
                <c:pt idx="2071">
                  <c:v>50.369807999999999</c:v>
                </c:pt>
                <c:pt idx="2072">
                  <c:v>50.365417000000001</c:v>
                </c:pt>
                <c:pt idx="2073">
                  <c:v>50.349184000000001</c:v>
                </c:pt>
                <c:pt idx="2074">
                  <c:v>50.341811999999997</c:v>
                </c:pt>
                <c:pt idx="2075">
                  <c:v>50.338673999999997</c:v>
                </c:pt>
                <c:pt idx="2076">
                  <c:v>50.334282000000002</c:v>
                </c:pt>
                <c:pt idx="2077">
                  <c:v>50.326047000000003</c:v>
                </c:pt>
                <c:pt idx="2078">
                  <c:v>50.336792000000003</c:v>
                </c:pt>
                <c:pt idx="2079">
                  <c:v>50.329655000000002</c:v>
                </c:pt>
                <c:pt idx="2080">
                  <c:v>50.313890000000001</c:v>
                </c:pt>
                <c:pt idx="2081">
                  <c:v>50.309967999999998</c:v>
                </c:pt>
                <c:pt idx="2082">
                  <c:v>50.297026000000002</c:v>
                </c:pt>
                <c:pt idx="2083">
                  <c:v>50.296005999999998</c:v>
                </c:pt>
                <c:pt idx="2084">
                  <c:v>50.298986999999997</c:v>
                </c:pt>
                <c:pt idx="2085">
                  <c:v>50.283768999999999</c:v>
                </c:pt>
                <c:pt idx="2086">
                  <c:v>50.284789000000004</c:v>
                </c:pt>
                <c:pt idx="2087">
                  <c:v>50.304085000000001</c:v>
                </c:pt>
                <c:pt idx="2088">
                  <c:v>50.322282000000001</c:v>
                </c:pt>
                <c:pt idx="2089">
                  <c:v>50.308869999999999</c:v>
                </c:pt>
                <c:pt idx="2090">
                  <c:v>50.320557000000001</c:v>
                </c:pt>
                <c:pt idx="2091">
                  <c:v>50.335301999999999</c:v>
                </c:pt>
                <c:pt idx="2092">
                  <c:v>50.330910000000003</c:v>
                </c:pt>
                <c:pt idx="2093">
                  <c:v>50.319144999999999</c:v>
                </c:pt>
                <c:pt idx="2094">
                  <c:v>50.330126</c:v>
                </c:pt>
                <c:pt idx="2095">
                  <c:v>50.322518000000002</c:v>
                </c:pt>
                <c:pt idx="2096">
                  <c:v>50.330361000000003</c:v>
                </c:pt>
                <c:pt idx="2097">
                  <c:v>50.353026</c:v>
                </c:pt>
                <c:pt idx="2098">
                  <c:v>50.342674000000002</c:v>
                </c:pt>
                <c:pt idx="2099">
                  <c:v>50.347065999999998</c:v>
                </c:pt>
                <c:pt idx="2100">
                  <c:v>50.319851</c:v>
                </c:pt>
                <c:pt idx="2101">
                  <c:v>50.326126000000002</c:v>
                </c:pt>
                <c:pt idx="2102">
                  <c:v>50.318595999999999</c:v>
                </c:pt>
                <c:pt idx="2103">
                  <c:v>50.326203999999997</c:v>
                </c:pt>
                <c:pt idx="2104">
                  <c:v>50.329028000000001</c:v>
                </c:pt>
                <c:pt idx="2105">
                  <c:v>50.332165000000003</c:v>
                </c:pt>
                <c:pt idx="2106">
                  <c:v>50.331381</c:v>
                </c:pt>
                <c:pt idx="2107">
                  <c:v>50.360241000000002</c:v>
                </c:pt>
                <c:pt idx="2108">
                  <c:v>50.360320000000002</c:v>
                </c:pt>
                <c:pt idx="2109">
                  <c:v>50.363770000000002</c:v>
                </c:pt>
                <c:pt idx="2110">
                  <c:v>50.308869999999999</c:v>
                </c:pt>
                <c:pt idx="2111">
                  <c:v>50.351143999999998</c:v>
                </c:pt>
                <c:pt idx="2112">
                  <c:v>50.373573</c:v>
                </c:pt>
                <c:pt idx="2113">
                  <c:v>50.368397000000002</c:v>
                </c:pt>
                <c:pt idx="2114">
                  <c:v>50.343929000000003</c:v>
                </c:pt>
                <c:pt idx="2115">
                  <c:v>50.346516999999999</c:v>
                </c:pt>
                <c:pt idx="2116">
                  <c:v>50.361103999999997</c:v>
                </c:pt>
                <c:pt idx="2117">
                  <c:v>50.319223999999998</c:v>
                </c:pt>
                <c:pt idx="2118">
                  <c:v>50.360790000000001</c:v>
                </c:pt>
                <c:pt idx="2119">
                  <c:v>50.343066</c:v>
                </c:pt>
                <c:pt idx="2120">
                  <c:v>50.321733000000002</c:v>
                </c:pt>
                <c:pt idx="2121">
                  <c:v>50.337184000000001</c:v>
                </c:pt>
                <c:pt idx="2122">
                  <c:v>50.321106</c:v>
                </c:pt>
                <c:pt idx="2123">
                  <c:v>50.354438000000002</c:v>
                </c:pt>
                <c:pt idx="2124">
                  <c:v>50.339851000000003</c:v>
                </c:pt>
                <c:pt idx="2125">
                  <c:v>50.354751999999998</c:v>
                </c:pt>
                <c:pt idx="2126">
                  <c:v>50.323616000000001</c:v>
                </c:pt>
                <c:pt idx="2127">
                  <c:v>50.336556999999999</c:v>
                </c:pt>
                <c:pt idx="2128">
                  <c:v>50.313811999999999</c:v>
                </c:pt>
                <c:pt idx="2129">
                  <c:v>50.328322</c:v>
                </c:pt>
                <c:pt idx="2130">
                  <c:v>50.306831000000003</c:v>
                </c:pt>
                <c:pt idx="2131">
                  <c:v>50.331693999999999</c:v>
                </c:pt>
                <c:pt idx="2132">
                  <c:v>50.31138</c:v>
                </c:pt>
                <c:pt idx="2133">
                  <c:v>50.316792</c:v>
                </c:pt>
                <c:pt idx="2134">
                  <c:v>50.301340000000003</c:v>
                </c:pt>
                <c:pt idx="2135">
                  <c:v>50.290201000000003</c:v>
                </c:pt>
                <c:pt idx="2136">
                  <c:v>50.314281999999999</c:v>
                </c:pt>
                <c:pt idx="2137">
                  <c:v>50.321263000000002</c:v>
                </c:pt>
                <c:pt idx="2138">
                  <c:v>50.254272</c:v>
                </c:pt>
                <c:pt idx="2139">
                  <c:v>50.181300999999998</c:v>
                </c:pt>
                <c:pt idx="2140">
                  <c:v>50.275531999999998</c:v>
                </c:pt>
                <c:pt idx="2141">
                  <c:v>50.275610999999998</c:v>
                </c:pt>
                <c:pt idx="2142">
                  <c:v>50.256548000000002</c:v>
                </c:pt>
                <c:pt idx="2143">
                  <c:v>50.284396999999998</c:v>
                </c:pt>
                <c:pt idx="2144">
                  <c:v>50.258665999999998</c:v>
                </c:pt>
                <c:pt idx="2145">
                  <c:v>50.275623400000001</c:v>
                </c:pt>
                <c:pt idx="2146">
                  <c:v>50.259214999999998</c:v>
                </c:pt>
                <c:pt idx="2147">
                  <c:v>50.283455000000004</c:v>
                </c:pt>
                <c:pt idx="2148">
                  <c:v>50.273178999999999</c:v>
                </c:pt>
                <c:pt idx="2149">
                  <c:v>50.271766999999997</c:v>
                </c:pt>
                <c:pt idx="2150">
                  <c:v>50.267530999999998</c:v>
                </c:pt>
                <c:pt idx="2151">
                  <c:v>50.282984999999996</c:v>
                </c:pt>
                <c:pt idx="2152">
                  <c:v>50.272629999999999</c:v>
                </c:pt>
                <c:pt idx="2153">
                  <c:v>50.290280000000003</c:v>
                </c:pt>
                <c:pt idx="2154">
                  <c:v>50.164585000000002</c:v>
                </c:pt>
                <c:pt idx="2155">
                  <c:v>50.174787000000002</c:v>
                </c:pt>
                <c:pt idx="2156">
                  <c:v>50.168509</c:v>
                </c:pt>
                <c:pt idx="2157">
                  <c:v>50.192523000000001</c:v>
                </c:pt>
                <c:pt idx="2158">
                  <c:v>50.201860000000003</c:v>
                </c:pt>
                <c:pt idx="2159">
                  <c:v>50.231206</c:v>
                </c:pt>
                <c:pt idx="2160">
                  <c:v>50.225164999999997</c:v>
                </c:pt>
                <c:pt idx="2161">
                  <c:v>50.222417999999998</c:v>
                </c:pt>
                <c:pt idx="2162">
                  <c:v>50.2254</c:v>
                </c:pt>
                <c:pt idx="2163">
                  <c:v>50.196838</c:v>
                </c:pt>
                <c:pt idx="2164">
                  <c:v>50.198461999999999</c:v>
                </c:pt>
                <c:pt idx="2165">
                  <c:v>50.191721000000001</c:v>
                </c:pt>
                <c:pt idx="2166">
                  <c:v>50.236063999999999</c:v>
                </c:pt>
                <c:pt idx="2167">
                  <c:v>50.929243</c:v>
                </c:pt>
                <c:pt idx="2168">
                  <c:v>50.930419000000001</c:v>
                </c:pt>
                <c:pt idx="2169">
                  <c:v>50.912385999999998</c:v>
                </c:pt>
                <c:pt idx="2170">
                  <c:v>50.880786999999998</c:v>
                </c:pt>
                <c:pt idx="2171">
                  <c:v>50.860241000000002</c:v>
                </c:pt>
                <c:pt idx="2172">
                  <c:v>50.855693000000002</c:v>
                </c:pt>
                <c:pt idx="2173">
                  <c:v>50.825811999999999</c:v>
                </c:pt>
                <c:pt idx="2174">
                  <c:v>50.861653000000004</c:v>
                </c:pt>
                <c:pt idx="2175">
                  <c:v>50.837420000000002</c:v>
                </c:pt>
                <c:pt idx="2176">
                  <c:v>50.846516999999999</c:v>
                </c:pt>
                <c:pt idx="2177">
                  <c:v>50.859691999999995</c:v>
                </c:pt>
                <c:pt idx="2178">
                  <c:v>50.886982000000003</c:v>
                </c:pt>
                <c:pt idx="2179">
                  <c:v>50.914110999999998</c:v>
                </c:pt>
                <c:pt idx="2180">
                  <c:v>50.959112000000005</c:v>
                </c:pt>
                <c:pt idx="2181">
                  <c:v>50.923676999999998</c:v>
                </c:pt>
                <c:pt idx="2182">
                  <c:v>50.955584999999999</c:v>
                </c:pt>
                <c:pt idx="2183">
                  <c:v>50.955663000000001</c:v>
                </c:pt>
                <c:pt idx="2184">
                  <c:v>50.948685999999995</c:v>
                </c:pt>
                <c:pt idx="2185">
                  <c:v>50.995562</c:v>
                </c:pt>
                <c:pt idx="2186">
                  <c:v>50.952134999999998</c:v>
                </c:pt>
                <c:pt idx="2187">
                  <c:v>50.968283999999997</c:v>
                </c:pt>
                <c:pt idx="2188">
                  <c:v>50.959582999999995</c:v>
                </c:pt>
                <c:pt idx="2189">
                  <c:v>50.989997000000002</c:v>
                </c:pt>
                <c:pt idx="2190">
                  <c:v>50.962796999999995</c:v>
                </c:pt>
                <c:pt idx="2191">
                  <c:v>50.966481000000002</c:v>
                </c:pt>
                <c:pt idx="2192">
                  <c:v>50.990389</c:v>
                </c:pt>
                <c:pt idx="2193">
                  <c:v>51.008181</c:v>
                </c:pt>
                <c:pt idx="2194">
                  <c:v>50.995170000000002</c:v>
                </c:pt>
                <c:pt idx="2195">
                  <c:v>50.955584999999999</c:v>
                </c:pt>
                <c:pt idx="2196">
                  <c:v>50.956446999999997</c:v>
                </c:pt>
                <c:pt idx="2197">
                  <c:v>50.945392999999996</c:v>
                </c:pt>
                <c:pt idx="2198">
                  <c:v>50.961150000000004</c:v>
                </c:pt>
                <c:pt idx="2199">
                  <c:v>50.954172999999997</c:v>
                </c:pt>
                <c:pt idx="2200">
                  <c:v>50.934652999999997</c:v>
                </c:pt>
                <c:pt idx="2201">
                  <c:v>50.907290000000003</c:v>
                </c:pt>
                <c:pt idx="2202">
                  <c:v>50.906663000000002</c:v>
                </c:pt>
                <c:pt idx="2203">
                  <c:v>50.931674000000001</c:v>
                </c:pt>
                <c:pt idx="2204">
                  <c:v>50.92595</c:v>
                </c:pt>
                <c:pt idx="2205">
                  <c:v>50.919600000000003</c:v>
                </c:pt>
                <c:pt idx="2206">
                  <c:v>50.9392</c:v>
                </c:pt>
                <c:pt idx="2207">
                  <c:v>50.898038</c:v>
                </c:pt>
                <c:pt idx="2208">
                  <c:v>50.881179000000003</c:v>
                </c:pt>
                <c:pt idx="2209">
                  <c:v>50.898194000000004</c:v>
                </c:pt>
                <c:pt idx="2210">
                  <c:v>50.868554000000003</c:v>
                </c:pt>
                <c:pt idx="2211">
                  <c:v>50.881336000000005</c:v>
                </c:pt>
                <c:pt idx="2212">
                  <c:v>50.878826000000004</c:v>
                </c:pt>
                <c:pt idx="2213">
                  <c:v>50.844477999999995</c:v>
                </c:pt>
                <c:pt idx="2214">
                  <c:v>50.827615999999999</c:v>
                </c:pt>
                <c:pt idx="2215">
                  <c:v>50.807457999999997</c:v>
                </c:pt>
                <c:pt idx="2216">
                  <c:v>50.786515000000001</c:v>
                </c:pt>
                <c:pt idx="2217">
                  <c:v>50.772159000000002</c:v>
                </c:pt>
                <c:pt idx="2218">
                  <c:v>50.784317999999999</c:v>
                </c:pt>
                <c:pt idx="2219">
                  <c:v>50.757959999999997</c:v>
                </c:pt>
                <c:pt idx="2220">
                  <c:v>50.757489</c:v>
                </c:pt>
                <c:pt idx="2221">
                  <c:v>50.75741</c:v>
                </c:pt>
                <c:pt idx="2222">
                  <c:v>50.721319999999999</c:v>
                </c:pt>
                <c:pt idx="2223">
                  <c:v>50.714258000000001</c:v>
                </c:pt>
                <c:pt idx="2224">
                  <c:v>50.690482000000003</c:v>
                </c:pt>
                <c:pt idx="2225">
                  <c:v>50.688755999999998</c:v>
                </c:pt>
                <c:pt idx="2226">
                  <c:v>50.677377</c:v>
                </c:pt>
                <c:pt idx="2227">
                  <c:v>50.675179999999997</c:v>
                </c:pt>
                <c:pt idx="2228">
                  <c:v>50.655873999999997</c:v>
                </c:pt>
                <c:pt idx="2229">
                  <c:v>50.662545000000001</c:v>
                </c:pt>
                <c:pt idx="2230">
                  <c:v>50.654617999999999</c:v>
                </c:pt>
                <c:pt idx="2231">
                  <c:v>50.679496</c:v>
                </c:pt>
                <c:pt idx="2232">
                  <c:v>50.670470999999999</c:v>
                </c:pt>
                <c:pt idx="2233">
                  <c:v>50.647632999999999</c:v>
                </c:pt>
                <c:pt idx="2234">
                  <c:v>50.666232999999998</c:v>
                </c:pt>
                <c:pt idx="2235">
                  <c:v>50.633662000000001</c:v>
                </c:pt>
                <c:pt idx="2236">
                  <c:v>50.653441000000001</c:v>
                </c:pt>
                <c:pt idx="2237">
                  <c:v>50.636802000000003</c:v>
                </c:pt>
                <c:pt idx="2238">
                  <c:v>50.646298999999999</c:v>
                </c:pt>
                <c:pt idx="2239">
                  <c:v>50.595670999999996</c:v>
                </c:pt>
                <c:pt idx="2240">
                  <c:v>50.617179</c:v>
                </c:pt>
                <c:pt idx="2241">
                  <c:v>50.638136000000003</c:v>
                </c:pt>
                <c:pt idx="2242">
                  <c:v>50.601636999999997</c:v>
                </c:pt>
                <c:pt idx="2243">
                  <c:v>50.627775</c:v>
                </c:pt>
                <c:pt idx="2244">
                  <c:v>50.609251</c:v>
                </c:pt>
                <c:pt idx="2245">
                  <c:v>50.654932000000002</c:v>
                </c:pt>
                <c:pt idx="2246">
                  <c:v>50.648417999999999</c:v>
                </c:pt>
                <c:pt idx="2247">
                  <c:v>50.634526000000001</c:v>
                </c:pt>
                <c:pt idx="2248">
                  <c:v>50.612234000000001</c:v>
                </c:pt>
                <c:pt idx="2249">
                  <c:v>50.656737</c:v>
                </c:pt>
                <c:pt idx="2250">
                  <c:v>50.641040000000004</c:v>
                </c:pt>
                <c:pt idx="2251">
                  <c:v>50.636173999999997</c:v>
                </c:pt>
                <c:pt idx="2252">
                  <c:v>50.662388</c:v>
                </c:pt>
                <c:pt idx="2253">
                  <c:v>50.638841999999997</c:v>
                </c:pt>
                <c:pt idx="2254">
                  <c:v>50.663799999999995</c:v>
                </c:pt>
                <c:pt idx="2255">
                  <c:v>50.694248999999999</c:v>
                </c:pt>
                <c:pt idx="2256">
                  <c:v>50.712688999999997</c:v>
                </c:pt>
                <c:pt idx="2257">
                  <c:v>50.591903000000002</c:v>
                </c:pt>
                <c:pt idx="2258">
                  <c:v>50.675179999999997</c:v>
                </c:pt>
                <c:pt idx="2259">
                  <c:v>50.699427999999997</c:v>
                </c:pt>
                <c:pt idx="2260">
                  <c:v>50.702567000000002</c:v>
                </c:pt>
                <c:pt idx="2261">
                  <c:v>50.692129999999999</c:v>
                </c:pt>
                <c:pt idx="2262">
                  <c:v>50.718181000000001</c:v>
                </c:pt>
                <c:pt idx="2263">
                  <c:v>50.705861999999996</c:v>
                </c:pt>
                <c:pt idx="2264">
                  <c:v>50.739757999999995</c:v>
                </c:pt>
                <c:pt idx="2265">
                  <c:v>50.766196999999998</c:v>
                </c:pt>
                <c:pt idx="2266">
                  <c:v>50.717788999999996</c:v>
                </c:pt>
                <c:pt idx="2267">
                  <c:v>50.710570000000004</c:v>
                </c:pt>
                <c:pt idx="2268">
                  <c:v>50.706569000000002</c:v>
                </c:pt>
                <c:pt idx="2269">
                  <c:v>50.724851000000001</c:v>
                </c:pt>
                <c:pt idx="2270">
                  <c:v>50.737639999999999</c:v>
                </c:pt>
                <c:pt idx="2271">
                  <c:v>50.791691999999998</c:v>
                </c:pt>
                <c:pt idx="2272">
                  <c:v>50.758195000000001</c:v>
                </c:pt>
                <c:pt idx="2273">
                  <c:v>50.743210000000005</c:v>
                </c:pt>
                <c:pt idx="2274">
                  <c:v>50.707118000000001</c:v>
                </c:pt>
                <c:pt idx="2275">
                  <c:v>50.749015999999997</c:v>
                </c:pt>
                <c:pt idx="2276">
                  <c:v>50.749251000000001</c:v>
                </c:pt>
                <c:pt idx="2277">
                  <c:v>50.752389999999998</c:v>
                </c:pt>
                <c:pt idx="2278">
                  <c:v>50.727125999999998</c:v>
                </c:pt>
                <c:pt idx="2279">
                  <c:v>50.712375000000002</c:v>
                </c:pt>
                <c:pt idx="2280">
                  <c:v>50.695268999999996</c:v>
                </c:pt>
                <c:pt idx="2281">
                  <c:v>50.724379999999996</c:v>
                </c:pt>
                <c:pt idx="2282">
                  <c:v>50.718024999999997</c:v>
                </c:pt>
                <c:pt idx="2283">
                  <c:v>50.640568999999999</c:v>
                </c:pt>
                <c:pt idx="2284">
                  <c:v>50.493521999999999</c:v>
                </c:pt>
                <c:pt idx="2285">
                  <c:v>50.347884000000001</c:v>
                </c:pt>
                <c:pt idx="2286">
                  <c:v>50.144216999999998</c:v>
                </c:pt>
                <c:pt idx="2287">
                  <c:v>49.928663999999998</c:v>
                </c:pt>
                <c:pt idx="2288">
                  <c:v>49.716082</c:v>
                </c:pt>
                <c:pt idx="2289">
                  <c:v>49.413836000000003</c:v>
                </c:pt>
                <c:pt idx="2290">
                  <c:v>49.203039000000004</c:v>
                </c:pt>
                <c:pt idx="2291">
                  <c:v>48.896158999999997</c:v>
                </c:pt>
                <c:pt idx="2292">
                  <c:v>48.716566</c:v>
                </c:pt>
                <c:pt idx="2293">
                  <c:v>48.476227000000002</c:v>
                </c:pt>
                <c:pt idx="2294">
                  <c:v>48.295465999999998</c:v>
                </c:pt>
                <c:pt idx="2295">
                  <c:v>48.119726999999997</c:v>
                </c:pt>
                <c:pt idx="2296">
                  <c:v>47.969802000000001</c:v>
                </c:pt>
                <c:pt idx="2297">
                  <c:v>47.795741</c:v>
                </c:pt>
                <c:pt idx="2298">
                  <c:v>47.670395999999997</c:v>
                </c:pt>
                <c:pt idx="2299">
                  <c:v>47.568264999999997</c:v>
                </c:pt>
                <c:pt idx="2300">
                  <c:v>47.438037999999999</c:v>
                </c:pt>
                <c:pt idx="2301">
                  <c:v>47.363399000000001</c:v>
                </c:pt>
                <c:pt idx="2302">
                  <c:v>47.279752000000002</c:v>
                </c:pt>
                <c:pt idx="2303">
                  <c:v>47.182949000000001</c:v>
                </c:pt>
                <c:pt idx="2304">
                  <c:v>47.114043000000002</c:v>
                </c:pt>
                <c:pt idx="2305">
                  <c:v>47.065257000000003</c:v>
                </c:pt>
                <c:pt idx="2306">
                  <c:v>47.009853</c:v>
                </c:pt>
                <c:pt idx="2307">
                  <c:v>46.938828000000001</c:v>
                </c:pt>
                <c:pt idx="2308">
                  <c:v>46.912945000000001</c:v>
                </c:pt>
                <c:pt idx="2309">
                  <c:v>46.892476000000002</c:v>
                </c:pt>
                <c:pt idx="2310">
                  <c:v>46.862684999999999</c:v>
                </c:pt>
                <c:pt idx="2311">
                  <c:v>46.838865999999996</c:v>
                </c:pt>
                <c:pt idx="2312">
                  <c:v>46.816797000000001</c:v>
                </c:pt>
                <c:pt idx="2313">
                  <c:v>46.776637999999998</c:v>
                </c:pt>
                <c:pt idx="2314">
                  <c:v>46.640973000000002</c:v>
                </c:pt>
                <c:pt idx="2315">
                  <c:v>46.423611000000001</c:v>
                </c:pt>
                <c:pt idx="2316">
                  <c:v>46.229937</c:v>
                </c:pt>
                <c:pt idx="2317">
                  <c:v>45.990228000000002</c:v>
                </c:pt>
                <c:pt idx="2318">
                  <c:v>45.78349</c:v>
                </c:pt>
                <c:pt idx="2319">
                  <c:v>45.638469999999998</c:v>
                </c:pt>
                <c:pt idx="2320">
                  <c:v>45.407074999999999</c:v>
                </c:pt>
                <c:pt idx="2321">
                  <c:v>45.194870000000002</c:v>
                </c:pt>
                <c:pt idx="2322">
                  <c:v>45.000460000000004</c:v>
                </c:pt>
                <c:pt idx="2323">
                  <c:v>44.804448000000001</c:v>
                </c:pt>
                <c:pt idx="2324">
                  <c:v>44.606588000000002</c:v>
                </c:pt>
                <c:pt idx="2325">
                  <c:v>44.364224999999998</c:v>
                </c:pt>
                <c:pt idx="2326">
                  <c:v>44.176715000000002</c:v>
                </c:pt>
                <c:pt idx="2327">
                  <c:v>43.951734999999999</c:v>
                </c:pt>
                <c:pt idx="2328">
                  <c:v>43.743567999999996</c:v>
                </c:pt>
                <c:pt idx="2329">
                  <c:v>43.536592999999996</c:v>
                </c:pt>
                <c:pt idx="2330">
                  <c:v>43.294921000000002</c:v>
                </c:pt>
                <c:pt idx="2331">
                  <c:v>43.146935999999997</c:v>
                </c:pt>
                <c:pt idx="2332">
                  <c:v>42.926566000000001</c:v>
                </c:pt>
                <c:pt idx="2333">
                  <c:v>42.696347000000003</c:v>
                </c:pt>
                <c:pt idx="2334">
                  <c:v>42.449432999999999</c:v>
                </c:pt>
                <c:pt idx="2335">
                  <c:v>42.276479000000002</c:v>
                </c:pt>
                <c:pt idx="2336">
                  <c:v>42.058950000000003</c:v>
                </c:pt>
                <c:pt idx="2337">
                  <c:v>41.856835000000004</c:v>
                </c:pt>
                <c:pt idx="2338">
                  <c:v>41.731380999999999</c:v>
                </c:pt>
                <c:pt idx="2339">
                  <c:v>41.576463000000004</c:v>
                </c:pt>
                <c:pt idx="2340">
                  <c:v>41.425435</c:v>
                </c:pt>
                <c:pt idx="2341">
                  <c:v>41.269824</c:v>
                </c:pt>
                <c:pt idx="2342">
                  <c:v>41.113047999999999</c:v>
                </c:pt>
                <c:pt idx="2343">
                  <c:v>40.968494999999997</c:v>
                </c:pt>
                <c:pt idx="2344">
                  <c:v>40.819766999999999</c:v>
                </c:pt>
                <c:pt idx="2345">
                  <c:v>40.707155999999998</c:v>
                </c:pt>
                <c:pt idx="2346">
                  <c:v>40.576661999999999</c:v>
                </c:pt>
                <c:pt idx="2347">
                  <c:v>40.421134000000002</c:v>
                </c:pt>
                <c:pt idx="2348">
                  <c:v>40.318072000000001</c:v>
                </c:pt>
                <c:pt idx="2349">
                  <c:v>40.151798999999997</c:v>
                </c:pt>
                <c:pt idx="2350">
                  <c:v>40.043697999999999</c:v>
                </c:pt>
                <c:pt idx="2351">
                  <c:v>39.929723000000003</c:v>
                </c:pt>
                <c:pt idx="2352">
                  <c:v>39.822665999999998</c:v>
                </c:pt>
                <c:pt idx="2353">
                  <c:v>39.716051</c:v>
                </c:pt>
                <c:pt idx="2354">
                  <c:v>39.562403000000003</c:v>
                </c:pt>
                <c:pt idx="2355">
                  <c:v>39.456077000000001</c:v>
                </c:pt>
                <c:pt idx="2356">
                  <c:v>39.308339000000004</c:v>
                </c:pt>
                <c:pt idx="2357">
                  <c:v>39.239410999999997</c:v>
                </c:pt>
                <c:pt idx="2358">
                  <c:v>39.127831999999998</c:v>
                </c:pt>
                <c:pt idx="2359">
                  <c:v>39.023445000000002</c:v>
                </c:pt>
                <c:pt idx="2360">
                  <c:v>38.969338999999998</c:v>
                </c:pt>
                <c:pt idx="2361">
                  <c:v>38.85087</c:v>
                </c:pt>
                <c:pt idx="2362">
                  <c:v>38.753115000000001</c:v>
                </c:pt>
                <c:pt idx="2363">
                  <c:v>38.654411000000003</c:v>
                </c:pt>
                <c:pt idx="2364">
                  <c:v>38.563585000000003</c:v>
                </c:pt>
                <c:pt idx="2365">
                  <c:v>38.491542000000003</c:v>
                </c:pt>
                <c:pt idx="2366">
                  <c:v>38.422117</c:v>
                </c:pt>
                <c:pt idx="2367">
                  <c:v>38.365471999999997</c:v>
                </c:pt>
                <c:pt idx="2368">
                  <c:v>38.320543000000001</c:v>
                </c:pt>
                <c:pt idx="2369">
                  <c:v>38.222062999999999</c:v>
                </c:pt>
                <c:pt idx="2370">
                  <c:v>38.164954000000002</c:v>
                </c:pt>
                <c:pt idx="2371">
                  <c:v>38.135444</c:v>
                </c:pt>
                <c:pt idx="2372">
                  <c:v>38.075999000000003</c:v>
                </c:pt>
                <c:pt idx="2373">
                  <c:v>37.987172999999999</c:v>
                </c:pt>
                <c:pt idx="2374">
                  <c:v>37.944236000000004</c:v>
                </c:pt>
                <c:pt idx="2375">
                  <c:v>37.877374000000003</c:v>
                </c:pt>
                <c:pt idx="2376">
                  <c:v>37.842032000000003</c:v>
                </c:pt>
                <c:pt idx="2377">
                  <c:v>37.822082999999999</c:v>
                </c:pt>
                <c:pt idx="2378">
                  <c:v>37.774974</c:v>
                </c:pt>
                <c:pt idx="2379">
                  <c:v>37.729927000000004</c:v>
                </c:pt>
                <c:pt idx="2380">
                  <c:v>37.707151000000003</c:v>
                </c:pt>
                <c:pt idx="2381">
                  <c:v>37.663083999999998</c:v>
                </c:pt>
                <c:pt idx="2382">
                  <c:v>37.591828999999997</c:v>
                </c:pt>
                <c:pt idx="2383">
                  <c:v>37.553292999999996</c:v>
                </c:pt>
                <c:pt idx="2384">
                  <c:v>37.526437999999999</c:v>
                </c:pt>
                <c:pt idx="2385">
                  <c:v>37.439385000000001</c:v>
                </c:pt>
                <c:pt idx="2386">
                  <c:v>37.434657999999999</c:v>
                </c:pt>
                <c:pt idx="2387">
                  <c:v>37.415916000000003</c:v>
                </c:pt>
                <c:pt idx="2388">
                  <c:v>37.368391000000003</c:v>
                </c:pt>
                <c:pt idx="2389">
                  <c:v>37.303182</c:v>
                </c:pt>
                <c:pt idx="2390">
                  <c:v>37.315379</c:v>
                </c:pt>
                <c:pt idx="2391">
                  <c:v>37.276546000000003</c:v>
                </c:pt>
                <c:pt idx="2392">
                  <c:v>37.224010999999997</c:v>
                </c:pt>
                <c:pt idx="2393">
                  <c:v>37.189728000000002</c:v>
                </c:pt>
                <c:pt idx="2394">
                  <c:v>37.147219</c:v>
                </c:pt>
                <c:pt idx="2395">
                  <c:v>37.090252</c:v>
                </c:pt>
                <c:pt idx="2396">
                  <c:v>37.068075999999998</c:v>
                </c:pt>
                <c:pt idx="2397">
                  <c:v>37.003028999999998</c:v>
                </c:pt>
                <c:pt idx="2398">
                  <c:v>36.97054</c:v>
                </c:pt>
                <c:pt idx="2399">
                  <c:v>36.983004999999999</c:v>
                </c:pt>
                <c:pt idx="2400">
                  <c:v>36.943531999999998</c:v>
                </c:pt>
                <c:pt idx="2401">
                  <c:v>36.906877999999999</c:v>
                </c:pt>
                <c:pt idx="2402">
                  <c:v>36.905050000000003</c:v>
                </c:pt>
                <c:pt idx="2403">
                  <c:v>36.835881000000001</c:v>
                </c:pt>
                <c:pt idx="2404">
                  <c:v>36.805114000000003</c:v>
                </c:pt>
                <c:pt idx="2405">
                  <c:v>36.760620000000003</c:v>
                </c:pt>
                <c:pt idx="2406">
                  <c:v>36.733668999999999</c:v>
                </c:pt>
                <c:pt idx="2407">
                  <c:v>36.716532000000001</c:v>
                </c:pt>
                <c:pt idx="2408">
                  <c:v>36.701639999999998</c:v>
                </c:pt>
                <c:pt idx="2409">
                  <c:v>36.666443999999998</c:v>
                </c:pt>
                <c:pt idx="2410">
                  <c:v>36.623170000000002</c:v>
                </c:pt>
                <c:pt idx="2411">
                  <c:v>36.597951000000002</c:v>
                </c:pt>
                <c:pt idx="2412">
                  <c:v>36.530684999999998</c:v>
                </c:pt>
                <c:pt idx="2413">
                  <c:v>36.521943</c:v>
                </c:pt>
                <c:pt idx="2414">
                  <c:v>36.504123</c:v>
                </c:pt>
                <c:pt idx="2415">
                  <c:v>36.454403999999997</c:v>
                </c:pt>
                <c:pt idx="2416">
                  <c:v>36.382263000000002</c:v>
                </c:pt>
                <c:pt idx="2417">
                  <c:v>36.360849000000002</c:v>
                </c:pt>
                <c:pt idx="2418">
                  <c:v>36.297763000000003</c:v>
                </c:pt>
                <c:pt idx="2419">
                  <c:v>36.249330999999998</c:v>
                </c:pt>
                <c:pt idx="2420">
                  <c:v>36.212730000000001</c:v>
                </c:pt>
                <c:pt idx="2421">
                  <c:v>36.141094000000002</c:v>
                </c:pt>
                <c:pt idx="2422">
                  <c:v>36.123578000000002</c:v>
                </c:pt>
                <c:pt idx="2423">
                  <c:v>36.085287000000001</c:v>
                </c:pt>
                <c:pt idx="2424">
                  <c:v>36.035223999999999</c:v>
                </c:pt>
                <c:pt idx="2425">
                  <c:v>36.004429000000002</c:v>
                </c:pt>
                <c:pt idx="2426">
                  <c:v>35.972462</c:v>
                </c:pt>
                <c:pt idx="2427">
                  <c:v>35.926464000000003</c:v>
                </c:pt>
                <c:pt idx="2428">
                  <c:v>35.902251</c:v>
                </c:pt>
                <c:pt idx="2429">
                  <c:v>35.908847000000002</c:v>
                </c:pt>
                <c:pt idx="2430">
                  <c:v>35.869016000000002</c:v>
                </c:pt>
                <c:pt idx="2431">
                  <c:v>35.875028999999998</c:v>
                </c:pt>
                <c:pt idx="2432">
                  <c:v>35.854902000000003</c:v>
                </c:pt>
                <c:pt idx="2433">
                  <c:v>35.822496000000001</c:v>
                </c:pt>
                <c:pt idx="2434">
                  <c:v>35.808880000000002</c:v>
                </c:pt>
                <c:pt idx="2435">
                  <c:v>35.811303000000002</c:v>
                </c:pt>
                <c:pt idx="2436">
                  <c:v>35.757584999999999</c:v>
                </c:pt>
                <c:pt idx="2437">
                  <c:v>35.753824999999999</c:v>
                </c:pt>
                <c:pt idx="2438">
                  <c:v>35.755412</c:v>
                </c:pt>
                <c:pt idx="2439">
                  <c:v>35.744466000000003</c:v>
                </c:pt>
                <c:pt idx="2440">
                  <c:v>35.74221</c:v>
                </c:pt>
                <c:pt idx="2441">
                  <c:v>35.726667999999997</c:v>
                </c:pt>
                <c:pt idx="2442">
                  <c:v>35.714049000000003</c:v>
                </c:pt>
                <c:pt idx="2443">
                  <c:v>35.720317000000001</c:v>
                </c:pt>
                <c:pt idx="2444">
                  <c:v>35.679699999999997</c:v>
                </c:pt>
                <c:pt idx="2445">
                  <c:v>35.703018</c:v>
                </c:pt>
                <c:pt idx="2446">
                  <c:v>35.642752999999999</c:v>
                </c:pt>
                <c:pt idx="2447">
                  <c:v>35.621853000000002</c:v>
                </c:pt>
                <c:pt idx="2448">
                  <c:v>35.629544000000003</c:v>
                </c:pt>
                <c:pt idx="2449">
                  <c:v>35.611068000000003</c:v>
                </c:pt>
                <c:pt idx="2450">
                  <c:v>35.604712999999997</c:v>
                </c:pt>
                <c:pt idx="2451">
                  <c:v>35.597020999999998</c:v>
                </c:pt>
                <c:pt idx="2452">
                  <c:v>35.558723000000001</c:v>
                </c:pt>
                <c:pt idx="2453">
                  <c:v>35.541913000000001</c:v>
                </c:pt>
                <c:pt idx="2454">
                  <c:v>35.523262000000003</c:v>
                </c:pt>
                <c:pt idx="2455">
                  <c:v>35.521672000000002</c:v>
                </c:pt>
                <c:pt idx="2456">
                  <c:v>35.487878000000002</c:v>
                </c:pt>
                <c:pt idx="2457">
                  <c:v>35.500259</c:v>
                </c:pt>
                <c:pt idx="2458">
                  <c:v>35.496912999999999</c:v>
                </c:pt>
                <c:pt idx="2459">
                  <c:v>35.495742</c:v>
                </c:pt>
                <c:pt idx="2460">
                  <c:v>35.472569</c:v>
                </c:pt>
                <c:pt idx="2461">
                  <c:v>35.499924</c:v>
                </c:pt>
                <c:pt idx="2462">
                  <c:v>35.502267000000003</c:v>
                </c:pt>
                <c:pt idx="2463">
                  <c:v>35.472318000000001</c:v>
                </c:pt>
                <c:pt idx="2464">
                  <c:v>35.425880999999997</c:v>
                </c:pt>
                <c:pt idx="2465">
                  <c:v>35.430149</c:v>
                </c:pt>
                <c:pt idx="2466">
                  <c:v>35.432825999999999</c:v>
                </c:pt>
                <c:pt idx="2467">
                  <c:v>35.390315000000001</c:v>
                </c:pt>
                <c:pt idx="2468">
                  <c:v>35.363112999999998</c:v>
                </c:pt>
                <c:pt idx="2469">
                  <c:v>35.385210000000001</c:v>
                </c:pt>
                <c:pt idx="2470">
                  <c:v>35.359262999999999</c:v>
                </c:pt>
                <c:pt idx="2471">
                  <c:v>35.365456999999999</c:v>
                </c:pt>
                <c:pt idx="2472">
                  <c:v>35.339759000000001</c:v>
                </c:pt>
                <c:pt idx="2473">
                  <c:v>35.335991999999997</c:v>
                </c:pt>
                <c:pt idx="2474">
                  <c:v>35.326030000000003</c:v>
                </c:pt>
                <c:pt idx="2475">
                  <c:v>35.316569999999999</c:v>
                </c:pt>
                <c:pt idx="2476">
                  <c:v>35.31523</c:v>
                </c:pt>
                <c:pt idx="2477">
                  <c:v>35.279898000000003</c:v>
                </c:pt>
                <c:pt idx="2478">
                  <c:v>35.287601000000002</c:v>
                </c:pt>
                <c:pt idx="2479">
                  <c:v>35.276798999999997</c:v>
                </c:pt>
                <c:pt idx="2480">
                  <c:v>35.304347</c:v>
                </c:pt>
                <c:pt idx="2481">
                  <c:v>35.272278</c:v>
                </c:pt>
                <c:pt idx="2482">
                  <c:v>35.316737000000003</c:v>
                </c:pt>
                <c:pt idx="2483">
                  <c:v>35.263736000000002</c:v>
                </c:pt>
                <c:pt idx="2484">
                  <c:v>35.298737000000003</c:v>
                </c:pt>
                <c:pt idx="2485">
                  <c:v>35.287266000000002</c:v>
                </c:pt>
                <c:pt idx="2486">
                  <c:v>35.259884</c:v>
                </c:pt>
                <c:pt idx="2487">
                  <c:v>35.248913999999999</c:v>
                </c:pt>
                <c:pt idx="2488">
                  <c:v>35.233168999999997</c:v>
                </c:pt>
                <c:pt idx="2489">
                  <c:v>35.257623000000002</c:v>
                </c:pt>
                <c:pt idx="2490">
                  <c:v>35.219349999999999</c:v>
                </c:pt>
                <c:pt idx="2491">
                  <c:v>35.234174000000003</c:v>
                </c:pt>
                <c:pt idx="2492">
                  <c:v>35.199415000000002</c:v>
                </c:pt>
                <c:pt idx="2493">
                  <c:v>35.219433000000002</c:v>
                </c:pt>
                <c:pt idx="2494">
                  <c:v>35.239702000000001</c:v>
                </c:pt>
                <c:pt idx="2495">
                  <c:v>35.244726999999997</c:v>
                </c:pt>
                <c:pt idx="2496">
                  <c:v>35.241292999999999</c:v>
                </c:pt>
                <c:pt idx="2497">
                  <c:v>35.275542999999999</c:v>
                </c:pt>
                <c:pt idx="2498">
                  <c:v>35.264909000000003</c:v>
                </c:pt>
                <c:pt idx="2499">
                  <c:v>35.289611000000001</c:v>
                </c:pt>
                <c:pt idx="2500">
                  <c:v>35.283163000000002</c:v>
                </c:pt>
                <c:pt idx="2501">
                  <c:v>35.316319</c:v>
                </c:pt>
                <c:pt idx="2502">
                  <c:v>35.314812000000003</c:v>
                </c:pt>
                <c:pt idx="2503">
                  <c:v>35.289276000000001</c:v>
                </c:pt>
                <c:pt idx="2504">
                  <c:v>35.273868999999998</c:v>
                </c:pt>
                <c:pt idx="2505">
                  <c:v>35.273366000000003</c:v>
                </c:pt>
                <c:pt idx="2506">
                  <c:v>35.269347000000003</c:v>
                </c:pt>
                <c:pt idx="2507">
                  <c:v>35.254525000000001</c:v>
                </c:pt>
                <c:pt idx="2508">
                  <c:v>35.257204999999999</c:v>
                </c:pt>
                <c:pt idx="2509">
                  <c:v>35.248829999999998</c:v>
                </c:pt>
                <c:pt idx="2510">
                  <c:v>35.240622999999999</c:v>
                </c:pt>
                <c:pt idx="2511">
                  <c:v>35.251510000000003</c:v>
                </c:pt>
                <c:pt idx="2512">
                  <c:v>35.215328999999997</c:v>
                </c:pt>
                <c:pt idx="2513">
                  <c:v>35.211224999999999</c:v>
                </c:pt>
                <c:pt idx="2514">
                  <c:v>35.203099999999999</c:v>
                </c:pt>
                <c:pt idx="2515">
                  <c:v>35.229064999999999</c:v>
                </c:pt>
                <c:pt idx="2516">
                  <c:v>35.198827999999999</c:v>
                </c:pt>
                <c:pt idx="2517">
                  <c:v>35.226635999999999</c:v>
                </c:pt>
                <c:pt idx="2518">
                  <c:v>35.205613</c:v>
                </c:pt>
                <c:pt idx="2519">
                  <c:v>35.221359999999997</c:v>
                </c:pt>
                <c:pt idx="2520">
                  <c:v>35.229483999999999</c:v>
                </c:pt>
                <c:pt idx="2521">
                  <c:v>35.229315999999997</c:v>
                </c:pt>
                <c:pt idx="2522">
                  <c:v>35.237608000000002</c:v>
                </c:pt>
                <c:pt idx="2523">
                  <c:v>35.236938000000002</c:v>
                </c:pt>
                <c:pt idx="2524">
                  <c:v>35.259382000000002</c:v>
                </c:pt>
                <c:pt idx="2525">
                  <c:v>35.233587999999997</c:v>
                </c:pt>
                <c:pt idx="2526">
                  <c:v>35.21022</c:v>
                </c:pt>
                <c:pt idx="2527">
                  <c:v>35.201006</c:v>
                </c:pt>
                <c:pt idx="2528">
                  <c:v>35.215916</c:v>
                </c:pt>
                <c:pt idx="2529">
                  <c:v>35.208880000000001</c:v>
                </c:pt>
                <c:pt idx="2530">
                  <c:v>35.206868999999998</c:v>
                </c:pt>
                <c:pt idx="2531">
                  <c:v>35.215998999999996</c:v>
                </c:pt>
                <c:pt idx="2532">
                  <c:v>35.206617999999999</c:v>
                </c:pt>
                <c:pt idx="2533">
                  <c:v>35.231493999999998</c:v>
                </c:pt>
                <c:pt idx="2534">
                  <c:v>35.188609</c:v>
                </c:pt>
                <c:pt idx="2535">
                  <c:v>35.184838999999997</c:v>
                </c:pt>
                <c:pt idx="2536">
                  <c:v>35.190199999999997</c:v>
                </c:pt>
                <c:pt idx="2537">
                  <c:v>35.164482</c:v>
                </c:pt>
                <c:pt idx="2538">
                  <c:v>35.169592000000002</c:v>
                </c:pt>
                <c:pt idx="2539">
                  <c:v>35.153087999999997</c:v>
                </c:pt>
                <c:pt idx="2540">
                  <c:v>35.123427</c:v>
                </c:pt>
                <c:pt idx="2541">
                  <c:v>35.100802000000002</c:v>
                </c:pt>
                <c:pt idx="2542">
                  <c:v>35.069709000000003</c:v>
                </c:pt>
                <c:pt idx="2543">
                  <c:v>35.030816000000002</c:v>
                </c:pt>
                <c:pt idx="2544">
                  <c:v>35.025367000000003</c:v>
                </c:pt>
                <c:pt idx="2545">
                  <c:v>34.979674000000003</c:v>
                </c:pt>
                <c:pt idx="2546">
                  <c:v>34.976739000000002</c:v>
                </c:pt>
                <c:pt idx="2547">
                  <c:v>34.962065000000003</c:v>
                </c:pt>
                <c:pt idx="2548">
                  <c:v>34.900675</c:v>
                </c:pt>
                <c:pt idx="2549">
                  <c:v>34.890524999999997</c:v>
                </c:pt>
                <c:pt idx="2550">
                  <c:v>34.916862999999999</c:v>
                </c:pt>
                <c:pt idx="2551">
                  <c:v>34.889350999999998</c:v>
                </c:pt>
                <c:pt idx="2552">
                  <c:v>34.876264999999997</c:v>
                </c:pt>
                <c:pt idx="2553">
                  <c:v>34.888848000000003</c:v>
                </c:pt>
                <c:pt idx="2554">
                  <c:v>34.920385000000003</c:v>
                </c:pt>
                <c:pt idx="2555">
                  <c:v>34.884233999999999</c:v>
                </c:pt>
                <c:pt idx="2556">
                  <c:v>34.919713999999999</c:v>
                </c:pt>
                <c:pt idx="2557">
                  <c:v>34.918205</c:v>
                </c:pt>
                <c:pt idx="2558">
                  <c:v>34.923237</c:v>
                </c:pt>
                <c:pt idx="2559">
                  <c:v>34.920133999999997</c:v>
                </c:pt>
                <c:pt idx="2560">
                  <c:v>34.907049000000001</c:v>
                </c:pt>
                <c:pt idx="2561">
                  <c:v>34.922733999999998</c:v>
                </c:pt>
                <c:pt idx="2562">
                  <c:v>34.921391999999997</c:v>
                </c:pt>
                <c:pt idx="2563">
                  <c:v>34.931708</c:v>
                </c:pt>
                <c:pt idx="2564">
                  <c:v>34.938752000000001</c:v>
                </c:pt>
                <c:pt idx="2565">
                  <c:v>34.945377000000001</c:v>
                </c:pt>
                <c:pt idx="2566">
                  <c:v>34.965755000000001</c:v>
                </c:pt>
                <c:pt idx="2567">
                  <c:v>34.988143000000001</c:v>
                </c:pt>
                <c:pt idx="2568">
                  <c:v>34.977913000000001</c:v>
                </c:pt>
                <c:pt idx="2569">
                  <c:v>34.996527</c:v>
                </c:pt>
                <c:pt idx="2570">
                  <c:v>35.036850999999999</c:v>
                </c:pt>
                <c:pt idx="2571">
                  <c:v>34.985543</c:v>
                </c:pt>
                <c:pt idx="2572">
                  <c:v>35.004491999999999</c:v>
                </c:pt>
                <c:pt idx="2573">
                  <c:v>34.995102000000003</c:v>
                </c:pt>
                <c:pt idx="2574">
                  <c:v>34.979422999999997</c:v>
                </c:pt>
                <c:pt idx="2575">
                  <c:v>34.950240999999998</c:v>
                </c:pt>
                <c:pt idx="2576">
                  <c:v>35.002479999999998</c:v>
                </c:pt>
                <c:pt idx="2577">
                  <c:v>34.976404000000002</c:v>
                </c:pt>
                <c:pt idx="2578">
                  <c:v>34.989400000000003</c:v>
                </c:pt>
                <c:pt idx="2579">
                  <c:v>34.959046000000001</c:v>
                </c:pt>
                <c:pt idx="2580">
                  <c:v>34.95955</c:v>
                </c:pt>
                <c:pt idx="2581">
                  <c:v>34.978667999999999</c:v>
                </c:pt>
                <c:pt idx="2582">
                  <c:v>34.952002</c:v>
                </c:pt>
                <c:pt idx="2583">
                  <c:v>34.974308000000001</c:v>
                </c:pt>
                <c:pt idx="2584">
                  <c:v>35.027295000000002</c:v>
                </c:pt>
                <c:pt idx="2585">
                  <c:v>35.064093</c:v>
                </c:pt>
                <c:pt idx="2586">
                  <c:v>35.062333000000002</c:v>
                </c:pt>
                <c:pt idx="2587">
                  <c:v>35.067529999999998</c:v>
                </c:pt>
                <c:pt idx="2588">
                  <c:v>35.104489000000001</c:v>
                </c:pt>
                <c:pt idx="2589">
                  <c:v>35.125857000000003</c:v>
                </c:pt>
                <c:pt idx="2590">
                  <c:v>35.171854000000003</c:v>
                </c:pt>
                <c:pt idx="2591">
                  <c:v>35.150407000000001</c:v>
                </c:pt>
                <c:pt idx="2592">
                  <c:v>35.158115000000002</c:v>
                </c:pt>
                <c:pt idx="2593">
                  <c:v>35.165906</c:v>
                </c:pt>
                <c:pt idx="2594">
                  <c:v>35.184336000000002</c:v>
                </c:pt>
                <c:pt idx="2595">
                  <c:v>35.241292999999999</c:v>
                </c:pt>
                <c:pt idx="2596">
                  <c:v>35.206702</c:v>
                </c:pt>
                <c:pt idx="2597">
                  <c:v>35.231828999999998</c:v>
                </c:pt>
                <c:pt idx="2598">
                  <c:v>35.220689999999998</c:v>
                </c:pt>
                <c:pt idx="2599">
                  <c:v>35.201006</c:v>
                </c:pt>
                <c:pt idx="2600">
                  <c:v>35.207121000000001</c:v>
                </c:pt>
                <c:pt idx="2601">
                  <c:v>35.177382999999999</c:v>
                </c:pt>
                <c:pt idx="2602">
                  <c:v>35.179561</c:v>
                </c:pt>
                <c:pt idx="2603">
                  <c:v>35.163477</c:v>
                </c:pt>
                <c:pt idx="2604">
                  <c:v>35.157947</c:v>
                </c:pt>
                <c:pt idx="2605">
                  <c:v>35.150072000000002</c:v>
                </c:pt>
                <c:pt idx="2606">
                  <c:v>35.160628000000003</c:v>
                </c:pt>
                <c:pt idx="2607">
                  <c:v>35.171183999999997</c:v>
                </c:pt>
                <c:pt idx="2608">
                  <c:v>35.149988</c:v>
                </c:pt>
                <c:pt idx="2609">
                  <c:v>35.133398</c:v>
                </c:pt>
                <c:pt idx="2610">
                  <c:v>35.113120000000002</c:v>
                </c:pt>
                <c:pt idx="2611">
                  <c:v>35.091667000000001</c:v>
                </c:pt>
                <c:pt idx="2612">
                  <c:v>35.116723</c:v>
                </c:pt>
                <c:pt idx="2613">
                  <c:v>35.100802000000002</c:v>
                </c:pt>
                <c:pt idx="2614">
                  <c:v>35.090494</c:v>
                </c:pt>
                <c:pt idx="2615">
                  <c:v>35.097617</c:v>
                </c:pt>
                <c:pt idx="2616">
                  <c:v>35.115802000000002</c:v>
                </c:pt>
                <c:pt idx="2617">
                  <c:v>35.090744999999998</c:v>
                </c:pt>
                <c:pt idx="2618">
                  <c:v>35.113371000000001</c:v>
                </c:pt>
                <c:pt idx="2619">
                  <c:v>35.098120000000002</c:v>
                </c:pt>
                <c:pt idx="2620">
                  <c:v>35.025115</c:v>
                </c:pt>
                <c:pt idx="2621">
                  <c:v>35.043053999999998</c:v>
                </c:pt>
                <c:pt idx="2622">
                  <c:v>35.013043000000003</c:v>
                </c:pt>
                <c:pt idx="2623">
                  <c:v>35.021929999999998</c:v>
                </c:pt>
                <c:pt idx="2624">
                  <c:v>35.002814999999998</c:v>
                </c:pt>
                <c:pt idx="2625">
                  <c:v>35.006504</c:v>
                </c:pt>
                <c:pt idx="2626">
                  <c:v>34.996274999999997</c:v>
                </c:pt>
                <c:pt idx="2627">
                  <c:v>34.975482</c:v>
                </c:pt>
                <c:pt idx="2628">
                  <c:v>34.960639999999998</c:v>
                </c:pt>
                <c:pt idx="2629">
                  <c:v>34.960723999999999</c:v>
                </c:pt>
                <c:pt idx="2630">
                  <c:v>34.904449</c:v>
                </c:pt>
                <c:pt idx="2631">
                  <c:v>34.910488000000001</c:v>
                </c:pt>
                <c:pt idx="2632">
                  <c:v>34.896397</c:v>
                </c:pt>
                <c:pt idx="2633">
                  <c:v>34.919713999999999</c:v>
                </c:pt>
                <c:pt idx="2634">
                  <c:v>34.874502999999997</c:v>
                </c:pt>
                <c:pt idx="2635">
                  <c:v>34.871651</c:v>
                </c:pt>
                <c:pt idx="2636">
                  <c:v>34.844636999999999</c:v>
                </c:pt>
                <c:pt idx="2637">
                  <c:v>34.889769999999999</c:v>
                </c:pt>
                <c:pt idx="2638">
                  <c:v>34.924914000000001</c:v>
                </c:pt>
                <c:pt idx="2639">
                  <c:v>34.920301000000002</c:v>
                </c:pt>
                <c:pt idx="2640">
                  <c:v>34.935146000000003</c:v>
                </c:pt>
                <c:pt idx="2641">
                  <c:v>34.947642000000002</c:v>
                </c:pt>
                <c:pt idx="2642">
                  <c:v>34.967432000000002</c:v>
                </c:pt>
                <c:pt idx="2643">
                  <c:v>34.982860000000002</c:v>
                </c:pt>
                <c:pt idx="2644">
                  <c:v>34.997281999999998</c:v>
                </c:pt>
                <c:pt idx="2645">
                  <c:v>34.993172999999999</c:v>
                </c:pt>
                <c:pt idx="2646">
                  <c:v>35.039450000000002</c:v>
                </c:pt>
                <c:pt idx="2647">
                  <c:v>35.046993999999998</c:v>
                </c:pt>
                <c:pt idx="2648">
                  <c:v>35.056801</c:v>
                </c:pt>
                <c:pt idx="2649">
                  <c:v>35.034253</c:v>
                </c:pt>
                <c:pt idx="2650">
                  <c:v>35.034672</c:v>
                </c:pt>
                <c:pt idx="2651">
                  <c:v>35.038947</c:v>
                </c:pt>
                <c:pt idx="2652">
                  <c:v>35.010947000000002</c:v>
                </c:pt>
                <c:pt idx="2653">
                  <c:v>35.030313</c:v>
                </c:pt>
                <c:pt idx="2654">
                  <c:v>35.029558000000002</c:v>
                </c:pt>
                <c:pt idx="2655">
                  <c:v>35.022599999999997</c:v>
                </c:pt>
                <c:pt idx="2656">
                  <c:v>34.989986999999999</c:v>
                </c:pt>
                <c:pt idx="2657">
                  <c:v>35.023774000000003</c:v>
                </c:pt>
                <c:pt idx="2658">
                  <c:v>35.003318</c:v>
                </c:pt>
                <c:pt idx="2659">
                  <c:v>34.943449000000001</c:v>
                </c:pt>
                <c:pt idx="2660">
                  <c:v>34.932211000000002</c:v>
                </c:pt>
                <c:pt idx="2661">
                  <c:v>34.911327</c:v>
                </c:pt>
                <c:pt idx="2662">
                  <c:v>34.913843</c:v>
                </c:pt>
                <c:pt idx="2663">
                  <c:v>34.904029999999999</c:v>
                </c:pt>
                <c:pt idx="2664">
                  <c:v>34.937745999999997</c:v>
                </c:pt>
                <c:pt idx="2665">
                  <c:v>34.947139</c:v>
                </c:pt>
                <c:pt idx="2666">
                  <c:v>34.910237000000002</c:v>
                </c:pt>
                <c:pt idx="2667">
                  <c:v>34.927681999999997</c:v>
                </c:pt>
                <c:pt idx="2668">
                  <c:v>34.959465999999999</c:v>
                </c:pt>
                <c:pt idx="2669">
                  <c:v>34.967264</c:v>
                </c:pt>
                <c:pt idx="2670">
                  <c:v>34.993425000000002</c:v>
                </c:pt>
                <c:pt idx="2671">
                  <c:v>34.965839000000003</c:v>
                </c:pt>
                <c:pt idx="2672">
                  <c:v>34.978164999999997</c:v>
                </c:pt>
                <c:pt idx="2673">
                  <c:v>35.007426000000002</c:v>
                </c:pt>
                <c:pt idx="2674">
                  <c:v>35.000467</c:v>
                </c:pt>
                <c:pt idx="2675">
                  <c:v>35.000300000000003</c:v>
                </c:pt>
                <c:pt idx="2676">
                  <c:v>34.998874999999998</c:v>
                </c:pt>
                <c:pt idx="2677">
                  <c:v>35.026707999999999</c:v>
                </c:pt>
                <c:pt idx="2678">
                  <c:v>35.056633000000005</c:v>
                </c:pt>
                <c:pt idx="2679">
                  <c:v>34.970534000000001</c:v>
                </c:pt>
                <c:pt idx="2680">
                  <c:v>34.849921999999999</c:v>
                </c:pt>
                <c:pt idx="2681">
                  <c:v>34.606148000000005</c:v>
                </c:pt>
                <c:pt idx="2682">
                  <c:v>34.259914999999999</c:v>
                </c:pt>
                <c:pt idx="2683">
                  <c:v>33.941020000000002</c:v>
                </c:pt>
                <c:pt idx="2684">
                  <c:v>33.565798000000001</c:v>
                </c:pt>
                <c:pt idx="2685">
                  <c:v>33.225769</c:v>
                </c:pt>
                <c:pt idx="2686">
                  <c:v>32.825091999999998</c:v>
                </c:pt>
                <c:pt idx="2687">
                  <c:v>32.428252999999998</c:v>
                </c:pt>
                <c:pt idx="2688">
                  <c:v>31.934535</c:v>
                </c:pt>
                <c:pt idx="2689">
                  <c:v>31.359470000000002</c:v>
                </c:pt>
                <c:pt idx="2690">
                  <c:v>30.878328</c:v>
                </c:pt>
                <c:pt idx="2691">
                  <c:v>30.280025000000002</c:v>
                </c:pt>
                <c:pt idx="2692">
                  <c:v>29.635004000000002</c:v>
                </c:pt>
                <c:pt idx="2693">
                  <c:v>29.118677999999999</c:v>
                </c:pt>
                <c:pt idx="2694">
                  <c:v>28.479879</c:v>
                </c:pt>
                <c:pt idx="2695">
                  <c:v>27.968952999999999</c:v>
                </c:pt>
                <c:pt idx="2696">
                  <c:v>27.167929999999998</c:v>
                </c:pt>
                <c:pt idx="2697">
                  <c:v>26.387756</c:v>
                </c:pt>
                <c:pt idx="2698">
                  <c:v>25.753549</c:v>
                </c:pt>
                <c:pt idx="2699">
                  <c:v>25.057949000000001</c:v>
                </c:pt>
                <c:pt idx="2700">
                  <c:v>24.462229999999998</c:v>
                </c:pt>
                <c:pt idx="2701">
                  <c:v>23.937848000000002</c:v>
                </c:pt>
                <c:pt idx="2702">
                  <c:v>23.369011</c:v>
                </c:pt>
                <c:pt idx="2703">
                  <c:v>22.845578</c:v>
                </c:pt>
                <c:pt idx="2704">
                  <c:v>22.400642000000001</c:v>
                </c:pt>
                <c:pt idx="2705">
                  <c:v>21.874831999999998</c:v>
                </c:pt>
                <c:pt idx="2706">
                  <c:v>21.360821999999999</c:v>
                </c:pt>
                <c:pt idx="2707">
                  <c:v>20.911407000000001</c:v>
                </c:pt>
                <c:pt idx="2708">
                  <c:v>20.476813</c:v>
                </c:pt>
                <c:pt idx="2709">
                  <c:v>20.005561</c:v>
                </c:pt>
                <c:pt idx="2710">
                  <c:v>19.524289</c:v>
                </c:pt>
                <c:pt idx="2711">
                  <c:v>19.047851000000001</c:v>
                </c:pt>
                <c:pt idx="2712">
                  <c:v>18.450963000000002</c:v>
                </c:pt>
                <c:pt idx="2713">
                  <c:v>17.993829999999999</c:v>
                </c:pt>
                <c:pt idx="2714">
                  <c:v>17.446356000000002</c:v>
                </c:pt>
                <c:pt idx="2715">
                  <c:v>17.101586999999999</c:v>
                </c:pt>
                <c:pt idx="2716">
                  <c:v>16.648457000000001</c:v>
                </c:pt>
                <c:pt idx="2717">
                  <c:v>16.310673000000001</c:v>
                </c:pt>
                <c:pt idx="2718">
                  <c:v>15.903817</c:v>
                </c:pt>
                <c:pt idx="2719">
                  <c:v>15.667624999999999</c:v>
                </c:pt>
                <c:pt idx="2720">
                  <c:v>15.293843000000001</c:v>
                </c:pt>
                <c:pt idx="2721">
                  <c:v>15.061919</c:v>
                </c:pt>
                <c:pt idx="2722">
                  <c:v>14.763513</c:v>
                </c:pt>
                <c:pt idx="2723">
                  <c:v>14.559739</c:v>
                </c:pt>
                <c:pt idx="2724">
                  <c:v>14.236421999999999</c:v>
                </c:pt>
                <c:pt idx="2725">
                  <c:v>14.079389000000001</c:v>
                </c:pt>
                <c:pt idx="2726">
                  <c:v>13.774146999999999</c:v>
                </c:pt>
                <c:pt idx="2727">
                  <c:v>13.546887999999999</c:v>
                </c:pt>
                <c:pt idx="2728">
                  <c:v>13.37044</c:v>
                </c:pt>
                <c:pt idx="2729">
                  <c:v>13.104454</c:v>
                </c:pt>
                <c:pt idx="2730">
                  <c:v>12.985213999999999</c:v>
                </c:pt>
                <c:pt idx="2731">
                  <c:v>12.80072</c:v>
                </c:pt>
                <c:pt idx="2732">
                  <c:v>12.650782</c:v>
                </c:pt>
                <c:pt idx="2733">
                  <c:v>12.432441000000001</c:v>
                </c:pt>
                <c:pt idx="2734">
                  <c:v>12.26839</c:v>
                </c:pt>
                <c:pt idx="2735">
                  <c:v>12.194687</c:v>
                </c:pt>
                <c:pt idx="2736">
                  <c:v>12.023420999999999</c:v>
                </c:pt>
                <c:pt idx="2737">
                  <c:v>11.8908</c:v>
                </c:pt>
                <c:pt idx="2738">
                  <c:v>11.765498000000001</c:v>
                </c:pt>
                <c:pt idx="2739">
                  <c:v>11.675762000000001</c:v>
                </c:pt>
                <c:pt idx="2740">
                  <c:v>11.595744</c:v>
                </c:pt>
                <c:pt idx="2741">
                  <c:v>11.498047</c:v>
                </c:pt>
                <c:pt idx="2742">
                  <c:v>11.367053</c:v>
                </c:pt>
                <c:pt idx="2743">
                  <c:v>11.333328</c:v>
                </c:pt>
                <c:pt idx="2744">
                  <c:v>11.27291</c:v>
                </c:pt>
                <c:pt idx="2745">
                  <c:v>11.134905</c:v>
                </c:pt>
                <c:pt idx="2746">
                  <c:v>11.153430999999999</c:v>
                </c:pt>
                <c:pt idx="2747">
                  <c:v>11.062199</c:v>
                </c:pt>
                <c:pt idx="2748">
                  <c:v>11.063798</c:v>
                </c:pt>
                <c:pt idx="2749">
                  <c:v>10.977608</c:v>
                </c:pt>
                <c:pt idx="2750">
                  <c:v>10.966125999999999</c:v>
                </c:pt>
                <c:pt idx="2751">
                  <c:v>10.945418</c:v>
                </c:pt>
                <c:pt idx="2752">
                  <c:v>10.963773</c:v>
                </c:pt>
                <c:pt idx="2753">
                  <c:v>10.867934999999999</c:v>
                </c:pt>
                <c:pt idx="2754">
                  <c:v>10.884601</c:v>
                </c:pt>
                <c:pt idx="2755">
                  <c:v>10.879045999999999</c:v>
                </c:pt>
                <c:pt idx="2756">
                  <c:v>10.887332000000001</c:v>
                </c:pt>
                <c:pt idx="2757">
                  <c:v>10.889873999999999</c:v>
                </c:pt>
                <c:pt idx="2758">
                  <c:v>10.886108</c:v>
                </c:pt>
                <c:pt idx="2759">
                  <c:v>10.903431999999999</c:v>
                </c:pt>
                <c:pt idx="2760">
                  <c:v>10.958596</c:v>
                </c:pt>
                <c:pt idx="2761">
                  <c:v>10.988054</c:v>
                </c:pt>
                <c:pt idx="2762">
                  <c:v>10.990877000000001</c:v>
                </c:pt>
                <c:pt idx="2763">
                  <c:v>11.049215999999999</c:v>
                </c:pt>
                <c:pt idx="2764">
                  <c:v>11.047711</c:v>
                </c:pt>
                <c:pt idx="2765">
                  <c:v>11.106597000000001</c:v>
                </c:pt>
                <c:pt idx="2766">
                  <c:v>11.167723000000001</c:v>
                </c:pt>
                <c:pt idx="2767">
                  <c:v>11.185117</c:v>
                </c:pt>
                <c:pt idx="2768">
                  <c:v>11.260598999999999</c:v>
                </c:pt>
                <c:pt idx="2769">
                  <c:v>11.26605</c:v>
                </c:pt>
                <c:pt idx="2770">
                  <c:v>11.343567999999999</c:v>
                </c:pt>
                <c:pt idx="2771">
                  <c:v>11.378606</c:v>
                </c:pt>
                <c:pt idx="2772">
                  <c:v>11.447725</c:v>
                </c:pt>
                <c:pt idx="2773">
                  <c:v>11.507715000000001</c:v>
                </c:pt>
                <c:pt idx="2774">
                  <c:v>11.562808</c:v>
                </c:pt>
                <c:pt idx="2775">
                  <c:v>11.590208000000001</c:v>
                </c:pt>
                <c:pt idx="2776">
                  <c:v>11.67548</c:v>
                </c:pt>
                <c:pt idx="2777">
                  <c:v>11.746935000000001</c:v>
                </c:pt>
                <c:pt idx="2778">
                  <c:v>11.794651999999999</c:v>
                </c:pt>
                <c:pt idx="2779">
                  <c:v>11.843856000000001</c:v>
                </c:pt>
                <c:pt idx="2780">
                  <c:v>11.944945000000001</c:v>
                </c:pt>
                <c:pt idx="2781">
                  <c:v>11.974914999999999</c:v>
                </c:pt>
                <c:pt idx="2782">
                  <c:v>12.036528000000001</c:v>
                </c:pt>
                <c:pt idx="2783">
                  <c:v>12.143135000000001</c:v>
                </c:pt>
                <c:pt idx="2784">
                  <c:v>12.184022000000001</c:v>
                </c:pt>
                <c:pt idx="2785">
                  <c:v>12.302894</c:v>
                </c:pt>
                <c:pt idx="2786">
                  <c:v>12.336831</c:v>
                </c:pt>
                <c:pt idx="2787">
                  <c:v>12.435150999999999</c:v>
                </c:pt>
                <c:pt idx="2788">
                  <c:v>12.492419999999999</c:v>
                </c:pt>
                <c:pt idx="2789">
                  <c:v>12.590384</c:v>
                </c:pt>
                <c:pt idx="2790">
                  <c:v>12.630434000000001</c:v>
                </c:pt>
                <c:pt idx="2791">
                  <c:v>12.705657</c:v>
                </c:pt>
                <c:pt idx="2792">
                  <c:v>12.783372</c:v>
                </c:pt>
                <c:pt idx="2793">
                  <c:v>12.834294</c:v>
                </c:pt>
                <c:pt idx="2794">
                  <c:v>12.911959</c:v>
                </c:pt>
                <c:pt idx="2795">
                  <c:v>12.942345</c:v>
                </c:pt>
                <c:pt idx="2796">
                  <c:v>13.045215000000001</c:v>
                </c:pt>
                <c:pt idx="2797">
                  <c:v>13.096724</c:v>
                </c:pt>
                <c:pt idx="2798">
                  <c:v>13.177732000000001</c:v>
                </c:pt>
                <c:pt idx="2799">
                  <c:v>13.190021</c:v>
                </c:pt>
                <c:pt idx="2800">
                  <c:v>13.26057</c:v>
                </c:pt>
                <c:pt idx="2801">
                  <c:v>13.340209999999999</c:v>
                </c:pt>
                <c:pt idx="2802">
                  <c:v>13.423074</c:v>
                </c:pt>
                <c:pt idx="2803">
                  <c:v>13.470582</c:v>
                </c:pt>
                <c:pt idx="2804">
                  <c:v>13.528580999999999</c:v>
                </c:pt>
                <c:pt idx="2805">
                  <c:v>13.595203</c:v>
                </c:pt>
                <c:pt idx="2806">
                  <c:v>13.668397000000001</c:v>
                </c:pt>
                <c:pt idx="2807">
                  <c:v>13.707491000000001</c:v>
                </c:pt>
                <c:pt idx="2808">
                  <c:v>13.757253</c:v>
                </c:pt>
                <c:pt idx="2809">
                  <c:v>13.81452</c:v>
                </c:pt>
                <c:pt idx="2810">
                  <c:v>13.886614999999999</c:v>
                </c:pt>
                <c:pt idx="2811">
                  <c:v>13.933828</c:v>
                </c:pt>
                <c:pt idx="2812">
                  <c:v>13.966937</c:v>
                </c:pt>
                <c:pt idx="2813">
                  <c:v>14.042036</c:v>
                </c:pt>
                <c:pt idx="2814">
                  <c:v>14.057238</c:v>
                </c:pt>
                <c:pt idx="2815">
                  <c:v>14.078555</c:v>
                </c:pt>
                <c:pt idx="2816">
                  <c:v>14.13916</c:v>
                </c:pt>
                <c:pt idx="2817">
                  <c:v>14.194188</c:v>
                </c:pt>
                <c:pt idx="2818">
                  <c:v>14.228087</c:v>
                </c:pt>
                <c:pt idx="2819">
                  <c:v>14.270685</c:v>
                </c:pt>
                <c:pt idx="2820">
                  <c:v>14.313921000000001</c:v>
                </c:pt>
                <c:pt idx="2821">
                  <c:v>14.330769</c:v>
                </c:pt>
                <c:pt idx="2822">
                  <c:v>14.388799000000001</c:v>
                </c:pt>
                <c:pt idx="2823">
                  <c:v>14.429697000000001</c:v>
                </c:pt>
                <c:pt idx="2824">
                  <c:v>14.442463999999999</c:v>
                </c:pt>
                <c:pt idx="2825">
                  <c:v>14.472715000000001</c:v>
                </c:pt>
                <c:pt idx="2826">
                  <c:v>14.528392</c:v>
                </c:pt>
                <c:pt idx="2827">
                  <c:v>14.543835</c:v>
                </c:pt>
                <c:pt idx="2828">
                  <c:v>14.581835999999999</c:v>
                </c:pt>
                <c:pt idx="2829">
                  <c:v>14.565934</c:v>
                </c:pt>
                <c:pt idx="2830">
                  <c:v>14.618721000000001</c:v>
                </c:pt>
                <c:pt idx="2831">
                  <c:v>14.622233</c:v>
                </c:pt>
                <c:pt idx="2832">
                  <c:v>14.602452</c:v>
                </c:pt>
                <c:pt idx="2833">
                  <c:v>14.629165</c:v>
                </c:pt>
                <c:pt idx="2834">
                  <c:v>14.633417</c:v>
                </c:pt>
                <c:pt idx="2835">
                  <c:v>14.70984</c:v>
                </c:pt>
                <c:pt idx="2836">
                  <c:v>14.66216</c:v>
                </c:pt>
                <c:pt idx="2837">
                  <c:v>14.686556</c:v>
                </c:pt>
                <c:pt idx="2838">
                  <c:v>14.686741</c:v>
                </c:pt>
                <c:pt idx="2839">
                  <c:v>14.708361999999999</c:v>
                </c:pt>
                <c:pt idx="2840">
                  <c:v>14.721297</c:v>
                </c:pt>
                <c:pt idx="2841">
                  <c:v>14.739496000000001</c:v>
                </c:pt>
                <c:pt idx="2842">
                  <c:v>14.742452</c:v>
                </c:pt>
                <c:pt idx="2843">
                  <c:v>14.742914000000001</c:v>
                </c:pt>
                <c:pt idx="2844">
                  <c:v>14.741066</c:v>
                </c:pt>
                <c:pt idx="2845">
                  <c:v>14.775335999999999</c:v>
                </c:pt>
                <c:pt idx="2846">
                  <c:v>14.771457</c:v>
                </c:pt>
                <c:pt idx="2847">
                  <c:v>14.776536999999999</c:v>
                </c:pt>
                <c:pt idx="2848">
                  <c:v>14.807568</c:v>
                </c:pt>
                <c:pt idx="2849">
                  <c:v>14.791314</c:v>
                </c:pt>
                <c:pt idx="2850">
                  <c:v>14.791129</c:v>
                </c:pt>
                <c:pt idx="2851">
                  <c:v>14.811354</c:v>
                </c:pt>
                <c:pt idx="2852">
                  <c:v>14.786695999999999</c:v>
                </c:pt>
                <c:pt idx="2853">
                  <c:v>14.811724</c:v>
                </c:pt>
                <c:pt idx="2854">
                  <c:v>14.816618</c:v>
                </c:pt>
                <c:pt idx="2855">
                  <c:v>14.802673</c:v>
                </c:pt>
                <c:pt idx="2856">
                  <c:v>14.806183000000001</c:v>
                </c:pt>
                <c:pt idx="2857">
                  <c:v>14.808122000000001</c:v>
                </c:pt>
                <c:pt idx="2858">
                  <c:v>14.803597</c:v>
                </c:pt>
                <c:pt idx="2859">
                  <c:v>14.830377</c:v>
                </c:pt>
                <c:pt idx="2860">
                  <c:v>14.861307</c:v>
                </c:pt>
                <c:pt idx="2861">
                  <c:v>14.816803</c:v>
                </c:pt>
                <c:pt idx="2862">
                  <c:v>14.852444</c:v>
                </c:pt>
                <c:pt idx="2863">
                  <c:v>14.835824000000001</c:v>
                </c:pt>
                <c:pt idx="2864">
                  <c:v>14.85069</c:v>
                </c:pt>
                <c:pt idx="2865">
                  <c:v>14.889187</c:v>
                </c:pt>
                <c:pt idx="2866">
                  <c:v>14.888541</c:v>
                </c:pt>
                <c:pt idx="2867">
                  <c:v>14.891310000000001</c:v>
                </c:pt>
                <c:pt idx="2868">
                  <c:v>14.905709999999999</c:v>
                </c:pt>
                <c:pt idx="2869">
                  <c:v>14.916694</c:v>
                </c:pt>
                <c:pt idx="2870">
                  <c:v>14.920477999999999</c:v>
                </c:pt>
                <c:pt idx="2871">
                  <c:v>14.947335000000001</c:v>
                </c:pt>
                <c:pt idx="2872">
                  <c:v>14.915309000000001</c:v>
                </c:pt>
                <c:pt idx="2873">
                  <c:v>14.96819</c:v>
                </c:pt>
                <c:pt idx="2874">
                  <c:v>14.918355</c:v>
                </c:pt>
                <c:pt idx="2875">
                  <c:v>14.953333000000001</c:v>
                </c:pt>
                <c:pt idx="2876">
                  <c:v>14.977601999999999</c:v>
                </c:pt>
                <c:pt idx="2877">
                  <c:v>15.005096</c:v>
                </c:pt>
                <c:pt idx="2878">
                  <c:v>15.002882</c:v>
                </c:pt>
                <c:pt idx="2879">
                  <c:v>15.003527999999999</c:v>
                </c:pt>
                <c:pt idx="2880">
                  <c:v>14.982676</c:v>
                </c:pt>
                <c:pt idx="2881">
                  <c:v>14.989043000000001</c:v>
                </c:pt>
                <c:pt idx="2882">
                  <c:v>15.011831000000001</c:v>
                </c:pt>
                <c:pt idx="2883">
                  <c:v>14.973818</c:v>
                </c:pt>
                <c:pt idx="2884">
                  <c:v>14.991903000000001</c:v>
                </c:pt>
                <c:pt idx="2885">
                  <c:v>15.006387999999999</c:v>
                </c:pt>
                <c:pt idx="2886">
                  <c:v>14.991994999999999</c:v>
                </c:pt>
                <c:pt idx="2887">
                  <c:v>15.000391</c:v>
                </c:pt>
                <c:pt idx="2888">
                  <c:v>15.028252</c:v>
                </c:pt>
                <c:pt idx="2889">
                  <c:v>15.024562</c:v>
                </c:pt>
                <c:pt idx="2890">
                  <c:v>14.983968000000001</c:v>
                </c:pt>
                <c:pt idx="2891">
                  <c:v>15.007403</c:v>
                </c:pt>
                <c:pt idx="2892">
                  <c:v>15.00362</c:v>
                </c:pt>
                <c:pt idx="2893">
                  <c:v>14.991073</c:v>
                </c:pt>
                <c:pt idx="2894">
                  <c:v>14.947519</c:v>
                </c:pt>
                <c:pt idx="2895">
                  <c:v>15.001590999999999</c:v>
                </c:pt>
                <c:pt idx="2896">
                  <c:v>14.9621</c:v>
                </c:pt>
                <c:pt idx="2897">
                  <c:v>14.959977</c:v>
                </c:pt>
                <c:pt idx="2898">
                  <c:v>14.993748</c:v>
                </c:pt>
                <c:pt idx="2899">
                  <c:v>14.981477</c:v>
                </c:pt>
                <c:pt idx="2900">
                  <c:v>14.963298999999999</c:v>
                </c:pt>
                <c:pt idx="2901">
                  <c:v>14.997992</c:v>
                </c:pt>
                <c:pt idx="2902">
                  <c:v>14.954071000000001</c:v>
                </c:pt>
                <c:pt idx="2903">
                  <c:v>14.936906</c:v>
                </c:pt>
                <c:pt idx="2904">
                  <c:v>14.971327</c:v>
                </c:pt>
                <c:pt idx="2905">
                  <c:v>14.973265</c:v>
                </c:pt>
                <c:pt idx="2906">
                  <c:v>14.941613</c:v>
                </c:pt>
                <c:pt idx="2907">
                  <c:v>14.966252000000001</c:v>
                </c:pt>
                <c:pt idx="2908">
                  <c:v>14.993378999999999</c:v>
                </c:pt>
                <c:pt idx="2909">
                  <c:v>14.961729999999999</c:v>
                </c:pt>
                <c:pt idx="2910">
                  <c:v>14.96819</c:v>
                </c:pt>
                <c:pt idx="2911">
                  <c:v>14.943828</c:v>
                </c:pt>
                <c:pt idx="2912">
                  <c:v>14.970865999999999</c:v>
                </c:pt>
                <c:pt idx="2913">
                  <c:v>14.958869999999999</c:v>
                </c:pt>
                <c:pt idx="2914">
                  <c:v>14.965145</c:v>
                </c:pt>
                <c:pt idx="2915">
                  <c:v>14.994763000000001</c:v>
                </c:pt>
                <c:pt idx="2916">
                  <c:v>14.972803000000001</c:v>
                </c:pt>
                <c:pt idx="2917">
                  <c:v>14.904878999999999</c:v>
                </c:pt>
                <c:pt idx="2918">
                  <c:v>14.946873</c:v>
                </c:pt>
                <c:pt idx="2919">
                  <c:v>14.938475</c:v>
                </c:pt>
                <c:pt idx="2920">
                  <c:v>14.897494999999999</c:v>
                </c:pt>
                <c:pt idx="2921">
                  <c:v>14.938198</c:v>
                </c:pt>
                <c:pt idx="2922">
                  <c:v>14.942812999999999</c:v>
                </c:pt>
                <c:pt idx="2923">
                  <c:v>14.91614</c:v>
                </c:pt>
                <c:pt idx="2924">
                  <c:v>14.900632999999999</c:v>
                </c:pt>
                <c:pt idx="2925">
                  <c:v>14.913556</c:v>
                </c:pt>
                <c:pt idx="2926">
                  <c:v>14.914756000000001</c:v>
                </c:pt>
                <c:pt idx="2927">
                  <c:v>14.922969999999999</c:v>
                </c:pt>
                <c:pt idx="2928">
                  <c:v>14.902386999999999</c:v>
                </c:pt>
                <c:pt idx="2929">
                  <c:v>14.877924999999999</c:v>
                </c:pt>
                <c:pt idx="2930">
                  <c:v>14.877186</c:v>
                </c:pt>
                <c:pt idx="2931">
                  <c:v>14.882078999999999</c:v>
                </c:pt>
                <c:pt idx="2932">
                  <c:v>14.891403</c:v>
                </c:pt>
                <c:pt idx="2933">
                  <c:v>14.891679999999999</c:v>
                </c:pt>
                <c:pt idx="2934">
                  <c:v>14.922969999999999</c:v>
                </c:pt>
                <c:pt idx="2935">
                  <c:v>14.898326000000001</c:v>
                </c:pt>
                <c:pt idx="2936">
                  <c:v>14.923432</c:v>
                </c:pt>
                <c:pt idx="2937">
                  <c:v>14.914847999999999</c:v>
                </c:pt>
                <c:pt idx="2938">
                  <c:v>14.918263</c:v>
                </c:pt>
                <c:pt idx="2939">
                  <c:v>14.968559000000001</c:v>
                </c:pt>
                <c:pt idx="2940">
                  <c:v>14.951672</c:v>
                </c:pt>
                <c:pt idx="2941">
                  <c:v>14.963391</c:v>
                </c:pt>
                <c:pt idx="2942">
                  <c:v>14.934599</c:v>
                </c:pt>
                <c:pt idx="2943">
                  <c:v>14.916048</c:v>
                </c:pt>
                <c:pt idx="2944">
                  <c:v>14.944381</c:v>
                </c:pt>
                <c:pt idx="2945">
                  <c:v>14.936537</c:v>
                </c:pt>
                <c:pt idx="2946">
                  <c:v>14.942259</c:v>
                </c:pt>
                <c:pt idx="2947">
                  <c:v>14.976955999999999</c:v>
                </c:pt>
                <c:pt idx="2948">
                  <c:v>14.959239</c:v>
                </c:pt>
                <c:pt idx="2949">
                  <c:v>14.951211000000001</c:v>
                </c:pt>
                <c:pt idx="2950">
                  <c:v>14.957578</c:v>
                </c:pt>
                <c:pt idx="2951">
                  <c:v>14.981938</c:v>
                </c:pt>
                <c:pt idx="2952">
                  <c:v>15.0122</c:v>
                </c:pt>
                <c:pt idx="2953">
                  <c:v>14.989134999999999</c:v>
                </c:pt>
                <c:pt idx="2954">
                  <c:v>15.000667999999999</c:v>
                </c:pt>
                <c:pt idx="2955">
                  <c:v>14.991441999999999</c:v>
                </c:pt>
                <c:pt idx="2956">
                  <c:v>14.994671</c:v>
                </c:pt>
                <c:pt idx="2957">
                  <c:v>15.013768000000001</c:v>
                </c:pt>
                <c:pt idx="2958">
                  <c:v>15.02899</c:v>
                </c:pt>
                <c:pt idx="2959">
                  <c:v>15.020503</c:v>
                </c:pt>
                <c:pt idx="2960">
                  <c:v>15.026038</c:v>
                </c:pt>
                <c:pt idx="2961">
                  <c:v>15.032956</c:v>
                </c:pt>
                <c:pt idx="2962">
                  <c:v>15.008787</c:v>
                </c:pt>
                <c:pt idx="2963">
                  <c:v>15.036277</c:v>
                </c:pt>
                <c:pt idx="2964">
                  <c:v>15.016813000000001</c:v>
                </c:pt>
                <c:pt idx="2965">
                  <c:v>15.057861000000001</c:v>
                </c:pt>
                <c:pt idx="2966">
                  <c:v>15.041535</c:v>
                </c:pt>
                <c:pt idx="2967">
                  <c:v>15.018841999999999</c:v>
                </c:pt>
                <c:pt idx="2968">
                  <c:v>15.025207999999999</c:v>
                </c:pt>
                <c:pt idx="2969">
                  <c:v>15.031019000000001</c:v>
                </c:pt>
                <c:pt idx="2970">
                  <c:v>15.0253</c:v>
                </c:pt>
                <c:pt idx="2971">
                  <c:v>15.024746</c:v>
                </c:pt>
                <c:pt idx="2972">
                  <c:v>15.026960000000001</c:v>
                </c:pt>
                <c:pt idx="2973">
                  <c:v>15.03148</c:v>
                </c:pt>
                <c:pt idx="2974">
                  <c:v>15.025669000000001</c:v>
                </c:pt>
                <c:pt idx="2975">
                  <c:v>15.023638999999999</c:v>
                </c:pt>
                <c:pt idx="2976">
                  <c:v>15.000576000000001</c:v>
                </c:pt>
                <c:pt idx="2977">
                  <c:v>15.005464999999999</c:v>
                </c:pt>
                <c:pt idx="2978">
                  <c:v>15.001405999999999</c:v>
                </c:pt>
                <c:pt idx="2979">
                  <c:v>15.039598</c:v>
                </c:pt>
                <c:pt idx="2980">
                  <c:v>15.002143999999999</c:v>
                </c:pt>
                <c:pt idx="2981">
                  <c:v>15.035724</c:v>
                </c:pt>
                <c:pt idx="2982">
                  <c:v>15.027053</c:v>
                </c:pt>
                <c:pt idx="2983">
                  <c:v>15.025669000000001</c:v>
                </c:pt>
                <c:pt idx="2984">
                  <c:v>14.997623000000001</c:v>
                </c:pt>
                <c:pt idx="2985">
                  <c:v>14.995685999999999</c:v>
                </c:pt>
                <c:pt idx="2986">
                  <c:v>15.00648</c:v>
                </c:pt>
                <c:pt idx="2987">
                  <c:v>14.997623000000001</c:v>
                </c:pt>
                <c:pt idx="2988">
                  <c:v>14.988674</c:v>
                </c:pt>
                <c:pt idx="2989">
                  <c:v>14.971603999999999</c:v>
                </c:pt>
                <c:pt idx="2990">
                  <c:v>14.955363</c:v>
                </c:pt>
                <c:pt idx="2991">
                  <c:v>14.96293</c:v>
                </c:pt>
                <c:pt idx="2992">
                  <c:v>14.997992</c:v>
                </c:pt>
                <c:pt idx="2993">
                  <c:v>14.984983</c:v>
                </c:pt>
                <c:pt idx="2994">
                  <c:v>14.990703999999999</c:v>
                </c:pt>
                <c:pt idx="2995">
                  <c:v>14.994394</c:v>
                </c:pt>
                <c:pt idx="2996">
                  <c:v>14.983968000000001</c:v>
                </c:pt>
                <c:pt idx="2997">
                  <c:v>15.002329</c:v>
                </c:pt>
                <c:pt idx="2998">
                  <c:v>14.953609999999999</c:v>
                </c:pt>
                <c:pt idx="2999">
                  <c:v>14.919001</c:v>
                </c:pt>
                <c:pt idx="3000">
                  <c:v>14.903772</c:v>
                </c:pt>
                <c:pt idx="3001">
                  <c:v>14.939029</c:v>
                </c:pt>
                <c:pt idx="3002">
                  <c:v>14.872201</c:v>
                </c:pt>
                <c:pt idx="3003">
                  <c:v>14.771549</c:v>
                </c:pt>
                <c:pt idx="3004">
                  <c:v>14.634249000000001</c:v>
                </c:pt>
                <c:pt idx="3005">
                  <c:v>14.465313999999999</c:v>
                </c:pt>
                <c:pt idx="3006">
                  <c:v>14.287258</c:v>
                </c:pt>
                <c:pt idx="3007">
                  <c:v>14.072808999999999</c:v>
                </c:pt>
                <c:pt idx="3008">
                  <c:v>13.830667</c:v>
                </c:pt>
                <c:pt idx="3009">
                  <c:v>13.570211</c:v>
                </c:pt>
                <c:pt idx="3010">
                  <c:v>13.389784000000001</c:v>
                </c:pt>
                <c:pt idx="3011">
                  <c:v>13.113953</c:v>
                </c:pt>
                <c:pt idx="3012">
                  <c:v>12.889865</c:v>
                </c:pt>
                <c:pt idx="3013">
                  <c:v>12.635941000000001</c:v>
                </c:pt>
                <c:pt idx="3014">
                  <c:v>12.328977999999999</c:v>
                </c:pt>
                <c:pt idx="3015">
                  <c:v>12.091945000000001</c:v>
                </c:pt>
                <c:pt idx="3016">
                  <c:v>11.825768999999999</c:v>
                </c:pt>
                <c:pt idx="3017">
                  <c:v>11.601092</c:v>
                </c:pt>
                <c:pt idx="3018">
                  <c:v>11.339810999999999</c:v>
                </c:pt>
                <c:pt idx="3019">
                  <c:v>11.130955999999999</c:v>
                </c:pt>
                <c:pt idx="3020">
                  <c:v>10.872643</c:v>
                </c:pt>
                <c:pt idx="3021">
                  <c:v>10.660193</c:v>
                </c:pt>
                <c:pt idx="3022">
                  <c:v>10.452897999999999</c:v>
                </c:pt>
                <c:pt idx="3023">
                  <c:v>10.249734</c:v>
                </c:pt>
                <c:pt idx="3024">
                  <c:v>9.9589829999999999</c:v>
                </c:pt>
                <c:pt idx="3025">
                  <c:v>9.7142230000000005</c:v>
                </c:pt>
                <c:pt idx="3026">
                  <c:v>9.5384679999999999</c:v>
                </c:pt>
                <c:pt idx="3027">
                  <c:v>9.3119859999999992</c:v>
                </c:pt>
                <c:pt idx="3028">
                  <c:v>9.0774600000000003</c:v>
                </c:pt>
                <c:pt idx="3029">
                  <c:v>8.8742359999999998</c:v>
                </c:pt>
                <c:pt idx="3030">
                  <c:v>8.6918450000000007</c:v>
                </c:pt>
                <c:pt idx="3031">
                  <c:v>8.5174819999999993</c:v>
                </c:pt>
                <c:pt idx="3032">
                  <c:v>8.3385820000000006</c:v>
                </c:pt>
                <c:pt idx="3033">
                  <c:v>8.1178109999999997</c:v>
                </c:pt>
                <c:pt idx="3034">
                  <c:v>7.8640179999999997</c:v>
                </c:pt>
                <c:pt idx="3035">
                  <c:v>7.6846319999999997</c:v>
                </c:pt>
                <c:pt idx="3036">
                  <c:v>7.4809549999999998</c:v>
                </c:pt>
                <c:pt idx="3037">
                  <c:v>7.2792779999999997</c:v>
                </c:pt>
                <c:pt idx="3038">
                  <c:v>7.0735599999999996</c:v>
                </c:pt>
                <c:pt idx="3039">
                  <c:v>6.9213180000000003</c:v>
                </c:pt>
                <c:pt idx="3040">
                  <c:v>6.7269610000000002</c:v>
                </c:pt>
                <c:pt idx="3041">
                  <c:v>6.5331859999999997</c:v>
                </c:pt>
                <c:pt idx="3042">
                  <c:v>6.3554040000000001</c:v>
                </c:pt>
                <c:pt idx="3043">
                  <c:v>6.1489320000000003</c:v>
                </c:pt>
                <c:pt idx="3044">
                  <c:v>6.0091099999999997</c:v>
                </c:pt>
                <c:pt idx="3045">
                  <c:v>5.8800970000000001</c:v>
                </c:pt>
                <c:pt idx="3046">
                  <c:v>5.7466549999999996</c:v>
                </c:pt>
                <c:pt idx="3047">
                  <c:v>5.6267529999999999</c:v>
                </c:pt>
                <c:pt idx="3048">
                  <c:v>5.503298</c:v>
                </c:pt>
                <c:pt idx="3049">
                  <c:v>5.3686389999999999</c:v>
                </c:pt>
                <c:pt idx="3050">
                  <c:v>5.258</c:v>
                </c:pt>
                <c:pt idx="3051">
                  <c:v>5.141972</c:v>
                </c:pt>
                <c:pt idx="3052">
                  <c:v>4.9998969999999998</c:v>
                </c:pt>
                <c:pt idx="3053">
                  <c:v>4.8691690000000003</c:v>
                </c:pt>
                <c:pt idx="3054">
                  <c:v>4.7204949999999997</c:v>
                </c:pt>
                <c:pt idx="3055">
                  <c:v>4.600562</c:v>
                </c:pt>
                <c:pt idx="3056">
                  <c:v>4.4917360000000004</c:v>
                </c:pt>
                <c:pt idx="3057">
                  <c:v>4.3608729999999998</c:v>
                </c:pt>
                <c:pt idx="3058">
                  <c:v>4.2258370000000003</c:v>
                </c:pt>
                <c:pt idx="3059">
                  <c:v>4.1308299999999996</c:v>
                </c:pt>
                <c:pt idx="3060">
                  <c:v>4.011228</c:v>
                </c:pt>
                <c:pt idx="3061">
                  <c:v>3.9200179999999998</c:v>
                </c:pt>
                <c:pt idx="3062">
                  <c:v>3.8015590000000001</c:v>
                </c:pt>
                <c:pt idx="3063">
                  <c:v>3.698156</c:v>
                </c:pt>
                <c:pt idx="3064">
                  <c:v>3.6019230000000002</c:v>
                </c:pt>
                <c:pt idx="3065">
                  <c:v>3.488356</c:v>
                </c:pt>
                <c:pt idx="3066">
                  <c:v>3.3964210000000001</c:v>
                </c:pt>
                <c:pt idx="3067">
                  <c:v>3.3139259999999999</c:v>
                </c:pt>
                <c:pt idx="3068">
                  <c:v>3.252033</c:v>
                </c:pt>
                <c:pt idx="3069">
                  <c:v>3.1955019999999998</c:v>
                </c:pt>
                <c:pt idx="3070">
                  <c:v>3.1298539999999999</c:v>
                </c:pt>
                <c:pt idx="3071">
                  <c:v>3.040594</c:v>
                </c:pt>
                <c:pt idx="3072">
                  <c:v>2.9934029999999998</c:v>
                </c:pt>
                <c:pt idx="3073">
                  <c:v>2.9533510000000001</c:v>
                </c:pt>
                <c:pt idx="3074">
                  <c:v>2.8919350000000001</c:v>
                </c:pt>
                <c:pt idx="3075">
                  <c:v>2.8043339999999999</c:v>
                </c:pt>
                <c:pt idx="3076">
                  <c:v>2.7256170000000002</c:v>
                </c:pt>
                <c:pt idx="3077">
                  <c:v>2.6371579999999999</c:v>
                </c:pt>
                <c:pt idx="3078">
                  <c:v>2.5732910000000002</c:v>
                </c:pt>
                <c:pt idx="3079">
                  <c:v>2.5195129999999999</c:v>
                </c:pt>
                <c:pt idx="3080">
                  <c:v>2.465427</c:v>
                </c:pt>
                <c:pt idx="3081">
                  <c:v>2.3928630000000002</c:v>
                </c:pt>
                <c:pt idx="3082">
                  <c:v>2.348074</c:v>
                </c:pt>
                <c:pt idx="3083">
                  <c:v>2.261514</c:v>
                </c:pt>
                <c:pt idx="3084">
                  <c:v>2.206375</c:v>
                </c:pt>
                <c:pt idx="3085">
                  <c:v>2.133718</c:v>
                </c:pt>
                <c:pt idx="3086">
                  <c:v>2.0895600000000001</c:v>
                </c:pt>
                <c:pt idx="3087">
                  <c:v>2.0283720000000001</c:v>
                </c:pt>
                <c:pt idx="3088">
                  <c:v>1.9722839999999999</c:v>
                </c:pt>
                <c:pt idx="3089">
                  <c:v>1.946202</c:v>
                </c:pt>
                <c:pt idx="3090">
                  <c:v>1.9067289999999999</c:v>
                </c:pt>
                <c:pt idx="3091">
                  <c:v>1.8879250000000001</c:v>
                </c:pt>
                <c:pt idx="3092">
                  <c:v>1.844009</c:v>
                </c:pt>
                <c:pt idx="3093">
                  <c:v>1.803334</c:v>
                </c:pt>
                <c:pt idx="3094">
                  <c:v>1.7851109999999999</c:v>
                </c:pt>
                <c:pt idx="3095">
                  <c:v>1.72994</c:v>
                </c:pt>
                <c:pt idx="3096">
                  <c:v>1.7106269999999999</c:v>
                </c:pt>
                <c:pt idx="3097">
                  <c:v>1.668939</c:v>
                </c:pt>
                <c:pt idx="3098">
                  <c:v>1.6539569999999999</c:v>
                </c:pt>
                <c:pt idx="3099">
                  <c:v>1.6187640000000001</c:v>
                </c:pt>
                <c:pt idx="3100">
                  <c:v>1.6075250000000001</c:v>
                </c:pt>
                <c:pt idx="3101">
                  <c:v>1.5738030000000001</c:v>
                </c:pt>
                <c:pt idx="3102">
                  <c:v>1.5427390000000001</c:v>
                </c:pt>
                <c:pt idx="3103">
                  <c:v>1.528537</c:v>
                </c:pt>
                <c:pt idx="3104">
                  <c:v>1.49638</c:v>
                </c:pt>
                <c:pt idx="3105">
                  <c:v>1.4747760000000001</c:v>
                </c:pt>
                <c:pt idx="3106">
                  <c:v>1.4555359999999999</c:v>
                </c:pt>
                <c:pt idx="3107">
                  <c:v>1.4195199999999999</c:v>
                </c:pt>
                <c:pt idx="3108">
                  <c:v>1.4020520000000001</c:v>
                </c:pt>
                <c:pt idx="3109">
                  <c:v>1.375502</c:v>
                </c:pt>
                <c:pt idx="3110">
                  <c:v>1.36188</c:v>
                </c:pt>
                <c:pt idx="3111">
                  <c:v>1.316368</c:v>
                </c:pt>
                <c:pt idx="3112">
                  <c:v>1.307679</c:v>
                </c:pt>
                <c:pt idx="3113">
                  <c:v>1.282203</c:v>
                </c:pt>
                <c:pt idx="3114">
                  <c:v>1.271636</c:v>
                </c:pt>
                <c:pt idx="3115">
                  <c:v>1.2500070000000001</c:v>
                </c:pt>
                <c:pt idx="3116">
                  <c:v>1.2266969999999999</c:v>
                </c:pt>
                <c:pt idx="3117">
                  <c:v>1.195184</c:v>
                </c:pt>
                <c:pt idx="3118">
                  <c:v>1.1909350000000001</c:v>
                </c:pt>
                <c:pt idx="3119">
                  <c:v>1.1732499999999999</c:v>
                </c:pt>
                <c:pt idx="3120">
                  <c:v>1.153883</c:v>
                </c:pt>
                <c:pt idx="3121">
                  <c:v>1.129969</c:v>
                </c:pt>
                <c:pt idx="3122">
                  <c:v>1.1284860000000001</c:v>
                </c:pt>
                <c:pt idx="3123">
                  <c:v>1.0912249999999999</c:v>
                </c:pt>
                <c:pt idx="3124">
                  <c:v>1.0807469999999999</c:v>
                </c:pt>
                <c:pt idx="3125">
                  <c:v>1.0647329999999999</c:v>
                </c:pt>
                <c:pt idx="3126">
                  <c:v>1.0506949999999999</c:v>
                </c:pt>
                <c:pt idx="3127">
                  <c:v>1.035172</c:v>
                </c:pt>
                <c:pt idx="3128">
                  <c:v>1.00709</c:v>
                </c:pt>
                <c:pt idx="3129">
                  <c:v>1.0085740000000001</c:v>
                </c:pt>
                <c:pt idx="3130">
                  <c:v>0.98464200000000002</c:v>
                </c:pt>
                <c:pt idx="3131">
                  <c:v>0.97742200000000001</c:v>
                </c:pt>
                <c:pt idx="3132">
                  <c:v>0.95971799999999996</c:v>
                </c:pt>
                <c:pt idx="3133">
                  <c:v>0.92410800000000004</c:v>
                </c:pt>
                <c:pt idx="3134">
                  <c:v>0.93043900000000002</c:v>
                </c:pt>
                <c:pt idx="3135">
                  <c:v>0.91431399999999996</c:v>
                </c:pt>
                <c:pt idx="3136">
                  <c:v>0.896505</c:v>
                </c:pt>
                <c:pt idx="3137">
                  <c:v>0.87948700000000002</c:v>
                </c:pt>
                <c:pt idx="3138">
                  <c:v>0.87978299999999998</c:v>
                </c:pt>
                <c:pt idx="3139">
                  <c:v>0.866425</c:v>
                </c:pt>
                <c:pt idx="3140">
                  <c:v>0.83149099999999998</c:v>
                </c:pt>
                <c:pt idx="3141">
                  <c:v>0.83079800000000004</c:v>
                </c:pt>
                <c:pt idx="3142">
                  <c:v>0.792987</c:v>
                </c:pt>
                <c:pt idx="3143">
                  <c:v>0.78417599999999998</c:v>
                </c:pt>
                <c:pt idx="3144">
                  <c:v>0.79120500000000005</c:v>
                </c:pt>
                <c:pt idx="3145">
                  <c:v>0.77685000000000004</c:v>
                </c:pt>
                <c:pt idx="3146">
                  <c:v>0.75962399999999997</c:v>
                </c:pt>
                <c:pt idx="3147">
                  <c:v>0.73368199999999995</c:v>
                </c:pt>
                <c:pt idx="3148">
                  <c:v>0.73794000000000004</c:v>
                </c:pt>
                <c:pt idx="3149">
                  <c:v>0.73912800000000001</c:v>
                </c:pt>
                <c:pt idx="3150">
                  <c:v>0.70694500000000005</c:v>
                </c:pt>
                <c:pt idx="3151">
                  <c:v>0.69644700000000004</c:v>
                </c:pt>
                <c:pt idx="3152">
                  <c:v>0.68119399999999997</c:v>
                </c:pt>
                <c:pt idx="3153">
                  <c:v>0.673072</c:v>
                </c:pt>
                <c:pt idx="3154">
                  <c:v>0.66415800000000003</c:v>
                </c:pt>
                <c:pt idx="3155">
                  <c:v>0.67386500000000005</c:v>
                </c:pt>
                <c:pt idx="3156">
                  <c:v>0.65464800000000001</c:v>
                </c:pt>
                <c:pt idx="3157">
                  <c:v>0.66138399999999997</c:v>
                </c:pt>
                <c:pt idx="3158">
                  <c:v>0.64999200000000001</c:v>
                </c:pt>
                <c:pt idx="3159">
                  <c:v>0.63770800000000005</c:v>
                </c:pt>
                <c:pt idx="3160">
                  <c:v>0.61957799999999996</c:v>
                </c:pt>
                <c:pt idx="3161">
                  <c:v>0.61363299999999998</c:v>
                </c:pt>
                <c:pt idx="3162">
                  <c:v>0.58747499999999997</c:v>
                </c:pt>
                <c:pt idx="3163">
                  <c:v>0.58985299999999996</c:v>
                </c:pt>
                <c:pt idx="3164">
                  <c:v>0.56210599999999999</c:v>
                </c:pt>
                <c:pt idx="3165">
                  <c:v>0.587673</c:v>
                </c:pt>
                <c:pt idx="3166">
                  <c:v>0.57300700000000004</c:v>
                </c:pt>
                <c:pt idx="3167">
                  <c:v>0.56438500000000003</c:v>
                </c:pt>
                <c:pt idx="3168">
                  <c:v>0.54416699999999996</c:v>
                </c:pt>
                <c:pt idx="3169">
                  <c:v>0.54713999999999996</c:v>
                </c:pt>
                <c:pt idx="3170">
                  <c:v>0.52662299999999995</c:v>
                </c:pt>
                <c:pt idx="3171">
                  <c:v>0.52890300000000001</c:v>
                </c:pt>
                <c:pt idx="3172">
                  <c:v>0.51512500000000006</c:v>
                </c:pt>
                <c:pt idx="3173">
                  <c:v>0.51571900000000004</c:v>
                </c:pt>
                <c:pt idx="3174">
                  <c:v>0.48012899999999997</c:v>
                </c:pt>
                <c:pt idx="3175">
                  <c:v>0.48617700000000003</c:v>
                </c:pt>
                <c:pt idx="3176">
                  <c:v>0.47160299999999999</c:v>
                </c:pt>
                <c:pt idx="3177">
                  <c:v>0.458812</c:v>
                </c:pt>
                <c:pt idx="3178">
                  <c:v>0.453953</c:v>
                </c:pt>
                <c:pt idx="3179">
                  <c:v>0.44869799999999999</c:v>
                </c:pt>
                <c:pt idx="3180">
                  <c:v>0.45246599999999998</c:v>
                </c:pt>
                <c:pt idx="3181">
                  <c:v>0.43362499999999998</c:v>
                </c:pt>
                <c:pt idx="3182">
                  <c:v>0.42410500000000001</c:v>
                </c:pt>
                <c:pt idx="3183">
                  <c:v>0.40873199999999998</c:v>
                </c:pt>
                <c:pt idx="3184">
                  <c:v>0.41527799999999998</c:v>
                </c:pt>
                <c:pt idx="3185">
                  <c:v>0.39901300000000001</c:v>
                </c:pt>
                <c:pt idx="3186">
                  <c:v>0.38006699999999999</c:v>
                </c:pt>
                <c:pt idx="3187">
                  <c:v>0.36985000000000001</c:v>
                </c:pt>
                <c:pt idx="3188">
                  <c:v>0.36905700000000002</c:v>
                </c:pt>
                <c:pt idx="3189">
                  <c:v>0.35129899999999997</c:v>
                </c:pt>
                <c:pt idx="3190">
                  <c:v>0.35506900000000002</c:v>
                </c:pt>
                <c:pt idx="3191">
                  <c:v>0.33324199999999998</c:v>
                </c:pt>
                <c:pt idx="3192">
                  <c:v>0.331258</c:v>
                </c:pt>
                <c:pt idx="3193">
                  <c:v>0.34415600000000002</c:v>
                </c:pt>
                <c:pt idx="3194">
                  <c:v>0.331258</c:v>
                </c:pt>
                <c:pt idx="3195">
                  <c:v>0.33492899999999998</c:v>
                </c:pt>
                <c:pt idx="3196">
                  <c:v>0.32262600000000002</c:v>
                </c:pt>
                <c:pt idx="3197">
                  <c:v>0.334036</c:v>
                </c:pt>
                <c:pt idx="3198">
                  <c:v>0.31052000000000002</c:v>
                </c:pt>
                <c:pt idx="3199">
                  <c:v>0.311413</c:v>
                </c:pt>
                <c:pt idx="3200">
                  <c:v>0.28988000000000003</c:v>
                </c:pt>
                <c:pt idx="3201">
                  <c:v>2.7918999999999999E-2</c:v>
                </c:pt>
                <c:pt idx="3202">
                  <c:v>2.6329000000000002E-2</c:v>
                </c:pt>
                <c:pt idx="3203">
                  <c:v>3.3980999999999997E-2</c:v>
                </c:pt>
                <c:pt idx="3204">
                  <c:v>1.5299E-2</c:v>
                </c:pt>
                <c:pt idx="3205">
                  <c:v>4.65E-2</c:v>
                </c:pt>
                <c:pt idx="3206">
                  <c:v>5.0771999999999998E-2</c:v>
                </c:pt>
                <c:pt idx="3207">
                  <c:v>5.3255999999999998E-2</c:v>
                </c:pt>
                <c:pt idx="3208">
                  <c:v>3.6762999999999997E-2</c:v>
                </c:pt>
                <c:pt idx="3209">
                  <c:v>3.4675999999999998E-2</c:v>
                </c:pt>
                <c:pt idx="3210">
                  <c:v>5.5939000000000003E-2</c:v>
                </c:pt>
                <c:pt idx="3211">
                  <c:v>3.7359000000000003E-2</c:v>
                </c:pt>
                <c:pt idx="3212">
                  <c:v>3.8352999999999998E-2</c:v>
                </c:pt>
                <c:pt idx="3213">
                  <c:v>5.4349000000000001E-2</c:v>
                </c:pt>
                <c:pt idx="3214">
                  <c:v>4.3718E-2</c:v>
                </c:pt>
                <c:pt idx="3215">
                  <c:v>6.1998999999999999E-2</c:v>
                </c:pt>
                <c:pt idx="3216">
                  <c:v>3.5569999999999997E-2</c:v>
                </c:pt>
                <c:pt idx="3217">
                  <c:v>4.3916999999999998E-2</c:v>
                </c:pt>
                <c:pt idx="3218">
                  <c:v>3.4576999999999997E-2</c:v>
                </c:pt>
                <c:pt idx="3219">
                  <c:v>5.9813999999999999E-2</c:v>
                </c:pt>
                <c:pt idx="3220">
                  <c:v>5.4051000000000002E-2</c:v>
                </c:pt>
                <c:pt idx="3221">
                  <c:v>6.6270999999999997E-2</c:v>
                </c:pt>
                <c:pt idx="3222">
                  <c:v>5.6734E-2</c:v>
                </c:pt>
                <c:pt idx="3223">
                  <c:v>6.6669000000000006E-2</c:v>
                </c:pt>
                <c:pt idx="3224">
                  <c:v>4.8785000000000002E-2</c:v>
                </c:pt>
                <c:pt idx="3225">
                  <c:v>4.8785000000000002E-2</c:v>
                </c:pt>
                <c:pt idx="3226">
                  <c:v>4.6599000000000002E-2</c:v>
                </c:pt>
                <c:pt idx="3227">
                  <c:v>5.6633999999999997E-2</c:v>
                </c:pt>
                <c:pt idx="3228">
                  <c:v>7.8988000000000003E-2</c:v>
                </c:pt>
                <c:pt idx="3229">
                  <c:v>7.0741999999999999E-2</c:v>
                </c:pt>
                <c:pt idx="3230">
                  <c:v>4.1234E-2</c:v>
                </c:pt>
                <c:pt idx="3231">
                  <c:v>7.3921000000000001E-2</c:v>
                </c:pt>
                <c:pt idx="3232">
                  <c:v>6.6171999999999995E-2</c:v>
                </c:pt>
                <c:pt idx="3233">
                  <c:v>4.9778999999999997E-2</c:v>
                </c:pt>
                <c:pt idx="3234">
                  <c:v>7.1337999999999999E-2</c:v>
                </c:pt>
                <c:pt idx="3235">
                  <c:v>5.7329999999999999E-2</c:v>
                </c:pt>
                <c:pt idx="3236">
                  <c:v>7.1040000000000006E-2</c:v>
                </c:pt>
                <c:pt idx="3237">
                  <c:v>5.5143999999999999E-2</c:v>
                </c:pt>
                <c:pt idx="3238">
                  <c:v>6.1005999999999998E-2</c:v>
                </c:pt>
                <c:pt idx="3239">
                  <c:v>4.9480999999999997E-2</c:v>
                </c:pt>
                <c:pt idx="3240">
                  <c:v>5.1766E-2</c:v>
                </c:pt>
                <c:pt idx="3241">
                  <c:v>6.3490000000000005E-2</c:v>
                </c:pt>
                <c:pt idx="3242">
                  <c:v>4.9877999999999999E-2</c:v>
                </c:pt>
                <c:pt idx="3243">
                  <c:v>5.8521999999999998E-2</c:v>
                </c:pt>
                <c:pt idx="3244">
                  <c:v>5.6335999999999997E-2</c:v>
                </c:pt>
                <c:pt idx="3245">
                  <c:v>5.8918999999999999E-2</c:v>
                </c:pt>
                <c:pt idx="3246">
                  <c:v>5.6037999999999998E-2</c:v>
                </c:pt>
                <c:pt idx="3247">
                  <c:v>6.5775E-2</c:v>
                </c:pt>
                <c:pt idx="3248">
                  <c:v>6.0807E-2</c:v>
                </c:pt>
                <c:pt idx="3249">
                  <c:v>7.1238999999999997E-2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48A-4262-9730-2A5158E79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7325464"/>
        <c:axId val="617326248"/>
      </c:scatterChart>
      <c:valAx>
        <c:axId val="617325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 smtClean="0"/>
                  <a:t>Time (s)</a:t>
                </a:r>
                <a:endParaRPr lang="en-US" sz="11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326248"/>
        <c:crosses val="autoZero"/>
        <c:crossBetween val="midCat"/>
      </c:valAx>
      <c:valAx>
        <c:axId val="61732624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 smtClean="0"/>
                  <a:t>Displacement (um)</a:t>
                </a:r>
                <a:endParaRPr lang="en-US" sz="11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3254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Displacement</a:t>
            </a:r>
            <a:r>
              <a:rPr lang="en-US" baseline="0"/>
              <a:t> by controlling Ni-Cr coil under 1000N pre-load</a:t>
            </a:r>
            <a:endParaRPr lang="en-US"/>
          </a:p>
        </c:rich>
      </c:tx>
      <c:layout>
        <c:manualLayout>
          <c:xMode val="edge"/>
          <c:yMode val="edge"/>
          <c:x val="0.14013747052545886"/>
          <c:y val="2.27202522723233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952579994955662"/>
          <c:y val="0.14546656425657067"/>
          <c:w val="0.83301094860180991"/>
          <c:h val="0.65538118142926483"/>
        </c:manualLayout>
      </c:layout>
      <c:scatterChart>
        <c:scatterStyle val="lineMarker"/>
        <c:varyColors val="0"/>
        <c:ser>
          <c:idx val="0"/>
          <c:order val="0"/>
          <c:tx>
            <c:v>Desired Position (µm)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[Data_1000N.xlsx]sheet1!$A$1700:$A$2168</c:f>
              <c:numCache>
                <c:formatCode>General</c:formatCode>
                <c:ptCount val="469"/>
                <c:pt idx="0">
                  <c:v>1372.1</c:v>
                </c:pt>
                <c:pt idx="1">
                  <c:v>1373.2</c:v>
                </c:pt>
                <c:pt idx="2">
                  <c:v>1374.5</c:v>
                </c:pt>
                <c:pt idx="3">
                  <c:v>1375.5</c:v>
                </c:pt>
                <c:pt idx="4">
                  <c:v>1376.8</c:v>
                </c:pt>
                <c:pt idx="5">
                  <c:v>1377.85</c:v>
                </c:pt>
                <c:pt idx="6">
                  <c:v>1379.1</c:v>
                </c:pt>
                <c:pt idx="7">
                  <c:v>1380.05</c:v>
                </c:pt>
                <c:pt idx="8">
                  <c:v>1381.25</c:v>
                </c:pt>
                <c:pt idx="9">
                  <c:v>1382.5</c:v>
                </c:pt>
                <c:pt idx="10">
                  <c:v>1383.35</c:v>
                </c:pt>
                <c:pt idx="11">
                  <c:v>1384.5</c:v>
                </c:pt>
                <c:pt idx="12">
                  <c:v>1385.9</c:v>
                </c:pt>
                <c:pt idx="13">
                  <c:v>1387.05</c:v>
                </c:pt>
                <c:pt idx="14">
                  <c:v>1388.25</c:v>
                </c:pt>
                <c:pt idx="15">
                  <c:v>1389.2</c:v>
                </c:pt>
                <c:pt idx="16">
                  <c:v>1390.8</c:v>
                </c:pt>
                <c:pt idx="17">
                  <c:v>1392</c:v>
                </c:pt>
                <c:pt idx="18">
                  <c:v>1393.35</c:v>
                </c:pt>
                <c:pt idx="19">
                  <c:v>1394.5</c:v>
                </c:pt>
                <c:pt idx="20">
                  <c:v>1395.8</c:v>
                </c:pt>
                <c:pt idx="21">
                  <c:v>1397.2</c:v>
                </c:pt>
                <c:pt idx="22">
                  <c:v>1398.55</c:v>
                </c:pt>
                <c:pt idx="23">
                  <c:v>1399.45</c:v>
                </c:pt>
                <c:pt idx="24">
                  <c:v>1401.1</c:v>
                </c:pt>
                <c:pt idx="25">
                  <c:v>1402.55</c:v>
                </c:pt>
                <c:pt idx="26">
                  <c:v>1404.6</c:v>
                </c:pt>
                <c:pt idx="27">
                  <c:v>1406.5</c:v>
                </c:pt>
                <c:pt idx="28">
                  <c:v>1408.25</c:v>
                </c:pt>
                <c:pt idx="29">
                  <c:v>1409.95</c:v>
                </c:pt>
                <c:pt idx="30">
                  <c:v>1411.7</c:v>
                </c:pt>
                <c:pt idx="31">
                  <c:v>1413.25</c:v>
                </c:pt>
                <c:pt idx="32">
                  <c:v>1414.75</c:v>
                </c:pt>
                <c:pt idx="33">
                  <c:v>1416.05</c:v>
                </c:pt>
                <c:pt idx="34">
                  <c:v>1417.25</c:v>
                </c:pt>
                <c:pt idx="35">
                  <c:v>1418.5</c:v>
                </c:pt>
                <c:pt idx="36">
                  <c:v>1419.9</c:v>
                </c:pt>
                <c:pt idx="37">
                  <c:v>1420.8</c:v>
                </c:pt>
                <c:pt idx="38">
                  <c:v>1422.1</c:v>
                </c:pt>
                <c:pt idx="39">
                  <c:v>1422.95</c:v>
                </c:pt>
                <c:pt idx="40">
                  <c:v>1424.35</c:v>
                </c:pt>
                <c:pt idx="41">
                  <c:v>1425.7</c:v>
                </c:pt>
                <c:pt idx="42">
                  <c:v>1427</c:v>
                </c:pt>
                <c:pt idx="43">
                  <c:v>1427.85</c:v>
                </c:pt>
                <c:pt idx="44">
                  <c:v>1429.2</c:v>
                </c:pt>
                <c:pt idx="45">
                  <c:v>1430.25</c:v>
                </c:pt>
                <c:pt idx="46">
                  <c:v>1431.6</c:v>
                </c:pt>
                <c:pt idx="47">
                  <c:v>1432.8</c:v>
                </c:pt>
                <c:pt idx="48">
                  <c:v>1434.25</c:v>
                </c:pt>
                <c:pt idx="49">
                  <c:v>1435.45</c:v>
                </c:pt>
                <c:pt idx="50">
                  <c:v>1436.7</c:v>
                </c:pt>
                <c:pt idx="51">
                  <c:v>1437.65</c:v>
                </c:pt>
                <c:pt idx="52">
                  <c:v>1439.15</c:v>
                </c:pt>
                <c:pt idx="53">
                  <c:v>1440.4</c:v>
                </c:pt>
                <c:pt idx="54">
                  <c:v>1441.8</c:v>
                </c:pt>
                <c:pt idx="55">
                  <c:v>1443.05</c:v>
                </c:pt>
                <c:pt idx="56">
                  <c:v>1444.4</c:v>
                </c:pt>
                <c:pt idx="57">
                  <c:v>1445.55</c:v>
                </c:pt>
                <c:pt idx="58">
                  <c:v>1446.95</c:v>
                </c:pt>
                <c:pt idx="59">
                  <c:v>1448.2</c:v>
                </c:pt>
                <c:pt idx="60">
                  <c:v>1449.35</c:v>
                </c:pt>
                <c:pt idx="61">
                  <c:v>1450.25</c:v>
                </c:pt>
                <c:pt idx="62">
                  <c:v>1451.6</c:v>
                </c:pt>
                <c:pt idx="63">
                  <c:v>1452.45</c:v>
                </c:pt>
                <c:pt idx="64">
                  <c:v>1453.9</c:v>
                </c:pt>
                <c:pt idx="65">
                  <c:v>1454.8</c:v>
                </c:pt>
                <c:pt idx="66">
                  <c:v>1456.2</c:v>
                </c:pt>
                <c:pt idx="67">
                  <c:v>1457.55</c:v>
                </c:pt>
                <c:pt idx="68">
                  <c:v>1459</c:v>
                </c:pt>
                <c:pt idx="69">
                  <c:v>1459.85</c:v>
                </c:pt>
                <c:pt idx="70">
                  <c:v>1461.3</c:v>
                </c:pt>
                <c:pt idx="71">
                  <c:v>1462.6</c:v>
                </c:pt>
                <c:pt idx="72">
                  <c:v>1463.95</c:v>
                </c:pt>
                <c:pt idx="73">
                  <c:v>1464.85</c:v>
                </c:pt>
                <c:pt idx="74">
                  <c:v>1466.45</c:v>
                </c:pt>
                <c:pt idx="75">
                  <c:v>1467.65</c:v>
                </c:pt>
                <c:pt idx="76">
                  <c:v>1468.95</c:v>
                </c:pt>
                <c:pt idx="77">
                  <c:v>1469.95</c:v>
                </c:pt>
                <c:pt idx="78">
                  <c:v>1471.35</c:v>
                </c:pt>
                <c:pt idx="79">
                  <c:v>1472.25</c:v>
                </c:pt>
                <c:pt idx="80">
                  <c:v>1473.6</c:v>
                </c:pt>
                <c:pt idx="81">
                  <c:v>1474.55</c:v>
                </c:pt>
                <c:pt idx="82">
                  <c:v>1475.9</c:v>
                </c:pt>
                <c:pt idx="83">
                  <c:v>1477.1</c:v>
                </c:pt>
                <c:pt idx="84">
                  <c:v>1478.35</c:v>
                </c:pt>
                <c:pt idx="85">
                  <c:v>1479.45</c:v>
                </c:pt>
                <c:pt idx="86">
                  <c:v>1480.8</c:v>
                </c:pt>
                <c:pt idx="87">
                  <c:v>1481.95</c:v>
                </c:pt>
                <c:pt idx="88">
                  <c:v>1483.35</c:v>
                </c:pt>
                <c:pt idx="89">
                  <c:v>1484.25</c:v>
                </c:pt>
                <c:pt idx="90">
                  <c:v>1485.55</c:v>
                </c:pt>
                <c:pt idx="91">
                  <c:v>1486.75</c:v>
                </c:pt>
                <c:pt idx="92">
                  <c:v>1488.15</c:v>
                </c:pt>
                <c:pt idx="93">
                  <c:v>1489.25</c:v>
                </c:pt>
                <c:pt idx="94">
                  <c:v>1490.5</c:v>
                </c:pt>
                <c:pt idx="95">
                  <c:v>1491.6</c:v>
                </c:pt>
                <c:pt idx="96">
                  <c:v>1493.05</c:v>
                </c:pt>
                <c:pt idx="97">
                  <c:v>1493.95</c:v>
                </c:pt>
                <c:pt idx="98">
                  <c:v>1495.15</c:v>
                </c:pt>
                <c:pt idx="99">
                  <c:v>1496.05</c:v>
                </c:pt>
                <c:pt idx="100">
                  <c:v>1497.5</c:v>
                </c:pt>
                <c:pt idx="101">
                  <c:v>1498.5</c:v>
                </c:pt>
                <c:pt idx="102">
                  <c:v>1499.75</c:v>
                </c:pt>
                <c:pt idx="103">
                  <c:v>1501.05</c:v>
                </c:pt>
                <c:pt idx="104">
                  <c:v>1502.15</c:v>
                </c:pt>
                <c:pt idx="105">
                  <c:v>1503.1</c:v>
                </c:pt>
                <c:pt idx="106">
                  <c:v>1504.7</c:v>
                </c:pt>
                <c:pt idx="107">
                  <c:v>1505.75</c:v>
                </c:pt>
                <c:pt idx="108">
                  <c:v>1507.4</c:v>
                </c:pt>
                <c:pt idx="109">
                  <c:v>1508.25</c:v>
                </c:pt>
                <c:pt idx="110">
                  <c:v>1509.9</c:v>
                </c:pt>
                <c:pt idx="111">
                  <c:v>1511.15</c:v>
                </c:pt>
                <c:pt idx="112">
                  <c:v>1512.6</c:v>
                </c:pt>
                <c:pt idx="113">
                  <c:v>1514</c:v>
                </c:pt>
                <c:pt idx="114">
                  <c:v>1515.4</c:v>
                </c:pt>
                <c:pt idx="115">
                  <c:v>1516.6</c:v>
                </c:pt>
                <c:pt idx="116">
                  <c:v>1518</c:v>
                </c:pt>
                <c:pt idx="117">
                  <c:v>1518.9</c:v>
                </c:pt>
                <c:pt idx="118">
                  <c:v>1520.35</c:v>
                </c:pt>
                <c:pt idx="119">
                  <c:v>1521.7</c:v>
                </c:pt>
                <c:pt idx="120">
                  <c:v>1523.2</c:v>
                </c:pt>
                <c:pt idx="121">
                  <c:v>1524.85</c:v>
                </c:pt>
                <c:pt idx="122">
                  <c:v>1526.55</c:v>
                </c:pt>
                <c:pt idx="123">
                  <c:v>1527.6</c:v>
                </c:pt>
                <c:pt idx="124">
                  <c:v>1529.05</c:v>
                </c:pt>
                <c:pt idx="125">
                  <c:v>1530.35</c:v>
                </c:pt>
                <c:pt idx="126">
                  <c:v>1531.9</c:v>
                </c:pt>
                <c:pt idx="127">
                  <c:v>1533.35</c:v>
                </c:pt>
                <c:pt idx="128">
                  <c:v>1535.1</c:v>
                </c:pt>
                <c:pt idx="129">
                  <c:v>1536.05</c:v>
                </c:pt>
                <c:pt idx="130">
                  <c:v>1537.75</c:v>
                </c:pt>
                <c:pt idx="131">
                  <c:v>1539.05</c:v>
                </c:pt>
                <c:pt idx="132">
                  <c:v>1540.6</c:v>
                </c:pt>
                <c:pt idx="133">
                  <c:v>1541.7</c:v>
                </c:pt>
                <c:pt idx="134">
                  <c:v>1543.15</c:v>
                </c:pt>
                <c:pt idx="135">
                  <c:v>1544.05</c:v>
                </c:pt>
                <c:pt idx="136">
                  <c:v>1545.55</c:v>
                </c:pt>
                <c:pt idx="137">
                  <c:v>1547.4</c:v>
                </c:pt>
                <c:pt idx="138">
                  <c:v>1550</c:v>
                </c:pt>
                <c:pt idx="139">
                  <c:v>1551.55</c:v>
                </c:pt>
                <c:pt idx="140">
                  <c:v>1553.9</c:v>
                </c:pt>
                <c:pt idx="141">
                  <c:v>1555.1</c:v>
                </c:pt>
                <c:pt idx="142">
                  <c:v>1557.05</c:v>
                </c:pt>
                <c:pt idx="143">
                  <c:v>1558.6</c:v>
                </c:pt>
                <c:pt idx="144">
                  <c:v>1560</c:v>
                </c:pt>
                <c:pt idx="145">
                  <c:v>1561.15</c:v>
                </c:pt>
                <c:pt idx="146">
                  <c:v>1562.45</c:v>
                </c:pt>
                <c:pt idx="147">
                  <c:v>1563.75</c:v>
                </c:pt>
                <c:pt idx="148">
                  <c:v>1565.45</c:v>
                </c:pt>
                <c:pt idx="149">
                  <c:v>1566.35</c:v>
                </c:pt>
                <c:pt idx="150">
                  <c:v>1567.85</c:v>
                </c:pt>
                <c:pt idx="151">
                  <c:v>1568.75</c:v>
                </c:pt>
                <c:pt idx="152">
                  <c:v>1570.4</c:v>
                </c:pt>
                <c:pt idx="153">
                  <c:v>1571.25</c:v>
                </c:pt>
                <c:pt idx="154">
                  <c:v>1572.65</c:v>
                </c:pt>
                <c:pt idx="155">
                  <c:v>1574.05</c:v>
                </c:pt>
                <c:pt idx="156">
                  <c:v>1575.45</c:v>
                </c:pt>
                <c:pt idx="157">
                  <c:v>1576.55</c:v>
                </c:pt>
                <c:pt idx="158">
                  <c:v>1577.9</c:v>
                </c:pt>
                <c:pt idx="159">
                  <c:v>1578.95</c:v>
                </c:pt>
                <c:pt idx="160">
                  <c:v>1580.4</c:v>
                </c:pt>
                <c:pt idx="161">
                  <c:v>1581.65</c:v>
                </c:pt>
                <c:pt idx="162">
                  <c:v>1582.8</c:v>
                </c:pt>
                <c:pt idx="163">
                  <c:v>1584.05</c:v>
                </c:pt>
                <c:pt idx="164">
                  <c:v>1585.35</c:v>
                </c:pt>
                <c:pt idx="165">
                  <c:v>1586.65</c:v>
                </c:pt>
                <c:pt idx="166">
                  <c:v>1587.8</c:v>
                </c:pt>
                <c:pt idx="167">
                  <c:v>1589</c:v>
                </c:pt>
                <c:pt idx="168">
                  <c:v>1590.2</c:v>
                </c:pt>
                <c:pt idx="169">
                  <c:v>1591.4</c:v>
                </c:pt>
                <c:pt idx="170">
                  <c:v>1592.6</c:v>
                </c:pt>
                <c:pt idx="171">
                  <c:v>1594.05</c:v>
                </c:pt>
                <c:pt idx="172">
                  <c:v>1595.45</c:v>
                </c:pt>
                <c:pt idx="173">
                  <c:v>1596.45</c:v>
                </c:pt>
                <c:pt idx="174">
                  <c:v>1597.9</c:v>
                </c:pt>
                <c:pt idx="175">
                  <c:v>1598.9</c:v>
                </c:pt>
                <c:pt idx="176">
                  <c:v>1600.45</c:v>
                </c:pt>
                <c:pt idx="177">
                  <c:v>1601.75</c:v>
                </c:pt>
                <c:pt idx="178">
                  <c:v>1603.1</c:v>
                </c:pt>
                <c:pt idx="179">
                  <c:v>1604.05</c:v>
                </c:pt>
                <c:pt idx="180">
                  <c:v>1605.45</c:v>
                </c:pt>
                <c:pt idx="181">
                  <c:v>1606.3</c:v>
                </c:pt>
                <c:pt idx="182">
                  <c:v>1607.8</c:v>
                </c:pt>
                <c:pt idx="183">
                  <c:v>1609.15</c:v>
                </c:pt>
                <c:pt idx="184">
                  <c:v>1610.65</c:v>
                </c:pt>
                <c:pt idx="185">
                  <c:v>1611.5</c:v>
                </c:pt>
                <c:pt idx="186">
                  <c:v>1612.85</c:v>
                </c:pt>
                <c:pt idx="187">
                  <c:v>1614.1</c:v>
                </c:pt>
                <c:pt idx="188">
                  <c:v>1615.45</c:v>
                </c:pt>
                <c:pt idx="189">
                  <c:v>1616.7</c:v>
                </c:pt>
                <c:pt idx="190">
                  <c:v>1617.95</c:v>
                </c:pt>
                <c:pt idx="191">
                  <c:v>1618.8</c:v>
                </c:pt>
                <c:pt idx="192">
                  <c:v>1620.45</c:v>
                </c:pt>
                <c:pt idx="193">
                  <c:v>1621.3</c:v>
                </c:pt>
                <c:pt idx="194">
                  <c:v>1622.75</c:v>
                </c:pt>
                <c:pt idx="195">
                  <c:v>1624.1</c:v>
                </c:pt>
                <c:pt idx="196">
                  <c:v>1625.6</c:v>
                </c:pt>
                <c:pt idx="197">
                  <c:v>1626.85</c:v>
                </c:pt>
                <c:pt idx="198">
                  <c:v>1628.15</c:v>
                </c:pt>
                <c:pt idx="199">
                  <c:v>1629.55</c:v>
                </c:pt>
                <c:pt idx="200">
                  <c:v>1631.05</c:v>
                </c:pt>
                <c:pt idx="201">
                  <c:v>1632.5</c:v>
                </c:pt>
                <c:pt idx="202">
                  <c:v>1634</c:v>
                </c:pt>
                <c:pt idx="203">
                  <c:v>1635.55</c:v>
                </c:pt>
                <c:pt idx="204">
                  <c:v>1636.75</c:v>
                </c:pt>
                <c:pt idx="205">
                  <c:v>1638.15</c:v>
                </c:pt>
                <c:pt idx="206">
                  <c:v>1639.6</c:v>
                </c:pt>
                <c:pt idx="207">
                  <c:v>1640.6</c:v>
                </c:pt>
                <c:pt idx="208">
                  <c:v>1641.85</c:v>
                </c:pt>
                <c:pt idx="209">
                  <c:v>1643.15</c:v>
                </c:pt>
                <c:pt idx="210">
                  <c:v>1644.4</c:v>
                </c:pt>
                <c:pt idx="211">
                  <c:v>1645.75</c:v>
                </c:pt>
                <c:pt idx="212">
                  <c:v>1647.3</c:v>
                </c:pt>
                <c:pt idx="213">
                  <c:v>1648.65</c:v>
                </c:pt>
                <c:pt idx="214">
                  <c:v>1650.2</c:v>
                </c:pt>
                <c:pt idx="215">
                  <c:v>1651.55</c:v>
                </c:pt>
                <c:pt idx="216">
                  <c:v>1653.1</c:v>
                </c:pt>
                <c:pt idx="217">
                  <c:v>1654.45</c:v>
                </c:pt>
                <c:pt idx="218">
                  <c:v>1656.15</c:v>
                </c:pt>
                <c:pt idx="219">
                  <c:v>1657.8</c:v>
                </c:pt>
                <c:pt idx="220">
                  <c:v>1659.25</c:v>
                </c:pt>
                <c:pt idx="221">
                  <c:v>1660.25</c:v>
                </c:pt>
                <c:pt idx="222">
                  <c:v>1661.7</c:v>
                </c:pt>
                <c:pt idx="223">
                  <c:v>1663.05</c:v>
                </c:pt>
                <c:pt idx="224">
                  <c:v>1664.45</c:v>
                </c:pt>
                <c:pt idx="225">
                  <c:v>1665.75</c:v>
                </c:pt>
                <c:pt idx="226">
                  <c:v>1667.25</c:v>
                </c:pt>
                <c:pt idx="227">
                  <c:v>1668.65</c:v>
                </c:pt>
                <c:pt idx="228">
                  <c:v>1670.15</c:v>
                </c:pt>
                <c:pt idx="229">
                  <c:v>1671.5</c:v>
                </c:pt>
                <c:pt idx="230">
                  <c:v>1672.8</c:v>
                </c:pt>
                <c:pt idx="231">
                  <c:v>1674.1</c:v>
                </c:pt>
                <c:pt idx="232">
                  <c:v>1675.65</c:v>
                </c:pt>
                <c:pt idx="233">
                  <c:v>1677.05</c:v>
                </c:pt>
                <c:pt idx="234">
                  <c:v>1678.6</c:v>
                </c:pt>
                <c:pt idx="235">
                  <c:v>1680.35</c:v>
                </c:pt>
                <c:pt idx="236">
                  <c:v>1681.9</c:v>
                </c:pt>
                <c:pt idx="237">
                  <c:v>1683.3</c:v>
                </c:pt>
                <c:pt idx="238">
                  <c:v>1684.6</c:v>
                </c:pt>
                <c:pt idx="239">
                  <c:v>1685.9</c:v>
                </c:pt>
                <c:pt idx="240">
                  <c:v>1687.25</c:v>
                </c:pt>
                <c:pt idx="241">
                  <c:v>1688.55</c:v>
                </c:pt>
                <c:pt idx="242">
                  <c:v>1689.7</c:v>
                </c:pt>
                <c:pt idx="243">
                  <c:v>1690.95</c:v>
                </c:pt>
                <c:pt idx="244">
                  <c:v>1692.25</c:v>
                </c:pt>
                <c:pt idx="245">
                  <c:v>1693.75</c:v>
                </c:pt>
                <c:pt idx="246">
                  <c:v>1695.35</c:v>
                </c:pt>
                <c:pt idx="247">
                  <c:v>1696.65</c:v>
                </c:pt>
                <c:pt idx="248">
                  <c:v>1698</c:v>
                </c:pt>
                <c:pt idx="249">
                  <c:v>1699.5</c:v>
                </c:pt>
                <c:pt idx="250">
                  <c:v>1700.9</c:v>
                </c:pt>
                <c:pt idx="251">
                  <c:v>1702.25</c:v>
                </c:pt>
                <c:pt idx="252">
                  <c:v>1703.8</c:v>
                </c:pt>
                <c:pt idx="253">
                  <c:v>1705.45</c:v>
                </c:pt>
                <c:pt idx="254">
                  <c:v>1707</c:v>
                </c:pt>
                <c:pt idx="255">
                  <c:v>1708.5</c:v>
                </c:pt>
                <c:pt idx="256">
                  <c:v>1709.85</c:v>
                </c:pt>
                <c:pt idx="257">
                  <c:v>1711.15</c:v>
                </c:pt>
                <c:pt idx="258">
                  <c:v>1712.6</c:v>
                </c:pt>
                <c:pt idx="259">
                  <c:v>1714.05</c:v>
                </c:pt>
                <c:pt idx="260">
                  <c:v>1715.4</c:v>
                </c:pt>
                <c:pt idx="261">
                  <c:v>1716.7</c:v>
                </c:pt>
                <c:pt idx="262">
                  <c:v>1718.15</c:v>
                </c:pt>
                <c:pt idx="263">
                  <c:v>1719.65</c:v>
                </c:pt>
                <c:pt idx="264">
                  <c:v>1721</c:v>
                </c:pt>
                <c:pt idx="265">
                  <c:v>1722.25</c:v>
                </c:pt>
                <c:pt idx="266">
                  <c:v>1723.85</c:v>
                </c:pt>
                <c:pt idx="267">
                  <c:v>1725.2</c:v>
                </c:pt>
                <c:pt idx="268">
                  <c:v>1726.65</c:v>
                </c:pt>
                <c:pt idx="269">
                  <c:v>1728.25</c:v>
                </c:pt>
                <c:pt idx="270">
                  <c:v>1729.65</c:v>
                </c:pt>
                <c:pt idx="271">
                  <c:v>1731.05</c:v>
                </c:pt>
                <c:pt idx="272">
                  <c:v>1732.4</c:v>
                </c:pt>
                <c:pt idx="273">
                  <c:v>1733.7</c:v>
                </c:pt>
                <c:pt idx="274">
                  <c:v>1735.05</c:v>
                </c:pt>
                <c:pt idx="275">
                  <c:v>1736.4</c:v>
                </c:pt>
                <c:pt idx="276">
                  <c:v>1738.05</c:v>
                </c:pt>
                <c:pt idx="277">
                  <c:v>1739.35</c:v>
                </c:pt>
                <c:pt idx="278">
                  <c:v>1740.8</c:v>
                </c:pt>
                <c:pt idx="279">
                  <c:v>1742.3</c:v>
                </c:pt>
                <c:pt idx="280">
                  <c:v>1743.95</c:v>
                </c:pt>
                <c:pt idx="281">
                  <c:v>1745.35</c:v>
                </c:pt>
                <c:pt idx="282">
                  <c:v>1746.75</c:v>
                </c:pt>
                <c:pt idx="283">
                  <c:v>1748.1</c:v>
                </c:pt>
                <c:pt idx="284">
                  <c:v>1749.6</c:v>
                </c:pt>
                <c:pt idx="285">
                  <c:v>1751.2</c:v>
                </c:pt>
                <c:pt idx="286">
                  <c:v>1752.6</c:v>
                </c:pt>
                <c:pt idx="287">
                  <c:v>1754.1</c:v>
                </c:pt>
                <c:pt idx="288">
                  <c:v>1755.7</c:v>
                </c:pt>
                <c:pt idx="289">
                  <c:v>1757.3</c:v>
                </c:pt>
                <c:pt idx="290">
                  <c:v>1758.7</c:v>
                </c:pt>
                <c:pt idx="291">
                  <c:v>1759.9</c:v>
                </c:pt>
                <c:pt idx="292">
                  <c:v>1761.3</c:v>
                </c:pt>
                <c:pt idx="293">
                  <c:v>1762.7</c:v>
                </c:pt>
                <c:pt idx="294">
                  <c:v>1764.2</c:v>
                </c:pt>
                <c:pt idx="295">
                  <c:v>1765.5</c:v>
                </c:pt>
                <c:pt idx="296">
                  <c:v>1767.05</c:v>
                </c:pt>
                <c:pt idx="297">
                  <c:v>1768.2</c:v>
                </c:pt>
                <c:pt idx="298">
                  <c:v>1769.55</c:v>
                </c:pt>
                <c:pt idx="299">
                  <c:v>1771.1</c:v>
                </c:pt>
                <c:pt idx="300">
                  <c:v>1772.5</c:v>
                </c:pt>
                <c:pt idx="301">
                  <c:v>1773.95</c:v>
                </c:pt>
                <c:pt idx="302">
                  <c:v>1775.4</c:v>
                </c:pt>
                <c:pt idx="303">
                  <c:v>1776.95</c:v>
                </c:pt>
                <c:pt idx="304">
                  <c:v>1778.35</c:v>
                </c:pt>
                <c:pt idx="305">
                  <c:v>1779.7</c:v>
                </c:pt>
                <c:pt idx="306">
                  <c:v>1781</c:v>
                </c:pt>
                <c:pt idx="307">
                  <c:v>1782.35</c:v>
                </c:pt>
                <c:pt idx="308">
                  <c:v>1783.8</c:v>
                </c:pt>
                <c:pt idx="309">
                  <c:v>1785.35</c:v>
                </c:pt>
                <c:pt idx="310">
                  <c:v>1786.75</c:v>
                </c:pt>
                <c:pt idx="311">
                  <c:v>1788.2</c:v>
                </c:pt>
                <c:pt idx="312">
                  <c:v>1789.75</c:v>
                </c:pt>
                <c:pt idx="313">
                  <c:v>1791.2</c:v>
                </c:pt>
                <c:pt idx="314">
                  <c:v>1792.55</c:v>
                </c:pt>
                <c:pt idx="315">
                  <c:v>1793.85</c:v>
                </c:pt>
                <c:pt idx="316">
                  <c:v>1795.3</c:v>
                </c:pt>
                <c:pt idx="317">
                  <c:v>1796.7</c:v>
                </c:pt>
                <c:pt idx="318">
                  <c:v>1798.3</c:v>
                </c:pt>
                <c:pt idx="319">
                  <c:v>1799.55</c:v>
                </c:pt>
                <c:pt idx="320">
                  <c:v>1801.2</c:v>
                </c:pt>
                <c:pt idx="321">
                  <c:v>1802.4</c:v>
                </c:pt>
                <c:pt idx="322">
                  <c:v>1803.8</c:v>
                </c:pt>
                <c:pt idx="323">
                  <c:v>1805.05</c:v>
                </c:pt>
                <c:pt idx="324">
                  <c:v>1806.3</c:v>
                </c:pt>
                <c:pt idx="325">
                  <c:v>1807.65</c:v>
                </c:pt>
                <c:pt idx="326">
                  <c:v>1809.2</c:v>
                </c:pt>
                <c:pt idx="327">
                  <c:v>1810.1</c:v>
                </c:pt>
                <c:pt idx="328">
                  <c:v>1811.65</c:v>
                </c:pt>
                <c:pt idx="329">
                  <c:v>1812.85</c:v>
                </c:pt>
                <c:pt idx="330">
                  <c:v>1814.45</c:v>
                </c:pt>
                <c:pt idx="331">
                  <c:v>1815.75</c:v>
                </c:pt>
                <c:pt idx="332">
                  <c:v>1817.2</c:v>
                </c:pt>
                <c:pt idx="333">
                  <c:v>1818.9</c:v>
                </c:pt>
                <c:pt idx="334">
                  <c:v>1820.25</c:v>
                </c:pt>
                <c:pt idx="335">
                  <c:v>1821.75</c:v>
                </c:pt>
                <c:pt idx="336">
                  <c:v>1823.15</c:v>
                </c:pt>
                <c:pt idx="337">
                  <c:v>1824.5</c:v>
                </c:pt>
                <c:pt idx="338">
                  <c:v>1825.85</c:v>
                </c:pt>
                <c:pt idx="339">
                  <c:v>1827.05</c:v>
                </c:pt>
                <c:pt idx="340">
                  <c:v>1828.25</c:v>
                </c:pt>
                <c:pt idx="341">
                  <c:v>1829.25</c:v>
                </c:pt>
                <c:pt idx="342">
                  <c:v>1830.5</c:v>
                </c:pt>
                <c:pt idx="343">
                  <c:v>1831.65</c:v>
                </c:pt>
                <c:pt idx="344">
                  <c:v>1833.3</c:v>
                </c:pt>
                <c:pt idx="345">
                  <c:v>1834.6</c:v>
                </c:pt>
                <c:pt idx="346">
                  <c:v>1836.1</c:v>
                </c:pt>
                <c:pt idx="347">
                  <c:v>1837.45</c:v>
                </c:pt>
                <c:pt idx="348">
                  <c:v>1839.1</c:v>
                </c:pt>
                <c:pt idx="349">
                  <c:v>1840.4</c:v>
                </c:pt>
                <c:pt idx="350">
                  <c:v>1842.3</c:v>
                </c:pt>
                <c:pt idx="351">
                  <c:v>1844.4</c:v>
                </c:pt>
                <c:pt idx="352">
                  <c:v>1846.15</c:v>
                </c:pt>
                <c:pt idx="353">
                  <c:v>1847.95</c:v>
                </c:pt>
                <c:pt idx="354">
                  <c:v>1849.6</c:v>
                </c:pt>
                <c:pt idx="355">
                  <c:v>1851.25</c:v>
                </c:pt>
                <c:pt idx="356">
                  <c:v>1853</c:v>
                </c:pt>
                <c:pt idx="357">
                  <c:v>1854.4</c:v>
                </c:pt>
                <c:pt idx="358">
                  <c:v>1856.5</c:v>
                </c:pt>
                <c:pt idx="359">
                  <c:v>1857.8</c:v>
                </c:pt>
                <c:pt idx="360">
                  <c:v>1859.4</c:v>
                </c:pt>
                <c:pt idx="361">
                  <c:v>1860.95</c:v>
                </c:pt>
                <c:pt idx="362">
                  <c:v>1862.65</c:v>
                </c:pt>
                <c:pt idx="363">
                  <c:v>1864</c:v>
                </c:pt>
                <c:pt idx="364">
                  <c:v>1865.8</c:v>
                </c:pt>
                <c:pt idx="365">
                  <c:v>1867.15</c:v>
                </c:pt>
                <c:pt idx="366">
                  <c:v>1868.9</c:v>
                </c:pt>
                <c:pt idx="367">
                  <c:v>1870.35</c:v>
                </c:pt>
                <c:pt idx="368">
                  <c:v>1872.2</c:v>
                </c:pt>
                <c:pt idx="369">
                  <c:v>1873.55</c:v>
                </c:pt>
                <c:pt idx="370">
                  <c:v>1875.1</c:v>
                </c:pt>
                <c:pt idx="371">
                  <c:v>1876.5</c:v>
                </c:pt>
                <c:pt idx="372">
                  <c:v>1877.95</c:v>
                </c:pt>
                <c:pt idx="373">
                  <c:v>1879.4</c:v>
                </c:pt>
                <c:pt idx="374">
                  <c:v>1880.9</c:v>
                </c:pt>
                <c:pt idx="375">
                  <c:v>1882.5</c:v>
                </c:pt>
                <c:pt idx="376">
                  <c:v>1884.05</c:v>
                </c:pt>
                <c:pt idx="377">
                  <c:v>1885.5</c:v>
                </c:pt>
                <c:pt idx="378">
                  <c:v>1887.2</c:v>
                </c:pt>
                <c:pt idx="379">
                  <c:v>1888.85</c:v>
                </c:pt>
                <c:pt idx="380">
                  <c:v>1890.3</c:v>
                </c:pt>
                <c:pt idx="381">
                  <c:v>1891.65</c:v>
                </c:pt>
                <c:pt idx="382">
                  <c:v>1893.15</c:v>
                </c:pt>
                <c:pt idx="383">
                  <c:v>1894.7</c:v>
                </c:pt>
                <c:pt idx="384">
                  <c:v>1896.2</c:v>
                </c:pt>
                <c:pt idx="385">
                  <c:v>1897.6</c:v>
                </c:pt>
                <c:pt idx="386">
                  <c:v>1899.05</c:v>
                </c:pt>
                <c:pt idx="387">
                  <c:v>1900.6</c:v>
                </c:pt>
                <c:pt idx="388">
                  <c:v>1901.95</c:v>
                </c:pt>
                <c:pt idx="389">
                  <c:v>1903.3</c:v>
                </c:pt>
                <c:pt idx="390">
                  <c:v>1904.85</c:v>
                </c:pt>
                <c:pt idx="391">
                  <c:v>1906.4</c:v>
                </c:pt>
                <c:pt idx="392">
                  <c:v>1907.95</c:v>
                </c:pt>
                <c:pt idx="393">
                  <c:v>1909.3</c:v>
                </c:pt>
                <c:pt idx="394">
                  <c:v>1910.8</c:v>
                </c:pt>
                <c:pt idx="395">
                  <c:v>1912.45</c:v>
                </c:pt>
                <c:pt idx="396">
                  <c:v>1914.05</c:v>
                </c:pt>
                <c:pt idx="397">
                  <c:v>1915.45</c:v>
                </c:pt>
                <c:pt idx="398">
                  <c:v>1917.1</c:v>
                </c:pt>
                <c:pt idx="399">
                  <c:v>1918.5</c:v>
                </c:pt>
                <c:pt idx="400">
                  <c:v>1920.05</c:v>
                </c:pt>
                <c:pt idx="401">
                  <c:v>1921.4</c:v>
                </c:pt>
                <c:pt idx="402">
                  <c:v>1922.9</c:v>
                </c:pt>
                <c:pt idx="403">
                  <c:v>1924.25</c:v>
                </c:pt>
                <c:pt idx="404">
                  <c:v>1925.7</c:v>
                </c:pt>
                <c:pt idx="405">
                  <c:v>1927.2</c:v>
                </c:pt>
                <c:pt idx="406">
                  <c:v>1928.65</c:v>
                </c:pt>
                <c:pt idx="407">
                  <c:v>1930.05</c:v>
                </c:pt>
                <c:pt idx="408">
                  <c:v>1931.85</c:v>
                </c:pt>
                <c:pt idx="409">
                  <c:v>1933.15</c:v>
                </c:pt>
                <c:pt idx="410">
                  <c:v>1934.95</c:v>
                </c:pt>
                <c:pt idx="411">
                  <c:v>1936.6</c:v>
                </c:pt>
                <c:pt idx="412">
                  <c:v>1938.25</c:v>
                </c:pt>
                <c:pt idx="413">
                  <c:v>1939.65</c:v>
                </c:pt>
                <c:pt idx="414">
                  <c:v>1941.4</c:v>
                </c:pt>
                <c:pt idx="415">
                  <c:v>1942.95</c:v>
                </c:pt>
                <c:pt idx="416">
                  <c:v>1944.75</c:v>
                </c:pt>
                <c:pt idx="417">
                  <c:v>1946.2</c:v>
                </c:pt>
                <c:pt idx="418">
                  <c:v>1947.6</c:v>
                </c:pt>
                <c:pt idx="419">
                  <c:v>1949.2</c:v>
                </c:pt>
                <c:pt idx="420">
                  <c:v>1951.05</c:v>
                </c:pt>
                <c:pt idx="421">
                  <c:v>1952.7</c:v>
                </c:pt>
                <c:pt idx="422">
                  <c:v>1954.1</c:v>
                </c:pt>
                <c:pt idx="423">
                  <c:v>1955.7</c:v>
                </c:pt>
                <c:pt idx="424">
                  <c:v>1957.3</c:v>
                </c:pt>
                <c:pt idx="425">
                  <c:v>1958.75</c:v>
                </c:pt>
                <c:pt idx="426">
                  <c:v>1960.35</c:v>
                </c:pt>
                <c:pt idx="427">
                  <c:v>1961.75</c:v>
                </c:pt>
                <c:pt idx="428">
                  <c:v>1963.25</c:v>
                </c:pt>
                <c:pt idx="429">
                  <c:v>1964.9</c:v>
                </c:pt>
                <c:pt idx="430">
                  <c:v>1966.6</c:v>
                </c:pt>
                <c:pt idx="431">
                  <c:v>1967.95</c:v>
                </c:pt>
                <c:pt idx="432">
                  <c:v>1969.5</c:v>
                </c:pt>
                <c:pt idx="433">
                  <c:v>1970.85</c:v>
                </c:pt>
                <c:pt idx="434">
                  <c:v>1972.3</c:v>
                </c:pt>
                <c:pt idx="435">
                  <c:v>1973.75</c:v>
                </c:pt>
                <c:pt idx="436">
                  <c:v>1975.45</c:v>
                </c:pt>
                <c:pt idx="437">
                  <c:v>1977</c:v>
                </c:pt>
                <c:pt idx="438">
                  <c:v>1978.75</c:v>
                </c:pt>
                <c:pt idx="439">
                  <c:v>1980.4</c:v>
                </c:pt>
                <c:pt idx="440">
                  <c:v>1981.9</c:v>
                </c:pt>
                <c:pt idx="441">
                  <c:v>1983.3</c:v>
                </c:pt>
                <c:pt idx="442">
                  <c:v>1985</c:v>
                </c:pt>
                <c:pt idx="443">
                  <c:v>1986.35</c:v>
                </c:pt>
                <c:pt idx="444">
                  <c:v>1987.9</c:v>
                </c:pt>
                <c:pt idx="445">
                  <c:v>1989.45</c:v>
                </c:pt>
                <c:pt idx="446">
                  <c:v>1991.1</c:v>
                </c:pt>
                <c:pt idx="447">
                  <c:v>1992.5</c:v>
                </c:pt>
                <c:pt idx="448">
                  <c:v>1994</c:v>
                </c:pt>
                <c:pt idx="449">
                  <c:v>1995.4</c:v>
                </c:pt>
                <c:pt idx="450">
                  <c:v>1996.85</c:v>
                </c:pt>
                <c:pt idx="451">
                  <c:v>1998.25</c:v>
                </c:pt>
                <c:pt idx="452">
                  <c:v>1999.8</c:v>
                </c:pt>
                <c:pt idx="453">
                  <c:v>2001.2</c:v>
                </c:pt>
                <c:pt idx="454">
                  <c:v>2002.7</c:v>
                </c:pt>
                <c:pt idx="455">
                  <c:v>2004.1</c:v>
                </c:pt>
                <c:pt idx="456">
                  <c:v>2005.65</c:v>
                </c:pt>
                <c:pt idx="457">
                  <c:v>2007.1</c:v>
                </c:pt>
                <c:pt idx="458">
                  <c:v>2008.7</c:v>
                </c:pt>
                <c:pt idx="459">
                  <c:v>2010.05</c:v>
                </c:pt>
                <c:pt idx="460">
                  <c:v>2011.5</c:v>
                </c:pt>
                <c:pt idx="461">
                  <c:v>2013.25</c:v>
                </c:pt>
                <c:pt idx="462">
                  <c:v>2014.85</c:v>
                </c:pt>
                <c:pt idx="463">
                  <c:v>2016.15</c:v>
                </c:pt>
                <c:pt idx="464">
                  <c:v>2017.65</c:v>
                </c:pt>
                <c:pt idx="465">
                  <c:v>2019.1</c:v>
                </c:pt>
                <c:pt idx="466">
                  <c:v>2020.6</c:v>
                </c:pt>
                <c:pt idx="467">
                  <c:v>2022.15</c:v>
                </c:pt>
                <c:pt idx="468">
                  <c:v>2023.75</c:v>
                </c:pt>
              </c:numCache>
            </c:numRef>
          </c:xVal>
          <c:yVal>
            <c:numRef>
              <c:f>[Data_1000N.xlsx]sheet1!$B$1700:$B$2168</c:f>
              <c:numCache>
                <c:formatCode>General</c:formatCode>
                <c:ptCount val="469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  <c:pt idx="133">
                  <c:v>50</c:v>
                </c:pt>
                <c:pt idx="134">
                  <c:v>50</c:v>
                </c:pt>
                <c:pt idx="135">
                  <c:v>50</c:v>
                </c:pt>
                <c:pt idx="136">
                  <c:v>50</c:v>
                </c:pt>
                <c:pt idx="137">
                  <c:v>50</c:v>
                </c:pt>
                <c:pt idx="138">
                  <c:v>50</c:v>
                </c:pt>
                <c:pt idx="139">
                  <c:v>50</c:v>
                </c:pt>
                <c:pt idx="140">
                  <c:v>50</c:v>
                </c:pt>
                <c:pt idx="141">
                  <c:v>50</c:v>
                </c:pt>
                <c:pt idx="142">
                  <c:v>50</c:v>
                </c:pt>
                <c:pt idx="143">
                  <c:v>50</c:v>
                </c:pt>
                <c:pt idx="144">
                  <c:v>50</c:v>
                </c:pt>
                <c:pt idx="145">
                  <c:v>50</c:v>
                </c:pt>
                <c:pt idx="146">
                  <c:v>50</c:v>
                </c:pt>
                <c:pt idx="147">
                  <c:v>50</c:v>
                </c:pt>
                <c:pt idx="148">
                  <c:v>50</c:v>
                </c:pt>
                <c:pt idx="149">
                  <c:v>50</c:v>
                </c:pt>
                <c:pt idx="150">
                  <c:v>50</c:v>
                </c:pt>
                <c:pt idx="151">
                  <c:v>50</c:v>
                </c:pt>
                <c:pt idx="152">
                  <c:v>50</c:v>
                </c:pt>
                <c:pt idx="153">
                  <c:v>50</c:v>
                </c:pt>
                <c:pt idx="154">
                  <c:v>50</c:v>
                </c:pt>
                <c:pt idx="155">
                  <c:v>50</c:v>
                </c:pt>
                <c:pt idx="156">
                  <c:v>50</c:v>
                </c:pt>
                <c:pt idx="157">
                  <c:v>50</c:v>
                </c:pt>
                <c:pt idx="158">
                  <c:v>50</c:v>
                </c:pt>
                <c:pt idx="159">
                  <c:v>50</c:v>
                </c:pt>
                <c:pt idx="160">
                  <c:v>50</c:v>
                </c:pt>
                <c:pt idx="161">
                  <c:v>50</c:v>
                </c:pt>
                <c:pt idx="162">
                  <c:v>50</c:v>
                </c:pt>
                <c:pt idx="163">
                  <c:v>50</c:v>
                </c:pt>
                <c:pt idx="164">
                  <c:v>50</c:v>
                </c:pt>
                <c:pt idx="165">
                  <c:v>50</c:v>
                </c:pt>
                <c:pt idx="166">
                  <c:v>50</c:v>
                </c:pt>
                <c:pt idx="167">
                  <c:v>50</c:v>
                </c:pt>
                <c:pt idx="168">
                  <c:v>50</c:v>
                </c:pt>
                <c:pt idx="169">
                  <c:v>50</c:v>
                </c:pt>
                <c:pt idx="170">
                  <c:v>50</c:v>
                </c:pt>
                <c:pt idx="171">
                  <c:v>50</c:v>
                </c:pt>
                <c:pt idx="172">
                  <c:v>50</c:v>
                </c:pt>
                <c:pt idx="173">
                  <c:v>50</c:v>
                </c:pt>
                <c:pt idx="174">
                  <c:v>50</c:v>
                </c:pt>
                <c:pt idx="175">
                  <c:v>50</c:v>
                </c:pt>
                <c:pt idx="176">
                  <c:v>50</c:v>
                </c:pt>
                <c:pt idx="177">
                  <c:v>50</c:v>
                </c:pt>
                <c:pt idx="178">
                  <c:v>50</c:v>
                </c:pt>
                <c:pt idx="179">
                  <c:v>50</c:v>
                </c:pt>
                <c:pt idx="180">
                  <c:v>50</c:v>
                </c:pt>
                <c:pt idx="181">
                  <c:v>50</c:v>
                </c:pt>
                <c:pt idx="182">
                  <c:v>50</c:v>
                </c:pt>
                <c:pt idx="183">
                  <c:v>50</c:v>
                </c:pt>
                <c:pt idx="184">
                  <c:v>50</c:v>
                </c:pt>
                <c:pt idx="185">
                  <c:v>50</c:v>
                </c:pt>
                <c:pt idx="186">
                  <c:v>50</c:v>
                </c:pt>
                <c:pt idx="187">
                  <c:v>50</c:v>
                </c:pt>
                <c:pt idx="188">
                  <c:v>50</c:v>
                </c:pt>
                <c:pt idx="189">
                  <c:v>50</c:v>
                </c:pt>
                <c:pt idx="190">
                  <c:v>50</c:v>
                </c:pt>
                <c:pt idx="191">
                  <c:v>50</c:v>
                </c:pt>
                <c:pt idx="192">
                  <c:v>50</c:v>
                </c:pt>
                <c:pt idx="193">
                  <c:v>50</c:v>
                </c:pt>
                <c:pt idx="194">
                  <c:v>50</c:v>
                </c:pt>
                <c:pt idx="195">
                  <c:v>50</c:v>
                </c:pt>
                <c:pt idx="196">
                  <c:v>50</c:v>
                </c:pt>
                <c:pt idx="197">
                  <c:v>50</c:v>
                </c:pt>
                <c:pt idx="198">
                  <c:v>50</c:v>
                </c:pt>
                <c:pt idx="199">
                  <c:v>50</c:v>
                </c:pt>
                <c:pt idx="200">
                  <c:v>50</c:v>
                </c:pt>
                <c:pt idx="201">
                  <c:v>50</c:v>
                </c:pt>
                <c:pt idx="202">
                  <c:v>50</c:v>
                </c:pt>
                <c:pt idx="203">
                  <c:v>50</c:v>
                </c:pt>
                <c:pt idx="204">
                  <c:v>50</c:v>
                </c:pt>
                <c:pt idx="205">
                  <c:v>50</c:v>
                </c:pt>
                <c:pt idx="206">
                  <c:v>50</c:v>
                </c:pt>
                <c:pt idx="207">
                  <c:v>50</c:v>
                </c:pt>
                <c:pt idx="208">
                  <c:v>50</c:v>
                </c:pt>
                <c:pt idx="209">
                  <c:v>50</c:v>
                </c:pt>
                <c:pt idx="210">
                  <c:v>50</c:v>
                </c:pt>
                <c:pt idx="211">
                  <c:v>50</c:v>
                </c:pt>
                <c:pt idx="212">
                  <c:v>50</c:v>
                </c:pt>
                <c:pt idx="213">
                  <c:v>50</c:v>
                </c:pt>
                <c:pt idx="214">
                  <c:v>50</c:v>
                </c:pt>
                <c:pt idx="215">
                  <c:v>50</c:v>
                </c:pt>
                <c:pt idx="216">
                  <c:v>50</c:v>
                </c:pt>
                <c:pt idx="217">
                  <c:v>50</c:v>
                </c:pt>
                <c:pt idx="218">
                  <c:v>50</c:v>
                </c:pt>
                <c:pt idx="219">
                  <c:v>50</c:v>
                </c:pt>
                <c:pt idx="220">
                  <c:v>50</c:v>
                </c:pt>
                <c:pt idx="221">
                  <c:v>50</c:v>
                </c:pt>
                <c:pt idx="222">
                  <c:v>50</c:v>
                </c:pt>
                <c:pt idx="223">
                  <c:v>50</c:v>
                </c:pt>
                <c:pt idx="224">
                  <c:v>50</c:v>
                </c:pt>
                <c:pt idx="225">
                  <c:v>50</c:v>
                </c:pt>
                <c:pt idx="226">
                  <c:v>50</c:v>
                </c:pt>
                <c:pt idx="227">
                  <c:v>50</c:v>
                </c:pt>
                <c:pt idx="228">
                  <c:v>50</c:v>
                </c:pt>
                <c:pt idx="229">
                  <c:v>50</c:v>
                </c:pt>
                <c:pt idx="230">
                  <c:v>50</c:v>
                </c:pt>
                <c:pt idx="231">
                  <c:v>50</c:v>
                </c:pt>
                <c:pt idx="232">
                  <c:v>50</c:v>
                </c:pt>
                <c:pt idx="233">
                  <c:v>50</c:v>
                </c:pt>
                <c:pt idx="234">
                  <c:v>50</c:v>
                </c:pt>
                <c:pt idx="235">
                  <c:v>50</c:v>
                </c:pt>
                <c:pt idx="236">
                  <c:v>50</c:v>
                </c:pt>
                <c:pt idx="237">
                  <c:v>50</c:v>
                </c:pt>
                <c:pt idx="238">
                  <c:v>50</c:v>
                </c:pt>
                <c:pt idx="239">
                  <c:v>50</c:v>
                </c:pt>
                <c:pt idx="240">
                  <c:v>50</c:v>
                </c:pt>
                <c:pt idx="241">
                  <c:v>50</c:v>
                </c:pt>
                <c:pt idx="242">
                  <c:v>50</c:v>
                </c:pt>
                <c:pt idx="243">
                  <c:v>50</c:v>
                </c:pt>
                <c:pt idx="244">
                  <c:v>50</c:v>
                </c:pt>
                <c:pt idx="245">
                  <c:v>50</c:v>
                </c:pt>
                <c:pt idx="246">
                  <c:v>50</c:v>
                </c:pt>
                <c:pt idx="247">
                  <c:v>50</c:v>
                </c:pt>
                <c:pt idx="248">
                  <c:v>50</c:v>
                </c:pt>
                <c:pt idx="249">
                  <c:v>50</c:v>
                </c:pt>
                <c:pt idx="250">
                  <c:v>50</c:v>
                </c:pt>
                <c:pt idx="251">
                  <c:v>50</c:v>
                </c:pt>
                <c:pt idx="252">
                  <c:v>50</c:v>
                </c:pt>
                <c:pt idx="253">
                  <c:v>50</c:v>
                </c:pt>
                <c:pt idx="254">
                  <c:v>50</c:v>
                </c:pt>
                <c:pt idx="255">
                  <c:v>50</c:v>
                </c:pt>
                <c:pt idx="256">
                  <c:v>50</c:v>
                </c:pt>
                <c:pt idx="257">
                  <c:v>50</c:v>
                </c:pt>
                <c:pt idx="258">
                  <c:v>50</c:v>
                </c:pt>
                <c:pt idx="259">
                  <c:v>50</c:v>
                </c:pt>
                <c:pt idx="260">
                  <c:v>50</c:v>
                </c:pt>
                <c:pt idx="261">
                  <c:v>50</c:v>
                </c:pt>
                <c:pt idx="262">
                  <c:v>50</c:v>
                </c:pt>
                <c:pt idx="263">
                  <c:v>50</c:v>
                </c:pt>
                <c:pt idx="264">
                  <c:v>50</c:v>
                </c:pt>
                <c:pt idx="265">
                  <c:v>50</c:v>
                </c:pt>
                <c:pt idx="266">
                  <c:v>50</c:v>
                </c:pt>
                <c:pt idx="267">
                  <c:v>50</c:v>
                </c:pt>
                <c:pt idx="268">
                  <c:v>50</c:v>
                </c:pt>
                <c:pt idx="269">
                  <c:v>50</c:v>
                </c:pt>
                <c:pt idx="270">
                  <c:v>50</c:v>
                </c:pt>
                <c:pt idx="271">
                  <c:v>50</c:v>
                </c:pt>
                <c:pt idx="272">
                  <c:v>50</c:v>
                </c:pt>
                <c:pt idx="273">
                  <c:v>50</c:v>
                </c:pt>
                <c:pt idx="274">
                  <c:v>50</c:v>
                </c:pt>
                <c:pt idx="275">
                  <c:v>50</c:v>
                </c:pt>
                <c:pt idx="276">
                  <c:v>50</c:v>
                </c:pt>
                <c:pt idx="277">
                  <c:v>50</c:v>
                </c:pt>
                <c:pt idx="278">
                  <c:v>50</c:v>
                </c:pt>
                <c:pt idx="279">
                  <c:v>50</c:v>
                </c:pt>
                <c:pt idx="280">
                  <c:v>50</c:v>
                </c:pt>
                <c:pt idx="281">
                  <c:v>50</c:v>
                </c:pt>
                <c:pt idx="282">
                  <c:v>50</c:v>
                </c:pt>
                <c:pt idx="283">
                  <c:v>50</c:v>
                </c:pt>
                <c:pt idx="284">
                  <c:v>50</c:v>
                </c:pt>
                <c:pt idx="285">
                  <c:v>50</c:v>
                </c:pt>
                <c:pt idx="286">
                  <c:v>50</c:v>
                </c:pt>
                <c:pt idx="287">
                  <c:v>50</c:v>
                </c:pt>
                <c:pt idx="288">
                  <c:v>50</c:v>
                </c:pt>
                <c:pt idx="289">
                  <c:v>50</c:v>
                </c:pt>
                <c:pt idx="290">
                  <c:v>50</c:v>
                </c:pt>
                <c:pt idx="291">
                  <c:v>50</c:v>
                </c:pt>
                <c:pt idx="292">
                  <c:v>50</c:v>
                </c:pt>
                <c:pt idx="293">
                  <c:v>50</c:v>
                </c:pt>
                <c:pt idx="294">
                  <c:v>50</c:v>
                </c:pt>
                <c:pt idx="295">
                  <c:v>50</c:v>
                </c:pt>
                <c:pt idx="296">
                  <c:v>50</c:v>
                </c:pt>
                <c:pt idx="297">
                  <c:v>50</c:v>
                </c:pt>
                <c:pt idx="298">
                  <c:v>50</c:v>
                </c:pt>
                <c:pt idx="299">
                  <c:v>50</c:v>
                </c:pt>
                <c:pt idx="300">
                  <c:v>50</c:v>
                </c:pt>
                <c:pt idx="301">
                  <c:v>50</c:v>
                </c:pt>
                <c:pt idx="302">
                  <c:v>50</c:v>
                </c:pt>
                <c:pt idx="303">
                  <c:v>50</c:v>
                </c:pt>
                <c:pt idx="304">
                  <c:v>50</c:v>
                </c:pt>
                <c:pt idx="305">
                  <c:v>50</c:v>
                </c:pt>
                <c:pt idx="306">
                  <c:v>50</c:v>
                </c:pt>
                <c:pt idx="307">
                  <c:v>50</c:v>
                </c:pt>
                <c:pt idx="308">
                  <c:v>50</c:v>
                </c:pt>
                <c:pt idx="309">
                  <c:v>50</c:v>
                </c:pt>
                <c:pt idx="310">
                  <c:v>50</c:v>
                </c:pt>
                <c:pt idx="311">
                  <c:v>50</c:v>
                </c:pt>
                <c:pt idx="312">
                  <c:v>50</c:v>
                </c:pt>
                <c:pt idx="313">
                  <c:v>50</c:v>
                </c:pt>
                <c:pt idx="314">
                  <c:v>50</c:v>
                </c:pt>
                <c:pt idx="315">
                  <c:v>50</c:v>
                </c:pt>
                <c:pt idx="316">
                  <c:v>50</c:v>
                </c:pt>
                <c:pt idx="317">
                  <c:v>50</c:v>
                </c:pt>
                <c:pt idx="318">
                  <c:v>50</c:v>
                </c:pt>
                <c:pt idx="319">
                  <c:v>50</c:v>
                </c:pt>
                <c:pt idx="320">
                  <c:v>50</c:v>
                </c:pt>
                <c:pt idx="321">
                  <c:v>50</c:v>
                </c:pt>
                <c:pt idx="322">
                  <c:v>50</c:v>
                </c:pt>
                <c:pt idx="323">
                  <c:v>50</c:v>
                </c:pt>
                <c:pt idx="324">
                  <c:v>50</c:v>
                </c:pt>
                <c:pt idx="325">
                  <c:v>50</c:v>
                </c:pt>
                <c:pt idx="326">
                  <c:v>50</c:v>
                </c:pt>
                <c:pt idx="327">
                  <c:v>50</c:v>
                </c:pt>
                <c:pt idx="328">
                  <c:v>50</c:v>
                </c:pt>
                <c:pt idx="329">
                  <c:v>50</c:v>
                </c:pt>
                <c:pt idx="330">
                  <c:v>50</c:v>
                </c:pt>
                <c:pt idx="331">
                  <c:v>50</c:v>
                </c:pt>
                <c:pt idx="332">
                  <c:v>50</c:v>
                </c:pt>
                <c:pt idx="333">
                  <c:v>50</c:v>
                </c:pt>
                <c:pt idx="334">
                  <c:v>50</c:v>
                </c:pt>
                <c:pt idx="335">
                  <c:v>50</c:v>
                </c:pt>
                <c:pt idx="336">
                  <c:v>50</c:v>
                </c:pt>
                <c:pt idx="337">
                  <c:v>50</c:v>
                </c:pt>
                <c:pt idx="338">
                  <c:v>50</c:v>
                </c:pt>
                <c:pt idx="339">
                  <c:v>50</c:v>
                </c:pt>
                <c:pt idx="340">
                  <c:v>50</c:v>
                </c:pt>
                <c:pt idx="341">
                  <c:v>50</c:v>
                </c:pt>
                <c:pt idx="342">
                  <c:v>50</c:v>
                </c:pt>
                <c:pt idx="343">
                  <c:v>50</c:v>
                </c:pt>
                <c:pt idx="344">
                  <c:v>50</c:v>
                </c:pt>
                <c:pt idx="345">
                  <c:v>50</c:v>
                </c:pt>
                <c:pt idx="346">
                  <c:v>50</c:v>
                </c:pt>
                <c:pt idx="347">
                  <c:v>50</c:v>
                </c:pt>
                <c:pt idx="348">
                  <c:v>50</c:v>
                </c:pt>
                <c:pt idx="349">
                  <c:v>50</c:v>
                </c:pt>
                <c:pt idx="350">
                  <c:v>50</c:v>
                </c:pt>
                <c:pt idx="351">
                  <c:v>50</c:v>
                </c:pt>
                <c:pt idx="352">
                  <c:v>50</c:v>
                </c:pt>
                <c:pt idx="353">
                  <c:v>50</c:v>
                </c:pt>
                <c:pt idx="354">
                  <c:v>50</c:v>
                </c:pt>
                <c:pt idx="355">
                  <c:v>50</c:v>
                </c:pt>
                <c:pt idx="356">
                  <c:v>50</c:v>
                </c:pt>
                <c:pt idx="357">
                  <c:v>50</c:v>
                </c:pt>
                <c:pt idx="358">
                  <c:v>50</c:v>
                </c:pt>
                <c:pt idx="359">
                  <c:v>50</c:v>
                </c:pt>
                <c:pt idx="360">
                  <c:v>50</c:v>
                </c:pt>
                <c:pt idx="361">
                  <c:v>50</c:v>
                </c:pt>
                <c:pt idx="362">
                  <c:v>50</c:v>
                </c:pt>
                <c:pt idx="363">
                  <c:v>50</c:v>
                </c:pt>
                <c:pt idx="364">
                  <c:v>50</c:v>
                </c:pt>
                <c:pt idx="365">
                  <c:v>50</c:v>
                </c:pt>
                <c:pt idx="366">
                  <c:v>50</c:v>
                </c:pt>
                <c:pt idx="367">
                  <c:v>50</c:v>
                </c:pt>
                <c:pt idx="368">
                  <c:v>50</c:v>
                </c:pt>
                <c:pt idx="369">
                  <c:v>50</c:v>
                </c:pt>
                <c:pt idx="370">
                  <c:v>50</c:v>
                </c:pt>
                <c:pt idx="371">
                  <c:v>50</c:v>
                </c:pt>
                <c:pt idx="372">
                  <c:v>50</c:v>
                </c:pt>
                <c:pt idx="373">
                  <c:v>50</c:v>
                </c:pt>
                <c:pt idx="374">
                  <c:v>50</c:v>
                </c:pt>
                <c:pt idx="375">
                  <c:v>50</c:v>
                </c:pt>
                <c:pt idx="376">
                  <c:v>50</c:v>
                </c:pt>
                <c:pt idx="377">
                  <c:v>50</c:v>
                </c:pt>
                <c:pt idx="378">
                  <c:v>50</c:v>
                </c:pt>
                <c:pt idx="379">
                  <c:v>50</c:v>
                </c:pt>
                <c:pt idx="380">
                  <c:v>50</c:v>
                </c:pt>
                <c:pt idx="381">
                  <c:v>50</c:v>
                </c:pt>
                <c:pt idx="382">
                  <c:v>50</c:v>
                </c:pt>
                <c:pt idx="383">
                  <c:v>50</c:v>
                </c:pt>
                <c:pt idx="384">
                  <c:v>50</c:v>
                </c:pt>
                <c:pt idx="385">
                  <c:v>50</c:v>
                </c:pt>
                <c:pt idx="386">
                  <c:v>50</c:v>
                </c:pt>
                <c:pt idx="387">
                  <c:v>50</c:v>
                </c:pt>
                <c:pt idx="388">
                  <c:v>50</c:v>
                </c:pt>
                <c:pt idx="389">
                  <c:v>50</c:v>
                </c:pt>
                <c:pt idx="390">
                  <c:v>50</c:v>
                </c:pt>
                <c:pt idx="391">
                  <c:v>50</c:v>
                </c:pt>
                <c:pt idx="392">
                  <c:v>50</c:v>
                </c:pt>
                <c:pt idx="393">
                  <c:v>50</c:v>
                </c:pt>
                <c:pt idx="394">
                  <c:v>50</c:v>
                </c:pt>
                <c:pt idx="395">
                  <c:v>50</c:v>
                </c:pt>
                <c:pt idx="396">
                  <c:v>50</c:v>
                </c:pt>
                <c:pt idx="397">
                  <c:v>50</c:v>
                </c:pt>
                <c:pt idx="398">
                  <c:v>50</c:v>
                </c:pt>
                <c:pt idx="399">
                  <c:v>50</c:v>
                </c:pt>
                <c:pt idx="400">
                  <c:v>50</c:v>
                </c:pt>
                <c:pt idx="401">
                  <c:v>50</c:v>
                </c:pt>
                <c:pt idx="402">
                  <c:v>50</c:v>
                </c:pt>
                <c:pt idx="403">
                  <c:v>50</c:v>
                </c:pt>
                <c:pt idx="404">
                  <c:v>50</c:v>
                </c:pt>
                <c:pt idx="405">
                  <c:v>50</c:v>
                </c:pt>
                <c:pt idx="406">
                  <c:v>50</c:v>
                </c:pt>
                <c:pt idx="407">
                  <c:v>50</c:v>
                </c:pt>
                <c:pt idx="408">
                  <c:v>50</c:v>
                </c:pt>
                <c:pt idx="409">
                  <c:v>50</c:v>
                </c:pt>
                <c:pt idx="410">
                  <c:v>50</c:v>
                </c:pt>
                <c:pt idx="411">
                  <c:v>50</c:v>
                </c:pt>
                <c:pt idx="412">
                  <c:v>50</c:v>
                </c:pt>
                <c:pt idx="413">
                  <c:v>50</c:v>
                </c:pt>
                <c:pt idx="414">
                  <c:v>50</c:v>
                </c:pt>
                <c:pt idx="415">
                  <c:v>50</c:v>
                </c:pt>
                <c:pt idx="416">
                  <c:v>50</c:v>
                </c:pt>
                <c:pt idx="417">
                  <c:v>50</c:v>
                </c:pt>
                <c:pt idx="418">
                  <c:v>50</c:v>
                </c:pt>
                <c:pt idx="419">
                  <c:v>50</c:v>
                </c:pt>
                <c:pt idx="420">
                  <c:v>50</c:v>
                </c:pt>
                <c:pt idx="421">
                  <c:v>50</c:v>
                </c:pt>
                <c:pt idx="422">
                  <c:v>50</c:v>
                </c:pt>
                <c:pt idx="423">
                  <c:v>50</c:v>
                </c:pt>
                <c:pt idx="424">
                  <c:v>50</c:v>
                </c:pt>
                <c:pt idx="425">
                  <c:v>50</c:v>
                </c:pt>
                <c:pt idx="426">
                  <c:v>50</c:v>
                </c:pt>
                <c:pt idx="427">
                  <c:v>50</c:v>
                </c:pt>
                <c:pt idx="428">
                  <c:v>50</c:v>
                </c:pt>
                <c:pt idx="429">
                  <c:v>50</c:v>
                </c:pt>
                <c:pt idx="430">
                  <c:v>50</c:v>
                </c:pt>
                <c:pt idx="431">
                  <c:v>50</c:v>
                </c:pt>
                <c:pt idx="432">
                  <c:v>50</c:v>
                </c:pt>
                <c:pt idx="433">
                  <c:v>50</c:v>
                </c:pt>
                <c:pt idx="434">
                  <c:v>50</c:v>
                </c:pt>
                <c:pt idx="435">
                  <c:v>50</c:v>
                </c:pt>
                <c:pt idx="436">
                  <c:v>50</c:v>
                </c:pt>
                <c:pt idx="437">
                  <c:v>50</c:v>
                </c:pt>
                <c:pt idx="438">
                  <c:v>50</c:v>
                </c:pt>
                <c:pt idx="439">
                  <c:v>50</c:v>
                </c:pt>
                <c:pt idx="440">
                  <c:v>50</c:v>
                </c:pt>
                <c:pt idx="441">
                  <c:v>50</c:v>
                </c:pt>
                <c:pt idx="442">
                  <c:v>50</c:v>
                </c:pt>
                <c:pt idx="443">
                  <c:v>50</c:v>
                </c:pt>
                <c:pt idx="444">
                  <c:v>50</c:v>
                </c:pt>
                <c:pt idx="445">
                  <c:v>50</c:v>
                </c:pt>
                <c:pt idx="446">
                  <c:v>50</c:v>
                </c:pt>
                <c:pt idx="447">
                  <c:v>50</c:v>
                </c:pt>
                <c:pt idx="448">
                  <c:v>50</c:v>
                </c:pt>
                <c:pt idx="449">
                  <c:v>50</c:v>
                </c:pt>
                <c:pt idx="450">
                  <c:v>50</c:v>
                </c:pt>
                <c:pt idx="451">
                  <c:v>50</c:v>
                </c:pt>
                <c:pt idx="452">
                  <c:v>50</c:v>
                </c:pt>
                <c:pt idx="453">
                  <c:v>50</c:v>
                </c:pt>
                <c:pt idx="454">
                  <c:v>50</c:v>
                </c:pt>
                <c:pt idx="455">
                  <c:v>50</c:v>
                </c:pt>
                <c:pt idx="456">
                  <c:v>50</c:v>
                </c:pt>
                <c:pt idx="457">
                  <c:v>50</c:v>
                </c:pt>
                <c:pt idx="458">
                  <c:v>50</c:v>
                </c:pt>
                <c:pt idx="459">
                  <c:v>50</c:v>
                </c:pt>
                <c:pt idx="460">
                  <c:v>50</c:v>
                </c:pt>
                <c:pt idx="461">
                  <c:v>50</c:v>
                </c:pt>
                <c:pt idx="462">
                  <c:v>50</c:v>
                </c:pt>
                <c:pt idx="463">
                  <c:v>50</c:v>
                </c:pt>
                <c:pt idx="464">
                  <c:v>50</c:v>
                </c:pt>
                <c:pt idx="465">
                  <c:v>50</c:v>
                </c:pt>
                <c:pt idx="466">
                  <c:v>50</c:v>
                </c:pt>
                <c:pt idx="467">
                  <c:v>50</c:v>
                </c:pt>
                <c:pt idx="468">
                  <c:v>50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48A-4262-9730-2A5158E7905B}"/>
            </c:ext>
          </c:extLst>
        </c:ser>
        <c:ser>
          <c:idx val="1"/>
          <c:order val="1"/>
          <c:tx>
            <c:v>Measured Position (µm)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[Data_1000N.xlsx]sheet1!$A$1700:$A$2168</c:f>
              <c:numCache>
                <c:formatCode>General</c:formatCode>
                <c:ptCount val="469"/>
                <c:pt idx="0">
                  <c:v>1372.1</c:v>
                </c:pt>
                <c:pt idx="1">
                  <c:v>1373.2</c:v>
                </c:pt>
                <c:pt idx="2">
                  <c:v>1374.5</c:v>
                </c:pt>
                <c:pt idx="3">
                  <c:v>1375.5</c:v>
                </c:pt>
                <c:pt idx="4">
                  <c:v>1376.8</c:v>
                </c:pt>
                <c:pt idx="5">
                  <c:v>1377.85</c:v>
                </c:pt>
                <c:pt idx="6">
                  <c:v>1379.1</c:v>
                </c:pt>
                <c:pt idx="7">
                  <c:v>1380.05</c:v>
                </c:pt>
                <c:pt idx="8">
                  <c:v>1381.25</c:v>
                </c:pt>
                <c:pt idx="9">
                  <c:v>1382.5</c:v>
                </c:pt>
                <c:pt idx="10">
                  <c:v>1383.35</c:v>
                </c:pt>
                <c:pt idx="11">
                  <c:v>1384.5</c:v>
                </c:pt>
                <c:pt idx="12">
                  <c:v>1385.9</c:v>
                </c:pt>
                <c:pt idx="13">
                  <c:v>1387.05</c:v>
                </c:pt>
                <c:pt idx="14">
                  <c:v>1388.25</c:v>
                </c:pt>
                <c:pt idx="15">
                  <c:v>1389.2</c:v>
                </c:pt>
                <c:pt idx="16">
                  <c:v>1390.8</c:v>
                </c:pt>
                <c:pt idx="17">
                  <c:v>1392</c:v>
                </c:pt>
                <c:pt idx="18">
                  <c:v>1393.35</c:v>
                </c:pt>
                <c:pt idx="19">
                  <c:v>1394.5</c:v>
                </c:pt>
                <c:pt idx="20">
                  <c:v>1395.8</c:v>
                </c:pt>
                <c:pt idx="21">
                  <c:v>1397.2</c:v>
                </c:pt>
                <c:pt idx="22">
                  <c:v>1398.55</c:v>
                </c:pt>
                <c:pt idx="23">
                  <c:v>1399.45</c:v>
                </c:pt>
                <c:pt idx="24">
                  <c:v>1401.1</c:v>
                </c:pt>
                <c:pt idx="25">
                  <c:v>1402.55</c:v>
                </c:pt>
                <c:pt idx="26">
                  <c:v>1404.6</c:v>
                </c:pt>
                <c:pt idx="27">
                  <c:v>1406.5</c:v>
                </c:pt>
                <c:pt idx="28">
                  <c:v>1408.25</c:v>
                </c:pt>
                <c:pt idx="29">
                  <c:v>1409.95</c:v>
                </c:pt>
                <c:pt idx="30">
                  <c:v>1411.7</c:v>
                </c:pt>
                <c:pt idx="31">
                  <c:v>1413.25</c:v>
                </c:pt>
                <c:pt idx="32">
                  <c:v>1414.75</c:v>
                </c:pt>
                <c:pt idx="33">
                  <c:v>1416.05</c:v>
                </c:pt>
                <c:pt idx="34">
                  <c:v>1417.25</c:v>
                </c:pt>
                <c:pt idx="35">
                  <c:v>1418.5</c:v>
                </c:pt>
                <c:pt idx="36">
                  <c:v>1419.9</c:v>
                </c:pt>
                <c:pt idx="37">
                  <c:v>1420.8</c:v>
                </c:pt>
                <c:pt idx="38">
                  <c:v>1422.1</c:v>
                </c:pt>
                <c:pt idx="39">
                  <c:v>1422.95</c:v>
                </c:pt>
                <c:pt idx="40">
                  <c:v>1424.35</c:v>
                </c:pt>
                <c:pt idx="41">
                  <c:v>1425.7</c:v>
                </c:pt>
                <c:pt idx="42">
                  <c:v>1427</c:v>
                </c:pt>
                <c:pt idx="43">
                  <c:v>1427.85</c:v>
                </c:pt>
                <c:pt idx="44">
                  <c:v>1429.2</c:v>
                </c:pt>
                <c:pt idx="45">
                  <c:v>1430.25</c:v>
                </c:pt>
                <c:pt idx="46">
                  <c:v>1431.6</c:v>
                </c:pt>
                <c:pt idx="47">
                  <c:v>1432.8</c:v>
                </c:pt>
                <c:pt idx="48">
                  <c:v>1434.25</c:v>
                </c:pt>
                <c:pt idx="49">
                  <c:v>1435.45</c:v>
                </c:pt>
                <c:pt idx="50">
                  <c:v>1436.7</c:v>
                </c:pt>
                <c:pt idx="51">
                  <c:v>1437.65</c:v>
                </c:pt>
                <c:pt idx="52">
                  <c:v>1439.15</c:v>
                </c:pt>
                <c:pt idx="53">
                  <c:v>1440.4</c:v>
                </c:pt>
                <c:pt idx="54">
                  <c:v>1441.8</c:v>
                </c:pt>
                <c:pt idx="55">
                  <c:v>1443.05</c:v>
                </c:pt>
                <c:pt idx="56">
                  <c:v>1444.4</c:v>
                </c:pt>
                <c:pt idx="57">
                  <c:v>1445.55</c:v>
                </c:pt>
                <c:pt idx="58">
                  <c:v>1446.95</c:v>
                </c:pt>
                <c:pt idx="59">
                  <c:v>1448.2</c:v>
                </c:pt>
                <c:pt idx="60">
                  <c:v>1449.35</c:v>
                </c:pt>
                <c:pt idx="61">
                  <c:v>1450.25</c:v>
                </c:pt>
                <c:pt idx="62">
                  <c:v>1451.6</c:v>
                </c:pt>
                <c:pt idx="63">
                  <c:v>1452.45</c:v>
                </c:pt>
                <c:pt idx="64">
                  <c:v>1453.9</c:v>
                </c:pt>
                <c:pt idx="65">
                  <c:v>1454.8</c:v>
                </c:pt>
                <c:pt idx="66">
                  <c:v>1456.2</c:v>
                </c:pt>
                <c:pt idx="67">
                  <c:v>1457.55</c:v>
                </c:pt>
                <c:pt idx="68">
                  <c:v>1459</c:v>
                </c:pt>
                <c:pt idx="69">
                  <c:v>1459.85</c:v>
                </c:pt>
                <c:pt idx="70">
                  <c:v>1461.3</c:v>
                </c:pt>
                <c:pt idx="71">
                  <c:v>1462.6</c:v>
                </c:pt>
                <c:pt idx="72">
                  <c:v>1463.95</c:v>
                </c:pt>
                <c:pt idx="73">
                  <c:v>1464.85</c:v>
                </c:pt>
                <c:pt idx="74">
                  <c:v>1466.45</c:v>
                </c:pt>
                <c:pt idx="75">
                  <c:v>1467.65</c:v>
                </c:pt>
                <c:pt idx="76">
                  <c:v>1468.95</c:v>
                </c:pt>
                <c:pt idx="77">
                  <c:v>1469.95</c:v>
                </c:pt>
                <c:pt idx="78">
                  <c:v>1471.35</c:v>
                </c:pt>
                <c:pt idx="79">
                  <c:v>1472.25</c:v>
                </c:pt>
                <c:pt idx="80">
                  <c:v>1473.6</c:v>
                </c:pt>
                <c:pt idx="81">
                  <c:v>1474.55</c:v>
                </c:pt>
                <c:pt idx="82">
                  <c:v>1475.9</c:v>
                </c:pt>
                <c:pt idx="83">
                  <c:v>1477.1</c:v>
                </c:pt>
                <c:pt idx="84">
                  <c:v>1478.35</c:v>
                </c:pt>
                <c:pt idx="85">
                  <c:v>1479.45</c:v>
                </c:pt>
                <c:pt idx="86">
                  <c:v>1480.8</c:v>
                </c:pt>
                <c:pt idx="87">
                  <c:v>1481.95</c:v>
                </c:pt>
                <c:pt idx="88">
                  <c:v>1483.35</c:v>
                </c:pt>
                <c:pt idx="89">
                  <c:v>1484.25</c:v>
                </c:pt>
                <c:pt idx="90">
                  <c:v>1485.55</c:v>
                </c:pt>
                <c:pt idx="91">
                  <c:v>1486.75</c:v>
                </c:pt>
                <c:pt idx="92">
                  <c:v>1488.15</c:v>
                </c:pt>
                <c:pt idx="93">
                  <c:v>1489.25</c:v>
                </c:pt>
                <c:pt idx="94">
                  <c:v>1490.5</c:v>
                </c:pt>
                <c:pt idx="95">
                  <c:v>1491.6</c:v>
                </c:pt>
                <c:pt idx="96">
                  <c:v>1493.05</c:v>
                </c:pt>
                <c:pt idx="97">
                  <c:v>1493.95</c:v>
                </c:pt>
                <c:pt idx="98">
                  <c:v>1495.15</c:v>
                </c:pt>
                <c:pt idx="99">
                  <c:v>1496.05</c:v>
                </c:pt>
                <c:pt idx="100">
                  <c:v>1497.5</c:v>
                </c:pt>
                <c:pt idx="101">
                  <c:v>1498.5</c:v>
                </c:pt>
                <c:pt idx="102">
                  <c:v>1499.75</c:v>
                </c:pt>
                <c:pt idx="103">
                  <c:v>1501.05</c:v>
                </c:pt>
                <c:pt idx="104">
                  <c:v>1502.15</c:v>
                </c:pt>
                <c:pt idx="105">
                  <c:v>1503.1</c:v>
                </c:pt>
                <c:pt idx="106">
                  <c:v>1504.7</c:v>
                </c:pt>
                <c:pt idx="107">
                  <c:v>1505.75</c:v>
                </c:pt>
                <c:pt idx="108">
                  <c:v>1507.4</c:v>
                </c:pt>
                <c:pt idx="109">
                  <c:v>1508.25</c:v>
                </c:pt>
                <c:pt idx="110">
                  <c:v>1509.9</c:v>
                </c:pt>
                <c:pt idx="111">
                  <c:v>1511.15</c:v>
                </c:pt>
                <c:pt idx="112">
                  <c:v>1512.6</c:v>
                </c:pt>
                <c:pt idx="113">
                  <c:v>1514</c:v>
                </c:pt>
                <c:pt idx="114">
                  <c:v>1515.4</c:v>
                </c:pt>
                <c:pt idx="115">
                  <c:v>1516.6</c:v>
                </c:pt>
                <c:pt idx="116">
                  <c:v>1518</c:v>
                </c:pt>
                <c:pt idx="117">
                  <c:v>1518.9</c:v>
                </c:pt>
                <c:pt idx="118">
                  <c:v>1520.35</c:v>
                </c:pt>
                <c:pt idx="119">
                  <c:v>1521.7</c:v>
                </c:pt>
                <c:pt idx="120">
                  <c:v>1523.2</c:v>
                </c:pt>
                <c:pt idx="121">
                  <c:v>1524.85</c:v>
                </c:pt>
                <c:pt idx="122">
                  <c:v>1526.55</c:v>
                </c:pt>
                <c:pt idx="123">
                  <c:v>1527.6</c:v>
                </c:pt>
                <c:pt idx="124">
                  <c:v>1529.05</c:v>
                </c:pt>
                <c:pt idx="125">
                  <c:v>1530.35</c:v>
                </c:pt>
                <c:pt idx="126">
                  <c:v>1531.9</c:v>
                </c:pt>
                <c:pt idx="127">
                  <c:v>1533.35</c:v>
                </c:pt>
                <c:pt idx="128">
                  <c:v>1535.1</c:v>
                </c:pt>
                <c:pt idx="129">
                  <c:v>1536.05</c:v>
                </c:pt>
                <c:pt idx="130">
                  <c:v>1537.75</c:v>
                </c:pt>
                <c:pt idx="131">
                  <c:v>1539.05</c:v>
                </c:pt>
                <c:pt idx="132">
                  <c:v>1540.6</c:v>
                </c:pt>
                <c:pt idx="133">
                  <c:v>1541.7</c:v>
                </c:pt>
                <c:pt idx="134">
                  <c:v>1543.15</c:v>
                </c:pt>
                <c:pt idx="135">
                  <c:v>1544.05</c:v>
                </c:pt>
                <c:pt idx="136">
                  <c:v>1545.55</c:v>
                </c:pt>
                <c:pt idx="137">
                  <c:v>1547.4</c:v>
                </c:pt>
                <c:pt idx="138">
                  <c:v>1550</c:v>
                </c:pt>
                <c:pt idx="139">
                  <c:v>1551.55</c:v>
                </c:pt>
                <c:pt idx="140">
                  <c:v>1553.9</c:v>
                </c:pt>
                <c:pt idx="141">
                  <c:v>1555.1</c:v>
                </c:pt>
                <c:pt idx="142">
                  <c:v>1557.05</c:v>
                </c:pt>
                <c:pt idx="143">
                  <c:v>1558.6</c:v>
                </c:pt>
                <c:pt idx="144">
                  <c:v>1560</c:v>
                </c:pt>
                <c:pt idx="145">
                  <c:v>1561.15</c:v>
                </c:pt>
                <c:pt idx="146">
                  <c:v>1562.45</c:v>
                </c:pt>
                <c:pt idx="147">
                  <c:v>1563.75</c:v>
                </c:pt>
                <c:pt idx="148">
                  <c:v>1565.45</c:v>
                </c:pt>
                <c:pt idx="149">
                  <c:v>1566.35</c:v>
                </c:pt>
                <c:pt idx="150">
                  <c:v>1567.85</c:v>
                </c:pt>
                <c:pt idx="151">
                  <c:v>1568.75</c:v>
                </c:pt>
                <c:pt idx="152">
                  <c:v>1570.4</c:v>
                </c:pt>
                <c:pt idx="153">
                  <c:v>1571.25</c:v>
                </c:pt>
                <c:pt idx="154">
                  <c:v>1572.65</c:v>
                </c:pt>
                <c:pt idx="155">
                  <c:v>1574.05</c:v>
                </c:pt>
                <c:pt idx="156">
                  <c:v>1575.45</c:v>
                </c:pt>
                <c:pt idx="157">
                  <c:v>1576.55</c:v>
                </c:pt>
                <c:pt idx="158">
                  <c:v>1577.9</c:v>
                </c:pt>
                <c:pt idx="159">
                  <c:v>1578.95</c:v>
                </c:pt>
                <c:pt idx="160">
                  <c:v>1580.4</c:v>
                </c:pt>
                <c:pt idx="161">
                  <c:v>1581.65</c:v>
                </c:pt>
                <c:pt idx="162">
                  <c:v>1582.8</c:v>
                </c:pt>
                <c:pt idx="163">
                  <c:v>1584.05</c:v>
                </c:pt>
                <c:pt idx="164">
                  <c:v>1585.35</c:v>
                </c:pt>
                <c:pt idx="165">
                  <c:v>1586.65</c:v>
                </c:pt>
                <c:pt idx="166">
                  <c:v>1587.8</c:v>
                </c:pt>
                <c:pt idx="167">
                  <c:v>1589</c:v>
                </c:pt>
                <c:pt idx="168">
                  <c:v>1590.2</c:v>
                </c:pt>
                <c:pt idx="169">
                  <c:v>1591.4</c:v>
                </c:pt>
                <c:pt idx="170">
                  <c:v>1592.6</c:v>
                </c:pt>
                <c:pt idx="171">
                  <c:v>1594.05</c:v>
                </c:pt>
                <c:pt idx="172">
                  <c:v>1595.45</c:v>
                </c:pt>
                <c:pt idx="173">
                  <c:v>1596.45</c:v>
                </c:pt>
                <c:pt idx="174">
                  <c:v>1597.9</c:v>
                </c:pt>
                <c:pt idx="175">
                  <c:v>1598.9</c:v>
                </c:pt>
                <c:pt idx="176">
                  <c:v>1600.45</c:v>
                </c:pt>
                <c:pt idx="177">
                  <c:v>1601.75</c:v>
                </c:pt>
                <c:pt idx="178">
                  <c:v>1603.1</c:v>
                </c:pt>
                <c:pt idx="179">
                  <c:v>1604.05</c:v>
                </c:pt>
                <c:pt idx="180">
                  <c:v>1605.45</c:v>
                </c:pt>
                <c:pt idx="181">
                  <c:v>1606.3</c:v>
                </c:pt>
                <c:pt idx="182">
                  <c:v>1607.8</c:v>
                </c:pt>
                <c:pt idx="183">
                  <c:v>1609.15</c:v>
                </c:pt>
                <c:pt idx="184">
                  <c:v>1610.65</c:v>
                </c:pt>
                <c:pt idx="185">
                  <c:v>1611.5</c:v>
                </c:pt>
                <c:pt idx="186">
                  <c:v>1612.85</c:v>
                </c:pt>
                <c:pt idx="187">
                  <c:v>1614.1</c:v>
                </c:pt>
                <c:pt idx="188">
                  <c:v>1615.45</c:v>
                </c:pt>
                <c:pt idx="189">
                  <c:v>1616.7</c:v>
                </c:pt>
                <c:pt idx="190">
                  <c:v>1617.95</c:v>
                </c:pt>
                <c:pt idx="191">
                  <c:v>1618.8</c:v>
                </c:pt>
                <c:pt idx="192">
                  <c:v>1620.45</c:v>
                </c:pt>
                <c:pt idx="193">
                  <c:v>1621.3</c:v>
                </c:pt>
                <c:pt idx="194">
                  <c:v>1622.75</c:v>
                </c:pt>
                <c:pt idx="195">
                  <c:v>1624.1</c:v>
                </c:pt>
                <c:pt idx="196">
                  <c:v>1625.6</c:v>
                </c:pt>
                <c:pt idx="197">
                  <c:v>1626.85</c:v>
                </c:pt>
                <c:pt idx="198">
                  <c:v>1628.15</c:v>
                </c:pt>
                <c:pt idx="199">
                  <c:v>1629.55</c:v>
                </c:pt>
                <c:pt idx="200">
                  <c:v>1631.05</c:v>
                </c:pt>
                <c:pt idx="201">
                  <c:v>1632.5</c:v>
                </c:pt>
                <c:pt idx="202">
                  <c:v>1634</c:v>
                </c:pt>
                <c:pt idx="203">
                  <c:v>1635.55</c:v>
                </c:pt>
                <c:pt idx="204">
                  <c:v>1636.75</c:v>
                </c:pt>
                <c:pt idx="205">
                  <c:v>1638.15</c:v>
                </c:pt>
                <c:pt idx="206">
                  <c:v>1639.6</c:v>
                </c:pt>
                <c:pt idx="207">
                  <c:v>1640.6</c:v>
                </c:pt>
                <c:pt idx="208">
                  <c:v>1641.85</c:v>
                </c:pt>
                <c:pt idx="209">
                  <c:v>1643.15</c:v>
                </c:pt>
                <c:pt idx="210">
                  <c:v>1644.4</c:v>
                </c:pt>
                <c:pt idx="211">
                  <c:v>1645.75</c:v>
                </c:pt>
                <c:pt idx="212">
                  <c:v>1647.3</c:v>
                </c:pt>
                <c:pt idx="213">
                  <c:v>1648.65</c:v>
                </c:pt>
                <c:pt idx="214">
                  <c:v>1650.2</c:v>
                </c:pt>
                <c:pt idx="215">
                  <c:v>1651.55</c:v>
                </c:pt>
                <c:pt idx="216">
                  <c:v>1653.1</c:v>
                </c:pt>
                <c:pt idx="217">
                  <c:v>1654.45</c:v>
                </c:pt>
                <c:pt idx="218">
                  <c:v>1656.15</c:v>
                </c:pt>
                <c:pt idx="219">
                  <c:v>1657.8</c:v>
                </c:pt>
                <c:pt idx="220">
                  <c:v>1659.25</c:v>
                </c:pt>
                <c:pt idx="221">
                  <c:v>1660.25</c:v>
                </c:pt>
                <c:pt idx="222">
                  <c:v>1661.7</c:v>
                </c:pt>
                <c:pt idx="223">
                  <c:v>1663.05</c:v>
                </c:pt>
                <c:pt idx="224">
                  <c:v>1664.45</c:v>
                </c:pt>
                <c:pt idx="225">
                  <c:v>1665.75</c:v>
                </c:pt>
                <c:pt idx="226">
                  <c:v>1667.25</c:v>
                </c:pt>
                <c:pt idx="227">
                  <c:v>1668.65</c:v>
                </c:pt>
                <c:pt idx="228">
                  <c:v>1670.15</c:v>
                </c:pt>
                <c:pt idx="229">
                  <c:v>1671.5</c:v>
                </c:pt>
                <c:pt idx="230">
                  <c:v>1672.8</c:v>
                </c:pt>
                <c:pt idx="231">
                  <c:v>1674.1</c:v>
                </c:pt>
                <c:pt idx="232">
                  <c:v>1675.65</c:v>
                </c:pt>
                <c:pt idx="233">
                  <c:v>1677.05</c:v>
                </c:pt>
                <c:pt idx="234">
                  <c:v>1678.6</c:v>
                </c:pt>
                <c:pt idx="235">
                  <c:v>1680.35</c:v>
                </c:pt>
                <c:pt idx="236">
                  <c:v>1681.9</c:v>
                </c:pt>
                <c:pt idx="237">
                  <c:v>1683.3</c:v>
                </c:pt>
                <c:pt idx="238">
                  <c:v>1684.6</c:v>
                </c:pt>
                <c:pt idx="239">
                  <c:v>1685.9</c:v>
                </c:pt>
                <c:pt idx="240">
                  <c:v>1687.25</c:v>
                </c:pt>
                <c:pt idx="241">
                  <c:v>1688.55</c:v>
                </c:pt>
                <c:pt idx="242">
                  <c:v>1689.7</c:v>
                </c:pt>
                <c:pt idx="243">
                  <c:v>1690.95</c:v>
                </c:pt>
                <c:pt idx="244">
                  <c:v>1692.25</c:v>
                </c:pt>
                <c:pt idx="245">
                  <c:v>1693.75</c:v>
                </c:pt>
                <c:pt idx="246">
                  <c:v>1695.35</c:v>
                </c:pt>
                <c:pt idx="247">
                  <c:v>1696.65</c:v>
                </c:pt>
                <c:pt idx="248">
                  <c:v>1698</c:v>
                </c:pt>
                <c:pt idx="249">
                  <c:v>1699.5</c:v>
                </c:pt>
                <c:pt idx="250">
                  <c:v>1700.9</c:v>
                </c:pt>
                <c:pt idx="251">
                  <c:v>1702.25</c:v>
                </c:pt>
                <c:pt idx="252">
                  <c:v>1703.8</c:v>
                </c:pt>
                <c:pt idx="253">
                  <c:v>1705.45</c:v>
                </c:pt>
                <c:pt idx="254">
                  <c:v>1707</c:v>
                </c:pt>
                <c:pt idx="255">
                  <c:v>1708.5</c:v>
                </c:pt>
                <c:pt idx="256">
                  <c:v>1709.85</c:v>
                </c:pt>
                <c:pt idx="257">
                  <c:v>1711.15</c:v>
                </c:pt>
                <c:pt idx="258">
                  <c:v>1712.6</c:v>
                </c:pt>
                <c:pt idx="259">
                  <c:v>1714.05</c:v>
                </c:pt>
                <c:pt idx="260">
                  <c:v>1715.4</c:v>
                </c:pt>
                <c:pt idx="261">
                  <c:v>1716.7</c:v>
                </c:pt>
                <c:pt idx="262">
                  <c:v>1718.15</c:v>
                </c:pt>
                <c:pt idx="263">
                  <c:v>1719.65</c:v>
                </c:pt>
                <c:pt idx="264">
                  <c:v>1721</c:v>
                </c:pt>
                <c:pt idx="265">
                  <c:v>1722.25</c:v>
                </c:pt>
                <c:pt idx="266">
                  <c:v>1723.85</c:v>
                </c:pt>
                <c:pt idx="267">
                  <c:v>1725.2</c:v>
                </c:pt>
                <c:pt idx="268">
                  <c:v>1726.65</c:v>
                </c:pt>
                <c:pt idx="269">
                  <c:v>1728.25</c:v>
                </c:pt>
                <c:pt idx="270">
                  <c:v>1729.65</c:v>
                </c:pt>
                <c:pt idx="271">
                  <c:v>1731.05</c:v>
                </c:pt>
                <c:pt idx="272">
                  <c:v>1732.4</c:v>
                </c:pt>
                <c:pt idx="273">
                  <c:v>1733.7</c:v>
                </c:pt>
                <c:pt idx="274">
                  <c:v>1735.05</c:v>
                </c:pt>
                <c:pt idx="275">
                  <c:v>1736.4</c:v>
                </c:pt>
                <c:pt idx="276">
                  <c:v>1738.05</c:v>
                </c:pt>
                <c:pt idx="277">
                  <c:v>1739.35</c:v>
                </c:pt>
                <c:pt idx="278">
                  <c:v>1740.8</c:v>
                </c:pt>
                <c:pt idx="279">
                  <c:v>1742.3</c:v>
                </c:pt>
                <c:pt idx="280">
                  <c:v>1743.95</c:v>
                </c:pt>
                <c:pt idx="281">
                  <c:v>1745.35</c:v>
                </c:pt>
                <c:pt idx="282">
                  <c:v>1746.75</c:v>
                </c:pt>
                <c:pt idx="283">
                  <c:v>1748.1</c:v>
                </c:pt>
                <c:pt idx="284">
                  <c:v>1749.6</c:v>
                </c:pt>
                <c:pt idx="285">
                  <c:v>1751.2</c:v>
                </c:pt>
                <c:pt idx="286">
                  <c:v>1752.6</c:v>
                </c:pt>
                <c:pt idx="287">
                  <c:v>1754.1</c:v>
                </c:pt>
                <c:pt idx="288">
                  <c:v>1755.7</c:v>
                </c:pt>
                <c:pt idx="289">
                  <c:v>1757.3</c:v>
                </c:pt>
                <c:pt idx="290">
                  <c:v>1758.7</c:v>
                </c:pt>
                <c:pt idx="291">
                  <c:v>1759.9</c:v>
                </c:pt>
                <c:pt idx="292">
                  <c:v>1761.3</c:v>
                </c:pt>
                <c:pt idx="293">
                  <c:v>1762.7</c:v>
                </c:pt>
                <c:pt idx="294">
                  <c:v>1764.2</c:v>
                </c:pt>
                <c:pt idx="295">
                  <c:v>1765.5</c:v>
                </c:pt>
                <c:pt idx="296">
                  <c:v>1767.05</c:v>
                </c:pt>
                <c:pt idx="297">
                  <c:v>1768.2</c:v>
                </c:pt>
                <c:pt idx="298">
                  <c:v>1769.55</c:v>
                </c:pt>
                <c:pt idx="299">
                  <c:v>1771.1</c:v>
                </c:pt>
                <c:pt idx="300">
                  <c:v>1772.5</c:v>
                </c:pt>
                <c:pt idx="301">
                  <c:v>1773.95</c:v>
                </c:pt>
                <c:pt idx="302">
                  <c:v>1775.4</c:v>
                </c:pt>
                <c:pt idx="303">
                  <c:v>1776.95</c:v>
                </c:pt>
                <c:pt idx="304">
                  <c:v>1778.35</c:v>
                </c:pt>
                <c:pt idx="305">
                  <c:v>1779.7</c:v>
                </c:pt>
                <c:pt idx="306">
                  <c:v>1781</c:v>
                </c:pt>
                <c:pt idx="307">
                  <c:v>1782.35</c:v>
                </c:pt>
                <c:pt idx="308">
                  <c:v>1783.8</c:v>
                </c:pt>
                <c:pt idx="309">
                  <c:v>1785.35</c:v>
                </c:pt>
                <c:pt idx="310">
                  <c:v>1786.75</c:v>
                </c:pt>
                <c:pt idx="311">
                  <c:v>1788.2</c:v>
                </c:pt>
                <c:pt idx="312">
                  <c:v>1789.75</c:v>
                </c:pt>
                <c:pt idx="313">
                  <c:v>1791.2</c:v>
                </c:pt>
                <c:pt idx="314">
                  <c:v>1792.55</c:v>
                </c:pt>
                <c:pt idx="315">
                  <c:v>1793.85</c:v>
                </c:pt>
                <c:pt idx="316">
                  <c:v>1795.3</c:v>
                </c:pt>
                <c:pt idx="317">
                  <c:v>1796.7</c:v>
                </c:pt>
                <c:pt idx="318">
                  <c:v>1798.3</c:v>
                </c:pt>
                <c:pt idx="319">
                  <c:v>1799.55</c:v>
                </c:pt>
                <c:pt idx="320">
                  <c:v>1801.2</c:v>
                </c:pt>
                <c:pt idx="321">
                  <c:v>1802.4</c:v>
                </c:pt>
                <c:pt idx="322">
                  <c:v>1803.8</c:v>
                </c:pt>
                <c:pt idx="323">
                  <c:v>1805.05</c:v>
                </c:pt>
                <c:pt idx="324">
                  <c:v>1806.3</c:v>
                </c:pt>
                <c:pt idx="325">
                  <c:v>1807.65</c:v>
                </c:pt>
                <c:pt idx="326">
                  <c:v>1809.2</c:v>
                </c:pt>
                <c:pt idx="327">
                  <c:v>1810.1</c:v>
                </c:pt>
                <c:pt idx="328">
                  <c:v>1811.65</c:v>
                </c:pt>
                <c:pt idx="329">
                  <c:v>1812.85</c:v>
                </c:pt>
                <c:pt idx="330">
                  <c:v>1814.45</c:v>
                </c:pt>
                <c:pt idx="331">
                  <c:v>1815.75</c:v>
                </c:pt>
                <c:pt idx="332">
                  <c:v>1817.2</c:v>
                </c:pt>
                <c:pt idx="333">
                  <c:v>1818.9</c:v>
                </c:pt>
                <c:pt idx="334">
                  <c:v>1820.25</c:v>
                </c:pt>
                <c:pt idx="335">
                  <c:v>1821.75</c:v>
                </c:pt>
                <c:pt idx="336">
                  <c:v>1823.15</c:v>
                </c:pt>
                <c:pt idx="337">
                  <c:v>1824.5</c:v>
                </c:pt>
                <c:pt idx="338">
                  <c:v>1825.85</c:v>
                </c:pt>
                <c:pt idx="339">
                  <c:v>1827.05</c:v>
                </c:pt>
                <c:pt idx="340">
                  <c:v>1828.25</c:v>
                </c:pt>
                <c:pt idx="341">
                  <c:v>1829.25</c:v>
                </c:pt>
                <c:pt idx="342">
                  <c:v>1830.5</c:v>
                </c:pt>
                <c:pt idx="343">
                  <c:v>1831.65</c:v>
                </c:pt>
                <c:pt idx="344">
                  <c:v>1833.3</c:v>
                </c:pt>
                <c:pt idx="345">
                  <c:v>1834.6</c:v>
                </c:pt>
                <c:pt idx="346">
                  <c:v>1836.1</c:v>
                </c:pt>
                <c:pt idx="347">
                  <c:v>1837.45</c:v>
                </c:pt>
                <c:pt idx="348">
                  <c:v>1839.1</c:v>
                </c:pt>
                <c:pt idx="349">
                  <c:v>1840.4</c:v>
                </c:pt>
                <c:pt idx="350">
                  <c:v>1842.3</c:v>
                </c:pt>
                <c:pt idx="351">
                  <c:v>1844.4</c:v>
                </c:pt>
                <c:pt idx="352">
                  <c:v>1846.15</c:v>
                </c:pt>
                <c:pt idx="353">
                  <c:v>1847.95</c:v>
                </c:pt>
                <c:pt idx="354">
                  <c:v>1849.6</c:v>
                </c:pt>
                <c:pt idx="355">
                  <c:v>1851.25</c:v>
                </c:pt>
                <c:pt idx="356">
                  <c:v>1853</c:v>
                </c:pt>
                <c:pt idx="357">
                  <c:v>1854.4</c:v>
                </c:pt>
                <c:pt idx="358">
                  <c:v>1856.5</c:v>
                </c:pt>
                <c:pt idx="359">
                  <c:v>1857.8</c:v>
                </c:pt>
                <c:pt idx="360">
                  <c:v>1859.4</c:v>
                </c:pt>
                <c:pt idx="361">
                  <c:v>1860.95</c:v>
                </c:pt>
                <c:pt idx="362">
                  <c:v>1862.65</c:v>
                </c:pt>
                <c:pt idx="363">
                  <c:v>1864</c:v>
                </c:pt>
                <c:pt idx="364">
                  <c:v>1865.8</c:v>
                </c:pt>
                <c:pt idx="365">
                  <c:v>1867.15</c:v>
                </c:pt>
                <c:pt idx="366">
                  <c:v>1868.9</c:v>
                </c:pt>
                <c:pt idx="367">
                  <c:v>1870.35</c:v>
                </c:pt>
                <c:pt idx="368">
                  <c:v>1872.2</c:v>
                </c:pt>
                <c:pt idx="369">
                  <c:v>1873.55</c:v>
                </c:pt>
                <c:pt idx="370">
                  <c:v>1875.1</c:v>
                </c:pt>
                <c:pt idx="371">
                  <c:v>1876.5</c:v>
                </c:pt>
                <c:pt idx="372">
                  <c:v>1877.95</c:v>
                </c:pt>
                <c:pt idx="373">
                  <c:v>1879.4</c:v>
                </c:pt>
                <c:pt idx="374">
                  <c:v>1880.9</c:v>
                </c:pt>
                <c:pt idx="375">
                  <c:v>1882.5</c:v>
                </c:pt>
                <c:pt idx="376">
                  <c:v>1884.05</c:v>
                </c:pt>
                <c:pt idx="377">
                  <c:v>1885.5</c:v>
                </c:pt>
                <c:pt idx="378">
                  <c:v>1887.2</c:v>
                </c:pt>
                <c:pt idx="379">
                  <c:v>1888.85</c:v>
                </c:pt>
                <c:pt idx="380">
                  <c:v>1890.3</c:v>
                </c:pt>
                <c:pt idx="381">
                  <c:v>1891.65</c:v>
                </c:pt>
                <c:pt idx="382">
                  <c:v>1893.15</c:v>
                </c:pt>
                <c:pt idx="383">
                  <c:v>1894.7</c:v>
                </c:pt>
                <c:pt idx="384">
                  <c:v>1896.2</c:v>
                </c:pt>
                <c:pt idx="385">
                  <c:v>1897.6</c:v>
                </c:pt>
                <c:pt idx="386">
                  <c:v>1899.05</c:v>
                </c:pt>
                <c:pt idx="387">
                  <c:v>1900.6</c:v>
                </c:pt>
                <c:pt idx="388">
                  <c:v>1901.95</c:v>
                </c:pt>
                <c:pt idx="389">
                  <c:v>1903.3</c:v>
                </c:pt>
                <c:pt idx="390">
                  <c:v>1904.85</c:v>
                </c:pt>
                <c:pt idx="391">
                  <c:v>1906.4</c:v>
                </c:pt>
                <c:pt idx="392">
                  <c:v>1907.95</c:v>
                </c:pt>
                <c:pt idx="393">
                  <c:v>1909.3</c:v>
                </c:pt>
                <c:pt idx="394">
                  <c:v>1910.8</c:v>
                </c:pt>
                <c:pt idx="395">
                  <c:v>1912.45</c:v>
                </c:pt>
                <c:pt idx="396">
                  <c:v>1914.05</c:v>
                </c:pt>
                <c:pt idx="397">
                  <c:v>1915.45</c:v>
                </c:pt>
                <c:pt idx="398">
                  <c:v>1917.1</c:v>
                </c:pt>
                <c:pt idx="399">
                  <c:v>1918.5</c:v>
                </c:pt>
                <c:pt idx="400">
                  <c:v>1920.05</c:v>
                </c:pt>
                <c:pt idx="401">
                  <c:v>1921.4</c:v>
                </c:pt>
                <c:pt idx="402">
                  <c:v>1922.9</c:v>
                </c:pt>
                <c:pt idx="403">
                  <c:v>1924.25</c:v>
                </c:pt>
                <c:pt idx="404">
                  <c:v>1925.7</c:v>
                </c:pt>
                <c:pt idx="405">
                  <c:v>1927.2</c:v>
                </c:pt>
                <c:pt idx="406">
                  <c:v>1928.65</c:v>
                </c:pt>
                <c:pt idx="407">
                  <c:v>1930.05</c:v>
                </c:pt>
                <c:pt idx="408">
                  <c:v>1931.85</c:v>
                </c:pt>
                <c:pt idx="409">
                  <c:v>1933.15</c:v>
                </c:pt>
                <c:pt idx="410">
                  <c:v>1934.95</c:v>
                </c:pt>
                <c:pt idx="411">
                  <c:v>1936.6</c:v>
                </c:pt>
                <c:pt idx="412">
                  <c:v>1938.25</c:v>
                </c:pt>
                <c:pt idx="413">
                  <c:v>1939.65</c:v>
                </c:pt>
                <c:pt idx="414">
                  <c:v>1941.4</c:v>
                </c:pt>
                <c:pt idx="415">
                  <c:v>1942.95</c:v>
                </c:pt>
                <c:pt idx="416">
                  <c:v>1944.75</c:v>
                </c:pt>
                <c:pt idx="417">
                  <c:v>1946.2</c:v>
                </c:pt>
                <c:pt idx="418">
                  <c:v>1947.6</c:v>
                </c:pt>
                <c:pt idx="419">
                  <c:v>1949.2</c:v>
                </c:pt>
                <c:pt idx="420">
                  <c:v>1951.05</c:v>
                </c:pt>
                <c:pt idx="421">
                  <c:v>1952.7</c:v>
                </c:pt>
                <c:pt idx="422">
                  <c:v>1954.1</c:v>
                </c:pt>
                <c:pt idx="423">
                  <c:v>1955.7</c:v>
                </c:pt>
                <c:pt idx="424">
                  <c:v>1957.3</c:v>
                </c:pt>
                <c:pt idx="425">
                  <c:v>1958.75</c:v>
                </c:pt>
                <c:pt idx="426">
                  <c:v>1960.35</c:v>
                </c:pt>
                <c:pt idx="427">
                  <c:v>1961.75</c:v>
                </c:pt>
                <c:pt idx="428">
                  <c:v>1963.25</c:v>
                </c:pt>
                <c:pt idx="429">
                  <c:v>1964.9</c:v>
                </c:pt>
                <c:pt idx="430">
                  <c:v>1966.6</c:v>
                </c:pt>
                <c:pt idx="431">
                  <c:v>1967.95</c:v>
                </c:pt>
                <c:pt idx="432">
                  <c:v>1969.5</c:v>
                </c:pt>
                <c:pt idx="433">
                  <c:v>1970.85</c:v>
                </c:pt>
                <c:pt idx="434">
                  <c:v>1972.3</c:v>
                </c:pt>
                <c:pt idx="435">
                  <c:v>1973.75</c:v>
                </c:pt>
                <c:pt idx="436">
                  <c:v>1975.45</c:v>
                </c:pt>
                <c:pt idx="437">
                  <c:v>1977</c:v>
                </c:pt>
                <c:pt idx="438">
                  <c:v>1978.75</c:v>
                </c:pt>
                <c:pt idx="439">
                  <c:v>1980.4</c:v>
                </c:pt>
                <c:pt idx="440">
                  <c:v>1981.9</c:v>
                </c:pt>
                <c:pt idx="441">
                  <c:v>1983.3</c:v>
                </c:pt>
                <c:pt idx="442">
                  <c:v>1985</c:v>
                </c:pt>
                <c:pt idx="443">
                  <c:v>1986.35</c:v>
                </c:pt>
                <c:pt idx="444">
                  <c:v>1987.9</c:v>
                </c:pt>
                <c:pt idx="445">
                  <c:v>1989.45</c:v>
                </c:pt>
                <c:pt idx="446">
                  <c:v>1991.1</c:v>
                </c:pt>
                <c:pt idx="447">
                  <c:v>1992.5</c:v>
                </c:pt>
                <c:pt idx="448">
                  <c:v>1994</c:v>
                </c:pt>
                <c:pt idx="449">
                  <c:v>1995.4</c:v>
                </c:pt>
                <c:pt idx="450">
                  <c:v>1996.85</c:v>
                </c:pt>
                <c:pt idx="451">
                  <c:v>1998.25</c:v>
                </c:pt>
                <c:pt idx="452">
                  <c:v>1999.8</c:v>
                </c:pt>
                <c:pt idx="453">
                  <c:v>2001.2</c:v>
                </c:pt>
                <c:pt idx="454">
                  <c:v>2002.7</c:v>
                </c:pt>
                <c:pt idx="455">
                  <c:v>2004.1</c:v>
                </c:pt>
                <c:pt idx="456">
                  <c:v>2005.65</c:v>
                </c:pt>
                <c:pt idx="457">
                  <c:v>2007.1</c:v>
                </c:pt>
                <c:pt idx="458">
                  <c:v>2008.7</c:v>
                </c:pt>
                <c:pt idx="459">
                  <c:v>2010.05</c:v>
                </c:pt>
                <c:pt idx="460">
                  <c:v>2011.5</c:v>
                </c:pt>
                <c:pt idx="461">
                  <c:v>2013.25</c:v>
                </c:pt>
                <c:pt idx="462">
                  <c:v>2014.85</c:v>
                </c:pt>
                <c:pt idx="463">
                  <c:v>2016.15</c:v>
                </c:pt>
                <c:pt idx="464">
                  <c:v>2017.65</c:v>
                </c:pt>
                <c:pt idx="465">
                  <c:v>2019.1</c:v>
                </c:pt>
                <c:pt idx="466">
                  <c:v>2020.6</c:v>
                </c:pt>
                <c:pt idx="467">
                  <c:v>2022.15</c:v>
                </c:pt>
                <c:pt idx="468">
                  <c:v>2023.75</c:v>
                </c:pt>
              </c:numCache>
            </c:numRef>
          </c:xVal>
          <c:yVal>
            <c:numRef>
              <c:f>[Data_1000N.xlsx]sheet1!$C$1700:$C$2168</c:f>
              <c:numCache>
                <c:formatCode>General</c:formatCode>
                <c:ptCount val="469"/>
                <c:pt idx="0">
                  <c:v>49.694499</c:v>
                </c:pt>
                <c:pt idx="1">
                  <c:v>49.727739</c:v>
                </c:pt>
                <c:pt idx="2">
                  <c:v>49.720728999999999</c:v>
                </c:pt>
                <c:pt idx="3">
                  <c:v>49.727266999999998</c:v>
                </c:pt>
                <c:pt idx="4">
                  <c:v>49.746327000000001</c:v>
                </c:pt>
                <c:pt idx="5">
                  <c:v>49.755699</c:v>
                </c:pt>
                <c:pt idx="6">
                  <c:v>49.787750000000003</c:v>
                </c:pt>
                <c:pt idx="7">
                  <c:v>49.798851999999997</c:v>
                </c:pt>
                <c:pt idx="8">
                  <c:v>49.806333000000002</c:v>
                </c:pt>
                <c:pt idx="9">
                  <c:v>49.853808000000001</c:v>
                </c:pt>
                <c:pt idx="10">
                  <c:v>49.843257999999999</c:v>
                </c:pt>
                <c:pt idx="11">
                  <c:v>49.866875999999998</c:v>
                </c:pt>
                <c:pt idx="12">
                  <c:v>49.870969000000002</c:v>
                </c:pt>
                <c:pt idx="13">
                  <c:v>49.918118</c:v>
                </c:pt>
                <c:pt idx="14">
                  <c:v>49.928584999999998</c:v>
                </c:pt>
                <c:pt idx="15">
                  <c:v>49.959434000000002</c:v>
                </c:pt>
                <c:pt idx="16">
                  <c:v>49.985951999999997</c:v>
                </c:pt>
                <c:pt idx="17">
                  <c:v>50.005150999999998</c:v>
                </c:pt>
                <c:pt idx="18">
                  <c:v>50.013254000000003</c:v>
                </c:pt>
                <c:pt idx="19">
                  <c:v>49.998620000000003</c:v>
                </c:pt>
                <c:pt idx="20">
                  <c:v>50.036777000000001</c:v>
                </c:pt>
                <c:pt idx="21">
                  <c:v>50.059905000000001</c:v>
                </c:pt>
                <c:pt idx="22">
                  <c:v>50.061872000000001</c:v>
                </c:pt>
                <c:pt idx="23">
                  <c:v>50.064624999999999</c:v>
                </c:pt>
                <c:pt idx="24">
                  <c:v>50.079647999999999</c:v>
                </c:pt>
                <c:pt idx="25">
                  <c:v>50.128174999999999</c:v>
                </c:pt>
                <c:pt idx="26">
                  <c:v>50.142094</c:v>
                </c:pt>
                <c:pt idx="27">
                  <c:v>50.143824000000002</c:v>
                </c:pt>
                <c:pt idx="28">
                  <c:v>50.177320999999999</c:v>
                </c:pt>
                <c:pt idx="29">
                  <c:v>50.200749999999999</c:v>
                </c:pt>
                <c:pt idx="30">
                  <c:v>50.211835000000001</c:v>
                </c:pt>
                <c:pt idx="31">
                  <c:v>50.213878999999999</c:v>
                </c:pt>
                <c:pt idx="32">
                  <c:v>50.218910999999999</c:v>
                </c:pt>
                <c:pt idx="33">
                  <c:v>50.221662000000002</c:v>
                </c:pt>
                <c:pt idx="34">
                  <c:v>50.232511000000002</c:v>
                </c:pt>
                <c:pt idx="35">
                  <c:v>50.221818999999996</c:v>
                </c:pt>
                <c:pt idx="36">
                  <c:v>50.229208999999997</c:v>
                </c:pt>
                <c:pt idx="37">
                  <c:v>50.239192000000003</c:v>
                </c:pt>
                <c:pt idx="38">
                  <c:v>50.296570000000003</c:v>
                </c:pt>
                <c:pt idx="39">
                  <c:v>50.291539999999998</c:v>
                </c:pt>
                <c:pt idx="40">
                  <c:v>50.326588999999998</c:v>
                </c:pt>
                <c:pt idx="41">
                  <c:v>50.315823999999999</c:v>
                </c:pt>
                <c:pt idx="42">
                  <c:v>50.337119000000001</c:v>
                </c:pt>
                <c:pt idx="43">
                  <c:v>50.316451999999998</c:v>
                </c:pt>
                <c:pt idx="44">
                  <c:v>50.367606000000002</c:v>
                </c:pt>
                <c:pt idx="45">
                  <c:v>50.374363000000002</c:v>
                </c:pt>
                <c:pt idx="46">
                  <c:v>50.376091000000002</c:v>
                </c:pt>
                <c:pt idx="47">
                  <c:v>50.400838</c:v>
                </c:pt>
                <c:pt idx="48">
                  <c:v>50.392353999999997</c:v>
                </c:pt>
                <c:pt idx="49">
                  <c:v>50.392668</c:v>
                </c:pt>
                <c:pt idx="50">
                  <c:v>50.412151000000001</c:v>
                </c:pt>
                <c:pt idx="51">
                  <c:v>50.421813</c:v>
                </c:pt>
                <c:pt idx="52">
                  <c:v>50.432338999999999</c:v>
                </c:pt>
                <c:pt idx="53">
                  <c:v>50.436422999999998</c:v>
                </c:pt>
                <c:pt idx="54">
                  <c:v>50.467212000000004</c:v>
                </c:pt>
                <c:pt idx="55">
                  <c:v>50.507106999999998</c:v>
                </c:pt>
                <c:pt idx="56">
                  <c:v>50.532705999999997</c:v>
                </c:pt>
                <c:pt idx="57">
                  <c:v>50.541891999999997</c:v>
                </c:pt>
                <c:pt idx="58">
                  <c:v>50.539065999999998</c:v>
                </c:pt>
                <c:pt idx="59">
                  <c:v>50.546996</c:v>
                </c:pt>
                <c:pt idx="60">
                  <c:v>50.575887999999999</c:v>
                </c:pt>
                <c:pt idx="61">
                  <c:v>50.565289</c:v>
                </c:pt>
                <c:pt idx="62">
                  <c:v>50.585779000000002</c:v>
                </c:pt>
                <c:pt idx="63">
                  <c:v>50.606268</c:v>
                </c:pt>
                <c:pt idx="64">
                  <c:v>50.620083000000001</c:v>
                </c:pt>
                <c:pt idx="65">
                  <c:v>50.602421999999997</c:v>
                </c:pt>
                <c:pt idx="66">
                  <c:v>50.617570999999998</c:v>
                </c:pt>
                <c:pt idx="67">
                  <c:v>50.602499999999999</c:v>
                </c:pt>
                <c:pt idx="68">
                  <c:v>50.611449</c:v>
                </c:pt>
                <c:pt idx="69">
                  <c:v>50.648496000000002</c:v>
                </c:pt>
                <c:pt idx="70">
                  <c:v>50.624400000000001</c:v>
                </c:pt>
                <c:pt idx="71">
                  <c:v>50.654932000000002</c:v>
                </c:pt>
                <c:pt idx="72">
                  <c:v>50.632562999999998</c:v>
                </c:pt>
                <c:pt idx="73">
                  <c:v>50.625892</c:v>
                </c:pt>
                <c:pt idx="74">
                  <c:v>50.637979000000001</c:v>
                </c:pt>
                <c:pt idx="75">
                  <c:v>50.659798000000002</c:v>
                </c:pt>
                <c:pt idx="76">
                  <c:v>50.651400000000002</c:v>
                </c:pt>
                <c:pt idx="77">
                  <c:v>50.645200000000003</c:v>
                </c:pt>
                <c:pt idx="78">
                  <c:v>50.666860999999997</c:v>
                </c:pt>
                <c:pt idx="79">
                  <c:v>50.671334000000002</c:v>
                </c:pt>
                <c:pt idx="80">
                  <c:v>50.654304000000003</c:v>
                </c:pt>
                <c:pt idx="81">
                  <c:v>50.672511</c:v>
                </c:pt>
                <c:pt idx="82">
                  <c:v>50.658935</c:v>
                </c:pt>
                <c:pt idx="83">
                  <c:v>50.640805</c:v>
                </c:pt>
                <c:pt idx="84">
                  <c:v>50.627462000000001</c:v>
                </c:pt>
                <c:pt idx="85">
                  <c:v>50.625498999999998</c:v>
                </c:pt>
                <c:pt idx="86">
                  <c:v>50.650066000000002</c:v>
                </c:pt>
                <c:pt idx="87">
                  <c:v>50.670392999999997</c:v>
                </c:pt>
                <c:pt idx="88">
                  <c:v>50.651792999999998</c:v>
                </c:pt>
                <c:pt idx="89">
                  <c:v>50.674238000000003</c:v>
                </c:pt>
                <c:pt idx="90">
                  <c:v>50.670707</c:v>
                </c:pt>
                <c:pt idx="91">
                  <c:v>50.660660999999998</c:v>
                </c:pt>
                <c:pt idx="92">
                  <c:v>50.634604000000003</c:v>
                </c:pt>
                <c:pt idx="93">
                  <c:v>50.647868000000003</c:v>
                </c:pt>
                <c:pt idx="94">
                  <c:v>50.660739999999997</c:v>
                </c:pt>
                <c:pt idx="95">
                  <c:v>50.639626999999997</c:v>
                </c:pt>
                <c:pt idx="96">
                  <c:v>50.651949999999999</c:v>
                </c:pt>
                <c:pt idx="97">
                  <c:v>50.627305</c:v>
                </c:pt>
                <c:pt idx="98">
                  <c:v>50.646926999999998</c:v>
                </c:pt>
                <c:pt idx="99">
                  <c:v>50.637743999999998</c:v>
                </c:pt>
                <c:pt idx="100">
                  <c:v>50.625498999999998</c:v>
                </c:pt>
                <c:pt idx="101">
                  <c:v>50.636173999999997</c:v>
                </c:pt>
                <c:pt idx="102">
                  <c:v>50.602342999999998</c:v>
                </c:pt>
                <c:pt idx="103">
                  <c:v>50.600067000000003</c:v>
                </c:pt>
                <c:pt idx="104">
                  <c:v>50.595827999999997</c:v>
                </c:pt>
                <c:pt idx="105">
                  <c:v>50.605953999999997</c:v>
                </c:pt>
                <c:pt idx="106">
                  <c:v>50.619219999999999</c:v>
                </c:pt>
                <c:pt idx="107">
                  <c:v>50.624557000000003</c:v>
                </c:pt>
                <c:pt idx="108">
                  <c:v>50.630600999999999</c:v>
                </c:pt>
                <c:pt idx="109">
                  <c:v>50.619455000000002</c:v>
                </c:pt>
                <c:pt idx="110">
                  <c:v>50.594807000000003</c:v>
                </c:pt>
                <c:pt idx="111">
                  <c:v>50.595592000000003</c:v>
                </c:pt>
                <c:pt idx="112">
                  <c:v>50.596769999999999</c:v>
                </c:pt>
                <c:pt idx="113">
                  <c:v>50.586171999999998</c:v>
                </c:pt>
                <c:pt idx="114">
                  <c:v>50.613568000000001</c:v>
                </c:pt>
                <c:pt idx="115">
                  <c:v>50.590961</c:v>
                </c:pt>
                <c:pt idx="116">
                  <c:v>50.612940000000002</c:v>
                </c:pt>
                <c:pt idx="117">
                  <c:v>50.579892000000001</c:v>
                </c:pt>
                <c:pt idx="118">
                  <c:v>50.592922999999999</c:v>
                </c:pt>
                <c:pt idx="119">
                  <c:v>50.588763</c:v>
                </c:pt>
                <c:pt idx="120">
                  <c:v>50.578164000000001</c:v>
                </c:pt>
                <c:pt idx="121">
                  <c:v>50.546759999999999</c:v>
                </c:pt>
                <c:pt idx="122">
                  <c:v>50.497605</c:v>
                </c:pt>
                <c:pt idx="123">
                  <c:v>50.495641999999997</c:v>
                </c:pt>
                <c:pt idx="124">
                  <c:v>50.517394000000003</c:v>
                </c:pt>
                <c:pt idx="125">
                  <c:v>50.477657999999998</c:v>
                </c:pt>
                <c:pt idx="126">
                  <c:v>50.472160000000002</c:v>
                </c:pt>
                <c:pt idx="127">
                  <c:v>50.471139000000001</c:v>
                </c:pt>
                <c:pt idx="128">
                  <c:v>50.468076000000003</c:v>
                </c:pt>
                <c:pt idx="129">
                  <c:v>50.499724999999998</c:v>
                </c:pt>
                <c:pt idx="130">
                  <c:v>50.480955999999999</c:v>
                </c:pt>
                <c:pt idx="131">
                  <c:v>50.468155000000003</c:v>
                </c:pt>
                <c:pt idx="132">
                  <c:v>50.476793999999998</c:v>
                </c:pt>
                <c:pt idx="133">
                  <c:v>50.471060999999999</c:v>
                </c:pt>
                <c:pt idx="134">
                  <c:v>50.509149000000001</c:v>
                </c:pt>
                <c:pt idx="135">
                  <c:v>50.457081000000002</c:v>
                </c:pt>
                <c:pt idx="136">
                  <c:v>50.481270000000002</c:v>
                </c:pt>
                <c:pt idx="137">
                  <c:v>50.444671</c:v>
                </c:pt>
                <c:pt idx="138">
                  <c:v>50.455509999999997</c:v>
                </c:pt>
                <c:pt idx="139">
                  <c:v>50.438307999999999</c:v>
                </c:pt>
                <c:pt idx="140">
                  <c:v>50.404215999999998</c:v>
                </c:pt>
                <c:pt idx="141">
                  <c:v>50.426603999999998</c:v>
                </c:pt>
                <c:pt idx="142">
                  <c:v>50.457237999999997</c:v>
                </c:pt>
                <c:pt idx="143">
                  <c:v>50.442864</c:v>
                </c:pt>
                <c:pt idx="144">
                  <c:v>50.444985000000003</c:v>
                </c:pt>
                <c:pt idx="145">
                  <c:v>50.457945000000002</c:v>
                </c:pt>
                <c:pt idx="146">
                  <c:v>50.461793</c:v>
                </c:pt>
                <c:pt idx="147">
                  <c:v>50.469647000000002</c:v>
                </c:pt>
                <c:pt idx="148">
                  <c:v>50.477500999999997</c:v>
                </c:pt>
                <c:pt idx="149">
                  <c:v>50.480485000000002</c:v>
                </c:pt>
                <c:pt idx="150">
                  <c:v>50.467368999999998</c:v>
                </c:pt>
                <c:pt idx="151">
                  <c:v>50.502552000000001</c:v>
                </c:pt>
                <c:pt idx="152">
                  <c:v>50.493757000000002</c:v>
                </c:pt>
                <c:pt idx="153">
                  <c:v>50.495798999999998</c:v>
                </c:pt>
                <c:pt idx="154">
                  <c:v>50.510719000000002</c:v>
                </c:pt>
                <c:pt idx="155">
                  <c:v>50.480091999999999</c:v>
                </c:pt>
                <c:pt idx="156">
                  <c:v>50.482683999999999</c:v>
                </c:pt>
                <c:pt idx="157">
                  <c:v>50.521712999999998</c:v>
                </c:pt>
                <c:pt idx="158">
                  <c:v>50.502552000000001</c:v>
                </c:pt>
                <c:pt idx="159">
                  <c:v>50.492972000000002</c:v>
                </c:pt>
                <c:pt idx="160">
                  <c:v>50.501375000000003</c:v>
                </c:pt>
                <c:pt idx="161">
                  <c:v>50.504201999999999</c:v>
                </c:pt>
                <c:pt idx="162">
                  <c:v>50.489595000000001</c:v>
                </c:pt>
                <c:pt idx="163">
                  <c:v>50.472239000000002</c:v>
                </c:pt>
                <c:pt idx="164">
                  <c:v>50.494542000000003</c:v>
                </c:pt>
                <c:pt idx="165">
                  <c:v>50.469726000000001</c:v>
                </c:pt>
                <c:pt idx="166">
                  <c:v>50.426761999999997</c:v>
                </c:pt>
                <c:pt idx="167">
                  <c:v>50.447498000000003</c:v>
                </c:pt>
                <c:pt idx="168">
                  <c:v>50.424168999999999</c:v>
                </c:pt>
                <c:pt idx="169">
                  <c:v>50.419927000000001</c:v>
                </c:pt>
                <c:pt idx="170">
                  <c:v>50.403981000000002</c:v>
                </c:pt>
                <c:pt idx="171">
                  <c:v>50.388503999999998</c:v>
                </c:pt>
                <c:pt idx="172">
                  <c:v>50.368706000000003</c:v>
                </c:pt>
                <c:pt idx="173">
                  <c:v>50.384104999999998</c:v>
                </c:pt>
                <c:pt idx="174">
                  <c:v>50.377977000000001</c:v>
                </c:pt>
                <c:pt idx="175">
                  <c:v>50.367919999999998</c:v>
                </c:pt>
                <c:pt idx="176">
                  <c:v>50.365563000000002</c:v>
                </c:pt>
                <c:pt idx="177">
                  <c:v>50.358806000000001</c:v>
                </c:pt>
                <c:pt idx="178">
                  <c:v>50.358176999999998</c:v>
                </c:pt>
                <c:pt idx="179">
                  <c:v>50.386854</c:v>
                </c:pt>
                <c:pt idx="180">
                  <c:v>50.357469999999999</c:v>
                </c:pt>
                <c:pt idx="181">
                  <c:v>50.390861000000001</c:v>
                </c:pt>
                <c:pt idx="182">
                  <c:v>50.355269999999997</c:v>
                </c:pt>
                <c:pt idx="183">
                  <c:v>50.386539999999997</c:v>
                </c:pt>
                <c:pt idx="184">
                  <c:v>50.37012</c:v>
                </c:pt>
                <c:pt idx="185">
                  <c:v>50.359042000000002</c:v>
                </c:pt>
                <c:pt idx="186">
                  <c:v>50.364384000000001</c:v>
                </c:pt>
                <c:pt idx="187">
                  <c:v>50.410265000000003</c:v>
                </c:pt>
                <c:pt idx="188">
                  <c:v>50.391410999999998</c:v>
                </c:pt>
                <c:pt idx="189">
                  <c:v>50.384968999999998</c:v>
                </c:pt>
                <c:pt idx="190">
                  <c:v>50.405394999999999</c:v>
                </c:pt>
                <c:pt idx="191">
                  <c:v>50.386539999999997</c:v>
                </c:pt>
                <c:pt idx="192">
                  <c:v>50.423070000000003</c:v>
                </c:pt>
                <c:pt idx="193">
                  <c:v>50.458022999999997</c:v>
                </c:pt>
                <c:pt idx="194">
                  <c:v>50.454802999999998</c:v>
                </c:pt>
                <c:pt idx="195">
                  <c:v>50.439408</c:v>
                </c:pt>
                <c:pt idx="196">
                  <c:v>50.469883000000003</c:v>
                </c:pt>
                <c:pt idx="197">
                  <c:v>50.451267999999999</c:v>
                </c:pt>
                <c:pt idx="198">
                  <c:v>50.468155000000003</c:v>
                </c:pt>
                <c:pt idx="199">
                  <c:v>50.457709000000001</c:v>
                </c:pt>
                <c:pt idx="200">
                  <c:v>50.457473</c:v>
                </c:pt>
                <c:pt idx="201">
                  <c:v>50.449697</c:v>
                </c:pt>
                <c:pt idx="202">
                  <c:v>50.464070999999997</c:v>
                </c:pt>
                <c:pt idx="203">
                  <c:v>50.460458000000003</c:v>
                </c:pt>
                <c:pt idx="204">
                  <c:v>50.473337999999998</c:v>
                </c:pt>
                <c:pt idx="205">
                  <c:v>50.460771999999999</c:v>
                </c:pt>
                <c:pt idx="206">
                  <c:v>50.482683999999999</c:v>
                </c:pt>
                <c:pt idx="207">
                  <c:v>50.49682</c:v>
                </c:pt>
                <c:pt idx="208">
                  <c:v>50.463991999999998</c:v>
                </c:pt>
                <c:pt idx="209">
                  <c:v>50.486375000000002</c:v>
                </c:pt>
                <c:pt idx="210">
                  <c:v>50.471924999999999</c:v>
                </c:pt>
                <c:pt idx="211">
                  <c:v>50.482447999999998</c:v>
                </c:pt>
                <c:pt idx="212">
                  <c:v>50.455038000000002</c:v>
                </c:pt>
                <c:pt idx="213">
                  <c:v>50.445535</c:v>
                </c:pt>
                <c:pt idx="214">
                  <c:v>50.446083999999999</c:v>
                </c:pt>
                <c:pt idx="215">
                  <c:v>50.432338999999999</c:v>
                </c:pt>
                <c:pt idx="216">
                  <c:v>50.456138000000003</c:v>
                </c:pt>
                <c:pt idx="217">
                  <c:v>50.476636999999997</c:v>
                </c:pt>
                <c:pt idx="218">
                  <c:v>50.492344000000003</c:v>
                </c:pt>
                <c:pt idx="219">
                  <c:v>50.469332999999999</c:v>
                </c:pt>
                <c:pt idx="220">
                  <c:v>50.468783000000002</c:v>
                </c:pt>
                <c:pt idx="221">
                  <c:v>50.472160000000002</c:v>
                </c:pt>
                <c:pt idx="222">
                  <c:v>50.456451999999999</c:v>
                </c:pt>
                <c:pt idx="223">
                  <c:v>50.487788999999999</c:v>
                </c:pt>
                <c:pt idx="224">
                  <c:v>50.422677</c:v>
                </c:pt>
                <c:pt idx="225">
                  <c:v>50.422755000000002</c:v>
                </c:pt>
                <c:pt idx="226">
                  <c:v>50.417492000000003</c:v>
                </c:pt>
                <c:pt idx="227">
                  <c:v>50.421340999999998</c:v>
                </c:pt>
                <c:pt idx="228">
                  <c:v>50.446162999999999</c:v>
                </c:pt>
                <c:pt idx="229">
                  <c:v>50.417099999999998</c:v>
                </c:pt>
                <c:pt idx="230">
                  <c:v>50.400917</c:v>
                </c:pt>
                <c:pt idx="231">
                  <c:v>50.395968000000003</c:v>
                </c:pt>
                <c:pt idx="232">
                  <c:v>50.37397</c:v>
                </c:pt>
                <c:pt idx="233">
                  <c:v>50.359355999999998</c:v>
                </c:pt>
                <c:pt idx="234">
                  <c:v>50.336962</c:v>
                </c:pt>
                <c:pt idx="235">
                  <c:v>50.349376999999997</c:v>
                </c:pt>
                <c:pt idx="236">
                  <c:v>50.364933999999998</c:v>
                </c:pt>
                <c:pt idx="237">
                  <c:v>50.394475</c:v>
                </c:pt>
                <c:pt idx="238">
                  <c:v>50.406258999999999</c:v>
                </c:pt>
                <c:pt idx="239">
                  <c:v>50.386854</c:v>
                </c:pt>
                <c:pt idx="240">
                  <c:v>50.375463000000003</c:v>
                </c:pt>
                <c:pt idx="241">
                  <c:v>50.363318999999997</c:v>
                </c:pt>
                <c:pt idx="242">
                  <c:v>50.354934</c:v>
                </c:pt>
                <c:pt idx="243">
                  <c:v>50.340961999999998</c:v>
                </c:pt>
                <c:pt idx="244">
                  <c:v>50.339255999999999</c:v>
                </c:pt>
                <c:pt idx="245">
                  <c:v>50.325888999999997</c:v>
                </c:pt>
                <c:pt idx="246">
                  <c:v>50.320689000000002</c:v>
                </c:pt>
                <c:pt idx="247">
                  <c:v>50.318832999999998</c:v>
                </c:pt>
                <c:pt idx="248">
                  <c:v>50.300668000000002</c:v>
                </c:pt>
                <c:pt idx="249">
                  <c:v>50.295692000000003</c:v>
                </c:pt>
                <c:pt idx="250">
                  <c:v>50.283704999999998</c:v>
                </c:pt>
                <c:pt idx="251">
                  <c:v>50.270117999999997</c:v>
                </c:pt>
                <c:pt idx="252">
                  <c:v>50.263520999999997</c:v>
                </c:pt>
                <c:pt idx="253">
                  <c:v>50.257449999999999</c:v>
                </c:pt>
                <c:pt idx="254">
                  <c:v>50.246321999999999</c:v>
                </c:pt>
                <c:pt idx="255">
                  <c:v>50.236759999999997</c:v>
                </c:pt>
                <c:pt idx="256">
                  <c:v>50.229478999999998</c:v>
                </c:pt>
                <c:pt idx="257">
                  <c:v>50.218556999999997</c:v>
                </c:pt>
                <c:pt idx="258">
                  <c:v>50.203254000000001</c:v>
                </c:pt>
                <c:pt idx="259">
                  <c:v>50.193207000000001</c:v>
                </c:pt>
                <c:pt idx="260">
                  <c:v>50.186394</c:v>
                </c:pt>
                <c:pt idx="261">
                  <c:v>50.180475999999999</c:v>
                </c:pt>
                <c:pt idx="262">
                  <c:v>50.178857999999998</c:v>
                </c:pt>
                <c:pt idx="263">
                  <c:v>50.173394999999999</c:v>
                </c:pt>
                <c:pt idx="264">
                  <c:v>50.168019000000001</c:v>
                </c:pt>
                <c:pt idx="265">
                  <c:v>50.165481</c:v>
                </c:pt>
                <c:pt idx="266">
                  <c:v>50.158983999999997</c:v>
                </c:pt>
                <c:pt idx="267">
                  <c:v>50.15399</c:v>
                </c:pt>
                <c:pt idx="268">
                  <c:v>50.150042999999997</c:v>
                </c:pt>
                <c:pt idx="269">
                  <c:v>50.148856000000002</c:v>
                </c:pt>
                <c:pt idx="270">
                  <c:v>50.142563000000003</c:v>
                </c:pt>
                <c:pt idx="271">
                  <c:v>50.139654999999998</c:v>
                </c:pt>
                <c:pt idx="272">
                  <c:v>50.136503400000002</c:v>
                </c:pt>
                <c:pt idx="273">
                  <c:v>50.130670000000002</c:v>
                </c:pt>
                <c:pt idx="274">
                  <c:v>50.126733999999999</c:v>
                </c:pt>
                <c:pt idx="275">
                  <c:v>50.091797999999997</c:v>
                </c:pt>
                <c:pt idx="276">
                  <c:v>50.076185000000002</c:v>
                </c:pt>
                <c:pt idx="277">
                  <c:v>50.074057000000003</c:v>
                </c:pt>
                <c:pt idx="278">
                  <c:v>50.066395</c:v>
                </c:pt>
                <c:pt idx="279">
                  <c:v>50.054124999999999</c:v>
                </c:pt>
                <c:pt idx="280">
                  <c:v>50.049340000000001</c:v>
                </c:pt>
                <c:pt idx="281">
                  <c:v>50.038282000000002</c:v>
                </c:pt>
                <c:pt idx="282">
                  <c:v>50.026318000000003</c:v>
                </c:pt>
                <c:pt idx="283">
                  <c:v>50.019647999999997</c:v>
                </c:pt>
                <c:pt idx="284">
                  <c:v>50.015135999999998</c:v>
                </c:pt>
                <c:pt idx="285">
                  <c:v>50.013598000000002</c:v>
                </c:pt>
                <c:pt idx="286">
                  <c:v>50.012430999999999</c:v>
                </c:pt>
                <c:pt idx="287">
                  <c:v>50.011493999999999</c:v>
                </c:pt>
                <c:pt idx="288">
                  <c:v>50.010522999999999</c:v>
                </c:pt>
                <c:pt idx="289">
                  <c:v>50.019795899999998</c:v>
                </c:pt>
                <c:pt idx="290">
                  <c:v>50.028038000000002</c:v>
                </c:pt>
                <c:pt idx="291">
                  <c:v>50.048197000000002</c:v>
                </c:pt>
                <c:pt idx="292">
                  <c:v>50.0884</c:v>
                </c:pt>
                <c:pt idx="293">
                  <c:v>50.169820000000001</c:v>
                </c:pt>
                <c:pt idx="294">
                  <c:v>50.196323599999999</c:v>
                </c:pt>
                <c:pt idx="295">
                  <c:v>50.140962999999999</c:v>
                </c:pt>
                <c:pt idx="296">
                  <c:v>50.150210000000001</c:v>
                </c:pt>
                <c:pt idx="297">
                  <c:v>50.164074999999997</c:v>
                </c:pt>
                <c:pt idx="298">
                  <c:v>50.17604</c:v>
                </c:pt>
                <c:pt idx="299">
                  <c:v>50.196779999999997</c:v>
                </c:pt>
                <c:pt idx="300">
                  <c:v>50.183149999999998</c:v>
                </c:pt>
                <c:pt idx="301">
                  <c:v>50.284785999999997</c:v>
                </c:pt>
                <c:pt idx="302">
                  <c:v>50.299762999999999</c:v>
                </c:pt>
                <c:pt idx="303">
                  <c:v>50.2851</c:v>
                </c:pt>
                <c:pt idx="304">
                  <c:v>50.291294000000001</c:v>
                </c:pt>
                <c:pt idx="305">
                  <c:v>50.355457000000001</c:v>
                </c:pt>
                <c:pt idx="306">
                  <c:v>50.360241000000002</c:v>
                </c:pt>
                <c:pt idx="307">
                  <c:v>50.337105999999999</c:v>
                </c:pt>
                <c:pt idx="308">
                  <c:v>50.350203</c:v>
                </c:pt>
                <c:pt idx="309">
                  <c:v>50.329577</c:v>
                </c:pt>
                <c:pt idx="310">
                  <c:v>50.355221999999998</c:v>
                </c:pt>
                <c:pt idx="311">
                  <c:v>50.318753000000001</c:v>
                </c:pt>
                <c:pt idx="312">
                  <c:v>50.336399999999998</c:v>
                </c:pt>
                <c:pt idx="313">
                  <c:v>50.296163</c:v>
                </c:pt>
                <c:pt idx="314">
                  <c:v>50.280941900000002</c:v>
                </c:pt>
                <c:pt idx="315">
                  <c:v>50.288868000000001</c:v>
                </c:pt>
                <c:pt idx="316">
                  <c:v>50.253802</c:v>
                </c:pt>
                <c:pt idx="317">
                  <c:v>50.262039000000001</c:v>
                </c:pt>
                <c:pt idx="318">
                  <c:v>50.246192000000001</c:v>
                </c:pt>
                <c:pt idx="319">
                  <c:v>50.247681999999998</c:v>
                </c:pt>
                <c:pt idx="320">
                  <c:v>50.249172999999999</c:v>
                </c:pt>
                <c:pt idx="321">
                  <c:v>50.231833999999999</c:v>
                </c:pt>
                <c:pt idx="322">
                  <c:v>50.215905999999997</c:v>
                </c:pt>
                <c:pt idx="323">
                  <c:v>50.210020999999998</c:v>
                </c:pt>
                <c:pt idx="324">
                  <c:v>50.190482000000003</c:v>
                </c:pt>
                <c:pt idx="325">
                  <c:v>50.171962000000001</c:v>
                </c:pt>
                <c:pt idx="326">
                  <c:v>50.177847999999997</c:v>
                </c:pt>
                <c:pt idx="327">
                  <c:v>50.152890999999997</c:v>
                </c:pt>
                <c:pt idx="328">
                  <c:v>50.137036999999999</c:v>
                </c:pt>
                <c:pt idx="329">
                  <c:v>50.185617000000001</c:v>
                </c:pt>
                <c:pt idx="330">
                  <c:v>50.198093999999998</c:v>
                </c:pt>
                <c:pt idx="331">
                  <c:v>50.192444000000002</c:v>
                </c:pt>
                <c:pt idx="332">
                  <c:v>50.191738000000001</c:v>
                </c:pt>
                <c:pt idx="333">
                  <c:v>50.194955</c:v>
                </c:pt>
                <c:pt idx="334">
                  <c:v>50.165604999999999</c:v>
                </c:pt>
                <c:pt idx="335">
                  <c:v>50.189227000000002</c:v>
                </c:pt>
                <c:pt idx="336">
                  <c:v>50.214258000000001</c:v>
                </c:pt>
                <c:pt idx="337">
                  <c:v>50.218024999999997</c:v>
                </c:pt>
                <c:pt idx="338">
                  <c:v>50.219200999999998</c:v>
                </c:pt>
                <c:pt idx="339">
                  <c:v>50.234188000000003</c:v>
                </c:pt>
                <c:pt idx="340">
                  <c:v>50.221791000000003</c:v>
                </c:pt>
                <c:pt idx="341">
                  <c:v>50.215121000000003</c:v>
                </c:pt>
                <c:pt idx="342">
                  <c:v>50.297702000000001</c:v>
                </c:pt>
                <c:pt idx="343">
                  <c:v>50.222262000000001</c:v>
                </c:pt>
                <c:pt idx="344">
                  <c:v>50.227910999999999</c:v>
                </c:pt>
                <c:pt idx="345">
                  <c:v>50.249879</c:v>
                </c:pt>
                <c:pt idx="346">
                  <c:v>50.290796</c:v>
                </c:pt>
                <c:pt idx="347">
                  <c:v>50.249564999999997</c:v>
                </c:pt>
                <c:pt idx="348">
                  <c:v>50.246898000000002</c:v>
                </c:pt>
                <c:pt idx="349">
                  <c:v>50.230029000000002</c:v>
                </c:pt>
                <c:pt idx="350">
                  <c:v>50.213943999999998</c:v>
                </c:pt>
                <c:pt idx="351">
                  <c:v>50.271559199999999</c:v>
                </c:pt>
                <c:pt idx="352">
                  <c:v>50.279573999999997</c:v>
                </c:pt>
                <c:pt idx="353">
                  <c:v>50.176749000000001</c:v>
                </c:pt>
                <c:pt idx="354">
                  <c:v>50.215592000000001</c:v>
                </c:pt>
                <c:pt idx="355">
                  <c:v>50.189540999999998</c:v>
                </c:pt>
                <c:pt idx="356">
                  <c:v>50.241954999999997</c:v>
                </c:pt>
                <c:pt idx="357">
                  <c:v>50.261960999999999</c:v>
                </c:pt>
                <c:pt idx="358">
                  <c:v>50.257097000000002</c:v>
                </c:pt>
                <c:pt idx="359">
                  <c:v>50.283926000000001</c:v>
                </c:pt>
                <c:pt idx="360">
                  <c:v>50.273414000000002</c:v>
                </c:pt>
                <c:pt idx="361">
                  <c:v>50.307223</c:v>
                </c:pt>
                <c:pt idx="362">
                  <c:v>50.344634999999997</c:v>
                </c:pt>
                <c:pt idx="363">
                  <c:v>50.365730999999997</c:v>
                </c:pt>
                <c:pt idx="364">
                  <c:v>50.347693</c:v>
                </c:pt>
                <c:pt idx="365">
                  <c:v>50.342281999999997</c:v>
                </c:pt>
                <c:pt idx="366">
                  <c:v>50.383139</c:v>
                </c:pt>
                <c:pt idx="367">
                  <c:v>50.372788</c:v>
                </c:pt>
                <c:pt idx="368">
                  <c:v>50.381962999999999</c:v>
                </c:pt>
                <c:pt idx="369">
                  <c:v>50.397253999999997</c:v>
                </c:pt>
                <c:pt idx="370">
                  <c:v>50.370278999999996</c:v>
                </c:pt>
                <c:pt idx="371">
                  <c:v>50.374749000000001</c:v>
                </c:pt>
                <c:pt idx="372">
                  <c:v>50.374827000000003</c:v>
                </c:pt>
                <c:pt idx="373">
                  <c:v>50.369807999999999</c:v>
                </c:pt>
                <c:pt idx="374">
                  <c:v>50.365417000000001</c:v>
                </c:pt>
                <c:pt idx="375">
                  <c:v>50.349184000000001</c:v>
                </c:pt>
                <c:pt idx="376">
                  <c:v>50.341811999999997</c:v>
                </c:pt>
                <c:pt idx="377">
                  <c:v>50.338673999999997</c:v>
                </c:pt>
                <c:pt idx="378">
                  <c:v>50.334282000000002</c:v>
                </c:pt>
                <c:pt idx="379">
                  <c:v>50.326047000000003</c:v>
                </c:pt>
                <c:pt idx="380">
                  <c:v>50.336792000000003</c:v>
                </c:pt>
                <c:pt idx="381">
                  <c:v>50.329655000000002</c:v>
                </c:pt>
                <c:pt idx="382">
                  <c:v>50.313890000000001</c:v>
                </c:pt>
                <c:pt idx="383">
                  <c:v>50.309967999999998</c:v>
                </c:pt>
                <c:pt idx="384">
                  <c:v>50.297026000000002</c:v>
                </c:pt>
                <c:pt idx="385">
                  <c:v>50.296005999999998</c:v>
                </c:pt>
                <c:pt idx="386">
                  <c:v>50.298986999999997</c:v>
                </c:pt>
                <c:pt idx="387">
                  <c:v>50.283768999999999</c:v>
                </c:pt>
                <c:pt idx="388">
                  <c:v>50.284789000000004</c:v>
                </c:pt>
                <c:pt idx="389">
                  <c:v>50.304085000000001</c:v>
                </c:pt>
                <c:pt idx="390">
                  <c:v>50.322282000000001</c:v>
                </c:pt>
                <c:pt idx="391">
                  <c:v>50.308869999999999</c:v>
                </c:pt>
                <c:pt idx="392">
                  <c:v>50.320557000000001</c:v>
                </c:pt>
                <c:pt idx="393">
                  <c:v>50.335301999999999</c:v>
                </c:pt>
                <c:pt idx="394">
                  <c:v>50.330910000000003</c:v>
                </c:pt>
                <c:pt idx="395">
                  <c:v>50.319144999999999</c:v>
                </c:pt>
                <c:pt idx="396">
                  <c:v>50.330126</c:v>
                </c:pt>
                <c:pt idx="397">
                  <c:v>50.322518000000002</c:v>
                </c:pt>
                <c:pt idx="398">
                  <c:v>50.330361000000003</c:v>
                </c:pt>
                <c:pt idx="399">
                  <c:v>50.353026</c:v>
                </c:pt>
                <c:pt idx="400">
                  <c:v>50.342674000000002</c:v>
                </c:pt>
                <c:pt idx="401">
                  <c:v>50.347065999999998</c:v>
                </c:pt>
                <c:pt idx="402">
                  <c:v>50.319851</c:v>
                </c:pt>
                <c:pt idx="403">
                  <c:v>50.326126000000002</c:v>
                </c:pt>
                <c:pt idx="404">
                  <c:v>50.318595999999999</c:v>
                </c:pt>
                <c:pt idx="405">
                  <c:v>50.326203999999997</c:v>
                </c:pt>
                <c:pt idx="406">
                  <c:v>50.329028000000001</c:v>
                </c:pt>
                <c:pt idx="407">
                  <c:v>50.332165000000003</c:v>
                </c:pt>
                <c:pt idx="408">
                  <c:v>50.331381</c:v>
                </c:pt>
                <c:pt idx="409">
                  <c:v>50.360241000000002</c:v>
                </c:pt>
                <c:pt idx="410">
                  <c:v>50.360320000000002</c:v>
                </c:pt>
                <c:pt idx="411">
                  <c:v>50.363770000000002</c:v>
                </c:pt>
                <c:pt idx="412">
                  <c:v>50.308869999999999</c:v>
                </c:pt>
                <c:pt idx="413">
                  <c:v>50.351143999999998</c:v>
                </c:pt>
                <c:pt idx="414">
                  <c:v>50.373573</c:v>
                </c:pt>
                <c:pt idx="415">
                  <c:v>50.368397000000002</c:v>
                </c:pt>
                <c:pt idx="416">
                  <c:v>50.343929000000003</c:v>
                </c:pt>
                <c:pt idx="417">
                  <c:v>50.346516999999999</c:v>
                </c:pt>
                <c:pt idx="418">
                  <c:v>50.361103999999997</c:v>
                </c:pt>
                <c:pt idx="419">
                  <c:v>50.319223999999998</c:v>
                </c:pt>
                <c:pt idx="420">
                  <c:v>50.360790000000001</c:v>
                </c:pt>
                <c:pt idx="421">
                  <c:v>50.343066</c:v>
                </c:pt>
                <c:pt idx="422">
                  <c:v>50.321733000000002</c:v>
                </c:pt>
                <c:pt idx="423">
                  <c:v>50.337184000000001</c:v>
                </c:pt>
                <c:pt idx="424">
                  <c:v>50.321106</c:v>
                </c:pt>
                <c:pt idx="425">
                  <c:v>50.354438000000002</c:v>
                </c:pt>
                <c:pt idx="426">
                  <c:v>50.339851000000003</c:v>
                </c:pt>
                <c:pt idx="427">
                  <c:v>50.354751999999998</c:v>
                </c:pt>
                <c:pt idx="428">
                  <c:v>50.323616000000001</c:v>
                </c:pt>
                <c:pt idx="429">
                  <c:v>50.336556999999999</c:v>
                </c:pt>
                <c:pt idx="430">
                  <c:v>50.313811999999999</c:v>
                </c:pt>
                <c:pt idx="431">
                  <c:v>50.328322</c:v>
                </c:pt>
                <c:pt idx="432">
                  <c:v>50.306831000000003</c:v>
                </c:pt>
                <c:pt idx="433">
                  <c:v>50.331693999999999</c:v>
                </c:pt>
                <c:pt idx="434">
                  <c:v>50.31138</c:v>
                </c:pt>
                <c:pt idx="435">
                  <c:v>50.316792</c:v>
                </c:pt>
                <c:pt idx="436">
                  <c:v>50.301340000000003</c:v>
                </c:pt>
                <c:pt idx="437">
                  <c:v>50.290201000000003</c:v>
                </c:pt>
                <c:pt idx="438">
                  <c:v>50.314281999999999</c:v>
                </c:pt>
                <c:pt idx="439">
                  <c:v>50.321263000000002</c:v>
                </c:pt>
                <c:pt idx="440">
                  <c:v>50.254272</c:v>
                </c:pt>
                <c:pt idx="441">
                  <c:v>50.181300999999998</c:v>
                </c:pt>
                <c:pt idx="442">
                  <c:v>50.275531999999998</c:v>
                </c:pt>
                <c:pt idx="443">
                  <c:v>50.275610999999998</c:v>
                </c:pt>
                <c:pt idx="444">
                  <c:v>50.256548000000002</c:v>
                </c:pt>
                <c:pt idx="445">
                  <c:v>50.284396999999998</c:v>
                </c:pt>
                <c:pt idx="446">
                  <c:v>50.258665999999998</c:v>
                </c:pt>
                <c:pt idx="447">
                  <c:v>50.275623400000001</c:v>
                </c:pt>
                <c:pt idx="448">
                  <c:v>50.259214999999998</c:v>
                </c:pt>
                <c:pt idx="449">
                  <c:v>50.283455000000004</c:v>
                </c:pt>
                <c:pt idx="450">
                  <c:v>50.273178999999999</c:v>
                </c:pt>
                <c:pt idx="451">
                  <c:v>50.271766999999997</c:v>
                </c:pt>
                <c:pt idx="452">
                  <c:v>50.267530999999998</c:v>
                </c:pt>
                <c:pt idx="453">
                  <c:v>50.282984999999996</c:v>
                </c:pt>
                <c:pt idx="454">
                  <c:v>50.272629999999999</c:v>
                </c:pt>
                <c:pt idx="455">
                  <c:v>50.290280000000003</c:v>
                </c:pt>
                <c:pt idx="456">
                  <c:v>50.164585000000002</c:v>
                </c:pt>
                <c:pt idx="457">
                  <c:v>50.174787000000002</c:v>
                </c:pt>
                <c:pt idx="458">
                  <c:v>50.168509</c:v>
                </c:pt>
                <c:pt idx="459">
                  <c:v>50.192523000000001</c:v>
                </c:pt>
                <c:pt idx="460">
                  <c:v>50.201860000000003</c:v>
                </c:pt>
                <c:pt idx="461">
                  <c:v>50.231206</c:v>
                </c:pt>
                <c:pt idx="462">
                  <c:v>50.225164999999997</c:v>
                </c:pt>
                <c:pt idx="463">
                  <c:v>50.222417999999998</c:v>
                </c:pt>
                <c:pt idx="464">
                  <c:v>50.2254</c:v>
                </c:pt>
                <c:pt idx="465">
                  <c:v>50.196838</c:v>
                </c:pt>
                <c:pt idx="466">
                  <c:v>50.198461999999999</c:v>
                </c:pt>
                <c:pt idx="467">
                  <c:v>50.191721000000001</c:v>
                </c:pt>
                <c:pt idx="468">
                  <c:v>50.236063999999999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48A-4262-9730-2A5158E79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4514544"/>
        <c:axId val="744515328"/>
      </c:scatterChart>
      <c:valAx>
        <c:axId val="744514544"/>
        <c:scaling>
          <c:orientation val="minMax"/>
          <c:max val="2024"/>
          <c:min val="137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Time (s)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515328"/>
        <c:crosses val="autoZero"/>
        <c:crossBetween val="midCat"/>
      </c:valAx>
      <c:valAx>
        <c:axId val="744515328"/>
        <c:scaling>
          <c:orientation val="minMax"/>
          <c:max val="51"/>
          <c:min val="4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Displacement</a:t>
                </a:r>
                <a:r>
                  <a:rPr lang="en-US" sz="1600" baseline="0"/>
                  <a:t> (µm)</a:t>
                </a:r>
                <a:endParaRPr lang="en-US" sz="16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5145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305225250666192"/>
          <c:y val="0.55504830886185264"/>
          <c:w val="0.66713129656754255"/>
          <c:h val="7.76409460689192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baseline="0">
                <a:effectLst/>
              </a:rPr>
              <a:t>Error (desired - meaured position) (µm) 1000N pre-load</a:t>
            </a:r>
            <a:endParaRPr lang="en-US" sz="16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[Data_1000N.xlsx]sheet1!$D$1</c:f>
              <c:strCache>
                <c:ptCount val="1"/>
                <c:pt idx="0">
                  <c:v>Error (um)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[Data_1000N.xlsx]sheet1!$A$1700:$A$2168</c:f>
              <c:numCache>
                <c:formatCode>General</c:formatCode>
                <c:ptCount val="469"/>
                <c:pt idx="0">
                  <c:v>1372.1</c:v>
                </c:pt>
                <c:pt idx="1">
                  <c:v>1373.2</c:v>
                </c:pt>
                <c:pt idx="2">
                  <c:v>1374.5</c:v>
                </c:pt>
                <c:pt idx="3">
                  <c:v>1375.5</c:v>
                </c:pt>
                <c:pt idx="4">
                  <c:v>1376.8</c:v>
                </c:pt>
                <c:pt idx="5">
                  <c:v>1377.85</c:v>
                </c:pt>
                <c:pt idx="6">
                  <c:v>1379.1</c:v>
                </c:pt>
                <c:pt idx="7">
                  <c:v>1380.05</c:v>
                </c:pt>
                <c:pt idx="8">
                  <c:v>1381.25</c:v>
                </c:pt>
                <c:pt idx="9">
                  <c:v>1382.5</c:v>
                </c:pt>
                <c:pt idx="10">
                  <c:v>1383.35</c:v>
                </c:pt>
                <c:pt idx="11">
                  <c:v>1384.5</c:v>
                </c:pt>
                <c:pt idx="12">
                  <c:v>1385.9</c:v>
                </c:pt>
                <c:pt idx="13">
                  <c:v>1387.05</c:v>
                </c:pt>
                <c:pt idx="14">
                  <c:v>1388.25</c:v>
                </c:pt>
                <c:pt idx="15">
                  <c:v>1389.2</c:v>
                </c:pt>
                <c:pt idx="16">
                  <c:v>1390.8</c:v>
                </c:pt>
                <c:pt idx="17">
                  <c:v>1392</c:v>
                </c:pt>
                <c:pt idx="18">
                  <c:v>1393.35</c:v>
                </c:pt>
                <c:pt idx="19">
                  <c:v>1394.5</c:v>
                </c:pt>
                <c:pt idx="20">
                  <c:v>1395.8</c:v>
                </c:pt>
                <c:pt idx="21">
                  <c:v>1397.2</c:v>
                </c:pt>
                <c:pt idx="22">
                  <c:v>1398.55</c:v>
                </c:pt>
                <c:pt idx="23">
                  <c:v>1399.45</c:v>
                </c:pt>
                <c:pt idx="24">
                  <c:v>1401.1</c:v>
                </c:pt>
                <c:pt idx="25">
                  <c:v>1402.55</c:v>
                </c:pt>
                <c:pt idx="26">
                  <c:v>1404.6</c:v>
                </c:pt>
                <c:pt idx="27">
                  <c:v>1406.5</c:v>
                </c:pt>
                <c:pt idx="28">
                  <c:v>1408.25</c:v>
                </c:pt>
                <c:pt idx="29">
                  <c:v>1409.95</c:v>
                </c:pt>
                <c:pt idx="30">
                  <c:v>1411.7</c:v>
                </c:pt>
                <c:pt idx="31">
                  <c:v>1413.25</c:v>
                </c:pt>
                <c:pt idx="32">
                  <c:v>1414.75</c:v>
                </c:pt>
                <c:pt idx="33">
                  <c:v>1416.05</c:v>
                </c:pt>
                <c:pt idx="34">
                  <c:v>1417.25</c:v>
                </c:pt>
                <c:pt idx="35">
                  <c:v>1418.5</c:v>
                </c:pt>
                <c:pt idx="36">
                  <c:v>1419.9</c:v>
                </c:pt>
                <c:pt idx="37">
                  <c:v>1420.8</c:v>
                </c:pt>
                <c:pt idx="38">
                  <c:v>1422.1</c:v>
                </c:pt>
                <c:pt idx="39">
                  <c:v>1422.95</c:v>
                </c:pt>
                <c:pt idx="40">
                  <c:v>1424.35</c:v>
                </c:pt>
                <c:pt idx="41">
                  <c:v>1425.7</c:v>
                </c:pt>
                <c:pt idx="42">
                  <c:v>1427</c:v>
                </c:pt>
                <c:pt idx="43">
                  <c:v>1427.85</c:v>
                </c:pt>
                <c:pt idx="44">
                  <c:v>1429.2</c:v>
                </c:pt>
                <c:pt idx="45">
                  <c:v>1430.25</c:v>
                </c:pt>
                <c:pt idx="46">
                  <c:v>1431.6</c:v>
                </c:pt>
                <c:pt idx="47">
                  <c:v>1432.8</c:v>
                </c:pt>
                <c:pt idx="48">
                  <c:v>1434.25</c:v>
                </c:pt>
                <c:pt idx="49">
                  <c:v>1435.45</c:v>
                </c:pt>
                <c:pt idx="50">
                  <c:v>1436.7</c:v>
                </c:pt>
                <c:pt idx="51">
                  <c:v>1437.65</c:v>
                </c:pt>
                <c:pt idx="52">
                  <c:v>1439.15</c:v>
                </c:pt>
                <c:pt idx="53">
                  <c:v>1440.4</c:v>
                </c:pt>
                <c:pt idx="54">
                  <c:v>1441.8</c:v>
                </c:pt>
                <c:pt idx="55">
                  <c:v>1443.05</c:v>
                </c:pt>
                <c:pt idx="56">
                  <c:v>1444.4</c:v>
                </c:pt>
                <c:pt idx="57">
                  <c:v>1445.55</c:v>
                </c:pt>
                <c:pt idx="58">
                  <c:v>1446.95</c:v>
                </c:pt>
                <c:pt idx="59">
                  <c:v>1448.2</c:v>
                </c:pt>
                <c:pt idx="60">
                  <c:v>1449.35</c:v>
                </c:pt>
                <c:pt idx="61">
                  <c:v>1450.25</c:v>
                </c:pt>
                <c:pt idx="62">
                  <c:v>1451.6</c:v>
                </c:pt>
                <c:pt idx="63">
                  <c:v>1452.45</c:v>
                </c:pt>
                <c:pt idx="64">
                  <c:v>1453.9</c:v>
                </c:pt>
                <c:pt idx="65">
                  <c:v>1454.8</c:v>
                </c:pt>
                <c:pt idx="66">
                  <c:v>1456.2</c:v>
                </c:pt>
                <c:pt idx="67">
                  <c:v>1457.55</c:v>
                </c:pt>
                <c:pt idx="68">
                  <c:v>1459</c:v>
                </c:pt>
                <c:pt idx="69">
                  <c:v>1459.85</c:v>
                </c:pt>
                <c:pt idx="70">
                  <c:v>1461.3</c:v>
                </c:pt>
                <c:pt idx="71">
                  <c:v>1462.6</c:v>
                </c:pt>
                <c:pt idx="72">
                  <c:v>1463.95</c:v>
                </c:pt>
                <c:pt idx="73">
                  <c:v>1464.85</c:v>
                </c:pt>
                <c:pt idx="74">
                  <c:v>1466.45</c:v>
                </c:pt>
                <c:pt idx="75">
                  <c:v>1467.65</c:v>
                </c:pt>
                <c:pt idx="76">
                  <c:v>1468.95</c:v>
                </c:pt>
                <c:pt idx="77">
                  <c:v>1469.95</c:v>
                </c:pt>
                <c:pt idx="78">
                  <c:v>1471.35</c:v>
                </c:pt>
                <c:pt idx="79">
                  <c:v>1472.25</c:v>
                </c:pt>
                <c:pt idx="80">
                  <c:v>1473.6</c:v>
                </c:pt>
                <c:pt idx="81">
                  <c:v>1474.55</c:v>
                </c:pt>
                <c:pt idx="82">
                  <c:v>1475.9</c:v>
                </c:pt>
                <c:pt idx="83">
                  <c:v>1477.1</c:v>
                </c:pt>
                <c:pt idx="84">
                  <c:v>1478.35</c:v>
                </c:pt>
                <c:pt idx="85">
                  <c:v>1479.45</c:v>
                </c:pt>
                <c:pt idx="86">
                  <c:v>1480.8</c:v>
                </c:pt>
                <c:pt idx="87">
                  <c:v>1481.95</c:v>
                </c:pt>
                <c:pt idx="88">
                  <c:v>1483.35</c:v>
                </c:pt>
                <c:pt idx="89">
                  <c:v>1484.25</c:v>
                </c:pt>
                <c:pt idx="90">
                  <c:v>1485.55</c:v>
                </c:pt>
                <c:pt idx="91">
                  <c:v>1486.75</c:v>
                </c:pt>
                <c:pt idx="92">
                  <c:v>1488.15</c:v>
                </c:pt>
                <c:pt idx="93">
                  <c:v>1489.25</c:v>
                </c:pt>
                <c:pt idx="94">
                  <c:v>1490.5</c:v>
                </c:pt>
                <c:pt idx="95">
                  <c:v>1491.6</c:v>
                </c:pt>
                <c:pt idx="96">
                  <c:v>1493.05</c:v>
                </c:pt>
                <c:pt idx="97">
                  <c:v>1493.95</c:v>
                </c:pt>
                <c:pt idx="98">
                  <c:v>1495.15</c:v>
                </c:pt>
                <c:pt idx="99">
                  <c:v>1496.05</c:v>
                </c:pt>
                <c:pt idx="100">
                  <c:v>1497.5</c:v>
                </c:pt>
                <c:pt idx="101">
                  <c:v>1498.5</c:v>
                </c:pt>
                <c:pt idx="102">
                  <c:v>1499.75</c:v>
                </c:pt>
                <c:pt idx="103">
                  <c:v>1501.05</c:v>
                </c:pt>
                <c:pt idx="104">
                  <c:v>1502.15</c:v>
                </c:pt>
                <c:pt idx="105">
                  <c:v>1503.1</c:v>
                </c:pt>
                <c:pt idx="106">
                  <c:v>1504.7</c:v>
                </c:pt>
                <c:pt idx="107">
                  <c:v>1505.75</c:v>
                </c:pt>
                <c:pt idx="108">
                  <c:v>1507.4</c:v>
                </c:pt>
                <c:pt idx="109">
                  <c:v>1508.25</c:v>
                </c:pt>
                <c:pt idx="110">
                  <c:v>1509.9</c:v>
                </c:pt>
                <c:pt idx="111">
                  <c:v>1511.15</c:v>
                </c:pt>
                <c:pt idx="112">
                  <c:v>1512.6</c:v>
                </c:pt>
                <c:pt idx="113">
                  <c:v>1514</c:v>
                </c:pt>
                <c:pt idx="114">
                  <c:v>1515.4</c:v>
                </c:pt>
                <c:pt idx="115">
                  <c:v>1516.6</c:v>
                </c:pt>
                <c:pt idx="116">
                  <c:v>1518</c:v>
                </c:pt>
                <c:pt idx="117">
                  <c:v>1518.9</c:v>
                </c:pt>
                <c:pt idx="118">
                  <c:v>1520.35</c:v>
                </c:pt>
                <c:pt idx="119">
                  <c:v>1521.7</c:v>
                </c:pt>
                <c:pt idx="120">
                  <c:v>1523.2</c:v>
                </c:pt>
                <c:pt idx="121">
                  <c:v>1524.85</c:v>
                </c:pt>
                <c:pt idx="122">
                  <c:v>1526.55</c:v>
                </c:pt>
                <c:pt idx="123">
                  <c:v>1527.6</c:v>
                </c:pt>
                <c:pt idx="124">
                  <c:v>1529.05</c:v>
                </c:pt>
                <c:pt idx="125">
                  <c:v>1530.35</c:v>
                </c:pt>
                <c:pt idx="126">
                  <c:v>1531.9</c:v>
                </c:pt>
                <c:pt idx="127">
                  <c:v>1533.35</c:v>
                </c:pt>
                <c:pt idx="128">
                  <c:v>1535.1</c:v>
                </c:pt>
                <c:pt idx="129">
                  <c:v>1536.05</c:v>
                </c:pt>
                <c:pt idx="130">
                  <c:v>1537.75</c:v>
                </c:pt>
                <c:pt idx="131">
                  <c:v>1539.05</c:v>
                </c:pt>
                <c:pt idx="132">
                  <c:v>1540.6</c:v>
                </c:pt>
                <c:pt idx="133">
                  <c:v>1541.7</c:v>
                </c:pt>
                <c:pt idx="134">
                  <c:v>1543.15</c:v>
                </c:pt>
                <c:pt idx="135">
                  <c:v>1544.05</c:v>
                </c:pt>
                <c:pt idx="136">
                  <c:v>1545.55</c:v>
                </c:pt>
                <c:pt idx="137">
                  <c:v>1547.4</c:v>
                </c:pt>
                <c:pt idx="138">
                  <c:v>1550</c:v>
                </c:pt>
                <c:pt idx="139">
                  <c:v>1551.55</c:v>
                </c:pt>
                <c:pt idx="140">
                  <c:v>1553.9</c:v>
                </c:pt>
                <c:pt idx="141">
                  <c:v>1555.1</c:v>
                </c:pt>
                <c:pt idx="142">
                  <c:v>1557.05</c:v>
                </c:pt>
                <c:pt idx="143">
                  <c:v>1558.6</c:v>
                </c:pt>
                <c:pt idx="144">
                  <c:v>1560</c:v>
                </c:pt>
                <c:pt idx="145">
                  <c:v>1561.15</c:v>
                </c:pt>
                <c:pt idx="146">
                  <c:v>1562.45</c:v>
                </c:pt>
                <c:pt idx="147">
                  <c:v>1563.75</c:v>
                </c:pt>
                <c:pt idx="148">
                  <c:v>1565.45</c:v>
                </c:pt>
                <c:pt idx="149">
                  <c:v>1566.35</c:v>
                </c:pt>
                <c:pt idx="150">
                  <c:v>1567.85</c:v>
                </c:pt>
                <c:pt idx="151">
                  <c:v>1568.75</c:v>
                </c:pt>
                <c:pt idx="152">
                  <c:v>1570.4</c:v>
                </c:pt>
                <c:pt idx="153">
                  <c:v>1571.25</c:v>
                </c:pt>
                <c:pt idx="154">
                  <c:v>1572.65</c:v>
                </c:pt>
                <c:pt idx="155">
                  <c:v>1574.05</c:v>
                </c:pt>
                <c:pt idx="156">
                  <c:v>1575.45</c:v>
                </c:pt>
                <c:pt idx="157">
                  <c:v>1576.55</c:v>
                </c:pt>
                <c:pt idx="158">
                  <c:v>1577.9</c:v>
                </c:pt>
                <c:pt idx="159">
                  <c:v>1578.95</c:v>
                </c:pt>
                <c:pt idx="160">
                  <c:v>1580.4</c:v>
                </c:pt>
                <c:pt idx="161">
                  <c:v>1581.65</c:v>
                </c:pt>
                <c:pt idx="162">
                  <c:v>1582.8</c:v>
                </c:pt>
                <c:pt idx="163">
                  <c:v>1584.05</c:v>
                </c:pt>
                <c:pt idx="164">
                  <c:v>1585.35</c:v>
                </c:pt>
                <c:pt idx="165">
                  <c:v>1586.65</c:v>
                </c:pt>
                <c:pt idx="166">
                  <c:v>1587.8</c:v>
                </c:pt>
                <c:pt idx="167">
                  <c:v>1589</c:v>
                </c:pt>
                <c:pt idx="168">
                  <c:v>1590.2</c:v>
                </c:pt>
                <c:pt idx="169">
                  <c:v>1591.4</c:v>
                </c:pt>
                <c:pt idx="170">
                  <c:v>1592.6</c:v>
                </c:pt>
                <c:pt idx="171">
                  <c:v>1594.05</c:v>
                </c:pt>
                <c:pt idx="172">
                  <c:v>1595.45</c:v>
                </c:pt>
                <c:pt idx="173">
                  <c:v>1596.45</c:v>
                </c:pt>
                <c:pt idx="174">
                  <c:v>1597.9</c:v>
                </c:pt>
                <c:pt idx="175">
                  <c:v>1598.9</c:v>
                </c:pt>
                <c:pt idx="176">
                  <c:v>1600.45</c:v>
                </c:pt>
                <c:pt idx="177">
                  <c:v>1601.75</c:v>
                </c:pt>
                <c:pt idx="178">
                  <c:v>1603.1</c:v>
                </c:pt>
                <c:pt idx="179">
                  <c:v>1604.05</c:v>
                </c:pt>
                <c:pt idx="180">
                  <c:v>1605.45</c:v>
                </c:pt>
                <c:pt idx="181">
                  <c:v>1606.3</c:v>
                </c:pt>
                <c:pt idx="182">
                  <c:v>1607.8</c:v>
                </c:pt>
                <c:pt idx="183">
                  <c:v>1609.15</c:v>
                </c:pt>
                <c:pt idx="184">
                  <c:v>1610.65</c:v>
                </c:pt>
                <c:pt idx="185">
                  <c:v>1611.5</c:v>
                </c:pt>
                <c:pt idx="186">
                  <c:v>1612.85</c:v>
                </c:pt>
                <c:pt idx="187">
                  <c:v>1614.1</c:v>
                </c:pt>
                <c:pt idx="188">
                  <c:v>1615.45</c:v>
                </c:pt>
                <c:pt idx="189">
                  <c:v>1616.7</c:v>
                </c:pt>
                <c:pt idx="190">
                  <c:v>1617.95</c:v>
                </c:pt>
                <c:pt idx="191">
                  <c:v>1618.8</c:v>
                </c:pt>
                <c:pt idx="192">
                  <c:v>1620.45</c:v>
                </c:pt>
                <c:pt idx="193">
                  <c:v>1621.3</c:v>
                </c:pt>
                <c:pt idx="194">
                  <c:v>1622.75</c:v>
                </c:pt>
                <c:pt idx="195">
                  <c:v>1624.1</c:v>
                </c:pt>
                <c:pt idx="196">
                  <c:v>1625.6</c:v>
                </c:pt>
                <c:pt idx="197">
                  <c:v>1626.85</c:v>
                </c:pt>
                <c:pt idx="198">
                  <c:v>1628.15</c:v>
                </c:pt>
                <c:pt idx="199">
                  <c:v>1629.55</c:v>
                </c:pt>
                <c:pt idx="200">
                  <c:v>1631.05</c:v>
                </c:pt>
                <c:pt idx="201">
                  <c:v>1632.5</c:v>
                </c:pt>
                <c:pt idx="202">
                  <c:v>1634</c:v>
                </c:pt>
                <c:pt idx="203">
                  <c:v>1635.55</c:v>
                </c:pt>
                <c:pt idx="204">
                  <c:v>1636.75</c:v>
                </c:pt>
                <c:pt idx="205">
                  <c:v>1638.15</c:v>
                </c:pt>
                <c:pt idx="206">
                  <c:v>1639.6</c:v>
                </c:pt>
                <c:pt idx="207">
                  <c:v>1640.6</c:v>
                </c:pt>
                <c:pt idx="208">
                  <c:v>1641.85</c:v>
                </c:pt>
                <c:pt idx="209">
                  <c:v>1643.15</c:v>
                </c:pt>
                <c:pt idx="210">
                  <c:v>1644.4</c:v>
                </c:pt>
                <c:pt idx="211">
                  <c:v>1645.75</c:v>
                </c:pt>
                <c:pt idx="212">
                  <c:v>1647.3</c:v>
                </c:pt>
                <c:pt idx="213">
                  <c:v>1648.65</c:v>
                </c:pt>
                <c:pt idx="214">
                  <c:v>1650.2</c:v>
                </c:pt>
                <c:pt idx="215">
                  <c:v>1651.55</c:v>
                </c:pt>
                <c:pt idx="216">
                  <c:v>1653.1</c:v>
                </c:pt>
                <c:pt idx="217">
                  <c:v>1654.45</c:v>
                </c:pt>
                <c:pt idx="218">
                  <c:v>1656.15</c:v>
                </c:pt>
                <c:pt idx="219">
                  <c:v>1657.8</c:v>
                </c:pt>
                <c:pt idx="220">
                  <c:v>1659.25</c:v>
                </c:pt>
                <c:pt idx="221">
                  <c:v>1660.25</c:v>
                </c:pt>
                <c:pt idx="222">
                  <c:v>1661.7</c:v>
                </c:pt>
                <c:pt idx="223">
                  <c:v>1663.05</c:v>
                </c:pt>
                <c:pt idx="224">
                  <c:v>1664.45</c:v>
                </c:pt>
                <c:pt idx="225">
                  <c:v>1665.75</c:v>
                </c:pt>
                <c:pt idx="226">
                  <c:v>1667.25</c:v>
                </c:pt>
                <c:pt idx="227">
                  <c:v>1668.65</c:v>
                </c:pt>
                <c:pt idx="228">
                  <c:v>1670.15</c:v>
                </c:pt>
                <c:pt idx="229">
                  <c:v>1671.5</c:v>
                </c:pt>
                <c:pt idx="230">
                  <c:v>1672.8</c:v>
                </c:pt>
                <c:pt idx="231">
                  <c:v>1674.1</c:v>
                </c:pt>
                <c:pt idx="232">
                  <c:v>1675.65</c:v>
                </c:pt>
                <c:pt idx="233">
                  <c:v>1677.05</c:v>
                </c:pt>
                <c:pt idx="234">
                  <c:v>1678.6</c:v>
                </c:pt>
                <c:pt idx="235">
                  <c:v>1680.35</c:v>
                </c:pt>
                <c:pt idx="236">
                  <c:v>1681.9</c:v>
                </c:pt>
                <c:pt idx="237">
                  <c:v>1683.3</c:v>
                </c:pt>
                <c:pt idx="238">
                  <c:v>1684.6</c:v>
                </c:pt>
                <c:pt idx="239">
                  <c:v>1685.9</c:v>
                </c:pt>
                <c:pt idx="240">
                  <c:v>1687.25</c:v>
                </c:pt>
                <c:pt idx="241">
                  <c:v>1688.55</c:v>
                </c:pt>
                <c:pt idx="242">
                  <c:v>1689.7</c:v>
                </c:pt>
                <c:pt idx="243">
                  <c:v>1690.95</c:v>
                </c:pt>
                <c:pt idx="244">
                  <c:v>1692.25</c:v>
                </c:pt>
                <c:pt idx="245">
                  <c:v>1693.75</c:v>
                </c:pt>
                <c:pt idx="246">
                  <c:v>1695.35</c:v>
                </c:pt>
                <c:pt idx="247">
                  <c:v>1696.65</c:v>
                </c:pt>
                <c:pt idx="248">
                  <c:v>1698</c:v>
                </c:pt>
                <c:pt idx="249">
                  <c:v>1699.5</c:v>
                </c:pt>
                <c:pt idx="250">
                  <c:v>1700.9</c:v>
                </c:pt>
                <c:pt idx="251">
                  <c:v>1702.25</c:v>
                </c:pt>
                <c:pt idx="252">
                  <c:v>1703.8</c:v>
                </c:pt>
                <c:pt idx="253">
                  <c:v>1705.45</c:v>
                </c:pt>
                <c:pt idx="254">
                  <c:v>1707</c:v>
                </c:pt>
                <c:pt idx="255">
                  <c:v>1708.5</c:v>
                </c:pt>
                <c:pt idx="256">
                  <c:v>1709.85</c:v>
                </c:pt>
                <c:pt idx="257">
                  <c:v>1711.15</c:v>
                </c:pt>
                <c:pt idx="258">
                  <c:v>1712.6</c:v>
                </c:pt>
                <c:pt idx="259">
                  <c:v>1714.05</c:v>
                </c:pt>
                <c:pt idx="260">
                  <c:v>1715.4</c:v>
                </c:pt>
                <c:pt idx="261">
                  <c:v>1716.7</c:v>
                </c:pt>
                <c:pt idx="262">
                  <c:v>1718.15</c:v>
                </c:pt>
                <c:pt idx="263">
                  <c:v>1719.65</c:v>
                </c:pt>
                <c:pt idx="264">
                  <c:v>1721</c:v>
                </c:pt>
                <c:pt idx="265">
                  <c:v>1722.25</c:v>
                </c:pt>
                <c:pt idx="266">
                  <c:v>1723.85</c:v>
                </c:pt>
                <c:pt idx="267">
                  <c:v>1725.2</c:v>
                </c:pt>
                <c:pt idx="268">
                  <c:v>1726.65</c:v>
                </c:pt>
                <c:pt idx="269">
                  <c:v>1728.25</c:v>
                </c:pt>
                <c:pt idx="270">
                  <c:v>1729.65</c:v>
                </c:pt>
                <c:pt idx="271">
                  <c:v>1731.05</c:v>
                </c:pt>
                <c:pt idx="272">
                  <c:v>1732.4</c:v>
                </c:pt>
                <c:pt idx="273">
                  <c:v>1733.7</c:v>
                </c:pt>
                <c:pt idx="274">
                  <c:v>1735.05</c:v>
                </c:pt>
                <c:pt idx="275">
                  <c:v>1736.4</c:v>
                </c:pt>
                <c:pt idx="276">
                  <c:v>1738.05</c:v>
                </c:pt>
                <c:pt idx="277">
                  <c:v>1739.35</c:v>
                </c:pt>
                <c:pt idx="278">
                  <c:v>1740.8</c:v>
                </c:pt>
                <c:pt idx="279">
                  <c:v>1742.3</c:v>
                </c:pt>
                <c:pt idx="280">
                  <c:v>1743.95</c:v>
                </c:pt>
                <c:pt idx="281">
                  <c:v>1745.35</c:v>
                </c:pt>
                <c:pt idx="282">
                  <c:v>1746.75</c:v>
                </c:pt>
                <c:pt idx="283">
                  <c:v>1748.1</c:v>
                </c:pt>
                <c:pt idx="284">
                  <c:v>1749.6</c:v>
                </c:pt>
                <c:pt idx="285">
                  <c:v>1751.2</c:v>
                </c:pt>
                <c:pt idx="286">
                  <c:v>1752.6</c:v>
                </c:pt>
                <c:pt idx="287">
                  <c:v>1754.1</c:v>
                </c:pt>
                <c:pt idx="288">
                  <c:v>1755.7</c:v>
                </c:pt>
                <c:pt idx="289">
                  <c:v>1757.3</c:v>
                </c:pt>
                <c:pt idx="290">
                  <c:v>1758.7</c:v>
                </c:pt>
                <c:pt idx="291">
                  <c:v>1759.9</c:v>
                </c:pt>
                <c:pt idx="292">
                  <c:v>1761.3</c:v>
                </c:pt>
                <c:pt idx="293">
                  <c:v>1762.7</c:v>
                </c:pt>
                <c:pt idx="294">
                  <c:v>1764.2</c:v>
                </c:pt>
                <c:pt idx="295">
                  <c:v>1765.5</c:v>
                </c:pt>
                <c:pt idx="296">
                  <c:v>1767.05</c:v>
                </c:pt>
                <c:pt idx="297">
                  <c:v>1768.2</c:v>
                </c:pt>
                <c:pt idx="298">
                  <c:v>1769.55</c:v>
                </c:pt>
                <c:pt idx="299">
                  <c:v>1771.1</c:v>
                </c:pt>
                <c:pt idx="300">
                  <c:v>1772.5</c:v>
                </c:pt>
                <c:pt idx="301">
                  <c:v>1773.95</c:v>
                </c:pt>
                <c:pt idx="302">
                  <c:v>1775.4</c:v>
                </c:pt>
                <c:pt idx="303">
                  <c:v>1776.95</c:v>
                </c:pt>
                <c:pt idx="304">
                  <c:v>1778.35</c:v>
                </c:pt>
                <c:pt idx="305">
                  <c:v>1779.7</c:v>
                </c:pt>
                <c:pt idx="306">
                  <c:v>1781</c:v>
                </c:pt>
                <c:pt idx="307">
                  <c:v>1782.35</c:v>
                </c:pt>
                <c:pt idx="308">
                  <c:v>1783.8</c:v>
                </c:pt>
                <c:pt idx="309">
                  <c:v>1785.35</c:v>
                </c:pt>
                <c:pt idx="310">
                  <c:v>1786.75</c:v>
                </c:pt>
                <c:pt idx="311">
                  <c:v>1788.2</c:v>
                </c:pt>
                <c:pt idx="312">
                  <c:v>1789.75</c:v>
                </c:pt>
                <c:pt idx="313">
                  <c:v>1791.2</c:v>
                </c:pt>
                <c:pt idx="314">
                  <c:v>1792.55</c:v>
                </c:pt>
                <c:pt idx="315">
                  <c:v>1793.85</c:v>
                </c:pt>
                <c:pt idx="316">
                  <c:v>1795.3</c:v>
                </c:pt>
                <c:pt idx="317">
                  <c:v>1796.7</c:v>
                </c:pt>
                <c:pt idx="318">
                  <c:v>1798.3</c:v>
                </c:pt>
                <c:pt idx="319">
                  <c:v>1799.55</c:v>
                </c:pt>
                <c:pt idx="320">
                  <c:v>1801.2</c:v>
                </c:pt>
                <c:pt idx="321">
                  <c:v>1802.4</c:v>
                </c:pt>
                <c:pt idx="322">
                  <c:v>1803.8</c:v>
                </c:pt>
                <c:pt idx="323">
                  <c:v>1805.05</c:v>
                </c:pt>
                <c:pt idx="324">
                  <c:v>1806.3</c:v>
                </c:pt>
                <c:pt idx="325">
                  <c:v>1807.65</c:v>
                </c:pt>
                <c:pt idx="326">
                  <c:v>1809.2</c:v>
                </c:pt>
                <c:pt idx="327">
                  <c:v>1810.1</c:v>
                </c:pt>
                <c:pt idx="328">
                  <c:v>1811.65</c:v>
                </c:pt>
                <c:pt idx="329">
                  <c:v>1812.85</c:v>
                </c:pt>
                <c:pt idx="330">
                  <c:v>1814.45</c:v>
                </c:pt>
                <c:pt idx="331">
                  <c:v>1815.75</c:v>
                </c:pt>
                <c:pt idx="332">
                  <c:v>1817.2</c:v>
                </c:pt>
                <c:pt idx="333">
                  <c:v>1818.9</c:v>
                </c:pt>
                <c:pt idx="334">
                  <c:v>1820.25</c:v>
                </c:pt>
                <c:pt idx="335">
                  <c:v>1821.75</c:v>
                </c:pt>
                <c:pt idx="336">
                  <c:v>1823.15</c:v>
                </c:pt>
                <c:pt idx="337">
                  <c:v>1824.5</c:v>
                </c:pt>
                <c:pt idx="338">
                  <c:v>1825.85</c:v>
                </c:pt>
                <c:pt idx="339">
                  <c:v>1827.05</c:v>
                </c:pt>
                <c:pt idx="340">
                  <c:v>1828.25</c:v>
                </c:pt>
                <c:pt idx="341">
                  <c:v>1829.25</c:v>
                </c:pt>
                <c:pt idx="342">
                  <c:v>1830.5</c:v>
                </c:pt>
                <c:pt idx="343">
                  <c:v>1831.65</c:v>
                </c:pt>
                <c:pt idx="344">
                  <c:v>1833.3</c:v>
                </c:pt>
                <c:pt idx="345">
                  <c:v>1834.6</c:v>
                </c:pt>
                <c:pt idx="346">
                  <c:v>1836.1</c:v>
                </c:pt>
                <c:pt idx="347">
                  <c:v>1837.45</c:v>
                </c:pt>
                <c:pt idx="348">
                  <c:v>1839.1</c:v>
                </c:pt>
                <c:pt idx="349">
                  <c:v>1840.4</c:v>
                </c:pt>
                <c:pt idx="350">
                  <c:v>1842.3</c:v>
                </c:pt>
                <c:pt idx="351">
                  <c:v>1844.4</c:v>
                </c:pt>
                <c:pt idx="352">
                  <c:v>1846.15</c:v>
                </c:pt>
                <c:pt idx="353">
                  <c:v>1847.95</c:v>
                </c:pt>
                <c:pt idx="354">
                  <c:v>1849.6</c:v>
                </c:pt>
                <c:pt idx="355">
                  <c:v>1851.25</c:v>
                </c:pt>
                <c:pt idx="356">
                  <c:v>1853</c:v>
                </c:pt>
                <c:pt idx="357">
                  <c:v>1854.4</c:v>
                </c:pt>
                <c:pt idx="358">
                  <c:v>1856.5</c:v>
                </c:pt>
                <c:pt idx="359">
                  <c:v>1857.8</c:v>
                </c:pt>
                <c:pt idx="360">
                  <c:v>1859.4</c:v>
                </c:pt>
                <c:pt idx="361">
                  <c:v>1860.95</c:v>
                </c:pt>
                <c:pt idx="362">
                  <c:v>1862.65</c:v>
                </c:pt>
                <c:pt idx="363">
                  <c:v>1864</c:v>
                </c:pt>
                <c:pt idx="364">
                  <c:v>1865.8</c:v>
                </c:pt>
                <c:pt idx="365">
                  <c:v>1867.15</c:v>
                </c:pt>
                <c:pt idx="366">
                  <c:v>1868.9</c:v>
                </c:pt>
                <c:pt idx="367">
                  <c:v>1870.35</c:v>
                </c:pt>
                <c:pt idx="368">
                  <c:v>1872.2</c:v>
                </c:pt>
                <c:pt idx="369">
                  <c:v>1873.55</c:v>
                </c:pt>
                <c:pt idx="370">
                  <c:v>1875.1</c:v>
                </c:pt>
                <c:pt idx="371">
                  <c:v>1876.5</c:v>
                </c:pt>
                <c:pt idx="372">
                  <c:v>1877.95</c:v>
                </c:pt>
                <c:pt idx="373">
                  <c:v>1879.4</c:v>
                </c:pt>
                <c:pt idx="374">
                  <c:v>1880.9</c:v>
                </c:pt>
                <c:pt idx="375">
                  <c:v>1882.5</c:v>
                </c:pt>
                <c:pt idx="376">
                  <c:v>1884.05</c:v>
                </c:pt>
                <c:pt idx="377">
                  <c:v>1885.5</c:v>
                </c:pt>
                <c:pt idx="378">
                  <c:v>1887.2</c:v>
                </c:pt>
                <c:pt idx="379">
                  <c:v>1888.85</c:v>
                </c:pt>
                <c:pt idx="380">
                  <c:v>1890.3</c:v>
                </c:pt>
                <c:pt idx="381">
                  <c:v>1891.65</c:v>
                </c:pt>
                <c:pt idx="382">
                  <c:v>1893.15</c:v>
                </c:pt>
                <c:pt idx="383">
                  <c:v>1894.7</c:v>
                </c:pt>
                <c:pt idx="384">
                  <c:v>1896.2</c:v>
                </c:pt>
                <c:pt idx="385">
                  <c:v>1897.6</c:v>
                </c:pt>
                <c:pt idx="386">
                  <c:v>1899.05</c:v>
                </c:pt>
                <c:pt idx="387">
                  <c:v>1900.6</c:v>
                </c:pt>
                <c:pt idx="388">
                  <c:v>1901.95</c:v>
                </c:pt>
                <c:pt idx="389">
                  <c:v>1903.3</c:v>
                </c:pt>
                <c:pt idx="390">
                  <c:v>1904.85</c:v>
                </c:pt>
                <c:pt idx="391">
                  <c:v>1906.4</c:v>
                </c:pt>
                <c:pt idx="392">
                  <c:v>1907.95</c:v>
                </c:pt>
                <c:pt idx="393">
                  <c:v>1909.3</c:v>
                </c:pt>
                <c:pt idx="394">
                  <c:v>1910.8</c:v>
                </c:pt>
                <c:pt idx="395">
                  <c:v>1912.45</c:v>
                </c:pt>
                <c:pt idx="396">
                  <c:v>1914.05</c:v>
                </c:pt>
                <c:pt idx="397">
                  <c:v>1915.45</c:v>
                </c:pt>
                <c:pt idx="398">
                  <c:v>1917.1</c:v>
                </c:pt>
                <c:pt idx="399">
                  <c:v>1918.5</c:v>
                </c:pt>
                <c:pt idx="400">
                  <c:v>1920.05</c:v>
                </c:pt>
                <c:pt idx="401">
                  <c:v>1921.4</c:v>
                </c:pt>
                <c:pt idx="402">
                  <c:v>1922.9</c:v>
                </c:pt>
                <c:pt idx="403">
                  <c:v>1924.25</c:v>
                </c:pt>
                <c:pt idx="404">
                  <c:v>1925.7</c:v>
                </c:pt>
                <c:pt idx="405">
                  <c:v>1927.2</c:v>
                </c:pt>
                <c:pt idx="406">
                  <c:v>1928.65</c:v>
                </c:pt>
                <c:pt idx="407">
                  <c:v>1930.05</c:v>
                </c:pt>
                <c:pt idx="408">
                  <c:v>1931.85</c:v>
                </c:pt>
                <c:pt idx="409">
                  <c:v>1933.15</c:v>
                </c:pt>
                <c:pt idx="410">
                  <c:v>1934.95</c:v>
                </c:pt>
                <c:pt idx="411">
                  <c:v>1936.6</c:v>
                </c:pt>
                <c:pt idx="412">
                  <c:v>1938.25</c:v>
                </c:pt>
                <c:pt idx="413">
                  <c:v>1939.65</c:v>
                </c:pt>
                <c:pt idx="414">
                  <c:v>1941.4</c:v>
                </c:pt>
                <c:pt idx="415">
                  <c:v>1942.95</c:v>
                </c:pt>
                <c:pt idx="416">
                  <c:v>1944.75</c:v>
                </c:pt>
                <c:pt idx="417">
                  <c:v>1946.2</c:v>
                </c:pt>
                <c:pt idx="418">
                  <c:v>1947.6</c:v>
                </c:pt>
                <c:pt idx="419">
                  <c:v>1949.2</c:v>
                </c:pt>
                <c:pt idx="420">
                  <c:v>1951.05</c:v>
                </c:pt>
                <c:pt idx="421">
                  <c:v>1952.7</c:v>
                </c:pt>
                <c:pt idx="422">
                  <c:v>1954.1</c:v>
                </c:pt>
                <c:pt idx="423">
                  <c:v>1955.7</c:v>
                </c:pt>
                <c:pt idx="424">
                  <c:v>1957.3</c:v>
                </c:pt>
                <c:pt idx="425">
                  <c:v>1958.75</c:v>
                </c:pt>
                <c:pt idx="426">
                  <c:v>1960.35</c:v>
                </c:pt>
                <c:pt idx="427">
                  <c:v>1961.75</c:v>
                </c:pt>
                <c:pt idx="428">
                  <c:v>1963.25</c:v>
                </c:pt>
                <c:pt idx="429">
                  <c:v>1964.9</c:v>
                </c:pt>
                <c:pt idx="430">
                  <c:v>1966.6</c:v>
                </c:pt>
                <c:pt idx="431">
                  <c:v>1967.95</c:v>
                </c:pt>
                <c:pt idx="432">
                  <c:v>1969.5</c:v>
                </c:pt>
                <c:pt idx="433">
                  <c:v>1970.85</c:v>
                </c:pt>
                <c:pt idx="434">
                  <c:v>1972.3</c:v>
                </c:pt>
                <c:pt idx="435">
                  <c:v>1973.75</c:v>
                </c:pt>
                <c:pt idx="436">
                  <c:v>1975.45</c:v>
                </c:pt>
                <c:pt idx="437">
                  <c:v>1977</c:v>
                </c:pt>
                <c:pt idx="438">
                  <c:v>1978.75</c:v>
                </c:pt>
                <c:pt idx="439">
                  <c:v>1980.4</c:v>
                </c:pt>
                <c:pt idx="440">
                  <c:v>1981.9</c:v>
                </c:pt>
                <c:pt idx="441">
                  <c:v>1983.3</c:v>
                </c:pt>
                <c:pt idx="442">
                  <c:v>1985</c:v>
                </c:pt>
                <c:pt idx="443">
                  <c:v>1986.35</c:v>
                </c:pt>
                <c:pt idx="444">
                  <c:v>1987.9</c:v>
                </c:pt>
                <c:pt idx="445">
                  <c:v>1989.45</c:v>
                </c:pt>
                <c:pt idx="446">
                  <c:v>1991.1</c:v>
                </c:pt>
                <c:pt idx="447">
                  <c:v>1992.5</c:v>
                </c:pt>
                <c:pt idx="448">
                  <c:v>1994</c:v>
                </c:pt>
                <c:pt idx="449">
                  <c:v>1995.4</c:v>
                </c:pt>
                <c:pt idx="450">
                  <c:v>1996.85</c:v>
                </c:pt>
                <c:pt idx="451">
                  <c:v>1998.25</c:v>
                </c:pt>
                <c:pt idx="452">
                  <c:v>1999.8</c:v>
                </c:pt>
                <c:pt idx="453">
                  <c:v>2001.2</c:v>
                </c:pt>
                <c:pt idx="454">
                  <c:v>2002.7</c:v>
                </c:pt>
                <c:pt idx="455">
                  <c:v>2004.1</c:v>
                </c:pt>
                <c:pt idx="456">
                  <c:v>2005.65</c:v>
                </c:pt>
                <c:pt idx="457">
                  <c:v>2007.1</c:v>
                </c:pt>
                <c:pt idx="458">
                  <c:v>2008.7</c:v>
                </c:pt>
                <c:pt idx="459">
                  <c:v>2010.05</c:v>
                </c:pt>
                <c:pt idx="460">
                  <c:v>2011.5</c:v>
                </c:pt>
                <c:pt idx="461">
                  <c:v>2013.25</c:v>
                </c:pt>
                <c:pt idx="462">
                  <c:v>2014.85</c:v>
                </c:pt>
                <c:pt idx="463">
                  <c:v>2016.15</c:v>
                </c:pt>
                <c:pt idx="464">
                  <c:v>2017.65</c:v>
                </c:pt>
                <c:pt idx="465">
                  <c:v>2019.1</c:v>
                </c:pt>
                <c:pt idx="466">
                  <c:v>2020.6</c:v>
                </c:pt>
                <c:pt idx="467">
                  <c:v>2022.15</c:v>
                </c:pt>
                <c:pt idx="468">
                  <c:v>2023.75</c:v>
                </c:pt>
              </c:numCache>
            </c:numRef>
          </c:xVal>
          <c:yVal>
            <c:numRef>
              <c:f>[Data_1000N.xlsx]sheet1!$D$1700:$D$2168</c:f>
              <c:numCache>
                <c:formatCode>General</c:formatCode>
                <c:ptCount val="469"/>
                <c:pt idx="0">
                  <c:v>0.30550100000000002</c:v>
                </c:pt>
                <c:pt idx="1">
                  <c:v>0.27226099999999998</c:v>
                </c:pt>
                <c:pt idx="2">
                  <c:v>0.27927099999999999</c:v>
                </c:pt>
                <c:pt idx="3">
                  <c:v>0.272733</c:v>
                </c:pt>
                <c:pt idx="4">
                  <c:v>0.25367299999999998</c:v>
                </c:pt>
                <c:pt idx="5">
                  <c:v>0.24430099999999999</c:v>
                </c:pt>
                <c:pt idx="6">
                  <c:v>0.21224999999999999</c:v>
                </c:pt>
                <c:pt idx="7">
                  <c:v>0.20114799999999999</c:v>
                </c:pt>
                <c:pt idx="8">
                  <c:v>0.19366700000000001</c:v>
                </c:pt>
                <c:pt idx="9">
                  <c:v>0.14619199999999999</c:v>
                </c:pt>
                <c:pt idx="10">
                  <c:v>0.15674199999999999</c:v>
                </c:pt>
                <c:pt idx="11">
                  <c:v>0.13312399999999999</c:v>
                </c:pt>
                <c:pt idx="12">
                  <c:v>0.12903100000000001</c:v>
                </c:pt>
                <c:pt idx="13">
                  <c:v>8.1881999999999996E-2</c:v>
                </c:pt>
                <c:pt idx="14">
                  <c:v>7.1415000000000006E-2</c:v>
                </c:pt>
                <c:pt idx="15">
                  <c:v>4.0565999999999998E-2</c:v>
                </c:pt>
                <c:pt idx="16">
                  <c:v>1.4048E-2</c:v>
                </c:pt>
                <c:pt idx="17">
                  <c:v>-5.1510000000000002E-3</c:v>
                </c:pt>
                <c:pt idx="18">
                  <c:v>-1.3254E-2</c:v>
                </c:pt>
                <c:pt idx="19">
                  <c:v>1.3799999999999999E-3</c:v>
                </c:pt>
                <c:pt idx="20">
                  <c:v>-3.6776999999999997E-2</c:v>
                </c:pt>
                <c:pt idx="21">
                  <c:v>-5.9905E-2</c:v>
                </c:pt>
                <c:pt idx="22">
                  <c:v>-6.1872000000000003E-2</c:v>
                </c:pt>
                <c:pt idx="23">
                  <c:v>-6.4625000000000002E-2</c:v>
                </c:pt>
                <c:pt idx="24">
                  <c:v>-7.9647999999999997E-2</c:v>
                </c:pt>
                <c:pt idx="25">
                  <c:v>-0.12817500000000001</c:v>
                </c:pt>
                <c:pt idx="26">
                  <c:v>-0.142094</c:v>
                </c:pt>
                <c:pt idx="27">
                  <c:v>-0.14382400000000001</c:v>
                </c:pt>
                <c:pt idx="28">
                  <c:v>-0.17732100000000001</c:v>
                </c:pt>
                <c:pt idx="29">
                  <c:v>-0.20075000000000001</c:v>
                </c:pt>
                <c:pt idx="30">
                  <c:v>-0.211835</c:v>
                </c:pt>
                <c:pt idx="31">
                  <c:v>-0.21387900000000001</c:v>
                </c:pt>
                <c:pt idx="32">
                  <c:v>-0.21891099999999999</c:v>
                </c:pt>
                <c:pt idx="33">
                  <c:v>-0.221662</c:v>
                </c:pt>
                <c:pt idx="34">
                  <c:v>-0.232511</c:v>
                </c:pt>
                <c:pt idx="35">
                  <c:v>-0.22181899999999999</c:v>
                </c:pt>
                <c:pt idx="36">
                  <c:v>-0.229209</c:v>
                </c:pt>
                <c:pt idx="37">
                  <c:v>-0.23919199999999999</c:v>
                </c:pt>
                <c:pt idx="38">
                  <c:v>-0.29657</c:v>
                </c:pt>
                <c:pt idx="39">
                  <c:v>-0.29154000000000002</c:v>
                </c:pt>
                <c:pt idx="40">
                  <c:v>-0.32658900000000002</c:v>
                </c:pt>
                <c:pt idx="41">
                  <c:v>-0.31582399999999999</c:v>
                </c:pt>
                <c:pt idx="42">
                  <c:v>-0.337119</c:v>
                </c:pt>
                <c:pt idx="43">
                  <c:v>-0.31645200000000001</c:v>
                </c:pt>
                <c:pt idx="44">
                  <c:v>-0.36760599999999999</c:v>
                </c:pt>
                <c:pt idx="45">
                  <c:v>-0.374363</c:v>
                </c:pt>
                <c:pt idx="46">
                  <c:v>-0.37609100000000001</c:v>
                </c:pt>
                <c:pt idx="47">
                  <c:v>-0.40083800000000003</c:v>
                </c:pt>
                <c:pt idx="48">
                  <c:v>-0.39235399999999998</c:v>
                </c:pt>
                <c:pt idx="49">
                  <c:v>-0.39266800000000002</c:v>
                </c:pt>
                <c:pt idx="50">
                  <c:v>-0.41215099999999999</c:v>
                </c:pt>
                <c:pt idx="51">
                  <c:v>-0.42181299999999999</c:v>
                </c:pt>
                <c:pt idx="52">
                  <c:v>-0.43233899999999997</c:v>
                </c:pt>
                <c:pt idx="53">
                  <c:v>-0.43642300000000001</c:v>
                </c:pt>
                <c:pt idx="54">
                  <c:v>-0.46721200000000002</c:v>
                </c:pt>
                <c:pt idx="55">
                  <c:v>-0.50710699999999997</c:v>
                </c:pt>
                <c:pt idx="56">
                  <c:v>-0.53270600000000001</c:v>
                </c:pt>
                <c:pt idx="57">
                  <c:v>-0.54189200000000004</c:v>
                </c:pt>
                <c:pt idx="58">
                  <c:v>-0.53906600000000005</c:v>
                </c:pt>
                <c:pt idx="59">
                  <c:v>-0.54699600000000004</c:v>
                </c:pt>
                <c:pt idx="60">
                  <c:v>-0.57588799999999996</c:v>
                </c:pt>
                <c:pt idx="61">
                  <c:v>-0.56528900000000004</c:v>
                </c:pt>
                <c:pt idx="62">
                  <c:v>-0.58577900000000005</c:v>
                </c:pt>
                <c:pt idx="63">
                  <c:v>-0.60626800000000003</c:v>
                </c:pt>
                <c:pt idx="64">
                  <c:v>-0.62008300000000005</c:v>
                </c:pt>
                <c:pt idx="65">
                  <c:v>-0.60242200000000001</c:v>
                </c:pt>
                <c:pt idx="66">
                  <c:v>-0.61757099999999998</c:v>
                </c:pt>
                <c:pt idx="67">
                  <c:v>-0.60250000000000004</c:v>
                </c:pt>
                <c:pt idx="68">
                  <c:v>-0.61144900000000002</c:v>
                </c:pt>
                <c:pt idx="69">
                  <c:v>-0.64849599999999996</c:v>
                </c:pt>
                <c:pt idx="70">
                  <c:v>-0.62439999999999996</c:v>
                </c:pt>
                <c:pt idx="71">
                  <c:v>-0.65493199999999996</c:v>
                </c:pt>
                <c:pt idx="72">
                  <c:v>-0.63256299999999999</c:v>
                </c:pt>
                <c:pt idx="73">
                  <c:v>-0.625892</c:v>
                </c:pt>
                <c:pt idx="74">
                  <c:v>-0.63797899999999996</c:v>
                </c:pt>
                <c:pt idx="75">
                  <c:v>-0.659798</c:v>
                </c:pt>
                <c:pt idx="76">
                  <c:v>-0.65139999999999998</c:v>
                </c:pt>
                <c:pt idx="77">
                  <c:v>-0.6452</c:v>
                </c:pt>
                <c:pt idx="78">
                  <c:v>-0.66686100000000004</c:v>
                </c:pt>
                <c:pt idx="79">
                  <c:v>-0.67133399999999999</c:v>
                </c:pt>
                <c:pt idx="80">
                  <c:v>-0.654304</c:v>
                </c:pt>
                <c:pt idx="81">
                  <c:v>-0.67251099999999997</c:v>
                </c:pt>
                <c:pt idx="82">
                  <c:v>-0.65893500000000005</c:v>
                </c:pt>
                <c:pt idx="83">
                  <c:v>-0.64080499999999996</c:v>
                </c:pt>
                <c:pt idx="84">
                  <c:v>-0.62746199999999996</c:v>
                </c:pt>
                <c:pt idx="85">
                  <c:v>-0.62549900000000003</c:v>
                </c:pt>
                <c:pt idx="86">
                  <c:v>-0.65006600000000003</c:v>
                </c:pt>
                <c:pt idx="87">
                  <c:v>-0.67039300000000002</c:v>
                </c:pt>
                <c:pt idx="88">
                  <c:v>-0.65179299999999996</c:v>
                </c:pt>
                <c:pt idx="89">
                  <c:v>-0.674238</c:v>
                </c:pt>
                <c:pt idx="90">
                  <c:v>-0.67070700000000005</c:v>
                </c:pt>
                <c:pt idx="91">
                  <c:v>-0.66066100000000005</c:v>
                </c:pt>
                <c:pt idx="92">
                  <c:v>-0.63460399999999995</c:v>
                </c:pt>
                <c:pt idx="93">
                  <c:v>-0.647868</c:v>
                </c:pt>
                <c:pt idx="94">
                  <c:v>-0.66073999999999999</c:v>
                </c:pt>
                <c:pt idx="95">
                  <c:v>-0.63962699999999995</c:v>
                </c:pt>
                <c:pt idx="96">
                  <c:v>-0.65195000000000003</c:v>
                </c:pt>
                <c:pt idx="97">
                  <c:v>-0.627305</c:v>
                </c:pt>
                <c:pt idx="98">
                  <c:v>-0.64692700000000003</c:v>
                </c:pt>
                <c:pt idx="99">
                  <c:v>-0.63774399999999998</c:v>
                </c:pt>
                <c:pt idx="100">
                  <c:v>-0.62549900000000003</c:v>
                </c:pt>
                <c:pt idx="101">
                  <c:v>-0.63617400000000002</c:v>
                </c:pt>
                <c:pt idx="102">
                  <c:v>-0.60234299999999996</c:v>
                </c:pt>
                <c:pt idx="103">
                  <c:v>-0.60006700000000002</c:v>
                </c:pt>
                <c:pt idx="104">
                  <c:v>-0.59582800000000002</c:v>
                </c:pt>
                <c:pt idx="105">
                  <c:v>-0.60595399999999999</c:v>
                </c:pt>
                <c:pt idx="106">
                  <c:v>-0.61921999999999999</c:v>
                </c:pt>
                <c:pt idx="107">
                  <c:v>-0.62455700000000003</c:v>
                </c:pt>
                <c:pt idx="108">
                  <c:v>-0.63060099999999997</c:v>
                </c:pt>
                <c:pt idx="109">
                  <c:v>-0.61945499999999998</c:v>
                </c:pt>
                <c:pt idx="110">
                  <c:v>-0.59480699999999997</c:v>
                </c:pt>
                <c:pt idx="111">
                  <c:v>-0.59559200000000001</c:v>
                </c:pt>
                <c:pt idx="112">
                  <c:v>-0.59677000000000002</c:v>
                </c:pt>
                <c:pt idx="113">
                  <c:v>-0.58617200000000003</c:v>
                </c:pt>
                <c:pt idx="114">
                  <c:v>-0.613568</c:v>
                </c:pt>
                <c:pt idx="115">
                  <c:v>-0.59096099999999996</c:v>
                </c:pt>
                <c:pt idx="116">
                  <c:v>-0.61294000000000004</c:v>
                </c:pt>
                <c:pt idx="117">
                  <c:v>-0.57989199999999996</c:v>
                </c:pt>
                <c:pt idx="118">
                  <c:v>-0.59292299999999998</c:v>
                </c:pt>
                <c:pt idx="119">
                  <c:v>-0.58876300000000004</c:v>
                </c:pt>
                <c:pt idx="120">
                  <c:v>-0.57816400000000001</c:v>
                </c:pt>
                <c:pt idx="121">
                  <c:v>-0.54676000000000002</c:v>
                </c:pt>
                <c:pt idx="122">
                  <c:v>-0.49760500000000002</c:v>
                </c:pt>
                <c:pt idx="123">
                  <c:v>-0.49564200000000003</c:v>
                </c:pt>
                <c:pt idx="124">
                  <c:v>-0.51739400000000002</c:v>
                </c:pt>
                <c:pt idx="125">
                  <c:v>-0.47765800000000003</c:v>
                </c:pt>
                <c:pt idx="126">
                  <c:v>-0.47216000000000002</c:v>
                </c:pt>
                <c:pt idx="127">
                  <c:v>-0.47113899999999997</c:v>
                </c:pt>
                <c:pt idx="128">
                  <c:v>-0.46807599999999999</c:v>
                </c:pt>
                <c:pt idx="129">
                  <c:v>-0.49972499999999997</c:v>
                </c:pt>
                <c:pt idx="130">
                  <c:v>-0.48095599999999999</c:v>
                </c:pt>
                <c:pt idx="131">
                  <c:v>-0.46815499999999999</c:v>
                </c:pt>
                <c:pt idx="132">
                  <c:v>-0.476794</c:v>
                </c:pt>
                <c:pt idx="133">
                  <c:v>-0.47106100000000001</c:v>
                </c:pt>
                <c:pt idx="134">
                  <c:v>-0.50914899999999996</c:v>
                </c:pt>
                <c:pt idx="135">
                  <c:v>-0.45708100000000002</c:v>
                </c:pt>
                <c:pt idx="136">
                  <c:v>-0.48126999999999998</c:v>
                </c:pt>
                <c:pt idx="137">
                  <c:v>-0.44467099999999998</c:v>
                </c:pt>
                <c:pt idx="138">
                  <c:v>-0.45551000000000003</c:v>
                </c:pt>
                <c:pt idx="139">
                  <c:v>-0.43830799999999998</c:v>
                </c:pt>
                <c:pt idx="140">
                  <c:v>-0.40421600000000002</c:v>
                </c:pt>
                <c:pt idx="141">
                  <c:v>-0.42660399999999998</c:v>
                </c:pt>
                <c:pt idx="142">
                  <c:v>-0.45723799999999998</c:v>
                </c:pt>
                <c:pt idx="143">
                  <c:v>-0.44286399999999998</c:v>
                </c:pt>
                <c:pt idx="144">
                  <c:v>-0.44498500000000002</c:v>
                </c:pt>
                <c:pt idx="145">
                  <c:v>-0.45794499999999999</c:v>
                </c:pt>
                <c:pt idx="146">
                  <c:v>-0.46179300000000001</c:v>
                </c:pt>
                <c:pt idx="147">
                  <c:v>-0.46964699999999998</c:v>
                </c:pt>
                <c:pt idx="148">
                  <c:v>-0.47750100000000001</c:v>
                </c:pt>
                <c:pt idx="149">
                  <c:v>-0.480485</c:v>
                </c:pt>
                <c:pt idx="150">
                  <c:v>-0.46736899999999998</c:v>
                </c:pt>
                <c:pt idx="151">
                  <c:v>-0.502552</c:v>
                </c:pt>
                <c:pt idx="152">
                  <c:v>-0.493757</c:v>
                </c:pt>
                <c:pt idx="153">
                  <c:v>-0.49579899999999999</c:v>
                </c:pt>
                <c:pt idx="154">
                  <c:v>-0.51071900000000003</c:v>
                </c:pt>
                <c:pt idx="155">
                  <c:v>-0.48009200000000002</c:v>
                </c:pt>
                <c:pt idx="156">
                  <c:v>-0.482684</c:v>
                </c:pt>
                <c:pt idx="157">
                  <c:v>-0.52171299999999998</c:v>
                </c:pt>
                <c:pt idx="158">
                  <c:v>-0.502552</c:v>
                </c:pt>
                <c:pt idx="159">
                  <c:v>-0.49297200000000002</c:v>
                </c:pt>
                <c:pt idx="160">
                  <c:v>-0.50137500000000002</c:v>
                </c:pt>
                <c:pt idx="161">
                  <c:v>-0.50420200000000004</c:v>
                </c:pt>
                <c:pt idx="162">
                  <c:v>-0.489595</c:v>
                </c:pt>
                <c:pt idx="163">
                  <c:v>-0.47223900000000002</c:v>
                </c:pt>
                <c:pt idx="164">
                  <c:v>-0.49454199999999998</c:v>
                </c:pt>
                <c:pt idx="165">
                  <c:v>-0.46972599999999998</c:v>
                </c:pt>
                <c:pt idx="166">
                  <c:v>-0.42676199999999997</c:v>
                </c:pt>
                <c:pt idx="167">
                  <c:v>-0.44749800000000001</c:v>
                </c:pt>
                <c:pt idx="168">
                  <c:v>-0.42416900000000002</c:v>
                </c:pt>
                <c:pt idx="169">
                  <c:v>-0.41992699999999999</c:v>
                </c:pt>
                <c:pt idx="170">
                  <c:v>-0.40398099999999998</c:v>
                </c:pt>
                <c:pt idx="171">
                  <c:v>-0.38850400000000002</c:v>
                </c:pt>
                <c:pt idx="172">
                  <c:v>-0.36870599999999998</c:v>
                </c:pt>
                <c:pt idx="173">
                  <c:v>-0.38410499999999997</c:v>
                </c:pt>
                <c:pt idx="174">
                  <c:v>-0.37797700000000001</c:v>
                </c:pt>
                <c:pt idx="175">
                  <c:v>-0.36792000000000002</c:v>
                </c:pt>
                <c:pt idx="176">
                  <c:v>-0.36556300000000003</c:v>
                </c:pt>
                <c:pt idx="177">
                  <c:v>-0.35880600000000001</c:v>
                </c:pt>
                <c:pt idx="178">
                  <c:v>-0.35817700000000002</c:v>
                </c:pt>
                <c:pt idx="179">
                  <c:v>-0.38685399999999998</c:v>
                </c:pt>
                <c:pt idx="180">
                  <c:v>-0.35747000000000001</c:v>
                </c:pt>
                <c:pt idx="181">
                  <c:v>-0.39086100000000001</c:v>
                </c:pt>
                <c:pt idx="182">
                  <c:v>-0.35526999999999997</c:v>
                </c:pt>
                <c:pt idx="183">
                  <c:v>-0.38653999999999999</c:v>
                </c:pt>
                <c:pt idx="184">
                  <c:v>-0.37012</c:v>
                </c:pt>
                <c:pt idx="185">
                  <c:v>-0.35904199999999997</c:v>
                </c:pt>
                <c:pt idx="186">
                  <c:v>-0.36438399999999999</c:v>
                </c:pt>
                <c:pt idx="187">
                  <c:v>-0.41026499999999999</c:v>
                </c:pt>
                <c:pt idx="188">
                  <c:v>-0.39141100000000001</c:v>
                </c:pt>
                <c:pt idx="189">
                  <c:v>-0.38496900000000001</c:v>
                </c:pt>
                <c:pt idx="190">
                  <c:v>-0.40539500000000001</c:v>
                </c:pt>
                <c:pt idx="191">
                  <c:v>-0.38653999999999999</c:v>
                </c:pt>
                <c:pt idx="192">
                  <c:v>-0.42307</c:v>
                </c:pt>
                <c:pt idx="193">
                  <c:v>-0.45802300000000001</c:v>
                </c:pt>
                <c:pt idx="194">
                  <c:v>-0.45480300000000001</c:v>
                </c:pt>
                <c:pt idx="195">
                  <c:v>-0.43940800000000002</c:v>
                </c:pt>
                <c:pt idx="196">
                  <c:v>-0.469883</c:v>
                </c:pt>
                <c:pt idx="197">
                  <c:v>-0.451268</c:v>
                </c:pt>
                <c:pt idx="198">
                  <c:v>-0.46815499999999999</c:v>
                </c:pt>
                <c:pt idx="199">
                  <c:v>-0.45770899999999998</c:v>
                </c:pt>
                <c:pt idx="200">
                  <c:v>-0.45747300000000002</c:v>
                </c:pt>
                <c:pt idx="201">
                  <c:v>-0.44969700000000001</c:v>
                </c:pt>
                <c:pt idx="202">
                  <c:v>-0.46407100000000001</c:v>
                </c:pt>
                <c:pt idx="203">
                  <c:v>-0.46045799999999998</c:v>
                </c:pt>
                <c:pt idx="204">
                  <c:v>-0.47333799999999998</c:v>
                </c:pt>
                <c:pt idx="205">
                  <c:v>-0.46077200000000001</c:v>
                </c:pt>
                <c:pt idx="206">
                  <c:v>-0.482684</c:v>
                </c:pt>
                <c:pt idx="207">
                  <c:v>-0.49681999999999998</c:v>
                </c:pt>
                <c:pt idx="208">
                  <c:v>-0.46399200000000002</c:v>
                </c:pt>
                <c:pt idx="209">
                  <c:v>-0.486375</c:v>
                </c:pt>
                <c:pt idx="210">
                  <c:v>-0.47192499999999998</c:v>
                </c:pt>
                <c:pt idx="211">
                  <c:v>-0.48244799999999999</c:v>
                </c:pt>
                <c:pt idx="212">
                  <c:v>-0.455038</c:v>
                </c:pt>
                <c:pt idx="213">
                  <c:v>-0.44553500000000001</c:v>
                </c:pt>
                <c:pt idx="214">
                  <c:v>-0.44608399999999998</c:v>
                </c:pt>
                <c:pt idx="215">
                  <c:v>-0.43233899999999997</c:v>
                </c:pt>
                <c:pt idx="216">
                  <c:v>-0.45613799999999999</c:v>
                </c:pt>
                <c:pt idx="217">
                  <c:v>-0.47663699999999998</c:v>
                </c:pt>
                <c:pt idx="218">
                  <c:v>-0.492344</c:v>
                </c:pt>
                <c:pt idx="219">
                  <c:v>-0.469333</c:v>
                </c:pt>
                <c:pt idx="220">
                  <c:v>-0.46878300000000001</c:v>
                </c:pt>
                <c:pt idx="221">
                  <c:v>-0.47216000000000002</c:v>
                </c:pt>
                <c:pt idx="222">
                  <c:v>-0.45645200000000002</c:v>
                </c:pt>
                <c:pt idx="223">
                  <c:v>-0.48778899999999997</c:v>
                </c:pt>
                <c:pt idx="224">
                  <c:v>-0.42267700000000002</c:v>
                </c:pt>
                <c:pt idx="225">
                  <c:v>-0.42275499999999999</c:v>
                </c:pt>
                <c:pt idx="226">
                  <c:v>-0.41749199999999997</c:v>
                </c:pt>
                <c:pt idx="227">
                  <c:v>-0.42134100000000002</c:v>
                </c:pt>
                <c:pt idx="228">
                  <c:v>-0.44616299999999998</c:v>
                </c:pt>
                <c:pt idx="229">
                  <c:v>-0.41710000000000003</c:v>
                </c:pt>
                <c:pt idx="230">
                  <c:v>-0.40091700000000002</c:v>
                </c:pt>
                <c:pt idx="231">
                  <c:v>-0.39596799999999999</c:v>
                </c:pt>
                <c:pt idx="232">
                  <c:v>-0.37397000000000002</c:v>
                </c:pt>
                <c:pt idx="233">
                  <c:v>-0.35935600000000001</c:v>
                </c:pt>
                <c:pt idx="234">
                  <c:v>-0.33696199999999998</c:v>
                </c:pt>
                <c:pt idx="235">
                  <c:v>-0.34937699999999999</c:v>
                </c:pt>
                <c:pt idx="236">
                  <c:v>-0.36493399999999998</c:v>
                </c:pt>
                <c:pt idx="237">
                  <c:v>-0.39447500000000002</c:v>
                </c:pt>
                <c:pt idx="238">
                  <c:v>-0.40625899999999998</c:v>
                </c:pt>
                <c:pt idx="239">
                  <c:v>-0.38685399999999998</c:v>
                </c:pt>
                <c:pt idx="240">
                  <c:v>-0.37546299999999999</c:v>
                </c:pt>
                <c:pt idx="241">
                  <c:v>-0.363319</c:v>
                </c:pt>
                <c:pt idx="242">
                  <c:v>-0.35493400000000003</c:v>
                </c:pt>
                <c:pt idx="243">
                  <c:v>-0.34096199999999999</c:v>
                </c:pt>
                <c:pt idx="244">
                  <c:v>-0.339256</c:v>
                </c:pt>
                <c:pt idx="245">
                  <c:v>-0.32588899999999998</c:v>
                </c:pt>
                <c:pt idx="246">
                  <c:v>-0.320689</c:v>
                </c:pt>
                <c:pt idx="247">
                  <c:v>-0.31883299999999998</c:v>
                </c:pt>
                <c:pt idx="248">
                  <c:v>-0.30066799999999999</c:v>
                </c:pt>
                <c:pt idx="249">
                  <c:v>-0.29569200000000001</c:v>
                </c:pt>
                <c:pt idx="250">
                  <c:v>-0.28370499999999998</c:v>
                </c:pt>
                <c:pt idx="251">
                  <c:v>-0.27011800000000002</c:v>
                </c:pt>
                <c:pt idx="252">
                  <c:v>-0.26352100000000001</c:v>
                </c:pt>
                <c:pt idx="253">
                  <c:v>-0.25745000000000001</c:v>
                </c:pt>
                <c:pt idx="254">
                  <c:v>-0.24632200000000001</c:v>
                </c:pt>
                <c:pt idx="255">
                  <c:v>-0.23676</c:v>
                </c:pt>
                <c:pt idx="256">
                  <c:v>-0.22947899999999999</c:v>
                </c:pt>
                <c:pt idx="257">
                  <c:v>-0.218557</c:v>
                </c:pt>
                <c:pt idx="258">
                  <c:v>-0.20325399999999999</c:v>
                </c:pt>
                <c:pt idx="259">
                  <c:v>-0.19320699999999999</c:v>
                </c:pt>
                <c:pt idx="260">
                  <c:v>-0.186394</c:v>
                </c:pt>
                <c:pt idx="261">
                  <c:v>-0.180476</c:v>
                </c:pt>
                <c:pt idx="262">
                  <c:v>-0.17885799999999999</c:v>
                </c:pt>
                <c:pt idx="263">
                  <c:v>-0.17339499999999999</c:v>
                </c:pt>
                <c:pt idx="264">
                  <c:v>-0.168019</c:v>
                </c:pt>
                <c:pt idx="265">
                  <c:v>-0.16548099999999999</c:v>
                </c:pt>
                <c:pt idx="266">
                  <c:v>-0.15898399999999999</c:v>
                </c:pt>
                <c:pt idx="267">
                  <c:v>-0.15398999999999999</c:v>
                </c:pt>
                <c:pt idx="268">
                  <c:v>-0.15004300000000001</c:v>
                </c:pt>
                <c:pt idx="269">
                  <c:v>-0.14885599999999999</c:v>
                </c:pt>
                <c:pt idx="270">
                  <c:v>-0.142563</c:v>
                </c:pt>
                <c:pt idx="271">
                  <c:v>-0.139655</c:v>
                </c:pt>
                <c:pt idx="272">
                  <c:v>-0.1365034</c:v>
                </c:pt>
                <c:pt idx="273">
                  <c:v>-0.13067000000000001</c:v>
                </c:pt>
                <c:pt idx="274">
                  <c:v>-0.12673400000000001</c:v>
                </c:pt>
                <c:pt idx="275">
                  <c:v>-9.1798000000000005E-2</c:v>
                </c:pt>
                <c:pt idx="276">
                  <c:v>-7.6185000000000003E-2</c:v>
                </c:pt>
                <c:pt idx="277">
                  <c:v>-7.4056999999999998E-2</c:v>
                </c:pt>
                <c:pt idx="278">
                  <c:v>-6.6394999999999996E-2</c:v>
                </c:pt>
                <c:pt idx="279">
                  <c:v>-5.4125E-2</c:v>
                </c:pt>
                <c:pt idx="280">
                  <c:v>-4.9340000000000002E-2</c:v>
                </c:pt>
                <c:pt idx="281">
                  <c:v>-3.8281999999999997E-2</c:v>
                </c:pt>
                <c:pt idx="282">
                  <c:v>-2.6318000000000001E-2</c:v>
                </c:pt>
                <c:pt idx="283">
                  <c:v>-1.9647999999999999E-2</c:v>
                </c:pt>
                <c:pt idx="284">
                  <c:v>-1.5136E-2</c:v>
                </c:pt>
                <c:pt idx="285">
                  <c:v>-1.3598000000000001E-2</c:v>
                </c:pt>
                <c:pt idx="286">
                  <c:v>-1.2430999999999999E-2</c:v>
                </c:pt>
                <c:pt idx="287">
                  <c:v>-1.1494000000000001E-2</c:v>
                </c:pt>
                <c:pt idx="288">
                  <c:v>-1.0522999999999999E-2</c:v>
                </c:pt>
                <c:pt idx="289">
                  <c:v>-1.9795900000000002E-2</c:v>
                </c:pt>
                <c:pt idx="290">
                  <c:v>-2.8038E-2</c:v>
                </c:pt>
                <c:pt idx="291">
                  <c:v>-4.8196999999999997E-2</c:v>
                </c:pt>
                <c:pt idx="292">
                  <c:v>-8.8400000000000006E-2</c:v>
                </c:pt>
                <c:pt idx="293">
                  <c:v>-0.16982</c:v>
                </c:pt>
                <c:pt idx="294">
                  <c:v>-0.19632359999999999</c:v>
                </c:pt>
                <c:pt idx="295">
                  <c:v>-0.140963</c:v>
                </c:pt>
                <c:pt idx="296">
                  <c:v>-0.15021000000000001</c:v>
                </c:pt>
                <c:pt idx="297">
                  <c:v>-0.164075</c:v>
                </c:pt>
                <c:pt idx="298">
                  <c:v>-0.17604</c:v>
                </c:pt>
                <c:pt idx="299">
                  <c:v>-0.19678000000000001</c:v>
                </c:pt>
                <c:pt idx="300">
                  <c:v>-0.18315000000000001</c:v>
                </c:pt>
                <c:pt idx="301">
                  <c:v>-0.28478599999999998</c:v>
                </c:pt>
                <c:pt idx="302">
                  <c:v>-0.299763</c:v>
                </c:pt>
                <c:pt idx="303">
                  <c:v>-0.28510000000000002</c:v>
                </c:pt>
                <c:pt idx="304">
                  <c:v>-0.291294</c:v>
                </c:pt>
                <c:pt idx="305">
                  <c:v>-0.35545700000000002</c:v>
                </c:pt>
                <c:pt idx="306">
                  <c:v>-0.36024099999999998</c:v>
                </c:pt>
                <c:pt idx="307">
                  <c:v>-0.33710600000000002</c:v>
                </c:pt>
                <c:pt idx="308">
                  <c:v>-0.35020299999999999</c:v>
                </c:pt>
                <c:pt idx="309">
                  <c:v>-0.32957700000000001</c:v>
                </c:pt>
                <c:pt idx="310">
                  <c:v>-0.35522199999999998</c:v>
                </c:pt>
                <c:pt idx="311">
                  <c:v>-0.31875300000000001</c:v>
                </c:pt>
                <c:pt idx="312">
                  <c:v>-0.33639999999999998</c:v>
                </c:pt>
                <c:pt idx="313">
                  <c:v>-0.29616300000000001</c:v>
                </c:pt>
                <c:pt idx="314">
                  <c:v>-0.28094190000000002</c:v>
                </c:pt>
                <c:pt idx="315">
                  <c:v>-0.28886800000000001</c:v>
                </c:pt>
                <c:pt idx="316">
                  <c:v>-0.25380200000000003</c:v>
                </c:pt>
                <c:pt idx="317">
                  <c:v>-0.26203900000000002</c:v>
                </c:pt>
                <c:pt idx="318">
                  <c:v>-0.24619199999999999</c:v>
                </c:pt>
                <c:pt idx="319">
                  <c:v>-0.24768200000000001</c:v>
                </c:pt>
                <c:pt idx="320">
                  <c:v>-0.24917300000000001</c:v>
                </c:pt>
                <c:pt idx="321">
                  <c:v>-0.23183400000000001</c:v>
                </c:pt>
                <c:pt idx="322">
                  <c:v>-0.21590599999999999</c:v>
                </c:pt>
                <c:pt idx="323">
                  <c:v>-0.21002100000000001</c:v>
                </c:pt>
                <c:pt idx="324">
                  <c:v>-0.19048200000000001</c:v>
                </c:pt>
                <c:pt idx="325">
                  <c:v>-0.171962</c:v>
                </c:pt>
                <c:pt idx="326">
                  <c:v>-0.17784800000000001</c:v>
                </c:pt>
                <c:pt idx="327">
                  <c:v>-0.152891</c:v>
                </c:pt>
                <c:pt idx="328">
                  <c:v>-0.13703699999999999</c:v>
                </c:pt>
                <c:pt idx="329">
                  <c:v>-0.185617</c:v>
                </c:pt>
                <c:pt idx="330">
                  <c:v>-0.19809399999999999</c:v>
                </c:pt>
                <c:pt idx="331">
                  <c:v>-0.192444</c:v>
                </c:pt>
                <c:pt idx="332">
                  <c:v>-0.19173799999999999</c:v>
                </c:pt>
                <c:pt idx="333">
                  <c:v>-0.19495499999999999</c:v>
                </c:pt>
                <c:pt idx="334">
                  <c:v>-0.165605</c:v>
                </c:pt>
                <c:pt idx="335">
                  <c:v>-0.18922700000000001</c:v>
                </c:pt>
                <c:pt idx="336">
                  <c:v>-0.214258</c:v>
                </c:pt>
                <c:pt idx="337">
                  <c:v>-0.218025</c:v>
                </c:pt>
                <c:pt idx="338">
                  <c:v>-0.21920100000000001</c:v>
                </c:pt>
                <c:pt idx="339">
                  <c:v>-0.23418800000000001</c:v>
                </c:pt>
                <c:pt idx="340">
                  <c:v>-0.22179099999999999</c:v>
                </c:pt>
                <c:pt idx="341">
                  <c:v>-0.21512100000000001</c:v>
                </c:pt>
                <c:pt idx="342">
                  <c:v>-0.29770200000000002</c:v>
                </c:pt>
                <c:pt idx="343">
                  <c:v>-0.22226199999999999</c:v>
                </c:pt>
                <c:pt idx="344">
                  <c:v>-0.227911</c:v>
                </c:pt>
                <c:pt idx="345">
                  <c:v>-0.24987899999999999</c:v>
                </c:pt>
                <c:pt idx="346">
                  <c:v>-0.290796</c:v>
                </c:pt>
                <c:pt idx="347">
                  <c:v>-0.24956500000000001</c:v>
                </c:pt>
                <c:pt idx="348">
                  <c:v>-0.24689800000000001</c:v>
                </c:pt>
                <c:pt idx="349">
                  <c:v>-0.23002900000000001</c:v>
                </c:pt>
                <c:pt idx="350">
                  <c:v>-0.213944</c:v>
                </c:pt>
                <c:pt idx="351">
                  <c:v>-0.2715592</c:v>
                </c:pt>
                <c:pt idx="352">
                  <c:v>-0.27957399999999999</c:v>
                </c:pt>
                <c:pt idx="353">
                  <c:v>-0.17674899999999999</c:v>
                </c:pt>
                <c:pt idx="354">
                  <c:v>-0.21559200000000001</c:v>
                </c:pt>
                <c:pt idx="355">
                  <c:v>-0.18954099999999999</c:v>
                </c:pt>
                <c:pt idx="356">
                  <c:v>-0.241955</c:v>
                </c:pt>
                <c:pt idx="357">
                  <c:v>-0.261961</c:v>
                </c:pt>
                <c:pt idx="358">
                  <c:v>-0.25709700000000002</c:v>
                </c:pt>
                <c:pt idx="359">
                  <c:v>-0.28392600000000001</c:v>
                </c:pt>
                <c:pt idx="360">
                  <c:v>-0.27341399999999999</c:v>
                </c:pt>
                <c:pt idx="361">
                  <c:v>-0.30722300000000002</c:v>
                </c:pt>
                <c:pt idx="362">
                  <c:v>-0.34463500000000002</c:v>
                </c:pt>
                <c:pt idx="363">
                  <c:v>-0.36573099999999997</c:v>
                </c:pt>
                <c:pt idx="364">
                  <c:v>-0.34769299999999997</c:v>
                </c:pt>
                <c:pt idx="365">
                  <c:v>-0.34228199999999998</c:v>
                </c:pt>
                <c:pt idx="366">
                  <c:v>-0.38313900000000001</c:v>
                </c:pt>
                <c:pt idx="367">
                  <c:v>-0.37278800000000001</c:v>
                </c:pt>
                <c:pt idx="368">
                  <c:v>-0.381963</c:v>
                </c:pt>
                <c:pt idx="369">
                  <c:v>-0.397254</c:v>
                </c:pt>
                <c:pt idx="370">
                  <c:v>-0.37027900000000002</c:v>
                </c:pt>
                <c:pt idx="371">
                  <c:v>-0.374749</c:v>
                </c:pt>
                <c:pt idx="372">
                  <c:v>-0.37482700000000002</c:v>
                </c:pt>
                <c:pt idx="373">
                  <c:v>-0.36980800000000003</c:v>
                </c:pt>
                <c:pt idx="374">
                  <c:v>-0.36541699999999999</c:v>
                </c:pt>
                <c:pt idx="375">
                  <c:v>-0.34918399999999999</c:v>
                </c:pt>
                <c:pt idx="376">
                  <c:v>-0.341812</c:v>
                </c:pt>
                <c:pt idx="377">
                  <c:v>-0.33867399999999998</c:v>
                </c:pt>
                <c:pt idx="378">
                  <c:v>-0.33428200000000002</c:v>
                </c:pt>
                <c:pt idx="379">
                  <c:v>-0.32604699999999998</c:v>
                </c:pt>
                <c:pt idx="380">
                  <c:v>-0.33679199999999998</c:v>
                </c:pt>
                <c:pt idx="381">
                  <c:v>-0.32965499999999998</c:v>
                </c:pt>
                <c:pt idx="382">
                  <c:v>-0.31389</c:v>
                </c:pt>
                <c:pt idx="383">
                  <c:v>-0.30996800000000002</c:v>
                </c:pt>
                <c:pt idx="384">
                  <c:v>-0.29702600000000001</c:v>
                </c:pt>
                <c:pt idx="385">
                  <c:v>-0.29600599999999999</c:v>
                </c:pt>
                <c:pt idx="386">
                  <c:v>-0.298987</c:v>
                </c:pt>
                <c:pt idx="387">
                  <c:v>-0.28376899999999999</c:v>
                </c:pt>
                <c:pt idx="388">
                  <c:v>-0.28478900000000001</c:v>
                </c:pt>
                <c:pt idx="389">
                  <c:v>-0.30408499999999999</c:v>
                </c:pt>
                <c:pt idx="390">
                  <c:v>-0.32228200000000001</c:v>
                </c:pt>
                <c:pt idx="391">
                  <c:v>-0.30886999999999998</c:v>
                </c:pt>
                <c:pt idx="392">
                  <c:v>-0.32055699999999998</c:v>
                </c:pt>
                <c:pt idx="393">
                  <c:v>-0.33530199999999999</c:v>
                </c:pt>
                <c:pt idx="394">
                  <c:v>-0.33090999999999998</c:v>
                </c:pt>
                <c:pt idx="395">
                  <c:v>-0.31914500000000001</c:v>
                </c:pt>
                <c:pt idx="396">
                  <c:v>-0.33012599999999998</c:v>
                </c:pt>
                <c:pt idx="397">
                  <c:v>-0.32251800000000003</c:v>
                </c:pt>
                <c:pt idx="398">
                  <c:v>-0.33036100000000002</c:v>
                </c:pt>
                <c:pt idx="399">
                  <c:v>-0.35302600000000001</c:v>
                </c:pt>
                <c:pt idx="400">
                  <c:v>-0.34267399999999998</c:v>
                </c:pt>
                <c:pt idx="401">
                  <c:v>-0.34706599999999999</c:v>
                </c:pt>
                <c:pt idx="402">
                  <c:v>-0.319851</c:v>
                </c:pt>
                <c:pt idx="403">
                  <c:v>-0.32612600000000003</c:v>
                </c:pt>
                <c:pt idx="404">
                  <c:v>-0.31859599999999999</c:v>
                </c:pt>
                <c:pt idx="405">
                  <c:v>-0.32620399999999999</c:v>
                </c:pt>
                <c:pt idx="406">
                  <c:v>-0.32902799999999999</c:v>
                </c:pt>
                <c:pt idx="407">
                  <c:v>-0.33216499999999999</c:v>
                </c:pt>
                <c:pt idx="408">
                  <c:v>-0.33138099999999998</c:v>
                </c:pt>
                <c:pt idx="409">
                  <c:v>-0.36024099999999998</c:v>
                </c:pt>
                <c:pt idx="410">
                  <c:v>-0.36031999999999997</c:v>
                </c:pt>
                <c:pt idx="411">
                  <c:v>-0.36376999999999998</c:v>
                </c:pt>
                <c:pt idx="412">
                  <c:v>-0.30886999999999998</c:v>
                </c:pt>
                <c:pt idx="413">
                  <c:v>-0.35114400000000001</c:v>
                </c:pt>
                <c:pt idx="414">
                  <c:v>-0.37357299999999999</c:v>
                </c:pt>
                <c:pt idx="415">
                  <c:v>-0.36839699999999997</c:v>
                </c:pt>
                <c:pt idx="416">
                  <c:v>-0.34392899999999998</c:v>
                </c:pt>
                <c:pt idx="417">
                  <c:v>-0.34651700000000002</c:v>
                </c:pt>
                <c:pt idx="418">
                  <c:v>-0.36110399999999998</c:v>
                </c:pt>
                <c:pt idx="419">
                  <c:v>-0.31922400000000001</c:v>
                </c:pt>
                <c:pt idx="420">
                  <c:v>-0.36079</c:v>
                </c:pt>
                <c:pt idx="421">
                  <c:v>-0.34306599999999998</c:v>
                </c:pt>
                <c:pt idx="422">
                  <c:v>-0.32173299999999999</c:v>
                </c:pt>
                <c:pt idx="423">
                  <c:v>-0.33718399999999998</c:v>
                </c:pt>
                <c:pt idx="424">
                  <c:v>-0.321106</c:v>
                </c:pt>
                <c:pt idx="425">
                  <c:v>-0.35443799999999998</c:v>
                </c:pt>
                <c:pt idx="426">
                  <c:v>-0.33985100000000001</c:v>
                </c:pt>
                <c:pt idx="427">
                  <c:v>-0.35475200000000001</c:v>
                </c:pt>
                <c:pt idx="428">
                  <c:v>-0.32361600000000001</c:v>
                </c:pt>
                <c:pt idx="429">
                  <c:v>-0.336557</c:v>
                </c:pt>
                <c:pt idx="430">
                  <c:v>-0.31381199999999998</c:v>
                </c:pt>
                <c:pt idx="431">
                  <c:v>-0.328322</c:v>
                </c:pt>
                <c:pt idx="432">
                  <c:v>-0.30683100000000002</c:v>
                </c:pt>
                <c:pt idx="433">
                  <c:v>-0.33169399999999999</c:v>
                </c:pt>
                <c:pt idx="434">
                  <c:v>-0.31137999999999999</c:v>
                </c:pt>
                <c:pt idx="435">
                  <c:v>-0.31679200000000002</c:v>
                </c:pt>
                <c:pt idx="436">
                  <c:v>-0.30134</c:v>
                </c:pt>
                <c:pt idx="437">
                  <c:v>-0.29020099999999999</c:v>
                </c:pt>
                <c:pt idx="438">
                  <c:v>-0.31428200000000001</c:v>
                </c:pt>
                <c:pt idx="439">
                  <c:v>-0.32126300000000002</c:v>
                </c:pt>
                <c:pt idx="440">
                  <c:v>-0.254272</c:v>
                </c:pt>
                <c:pt idx="441">
                  <c:v>-0.18130099999999999</c:v>
                </c:pt>
                <c:pt idx="442">
                  <c:v>-0.275532</c:v>
                </c:pt>
                <c:pt idx="443">
                  <c:v>-0.27561099999999999</c:v>
                </c:pt>
                <c:pt idx="444">
                  <c:v>-0.256548</c:v>
                </c:pt>
                <c:pt idx="445">
                  <c:v>-0.28439700000000001</c:v>
                </c:pt>
                <c:pt idx="446">
                  <c:v>-0.25866600000000001</c:v>
                </c:pt>
                <c:pt idx="447">
                  <c:v>-0.27562340000000002</c:v>
                </c:pt>
                <c:pt idx="448">
                  <c:v>-0.25921499999999997</c:v>
                </c:pt>
                <c:pt idx="449">
                  <c:v>-0.28345500000000001</c:v>
                </c:pt>
                <c:pt idx="450">
                  <c:v>-0.27317900000000001</c:v>
                </c:pt>
                <c:pt idx="451">
                  <c:v>-0.27176699999999998</c:v>
                </c:pt>
                <c:pt idx="452">
                  <c:v>-0.26753100000000002</c:v>
                </c:pt>
                <c:pt idx="453">
                  <c:v>-0.28298499999999999</c:v>
                </c:pt>
                <c:pt idx="454">
                  <c:v>-0.27262999999999998</c:v>
                </c:pt>
                <c:pt idx="455">
                  <c:v>-0.29027999999999998</c:v>
                </c:pt>
                <c:pt idx="456">
                  <c:v>-0.16458500000000001</c:v>
                </c:pt>
                <c:pt idx="457">
                  <c:v>-0.174787</c:v>
                </c:pt>
                <c:pt idx="458">
                  <c:v>-0.16850899999999999</c:v>
                </c:pt>
                <c:pt idx="459">
                  <c:v>-0.192523</c:v>
                </c:pt>
                <c:pt idx="460">
                  <c:v>-0.20186000000000001</c:v>
                </c:pt>
                <c:pt idx="461">
                  <c:v>-0.23120599999999999</c:v>
                </c:pt>
                <c:pt idx="462">
                  <c:v>-0.225165</c:v>
                </c:pt>
                <c:pt idx="463">
                  <c:v>-0.222418</c:v>
                </c:pt>
                <c:pt idx="464">
                  <c:v>-0.22539999999999999</c:v>
                </c:pt>
                <c:pt idx="465">
                  <c:v>-0.19683800000000001</c:v>
                </c:pt>
                <c:pt idx="466">
                  <c:v>-0.198462</c:v>
                </c:pt>
                <c:pt idx="467">
                  <c:v>-0.191721</c:v>
                </c:pt>
                <c:pt idx="468">
                  <c:v>-0.236064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3CFA-4959-B486-1846334F77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8449104"/>
        <c:axId val="618448712"/>
      </c:scatterChart>
      <c:valAx>
        <c:axId val="618449104"/>
        <c:scaling>
          <c:orientation val="minMax"/>
          <c:max val="2024"/>
          <c:min val="137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Time (</a:t>
                </a:r>
                <a:r>
                  <a:rPr lang="en-US" sz="1400" baseline="0"/>
                  <a:t>s)</a:t>
                </a:r>
                <a:endParaRPr lang="en-US" sz="14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448712"/>
        <c:crosses val="autoZero"/>
        <c:crossBetween val="midCat"/>
      </c:valAx>
      <c:valAx>
        <c:axId val="618448712"/>
        <c:scaling>
          <c:orientation val="minMax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Error (</a:t>
                </a:r>
                <a:r>
                  <a:rPr lang="en-US" sz="1400" b="0" i="0" u="none" strike="noStrike" baseline="0">
                    <a:effectLst/>
                  </a:rPr>
                  <a:t>µm)</a:t>
                </a:r>
                <a:endParaRPr lang="en-US" sz="14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4491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baseline="0" dirty="0" smtClean="0">
                <a:effectLst/>
              </a:rPr>
              <a:t>0N </a:t>
            </a:r>
            <a:r>
              <a:rPr lang="en-US" sz="1600" b="0" i="0" baseline="0" dirty="0">
                <a:effectLst/>
              </a:rPr>
              <a:t>pre-load</a:t>
            </a:r>
            <a:endParaRPr lang="en-IN" sz="1600" dirty="0">
              <a:effectLst/>
            </a:endParaRPr>
          </a:p>
        </c:rich>
      </c:tx>
      <c:layout>
        <c:manualLayout>
          <c:xMode val="edge"/>
          <c:yMode val="edge"/>
          <c:x val="0.3987829299115388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494207019730318"/>
          <c:y val="0.13564217152935487"/>
          <c:w val="0.79916902868963879"/>
          <c:h val="0.7036015043621705"/>
        </c:manualLayout>
      </c:layout>
      <c:scatterChart>
        <c:scatterStyle val="lineMarker"/>
        <c:varyColors val="0"/>
        <c:ser>
          <c:idx val="1"/>
          <c:order val="1"/>
          <c:tx>
            <c:strRef>
              <c:f>[Data_0N.xlsx]sheet1!$C$1</c:f>
              <c:strCache>
                <c:ptCount val="1"/>
                <c:pt idx="0">
                  <c:v>Measured position (um)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[Data_0N.xlsx]sheet1!$A$2:$A$2403</c:f>
              <c:numCache>
                <c:formatCode>General</c:formatCode>
                <c:ptCount val="2402"/>
                <c:pt idx="0">
                  <c:v>4.95</c:v>
                </c:pt>
                <c:pt idx="1">
                  <c:v>5</c:v>
                </c:pt>
                <c:pt idx="2">
                  <c:v>5.05</c:v>
                </c:pt>
                <c:pt idx="3">
                  <c:v>5.0999999999999996</c:v>
                </c:pt>
                <c:pt idx="4">
                  <c:v>5.15</c:v>
                </c:pt>
                <c:pt idx="5">
                  <c:v>5.2</c:v>
                </c:pt>
                <c:pt idx="6">
                  <c:v>5.45</c:v>
                </c:pt>
                <c:pt idx="7">
                  <c:v>5.75</c:v>
                </c:pt>
                <c:pt idx="8">
                  <c:v>6</c:v>
                </c:pt>
                <c:pt idx="9">
                  <c:v>6.2</c:v>
                </c:pt>
                <c:pt idx="10">
                  <c:v>6.45</c:v>
                </c:pt>
                <c:pt idx="11">
                  <c:v>7.55</c:v>
                </c:pt>
                <c:pt idx="12">
                  <c:v>7.8</c:v>
                </c:pt>
                <c:pt idx="13">
                  <c:v>8.0500000000000007</c:v>
                </c:pt>
                <c:pt idx="14">
                  <c:v>8.3000000000000007</c:v>
                </c:pt>
                <c:pt idx="15">
                  <c:v>8.85</c:v>
                </c:pt>
                <c:pt idx="16">
                  <c:v>9.85</c:v>
                </c:pt>
                <c:pt idx="17">
                  <c:v>10.15</c:v>
                </c:pt>
                <c:pt idx="18">
                  <c:v>10.4</c:v>
                </c:pt>
                <c:pt idx="19">
                  <c:v>10.7</c:v>
                </c:pt>
                <c:pt idx="20">
                  <c:v>11.3</c:v>
                </c:pt>
                <c:pt idx="21">
                  <c:v>12.3</c:v>
                </c:pt>
                <c:pt idx="22">
                  <c:v>13.4</c:v>
                </c:pt>
                <c:pt idx="23">
                  <c:v>13.6</c:v>
                </c:pt>
                <c:pt idx="24">
                  <c:v>13.85</c:v>
                </c:pt>
                <c:pt idx="25">
                  <c:v>14.1</c:v>
                </c:pt>
                <c:pt idx="26">
                  <c:v>14.25</c:v>
                </c:pt>
                <c:pt idx="27">
                  <c:v>15.2</c:v>
                </c:pt>
                <c:pt idx="28">
                  <c:v>15.45</c:v>
                </c:pt>
                <c:pt idx="29">
                  <c:v>15.75</c:v>
                </c:pt>
                <c:pt idx="30">
                  <c:v>16</c:v>
                </c:pt>
                <c:pt idx="31">
                  <c:v>16.45</c:v>
                </c:pt>
                <c:pt idx="32">
                  <c:v>17.350000000000001</c:v>
                </c:pt>
                <c:pt idx="33">
                  <c:v>17.649999999999999</c:v>
                </c:pt>
                <c:pt idx="34">
                  <c:v>17.850000000000001</c:v>
                </c:pt>
                <c:pt idx="35">
                  <c:v>18.100000000000001</c:v>
                </c:pt>
                <c:pt idx="36">
                  <c:v>18.95</c:v>
                </c:pt>
                <c:pt idx="37">
                  <c:v>19.2</c:v>
                </c:pt>
                <c:pt idx="38">
                  <c:v>19.45</c:v>
                </c:pt>
                <c:pt idx="39">
                  <c:v>19.7</c:v>
                </c:pt>
                <c:pt idx="40">
                  <c:v>20</c:v>
                </c:pt>
                <c:pt idx="41">
                  <c:v>21.2</c:v>
                </c:pt>
                <c:pt idx="42">
                  <c:v>21.45</c:v>
                </c:pt>
                <c:pt idx="43">
                  <c:v>21.8</c:v>
                </c:pt>
                <c:pt idx="44">
                  <c:v>22.05</c:v>
                </c:pt>
                <c:pt idx="45">
                  <c:v>22.9</c:v>
                </c:pt>
                <c:pt idx="46">
                  <c:v>23.15</c:v>
                </c:pt>
                <c:pt idx="47">
                  <c:v>23.4</c:v>
                </c:pt>
                <c:pt idx="48">
                  <c:v>23.7</c:v>
                </c:pt>
                <c:pt idx="49">
                  <c:v>24.35</c:v>
                </c:pt>
                <c:pt idx="50">
                  <c:v>25.3</c:v>
                </c:pt>
                <c:pt idx="51">
                  <c:v>25.55</c:v>
                </c:pt>
                <c:pt idx="52">
                  <c:v>25.85</c:v>
                </c:pt>
                <c:pt idx="53">
                  <c:v>26.15</c:v>
                </c:pt>
                <c:pt idx="54">
                  <c:v>26.95</c:v>
                </c:pt>
                <c:pt idx="55">
                  <c:v>27.3</c:v>
                </c:pt>
                <c:pt idx="56">
                  <c:v>27.55</c:v>
                </c:pt>
                <c:pt idx="57">
                  <c:v>27.8</c:v>
                </c:pt>
                <c:pt idx="58">
                  <c:v>28.6</c:v>
                </c:pt>
                <c:pt idx="59">
                  <c:v>28.95</c:v>
                </c:pt>
                <c:pt idx="60">
                  <c:v>29.2</c:v>
                </c:pt>
                <c:pt idx="61">
                  <c:v>29.55</c:v>
                </c:pt>
                <c:pt idx="62">
                  <c:v>30.7</c:v>
                </c:pt>
                <c:pt idx="63">
                  <c:v>31.05</c:v>
                </c:pt>
                <c:pt idx="64">
                  <c:v>31.25</c:v>
                </c:pt>
                <c:pt idx="65">
                  <c:v>31.5</c:v>
                </c:pt>
                <c:pt idx="66">
                  <c:v>32.299999999999997</c:v>
                </c:pt>
                <c:pt idx="67">
                  <c:v>32.65</c:v>
                </c:pt>
                <c:pt idx="68">
                  <c:v>32.9</c:v>
                </c:pt>
                <c:pt idx="69">
                  <c:v>33.200000000000003</c:v>
                </c:pt>
                <c:pt idx="70">
                  <c:v>34.049999999999997</c:v>
                </c:pt>
                <c:pt idx="71">
                  <c:v>34.35</c:v>
                </c:pt>
                <c:pt idx="72">
                  <c:v>34.6</c:v>
                </c:pt>
                <c:pt idx="73">
                  <c:v>34.9</c:v>
                </c:pt>
                <c:pt idx="74">
                  <c:v>35.75</c:v>
                </c:pt>
                <c:pt idx="75">
                  <c:v>36.049999999999997</c:v>
                </c:pt>
                <c:pt idx="76">
                  <c:v>36.35</c:v>
                </c:pt>
                <c:pt idx="77">
                  <c:v>37</c:v>
                </c:pt>
                <c:pt idx="78">
                  <c:v>37.75</c:v>
                </c:pt>
                <c:pt idx="79">
                  <c:v>38.1</c:v>
                </c:pt>
                <c:pt idx="80">
                  <c:v>38.35</c:v>
                </c:pt>
                <c:pt idx="81">
                  <c:v>38.65</c:v>
                </c:pt>
                <c:pt idx="82">
                  <c:v>39.549999999999997</c:v>
                </c:pt>
                <c:pt idx="83">
                  <c:v>39.799999999999997</c:v>
                </c:pt>
                <c:pt idx="84">
                  <c:v>40.1</c:v>
                </c:pt>
                <c:pt idx="85">
                  <c:v>40.450000000000003</c:v>
                </c:pt>
                <c:pt idx="86">
                  <c:v>41.3</c:v>
                </c:pt>
                <c:pt idx="87">
                  <c:v>41.55</c:v>
                </c:pt>
                <c:pt idx="88">
                  <c:v>41.85</c:v>
                </c:pt>
                <c:pt idx="89">
                  <c:v>42.2</c:v>
                </c:pt>
                <c:pt idx="90">
                  <c:v>43</c:v>
                </c:pt>
                <c:pt idx="91">
                  <c:v>43.3</c:v>
                </c:pt>
                <c:pt idx="92">
                  <c:v>43.6</c:v>
                </c:pt>
                <c:pt idx="93">
                  <c:v>43.9</c:v>
                </c:pt>
                <c:pt idx="94">
                  <c:v>44.75</c:v>
                </c:pt>
                <c:pt idx="95">
                  <c:v>45.05</c:v>
                </c:pt>
                <c:pt idx="96">
                  <c:v>45.25</c:v>
                </c:pt>
                <c:pt idx="97">
                  <c:v>45.6</c:v>
                </c:pt>
                <c:pt idx="98">
                  <c:v>46.15</c:v>
                </c:pt>
                <c:pt idx="99">
                  <c:v>47.2</c:v>
                </c:pt>
                <c:pt idx="100">
                  <c:v>47.45</c:v>
                </c:pt>
                <c:pt idx="101">
                  <c:v>47.75</c:v>
                </c:pt>
                <c:pt idx="102">
                  <c:v>48</c:v>
                </c:pt>
                <c:pt idx="103">
                  <c:v>48.85</c:v>
                </c:pt>
                <c:pt idx="104">
                  <c:v>49.05</c:v>
                </c:pt>
                <c:pt idx="105">
                  <c:v>49.3</c:v>
                </c:pt>
                <c:pt idx="106">
                  <c:v>49.5</c:v>
                </c:pt>
                <c:pt idx="107">
                  <c:v>49.75</c:v>
                </c:pt>
                <c:pt idx="108">
                  <c:v>50.35</c:v>
                </c:pt>
                <c:pt idx="109">
                  <c:v>51</c:v>
                </c:pt>
                <c:pt idx="110">
                  <c:v>51.25</c:v>
                </c:pt>
                <c:pt idx="111">
                  <c:v>51.5</c:v>
                </c:pt>
                <c:pt idx="112">
                  <c:v>51.7</c:v>
                </c:pt>
                <c:pt idx="113">
                  <c:v>51.9</c:v>
                </c:pt>
                <c:pt idx="114">
                  <c:v>52.6</c:v>
                </c:pt>
                <c:pt idx="115">
                  <c:v>52.8</c:v>
                </c:pt>
                <c:pt idx="116">
                  <c:v>53</c:v>
                </c:pt>
                <c:pt idx="117">
                  <c:v>53.25</c:v>
                </c:pt>
                <c:pt idx="118">
                  <c:v>53.45</c:v>
                </c:pt>
                <c:pt idx="119">
                  <c:v>54.1</c:v>
                </c:pt>
                <c:pt idx="120">
                  <c:v>54.85</c:v>
                </c:pt>
                <c:pt idx="121">
                  <c:v>55.15</c:v>
                </c:pt>
                <c:pt idx="122">
                  <c:v>55.4</c:v>
                </c:pt>
                <c:pt idx="123">
                  <c:v>55.6</c:v>
                </c:pt>
                <c:pt idx="124">
                  <c:v>56.35</c:v>
                </c:pt>
                <c:pt idx="125">
                  <c:v>56.55</c:v>
                </c:pt>
                <c:pt idx="126">
                  <c:v>56.75</c:v>
                </c:pt>
                <c:pt idx="127">
                  <c:v>57</c:v>
                </c:pt>
                <c:pt idx="128">
                  <c:v>57.25</c:v>
                </c:pt>
                <c:pt idx="129">
                  <c:v>57.95</c:v>
                </c:pt>
                <c:pt idx="130">
                  <c:v>58.2</c:v>
                </c:pt>
                <c:pt idx="131">
                  <c:v>58.4</c:v>
                </c:pt>
                <c:pt idx="132">
                  <c:v>58.65</c:v>
                </c:pt>
                <c:pt idx="133">
                  <c:v>58.85</c:v>
                </c:pt>
                <c:pt idx="134">
                  <c:v>59.55</c:v>
                </c:pt>
                <c:pt idx="135">
                  <c:v>59.75</c:v>
                </c:pt>
                <c:pt idx="136">
                  <c:v>59.95</c:v>
                </c:pt>
                <c:pt idx="137">
                  <c:v>60.2</c:v>
                </c:pt>
                <c:pt idx="138">
                  <c:v>60.4</c:v>
                </c:pt>
                <c:pt idx="139">
                  <c:v>61.1</c:v>
                </c:pt>
                <c:pt idx="140">
                  <c:v>61.35</c:v>
                </c:pt>
                <c:pt idx="141">
                  <c:v>61.55</c:v>
                </c:pt>
                <c:pt idx="142">
                  <c:v>61.75</c:v>
                </c:pt>
                <c:pt idx="143">
                  <c:v>62</c:v>
                </c:pt>
                <c:pt idx="144">
                  <c:v>62.65</c:v>
                </c:pt>
                <c:pt idx="145">
                  <c:v>62.9</c:v>
                </c:pt>
                <c:pt idx="146">
                  <c:v>63.1</c:v>
                </c:pt>
                <c:pt idx="147">
                  <c:v>63.35</c:v>
                </c:pt>
                <c:pt idx="148">
                  <c:v>63.55</c:v>
                </c:pt>
                <c:pt idx="149">
                  <c:v>64.05</c:v>
                </c:pt>
                <c:pt idx="150">
                  <c:v>64.95</c:v>
                </c:pt>
                <c:pt idx="151">
                  <c:v>65.2</c:v>
                </c:pt>
                <c:pt idx="152">
                  <c:v>65.400000000000006</c:v>
                </c:pt>
                <c:pt idx="153">
                  <c:v>65.650000000000006</c:v>
                </c:pt>
                <c:pt idx="154">
                  <c:v>65.900000000000006</c:v>
                </c:pt>
                <c:pt idx="155">
                  <c:v>66.599999999999994</c:v>
                </c:pt>
                <c:pt idx="156">
                  <c:v>66.849999999999994</c:v>
                </c:pt>
                <c:pt idx="157">
                  <c:v>67.05</c:v>
                </c:pt>
                <c:pt idx="158">
                  <c:v>67.3</c:v>
                </c:pt>
                <c:pt idx="159">
                  <c:v>67.5</c:v>
                </c:pt>
                <c:pt idx="160">
                  <c:v>68.349999999999994</c:v>
                </c:pt>
                <c:pt idx="161">
                  <c:v>69.2</c:v>
                </c:pt>
                <c:pt idx="162">
                  <c:v>69.45</c:v>
                </c:pt>
                <c:pt idx="163">
                  <c:v>69.7</c:v>
                </c:pt>
                <c:pt idx="164">
                  <c:v>69.95</c:v>
                </c:pt>
                <c:pt idx="165">
                  <c:v>70.5</c:v>
                </c:pt>
                <c:pt idx="166">
                  <c:v>71.5</c:v>
                </c:pt>
                <c:pt idx="167">
                  <c:v>72</c:v>
                </c:pt>
                <c:pt idx="168">
                  <c:v>72.8</c:v>
                </c:pt>
                <c:pt idx="169">
                  <c:v>73.75</c:v>
                </c:pt>
                <c:pt idx="170">
                  <c:v>74.05</c:v>
                </c:pt>
                <c:pt idx="171">
                  <c:v>74.3</c:v>
                </c:pt>
                <c:pt idx="172">
                  <c:v>74.5</c:v>
                </c:pt>
                <c:pt idx="173">
                  <c:v>74.75</c:v>
                </c:pt>
                <c:pt idx="174">
                  <c:v>75.849999999999994</c:v>
                </c:pt>
                <c:pt idx="175">
                  <c:v>76.55</c:v>
                </c:pt>
                <c:pt idx="176">
                  <c:v>76.8</c:v>
                </c:pt>
                <c:pt idx="177">
                  <c:v>77</c:v>
                </c:pt>
                <c:pt idx="178">
                  <c:v>77.25</c:v>
                </c:pt>
                <c:pt idx="179">
                  <c:v>77.55</c:v>
                </c:pt>
                <c:pt idx="180">
                  <c:v>78.599999999999994</c:v>
                </c:pt>
                <c:pt idx="181">
                  <c:v>79.650000000000006</c:v>
                </c:pt>
                <c:pt idx="182">
                  <c:v>80.55</c:v>
                </c:pt>
                <c:pt idx="183">
                  <c:v>80.8</c:v>
                </c:pt>
                <c:pt idx="184">
                  <c:v>81.05</c:v>
                </c:pt>
                <c:pt idx="185">
                  <c:v>81.25</c:v>
                </c:pt>
                <c:pt idx="186">
                  <c:v>81.45</c:v>
                </c:pt>
                <c:pt idx="187">
                  <c:v>82.2</c:v>
                </c:pt>
                <c:pt idx="188">
                  <c:v>82.4</c:v>
                </c:pt>
                <c:pt idx="189">
                  <c:v>82.65</c:v>
                </c:pt>
                <c:pt idx="190">
                  <c:v>82.9</c:v>
                </c:pt>
                <c:pt idx="191">
                  <c:v>83.1</c:v>
                </c:pt>
                <c:pt idx="192">
                  <c:v>83.9</c:v>
                </c:pt>
                <c:pt idx="193">
                  <c:v>84.15</c:v>
                </c:pt>
                <c:pt idx="194">
                  <c:v>84.4</c:v>
                </c:pt>
                <c:pt idx="195">
                  <c:v>84.65</c:v>
                </c:pt>
                <c:pt idx="196">
                  <c:v>84.95</c:v>
                </c:pt>
                <c:pt idx="197">
                  <c:v>85.95</c:v>
                </c:pt>
                <c:pt idx="198">
                  <c:v>87.1</c:v>
                </c:pt>
                <c:pt idx="199">
                  <c:v>87.65</c:v>
                </c:pt>
                <c:pt idx="200">
                  <c:v>88.15</c:v>
                </c:pt>
                <c:pt idx="201">
                  <c:v>88.7</c:v>
                </c:pt>
                <c:pt idx="202">
                  <c:v>89.7</c:v>
                </c:pt>
                <c:pt idx="203">
                  <c:v>89.9</c:v>
                </c:pt>
                <c:pt idx="204">
                  <c:v>90.15</c:v>
                </c:pt>
                <c:pt idx="205">
                  <c:v>90.4</c:v>
                </c:pt>
                <c:pt idx="206">
                  <c:v>90.65</c:v>
                </c:pt>
                <c:pt idx="207">
                  <c:v>91.6</c:v>
                </c:pt>
                <c:pt idx="208">
                  <c:v>92.35</c:v>
                </c:pt>
                <c:pt idx="209">
                  <c:v>92.55</c:v>
                </c:pt>
                <c:pt idx="210">
                  <c:v>92.75</c:v>
                </c:pt>
                <c:pt idx="211">
                  <c:v>93</c:v>
                </c:pt>
                <c:pt idx="212">
                  <c:v>93.25</c:v>
                </c:pt>
                <c:pt idx="213">
                  <c:v>93.95</c:v>
                </c:pt>
                <c:pt idx="214">
                  <c:v>94.15</c:v>
                </c:pt>
                <c:pt idx="215">
                  <c:v>94.45</c:v>
                </c:pt>
                <c:pt idx="216">
                  <c:v>94.7</c:v>
                </c:pt>
                <c:pt idx="217">
                  <c:v>95.05</c:v>
                </c:pt>
                <c:pt idx="218">
                  <c:v>96</c:v>
                </c:pt>
                <c:pt idx="219">
                  <c:v>97.15</c:v>
                </c:pt>
                <c:pt idx="220">
                  <c:v>97.4</c:v>
                </c:pt>
                <c:pt idx="221">
                  <c:v>97.65</c:v>
                </c:pt>
                <c:pt idx="222">
                  <c:v>97.9</c:v>
                </c:pt>
                <c:pt idx="223">
                  <c:v>98.2</c:v>
                </c:pt>
                <c:pt idx="224">
                  <c:v>99.35</c:v>
                </c:pt>
                <c:pt idx="225">
                  <c:v>99.6</c:v>
                </c:pt>
                <c:pt idx="226">
                  <c:v>99.85</c:v>
                </c:pt>
                <c:pt idx="227">
                  <c:v>100.1</c:v>
                </c:pt>
                <c:pt idx="228">
                  <c:v>100.8</c:v>
                </c:pt>
                <c:pt idx="229">
                  <c:v>101.55</c:v>
                </c:pt>
                <c:pt idx="230">
                  <c:v>101.75</c:v>
                </c:pt>
                <c:pt idx="231">
                  <c:v>102.05</c:v>
                </c:pt>
                <c:pt idx="232">
                  <c:v>102.3</c:v>
                </c:pt>
                <c:pt idx="233">
                  <c:v>102.8</c:v>
                </c:pt>
                <c:pt idx="234">
                  <c:v>103.7</c:v>
                </c:pt>
                <c:pt idx="235">
                  <c:v>103.95</c:v>
                </c:pt>
                <c:pt idx="236">
                  <c:v>104.15</c:v>
                </c:pt>
                <c:pt idx="237">
                  <c:v>104.45</c:v>
                </c:pt>
                <c:pt idx="238">
                  <c:v>105.05</c:v>
                </c:pt>
                <c:pt idx="239">
                  <c:v>105.85</c:v>
                </c:pt>
                <c:pt idx="240">
                  <c:v>106.15</c:v>
                </c:pt>
                <c:pt idx="241">
                  <c:v>106.35</c:v>
                </c:pt>
                <c:pt idx="242">
                  <c:v>106.6</c:v>
                </c:pt>
                <c:pt idx="243">
                  <c:v>107.3</c:v>
                </c:pt>
                <c:pt idx="244">
                  <c:v>108.15</c:v>
                </c:pt>
                <c:pt idx="245">
                  <c:v>108.8</c:v>
                </c:pt>
                <c:pt idx="246">
                  <c:v>109.85</c:v>
                </c:pt>
                <c:pt idx="247">
                  <c:v>110.1</c:v>
                </c:pt>
                <c:pt idx="248">
                  <c:v>110.65</c:v>
                </c:pt>
                <c:pt idx="249">
                  <c:v>111.45</c:v>
                </c:pt>
                <c:pt idx="250">
                  <c:v>111.75</c:v>
                </c:pt>
                <c:pt idx="251">
                  <c:v>112</c:v>
                </c:pt>
                <c:pt idx="252">
                  <c:v>112.25</c:v>
                </c:pt>
                <c:pt idx="253">
                  <c:v>112.9</c:v>
                </c:pt>
                <c:pt idx="254">
                  <c:v>113.65</c:v>
                </c:pt>
                <c:pt idx="255">
                  <c:v>113.9</c:v>
                </c:pt>
                <c:pt idx="256">
                  <c:v>114.2</c:v>
                </c:pt>
                <c:pt idx="257">
                  <c:v>114.45</c:v>
                </c:pt>
                <c:pt idx="258">
                  <c:v>114.65</c:v>
                </c:pt>
                <c:pt idx="259">
                  <c:v>115.75</c:v>
                </c:pt>
                <c:pt idx="260">
                  <c:v>116.05</c:v>
                </c:pt>
                <c:pt idx="261">
                  <c:v>116.3</c:v>
                </c:pt>
                <c:pt idx="262">
                  <c:v>116.6</c:v>
                </c:pt>
                <c:pt idx="263">
                  <c:v>117.3</c:v>
                </c:pt>
                <c:pt idx="264">
                  <c:v>117.55</c:v>
                </c:pt>
                <c:pt idx="265">
                  <c:v>117.8</c:v>
                </c:pt>
                <c:pt idx="266">
                  <c:v>118.05</c:v>
                </c:pt>
                <c:pt idx="267">
                  <c:v>118.55</c:v>
                </c:pt>
                <c:pt idx="268">
                  <c:v>119.3</c:v>
                </c:pt>
                <c:pt idx="269">
                  <c:v>120</c:v>
                </c:pt>
                <c:pt idx="270">
                  <c:v>120.25</c:v>
                </c:pt>
                <c:pt idx="271">
                  <c:v>120.8</c:v>
                </c:pt>
                <c:pt idx="272">
                  <c:v>121.6</c:v>
                </c:pt>
                <c:pt idx="273">
                  <c:v>121.85</c:v>
                </c:pt>
                <c:pt idx="274">
                  <c:v>122.1</c:v>
                </c:pt>
                <c:pt idx="275">
                  <c:v>122.4</c:v>
                </c:pt>
                <c:pt idx="276">
                  <c:v>123.15</c:v>
                </c:pt>
                <c:pt idx="277">
                  <c:v>123.85</c:v>
                </c:pt>
                <c:pt idx="278">
                  <c:v>124.1</c:v>
                </c:pt>
                <c:pt idx="279">
                  <c:v>124.35</c:v>
                </c:pt>
                <c:pt idx="280">
                  <c:v>124.6</c:v>
                </c:pt>
                <c:pt idx="281">
                  <c:v>125.3</c:v>
                </c:pt>
                <c:pt idx="282">
                  <c:v>126.1</c:v>
                </c:pt>
                <c:pt idx="283">
                  <c:v>126.35</c:v>
                </c:pt>
                <c:pt idx="284">
                  <c:v>126.6</c:v>
                </c:pt>
                <c:pt idx="285">
                  <c:v>126.85</c:v>
                </c:pt>
                <c:pt idx="286">
                  <c:v>127.2</c:v>
                </c:pt>
                <c:pt idx="287">
                  <c:v>128.35</c:v>
                </c:pt>
                <c:pt idx="288">
                  <c:v>128.6</c:v>
                </c:pt>
                <c:pt idx="289">
                  <c:v>128.80000000000001</c:v>
                </c:pt>
                <c:pt idx="290">
                  <c:v>129.05000000000001</c:v>
                </c:pt>
                <c:pt idx="291">
                  <c:v>129.6</c:v>
                </c:pt>
                <c:pt idx="292">
                  <c:v>130.55000000000001</c:v>
                </c:pt>
                <c:pt idx="293">
                  <c:v>130.80000000000001</c:v>
                </c:pt>
                <c:pt idx="294">
                  <c:v>131.05000000000001</c:v>
                </c:pt>
                <c:pt idx="295">
                  <c:v>131.30000000000001</c:v>
                </c:pt>
                <c:pt idx="296">
                  <c:v>131.55000000000001</c:v>
                </c:pt>
                <c:pt idx="297">
                  <c:v>132.5</c:v>
                </c:pt>
                <c:pt idx="298">
                  <c:v>133.25</c:v>
                </c:pt>
                <c:pt idx="299">
                  <c:v>133.6</c:v>
                </c:pt>
                <c:pt idx="300">
                  <c:v>133.85</c:v>
                </c:pt>
                <c:pt idx="301">
                  <c:v>134.69999999999999</c:v>
                </c:pt>
                <c:pt idx="302">
                  <c:v>134.94999999999999</c:v>
                </c:pt>
                <c:pt idx="303">
                  <c:v>135.19999999999999</c:v>
                </c:pt>
                <c:pt idx="304">
                  <c:v>135.44999999999999</c:v>
                </c:pt>
                <c:pt idx="305">
                  <c:v>136.19999999999999</c:v>
                </c:pt>
                <c:pt idx="306">
                  <c:v>136.5</c:v>
                </c:pt>
                <c:pt idx="307">
                  <c:v>136.75</c:v>
                </c:pt>
                <c:pt idx="308">
                  <c:v>137.05000000000001</c:v>
                </c:pt>
                <c:pt idx="309">
                  <c:v>137.75</c:v>
                </c:pt>
                <c:pt idx="310">
                  <c:v>138</c:v>
                </c:pt>
                <c:pt idx="311">
                  <c:v>138.25</c:v>
                </c:pt>
                <c:pt idx="312">
                  <c:v>138.5</c:v>
                </c:pt>
                <c:pt idx="313">
                  <c:v>139.35</c:v>
                </c:pt>
                <c:pt idx="314">
                  <c:v>140.30000000000001</c:v>
                </c:pt>
                <c:pt idx="315">
                  <c:v>140.55000000000001</c:v>
                </c:pt>
                <c:pt idx="316">
                  <c:v>140.80000000000001</c:v>
                </c:pt>
                <c:pt idx="317">
                  <c:v>141.05000000000001</c:v>
                </c:pt>
                <c:pt idx="318">
                  <c:v>141.80000000000001</c:v>
                </c:pt>
                <c:pt idx="319">
                  <c:v>142.1</c:v>
                </c:pt>
                <c:pt idx="320">
                  <c:v>142.35</c:v>
                </c:pt>
                <c:pt idx="321">
                  <c:v>142.65</c:v>
                </c:pt>
                <c:pt idx="322">
                  <c:v>143.44999999999999</c:v>
                </c:pt>
                <c:pt idx="323">
                  <c:v>143.69999999999999</c:v>
                </c:pt>
                <c:pt idx="324">
                  <c:v>144</c:v>
                </c:pt>
                <c:pt idx="325">
                  <c:v>144.25</c:v>
                </c:pt>
                <c:pt idx="326">
                  <c:v>145</c:v>
                </c:pt>
                <c:pt idx="327">
                  <c:v>145.30000000000001</c:v>
                </c:pt>
                <c:pt idx="328">
                  <c:v>146</c:v>
                </c:pt>
                <c:pt idx="329">
                  <c:v>146.35</c:v>
                </c:pt>
                <c:pt idx="330">
                  <c:v>146.55000000000001</c:v>
                </c:pt>
                <c:pt idx="331">
                  <c:v>146.85</c:v>
                </c:pt>
                <c:pt idx="332">
                  <c:v>147.6</c:v>
                </c:pt>
                <c:pt idx="333">
                  <c:v>147.9</c:v>
                </c:pt>
                <c:pt idx="334">
                  <c:v>148.15</c:v>
                </c:pt>
                <c:pt idx="335">
                  <c:v>148.44999999999999</c:v>
                </c:pt>
                <c:pt idx="336">
                  <c:v>149.15</c:v>
                </c:pt>
                <c:pt idx="337">
                  <c:v>149.4</c:v>
                </c:pt>
                <c:pt idx="338">
                  <c:v>149.65</c:v>
                </c:pt>
                <c:pt idx="339">
                  <c:v>150</c:v>
                </c:pt>
                <c:pt idx="340">
                  <c:v>150.75</c:v>
                </c:pt>
                <c:pt idx="341">
                  <c:v>151</c:v>
                </c:pt>
                <c:pt idx="342">
                  <c:v>151.25</c:v>
                </c:pt>
                <c:pt idx="343">
                  <c:v>151.55000000000001</c:v>
                </c:pt>
                <c:pt idx="344">
                  <c:v>152.15</c:v>
                </c:pt>
                <c:pt idx="345">
                  <c:v>152.94999999999999</c:v>
                </c:pt>
                <c:pt idx="346">
                  <c:v>153.19999999999999</c:v>
                </c:pt>
                <c:pt idx="347">
                  <c:v>153.44999999999999</c:v>
                </c:pt>
                <c:pt idx="348">
                  <c:v>153.80000000000001</c:v>
                </c:pt>
                <c:pt idx="349">
                  <c:v>154.55000000000001</c:v>
                </c:pt>
                <c:pt idx="350">
                  <c:v>154.80000000000001</c:v>
                </c:pt>
                <c:pt idx="351">
                  <c:v>155.05000000000001</c:v>
                </c:pt>
                <c:pt idx="352">
                  <c:v>155.30000000000001</c:v>
                </c:pt>
                <c:pt idx="353">
                  <c:v>156.1</c:v>
                </c:pt>
                <c:pt idx="354">
                  <c:v>156.35</c:v>
                </c:pt>
                <c:pt idx="355">
                  <c:v>156.6</c:v>
                </c:pt>
                <c:pt idx="356">
                  <c:v>156.9</c:v>
                </c:pt>
                <c:pt idx="357">
                  <c:v>157.65</c:v>
                </c:pt>
                <c:pt idx="358">
                  <c:v>157.9</c:v>
                </c:pt>
                <c:pt idx="359">
                  <c:v>158.25</c:v>
                </c:pt>
                <c:pt idx="360">
                  <c:v>158.5</c:v>
                </c:pt>
                <c:pt idx="361">
                  <c:v>159.05000000000001</c:v>
                </c:pt>
                <c:pt idx="362">
                  <c:v>159.94999999999999</c:v>
                </c:pt>
                <c:pt idx="363">
                  <c:v>160.25</c:v>
                </c:pt>
                <c:pt idx="364">
                  <c:v>160.5</c:v>
                </c:pt>
                <c:pt idx="365">
                  <c:v>160.75</c:v>
                </c:pt>
                <c:pt idx="366">
                  <c:v>161.44999999999999</c:v>
                </c:pt>
                <c:pt idx="367">
                  <c:v>162.55000000000001</c:v>
                </c:pt>
                <c:pt idx="368">
                  <c:v>163.6</c:v>
                </c:pt>
                <c:pt idx="369">
                  <c:v>163.85</c:v>
                </c:pt>
                <c:pt idx="370">
                  <c:v>164.45</c:v>
                </c:pt>
                <c:pt idx="371">
                  <c:v>165.5</c:v>
                </c:pt>
                <c:pt idx="372">
                  <c:v>165.8</c:v>
                </c:pt>
                <c:pt idx="373">
                  <c:v>166.1</c:v>
                </c:pt>
                <c:pt idx="374">
                  <c:v>166.35</c:v>
                </c:pt>
                <c:pt idx="375">
                  <c:v>167.05</c:v>
                </c:pt>
                <c:pt idx="376">
                  <c:v>167.35</c:v>
                </c:pt>
                <c:pt idx="377">
                  <c:v>167.65</c:v>
                </c:pt>
                <c:pt idx="378">
                  <c:v>167.95</c:v>
                </c:pt>
                <c:pt idx="379">
                  <c:v>168.75</c:v>
                </c:pt>
                <c:pt idx="380">
                  <c:v>169.05</c:v>
                </c:pt>
                <c:pt idx="381">
                  <c:v>169.35</c:v>
                </c:pt>
                <c:pt idx="382">
                  <c:v>169.6</c:v>
                </c:pt>
                <c:pt idx="383">
                  <c:v>170.4</c:v>
                </c:pt>
                <c:pt idx="384">
                  <c:v>171.3</c:v>
                </c:pt>
                <c:pt idx="385">
                  <c:v>171.6</c:v>
                </c:pt>
                <c:pt idx="386">
                  <c:v>171.85</c:v>
                </c:pt>
                <c:pt idx="387">
                  <c:v>172.15</c:v>
                </c:pt>
                <c:pt idx="388">
                  <c:v>172.65</c:v>
                </c:pt>
                <c:pt idx="389">
                  <c:v>173.3</c:v>
                </c:pt>
                <c:pt idx="390">
                  <c:v>174.15</c:v>
                </c:pt>
                <c:pt idx="391">
                  <c:v>174.45</c:v>
                </c:pt>
                <c:pt idx="392">
                  <c:v>174.75</c:v>
                </c:pt>
                <c:pt idx="393">
                  <c:v>175.05</c:v>
                </c:pt>
                <c:pt idx="394">
                  <c:v>175.6</c:v>
                </c:pt>
                <c:pt idx="395">
                  <c:v>176.5</c:v>
                </c:pt>
                <c:pt idx="396">
                  <c:v>176.75</c:v>
                </c:pt>
                <c:pt idx="397">
                  <c:v>177.05</c:v>
                </c:pt>
                <c:pt idx="398">
                  <c:v>177.35</c:v>
                </c:pt>
                <c:pt idx="399">
                  <c:v>178.05</c:v>
                </c:pt>
                <c:pt idx="400">
                  <c:v>178.4</c:v>
                </c:pt>
                <c:pt idx="401">
                  <c:v>178.65</c:v>
                </c:pt>
                <c:pt idx="402">
                  <c:v>178.95</c:v>
                </c:pt>
                <c:pt idx="403">
                  <c:v>179.65</c:v>
                </c:pt>
                <c:pt idx="404">
                  <c:v>179.9</c:v>
                </c:pt>
                <c:pt idx="405">
                  <c:v>180.2</c:v>
                </c:pt>
                <c:pt idx="406">
                  <c:v>180.45</c:v>
                </c:pt>
                <c:pt idx="407">
                  <c:v>181.2</c:v>
                </c:pt>
                <c:pt idx="408">
                  <c:v>181.5</c:v>
                </c:pt>
                <c:pt idx="409">
                  <c:v>181.8</c:v>
                </c:pt>
                <c:pt idx="410">
                  <c:v>182.1</c:v>
                </c:pt>
                <c:pt idx="411">
                  <c:v>182.85</c:v>
                </c:pt>
                <c:pt idx="412">
                  <c:v>183.15</c:v>
                </c:pt>
                <c:pt idx="413">
                  <c:v>183.45</c:v>
                </c:pt>
                <c:pt idx="414">
                  <c:v>183.8</c:v>
                </c:pt>
                <c:pt idx="415">
                  <c:v>184.5</c:v>
                </c:pt>
                <c:pt idx="416">
                  <c:v>184.8</c:v>
                </c:pt>
                <c:pt idx="417">
                  <c:v>185.1</c:v>
                </c:pt>
                <c:pt idx="418">
                  <c:v>185.35</c:v>
                </c:pt>
                <c:pt idx="419">
                  <c:v>186.1</c:v>
                </c:pt>
                <c:pt idx="420">
                  <c:v>186.35</c:v>
                </c:pt>
                <c:pt idx="421">
                  <c:v>186.65</c:v>
                </c:pt>
                <c:pt idx="422">
                  <c:v>186.9</c:v>
                </c:pt>
                <c:pt idx="423">
                  <c:v>187.7</c:v>
                </c:pt>
                <c:pt idx="424">
                  <c:v>188</c:v>
                </c:pt>
                <c:pt idx="425">
                  <c:v>188.3</c:v>
                </c:pt>
                <c:pt idx="426">
                  <c:v>188.6</c:v>
                </c:pt>
                <c:pt idx="427">
                  <c:v>189.35</c:v>
                </c:pt>
                <c:pt idx="428">
                  <c:v>189.65</c:v>
                </c:pt>
                <c:pt idx="429">
                  <c:v>189.9</c:v>
                </c:pt>
                <c:pt idx="430">
                  <c:v>190.2</c:v>
                </c:pt>
                <c:pt idx="431">
                  <c:v>190.95</c:v>
                </c:pt>
                <c:pt idx="432">
                  <c:v>191.25</c:v>
                </c:pt>
                <c:pt idx="433">
                  <c:v>191.55</c:v>
                </c:pt>
                <c:pt idx="434">
                  <c:v>191.85</c:v>
                </c:pt>
                <c:pt idx="435">
                  <c:v>192.6</c:v>
                </c:pt>
                <c:pt idx="436">
                  <c:v>192.9</c:v>
                </c:pt>
                <c:pt idx="437">
                  <c:v>193.25</c:v>
                </c:pt>
                <c:pt idx="438">
                  <c:v>193.5</c:v>
                </c:pt>
                <c:pt idx="439">
                  <c:v>194.3</c:v>
                </c:pt>
                <c:pt idx="440">
                  <c:v>194.6</c:v>
                </c:pt>
                <c:pt idx="441">
                  <c:v>194.9</c:v>
                </c:pt>
                <c:pt idx="442">
                  <c:v>195.2</c:v>
                </c:pt>
                <c:pt idx="443">
                  <c:v>195.95</c:v>
                </c:pt>
                <c:pt idx="444">
                  <c:v>196.25</c:v>
                </c:pt>
                <c:pt idx="445">
                  <c:v>196.55</c:v>
                </c:pt>
                <c:pt idx="446">
                  <c:v>196.85</c:v>
                </c:pt>
                <c:pt idx="447">
                  <c:v>197.65</c:v>
                </c:pt>
                <c:pt idx="448">
                  <c:v>197.95</c:v>
                </c:pt>
                <c:pt idx="449">
                  <c:v>198.3</c:v>
                </c:pt>
                <c:pt idx="450">
                  <c:v>198.6</c:v>
                </c:pt>
                <c:pt idx="451">
                  <c:v>199.35</c:v>
                </c:pt>
                <c:pt idx="452">
                  <c:v>199.7</c:v>
                </c:pt>
                <c:pt idx="453">
                  <c:v>199.95</c:v>
                </c:pt>
                <c:pt idx="454">
                  <c:v>200.4</c:v>
                </c:pt>
                <c:pt idx="455">
                  <c:v>201.65</c:v>
                </c:pt>
                <c:pt idx="456">
                  <c:v>202.3</c:v>
                </c:pt>
                <c:pt idx="457">
                  <c:v>203.3</c:v>
                </c:pt>
                <c:pt idx="458">
                  <c:v>204.1</c:v>
                </c:pt>
                <c:pt idx="459">
                  <c:v>205.2</c:v>
                </c:pt>
                <c:pt idx="460">
                  <c:v>205.55</c:v>
                </c:pt>
                <c:pt idx="461">
                  <c:v>205.95</c:v>
                </c:pt>
                <c:pt idx="462">
                  <c:v>206.9</c:v>
                </c:pt>
                <c:pt idx="463">
                  <c:v>207.35</c:v>
                </c:pt>
                <c:pt idx="464">
                  <c:v>207.65</c:v>
                </c:pt>
                <c:pt idx="465">
                  <c:v>208.5</c:v>
                </c:pt>
                <c:pt idx="466">
                  <c:v>209.55</c:v>
                </c:pt>
                <c:pt idx="467">
                  <c:v>210.3</c:v>
                </c:pt>
                <c:pt idx="468">
                  <c:v>211.35</c:v>
                </c:pt>
                <c:pt idx="469">
                  <c:v>211.9</c:v>
                </c:pt>
                <c:pt idx="470">
                  <c:v>212.7</c:v>
                </c:pt>
                <c:pt idx="471">
                  <c:v>213.2</c:v>
                </c:pt>
                <c:pt idx="472">
                  <c:v>213.55</c:v>
                </c:pt>
                <c:pt idx="473">
                  <c:v>214.3</c:v>
                </c:pt>
                <c:pt idx="474">
                  <c:v>214.75</c:v>
                </c:pt>
                <c:pt idx="475">
                  <c:v>215.2</c:v>
                </c:pt>
                <c:pt idx="476">
                  <c:v>216.75</c:v>
                </c:pt>
                <c:pt idx="477">
                  <c:v>217.25</c:v>
                </c:pt>
                <c:pt idx="478">
                  <c:v>218.05</c:v>
                </c:pt>
                <c:pt idx="479">
                  <c:v>218.65</c:v>
                </c:pt>
                <c:pt idx="480">
                  <c:v>219.15</c:v>
                </c:pt>
                <c:pt idx="481">
                  <c:v>220.3</c:v>
                </c:pt>
                <c:pt idx="482">
                  <c:v>220.6</c:v>
                </c:pt>
                <c:pt idx="483">
                  <c:v>220.9</c:v>
                </c:pt>
                <c:pt idx="484">
                  <c:v>221.2</c:v>
                </c:pt>
                <c:pt idx="485">
                  <c:v>221.9</c:v>
                </c:pt>
                <c:pt idx="486">
                  <c:v>222.25</c:v>
                </c:pt>
                <c:pt idx="487">
                  <c:v>222.55</c:v>
                </c:pt>
                <c:pt idx="488">
                  <c:v>223.45</c:v>
                </c:pt>
                <c:pt idx="489">
                  <c:v>223.9</c:v>
                </c:pt>
                <c:pt idx="490">
                  <c:v>224.9</c:v>
                </c:pt>
                <c:pt idx="491">
                  <c:v>225.4</c:v>
                </c:pt>
                <c:pt idx="492">
                  <c:v>225.7</c:v>
                </c:pt>
                <c:pt idx="493">
                  <c:v>226.45</c:v>
                </c:pt>
                <c:pt idx="494">
                  <c:v>226.7</c:v>
                </c:pt>
                <c:pt idx="495">
                  <c:v>227.05</c:v>
                </c:pt>
                <c:pt idx="496">
                  <c:v>227.35</c:v>
                </c:pt>
                <c:pt idx="497">
                  <c:v>228.25</c:v>
                </c:pt>
                <c:pt idx="498">
                  <c:v>228.55</c:v>
                </c:pt>
                <c:pt idx="499">
                  <c:v>228.85</c:v>
                </c:pt>
                <c:pt idx="500">
                  <c:v>229.25</c:v>
                </c:pt>
                <c:pt idx="501">
                  <c:v>230.5</c:v>
                </c:pt>
                <c:pt idx="502">
                  <c:v>230.85</c:v>
                </c:pt>
                <c:pt idx="503">
                  <c:v>231.15</c:v>
                </c:pt>
                <c:pt idx="504">
                  <c:v>231.45</c:v>
                </c:pt>
                <c:pt idx="505">
                  <c:v>232.55</c:v>
                </c:pt>
                <c:pt idx="506">
                  <c:v>232.95</c:v>
                </c:pt>
                <c:pt idx="507">
                  <c:v>233.45</c:v>
                </c:pt>
                <c:pt idx="508">
                  <c:v>234.25</c:v>
                </c:pt>
                <c:pt idx="509">
                  <c:v>234.55</c:v>
                </c:pt>
                <c:pt idx="510">
                  <c:v>234.85</c:v>
                </c:pt>
                <c:pt idx="511">
                  <c:v>235.15</c:v>
                </c:pt>
                <c:pt idx="512">
                  <c:v>235.95</c:v>
                </c:pt>
                <c:pt idx="513">
                  <c:v>236.25</c:v>
                </c:pt>
                <c:pt idx="514">
                  <c:v>236.55</c:v>
                </c:pt>
                <c:pt idx="515">
                  <c:v>236.85</c:v>
                </c:pt>
                <c:pt idx="516">
                  <c:v>237.6</c:v>
                </c:pt>
                <c:pt idx="517">
                  <c:v>237.9</c:v>
                </c:pt>
                <c:pt idx="518">
                  <c:v>238.25</c:v>
                </c:pt>
                <c:pt idx="519">
                  <c:v>238.5</c:v>
                </c:pt>
                <c:pt idx="520">
                  <c:v>239.2</c:v>
                </c:pt>
                <c:pt idx="521">
                  <c:v>239.55</c:v>
                </c:pt>
                <c:pt idx="522">
                  <c:v>239.9</c:v>
                </c:pt>
                <c:pt idx="523">
                  <c:v>240.2</c:v>
                </c:pt>
                <c:pt idx="524">
                  <c:v>241.35</c:v>
                </c:pt>
                <c:pt idx="525">
                  <c:v>241.65</c:v>
                </c:pt>
                <c:pt idx="526">
                  <c:v>241.95</c:v>
                </c:pt>
                <c:pt idx="527">
                  <c:v>242.25</c:v>
                </c:pt>
                <c:pt idx="528">
                  <c:v>243.35</c:v>
                </c:pt>
                <c:pt idx="529">
                  <c:v>243.7</c:v>
                </c:pt>
                <c:pt idx="530">
                  <c:v>243.95</c:v>
                </c:pt>
                <c:pt idx="531">
                  <c:v>244.3</c:v>
                </c:pt>
                <c:pt idx="532">
                  <c:v>245.1</c:v>
                </c:pt>
                <c:pt idx="533">
                  <c:v>245.4</c:v>
                </c:pt>
                <c:pt idx="534">
                  <c:v>245.7</c:v>
                </c:pt>
                <c:pt idx="535">
                  <c:v>246.05</c:v>
                </c:pt>
                <c:pt idx="536">
                  <c:v>246.8</c:v>
                </c:pt>
                <c:pt idx="537">
                  <c:v>247.2</c:v>
                </c:pt>
                <c:pt idx="538">
                  <c:v>247.5</c:v>
                </c:pt>
                <c:pt idx="539">
                  <c:v>248.05</c:v>
                </c:pt>
                <c:pt idx="540">
                  <c:v>249.05</c:v>
                </c:pt>
                <c:pt idx="541">
                  <c:v>249.4</c:v>
                </c:pt>
                <c:pt idx="542">
                  <c:v>249.7</c:v>
                </c:pt>
                <c:pt idx="543">
                  <c:v>250</c:v>
                </c:pt>
                <c:pt idx="544">
                  <c:v>250.85</c:v>
                </c:pt>
                <c:pt idx="545">
                  <c:v>251.2</c:v>
                </c:pt>
                <c:pt idx="546">
                  <c:v>251.6</c:v>
                </c:pt>
                <c:pt idx="547">
                  <c:v>252.5</c:v>
                </c:pt>
                <c:pt idx="548">
                  <c:v>252.95</c:v>
                </c:pt>
                <c:pt idx="549">
                  <c:v>253.3</c:v>
                </c:pt>
                <c:pt idx="550">
                  <c:v>254.05</c:v>
                </c:pt>
                <c:pt idx="551">
                  <c:v>255.2</c:v>
                </c:pt>
                <c:pt idx="552">
                  <c:v>255.55</c:v>
                </c:pt>
                <c:pt idx="553">
                  <c:v>255.85</c:v>
                </c:pt>
                <c:pt idx="554">
                  <c:v>256.89999999999998</c:v>
                </c:pt>
                <c:pt idx="555">
                  <c:v>257.64999999999998</c:v>
                </c:pt>
                <c:pt idx="556">
                  <c:v>257.95</c:v>
                </c:pt>
                <c:pt idx="557">
                  <c:v>258.3</c:v>
                </c:pt>
                <c:pt idx="558">
                  <c:v>258.60000000000002</c:v>
                </c:pt>
                <c:pt idx="559">
                  <c:v>259.39999999999998</c:v>
                </c:pt>
                <c:pt idx="560">
                  <c:v>259.75</c:v>
                </c:pt>
                <c:pt idx="561">
                  <c:v>260.05</c:v>
                </c:pt>
                <c:pt idx="562">
                  <c:v>260.5</c:v>
                </c:pt>
                <c:pt idx="563">
                  <c:v>261.35000000000002</c:v>
                </c:pt>
                <c:pt idx="564">
                  <c:v>262.25</c:v>
                </c:pt>
                <c:pt idx="565">
                  <c:v>262.64999999999998</c:v>
                </c:pt>
                <c:pt idx="566">
                  <c:v>263</c:v>
                </c:pt>
                <c:pt idx="567">
                  <c:v>263.85000000000002</c:v>
                </c:pt>
                <c:pt idx="568">
                  <c:v>264.25</c:v>
                </c:pt>
                <c:pt idx="569">
                  <c:v>264.55</c:v>
                </c:pt>
                <c:pt idx="570">
                  <c:v>265.10000000000002</c:v>
                </c:pt>
                <c:pt idx="571">
                  <c:v>266</c:v>
                </c:pt>
                <c:pt idx="572">
                  <c:v>266.39999999999998</c:v>
                </c:pt>
                <c:pt idx="573">
                  <c:v>266.75</c:v>
                </c:pt>
                <c:pt idx="574">
                  <c:v>267.45</c:v>
                </c:pt>
                <c:pt idx="575">
                  <c:v>268.5</c:v>
                </c:pt>
                <c:pt idx="576">
                  <c:v>268.85000000000002</c:v>
                </c:pt>
                <c:pt idx="577">
                  <c:v>269.2</c:v>
                </c:pt>
                <c:pt idx="578">
                  <c:v>269.55</c:v>
                </c:pt>
                <c:pt idx="579">
                  <c:v>270.60000000000002</c:v>
                </c:pt>
                <c:pt idx="580">
                  <c:v>271.05</c:v>
                </c:pt>
                <c:pt idx="581">
                  <c:v>271.35000000000002</c:v>
                </c:pt>
                <c:pt idx="582">
                  <c:v>272.35000000000002</c:v>
                </c:pt>
                <c:pt idx="583">
                  <c:v>272.7</c:v>
                </c:pt>
                <c:pt idx="584">
                  <c:v>273.05</c:v>
                </c:pt>
                <c:pt idx="585">
                  <c:v>273.8</c:v>
                </c:pt>
                <c:pt idx="586">
                  <c:v>274.14999999999998</c:v>
                </c:pt>
                <c:pt idx="587">
                  <c:v>274.45</c:v>
                </c:pt>
                <c:pt idx="588">
                  <c:v>274.8</c:v>
                </c:pt>
                <c:pt idx="589">
                  <c:v>275.89999999999998</c:v>
                </c:pt>
                <c:pt idx="590">
                  <c:v>276.2</c:v>
                </c:pt>
                <c:pt idx="591">
                  <c:v>276.5</c:v>
                </c:pt>
                <c:pt idx="592">
                  <c:v>276.85000000000002</c:v>
                </c:pt>
                <c:pt idx="593">
                  <c:v>277.60000000000002</c:v>
                </c:pt>
                <c:pt idx="594">
                  <c:v>277.95</c:v>
                </c:pt>
                <c:pt idx="595">
                  <c:v>278.25</c:v>
                </c:pt>
                <c:pt idx="596">
                  <c:v>278.60000000000002</c:v>
                </c:pt>
                <c:pt idx="597">
                  <c:v>279.39999999999998</c:v>
                </c:pt>
                <c:pt idx="598">
                  <c:v>279.7</c:v>
                </c:pt>
                <c:pt idx="599">
                  <c:v>280</c:v>
                </c:pt>
                <c:pt idx="600">
                  <c:v>280.3</c:v>
                </c:pt>
                <c:pt idx="601">
                  <c:v>281.10000000000002</c:v>
                </c:pt>
                <c:pt idx="602">
                  <c:v>281.39999999999998</c:v>
                </c:pt>
                <c:pt idx="603">
                  <c:v>281.75</c:v>
                </c:pt>
                <c:pt idx="604">
                  <c:v>282.10000000000002</c:v>
                </c:pt>
                <c:pt idx="605">
                  <c:v>282.85000000000002</c:v>
                </c:pt>
                <c:pt idx="606">
                  <c:v>283.2</c:v>
                </c:pt>
                <c:pt idx="607">
                  <c:v>283.5</c:v>
                </c:pt>
                <c:pt idx="608">
                  <c:v>284.39999999999998</c:v>
                </c:pt>
                <c:pt idx="609">
                  <c:v>285.10000000000002</c:v>
                </c:pt>
                <c:pt idx="610">
                  <c:v>285.45</c:v>
                </c:pt>
                <c:pt idx="611">
                  <c:v>285.75</c:v>
                </c:pt>
                <c:pt idx="612">
                  <c:v>286.2</c:v>
                </c:pt>
                <c:pt idx="613">
                  <c:v>287.2</c:v>
                </c:pt>
                <c:pt idx="614">
                  <c:v>287.5</c:v>
                </c:pt>
                <c:pt idx="615">
                  <c:v>287.85000000000002</c:v>
                </c:pt>
                <c:pt idx="616">
                  <c:v>288.25</c:v>
                </c:pt>
                <c:pt idx="617">
                  <c:v>289.45</c:v>
                </c:pt>
                <c:pt idx="618">
                  <c:v>289.75</c:v>
                </c:pt>
                <c:pt idx="619">
                  <c:v>290.10000000000002</c:v>
                </c:pt>
                <c:pt idx="620">
                  <c:v>290.39999999999998</c:v>
                </c:pt>
                <c:pt idx="621">
                  <c:v>291.14999999999998</c:v>
                </c:pt>
                <c:pt idx="622">
                  <c:v>291.55</c:v>
                </c:pt>
                <c:pt idx="623">
                  <c:v>291.85000000000002</c:v>
                </c:pt>
                <c:pt idx="624">
                  <c:v>292.45</c:v>
                </c:pt>
                <c:pt idx="625">
                  <c:v>293.45</c:v>
                </c:pt>
                <c:pt idx="626">
                  <c:v>293.8</c:v>
                </c:pt>
                <c:pt idx="627">
                  <c:v>294.10000000000002</c:v>
                </c:pt>
                <c:pt idx="628">
                  <c:v>294.75</c:v>
                </c:pt>
                <c:pt idx="629">
                  <c:v>295.7</c:v>
                </c:pt>
                <c:pt idx="630">
                  <c:v>296</c:v>
                </c:pt>
                <c:pt idx="631">
                  <c:v>296.35000000000002</c:v>
                </c:pt>
                <c:pt idx="632">
                  <c:v>297.3</c:v>
                </c:pt>
                <c:pt idx="633">
                  <c:v>298.45</c:v>
                </c:pt>
                <c:pt idx="634">
                  <c:v>298.75</c:v>
                </c:pt>
                <c:pt idx="635">
                  <c:v>299.10000000000002</c:v>
                </c:pt>
                <c:pt idx="636">
                  <c:v>299.60000000000002</c:v>
                </c:pt>
                <c:pt idx="637">
                  <c:v>300.60000000000002</c:v>
                </c:pt>
                <c:pt idx="638">
                  <c:v>300.95</c:v>
                </c:pt>
                <c:pt idx="639">
                  <c:v>301.3</c:v>
                </c:pt>
                <c:pt idx="640">
                  <c:v>302.10000000000002</c:v>
                </c:pt>
                <c:pt idx="641">
                  <c:v>302.45</c:v>
                </c:pt>
                <c:pt idx="642">
                  <c:v>302.75</c:v>
                </c:pt>
                <c:pt idx="643">
                  <c:v>303.5</c:v>
                </c:pt>
                <c:pt idx="644">
                  <c:v>304.3</c:v>
                </c:pt>
                <c:pt idx="645">
                  <c:v>304.64999999999998</c:v>
                </c:pt>
                <c:pt idx="646">
                  <c:v>305</c:v>
                </c:pt>
                <c:pt idx="647">
                  <c:v>305.45</c:v>
                </c:pt>
                <c:pt idx="648">
                  <c:v>306.60000000000002</c:v>
                </c:pt>
                <c:pt idx="649">
                  <c:v>306.95</c:v>
                </c:pt>
                <c:pt idx="650">
                  <c:v>307.3</c:v>
                </c:pt>
                <c:pt idx="651">
                  <c:v>308.14999999999998</c:v>
                </c:pt>
                <c:pt idx="652">
                  <c:v>308.5</c:v>
                </c:pt>
                <c:pt idx="653">
                  <c:v>308.85000000000002</c:v>
                </c:pt>
                <c:pt idx="654">
                  <c:v>309.64999999999998</c:v>
                </c:pt>
                <c:pt idx="655">
                  <c:v>310</c:v>
                </c:pt>
                <c:pt idx="656">
                  <c:v>310.3</c:v>
                </c:pt>
                <c:pt idx="657">
                  <c:v>310.7</c:v>
                </c:pt>
                <c:pt idx="658">
                  <c:v>311.7</c:v>
                </c:pt>
                <c:pt idx="659">
                  <c:v>312.55</c:v>
                </c:pt>
                <c:pt idx="660">
                  <c:v>313.3</c:v>
                </c:pt>
                <c:pt idx="661">
                  <c:v>314.35000000000002</c:v>
                </c:pt>
                <c:pt idx="662">
                  <c:v>314.7</c:v>
                </c:pt>
                <c:pt idx="663">
                  <c:v>315.05</c:v>
                </c:pt>
                <c:pt idx="664">
                  <c:v>315.85000000000002</c:v>
                </c:pt>
                <c:pt idx="665">
                  <c:v>316.2</c:v>
                </c:pt>
                <c:pt idx="666">
                  <c:v>316.55</c:v>
                </c:pt>
                <c:pt idx="667">
                  <c:v>317.05</c:v>
                </c:pt>
                <c:pt idx="668">
                  <c:v>317.75</c:v>
                </c:pt>
                <c:pt idx="669">
                  <c:v>318.75</c:v>
                </c:pt>
                <c:pt idx="670">
                  <c:v>319.05</c:v>
                </c:pt>
                <c:pt idx="671">
                  <c:v>319.45</c:v>
                </c:pt>
                <c:pt idx="672">
                  <c:v>320.25</c:v>
                </c:pt>
                <c:pt idx="673">
                  <c:v>320.60000000000002</c:v>
                </c:pt>
                <c:pt idx="674">
                  <c:v>321.05</c:v>
                </c:pt>
                <c:pt idx="675">
                  <c:v>321.55</c:v>
                </c:pt>
                <c:pt idx="676">
                  <c:v>322.60000000000002</c:v>
                </c:pt>
                <c:pt idx="677">
                  <c:v>322.95</c:v>
                </c:pt>
                <c:pt idx="678">
                  <c:v>323.3</c:v>
                </c:pt>
                <c:pt idx="679">
                  <c:v>323.89999999999998</c:v>
                </c:pt>
                <c:pt idx="680">
                  <c:v>324.8</c:v>
                </c:pt>
                <c:pt idx="681">
                  <c:v>325.14999999999998</c:v>
                </c:pt>
                <c:pt idx="682">
                  <c:v>325.5</c:v>
                </c:pt>
                <c:pt idx="683">
                  <c:v>326.35000000000002</c:v>
                </c:pt>
                <c:pt idx="684">
                  <c:v>327.10000000000002</c:v>
                </c:pt>
                <c:pt idx="685">
                  <c:v>328</c:v>
                </c:pt>
                <c:pt idx="686">
                  <c:v>328.35</c:v>
                </c:pt>
                <c:pt idx="687">
                  <c:v>328.7</c:v>
                </c:pt>
                <c:pt idx="688">
                  <c:v>329.5</c:v>
                </c:pt>
                <c:pt idx="689">
                  <c:v>329.85</c:v>
                </c:pt>
                <c:pt idx="690">
                  <c:v>330.2</c:v>
                </c:pt>
                <c:pt idx="691">
                  <c:v>331.1</c:v>
                </c:pt>
                <c:pt idx="692">
                  <c:v>331.4</c:v>
                </c:pt>
                <c:pt idx="693">
                  <c:v>331.8</c:v>
                </c:pt>
                <c:pt idx="694">
                  <c:v>332.7</c:v>
                </c:pt>
                <c:pt idx="695">
                  <c:v>333.6</c:v>
                </c:pt>
                <c:pt idx="696">
                  <c:v>334.45</c:v>
                </c:pt>
                <c:pt idx="697">
                  <c:v>335.4</c:v>
                </c:pt>
                <c:pt idx="698">
                  <c:v>335.7</c:v>
                </c:pt>
                <c:pt idx="699">
                  <c:v>336.05</c:v>
                </c:pt>
                <c:pt idx="700">
                  <c:v>336.65</c:v>
                </c:pt>
                <c:pt idx="701">
                  <c:v>337.7</c:v>
                </c:pt>
                <c:pt idx="702">
                  <c:v>338.1</c:v>
                </c:pt>
                <c:pt idx="703">
                  <c:v>338.4</c:v>
                </c:pt>
                <c:pt idx="704">
                  <c:v>339.2</c:v>
                </c:pt>
                <c:pt idx="705">
                  <c:v>340</c:v>
                </c:pt>
                <c:pt idx="706">
                  <c:v>340.35</c:v>
                </c:pt>
                <c:pt idx="707">
                  <c:v>340.7</c:v>
                </c:pt>
                <c:pt idx="708">
                  <c:v>341.7</c:v>
                </c:pt>
                <c:pt idx="709">
                  <c:v>342.6</c:v>
                </c:pt>
                <c:pt idx="710">
                  <c:v>343.6</c:v>
                </c:pt>
                <c:pt idx="711">
                  <c:v>343.95</c:v>
                </c:pt>
                <c:pt idx="712">
                  <c:v>344.3</c:v>
                </c:pt>
                <c:pt idx="713">
                  <c:v>345.1</c:v>
                </c:pt>
                <c:pt idx="714">
                  <c:v>345.45</c:v>
                </c:pt>
                <c:pt idx="715">
                  <c:v>345.85</c:v>
                </c:pt>
                <c:pt idx="716">
                  <c:v>346.55</c:v>
                </c:pt>
                <c:pt idx="717">
                  <c:v>347.35</c:v>
                </c:pt>
                <c:pt idx="718">
                  <c:v>347.65</c:v>
                </c:pt>
                <c:pt idx="719">
                  <c:v>348</c:v>
                </c:pt>
                <c:pt idx="720">
                  <c:v>348.4</c:v>
                </c:pt>
                <c:pt idx="721">
                  <c:v>349.5</c:v>
                </c:pt>
                <c:pt idx="722">
                  <c:v>349.85</c:v>
                </c:pt>
                <c:pt idx="723">
                  <c:v>350.2</c:v>
                </c:pt>
                <c:pt idx="724">
                  <c:v>350.75</c:v>
                </c:pt>
                <c:pt idx="725">
                  <c:v>351.85</c:v>
                </c:pt>
                <c:pt idx="726">
                  <c:v>352.2</c:v>
                </c:pt>
                <c:pt idx="727">
                  <c:v>352.55</c:v>
                </c:pt>
                <c:pt idx="728">
                  <c:v>353.55</c:v>
                </c:pt>
                <c:pt idx="729">
                  <c:v>354.45</c:v>
                </c:pt>
                <c:pt idx="730">
                  <c:v>354.85</c:v>
                </c:pt>
                <c:pt idx="731">
                  <c:v>355.2</c:v>
                </c:pt>
                <c:pt idx="732">
                  <c:v>356.05</c:v>
                </c:pt>
                <c:pt idx="733">
                  <c:v>356.4</c:v>
                </c:pt>
                <c:pt idx="734">
                  <c:v>356.75</c:v>
                </c:pt>
                <c:pt idx="735">
                  <c:v>357.55</c:v>
                </c:pt>
                <c:pt idx="736">
                  <c:v>357.9</c:v>
                </c:pt>
                <c:pt idx="737">
                  <c:v>358.25</c:v>
                </c:pt>
                <c:pt idx="738">
                  <c:v>358.95</c:v>
                </c:pt>
                <c:pt idx="739">
                  <c:v>359.75</c:v>
                </c:pt>
                <c:pt idx="740">
                  <c:v>360.2</c:v>
                </c:pt>
                <c:pt idx="741">
                  <c:v>360.6</c:v>
                </c:pt>
                <c:pt idx="742">
                  <c:v>361.4</c:v>
                </c:pt>
                <c:pt idx="743">
                  <c:v>361.75</c:v>
                </c:pt>
                <c:pt idx="744">
                  <c:v>362.15</c:v>
                </c:pt>
                <c:pt idx="745">
                  <c:v>363</c:v>
                </c:pt>
                <c:pt idx="746">
                  <c:v>363.35</c:v>
                </c:pt>
                <c:pt idx="747">
                  <c:v>363.7</c:v>
                </c:pt>
                <c:pt idx="748">
                  <c:v>364.55</c:v>
                </c:pt>
                <c:pt idx="749">
                  <c:v>364.9</c:v>
                </c:pt>
                <c:pt idx="750">
                  <c:v>365.25</c:v>
                </c:pt>
                <c:pt idx="751">
                  <c:v>365.95</c:v>
                </c:pt>
                <c:pt idx="752">
                  <c:v>366.75</c:v>
                </c:pt>
                <c:pt idx="753">
                  <c:v>367.15</c:v>
                </c:pt>
                <c:pt idx="754">
                  <c:v>367.45</c:v>
                </c:pt>
                <c:pt idx="755">
                  <c:v>368.25</c:v>
                </c:pt>
                <c:pt idx="756">
                  <c:v>369.1</c:v>
                </c:pt>
                <c:pt idx="757">
                  <c:v>369.4</c:v>
                </c:pt>
                <c:pt idx="758">
                  <c:v>369.8</c:v>
                </c:pt>
                <c:pt idx="759">
                  <c:v>370.65</c:v>
                </c:pt>
                <c:pt idx="760">
                  <c:v>371.05</c:v>
                </c:pt>
                <c:pt idx="761">
                  <c:v>371.85</c:v>
                </c:pt>
                <c:pt idx="762">
                  <c:v>372.2</c:v>
                </c:pt>
                <c:pt idx="763">
                  <c:v>372.6</c:v>
                </c:pt>
                <c:pt idx="764">
                  <c:v>373.4</c:v>
                </c:pt>
                <c:pt idx="765">
                  <c:v>373.8</c:v>
                </c:pt>
                <c:pt idx="766">
                  <c:v>374.15</c:v>
                </c:pt>
                <c:pt idx="767">
                  <c:v>374.75</c:v>
                </c:pt>
                <c:pt idx="768">
                  <c:v>375.8</c:v>
                </c:pt>
                <c:pt idx="769">
                  <c:v>376.15</c:v>
                </c:pt>
                <c:pt idx="770">
                  <c:v>376.5</c:v>
                </c:pt>
                <c:pt idx="771">
                  <c:v>377.15</c:v>
                </c:pt>
                <c:pt idx="772">
                  <c:v>378.15</c:v>
                </c:pt>
                <c:pt idx="773">
                  <c:v>378.5</c:v>
                </c:pt>
                <c:pt idx="774">
                  <c:v>378.9</c:v>
                </c:pt>
                <c:pt idx="775">
                  <c:v>379.7</c:v>
                </c:pt>
                <c:pt idx="776">
                  <c:v>380.05</c:v>
                </c:pt>
                <c:pt idx="777">
                  <c:v>380.45</c:v>
                </c:pt>
                <c:pt idx="778">
                  <c:v>381.35</c:v>
                </c:pt>
                <c:pt idx="779">
                  <c:v>381.75</c:v>
                </c:pt>
                <c:pt idx="780">
                  <c:v>382.05</c:v>
                </c:pt>
                <c:pt idx="781">
                  <c:v>382.9</c:v>
                </c:pt>
                <c:pt idx="782">
                  <c:v>383.25</c:v>
                </c:pt>
                <c:pt idx="783">
                  <c:v>383.65</c:v>
                </c:pt>
                <c:pt idx="784">
                  <c:v>384.45</c:v>
                </c:pt>
                <c:pt idx="785">
                  <c:v>385.4</c:v>
                </c:pt>
                <c:pt idx="786">
                  <c:v>386.3</c:v>
                </c:pt>
                <c:pt idx="787">
                  <c:v>386.7</c:v>
                </c:pt>
                <c:pt idx="788">
                  <c:v>387.05</c:v>
                </c:pt>
                <c:pt idx="789">
                  <c:v>387.95</c:v>
                </c:pt>
                <c:pt idx="790">
                  <c:v>388.3</c:v>
                </c:pt>
                <c:pt idx="791">
                  <c:v>388.65</c:v>
                </c:pt>
                <c:pt idx="792">
                  <c:v>389.5</c:v>
                </c:pt>
                <c:pt idx="793">
                  <c:v>389.9</c:v>
                </c:pt>
                <c:pt idx="794">
                  <c:v>390.25</c:v>
                </c:pt>
                <c:pt idx="795">
                  <c:v>391.1</c:v>
                </c:pt>
                <c:pt idx="796">
                  <c:v>391.55</c:v>
                </c:pt>
                <c:pt idx="797">
                  <c:v>392</c:v>
                </c:pt>
                <c:pt idx="798">
                  <c:v>393</c:v>
                </c:pt>
                <c:pt idx="799">
                  <c:v>393.4</c:v>
                </c:pt>
                <c:pt idx="800">
                  <c:v>393.8</c:v>
                </c:pt>
                <c:pt idx="801">
                  <c:v>394.55</c:v>
                </c:pt>
                <c:pt idx="802">
                  <c:v>395</c:v>
                </c:pt>
                <c:pt idx="803">
                  <c:v>395.4</c:v>
                </c:pt>
                <c:pt idx="804">
                  <c:v>396.25</c:v>
                </c:pt>
                <c:pt idx="805">
                  <c:v>396.65</c:v>
                </c:pt>
                <c:pt idx="806">
                  <c:v>397</c:v>
                </c:pt>
                <c:pt idx="807">
                  <c:v>397.9</c:v>
                </c:pt>
                <c:pt idx="808">
                  <c:v>398.25</c:v>
                </c:pt>
                <c:pt idx="809">
                  <c:v>398.6</c:v>
                </c:pt>
                <c:pt idx="810">
                  <c:v>399.5</c:v>
                </c:pt>
                <c:pt idx="811">
                  <c:v>399.9</c:v>
                </c:pt>
                <c:pt idx="812">
                  <c:v>400.25</c:v>
                </c:pt>
                <c:pt idx="813">
                  <c:v>401.15</c:v>
                </c:pt>
                <c:pt idx="814">
                  <c:v>401.5</c:v>
                </c:pt>
                <c:pt idx="815">
                  <c:v>401.9</c:v>
                </c:pt>
                <c:pt idx="816">
                  <c:v>402.65</c:v>
                </c:pt>
                <c:pt idx="817">
                  <c:v>403.7</c:v>
                </c:pt>
                <c:pt idx="818">
                  <c:v>404.1</c:v>
                </c:pt>
                <c:pt idx="819">
                  <c:v>404.5</c:v>
                </c:pt>
                <c:pt idx="820">
                  <c:v>405.4</c:v>
                </c:pt>
                <c:pt idx="821">
                  <c:v>405.8</c:v>
                </c:pt>
                <c:pt idx="822">
                  <c:v>406.2</c:v>
                </c:pt>
                <c:pt idx="823">
                  <c:v>407</c:v>
                </c:pt>
                <c:pt idx="824">
                  <c:v>407.35</c:v>
                </c:pt>
                <c:pt idx="825">
                  <c:v>407.75</c:v>
                </c:pt>
                <c:pt idx="826">
                  <c:v>408.55</c:v>
                </c:pt>
                <c:pt idx="827">
                  <c:v>408.95</c:v>
                </c:pt>
                <c:pt idx="828">
                  <c:v>409.35</c:v>
                </c:pt>
                <c:pt idx="829">
                  <c:v>409.95</c:v>
                </c:pt>
                <c:pt idx="830">
                  <c:v>411.05</c:v>
                </c:pt>
                <c:pt idx="831">
                  <c:v>411.4</c:v>
                </c:pt>
                <c:pt idx="832">
                  <c:v>411.8</c:v>
                </c:pt>
                <c:pt idx="833">
                  <c:v>412.4</c:v>
                </c:pt>
                <c:pt idx="834">
                  <c:v>413.4</c:v>
                </c:pt>
                <c:pt idx="835">
                  <c:v>413.8</c:v>
                </c:pt>
                <c:pt idx="836">
                  <c:v>414.2</c:v>
                </c:pt>
                <c:pt idx="837">
                  <c:v>415.05</c:v>
                </c:pt>
                <c:pt idx="838">
                  <c:v>415.45</c:v>
                </c:pt>
                <c:pt idx="839">
                  <c:v>415.8</c:v>
                </c:pt>
                <c:pt idx="840">
                  <c:v>416.65</c:v>
                </c:pt>
                <c:pt idx="841">
                  <c:v>417.05</c:v>
                </c:pt>
                <c:pt idx="842">
                  <c:v>417.4</c:v>
                </c:pt>
                <c:pt idx="843">
                  <c:v>418.2</c:v>
                </c:pt>
                <c:pt idx="844">
                  <c:v>419.3</c:v>
                </c:pt>
                <c:pt idx="845">
                  <c:v>419.7</c:v>
                </c:pt>
                <c:pt idx="846">
                  <c:v>420.1</c:v>
                </c:pt>
                <c:pt idx="847">
                  <c:v>420.8</c:v>
                </c:pt>
                <c:pt idx="848">
                  <c:v>421.7</c:v>
                </c:pt>
                <c:pt idx="849">
                  <c:v>422.6</c:v>
                </c:pt>
                <c:pt idx="850">
                  <c:v>423</c:v>
                </c:pt>
                <c:pt idx="851">
                  <c:v>423.4</c:v>
                </c:pt>
                <c:pt idx="852">
                  <c:v>424.2</c:v>
                </c:pt>
                <c:pt idx="853">
                  <c:v>424.65</c:v>
                </c:pt>
                <c:pt idx="854">
                  <c:v>425.05</c:v>
                </c:pt>
                <c:pt idx="855">
                  <c:v>425.95</c:v>
                </c:pt>
                <c:pt idx="856">
                  <c:v>426.35</c:v>
                </c:pt>
                <c:pt idx="857">
                  <c:v>426.7</c:v>
                </c:pt>
                <c:pt idx="858">
                  <c:v>427.6</c:v>
                </c:pt>
                <c:pt idx="859">
                  <c:v>427.95</c:v>
                </c:pt>
                <c:pt idx="860">
                  <c:v>428.4</c:v>
                </c:pt>
                <c:pt idx="861">
                  <c:v>429.2</c:v>
                </c:pt>
                <c:pt idx="862">
                  <c:v>429.6</c:v>
                </c:pt>
                <c:pt idx="863">
                  <c:v>430</c:v>
                </c:pt>
                <c:pt idx="864">
                  <c:v>430.85</c:v>
                </c:pt>
                <c:pt idx="865">
                  <c:v>431.25</c:v>
                </c:pt>
                <c:pt idx="866">
                  <c:v>431.65</c:v>
                </c:pt>
                <c:pt idx="867">
                  <c:v>432.5</c:v>
                </c:pt>
                <c:pt idx="868">
                  <c:v>433.45</c:v>
                </c:pt>
                <c:pt idx="869">
                  <c:v>433.9</c:v>
                </c:pt>
                <c:pt idx="870">
                  <c:v>434.3</c:v>
                </c:pt>
                <c:pt idx="871">
                  <c:v>435.15</c:v>
                </c:pt>
                <c:pt idx="872">
                  <c:v>435.55</c:v>
                </c:pt>
                <c:pt idx="873">
                  <c:v>435.95</c:v>
                </c:pt>
                <c:pt idx="874">
                  <c:v>436.65</c:v>
                </c:pt>
                <c:pt idx="875">
                  <c:v>437.1</c:v>
                </c:pt>
                <c:pt idx="876">
                  <c:v>437.5</c:v>
                </c:pt>
                <c:pt idx="877">
                  <c:v>438.25</c:v>
                </c:pt>
                <c:pt idx="878">
                  <c:v>439.35</c:v>
                </c:pt>
                <c:pt idx="879">
                  <c:v>439.75</c:v>
                </c:pt>
                <c:pt idx="880">
                  <c:v>440.15</c:v>
                </c:pt>
                <c:pt idx="881">
                  <c:v>440.85</c:v>
                </c:pt>
                <c:pt idx="882">
                  <c:v>441.4</c:v>
                </c:pt>
                <c:pt idx="883">
                  <c:v>442</c:v>
                </c:pt>
                <c:pt idx="884">
                  <c:v>442.85</c:v>
                </c:pt>
                <c:pt idx="885">
                  <c:v>443.45</c:v>
                </c:pt>
                <c:pt idx="886">
                  <c:v>444</c:v>
                </c:pt>
                <c:pt idx="887">
                  <c:v>444.85</c:v>
                </c:pt>
                <c:pt idx="888">
                  <c:v>446</c:v>
                </c:pt>
                <c:pt idx="889">
                  <c:v>446.35</c:v>
                </c:pt>
                <c:pt idx="890">
                  <c:v>446.75</c:v>
                </c:pt>
                <c:pt idx="891">
                  <c:v>447.8</c:v>
                </c:pt>
                <c:pt idx="892">
                  <c:v>448.65</c:v>
                </c:pt>
                <c:pt idx="893">
                  <c:v>449.05</c:v>
                </c:pt>
                <c:pt idx="894">
                  <c:v>449.45</c:v>
                </c:pt>
                <c:pt idx="895">
                  <c:v>450</c:v>
                </c:pt>
                <c:pt idx="896">
                  <c:v>450.9</c:v>
                </c:pt>
                <c:pt idx="897">
                  <c:v>451.3</c:v>
                </c:pt>
                <c:pt idx="898">
                  <c:v>452.15</c:v>
                </c:pt>
                <c:pt idx="899">
                  <c:v>453.05</c:v>
                </c:pt>
                <c:pt idx="900">
                  <c:v>453.45</c:v>
                </c:pt>
                <c:pt idx="901">
                  <c:v>453.85</c:v>
                </c:pt>
                <c:pt idx="902">
                  <c:v>454.7</c:v>
                </c:pt>
                <c:pt idx="903">
                  <c:v>455.1</c:v>
                </c:pt>
                <c:pt idx="904">
                  <c:v>455.5</c:v>
                </c:pt>
                <c:pt idx="905">
                  <c:v>456.2</c:v>
                </c:pt>
                <c:pt idx="906">
                  <c:v>456.75</c:v>
                </c:pt>
                <c:pt idx="907">
                  <c:v>457.2</c:v>
                </c:pt>
                <c:pt idx="908">
                  <c:v>458.25</c:v>
                </c:pt>
                <c:pt idx="909">
                  <c:v>459.3</c:v>
                </c:pt>
                <c:pt idx="910">
                  <c:v>459.75</c:v>
                </c:pt>
                <c:pt idx="911">
                  <c:v>460.2</c:v>
                </c:pt>
                <c:pt idx="912">
                  <c:v>460.85</c:v>
                </c:pt>
                <c:pt idx="913">
                  <c:v>461.8</c:v>
                </c:pt>
                <c:pt idx="914">
                  <c:v>462.35</c:v>
                </c:pt>
                <c:pt idx="915">
                  <c:v>462.8</c:v>
                </c:pt>
                <c:pt idx="916">
                  <c:v>463.7</c:v>
                </c:pt>
                <c:pt idx="917">
                  <c:v>464.7</c:v>
                </c:pt>
                <c:pt idx="918">
                  <c:v>465.15</c:v>
                </c:pt>
                <c:pt idx="919">
                  <c:v>465.6</c:v>
                </c:pt>
                <c:pt idx="920">
                  <c:v>466.45</c:v>
                </c:pt>
                <c:pt idx="921">
                  <c:v>466.85</c:v>
                </c:pt>
                <c:pt idx="922">
                  <c:v>467.25</c:v>
                </c:pt>
                <c:pt idx="923">
                  <c:v>468.05</c:v>
                </c:pt>
                <c:pt idx="924">
                  <c:v>468.55</c:v>
                </c:pt>
                <c:pt idx="925">
                  <c:v>468.95</c:v>
                </c:pt>
                <c:pt idx="926">
                  <c:v>469.8</c:v>
                </c:pt>
                <c:pt idx="927">
                  <c:v>470.25</c:v>
                </c:pt>
                <c:pt idx="928">
                  <c:v>470.7</c:v>
                </c:pt>
                <c:pt idx="929">
                  <c:v>471.6</c:v>
                </c:pt>
                <c:pt idx="930">
                  <c:v>472.3</c:v>
                </c:pt>
                <c:pt idx="931">
                  <c:v>473.2</c:v>
                </c:pt>
                <c:pt idx="932">
                  <c:v>474.25</c:v>
                </c:pt>
                <c:pt idx="933">
                  <c:v>474.65</c:v>
                </c:pt>
                <c:pt idx="934">
                  <c:v>475.1</c:v>
                </c:pt>
                <c:pt idx="935">
                  <c:v>475.95</c:v>
                </c:pt>
                <c:pt idx="936">
                  <c:v>476.35</c:v>
                </c:pt>
                <c:pt idx="937">
                  <c:v>476.75</c:v>
                </c:pt>
                <c:pt idx="938">
                  <c:v>477.35</c:v>
                </c:pt>
                <c:pt idx="939">
                  <c:v>478.3</c:v>
                </c:pt>
                <c:pt idx="940">
                  <c:v>478.7</c:v>
                </c:pt>
                <c:pt idx="941">
                  <c:v>479.1</c:v>
                </c:pt>
                <c:pt idx="942">
                  <c:v>479.7</c:v>
                </c:pt>
                <c:pt idx="943">
                  <c:v>480.7</c:v>
                </c:pt>
                <c:pt idx="944">
                  <c:v>481.55</c:v>
                </c:pt>
                <c:pt idx="945">
                  <c:v>481.95</c:v>
                </c:pt>
                <c:pt idx="946">
                  <c:v>482.35</c:v>
                </c:pt>
                <c:pt idx="947">
                  <c:v>483.15</c:v>
                </c:pt>
                <c:pt idx="948">
                  <c:v>483.6</c:v>
                </c:pt>
                <c:pt idx="949">
                  <c:v>484.05</c:v>
                </c:pt>
                <c:pt idx="950">
                  <c:v>484.85</c:v>
                </c:pt>
                <c:pt idx="951">
                  <c:v>485.35</c:v>
                </c:pt>
                <c:pt idx="952">
                  <c:v>485.9</c:v>
                </c:pt>
                <c:pt idx="953">
                  <c:v>486.95</c:v>
                </c:pt>
                <c:pt idx="954">
                  <c:v>487.55</c:v>
                </c:pt>
                <c:pt idx="955">
                  <c:v>488.1</c:v>
                </c:pt>
                <c:pt idx="956">
                  <c:v>489.2</c:v>
                </c:pt>
                <c:pt idx="957">
                  <c:v>489.65</c:v>
                </c:pt>
                <c:pt idx="958">
                  <c:v>490.1</c:v>
                </c:pt>
                <c:pt idx="959">
                  <c:v>491</c:v>
                </c:pt>
                <c:pt idx="960">
                  <c:v>491.45</c:v>
                </c:pt>
                <c:pt idx="961">
                  <c:v>491.9</c:v>
                </c:pt>
                <c:pt idx="962">
                  <c:v>492.5</c:v>
                </c:pt>
                <c:pt idx="963">
                  <c:v>493.4</c:v>
                </c:pt>
                <c:pt idx="964">
                  <c:v>493.85</c:v>
                </c:pt>
                <c:pt idx="965">
                  <c:v>494.3</c:v>
                </c:pt>
                <c:pt idx="966">
                  <c:v>495.2</c:v>
                </c:pt>
                <c:pt idx="967">
                  <c:v>495.65</c:v>
                </c:pt>
                <c:pt idx="968">
                  <c:v>496.55</c:v>
                </c:pt>
                <c:pt idx="969">
                  <c:v>497.15</c:v>
                </c:pt>
                <c:pt idx="970">
                  <c:v>498.1</c:v>
                </c:pt>
                <c:pt idx="971">
                  <c:v>499.8</c:v>
                </c:pt>
                <c:pt idx="972">
                  <c:v>500.5</c:v>
                </c:pt>
                <c:pt idx="973">
                  <c:v>501.7</c:v>
                </c:pt>
                <c:pt idx="974">
                  <c:v>502.3</c:v>
                </c:pt>
                <c:pt idx="975">
                  <c:v>503.45</c:v>
                </c:pt>
                <c:pt idx="976">
                  <c:v>504.15</c:v>
                </c:pt>
                <c:pt idx="977">
                  <c:v>505.2</c:v>
                </c:pt>
                <c:pt idx="978">
                  <c:v>505.9</c:v>
                </c:pt>
                <c:pt idx="979">
                  <c:v>507.4</c:v>
                </c:pt>
                <c:pt idx="980">
                  <c:v>508.85</c:v>
                </c:pt>
                <c:pt idx="981">
                  <c:v>509.4</c:v>
                </c:pt>
                <c:pt idx="982">
                  <c:v>510.25</c:v>
                </c:pt>
                <c:pt idx="983">
                  <c:v>512.04999999999995</c:v>
                </c:pt>
                <c:pt idx="984">
                  <c:v>513.75</c:v>
                </c:pt>
                <c:pt idx="985">
                  <c:v>514.79999999999995</c:v>
                </c:pt>
                <c:pt idx="986">
                  <c:v>515.85</c:v>
                </c:pt>
                <c:pt idx="987">
                  <c:v>516.25</c:v>
                </c:pt>
                <c:pt idx="988">
                  <c:v>516.70000000000005</c:v>
                </c:pt>
                <c:pt idx="989">
                  <c:v>517.54999999999995</c:v>
                </c:pt>
                <c:pt idx="990">
                  <c:v>518</c:v>
                </c:pt>
                <c:pt idx="991">
                  <c:v>518.45000000000005</c:v>
                </c:pt>
                <c:pt idx="992">
                  <c:v>519.20000000000005</c:v>
                </c:pt>
                <c:pt idx="993">
                  <c:v>519.75</c:v>
                </c:pt>
                <c:pt idx="994">
                  <c:v>520.70000000000005</c:v>
                </c:pt>
                <c:pt idx="995">
                  <c:v>521.15</c:v>
                </c:pt>
                <c:pt idx="996">
                  <c:v>521.6</c:v>
                </c:pt>
                <c:pt idx="997">
                  <c:v>522.4</c:v>
                </c:pt>
                <c:pt idx="998">
                  <c:v>522.85</c:v>
                </c:pt>
                <c:pt idx="999">
                  <c:v>523.29999999999995</c:v>
                </c:pt>
                <c:pt idx="1000">
                  <c:v>524.25</c:v>
                </c:pt>
                <c:pt idx="1001">
                  <c:v>524.65</c:v>
                </c:pt>
                <c:pt idx="1002">
                  <c:v>525.15</c:v>
                </c:pt>
                <c:pt idx="1003">
                  <c:v>526.15</c:v>
                </c:pt>
                <c:pt idx="1004">
                  <c:v>526.6</c:v>
                </c:pt>
                <c:pt idx="1005">
                  <c:v>527.04999999999995</c:v>
                </c:pt>
                <c:pt idx="1006">
                  <c:v>527.9</c:v>
                </c:pt>
                <c:pt idx="1007">
                  <c:v>528.35</c:v>
                </c:pt>
                <c:pt idx="1008">
                  <c:v>528.85</c:v>
                </c:pt>
                <c:pt idx="1009">
                  <c:v>530.25</c:v>
                </c:pt>
                <c:pt idx="1010">
                  <c:v>530.70000000000005</c:v>
                </c:pt>
                <c:pt idx="1011">
                  <c:v>531.15</c:v>
                </c:pt>
                <c:pt idx="1012">
                  <c:v>532</c:v>
                </c:pt>
                <c:pt idx="1013">
                  <c:v>532.45000000000005</c:v>
                </c:pt>
                <c:pt idx="1014">
                  <c:v>532.9</c:v>
                </c:pt>
                <c:pt idx="1015">
                  <c:v>533.79999999999995</c:v>
                </c:pt>
                <c:pt idx="1016">
                  <c:v>534.25</c:v>
                </c:pt>
                <c:pt idx="1017">
                  <c:v>534.70000000000005</c:v>
                </c:pt>
                <c:pt idx="1018">
                  <c:v>535.6</c:v>
                </c:pt>
                <c:pt idx="1019">
                  <c:v>536.45000000000005</c:v>
                </c:pt>
                <c:pt idx="1020">
                  <c:v>536.9</c:v>
                </c:pt>
                <c:pt idx="1021">
                  <c:v>537.35</c:v>
                </c:pt>
                <c:pt idx="1022">
                  <c:v>538.25</c:v>
                </c:pt>
                <c:pt idx="1023">
                  <c:v>538.70000000000005</c:v>
                </c:pt>
                <c:pt idx="1024">
                  <c:v>539.20000000000005</c:v>
                </c:pt>
                <c:pt idx="1025">
                  <c:v>540.35</c:v>
                </c:pt>
                <c:pt idx="1026">
                  <c:v>540.79999999999995</c:v>
                </c:pt>
                <c:pt idx="1027">
                  <c:v>541.25</c:v>
                </c:pt>
                <c:pt idx="1028">
                  <c:v>542.20000000000005</c:v>
                </c:pt>
                <c:pt idx="1029">
                  <c:v>542.65</c:v>
                </c:pt>
                <c:pt idx="1030">
                  <c:v>543.1</c:v>
                </c:pt>
                <c:pt idx="1031">
                  <c:v>544.04999999999995</c:v>
                </c:pt>
                <c:pt idx="1032">
                  <c:v>544.5</c:v>
                </c:pt>
                <c:pt idx="1033">
                  <c:v>544.95000000000005</c:v>
                </c:pt>
                <c:pt idx="1034">
                  <c:v>545.9</c:v>
                </c:pt>
                <c:pt idx="1035">
                  <c:v>546.4</c:v>
                </c:pt>
                <c:pt idx="1036">
                  <c:v>546.79999999999995</c:v>
                </c:pt>
                <c:pt idx="1037">
                  <c:v>547.65</c:v>
                </c:pt>
                <c:pt idx="1038">
                  <c:v>548.1</c:v>
                </c:pt>
                <c:pt idx="1039">
                  <c:v>548.6</c:v>
                </c:pt>
                <c:pt idx="1040">
                  <c:v>549.70000000000005</c:v>
                </c:pt>
                <c:pt idx="1041">
                  <c:v>550.15</c:v>
                </c:pt>
                <c:pt idx="1042">
                  <c:v>550.6</c:v>
                </c:pt>
                <c:pt idx="1043">
                  <c:v>551.54999999999995</c:v>
                </c:pt>
                <c:pt idx="1044">
                  <c:v>552</c:v>
                </c:pt>
                <c:pt idx="1045">
                  <c:v>552.4</c:v>
                </c:pt>
                <c:pt idx="1046">
                  <c:v>553.29999999999995</c:v>
                </c:pt>
                <c:pt idx="1047">
                  <c:v>553.75</c:v>
                </c:pt>
                <c:pt idx="1048">
                  <c:v>554.29999999999995</c:v>
                </c:pt>
                <c:pt idx="1049">
                  <c:v>555.29999999999995</c:v>
                </c:pt>
                <c:pt idx="1050">
                  <c:v>555.75</c:v>
                </c:pt>
                <c:pt idx="1051">
                  <c:v>556.4</c:v>
                </c:pt>
                <c:pt idx="1052">
                  <c:v>557.75</c:v>
                </c:pt>
                <c:pt idx="1053">
                  <c:v>558.45000000000005</c:v>
                </c:pt>
                <c:pt idx="1054">
                  <c:v>559.70000000000005</c:v>
                </c:pt>
                <c:pt idx="1055">
                  <c:v>560.35</c:v>
                </c:pt>
                <c:pt idx="1056">
                  <c:v>561.15</c:v>
                </c:pt>
                <c:pt idx="1057">
                  <c:v>562.1</c:v>
                </c:pt>
                <c:pt idx="1058">
                  <c:v>562.65</c:v>
                </c:pt>
                <c:pt idx="1059">
                  <c:v>563.45000000000005</c:v>
                </c:pt>
                <c:pt idx="1060">
                  <c:v>564.5</c:v>
                </c:pt>
                <c:pt idx="1061">
                  <c:v>565</c:v>
                </c:pt>
                <c:pt idx="1062">
                  <c:v>565.5</c:v>
                </c:pt>
                <c:pt idx="1063">
                  <c:v>566.9</c:v>
                </c:pt>
                <c:pt idx="1064">
                  <c:v>567.45000000000005</c:v>
                </c:pt>
                <c:pt idx="1065">
                  <c:v>568.6</c:v>
                </c:pt>
                <c:pt idx="1066">
                  <c:v>569.25</c:v>
                </c:pt>
                <c:pt idx="1067">
                  <c:v>570.1</c:v>
                </c:pt>
                <c:pt idx="1068">
                  <c:v>570.65</c:v>
                </c:pt>
                <c:pt idx="1069">
                  <c:v>571.65</c:v>
                </c:pt>
                <c:pt idx="1070">
                  <c:v>572.15</c:v>
                </c:pt>
                <c:pt idx="1071">
                  <c:v>573.15</c:v>
                </c:pt>
                <c:pt idx="1072">
                  <c:v>574.1</c:v>
                </c:pt>
                <c:pt idx="1073">
                  <c:v>574.6</c:v>
                </c:pt>
                <c:pt idx="1074">
                  <c:v>575.35</c:v>
                </c:pt>
                <c:pt idx="1075">
                  <c:v>576.6</c:v>
                </c:pt>
                <c:pt idx="1076">
                  <c:v>577.1</c:v>
                </c:pt>
                <c:pt idx="1077">
                  <c:v>578.04999999999995</c:v>
                </c:pt>
                <c:pt idx="1078">
                  <c:v>579.29999999999995</c:v>
                </c:pt>
                <c:pt idx="1079">
                  <c:v>579.85</c:v>
                </c:pt>
                <c:pt idx="1080">
                  <c:v>580.54999999999995</c:v>
                </c:pt>
                <c:pt idx="1081">
                  <c:v>581.70000000000005</c:v>
                </c:pt>
                <c:pt idx="1082">
                  <c:v>582.20000000000005</c:v>
                </c:pt>
                <c:pt idx="1083">
                  <c:v>583</c:v>
                </c:pt>
                <c:pt idx="1084">
                  <c:v>584.15</c:v>
                </c:pt>
                <c:pt idx="1085">
                  <c:v>584.65</c:v>
                </c:pt>
                <c:pt idx="1086">
                  <c:v>585.54999999999995</c:v>
                </c:pt>
                <c:pt idx="1087">
                  <c:v>586.6</c:v>
                </c:pt>
                <c:pt idx="1088">
                  <c:v>587.04999999999995</c:v>
                </c:pt>
                <c:pt idx="1089">
                  <c:v>587.54999999999995</c:v>
                </c:pt>
                <c:pt idx="1090">
                  <c:v>588.4</c:v>
                </c:pt>
                <c:pt idx="1091">
                  <c:v>588.95000000000005</c:v>
                </c:pt>
                <c:pt idx="1092">
                  <c:v>589.6</c:v>
                </c:pt>
                <c:pt idx="1093">
                  <c:v>590.70000000000005</c:v>
                </c:pt>
                <c:pt idx="1094">
                  <c:v>591.29999999999995</c:v>
                </c:pt>
                <c:pt idx="1095">
                  <c:v>592.29999999999995</c:v>
                </c:pt>
                <c:pt idx="1096">
                  <c:v>592.85</c:v>
                </c:pt>
                <c:pt idx="1097">
                  <c:v>593.95000000000005</c:v>
                </c:pt>
                <c:pt idx="1098">
                  <c:v>594.45000000000005</c:v>
                </c:pt>
                <c:pt idx="1099">
                  <c:v>595.15</c:v>
                </c:pt>
                <c:pt idx="1100">
                  <c:v>596.20000000000005</c:v>
                </c:pt>
                <c:pt idx="1101">
                  <c:v>596.70000000000005</c:v>
                </c:pt>
                <c:pt idx="1102">
                  <c:v>597.70000000000005</c:v>
                </c:pt>
                <c:pt idx="1103">
                  <c:v>598.75</c:v>
                </c:pt>
                <c:pt idx="1104">
                  <c:v>599.35</c:v>
                </c:pt>
                <c:pt idx="1105">
                  <c:v>600.25</c:v>
                </c:pt>
                <c:pt idx="1106">
                  <c:v>601.54999999999995</c:v>
                </c:pt>
                <c:pt idx="1107">
                  <c:v>602.1</c:v>
                </c:pt>
                <c:pt idx="1108">
                  <c:v>603.35</c:v>
                </c:pt>
                <c:pt idx="1109">
                  <c:v>604.45000000000005</c:v>
                </c:pt>
                <c:pt idx="1110">
                  <c:v>605</c:v>
                </c:pt>
                <c:pt idx="1111">
                  <c:v>606.04999999999995</c:v>
                </c:pt>
                <c:pt idx="1112">
                  <c:v>606.6</c:v>
                </c:pt>
                <c:pt idx="1113">
                  <c:v>607.54999999999995</c:v>
                </c:pt>
                <c:pt idx="1114">
                  <c:v>608.79999999999995</c:v>
                </c:pt>
                <c:pt idx="1115">
                  <c:v>609.29999999999995</c:v>
                </c:pt>
                <c:pt idx="1116">
                  <c:v>610.35</c:v>
                </c:pt>
                <c:pt idx="1117">
                  <c:v>610.79999999999995</c:v>
                </c:pt>
                <c:pt idx="1118">
                  <c:v>611.9</c:v>
                </c:pt>
                <c:pt idx="1119">
                  <c:v>612.4</c:v>
                </c:pt>
                <c:pt idx="1120">
                  <c:v>613.70000000000005</c:v>
                </c:pt>
                <c:pt idx="1121">
                  <c:v>614.75</c:v>
                </c:pt>
                <c:pt idx="1122">
                  <c:v>615.25</c:v>
                </c:pt>
                <c:pt idx="1123">
                  <c:v>615.79999999999995</c:v>
                </c:pt>
                <c:pt idx="1124">
                  <c:v>616.95000000000005</c:v>
                </c:pt>
                <c:pt idx="1125">
                  <c:v>617.5</c:v>
                </c:pt>
                <c:pt idx="1126">
                  <c:v>618.29999999999995</c:v>
                </c:pt>
                <c:pt idx="1127">
                  <c:v>619.4</c:v>
                </c:pt>
                <c:pt idx="1128">
                  <c:v>619.95000000000005</c:v>
                </c:pt>
                <c:pt idx="1129">
                  <c:v>620.5</c:v>
                </c:pt>
                <c:pt idx="1130">
                  <c:v>621.95000000000005</c:v>
                </c:pt>
                <c:pt idx="1131">
                  <c:v>622.4</c:v>
                </c:pt>
                <c:pt idx="1132">
                  <c:v>623.4</c:v>
                </c:pt>
                <c:pt idx="1133">
                  <c:v>624.4</c:v>
                </c:pt>
                <c:pt idx="1134">
                  <c:v>625.04999999999995</c:v>
                </c:pt>
                <c:pt idx="1135">
                  <c:v>625.95000000000005</c:v>
                </c:pt>
                <c:pt idx="1136">
                  <c:v>626.65</c:v>
                </c:pt>
                <c:pt idx="1137">
                  <c:v>627.5</c:v>
                </c:pt>
                <c:pt idx="1138">
                  <c:v>628.25</c:v>
                </c:pt>
                <c:pt idx="1139">
                  <c:v>629.45000000000005</c:v>
                </c:pt>
                <c:pt idx="1140">
                  <c:v>630.1</c:v>
                </c:pt>
                <c:pt idx="1141">
                  <c:v>631.1</c:v>
                </c:pt>
                <c:pt idx="1142">
                  <c:v>631.70000000000005</c:v>
                </c:pt>
                <c:pt idx="1143">
                  <c:v>632.54999999999995</c:v>
                </c:pt>
                <c:pt idx="1144">
                  <c:v>633.65</c:v>
                </c:pt>
                <c:pt idx="1145">
                  <c:v>634.65</c:v>
                </c:pt>
                <c:pt idx="1146">
                  <c:v>635.9</c:v>
                </c:pt>
                <c:pt idx="1147">
                  <c:v>636.45000000000005</c:v>
                </c:pt>
                <c:pt idx="1148">
                  <c:v>637.45000000000005</c:v>
                </c:pt>
                <c:pt idx="1149">
                  <c:v>638</c:v>
                </c:pt>
                <c:pt idx="1150">
                  <c:v>638.70000000000005</c:v>
                </c:pt>
                <c:pt idx="1151">
                  <c:v>639.85</c:v>
                </c:pt>
                <c:pt idx="1152">
                  <c:v>640.4</c:v>
                </c:pt>
                <c:pt idx="1153">
                  <c:v>641.45000000000005</c:v>
                </c:pt>
                <c:pt idx="1154">
                  <c:v>642.75</c:v>
                </c:pt>
                <c:pt idx="1155">
                  <c:v>643.25</c:v>
                </c:pt>
                <c:pt idx="1156">
                  <c:v>644.04999999999995</c:v>
                </c:pt>
                <c:pt idx="1157">
                  <c:v>645.04999999999995</c:v>
                </c:pt>
                <c:pt idx="1158">
                  <c:v>645.6</c:v>
                </c:pt>
                <c:pt idx="1159">
                  <c:v>646.45000000000005</c:v>
                </c:pt>
                <c:pt idx="1160">
                  <c:v>647.5</c:v>
                </c:pt>
                <c:pt idx="1161">
                  <c:v>648.04999999999995</c:v>
                </c:pt>
                <c:pt idx="1162">
                  <c:v>649.15</c:v>
                </c:pt>
                <c:pt idx="1163">
                  <c:v>650.20000000000005</c:v>
                </c:pt>
                <c:pt idx="1164">
                  <c:v>650.75</c:v>
                </c:pt>
                <c:pt idx="1165">
                  <c:v>651.79999999999995</c:v>
                </c:pt>
                <c:pt idx="1166">
                  <c:v>652.5</c:v>
                </c:pt>
                <c:pt idx="1167">
                  <c:v>653.4</c:v>
                </c:pt>
                <c:pt idx="1168">
                  <c:v>654.5</c:v>
                </c:pt>
                <c:pt idx="1169">
                  <c:v>655</c:v>
                </c:pt>
                <c:pt idx="1170">
                  <c:v>656</c:v>
                </c:pt>
                <c:pt idx="1171">
                  <c:v>657</c:v>
                </c:pt>
                <c:pt idx="1172">
                  <c:v>657.55</c:v>
                </c:pt>
                <c:pt idx="1173">
                  <c:v>658.55</c:v>
                </c:pt>
                <c:pt idx="1174">
                  <c:v>659.15</c:v>
                </c:pt>
                <c:pt idx="1175">
                  <c:v>659.85</c:v>
                </c:pt>
                <c:pt idx="1176">
                  <c:v>661.05</c:v>
                </c:pt>
                <c:pt idx="1177">
                  <c:v>661.5</c:v>
                </c:pt>
                <c:pt idx="1178">
                  <c:v>662.35</c:v>
                </c:pt>
                <c:pt idx="1179">
                  <c:v>663.65</c:v>
                </c:pt>
                <c:pt idx="1180">
                  <c:v>664.25</c:v>
                </c:pt>
                <c:pt idx="1181">
                  <c:v>665.2</c:v>
                </c:pt>
                <c:pt idx="1182">
                  <c:v>665.9</c:v>
                </c:pt>
                <c:pt idx="1183">
                  <c:v>666.95</c:v>
                </c:pt>
                <c:pt idx="1184">
                  <c:v>667.5</c:v>
                </c:pt>
                <c:pt idx="1185">
                  <c:v>668.55</c:v>
                </c:pt>
                <c:pt idx="1186">
                  <c:v>669.7</c:v>
                </c:pt>
                <c:pt idx="1187">
                  <c:v>670.35</c:v>
                </c:pt>
                <c:pt idx="1188">
                  <c:v>671.45</c:v>
                </c:pt>
                <c:pt idx="1189">
                  <c:v>672.05</c:v>
                </c:pt>
                <c:pt idx="1190">
                  <c:v>673.1</c:v>
                </c:pt>
                <c:pt idx="1191">
                  <c:v>673.7</c:v>
                </c:pt>
                <c:pt idx="1192">
                  <c:v>674.75</c:v>
                </c:pt>
                <c:pt idx="1193">
                  <c:v>675.4</c:v>
                </c:pt>
                <c:pt idx="1194">
                  <c:v>676.3</c:v>
                </c:pt>
                <c:pt idx="1195">
                  <c:v>676.85</c:v>
                </c:pt>
                <c:pt idx="1196">
                  <c:v>677.95</c:v>
                </c:pt>
                <c:pt idx="1197">
                  <c:v>679.1</c:v>
                </c:pt>
                <c:pt idx="1198">
                  <c:v>679.7</c:v>
                </c:pt>
                <c:pt idx="1199">
                  <c:v>680.7</c:v>
                </c:pt>
                <c:pt idx="1200">
                  <c:v>681.35</c:v>
                </c:pt>
                <c:pt idx="1201">
                  <c:v>682.35</c:v>
                </c:pt>
                <c:pt idx="1202">
                  <c:v>682.95</c:v>
                </c:pt>
                <c:pt idx="1203">
                  <c:v>683.95</c:v>
                </c:pt>
                <c:pt idx="1204">
                  <c:v>684.55</c:v>
                </c:pt>
                <c:pt idx="1205">
                  <c:v>685.55</c:v>
                </c:pt>
                <c:pt idx="1206">
                  <c:v>686.1</c:v>
                </c:pt>
                <c:pt idx="1207">
                  <c:v>687.05</c:v>
                </c:pt>
                <c:pt idx="1208">
                  <c:v>687.85</c:v>
                </c:pt>
                <c:pt idx="1209">
                  <c:v>688.7</c:v>
                </c:pt>
                <c:pt idx="1210">
                  <c:v>689.25</c:v>
                </c:pt>
                <c:pt idx="1211">
                  <c:v>690.4</c:v>
                </c:pt>
                <c:pt idx="1212">
                  <c:v>691.1</c:v>
                </c:pt>
                <c:pt idx="1213">
                  <c:v>692.15</c:v>
                </c:pt>
                <c:pt idx="1214">
                  <c:v>692.85</c:v>
                </c:pt>
                <c:pt idx="1215">
                  <c:v>693.75</c:v>
                </c:pt>
                <c:pt idx="1216">
                  <c:v>694.35</c:v>
                </c:pt>
                <c:pt idx="1217">
                  <c:v>695.4</c:v>
                </c:pt>
                <c:pt idx="1218">
                  <c:v>696.1</c:v>
                </c:pt>
                <c:pt idx="1219">
                  <c:v>696.95</c:v>
                </c:pt>
                <c:pt idx="1220">
                  <c:v>697.7</c:v>
                </c:pt>
                <c:pt idx="1221">
                  <c:v>698.75</c:v>
                </c:pt>
                <c:pt idx="1222">
                  <c:v>699.4</c:v>
                </c:pt>
                <c:pt idx="1223">
                  <c:v>700.35</c:v>
                </c:pt>
                <c:pt idx="1224">
                  <c:v>701.05</c:v>
                </c:pt>
                <c:pt idx="1225">
                  <c:v>701.8</c:v>
                </c:pt>
                <c:pt idx="1226">
                  <c:v>703.05</c:v>
                </c:pt>
                <c:pt idx="1227">
                  <c:v>703.55</c:v>
                </c:pt>
                <c:pt idx="1228">
                  <c:v>704.4</c:v>
                </c:pt>
                <c:pt idx="1229">
                  <c:v>705.55</c:v>
                </c:pt>
                <c:pt idx="1230">
                  <c:v>706.25</c:v>
                </c:pt>
                <c:pt idx="1231">
                  <c:v>707.25</c:v>
                </c:pt>
                <c:pt idx="1232">
                  <c:v>707.95</c:v>
                </c:pt>
                <c:pt idx="1233">
                  <c:v>709</c:v>
                </c:pt>
                <c:pt idx="1234">
                  <c:v>709.7</c:v>
                </c:pt>
                <c:pt idx="1235">
                  <c:v>710.5</c:v>
                </c:pt>
                <c:pt idx="1236">
                  <c:v>712.05</c:v>
                </c:pt>
                <c:pt idx="1237">
                  <c:v>712.55</c:v>
                </c:pt>
                <c:pt idx="1238">
                  <c:v>713.6</c:v>
                </c:pt>
                <c:pt idx="1239">
                  <c:v>714.15</c:v>
                </c:pt>
                <c:pt idx="1240">
                  <c:v>715.3</c:v>
                </c:pt>
                <c:pt idx="1241">
                  <c:v>715.9</c:v>
                </c:pt>
                <c:pt idx="1242">
                  <c:v>717</c:v>
                </c:pt>
                <c:pt idx="1243">
                  <c:v>717.6</c:v>
                </c:pt>
                <c:pt idx="1244">
                  <c:v>718.7</c:v>
                </c:pt>
                <c:pt idx="1245">
                  <c:v>719.2</c:v>
                </c:pt>
                <c:pt idx="1246">
                  <c:v>720.35</c:v>
                </c:pt>
                <c:pt idx="1247">
                  <c:v>720.9</c:v>
                </c:pt>
                <c:pt idx="1248">
                  <c:v>722</c:v>
                </c:pt>
                <c:pt idx="1249">
                  <c:v>722.6</c:v>
                </c:pt>
                <c:pt idx="1250">
                  <c:v>723.65</c:v>
                </c:pt>
                <c:pt idx="1251">
                  <c:v>724.2</c:v>
                </c:pt>
                <c:pt idx="1252">
                  <c:v>725.25</c:v>
                </c:pt>
                <c:pt idx="1253">
                  <c:v>725.9</c:v>
                </c:pt>
                <c:pt idx="1254">
                  <c:v>727</c:v>
                </c:pt>
                <c:pt idx="1255">
                  <c:v>727.75</c:v>
                </c:pt>
                <c:pt idx="1256">
                  <c:v>728.85</c:v>
                </c:pt>
                <c:pt idx="1257">
                  <c:v>729.35</c:v>
                </c:pt>
                <c:pt idx="1258">
                  <c:v>730.45</c:v>
                </c:pt>
                <c:pt idx="1259">
                  <c:v>731</c:v>
                </c:pt>
                <c:pt idx="1260">
                  <c:v>731.95</c:v>
                </c:pt>
                <c:pt idx="1261">
                  <c:v>733.05</c:v>
                </c:pt>
                <c:pt idx="1262">
                  <c:v>733.7</c:v>
                </c:pt>
                <c:pt idx="1263">
                  <c:v>734.7</c:v>
                </c:pt>
                <c:pt idx="1264">
                  <c:v>735.45</c:v>
                </c:pt>
                <c:pt idx="1265">
                  <c:v>736.2</c:v>
                </c:pt>
                <c:pt idx="1266">
                  <c:v>737.3</c:v>
                </c:pt>
                <c:pt idx="1267">
                  <c:v>737.9</c:v>
                </c:pt>
                <c:pt idx="1268">
                  <c:v>739.05</c:v>
                </c:pt>
                <c:pt idx="1269">
                  <c:v>739.6</c:v>
                </c:pt>
                <c:pt idx="1270">
                  <c:v>740.75</c:v>
                </c:pt>
                <c:pt idx="1271">
                  <c:v>741.3</c:v>
                </c:pt>
                <c:pt idx="1272">
                  <c:v>742.3</c:v>
                </c:pt>
                <c:pt idx="1273">
                  <c:v>743</c:v>
                </c:pt>
                <c:pt idx="1274">
                  <c:v>743.95</c:v>
                </c:pt>
                <c:pt idx="1275">
                  <c:v>744.55</c:v>
                </c:pt>
                <c:pt idx="1276">
                  <c:v>745.7</c:v>
                </c:pt>
                <c:pt idx="1277">
                  <c:v>746.2</c:v>
                </c:pt>
                <c:pt idx="1278">
                  <c:v>747.45</c:v>
                </c:pt>
                <c:pt idx="1279">
                  <c:v>748.05</c:v>
                </c:pt>
                <c:pt idx="1280">
                  <c:v>749.15</c:v>
                </c:pt>
                <c:pt idx="1281">
                  <c:v>749.75</c:v>
                </c:pt>
                <c:pt idx="1282">
                  <c:v>750.85</c:v>
                </c:pt>
                <c:pt idx="1283">
                  <c:v>751.45</c:v>
                </c:pt>
                <c:pt idx="1284">
                  <c:v>752.6</c:v>
                </c:pt>
                <c:pt idx="1285">
                  <c:v>753.15</c:v>
                </c:pt>
                <c:pt idx="1286">
                  <c:v>754.15</c:v>
                </c:pt>
                <c:pt idx="1287">
                  <c:v>754.85</c:v>
                </c:pt>
                <c:pt idx="1288">
                  <c:v>755.95</c:v>
                </c:pt>
                <c:pt idx="1289">
                  <c:v>756.7</c:v>
                </c:pt>
                <c:pt idx="1290">
                  <c:v>757.75</c:v>
                </c:pt>
                <c:pt idx="1291">
                  <c:v>758.4</c:v>
                </c:pt>
                <c:pt idx="1292">
                  <c:v>759.4</c:v>
                </c:pt>
                <c:pt idx="1293">
                  <c:v>759.95</c:v>
                </c:pt>
                <c:pt idx="1294">
                  <c:v>761</c:v>
                </c:pt>
                <c:pt idx="1295">
                  <c:v>761.65</c:v>
                </c:pt>
                <c:pt idx="1296">
                  <c:v>762.7</c:v>
                </c:pt>
                <c:pt idx="1297">
                  <c:v>763.3</c:v>
                </c:pt>
                <c:pt idx="1298">
                  <c:v>764.4</c:v>
                </c:pt>
                <c:pt idx="1299">
                  <c:v>765.05</c:v>
                </c:pt>
                <c:pt idx="1300">
                  <c:v>766.1</c:v>
                </c:pt>
                <c:pt idx="1301">
                  <c:v>766.75</c:v>
                </c:pt>
                <c:pt idx="1302">
                  <c:v>767.85</c:v>
                </c:pt>
                <c:pt idx="1303">
                  <c:v>768.4</c:v>
                </c:pt>
                <c:pt idx="1304">
                  <c:v>769.5</c:v>
                </c:pt>
                <c:pt idx="1305">
                  <c:v>770.2</c:v>
                </c:pt>
                <c:pt idx="1306">
                  <c:v>771.25</c:v>
                </c:pt>
                <c:pt idx="1307">
                  <c:v>771.9</c:v>
                </c:pt>
                <c:pt idx="1308">
                  <c:v>773.05</c:v>
                </c:pt>
                <c:pt idx="1309">
                  <c:v>773.7</c:v>
                </c:pt>
                <c:pt idx="1310">
                  <c:v>774.8</c:v>
                </c:pt>
                <c:pt idx="1311">
                  <c:v>775.55</c:v>
                </c:pt>
                <c:pt idx="1312">
                  <c:v>776.65</c:v>
                </c:pt>
                <c:pt idx="1313">
                  <c:v>777.25</c:v>
                </c:pt>
                <c:pt idx="1314">
                  <c:v>778.35</c:v>
                </c:pt>
                <c:pt idx="1315">
                  <c:v>779</c:v>
                </c:pt>
                <c:pt idx="1316">
                  <c:v>780.05</c:v>
                </c:pt>
                <c:pt idx="1317">
                  <c:v>780.7</c:v>
                </c:pt>
                <c:pt idx="1318">
                  <c:v>781.75</c:v>
                </c:pt>
                <c:pt idx="1319">
                  <c:v>782.65</c:v>
                </c:pt>
                <c:pt idx="1320">
                  <c:v>783.5</c:v>
                </c:pt>
                <c:pt idx="1321">
                  <c:v>784.6</c:v>
                </c:pt>
                <c:pt idx="1322">
                  <c:v>785.35</c:v>
                </c:pt>
                <c:pt idx="1323">
                  <c:v>786.45</c:v>
                </c:pt>
                <c:pt idx="1324">
                  <c:v>787.1</c:v>
                </c:pt>
                <c:pt idx="1325">
                  <c:v>788.1</c:v>
                </c:pt>
                <c:pt idx="1326">
                  <c:v>788.8</c:v>
                </c:pt>
                <c:pt idx="1327">
                  <c:v>789.75</c:v>
                </c:pt>
                <c:pt idx="1328">
                  <c:v>790.5</c:v>
                </c:pt>
                <c:pt idx="1329">
                  <c:v>791.5</c:v>
                </c:pt>
                <c:pt idx="1330">
                  <c:v>792.15</c:v>
                </c:pt>
                <c:pt idx="1331">
                  <c:v>793.35</c:v>
                </c:pt>
                <c:pt idx="1332">
                  <c:v>794.8</c:v>
                </c:pt>
                <c:pt idx="1333">
                  <c:v>796.75</c:v>
                </c:pt>
                <c:pt idx="1334">
                  <c:v>797.65</c:v>
                </c:pt>
                <c:pt idx="1335">
                  <c:v>799.1</c:v>
                </c:pt>
                <c:pt idx="1336">
                  <c:v>799.85</c:v>
                </c:pt>
                <c:pt idx="1337">
                  <c:v>801.9</c:v>
                </c:pt>
                <c:pt idx="1338">
                  <c:v>803.9</c:v>
                </c:pt>
                <c:pt idx="1339">
                  <c:v>804.55</c:v>
                </c:pt>
                <c:pt idx="1340">
                  <c:v>805.8</c:v>
                </c:pt>
                <c:pt idx="1341">
                  <c:v>807.15</c:v>
                </c:pt>
                <c:pt idx="1342">
                  <c:v>808.8</c:v>
                </c:pt>
                <c:pt idx="1343">
                  <c:v>810.2</c:v>
                </c:pt>
                <c:pt idx="1344">
                  <c:v>811.9</c:v>
                </c:pt>
                <c:pt idx="1345">
                  <c:v>812.65</c:v>
                </c:pt>
                <c:pt idx="1346">
                  <c:v>813.65</c:v>
                </c:pt>
                <c:pt idx="1347">
                  <c:v>814.3</c:v>
                </c:pt>
                <c:pt idx="1348">
                  <c:v>815.35</c:v>
                </c:pt>
                <c:pt idx="1349">
                  <c:v>816.1</c:v>
                </c:pt>
                <c:pt idx="1350">
                  <c:v>817.2</c:v>
                </c:pt>
                <c:pt idx="1351">
                  <c:v>818</c:v>
                </c:pt>
                <c:pt idx="1352">
                  <c:v>819.05</c:v>
                </c:pt>
                <c:pt idx="1353">
                  <c:v>819.8</c:v>
                </c:pt>
                <c:pt idx="1354">
                  <c:v>820.95</c:v>
                </c:pt>
                <c:pt idx="1355">
                  <c:v>821.75</c:v>
                </c:pt>
                <c:pt idx="1356">
                  <c:v>822.95</c:v>
                </c:pt>
                <c:pt idx="1357">
                  <c:v>823.7</c:v>
                </c:pt>
                <c:pt idx="1358">
                  <c:v>825.15</c:v>
                </c:pt>
                <c:pt idx="1359">
                  <c:v>825.85</c:v>
                </c:pt>
                <c:pt idx="1360">
                  <c:v>827.05</c:v>
                </c:pt>
                <c:pt idx="1361">
                  <c:v>827.85</c:v>
                </c:pt>
                <c:pt idx="1362">
                  <c:v>828.9</c:v>
                </c:pt>
                <c:pt idx="1363">
                  <c:v>829.6</c:v>
                </c:pt>
                <c:pt idx="1364">
                  <c:v>830.7</c:v>
                </c:pt>
                <c:pt idx="1365">
                  <c:v>831.35</c:v>
                </c:pt>
                <c:pt idx="1366">
                  <c:v>832.55</c:v>
                </c:pt>
                <c:pt idx="1367">
                  <c:v>833.1</c:v>
                </c:pt>
                <c:pt idx="1368">
                  <c:v>834.25</c:v>
                </c:pt>
                <c:pt idx="1369">
                  <c:v>834.95</c:v>
                </c:pt>
                <c:pt idx="1370">
                  <c:v>836.2</c:v>
                </c:pt>
                <c:pt idx="1371">
                  <c:v>836.8</c:v>
                </c:pt>
                <c:pt idx="1372">
                  <c:v>837.9</c:v>
                </c:pt>
                <c:pt idx="1373">
                  <c:v>838.5</c:v>
                </c:pt>
                <c:pt idx="1374">
                  <c:v>839.6</c:v>
                </c:pt>
                <c:pt idx="1375">
                  <c:v>840.3</c:v>
                </c:pt>
                <c:pt idx="1376">
                  <c:v>841.35</c:v>
                </c:pt>
                <c:pt idx="1377">
                  <c:v>842.15</c:v>
                </c:pt>
                <c:pt idx="1378">
                  <c:v>843.1</c:v>
                </c:pt>
                <c:pt idx="1379">
                  <c:v>844.4</c:v>
                </c:pt>
                <c:pt idx="1380">
                  <c:v>845.15</c:v>
                </c:pt>
                <c:pt idx="1381">
                  <c:v>846.1</c:v>
                </c:pt>
                <c:pt idx="1382">
                  <c:v>847.45</c:v>
                </c:pt>
                <c:pt idx="1383">
                  <c:v>848.05</c:v>
                </c:pt>
                <c:pt idx="1384">
                  <c:v>849.1</c:v>
                </c:pt>
                <c:pt idx="1385">
                  <c:v>849.75</c:v>
                </c:pt>
                <c:pt idx="1386">
                  <c:v>851</c:v>
                </c:pt>
                <c:pt idx="1387">
                  <c:v>851.95</c:v>
                </c:pt>
                <c:pt idx="1388">
                  <c:v>852.65</c:v>
                </c:pt>
                <c:pt idx="1389">
                  <c:v>853.55</c:v>
                </c:pt>
                <c:pt idx="1390">
                  <c:v>854.2</c:v>
                </c:pt>
                <c:pt idx="1391">
                  <c:v>855.15</c:v>
                </c:pt>
                <c:pt idx="1392">
                  <c:v>856</c:v>
                </c:pt>
                <c:pt idx="1393">
                  <c:v>857.05</c:v>
                </c:pt>
                <c:pt idx="1394">
                  <c:v>857.85</c:v>
                </c:pt>
                <c:pt idx="1395">
                  <c:v>858.8</c:v>
                </c:pt>
                <c:pt idx="1396">
                  <c:v>859.55</c:v>
                </c:pt>
                <c:pt idx="1397">
                  <c:v>860.65</c:v>
                </c:pt>
                <c:pt idx="1398">
                  <c:v>861.45</c:v>
                </c:pt>
                <c:pt idx="1399">
                  <c:v>862.45</c:v>
                </c:pt>
                <c:pt idx="1400">
                  <c:v>863.15</c:v>
                </c:pt>
                <c:pt idx="1401">
                  <c:v>864.3</c:v>
                </c:pt>
                <c:pt idx="1402">
                  <c:v>865.05</c:v>
                </c:pt>
                <c:pt idx="1403">
                  <c:v>866.1</c:v>
                </c:pt>
                <c:pt idx="1404">
                  <c:v>866.95</c:v>
                </c:pt>
                <c:pt idx="1405">
                  <c:v>868</c:v>
                </c:pt>
                <c:pt idx="1406">
                  <c:v>868.75</c:v>
                </c:pt>
                <c:pt idx="1407">
                  <c:v>869.65</c:v>
                </c:pt>
                <c:pt idx="1408">
                  <c:v>870.4</c:v>
                </c:pt>
                <c:pt idx="1409">
                  <c:v>871.45</c:v>
                </c:pt>
                <c:pt idx="1410">
                  <c:v>872.3</c:v>
                </c:pt>
                <c:pt idx="1411">
                  <c:v>873.3</c:v>
                </c:pt>
                <c:pt idx="1412">
                  <c:v>874</c:v>
                </c:pt>
                <c:pt idx="1413">
                  <c:v>874.75</c:v>
                </c:pt>
                <c:pt idx="1414">
                  <c:v>875.9</c:v>
                </c:pt>
                <c:pt idx="1415">
                  <c:v>876.5</c:v>
                </c:pt>
                <c:pt idx="1416">
                  <c:v>877.65</c:v>
                </c:pt>
                <c:pt idx="1417">
                  <c:v>878.25</c:v>
                </c:pt>
                <c:pt idx="1418">
                  <c:v>879.4</c:v>
                </c:pt>
                <c:pt idx="1419">
                  <c:v>879.95</c:v>
                </c:pt>
                <c:pt idx="1420">
                  <c:v>880.9</c:v>
                </c:pt>
                <c:pt idx="1421">
                  <c:v>882.3</c:v>
                </c:pt>
                <c:pt idx="1422">
                  <c:v>883.15</c:v>
                </c:pt>
                <c:pt idx="1423">
                  <c:v>884.2</c:v>
                </c:pt>
                <c:pt idx="1424">
                  <c:v>884.85</c:v>
                </c:pt>
                <c:pt idx="1425">
                  <c:v>885.95</c:v>
                </c:pt>
                <c:pt idx="1426">
                  <c:v>886.6</c:v>
                </c:pt>
                <c:pt idx="1427">
                  <c:v>887.65</c:v>
                </c:pt>
                <c:pt idx="1428">
                  <c:v>888.4</c:v>
                </c:pt>
                <c:pt idx="1429">
                  <c:v>889.3</c:v>
                </c:pt>
                <c:pt idx="1430">
                  <c:v>890.15</c:v>
                </c:pt>
                <c:pt idx="1431">
                  <c:v>891.05</c:v>
                </c:pt>
                <c:pt idx="1432">
                  <c:v>891.75</c:v>
                </c:pt>
                <c:pt idx="1433">
                  <c:v>892.6</c:v>
                </c:pt>
                <c:pt idx="1434">
                  <c:v>893.9</c:v>
                </c:pt>
                <c:pt idx="1435">
                  <c:v>894.5</c:v>
                </c:pt>
                <c:pt idx="1436">
                  <c:v>895.65</c:v>
                </c:pt>
                <c:pt idx="1437">
                  <c:v>896.25</c:v>
                </c:pt>
                <c:pt idx="1438">
                  <c:v>897.4</c:v>
                </c:pt>
                <c:pt idx="1439">
                  <c:v>898</c:v>
                </c:pt>
                <c:pt idx="1440">
                  <c:v>899.15</c:v>
                </c:pt>
                <c:pt idx="1441">
                  <c:v>899.75</c:v>
                </c:pt>
                <c:pt idx="1442">
                  <c:v>900.85</c:v>
                </c:pt>
                <c:pt idx="1443">
                  <c:v>901.85</c:v>
                </c:pt>
                <c:pt idx="1444">
                  <c:v>902.55</c:v>
                </c:pt>
                <c:pt idx="1445">
                  <c:v>903.45</c:v>
                </c:pt>
                <c:pt idx="1446">
                  <c:v>904.2</c:v>
                </c:pt>
                <c:pt idx="1447">
                  <c:v>905.25</c:v>
                </c:pt>
                <c:pt idx="1448">
                  <c:v>905.95</c:v>
                </c:pt>
                <c:pt idx="1449">
                  <c:v>906.95</c:v>
                </c:pt>
                <c:pt idx="1450">
                  <c:v>907.85</c:v>
                </c:pt>
                <c:pt idx="1451">
                  <c:v>908.9</c:v>
                </c:pt>
                <c:pt idx="1452">
                  <c:v>909.6</c:v>
                </c:pt>
                <c:pt idx="1453">
                  <c:v>910.6</c:v>
                </c:pt>
                <c:pt idx="1454">
                  <c:v>911.5</c:v>
                </c:pt>
                <c:pt idx="1455">
                  <c:v>912.4</c:v>
                </c:pt>
                <c:pt idx="1456">
                  <c:v>913.25</c:v>
                </c:pt>
                <c:pt idx="1457">
                  <c:v>914.15</c:v>
                </c:pt>
                <c:pt idx="1458">
                  <c:v>915.35</c:v>
                </c:pt>
                <c:pt idx="1459">
                  <c:v>916.45</c:v>
                </c:pt>
                <c:pt idx="1460">
                  <c:v>917.3</c:v>
                </c:pt>
                <c:pt idx="1461">
                  <c:v>918.35</c:v>
                </c:pt>
                <c:pt idx="1462">
                  <c:v>919.1</c:v>
                </c:pt>
                <c:pt idx="1463">
                  <c:v>920.2</c:v>
                </c:pt>
                <c:pt idx="1464">
                  <c:v>920.95</c:v>
                </c:pt>
                <c:pt idx="1465">
                  <c:v>921.9</c:v>
                </c:pt>
                <c:pt idx="1466">
                  <c:v>922.75</c:v>
                </c:pt>
                <c:pt idx="1467">
                  <c:v>923.7</c:v>
                </c:pt>
                <c:pt idx="1468">
                  <c:v>924.4</c:v>
                </c:pt>
                <c:pt idx="1469">
                  <c:v>925.45</c:v>
                </c:pt>
                <c:pt idx="1470">
                  <c:v>926.3</c:v>
                </c:pt>
                <c:pt idx="1471">
                  <c:v>927.3</c:v>
                </c:pt>
                <c:pt idx="1472">
                  <c:v>928.1</c:v>
                </c:pt>
                <c:pt idx="1473">
                  <c:v>929.1</c:v>
                </c:pt>
                <c:pt idx="1474">
                  <c:v>930</c:v>
                </c:pt>
                <c:pt idx="1475">
                  <c:v>931.25</c:v>
                </c:pt>
                <c:pt idx="1476">
                  <c:v>931.95</c:v>
                </c:pt>
                <c:pt idx="1477">
                  <c:v>932.95</c:v>
                </c:pt>
                <c:pt idx="1478">
                  <c:v>933.85</c:v>
                </c:pt>
                <c:pt idx="1479">
                  <c:v>934.85</c:v>
                </c:pt>
                <c:pt idx="1480">
                  <c:v>935.6</c:v>
                </c:pt>
                <c:pt idx="1481">
                  <c:v>936.55</c:v>
                </c:pt>
                <c:pt idx="1482">
                  <c:v>937.4</c:v>
                </c:pt>
                <c:pt idx="1483">
                  <c:v>938.4</c:v>
                </c:pt>
                <c:pt idx="1484">
                  <c:v>939.15</c:v>
                </c:pt>
                <c:pt idx="1485">
                  <c:v>940.25</c:v>
                </c:pt>
                <c:pt idx="1486">
                  <c:v>940.95</c:v>
                </c:pt>
                <c:pt idx="1487">
                  <c:v>942.05</c:v>
                </c:pt>
                <c:pt idx="1488">
                  <c:v>942.75</c:v>
                </c:pt>
                <c:pt idx="1489">
                  <c:v>943.7</c:v>
                </c:pt>
                <c:pt idx="1490">
                  <c:v>944.45</c:v>
                </c:pt>
                <c:pt idx="1491">
                  <c:v>945.5</c:v>
                </c:pt>
                <c:pt idx="1492">
                  <c:v>946.55</c:v>
                </c:pt>
                <c:pt idx="1493">
                  <c:v>947.2</c:v>
                </c:pt>
                <c:pt idx="1494">
                  <c:v>948.4</c:v>
                </c:pt>
                <c:pt idx="1495">
                  <c:v>949.05</c:v>
                </c:pt>
                <c:pt idx="1496">
                  <c:v>950.25</c:v>
                </c:pt>
                <c:pt idx="1497">
                  <c:v>950.9</c:v>
                </c:pt>
                <c:pt idx="1498">
                  <c:v>952</c:v>
                </c:pt>
                <c:pt idx="1499">
                  <c:v>952.7</c:v>
                </c:pt>
                <c:pt idx="1500">
                  <c:v>953.85</c:v>
                </c:pt>
                <c:pt idx="1501">
                  <c:v>954.45</c:v>
                </c:pt>
                <c:pt idx="1502">
                  <c:v>955.6</c:v>
                </c:pt>
                <c:pt idx="1503">
                  <c:v>956.25</c:v>
                </c:pt>
                <c:pt idx="1504">
                  <c:v>957.45</c:v>
                </c:pt>
                <c:pt idx="1505">
                  <c:v>958.05</c:v>
                </c:pt>
                <c:pt idx="1506">
                  <c:v>959.15</c:v>
                </c:pt>
                <c:pt idx="1507">
                  <c:v>959.85</c:v>
                </c:pt>
                <c:pt idx="1508">
                  <c:v>961.05</c:v>
                </c:pt>
                <c:pt idx="1509">
                  <c:v>961.65</c:v>
                </c:pt>
                <c:pt idx="1510">
                  <c:v>962.85</c:v>
                </c:pt>
                <c:pt idx="1511">
                  <c:v>963.5</c:v>
                </c:pt>
                <c:pt idx="1512">
                  <c:v>964.65</c:v>
                </c:pt>
                <c:pt idx="1513">
                  <c:v>965.3</c:v>
                </c:pt>
                <c:pt idx="1514">
                  <c:v>966.5</c:v>
                </c:pt>
                <c:pt idx="1515">
                  <c:v>967.1</c:v>
                </c:pt>
                <c:pt idx="1516">
                  <c:v>968.25</c:v>
                </c:pt>
                <c:pt idx="1517">
                  <c:v>968.9</c:v>
                </c:pt>
                <c:pt idx="1518">
                  <c:v>970.15</c:v>
                </c:pt>
                <c:pt idx="1519">
                  <c:v>970.8</c:v>
                </c:pt>
                <c:pt idx="1520">
                  <c:v>972</c:v>
                </c:pt>
                <c:pt idx="1521">
                  <c:v>972.65</c:v>
                </c:pt>
                <c:pt idx="1522">
                  <c:v>973.85</c:v>
                </c:pt>
                <c:pt idx="1523">
                  <c:v>974.5</c:v>
                </c:pt>
                <c:pt idx="1524">
                  <c:v>975.65</c:v>
                </c:pt>
                <c:pt idx="1525">
                  <c:v>976.3</c:v>
                </c:pt>
                <c:pt idx="1526">
                  <c:v>977.45</c:v>
                </c:pt>
                <c:pt idx="1527">
                  <c:v>978.1</c:v>
                </c:pt>
                <c:pt idx="1528">
                  <c:v>979.25</c:v>
                </c:pt>
                <c:pt idx="1529">
                  <c:v>980</c:v>
                </c:pt>
                <c:pt idx="1530">
                  <c:v>981.2</c:v>
                </c:pt>
                <c:pt idx="1531">
                  <c:v>981.85</c:v>
                </c:pt>
                <c:pt idx="1532">
                  <c:v>983</c:v>
                </c:pt>
                <c:pt idx="1533">
                  <c:v>983.6</c:v>
                </c:pt>
                <c:pt idx="1534">
                  <c:v>984.85</c:v>
                </c:pt>
                <c:pt idx="1535">
                  <c:v>985.55</c:v>
                </c:pt>
                <c:pt idx="1536">
                  <c:v>986.7</c:v>
                </c:pt>
                <c:pt idx="1537">
                  <c:v>987.35</c:v>
                </c:pt>
                <c:pt idx="1538">
                  <c:v>988.65</c:v>
                </c:pt>
                <c:pt idx="1539">
                  <c:v>989.35</c:v>
                </c:pt>
                <c:pt idx="1540">
                  <c:v>990.6</c:v>
                </c:pt>
                <c:pt idx="1541">
                  <c:v>991.25</c:v>
                </c:pt>
                <c:pt idx="1542">
                  <c:v>992.45</c:v>
                </c:pt>
                <c:pt idx="1543">
                  <c:v>993.1</c:v>
                </c:pt>
                <c:pt idx="1544">
                  <c:v>994.35</c:v>
                </c:pt>
                <c:pt idx="1545">
                  <c:v>995.45</c:v>
                </c:pt>
                <c:pt idx="1546">
                  <c:v>996.8</c:v>
                </c:pt>
                <c:pt idx="1547">
                  <c:v>997.5</c:v>
                </c:pt>
                <c:pt idx="1548">
                  <c:v>998.65</c:v>
                </c:pt>
                <c:pt idx="1549">
                  <c:v>999.35</c:v>
                </c:pt>
                <c:pt idx="1550">
                  <c:v>1000.55</c:v>
                </c:pt>
                <c:pt idx="1551">
                  <c:v>1001.25</c:v>
                </c:pt>
                <c:pt idx="1552">
                  <c:v>1002.5</c:v>
                </c:pt>
                <c:pt idx="1553">
                  <c:v>1003.15</c:v>
                </c:pt>
                <c:pt idx="1554">
                  <c:v>1004.55</c:v>
                </c:pt>
                <c:pt idx="1555">
                  <c:v>1005.25</c:v>
                </c:pt>
                <c:pt idx="1556">
                  <c:v>1006.45</c:v>
                </c:pt>
                <c:pt idx="1557">
                  <c:v>1007.1</c:v>
                </c:pt>
                <c:pt idx="1558">
                  <c:v>1008.5</c:v>
                </c:pt>
                <c:pt idx="1559">
                  <c:v>1009.1</c:v>
                </c:pt>
                <c:pt idx="1560">
                  <c:v>1010.35</c:v>
                </c:pt>
                <c:pt idx="1561">
                  <c:v>1011.05</c:v>
                </c:pt>
                <c:pt idx="1562">
                  <c:v>1012.2</c:v>
                </c:pt>
                <c:pt idx="1563">
                  <c:v>1012.9</c:v>
                </c:pt>
                <c:pt idx="1564">
                  <c:v>1014.1</c:v>
                </c:pt>
                <c:pt idx="1565">
                  <c:v>1014.8</c:v>
                </c:pt>
                <c:pt idx="1566">
                  <c:v>1016.2</c:v>
                </c:pt>
                <c:pt idx="1567">
                  <c:v>1016.9</c:v>
                </c:pt>
                <c:pt idx="1568">
                  <c:v>1018.3</c:v>
                </c:pt>
                <c:pt idx="1569">
                  <c:v>1018.95</c:v>
                </c:pt>
                <c:pt idx="1570">
                  <c:v>1020.35</c:v>
                </c:pt>
                <c:pt idx="1571">
                  <c:v>1020.95</c:v>
                </c:pt>
                <c:pt idx="1572">
                  <c:v>1022.35</c:v>
                </c:pt>
                <c:pt idx="1573">
                  <c:v>1022.95</c:v>
                </c:pt>
                <c:pt idx="1574">
                  <c:v>1024.45</c:v>
                </c:pt>
                <c:pt idx="1575">
                  <c:v>1025.05</c:v>
                </c:pt>
                <c:pt idx="1576">
                  <c:v>1026.3</c:v>
                </c:pt>
                <c:pt idx="1577">
                  <c:v>1027</c:v>
                </c:pt>
                <c:pt idx="1578">
                  <c:v>1028.1500000000001</c:v>
                </c:pt>
                <c:pt idx="1579">
                  <c:v>1028.8499999999999</c:v>
                </c:pt>
                <c:pt idx="1580">
                  <c:v>1030.05</c:v>
                </c:pt>
                <c:pt idx="1581">
                  <c:v>1030.75</c:v>
                </c:pt>
                <c:pt idx="1582">
                  <c:v>1031.95</c:v>
                </c:pt>
                <c:pt idx="1583">
                  <c:v>1032.6500000000001</c:v>
                </c:pt>
                <c:pt idx="1584">
                  <c:v>1034.05</c:v>
                </c:pt>
                <c:pt idx="1585">
                  <c:v>1034.75</c:v>
                </c:pt>
                <c:pt idx="1586">
                  <c:v>1036</c:v>
                </c:pt>
                <c:pt idx="1587">
                  <c:v>1036.75</c:v>
                </c:pt>
                <c:pt idx="1588">
                  <c:v>1038.05</c:v>
                </c:pt>
                <c:pt idx="1589">
                  <c:v>1038.75</c:v>
                </c:pt>
                <c:pt idx="1590">
                  <c:v>1040</c:v>
                </c:pt>
                <c:pt idx="1591">
                  <c:v>1040.75</c:v>
                </c:pt>
                <c:pt idx="1592">
                  <c:v>1042.1500000000001</c:v>
                </c:pt>
                <c:pt idx="1593">
                  <c:v>1042.8499999999999</c:v>
                </c:pt>
                <c:pt idx="1594">
                  <c:v>1044.2</c:v>
                </c:pt>
                <c:pt idx="1595">
                  <c:v>1044.95</c:v>
                </c:pt>
                <c:pt idx="1596">
                  <c:v>1046.25</c:v>
                </c:pt>
                <c:pt idx="1597">
                  <c:v>1046.95</c:v>
                </c:pt>
                <c:pt idx="1598">
                  <c:v>1048.25</c:v>
                </c:pt>
                <c:pt idx="1599">
                  <c:v>1049.05</c:v>
                </c:pt>
                <c:pt idx="1600">
                  <c:v>1050.3499999999999</c:v>
                </c:pt>
                <c:pt idx="1601">
                  <c:v>1051.05</c:v>
                </c:pt>
                <c:pt idx="1602">
                  <c:v>1052.3499999999999</c:v>
                </c:pt>
                <c:pt idx="1603">
                  <c:v>1053</c:v>
                </c:pt>
                <c:pt idx="1604">
                  <c:v>1054.3499999999999</c:v>
                </c:pt>
                <c:pt idx="1605">
                  <c:v>1055.1500000000001</c:v>
                </c:pt>
                <c:pt idx="1606">
                  <c:v>1056.4000000000001</c:v>
                </c:pt>
                <c:pt idx="1607">
                  <c:v>1057.05</c:v>
                </c:pt>
                <c:pt idx="1608">
                  <c:v>1058.4000000000001</c:v>
                </c:pt>
                <c:pt idx="1609">
                  <c:v>1059.1500000000001</c:v>
                </c:pt>
                <c:pt idx="1610">
                  <c:v>1060.45</c:v>
                </c:pt>
                <c:pt idx="1611">
                  <c:v>1061.2</c:v>
                </c:pt>
                <c:pt idx="1612">
                  <c:v>1062.5</c:v>
                </c:pt>
                <c:pt idx="1613">
                  <c:v>1063.25</c:v>
                </c:pt>
                <c:pt idx="1614">
                  <c:v>1064.7</c:v>
                </c:pt>
                <c:pt idx="1615">
                  <c:v>1065.4000000000001</c:v>
                </c:pt>
                <c:pt idx="1616">
                  <c:v>1066.8</c:v>
                </c:pt>
                <c:pt idx="1617">
                  <c:v>1067.55</c:v>
                </c:pt>
                <c:pt idx="1618">
                  <c:v>1068.95</c:v>
                </c:pt>
                <c:pt idx="1619">
                  <c:v>1069.6500000000001</c:v>
                </c:pt>
                <c:pt idx="1620">
                  <c:v>1071.05</c:v>
                </c:pt>
                <c:pt idx="1621">
                  <c:v>1071.75</c:v>
                </c:pt>
                <c:pt idx="1622">
                  <c:v>1073.2</c:v>
                </c:pt>
                <c:pt idx="1623">
                  <c:v>1073.95</c:v>
                </c:pt>
                <c:pt idx="1624">
                  <c:v>1075.25</c:v>
                </c:pt>
                <c:pt idx="1625">
                  <c:v>1076</c:v>
                </c:pt>
                <c:pt idx="1626">
                  <c:v>1077.3499999999999</c:v>
                </c:pt>
                <c:pt idx="1627">
                  <c:v>1078.05</c:v>
                </c:pt>
                <c:pt idx="1628">
                  <c:v>1079.5</c:v>
                </c:pt>
                <c:pt idx="1629">
                  <c:v>1080.3</c:v>
                </c:pt>
                <c:pt idx="1630">
                  <c:v>1081.5999999999999</c:v>
                </c:pt>
                <c:pt idx="1631">
                  <c:v>1082.3499999999999</c:v>
                </c:pt>
                <c:pt idx="1632">
                  <c:v>1083.8499999999999</c:v>
                </c:pt>
                <c:pt idx="1633">
                  <c:v>1084.7</c:v>
                </c:pt>
                <c:pt idx="1634">
                  <c:v>1086.0999999999999</c:v>
                </c:pt>
                <c:pt idx="1635">
                  <c:v>1086.8499999999999</c:v>
                </c:pt>
                <c:pt idx="1636">
                  <c:v>1088.1500000000001</c:v>
                </c:pt>
                <c:pt idx="1637">
                  <c:v>1088.9000000000001</c:v>
                </c:pt>
                <c:pt idx="1638">
                  <c:v>1090.25</c:v>
                </c:pt>
                <c:pt idx="1639">
                  <c:v>1091.05</c:v>
                </c:pt>
                <c:pt idx="1640">
                  <c:v>1092.3499999999999</c:v>
                </c:pt>
                <c:pt idx="1641">
                  <c:v>1093.25</c:v>
                </c:pt>
                <c:pt idx="1642">
                  <c:v>1094.5999999999999</c:v>
                </c:pt>
                <c:pt idx="1643">
                  <c:v>1095.4000000000001</c:v>
                </c:pt>
                <c:pt idx="1644">
                  <c:v>1096.5999999999999</c:v>
                </c:pt>
                <c:pt idx="1645">
                  <c:v>1097.4000000000001</c:v>
                </c:pt>
                <c:pt idx="1646">
                  <c:v>1098.7</c:v>
                </c:pt>
                <c:pt idx="1647">
                  <c:v>1099.5999999999999</c:v>
                </c:pt>
                <c:pt idx="1648">
                  <c:v>1101</c:v>
                </c:pt>
                <c:pt idx="1649">
                  <c:v>1101.7</c:v>
                </c:pt>
                <c:pt idx="1650">
                  <c:v>1102.95</c:v>
                </c:pt>
                <c:pt idx="1651">
                  <c:v>1103.7</c:v>
                </c:pt>
                <c:pt idx="1652">
                  <c:v>1104.9000000000001</c:v>
                </c:pt>
                <c:pt idx="1653">
                  <c:v>1105.75</c:v>
                </c:pt>
                <c:pt idx="1654">
                  <c:v>1107.05</c:v>
                </c:pt>
                <c:pt idx="1655">
                  <c:v>1107.8</c:v>
                </c:pt>
                <c:pt idx="1656">
                  <c:v>1109.1500000000001</c:v>
                </c:pt>
                <c:pt idx="1657">
                  <c:v>1109.9000000000001</c:v>
                </c:pt>
                <c:pt idx="1658">
                  <c:v>1111.25</c:v>
                </c:pt>
                <c:pt idx="1659">
                  <c:v>1111.95</c:v>
                </c:pt>
                <c:pt idx="1660">
                  <c:v>1113.3499999999999</c:v>
                </c:pt>
                <c:pt idx="1661">
                  <c:v>1114.0999999999999</c:v>
                </c:pt>
                <c:pt idx="1662">
                  <c:v>1115.55</c:v>
                </c:pt>
                <c:pt idx="1663">
                  <c:v>1116.3499999999999</c:v>
                </c:pt>
                <c:pt idx="1664">
                  <c:v>1117.7</c:v>
                </c:pt>
                <c:pt idx="1665">
                  <c:v>1118.6500000000001</c:v>
                </c:pt>
                <c:pt idx="1666">
                  <c:v>1120.0999999999999</c:v>
                </c:pt>
                <c:pt idx="1667">
                  <c:v>1121</c:v>
                </c:pt>
                <c:pt idx="1668">
                  <c:v>1122.45</c:v>
                </c:pt>
                <c:pt idx="1669">
                  <c:v>1123.45</c:v>
                </c:pt>
                <c:pt idx="1670">
                  <c:v>1125.1500000000001</c:v>
                </c:pt>
                <c:pt idx="1671">
                  <c:v>1125.95</c:v>
                </c:pt>
                <c:pt idx="1672">
                  <c:v>1127.3</c:v>
                </c:pt>
                <c:pt idx="1673">
                  <c:v>1127.95</c:v>
                </c:pt>
                <c:pt idx="1674">
                  <c:v>1129.25</c:v>
                </c:pt>
                <c:pt idx="1675">
                  <c:v>1130.0999999999999</c:v>
                </c:pt>
                <c:pt idx="1676">
                  <c:v>1131.55</c:v>
                </c:pt>
                <c:pt idx="1677">
                  <c:v>1132.3499999999999</c:v>
                </c:pt>
                <c:pt idx="1678">
                  <c:v>1133.6500000000001</c:v>
                </c:pt>
                <c:pt idx="1679">
                  <c:v>1134.4000000000001</c:v>
                </c:pt>
                <c:pt idx="1680">
                  <c:v>1135.75</c:v>
                </c:pt>
                <c:pt idx="1681">
                  <c:v>1136.55</c:v>
                </c:pt>
                <c:pt idx="1682">
                  <c:v>1137.8499999999999</c:v>
                </c:pt>
                <c:pt idx="1683">
                  <c:v>1138.55</c:v>
                </c:pt>
                <c:pt idx="1684">
                  <c:v>1139.8499999999999</c:v>
                </c:pt>
                <c:pt idx="1685">
                  <c:v>1140.5999999999999</c:v>
                </c:pt>
                <c:pt idx="1686">
                  <c:v>1141.95</c:v>
                </c:pt>
                <c:pt idx="1687">
                  <c:v>1142.75</c:v>
                </c:pt>
                <c:pt idx="1688">
                  <c:v>1144.0999999999999</c:v>
                </c:pt>
                <c:pt idx="1689">
                  <c:v>1144.8499999999999</c:v>
                </c:pt>
                <c:pt idx="1690">
                  <c:v>1146.05</c:v>
                </c:pt>
                <c:pt idx="1691">
                  <c:v>1146.75</c:v>
                </c:pt>
                <c:pt idx="1692">
                  <c:v>1148.25</c:v>
                </c:pt>
                <c:pt idx="1693">
                  <c:v>1149.0999999999999</c:v>
                </c:pt>
                <c:pt idx="1694">
                  <c:v>1151.05</c:v>
                </c:pt>
                <c:pt idx="1695">
                  <c:v>1151.9000000000001</c:v>
                </c:pt>
                <c:pt idx="1696">
                  <c:v>1153.3499999999999</c:v>
                </c:pt>
                <c:pt idx="1697">
                  <c:v>1155.0999999999999</c:v>
                </c:pt>
                <c:pt idx="1698">
                  <c:v>1157.5</c:v>
                </c:pt>
                <c:pt idx="1699">
                  <c:v>1159.1500000000001</c:v>
                </c:pt>
                <c:pt idx="1700">
                  <c:v>1161.4000000000001</c:v>
                </c:pt>
                <c:pt idx="1701">
                  <c:v>1163.0999999999999</c:v>
                </c:pt>
                <c:pt idx="1702">
                  <c:v>1164.8499999999999</c:v>
                </c:pt>
                <c:pt idx="1703">
                  <c:v>1167.05</c:v>
                </c:pt>
                <c:pt idx="1704">
                  <c:v>1168.9000000000001</c:v>
                </c:pt>
                <c:pt idx="1705">
                  <c:v>1170.8</c:v>
                </c:pt>
                <c:pt idx="1706">
                  <c:v>1172.25</c:v>
                </c:pt>
                <c:pt idx="1707">
                  <c:v>1173</c:v>
                </c:pt>
                <c:pt idx="1708">
                  <c:v>1174.3</c:v>
                </c:pt>
                <c:pt idx="1709">
                  <c:v>1175.0999999999999</c:v>
                </c:pt>
                <c:pt idx="1710">
                  <c:v>1176.4000000000001</c:v>
                </c:pt>
                <c:pt idx="1711">
                  <c:v>1177.3</c:v>
                </c:pt>
                <c:pt idx="1712">
                  <c:v>1178.9000000000001</c:v>
                </c:pt>
                <c:pt idx="1713">
                  <c:v>1179.6500000000001</c:v>
                </c:pt>
                <c:pt idx="1714">
                  <c:v>1180.95</c:v>
                </c:pt>
                <c:pt idx="1715">
                  <c:v>1181.8</c:v>
                </c:pt>
                <c:pt idx="1716">
                  <c:v>1183.1500000000001</c:v>
                </c:pt>
                <c:pt idx="1717">
                  <c:v>1184</c:v>
                </c:pt>
                <c:pt idx="1718">
                  <c:v>1185.3499999999999</c:v>
                </c:pt>
                <c:pt idx="1719">
                  <c:v>1186.0999999999999</c:v>
                </c:pt>
                <c:pt idx="1720">
                  <c:v>1187.3499999999999</c:v>
                </c:pt>
                <c:pt idx="1721">
                  <c:v>1188.1500000000001</c:v>
                </c:pt>
                <c:pt idx="1722">
                  <c:v>1189.4000000000001</c:v>
                </c:pt>
                <c:pt idx="1723">
                  <c:v>1190.25</c:v>
                </c:pt>
                <c:pt idx="1724">
                  <c:v>1191.7</c:v>
                </c:pt>
                <c:pt idx="1725">
                  <c:v>1192.5</c:v>
                </c:pt>
                <c:pt idx="1726">
                  <c:v>1194.1500000000001</c:v>
                </c:pt>
                <c:pt idx="1727">
                  <c:v>1195.55</c:v>
                </c:pt>
                <c:pt idx="1728">
                  <c:v>1197.0999999999999</c:v>
                </c:pt>
                <c:pt idx="1729">
                  <c:v>1198.0999999999999</c:v>
                </c:pt>
                <c:pt idx="1730">
                  <c:v>1199.75</c:v>
                </c:pt>
                <c:pt idx="1731">
                  <c:v>1200.5999999999999</c:v>
                </c:pt>
                <c:pt idx="1732">
                  <c:v>1202.2</c:v>
                </c:pt>
                <c:pt idx="1733">
                  <c:v>1203.05</c:v>
                </c:pt>
                <c:pt idx="1734">
                  <c:v>1204.5</c:v>
                </c:pt>
                <c:pt idx="1735">
                  <c:v>1205.7</c:v>
                </c:pt>
                <c:pt idx="1736">
                  <c:v>1207.2</c:v>
                </c:pt>
                <c:pt idx="1737">
                  <c:v>1208.0999999999999</c:v>
                </c:pt>
                <c:pt idx="1738">
                  <c:v>1209.5999999999999</c:v>
                </c:pt>
                <c:pt idx="1739">
                  <c:v>1210.3</c:v>
                </c:pt>
                <c:pt idx="1740">
                  <c:v>1211.6500000000001</c:v>
                </c:pt>
                <c:pt idx="1741">
                  <c:v>1213.3499999999999</c:v>
                </c:pt>
                <c:pt idx="1742">
                  <c:v>1214.9000000000001</c:v>
                </c:pt>
                <c:pt idx="1743">
                  <c:v>1215.7</c:v>
                </c:pt>
                <c:pt idx="1744">
                  <c:v>1216.8</c:v>
                </c:pt>
                <c:pt idx="1745">
                  <c:v>1218</c:v>
                </c:pt>
                <c:pt idx="1746">
                  <c:v>1219.55</c:v>
                </c:pt>
                <c:pt idx="1747">
                  <c:v>1220.4000000000001</c:v>
                </c:pt>
                <c:pt idx="1748">
                  <c:v>1222</c:v>
                </c:pt>
                <c:pt idx="1749">
                  <c:v>1222.8499999999999</c:v>
                </c:pt>
                <c:pt idx="1750">
                  <c:v>1224.3</c:v>
                </c:pt>
                <c:pt idx="1751">
                  <c:v>1225.25</c:v>
                </c:pt>
                <c:pt idx="1752">
                  <c:v>1226.75</c:v>
                </c:pt>
                <c:pt idx="1753">
                  <c:v>1227.8499999999999</c:v>
                </c:pt>
                <c:pt idx="1754">
                  <c:v>1229.0999999999999</c:v>
                </c:pt>
                <c:pt idx="1755">
                  <c:v>1230.8</c:v>
                </c:pt>
                <c:pt idx="1756">
                  <c:v>1231.6500000000001</c:v>
                </c:pt>
                <c:pt idx="1757">
                  <c:v>1232.9000000000001</c:v>
                </c:pt>
                <c:pt idx="1758">
                  <c:v>1234.25</c:v>
                </c:pt>
                <c:pt idx="1759">
                  <c:v>1235.7</c:v>
                </c:pt>
                <c:pt idx="1760">
                  <c:v>1236.95</c:v>
                </c:pt>
                <c:pt idx="1761">
                  <c:v>1238.55</c:v>
                </c:pt>
                <c:pt idx="1762">
                  <c:v>1239.55</c:v>
                </c:pt>
                <c:pt idx="1763">
                  <c:v>1240.8499999999999</c:v>
                </c:pt>
                <c:pt idx="1764">
                  <c:v>1242</c:v>
                </c:pt>
                <c:pt idx="1765">
                  <c:v>1243.45</c:v>
                </c:pt>
                <c:pt idx="1766">
                  <c:v>1244.45</c:v>
                </c:pt>
                <c:pt idx="1767">
                  <c:v>1246.0999999999999</c:v>
                </c:pt>
                <c:pt idx="1768">
                  <c:v>1247.5</c:v>
                </c:pt>
                <c:pt idx="1769">
                  <c:v>1248.7</c:v>
                </c:pt>
                <c:pt idx="1770">
                  <c:v>1250.3499999999999</c:v>
                </c:pt>
                <c:pt idx="1771">
                  <c:v>1251.3499999999999</c:v>
                </c:pt>
                <c:pt idx="1772">
                  <c:v>1253.1500000000001</c:v>
                </c:pt>
                <c:pt idx="1773">
                  <c:v>1254.4000000000001</c:v>
                </c:pt>
                <c:pt idx="1774">
                  <c:v>1255.9000000000001</c:v>
                </c:pt>
                <c:pt idx="1775">
                  <c:v>1257.05</c:v>
                </c:pt>
                <c:pt idx="1776">
                  <c:v>1258.7</c:v>
                </c:pt>
                <c:pt idx="1777">
                  <c:v>1259.6500000000001</c:v>
                </c:pt>
                <c:pt idx="1778">
                  <c:v>1261.1500000000001</c:v>
                </c:pt>
                <c:pt idx="1779">
                  <c:v>1261.9000000000001</c:v>
                </c:pt>
                <c:pt idx="1780">
                  <c:v>1263.4000000000001</c:v>
                </c:pt>
                <c:pt idx="1781">
                  <c:v>1264.55</c:v>
                </c:pt>
                <c:pt idx="1782">
                  <c:v>1266</c:v>
                </c:pt>
                <c:pt idx="1783">
                  <c:v>1266.8</c:v>
                </c:pt>
                <c:pt idx="1784">
                  <c:v>1268.25</c:v>
                </c:pt>
                <c:pt idx="1785">
                  <c:v>1269.0999999999999</c:v>
                </c:pt>
                <c:pt idx="1786">
                  <c:v>1270.55</c:v>
                </c:pt>
                <c:pt idx="1787">
                  <c:v>1271.3</c:v>
                </c:pt>
                <c:pt idx="1788">
                  <c:v>1272.55</c:v>
                </c:pt>
                <c:pt idx="1789">
                  <c:v>1273.3499999999999</c:v>
                </c:pt>
                <c:pt idx="1790">
                  <c:v>1274.5999999999999</c:v>
                </c:pt>
                <c:pt idx="1791">
                  <c:v>1275.3499999999999</c:v>
                </c:pt>
                <c:pt idx="1792">
                  <c:v>1276.8</c:v>
                </c:pt>
                <c:pt idx="1793">
                  <c:v>1277.6500000000001</c:v>
                </c:pt>
                <c:pt idx="1794">
                  <c:v>1279.2</c:v>
                </c:pt>
                <c:pt idx="1795">
                  <c:v>1279.95</c:v>
                </c:pt>
                <c:pt idx="1796">
                  <c:v>1281.3499999999999</c:v>
                </c:pt>
                <c:pt idx="1797">
                  <c:v>1282.2</c:v>
                </c:pt>
                <c:pt idx="1798">
                  <c:v>1283.45</c:v>
                </c:pt>
                <c:pt idx="1799">
                  <c:v>1284.3</c:v>
                </c:pt>
                <c:pt idx="1800">
                  <c:v>1285.7</c:v>
                </c:pt>
                <c:pt idx="1801">
                  <c:v>1286.6500000000001</c:v>
                </c:pt>
                <c:pt idx="1802">
                  <c:v>1288.05</c:v>
                </c:pt>
                <c:pt idx="1803">
                  <c:v>1288.9000000000001</c:v>
                </c:pt>
                <c:pt idx="1804">
                  <c:v>1290.3499999999999</c:v>
                </c:pt>
                <c:pt idx="1805">
                  <c:v>1291.25</c:v>
                </c:pt>
                <c:pt idx="1806">
                  <c:v>1292.7</c:v>
                </c:pt>
                <c:pt idx="1807">
                  <c:v>1293.55</c:v>
                </c:pt>
                <c:pt idx="1808">
                  <c:v>1295.0999999999999</c:v>
                </c:pt>
                <c:pt idx="1809">
                  <c:v>1295.95</c:v>
                </c:pt>
                <c:pt idx="1810">
                  <c:v>1297.45</c:v>
                </c:pt>
                <c:pt idx="1811">
                  <c:v>1298.3</c:v>
                </c:pt>
                <c:pt idx="1812">
                  <c:v>1299.6500000000001</c:v>
                </c:pt>
                <c:pt idx="1813">
                  <c:v>1300.6500000000001</c:v>
                </c:pt>
                <c:pt idx="1814">
                  <c:v>1301.95</c:v>
                </c:pt>
                <c:pt idx="1815">
                  <c:v>1302.8</c:v>
                </c:pt>
                <c:pt idx="1816">
                  <c:v>1304.4000000000001</c:v>
                </c:pt>
                <c:pt idx="1817">
                  <c:v>1305.25</c:v>
                </c:pt>
                <c:pt idx="1818">
                  <c:v>1306.8499999999999</c:v>
                </c:pt>
                <c:pt idx="1819">
                  <c:v>1307.7</c:v>
                </c:pt>
                <c:pt idx="1820">
                  <c:v>1309.3</c:v>
                </c:pt>
                <c:pt idx="1821">
                  <c:v>1310.1500000000001</c:v>
                </c:pt>
                <c:pt idx="1822">
                  <c:v>1311.5</c:v>
                </c:pt>
                <c:pt idx="1823">
                  <c:v>1312.55</c:v>
                </c:pt>
                <c:pt idx="1824">
                  <c:v>1314.3</c:v>
                </c:pt>
                <c:pt idx="1825">
                  <c:v>1315.15</c:v>
                </c:pt>
                <c:pt idx="1826">
                  <c:v>1316.65</c:v>
                </c:pt>
                <c:pt idx="1827">
                  <c:v>1317.8</c:v>
                </c:pt>
                <c:pt idx="1828">
                  <c:v>1319.45</c:v>
                </c:pt>
                <c:pt idx="1829">
                  <c:v>1320.5</c:v>
                </c:pt>
                <c:pt idx="1830">
                  <c:v>1322.3</c:v>
                </c:pt>
                <c:pt idx="1831">
                  <c:v>1323.15</c:v>
                </c:pt>
                <c:pt idx="1832">
                  <c:v>1324.6</c:v>
                </c:pt>
                <c:pt idx="1833">
                  <c:v>1325.45</c:v>
                </c:pt>
                <c:pt idx="1834">
                  <c:v>1326.85</c:v>
                </c:pt>
                <c:pt idx="1835">
                  <c:v>1327.7</c:v>
                </c:pt>
                <c:pt idx="1836">
                  <c:v>1329.25</c:v>
                </c:pt>
                <c:pt idx="1837">
                  <c:v>1330.1</c:v>
                </c:pt>
                <c:pt idx="1838">
                  <c:v>1331.75</c:v>
                </c:pt>
                <c:pt idx="1839">
                  <c:v>1332.5</c:v>
                </c:pt>
                <c:pt idx="1840">
                  <c:v>1333.95</c:v>
                </c:pt>
                <c:pt idx="1841">
                  <c:v>1334.85</c:v>
                </c:pt>
                <c:pt idx="1842">
                  <c:v>1336.35</c:v>
                </c:pt>
                <c:pt idx="1843">
                  <c:v>1337.25</c:v>
                </c:pt>
                <c:pt idx="1844">
                  <c:v>1338.7</c:v>
                </c:pt>
                <c:pt idx="1845">
                  <c:v>1339.85</c:v>
                </c:pt>
                <c:pt idx="1846">
                  <c:v>1341.55</c:v>
                </c:pt>
                <c:pt idx="1847">
                  <c:v>1342.5</c:v>
                </c:pt>
                <c:pt idx="1848">
                  <c:v>1343.95</c:v>
                </c:pt>
                <c:pt idx="1849">
                  <c:v>1345.55</c:v>
                </c:pt>
                <c:pt idx="1850">
                  <c:v>1347.2</c:v>
                </c:pt>
                <c:pt idx="1851">
                  <c:v>1348.05</c:v>
                </c:pt>
                <c:pt idx="1852">
                  <c:v>1349.65</c:v>
                </c:pt>
                <c:pt idx="1853">
                  <c:v>1350.5</c:v>
                </c:pt>
                <c:pt idx="1854">
                  <c:v>1352.1</c:v>
                </c:pt>
                <c:pt idx="1855">
                  <c:v>1353.15</c:v>
                </c:pt>
                <c:pt idx="1856">
                  <c:v>1355</c:v>
                </c:pt>
                <c:pt idx="1857">
                  <c:v>1355.9</c:v>
                </c:pt>
                <c:pt idx="1858">
                  <c:v>1357.45</c:v>
                </c:pt>
                <c:pt idx="1859">
                  <c:v>1358.25</c:v>
                </c:pt>
                <c:pt idx="1860">
                  <c:v>1359.8</c:v>
                </c:pt>
                <c:pt idx="1861">
                  <c:v>1360.65</c:v>
                </c:pt>
                <c:pt idx="1862">
                  <c:v>1362.2</c:v>
                </c:pt>
                <c:pt idx="1863">
                  <c:v>1363.05</c:v>
                </c:pt>
                <c:pt idx="1864">
                  <c:v>1364.55</c:v>
                </c:pt>
                <c:pt idx="1865">
                  <c:v>1365.45</c:v>
                </c:pt>
                <c:pt idx="1866">
                  <c:v>1367.05</c:v>
                </c:pt>
                <c:pt idx="1867">
                  <c:v>1368.15</c:v>
                </c:pt>
                <c:pt idx="1868">
                  <c:v>1369.9</c:v>
                </c:pt>
                <c:pt idx="1869">
                  <c:v>1370.8</c:v>
                </c:pt>
                <c:pt idx="1870">
                  <c:v>1372.2</c:v>
                </c:pt>
                <c:pt idx="1871">
                  <c:v>1373.1</c:v>
                </c:pt>
                <c:pt idx="1872">
                  <c:v>1374.55</c:v>
                </c:pt>
                <c:pt idx="1873">
                  <c:v>1376</c:v>
                </c:pt>
                <c:pt idx="1874">
                  <c:v>1377.4</c:v>
                </c:pt>
                <c:pt idx="1875">
                  <c:v>1378.7</c:v>
                </c:pt>
                <c:pt idx="1876">
                  <c:v>1380.35</c:v>
                </c:pt>
                <c:pt idx="1877">
                  <c:v>1381.7</c:v>
                </c:pt>
                <c:pt idx="1878">
                  <c:v>1383.4</c:v>
                </c:pt>
                <c:pt idx="1879">
                  <c:v>1384.3</c:v>
                </c:pt>
                <c:pt idx="1880">
                  <c:v>1386</c:v>
                </c:pt>
                <c:pt idx="1881">
                  <c:v>1387.95</c:v>
                </c:pt>
                <c:pt idx="1882">
                  <c:v>1390.25</c:v>
                </c:pt>
                <c:pt idx="1883">
                  <c:v>1392.05</c:v>
                </c:pt>
                <c:pt idx="1884">
                  <c:v>1394.25</c:v>
                </c:pt>
                <c:pt idx="1885">
                  <c:v>1396.2</c:v>
                </c:pt>
                <c:pt idx="1886">
                  <c:v>1397.85</c:v>
                </c:pt>
                <c:pt idx="1887">
                  <c:v>1399.95</c:v>
                </c:pt>
                <c:pt idx="1888">
                  <c:v>1402.1</c:v>
                </c:pt>
                <c:pt idx="1889">
                  <c:v>1403.85</c:v>
                </c:pt>
                <c:pt idx="1890">
                  <c:v>1405.45</c:v>
                </c:pt>
                <c:pt idx="1891">
                  <c:v>1406.4</c:v>
                </c:pt>
                <c:pt idx="1892">
                  <c:v>1408</c:v>
                </c:pt>
                <c:pt idx="1893">
                  <c:v>1408.95</c:v>
                </c:pt>
                <c:pt idx="1894">
                  <c:v>1410.8</c:v>
                </c:pt>
                <c:pt idx="1895">
                  <c:v>1412.7</c:v>
                </c:pt>
                <c:pt idx="1896">
                  <c:v>1414.4</c:v>
                </c:pt>
                <c:pt idx="1897">
                  <c:v>1415.3</c:v>
                </c:pt>
                <c:pt idx="1898">
                  <c:v>1416.95</c:v>
                </c:pt>
                <c:pt idx="1899">
                  <c:v>1418.25</c:v>
                </c:pt>
                <c:pt idx="1900">
                  <c:v>1420.15</c:v>
                </c:pt>
                <c:pt idx="1901">
                  <c:v>1421.7</c:v>
                </c:pt>
                <c:pt idx="1902">
                  <c:v>1423.25</c:v>
                </c:pt>
                <c:pt idx="1903">
                  <c:v>1425</c:v>
                </c:pt>
                <c:pt idx="1904">
                  <c:v>1426.55</c:v>
                </c:pt>
                <c:pt idx="1905">
                  <c:v>1428.2</c:v>
                </c:pt>
                <c:pt idx="1906">
                  <c:v>1429.95</c:v>
                </c:pt>
                <c:pt idx="1907">
                  <c:v>1430.85</c:v>
                </c:pt>
                <c:pt idx="1908">
                  <c:v>1432.55</c:v>
                </c:pt>
                <c:pt idx="1909">
                  <c:v>1434.3</c:v>
                </c:pt>
                <c:pt idx="1910">
                  <c:v>1435.8</c:v>
                </c:pt>
                <c:pt idx="1911">
                  <c:v>1437.55</c:v>
                </c:pt>
                <c:pt idx="1912">
                  <c:v>1439.35</c:v>
                </c:pt>
                <c:pt idx="1913">
                  <c:v>1440.2</c:v>
                </c:pt>
                <c:pt idx="1914">
                  <c:v>1441.8</c:v>
                </c:pt>
                <c:pt idx="1915">
                  <c:v>1442.75</c:v>
                </c:pt>
                <c:pt idx="1916">
                  <c:v>1444.4</c:v>
                </c:pt>
                <c:pt idx="1917">
                  <c:v>1445.6</c:v>
                </c:pt>
                <c:pt idx="1918">
                  <c:v>1447.45</c:v>
                </c:pt>
                <c:pt idx="1919">
                  <c:v>1448.65</c:v>
                </c:pt>
                <c:pt idx="1920">
                  <c:v>1450.25</c:v>
                </c:pt>
                <c:pt idx="1921">
                  <c:v>1451.1</c:v>
                </c:pt>
                <c:pt idx="1922">
                  <c:v>1452.7</c:v>
                </c:pt>
                <c:pt idx="1923">
                  <c:v>1453.6</c:v>
                </c:pt>
                <c:pt idx="1924">
                  <c:v>1455.2</c:v>
                </c:pt>
                <c:pt idx="1925">
                  <c:v>1456.55</c:v>
                </c:pt>
                <c:pt idx="1926">
                  <c:v>1458.6</c:v>
                </c:pt>
                <c:pt idx="1927">
                  <c:v>1459.55</c:v>
                </c:pt>
                <c:pt idx="1928">
                  <c:v>1461.15</c:v>
                </c:pt>
                <c:pt idx="1929">
                  <c:v>1462</c:v>
                </c:pt>
                <c:pt idx="1930">
                  <c:v>1463.55</c:v>
                </c:pt>
                <c:pt idx="1931">
                  <c:v>1464.5</c:v>
                </c:pt>
                <c:pt idx="1932">
                  <c:v>1466.1</c:v>
                </c:pt>
                <c:pt idx="1933">
                  <c:v>1467.55</c:v>
                </c:pt>
                <c:pt idx="1934">
                  <c:v>1469.05</c:v>
                </c:pt>
                <c:pt idx="1935">
                  <c:v>1469.95</c:v>
                </c:pt>
                <c:pt idx="1936">
                  <c:v>1471.6</c:v>
                </c:pt>
                <c:pt idx="1937">
                  <c:v>1473.15</c:v>
                </c:pt>
                <c:pt idx="1938">
                  <c:v>1474.9</c:v>
                </c:pt>
                <c:pt idx="1939">
                  <c:v>1476.5</c:v>
                </c:pt>
                <c:pt idx="1940">
                  <c:v>1478.2</c:v>
                </c:pt>
                <c:pt idx="1941">
                  <c:v>1479.6</c:v>
                </c:pt>
                <c:pt idx="1942">
                  <c:v>1481.25</c:v>
                </c:pt>
                <c:pt idx="1943">
                  <c:v>1482.2</c:v>
                </c:pt>
                <c:pt idx="1944">
                  <c:v>1483.6</c:v>
                </c:pt>
                <c:pt idx="1945">
                  <c:v>1484.85</c:v>
                </c:pt>
                <c:pt idx="1946">
                  <c:v>1486.7</c:v>
                </c:pt>
                <c:pt idx="1947">
                  <c:v>1487.8</c:v>
                </c:pt>
                <c:pt idx="1948">
                  <c:v>1489.35</c:v>
                </c:pt>
                <c:pt idx="1949">
                  <c:v>1490.85</c:v>
                </c:pt>
                <c:pt idx="1950">
                  <c:v>1492.2</c:v>
                </c:pt>
                <c:pt idx="1951">
                  <c:v>1493.65</c:v>
                </c:pt>
                <c:pt idx="1952">
                  <c:v>1495.25</c:v>
                </c:pt>
                <c:pt idx="1953">
                  <c:v>1496.9</c:v>
                </c:pt>
                <c:pt idx="1954">
                  <c:v>1498.7</c:v>
                </c:pt>
                <c:pt idx="1955">
                  <c:v>1499.65</c:v>
                </c:pt>
                <c:pt idx="1956">
                  <c:v>1501.25</c:v>
                </c:pt>
                <c:pt idx="1957">
                  <c:v>1502.75</c:v>
                </c:pt>
                <c:pt idx="1958">
                  <c:v>1504.4</c:v>
                </c:pt>
                <c:pt idx="1959">
                  <c:v>1505.95</c:v>
                </c:pt>
                <c:pt idx="1960">
                  <c:v>1507.7</c:v>
                </c:pt>
                <c:pt idx="1961">
                  <c:v>1509.2</c:v>
                </c:pt>
                <c:pt idx="1962">
                  <c:v>1510.85</c:v>
                </c:pt>
                <c:pt idx="1963">
                  <c:v>1512.6</c:v>
                </c:pt>
                <c:pt idx="1964">
                  <c:v>1513.9</c:v>
                </c:pt>
                <c:pt idx="1965">
                  <c:v>1515.6</c:v>
                </c:pt>
                <c:pt idx="1966">
                  <c:v>1517</c:v>
                </c:pt>
                <c:pt idx="1967">
                  <c:v>1518.6</c:v>
                </c:pt>
                <c:pt idx="1968">
                  <c:v>1520.25</c:v>
                </c:pt>
                <c:pt idx="1969">
                  <c:v>1521.65</c:v>
                </c:pt>
                <c:pt idx="1970">
                  <c:v>1523.45</c:v>
                </c:pt>
                <c:pt idx="1971">
                  <c:v>1524.35</c:v>
                </c:pt>
                <c:pt idx="1972">
                  <c:v>1526.1</c:v>
                </c:pt>
                <c:pt idx="1973">
                  <c:v>1527.05</c:v>
                </c:pt>
                <c:pt idx="1974">
                  <c:v>1528.75</c:v>
                </c:pt>
                <c:pt idx="1975">
                  <c:v>1530.25</c:v>
                </c:pt>
                <c:pt idx="1976">
                  <c:v>1531.8</c:v>
                </c:pt>
                <c:pt idx="1977">
                  <c:v>1532.65</c:v>
                </c:pt>
                <c:pt idx="1978">
                  <c:v>1534.15</c:v>
                </c:pt>
                <c:pt idx="1979">
                  <c:v>1535.15</c:v>
                </c:pt>
                <c:pt idx="1980">
                  <c:v>1536.8</c:v>
                </c:pt>
                <c:pt idx="1981">
                  <c:v>1538.45</c:v>
                </c:pt>
                <c:pt idx="1982">
                  <c:v>1539.9</c:v>
                </c:pt>
                <c:pt idx="1983">
                  <c:v>1541.25</c:v>
                </c:pt>
                <c:pt idx="1984">
                  <c:v>1543</c:v>
                </c:pt>
                <c:pt idx="1985">
                  <c:v>1543.95</c:v>
                </c:pt>
                <c:pt idx="1986">
                  <c:v>1545.9</c:v>
                </c:pt>
                <c:pt idx="1987">
                  <c:v>1547.55</c:v>
                </c:pt>
                <c:pt idx="1988">
                  <c:v>1549.25</c:v>
                </c:pt>
                <c:pt idx="1989">
                  <c:v>1550.1</c:v>
                </c:pt>
                <c:pt idx="1990">
                  <c:v>1551.75</c:v>
                </c:pt>
                <c:pt idx="1991">
                  <c:v>1553.35</c:v>
                </c:pt>
                <c:pt idx="1992">
                  <c:v>1555.25</c:v>
                </c:pt>
                <c:pt idx="1993">
                  <c:v>1556.7</c:v>
                </c:pt>
                <c:pt idx="1994">
                  <c:v>1558.5</c:v>
                </c:pt>
                <c:pt idx="1995">
                  <c:v>1559.7</c:v>
                </c:pt>
                <c:pt idx="1996">
                  <c:v>1561.5</c:v>
                </c:pt>
                <c:pt idx="1997">
                  <c:v>1563.1</c:v>
                </c:pt>
                <c:pt idx="1998">
                  <c:v>1564.85</c:v>
                </c:pt>
                <c:pt idx="1999">
                  <c:v>1566.5</c:v>
                </c:pt>
                <c:pt idx="2000">
                  <c:v>1568.1</c:v>
                </c:pt>
                <c:pt idx="2001">
                  <c:v>1569.75</c:v>
                </c:pt>
                <c:pt idx="2002">
                  <c:v>1571.45</c:v>
                </c:pt>
                <c:pt idx="2003">
                  <c:v>1573.05</c:v>
                </c:pt>
                <c:pt idx="2004">
                  <c:v>1574.75</c:v>
                </c:pt>
                <c:pt idx="2005">
                  <c:v>1576.45</c:v>
                </c:pt>
                <c:pt idx="2006">
                  <c:v>1578.3</c:v>
                </c:pt>
                <c:pt idx="2007">
                  <c:v>1579.45</c:v>
                </c:pt>
                <c:pt idx="2008">
                  <c:v>1581.45</c:v>
                </c:pt>
                <c:pt idx="2009">
                  <c:v>1583.15</c:v>
                </c:pt>
                <c:pt idx="2010">
                  <c:v>1584.8</c:v>
                </c:pt>
                <c:pt idx="2011">
                  <c:v>1586.3</c:v>
                </c:pt>
                <c:pt idx="2012">
                  <c:v>1587.95</c:v>
                </c:pt>
                <c:pt idx="2013">
                  <c:v>1588.85</c:v>
                </c:pt>
                <c:pt idx="2014">
                  <c:v>1590.55</c:v>
                </c:pt>
                <c:pt idx="2015">
                  <c:v>1591.55</c:v>
                </c:pt>
                <c:pt idx="2016">
                  <c:v>1593.35</c:v>
                </c:pt>
                <c:pt idx="2017">
                  <c:v>1594.55</c:v>
                </c:pt>
                <c:pt idx="2018">
                  <c:v>1596.4</c:v>
                </c:pt>
                <c:pt idx="2019">
                  <c:v>1597.95</c:v>
                </c:pt>
                <c:pt idx="2020">
                  <c:v>1599.75</c:v>
                </c:pt>
                <c:pt idx="2021">
                  <c:v>1601.45</c:v>
                </c:pt>
                <c:pt idx="2022">
                  <c:v>1603.15</c:v>
                </c:pt>
                <c:pt idx="2023">
                  <c:v>1604.2</c:v>
                </c:pt>
                <c:pt idx="2024">
                  <c:v>1606.3</c:v>
                </c:pt>
                <c:pt idx="2025">
                  <c:v>1607.15</c:v>
                </c:pt>
                <c:pt idx="2026">
                  <c:v>1608.8</c:v>
                </c:pt>
                <c:pt idx="2027">
                  <c:v>1609.9</c:v>
                </c:pt>
                <c:pt idx="2028">
                  <c:v>1611.9</c:v>
                </c:pt>
                <c:pt idx="2029">
                  <c:v>1613.5</c:v>
                </c:pt>
                <c:pt idx="2030">
                  <c:v>1615.25</c:v>
                </c:pt>
                <c:pt idx="2031">
                  <c:v>1616.3</c:v>
                </c:pt>
                <c:pt idx="2032">
                  <c:v>1618.45</c:v>
                </c:pt>
                <c:pt idx="2033">
                  <c:v>1619.4</c:v>
                </c:pt>
                <c:pt idx="2034">
                  <c:v>1621.35</c:v>
                </c:pt>
                <c:pt idx="2035">
                  <c:v>1622.35</c:v>
                </c:pt>
                <c:pt idx="2036">
                  <c:v>1624.35</c:v>
                </c:pt>
                <c:pt idx="2037">
                  <c:v>1625.2</c:v>
                </c:pt>
                <c:pt idx="2038">
                  <c:v>1626.9</c:v>
                </c:pt>
                <c:pt idx="2039">
                  <c:v>1628.55</c:v>
                </c:pt>
                <c:pt idx="2040">
                  <c:v>1630.25</c:v>
                </c:pt>
                <c:pt idx="2041">
                  <c:v>1631.85</c:v>
                </c:pt>
                <c:pt idx="2042">
                  <c:v>1633.5</c:v>
                </c:pt>
                <c:pt idx="2043">
                  <c:v>1635</c:v>
                </c:pt>
                <c:pt idx="2044">
                  <c:v>1636.85</c:v>
                </c:pt>
                <c:pt idx="2045">
                  <c:v>1638.5</c:v>
                </c:pt>
                <c:pt idx="2046">
                  <c:v>1640.25</c:v>
                </c:pt>
                <c:pt idx="2047">
                  <c:v>1641.55</c:v>
                </c:pt>
                <c:pt idx="2048">
                  <c:v>1643.4</c:v>
                </c:pt>
                <c:pt idx="2049">
                  <c:v>1644.9</c:v>
                </c:pt>
                <c:pt idx="2050">
                  <c:v>1646.8</c:v>
                </c:pt>
                <c:pt idx="2051">
                  <c:v>1648</c:v>
                </c:pt>
                <c:pt idx="2052">
                  <c:v>1649.6</c:v>
                </c:pt>
                <c:pt idx="2053">
                  <c:v>1651.3</c:v>
                </c:pt>
                <c:pt idx="2054">
                  <c:v>1653.05</c:v>
                </c:pt>
                <c:pt idx="2055">
                  <c:v>1654.65</c:v>
                </c:pt>
                <c:pt idx="2056">
                  <c:v>1656.4</c:v>
                </c:pt>
                <c:pt idx="2057">
                  <c:v>1657.4</c:v>
                </c:pt>
                <c:pt idx="2058">
                  <c:v>1659.1</c:v>
                </c:pt>
                <c:pt idx="2059">
                  <c:v>1660.5</c:v>
                </c:pt>
                <c:pt idx="2060">
                  <c:v>1662.15</c:v>
                </c:pt>
                <c:pt idx="2061">
                  <c:v>1663.7</c:v>
                </c:pt>
                <c:pt idx="2062">
                  <c:v>1665.45</c:v>
                </c:pt>
                <c:pt idx="2063">
                  <c:v>1666.85</c:v>
                </c:pt>
                <c:pt idx="2064">
                  <c:v>1668.65</c:v>
                </c:pt>
                <c:pt idx="2065">
                  <c:v>1669.55</c:v>
                </c:pt>
                <c:pt idx="2066">
                  <c:v>1671.4</c:v>
                </c:pt>
                <c:pt idx="2067">
                  <c:v>1673</c:v>
                </c:pt>
                <c:pt idx="2068">
                  <c:v>1674.65</c:v>
                </c:pt>
                <c:pt idx="2069">
                  <c:v>1675.55</c:v>
                </c:pt>
                <c:pt idx="2070">
                  <c:v>1677.35</c:v>
                </c:pt>
                <c:pt idx="2071">
                  <c:v>1678.85</c:v>
                </c:pt>
                <c:pt idx="2072">
                  <c:v>1680.6</c:v>
                </c:pt>
                <c:pt idx="2073">
                  <c:v>1681.7</c:v>
                </c:pt>
                <c:pt idx="2074">
                  <c:v>1684.2</c:v>
                </c:pt>
                <c:pt idx="2075">
                  <c:v>1686.1</c:v>
                </c:pt>
                <c:pt idx="2076">
                  <c:v>1688.3</c:v>
                </c:pt>
                <c:pt idx="2077">
                  <c:v>1690.8</c:v>
                </c:pt>
                <c:pt idx="2078">
                  <c:v>1693.1</c:v>
                </c:pt>
                <c:pt idx="2079">
                  <c:v>1694.9</c:v>
                </c:pt>
                <c:pt idx="2080">
                  <c:v>1696.85</c:v>
                </c:pt>
                <c:pt idx="2081">
                  <c:v>1698.5</c:v>
                </c:pt>
                <c:pt idx="2082">
                  <c:v>1700.35</c:v>
                </c:pt>
                <c:pt idx="2083">
                  <c:v>1702.25</c:v>
                </c:pt>
                <c:pt idx="2084">
                  <c:v>1704.4</c:v>
                </c:pt>
                <c:pt idx="2085">
                  <c:v>1706.25</c:v>
                </c:pt>
                <c:pt idx="2086">
                  <c:v>1708</c:v>
                </c:pt>
                <c:pt idx="2087">
                  <c:v>1709.65</c:v>
                </c:pt>
                <c:pt idx="2088">
                  <c:v>1711.7</c:v>
                </c:pt>
                <c:pt idx="2089">
                  <c:v>1712.95</c:v>
                </c:pt>
                <c:pt idx="2090">
                  <c:v>1714.9</c:v>
                </c:pt>
                <c:pt idx="2091">
                  <c:v>1716.85</c:v>
                </c:pt>
                <c:pt idx="2092">
                  <c:v>1718.8</c:v>
                </c:pt>
                <c:pt idx="2093">
                  <c:v>1720.5</c:v>
                </c:pt>
                <c:pt idx="2094">
                  <c:v>1722.25</c:v>
                </c:pt>
                <c:pt idx="2095">
                  <c:v>1724.3</c:v>
                </c:pt>
                <c:pt idx="2096">
                  <c:v>1725.9</c:v>
                </c:pt>
                <c:pt idx="2097">
                  <c:v>1727.7</c:v>
                </c:pt>
                <c:pt idx="2098">
                  <c:v>1730.05</c:v>
                </c:pt>
                <c:pt idx="2099">
                  <c:v>1732.3</c:v>
                </c:pt>
                <c:pt idx="2100">
                  <c:v>1734.2</c:v>
                </c:pt>
                <c:pt idx="2101">
                  <c:v>1736</c:v>
                </c:pt>
                <c:pt idx="2102">
                  <c:v>1737.95</c:v>
                </c:pt>
                <c:pt idx="2103">
                  <c:v>1739.6</c:v>
                </c:pt>
                <c:pt idx="2104">
                  <c:v>1741.6</c:v>
                </c:pt>
                <c:pt idx="2105">
                  <c:v>1743.4</c:v>
                </c:pt>
                <c:pt idx="2106">
                  <c:v>1745.3</c:v>
                </c:pt>
                <c:pt idx="2107">
                  <c:v>1746.55</c:v>
                </c:pt>
                <c:pt idx="2108">
                  <c:v>1748.45</c:v>
                </c:pt>
                <c:pt idx="2109">
                  <c:v>1750.2</c:v>
                </c:pt>
                <c:pt idx="2110">
                  <c:v>1752.05</c:v>
                </c:pt>
                <c:pt idx="2111">
                  <c:v>1753.35</c:v>
                </c:pt>
                <c:pt idx="2112">
                  <c:v>1755.25</c:v>
                </c:pt>
                <c:pt idx="2113">
                  <c:v>1757.1</c:v>
                </c:pt>
                <c:pt idx="2114">
                  <c:v>1759.15</c:v>
                </c:pt>
                <c:pt idx="2115">
                  <c:v>1760.8</c:v>
                </c:pt>
                <c:pt idx="2116">
                  <c:v>1762.65</c:v>
                </c:pt>
                <c:pt idx="2117">
                  <c:v>1764.3</c:v>
                </c:pt>
                <c:pt idx="2118">
                  <c:v>1766.25</c:v>
                </c:pt>
                <c:pt idx="2119">
                  <c:v>1767.7</c:v>
                </c:pt>
                <c:pt idx="2120">
                  <c:v>1769.55</c:v>
                </c:pt>
                <c:pt idx="2121">
                  <c:v>1771.35</c:v>
                </c:pt>
                <c:pt idx="2122">
                  <c:v>1772.95</c:v>
                </c:pt>
                <c:pt idx="2123">
                  <c:v>1774.65</c:v>
                </c:pt>
                <c:pt idx="2124">
                  <c:v>1776.45</c:v>
                </c:pt>
                <c:pt idx="2125">
                  <c:v>1778</c:v>
                </c:pt>
                <c:pt idx="2126">
                  <c:v>1779.9</c:v>
                </c:pt>
                <c:pt idx="2127">
                  <c:v>1781.85</c:v>
                </c:pt>
                <c:pt idx="2128">
                  <c:v>1783.5</c:v>
                </c:pt>
                <c:pt idx="2129">
                  <c:v>1785.2</c:v>
                </c:pt>
                <c:pt idx="2130">
                  <c:v>1786.95</c:v>
                </c:pt>
                <c:pt idx="2131">
                  <c:v>1788.5</c:v>
                </c:pt>
                <c:pt idx="2132">
                  <c:v>1790.35</c:v>
                </c:pt>
                <c:pt idx="2133">
                  <c:v>1792.1</c:v>
                </c:pt>
                <c:pt idx="2134">
                  <c:v>1793.95</c:v>
                </c:pt>
                <c:pt idx="2135">
                  <c:v>1795.6</c:v>
                </c:pt>
                <c:pt idx="2136">
                  <c:v>1797.45</c:v>
                </c:pt>
                <c:pt idx="2137">
                  <c:v>1798.35</c:v>
                </c:pt>
                <c:pt idx="2138">
                  <c:v>1800.25</c:v>
                </c:pt>
                <c:pt idx="2139">
                  <c:v>1801.8</c:v>
                </c:pt>
                <c:pt idx="2140">
                  <c:v>1803.4</c:v>
                </c:pt>
                <c:pt idx="2141">
                  <c:v>1805.1</c:v>
                </c:pt>
                <c:pt idx="2142">
                  <c:v>1806.95</c:v>
                </c:pt>
                <c:pt idx="2143">
                  <c:v>1808.25</c:v>
                </c:pt>
                <c:pt idx="2144">
                  <c:v>1810.4</c:v>
                </c:pt>
                <c:pt idx="2145">
                  <c:v>1812.05</c:v>
                </c:pt>
                <c:pt idx="2146">
                  <c:v>1813.9</c:v>
                </c:pt>
                <c:pt idx="2147">
                  <c:v>1815.45</c:v>
                </c:pt>
                <c:pt idx="2148">
                  <c:v>1817.3</c:v>
                </c:pt>
                <c:pt idx="2149">
                  <c:v>1818.2</c:v>
                </c:pt>
                <c:pt idx="2150">
                  <c:v>1820.1</c:v>
                </c:pt>
                <c:pt idx="2151">
                  <c:v>1821.8</c:v>
                </c:pt>
                <c:pt idx="2152">
                  <c:v>1823.45</c:v>
                </c:pt>
                <c:pt idx="2153">
                  <c:v>1825.1</c:v>
                </c:pt>
                <c:pt idx="2154">
                  <c:v>1826.9</c:v>
                </c:pt>
                <c:pt idx="2155">
                  <c:v>1828.45</c:v>
                </c:pt>
                <c:pt idx="2156">
                  <c:v>1830.7</c:v>
                </c:pt>
                <c:pt idx="2157">
                  <c:v>1832.4</c:v>
                </c:pt>
                <c:pt idx="2158">
                  <c:v>1834.25</c:v>
                </c:pt>
                <c:pt idx="2159">
                  <c:v>1836</c:v>
                </c:pt>
                <c:pt idx="2160">
                  <c:v>1837.5</c:v>
                </c:pt>
                <c:pt idx="2161">
                  <c:v>1838.5</c:v>
                </c:pt>
                <c:pt idx="2162">
                  <c:v>1840.35</c:v>
                </c:pt>
                <c:pt idx="2163">
                  <c:v>1842</c:v>
                </c:pt>
                <c:pt idx="2164">
                  <c:v>1843.8</c:v>
                </c:pt>
                <c:pt idx="2165">
                  <c:v>1845.4</c:v>
                </c:pt>
                <c:pt idx="2166">
                  <c:v>1847.25</c:v>
                </c:pt>
                <c:pt idx="2167">
                  <c:v>1848.85</c:v>
                </c:pt>
                <c:pt idx="2168">
                  <c:v>1850.8</c:v>
                </c:pt>
                <c:pt idx="2169">
                  <c:v>1852.4</c:v>
                </c:pt>
                <c:pt idx="2170">
                  <c:v>1854.2</c:v>
                </c:pt>
                <c:pt idx="2171">
                  <c:v>1855.15</c:v>
                </c:pt>
                <c:pt idx="2172">
                  <c:v>1857.05</c:v>
                </c:pt>
                <c:pt idx="2173">
                  <c:v>1858.7</c:v>
                </c:pt>
                <c:pt idx="2174">
                  <c:v>1860.4</c:v>
                </c:pt>
                <c:pt idx="2175">
                  <c:v>1861.35</c:v>
                </c:pt>
                <c:pt idx="2176">
                  <c:v>1863.3</c:v>
                </c:pt>
                <c:pt idx="2177">
                  <c:v>1864.25</c:v>
                </c:pt>
                <c:pt idx="2178">
                  <c:v>1866.25</c:v>
                </c:pt>
                <c:pt idx="2179">
                  <c:v>1867.95</c:v>
                </c:pt>
                <c:pt idx="2180">
                  <c:v>1870.2</c:v>
                </c:pt>
                <c:pt idx="2181">
                  <c:v>1872</c:v>
                </c:pt>
                <c:pt idx="2182">
                  <c:v>1873.65</c:v>
                </c:pt>
                <c:pt idx="2183">
                  <c:v>1875.55</c:v>
                </c:pt>
                <c:pt idx="2184">
                  <c:v>1877</c:v>
                </c:pt>
                <c:pt idx="2185">
                  <c:v>1878.7</c:v>
                </c:pt>
                <c:pt idx="2186">
                  <c:v>1880.3</c:v>
                </c:pt>
                <c:pt idx="2187">
                  <c:v>1882.2</c:v>
                </c:pt>
                <c:pt idx="2188">
                  <c:v>1883.85</c:v>
                </c:pt>
                <c:pt idx="2189">
                  <c:v>1885.6</c:v>
                </c:pt>
                <c:pt idx="2190">
                  <c:v>1887.5</c:v>
                </c:pt>
                <c:pt idx="2191">
                  <c:v>1889.55</c:v>
                </c:pt>
                <c:pt idx="2192">
                  <c:v>1890.9</c:v>
                </c:pt>
                <c:pt idx="2193">
                  <c:v>1892.5</c:v>
                </c:pt>
                <c:pt idx="2194">
                  <c:v>1894.3</c:v>
                </c:pt>
                <c:pt idx="2195">
                  <c:v>1895.85</c:v>
                </c:pt>
                <c:pt idx="2196">
                  <c:v>1897.7</c:v>
                </c:pt>
                <c:pt idx="2197">
                  <c:v>1899.95</c:v>
                </c:pt>
                <c:pt idx="2198">
                  <c:v>1902.05</c:v>
                </c:pt>
                <c:pt idx="2199">
                  <c:v>1904.15</c:v>
                </c:pt>
                <c:pt idx="2200">
                  <c:v>1905.65</c:v>
                </c:pt>
                <c:pt idx="2201">
                  <c:v>1907.4</c:v>
                </c:pt>
                <c:pt idx="2202">
                  <c:v>1909.1</c:v>
                </c:pt>
                <c:pt idx="2203">
                  <c:v>1911</c:v>
                </c:pt>
                <c:pt idx="2204">
                  <c:v>1911.95</c:v>
                </c:pt>
                <c:pt idx="2205">
                  <c:v>1913.75</c:v>
                </c:pt>
                <c:pt idx="2206">
                  <c:v>1915.45</c:v>
                </c:pt>
                <c:pt idx="2207">
                  <c:v>1917.35</c:v>
                </c:pt>
                <c:pt idx="2208">
                  <c:v>1918.9</c:v>
                </c:pt>
                <c:pt idx="2209">
                  <c:v>1919.95</c:v>
                </c:pt>
                <c:pt idx="2210">
                  <c:v>1921.9</c:v>
                </c:pt>
                <c:pt idx="2211">
                  <c:v>1923.5</c:v>
                </c:pt>
                <c:pt idx="2212">
                  <c:v>1925.3</c:v>
                </c:pt>
                <c:pt idx="2213">
                  <c:v>1927</c:v>
                </c:pt>
                <c:pt idx="2214">
                  <c:v>1928.6</c:v>
                </c:pt>
                <c:pt idx="2215">
                  <c:v>1930.55</c:v>
                </c:pt>
                <c:pt idx="2216">
                  <c:v>1931.65</c:v>
                </c:pt>
                <c:pt idx="2217">
                  <c:v>1933.8</c:v>
                </c:pt>
                <c:pt idx="2218">
                  <c:v>1935.05</c:v>
                </c:pt>
                <c:pt idx="2219">
                  <c:v>1936.85</c:v>
                </c:pt>
                <c:pt idx="2220">
                  <c:v>1938.6</c:v>
                </c:pt>
                <c:pt idx="2221">
                  <c:v>1940.6</c:v>
                </c:pt>
                <c:pt idx="2222">
                  <c:v>1942.45</c:v>
                </c:pt>
                <c:pt idx="2223">
                  <c:v>1944.25</c:v>
                </c:pt>
                <c:pt idx="2224">
                  <c:v>1945.7</c:v>
                </c:pt>
                <c:pt idx="2225">
                  <c:v>1947.5</c:v>
                </c:pt>
                <c:pt idx="2226">
                  <c:v>1949.25</c:v>
                </c:pt>
                <c:pt idx="2227">
                  <c:v>1950.95</c:v>
                </c:pt>
                <c:pt idx="2228">
                  <c:v>1952.75</c:v>
                </c:pt>
                <c:pt idx="2229">
                  <c:v>1954.6</c:v>
                </c:pt>
                <c:pt idx="2230">
                  <c:v>1956.45</c:v>
                </c:pt>
                <c:pt idx="2231">
                  <c:v>1958.25</c:v>
                </c:pt>
                <c:pt idx="2232">
                  <c:v>1960.25</c:v>
                </c:pt>
                <c:pt idx="2233">
                  <c:v>1962</c:v>
                </c:pt>
                <c:pt idx="2234">
                  <c:v>1963.75</c:v>
                </c:pt>
                <c:pt idx="2235">
                  <c:v>1965.6</c:v>
                </c:pt>
                <c:pt idx="2236">
                  <c:v>1967.55</c:v>
                </c:pt>
                <c:pt idx="2237">
                  <c:v>1969.45</c:v>
                </c:pt>
                <c:pt idx="2238">
                  <c:v>1971.35</c:v>
                </c:pt>
                <c:pt idx="2239">
                  <c:v>1973.15</c:v>
                </c:pt>
                <c:pt idx="2240">
                  <c:v>1974.15</c:v>
                </c:pt>
                <c:pt idx="2241">
                  <c:v>1976.25</c:v>
                </c:pt>
                <c:pt idx="2242">
                  <c:v>1978.15</c:v>
                </c:pt>
                <c:pt idx="2243">
                  <c:v>1980.9</c:v>
                </c:pt>
                <c:pt idx="2244">
                  <c:v>1982.9</c:v>
                </c:pt>
                <c:pt idx="2245">
                  <c:v>1985.2</c:v>
                </c:pt>
                <c:pt idx="2246">
                  <c:v>1986.9</c:v>
                </c:pt>
                <c:pt idx="2247">
                  <c:v>1989.1</c:v>
                </c:pt>
                <c:pt idx="2248">
                  <c:v>1991.3</c:v>
                </c:pt>
                <c:pt idx="2249">
                  <c:v>1993.7</c:v>
                </c:pt>
                <c:pt idx="2250">
                  <c:v>1995.7</c:v>
                </c:pt>
                <c:pt idx="2251">
                  <c:v>1998.2</c:v>
                </c:pt>
                <c:pt idx="2252">
                  <c:v>2000.2</c:v>
                </c:pt>
                <c:pt idx="2253">
                  <c:v>2002.3</c:v>
                </c:pt>
                <c:pt idx="2254">
                  <c:v>2004</c:v>
                </c:pt>
                <c:pt idx="2255">
                  <c:v>2006.05</c:v>
                </c:pt>
                <c:pt idx="2256">
                  <c:v>2007.75</c:v>
                </c:pt>
                <c:pt idx="2257">
                  <c:v>2009.9</c:v>
                </c:pt>
                <c:pt idx="2258">
                  <c:v>2011.45</c:v>
                </c:pt>
                <c:pt idx="2259">
                  <c:v>2013.4</c:v>
                </c:pt>
                <c:pt idx="2260">
                  <c:v>2015.1</c:v>
                </c:pt>
                <c:pt idx="2261">
                  <c:v>2016.85</c:v>
                </c:pt>
                <c:pt idx="2262">
                  <c:v>2018.45</c:v>
                </c:pt>
                <c:pt idx="2263">
                  <c:v>2020.55</c:v>
                </c:pt>
                <c:pt idx="2264">
                  <c:v>2022.1</c:v>
                </c:pt>
                <c:pt idx="2265">
                  <c:v>2023.9</c:v>
                </c:pt>
                <c:pt idx="2266">
                  <c:v>2025.65</c:v>
                </c:pt>
                <c:pt idx="2267">
                  <c:v>2027.35</c:v>
                </c:pt>
                <c:pt idx="2268">
                  <c:v>2029</c:v>
                </c:pt>
                <c:pt idx="2269">
                  <c:v>2030.9</c:v>
                </c:pt>
                <c:pt idx="2270">
                  <c:v>2032.3</c:v>
                </c:pt>
                <c:pt idx="2271">
                  <c:v>2034.15</c:v>
                </c:pt>
                <c:pt idx="2272">
                  <c:v>2035.75</c:v>
                </c:pt>
                <c:pt idx="2273">
                  <c:v>2037.6</c:v>
                </c:pt>
                <c:pt idx="2274">
                  <c:v>2039.45</c:v>
                </c:pt>
                <c:pt idx="2275">
                  <c:v>2041.4</c:v>
                </c:pt>
                <c:pt idx="2276">
                  <c:v>2043.05</c:v>
                </c:pt>
                <c:pt idx="2277">
                  <c:v>2044.9</c:v>
                </c:pt>
                <c:pt idx="2278">
                  <c:v>2046.3</c:v>
                </c:pt>
                <c:pt idx="2279">
                  <c:v>2048.4499999999998</c:v>
                </c:pt>
                <c:pt idx="2280">
                  <c:v>2050.3000000000002</c:v>
                </c:pt>
                <c:pt idx="2281">
                  <c:v>2052.35</c:v>
                </c:pt>
                <c:pt idx="2282">
                  <c:v>2054.15</c:v>
                </c:pt>
                <c:pt idx="2283">
                  <c:v>2055.8000000000002</c:v>
                </c:pt>
                <c:pt idx="2284">
                  <c:v>2057.6</c:v>
                </c:pt>
                <c:pt idx="2285">
                  <c:v>2059.6</c:v>
                </c:pt>
                <c:pt idx="2286">
                  <c:v>2061.1999999999998</c:v>
                </c:pt>
                <c:pt idx="2287">
                  <c:v>2062.9</c:v>
                </c:pt>
                <c:pt idx="2288">
                  <c:v>2064.65</c:v>
                </c:pt>
                <c:pt idx="2289">
                  <c:v>2066.8000000000002</c:v>
                </c:pt>
                <c:pt idx="2290">
                  <c:v>2068.5</c:v>
                </c:pt>
                <c:pt idx="2291">
                  <c:v>2070.1999999999998</c:v>
                </c:pt>
                <c:pt idx="2292">
                  <c:v>2071.8000000000002</c:v>
                </c:pt>
                <c:pt idx="2293">
                  <c:v>2073.6</c:v>
                </c:pt>
                <c:pt idx="2294">
                  <c:v>2075.25</c:v>
                </c:pt>
                <c:pt idx="2295">
                  <c:v>2077.15</c:v>
                </c:pt>
                <c:pt idx="2296">
                  <c:v>2078.6999999999998</c:v>
                </c:pt>
                <c:pt idx="2297">
                  <c:v>2080.5500000000002</c:v>
                </c:pt>
                <c:pt idx="2298">
                  <c:v>2082.25</c:v>
                </c:pt>
                <c:pt idx="2299">
                  <c:v>2084.1</c:v>
                </c:pt>
                <c:pt idx="2300">
                  <c:v>2085.8000000000002</c:v>
                </c:pt>
                <c:pt idx="2301">
                  <c:v>2087.65</c:v>
                </c:pt>
                <c:pt idx="2302">
                  <c:v>2089.3000000000002</c:v>
                </c:pt>
                <c:pt idx="2303">
                  <c:v>2091.1</c:v>
                </c:pt>
                <c:pt idx="2304">
                  <c:v>2092.8000000000002</c:v>
                </c:pt>
                <c:pt idx="2305">
                  <c:v>2094.8000000000002</c:v>
                </c:pt>
                <c:pt idx="2306">
                  <c:v>2096.5500000000002</c:v>
                </c:pt>
                <c:pt idx="2307">
                  <c:v>2098.35</c:v>
                </c:pt>
                <c:pt idx="2308">
                  <c:v>2100.3000000000002</c:v>
                </c:pt>
                <c:pt idx="2309">
                  <c:v>2102.1</c:v>
                </c:pt>
                <c:pt idx="2310">
                  <c:v>2103.8000000000002</c:v>
                </c:pt>
                <c:pt idx="2311">
                  <c:v>2105.9499999999998</c:v>
                </c:pt>
                <c:pt idx="2312">
                  <c:v>2107.85</c:v>
                </c:pt>
                <c:pt idx="2313">
                  <c:v>2109.5500000000002</c:v>
                </c:pt>
                <c:pt idx="2314">
                  <c:v>2111.15</c:v>
                </c:pt>
                <c:pt idx="2315">
                  <c:v>2113</c:v>
                </c:pt>
                <c:pt idx="2316">
                  <c:v>2114.75</c:v>
                </c:pt>
                <c:pt idx="2317">
                  <c:v>2116.4499999999998</c:v>
                </c:pt>
                <c:pt idx="2318">
                  <c:v>2117.75</c:v>
                </c:pt>
                <c:pt idx="2319">
                  <c:v>2119.85</c:v>
                </c:pt>
                <c:pt idx="2320">
                  <c:v>2121.5</c:v>
                </c:pt>
                <c:pt idx="2321">
                  <c:v>2123.0500000000002</c:v>
                </c:pt>
                <c:pt idx="2322">
                  <c:v>2124.65</c:v>
                </c:pt>
                <c:pt idx="2323">
                  <c:v>2126.75</c:v>
                </c:pt>
                <c:pt idx="2324">
                  <c:v>2129</c:v>
                </c:pt>
                <c:pt idx="2325">
                  <c:v>2131</c:v>
                </c:pt>
                <c:pt idx="2326">
                  <c:v>2132.6</c:v>
                </c:pt>
                <c:pt idx="2327">
                  <c:v>2134.4</c:v>
                </c:pt>
                <c:pt idx="2328">
                  <c:v>2135.85</c:v>
                </c:pt>
                <c:pt idx="2329">
                  <c:v>2137.4499999999998</c:v>
                </c:pt>
                <c:pt idx="2330">
                  <c:v>2139.25</c:v>
                </c:pt>
                <c:pt idx="2331">
                  <c:v>2141.25</c:v>
                </c:pt>
                <c:pt idx="2332">
                  <c:v>2143</c:v>
                </c:pt>
                <c:pt idx="2333">
                  <c:v>2144.75</c:v>
                </c:pt>
                <c:pt idx="2334">
                  <c:v>2146.9</c:v>
                </c:pt>
                <c:pt idx="2335">
                  <c:v>2148.85</c:v>
                </c:pt>
                <c:pt idx="2336">
                  <c:v>2150.3000000000002</c:v>
                </c:pt>
                <c:pt idx="2337">
                  <c:v>2152.15</c:v>
                </c:pt>
                <c:pt idx="2338">
                  <c:v>2153.75</c:v>
                </c:pt>
                <c:pt idx="2339">
                  <c:v>2155.6999999999998</c:v>
                </c:pt>
                <c:pt idx="2340">
                  <c:v>2157.4</c:v>
                </c:pt>
                <c:pt idx="2341">
                  <c:v>2159.3000000000002</c:v>
                </c:pt>
                <c:pt idx="2342">
                  <c:v>2160.9499999999998</c:v>
                </c:pt>
                <c:pt idx="2343">
                  <c:v>2162.9</c:v>
                </c:pt>
                <c:pt idx="2344">
                  <c:v>2164.65</c:v>
                </c:pt>
                <c:pt idx="2345">
                  <c:v>2166.5500000000002</c:v>
                </c:pt>
                <c:pt idx="2346">
                  <c:v>2168.1</c:v>
                </c:pt>
                <c:pt idx="2347">
                  <c:v>2170.1</c:v>
                </c:pt>
                <c:pt idx="2348">
                  <c:v>2171.75</c:v>
                </c:pt>
                <c:pt idx="2349">
                  <c:v>2173.65</c:v>
                </c:pt>
                <c:pt idx="2350">
                  <c:v>2175.25</c:v>
                </c:pt>
                <c:pt idx="2351">
                  <c:v>2177.5</c:v>
                </c:pt>
                <c:pt idx="2352">
                  <c:v>2179.1</c:v>
                </c:pt>
                <c:pt idx="2353">
                  <c:v>2181</c:v>
                </c:pt>
                <c:pt idx="2354">
                  <c:v>2182.4499999999998</c:v>
                </c:pt>
                <c:pt idx="2355">
                  <c:v>2184.3000000000002</c:v>
                </c:pt>
                <c:pt idx="2356">
                  <c:v>2186.1999999999998</c:v>
                </c:pt>
                <c:pt idx="2357">
                  <c:v>2188</c:v>
                </c:pt>
                <c:pt idx="2358">
                  <c:v>2189.75</c:v>
                </c:pt>
                <c:pt idx="2359">
                  <c:v>2191.4</c:v>
                </c:pt>
                <c:pt idx="2360">
                  <c:v>2193.15</c:v>
                </c:pt>
                <c:pt idx="2361">
                  <c:v>2194.9499999999998</c:v>
                </c:pt>
                <c:pt idx="2362">
                  <c:v>2196.8000000000002</c:v>
                </c:pt>
                <c:pt idx="2363">
                  <c:v>2198.6999999999998</c:v>
                </c:pt>
                <c:pt idx="2364">
                  <c:v>2200.3000000000002</c:v>
                </c:pt>
                <c:pt idx="2365">
                  <c:v>2202.15</c:v>
                </c:pt>
                <c:pt idx="2366">
                  <c:v>2203.8000000000002</c:v>
                </c:pt>
                <c:pt idx="2367">
                  <c:v>2205.85</c:v>
                </c:pt>
                <c:pt idx="2368">
                  <c:v>2207.65</c:v>
                </c:pt>
                <c:pt idx="2369">
                  <c:v>2209.5</c:v>
                </c:pt>
                <c:pt idx="2370">
                  <c:v>2211.1999999999998</c:v>
                </c:pt>
                <c:pt idx="2371">
                  <c:v>2212.9499999999998</c:v>
                </c:pt>
                <c:pt idx="2372">
                  <c:v>2214.75</c:v>
                </c:pt>
                <c:pt idx="2373">
                  <c:v>2216.5</c:v>
                </c:pt>
                <c:pt idx="2374">
                  <c:v>2218.3000000000002</c:v>
                </c:pt>
                <c:pt idx="2375">
                  <c:v>2220.1</c:v>
                </c:pt>
                <c:pt idx="2376">
                  <c:v>2221.6999999999998</c:v>
                </c:pt>
                <c:pt idx="2377">
                  <c:v>2223.6999999999998</c:v>
                </c:pt>
                <c:pt idx="2378">
                  <c:v>2225.35</c:v>
                </c:pt>
                <c:pt idx="2379">
                  <c:v>2227.3000000000002</c:v>
                </c:pt>
                <c:pt idx="2380">
                  <c:v>2228.9499999999998</c:v>
                </c:pt>
                <c:pt idx="2381">
                  <c:v>2230.75</c:v>
                </c:pt>
                <c:pt idx="2382">
                  <c:v>2232.35</c:v>
                </c:pt>
                <c:pt idx="2383">
                  <c:v>2234.1999999999998</c:v>
                </c:pt>
                <c:pt idx="2384">
                  <c:v>2235.9499999999998</c:v>
                </c:pt>
                <c:pt idx="2385">
                  <c:v>2237.9</c:v>
                </c:pt>
                <c:pt idx="2386">
                  <c:v>2239.6999999999998</c:v>
                </c:pt>
                <c:pt idx="2387">
                  <c:v>2241.5</c:v>
                </c:pt>
                <c:pt idx="2388">
                  <c:v>2243.3000000000002</c:v>
                </c:pt>
                <c:pt idx="2389">
                  <c:v>2245.0500000000002</c:v>
                </c:pt>
                <c:pt idx="2390">
                  <c:v>2246.9499999999998</c:v>
                </c:pt>
                <c:pt idx="2391">
                  <c:v>2248.9499999999998</c:v>
                </c:pt>
                <c:pt idx="2392">
                  <c:v>2250.75</c:v>
                </c:pt>
                <c:pt idx="2393">
                  <c:v>2252.4499999999998</c:v>
                </c:pt>
                <c:pt idx="2394">
                  <c:v>2254.0500000000002</c:v>
                </c:pt>
                <c:pt idx="2395">
                  <c:v>2255.8000000000002</c:v>
                </c:pt>
                <c:pt idx="2396">
                  <c:v>2257.6</c:v>
                </c:pt>
                <c:pt idx="2397">
                  <c:v>2259.4</c:v>
                </c:pt>
                <c:pt idx="2398">
                  <c:v>2261.1999999999998</c:v>
                </c:pt>
                <c:pt idx="2399">
                  <c:v>2263</c:v>
                </c:pt>
                <c:pt idx="2400">
                  <c:v>2264.75</c:v>
                </c:pt>
                <c:pt idx="2401">
                  <c:v>2266.9</c:v>
                </c:pt>
              </c:numCache>
            </c:numRef>
          </c:xVal>
          <c:yVal>
            <c:numRef>
              <c:f>[Data_0N.xlsx]sheet1!$C$2:$C$2403</c:f>
              <c:numCache>
                <c:formatCode>General</c:formatCode>
                <c:ptCount val="2402"/>
                <c:pt idx="0">
                  <c:v>6.6340000000000001E-3</c:v>
                </c:pt>
                <c:pt idx="1">
                  <c:v>7.3299999999999997E-3</c:v>
                </c:pt>
                <c:pt idx="2">
                  <c:v>1.0808E-2</c:v>
                </c:pt>
                <c:pt idx="3">
                  <c:v>7.528E-3</c:v>
                </c:pt>
                <c:pt idx="4">
                  <c:v>1.0311000000000001E-2</c:v>
                </c:pt>
                <c:pt idx="5">
                  <c:v>6.4349999999999997E-3</c:v>
                </c:pt>
                <c:pt idx="6">
                  <c:v>5.0439999999999999E-3</c:v>
                </c:pt>
                <c:pt idx="7">
                  <c:v>1.0690000000000001E-3</c:v>
                </c:pt>
                <c:pt idx="8">
                  <c:v>9.2180000000000005E-3</c:v>
                </c:pt>
                <c:pt idx="9">
                  <c:v>1.3094E-2</c:v>
                </c:pt>
                <c:pt idx="10">
                  <c:v>1.4485E-2</c:v>
                </c:pt>
                <c:pt idx="11">
                  <c:v>-1.7118999999999999E-2</c:v>
                </c:pt>
                <c:pt idx="12">
                  <c:v>-1.5030999999999999E-2</c:v>
                </c:pt>
                <c:pt idx="13">
                  <c:v>-2.111E-3</c:v>
                </c:pt>
                <c:pt idx="14">
                  <c:v>7.4999999999999993E-5</c:v>
                </c:pt>
                <c:pt idx="15">
                  <c:v>4.0499999999999998E-3</c:v>
                </c:pt>
                <c:pt idx="16">
                  <c:v>-1.0260999999999999E-2</c:v>
                </c:pt>
                <c:pt idx="17">
                  <c:v>-1.3839000000000001E-2</c:v>
                </c:pt>
                <c:pt idx="18">
                  <c:v>-1.4633999999999999E-2</c:v>
                </c:pt>
                <c:pt idx="19">
                  <c:v>3.3549999999999999E-3</c:v>
                </c:pt>
                <c:pt idx="20">
                  <c:v>1.5478E-2</c:v>
                </c:pt>
                <c:pt idx="21">
                  <c:v>-8.1899999999999996E-4</c:v>
                </c:pt>
                <c:pt idx="22">
                  <c:v>1.8360000000000001E-2</c:v>
                </c:pt>
                <c:pt idx="23">
                  <c:v>6.7330000000000003E-3</c:v>
                </c:pt>
                <c:pt idx="24">
                  <c:v>1.687E-2</c:v>
                </c:pt>
                <c:pt idx="25">
                  <c:v>1.7367E-2</c:v>
                </c:pt>
                <c:pt idx="26">
                  <c:v>1.2795000000000001E-2</c:v>
                </c:pt>
                <c:pt idx="27">
                  <c:v>-1.0359999999999999E-2</c:v>
                </c:pt>
                <c:pt idx="28">
                  <c:v>-7.2789999999999999E-3</c:v>
                </c:pt>
                <c:pt idx="29">
                  <c:v>-2.2109999999999999E-3</c:v>
                </c:pt>
                <c:pt idx="30">
                  <c:v>-9.1680000000000008E-3</c:v>
                </c:pt>
                <c:pt idx="31">
                  <c:v>-2.6080000000000001E-3</c:v>
                </c:pt>
                <c:pt idx="32">
                  <c:v>-1.614E-3</c:v>
                </c:pt>
                <c:pt idx="33">
                  <c:v>-1.2400000000000001E-4</c:v>
                </c:pt>
                <c:pt idx="34">
                  <c:v>-3.8999999999999998E-3</c:v>
                </c:pt>
                <c:pt idx="35">
                  <c:v>-7.8759999999999993E-3</c:v>
                </c:pt>
                <c:pt idx="36">
                  <c:v>-2.6080000000000001E-3</c:v>
                </c:pt>
                <c:pt idx="37">
                  <c:v>6.7100000000000005E-4</c:v>
                </c:pt>
                <c:pt idx="38">
                  <c:v>2.758E-3</c:v>
                </c:pt>
                <c:pt idx="39">
                  <c:v>-6.6829999999999997E-3</c:v>
                </c:pt>
                <c:pt idx="40">
                  <c:v>-7.5770000000000004E-3</c:v>
                </c:pt>
                <c:pt idx="41">
                  <c:v>-8.9689999999999995E-3</c:v>
                </c:pt>
                <c:pt idx="42">
                  <c:v>-9.7640000000000001E-3</c:v>
                </c:pt>
                <c:pt idx="43">
                  <c:v>-3.6020000000000002E-3</c:v>
                </c:pt>
                <c:pt idx="44">
                  <c:v>9.6900000000000003E-4</c:v>
                </c:pt>
                <c:pt idx="45">
                  <c:v>-5.391E-3</c:v>
                </c:pt>
                <c:pt idx="46">
                  <c:v>7.0320000000000001E-3</c:v>
                </c:pt>
                <c:pt idx="47">
                  <c:v>-7.0809999999999996E-3</c:v>
                </c:pt>
                <c:pt idx="48">
                  <c:v>-1.217E-3</c:v>
                </c:pt>
                <c:pt idx="49">
                  <c:v>-8.3730000000000002E-3</c:v>
                </c:pt>
                <c:pt idx="50">
                  <c:v>-3.322E-2</c:v>
                </c:pt>
                <c:pt idx="51">
                  <c:v>-2.7157000000000001E-2</c:v>
                </c:pt>
                <c:pt idx="52">
                  <c:v>-2.8150999999999999E-2</c:v>
                </c:pt>
                <c:pt idx="53">
                  <c:v>-1.6819999999999169E-2</c:v>
                </c:pt>
                <c:pt idx="54">
                  <c:v>-2.4771999999998684E-2</c:v>
                </c:pt>
                <c:pt idx="55">
                  <c:v>-3.2524999999999693E-2</c:v>
                </c:pt>
                <c:pt idx="56">
                  <c:v>-3.0138999999998362E-2</c:v>
                </c:pt>
                <c:pt idx="57">
                  <c:v>-1.8411000000000399E-2</c:v>
                </c:pt>
                <c:pt idx="58">
                  <c:v>2.3610000000005016E-3</c:v>
                </c:pt>
                <c:pt idx="59">
                  <c:v>1.7367000000000132E-2</c:v>
                </c:pt>
                <c:pt idx="60">
                  <c:v>2.859499999999926E-2</c:v>
                </c:pt>
                <c:pt idx="61">
                  <c:v>5.4230000000000445E-2</c:v>
                </c:pt>
                <c:pt idx="62">
                  <c:v>0.12366700000000108</c:v>
                </c:pt>
                <c:pt idx="63">
                  <c:v>0.15455299999999994</c:v>
                </c:pt>
                <c:pt idx="64">
                  <c:v>0.15753199999999978</c:v>
                </c:pt>
                <c:pt idx="65">
                  <c:v>0.17024299999999926</c:v>
                </c:pt>
                <c:pt idx="66">
                  <c:v>0.2344779999999993</c:v>
                </c:pt>
                <c:pt idx="67">
                  <c:v>0.28668499999999852</c:v>
                </c:pt>
                <c:pt idx="68">
                  <c:v>0.32449199999999934</c:v>
                </c:pt>
                <c:pt idx="69">
                  <c:v>0.35237100000000154</c:v>
                </c:pt>
                <c:pt idx="70">
                  <c:v>0.44510899999999864</c:v>
                </c:pt>
                <c:pt idx="71">
                  <c:v>0.49359300000000061</c:v>
                </c:pt>
                <c:pt idx="72">
                  <c:v>0.53245199999999926</c:v>
                </c:pt>
                <c:pt idx="73">
                  <c:v>0.55831999999999837</c:v>
                </c:pt>
                <c:pt idx="74">
                  <c:v>0.66265200000000135</c:v>
                </c:pt>
                <c:pt idx="75">
                  <c:v>0.71375799999999856</c:v>
                </c:pt>
                <c:pt idx="76">
                  <c:v>0.73742500000000177</c:v>
                </c:pt>
                <c:pt idx="77">
                  <c:v>0.84562400000000082</c:v>
                </c:pt>
                <c:pt idx="78">
                  <c:v>0.98056800000000166</c:v>
                </c:pt>
                <c:pt idx="79">
                  <c:v>1.0304070000000003</c:v>
                </c:pt>
                <c:pt idx="80">
                  <c:v>1.0532460000000015</c:v>
                </c:pt>
                <c:pt idx="81">
                  <c:v>1.0978279999999998</c:v>
                </c:pt>
                <c:pt idx="82">
                  <c:v>1.2870220000000003</c:v>
                </c:pt>
                <c:pt idx="83">
                  <c:v>1.3185210000000005</c:v>
                </c:pt>
                <c:pt idx="84">
                  <c:v>1.3489280000000008</c:v>
                </c:pt>
                <c:pt idx="85">
                  <c:v>1.4115070000000003</c:v>
                </c:pt>
                <c:pt idx="86">
                  <c:v>1.6570919999999987</c:v>
                </c:pt>
                <c:pt idx="87">
                  <c:v>1.6899119999999996</c:v>
                </c:pt>
                <c:pt idx="88">
                  <c:v>1.7501190000000015</c:v>
                </c:pt>
                <c:pt idx="89">
                  <c:v>1.8130650000000017</c:v>
                </c:pt>
                <c:pt idx="90">
                  <c:v>1.9798420000000014</c:v>
                </c:pt>
                <c:pt idx="91">
                  <c:v>2.0436019999999999</c:v>
                </c:pt>
                <c:pt idx="92">
                  <c:v>2.1314369999999982</c:v>
                </c:pt>
                <c:pt idx="93">
                  <c:v>2.1994739999999986</c:v>
                </c:pt>
                <c:pt idx="94">
                  <c:v>2.3941200000000009</c:v>
                </c:pt>
                <c:pt idx="95">
                  <c:v>2.4559819999999988</c:v>
                </c:pt>
                <c:pt idx="96">
                  <c:v>2.5259719999999994</c:v>
                </c:pt>
                <c:pt idx="97">
                  <c:v>2.5863219999999991</c:v>
                </c:pt>
                <c:pt idx="98">
                  <c:v>2.7504999999999988</c:v>
                </c:pt>
                <c:pt idx="99">
                  <c:v>3.0220720000000014</c:v>
                </c:pt>
                <c:pt idx="100">
                  <c:v>3.0891249999999992</c:v>
                </c:pt>
                <c:pt idx="101">
                  <c:v>3.1704389999999982</c:v>
                </c:pt>
                <c:pt idx="102">
                  <c:v>3.2458530000000003</c:v>
                </c:pt>
                <c:pt idx="103">
                  <c:v>3.4527789999999996</c:v>
                </c:pt>
                <c:pt idx="104">
                  <c:v>3.4979089999999999</c:v>
                </c:pt>
                <c:pt idx="105">
                  <c:v>3.5628509999999984</c:v>
                </c:pt>
                <c:pt idx="106">
                  <c:v>3.6270890000000016</c:v>
                </c:pt>
                <c:pt idx="107">
                  <c:v>3.6871100000000006</c:v>
                </c:pt>
                <c:pt idx="108">
                  <c:v>3.8864669999999997</c:v>
                </c:pt>
                <c:pt idx="109">
                  <c:v>4.0585519999999988</c:v>
                </c:pt>
                <c:pt idx="110">
                  <c:v>4.1189320000000009</c:v>
                </c:pt>
                <c:pt idx="111">
                  <c:v>4.1976900000000015</c:v>
                </c:pt>
                <c:pt idx="112">
                  <c:v>4.2758350000000007</c:v>
                </c:pt>
                <c:pt idx="113">
                  <c:v>4.3375109999999992</c:v>
                </c:pt>
                <c:pt idx="114">
                  <c:v>4.5517730000000007</c:v>
                </c:pt>
                <c:pt idx="115">
                  <c:v>4.6020980000000016</c:v>
                </c:pt>
                <c:pt idx="116">
                  <c:v>4.684552</c:v>
                </c:pt>
                <c:pt idx="117">
                  <c:v>4.7489179999999998</c:v>
                </c:pt>
                <c:pt idx="118">
                  <c:v>4.7978349999999992</c:v>
                </c:pt>
                <c:pt idx="119">
                  <c:v>5.0060830000000003</c:v>
                </c:pt>
                <c:pt idx="120">
                  <c:v>5.2383249999999997</c:v>
                </c:pt>
                <c:pt idx="121">
                  <c:v>5.3515869999999985</c:v>
                </c:pt>
                <c:pt idx="122">
                  <c:v>5.4286080000000005</c:v>
                </c:pt>
                <c:pt idx="123">
                  <c:v>5.484807</c:v>
                </c:pt>
                <c:pt idx="124">
                  <c:v>5.7418070000000014</c:v>
                </c:pt>
                <c:pt idx="125">
                  <c:v>5.8138509999999997</c:v>
                </c:pt>
                <c:pt idx="126">
                  <c:v>5.8718730000000008</c:v>
                </c:pt>
                <c:pt idx="127">
                  <c:v>5.9685720000000018</c:v>
                </c:pt>
                <c:pt idx="128">
                  <c:v>6.0564479999999996</c:v>
                </c:pt>
                <c:pt idx="129">
                  <c:v>6.2887360000000001</c:v>
                </c:pt>
                <c:pt idx="130">
                  <c:v>6.3632810000000006</c:v>
                </c:pt>
                <c:pt idx="131">
                  <c:v>6.4292310000000015</c:v>
                </c:pt>
                <c:pt idx="132">
                  <c:v>6.5060339999999997</c:v>
                </c:pt>
                <c:pt idx="133">
                  <c:v>6.5671280000000003</c:v>
                </c:pt>
                <c:pt idx="134">
                  <c:v>6.8076669999999986</c:v>
                </c:pt>
                <c:pt idx="135">
                  <c:v>6.8693419999999996</c:v>
                </c:pt>
                <c:pt idx="136">
                  <c:v>6.9443449999999984</c:v>
                </c:pt>
                <c:pt idx="137">
                  <c:v>7.0264220000000002</c:v>
                </c:pt>
                <c:pt idx="138">
                  <c:v>7.0971450000000011</c:v>
                </c:pt>
                <c:pt idx="139">
                  <c:v>7.3388729999999995</c:v>
                </c:pt>
                <c:pt idx="140">
                  <c:v>7.4198319999999995</c:v>
                </c:pt>
                <c:pt idx="141">
                  <c:v>7.494726</c:v>
                </c:pt>
                <c:pt idx="142">
                  <c:v>7.5734199999999987</c:v>
                </c:pt>
                <c:pt idx="143">
                  <c:v>7.6735149999999983</c:v>
                </c:pt>
                <c:pt idx="144">
                  <c:v>7.9027999999999992</c:v>
                </c:pt>
                <c:pt idx="145">
                  <c:v>7.9741709999999983</c:v>
                </c:pt>
                <c:pt idx="146">
                  <c:v>8.035108000000001</c:v>
                </c:pt>
                <c:pt idx="147">
                  <c:v>8.1346880000000006</c:v>
                </c:pt>
                <c:pt idx="148">
                  <c:v>8.1742959999999982</c:v>
                </c:pt>
                <c:pt idx="149">
                  <c:v>8.3888080000000009</c:v>
                </c:pt>
                <c:pt idx="150">
                  <c:v>8.6850680000000011</c:v>
                </c:pt>
                <c:pt idx="151">
                  <c:v>8.7598739999999999</c:v>
                </c:pt>
                <c:pt idx="152">
                  <c:v>8.8348419999999983</c:v>
                </c:pt>
                <c:pt idx="153">
                  <c:v>8.9327910000000017</c:v>
                </c:pt>
                <c:pt idx="154">
                  <c:v>9.0240410000000004</c:v>
                </c:pt>
                <c:pt idx="155">
                  <c:v>9.2968790000000006</c:v>
                </c:pt>
                <c:pt idx="156">
                  <c:v>9.4071250000000006</c:v>
                </c:pt>
                <c:pt idx="157">
                  <c:v>9.4773010000000006</c:v>
                </c:pt>
                <c:pt idx="158">
                  <c:v>9.5665990000000001</c:v>
                </c:pt>
                <c:pt idx="159">
                  <c:v>9.6459100000000007</c:v>
                </c:pt>
                <c:pt idx="160">
                  <c:v>9.9534780000000005</c:v>
                </c:pt>
                <c:pt idx="161">
                  <c:v>10.258877999999999</c:v>
                </c:pt>
                <c:pt idx="162">
                  <c:v>10.376245000000001</c:v>
                </c:pt>
                <c:pt idx="163">
                  <c:v>10.475618999999998</c:v>
                </c:pt>
                <c:pt idx="164">
                  <c:v>10.570133999999999</c:v>
                </c:pt>
                <c:pt idx="165">
                  <c:v>10.740846999999999</c:v>
                </c:pt>
                <c:pt idx="166">
                  <c:v>11.133288</c:v>
                </c:pt>
                <c:pt idx="167">
                  <c:v>11.315270999999999</c:v>
                </c:pt>
                <c:pt idx="168">
                  <c:v>11.609705000000002</c:v>
                </c:pt>
                <c:pt idx="169">
                  <c:v>11.988101</c:v>
                </c:pt>
                <c:pt idx="170">
                  <c:v>12.080507000000001</c:v>
                </c:pt>
                <c:pt idx="171">
                  <c:v>12.170064</c:v>
                </c:pt>
                <c:pt idx="172">
                  <c:v>12.245926999999998</c:v>
                </c:pt>
                <c:pt idx="173">
                  <c:v>12.332138</c:v>
                </c:pt>
                <c:pt idx="174">
                  <c:v>12.766656000000001</c:v>
                </c:pt>
                <c:pt idx="175">
                  <c:v>13.095402</c:v>
                </c:pt>
                <c:pt idx="176">
                  <c:v>13.179669000000001</c:v>
                </c:pt>
                <c:pt idx="177">
                  <c:v>13.256921999999999</c:v>
                </c:pt>
                <c:pt idx="178">
                  <c:v>13.337681</c:v>
                </c:pt>
                <c:pt idx="179">
                  <c:v>13.436724000000002</c:v>
                </c:pt>
                <c:pt idx="180">
                  <c:v>13.885760999999999</c:v>
                </c:pt>
                <c:pt idx="181">
                  <c:v>14.262611</c:v>
                </c:pt>
                <c:pt idx="182">
                  <c:v>14.618425</c:v>
                </c:pt>
                <c:pt idx="183">
                  <c:v>14.723958</c:v>
                </c:pt>
                <c:pt idx="184">
                  <c:v>14.813275000000001</c:v>
                </c:pt>
                <c:pt idx="185">
                  <c:v>14.912338</c:v>
                </c:pt>
                <c:pt idx="186">
                  <c:v>14.982751</c:v>
                </c:pt>
                <c:pt idx="187">
                  <c:v>15.273372</c:v>
                </c:pt>
                <c:pt idx="188">
                  <c:v>15.360606000000001</c:v>
                </c:pt>
                <c:pt idx="189">
                  <c:v>15.454613999999999</c:v>
                </c:pt>
                <c:pt idx="190">
                  <c:v>15.545911</c:v>
                </c:pt>
                <c:pt idx="191">
                  <c:v>15.617115999999999</c:v>
                </c:pt>
                <c:pt idx="192">
                  <c:v>15.901595</c:v>
                </c:pt>
                <c:pt idx="193">
                  <c:v>16.008113999999999</c:v>
                </c:pt>
                <c:pt idx="194">
                  <c:v>16.119256999999998</c:v>
                </c:pt>
                <c:pt idx="195">
                  <c:v>16.210529999999999</c:v>
                </c:pt>
                <c:pt idx="196">
                  <c:v>16.351991999999999</c:v>
                </c:pt>
                <c:pt idx="197">
                  <c:v>16.733620999999999</c:v>
                </c:pt>
                <c:pt idx="198">
                  <c:v>17.186196000000002</c:v>
                </c:pt>
                <c:pt idx="199">
                  <c:v>17.384616000000001</c:v>
                </c:pt>
                <c:pt idx="200">
                  <c:v>17.553872999999999</c:v>
                </c:pt>
                <c:pt idx="201">
                  <c:v>17.764405</c:v>
                </c:pt>
                <c:pt idx="202">
                  <c:v>18.157930999999998</c:v>
                </c:pt>
                <c:pt idx="203">
                  <c:v>18.254378000000003</c:v>
                </c:pt>
                <c:pt idx="204">
                  <c:v>18.359582</c:v>
                </c:pt>
                <c:pt idx="205">
                  <c:v>18.461013000000001</c:v>
                </c:pt>
                <c:pt idx="206">
                  <c:v>18.558768000000001</c:v>
                </c:pt>
                <c:pt idx="207">
                  <c:v>18.915382000000001</c:v>
                </c:pt>
                <c:pt idx="208">
                  <c:v>19.216076999999999</c:v>
                </c:pt>
                <c:pt idx="209">
                  <c:v>19.294772999999999</c:v>
                </c:pt>
                <c:pt idx="210">
                  <c:v>19.365853000000001</c:v>
                </c:pt>
                <c:pt idx="211">
                  <c:v>19.464980000000001</c:v>
                </c:pt>
                <c:pt idx="212">
                  <c:v>19.569563000000002</c:v>
                </c:pt>
                <c:pt idx="213">
                  <c:v>19.829749</c:v>
                </c:pt>
                <c:pt idx="214">
                  <c:v>19.89668</c:v>
                </c:pt>
                <c:pt idx="215">
                  <c:v>19.99456</c:v>
                </c:pt>
                <c:pt idx="216">
                  <c:v>20.093564000000001</c:v>
                </c:pt>
                <c:pt idx="217">
                  <c:v>20.238832000000002</c:v>
                </c:pt>
                <c:pt idx="218">
                  <c:v>20.626100000000001</c:v>
                </c:pt>
                <c:pt idx="219">
                  <c:v>21.048019</c:v>
                </c:pt>
                <c:pt idx="220">
                  <c:v>21.135414000000001</c:v>
                </c:pt>
                <c:pt idx="221">
                  <c:v>21.223129999999998</c:v>
                </c:pt>
                <c:pt idx="222">
                  <c:v>21.321542000000001</c:v>
                </c:pt>
                <c:pt idx="223">
                  <c:v>21.45495</c:v>
                </c:pt>
                <c:pt idx="224">
                  <c:v>21.869998000000002</c:v>
                </c:pt>
                <c:pt idx="225">
                  <c:v>21.972203</c:v>
                </c:pt>
                <c:pt idx="226">
                  <c:v>22.066336</c:v>
                </c:pt>
                <c:pt idx="227">
                  <c:v>22.184922</c:v>
                </c:pt>
                <c:pt idx="228">
                  <c:v>22.436924000000001</c:v>
                </c:pt>
                <c:pt idx="229">
                  <c:v>22.694571</c:v>
                </c:pt>
                <c:pt idx="230">
                  <c:v>22.767149</c:v>
                </c:pt>
                <c:pt idx="231">
                  <c:v>22.874324999999999</c:v>
                </c:pt>
                <c:pt idx="232">
                  <c:v>22.985348999999999</c:v>
                </c:pt>
                <c:pt idx="233">
                  <c:v>23.160418</c:v>
                </c:pt>
                <c:pt idx="234">
                  <c:v>23.489843</c:v>
                </c:pt>
                <c:pt idx="235">
                  <c:v>23.584614000000002</c:v>
                </c:pt>
                <c:pt idx="236">
                  <c:v>23.655464000000002</c:v>
                </c:pt>
                <c:pt idx="237">
                  <c:v>23.775086000000002</c:v>
                </c:pt>
                <c:pt idx="238">
                  <c:v>24.016770999999999</c:v>
                </c:pt>
                <c:pt idx="239">
                  <c:v>24.292209</c:v>
                </c:pt>
                <c:pt idx="240">
                  <c:v>24.404942999999999</c:v>
                </c:pt>
                <c:pt idx="241">
                  <c:v>24.463709999999999</c:v>
                </c:pt>
                <c:pt idx="242">
                  <c:v>24.556892000000001</c:v>
                </c:pt>
                <c:pt idx="243">
                  <c:v>24.822468999999998</c:v>
                </c:pt>
                <c:pt idx="244">
                  <c:v>25.116250000000001</c:v>
                </c:pt>
                <c:pt idx="245">
                  <c:v>25.365940999999999</c:v>
                </c:pt>
                <c:pt idx="246">
                  <c:v>25.735320999999999</c:v>
                </c:pt>
                <c:pt idx="247">
                  <c:v>25.843337999999999</c:v>
                </c:pt>
                <c:pt idx="248">
                  <c:v>25.998263999999999</c:v>
                </c:pt>
                <c:pt idx="249">
                  <c:v>26.271269</c:v>
                </c:pt>
                <c:pt idx="250">
                  <c:v>26.371241000000001</c:v>
                </c:pt>
                <c:pt idx="251">
                  <c:v>26.454063999999999</c:v>
                </c:pt>
                <c:pt idx="252">
                  <c:v>26.543133999999998</c:v>
                </c:pt>
                <c:pt idx="253">
                  <c:v>26.765512000000001</c:v>
                </c:pt>
                <c:pt idx="254">
                  <c:v>27.018810999999999</c:v>
                </c:pt>
                <c:pt idx="255">
                  <c:v>27.100681999999999</c:v>
                </c:pt>
                <c:pt idx="256">
                  <c:v>27.182434000000001</c:v>
                </c:pt>
                <c:pt idx="257">
                  <c:v>27.252507000000001</c:v>
                </c:pt>
                <c:pt idx="258">
                  <c:v>27.305351000000002</c:v>
                </c:pt>
                <c:pt idx="259">
                  <c:v>27.618141999999999</c:v>
                </c:pt>
                <c:pt idx="260">
                  <c:v>27.719989999999999</c:v>
                </c:pt>
                <c:pt idx="261">
                  <c:v>27.802802</c:v>
                </c:pt>
                <c:pt idx="262">
                  <c:v>27.889914999999998</c:v>
                </c:pt>
                <c:pt idx="263">
                  <c:v>28.123079000000001</c:v>
                </c:pt>
                <c:pt idx="264">
                  <c:v>28.206772000000001</c:v>
                </c:pt>
                <c:pt idx="265">
                  <c:v>28.254878000000001</c:v>
                </c:pt>
                <c:pt idx="266">
                  <c:v>28.321308999999999</c:v>
                </c:pt>
                <c:pt idx="267">
                  <c:v>28.450044999999999</c:v>
                </c:pt>
                <c:pt idx="268">
                  <c:v>28.674475999999999</c:v>
                </c:pt>
                <c:pt idx="269">
                  <c:v>28.858646</c:v>
                </c:pt>
                <c:pt idx="270">
                  <c:v>28.92549</c:v>
                </c:pt>
                <c:pt idx="271">
                  <c:v>29.097379</c:v>
                </c:pt>
                <c:pt idx="272">
                  <c:v>29.294008999999999</c:v>
                </c:pt>
                <c:pt idx="273">
                  <c:v>29.329215999999999</c:v>
                </c:pt>
                <c:pt idx="274">
                  <c:v>29.379992999999999</c:v>
                </c:pt>
                <c:pt idx="275">
                  <c:v>29.457943</c:v>
                </c:pt>
                <c:pt idx="276">
                  <c:v>29.648567</c:v>
                </c:pt>
                <c:pt idx="277">
                  <c:v>29.77272</c:v>
                </c:pt>
                <c:pt idx="278">
                  <c:v>29.841339000000001</c:v>
                </c:pt>
                <c:pt idx="279">
                  <c:v>29.899547999999999</c:v>
                </c:pt>
                <c:pt idx="280">
                  <c:v>29.976965</c:v>
                </c:pt>
                <c:pt idx="281">
                  <c:v>30.137629</c:v>
                </c:pt>
                <c:pt idx="282">
                  <c:v>30.255241999999999</c:v>
                </c:pt>
                <c:pt idx="283">
                  <c:v>30.318221999999999</c:v>
                </c:pt>
                <c:pt idx="284">
                  <c:v>30.359598999999999</c:v>
                </c:pt>
                <c:pt idx="285">
                  <c:v>30.411929000000001</c:v>
                </c:pt>
                <c:pt idx="286">
                  <c:v>30.494637999999998</c:v>
                </c:pt>
                <c:pt idx="287">
                  <c:v>30.691693000000001</c:v>
                </c:pt>
                <c:pt idx="288">
                  <c:v>30.738983000000001</c:v>
                </c:pt>
                <c:pt idx="289">
                  <c:v>30.774978000000001</c:v>
                </c:pt>
                <c:pt idx="290">
                  <c:v>30.830881999999999</c:v>
                </c:pt>
                <c:pt idx="291">
                  <c:v>30.929490000000001</c:v>
                </c:pt>
                <c:pt idx="292">
                  <c:v>31.093281999999999</c:v>
                </c:pt>
                <c:pt idx="293">
                  <c:v>31.126486</c:v>
                </c:pt>
                <c:pt idx="294">
                  <c:v>31.168900999999998</c:v>
                </c:pt>
                <c:pt idx="295">
                  <c:v>31.195097000000001</c:v>
                </c:pt>
                <c:pt idx="296">
                  <c:v>31.233916000000001</c:v>
                </c:pt>
                <c:pt idx="297">
                  <c:v>31.343935999999999</c:v>
                </c:pt>
                <c:pt idx="298">
                  <c:v>31.479123000000001</c:v>
                </c:pt>
                <c:pt idx="299">
                  <c:v>31.528283999999999</c:v>
                </c:pt>
                <c:pt idx="300">
                  <c:v>31.536207000000001</c:v>
                </c:pt>
                <c:pt idx="301">
                  <c:v>31.647178</c:v>
                </c:pt>
                <c:pt idx="302">
                  <c:v>31.691364</c:v>
                </c:pt>
                <c:pt idx="303">
                  <c:v>31.725327</c:v>
                </c:pt>
                <c:pt idx="304">
                  <c:v>31.747624999999999</c:v>
                </c:pt>
                <c:pt idx="305">
                  <c:v>31.851768</c:v>
                </c:pt>
                <c:pt idx="306">
                  <c:v>31.903310000000001</c:v>
                </c:pt>
                <c:pt idx="307">
                  <c:v>31.937919999999998</c:v>
                </c:pt>
                <c:pt idx="308">
                  <c:v>31.971928999999999</c:v>
                </c:pt>
                <c:pt idx="309">
                  <c:v>32.006357999999999</c:v>
                </c:pt>
                <c:pt idx="310">
                  <c:v>32.016643000000002</c:v>
                </c:pt>
                <c:pt idx="311">
                  <c:v>32.047069999999998</c:v>
                </c:pt>
                <c:pt idx="312">
                  <c:v>32.088624000000003</c:v>
                </c:pt>
                <c:pt idx="313">
                  <c:v>32.145800999999999</c:v>
                </c:pt>
                <c:pt idx="314">
                  <c:v>32.211115999999997</c:v>
                </c:pt>
                <c:pt idx="315">
                  <c:v>32.236846</c:v>
                </c:pt>
                <c:pt idx="316">
                  <c:v>32.248733000000001</c:v>
                </c:pt>
                <c:pt idx="317">
                  <c:v>32.259005999999999</c:v>
                </c:pt>
                <c:pt idx="318">
                  <c:v>32.334557000000004</c:v>
                </c:pt>
                <c:pt idx="319">
                  <c:v>32.344147</c:v>
                </c:pt>
                <c:pt idx="320">
                  <c:v>32.360781000000003</c:v>
                </c:pt>
                <c:pt idx="321">
                  <c:v>32.351531000000001</c:v>
                </c:pt>
                <c:pt idx="322">
                  <c:v>32.449953000000001</c:v>
                </c:pt>
                <c:pt idx="323">
                  <c:v>32.466408999999999</c:v>
                </c:pt>
                <c:pt idx="324">
                  <c:v>32.475909000000001</c:v>
                </c:pt>
                <c:pt idx="325">
                  <c:v>32.479894999999999</c:v>
                </c:pt>
                <c:pt idx="326">
                  <c:v>32.506272000000003</c:v>
                </c:pt>
                <c:pt idx="327">
                  <c:v>32.518653</c:v>
                </c:pt>
                <c:pt idx="328">
                  <c:v>32.557658000000004</c:v>
                </c:pt>
                <c:pt idx="329">
                  <c:v>32.577157</c:v>
                </c:pt>
                <c:pt idx="330">
                  <c:v>32.583599999999997</c:v>
                </c:pt>
                <c:pt idx="331">
                  <c:v>32.583770000000001</c:v>
                </c:pt>
                <c:pt idx="332">
                  <c:v>32.617592999999999</c:v>
                </c:pt>
                <c:pt idx="333">
                  <c:v>32.631323999999999</c:v>
                </c:pt>
                <c:pt idx="334">
                  <c:v>32.638019</c:v>
                </c:pt>
                <c:pt idx="335">
                  <c:v>32.639713999999998</c:v>
                </c:pt>
                <c:pt idx="336">
                  <c:v>32.668951999999997</c:v>
                </c:pt>
                <c:pt idx="337">
                  <c:v>32.678018999999999</c:v>
                </c:pt>
                <c:pt idx="338">
                  <c:v>32.662765999999998</c:v>
                </c:pt>
                <c:pt idx="339">
                  <c:v>32.665731999999998</c:v>
                </c:pt>
                <c:pt idx="340">
                  <c:v>32.666409999999999</c:v>
                </c:pt>
                <c:pt idx="341">
                  <c:v>32.677171999999999</c:v>
                </c:pt>
                <c:pt idx="342">
                  <c:v>32.684289999999997</c:v>
                </c:pt>
                <c:pt idx="343">
                  <c:v>32.689374000000001</c:v>
                </c:pt>
                <c:pt idx="344">
                  <c:v>32.673613000000003</c:v>
                </c:pt>
                <c:pt idx="345">
                  <c:v>32.661664000000002</c:v>
                </c:pt>
                <c:pt idx="346">
                  <c:v>32.663783000000002</c:v>
                </c:pt>
                <c:pt idx="347">
                  <c:v>32.65963</c:v>
                </c:pt>
                <c:pt idx="348">
                  <c:v>32.652003000000001</c:v>
                </c:pt>
                <c:pt idx="349">
                  <c:v>32.646324999999997</c:v>
                </c:pt>
                <c:pt idx="350">
                  <c:v>32.667427000000004</c:v>
                </c:pt>
                <c:pt idx="351">
                  <c:v>32.670392999999997</c:v>
                </c:pt>
                <c:pt idx="352">
                  <c:v>32.670901000000001</c:v>
                </c:pt>
                <c:pt idx="353">
                  <c:v>32.660902</c:v>
                </c:pt>
                <c:pt idx="354">
                  <c:v>32.65963</c:v>
                </c:pt>
                <c:pt idx="355">
                  <c:v>32.662765999999998</c:v>
                </c:pt>
                <c:pt idx="356">
                  <c:v>32.664546000000001</c:v>
                </c:pt>
                <c:pt idx="357">
                  <c:v>32.641494000000002</c:v>
                </c:pt>
                <c:pt idx="358">
                  <c:v>32.630222000000003</c:v>
                </c:pt>
                <c:pt idx="359">
                  <c:v>32.597248999999998</c:v>
                </c:pt>
                <c:pt idx="360">
                  <c:v>32.598604999999999</c:v>
                </c:pt>
                <c:pt idx="361">
                  <c:v>32.590043000000001</c:v>
                </c:pt>
                <c:pt idx="362">
                  <c:v>32.566983999999998</c:v>
                </c:pt>
                <c:pt idx="363">
                  <c:v>32.570205999999999</c:v>
                </c:pt>
                <c:pt idx="364">
                  <c:v>32.583176999999999</c:v>
                </c:pt>
                <c:pt idx="365">
                  <c:v>32.577581000000002</c:v>
                </c:pt>
                <c:pt idx="366">
                  <c:v>32.551552999999998</c:v>
                </c:pt>
                <c:pt idx="367">
                  <c:v>32.520094</c:v>
                </c:pt>
                <c:pt idx="368">
                  <c:v>32.507458999999997</c:v>
                </c:pt>
                <c:pt idx="369">
                  <c:v>32.495671000000002</c:v>
                </c:pt>
                <c:pt idx="370">
                  <c:v>32.453940000000003</c:v>
                </c:pt>
                <c:pt idx="371">
                  <c:v>32.459114</c:v>
                </c:pt>
                <c:pt idx="372">
                  <c:v>32.444270000000003</c:v>
                </c:pt>
                <c:pt idx="373">
                  <c:v>32.427303000000002</c:v>
                </c:pt>
                <c:pt idx="374">
                  <c:v>32.394044999999998</c:v>
                </c:pt>
                <c:pt idx="375">
                  <c:v>32.345928999999998</c:v>
                </c:pt>
                <c:pt idx="376">
                  <c:v>32.339649000000001</c:v>
                </c:pt>
                <c:pt idx="377">
                  <c:v>32.332943999999998</c:v>
                </c:pt>
                <c:pt idx="378">
                  <c:v>32.313932000000001</c:v>
                </c:pt>
                <c:pt idx="379">
                  <c:v>32.264609999999998</c:v>
                </c:pt>
                <c:pt idx="380">
                  <c:v>32.257818</c:v>
                </c:pt>
                <c:pt idx="381">
                  <c:v>32.242195000000002</c:v>
                </c:pt>
                <c:pt idx="382">
                  <c:v>32.241686000000001</c:v>
                </c:pt>
                <c:pt idx="383">
                  <c:v>32.208993</c:v>
                </c:pt>
                <c:pt idx="384">
                  <c:v>32.1633</c:v>
                </c:pt>
                <c:pt idx="385">
                  <c:v>32.159308000000003</c:v>
                </c:pt>
                <c:pt idx="386">
                  <c:v>32.154296000000002</c:v>
                </c:pt>
                <c:pt idx="387">
                  <c:v>32.160412000000001</c:v>
                </c:pt>
                <c:pt idx="388">
                  <c:v>32.133654</c:v>
                </c:pt>
                <c:pt idx="389">
                  <c:v>32.108846</c:v>
                </c:pt>
                <c:pt idx="390">
                  <c:v>32.044265000000003</c:v>
                </c:pt>
                <c:pt idx="391">
                  <c:v>32.007378000000003</c:v>
                </c:pt>
                <c:pt idx="392">
                  <c:v>31.994966999999999</c:v>
                </c:pt>
                <c:pt idx="393">
                  <c:v>31.989356999999998</c:v>
                </c:pt>
                <c:pt idx="394">
                  <c:v>31.983746</c:v>
                </c:pt>
                <c:pt idx="395">
                  <c:v>31.931798000000001</c:v>
                </c:pt>
                <c:pt idx="396">
                  <c:v>31.921679000000001</c:v>
                </c:pt>
                <c:pt idx="397">
                  <c:v>31.924655000000001</c:v>
                </c:pt>
                <c:pt idx="398">
                  <c:v>31.892765000000001</c:v>
                </c:pt>
                <c:pt idx="399">
                  <c:v>31.865632999999999</c:v>
                </c:pt>
                <c:pt idx="400">
                  <c:v>31.867844000000002</c:v>
                </c:pt>
                <c:pt idx="401">
                  <c:v>31.845217999999999</c:v>
                </c:pt>
                <c:pt idx="402">
                  <c:v>31.823865000000001</c:v>
                </c:pt>
                <c:pt idx="403">
                  <c:v>31.778516</c:v>
                </c:pt>
                <c:pt idx="404">
                  <c:v>31.769750999999999</c:v>
                </c:pt>
                <c:pt idx="405">
                  <c:v>31.745156999999999</c:v>
                </c:pt>
                <c:pt idx="406">
                  <c:v>31.745242000000001</c:v>
                </c:pt>
                <c:pt idx="407">
                  <c:v>31.710006</c:v>
                </c:pt>
                <c:pt idx="408">
                  <c:v>31.691448999999999</c:v>
                </c:pt>
                <c:pt idx="409">
                  <c:v>31.660035000000001</c:v>
                </c:pt>
                <c:pt idx="410">
                  <c:v>31.664207000000001</c:v>
                </c:pt>
                <c:pt idx="411">
                  <c:v>31.619419000000001</c:v>
                </c:pt>
                <c:pt idx="412">
                  <c:v>31.592082999999999</c:v>
                </c:pt>
                <c:pt idx="413">
                  <c:v>31.580840999999999</c:v>
                </c:pt>
                <c:pt idx="414">
                  <c:v>31.584161999999999</c:v>
                </c:pt>
                <c:pt idx="415">
                  <c:v>31.583651</c:v>
                </c:pt>
                <c:pt idx="416">
                  <c:v>31.576497</c:v>
                </c:pt>
                <c:pt idx="417">
                  <c:v>31.557842999999998</c:v>
                </c:pt>
                <c:pt idx="418">
                  <c:v>31.536035999999999</c:v>
                </c:pt>
                <c:pt idx="419">
                  <c:v>31.492159999999998</c:v>
                </c:pt>
                <c:pt idx="420">
                  <c:v>31.476310999999999</c:v>
                </c:pt>
                <c:pt idx="421">
                  <c:v>31.463357999999999</c:v>
                </c:pt>
                <c:pt idx="422">
                  <c:v>31.437110000000001</c:v>
                </c:pt>
                <c:pt idx="423">
                  <c:v>31.415972</c:v>
                </c:pt>
                <c:pt idx="424">
                  <c:v>31.415631000000001</c:v>
                </c:pt>
                <c:pt idx="425">
                  <c:v>31.399010000000001</c:v>
                </c:pt>
                <c:pt idx="426">
                  <c:v>31.400628999999999</c:v>
                </c:pt>
                <c:pt idx="427">
                  <c:v>31.337029000000001</c:v>
                </c:pt>
                <c:pt idx="428">
                  <c:v>31.322277</c:v>
                </c:pt>
                <c:pt idx="429">
                  <c:v>31.305562999999999</c:v>
                </c:pt>
                <c:pt idx="430">
                  <c:v>31.293538000000002</c:v>
                </c:pt>
                <c:pt idx="431">
                  <c:v>31.278272000000001</c:v>
                </c:pt>
                <c:pt idx="432">
                  <c:v>31.267012999999999</c:v>
                </c:pt>
                <c:pt idx="433">
                  <c:v>31.245006</c:v>
                </c:pt>
                <c:pt idx="434">
                  <c:v>31.250806000000001</c:v>
                </c:pt>
                <c:pt idx="435">
                  <c:v>31.188441999999998</c:v>
                </c:pt>
                <c:pt idx="436">
                  <c:v>31.161732999999998</c:v>
                </c:pt>
                <c:pt idx="437">
                  <c:v>31.156015</c:v>
                </c:pt>
                <c:pt idx="438">
                  <c:v>31.136472000000001</c:v>
                </c:pt>
                <c:pt idx="439">
                  <c:v>31.124607999999998</c:v>
                </c:pt>
                <c:pt idx="440">
                  <c:v>31.106597999999998</c:v>
                </c:pt>
                <c:pt idx="441">
                  <c:v>31.098403999999999</c:v>
                </c:pt>
                <c:pt idx="442">
                  <c:v>31.076294000000001</c:v>
                </c:pt>
                <c:pt idx="443">
                  <c:v>31.02515</c:v>
                </c:pt>
                <c:pt idx="444">
                  <c:v>31.028821999999998</c:v>
                </c:pt>
                <c:pt idx="445">
                  <c:v>31.027540999999999</c:v>
                </c:pt>
                <c:pt idx="446">
                  <c:v>31.016525000000001</c:v>
                </c:pt>
                <c:pt idx="447">
                  <c:v>30.993126</c:v>
                </c:pt>
                <c:pt idx="448">
                  <c:v>31.009779000000002</c:v>
                </c:pt>
                <c:pt idx="449">
                  <c:v>30.985696000000001</c:v>
                </c:pt>
                <c:pt idx="450">
                  <c:v>30.989453000000001</c:v>
                </c:pt>
                <c:pt idx="451">
                  <c:v>30.941792</c:v>
                </c:pt>
                <c:pt idx="452">
                  <c:v>30.920776</c:v>
                </c:pt>
                <c:pt idx="453">
                  <c:v>30.922996999999999</c:v>
                </c:pt>
                <c:pt idx="454">
                  <c:v>30.915308</c:v>
                </c:pt>
                <c:pt idx="455">
                  <c:v>30.838488000000002</c:v>
                </c:pt>
                <c:pt idx="456">
                  <c:v>30.793101</c:v>
                </c:pt>
                <c:pt idx="457">
                  <c:v>30.770959000000001</c:v>
                </c:pt>
                <c:pt idx="458">
                  <c:v>30.734877999999998</c:v>
                </c:pt>
                <c:pt idx="459">
                  <c:v>30.705546999999999</c:v>
                </c:pt>
                <c:pt idx="460">
                  <c:v>30.680232</c:v>
                </c:pt>
                <c:pt idx="461">
                  <c:v>30.686048</c:v>
                </c:pt>
                <c:pt idx="462">
                  <c:v>30.667401999999999</c:v>
                </c:pt>
                <c:pt idx="463">
                  <c:v>30.635238999999999</c:v>
                </c:pt>
                <c:pt idx="464">
                  <c:v>30.631218000000001</c:v>
                </c:pt>
                <c:pt idx="465">
                  <c:v>30.645931999999998</c:v>
                </c:pt>
                <c:pt idx="466">
                  <c:v>30.612995000000002</c:v>
                </c:pt>
                <c:pt idx="467">
                  <c:v>30.611370000000001</c:v>
                </c:pt>
                <c:pt idx="468">
                  <c:v>30.5608</c:v>
                </c:pt>
                <c:pt idx="469">
                  <c:v>30.545652</c:v>
                </c:pt>
                <c:pt idx="470">
                  <c:v>30.524341</c:v>
                </c:pt>
                <c:pt idx="471">
                  <c:v>30.496265000000001</c:v>
                </c:pt>
                <c:pt idx="472">
                  <c:v>30.501314999999998</c:v>
                </c:pt>
                <c:pt idx="473">
                  <c:v>30.501571999999999</c:v>
                </c:pt>
                <c:pt idx="474">
                  <c:v>30.508848</c:v>
                </c:pt>
                <c:pt idx="475">
                  <c:v>30.495238000000001</c:v>
                </c:pt>
                <c:pt idx="476">
                  <c:v>30.443954999999999</c:v>
                </c:pt>
                <c:pt idx="477">
                  <c:v>30.427343</c:v>
                </c:pt>
                <c:pt idx="478">
                  <c:v>30.390433000000002</c:v>
                </c:pt>
                <c:pt idx="479">
                  <c:v>30.407561999999999</c:v>
                </c:pt>
                <c:pt idx="480">
                  <c:v>30.393173999999998</c:v>
                </c:pt>
                <c:pt idx="481">
                  <c:v>30.348462999999999</c:v>
                </c:pt>
                <c:pt idx="482">
                  <c:v>30.339554</c:v>
                </c:pt>
                <c:pt idx="483">
                  <c:v>30.325761</c:v>
                </c:pt>
                <c:pt idx="484">
                  <c:v>30.333043</c:v>
                </c:pt>
                <c:pt idx="485">
                  <c:v>30.325932000000002</c:v>
                </c:pt>
                <c:pt idx="486">
                  <c:v>30.277608000000001</c:v>
                </c:pt>
                <c:pt idx="487">
                  <c:v>30.268267999999999</c:v>
                </c:pt>
                <c:pt idx="488">
                  <c:v>30.294488999999999</c:v>
                </c:pt>
                <c:pt idx="489">
                  <c:v>30.262440999999999</c:v>
                </c:pt>
                <c:pt idx="490">
                  <c:v>30.245386</c:v>
                </c:pt>
                <c:pt idx="491">
                  <c:v>30.213415999999999</c:v>
                </c:pt>
                <c:pt idx="492">
                  <c:v>30.225415999999999</c:v>
                </c:pt>
                <c:pt idx="493">
                  <c:v>30.205016000000001</c:v>
                </c:pt>
                <c:pt idx="494">
                  <c:v>30.200644</c:v>
                </c:pt>
                <c:pt idx="495">
                  <c:v>30.196444</c:v>
                </c:pt>
                <c:pt idx="496">
                  <c:v>30.190442999999998</c:v>
                </c:pt>
                <c:pt idx="497">
                  <c:v>30.196358</c:v>
                </c:pt>
                <c:pt idx="498">
                  <c:v>30.194986</c:v>
                </c:pt>
                <c:pt idx="499">
                  <c:v>30.211959</c:v>
                </c:pt>
                <c:pt idx="500">
                  <c:v>30.205873</c:v>
                </c:pt>
                <c:pt idx="501">
                  <c:v>30.191043000000001</c:v>
                </c:pt>
                <c:pt idx="502">
                  <c:v>30.176126</c:v>
                </c:pt>
                <c:pt idx="503">
                  <c:v>30.162666000000002</c:v>
                </c:pt>
                <c:pt idx="504">
                  <c:v>30.161466000000001</c:v>
                </c:pt>
                <c:pt idx="505">
                  <c:v>30.151005999999999</c:v>
                </c:pt>
                <c:pt idx="506">
                  <c:v>30.135656999999998</c:v>
                </c:pt>
                <c:pt idx="507">
                  <c:v>30.124680999999999</c:v>
                </c:pt>
                <c:pt idx="508">
                  <c:v>30.108045000000001</c:v>
                </c:pt>
                <c:pt idx="509">
                  <c:v>30.085402999999999</c:v>
                </c:pt>
                <c:pt idx="510">
                  <c:v>30.11036</c:v>
                </c:pt>
                <c:pt idx="511">
                  <c:v>30.089863000000001</c:v>
                </c:pt>
                <c:pt idx="512">
                  <c:v>30.085059999999999</c:v>
                </c:pt>
                <c:pt idx="513">
                  <c:v>30.091321000000001</c:v>
                </c:pt>
                <c:pt idx="514">
                  <c:v>30.084887999999999</c:v>
                </c:pt>
                <c:pt idx="515">
                  <c:v>30.076397</c:v>
                </c:pt>
                <c:pt idx="516">
                  <c:v>30.053322999999999</c:v>
                </c:pt>
                <c:pt idx="517">
                  <c:v>30.053408999999998</c:v>
                </c:pt>
                <c:pt idx="518">
                  <c:v>30.046804000000002</c:v>
                </c:pt>
                <c:pt idx="519">
                  <c:v>30.045603</c:v>
                </c:pt>
                <c:pt idx="520">
                  <c:v>30.035995</c:v>
                </c:pt>
                <c:pt idx="521">
                  <c:v>30.049977999999999</c:v>
                </c:pt>
                <c:pt idx="522">
                  <c:v>30.058126999999999</c:v>
                </c:pt>
                <c:pt idx="523">
                  <c:v>30.087461000000001</c:v>
                </c:pt>
                <c:pt idx="524">
                  <c:v>30.039598000000002</c:v>
                </c:pt>
                <c:pt idx="525">
                  <c:v>30.054010000000002</c:v>
                </c:pt>
                <c:pt idx="526">
                  <c:v>30.062588000000002</c:v>
                </c:pt>
                <c:pt idx="527">
                  <c:v>30.049033999999999</c:v>
                </c:pt>
                <c:pt idx="528">
                  <c:v>30.012059000000001</c:v>
                </c:pt>
                <c:pt idx="529">
                  <c:v>30.011800999999998</c:v>
                </c:pt>
                <c:pt idx="530">
                  <c:v>30.022354</c:v>
                </c:pt>
                <c:pt idx="531">
                  <c:v>30.023555000000002</c:v>
                </c:pt>
                <c:pt idx="532">
                  <c:v>30.018322000000001</c:v>
                </c:pt>
                <c:pt idx="533">
                  <c:v>30.016777999999999</c:v>
                </c:pt>
                <c:pt idx="534">
                  <c:v>30.040627000000001</c:v>
                </c:pt>
                <c:pt idx="535">
                  <c:v>30.017292000000001</c:v>
                </c:pt>
                <c:pt idx="536">
                  <c:v>30.010342999999999</c:v>
                </c:pt>
                <c:pt idx="537">
                  <c:v>29.992066999999999</c:v>
                </c:pt>
                <c:pt idx="538">
                  <c:v>29.976879</c:v>
                </c:pt>
                <c:pt idx="539">
                  <c:v>29.949589</c:v>
                </c:pt>
                <c:pt idx="540">
                  <c:v>29.962634000000001</c:v>
                </c:pt>
                <c:pt idx="541">
                  <c:v>29.969327</c:v>
                </c:pt>
                <c:pt idx="542">
                  <c:v>29.975162999999998</c:v>
                </c:pt>
                <c:pt idx="543">
                  <c:v>29.984773000000001</c:v>
                </c:pt>
                <c:pt idx="544">
                  <c:v>29.932766999999998</c:v>
                </c:pt>
                <c:pt idx="545">
                  <c:v>29.928045999999998</c:v>
                </c:pt>
                <c:pt idx="546">
                  <c:v>29.948558999999999</c:v>
                </c:pt>
                <c:pt idx="547">
                  <c:v>29.948215999999999</c:v>
                </c:pt>
                <c:pt idx="548">
                  <c:v>29.970614000000001</c:v>
                </c:pt>
                <c:pt idx="549">
                  <c:v>29.969670000000001</c:v>
                </c:pt>
                <c:pt idx="550">
                  <c:v>29.959886999999998</c:v>
                </c:pt>
                <c:pt idx="551">
                  <c:v>30.004251</c:v>
                </c:pt>
                <c:pt idx="552">
                  <c:v>30.002535000000002</c:v>
                </c:pt>
                <c:pt idx="553">
                  <c:v>29.991551999999999</c:v>
                </c:pt>
                <c:pt idx="554">
                  <c:v>29.940148000000001</c:v>
                </c:pt>
                <c:pt idx="555">
                  <c:v>29.947013999999999</c:v>
                </c:pt>
                <c:pt idx="556">
                  <c:v>29.938517000000001</c:v>
                </c:pt>
                <c:pt idx="557">
                  <c:v>29.922639</c:v>
                </c:pt>
                <c:pt idx="558">
                  <c:v>29.938431999999999</c:v>
                </c:pt>
                <c:pt idx="559">
                  <c:v>29.975162999999998</c:v>
                </c:pt>
                <c:pt idx="560">
                  <c:v>29.982371000000001</c:v>
                </c:pt>
                <c:pt idx="561">
                  <c:v>29.964178</c:v>
                </c:pt>
                <c:pt idx="562">
                  <c:v>29.962204</c:v>
                </c:pt>
                <c:pt idx="563">
                  <c:v>29.962289999999999</c:v>
                </c:pt>
                <c:pt idx="564">
                  <c:v>29.931308000000001</c:v>
                </c:pt>
                <c:pt idx="565">
                  <c:v>29.94238</c:v>
                </c:pt>
                <c:pt idx="566">
                  <c:v>29.935169999999999</c:v>
                </c:pt>
                <c:pt idx="567">
                  <c:v>29.956626</c:v>
                </c:pt>
                <c:pt idx="568">
                  <c:v>29.956712</c:v>
                </c:pt>
                <c:pt idx="569">
                  <c:v>29.970614000000001</c:v>
                </c:pt>
                <c:pt idx="570">
                  <c:v>29.955681999999999</c:v>
                </c:pt>
                <c:pt idx="571">
                  <c:v>29.943152000000001</c:v>
                </c:pt>
                <c:pt idx="572">
                  <c:v>29.942809</c:v>
                </c:pt>
                <c:pt idx="573">
                  <c:v>29.954395000000002</c:v>
                </c:pt>
                <c:pt idx="574">
                  <c:v>29.967867999999999</c:v>
                </c:pt>
                <c:pt idx="575">
                  <c:v>29.961259999999999</c:v>
                </c:pt>
                <c:pt idx="576">
                  <c:v>29.949159999999999</c:v>
                </c:pt>
                <c:pt idx="577">
                  <c:v>29.956454999999998</c:v>
                </c:pt>
                <c:pt idx="578">
                  <c:v>29.956712</c:v>
                </c:pt>
                <c:pt idx="579">
                  <c:v>29.969069999999999</c:v>
                </c:pt>
                <c:pt idx="580">
                  <c:v>29.979968</c:v>
                </c:pt>
                <c:pt idx="581">
                  <c:v>29.991295000000001</c:v>
                </c:pt>
                <c:pt idx="582">
                  <c:v>29.968554999999999</c:v>
                </c:pt>
                <c:pt idx="583">
                  <c:v>29.953022000000001</c:v>
                </c:pt>
                <c:pt idx="584">
                  <c:v>29.959115000000001</c:v>
                </c:pt>
                <c:pt idx="585">
                  <c:v>29.956454999999998</c:v>
                </c:pt>
                <c:pt idx="586">
                  <c:v>29.967867999999999</c:v>
                </c:pt>
                <c:pt idx="587">
                  <c:v>29.989922</c:v>
                </c:pt>
                <c:pt idx="588">
                  <c:v>30.002877999999999</c:v>
                </c:pt>
                <c:pt idx="589">
                  <c:v>29.962719</c:v>
                </c:pt>
                <c:pt idx="590">
                  <c:v>29.948129999999999</c:v>
                </c:pt>
                <c:pt idx="591">
                  <c:v>29.961604000000001</c:v>
                </c:pt>
                <c:pt idx="592">
                  <c:v>29.960574000000001</c:v>
                </c:pt>
                <c:pt idx="593">
                  <c:v>29.983915</c:v>
                </c:pt>
                <c:pt idx="594">
                  <c:v>29.988377</c:v>
                </c:pt>
                <c:pt idx="595">
                  <c:v>29.984000999999999</c:v>
                </c:pt>
                <c:pt idx="596">
                  <c:v>29.993869</c:v>
                </c:pt>
                <c:pt idx="597">
                  <c:v>29.998245000000001</c:v>
                </c:pt>
                <c:pt idx="598">
                  <c:v>30.008713</c:v>
                </c:pt>
                <c:pt idx="599">
                  <c:v>29.998844999999999</c:v>
                </c:pt>
                <c:pt idx="600">
                  <c:v>29.980225000000001</c:v>
                </c:pt>
                <c:pt idx="601">
                  <c:v>29.966408999999999</c:v>
                </c:pt>
                <c:pt idx="602">
                  <c:v>29.967352999999999</c:v>
                </c:pt>
                <c:pt idx="603">
                  <c:v>29.990265000000001</c:v>
                </c:pt>
                <c:pt idx="604">
                  <c:v>30.003136000000001</c:v>
                </c:pt>
                <c:pt idx="605">
                  <c:v>30.028617000000001</c:v>
                </c:pt>
                <c:pt idx="606">
                  <c:v>30.027759</c:v>
                </c:pt>
                <c:pt idx="607">
                  <c:v>30.025271</c:v>
                </c:pt>
                <c:pt idx="608">
                  <c:v>30.003050000000002</c:v>
                </c:pt>
                <c:pt idx="609">
                  <c:v>29.995498999999999</c:v>
                </c:pt>
                <c:pt idx="610">
                  <c:v>30.006395999999999</c:v>
                </c:pt>
                <c:pt idx="611">
                  <c:v>30.002621000000001</c:v>
                </c:pt>
                <c:pt idx="612">
                  <c:v>30.016605999999999</c:v>
                </c:pt>
                <c:pt idx="613">
                  <c:v>30.030246999999999</c:v>
                </c:pt>
                <c:pt idx="614">
                  <c:v>30.018408000000001</c:v>
                </c:pt>
                <c:pt idx="615">
                  <c:v>30.016434</c:v>
                </c:pt>
                <c:pt idx="616">
                  <c:v>30.027930999999999</c:v>
                </c:pt>
                <c:pt idx="617">
                  <c:v>30.026043000000001</c:v>
                </c:pt>
                <c:pt idx="618">
                  <c:v>30.034022</c:v>
                </c:pt>
                <c:pt idx="619">
                  <c:v>30.055810999999999</c:v>
                </c:pt>
                <c:pt idx="620">
                  <c:v>30.076311</c:v>
                </c:pt>
                <c:pt idx="621">
                  <c:v>30.057697999999998</c:v>
                </c:pt>
                <c:pt idx="622">
                  <c:v>30.064817999999999</c:v>
                </c:pt>
                <c:pt idx="623">
                  <c:v>30.099726</c:v>
                </c:pt>
                <c:pt idx="624">
                  <c:v>30.102985</c:v>
                </c:pt>
                <c:pt idx="625">
                  <c:v>30.095609</c:v>
                </c:pt>
                <c:pt idx="626">
                  <c:v>30.082401000000001</c:v>
                </c:pt>
                <c:pt idx="627">
                  <c:v>30.081629</c:v>
                </c:pt>
                <c:pt idx="628">
                  <c:v>30.092607000000001</c:v>
                </c:pt>
                <c:pt idx="629">
                  <c:v>30.095438000000001</c:v>
                </c:pt>
                <c:pt idx="630">
                  <c:v>30.1053</c:v>
                </c:pt>
                <c:pt idx="631">
                  <c:v>30.09235</c:v>
                </c:pt>
                <c:pt idx="632">
                  <c:v>30.133856000000002</c:v>
                </c:pt>
                <c:pt idx="633">
                  <c:v>30.109417000000001</c:v>
                </c:pt>
                <c:pt idx="634">
                  <c:v>30.113705</c:v>
                </c:pt>
                <c:pt idx="635">
                  <c:v>30.113619</c:v>
                </c:pt>
                <c:pt idx="636">
                  <c:v>30.112333</c:v>
                </c:pt>
                <c:pt idx="637">
                  <c:v>30.124251999999998</c:v>
                </c:pt>
                <c:pt idx="638">
                  <c:v>30.138915999999998</c:v>
                </c:pt>
                <c:pt idx="639">
                  <c:v>30.142344999999999</c:v>
                </c:pt>
                <c:pt idx="640">
                  <c:v>30.119278999999999</c:v>
                </c:pt>
                <c:pt idx="641">
                  <c:v>30.132656000000001</c:v>
                </c:pt>
                <c:pt idx="642">
                  <c:v>30.144145999999999</c:v>
                </c:pt>
                <c:pt idx="643">
                  <c:v>30.144145999999999</c:v>
                </c:pt>
                <c:pt idx="644">
                  <c:v>30.133513000000001</c:v>
                </c:pt>
                <c:pt idx="645">
                  <c:v>30.116448999999999</c:v>
                </c:pt>
                <c:pt idx="646">
                  <c:v>30.121766000000001</c:v>
                </c:pt>
                <c:pt idx="647">
                  <c:v>30.129311999999999</c:v>
                </c:pt>
                <c:pt idx="648">
                  <c:v>30.156922000000002</c:v>
                </c:pt>
                <c:pt idx="649">
                  <c:v>30.175011999999999</c:v>
                </c:pt>
                <c:pt idx="650">
                  <c:v>30.175698000000001</c:v>
                </c:pt>
                <c:pt idx="651">
                  <c:v>30.152463000000001</c:v>
                </c:pt>
                <c:pt idx="652">
                  <c:v>30.151005999999999</c:v>
                </c:pt>
                <c:pt idx="653">
                  <c:v>30.151606000000001</c:v>
                </c:pt>
                <c:pt idx="654">
                  <c:v>30.131627000000002</c:v>
                </c:pt>
                <c:pt idx="655">
                  <c:v>30.121594000000002</c:v>
                </c:pt>
                <c:pt idx="656">
                  <c:v>30.132570000000001</c:v>
                </c:pt>
                <c:pt idx="657">
                  <c:v>30.140288000000002</c:v>
                </c:pt>
                <c:pt idx="658">
                  <c:v>30.135829000000001</c:v>
                </c:pt>
                <c:pt idx="659">
                  <c:v>30.128712</c:v>
                </c:pt>
                <c:pt idx="660">
                  <c:v>30.145689000000001</c:v>
                </c:pt>
                <c:pt idx="661">
                  <c:v>30.129998000000001</c:v>
                </c:pt>
                <c:pt idx="662">
                  <c:v>30.127424999999999</c:v>
                </c:pt>
                <c:pt idx="663">
                  <c:v>30.121680000000001</c:v>
                </c:pt>
                <c:pt idx="664">
                  <c:v>30.159064999999998</c:v>
                </c:pt>
                <c:pt idx="665">
                  <c:v>30.167038999999999</c:v>
                </c:pt>
                <c:pt idx="666">
                  <c:v>30.161636999999999</c:v>
                </c:pt>
                <c:pt idx="667">
                  <c:v>30.154864</c:v>
                </c:pt>
                <c:pt idx="668">
                  <c:v>30.171325</c:v>
                </c:pt>
                <c:pt idx="669">
                  <c:v>30.164209</c:v>
                </c:pt>
                <c:pt idx="670">
                  <c:v>30.182385</c:v>
                </c:pt>
                <c:pt idx="671">
                  <c:v>30.176383999999999</c:v>
                </c:pt>
                <c:pt idx="672">
                  <c:v>30.147319</c:v>
                </c:pt>
                <c:pt idx="673">
                  <c:v>30.124338000000002</c:v>
                </c:pt>
                <c:pt idx="674">
                  <c:v>30.135486</c:v>
                </c:pt>
                <c:pt idx="675">
                  <c:v>30.138487000000001</c:v>
                </c:pt>
                <c:pt idx="676">
                  <c:v>30.137629</c:v>
                </c:pt>
                <c:pt idx="677">
                  <c:v>30.136085999999999</c:v>
                </c:pt>
                <c:pt idx="678">
                  <c:v>30.138144</c:v>
                </c:pt>
                <c:pt idx="679">
                  <c:v>30.133685</c:v>
                </c:pt>
                <c:pt idx="680">
                  <c:v>30.126481999999999</c:v>
                </c:pt>
                <c:pt idx="681">
                  <c:v>30.137543999999998</c:v>
                </c:pt>
                <c:pt idx="682">
                  <c:v>30.143889000000001</c:v>
                </c:pt>
                <c:pt idx="683">
                  <c:v>30.115849000000001</c:v>
                </c:pt>
                <c:pt idx="684">
                  <c:v>30.132999000000002</c:v>
                </c:pt>
                <c:pt idx="685">
                  <c:v>30.131799000000001</c:v>
                </c:pt>
                <c:pt idx="686">
                  <c:v>30.129826000000001</c:v>
                </c:pt>
                <c:pt idx="687">
                  <c:v>30.127424999999999</c:v>
                </c:pt>
                <c:pt idx="688">
                  <c:v>30.124853000000002</c:v>
                </c:pt>
                <c:pt idx="689">
                  <c:v>30.144403000000001</c:v>
                </c:pt>
                <c:pt idx="690">
                  <c:v>30.141401999999999</c:v>
                </c:pt>
                <c:pt idx="691">
                  <c:v>30.126653000000001</c:v>
                </c:pt>
                <c:pt idx="692">
                  <c:v>30.125539</c:v>
                </c:pt>
                <c:pt idx="693">
                  <c:v>30.09235</c:v>
                </c:pt>
                <c:pt idx="694">
                  <c:v>30.097581999999999</c:v>
                </c:pt>
                <c:pt idx="695">
                  <c:v>30.108816000000001</c:v>
                </c:pt>
                <c:pt idx="696">
                  <c:v>30.086690000000001</c:v>
                </c:pt>
                <c:pt idx="697">
                  <c:v>30.097581999999999</c:v>
                </c:pt>
                <c:pt idx="698">
                  <c:v>30.102899000000001</c:v>
                </c:pt>
                <c:pt idx="699">
                  <c:v>30.113619</c:v>
                </c:pt>
                <c:pt idx="700">
                  <c:v>30.118593000000001</c:v>
                </c:pt>
                <c:pt idx="701">
                  <c:v>30.085059999999999</c:v>
                </c:pt>
                <c:pt idx="702">
                  <c:v>30.077684000000001</c:v>
                </c:pt>
                <c:pt idx="703">
                  <c:v>30.058212999999999</c:v>
                </c:pt>
                <c:pt idx="704">
                  <c:v>30.039684000000001</c:v>
                </c:pt>
                <c:pt idx="705">
                  <c:v>30.045860000000001</c:v>
                </c:pt>
                <c:pt idx="706">
                  <c:v>30.044658999999999</c:v>
                </c:pt>
                <c:pt idx="707">
                  <c:v>30.036338000000001</c:v>
                </c:pt>
                <c:pt idx="708">
                  <c:v>30.098438999999999</c:v>
                </c:pt>
                <c:pt idx="709">
                  <c:v>30.080342999999999</c:v>
                </c:pt>
                <c:pt idx="710">
                  <c:v>30.088318999999998</c:v>
                </c:pt>
                <c:pt idx="711">
                  <c:v>30.082401000000001</c:v>
                </c:pt>
                <c:pt idx="712">
                  <c:v>30.091063999999999</c:v>
                </c:pt>
                <c:pt idx="713">
                  <c:v>30.068335000000001</c:v>
                </c:pt>
                <c:pt idx="714">
                  <c:v>30.068335000000001</c:v>
                </c:pt>
                <c:pt idx="715">
                  <c:v>30.056668999999999</c:v>
                </c:pt>
                <c:pt idx="716">
                  <c:v>30.052036999999999</c:v>
                </c:pt>
                <c:pt idx="717">
                  <c:v>30.043716</c:v>
                </c:pt>
                <c:pt idx="718">
                  <c:v>30.075968</c:v>
                </c:pt>
                <c:pt idx="719">
                  <c:v>30.077255000000001</c:v>
                </c:pt>
                <c:pt idx="720">
                  <c:v>30.06456</c:v>
                </c:pt>
                <c:pt idx="721">
                  <c:v>30.047747999999999</c:v>
                </c:pt>
                <c:pt idx="722">
                  <c:v>30.044059000000001</c:v>
                </c:pt>
                <c:pt idx="723">
                  <c:v>30.063531000000001</c:v>
                </c:pt>
                <c:pt idx="724">
                  <c:v>30.040284</c:v>
                </c:pt>
                <c:pt idx="725">
                  <c:v>30.032305999999998</c:v>
                </c:pt>
                <c:pt idx="726">
                  <c:v>30.048348000000001</c:v>
                </c:pt>
                <c:pt idx="727">
                  <c:v>30.047060999999999</c:v>
                </c:pt>
                <c:pt idx="728">
                  <c:v>30.043372999999999</c:v>
                </c:pt>
                <c:pt idx="729">
                  <c:v>30.043458000000001</c:v>
                </c:pt>
                <c:pt idx="730">
                  <c:v>30.041743</c:v>
                </c:pt>
                <c:pt idx="731">
                  <c:v>30.029731999999999</c:v>
                </c:pt>
                <c:pt idx="732">
                  <c:v>30.05461</c:v>
                </c:pt>
                <c:pt idx="733">
                  <c:v>30.024412999999999</c:v>
                </c:pt>
                <c:pt idx="734">
                  <c:v>30.020123999999999</c:v>
                </c:pt>
                <c:pt idx="735">
                  <c:v>30.066103999999999</c:v>
                </c:pt>
                <c:pt idx="736">
                  <c:v>30.074853000000001</c:v>
                </c:pt>
                <c:pt idx="737">
                  <c:v>30.073395000000001</c:v>
                </c:pt>
                <c:pt idx="738">
                  <c:v>30.032133999999999</c:v>
                </c:pt>
                <c:pt idx="739">
                  <c:v>30.032734999999999</c:v>
                </c:pt>
                <c:pt idx="740">
                  <c:v>30.053751999999999</c:v>
                </c:pt>
                <c:pt idx="741">
                  <c:v>30.058727000000001</c:v>
                </c:pt>
                <c:pt idx="742">
                  <c:v>30.028102000000001</c:v>
                </c:pt>
                <c:pt idx="743">
                  <c:v>30.047319000000002</c:v>
                </c:pt>
                <c:pt idx="744">
                  <c:v>30.058040999999999</c:v>
                </c:pt>
                <c:pt idx="745">
                  <c:v>30.074166999999999</c:v>
                </c:pt>
                <c:pt idx="746">
                  <c:v>30.052036999999999</c:v>
                </c:pt>
                <c:pt idx="747">
                  <c:v>30.013688999999999</c:v>
                </c:pt>
                <c:pt idx="748">
                  <c:v>30.068763000000001</c:v>
                </c:pt>
                <c:pt idx="749">
                  <c:v>30.073395000000001</c:v>
                </c:pt>
                <c:pt idx="750">
                  <c:v>30.052208</c:v>
                </c:pt>
                <c:pt idx="751">
                  <c:v>30.070478999999999</c:v>
                </c:pt>
                <c:pt idx="752">
                  <c:v>30.067820000000001</c:v>
                </c:pt>
                <c:pt idx="753">
                  <c:v>30.086345999999999</c:v>
                </c:pt>
                <c:pt idx="754">
                  <c:v>30.094237</c:v>
                </c:pt>
                <c:pt idx="755">
                  <c:v>30.044574000000001</c:v>
                </c:pt>
                <c:pt idx="756">
                  <c:v>30.055554000000001</c:v>
                </c:pt>
                <c:pt idx="757">
                  <c:v>30.068249000000002</c:v>
                </c:pt>
                <c:pt idx="758">
                  <c:v>30.067647999999998</c:v>
                </c:pt>
                <c:pt idx="759">
                  <c:v>30.058899</c:v>
                </c:pt>
                <c:pt idx="760">
                  <c:v>30.053837999999999</c:v>
                </c:pt>
                <c:pt idx="761">
                  <c:v>30.089949000000001</c:v>
                </c:pt>
                <c:pt idx="762">
                  <c:v>30.084202000000001</c:v>
                </c:pt>
                <c:pt idx="763">
                  <c:v>30.073308999999998</c:v>
                </c:pt>
                <c:pt idx="764">
                  <c:v>30.049377</c:v>
                </c:pt>
                <c:pt idx="765">
                  <c:v>30.070822</c:v>
                </c:pt>
                <c:pt idx="766">
                  <c:v>30.077855</c:v>
                </c:pt>
                <c:pt idx="767">
                  <c:v>30.082916000000001</c:v>
                </c:pt>
                <c:pt idx="768">
                  <c:v>30.049977999999999</c:v>
                </c:pt>
                <c:pt idx="769">
                  <c:v>30.061558000000002</c:v>
                </c:pt>
                <c:pt idx="770">
                  <c:v>30.059328000000001</c:v>
                </c:pt>
                <c:pt idx="771">
                  <c:v>30.028531000000001</c:v>
                </c:pt>
                <c:pt idx="772">
                  <c:v>30.045860000000001</c:v>
                </c:pt>
                <c:pt idx="773">
                  <c:v>30.064646</c:v>
                </c:pt>
                <c:pt idx="774">
                  <c:v>30.063531000000001</c:v>
                </c:pt>
                <c:pt idx="775">
                  <c:v>30.008713</c:v>
                </c:pt>
                <c:pt idx="776">
                  <c:v>30.013431000000001</c:v>
                </c:pt>
                <c:pt idx="777">
                  <c:v>30.032820999999998</c:v>
                </c:pt>
                <c:pt idx="778">
                  <c:v>30.054867000000002</c:v>
                </c:pt>
                <c:pt idx="779">
                  <c:v>30.051349999999999</c:v>
                </c:pt>
                <c:pt idx="780">
                  <c:v>30.064216999999999</c:v>
                </c:pt>
                <c:pt idx="781">
                  <c:v>30.035737999999998</c:v>
                </c:pt>
                <c:pt idx="782">
                  <c:v>30.032734999999999</c:v>
                </c:pt>
                <c:pt idx="783">
                  <c:v>30.03059</c:v>
                </c:pt>
                <c:pt idx="784">
                  <c:v>30.019265999999998</c:v>
                </c:pt>
                <c:pt idx="785">
                  <c:v>30.046375000000001</c:v>
                </c:pt>
                <c:pt idx="786">
                  <c:v>30.039854999999999</c:v>
                </c:pt>
                <c:pt idx="787">
                  <c:v>30.029561000000001</c:v>
                </c:pt>
                <c:pt idx="788">
                  <c:v>30.009913999999998</c:v>
                </c:pt>
                <c:pt idx="789">
                  <c:v>30.025956999999998</c:v>
                </c:pt>
                <c:pt idx="790">
                  <c:v>30.017035</c:v>
                </c:pt>
                <c:pt idx="791">
                  <c:v>30.020209000000001</c:v>
                </c:pt>
                <c:pt idx="792">
                  <c:v>30.032648999999999</c:v>
                </c:pt>
                <c:pt idx="793">
                  <c:v>30.023813000000001</c:v>
                </c:pt>
                <c:pt idx="794">
                  <c:v>30.046547</c:v>
                </c:pt>
                <c:pt idx="795">
                  <c:v>30.019694999999999</c:v>
                </c:pt>
                <c:pt idx="796">
                  <c:v>30.024584999999998</c:v>
                </c:pt>
                <c:pt idx="797">
                  <c:v>30.026558000000001</c:v>
                </c:pt>
                <c:pt idx="798">
                  <c:v>29.998501999999998</c:v>
                </c:pt>
                <c:pt idx="799">
                  <c:v>29.998073000000002</c:v>
                </c:pt>
                <c:pt idx="800">
                  <c:v>30.007597000000001</c:v>
                </c:pt>
                <c:pt idx="801">
                  <c:v>30.051093000000002</c:v>
                </c:pt>
                <c:pt idx="802">
                  <c:v>30.034707999999998</c:v>
                </c:pt>
                <c:pt idx="803">
                  <c:v>30.028531000000001</c:v>
                </c:pt>
                <c:pt idx="804">
                  <c:v>30.029302999999999</c:v>
                </c:pt>
                <c:pt idx="805">
                  <c:v>30.031704999999999</c:v>
                </c:pt>
                <c:pt idx="806">
                  <c:v>30.033335000000001</c:v>
                </c:pt>
                <c:pt idx="807">
                  <c:v>30.007854999999999</c:v>
                </c:pt>
                <c:pt idx="808">
                  <c:v>30.002877999999999</c:v>
                </c:pt>
                <c:pt idx="809">
                  <c:v>29.987604999999999</c:v>
                </c:pt>
                <c:pt idx="810">
                  <c:v>30.015575999999999</c:v>
                </c:pt>
                <c:pt idx="811">
                  <c:v>30.015146999999999</c:v>
                </c:pt>
                <c:pt idx="812">
                  <c:v>30.000218</c:v>
                </c:pt>
                <c:pt idx="813">
                  <c:v>29.989664000000001</c:v>
                </c:pt>
                <c:pt idx="814">
                  <c:v>29.990950999999999</c:v>
                </c:pt>
                <c:pt idx="815">
                  <c:v>29.993955</c:v>
                </c:pt>
                <c:pt idx="816">
                  <c:v>30.001677000000001</c:v>
                </c:pt>
                <c:pt idx="817">
                  <c:v>30.001505000000002</c:v>
                </c:pt>
                <c:pt idx="818">
                  <c:v>29.997986999999998</c:v>
                </c:pt>
                <c:pt idx="819">
                  <c:v>29.986919</c:v>
                </c:pt>
                <c:pt idx="820">
                  <c:v>30.013774999999999</c:v>
                </c:pt>
                <c:pt idx="821">
                  <c:v>30.008284</c:v>
                </c:pt>
                <c:pt idx="822">
                  <c:v>30.014804000000002</c:v>
                </c:pt>
                <c:pt idx="823">
                  <c:v>29.992839</c:v>
                </c:pt>
                <c:pt idx="824">
                  <c:v>30.014804000000002</c:v>
                </c:pt>
                <c:pt idx="825">
                  <c:v>30.027073000000001</c:v>
                </c:pt>
                <c:pt idx="826">
                  <c:v>30.017807000000001</c:v>
                </c:pt>
                <c:pt idx="827">
                  <c:v>30.017292000000001</c:v>
                </c:pt>
                <c:pt idx="828">
                  <c:v>30.019007999999999</c:v>
                </c:pt>
                <c:pt idx="829">
                  <c:v>30.008368999999998</c:v>
                </c:pt>
                <c:pt idx="830">
                  <c:v>30.018664999999999</c:v>
                </c:pt>
                <c:pt idx="831">
                  <c:v>30.040799</c:v>
                </c:pt>
                <c:pt idx="832">
                  <c:v>30.044229999999999</c:v>
                </c:pt>
                <c:pt idx="833">
                  <c:v>30.019952</c:v>
                </c:pt>
                <c:pt idx="834">
                  <c:v>29.995842</c:v>
                </c:pt>
                <c:pt idx="835">
                  <c:v>30.004852</c:v>
                </c:pt>
                <c:pt idx="836">
                  <c:v>30.021239000000001</c:v>
                </c:pt>
                <c:pt idx="837">
                  <c:v>30.025786</c:v>
                </c:pt>
                <c:pt idx="838">
                  <c:v>30.008368999999998</c:v>
                </c:pt>
                <c:pt idx="839">
                  <c:v>30.016949</c:v>
                </c:pt>
                <c:pt idx="840">
                  <c:v>29.992667999999998</c:v>
                </c:pt>
                <c:pt idx="841">
                  <c:v>30.008455000000001</c:v>
                </c:pt>
                <c:pt idx="842">
                  <c:v>30.023555000000002</c:v>
                </c:pt>
                <c:pt idx="843">
                  <c:v>30.020123999999999</c:v>
                </c:pt>
                <c:pt idx="844">
                  <c:v>29.974475999999999</c:v>
                </c:pt>
                <c:pt idx="845">
                  <c:v>29.990008</c:v>
                </c:pt>
                <c:pt idx="846">
                  <c:v>29.994554999999998</c:v>
                </c:pt>
                <c:pt idx="847">
                  <c:v>30.009398999999998</c:v>
                </c:pt>
                <c:pt idx="848">
                  <c:v>30.010686</c:v>
                </c:pt>
                <c:pt idx="849">
                  <c:v>30.012573</c:v>
                </c:pt>
                <c:pt idx="850">
                  <c:v>29.994298000000001</c:v>
                </c:pt>
                <c:pt idx="851">
                  <c:v>29.981083999999999</c:v>
                </c:pt>
                <c:pt idx="852">
                  <c:v>29.98443</c:v>
                </c:pt>
                <c:pt idx="853">
                  <c:v>30.007940000000001</c:v>
                </c:pt>
                <c:pt idx="854">
                  <c:v>29.997986999999998</c:v>
                </c:pt>
                <c:pt idx="855">
                  <c:v>29.980740000000001</c:v>
                </c:pt>
                <c:pt idx="856">
                  <c:v>29.979109999999999</c:v>
                </c:pt>
                <c:pt idx="857">
                  <c:v>29.979281</c:v>
                </c:pt>
                <c:pt idx="858">
                  <c:v>29.989063999999999</c:v>
                </c:pt>
                <c:pt idx="859">
                  <c:v>30.000046999999999</c:v>
                </c:pt>
                <c:pt idx="860">
                  <c:v>29.993955</c:v>
                </c:pt>
                <c:pt idx="861">
                  <c:v>30.021239000000001</c:v>
                </c:pt>
                <c:pt idx="862">
                  <c:v>30.021754000000001</c:v>
                </c:pt>
                <c:pt idx="863">
                  <c:v>30.004165</c:v>
                </c:pt>
                <c:pt idx="864">
                  <c:v>30.009913999999998</c:v>
                </c:pt>
                <c:pt idx="865">
                  <c:v>30.00365</c:v>
                </c:pt>
                <c:pt idx="866">
                  <c:v>29.992495999999999</c:v>
                </c:pt>
                <c:pt idx="867">
                  <c:v>29.981427</c:v>
                </c:pt>
                <c:pt idx="868">
                  <c:v>30.000561999999999</c:v>
                </c:pt>
                <c:pt idx="869">
                  <c:v>30.013603</c:v>
                </c:pt>
                <c:pt idx="870">
                  <c:v>30.007769</c:v>
                </c:pt>
                <c:pt idx="871">
                  <c:v>29.976535999999999</c:v>
                </c:pt>
                <c:pt idx="872">
                  <c:v>30.000904999999999</c:v>
                </c:pt>
                <c:pt idx="873">
                  <c:v>30.008627000000001</c:v>
                </c:pt>
                <c:pt idx="874">
                  <c:v>29.979196000000002</c:v>
                </c:pt>
                <c:pt idx="875">
                  <c:v>29.973704000000001</c:v>
                </c:pt>
                <c:pt idx="876">
                  <c:v>29.977136000000002</c:v>
                </c:pt>
                <c:pt idx="877">
                  <c:v>29.978166000000002</c:v>
                </c:pt>
                <c:pt idx="878">
                  <c:v>29.988977999999999</c:v>
                </c:pt>
                <c:pt idx="879">
                  <c:v>29.994983999999999</c:v>
                </c:pt>
                <c:pt idx="880">
                  <c:v>29.995498999999999</c:v>
                </c:pt>
                <c:pt idx="881">
                  <c:v>29.976020999999999</c:v>
                </c:pt>
                <c:pt idx="882">
                  <c:v>29.996357</c:v>
                </c:pt>
                <c:pt idx="883">
                  <c:v>30.001505000000002</c:v>
                </c:pt>
                <c:pt idx="884">
                  <c:v>30.014032</c:v>
                </c:pt>
                <c:pt idx="885">
                  <c:v>30.020038</c:v>
                </c:pt>
                <c:pt idx="886">
                  <c:v>29.997215000000001</c:v>
                </c:pt>
                <c:pt idx="887">
                  <c:v>30.033678999999999</c:v>
                </c:pt>
                <c:pt idx="888">
                  <c:v>30.006653</c:v>
                </c:pt>
                <c:pt idx="889">
                  <c:v>30.021754000000001</c:v>
                </c:pt>
                <c:pt idx="890">
                  <c:v>30.051694000000001</c:v>
                </c:pt>
                <c:pt idx="891">
                  <c:v>30.033593</c:v>
                </c:pt>
                <c:pt idx="892">
                  <c:v>30.035565999999999</c:v>
                </c:pt>
                <c:pt idx="893">
                  <c:v>30.060957999999999</c:v>
                </c:pt>
                <c:pt idx="894">
                  <c:v>30.052379999999999</c:v>
                </c:pt>
                <c:pt idx="895">
                  <c:v>30.060357</c:v>
                </c:pt>
                <c:pt idx="896">
                  <c:v>30.041314</c:v>
                </c:pt>
                <c:pt idx="897">
                  <c:v>30.066362000000002</c:v>
                </c:pt>
                <c:pt idx="898">
                  <c:v>30.054095</c:v>
                </c:pt>
                <c:pt idx="899">
                  <c:v>30.057784000000002</c:v>
                </c:pt>
                <c:pt idx="900">
                  <c:v>30.055724999999999</c:v>
                </c:pt>
                <c:pt idx="901">
                  <c:v>30.040541999999999</c:v>
                </c:pt>
                <c:pt idx="902">
                  <c:v>30.066618999999999</c:v>
                </c:pt>
                <c:pt idx="903">
                  <c:v>30.071594000000001</c:v>
                </c:pt>
                <c:pt idx="904">
                  <c:v>30.059156000000002</c:v>
                </c:pt>
                <c:pt idx="905">
                  <c:v>30.056068</c:v>
                </c:pt>
                <c:pt idx="906">
                  <c:v>30.098011</c:v>
                </c:pt>
                <c:pt idx="907">
                  <c:v>30.086261</c:v>
                </c:pt>
                <c:pt idx="908">
                  <c:v>30.05847</c:v>
                </c:pt>
                <c:pt idx="909">
                  <c:v>30.072023000000002</c:v>
                </c:pt>
                <c:pt idx="910">
                  <c:v>30.050920999999999</c:v>
                </c:pt>
                <c:pt idx="911">
                  <c:v>30.067048</c:v>
                </c:pt>
                <c:pt idx="912">
                  <c:v>30.060614999999999</c:v>
                </c:pt>
                <c:pt idx="913">
                  <c:v>30.054781999999999</c:v>
                </c:pt>
                <c:pt idx="914">
                  <c:v>30.086946999999999</c:v>
                </c:pt>
                <c:pt idx="915">
                  <c:v>30.077770000000001</c:v>
                </c:pt>
                <c:pt idx="916">
                  <c:v>30.070392999999999</c:v>
                </c:pt>
                <c:pt idx="917">
                  <c:v>30.073138</c:v>
                </c:pt>
                <c:pt idx="918">
                  <c:v>30.094408000000001</c:v>
                </c:pt>
                <c:pt idx="919">
                  <c:v>30.102041</c:v>
                </c:pt>
                <c:pt idx="920">
                  <c:v>30.084544999999999</c:v>
                </c:pt>
                <c:pt idx="921">
                  <c:v>30.086003000000002</c:v>
                </c:pt>
                <c:pt idx="922">
                  <c:v>30.097152999999999</c:v>
                </c:pt>
                <c:pt idx="923">
                  <c:v>30.131112999999999</c:v>
                </c:pt>
                <c:pt idx="924">
                  <c:v>30.143546000000001</c:v>
                </c:pt>
                <c:pt idx="925">
                  <c:v>30.147319</c:v>
                </c:pt>
                <c:pt idx="926">
                  <c:v>30.131456</c:v>
                </c:pt>
                <c:pt idx="927">
                  <c:v>30.134371000000002</c:v>
                </c:pt>
                <c:pt idx="928">
                  <c:v>30.146118000000001</c:v>
                </c:pt>
                <c:pt idx="929">
                  <c:v>30.146204000000001</c:v>
                </c:pt>
                <c:pt idx="930">
                  <c:v>30.14406</c:v>
                </c:pt>
                <c:pt idx="931">
                  <c:v>30.116192000000002</c:v>
                </c:pt>
                <c:pt idx="932">
                  <c:v>30.109074</c:v>
                </c:pt>
                <c:pt idx="933">
                  <c:v>30.111646</c:v>
                </c:pt>
                <c:pt idx="934">
                  <c:v>30.113104</c:v>
                </c:pt>
                <c:pt idx="935">
                  <c:v>30.122022999999999</c:v>
                </c:pt>
                <c:pt idx="936">
                  <c:v>30.12914</c:v>
                </c:pt>
                <c:pt idx="937">
                  <c:v>30.143802999999998</c:v>
                </c:pt>
                <c:pt idx="938">
                  <c:v>30.145261000000001</c:v>
                </c:pt>
                <c:pt idx="939">
                  <c:v>30.132912999999999</c:v>
                </c:pt>
                <c:pt idx="940">
                  <c:v>30.133255999999999</c:v>
                </c:pt>
                <c:pt idx="941">
                  <c:v>30.151347999999999</c:v>
                </c:pt>
                <c:pt idx="942">
                  <c:v>30.141745</c:v>
                </c:pt>
                <c:pt idx="943">
                  <c:v>30.103414000000001</c:v>
                </c:pt>
                <c:pt idx="944">
                  <c:v>30.094065000000001</c:v>
                </c:pt>
                <c:pt idx="945">
                  <c:v>30.103328000000001</c:v>
                </c:pt>
                <c:pt idx="946">
                  <c:v>30.098011</c:v>
                </c:pt>
                <c:pt idx="947">
                  <c:v>30.139173</c:v>
                </c:pt>
                <c:pt idx="948">
                  <c:v>30.12914</c:v>
                </c:pt>
                <c:pt idx="949">
                  <c:v>30.112418000000002</c:v>
                </c:pt>
                <c:pt idx="950">
                  <c:v>30.116105999999998</c:v>
                </c:pt>
                <c:pt idx="951">
                  <c:v>30.103757000000002</c:v>
                </c:pt>
                <c:pt idx="952">
                  <c:v>30.129483</c:v>
                </c:pt>
                <c:pt idx="953">
                  <c:v>30.141231000000001</c:v>
                </c:pt>
                <c:pt idx="954">
                  <c:v>30.109587999999999</c:v>
                </c:pt>
                <c:pt idx="955">
                  <c:v>30.114647999999999</c:v>
                </c:pt>
                <c:pt idx="956">
                  <c:v>30.144145999999999</c:v>
                </c:pt>
                <c:pt idx="957">
                  <c:v>30.142344999999999</c:v>
                </c:pt>
                <c:pt idx="958">
                  <c:v>30.142603000000001</c:v>
                </c:pt>
                <c:pt idx="959">
                  <c:v>30.135486</c:v>
                </c:pt>
                <c:pt idx="960">
                  <c:v>30.138573000000001</c:v>
                </c:pt>
                <c:pt idx="961">
                  <c:v>30.118763999999999</c:v>
                </c:pt>
                <c:pt idx="962">
                  <c:v>30.144231999999999</c:v>
                </c:pt>
                <c:pt idx="963">
                  <c:v>30.125966999999999</c:v>
                </c:pt>
                <c:pt idx="964">
                  <c:v>30.112418000000002</c:v>
                </c:pt>
                <c:pt idx="965">
                  <c:v>30.112590000000001</c:v>
                </c:pt>
                <c:pt idx="966">
                  <c:v>30.128197</c:v>
                </c:pt>
                <c:pt idx="967">
                  <c:v>30.145603999999999</c:v>
                </c:pt>
                <c:pt idx="968">
                  <c:v>30.175954999999998</c:v>
                </c:pt>
                <c:pt idx="969">
                  <c:v>30.152805999999998</c:v>
                </c:pt>
                <c:pt idx="970">
                  <c:v>30.149547999999999</c:v>
                </c:pt>
                <c:pt idx="971">
                  <c:v>30.159322</c:v>
                </c:pt>
                <c:pt idx="972">
                  <c:v>30.163781</c:v>
                </c:pt>
                <c:pt idx="973">
                  <c:v>30.154264000000001</c:v>
                </c:pt>
                <c:pt idx="974">
                  <c:v>30.171668</c:v>
                </c:pt>
                <c:pt idx="975">
                  <c:v>30.192672000000002</c:v>
                </c:pt>
                <c:pt idx="976">
                  <c:v>30.180240999999999</c:v>
                </c:pt>
                <c:pt idx="977">
                  <c:v>30.180070000000001</c:v>
                </c:pt>
                <c:pt idx="978">
                  <c:v>30.159322</c:v>
                </c:pt>
                <c:pt idx="979">
                  <c:v>30.172267999999999</c:v>
                </c:pt>
                <c:pt idx="980">
                  <c:v>30.149376</c:v>
                </c:pt>
                <c:pt idx="981">
                  <c:v>30.162323000000001</c:v>
                </c:pt>
                <c:pt idx="982">
                  <c:v>30.146803999999999</c:v>
                </c:pt>
                <c:pt idx="983">
                  <c:v>30.148948000000001</c:v>
                </c:pt>
                <c:pt idx="984">
                  <c:v>30.163781</c:v>
                </c:pt>
                <c:pt idx="985">
                  <c:v>30.141659000000001</c:v>
                </c:pt>
                <c:pt idx="986">
                  <c:v>30.146204000000001</c:v>
                </c:pt>
                <c:pt idx="987">
                  <c:v>30.126911</c:v>
                </c:pt>
                <c:pt idx="988">
                  <c:v>30.128796999999999</c:v>
                </c:pt>
                <c:pt idx="989">
                  <c:v>30.141831</c:v>
                </c:pt>
                <c:pt idx="990">
                  <c:v>30.126653000000001</c:v>
                </c:pt>
                <c:pt idx="991">
                  <c:v>30.089863000000001</c:v>
                </c:pt>
                <c:pt idx="992">
                  <c:v>30.108559</c:v>
                </c:pt>
                <c:pt idx="993">
                  <c:v>30.106929999999998</c:v>
                </c:pt>
                <c:pt idx="994">
                  <c:v>30.100325999999999</c:v>
                </c:pt>
                <c:pt idx="995">
                  <c:v>30.088232999999999</c:v>
                </c:pt>
                <c:pt idx="996">
                  <c:v>30.086774999999999</c:v>
                </c:pt>
                <c:pt idx="997">
                  <c:v>30.116019999999999</c:v>
                </c:pt>
                <c:pt idx="998">
                  <c:v>30.114305000000002</c:v>
                </c:pt>
                <c:pt idx="999">
                  <c:v>30.095351999999998</c:v>
                </c:pt>
                <c:pt idx="1000">
                  <c:v>30.117391999999999</c:v>
                </c:pt>
                <c:pt idx="1001">
                  <c:v>30.126567999999999</c:v>
                </c:pt>
                <c:pt idx="1002">
                  <c:v>30.120822</c:v>
                </c:pt>
                <c:pt idx="1003">
                  <c:v>30.093464999999998</c:v>
                </c:pt>
                <c:pt idx="1004">
                  <c:v>30.104786000000001</c:v>
                </c:pt>
                <c:pt idx="1005">
                  <c:v>30.08</c:v>
                </c:pt>
                <c:pt idx="1006">
                  <c:v>30.062329999999999</c:v>
                </c:pt>
                <c:pt idx="1007">
                  <c:v>30.071337</c:v>
                </c:pt>
                <c:pt idx="1008">
                  <c:v>30.095952</c:v>
                </c:pt>
                <c:pt idx="1009">
                  <c:v>30.066189999999999</c:v>
                </c:pt>
                <c:pt idx="1010">
                  <c:v>30.079228000000001</c:v>
                </c:pt>
                <c:pt idx="1011">
                  <c:v>30.040369999999999</c:v>
                </c:pt>
                <c:pt idx="1012">
                  <c:v>30.050836</c:v>
                </c:pt>
                <c:pt idx="1013">
                  <c:v>30.063188</c:v>
                </c:pt>
                <c:pt idx="1014">
                  <c:v>30.087547000000001</c:v>
                </c:pt>
                <c:pt idx="1015">
                  <c:v>30.061900999999999</c:v>
                </c:pt>
                <c:pt idx="1016">
                  <c:v>30.050407</c:v>
                </c:pt>
                <c:pt idx="1017">
                  <c:v>30.057355000000001</c:v>
                </c:pt>
                <c:pt idx="1018">
                  <c:v>30.042771999999999</c:v>
                </c:pt>
                <c:pt idx="1019">
                  <c:v>30.043544000000001</c:v>
                </c:pt>
                <c:pt idx="1020">
                  <c:v>30.045259999999999</c:v>
                </c:pt>
                <c:pt idx="1021">
                  <c:v>30.033507</c:v>
                </c:pt>
                <c:pt idx="1022">
                  <c:v>30.021325000000001</c:v>
                </c:pt>
                <c:pt idx="1023">
                  <c:v>30.016176999999999</c:v>
                </c:pt>
                <c:pt idx="1024">
                  <c:v>30.028873999999998</c:v>
                </c:pt>
                <c:pt idx="1025">
                  <c:v>30.044229999999999</c:v>
                </c:pt>
                <c:pt idx="1026">
                  <c:v>30.046631999999999</c:v>
                </c:pt>
                <c:pt idx="1027">
                  <c:v>30.036767000000001</c:v>
                </c:pt>
                <c:pt idx="1028">
                  <c:v>30.006739</c:v>
                </c:pt>
                <c:pt idx="1029">
                  <c:v>30.008797999999999</c:v>
                </c:pt>
                <c:pt idx="1030">
                  <c:v>30.016777999999999</c:v>
                </c:pt>
                <c:pt idx="1031">
                  <c:v>30.011115</c:v>
                </c:pt>
                <c:pt idx="1032">
                  <c:v>30.017120999999999</c:v>
                </c:pt>
                <c:pt idx="1033">
                  <c:v>30.030418999999998</c:v>
                </c:pt>
                <c:pt idx="1034">
                  <c:v>29.994384</c:v>
                </c:pt>
                <c:pt idx="1035">
                  <c:v>30.022611999999999</c:v>
                </c:pt>
                <c:pt idx="1036">
                  <c:v>30.015146999999999</c:v>
                </c:pt>
                <c:pt idx="1037">
                  <c:v>29.977651000000002</c:v>
                </c:pt>
                <c:pt idx="1038">
                  <c:v>29.964264</c:v>
                </c:pt>
                <c:pt idx="1039">
                  <c:v>29.97645</c:v>
                </c:pt>
                <c:pt idx="1040">
                  <c:v>29.985030999999999</c:v>
                </c:pt>
                <c:pt idx="1041">
                  <c:v>29.979367</c:v>
                </c:pt>
                <c:pt idx="1042">
                  <c:v>29.964006999999999</c:v>
                </c:pt>
                <c:pt idx="1043">
                  <c:v>29.963062999999998</c:v>
                </c:pt>
                <c:pt idx="1044">
                  <c:v>29.961259999999999</c:v>
                </c:pt>
                <c:pt idx="1045">
                  <c:v>29.976535999999999</c:v>
                </c:pt>
                <c:pt idx="1046">
                  <c:v>29.972245000000001</c:v>
                </c:pt>
                <c:pt idx="1047">
                  <c:v>29.968983999999999</c:v>
                </c:pt>
                <c:pt idx="1048">
                  <c:v>29.975591999999999</c:v>
                </c:pt>
                <c:pt idx="1049">
                  <c:v>29.958171</c:v>
                </c:pt>
                <c:pt idx="1050">
                  <c:v>29.973016999999999</c:v>
                </c:pt>
                <c:pt idx="1051">
                  <c:v>29.991637999999998</c:v>
                </c:pt>
                <c:pt idx="1052">
                  <c:v>29.986146000000002</c:v>
                </c:pt>
                <c:pt idx="1053">
                  <c:v>29.992581999999999</c:v>
                </c:pt>
                <c:pt idx="1054">
                  <c:v>30.001334</c:v>
                </c:pt>
                <c:pt idx="1055">
                  <c:v>29.985631000000001</c:v>
                </c:pt>
                <c:pt idx="1056">
                  <c:v>29.995156000000001</c:v>
                </c:pt>
                <c:pt idx="1057">
                  <c:v>30.009485000000002</c:v>
                </c:pt>
                <c:pt idx="1058">
                  <c:v>30.018322000000001</c:v>
                </c:pt>
                <c:pt idx="1059">
                  <c:v>29.995242000000001</c:v>
                </c:pt>
                <c:pt idx="1060">
                  <c:v>29.989750000000001</c:v>
                </c:pt>
                <c:pt idx="1061">
                  <c:v>29.990351</c:v>
                </c:pt>
                <c:pt idx="1062">
                  <c:v>30.016176999999999</c:v>
                </c:pt>
                <c:pt idx="1063">
                  <c:v>30.009741999999999</c:v>
                </c:pt>
                <c:pt idx="1064">
                  <c:v>30.024498999999999</c:v>
                </c:pt>
                <c:pt idx="1065">
                  <c:v>30.023384</c:v>
                </c:pt>
                <c:pt idx="1066">
                  <c:v>30.056497</c:v>
                </c:pt>
                <c:pt idx="1067">
                  <c:v>30.025271</c:v>
                </c:pt>
                <c:pt idx="1068">
                  <c:v>30.028445000000001</c:v>
                </c:pt>
                <c:pt idx="1069">
                  <c:v>30.012830999999998</c:v>
                </c:pt>
                <c:pt idx="1070">
                  <c:v>30.02244</c:v>
                </c:pt>
                <c:pt idx="1071">
                  <c:v>29.995927999999999</c:v>
                </c:pt>
                <c:pt idx="1072">
                  <c:v>30.026986999999998</c:v>
                </c:pt>
                <c:pt idx="1073">
                  <c:v>30.04363</c:v>
                </c:pt>
                <c:pt idx="1074">
                  <c:v>30.025185</c:v>
                </c:pt>
                <c:pt idx="1075">
                  <c:v>30.050578000000002</c:v>
                </c:pt>
                <c:pt idx="1076">
                  <c:v>30.040799</c:v>
                </c:pt>
                <c:pt idx="1077">
                  <c:v>30.013860000000001</c:v>
                </c:pt>
                <c:pt idx="1078">
                  <c:v>30.049292000000001</c:v>
                </c:pt>
                <c:pt idx="1079">
                  <c:v>30.038826</c:v>
                </c:pt>
                <c:pt idx="1080">
                  <c:v>30.049892</c:v>
                </c:pt>
                <c:pt idx="1081">
                  <c:v>30.029302999999999</c:v>
                </c:pt>
                <c:pt idx="1082">
                  <c:v>29.997558000000001</c:v>
                </c:pt>
                <c:pt idx="1083">
                  <c:v>30.007854999999999</c:v>
                </c:pt>
                <c:pt idx="1084">
                  <c:v>30.010514000000001</c:v>
                </c:pt>
                <c:pt idx="1085">
                  <c:v>29.999274</c:v>
                </c:pt>
                <c:pt idx="1086">
                  <c:v>30.033850000000001</c:v>
                </c:pt>
                <c:pt idx="1087">
                  <c:v>30.011286999999999</c:v>
                </c:pt>
                <c:pt idx="1088">
                  <c:v>30.018922</c:v>
                </c:pt>
                <c:pt idx="1089">
                  <c:v>30.007254</c:v>
                </c:pt>
                <c:pt idx="1090">
                  <c:v>30.026814999999999</c:v>
                </c:pt>
                <c:pt idx="1091">
                  <c:v>30.024242000000001</c:v>
                </c:pt>
                <c:pt idx="1092">
                  <c:v>30.052036999999999</c:v>
                </c:pt>
                <c:pt idx="1093">
                  <c:v>30.035909</c:v>
                </c:pt>
                <c:pt idx="1094">
                  <c:v>30.057355000000001</c:v>
                </c:pt>
                <c:pt idx="1095">
                  <c:v>30.027415999999999</c:v>
                </c:pt>
                <c:pt idx="1096">
                  <c:v>30.039940999999999</c:v>
                </c:pt>
                <c:pt idx="1097">
                  <c:v>30.048863000000001</c:v>
                </c:pt>
                <c:pt idx="1098">
                  <c:v>30.067048</c:v>
                </c:pt>
                <c:pt idx="1099">
                  <c:v>30.043286999999999</c:v>
                </c:pt>
                <c:pt idx="1100">
                  <c:v>30.047232999999999</c:v>
                </c:pt>
                <c:pt idx="1101">
                  <c:v>30.042943999999999</c:v>
                </c:pt>
                <c:pt idx="1102">
                  <c:v>30.016949</c:v>
                </c:pt>
                <c:pt idx="1103">
                  <c:v>30.023212000000001</c:v>
                </c:pt>
                <c:pt idx="1104">
                  <c:v>30.049462999999999</c:v>
                </c:pt>
                <c:pt idx="1105">
                  <c:v>30.079398999999999</c:v>
                </c:pt>
                <c:pt idx="1106">
                  <c:v>30.140544999999999</c:v>
                </c:pt>
                <c:pt idx="1107">
                  <c:v>30.185041999999999</c:v>
                </c:pt>
                <c:pt idx="1108">
                  <c:v>30.29466</c:v>
                </c:pt>
                <c:pt idx="1109">
                  <c:v>30.367650000000001</c:v>
                </c:pt>
                <c:pt idx="1110">
                  <c:v>30.411587000000001</c:v>
                </c:pt>
                <c:pt idx="1111">
                  <c:v>30.542998999999998</c:v>
                </c:pt>
                <c:pt idx="1112">
                  <c:v>30.592375000000001</c:v>
                </c:pt>
                <c:pt idx="1113">
                  <c:v>30.719401000000001</c:v>
                </c:pt>
                <c:pt idx="1114">
                  <c:v>30.898648000000001</c:v>
                </c:pt>
                <c:pt idx="1115">
                  <c:v>30.987147</c:v>
                </c:pt>
                <c:pt idx="1116">
                  <c:v>31.127936999999999</c:v>
                </c:pt>
                <c:pt idx="1117">
                  <c:v>31.199107000000001</c:v>
                </c:pt>
                <c:pt idx="1118">
                  <c:v>31.375821999999999</c:v>
                </c:pt>
                <c:pt idx="1119">
                  <c:v>31.459949999999999</c:v>
                </c:pt>
                <c:pt idx="1120">
                  <c:v>31.687873</c:v>
                </c:pt>
                <c:pt idx="1121">
                  <c:v>31.893785000000001</c:v>
                </c:pt>
                <c:pt idx="1122">
                  <c:v>31.958750999999999</c:v>
                </c:pt>
                <c:pt idx="1123">
                  <c:v>32.036021000000005</c:v>
                </c:pt>
                <c:pt idx="1124">
                  <c:v>32.301878000000002</c:v>
                </c:pt>
                <c:pt idx="1125">
                  <c:v>32.420601000000005</c:v>
                </c:pt>
                <c:pt idx="1126">
                  <c:v>32.560625000000002</c:v>
                </c:pt>
                <c:pt idx="1127">
                  <c:v>32.784170000000003</c:v>
                </c:pt>
                <c:pt idx="1128">
                  <c:v>32.912616999999997</c:v>
                </c:pt>
                <c:pt idx="1129">
                  <c:v>33.037266000000002</c:v>
                </c:pt>
                <c:pt idx="1130">
                  <c:v>33.344138999999998</c:v>
                </c:pt>
                <c:pt idx="1131">
                  <c:v>33.443294000000002</c:v>
                </c:pt>
                <c:pt idx="1132">
                  <c:v>33.663316999999999</c:v>
                </c:pt>
                <c:pt idx="1133">
                  <c:v>33.909239999999997</c:v>
                </c:pt>
                <c:pt idx="1134">
                  <c:v>34.034582</c:v>
                </c:pt>
                <c:pt idx="1135">
                  <c:v>34.284545000000001</c:v>
                </c:pt>
                <c:pt idx="1136">
                  <c:v>34.447834999999998</c:v>
                </c:pt>
                <c:pt idx="1137">
                  <c:v>34.651902</c:v>
                </c:pt>
                <c:pt idx="1138">
                  <c:v>34.840006000000002</c:v>
                </c:pt>
                <c:pt idx="1139">
                  <c:v>35.141089999999998</c:v>
                </c:pt>
                <c:pt idx="1140">
                  <c:v>35.275024000000002</c:v>
                </c:pt>
                <c:pt idx="1141">
                  <c:v>35.528346999999997</c:v>
                </c:pt>
                <c:pt idx="1142">
                  <c:v>35.683610999999999</c:v>
                </c:pt>
                <c:pt idx="1143">
                  <c:v>35.898392999999999</c:v>
                </c:pt>
                <c:pt idx="1144">
                  <c:v>36.190950000000001</c:v>
                </c:pt>
                <c:pt idx="1145">
                  <c:v>36.466715000000001</c:v>
                </c:pt>
                <c:pt idx="1146">
                  <c:v>36.771664999999999</c:v>
                </c:pt>
                <c:pt idx="1147">
                  <c:v>36.906279999999995</c:v>
                </c:pt>
                <c:pt idx="1148">
                  <c:v>37.196685000000002</c:v>
                </c:pt>
                <c:pt idx="1149">
                  <c:v>37.352530000000002</c:v>
                </c:pt>
                <c:pt idx="1150">
                  <c:v>37.550457999999999</c:v>
                </c:pt>
                <c:pt idx="1151">
                  <c:v>37.856501000000002</c:v>
                </c:pt>
                <c:pt idx="1152">
                  <c:v>38.022559000000001</c:v>
                </c:pt>
                <c:pt idx="1153">
                  <c:v>38.269639999999995</c:v>
                </c:pt>
                <c:pt idx="1154">
                  <c:v>38.648455999999996</c:v>
                </c:pt>
                <c:pt idx="1155">
                  <c:v>38.785742999999997</c:v>
                </c:pt>
                <c:pt idx="1156">
                  <c:v>38.987195</c:v>
                </c:pt>
                <c:pt idx="1157">
                  <c:v>39.262098999999999</c:v>
                </c:pt>
                <c:pt idx="1158">
                  <c:v>39.414470999999999</c:v>
                </c:pt>
                <c:pt idx="1159">
                  <c:v>39.623743000000005</c:v>
                </c:pt>
                <c:pt idx="1160">
                  <c:v>39.913385000000005</c:v>
                </c:pt>
                <c:pt idx="1161">
                  <c:v>40.062044</c:v>
                </c:pt>
                <c:pt idx="1162">
                  <c:v>40.371271</c:v>
                </c:pt>
                <c:pt idx="1163">
                  <c:v>40.681308999999999</c:v>
                </c:pt>
                <c:pt idx="1164">
                  <c:v>40.844912999999998</c:v>
                </c:pt>
                <c:pt idx="1165">
                  <c:v>41.120620000000002</c:v>
                </c:pt>
                <c:pt idx="1166">
                  <c:v>41.314488999999995</c:v>
                </c:pt>
                <c:pt idx="1167">
                  <c:v>41.582880000000003</c:v>
                </c:pt>
                <c:pt idx="1168">
                  <c:v>41.910251000000002</c:v>
                </c:pt>
                <c:pt idx="1169">
                  <c:v>42.040241999999999</c:v>
                </c:pt>
                <c:pt idx="1170">
                  <c:v>42.332234999999997</c:v>
                </c:pt>
                <c:pt idx="1171">
                  <c:v>42.623053999999996</c:v>
                </c:pt>
                <c:pt idx="1172">
                  <c:v>42.77955</c:v>
                </c:pt>
                <c:pt idx="1173">
                  <c:v>43.066500000000005</c:v>
                </c:pt>
                <c:pt idx="1174">
                  <c:v>43.235479999999995</c:v>
                </c:pt>
                <c:pt idx="1175">
                  <c:v>43.410074999999999</c:v>
                </c:pt>
                <c:pt idx="1176">
                  <c:v>43.789459999999998</c:v>
                </c:pt>
                <c:pt idx="1177">
                  <c:v>43.919630999999995</c:v>
                </c:pt>
                <c:pt idx="1178">
                  <c:v>44.148426999999998</c:v>
                </c:pt>
                <c:pt idx="1179">
                  <c:v>44.472107999999999</c:v>
                </c:pt>
                <c:pt idx="1180">
                  <c:v>44.674900999999998</c:v>
                </c:pt>
                <c:pt idx="1181">
                  <c:v>44.933331000000003</c:v>
                </c:pt>
                <c:pt idx="1182">
                  <c:v>45.160123999999996</c:v>
                </c:pt>
                <c:pt idx="1183">
                  <c:v>45.416354999999996</c:v>
                </c:pt>
                <c:pt idx="1184">
                  <c:v>45.600985000000001</c:v>
                </c:pt>
                <c:pt idx="1185">
                  <c:v>45.873229000000002</c:v>
                </c:pt>
                <c:pt idx="1186">
                  <c:v>46.222972999999996</c:v>
                </c:pt>
                <c:pt idx="1187">
                  <c:v>46.405718999999998</c:v>
                </c:pt>
                <c:pt idx="1188">
                  <c:v>46.728088</c:v>
                </c:pt>
                <c:pt idx="1189">
                  <c:v>46.905920999999999</c:v>
                </c:pt>
                <c:pt idx="1190">
                  <c:v>47.216583999999997</c:v>
                </c:pt>
                <c:pt idx="1191">
                  <c:v>47.369743</c:v>
                </c:pt>
                <c:pt idx="1192">
                  <c:v>47.666331</c:v>
                </c:pt>
                <c:pt idx="1193">
                  <c:v>47.834927</c:v>
                </c:pt>
                <c:pt idx="1194">
                  <c:v>48.067076999999998</c:v>
                </c:pt>
                <c:pt idx="1195">
                  <c:v>48.209814999999999</c:v>
                </c:pt>
                <c:pt idx="1196">
                  <c:v>48.555188999999999</c:v>
                </c:pt>
                <c:pt idx="1197">
                  <c:v>48.855209000000002</c:v>
                </c:pt>
                <c:pt idx="1198">
                  <c:v>49.004612000000002</c:v>
                </c:pt>
                <c:pt idx="1199">
                  <c:v>49.271836</c:v>
                </c:pt>
                <c:pt idx="1200">
                  <c:v>49.440001000000002</c:v>
                </c:pt>
                <c:pt idx="1201">
                  <c:v>49.732056</c:v>
                </c:pt>
                <c:pt idx="1202">
                  <c:v>49.913457999999999</c:v>
                </c:pt>
                <c:pt idx="1203">
                  <c:v>50.204902000000004</c:v>
                </c:pt>
                <c:pt idx="1204">
                  <c:v>50.350696999999997</c:v>
                </c:pt>
                <c:pt idx="1205">
                  <c:v>50.631371000000001</c:v>
                </c:pt>
                <c:pt idx="1206">
                  <c:v>50.779910000000001</c:v>
                </c:pt>
                <c:pt idx="1207">
                  <c:v>51.028464999999997</c:v>
                </c:pt>
                <c:pt idx="1208">
                  <c:v>51.244132999999998</c:v>
                </c:pt>
                <c:pt idx="1209">
                  <c:v>51.497102999999996</c:v>
                </c:pt>
                <c:pt idx="1210">
                  <c:v>51.648363000000003</c:v>
                </c:pt>
                <c:pt idx="1211">
                  <c:v>51.930630999999998</c:v>
                </c:pt>
                <c:pt idx="1212">
                  <c:v>52.115132000000003</c:v>
                </c:pt>
                <c:pt idx="1213">
                  <c:v>52.377727999999998</c:v>
                </c:pt>
                <c:pt idx="1214">
                  <c:v>52.579456</c:v>
                </c:pt>
                <c:pt idx="1215">
                  <c:v>52.808360999999998</c:v>
                </c:pt>
                <c:pt idx="1216">
                  <c:v>52.963244000000003</c:v>
                </c:pt>
                <c:pt idx="1217">
                  <c:v>53.274534000000003</c:v>
                </c:pt>
                <c:pt idx="1218">
                  <c:v>53.438164</c:v>
                </c:pt>
                <c:pt idx="1219">
                  <c:v>53.652072000000004</c:v>
                </c:pt>
                <c:pt idx="1220">
                  <c:v>53.861393999999997</c:v>
                </c:pt>
                <c:pt idx="1221">
                  <c:v>54.124724000000001</c:v>
                </c:pt>
                <c:pt idx="1222">
                  <c:v>54.282198999999999</c:v>
                </c:pt>
                <c:pt idx="1223">
                  <c:v>54.520065000000002</c:v>
                </c:pt>
                <c:pt idx="1224">
                  <c:v>54.699589000000003</c:v>
                </c:pt>
                <c:pt idx="1225">
                  <c:v>54.885643999999999</c:v>
                </c:pt>
                <c:pt idx="1226">
                  <c:v>55.202283000000001</c:v>
                </c:pt>
                <c:pt idx="1227">
                  <c:v>55.336092000000001</c:v>
                </c:pt>
                <c:pt idx="1228">
                  <c:v>55.543241000000002</c:v>
                </c:pt>
                <c:pt idx="1229">
                  <c:v>55.838436999999999</c:v>
                </c:pt>
                <c:pt idx="1230">
                  <c:v>56.018056999999999</c:v>
                </c:pt>
                <c:pt idx="1231">
                  <c:v>56.225870999999998</c:v>
                </c:pt>
                <c:pt idx="1232">
                  <c:v>56.384804000000003</c:v>
                </c:pt>
                <c:pt idx="1233">
                  <c:v>56.634371999999999</c:v>
                </c:pt>
                <c:pt idx="1234">
                  <c:v>56.791857</c:v>
                </c:pt>
                <c:pt idx="1235">
                  <c:v>56.994059</c:v>
                </c:pt>
                <c:pt idx="1236">
                  <c:v>57.383572000000001</c:v>
                </c:pt>
                <c:pt idx="1237">
                  <c:v>57.500456999999997</c:v>
                </c:pt>
                <c:pt idx="1238">
                  <c:v>57.747022000000001</c:v>
                </c:pt>
                <c:pt idx="1239">
                  <c:v>57.874243999999997</c:v>
                </c:pt>
                <c:pt idx="1240">
                  <c:v>58.136780999999999</c:v>
                </c:pt>
                <c:pt idx="1241">
                  <c:v>58.297829999999998</c:v>
                </c:pt>
                <c:pt idx="1242">
                  <c:v>58.553973999999997</c:v>
                </c:pt>
                <c:pt idx="1243">
                  <c:v>58.700844000000004</c:v>
                </c:pt>
                <c:pt idx="1244">
                  <c:v>58.958404999999999</c:v>
                </c:pt>
                <c:pt idx="1245">
                  <c:v>59.071410999999998</c:v>
                </c:pt>
                <c:pt idx="1246">
                  <c:v>59.321736999999999</c:v>
                </c:pt>
                <c:pt idx="1247">
                  <c:v>59.455537</c:v>
                </c:pt>
                <c:pt idx="1248">
                  <c:v>59.682670000000002</c:v>
                </c:pt>
                <c:pt idx="1249">
                  <c:v>59.817228999999998</c:v>
                </c:pt>
                <c:pt idx="1250">
                  <c:v>60.046911000000001</c:v>
                </c:pt>
                <c:pt idx="1251">
                  <c:v>60.164386</c:v>
                </c:pt>
                <c:pt idx="1252">
                  <c:v>60.376975000000002</c:v>
                </c:pt>
                <c:pt idx="1253">
                  <c:v>60.519962999999997</c:v>
                </c:pt>
                <c:pt idx="1254">
                  <c:v>60.742776999999997</c:v>
                </c:pt>
                <c:pt idx="1255">
                  <c:v>60.915221000000003</c:v>
                </c:pt>
                <c:pt idx="1256">
                  <c:v>61.100898000000001</c:v>
                </c:pt>
                <c:pt idx="1257">
                  <c:v>61.223590000000002</c:v>
                </c:pt>
                <c:pt idx="1258">
                  <c:v>61.452654000000003</c:v>
                </c:pt>
                <c:pt idx="1259">
                  <c:v>61.563043999999998</c:v>
                </c:pt>
                <c:pt idx="1260">
                  <c:v>61.778502000000003</c:v>
                </c:pt>
                <c:pt idx="1261">
                  <c:v>61.989516000000002</c:v>
                </c:pt>
                <c:pt idx="1262">
                  <c:v>62.096634000000002</c:v>
                </c:pt>
                <c:pt idx="1263">
                  <c:v>62.335659</c:v>
                </c:pt>
                <c:pt idx="1264">
                  <c:v>62.482249000000003</c:v>
                </c:pt>
                <c:pt idx="1265">
                  <c:v>62.635559000000001</c:v>
                </c:pt>
                <c:pt idx="1266">
                  <c:v>62.836928</c:v>
                </c:pt>
                <c:pt idx="1267">
                  <c:v>62.972237</c:v>
                </c:pt>
                <c:pt idx="1268">
                  <c:v>63.162799999999997</c:v>
                </c:pt>
                <c:pt idx="1269">
                  <c:v>63.271582000000002</c:v>
                </c:pt>
                <c:pt idx="1270">
                  <c:v>63.506107</c:v>
                </c:pt>
                <c:pt idx="1271">
                  <c:v>63.630110999999999</c:v>
                </c:pt>
                <c:pt idx="1272">
                  <c:v>63.778708000000002</c:v>
                </c:pt>
                <c:pt idx="1273">
                  <c:v>63.918833999999997</c:v>
                </c:pt>
                <c:pt idx="1274">
                  <c:v>64.131696000000005</c:v>
                </c:pt>
                <c:pt idx="1275">
                  <c:v>64.196145000000001</c:v>
                </c:pt>
                <c:pt idx="1276">
                  <c:v>64.382373999999999</c:v>
                </c:pt>
                <c:pt idx="1277">
                  <c:v>64.470842000000005</c:v>
                </c:pt>
                <c:pt idx="1278">
                  <c:v>64.738738999999995</c:v>
                </c:pt>
                <c:pt idx="1279">
                  <c:v>64.856550999999996</c:v>
                </c:pt>
                <c:pt idx="1280">
                  <c:v>65.019612999999993</c:v>
                </c:pt>
                <c:pt idx="1281">
                  <c:v>65.116607000000002</c:v>
                </c:pt>
                <c:pt idx="1282">
                  <c:v>65.302740999999997</c:v>
                </c:pt>
                <c:pt idx="1283">
                  <c:v>65.395548000000005</c:v>
                </c:pt>
                <c:pt idx="1284">
                  <c:v>65.630342999999996</c:v>
                </c:pt>
                <c:pt idx="1285">
                  <c:v>65.713207999999995</c:v>
                </c:pt>
                <c:pt idx="1286">
                  <c:v>65.896730000000005</c:v>
                </c:pt>
                <c:pt idx="1287">
                  <c:v>65.997827999999998</c:v>
                </c:pt>
                <c:pt idx="1288">
                  <c:v>66.189794000000006</c:v>
                </c:pt>
                <c:pt idx="1289">
                  <c:v>66.328334999999996</c:v>
                </c:pt>
                <c:pt idx="1290">
                  <c:v>66.494562999999999</c:v>
                </c:pt>
                <c:pt idx="1291">
                  <c:v>66.603255000000004</c:v>
                </c:pt>
                <c:pt idx="1292">
                  <c:v>66.752898999999999</c:v>
                </c:pt>
                <c:pt idx="1293">
                  <c:v>66.824944000000002</c:v>
                </c:pt>
                <c:pt idx="1294">
                  <c:v>66.993342999999996</c:v>
                </c:pt>
                <c:pt idx="1295">
                  <c:v>67.087007999999997</c:v>
                </c:pt>
                <c:pt idx="1296">
                  <c:v>67.246290999999999</c:v>
                </c:pt>
                <c:pt idx="1297">
                  <c:v>67.313706999999994</c:v>
                </c:pt>
                <c:pt idx="1298">
                  <c:v>67.472305000000006</c:v>
                </c:pt>
                <c:pt idx="1299">
                  <c:v>67.599761999999998</c:v>
                </c:pt>
                <c:pt idx="1300">
                  <c:v>67.765158999999997</c:v>
                </c:pt>
                <c:pt idx="1301">
                  <c:v>67.882048999999995</c:v>
                </c:pt>
                <c:pt idx="1302">
                  <c:v>67.997196000000002</c:v>
                </c:pt>
                <c:pt idx="1303">
                  <c:v>68.085577999999998</c:v>
                </c:pt>
                <c:pt idx="1304">
                  <c:v>68.286483000000004</c:v>
                </c:pt>
                <c:pt idx="1305">
                  <c:v>68.379181000000003</c:v>
                </c:pt>
                <c:pt idx="1306">
                  <c:v>68.528390000000002</c:v>
                </c:pt>
                <c:pt idx="1307">
                  <c:v>68.650774999999996</c:v>
                </c:pt>
                <c:pt idx="1308">
                  <c:v>68.807373999999996</c:v>
                </c:pt>
                <c:pt idx="1309">
                  <c:v>68.890321999999998</c:v>
                </c:pt>
                <c:pt idx="1310">
                  <c:v>69.052982999999998</c:v>
                </c:pt>
                <c:pt idx="1311">
                  <c:v>69.174549999999996</c:v>
                </c:pt>
                <c:pt idx="1312">
                  <c:v>69.298451</c:v>
                </c:pt>
                <c:pt idx="1313">
                  <c:v>69.375158999999996</c:v>
                </c:pt>
                <c:pt idx="1314">
                  <c:v>69.545556000000005</c:v>
                </c:pt>
                <c:pt idx="1315">
                  <c:v>69.620962000000006</c:v>
                </c:pt>
                <c:pt idx="1316">
                  <c:v>69.777283999999995</c:v>
                </c:pt>
                <c:pt idx="1317">
                  <c:v>69.862337999999994</c:v>
                </c:pt>
                <c:pt idx="1318">
                  <c:v>70.034469000000001</c:v>
                </c:pt>
                <c:pt idx="1319">
                  <c:v>70.148077000000001</c:v>
                </c:pt>
                <c:pt idx="1320">
                  <c:v>70.273256000000003</c:v>
                </c:pt>
                <c:pt idx="1321">
                  <c:v>70.399507999999997</c:v>
                </c:pt>
                <c:pt idx="1322">
                  <c:v>70.496778000000006</c:v>
                </c:pt>
                <c:pt idx="1323">
                  <c:v>70.621935000000008</c:v>
                </c:pt>
                <c:pt idx="1324">
                  <c:v>70.715391999999994</c:v>
                </c:pt>
                <c:pt idx="1325">
                  <c:v>70.772003999999995</c:v>
                </c:pt>
                <c:pt idx="1326">
                  <c:v>70.781672</c:v>
                </c:pt>
                <c:pt idx="1327">
                  <c:v>70.755841000000004</c:v>
                </c:pt>
                <c:pt idx="1328">
                  <c:v>70.733772000000002</c:v>
                </c:pt>
                <c:pt idx="1329">
                  <c:v>70.661873999999997</c:v>
                </c:pt>
                <c:pt idx="1330">
                  <c:v>70.587085999999999</c:v>
                </c:pt>
                <c:pt idx="1331">
                  <c:v>70.446706000000006</c:v>
                </c:pt>
                <c:pt idx="1332">
                  <c:v>70.223454000000004</c:v>
                </c:pt>
                <c:pt idx="1333">
                  <c:v>69.885411000000005</c:v>
                </c:pt>
                <c:pt idx="1334">
                  <c:v>69.679044000000005</c:v>
                </c:pt>
                <c:pt idx="1335">
                  <c:v>69.321035999999992</c:v>
                </c:pt>
                <c:pt idx="1336">
                  <c:v>69.120104999999995</c:v>
                </c:pt>
                <c:pt idx="1337">
                  <c:v>68.509325000000004</c:v>
                </c:pt>
                <c:pt idx="1338">
                  <c:v>67.900176999999999</c:v>
                </c:pt>
                <c:pt idx="1339">
                  <c:v>67.706219000000004</c:v>
                </c:pt>
                <c:pt idx="1340">
                  <c:v>67.295477000000005</c:v>
                </c:pt>
                <c:pt idx="1341">
                  <c:v>66.827178000000004</c:v>
                </c:pt>
                <c:pt idx="1342">
                  <c:v>66.204567999999995</c:v>
                </c:pt>
                <c:pt idx="1343">
                  <c:v>65.684443000000002</c:v>
                </c:pt>
                <c:pt idx="1344">
                  <c:v>65.008010999999996</c:v>
                </c:pt>
                <c:pt idx="1345">
                  <c:v>64.717764000000003</c:v>
                </c:pt>
                <c:pt idx="1346">
                  <c:v>64.305209000000005</c:v>
                </c:pt>
                <c:pt idx="1347">
                  <c:v>64.029859000000002</c:v>
                </c:pt>
                <c:pt idx="1348">
                  <c:v>63.609296999999998</c:v>
                </c:pt>
                <c:pt idx="1349">
                  <c:v>63.297907000000002</c:v>
                </c:pt>
                <c:pt idx="1350">
                  <c:v>62.837229000000001</c:v>
                </c:pt>
                <c:pt idx="1351">
                  <c:v>62.489637999999999</c:v>
                </c:pt>
                <c:pt idx="1352">
                  <c:v>62.034511999999999</c:v>
                </c:pt>
                <c:pt idx="1353">
                  <c:v>61.727578000000001</c:v>
                </c:pt>
                <c:pt idx="1354">
                  <c:v>61.318019</c:v>
                </c:pt>
                <c:pt idx="1355">
                  <c:v>61.029198999999998</c:v>
                </c:pt>
                <c:pt idx="1356">
                  <c:v>60.627181999999998</c:v>
                </c:pt>
                <c:pt idx="1357">
                  <c:v>60.600039000000002</c:v>
                </c:pt>
                <c:pt idx="1358">
                  <c:v>60.606408000000002</c:v>
                </c:pt>
                <c:pt idx="1359">
                  <c:v>60.606484000000002</c:v>
                </c:pt>
                <c:pt idx="1360">
                  <c:v>60.627333</c:v>
                </c:pt>
                <c:pt idx="1361">
                  <c:v>60.606484000000002</c:v>
                </c:pt>
                <c:pt idx="1362">
                  <c:v>60.586694000000001</c:v>
                </c:pt>
                <c:pt idx="1363">
                  <c:v>60.573880000000003</c:v>
                </c:pt>
                <c:pt idx="1364">
                  <c:v>60.545292000000003</c:v>
                </c:pt>
                <c:pt idx="1365">
                  <c:v>60.511468999999998</c:v>
                </c:pt>
                <c:pt idx="1366">
                  <c:v>60.510027999999998</c:v>
                </c:pt>
                <c:pt idx="1367">
                  <c:v>60.472104999999999</c:v>
                </c:pt>
                <c:pt idx="1368">
                  <c:v>60.455796999999997</c:v>
                </c:pt>
                <c:pt idx="1369">
                  <c:v>60.468615999999997</c:v>
                </c:pt>
                <c:pt idx="1370">
                  <c:v>60.455266000000002</c:v>
                </c:pt>
                <c:pt idx="1371">
                  <c:v>60.421053999999998</c:v>
                </c:pt>
                <c:pt idx="1372">
                  <c:v>60.404895000000003</c:v>
                </c:pt>
                <c:pt idx="1373">
                  <c:v>60.390479999999997</c:v>
                </c:pt>
                <c:pt idx="1374">
                  <c:v>60.392377000000003</c:v>
                </c:pt>
                <c:pt idx="1375">
                  <c:v>60.386232</c:v>
                </c:pt>
                <c:pt idx="1376">
                  <c:v>60.367339000000001</c:v>
                </c:pt>
                <c:pt idx="1377">
                  <c:v>60.342376000000002</c:v>
                </c:pt>
                <c:pt idx="1378">
                  <c:v>60.351025999999997</c:v>
                </c:pt>
                <c:pt idx="1379">
                  <c:v>60.329096</c:v>
                </c:pt>
                <c:pt idx="1380">
                  <c:v>60.280754000000002</c:v>
                </c:pt>
                <c:pt idx="1381">
                  <c:v>60.285384000000001</c:v>
                </c:pt>
                <c:pt idx="1382">
                  <c:v>60.262766999999997</c:v>
                </c:pt>
                <c:pt idx="1383">
                  <c:v>60.274607000000003</c:v>
                </c:pt>
                <c:pt idx="1384">
                  <c:v>60.252291999999997</c:v>
                </c:pt>
                <c:pt idx="1385">
                  <c:v>60.239161000000003</c:v>
                </c:pt>
                <c:pt idx="1386">
                  <c:v>60.218361999999999</c:v>
                </c:pt>
                <c:pt idx="1387">
                  <c:v>60.239995999999998</c:v>
                </c:pt>
                <c:pt idx="1388">
                  <c:v>60.210011999999999</c:v>
                </c:pt>
                <c:pt idx="1389">
                  <c:v>60.188907999999998</c:v>
                </c:pt>
                <c:pt idx="1390">
                  <c:v>60.184201000000002</c:v>
                </c:pt>
                <c:pt idx="1391">
                  <c:v>60.192020999999997</c:v>
                </c:pt>
                <c:pt idx="1392">
                  <c:v>60.183973000000002</c:v>
                </c:pt>
                <c:pt idx="1393">
                  <c:v>60.176912999999999</c:v>
                </c:pt>
                <c:pt idx="1394">
                  <c:v>60.184505000000001</c:v>
                </c:pt>
                <c:pt idx="1395">
                  <c:v>60.172434000000003</c:v>
                </c:pt>
                <c:pt idx="1396">
                  <c:v>60.154895000000003</c:v>
                </c:pt>
                <c:pt idx="1397">
                  <c:v>60.208798000000002</c:v>
                </c:pt>
                <c:pt idx="1398">
                  <c:v>60.206293000000002</c:v>
                </c:pt>
                <c:pt idx="1399">
                  <c:v>60.202725000000001</c:v>
                </c:pt>
                <c:pt idx="1400">
                  <c:v>60.245688999999999</c:v>
                </c:pt>
                <c:pt idx="1401">
                  <c:v>60.234074999999997</c:v>
                </c:pt>
                <c:pt idx="1402">
                  <c:v>60.219273000000001</c:v>
                </c:pt>
                <c:pt idx="1403">
                  <c:v>60.219577000000001</c:v>
                </c:pt>
                <c:pt idx="1404">
                  <c:v>60.209252999999997</c:v>
                </c:pt>
                <c:pt idx="1405">
                  <c:v>60.210391999999999</c:v>
                </c:pt>
                <c:pt idx="1406">
                  <c:v>60.205078</c:v>
                </c:pt>
                <c:pt idx="1407">
                  <c:v>60.204926</c:v>
                </c:pt>
                <c:pt idx="1408">
                  <c:v>60.217072000000002</c:v>
                </c:pt>
                <c:pt idx="1409">
                  <c:v>60.236277000000001</c:v>
                </c:pt>
                <c:pt idx="1410">
                  <c:v>60.272329999999997</c:v>
                </c:pt>
                <c:pt idx="1411">
                  <c:v>60.287205999999998</c:v>
                </c:pt>
                <c:pt idx="1412">
                  <c:v>60.310580000000002</c:v>
                </c:pt>
                <c:pt idx="1413">
                  <c:v>60.298437999999997</c:v>
                </c:pt>
                <c:pt idx="1414">
                  <c:v>60.295478000000003</c:v>
                </c:pt>
                <c:pt idx="1415">
                  <c:v>60.288874999999997</c:v>
                </c:pt>
                <c:pt idx="1416">
                  <c:v>60.301397000000001</c:v>
                </c:pt>
                <c:pt idx="1417">
                  <c:v>60.336609000000003</c:v>
                </c:pt>
                <c:pt idx="1418">
                  <c:v>60.33972</c:v>
                </c:pt>
                <c:pt idx="1419">
                  <c:v>60.354743999999997</c:v>
                </c:pt>
                <c:pt idx="1420">
                  <c:v>60.339416</c:v>
                </c:pt>
                <c:pt idx="1421">
                  <c:v>60.341844000000002</c:v>
                </c:pt>
                <c:pt idx="1422">
                  <c:v>60.323557000000001</c:v>
                </c:pt>
                <c:pt idx="1423">
                  <c:v>60.330007000000002</c:v>
                </c:pt>
                <c:pt idx="1424">
                  <c:v>60.328034000000002</c:v>
                </c:pt>
                <c:pt idx="1425">
                  <c:v>60.355046999999999</c:v>
                </c:pt>
                <c:pt idx="1426">
                  <c:v>60.338960999999998</c:v>
                </c:pt>
                <c:pt idx="1427">
                  <c:v>60.313842999999999</c:v>
                </c:pt>
                <c:pt idx="1428">
                  <c:v>60.330537999999997</c:v>
                </c:pt>
                <c:pt idx="1429">
                  <c:v>60.358840999999998</c:v>
                </c:pt>
                <c:pt idx="1430">
                  <c:v>60.308152</c:v>
                </c:pt>
                <c:pt idx="1431">
                  <c:v>60.330765999999997</c:v>
                </c:pt>
                <c:pt idx="1432">
                  <c:v>60.316119999999998</c:v>
                </c:pt>
                <c:pt idx="1433">
                  <c:v>60.297527000000002</c:v>
                </c:pt>
                <c:pt idx="1434">
                  <c:v>60.257074000000003</c:v>
                </c:pt>
                <c:pt idx="1435">
                  <c:v>60.295932999999998</c:v>
                </c:pt>
                <c:pt idx="1436">
                  <c:v>60.281968999999997</c:v>
                </c:pt>
                <c:pt idx="1437">
                  <c:v>60.276960000000003</c:v>
                </c:pt>
                <c:pt idx="1438">
                  <c:v>60.271875000000001</c:v>
                </c:pt>
                <c:pt idx="1439">
                  <c:v>60.252217000000002</c:v>
                </c:pt>
                <c:pt idx="1440">
                  <c:v>60.266258000000001</c:v>
                </c:pt>
                <c:pt idx="1441">
                  <c:v>60.253734999999999</c:v>
                </c:pt>
                <c:pt idx="1442">
                  <c:v>60.258364999999998</c:v>
                </c:pt>
                <c:pt idx="1443">
                  <c:v>60.245764999999999</c:v>
                </c:pt>
                <c:pt idx="1444">
                  <c:v>60.262160000000002</c:v>
                </c:pt>
                <c:pt idx="1445">
                  <c:v>60.235821000000001</c:v>
                </c:pt>
                <c:pt idx="1446">
                  <c:v>60.246752000000001</c:v>
                </c:pt>
                <c:pt idx="1447">
                  <c:v>60.21396</c:v>
                </c:pt>
                <c:pt idx="1448">
                  <c:v>60.226028999999997</c:v>
                </c:pt>
                <c:pt idx="1449">
                  <c:v>60.251382</c:v>
                </c:pt>
                <c:pt idx="1450">
                  <c:v>60.232177999999998</c:v>
                </c:pt>
                <c:pt idx="1451">
                  <c:v>60.243639999999999</c:v>
                </c:pt>
                <c:pt idx="1452">
                  <c:v>60.252595999999997</c:v>
                </c:pt>
                <c:pt idx="1453">
                  <c:v>60.212516999999998</c:v>
                </c:pt>
                <c:pt idx="1454">
                  <c:v>60.237642999999998</c:v>
                </c:pt>
                <c:pt idx="1455">
                  <c:v>60.249029</c:v>
                </c:pt>
                <c:pt idx="1456">
                  <c:v>60.255935999999998</c:v>
                </c:pt>
                <c:pt idx="1457">
                  <c:v>60.230811000000003</c:v>
                </c:pt>
                <c:pt idx="1458">
                  <c:v>60.224207</c:v>
                </c:pt>
                <c:pt idx="1459">
                  <c:v>60.202497000000001</c:v>
                </c:pt>
                <c:pt idx="1460">
                  <c:v>60.193311000000001</c:v>
                </c:pt>
                <c:pt idx="1461">
                  <c:v>60.170839000000001</c:v>
                </c:pt>
                <c:pt idx="1462">
                  <c:v>60.162942999999999</c:v>
                </c:pt>
                <c:pt idx="1463">
                  <c:v>60.158464000000002</c:v>
                </c:pt>
                <c:pt idx="1464">
                  <c:v>60.176001999999997</c:v>
                </c:pt>
                <c:pt idx="1465">
                  <c:v>60.156869</c:v>
                </c:pt>
                <c:pt idx="1466">
                  <c:v>60.133180000000003</c:v>
                </c:pt>
                <c:pt idx="1467">
                  <c:v>60.160209999999999</c:v>
                </c:pt>
                <c:pt idx="1468">
                  <c:v>60.161425000000001</c:v>
                </c:pt>
                <c:pt idx="1469">
                  <c:v>60.165827999999998</c:v>
                </c:pt>
                <c:pt idx="1470">
                  <c:v>60.134090999999998</c:v>
                </c:pt>
                <c:pt idx="1471">
                  <c:v>60.141835999999998</c:v>
                </c:pt>
                <c:pt idx="1472">
                  <c:v>60.121941999999997</c:v>
                </c:pt>
                <c:pt idx="1473">
                  <c:v>60.125815000000003</c:v>
                </c:pt>
                <c:pt idx="1474">
                  <c:v>60.126497999999998</c:v>
                </c:pt>
                <c:pt idx="1475">
                  <c:v>60.128852000000002</c:v>
                </c:pt>
                <c:pt idx="1476">
                  <c:v>60.161121000000001</c:v>
                </c:pt>
                <c:pt idx="1477">
                  <c:v>60.189363</c:v>
                </c:pt>
                <c:pt idx="1478">
                  <c:v>60.179493999999998</c:v>
                </c:pt>
                <c:pt idx="1479">
                  <c:v>60.177976000000001</c:v>
                </c:pt>
                <c:pt idx="1480">
                  <c:v>60.186022999999999</c:v>
                </c:pt>
                <c:pt idx="1481">
                  <c:v>60.203028000000003</c:v>
                </c:pt>
                <c:pt idx="1482">
                  <c:v>60.152009999999997</c:v>
                </c:pt>
                <c:pt idx="1483">
                  <c:v>60.182226999999997</c:v>
                </c:pt>
                <c:pt idx="1484">
                  <c:v>60.188907999999998</c:v>
                </c:pt>
                <c:pt idx="1485">
                  <c:v>60.182606999999997</c:v>
                </c:pt>
                <c:pt idx="1486">
                  <c:v>60.170079999999999</c:v>
                </c:pt>
                <c:pt idx="1487">
                  <c:v>60.180177</c:v>
                </c:pt>
                <c:pt idx="1488">
                  <c:v>60.169016999999997</c:v>
                </c:pt>
                <c:pt idx="1489">
                  <c:v>60.143279</c:v>
                </c:pt>
                <c:pt idx="1490">
                  <c:v>60.149124999999998</c:v>
                </c:pt>
                <c:pt idx="1491">
                  <c:v>60.160285999999999</c:v>
                </c:pt>
                <c:pt idx="1492">
                  <c:v>60.156337999999998</c:v>
                </c:pt>
                <c:pt idx="1493">
                  <c:v>60.152692999999999</c:v>
                </c:pt>
                <c:pt idx="1494">
                  <c:v>60.193159000000001</c:v>
                </c:pt>
                <c:pt idx="1495">
                  <c:v>60.16431</c:v>
                </c:pt>
                <c:pt idx="1496">
                  <c:v>60.14996</c:v>
                </c:pt>
                <c:pt idx="1497">
                  <c:v>60.157553</c:v>
                </c:pt>
                <c:pt idx="1498">
                  <c:v>60.163398999999998</c:v>
                </c:pt>
                <c:pt idx="1499">
                  <c:v>60.126953999999998</c:v>
                </c:pt>
                <c:pt idx="1500">
                  <c:v>60.128700000000002</c:v>
                </c:pt>
                <c:pt idx="1501">
                  <c:v>60.116930000000004</c:v>
                </c:pt>
                <c:pt idx="1502">
                  <c:v>60.125965999999998</c:v>
                </c:pt>
                <c:pt idx="1503">
                  <c:v>60.099693000000002</c:v>
                </c:pt>
                <c:pt idx="1504">
                  <c:v>60.145404999999997</c:v>
                </c:pt>
                <c:pt idx="1505">
                  <c:v>60.081391000000004</c:v>
                </c:pt>
                <c:pt idx="1506">
                  <c:v>60.053063000000002</c:v>
                </c:pt>
                <c:pt idx="1507">
                  <c:v>60.051544</c:v>
                </c:pt>
                <c:pt idx="1508">
                  <c:v>60.049722000000003</c:v>
                </c:pt>
                <c:pt idx="1509">
                  <c:v>60.038100999999997</c:v>
                </c:pt>
                <c:pt idx="1510">
                  <c:v>60.043720999999998</c:v>
                </c:pt>
                <c:pt idx="1511">
                  <c:v>60.055646000000003</c:v>
                </c:pt>
                <c:pt idx="1512">
                  <c:v>60.052152</c:v>
                </c:pt>
                <c:pt idx="1513">
                  <c:v>60.046379999999999</c:v>
                </c:pt>
                <c:pt idx="1514">
                  <c:v>60.071519000000002</c:v>
                </c:pt>
                <c:pt idx="1515">
                  <c:v>60.079644999999999</c:v>
                </c:pt>
                <c:pt idx="1516">
                  <c:v>60.072581999999997</c:v>
                </c:pt>
                <c:pt idx="1517">
                  <c:v>60.051772</c:v>
                </c:pt>
                <c:pt idx="1518">
                  <c:v>60.068632999999998</c:v>
                </c:pt>
                <c:pt idx="1519">
                  <c:v>60.082075000000003</c:v>
                </c:pt>
                <c:pt idx="1520">
                  <c:v>60.103642000000001</c:v>
                </c:pt>
                <c:pt idx="1521">
                  <c:v>60.113286000000002</c:v>
                </c:pt>
                <c:pt idx="1522">
                  <c:v>60.096806999999998</c:v>
                </c:pt>
                <c:pt idx="1523">
                  <c:v>60.155123000000003</c:v>
                </c:pt>
                <c:pt idx="1524">
                  <c:v>60.136975999999997</c:v>
                </c:pt>
                <c:pt idx="1525">
                  <c:v>60.162716000000003</c:v>
                </c:pt>
                <c:pt idx="1526">
                  <c:v>60.141303999999998</c:v>
                </c:pt>
                <c:pt idx="1527">
                  <c:v>60.127713</c:v>
                </c:pt>
                <c:pt idx="1528">
                  <c:v>60.127637</c:v>
                </c:pt>
                <c:pt idx="1529">
                  <c:v>60.175773999999997</c:v>
                </c:pt>
                <c:pt idx="1530">
                  <c:v>60.193843000000001</c:v>
                </c:pt>
                <c:pt idx="1531">
                  <c:v>60.196727000000003</c:v>
                </c:pt>
                <c:pt idx="1532">
                  <c:v>60.162488000000003</c:v>
                </c:pt>
                <c:pt idx="1533">
                  <c:v>60.179417999999998</c:v>
                </c:pt>
                <c:pt idx="1534">
                  <c:v>60.185794999999999</c:v>
                </c:pt>
                <c:pt idx="1535">
                  <c:v>60.194526000000003</c:v>
                </c:pt>
                <c:pt idx="1536">
                  <c:v>60.170459999999999</c:v>
                </c:pt>
                <c:pt idx="1537">
                  <c:v>60.190123</c:v>
                </c:pt>
                <c:pt idx="1538">
                  <c:v>60.179493999999998</c:v>
                </c:pt>
                <c:pt idx="1539">
                  <c:v>60.190123</c:v>
                </c:pt>
                <c:pt idx="1540">
                  <c:v>60.170839000000001</c:v>
                </c:pt>
                <c:pt idx="1541">
                  <c:v>60.165069000000003</c:v>
                </c:pt>
                <c:pt idx="1542">
                  <c:v>60.173952</c:v>
                </c:pt>
                <c:pt idx="1543">
                  <c:v>60.165221000000003</c:v>
                </c:pt>
                <c:pt idx="1544">
                  <c:v>60.136673000000002</c:v>
                </c:pt>
                <c:pt idx="1545">
                  <c:v>60.103869000000003</c:v>
                </c:pt>
                <c:pt idx="1546">
                  <c:v>60.130825999999999</c:v>
                </c:pt>
                <c:pt idx="1547">
                  <c:v>60.064987000000002</c:v>
                </c:pt>
                <c:pt idx="1548">
                  <c:v>60.064835000000002</c:v>
                </c:pt>
                <c:pt idx="1549">
                  <c:v>60.053291000000002</c:v>
                </c:pt>
                <c:pt idx="1550">
                  <c:v>60.047139000000001</c:v>
                </c:pt>
                <c:pt idx="1551">
                  <c:v>60.058835000000002</c:v>
                </c:pt>
                <c:pt idx="1552">
                  <c:v>60.081467000000004</c:v>
                </c:pt>
                <c:pt idx="1553">
                  <c:v>60.066125999999997</c:v>
                </c:pt>
                <c:pt idx="1554">
                  <c:v>60.061494000000003</c:v>
                </c:pt>
                <c:pt idx="1555">
                  <c:v>60.061570000000003</c:v>
                </c:pt>
                <c:pt idx="1556">
                  <c:v>60.076759000000003</c:v>
                </c:pt>
                <c:pt idx="1557">
                  <c:v>60.034607000000001</c:v>
                </c:pt>
                <c:pt idx="1558">
                  <c:v>60.042582000000003</c:v>
                </c:pt>
                <c:pt idx="1559">
                  <c:v>59.984093999999999</c:v>
                </c:pt>
                <c:pt idx="1560">
                  <c:v>60.015694000000003</c:v>
                </c:pt>
                <c:pt idx="1561">
                  <c:v>60.007641999999997</c:v>
                </c:pt>
                <c:pt idx="1562">
                  <c:v>59.998375000000003</c:v>
                </c:pt>
                <c:pt idx="1563">
                  <c:v>59.992905999999998</c:v>
                </c:pt>
                <c:pt idx="1564">
                  <c:v>59.977257000000002</c:v>
                </c:pt>
                <c:pt idx="1565">
                  <c:v>60.016606000000003</c:v>
                </c:pt>
                <c:pt idx="1566">
                  <c:v>60.013795000000002</c:v>
                </c:pt>
                <c:pt idx="1567">
                  <c:v>60.024352999999998</c:v>
                </c:pt>
                <c:pt idx="1568">
                  <c:v>60.02572</c:v>
                </c:pt>
                <c:pt idx="1569">
                  <c:v>60.014251000000002</c:v>
                </c:pt>
                <c:pt idx="1570">
                  <c:v>60.032176999999997</c:v>
                </c:pt>
                <c:pt idx="1571">
                  <c:v>60.084429</c:v>
                </c:pt>
                <c:pt idx="1572">
                  <c:v>60.070076</c:v>
                </c:pt>
                <c:pt idx="1573">
                  <c:v>60.058987000000002</c:v>
                </c:pt>
                <c:pt idx="1574">
                  <c:v>60.051924</c:v>
                </c:pt>
                <c:pt idx="1575">
                  <c:v>60.035519000000001</c:v>
                </c:pt>
                <c:pt idx="1576">
                  <c:v>60.055798000000003</c:v>
                </c:pt>
                <c:pt idx="1577">
                  <c:v>60.038556999999997</c:v>
                </c:pt>
                <c:pt idx="1578">
                  <c:v>60.044328999999998</c:v>
                </c:pt>
                <c:pt idx="1579">
                  <c:v>60.005971000000002</c:v>
                </c:pt>
                <c:pt idx="1580">
                  <c:v>60.028607000000001</c:v>
                </c:pt>
                <c:pt idx="1581">
                  <c:v>60.014479000000001</c:v>
                </c:pt>
                <c:pt idx="1582">
                  <c:v>60.020327000000002</c:v>
                </c:pt>
                <c:pt idx="1583">
                  <c:v>60.042582000000003</c:v>
                </c:pt>
                <c:pt idx="1584">
                  <c:v>60.038936</c:v>
                </c:pt>
                <c:pt idx="1585">
                  <c:v>60.037948999999998</c:v>
                </c:pt>
                <c:pt idx="1586">
                  <c:v>60.052911000000002</c:v>
                </c:pt>
                <c:pt idx="1587">
                  <c:v>59.996096000000001</c:v>
                </c:pt>
                <c:pt idx="1588">
                  <c:v>60.001716999999999</c:v>
                </c:pt>
                <c:pt idx="1589">
                  <c:v>60.069012000000001</c:v>
                </c:pt>
                <c:pt idx="1590">
                  <c:v>60.041823000000001</c:v>
                </c:pt>
                <c:pt idx="1591">
                  <c:v>60.050480999999998</c:v>
                </c:pt>
                <c:pt idx="1592">
                  <c:v>60.049190000000003</c:v>
                </c:pt>
                <c:pt idx="1593">
                  <c:v>60.059671000000002</c:v>
                </c:pt>
                <c:pt idx="1594">
                  <c:v>60.053595000000001</c:v>
                </c:pt>
                <c:pt idx="1595">
                  <c:v>60.013567000000002</c:v>
                </c:pt>
                <c:pt idx="1596">
                  <c:v>60.023518000000003</c:v>
                </c:pt>
                <c:pt idx="1597">
                  <c:v>59.999817999999998</c:v>
                </c:pt>
                <c:pt idx="1598">
                  <c:v>60.000881999999997</c:v>
                </c:pt>
                <c:pt idx="1599">
                  <c:v>59.986145</c:v>
                </c:pt>
                <c:pt idx="1600">
                  <c:v>60.036354000000003</c:v>
                </c:pt>
                <c:pt idx="1601">
                  <c:v>60.045316</c:v>
                </c:pt>
                <c:pt idx="1602">
                  <c:v>60.011288</c:v>
                </c:pt>
                <c:pt idx="1603">
                  <c:v>60.014933999999997</c:v>
                </c:pt>
                <c:pt idx="1604">
                  <c:v>59.991993999999998</c:v>
                </c:pt>
                <c:pt idx="1605">
                  <c:v>60.013491000000002</c:v>
                </c:pt>
                <c:pt idx="1606">
                  <c:v>59.810692000000003</c:v>
                </c:pt>
                <c:pt idx="1607">
                  <c:v>59.834102000000001</c:v>
                </c:pt>
                <c:pt idx="1608">
                  <c:v>59.864045000000004</c:v>
                </c:pt>
                <c:pt idx="1609">
                  <c:v>59.878712</c:v>
                </c:pt>
                <c:pt idx="1610">
                  <c:v>59.961075000000001</c:v>
                </c:pt>
                <c:pt idx="1611">
                  <c:v>60.022986000000003</c:v>
                </c:pt>
                <c:pt idx="1612">
                  <c:v>60.088529999999999</c:v>
                </c:pt>
                <c:pt idx="1613">
                  <c:v>60.214871000000002</c:v>
                </c:pt>
                <c:pt idx="1614">
                  <c:v>60.375230000000002</c:v>
                </c:pt>
                <c:pt idx="1615">
                  <c:v>60.573577</c:v>
                </c:pt>
                <c:pt idx="1616">
                  <c:v>60.734212999999997</c:v>
                </c:pt>
                <c:pt idx="1617">
                  <c:v>60.875149</c:v>
                </c:pt>
                <c:pt idx="1618">
                  <c:v>61.059032000000002</c:v>
                </c:pt>
                <c:pt idx="1619">
                  <c:v>61.257565999999997</c:v>
                </c:pt>
                <c:pt idx="1620">
                  <c:v>61.441007999999997</c:v>
                </c:pt>
                <c:pt idx="1621">
                  <c:v>61.577634000000003</c:v>
                </c:pt>
                <c:pt idx="1622">
                  <c:v>61.775706</c:v>
                </c:pt>
                <c:pt idx="1623">
                  <c:v>61.987176000000005</c:v>
                </c:pt>
                <c:pt idx="1624">
                  <c:v>62.222732000000001</c:v>
                </c:pt>
                <c:pt idx="1625">
                  <c:v>62.440330000000003</c:v>
                </c:pt>
                <c:pt idx="1626">
                  <c:v>62.558309999999999</c:v>
                </c:pt>
                <c:pt idx="1627">
                  <c:v>62.815915000000004</c:v>
                </c:pt>
                <c:pt idx="1628">
                  <c:v>63.04992</c:v>
                </c:pt>
                <c:pt idx="1629">
                  <c:v>63.281210000000002</c:v>
                </c:pt>
                <c:pt idx="1630">
                  <c:v>63.533541999999997</c:v>
                </c:pt>
                <c:pt idx="1631">
                  <c:v>63.742578999999999</c:v>
                </c:pt>
                <c:pt idx="1632">
                  <c:v>64.018901</c:v>
                </c:pt>
                <c:pt idx="1633">
                  <c:v>64.155031000000008</c:v>
                </c:pt>
                <c:pt idx="1634">
                  <c:v>64.433733000000004</c:v>
                </c:pt>
                <c:pt idx="1635">
                  <c:v>64.613245000000006</c:v>
                </c:pt>
                <c:pt idx="1636">
                  <c:v>64.885006000000004</c:v>
                </c:pt>
                <c:pt idx="1637">
                  <c:v>65.140926000000007</c:v>
                </c:pt>
                <c:pt idx="1638">
                  <c:v>65.430541000000005</c:v>
                </c:pt>
                <c:pt idx="1639">
                  <c:v>65.693110000000004</c:v>
                </c:pt>
                <c:pt idx="1640">
                  <c:v>65.951986000000005</c:v>
                </c:pt>
                <c:pt idx="1641">
                  <c:v>66.095465000000004</c:v>
                </c:pt>
                <c:pt idx="1642">
                  <c:v>66.357647999999998</c:v>
                </c:pt>
                <c:pt idx="1643">
                  <c:v>66.587452999999996</c:v>
                </c:pt>
                <c:pt idx="1644">
                  <c:v>66.832616999999999</c:v>
                </c:pt>
                <c:pt idx="1645">
                  <c:v>67.124825000000001</c:v>
                </c:pt>
                <c:pt idx="1646">
                  <c:v>67.361620000000002</c:v>
                </c:pt>
                <c:pt idx="1647">
                  <c:v>67.627865999999997</c:v>
                </c:pt>
                <c:pt idx="1648">
                  <c:v>67.858048999999994</c:v>
                </c:pt>
                <c:pt idx="1649">
                  <c:v>68.098054000000005</c:v>
                </c:pt>
                <c:pt idx="1650">
                  <c:v>68.335617999999997</c:v>
                </c:pt>
                <c:pt idx="1651">
                  <c:v>68.574678000000006</c:v>
                </c:pt>
                <c:pt idx="1652">
                  <c:v>68.805668999999995</c:v>
                </c:pt>
                <c:pt idx="1653">
                  <c:v>69.071950000000001</c:v>
                </c:pt>
                <c:pt idx="1654">
                  <c:v>69.314222999999998</c:v>
                </c:pt>
                <c:pt idx="1655">
                  <c:v>69.561466999999993</c:v>
                </c:pt>
                <c:pt idx="1656">
                  <c:v>69.753983000000005</c:v>
                </c:pt>
                <c:pt idx="1657">
                  <c:v>69.941682999999998</c:v>
                </c:pt>
                <c:pt idx="1658">
                  <c:v>70.170469999999995</c:v>
                </c:pt>
                <c:pt idx="1659">
                  <c:v>70.412803999999994</c:v>
                </c:pt>
                <c:pt idx="1660">
                  <c:v>70.733550000000008</c:v>
                </c:pt>
                <c:pt idx="1661">
                  <c:v>71.015863999999993</c:v>
                </c:pt>
                <c:pt idx="1662">
                  <c:v>71.287391</c:v>
                </c:pt>
                <c:pt idx="1663">
                  <c:v>71.445059000000001</c:v>
                </c:pt>
                <c:pt idx="1664">
                  <c:v>71.711847000000006</c:v>
                </c:pt>
                <c:pt idx="1665">
                  <c:v>71.997922000000003</c:v>
                </c:pt>
                <c:pt idx="1666">
                  <c:v>72.277135000000001</c:v>
                </c:pt>
                <c:pt idx="1667">
                  <c:v>72.509937000000008</c:v>
                </c:pt>
                <c:pt idx="1668">
                  <c:v>72.781072999999992</c:v>
                </c:pt>
                <c:pt idx="1669">
                  <c:v>72.999758</c:v>
                </c:pt>
                <c:pt idx="1670">
                  <c:v>73.233037999999993</c:v>
                </c:pt>
                <c:pt idx="1671">
                  <c:v>73.397797999999995</c:v>
                </c:pt>
                <c:pt idx="1672">
                  <c:v>73.561846000000003</c:v>
                </c:pt>
                <c:pt idx="1673">
                  <c:v>73.759737999999999</c:v>
                </c:pt>
                <c:pt idx="1674">
                  <c:v>73.963423000000006</c:v>
                </c:pt>
                <c:pt idx="1675">
                  <c:v>74.109043999999997</c:v>
                </c:pt>
                <c:pt idx="1676">
                  <c:v>74.311865999999995</c:v>
                </c:pt>
                <c:pt idx="1677">
                  <c:v>74.454391000000001</c:v>
                </c:pt>
                <c:pt idx="1678">
                  <c:v>74.631231999999997</c:v>
                </c:pt>
                <c:pt idx="1679">
                  <c:v>74.784366000000006</c:v>
                </c:pt>
                <c:pt idx="1680">
                  <c:v>74.986212999999992</c:v>
                </c:pt>
                <c:pt idx="1681">
                  <c:v>75.134056999999999</c:v>
                </c:pt>
                <c:pt idx="1682">
                  <c:v>75.273814999999999</c:v>
                </c:pt>
                <c:pt idx="1683">
                  <c:v>75.483170999999999</c:v>
                </c:pt>
                <c:pt idx="1684">
                  <c:v>75.617216999999997</c:v>
                </c:pt>
                <c:pt idx="1685">
                  <c:v>75.786833999999999</c:v>
                </c:pt>
                <c:pt idx="1686">
                  <c:v>75.925854999999999</c:v>
                </c:pt>
                <c:pt idx="1687">
                  <c:v>76.046576999999999</c:v>
                </c:pt>
                <c:pt idx="1688">
                  <c:v>76.221187999999998</c:v>
                </c:pt>
                <c:pt idx="1689">
                  <c:v>76.344189999999998</c:v>
                </c:pt>
                <c:pt idx="1690">
                  <c:v>76.518499000000006</c:v>
                </c:pt>
                <c:pt idx="1691">
                  <c:v>76.682833000000002</c:v>
                </c:pt>
                <c:pt idx="1692">
                  <c:v>76.869090999999997</c:v>
                </c:pt>
                <c:pt idx="1693">
                  <c:v>76.995689999999996</c:v>
                </c:pt>
                <c:pt idx="1694">
                  <c:v>77.128683999999993</c:v>
                </c:pt>
                <c:pt idx="1695">
                  <c:v>77.205782999999997</c:v>
                </c:pt>
                <c:pt idx="1696">
                  <c:v>77.383362000000005</c:v>
                </c:pt>
                <c:pt idx="1697">
                  <c:v>77.502499999999998</c:v>
                </c:pt>
                <c:pt idx="1698">
                  <c:v>77.618119000000007</c:v>
                </c:pt>
                <c:pt idx="1699">
                  <c:v>77.747637999999995</c:v>
                </c:pt>
                <c:pt idx="1700">
                  <c:v>77.861975999999999</c:v>
                </c:pt>
                <c:pt idx="1701">
                  <c:v>77.977170999999998</c:v>
                </c:pt>
                <c:pt idx="1702">
                  <c:v>78.129568000000006</c:v>
                </c:pt>
                <c:pt idx="1703">
                  <c:v>78.243554000000003</c:v>
                </c:pt>
                <c:pt idx="1704">
                  <c:v>78.400119000000004</c:v>
                </c:pt>
                <c:pt idx="1705">
                  <c:v>78.520978999999997</c:v>
                </c:pt>
                <c:pt idx="1706">
                  <c:v>78.674282000000005</c:v>
                </c:pt>
                <c:pt idx="1707">
                  <c:v>78.792113000000001</c:v>
                </c:pt>
                <c:pt idx="1708">
                  <c:v>78.906651999999994</c:v>
                </c:pt>
                <c:pt idx="1709">
                  <c:v>78.997382999999999</c:v>
                </c:pt>
                <c:pt idx="1710">
                  <c:v>79.095741000000004</c:v>
                </c:pt>
                <c:pt idx="1711">
                  <c:v>79.205071000000004</c:v>
                </c:pt>
                <c:pt idx="1712">
                  <c:v>79.297949000000003</c:v>
                </c:pt>
                <c:pt idx="1713">
                  <c:v>79.415249000000003</c:v>
                </c:pt>
                <c:pt idx="1714">
                  <c:v>79.488833999999997</c:v>
                </c:pt>
                <c:pt idx="1715">
                  <c:v>79.584224000000006</c:v>
                </c:pt>
                <c:pt idx="1716">
                  <c:v>79.682800999999998</c:v>
                </c:pt>
                <c:pt idx="1717">
                  <c:v>79.740080000000006</c:v>
                </c:pt>
                <c:pt idx="1718">
                  <c:v>79.832678000000001</c:v>
                </c:pt>
                <c:pt idx="1719">
                  <c:v>79.929698999999999</c:v>
                </c:pt>
                <c:pt idx="1720">
                  <c:v>80.065437000000003</c:v>
                </c:pt>
                <c:pt idx="1721">
                  <c:v>80.138456000000005</c:v>
                </c:pt>
                <c:pt idx="1722">
                  <c:v>80.218369999999993</c:v>
                </c:pt>
                <c:pt idx="1723">
                  <c:v>80.311642000000006</c:v>
                </c:pt>
                <c:pt idx="1724">
                  <c:v>80.390088000000006</c:v>
                </c:pt>
                <c:pt idx="1725">
                  <c:v>80.480727000000002</c:v>
                </c:pt>
                <c:pt idx="1726">
                  <c:v>80.572011000000003</c:v>
                </c:pt>
                <c:pt idx="1727">
                  <c:v>80.714691000000002</c:v>
                </c:pt>
                <c:pt idx="1728">
                  <c:v>80.802538999999996</c:v>
                </c:pt>
                <c:pt idx="1729">
                  <c:v>80.898944</c:v>
                </c:pt>
                <c:pt idx="1730">
                  <c:v>80.999549000000002</c:v>
                </c:pt>
                <c:pt idx="1731">
                  <c:v>81.050645000000003</c:v>
                </c:pt>
                <c:pt idx="1732">
                  <c:v>81.108487999999994</c:v>
                </c:pt>
                <c:pt idx="1733">
                  <c:v>81.218432000000007</c:v>
                </c:pt>
                <c:pt idx="1734">
                  <c:v>81.274885999999995</c:v>
                </c:pt>
                <c:pt idx="1735">
                  <c:v>81.305505999999994</c:v>
                </c:pt>
                <c:pt idx="1736">
                  <c:v>81.398160000000004</c:v>
                </c:pt>
                <c:pt idx="1737">
                  <c:v>81.452354</c:v>
                </c:pt>
                <c:pt idx="1738">
                  <c:v>81.535491000000007</c:v>
                </c:pt>
                <c:pt idx="1739">
                  <c:v>81.570310000000006</c:v>
                </c:pt>
                <c:pt idx="1740">
                  <c:v>81.621303999999995</c:v>
                </c:pt>
                <c:pt idx="1741">
                  <c:v>81.699639000000005</c:v>
                </c:pt>
                <c:pt idx="1742">
                  <c:v>81.740328000000005</c:v>
                </c:pt>
                <c:pt idx="1743">
                  <c:v>81.813360000000003</c:v>
                </c:pt>
                <c:pt idx="1744">
                  <c:v>81.845123999999998</c:v>
                </c:pt>
                <c:pt idx="1745">
                  <c:v>81.897190999999992</c:v>
                </c:pt>
                <c:pt idx="1746">
                  <c:v>81.983917000000005</c:v>
                </c:pt>
                <c:pt idx="1747">
                  <c:v>82.039384999999996</c:v>
                </c:pt>
                <c:pt idx="1748">
                  <c:v>82.08905</c:v>
                </c:pt>
                <c:pt idx="1749">
                  <c:v>82.111380999999994</c:v>
                </c:pt>
                <c:pt idx="1750">
                  <c:v>82.165030000000002</c:v>
                </c:pt>
                <c:pt idx="1751">
                  <c:v>82.214906999999997</c:v>
                </c:pt>
                <c:pt idx="1752">
                  <c:v>82.312769000000003</c:v>
                </c:pt>
                <c:pt idx="1753">
                  <c:v>82.384238999999994</c:v>
                </c:pt>
                <c:pt idx="1754">
                  <c:v>82.406345999999999</c:v>
                </c:pt>
                <c:pt idx="1755">
                  <c:v>82.440629000000001</c:v>
                </c:pt>
                <c:pt idx="1756">
                  <c:v>82.507886999999997</c:v>
                </c:pt>
                <c:pt idx="1757">
                  <c:v>82.588548000000003</c:v>
                </c:pt>
                <c:pt idx="1758">
                  <c:v>82.636739000000006</c:v>
                </c:pt>
                <c:pt idx="1759">
                  <c:v>82.671377000000007</c:v>
                </c:pt>
                <c:pt idx="1760">
                  <c:v>82.707100999999994</c:v>
                </c:pt>
                <c:pt idx="1761">
                  <c:v>82.752606</c:v>
                </c:pt>
                <c:pt idx="1762">
                  <c:v>82.768835999999993</c:v>
                </c:pt>
                <c:pt idx="1763">
                  <c:v>82.817526000000001</c:v>
                </c:pt>
                <c:pt idx="1764">
                  <c:v>82.874981000000005</c:v>
                </c:pt>
                <c:pt idx="1765">
                  <c:v>82.966773000000003</c:v>
                </c:pt>
                <c:pt idx="1766">
                  <c:v>83.096587</c:v>
                </c:pt>
                <c:pt idx="1767">
                  <c:v>83.145697999999996</c:v>
                </c:pt>
                <c:pt idx="1768">
                  <c:v>83.187129999999996</c:v>
                </c:pt>
                <c:pt idx="1769">
                  <c:v>83.247754</c:v>
                </c:pt>
                <c:pt idx="1770">
                  <c:v>83.285849999999996</c:v>
                </c:pt>
                <c:pt idx="1771">
                  <c:v>83.265861000000001</c:v>
                </c:pt>
                <c:pt idx="1772">
                  <c:v>83.344875999999999</c:v>
                </c:pt>
                <c:pt idx="1773">
                  <c:v>83.393687999999997</c:v>
                </c:pt>
                <c:pt idx="1774">
                  <c:v>83.415486000000001</c:v>
                </c:pt>
                <c:pt idx="1775">
                  <c:v>83.505064000000004</c:v>
                </c:pt>
                <c:pt idx="1776">
                  <c:v>83.513825999999995</c:v>
                </c:pt>
                <c:pt idx="1777">
                  <c:v>83.511146999999994</c:v>
                </c:pt>
                <c:pt idx="1778">
                  <c:v>83.596518000000003</c:v>
                </c:pt>
                <c:pt idx="1779">
                  <c:v>83.597386999999998</c:v>
                </c:pt>
                <c:pt idx="1780">
                  <c:v>83.643799999999999</c:v>
                </c:pt>
                <c:pt idx="1781">
                  <c:v>83.663132000000004</c:v>
                </c:pt>
                <c:pt idx="1782">
                  <c:v>83.691152000000002</c:v>
                </c:pt>
                <c:pt idx="1783">
                  <c:v>83.737199000000004</c:v>
                </c:pt>
                <c:pt idx="1784">
                  <c:v>83.809017999999995</c:v>
                </c:pt>
                <c:pt idx="1785">
                  <c:v>83.826610000000002</c:v>
                </c:pt>
                <c:pt idx="1786">
                  <c:v>83.883077</c:v>
                </c:pt>
                <c:pt idx="1787">
                  <c:v>83.913118999999995</c:v>
                </c:pt>
                <c:pt idx="1788">
                  <c:v>83.917101000000002</c:v>
                </c:pt>
                <c:pt idx="1789">
                  <c:v>83.940265999999994</c:v>
                </c:pt>
                <c:pt idx="1790">
                  <c:v>83.944029999999998</c:v>
                </c:pt>
                <c:pt idx="1791">
                  <c:v>83.954453999999998</c:v>
                </c:pt>
                <c:pt idx="1792">
                  <c:v>84.012797000000006</c:v>
                </c:pt>
                <c:pt idx="1793">
                  <c:v>84.023583000000002</c:v>
                </c:pt>
                <c:pt idx="1794">
                  <c:v>84.087785999999994</c:v>
                </c:pt>
                <c:pt idx="1795">
                  <c:v>84.091404999999995</c:v>
                </c:pt>
                <c:pt idx="1796">
                  <c:v>84.143373999999994</c:v>
                </c:pt>
                <c:pt idx="1797">
                  <c:v>84.183325999999994</c:v>
                </c:pt>
                <c:pt idx="1798">
                  <c:v>84.197946000000002</c:v>
                </c:pt>
                <c:pt idx="1799">
                  <c:v>84.234422999999992</c:v>
                </c:pt>
                <c:pt idx="1800">
                  <c:v>84.260476999999995</c:v>
                </c:pt>
                <c:pt idx="1801">
                  <c:v>84.307372999999998</c:v>
                </c:pt>
                <c:pt idx="1802">
                  <c:v>84.370551000000006</c:v>
                </c:pt>
                <c:pt idx="1803">
                  <c:v>84.533150000000006</c:v>
                </c:pt>
                <c:pt idx="1804">
                  <c:v>84.714252999999999</c:v>
                </c:pt>
                <c:pt idx="1805">
                  <c:v>84.968108000000001</c:v>
                </c:pt>
                <c:pt idx="1806">
                  <c:v>85.212883000000005</c:v>
                </c:pt>
                <c:pt idx="1807">
                  <c:v>85.497901999999996</c:v>
                </c:pt>
                <c:pt idx="1808">
                  <c:v>85.819389999999999</c:v>
                </c:pt>
                <c:pt idx="1809">
                  <c:v>86.175306000000006</c:v>
                </c:pt>
                <c:pt idx="1810">
                  <c:v>86.527691000000004</c:v>
                </c:pt>
                <c:pt idx="1811">
                  <c:v>86.864701999999994</c:v>
                </c:pt>
                <c:pt idx="1812">
                  <c:v>87.226234000000005</c:v>
                </c:pt>
                <c:pt idx="1813">
                  <c:v>87.638872000000006</c:v>
                </c:pt>
                <c:pt idx="1814">
                  <c:v>88.060198</c:v>
                </c:pt>
                <c:pt idx="1815">
                  <c:v>88.353551999999993</c:v>
                </c:pt>
                <c:pt idx="1816">
                  <c:v>88.638507000000004</c:v>
                </c:pt>
                <c:pt idx="1817">
                  <c:v>88.848404000000002</c:v>
                </c:pt>
                <c:pt idx="1818">
                  <c:v>89.085160000000002</c:v>
                </c:pt>
                <c:pt idx="1819">
                  <c:v>89.261674999999997</c:v>
                </c:pt>
                <c:pt idx="1820">
                  <c:v>89.424824000000001</c:v>
                </c:pt>
                <c:pt idx="1821">
                  <c:v>89.597504999999998</c:v>
                </c:pt>
                <c:pt idx="1822">
                  <c:v>89.658385999999993</c:v>
                </c:pt>
                <c:pt idx="1823">
                  <c:v>89.742811000000003</c:v>
                </c:pt>
                <c:pt idx="1824">
                  <c:v>89.829113000000007</c:v>
                </c:pt>
                <c:pt idx="1825">
                  <c:v>89.893676999999997</c:v>
                </c:pt>
                <c:pt idx="1826">
                  <c:v>89.913899000000001</c:v>
                </c:pt>
                <c:pt idx="1827">
                  <c:v>89.965102000000002</c:v>
                </c:pt>
                <c:pt idx="1828">
                  <c:v>89.994134000000003</c:v>
                </c:pt>
                <c:pt idx="1829">
                  <c:v>89.985973000000001</c:v>
                </c:pt>
                <c:pt idx="1830">
                  <c:v>89.975067999999993</c:v>
                </c:pt>
                <c:pt idx="1831">
                  <c:v>89.969435000000004</c:v>
                </c:pt>
                <c:pt idx="1832">
                  <c:v>89.935781000000006</c:v>
                </c:pt>
                <c:pt idx="1833">
                  <c:v>89.876923000000005</c:v>
                </c:pt>
                <c:pt idx="1834">
                  <c:v>89.834169000000003</c:v>
                </c:pt>
                <c:pt idx="1835">
                  <c:v>89.817702999999995</c:v>
                </c:pt>
                <c:pt idx="1836">
                  <c:v>89.782026000000002</c:v>
                </c:pt>
                <c:pt idx="1837">
                  <c:v>89.761082999999999</c:v>
                </c:pt>
                <c:pt idx="1838">
                  <c:v>89.714573000000001</c:v>
                </c:pt>
                <c:pt idx="1839">
                  <c:v>89.673191000000003</c:v>
                </c:pt>
                <c:pt idx="1840">
                  <c:v>89.622854000000004</c:v>
                </c:pt>
                <c:pt idx="1841">
                  <c:v>89.584866000000005</c:v>
                </c:pt>
                <c:pt idx="1842">
                  <c:v>89.528101000000007</c:v>
                </c:pt>
                <c:pt idx="1843">
                  <c:v>89.489968000000005</c:v>
                </c:pt>
                <c:pt idx="1844">
                  <c:v>89.419336000000001</c:v>
                </c:pt>
                <c:pt idx="1845">
                  <c:v>89.366397000000006</c:v>
                </c:pt>
                <c:pt idx="1846">
                  <c:v>89.360403000000005</c:v>
                </c:pt>
                <c:pt idx="1847">
                  <c:v>89.307319000000007</c:v>
                </c:pt>
                <c:pt idx="1848">
                  <c:v>89.249179999999996</c:v>
                </c:pt>
                <c:pt idx="1849">
                  <c:v>89.192701</c:v>
                </c:pt>
                <c:pt idx="1850">
                  <c:v>89.160416999999995</c:v>
                </c:pt>
                <c:pt idx="1851">
                  <c:v>89.093104999999994</c:v>
                </c:pt>
                <c:pt idx="1852">
                  <c:v>89.059230999999997</c:v>
                </c:pt>
                <c:pt idx="1853">
                  <c:v>88.988667000000007</c:v>
                </c:pt>
                <c:pt idx="1854">
                  <c:v>88.952988000000005</c:v>
                </c:pt>
                <c:pt idx="1855">
                  <c:v>88.902646000000004</c:v>
                </c:pt>
                <c:pt idx="1856">
                  <c:v>88.848619999999997</c:v>
                </c:pt>
                <c:pt idx="1857">
                  <c:v>88.778486999999998</c:v>
                </c:pt>
                <c:pt idx="1858">
                  <c:v>88.826808</c:v>
                </c:pt>
                <c:pt idx="1859">
                  <c:v>88.800877999999997</c:v>
                </c:pt>
                <c:pt idx="1860">
                  <c:v>88.755951999999994</c:v>
                </c:pt>
                <c:pt idx="1861">
                  <c:v>88.732405</c:v>
                </c:pt>
                <c:pt idx="1862">
                  <c:v>88.710159000000004</c:v>
                </c:pt>
                <c:pt idx="1863">
                  <c:v>88.680401000000003</c:v>
                </c:pt>
                <c:pt idx="1864">
                  <c:v>88.593435999999997</c:v>
                </c:pt>
                <c:pt idx="1865">
                  <c:v>88.556815</c:v>
                </c:pt>
                <c:pt idx="1866">
                  <c:v>88.478442999999999</c:v>
                </c:pt>
                <c:pt idx="1867">
                  <c:v>88.426434999999998</c:v>
                </c:pt>
                <c:pt idx="1868">
                  <c:v>88.374932999999999</c:v>
                </c:pt>
                <c:pt idx="1869">
                  <c:v>88.329064000000002</c:v>
                </c:pt>
                <c:pt idx="1870">
                  <c:v>88.299808999999996</c:v>
                </c:pt>
                <c:pt idx="1871">
                  <c:v>88.212765000000005</c:v>
                </c:pt>
                <c:pt idx="1872">
                  <c:v>88.220782999999997</c:v>
                </c:pt>
                <c:pt idx="1873">
                  <c:v>88.199400999999995</c:v>
                </c:pt>
                <c:pt idx="1874">
                  <c:v>88.130053000000004</c:v>
                </c:pt>
                <c:pt idx="1875">
                  <c:v>88.076089999999994</c:v>
                </c:pt>
                <c:pt idx="1876">
                  <c:v>88.032601999999997</c:v>
                </c:pt>
                <c:pt idx="1877">
                  <c:v>87.972352999999998</c:v>
                </c:pt>
                <c:pt idx="1878">
                  <c:v>87.929513999999998</c:v>
                </c:pt>
                <c:pt idx="1879">
                  <c:v>87.873525999999998</c:v>
                </c:pt>
                <c:pt idx="1880">
                  <c:v>87.869624999999999</c:v>
                </c:pt>
                <c:pt idx="1881">
                  <c:v>87.796225000000007</c:v>
                </c:pt>
                <c:pt idx="1882">
                  <c:v>87.737345000000005</c:v>
                </c:pt>
                <c:pt idx="1883">
                  <c:v>87.715525999999997</c:v>
                </c:pt>
                <c:pt idx="1884">
                  <c:v>87.659463000000002</c:v>
                </c:pt>
                <c:pt idx="1885">
                  <c:v>87.641328000000001</c:v>
                </c:pt>
                <c:pt idx="1886">
                  <c:v>87.594800000000006</c:v>
                </c:pt>
                <c:pt idx="1887">
                  <c:v>87.546537000000001</c:v>
                </c:pt>
                <c:pt idx="1888">
                  <c:v>87.479055000000002</c:v>
                </c:pt>
                <c:pt idx="1889">
                  <c:v>87.434258</c:v>
                </c:pt>
                <c:pt idx="1890">
                  <c:v>87.382091000000003</c:v>
                </c:pt>
                <c:pt idx="1891">
                  <c:v>87.326599000000002</c:v>
                </c:pt>
                <c:pt idx="1892">
                  <c:v>87.285484999999994</c:v>
                </c:pt>
                <c:pt idx="1893">
                  <c:v>87.246032999999997</c:v>
                </c:pt>
                <c:pt idx="1894">
                  <c:v>87.161272999999994</c:v>
                </c:pt>
                <c:pt idx="1895">
                  <c:v>87.104549000000006</c:v>
                </c:pt>
                <c:pt idx="1896">
                  <c:v>87.064442999999997</c:v>
                </c:pt>
                <c:pt idx="1897">
                  <c:v>86.990228000000002</c:v>
                </c:pt>
                <c:pt idx="1898">
                  <c:v>86.935378999999998</c:v>
                </c:pt>
                <c:pt idx="1899">
                  <c:v>86.919552999999993</c:v>
                </c:pt>
                <c:pt idx="1900">
                  <c:v>86.861305000000002</c:v>
                </c:pt>
                <c:pt idx="1901">
                  <c:v>86.841070000000002</c:v>
                </c:pt>
                <c:pt idx="1902">
                  <c:v>86.864412999999999</c:v>
                </c:pt>
                <c:pt idx="1903">
                  <c:v>86.807102999999998</c:v>
                </c:pt>
                <c:pt idx="1904">
                  <c:v>86.779495999999995</c:v>
                </c:pt>
                <c:pt idx="1905">
                  <c:v>86.730784999999997</c:v>
                </c:pt>
                <c:pt idx="1906">
                  <c:v>86.680554999999998</c:v>
                </c:pt>
                <c:pt idx="1907">
                  <c:v>86.716691999999995</c:v>
                </c:pt>
                <c:pt idx="1908">
                  <c:v>86.670508999999996</c:v>
                </c:pt>
                <c:pt idx="1909">
                  <c:v>86.609797999999998</c:v>
                </c:pt>
                <c:pt idx="1910">
                  <c:v>86.604161000000005</c:v>
                </c:pt>
                <c:pt idx="1911">
                  <c:v>86.560794999999999</c:v>
                </c:pt>
                <c:pt idx="1912">
                  <c:v>86.574672000000007</c:v>
                </c:pt>
                <c:pt idx="1913">
                  <c:v>86.527546999999998</c:v>
                </c:pt>
                <c:pt idx="1914">
                  <c:v>86.497190000000003</c:v>
                </c:pt>
                <c:pt idx="1915">
                  <c:v>86.479264000000001</c:v>
                </c:pt>
                <c:pt idx="1916">
                  <c:v>86.485191</c:v>
                </c:pt>
                <c:pt idx="1917">
                  <c:v>86.467194000000006</c:v>
                </c:pt>
                <c:pt idx="1918">
                  <c:v>86.382118000000006</c:v>
                </c:pt>
                <c:pt idx="1919">
                  <c:v>86.395995999999997</c:v>
                </c:pt>
                <c:pt idx="1920">
                  <c:v>86.360650000000007</c:v>
                </c:pt>
                <c:pt idx="1921">
                  <c:v>86.302822000000006</c:v>
                </c:pt>
                <c:pt idx="1922">
                  <c:v>86.319374999999994</c:v>
                </c:pt>
                <c:pt idx="1923">
                  <c:v>86.342723000000007</c:v>
                </c:pt>
                <c:pt idx="1924">
                  <c:v>86.353059999999999</c:v>
                </c:pt>
                <c:pt idx="1925">
                  <c:v>86.356167999999997</c:v>
                </c:pt>
                <c:pt idx="1926">
                  <c:v>86.375685000000004</c:v>
                </c:pt>
                <c:pt idx="1927">
                  <c:v>86.368600999999998</c:v>
                </c:pt>
                <c:pt idx="1928">
                  <c:v>86.367949999999993</c:v>
                </c:pt>
                <c:pt idx="1929">
                  <c:v>86.383419000000004</c:v>
                </c:pt>
                <c:pt idx="1930">
                  <c:v>86.368167</c:v>
                </c:pt>
                <c:pt idx="1931">
                  <c:v>86.402719000000005</c:v>
                </c:pt>
                <c:pt idx="1932">
                  <c:v>86.435244999999995</c:v>
                </c:pt>
                <c:pt idx="1933">
                  <c:v>86.421873000000005</c:v>
                </c:pt>
                <c:pt idx="1934">
                  <c:v>86.452158999999995</c:v>
                </c:pt>
                <c:pt idx="1935">
                  <c:v>86.403802999999996</c:v>
                </c:pt>
                <c:pt idx="1936">
                  <c:v>86.385876999999994</c:v>
                </c:pt>
                <c:pt idx="1937">
                  <c:v>86.407922999999997</c:v>
                </c:pt>
                <c:pt idx="1938">
                  <c:v>86.411897999999994</c:v>
                </c:pt>
                <c:pt idx="1939">
                  <c:v>86.376840999999999</c:v>
                </c:pt>
                <c:pt idx="1940">
                  <c:v>86.405103999999994</c:v>
                </c:pt>
                <c:pt idx="1941">
                  <c:v>86.369467999999998</c:v>
                </c:pt>
                <c:pt idx="1942">
                  <c:v>86.340048999999993</c:v>
                </c:pt>
                <c:pt idx="1943">
                  <c:v>86.275497999999999</c:v>
                </c:pt>
                <c:pt idx="1944">
                  <c:v>86.100846000000004</c:v>
                </c:pt>
                <c:pt idx="1945">
                  <c:v>86.062313000000003</c:v>
                </c:pt>
                <c:pt idx="1946">
                  <c:v>86.040841999999998</c:v>
                </c:pt>
                <c:pt idx="1947">
                  <c:v>86.029853000000003</c:v>
                </c:pt>
                <c:pt idx="1948">
                  <c:v>86.047709999999995</c:v>
                </c:pt>
                <c:pt idx="1949">
                  <c:v>86.015972000000005</c:v>
                </c:pt>
                <c:pt idx="1950">
                  <c:v>86.003175999999996</c:v>
                </c:pt>
                <c:pt idx="1951">
                  <c:v>85.943168999999997</c:v>
                </c:pt>
                <c:pt idx="1952">
                  <c:v>85.962039000000004</c:v>
                </c:pt>
                <c:pt idx="1953">
                  <c:v>85.995583999999994</c:v>
                </c:pt>
                <c:pt idx="1954">
                  <c:v>85.970930999999993</c:v>
                </c:pt>
                <c:pt idx="1955">
                  <c:v>85.950832000000005</c:v>
                </c:pt>
                <c:pt idx="1956">
                  <c:v>85.964641</c:v>
                </c:pt>
                <c:pt idx="1957">
                  <c:v>85.888437999999994</c:v>
                </c:pt>
                <c:pt idx="1958">
                  <c:v>85.900656999999995</c:v>
                </c:pt>
                <c:pt idx="1959">
                  <c:v>85.864288999999999</c:v>
                </c:pt>
                <c:pt idx="1960">
                  <c:v>85.884534000000002</c:v>
                </c:pt>
                <c:pt idx="1961">
                  <c:v>85.838043999999996</c:v>
                </c:pt>
                <c:pt idx="1962">
                  <c:v>85.908320000000003</c:v>
                </c:pt>
                <c:pt idx="1963">
                  <c:v>85.882942999999997</c:v>
                </c:pt>
                <c:pt idx="1964">
                  <c:v>85.890389999999996</c:v>
                </c:pt>
                <c:pt idx="1965">
                  <c:v>85.912368999999998</c:v>
                </c:pt>
                <c:pt idx="1966">
                  <c:v>85.906223999999995</c:v>
                </c:pt>
                <c:pt idx="1967">
                  <c:v>85.940927000000002</c:v>
                </c:pt>
                <c:pt idx="1968">
                  <c:v>85.942228999999998</c:v>
                </c:pt>
                <c:pt idx="1969">
                  <c:v>85.942012000000005</c:v>
                </c:pt>
                <c:pt idx="1970">
                  <c:v>85.917935999999997</c:v>
                </c:pt>
                <c:pt idx="1971">
                  <c:v>85.873109999999997</c:v>
                </c:pt>
                <c:pt idx="1972">
                  <c:v>85.884606000000005</c:v>
                </c:pt>
                <c:pt idx="1973">
                  <c:v>85.882148000000001</c:v>
                </c:pt>
                <c:pt idx="1974">
                  <c:v>85.876942</c:v>
                </c:pt>
                <c:pt idx="1975">
                  <c:v>85.884100000000004</c:v>
                </c:pt>
                <c:pt idx="1976">
                  <c:v>85.839562000000001</c:v>
                </c:pt>
                <c:pt idx="1977">
                  <c:v>85.807965999999993</c:v>
                </c:pt>
                <c:pt idx="1978">
                  <c:v>85.786563999999998</c:v>
                </c:pt>
                <c:pt idx="1979">
                  <c:v>85.763643000000002</c:v>
                </c:pt>
                <c:pt idx="1980">
                  <c:v>85.799289000000002</c:v>
                </c:pt>
                <c:pt idx="1981">
                  <c:v>85.898560000000003</c:v>
                </c:pt>
                <c:pt idx="1982">
                  <c:v>86.052698000000007</c:v>
                </c:pt>
                <c:pt idx="1983">
                  <c:v>86.183908000000002</c:v>
                </c:pt>
                <c:pt idx="1984">
                  <c:v>86.195402000000001</c:v>
                </c:pt>
                <c:pt idx="1985">
                  <c:v>86.158679000000006</c:v>
                </c:pt>
                <c:pt idx="1986">
                  <c:v>86.166269</c:v>
                </c:pt>
                <c:pt idx="1987">
                  <c:v>86.190558999999993</c:v>
                </c:pt>
                <c:pt idx="1988">
                  <c:v>86.183547000000004</c:v>
                </c:pt>
                <c:pt idx="1989">
                  <c:v>86.222510999999997</c:v>
                </c:pt>
                <c:pt idx="1990">
                  <c:v>86.202414000000005</c:v>
                </c:pt>
                <c:pt idx="1991">
                  <c:v>86.174655000000001</c:v>
                </c:pt>
                <c:pt idx="1992">
                  <c:v>86.156366000000006</c:v>
                </c:pt>
                <c:pt idx="1993">
                  <c:v>86.202342000000002</c:v>
                </c:pt>
                <c:pt idx="1994">
                  <c:v>86.204076999999998</c:v>
                </c:pt>
                <c:pt idx="1995">
                  <c:v>86.164607000000004</c:v>
                </c:pt>
                <c:pt idx="1996">
                  <c:v>86.164244999999994</c:v>
                </c:pt>
                <c:pt idx="1997">
                  <c:v>86.154557999999994</c:v>
                </c:pt>
                <c:pt idx="1998">
                  <c:v>86.181306000000006</c:v>
                </c:pt>
                <c:pt idx="1999">
                  <c:v>86.106195</c:v>
                </c:pt>
                <c:pt idx="2000">
                  <c:v>86.084507000000002</c:v>
                </c:pt>
                <c:pt idx="2001">
                  <c:v>86.071639000000005</c:v>
                </c:pt>
                <c:pt idx="2002">
                  <c:v>86.059566000000004</c:v>
                </c:pt>
                <c:pt idx="2003">
                  <c:v>86.061661999999998</c:v>
                </c:pt>
                <c:pt idx="2004">
                  <c:v>86.082121999999998</c:v>
                </c:pt>
                <c:pt idx="2005">
                  <c:v>86.054072000000005</c:v>
                </c:pt>
                <c:pt idx="2006">
                  <c:v>86.067446000000004</c:v>
                </c:pt>
                <c:pt idx="2007">
                  <c:v>86.046841999999998</c:v>
                </c:pt>
                <c:pt idx="2008">
                  <c:v>86.051396999999994</c:v>
                </c:pt>
                <c:pt idx="2009">
                  <c:v>86.043733000000003</c:v>
                </c:pt>
                <c:pt idx="2010">
                  <c:v>86.025008999999997</c:v>
                </c:pt>
                <c:pt idx="2011">
                  <c:v>86.031515999999996</c:v>
                </c:pt>
                <c:pt idx="2012">
                  <c:v>86.001801999999998</c:v>
                </c:pt>
                <c:pt idx="2013">
                  <c:v>86.071349999999995</c:v>
                </c:pt>
                <c:pt idx="2014">
                  <c:v>86.056601999999998</c:v>
                </c:pt>
                <c:pt idx="2015">
                  <c:v>86.030720000000002</c:v>
                </c:pt>
                <c:pt idx="2016">
                  <c:v>86.066145000000006</c:v>
                </c:pt>
                <c:pt idx="2017">
                  <c:v>86.090796999999995</c:v>
                </c:pt>
                <c:pt idx="2018">
                  <c:v>86.066650999999993</c:v>
                </c:pt>
                <c:pt idx="2019">
                  <c:v>86.030069999999995</c:v>
                </c:pt>
                <c:pt idx="2020">
                  <c:v>86.052698000000007</c:v>
                </c:pt>
                <c:pt idx="2021">
                  <c:v>86.006356999999994</c:v>
                </c:pt>
                <c:pt idx="2022">
                  <c:v>86.001801999999998</c:v>
                </c:pt>
                <c:pt idx="2023">
                  <c:v>85.997247000000002</c:v>
                </c:pt>
                <c:pt idx="2024">
                  <c:v>85.984016999999994</c:v>
                </c:pt>
                <c:pt idx="2025">
                  <c:v>85.997320000000002</c:v>
                </c:pt>
                <c:pt idx="2026">
                  <c:v>85.972739000000004</c:v>
                </c:pt>
                <c:pt idx="2027">
                  <c:v>85.974112000000005</c:v>
                </c:pt>
                <c:pt idx="2028">
                  <c:v>85.934565000000006</c:v>
                </c:pt>
                <c:pt idx="2029">
                  <c:v>85.900006000000005</c:v>
                </c:pt>
                <c:pt idx="2030">
                  <c:v>85.906223999999995</c:v>
                </c:pt>
                <c:pt idx="2031">
                  <c:v>85.889955999999998</c:v>
                </c:pt>
                <c:pt idx="2032">
                  <c:v>85.853588999999999</c:v>
                </c:pt>
                <c:pt idx="2033">
                  <c:v>85.885040000000004</c:v>
                </c:pt>
                <c:pt idx="2034">
                  <c:v>85.845924999999994</c:v>
                </c:pt>
                <c:pt idx="2035">
                  <c:v>85.895379000000005</c:v>
                </c:pt>
                <c:pt idx="2036">
                  <c:v>85.930312999999998</c:v>
                </c:pt>
                <c:pt idx="2037">
                  <c:v>85.838284999999999</c:v>
                </c:pt>
                <c:pt idx="2038">
                  <c:v>85.778429000000003</c:v>
                </c:pt>
                <c:pt idx="2039">
                  <c:v>85.746020000000001</c:v>
                </c:pt>
                <c:pt idx="2040">
                  <c:v>85.767540999999994</c:v>
                </c:pt>
                <c:pt idx="2041">
                  <c:v>85.752052000000006</c:v>
                </c:pt>
                <c:pt idx="2042">
                  <c:v>85.751204999999999</c:v>
                </c:pt>
                <c:pt idx="2043">
                  <c:v>85.747153999999995</c:v>
                </c:pt>
                <c:pt idx="2044">
                  <c:v>85.750838999999999</c:v>
                </c:pt>
                <c:pt idx="2045">
                  <c:v>85.795995000000005</c:v>
                </c:pt>
                <c:pt idx="2046">
                  <c:v>85.855418</c:v>
                </c:pt>
                <c:pt idx="2047">
                  <c:v>85.864165</c:v>
                </c:pt>
                <c:pt idx="2048">
                  <c:v>85.936892</c:v>
                </c:pt>
                <c:pt idx="2049">
                  <c:v>85.982147999999995</c:v>
                </c:pt>
                <c:pt idx="2050">
                  <c:v>85.937904000000003</c:v>
                </c:pt>
                <c:pt idx="2051">
                  <c:v>85.856358</c:v>
                </c:pt>
                <c:pt idx="2052">
                  <c:v>85.805898999999997</c:v>
                </c:pt>
                <c:pt idx="2053">
                  <c:v>85.831490000000002</c:v>
                </c:pt>
                <c:pt idx="2054">
                  <c:v>85.824044000000001</c:v>
                </c:pt>
                <c:pt idx="2055">
                  <c:v>85.816164000000001</c:v>
                </c:pt>
                <c:pt idx="2056">
                  <c:v>85.817104</c:v>
                </c:pt>
                <c:pt idx="2057">
                  <c:v>85.815995000000001</c:v>
                </c:pt>
                <c:pt idx="2058">
                  <c:v>85.806067999999996</c:v>
                </c:pt>
                <c:pt idx="2059">
                  <c:v>85.815465000000003</c:v>
                </c:pt>
                <c:pt idx="2060">
                  <c:v>85.833320999999998</c:v>
                </c:pt>
                <c:pt idx="2061">
                  <c:v>85.834285800000004</c:v>
                </c:pt>
                <c:pt idx="2062">
                  <c:v>85.906384000000003</c:v>
                </c:pt>
                <c:pt idx="2063">
                  <c:v>85.938338000000002</c:v>
                </c:pt>
                <c:pt idx="2064">
                  <c:v>85.993787999999995</c:v>
                </c:pt>
                <c:pt idx="2065">
                  <c:v>85.993848999999997</c:v>
                </c:pt>
                <c:pt idx="2066">
                  <c:v>85.926322999999996</c:v>
                </c:pt>
                <c:pt idx="2067">
                  <c:v>85.909982999999997</c:v>
                </c:pt>
                <c:pt idx="2068">
                  <c:v>85.874989999999997</c:v>
                </c:pt>
                <c:pt idx="2069">
                  <c:v>85.823222000000001</c:v>
                </c:pt>
                <c:pt idx="2070">
                  <c:v>85.776441000000005</c:v>
                </c:pt>
                <c:pt idx="2071">
                  <c:v>85.766174000000007</c:v>
                </c:pt>
                <c:pt idx="2072">
                  <c:v>85.772319999999993</c:v>
                </c:pt>
                <c:pt idx="2073">
                  <c:v>85.787430999999998</c:v>
                </c:pt>
                <c:pt idx="2074">
                  <c:v>85.776007000000007</c:v>
                </c:pt>
                <c:pt idx="2075">
                  <c:v>85.705870000000004</c:v>
                </c:pt>
                <c:pt idx="2076">
                  <c:v>85.720549000000005</c:v>
                </c:pt>
                <c:pt idx="2077">
                  <c:v>85.746868000000006</c:v>
                </c:pt>
                <c:pt idx="2078">
                  <c:v>85.745784</c:v>
                </c:pt>
                <c:pt idx="2079">
                  <c:v>85.733202000000006</c:v>
                </c:pt>
                <c:pt idx="2080">
                  <c:v>85.738935999999995</c:v>
                </c:pt>
                <c:pt idx="2081">
                  <c:v>85.731684000000001</c:v>
                </c:pt>
                <c:pt idx="2082">
                  <c:v>85.744410000000002</c:v>
                </c:pt>
                <c:pt idx="2083">
                  <c:v>85.799505999999994</c:v>
                </c:pt>
                <c:pt idx="2084">
                  <c:v>85.844622999999999</c:v>
                </c:pt>
                <c:pt idx="2085">
                  <c:v>86.089365999999998</c:v>
                </c:pt>
                <c:pt idx="2086">
                  <c:v>86.045191000000003</c:v>
                </c:pt>
                <c:pt idx="2087">
                  <c:v>86.026393999999996</c:v>
                </c:pt>
                <c:pt idx="2088">
                  <c:v>86.094555999999997</c:v>
                </c:pt>
                <c:pt idx="2089">
                  <c:v>86.161497999999995</c:v>
                </c:pt>
                <c:pt idx="2090">
                  <c:v>86.276076000000003</c:v>
                </c:pt>
                <c:pt idx="2091">
                  <c:v>86.314965999999998</c:v>
                </c:pt>
                <c:pt idx="2092">
                  <c:v>86.371347999999998</c:v>
                </c:pt>
                <c:pt idx="2093">
                  <c:v>86.404887000000002</c:v>
                </c:pt>
                <c:pt idx="2094">
                  <c:v>86.397296999999995</c:v>
                </c:pt>
                <c:pt idx="2095">
                  <c:v>86.421077999999994</c:v>
                </c:pt>
                <c:pt idx="2096">
                  <c:v>86.452087000000006</c:v>
                </c:pt>
                <c:pt idx="2097">
                  <c:v>86.441677999999996</c:v>
                </c:pt>
                <c:pt idx="2098">
                  <c:v>86.422884999999994</c:v>
                </c:pt>
                <c:pt idx="2099">
                  <c:v>86.389923999999993</c:v>
                </c:pt>
                <c:pt idx="2100">
                  <c:v>86.388189999999994</c:v>
                </c:pt>
                <c:pt idx="2101">
                  <c:v>86.391298000000006</c:v>
                </c:pt>
                <c:pt idx="2102">
                  <c:v>86.412260000000003</c:v>
                </c:pt>
                <c:pt idx="2103">
                  <c:v>86.363829999999993</c:v>
                </c:pt>
                <c:pt idx="2104">
                  <c:v>86.345904000000004</c:v>
                </c:pt>
                <c:pt idx="2105">
                  <c:v>86.347132999999999</c:v>
                </c:pt>
                <c:pt idx="2106">
                  <c:v>86.323857000000004</c:v>
                </c:pt>
                <c:pt idx="2107">
                  <c:v>86.312652999999997</c:v>
                </c:pt>
                <c:pt idx="2108">
                  <c:v>86.283665999999997</c:v>
                </c:pt>
                <c:pt idx="2109">
                  <c:v>86.224101000000005</c:v>
                </c:pt>
                <c:pt idx="2110">
                  <c:v>86.230462000000003</c:v>
                </c:pt>
                <c:pt idx="2111">
                  <c:v>86.179570999999996</c:v>
                </c:pt>
                <c:pt idx="2112">
                  <c:v>86.167064999999994</c:v>
                </c:pt>
                <c:pt idx="2113">
                  <c:v>86.158823999999996</c:v>
                </c:pt>
                <c:pt idx="2114">
                  <c:v>86.150364999999994</c:v>
                </c:pt>
                <c:pt idx="2115">
                  <c:v>86.166702999999998</c:v>
                </c:pt>
                <c:pt idx="2116">
                  <c:v>86.098821000000001</c:v>
                </c:pt>
                <c:pt idx="2117">
                  <c:v>86.124341000000001</c:v>
                </c:pt>
                <c:pt idx="2118">
                  <c:v>86.071783999999994</c:v>
                </c:pt>
                <c:pt idx="2119">
                  <c:v>86.061807000000002</c:v>
                </c:pt>
                <c:pt idx="2120">
                  <c:v>86.071928</c:v>
                </c:pt>
                <c:pt idx="2121">
                  <c:v>86.042503999999994</c:v>
                </c:pt>
                <c:pt idx="2122">
                  <c:v>86.002453000000003</c:v>
                </c:pt>
                <c:pt idx="2123">
                  <c:v>86.034707999999995</c:v>
                </c:pt>
                <c:pt idx="2124">
                  <c:v>86.122263000000004</c:v>
                </c:pt>
                <c:pt idx="2125">
                  <c:v>86.185888000000006</c:v>
                </c:pt>
                <c:pt idx="2126">
                  <c:v>86.241201000000004</c:v>
                </c:pt>
                <c:pt idx="2127">
                  <c:v>86.225719999999995</c:v>
                </c:pt>
                <c:pt idx="2128">
                  <c:v>86.212857</c:v>
                </c:pt>
                <c:pt idx="2129">
                  <c:v>86.133736999999996</c:v>
                </c:pt>
                <c:pt idx="2130">
                  <c:v>86.056387000000001</c:v>
                </c:pt>
                <c:pt idx="2131">
                  <c:v>85.529214999999994</c:v>
                </c:pt>
                <c:pt idx="2132">
                  <c:v>85.394559999999998</c:v>
                </c:pt>
                <c:pt idx="2133">
                  <c:v>85.103520000000003</c:v>
                </c:pt>
                <c:pt idx="2134">
                  <c:v>84.516073000000006</c:v>
                </c:pt>
                <c:pt idx="2135">
                  <c:v>83.781072999999992</c:v>
                </c:pt>
                <c:pt idx="2136">
                  <c:v>83.040447</c:v>
                </c:pt>
                <c:pt idx="2137">
                  <c:v>81.973692999999997</c:v>
                </c:pt>
                <c:pt idx="2138">
                  <c:v>81.012033000000002</c:v>
                </c:pt>
                <c:pt idx="2139">
                  <c:v>79.998369999999994</c:v>
                </c:pt>
                <c:pt idx="2140">
                  <c:v>78.822969000000001</c:v>
                </c:pt>
                <c:pt idx="2141">
                  <c:v>77.699463000000009</c:v>
                </c:pt>
                <c:pt idx="2142">
                  <c:v>76.520251999999999</c:v>
                </c:pt>
                <c:pt idx="2143">
                  <c:v>75.506574999999998</c:v>
                </c:pt>
                <c:pt idx="2144">
                  <c:v>74.215631999999999</c:v>
                </c:pt>
                <c:pt idx="2145">
                  <c:v>72.885723999999996</c:v>
                </c:pt>
                <c:pt idx="2146">
                  <c:v>71.684003000000004</c:v>
                </c:pt>
                <c:pt idx="2147">
                  <c:v>70.531929000000005</c:v>
                </c:pt>
                <c:pt idx="2148">
                  <c:v>69.394555999999994</c:v>
                </c:pt>
                <c:pt idx="2149">
                  <c:v>68.025496000000004</c:v>
                </c:pt>
                <c:pt idx="2150">
                  <c:v>66.884983000000005</c:v>
                </c:pt>
                <c:pt idx="2151">
                  <c:v>65.594024000000005</c:v>
                </c:pt>
                <c:pt idx="2152">
                  <c:v>64.580421999999999</c:v>
                </c:pt>
                <c:pt idx="2153">
                  <c:v>63.355665999999999</c:v>
                </c:pt>
                <c:pt idx="2154">
                  <c:v>62.457521</c:v>
                </c:pt>
                <c:pt idx="2155">
                  <c:v>61.308259</c:v>
                </c:pt>
                <c:pt idx="2156">
                  <c:v>60.268307</c:v>
                </c:pt>
                <c:pt idx="2157">
                  <c:v>59.237987000000004</c:v>
                </c:pt>
                <c:pt idx="2158">
                  <c:v>58.380307999999999</c:v>
                </c:pt>
                <c:pt idx="2159">
                  <c:v>57.607191999999998</c:v>
                </c:pt>
                <c:pt idx="2160">
                  <c:v>56.782798</c:v>
                </c:pt>
                <c:pt idx="2161">
                  <c:v>56.062539999999998</c:v>
                </c:pt>
                <c:pt idx="2162">
                  <c:v>55.361241</c:v>
                </c:pt>
                <c:pt idx="2163">
                  <c:v>54.761054000000001</c:v>
                </c:pt>
                <c:pt idx="2164">
                  <c:v>54.174849999999999</c:v>
                </c:pt>
                <c:pt idx="2165">
                  <c:v>53.675587999999998</c:v>
                </c:pt>
                <c:pt idx="2166">
                  <c:v>53.236215000000001</c:v>
                </c:pt>
                <c:pt idx="2167">
                  <c:v>52.832495000000002</c:v>
                </c:pt>
                <c:pt idx="2168">
                  <c:v>52.495680999999998</c:v>
                </c:pt>
                <c:pt idx="2169">
                  <c:v>52.260035999999999</c:v>
                </c:pt>
                <c:pt idx="2170">
                  <c:v>52.062596999999997</c:v>
                </c:pt>
                <c:pt idx="2171">
                  <c:v>51.895246</c:v>
                </c:pt>
                <c:pt idx="2172">
                  <c:v>51.711843999999999</c:v>
                </c:pt>
                <c:pt idx="2173">
                  <c:v>51.592998999999999</c:v>
                </c:pt>
                <c:pt idx="2174">
                  <c:v>51.420735999999998</c:v>
                </c:pt>
                <c:pt idx="2175">
                  <c:v>51.325248000000002</c:v>
                </c:pt>
                <c:pt idx="2176">
                  <c:v>51.213042999999999</c:v>
                </c:pt>
                <c:pt idx="2177">
                  <c:v>51.12265</c:v>
                </c:pt>
                <c:pt idx="2178">
                  <c:v>51.046410999999999</c:v>
                </c:pt>
                <c:pt idx="2179">
                  <c:v>50.951022000000002</c:v>
                </c:pt>
                <c:pt idx="2180">
                  <c:v>50.933618000000003</c:v>
                </c:pt>
                <c:pt idx="2181">
                  <c:v>50.879674000000001</c:v>
                </c:pt>
                <c:pt idx="2182">
                  <c:v>50.810816000000003</c:v>
                </c:pt>
                <c:pt idx="2183">
                  <c:v>50.743822000000002</c:v>
                </c:pt>
                <c:pt idx="2184">
                  <c:v>50.600836000000001</c:v>
                </c:pt>
                <c:pt idx="2185">
                  <c:v>50.532690000000002</c:v>
                </c:pt>
                <c:pt idx="2186">
                  <c:v>50.417163000000002</c:v>
                </c:pt>
                <c:pt idx="2187">
                  <c:v>50.324294999999999</c:v>
                </c:pt>
                <c:pt idx="2188">
                  <c:v>50.243971999999999</c:v>
                </c:pt>
                <c:pt idx="2189">
                  <c:v>50.119430000000001</c:v>
                </c:pt>
                <c:pt idx="2190">
                  <c:v>50.030310999999998</c:v>
                </c:pt>
                <c:pt idx="2191">
                  <c:v>49.911648</c:v>
                </c:pt>
                <c:pt idx="2192">
                  <c:v>49.829228999999998</c:v>
                </c:pt>
                <c:pt idx="2193">
                  <c:v>49.696058999999998</c:v>
                </c:pt>
                <c:pt idx="2194">
                  <c:v>49.639257999999998</c:v>
                </c:pt>
                <c:pt idx="2195">
                  <c:v>49.550288999999999</c:v>
                </c:pt>
                <c:pt idx="2196">
                  <c:v>49.409799</c:v>
                </c:pt>
                <c:pt idx="2197">
                  <c:v>49.339367000000003</c:v>
                </c:pt>
                <c:pt idx="2198">
                  <c:v>49.218649999999997</c:v>
                </c:pt>
                <c:pt idx="2199">
                  <c:v>49.111930000000001</c:v>
                </c:pt>
                <c:pt idx="2200">
                  <c:v>48.936360999999998</c:v>
                </c:pt>
                <c:pt idx="2201">
                  <c:v>48.813003000000002</c:v>
                </c:pt>
                <c:pt idx="2202">
                  <c:v>48.625283000000003</c:v>
                </c:pt>
                <c:pt idx="2203">
                  <c:v>48.501300000000001</c:v>
                </c:pt>
                <c:pt idx="2204">
                  <c:v>48.378126999999999</c:v>
                </c:pt>
                <c:pt idx="2205">
                  <c:v>48.233029000000002</c:v>
                </c:pt>
                <c:pt idx="2206">
                  <c:v>48.068821999999997</c:v>
                </c:pt>
                <c:pt idx="2207">
                  <c:v>47.949403000000004</c:v>
                </c:pt>
                <c:pt idx="2208">
                  <c:v>47.859048000000001</c:v>
                </c:pt>
                <c:pt idx="2209">
                  <c:v>47.736514</c:v>
                </c:pt>
                <c:pt idx="2210">
                  <c:v>47.676335999999999</c:v>
                </c:pt>
                <c:pt idx="2211">
                  <c:v>47.590093000000003</c:v>
                </c:pt>
                <c:pt idx="2212">
                  <c:v>47.563403000000001</c:v>
                </c:pt>
                <c:pt idx="2213">
                  <c:v>47.476247000000001</c:v>
                </c:pt>
                <c:pt idx="2214">
                  <c:v>47.389935000000001</c:v>
                </c:pt>
                <c:pt idx="2215">
                  <c:v>47.286814</c:v>
                </c:pt>
                <c:pt idx="2216">
                  <c:v>47.192878</c:v>
                </c:pt>
                <c:pt idx="2217">
                  <c:v>47.125646000000003</c:v>
                </c:pt>
                <c:pt idx="2218">
                  <c:v>47.045977999999998</c:v>
                </c:pt>
                <c:pt idx="2219">
                  <c:v>46.971859000000002</c:v>
                </c:pt>
                <c:pt idx="2220">
                  <c:v>46.926389</c:v>
                </c:pt>
                <c:pt idx="2221">
                  <c:v>46.849924000000001</c:v>
                </c:pt>
                <c:pt idx="2222">
                  <c:v>46.791364000000002</c:v>
                </c:pt>
                <c:pt idx="2223">
                  <c:v>46.759011000000001</c:v>
                </c:pt>
                <c:pt idx="2224">
                  <c:v>46.721632</c:v>
                </c:pt>
                <c:pt idx="2225">
                  <c:v>46.661368000000003</c:v>
                </c:pt>
                <c:pt idx="2226">
                  <c:v>46.6282</c:v>
                </c:pt>
                <c:pt idx="2227">
                  <c:v>46.621502</c:v>
                </c:pt>
                <c:pt idx="2228">
                  <c:v>46.641516000000003</c:v>
                </c:pt>
                <c:pt idx="2229">
                  <c:v>46.628917999999999</c:v>
                </c:pt>
                <c:pt idx="2230">
                  <c:v>46.567754000000001</c:v>
                </c:pt>
                <c:pt idx="2231">
                  <c:v>46.515189999999997</c:v>
                </c:pt>
                <c:pt idx="2232">
                  <c:v>46.425111000000001</c:v>
                </c:pt>
                <c:pt idx="2233">
                  <c:v>46.377785000000003</c:v>
                </c:pt>
                <c:pt idx="2234">
                  <c:v>46.331167999999998</c:v>
                </c:pt>
                <c:pt idx="2235">
                  <c:v>46.288533999999999</c:v>
                </c:pt>
                <c:pt idx="2236">
                  <c:v>46.201726999999998</c:v>
                </c:pt>
                <c:pt idx="2237">
                  <c:v>46.109856000000001</c:v>
                </c:pt>
                <c:pt idx="2238">
                  <c:v>46.079090999999998</c:v>
                </c:pt>
                <c:pt idx="2239">
                  <c:v>46.010516000000003</c:v>
                </c:pt>
                <c:pt idx="2240">
                  <c:v>45.937764000000001</c:v>
                </c:pt>
                <c:pt idx="2241">
                  <c:v>45.890023999999997</c:v>
                </c:pt>
                <c:pt idx="2242">
                  <c:v>45.838835000000003</c:v>
                </c:pt>
                <c:pt idx="2243">
                  <c:v>45.779553999999997</c:v>
                </c:pt>
                <c:pt idx="2244">
                  <c:v>45.711455000000001</c:v>
                </c:pt>
                <c:pt idx="2245">
                  <c:v>45.658307999999998</c:v>
                </c:pt>
                <c:pt idx="2246">
                  <c:v>45.568955000000003</c:v>
                </c:pt>
                <c:pt idx="2247">
                  <c:v>45.564549999999997</c:v>
                </c:pt>
                <c:pt idx="2248">
                  <c:v>45.555421000000003</c:v>
                </c:pt>
                <c:pt idx="2249">
                  <c:v>45.512251999999997</c:v>
                </c:pt>
                <c:pt idx="2250">
                  <c:v>45.496631999999998</c:v>
                </c:pt>
                <c:pt idx="2251">
                  <c:v>45.474282000000002</c:v>
                </c:pt>
                <c:pt idx="2252">
                  <c:v>45.479810000000001</c:v>
                </c:pt>
                <c:pt idx="2253">
                  <c:v>45.458098999999997</c:v>
                </c:pt>
                <c:pt idx="2254">
                  <c:v>45.434863999999997</c:v>
                </c:pt>
                <c:pt idx="2255">
                  <c:v>45.420681999999999</c:v>
                </c:pt>
                <c:pt idx="2256">
                  <c:v>45.443036999999997</c:v>
                </c:pt>
                <c:pt idx="2257">
                  <c:v>45.412108000000003</c:v>
                </c:pt>
                <c:pt idx="2258">
                  <c:v>45.401930999999998</c:v>
                </c:pt>
                <c:pt idx="2259">
                  <c:v>45.319457999999997</c:v>
                </c:pt>
                <c:pt idx="2260">
                  <c:v>45.350399000000003</c:v>
                </c:pt>
                <c:pt idx="2261">
                  <c:v>45.370916999999999</c:v>
                </c:pt>
                <c:pt idx="2262">
                  <c:v>45.324908999999998</c:v>
                </c:pt>
                <c:pt idx="2263">
                  <c:v>45.330440000000003</c:v>
                </c:pt>
                <c:pt idx="2264">
                  <c:v>45.330761000000003</c:v>
                </c:pt>
                <c:pt idx="2265">
                  <c:v>45.350158</c:v>
                </c:pt>
                <c:pt idx="2266">
                  <c:v>45.317855000000002</c:v>
                </c:pt>
                <c:pt idx="2267">
                  <c:v>45.318897</c:v>
                </c:pt>
                <c:pt idx="2268">
                  <c:v>45.281779</c:v>
                </c:pt>
                <c:pt idx="2269">
                  <c:v>45.286589999999997</c:v>
                </c:pt>
                <c:pt idx="2270">
                  <c:v>45.264620999999998</c:v>
                </c:pt>
                <c:pt idx="2271">
                  <c:v>45.233348999999997</c:v>
                </c:pt>
                <c:pt idx="2272">
                  <c:v>45.222683000000004</c:v>
                </c:pt>
                <c:pt idx="2273">
                  <c:v>45.231985999999999</c:v>
                </c:pt>
                <c:pt idx="2274">
                  <c:v>45.204559000000003</c:v>
                </c:pt>
                <c:pt idx="2275">
                  <c:v>45.220517999999998</c:v>
                </c:pt>
                <c:pt idx="2276">
                  <c:v>45.200628999999999</c:v>
                </c:pt>
                <c:pt idx="2277">
                  <c:v>45.175445000000003</c:v>
                </c:pt>
                <c:pt idx="2278">
                  <c:v>45.183625999999997</c:v>
                </c:pt>
                <c:pt idx="2279">
                  <c:v>45.155391000000002</c:v>
                </c:pt>
                <c:pt idx="2280">
                  <c:v>45.145524999999999</c:v>
                </c:pt>
                <c:pt idx="2281">
                  <c:v>45.165177999999997</c:v>
                </c:pt>
                <c:pt idx="2282">
                  <c:v>45.175044</c:v>
                </c:pt>
                <c:pt idx="2283">
                  <c:v>45.172637000000002</c:v>
                </c:pt>
                <c:pt idx="2284">
                  <c:v>45.186352999999997</c:v>
                </c:pt>
                <c:pt idx="2285">
                  <c:v>45.213621000000003</c:v>
                </c:pt>
                <c:pt idx="2286">
                  <c:v>45.216188000000002</c:v>
                </c:pt>
                <c:pt idx="2287">
                  <c:v>45.190202999999997</c:v>
                </c:pt>
                <c:pt idx="2288">
                  <c:v>45.176406999999998</c:v>
                </c:pt>
                <c:pt idx="2289">
                  <c:v>45.194052999999997</c:v>
                </c:pt>
                <c:pt idx="2290">
                  <c:v>45.210332999999999</c:v>
                </c:pt>
                <c:pt idx="2291">
                  <c:v>45.195095000000002</c:v>
                </c:pt>
                <c:pt idx="2292">
                  <c:v>45.236637000000002</c:v>
                </c:pt>
                <c:pt idx="2293">
                  <c:v>45.244255000000003</c:v>
                </c:pt>
                <c:pt idx="2294">
                  <c:v>45.262376000000003</c:v>
                </c:pt>
                <c:pt idx="2295">
                  <c:v>45.271998000000004</c:v>
                </c:pt>
                <c:pt idx="2296">
                  <c:v>45.279775000000001</c:v>
                </c:pt>
                <c:pt idx="2297">
                  <c:v>45.287551999999998</c:v>
                </c:pt>
                <c:pt idx="2298">
                  <c:v>45.289234999999998</c:v>
                </c:pt>
                <c:pt idx="2299">
                  <c:v>45.278492</c:v>
                </c:pt>
                <c:pt idx="2300">
                  <c:v>45.265022000000002</c:v>
                </c:pt>
                <c:pt idx="2301">
                  <c:v>45.267588000000003</c:v>
                </c:pt>
                <c:pt idx="2302">
                  <c:v>45.271836999999998</c:v>
                </c:pt>
                <c:pt idx="2303">
                  <c:v>45.261975</c:v>
                </c:pt>
                <c:pt idx="2304">
                  <c:v>45.272317999999999</c:v>
                </c:pt>
                <c:pt idx="2305">
                  <c:v>45.244414999999996</c:v>
                </c:pt>
                <c:pt idx="2306">
                  <c:v>45.178331999999997</c:v>
                </c:pt>
                <c:pt idx="2307">
                  <c:v>45.178412000000002</c:v>
                </c:pt>
                <c:pt idx="2308">
                  <c:v>45.205361000000003</c:v>
                </c:pt>
                <c:pt idx="2309">
                  <c:v>45.181941999999999</c:v>
                </c:pt>
                <c:pt idx="2310">
                  <c:v>45.180418000000003</c:v>
                </c:pt>
                <c:pt idx="2311">
                  <c:v>45.220036999999998</c:v>
                </c:pt>
                <c:pt idx="2312">
                  <c:v>45.206964999999997</c:v>
                </c:pt>
                <c:pt idx="2313">
                  <c:v>45.238241000000002</c:v>
                </c:pt>
                <c:pt idx="2314">
                  <c:v>45.194052999999997</c:v>
                </c:pt>
                <c:pt idx="2315">
                  <c:v>45.169589000000002</c:v>
                </c:pt>
                <c:pt idx="2316">
                  <c:v>45.140711000000003</c:v>
                </c:pt>
                <c:pt idx="2317">
                  <c:v>45.176327000000001</c:v>
                </c:pt>
                <c:pt idx="2318">
                  <c:v>45.171675</c:v>
                </c:pt>
                <c:pt idx="2319">
                  <c:v>45.138224999999998</c:v>
                </c:pt>
                <c:pt idx="2320">
                  <c:v>45.122419999999998</c:v>
                </c:pt>
                <c:pt idx="2321">
                  <c:v>45.118088</c:v>
                </c:pt>
                <c:pt idx="2322">
                  <c:v>45.070829000000003</c:v>
                </c:pt>
                <c:pt idx="2323">
                  <c:v>45.078051000000002</c:v>
                </c:pt>
                <c:pt idx="2324">
                  <c:v>45.060797999999998</c:v>
                </c:pt>
                <c:pt idx="2325">
                  <c:v>45.053415000000001</c:v>
                </c:pt>
                <c:pt idx="2326">
                  <c:v>45.102683999999996</c:v>
                </c:pt>
                <c:pt idx="2327">
                  <c:v>45.081099999999999</c:v>
                </c:pt>
                <c:pt idx="2328">
                  <c:v>45.091852000000003</c:v>
                </c:pt>
                <c:pt idx="2329">
                  <c:v>45.072915000000002</c:v>
                </c:pt>
                <c:pt idx="2330">
                  <c:v>45.076205000000002</c:v>
                </c:pt>
                <c:pt idx="2331">
                  <c:v>45.113354000000001</c:v>
                </c:pt>
                <c:pt idx="2332">
                  <c:v>45.1083</c:v>
                </c:pt>
                <c:pt idx="2333">
                  <c:v>45.101962</c:v>
                </c:pt>
                <c:pt idx="2334">
                  <c:v>45.120415000000001</c:v>
                </c:pt>
                <c:pt idx="2335">
                  <c:v>45.119611999999996</c:v>
                </c:pt>
                <c:pt idx="2336">
                  <c:v>45.137503000000002</c:v>
                </c:pt>
                <c:pt idx="2337">
                  <c:v>45.146647999999999</c:v>
                </c:pt>
                <c:pt idx="2338">
                  <c:v>45.108941999999999</c:v>
                </c:pt>
                <c:pt idx="2339">
                  <c:v>45.150016999999998</c:v>
                </c:pt>
                <c:pt idx="2340">
                  <c:v>45.138705999999999</c:v>
                </c:pt>
                <c:pt idx="2341">
                  <c:v>45.157877999999997</c:v>
                </c:pt>
                <c:pt idx="2342">
                  <c:v>45.162049000000003</c:v>
                </c:pt>
                <c:pt idx="2343">
                  <c:v>45.149616000000002</c:v>
                </c:pt>
                <c:pt idx="2344">
                  <c:v>45.176808000000001</c:v>
                </c:pt>
                <c:pt idx="2345">
                  <c:v>45.156835000000001</c:v>
                </c:pt>
                <c:pt idx="2346">
                  <c:v>45.164535999999998</c:v>
                </c:pt>
                <c:pt idx="2347">
                  <c:v>45.179054000000001</c:v>
                </c:pt>
                <c:pt idx="2348">
                  <c:v>45.170231000000001</c:v>
                </c:pt>
                <c:pt idx="2349">
                  <c:v>45.162610999999998</c:v>
                </c:pt>
                <c:pt idx="2350">
                  <c:v>45.167504000000001</c:v>
                </c:pt>
                <c:pt idx="2351">
                  <c:v>45.148332000000003</c:v>
                </c:pt>
                <c:pt idx="2352">
                  <c:v>45.112392</c:v>
                </c:pt>
                <c:pt idx="2353">
                  <c:v>45.076366</c:v>
                </c:pt>
                <c:pt idx="2354">
                  <c:v>45.085993999999999</c:v>
                </c:pt>
                <c:pt idx="2355">
                  <c:v>45.106695000000002</c:v>
                </c:pt>
                <c:pt idx="2356">
                  <c:v>45.090648000000002</c:v>
                </c:pt>
                <c:pt idx="2357">
                  <c:v>45.075161999999999</c:v>
                </c:pt>
                <c:pt idx="2358">
                  <c:v>45.067377999999998</c:v>
                </c:pt>
                <c:pt idx="2359">
                  <c:v>45.069786000000001</c:v>
                </c:pt>
                <c:pt idx="2360">
                  <c:v>45.050285000000002</c:v>
                </c:pt>
                <c:pt idx="2361">
                  <c:v>45.052613000000001</c:v>
                </c:pt>
                <c:pt idx="2362">
                  <c:v>45.020671</c:v>
                </c:pt>
                <c:pt idx="2363">
                  <c:v>44.988242999999997</c:v>
                </c:pt>
                <c:pt idx="2364">
                  <c:v>44.976362999999999</c:v>
                </c:pt>
                <c:pt idx="2365">
                  <c:v>44.979975000000003</c:v>
                </c:pt>
                <c:pt idx="2366">
                  <c:v>44.945535</c:v>
                </c:pt>
                <c:pt idx="2367">
                  <c:v>44.990490999999999</c:v>
                </c:pt>
                <c:pt idx="2368">
                  <c:v>44.996350999999997</c:v>
                </c:pt>
                <c:pt idx="2369">
                  <c:v>44.992739</c:v>
                </c:pt>
                <c:pt idx="2370">
                  <c:v>44.992257000000002</c:v>
                </c:pt>
                <c:pt idx="2371">
                  <c:v>45.005983000000001</c:v>
                </c:pt>
                <c:pt idx="2372">
                  <c:v>45.018583999999997</c:v>
                </c:pt>
                <c:pt idx="2373">
                  <c:v>45.002851999999997</c:v>
                </c:pt>
                <c:pt idx="2374">
                  <c:v>45.037604999999999</c:v>
                </c:pt>
                <c:pt idx="2375">
                  <c:v>44.999400999999999</c:v>
                </c:pt>
                <c:pt idx="2376">
                  <c:v>45.008712000000003</c:v>
                </c:pt>
                <c:pt idx="2377">
                  <c:v>45.032068000000002</c:v>
                </c:pt>
                <c:pt idx="2378">
                  <c:v>45.055822999999997</c:v>
                </c:pt>
                <c:pt idx="2379">
                  <c:v>45.026048000000003</c:v>
                </c:pt>
                <c:pt idx="2380">
                  <c:v>45.017781999999997</c:v>
                </c:pt>
                <c:pt idx="2381">
                  <c:v>45.039692000000002</c:v>
                </c:pt>
                <c:pt idx="2382">
                  <c:v>45.019226000000003</c:v>
                </c:pt>
                <c:pt idx="2383">
                  <c:v>45.004458</c:v>
                </c:pt>
                <c:pt idx="2384">
                  <c:v>45.033914000000003</c:v>
                </c:pt>
                <c:pt idx="2385">
                  <c:v>45.000284000000001</c:v>
                </c:pt>
                <c:pt idx="2386">
                  <c:v>45.020029000000001</c:v>
                </c:pt>
                <c:pt idx="2387">
                  <c:v>45.018343000000002</c:v>
                </c:pt>
                <c:pt idx="2388">
                  <c:v>45.005420999999998</c:v>
                </c:pt>
                <c:pt idx="2389">
                  <c:v>45.036723000000002</c:v>
                </c:pt>
                <c:pt idx="2390">
                  <c:v>45.037686000000001</c:v>
                </c:pt>
                <c:pt idx="2391">
                  <c:v>45.021473999999998</c:v>
                </c:pt>
                <c:pt idx="2392">
                  <c:v>45.028776999999998</c:v>
                </c:pt>
                <c:pt idx="2393">
                  <c:v>45.050044999999997</c:v>
                </c:pt>
                <c:pt idx="2394">
                  <c:v>45.042901999999998</c:v>
                </c:pt>
                <c:pt idx="2395">
                  <c:v>45.095623000000003</c:v>
                </c:pt>
                <c:pt idx="2396">
                  <c:v>45.100116</c:v>
                </c:pt>
                <c:pt idx="2397">
                  <c:v>45.083427</c:v>
                </c:pt>
                <c:pt idx="2398">
                  <c:v>45.104930000000003</c:v>
                </c:pt>
                <c:pt idx="2399">
                  <c:v>45.082222999999999</c:v>
                </c:pt>
                <c:pt idx="2400">
                  <c:v>45.058872000000001</c:v>
                </c:pt>
                <c:pt idx="2401">
                  <c:v>45.038407999999997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[Data_0N.xlsx]sheet1!$B$1</c:f>
              <c:strCache>
                <c:ptCount val="1"/>
                <c:pt idx="0">
                  <c:v>Desired position (um)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[Data_0N.xlsx]sheet1!$A$2:$A$2403</c:f>
              <c:numCache>
                <c:formatCode>General</c:formatCode>
                <c:ptCount val="2402"/>
                <c:pt idx="0">
                  <c:v>4.95</c:v>
                </c:pt>
                <c:pt idx="1">
                  <c:v>5</c:v>
                </c:pt>
                <c:pt idx="2">
                  <c:v>5.05</c:v>
                </c:pt>
                <c:pt idx="3">
                  <c:v>5.0999999999999996</c:v>
                </c:pt>
                <c:pt idx="4">
                  <c:v>5.15</c:v>
                </c:pt>
                <c:pt idx="5">
                  <c:v>5.2</c:v>
                </c:pt>
                <c:pt idx="6">
                  <c:v>5.45</c:v>
                </c:pt>
                <c:pt idx="7">
                  <c:v>5.75</c:v>
                </c:pt>
                <c:pt idx="8">
                  <c:v>6</c:v>
                </c:pt>
                <c:pt idx="9">
                  <c:v>6.2</c:v>
                </c:pt>
                <c:pt idx="10">
                  <c:v>6.45</c:v>
                </c:pt>
                <c:pt idx="11">
                  <c:v>7.55</c:v>
                </c:pt>
                <c:pt idx="12">
                  <c:v>7.8</c:v>
                </c:pt>
                <c:pt idx="13">
                  <c:v>8.0500000000000007</c:v>
                </c:pt>
                <c:pt idx="14">
                  <c:v>8.3000000000000007</c:v>
                </c:pt>
                <c:pt idx="15">
                  <c:v>8.85</c:v>
                </c:pt>
                <c:pt idx="16">
                  <c:v>9.85</c:v>
                </c:pt>
                <c:pt idx="17">
                  <c:v>10.15</c:v>
                </c:pt>
                <c:pt idx="18">
                  <c:v>10.4</c:v>
                </c:pt>
                <c:pt idx="19">
                  <c:v>10.7</c:v>
                </c:pt>
                <c:pt idx="20">
                  <c:v>11.3</c:v>
                </c:pt>
                <c:pt idx="21">
                  <c:v>12.3</c:v>
                </c:pt>
                <c:pt idx="22">
                  <c:v>13.4</c:v>
                </c:pt>
                <c:pt idx="23">
                  <c:v>13.6</c:v>
                </c:pt>
                <c:pt idx="24">
                  <c:v>13.85</c:v>
                </c:pt>
                <c:pt idx="25">
                  <c:v>14.1</c:v>
                </c:pt>
                <c:pt idx="26">
                  <c:v>14.25</c:v>
                </c:pt>
                <c:pt idx="27">
                  <c:v>15.2</c:v>
                </c:pt>
                <c:pt idx="28">
                  <c:v>15.45</c:v>
                </c:pt>
                <c:pt idx="29">
                  <c:v>15.75</c:v>
                </c:pt>
                <c:pt idx="30">
                  <c:v>16</c:v>
                </c:pt>
                <c:pt idx="31">
                  <c:v>16.45</c:v>
                </c:pt>
                <c:pt idx="32">
                  <c:v>17.350000000000001</c:v>
                </c:pt>
                <c:pt idx="33">
                  <c:v>17.649999999999999</c:v>
                </c:pt>
                <c:pt idx="34">
                  <c:v>17.850000000000001</c:v>
                </c:pt>
                <c:pt idx="35">
                  <c:v>18.100000000000001</c:v>
                </c:pt>
                <c:pt idx="36">
                  <c:v>18.95</c:v>
                </c:pt>
                <c:pt idx="37">
                  <c:v>19.2</c:v>
                </c:pt>
                <c:pt idx="38">
                  <c:v>19.45</c:v>
                </c:pt>
                <c:pt idx="39">
                  <c:v>19.7</c:v>
                </c:pt>
                <c:pt idx="40">
                  <c:v>20</c:v>
                </c:pt>
                <c:pt idx="41">
                  <c:v>21.2</c:v>
                </c:pt>
                <c:pt idx="42">
                  <c:v>21.45</c:v>
                </c:pt>
                <c:pt idx="43">
                  <c:v>21.8</c:v>
                </c:pt>
                <c:pt idx="44">
                  <c:v>22.05</c:v>
                </c:pt>
                <c:pt idx="45">
                  <c:v>22.9</c:v>
                </c:pt>
                <c:pt idx="46">
                  <c:v>23.15</c:v>
                </c:pt>
                <c:pt idx="47">
                  <c:v>23.4</c:v>
                </c:pt>
                <c:pt idx="48">
                  <c:v>23.7</c:v>
                </c:pt>
                <c:pt idx="49">
                  <c:v>24.35</c:v>
                </c:pt>
                <c:pt idx="50">
                  <c:v>25.3</c:v>
                </c:pt>
                <c:pt idx="51">
                  <c:v>25.55</c:v>
                </c:pt>
                <c:pt idx="52">
                  <c:v>25.85</c:v>
                </c:pt>
                <c:pt idx="53">
                  <c:v>26.15</c:v>
                </c:pt>
                <c:pt idx="54">
                  <c:v>26.95</c:v>
                </c:pt>
                <c:pt idx="55">
                  <c:v>27.3</c:v>
                </c:pt>
                <c:pt idx="56">
                  <c:v>27.55</c:v>
                </c:pt>
                <c:pt idx="57">
                  <c:v>27.8</c:v>
                </c:pt>
                <c:pt idx="58">
                  <c:v>28.6</c:v>
                </c:pt>
                <c:pt idx="59">
                  <c:v>28.95</c:v>
                </c:pt>
                <c:pt idx="60">
                  <c:v>29.2</c:v>
                </c:pt>
                <c:pt idx="61">
                  <c:v>29.55</c:v>
                </c:pt>
                <c:pt idx="62">
                  <c:v>30.7</c:v>
                </c:pt>
                <c:pt idx="63">
                  <c:v>31.05</c:v>
                </c:pt>
                <c:pt idx="64">
                  <c:v>31.25</c:v>
                </c:pt>
                <c:pt idx="65">
                  <c:v>31.5</c:v>
                </c:pt>
                <c:pt idx="66">
                  <c:v>32.299999999999997</c:v>
                </c:pt>
                <c:pt idx="67">
                  <c:v>32.65</c:v>
                </c:pt>
                <c:pt idx="68">
                  <c:v>32.9</c:v>
                </c:pt>
                <c:pt idx="69">
                  <c:v>33.200000000000003</c:v>
                </c:pt>
                <c:pt idx="70">
                  <c:v>34.049999999999997</c:v>
                </c:pt>
                <c:pt idx="71">
                  <c:v>34.35</c:v>
                </c:pt>
                <c:pt idx="72">
                  <c:v>34.6</c:v>
                </c:pt>
                <c:pt idx="73">
                  <c:v>34.9</c:v>
                </c:pt>
                <c:pt idx="74">
                  <c:v>35.75</c:v>
                </c:pt>
                <c:pt idx="75">
                  <c:v>36.049999999999997</c:v>
                </c:pt>
                <c:pt idx="76">
                  <c:v>36.35</c:v>
                </c:pt>
                <c:pt idx="77">
                  <c:v>37</c:v>
                </c:pt>
                <c:pt idx="78">
                  <c:v>37.75</c:v>
                </c:pt>
                <c:pt idx="79">
                  <c:v>38.1</c:v>
                </c:pt>
                <c:pt idx="80">
                  <c:v>38.35</c:v>
                </c:pt>
                <c:pt idx="81">
                  <c:v>38.65</c:v>
                </c:pt>
                <c:pt idx="82">
                  <c:v>39.549999999999997</c:v>
                </c:pt>
                <c:pt idx="83">
                  <c:v>39.799999999999997</c:v>
                </c:pt>
                <c:pt idx="84">
                  <c:v>40.1</c:v>
                </c:pt>
                <c:pt idx="85">
                  <c:v>40.450000000000003</c:v>
                </c:pt>
                <c:pt idx="86">
                  <c:v>41.3</c:v>
                </c:pt>
                <c:pt idx="87">
                  <c:v>41.55</c:v>
                </c:pt>
                <c:pt idx="88">
                  <c:v>41.85</c:v>
                </c:pt>
                <c:pt idx="89">
                  <c:v>42.2</c:v>
                </c:pt>
                <c:pt idx="90">
                  <c:v>43</c:v>
                </c:pt>
                <c:pt idx="91">
                  <c:v>43.3</c:v>
                </c:pt>
                <c:pt idx="92">
                  <c:v>43.6</c:v>
                </c:pt>
                <c:pt idx="93">
                  <c:v>43.9</c:v>
                </c:pt>
                <c:pt idx="94">
                  <c:v>44.75</c:v>
                </c:pt>
                <c:pt idx="95">
                  <c:v>45.05</c:v>
                </c:pt>
                <c:pt idx="96">
                  <c:v>45.25</c:v>
                </c:pt>
                <c:pt idx="97">
                  <c:v>45.6</c:v>
                </c:pt>
                <c:pt idx="98">
                  <c:v>46.15</c:v>
                </c:pt>
                <c:pt idx="99">
                  <c:v>47.2</c:v>
                </c:pt>
                <c:pt idx="100">
                  <c:v>47.45</c:v>
                </c:pt>
                <c:pt idx="101">
                  <c:v>47.75</c:v>
                </c:pt>
                <c:pt idx="102">
                  <c:v>48</c:v>
                </c:pt>
                <c:pt idx="103">
                  <c:v>48.85</c:v>
                </c:pt>
                <c:pt idx="104">
                  <c:v>49.05</c:v>
                </c:pt>
                <c:pt idx="105">
                  <c:v>49.3</c:v>
                </c:pt>
                <c:pt idx="106">
                  <c:v>49.5</c:v>
                </c:pt>
                <c:pt idx="107">
                  <c:v>49.75</c:v>
                </c:pt>
                <c:pt idx="108">
                  <c:v>50.35</c:v>
                </c:pt>
                <c:pt idx="109">
                  <c:v>51</c:v>
                </c:pt>
                <c:pt idx="110">
                  <c:v>51.25</c:v>
                </c:pt>
                <c:pt idx="111">
                  <c:v>51.5</c:v>
                </c:pt>
                <c:pt idx="112">
                  <c:v>51.7</c:v>
                </c:pt>
                <c:pt idx="113">
                  <c:v>51.9</c:v>
                </c:pt>
                <c:pt idx="114">
                  <c:v>52.6</c:v>
                </c:pt>
                <c:pt idx="115">
                  <c:v>52.8</c:v>
                </c:pt>
                <c:pt idx="116">
                  <c:v>53</c:v>
                </c:pt>
                <c:pt idx="117">
                  <c:v>53.25</c:v>
                </c:pt>
                <c:pt idx="118">
                  <c:v>53.45</c:v>
                </c:pt>
                <c:pt idx="119">
                  <c:v>54.1</c:v>
                </c:pt>
                <c:pt idx="120">
                  <c:v>54.85</c:v>
                </c:pt>
                <c:pt idx="121">
                  <c:v>55.15</c:v>
                </c:pt>
                <c:pt idx="122">
                  <c:v>55.4</c:v>
                </c:pt>
                <c:pt idx="123">
                  <c:v>55.6</c:v>
                </c:pt>
                <c:pt idx="124">
                  <c:v>56.35</c:v>
                </c:pt>
                <c:pt idx="125">
                  <c:v>56.55</c:v>
                </c:pt>
                <c:pt idx="126">
                  <c:v>56.75</c:v>
                </c:pt>
                <c:pt idx="127">
                  <c:v>57</c:v>
                </c:pt>
                <c:pt idx="128">
                  <c:v>57.25</c:v>
                </c:pt>
                <c:pt idx="129">
                  <c:v>57.95</c:v>
                </c:pt>
                <c:pt idx="130">
                  <c:v>58.2</c:v>
                </c:pt>
                <c:pt idx="131">
                  <c:v>58.4</c:v>
                </c:pt>
                <c:pt idx="132">
                  <c:v>58.65</c:v>
                </c:pt>
                <c:pt idx="133">
                  <c:v>58.85</c:v>
                </c:pt>
                <c:pt idx="134">
                  <c:v>59.55</c:v>
                </c:pt>
                <c:pt idx="135">
                  <c:v>59.75</c:v>
                </c:pt>
                <c:pt idx="136">
                  <c:v>59.95</c:v>
                </c:pt>
                <c:pt idx="137">
                  <c:v>60.2</c:v>
                </c:pt>
                <c:pt idx="138">
                  <c:v>60.4</c:v>
                </c:pt>
                <c:pt idx="139">
                  <c:v>61.1</c:v>
                </c:pt>
                <c:pt idx="140">
                  <c:v>61.35</c:v>
                </c:pt>
                <c:pt idx="141">
                  <c:v>61.55</c:v>
                </c:pt>
                <c:pt idx="142">
                  <c:v>61.75</c:v>
                </c:pt>
                <c:pt idx="143">
                  <c:v>62</c:v>
                </c:pt>
                <c:pt idx="144">
                  <c:v>62.65</c:v>
                </c:pt>
                <c:pt idx="145">
                  <c:v>62.9</c:v>
                </c:pt>
                <c:pt idx="146">
                  <c:v>63.1</c:v>
                </c:pt>
                <c:pt idx="147">
                  <c:v>63.35</c:v>
                </c:pt>
                <c:pt idx="148">
                  <c:v>63.55</c:v>
                </c:pt>
                <c:pt idx="149">
                  <c:v>64.05</c:v>
                </c:pt>
                <c:pt idx="150">
                  <c:v>64.95</c:v>
                </c:pt>
                <c:pt idx="151">
                  <c:v>65.2</c:v>
                </c:pt>
                <c:pt idx="152">
                  <c:v>65.400000000000006</c:v>
                </c:pt>
                <c:pt idx="153">
                  <c:v>65.650000000000006</c:v>
                </c:pt>
                <c:pt idx="154">
                  <c:v>65.900000000000006</c:v>
                </c:pt>
                <c:pt idx="155">
                  <c:v>66.599999999999994</c:v>
                </c:pt>
                <c:pt idx="156">
                  <c:v>66.849999999999994</c:v>
                </c:pt>
                <c:pt idx="157">
                  <c:v>67.05</c:v>
                </c:pt>
                <c:pt idx="158">
                  <c:v>67.3</c:v>
                </c:pt>
                <c:pt idx="159">
                  <c:v>67.5</c:v>
                </c:pt>
                <c:pt idx="160">
                  <c:v>68.349999999999994</c:v>
                </c:pt>
                <c:pt idx="161">
                  <c:v>69.2</c:v>
                </c:pt>
                <c:pt idx="162">
                  <c:v>69.45</c:v>
                </c:pt>
                <c:pt idx="163">
                  <c:v>69.7</c:v>
                </c:pt>
                <c:pt idx="164">
                  <c:v>69.95</c:v>
                </c:pt>
                <c:pt idx="165">
                  <c:v>70.5</c:v>
                </c:pt>
                <c:pt idx="166">
                  <c:v>71.5</c:v>
                </c:pt>
                <c:pt idx="167">
                  <c:v>72</c:v>
                </c:pt>
                <c:pt idx="168">
                  <c:v>72.8</c:v>
                </c:pt>
                <c:pt idx="169">
                  <c:v>73.75</c:v>
                </c:pt>
                <c:pt idx="170">
                  <c:v>74.05</c:v>
                </c:pt>
                <c:pt idx="171">
                  <c:v>74.3</c:v>
                </c:pt>
                <c:pt idx="172">
                  <c:v>74.5</c:v>
                </c:pt>
                <c:pt idx="173">
                  <c:v>74.75</c:v>
                </c:pt>
                <c:pt idx="174">
                  <c:v>75.849999999999994</c:v>
                </c:pt>
                <c:pt idx="175">
                  <c:v>76.55</c:v>
                </c:pt>
                <c:pt idx="176">
                  <c:v>76.8</c:v>
                </c:pt>
                <c:pt idx="177">
                  <c:v>77</c:v>
                </c:pt>
                <c:pt idx="178">
                  <c:v>77.25</c:v>
                </c:pt>
                <c:pt idx="179">
                  <c:v>77.55</c:v>
                </c:pt>
                <c:pt idx="180">
                  <c:v>78.599999999999994</c:v>
                </c:pt>
                <c:pt idx="181">
                  <c:v>79.650000000000006</c:v>
                </c:pt>
                <c:pt idx="182">
                  <c:v>80.55</c:v>
                </c:pt>
                <c:pt idx="183">
                  <c:v>80.8</c:v>
                </c:pt>
                <c:pt idx="184">
                  <c:v>81.05</c:v>
                </c:pt>
                <c:pt idx="185">
                  <c:v>81.25</c:v>
                </c:pt>
                <c:pt idx="186">
                  <c:v>81.45</c:v>
                </c:pt>
                <c:pt idx="187">
                  <c:v>82.2</c:v>
                </c:pt>
                <c:pt idx="188">
                  <c:v>82.4</c:v>
                </c:pt>
                <c:pt idx="189">
                  <c:v>82.65</c:v>
                </c:pt>
                <c:pt idx="190">
                  <c:v>82.9</c:v>
                </c:pt>
                <c:pt idx="191">
                  <c:v>83.1</c:v>
                </c:pt>
                <c:pt idx="192">
                  <c:v>83.9</c:v>
                </c:pt>
                <c:pt idx="193">
                  <c:v>84.15</c:v>
                </c:pt>
                <c:pt idx="194">
                  <c:v>84.4</c:v>
                </c:pt>
                <c:pt idx="195">
                  <c:v>84.65</c:v>
                </c:pt>
                <c:pt idx="196">
                  <c:v>84.95</c:v>
                </c:pt>
                <c:pt idx="197">
                  <c:v>85.95</c:v>
                </c:pt>
                <c:pt idx="198">
                  <c:v>87.1</c:v>
                </c:pt>
                <c:pt idx="199">
                  <c:v>87.65</c:v>
                </c:pt>
                <c:pt idx="200">
                  <c:v>88.15</c:v>
                </c:pt>
                <c:pt idx="201">
                  <c:v>88.7</c:v>
                </c:pt>
                <c:pt idx="202">
                  <c:v>89.7</c:v>
                </c:pt>
                <c:pt idx="203">
                  <c:v>89.9</c:v>
                </c:pt>
                <c:pt idx="204">
                  <c:v>90.15</c:v>
                </c:pt>
                <c:pt idx="205">
                  <c:v>90.4</c:v>
                </c:pt>
                <c:pt idx="206">
                  <c:v>90.65</c:v>
                </c:pt>
                <c:pt idx="207">
                  <c:v>91.6</c:v>
                </c:pt>
                <c:pt idx="208">
                  <c:v>92.35</c:v>
                </c:pt>
                <c:pt idx="209">
                  <c:v>92.55</c:v>
                </c:pt>
                <c:pt idx="210">
                  <c:v>92.75</c:v>
                </c:pt>
                <c:pt idx="211">
                  <c:v>93</c:v>
                </c:pt>
                <c:pt idx="212">
                  <c:v>93.25</c:v>
                </c:pt>
                <c:pt idx="213">
                  <c:v>93.95</c:v>
                </c:pt>
                <c:pt idx="214">
                  <c:v>94.15</c:v>
                </c:pt>
                <c:pt idx="215">
                  <c:v>94.45</c:v>
                </c:pt>
                <c:pt idx="216">
                  <c:v>94.7</c:v>
                </c:pt>
                <c:pt idx="217">
                  <c:v>95.05</c:v>
                </c:pt>
                <c:pt idx="218">
                  <c:v>96</c:v>
                </c:pt>
                <c:pt idx="219">
                  <c:v>97.15</c:v>
                </c:pt>
                <c:pt idx="220">
                  <c:v>97.4</c:v>
                </c:pt>
                <c:pt idx="221">
                  <c:v>97.65</c:v>
                </c:pt>
                <c:pt idx="222">
                  <c:v>97.9</c:v>
                </c:pt>
                <c:pt idx="223">
                  <c:v>98.2</c:v>
                </c:pt>
                <c:pt idx="224">
                  <c:v>99.35</c:v>
                </c:pt>
                <c:pt idx="225">
                  <c:v>99.6</c:v>
                </c:pt>
                <c:pt idx="226">
                  <c:v>99.85</c:v>
                </c:pt>
                <c:pt idx="227">
                  <c:v>100.1</c:v>
                </c:pt>
                <c:pt idx="228">
                  <c:v>100.8</c:v>
                </c:pt>
                <c:pt idx="229">
                  <c:v>101.55</c:v>
                </c:pt>
                <c:pt idx="230">
                  <c:v>101.75</c:v>
                </c:pt>
                <c:pt idx="231">
                  <c:v>102.05</c:v>
                </c:pt>
                <c:pt idx="232">
                  <c:v>102.3</c:v>
                </c:pt>
                <c:pt idx="233">
                  <c:v>102.8</c:v>
                </c:pt>
                <c:pt idx="234">
                  <c:v>103.7</c:v>
                </c:pt>
                <c:pt idx="235">
                  <c:v>103.95</c:v>
                </c:pt>
                <c:pt idx="236">
                  <c:v>104.15</c:v>
                </c:pt>
                <c:pt idx="237">
                  <c:v>104.45</c:v>
                </c:pt>
                <c:pt idx="238">
                  <c:v>105.05</c:v>
                </c:pt>
                <c:pt idx="239">
                  <c:v>105.85</c:v>
                </c:pt>
                <c:pt idx="240">
                  <c:v>106.15</c:v>
                </c:pt>
                <c:pt idx="241">
                  <c:v>106.35</c:v>
                </c:pt>
                <c:pt idx="242">
                  <c:v>106.6</c:v>
                </c:pt>
                <c:pt idx="243">
                  <c:v>107.3</c:v>
                </c:pt>
                <c:pt idx="244">
                  <c:v>108.15</c:v>
                </c:pt>
                <c:pt idx="245">
                  <c:v>108.8</c:v>
                </c:pt>
                <c:pt idx="246">
                  <c:v>109.85</c:v>
                </c:pt>
                <c:pt idx="247">
                  <c:v>110.1</c:v>
                </c:pt>
                <c:pt idx="248">
                  <c:v>110.65</c:v>
                </c:pt>
                <c:pt idx="249">
                  <c:v>111.45</c:v>
                </c:pt>
                <c:pt idx="250">
                  <c:v>111.75</c:v>
                </c:pt>
                <c:pt idx="251">
                  <c:v>112</c:v>
                </c:pt>
                <c:pt idx="252">
                  <c:v>112.25</c:v>
                </c:pt>
                <c:pt idx="253">
                  <c:v>112.9</c:v>
                </c:pt>
                <c:pt idx="254">
                  <c:v>113.65</c:v>
                </c:pt>
                <c:pt idx="255">
                  <c:v>113.9</c:v>
                </c:pt>
                <c:pt idx="256">
                  <c:v>114.2</c:v>
                </c:pt>
                <c:pt idx="257">
                  <c:v>114.45</c:v>
                </c:pt>
                <c:pt idx="258">
                  <c:v>114.65</c:v>
                </c:pt>
                <c:pt idx="259">
                  <c:v>115.75</c:v>
                </c:pt>
                <c:pt idx="260">
                  <c:v>116.05</c:v>
                </c:pt>
                <c:pt idx="261">
                  <c:v>116.3</c:v>
                </c:pt>
                <c:pt idx="262">
                  <c:v>116.6</c:v>
                </c:pt>
                <c:pt idx="263">
                  <c:v>117.3</c:v>
                </c:pt>
                <c:pt idx="264">
                  <c:v>117.55</c:v>
                </c:pt>
                <c:pt idx="265">
                  <c:v>117.8</c:v>
                </c:pt>
                <c:pt idx="266">
                  <c:v>118.05</c:v>
                </c:pt>
                <c:pt idx="267">
                  <c:v>118.55</c:v>
                </c:pt>
                <c:pt idx="268">
                  <c:v>119.3</c:v>
                </c:pt>
                <c:pt idx="269">
                  <c:v>120</c:v>
                </c:pt>
                <c:pt idx="270">
                  <c:v>120.25</c:v>
                </c:pt>
                <c:pt idx="271">
                  <c:v>120.8</c:v>
                </c:pt>
                <c:pt idx="272">
                  <c:v>121.6</c:v>
                </c:pt>
                <c:pt idx="273">
                  <c:v>121.85</c:v>
                </c:pt>
                <c:pt idx="274">
                  <c:v>122.1</c:v>
                </c:pt>
                <c:pt idx="275">
                  <c:v>122.4</c:v>
                </c:pt>
                <c:pt idx="276">
                  <c:v>123.15</c:v>
                </c:pt>
                <c:pt idx="277">
                  <c:v>123.85</c:v>
                </c:pt>
                <c:pt idx="278">
                  <c:v>124.1</c:v>
                </c:pt>
                <c:pt idx="279">
                  <c:v>124.35</c:v>
                </c:pt>
                <c:pt idx="280">
                  <c:v>124.6</c:v>
                </c:pt>
                <c:pt idx="281">
                  <c:v>125.3</c:v>
                </c:pt>
                <c:pt idx="282">
                  <c:v>126.1</c:v>
                </c:pt>
                <c:pt idx="283">
                  <c:v>126.35</c:v>
                </c:pt>
                <c:pt idx="284">
                  <c:v>126.6</c:v>
                </c:pt>
                <c:pt idx="285">
                  <c:v>126.85</c:v>
                </c:pt>
                <c:pt idx="286">
                  <c:v>127.2</c:v>
                </c:pt>
                <c:pt idx="287">
                  <c:v>128.35</c:v>
                </c:pt>
                <c:pt idx="288">
                  <c:v>128.6</c:v>
                </c:pt>
                <c:pt idx="289">
                  <c:v>128.80000000000001</c:v>
                </c:pt>
                <c:pt idx="290">
                  <c:v>129.05000000000001</c:v>
                </c:pt>
                <c:pt idx="291">
                  <c:v>129.6</c:v>
                </c:pt>
                <c:pt idx="292">
                  <c:v>130.55000000000001</c:v>
                </c:pt>
                <c:pt idx="293">
                  <c:v>130.80000000000001</c:v>
                </c:pt>
                <c:pt idx="294">
                  <c:v>131.05000000000001</c:v>
                </c:pt>
                <c:pt idx="295">
                  <c:v>131.30000000000001</c:v>
                </c:pt>
                <c:pt idx="296">
                  <c:v>131.55000000000001</c:v>
                </c:pt>
                <c:pt idx="297">
                  <c:v>132.5</c:v>
                </c:pt>
                <c:pt idx="298">
                  <c:v>133.25</c:v>
                </c:pt>
                <c:pt idx="299">
                  <c:v>133.6</c:v>
                </c:pt>
                <c:pt idx="300">
                  <c:v>133.85</c:v>
                </c:pt>
                <c:pt idx="301">
                  <c:v>134.69999999999999</c:v>
                </c:pt>
                <c:pt idx="302">
                  <c:v>134.94999999999999</c:v>
                </c:pt>
                <c:pt idx="303">
                  <c:v>135.19999999999999</c:v>
                </c:pt>
                <c:pt idx="304">
                  <c:v>135.44999999999999</c:v>
                </c:pt>
                <c:pt idx="305">
                  <c:v>136.19999999999999</c:v>
                </c:pt>
                <c:pt idx="306">
                  <c:v>136.5</c:v>
                </c:pt>
                <c:pt idx="307">
                  <c:v>136.75</c:v>
                </c:pt>
                <c:pt idx="308">
                  <c:v>137.05000000000001</c:v>
                </c:pt>
                <c:pt idx="309">
                  <c:v>137.75</c:v>
                </c:pt>
                <c:pt idx="310">
                  <c:v>138</c:v>
                </c:pt>
                <c:pt idx="311">
                  <c:v>138.25</c:v>
                </c:pt>
                <c:pt idx="312">
                  <c:v>138.5</c:v>
                </c:pt>
                <c:pt idx="313">
                  <c:v>139.35</c:v>
                </c:pt>
                <c:pt idx="314">
                  <c:v>140.30000000000001</c:v>
                </c:pt>
                <c:pt idx="315">
                  <c:v>140.55000000000001</c:v>
                </c:pt>
                <c:pt idx="316">
                  <c:v>140.80000000000001</c:v>
                </c:pt>
                <c:pt idx="317">
                  <c:v>141.05000000000001</c:v>
                </c:pt>
                <c:pt idx="318">
                  <c:v>141.80000000000001</c:v>
                </c:pt>
                <c:pt idx="319">
                  <c:v>142.1</c:v>
                </c:pt>
                <c:pt idx="320">
                  <c:v>142.35</c:v>
                </c:pt>
                <c:pt idx="321">
                  <c:v>142.65</c:v>
                </c:pt>
                <c:pt idx="322">
                  <c:v>143.44999999999999</c:v>
                </c:pt>
                <c:pt idx="323">
                  <c:v>143.69999999999999</c:v>
                </c:pt>
                <c:pt idx="324">
                  <c:v>144</c:v>
                </c:pt>
                <c:pt idx="325">
                  <c:v>144.25</c:v>
                </c:pt>
                <c:pt idx="326">
                  <c:v>145</c:v>
                </c:pt>
                <c:pt idx="327">
                  <c:v>145.30000000000001</c:v>
                </c:pt>
                <c:pt idx="328">
                  <c:v>146</c:v>
                </c:pt>
                <c:pt idx="329">
                  <c:v>146.35</c:v>
                </c:pt>
                <c:pt idx="330">
                  <c:v>146.55000000000001</c:v>
                </c:pt>
                <c:pt idx="331">
                  <c:v>146.85</c:v>
                </c:pt>
                <c:pt idx="332">
                  <c:v>147.6</c:v>
                </c:pt>
                <c:pt idx="333">
                  <c:v>147.9</c:v>
                </c:pt>
                <c:pt idx="334">
                  <c:v>148.15</c:v>
                </c:pt>
                <c:pt idx="335">
                  <c:v>148.44999999999999</c:v>
                </c:pt>
                <c:pt idx="336">
                  <c:v>149.15</c:v>
                </c:pt>
                <c:pt idx="337">
                  <c:v>149.4</c:v>
                </c:pt>
                <c:pt idx="338">
                  <c:v>149.65</c:v>
                </c:pt>
                <c:pt idx="339">
                  <c:v>150</c:v>
                </c:pt>
                <c:pt idx="340">
                  <c:v>150.75</c:v>
                </c:pt>
                <c:pt idx="341">
                  <c:v>151</c:v>
                </c:pt>
                <c:pt idx="342">
                  <c:v>151.25</c:v>
                </c:pt>
                <c:pt idx="343">
                  <c:v>151.55000000000001</c:v>
                </c:pt>
                <c:pt idx="344">
                  <c:v>152.15</c:v>
                </c:pt>
                <c:pt idx="345">
                  <c:v>152.94999999999999</c:v>
                </c:pt>
                <c:pt idx="346">
                  <c:v>153.19999999999999</c:v>
                </c:pt>
                <c:pt idx="347">
                  <c:v>153.44999999999999</c:v>
                </c:pt>
                <c:pt idx="348">
                  <c:v>153.80000000000001</c:v>
                </c:pt>
                <c:pt idx="349">
                  <c:v>154.55000000000001</c:v>
                </c:pt>
                <c:pt idx="350">
                  <c:v>154.80000000000001</c:v>
                </c:pt>
                <c:pt idx="351">
                  <c:v>155.05000000000001</c:v>
                </c:pt>
                <c:pt idx="352">
                  <c:v>155.30000000000001</c:v>
                </c:pt>
                <c:pt idx="353">
                  <c:v>156.1</c:v>
                </c:pt>
                <c:pt idx="354">
                  <c:v>156.35</c:v>
                </c:pt>
                <c:pt idx="355">
                  <c:v>156.6</c:v>
                </c:pt>
                <c:pt idx="356">
                  <c:v>156.9</c:v>
                </c:pt>
                <c:pt idx="357">
                  <c:v>157.65</c:v>
                </c:pt>
                <c:pt idx="358">
                  <c:v>157.9</c:v>
                </c:pt>
                <c:pt idx="359">
                  <c:v>158.25</c:v>
                </c:pt>
                <c:pt idx="360">
                  <c:v>158.5</c:v>
                </c:pt>
                <c:pt idx="361">
                  <c:v>159.05000000000001</c:v>
                </c:pt>
                <c:pt idx="362">
                  <c:v>159.94999999999999</c:v>
                </c:pt>
                <c:pt idx="363">
                  <c:v>160.25</c:v>
                </c:pt>
                <c:pt idx="364">
                  <c:v>160.5</c:v>
                </c:pt>
                <c:pt idx="365">
                  <c:v>160.75</c:v>
                </c:pt>
                <c:pt idx="366">
                  <c:v>161.44999999999999</c:v>
                </c:pt>
                <c:pt idx="367">
                  <c:v>162.55000000000001</c:v>
                </c:pt>
                <c:pt idx="368">
                  <c:v>163.6</c:v>
                </c:pt>
                <c:pt idx="369">
                  <c:v>163.85</c:v>
                </c:pt>
                <c:pt idx="370">
                  <c:v>164.45</c:v>
                </c:pt>
                <c:pt idx="371">
                  <c:v>165.5</c:v>
                </c:pt>
                <c:pt idx="372">
                  <c:v>165.8</c:v>
                </c:pt>
                <c:pt idx="373">
                  <c:v>166.1</c:v>
                </c:pt>
                <c:pt idx="374">
                  <c:v>166.35</c:v>
                </c:pt>
                <c:pt idx="375">
                  <c:v>167.05</c:v>
                </c:pt>
                <c:pt idx="376">
                  <c:v>167.35</c:v>
                </c:pt>
                <c:pt idx="377">
                  <c:v>167.65</c:v>
                </c:pt>
                <c:pt idx="378">
                  <c:v>167.95</c:v>
                </c:pt>
                <c:pt idx="379">
                  <c:v>168.75</c:v>
                </c:pt>
                <c:pt idx="380">
                  <c:v>169.05</c:v>
                </c:pt>
                <c:pt idx="381">
                  <c:v>169.35</c:v>
                </c:pt>
                <c:pt idx="382">
                  <c:v>169.6</c:v>
                </c:pt>
                <c:pt idx="383">
                  <c:v>170.4</c:v>
                </c:pt>
                <c:pt idx="384">
                  <c:v>171.3</c:v>
                </c:pt>
                <c:pt idx="385">
                  <c:v>171.6</c:v>
                </c:pt>
                <c:pt idx="386">
                  <c:v>171.85</c:v>
                </c:pt>
                <c:pt idx="387">
                  <c:v>172.15</c:v>
                </c:pt>
                <c:pt idx="388">
                  <c:v>172.65</c:v>
                </c:pt>
                <c:pt idx="389">
                  <c:v>173.3</c:v>
                </c:pt>
                <c:pt idx="390">
                  <c:v>174.15</c:v>
                </c:pt>
                <c:pt idx="391">
                  <c:v>174.45</c:v>
                </c:pt>
                <c:pt idx="392">
                  <c:v>174.75</c:v>
                </c:pt>
                <c:pt idx="393">
                  <c:v>175.05</c:v>
                </c:pt>
                <c:pt idx="394">
                  <c:v>175.6</c:v>
                </c:pt>
                <c:pt idx="395">
                  <c:v>176.5</c:v>
                </c:pt>
                <c:pt idx="396">
                  <c:v>176.75</c:v>
                </c:pt>
                <c:pt idx="397">
                  <c:v>177.05</c:v>
                </c:pt>
                <c:pt idx="398">
                  <c:v>177.35</c:v>
                </c:pt>
                <c:pt idx="399">
                  <c:v>178.05</c:v>
                </c:pt>
                <c:pt idx="400">
                  <c:v>178.4</c:v>
                </c:pt>
                <c:pt idx="401">
                  <c:v>178.65</c:v>
                </c:pt>
                <c:pt idx="402">
                  <c:v>178.95</c:v>
                </c:pt>
                <c:pt idx="403">
                  <c:v>179.65</c:v>
                </c:pt>
                <c:pt idx="404">
                  <c:v>179.9</c:v>
                </c:pt>
                <c:pt idx="405">
                  <c:v>180.2</c:v>
                </c:pt>
                <c:pt idx="406">
                  <c:v>180.45</c:v>
                </c:pt>
                <c:pt idx="407">
                  <c:v>181.2</c:v>
                </c:pt>
                <c:pt idx="408">
                  <c:v>181.5</c:v>
                </c:pt>
                <c:pt idx="409">
                  <c:v>181.8</c:v>
                </c:pt>
                <c:pt idx="410">
                  <c:v>182.1</c:v>
                </c:pt>
                <c:pt idx="411">
                  <c:v>182.85</c:v>
                </c:pt>
                <c:pt idx="412">
                  <c:v>183.15</c:v>
                </c:pt>
                <c:pt idx="413">
                  <c:v>183.45</c:v>
                </c:pt>
                <c:pt idx="414">
                  <c:v>183.8</c:v>
                </c:pt>
                <c:pt idx="415">
                  <c:v>184.5</c:v>
                </c:pt>
                <c:pt idx="416">
                  <c:v>184.8</c:v>
                </c:pt>
                <c:pt idx="417">
                  <c:v>185.1</c:v>
                </c:pt>
                <c:pt idx="418">
                  <c:v>185.35</c:v>
                </c:pt>
                <c:pt idx="419">
                  <c:v>186.1</c:v>
                </c:pt>
                <c:pt idx="420">
                  <c:v>186.35</c:v>
                </c:pt>
                <c:pt idx="421">
                  <c:v>186.65</c:v>
                </c:pt>
                <c:pt idx="422">
                  <c:v>186.9</c:v>
                </c:pt>
                <c:pt idx="423">
                  <c:v>187.7</c:v>
                </c:pt>
                <c:pt idx="424">
                  <c:v>188</c:v>
                </c:pt>
                <c:pt idx="425">
                  <c:v>188.3</c:v>
                </c:pt>
                <c:pt idx="426">
                  <c:v>188.6</c:v>
                </c:pt>
                <c:pt idx="427">
                  <c:v>189.35</c:v>
                </c:pt>
                <c:pt idx="428">
                  <c:v>189.65</c:v>
                </c:pt>
                <c:pt idx="429">
                  <c:v>189.9</c:v>
                </c:pt>
                <c:pt idx="430">
                  <c:v>190.2</c:v>
                </c:pt>
                <c:pt idx="431">
                  <c:v>190.95</c:v>
                </c:pt>
                <c:pt idx="432">
                  <c:v>191.25</c:v>
                </c:pt>
                <c:pt idx="433">
                  <c:v>191.55</c:v>
                </c:pt>
                <c:pt idx="434">
                  <c:v>191.85</c:v>
                </c:pt>
                <c:pt idx="435">
                  <c:v>192.6</c:v>
                </c:pt>
                <c:pt idx="436">
                  <c:v>192.9</c:v>
                </c:pt>
                <c:pt idx="437">
                  <c:v>193.25</c:v>
                </c:pt>
                <c:pt idx="438">
                  <c:v>193.5</c:v>
                </c:pt>
                <c:pt idx="439">
                  <c:v>194.3</c:v>
                </c:pt>
                <c:pt idx="440">
                  <c:v>194.6</c:v>
                </c:pt>
                <c:pt idx="441">
                  <c:v>194.9</c:v>
                </c:pt>
                <c:pt idx="442">
                  <c:v>195.2</c:v>
                </c:pt>
                <c:pt idx="443">
                  <c:v>195.95</c:v>
                </c:pt>
                <c:pt idx="444">
                  <c:v>196.25</c:v>
                </c:pt>
                <c:pt idx="445">
                  <c:v>196.55</c:v>
                </c:pt>
                <c:pt idx="446">
                  <c:v>196.85</c:v>
                </c:pt>
                <c:pt idx="447">
                  <c:v>197.65</c:v>
                </c:pt>
                <c:pt idx="448">
                  <c:v>197.95</c:v>
                </c:pt>
                <c:pt idx="449">
                  <c:v>198.3</c:v>
                </c:pt>
                <c:pt idx="450">
                  <c:v>198.6</c:v>
                </c:pt>
                <c:pt idx="451">
                  <c:v>199.35</c:v>
                </c:pt>
                <c:pt idx="452">
                  <c:v>199.7</c:v>
                </c:pt>
                <c:pt idx="453">
                  <c:v>199.95</c:v>
                </c:pt>
                <c:pt idx="454">
                  <c:v>200.4</c:v>
                </c:pt>
                <c:pt idx="455">
                  <c:v>201.65</c:v>
                </c:pt>
                <c:pt idx="456">
                  <c:v>202.3</c:v>
                </c:pt>
                <c:pt idx="457">
                  <c:v>203.3</c:v>
                </c:pt>
                <c:pt idx="458">
                  <c:v>204.1</c:v>
                </c:pt>
                <c:pt idx="459">
                  <c:v>205.2</c:v>
                </c:pt>
                <c:pt idx="460">
                  <c:v>205.55</c:v>
                </c:pt>
                <c:pt idx="461">
                  <c:v>205.95</c:v>
                </c:pt>
                <c:pt idx="462">
                  <c:v>206.9</c:v>
                </c:pt>
                <c:pt idx="463">
                  <c:v>207.35</c:v>
                </c:pt>
                <c:pt idx="464">
                  <c:v>207.65</c:v>
                </c:pt>
                <c:pt idx="465">
                  <c:v>208.5</c:v>
                </c:pt>
                <c:pt idx="466">
                  <c:v>209.55</c:v>
                </c:pt>
                <c:pt idx="467">
                  <c:v>210.3</c:v>
                </c:pt>
                <c:pt idx="468">
                  <c:v>211.35</c:v>
                </c:pt>
                <c:pt idx="469">
                  <c:v>211.9</c:v>
                </c:pt>
                <c:pt idx="470">
                  <c:v>212.7</c:v>
                </c:pt>
                <c:pt idx="471">
                  <c:v>213.2</c:v>
                </c:pt>
                <c:pt idx="472">
                  <c:v>213.55</c:v>
                </c:pt>
                <c:pt idx="473">
                  <c:v>214.3</c:v>
                </c:pt>
                <c:pt idx="474">
                  <c:v>214.75</c:v>
                </c:pt>
                <c:pt idx="475">
                  <c:v>215.2</c:v>
                </c:pt>
                <c:pt idx="476">
                  <c:v>216.75</c:v>
                </c:pt>
                <c:pt idx="477">
                  <c:v>217.25</c:v>
                </c:pt>
                <c:pt idx="478">
                  <c:v>218.05</c:v>
                </c:pt>
                <c:pt idx="479">
                  <c:v>218.65</c:v>
                </c:pt>
                <c:pt idx="480">
                  <c:v>219.15</c:v>
                </c:pt>
                <c:pt idx="481">
                  <c:v>220.3</c:v>
                </c:pt>
                <c:pt idx="482">
                  <c:v>220.6</c:v>
                </c:pt>
                <c:pt idx="483">
                  <c:v>220.9</c:v>
                </c:pt>
                <c:pt idx="484">
                  <c:v>221.2</c:v>
                </c:pt>
                <c:pt idx="485">
                  <c:v>221.9</c:v>
                </c:pt>
                <c:pt idx="486">
                  <c:v>222.25</c:v>
                </c:pt>
                <c:pt idx="487">
                  <c:v>222.55</c:v>
                </c:pt>
                <c:pt idx="488">
                  <c:v>223.45</c:v>
                </c:pt>
                <c:pt idx="489">
                  <c:v>223.9</c:v>
                </c:pt>
                <c:pt idx="490">
                  <c:v>224.9</c:v>
                </c:pt>
                <c:pt idx="491">
                  <c:v>225.4</c:v>
                </c:pt>
                <c:pt idx="492">
                  <c:v>225.7</c:v>
                </c:pt>
                <c:pt idx="493">
                  <c:v>226.45</c:v>
                </c:pt>
                <c:pt idx="494">
                  <c:v>226.7</c:v>
                </c:pt>
                <c:pt idx="495">
                  <c:v>227.05</c:v>
                </c:pt>
                <c:pt idx="496">
                  <c:v>227.35</c:v>
                </c:pt>
                <c:pt idx="497">
                  <c:v>228.25</c:v>
                </c:pt>
                <c:pt idx="498">
                  <c:v>228.55</c:v>
                </c:pt>
                <c:pt idx="499">
                  <c:v>228.85</c:v>
                </c:pt>
                <c:pt idx="500">
                  <c:v>229.25</c:v>
                </c:pt>
                <c:pt idx="501">
                  <c:v>230.5</c:v>
                </c:pt>
                <c:pt idx="502">
                  <c:v>230.85</c:v>
                </c:pt>
                <c:pt idx="503">
                  <c:v>231.15</c:v>
                </c:pt>
                <c:pt idx="504">
                  <c:v>231.45</c:v>
                </c:pt>
                <c:pt idx="505">
                  <c:v>232.55</c:v>
                </c:pt>
                <c:pt idx="506">
                  <c:v>232.95</c:v>
                </c:pt>
                <c:pt idx="507">
                  <c:v>233.45</c:v>
                </c:pt>
                <c:pt idx="508">
                  <c:v>234.25</c:v>
                </c:pt>
                <c:pt idx="509">
                  <c:v>234.55</c:v>
                </c:pt>
                <c:pt idx="510">
                  <c:v>234.85</c:v>
                </c:pt>
                <c:pt idx="511">
                  <c:v>235.15</c:v>
                </c:pt>
                <c:pt idx="512">
                  <c:v>235.95</c:v>
                </c:pt>
                <c:pt idx="513">
                  <c:v>236.25</c:v>
                </c:pt>
                <c:pt idx="514">
                  <c:v>236.55</c:v>
                </c:pt>
                <c:pt idx="515">
                  <c:v>236.85</c:v>
                </c:pt>
                <c:pt idx="516">
                  <c:v>237.6</c:v>
                </c:pt>
                <c:pt idx="517">
                  <c:v>237.9</c:v>
                </c:pt>
                <c:pt idx="518">
                  <c:v>238.25</c:v>
                </c:pt>
                <c:pt idx="519">
                  <c:v>238.5</c:v>
                </c:pt>
                <c:pt idx="520">
                  <c:v>239.2</c:v>
                </c:pt>
                <c:pt idx="521">
                  <c:v>239.55</c:v>
                </c:pt>
                <c:pt idx="522">
                  <c:v>239.9</c:v>
                </c:pt>
                <c:pt idx="523">
                  <c:v>240.2</c:v>
                </c:pt>
                <c:pt idx="524">
                  <c:v>241.35</c:v>
                </c:pt>
                <c:pt idx="525">
                  <c:v>241.65</c:v>
                </c:pt>
                <c:pt idx="526">
                  <c:v>241.95</c:v>
                </c:pt>
                <c:pt idx="527">
                  <c:v>242.25</c:v>
                </c:pt>
                <c:pt idx="528">
                  <c:v>243.35</c:v>
                </c:pt>
                <c:pt idx="529">
                  <c:v>243.7</c:v>
                </c:pt>
                <c:pt idx="530">
                  <c:v>243.95</c:v>
                </c:pt>
                <c:pt idx="531">
                  <c:v>244.3</c:v>
                </c:pt>
                <c:pt idx="532">
                  <c:v>245.1</c:v>
                </c:pt>
                <c:pt idx="533">
                  <c:v>245.4</c:v>
                </c:pt>
                <c:pt idx="534">
                  <c:v>245.7</c:v>
                </c:pt>
                <c:pt idx="535">
                  <c:v>246.05</c:v>
                </c:pt>
                <c:pt idx="536">
                  <c:v>246.8</c:v>
                </c:pt>
                <c:pt idx="537">
                  <c:v>247.2</c:v>
                </c:pt>
                <c:pt idx="538">
                  <c:v>247.5</c:v>
                </c:pt>
                <c:pt idx="539">
                  <c:v>248.05</c:v>
                </c:pt>
                <c:pt idx="540">
                  <c:v>249.05</c:v>
                </c:pt>
                <c:pt idx="541">
                  <c:v>249.4</c:v>
                </c:pt>
                <c:pt idx="542">
                  <c:v>249.7</c:v>
                </c:pt>
                <c:pt idx="543">
                  <c:v>250</c:v>
                </c:pt>
                <c:pt idx="544">
                  <c:v>250.85</c:v>
                </c:pt>
                <c:pt idx="545">
                  <c:v>251.2</c:v>
                </c:pt>
                <c:pt idx="546">
                  <c:v>251.6</c:v>
                </c:pt>
                <c:pt idx="547">
                  <c:v>252.5</c:v>
                </c:pt>
                <c:pt idx="548">
                  <c:v>252.95</c:v>
                </c:pt>
                <c:pt idx="549">
                  <c:v>253.3</c:v>
                </c:pt>
                <c:pt idx="550">
                  <c:v>254.05</c:v>
                </c:pt>
                <c:pt idx="551">
                  <c:v>255.2</c:v>
                </c:pt>
                <c:pt idx="552">
                  <c:v>255.55</c:v>
                </c:pt>
                <c:pt idx="553">
                  <c:v>255.85</c:v>
                </c:pt>
                <c:pt idx="554">
                  <c:v>256.89999999999998</c:v>
                </c:pt>
                <c:pt idx="555">
                  <c:v>257.64999999999998</c:v>
                </c:pt>
                <c:pt idx="556">
                  <c:v>257.95</c:v>
                </c:pt>
                <c:pt idx="557">
                  <c:v>258.3</c:v>
                </c:pt>
                <c:pt idx="558">
                  <c:v>258.60000000000002</c:v>
                </c:pt>
                <c:pt idx="559">
                  <c:v>259.39999999999998</c:v>
                </c:pt>
                <c:pt idx="560">
                  <c:v>259.75</c:v>
                </c:pt>
                <c:pt idx="561">
                  <c:v>260.05</c:v>
                </c:pt>
                <c:pt idx="562">
                  <c:v>260.5</c:v>
                </c:pt>
                <c:pt idx="563">
                  <c:v>261.35000000000002</c:v>
                </c:pt>
                <c:pt idx="564">
                  <c:v>262.25</c:v>
                </c:pt>
                <c:pt idx="565">
                  <c:v>262.64999999999998</c:v>
                </c:pt>
                <c:pt idx="566">
                  <c:v>263</c:v>
                </c:pt>
                <c:pt idx="567">
                  <c:v>263.85000000000002</c:v>
                </c:pt>
                <c:pt idx="568">
                  <c:v>264.25</c:v>
                </c:pt>
                <c:pt idx="569">
                  <c:v>264.55</c:v>
                </c:pt>
                <c:pt idx="570">
                  <c:v>265.10000000000002</c:v>
                </c:pt>
                <c:pt idx="571">
                  <c:v>266</c:v>
                </c:pt>
                <c:pt idx="572">
                  <c:v>266.39999999999998</c:v>
                </c:pt>
                <c:pt idx="573">
                  <c:v>266.75</c:v>
                </c:pt>
                <c:pt idx="574">
                  <c:v>267.45</c:v>
                </c:pt>
                <c:pt idx="575">
                  <c:v>268.5</c:v>
                </c:pt>
                <c:pt idx="576">
                  <c:v>268.85000000000002</c:v>
                </c:pt>
                <c:pt idx="577">
                  <c:v>269.2</c:v>
                </c:pt>
                <c:pt idx="578">
                  <c:v>269.55</c:v>
                </c:pt>
                <c:pt idx="579">
                  <c:v>270.60000000000002</c:v>
                </c:pt>
                <c:pt idx="580">
                  <c:v>271.05</c:v>
                </c:pt>
                <c:pt idx="581">
                  <c:v>271.35000000000002</c:v>
                </c:pt>
                <c:pt idx="582">
                  <c:v>272.35000000000002</c:v>
                </c:pt>
                <c:pt idx="583">
                  <c:v>272.7</c:v>
                </c:pt>
                <c:pt idx="584">
                  <c:v>273.05</c:v>
                </c:pt>
                <c:pt idx="585">
                  <c:v>273.8</c:v>
                </c:pt>
                <c:pt idx="586">
                  <c:v>274.14999999999998</c:v>
                </c:pt>
                <c:pt idx="587">
                  <c:v>274.45</c:v>
                </c:pt>
                <c:pt idx="588">
                  <c:v>274.8</c:v>
                </c:pt>
                <c:pt idx="589">
                  <c:v>275.89999999999998</c:v>
                </c:pt>
                <c:pt idx="590">
                  <c:v>276.2</c:v>
                </c:pt>
                <c:pt idx="591">
                  <c:v>276.5</c:v>
                </c:pt>
                <c:pt idx="592">
                  <c:v>276.85000000000002</c:v>
                </c:pt>
                <c:pt idx="593">
                  <c:v>277.60000000000002</c:v>
                </c:pt>
                <c:pt idx="594">
                  <c:v>277.95</c:v>
                </c:pt>
                <c:pt idx="595">
                  <c:v>278.25</c:v>
                </c:pt>
                <c:pt idx="596">
                  <c:v>278.60000000000002</c:v>
                </c:pt>
                <c:pt idx="597">
                  <c:v>279.39999999999998</c:v>
                </c:pt>
                <c:pt idx="598">
                  <c:v>279.7</c:v>
                </c:pt>
                <c:pt idx="599">
                  <c:v>280</c:v>
                </c:pt>
                <c:pt idx="600">
                  <c:v>280.3</c:v>
                </c:pt>
                <c:pt idx="601">
                  <c:v>281.10000000000002</c:v>
                </c:pt>
                <c:pt idx="602">
                  <c:v>281.39999999999998</c:v>
                </c:pt>
                <c:pt idx="603">
                  <c:v>281.75</c:v>
                </c:pt>
                <c:pt idx="604">
                  <c:v>282.10000000000002</c:v>
                </c:pt>
                <c:pt idx="605">
                  <c:v>282.85000000000002</c:v>
                </c:pt>
                <c:pt idx="606">
                  <c:v>283.2</c:v>
                </c:pt>
                <c:pt idx="607">
                  <c:v>283.5</c:v>
                </c:pt>
                <c:pt idx="608">
                  <c:v>284.39999999999998</c:v>
                </c:pt>
                <c:pt idx="609">
                  <c:v>285.10000000000002</c:v>
                </c:pt>
                <c:pt idx="610">
                  <c:v>285.45</c:v>
                </c:pt>
                <c:pt idx="611">
                  <c:v>285.75</c:v>
                </c:pt>
                <c:pt idx="612">
                  <c:v>286.2</c:v>
                </c:pt>
                <c:pt idx="613">
                  <c:v>287.2</c:v>
                </c:pt>
                <c:pt idx="614">
                  <c:v>287.5</c:v>
                </c:pt>
                <c:pt idx="615">
                  <c:v>287.85000000000002</c:v>
                </c:pt>
                <c:pt idx="616">
                  <c:v>288.25</c:v>
                </c:pt>
                <c:pt idx="617">
                  <c:v>289.45</c:v>
                </c:pt>
                <c:pt idx="618">
                  <c:v>289.75</c:v>
                </c:pt>
                <c:pt idx="619">
                  <c:v>290.10000000000002</c:v>
                </c:pt>
                <c:pt idx="620">
                  <c:v>290.39999999999998</c:v>
                </c:pt>
                <c:pt idx="621">
                  <c:v>291.14999999999998</c:v>
                </c:pt>
                <c:pt idx="622">
                  <c:v>291.55</c:v>
                </c:pt>
                <c:pt idx="623">
                  <c:v>291.85000000000002</c:v>
                </c:pt>
                <c:pt idx="624">
                  <c:v>292.45</c:v>
                </c:pt>
                <c:pt idx="625">
                  <c:v>293.45</c:v>
                </c:pt>
                <c:pt idx="626">
                  <c:v>293.8</c:v>
                </c:pt>
                <c:pt idx="627">
                  <c:v>294.10000000000002</c:v>
                </c:pt>
                <c:pt idx="628">
                  <c:v>294.75</c:v>
                </c:pt>
                <c:pt idx="629">
                  <c:v>295.7</c:v>
                </c:pt>
                <c:pt idx="630">
                  <c:v>296</c:v>
                </c:pt>
                <c:pt idx="631">
                  <c:v>296.35000000000002</c:v>
                </c:pt>
                <c:pt idx="632">
                  <c:v>297.3</c:v>
                </c:pt>
                <c:pt idx="633">
                  <c:v>298.45</c:v>
                </c:pt>
                <c:pt idx="634">
                  <c:v>298.75</c:v>
                </c:pt>
                <c:pt idx="635">
                  <c:v>299.10000000000002</c:v>
                </c:pt>
                <c:pt idx="636">
                  <c:v>299.60000000000002</c:v>
                </c:pt>
                <c:pt idx="637">
                  <c:v>300.60000000000002</c:v>
                </c:pt>
                <c:pt idx="638">
                  <c:v>300.95</c:v>
                </c:pt>
                <c:pt idx="639">
                  <c:v>301.3</c:v>
                </c:pt>
                <c:pt idx="640">
                  <c:v>302.10000000000002</c:v>
                </c:pt>
                <c:pt idx="641">
                  <c:v>302.45</c:v>
                </c:pt>
                <c:pt idx="642">
                  <c:v>302.75</c:v>
                </c:pt>
                <c:pt idx="643">
                  <c:v>303.5</c:v>
                </c:pt>
                <c:pt idx="644">
                  <c:v>304.3</c:v>
                </c:pt>
                <c:pt idx="645">
                  <c:v>304.64999999999998</c:v>
                </c:pt>
                <c:pt idx="646">
                  <c:v>305</c:v>
                </c:pt>
                <c:pt idx="647">
                  <c:v>305.45</c:v>
                </c:pt>
                <c:pt idx="648">
                  <c:v>306.60000000000002</c:v>
                </c:pt>
                <c:pt idx="649">
                  <c:v>306.95</c:v>
                </c:pt>
                <c:pt idx="650">
                  <c:v>307.3</c:v>
                </c:pt>
                <c:pt idx="651">
                  <c:v>308.14999999999998</c:v>
                </c:pt>
                <c:pt idx="652">
                  <c:v>308.5</c:v>
                </c:pt>
                <c:pt idx="653">
                  <c:v>308.85000000000002</c:v>
                </c:pt>
                <c:pt idx="654">
                  <c:v>309.64999999999998</c:v>
                </c:pt>
                <c:pt idx="655">
                  <c:v>310</c:v>
                </c:pt>
                <c:pt idx="656">
                  <c:v>310.3</c:v>
                </c:pt>
                <c:pt idx="657">
                  <c:v>310.7</c:v>
                </c:pt>
                <c:pt idx="658">
                  <c:v>311.7</c:v>
                </c:pt>
                <c:pt idx="659">
                  <c:v>312.55</c:v>
                </c:pt>
                <c:pt idx="660">
                  <c:v>313.3</c:v>
                </c:pt>
                <c:pt idx="661">
                  <c:v>314.35000000000002</c:v>
                </c:pt>
                <c:pt idx="662">
                  <c:v>314.7</c:v>
                </c:pt>
                <c:pt idx="663">
                  <c:v>315.05</c:v>
                </c:pt>
                <c:pt idx="664">
                  <c:v>315.85000000000002</c:v>
                </c:pt>
                <c:pt idx="665">
                  <c:v>316.2</c:v>
                </c:pt>
                <c:pt idx="666">
                  <c:v>316.55</c:v>
                </c:pt>
                <c:pt idx="667">
                  <c:v>317.05</c:v>
                </c:pt>
                <c:pt idx="668">
                  <c:v>317.75</c:v>
                </c:pt>
                <c:pt idx="669">
                  <c:v>318.75</c:v>
                </c:pt>
                <c:pt idx="670">
                  <c:v>319.05</c:v>
                </c:pt>
                <c:pt idx="671">
                  <c:v>319.45</c:v>
                </c:pt>
                <c:pt idx="672">
                  <c:v>320.25</c:v>
                </c:pt>
                <c:pt idx="673">
                  <c:v>320.60000000000002</c:v>
                </c:pt>
                <c:pt idx="674">
                  <c:v>321.05</c:v>
                </c:pt>
                <c:pt idx="675">
                  <c:v>321.55</c:v>
                </c:pt>
                <c:pt idx="676">
                  <c:v>322.60000000000002</c:v>
                </c:pt>
                <c:pt idx="677">
                  <c:v>322.95</c:v>
                </c:pt>
                <c:pt idx="678">
                  <c:v>323.3</c:v>
                </c:pt>
                <c:pt idx="679">
                  <c:v>323.89999999999998</c:v>
                </c:pt>
                <c:pt idx="680">
                  <c:v>324.8</c:v>
                </c:pt>
                <c:pt idx="681">
                  <c:v>325.14999999999998</c:v>
                </c:pt>
                <c:pt idx="682">
                  <c:v>325.5</c:v>
                </c:pt>
                <c:pt idx="683">
                  <c:v>326.35000000000002</c:v>
                </c:pt>
                <c:pt idx="684">
                  <c:v>327.10000000000002</c:v>
                </c:pt>
                <c:pt idx="685">
                  <c:v>328</c:v>
                </c:pt>
                <c:pt idx="686">
                  <c:v>328.35</c:v>
                </c:pt>
                <c:pt idx="687">
                  <c:v>328.7</c:v>
                </c:pt>
                <c:pt idx="688">
                  <c:v>329.5</c:v>
                </c:pt>
                <c:pt idx="689">
                  <c:v>329.85</c:v>
                </c:pt>
                <c:pt idx="690">
                  <c:v>330.2</c:v>
                </c:pt>
                <c:pt idx="691">
                  <c:v>331.1</c:v>
                </c:pt>
                <c:pt idx="692">
                  <c:v>331.4</c:v>
                </c:pt>
                <c:pt idx="693">
                  <c:v>331.8</c:v>
                </c:pt>
                <c:pt idx="694">
                  <c:v>332.7</c:v>
                </c:pt>
                <c:pt idx="695">
                  <c:v>333.6</c:v>
                </c:pt>
                <c:pt idx="696">
                  <c:v>334.45</c:v>
                </c:pt>
                <c:pt idx="697">
                  <c:v>335.4</c:v>
                </c:pt>
                <c:pt idx="698">
                  <c:v>335.7</c:v>
                </c:pt>
                <c:pt idx="699">
                  <c:v>336.05</c:v>
                </c:pt>
                <c:pt idx="700">
                  <c:v>336.65</c:v>
                </c:pt>
                <c:pt idx="701">
                  <c:v>337.7</c:v>
                </c:pt>
                <c:pt idx="702">
                  <c:v>338.1</c:v>
                </c:pt>
                <c:pt idx="703">
                  <c:v>338.4</c:v>
                </c:pt>
                <c:pt idx="704">
                  <c:v>339.2</c:v>
                </c:pt>
                <c:pt idx="705">
                  <c:v>340</c:v>
                </c:pt>
                <c:pt idx="706">
                  <c:v>340.35</c:v>
                </c:pt>
                <c:pt idx="707">
                  <c:v>340.7</c:v>
                </c:pt>
                <c:pt idx="708">
                  <c:v>341.7</c:v>
                </c:pt>
                <c:pt idx="709">
                  <c:v>342.6</c:v>
                </c:pt>
                <c:pt idx="710">
                  <c:v>343.6</c:v>
                </c:pt>
                <c:pt idx="711">
                  <c:v>343.95</c:v>
                </c:pt>
                <c:pt idx="712">
                  <c:v>344.3</c:v>
                </c:pt>
                <c:pt idx="713">
                  <c:v>345.1</c:v>
                </c:pt>
                <c:pt idx="714">
                  <c:v>345.45</c:v>
                </c:pt>
                <c:pt idx="715">
                  <c:v>345.85</c:v>
                </c:pt>
                <c:pt idx="716">
                  <c:v>346.55</c:v>
                </c:pt>
                <c:pt idx="717">
                  <c:v>347.35</c:v>
                </c:pt>
                <c:pt idx="718">
                  <c:v>347.65</c:v>
                </c:pt>
                <c:pt idx="719">
                  <c:v>348</c:v>
                </c:pt>
                <c:pt idx="720">
                  <c:v>348.4</c:v>
                </c:pt>
                <c:pt idx="721">
                  <c:v>349.5</c:v>
                </c:pt>
                <c:pt idx="722">
                  <c:v>349.85</c:v>
                </c:pt>
                <c:pt idx="723">
                  <c:v>350.2</c:v>
                </c:pt>
                <c:pt idx="724">
                  <c:v>350.75</c:v>
                </c:pt>
                <c:pt idx="725">
                  <c:v>351.85</c:v>
                </c:pt>
                <c:pt idx="726">
                  <c:v>352.2</c:v>
                </c:pt>
                <c:pt idx="727">
                  <c:v>352.55</c:v>
                </c:pt>
                <c:pt idx="728">
                  <c:v>353.55</c:v>
                </c:pt>
                <c:pt idx="729">
                  <c:v>354.45</c:v>
                </c:pt>
                <c:pt idx="730">
                  <c:v>354.85</c:v>
                </c:pt>
                <c:pt idx="731">
                  <c:v>355.2</c:v>
                </c:pt>
                <c:pt idx="732">
                  <c:v>356.05</c:v>
                </c:pt>
                <c:pt idx="733">
                  <c:v>356.4</c:v>
                </c:pt>
                <c:pt idx="734">
                  <c:v>356.75</c:v>
                </c:pt>
                <c:pt idx="735">
                  <c:v>357.55</c:v>
                </c:pt>
                <c:pt idx="736">
                  <c:v>357.9</c:v>
                </c:pt>
                <c:pt idx="737">
                  <c:v>358.25</c:v>
                </c:pt>
                <c:pt idx="738">
                  <c:v>358.95</c:v>
                </c:pt>
                <c:pt idx="739">
                  <c:v>359.75</c:v>
                </c:pt>
                <c:pt idx="740">
                  <c:v>360.2</c:v>
                </c:pt>
                <c:pt idx="741">
                  <c:v>360.6</c:v>
                </c:pt>
                <c:pt idx="742">
                  <c:v>361.4</c:v>
                </c:pt>
                <c:pt idx="743">
                  <c:v>361.75</c:v>
                </c:pt>
                <c:pt idx="744">
                  <c:v>362.15</c:v>
                </c:pt>
                <c:pt idx="745">
                  <c:v>363</c:v>
                </c:pt>
                <c:pt idx="746">
                  <c:v>363.35</c:v>
                </c:pt>
                <c:pt idx="747">
                  <c:v>363.7</c:v>
                </c:pt>
                <c:pt idx="748">
                  <c:v>364.55</c:v>
                </c:pt>
                <c:pt idx="749">
                  <c:v>364.9</c:v>
                </c:pt>
                <c:pt idx="750">
                  <c:v>365.25</c:v>
                </c:pt>
                <c:pt idx="751">
                  <c:v>365.95</c:v>
                </c:pt>
                <c:pt idx="752">
                  <c:v>366.75</c:v>
                </c:pt>
                <c:pt idx="753">
                  <c:v>367.15</c:v>
                </c:pt>
                <c:pt idx="754">
                  <c:v>367.45</c:v>
                </c:pt>
                <c:pt idx="755">
                  <c:v>368.25</c:v>
                </c:pt>
                <c:pt idx="756">
                  <c:v>369.1</c:v>
                </c:pt>
                <c:pt idx="757">
                  <c:v>369.4</c:v>
                </c:pt>
                <c:pt idx="758">
                  <c:v>369.8</c:v>
                </c:pt>
                <c:pt idx="759">
                  <c:v>370.65</c:v>
                </c:pt>
                <c:pt idx="760">
                  <c:v>371.05</c:v>
                </c:pt>
                <c:pt idx="761">
                  <c:v>371.85</c:v>
                </c:pt>
                <c:pt idx="762">
                  <c:v>372.2</c:v>
                </c:pt>
                <c:pt idx="763">
                  <c:v>372.6</c:v>
                </c:pt>
                <c:pt idx="764">
                  <c:v>373.4</c:v>
                </c:pt>
                <c:pt idx="765">
                  <c:v>373.8</c:v>
                </c:pt>
                <c:pt idx="766">
                  <c:v>374.15</c:v>
                </c:pt>
                <c:pt idx="767">
                  <c:v>374.75</c:v>
                </c:pt>
                <c:pt idx="768">
                  <c:v>375.8</c:v>
                </c:pt>
                <c:pt idx="769">
                  <c:v>376.15</c:v>
                </c:pt>
                <c:pt idx="770">
                  <c:v>376.5</c:v>
                </c:pt>
                <c:pt idx="771">
                  <c:v>377.15</c:v>
                </c:pt>
                <c:pt idx="772">
                  <c:v>378.15</c:v>
                </c:pt>
                <c:pt idx="773">
                  <c:v>378.5</c:v>
                </c:pt>
                <c:pt idx="774">
                  <c:v>378.9</c:v>
                </c:pt>
                <c:pt idx="775">
                  <c:v>379.7</c:v>
                </c:pt>
                <c:pt idx="776">
                  <c:v>380.05</c:v>
                </c:pt>
                <c:pt idx="777">
                  <c:v>380.45</c:v>
                </c:pt>
                <c:pt idx="778">
                  <c:v>381.35</c:v>
                </c:pt>
                <c:pt idx="779">
                  <c:v>381.75</c:v>
                </c:pt>
                <c:pt idx="780">
                  <c:v>382.05</c:v>
                </c:pt>
                <c:pt idx="781">
                  <c:v>382.9</c:v>
                </c:pt>
                <c:pt idx="782">
                  <c:v>383.25</c:v>
                </c:pt>
                <c:pt idx="783">
                  <c:v>383.65</c:v>
                </c:pt>
                <c:pt idx="784">
                  <c:v>384.45</c:v>
                </c:pt>
                <c:pt idx="785">
                  <c:v>385.4</c:v>
                </c:pt>
                <c:pt idx="786">
                  <c:v>386.3</c:v>
                </c:pt>
                <c:pt idx="787">
                  <c:v>386.7</c:v>
                </c:pt>
                <c:pt idx="788">
                  <c:v>387.05</c:v>
                </c:pt>
                <c:pt idx="789">
                  <c:v>387.95</c:v>
                </c:pt>
                <c:pt idx="790">
                  <c:v>388.3</c:v>
                </c:pt>
                <c:pt idx="791">
                  <c:v>388.65</c:v>
                </c:pt>
                <c:pt idx="792">
                  <c:v>389.5</c:v>
                </c:pt>
                <c:pt idx="793">
                  <c:v>389.9</c:v>
                </c:pt>
                <c:pt idx="794">
                  <c:v>390.25</c:v>
                </c:pt>
                <c:pt idx="795">
                  <c:v>391.1</c:v>
                </c:pt>
                <c:pt idx="796">
                  <c:v>391.55</c:v>
                </c:pt>
                <c:pt idx="797">
                  <c:v>392</c:v>
                </c:pt>
                <c:pt idx="798">
                  <c:v>393</c:v>
                </c:pt>
                <c:pt idx="799">
                  <c:v>393.4</c:v>
                </c:pt>
                <c:pt idx="800">
                  <c:v>393.8</c:v>
                </c:pt>
                <c:pt idx="801">
                  <c:v>394.55</c:v>
                </c:pt>
                <c:pt idx="802">
                  <c:v>395</c:v>
                </c:pt>
                <c:pt idx="803">
                  <c:v>395.4</c:v>
                </c:pt>
                <c:pt idx="804">
                  <c:v>396.25</c:v>
                </c:pt>
                <c:pt idx="805">
                  <c:v>396.65</c:v>
                </c:pt>
                <c:pt idx="806">
                  <c:v>397</c:v>
                </c:pt>
                <c:pt idx="807">
                  <c:v>397.9</c:v>
                </c:pt>
                <c:pt idx="808">
                  <c:v>398.25</c:v>
                </c:pt>
                <c:pt idx="809">
                  <c:v>398.6</c:v>
                </c:pt>
                <c:pt idx="810">
                  <c:v>399.5</c:v>
                </c:pt>
                <c:pt idx="811">
                  <c:v>399.9</c:v>
                </c:pt>
                <c:pt idx="812">
                  <c:v>400.25</c:v>
                </c:pt>
                <c:pt idx="813">
                  <c:v>401.15</c:v>
                </c:pt>
                <c:pt idx="814">
                  <c:v>401.5</c:v>
                </c:pt>
                <c:pt idx="815">
                  <c:v>401.9</c:v>
                </c:pt>
                <c:pt idx="816">
                  <c:v>402.65</c:v>
                </c:pt>
                <c:pt idx="817">
                  <c:v>403.7</c:v>
                </c:pt>
                <c:pt idx="818">
                  <c:v>404.1</c:v>
                </c:pt>
                <c:pt idx="819">
                  <c:v>404.5</c:v>
                </c:pt>
                <c:pt idx="820">
                  <c:v>405.4</c:v>
                </c:pt>
                <c:pt idx="821">
                  <c:v>405.8</c:v>
                </c:pt>
                <c:pt idx="822">
                  <c:v>406.2</c:v>
                </c:pt>
                <c:pt idx="823">
                  <c:v>407</c:v>
                </c:pt>
                <c:pt idx="824">
                  <c:v>407.35</c:v>
                </c:pt>
                <c:pt idx="825">
                  <c:v>407.75</c:v>
                </c:pt>
                <c:pt idx="826">
                  <c:v>408.55</c:v>
                </c:pt>
                <c:pt idx="827">
                  <c:v>408.95</c:v>
                </c:pt>
                <c:pt idx="828">
                  <c:v>409.35</c:v>
                </c:pt>
                <c:pt idx="829">
                  <c:v>409.95</c:v>
                </c:pt>
                <c:pt idx="830">
                  <c:v>411.05</c:v>
                </c:pt>
                <c:pt idx="831">
                  <c:v>411.4</c:v>
                </c:pt>
                <c:pt idx="832">
                  <c:v>411.8</c:v>
                </c:pt>
                <c:pt idx="833">
                  <c:v>412.4</c:v>
                </c:pt>
                <c:pt idx="834">
                  <c:v>413.4</c:v>
                </c:pt>
                <c:pt idx="835">
                  <c:v>413.8</c:v>
                </c:pt>
                <c:pt idx="836">
                  <c:v>414.2</c:v>
                </c:pt>
                <c:pt idx="837">
                  <c:v>415.05</c:v>
                </c:pt>
                <c:pt idx="838">
                  <c:v>415.45</c:v>
                </c:pt>
                <c:pt idx="839">
                  <c:v>415.8</c:v>
                </c:pt>
                <c:pt idx="840">
                  <c:v>416.65</c:v>
                </c:pt>
                <c:pt idx="841">
                  <c:v>417.05</c:v>
                </c:pt>
                <c:pt idx="842">
                  <c:v>417.4</c:v>
                </c:pt>
                <c:pt idx="843">
                  <c:v>418.2</c:v>
                </c:pt>
                <c:pt idx="844">
                  <c:v>419.3</c:v>
                </c:pt>
                <c:pt idx="845">
                  <c:v>419.7</c:v>
                </c:pt>
                <c:pt idx="846">
                  <c:v>420.1</c:v>
                </c:pt>
                <c:pt idx="847">
                  <c:v>420.8</c:v>
                </c:pt>
                <c:pt idx="848">
                  <c:v>421.7</c:v>
                </c:pt>
                <c:pt idx="849">
                  <c:v>422.6</c:v>
                </c:pt>
                <c:pt idx="850">
                  <c:v>423</c:v>
                </c:pt>
                <c:pt idx="851">
                  <c:v>423.4</c:v>
                </c:pt>
                <c:pt idx="852">
                  <c:v>424.2</c:v>
                </c:pt>
                <c:pt idx="853">
                  <c:v>424.65</c:v>
                </c:pt>
                <c:pt idx="854">
                  <c:v>425.05</c:v>
                </c:pt>
                <c:pt idx="855">
                  <c:v>425.95</c:v>
                </c:pt>
                <c:pt idx="856">
                  <c:v>426.35</c:v>
                </c:pt>
                <c:pt idx="857">
                  <c:v>426.7</c:v>
                </c:pt>
                <c:pt idx="858">
                  <c:v>427.6</c:v>
                </c:pt>
                <c:pt idx="859">
                  <c:v>427.95</c:v>
                </c:pt>
                <c:pt idx="860">
                  <c:v>428.4</c:v>
                </c:pt>
                <c:pt idx="861">
                  <c:v>429.2</c:v>
                </c:pt>
                <c:pt idx="862">
                  <c:v>429.6</c:v>
                </c:pt>
                <c:pt idx="863">
                  <c:v>430</c:v>
                </c:pt>
                <c:pt idx="864">
                  <c:v>430.85</c:v>
                </c:pt>
                <c:pt idx="865">
                  <c:v>431.25</c:v>
                </c:pt>
                <c:pt idx="866">
                  <c:v>431.65</c:v>
                </c:pt>
                <c:pt idx="867">
                  <c:v>432.5</c:v>
                </c:pt>
                <c:pt idx="868">
                  <c:v>433.45</c:v>
                </c:pt>
                <c:pt idx="869">
                  <c:v>433.9</c:v>
                </c:pt>
                <c:pt idx="870">
                  <c:v>434.3</c:v>
                </c:pt>
                <c:pt idx="871">
                  <c:v>435.15</c:v>
                </c:pt>
                <c:pt idx="872">
                  <c:v>435.55</c:v>
                </c:pt>
                <c:pt idx="873">
                  <c:v>435.95</c:v>
                </c:pt>
                <c:pt idx="874">
                  <c:v>436.65</c:v>
                </c:pt>
                <c:pt idx="875">
                  <c:v>437.1</c:v>
                </c:pt>
                <c:pt idx="876">
                  <c:v>437.5</c:v>
                </c:pt>
                <c:pt idx="877">
                  <c:v>438.25</c:v>
                </c:pt>
                <c:pt idx="878">
                  <c:v>439.35</c:v>
                </c:pt>
                <c:pt idx="879">
                  <c:v>439.75</c:v>
                </c:pt>
                <c:pt idx="880">
                  <c:v>440.15</c:v>
                </c:pt>
                <c:pt idx="881">
                  <c:v>440.85</c:v>
                </c:pt>
                <c:pt idx="882">
                  <c:v>441.4</c:v>
                </c:pt>
                <c:pt idx="883">
                  <c:v>442</c:v>
                </c:pt>
                <c:pt idx="884">
                  <c:v>442.85</c:v>
                </c:pt>
                <c:pt idx="885">
                  <c:v>443.45</c:v>
                </c:pt>
                <c:pt idx="886">
                  <c:v>444</c:v>
                </c:pt>
                <c:pt idx="887">
                  <c:v>444.85</c:v>
                </c:pt>
                <c:pt idx="888">
                  <c:v>446</c:v>
                </c:pt>
                <c:pt idx="889">
                  <c:v>446.35</c:v>
                </c:pt>
                <c:pt idx="890">
                  <c:v>446.75</c:v>
                </c:pt>
                <c:pt idx="891">
                  <c:v>447.8</c:v>
                </c:pt>
                <c:pt idx="892">
                  <c:v>448.65</c:v>
                </c:pt>
                <c:pt idx="893">
                  <c:v>449.05</c:v>
                </c:pt>
                <c:pt idx="894">
                  <c:v>449.45</c:v>
                </c:pt>
                <c:pt idx="895">
                  <c:v>450</c:v>
                </c:pt>
                <c:pt idx="896">
                  <c:v>450.9</c:v>
                </c:pt>
                <c:pt idx="897">
                  <c:v>451.3</c:v>
                </c:pt>
                <c:pt idx="898">
                  <c:v>452.15</c:v>
                </c:pt>
                <c:pt idx="899">
                  <c:v>453.05</c:v>
                </c:pt>
                <c:pt idx="900">
                  <c:v>453.45</c:v>
                </c:pt>
                <c:pt idx="901">
                  <c:v>453.85</c:v>
                </c:pt>
                <c:pt idx="902">
                  <c:v>454.7</c:v>
                </c:pt>
                <c:pt idx="903">
                  <c:v>455.1</c:v>
                </c:pt>
                <c:pt idx="904">
                  <c:v>455.5</c:v>
                </c:pt>
                <c:pt idx="905">
                  <c:v>456.2</c:v>
                </c:pt>
                <c:pt idx="906">
                  <c:v>456.75</c:v>
                </c:pt>
                <c:pt idx="907">
                  <c:v>457.2</c:v>
                </c:pt>
                <c:pt idx="908">
                  <c:v>458.25</c:v>
                </c:pt>
                <c:pt idx="909">
                  <c:v>459.3</c:v>
                </c:pt>
                <c:pt idx="910">
                  <c:v>459.75</c:v>
                </c:pt>
                <c:pt idx="911">
                  <c:v>460.2</c:v>
                </c:pt>
                <c:pt idx="912">
                  <c:v>460.85</c:v>
                </c:pt>
                <c:pt idx="913">
                  <c:v>461.8</c:v>
                </c:pt>
                <c:pt idx="914">
                  <c:v>462.35</c:v>
                </c:pt>
                <c:pt idx="915">
                  <c:v>462.8</c:v>
                </c:pt>
                <c:pt idx="916">
                  <c:v>463.7</c:v>
                </c:pt>
                <c:pt idx="917">
                  <c:v>464.7</c:v>
                </c:pt>
                <c:pt idx="918">
                  <c:v>465.15</c:v>
                </c:pt>
                <c:pt idx="919">
                  <c:v>465.6</c:v>
                </c:pt>
                <c:pt idx="920">
                  <c:v>466.45</c:v>
                </c:pt>
                <c:pt idx="921">
                  <c:v>466.85</c:v>
                </c:pt>
                <c:pt idx="922">
                  <c:v>467.25</c:v>
                </c:pt>
                <c:pt idx="923">
                  <c:v>468.05</c:v>
                </c:pt>
                <c:pt idx="924">
                  <c:v>468.55</c:v>
                </c:pt>
                <c:pt idx="925">
                  <c:v>468.95</c:v>
                </c:pt>
                <c:pt idx="926">
                  <c:v>469.8</c:v>
                </c:pt>
                <c:pt idx="927">
                  <c:v>470.25</c:v>
                </c:pt>
                <c:pt idx="928">
                  <c:v>470.7</c:v>
                </c:pt>
                <c:pt idx="929">
                  <c:v>471.6</c:v>
                </c:pt>
                <c:pt idx="930">
                  <c:v>472.3</c:v>
                </c:pt>
                <c:pt idx="931">
                  <c:v>473.2</c:v>
                </c:pt>
                <c:pt idx="932">
                  <c:v>474.25</c:v>
                </c:pt>
                <c:pt idx="933">
                  <c:v>474.65</c:v>
                </c:pt>
                <c:pt idx="934">
                  <c:v>475.1</c:v>
                </c:pt>
                <c:pt idx="935">
                  <c:v>475.95</c:v>
                </c:pt>
                <c:pt idx="936">
                  <c:v>476.35</c:v>
                </c:pt>
                <c:pt idx="937">
                  <c:v>476.75</c:v>
                </c:pt>
                <c:pt idx="938">
                  <c:v>477.35</c:v>
                </c:pt>
                <c:pt idx="939">
                  <c:v>478.3</c:v>
                </c:pt>
                <c:pt idx="940">
                  <c:v>478.7</c:v>
                </c:pt>
                <c:pt idx="941">
                  <c:v>479.1</c:v>
                </c:pt>
                <c:pt idx="942">
                  <c:v>479.7</c:v>
                </c:pt>
                <c:pt idx="943">
                  <c:v>480.7</c:v>
                </c:pt>
                <c:pt idx="944">
                  <c:v>481.55</c:v>
                </c:pt>
                <c:pt idx="945">
                  <c:v>481.95</c:v>
                </c:pt>
                <c:pt idx="946">
                  <c:v>482.35</c:v>
                </c:pt>
                <c:pt idx="947">
                  <c:v>483.15</c:v>
                </c:pt>
                <c:pt idx="948">
                  <c:v>483.6</c:v>
                </c:pt>
                <c:pt idx="949">
                  <c:v>484.05</c:v>
                </c:pt>
                <c:pt idx="950">
                  <c:v>484.85</c:v>
                </c:pt>
                <c:pt idx="951">
                  <c:v>485.35</c:v>
                </c:pt>
                <c:pt idx="952">
                  <c:v>485.9</c:v>
                </c:pt>
                <c:pt idx="953">
                  <c:v>486.95</c:v>
                </c:pt>
                <c:pt idx="954">
                  <c:v>487.55</c:v>
                </c:pt>
                <c:pt idx="955">
                  <c:v>488.1</c:v>
                </c:pt>
                <c:pt idx="956">
                  <c:v>489.2</c:v>
                </c:pt>
                <c:pt idx="957">
                  <c:v>489.65</c:v>
                </c:pt>
                <c:pt idx="958">
                  <c:v>490.1</c:v>
                </c:pt>
                <c:pt idx="959">
                  <c:v>491</c:v>
                </c:pt>
                <c:pt idx="960">
                  <c:v>491.45</c:v>
                </c:pt>
                <c:pt idx="961">
                  <c:v>491.9</c:v>
                </c:pt>
                <c:pt idx="962">
                  <c:v>492.5</c:v>
                </c:pt>
                <c:pt idx="963">
                  <c:v>493.4</c:v>
                </c:pt>
                <c:pt idx="964">
                  <c:v>493.85</c:v>
                </c:pt>
                <c:pt idx="965">
                  <c:v>494.3</c:v>
                </c:pt>
                <c:pt idx="966">
                  <c:v>495.2</c:v>
                </c:pt>
                <c:pt idx="967">
                  <c:v>495.65</c:v>
                </c:pt>
                <c:pt idx="968">
                  <c:v>496.55</c:v>
                </c:pt>
                <c:pt idx="969">
                  <c:v>497.15</c:v>
                </c:pt>
                <c:pt idx="970">
                  <c:v>498.1</c:v>
                </c:pt>
                <c:pt idx="971">
                  <c:v>499.8</c:v>
                </c:pt>
                <c:pt idx="972">
                  <c:v>500.5</c:v>
                </c:pt>
                <c:pt idx="973">
                  <c:v>501.7</c:v>
                </c:pt>
                <c:pt idx="974">
                  <c:v>502.3</c:v>
                </c:pt>
                <c:pt idx="975">
                  <c:v>503.45</c:v>
                </c:pt>
                <c:pt idx="976">
                  <c:v>504.15</c:v>
                </c:pt>
                <c:pt idx="977">
                  <c:v>505.2</c:v>
                </c:pt>
                <c:pt idx="978">
                  <c:v>505.9</c:v>
                </c:pt>
                <c:pt idx="979">
                  <c:v>507.4</c:v>
                </c:pt>
                <c:pt idx="980">
                  <c:v>508.85</c:v>
                </c:pt>
                <c:pt idx="981">
                  <c:v>509.4</c:v>
                </c:pt>
                <c:pt idx="982">
                  <c:v>510.25</c:v>
                </c:pt>
                <c:pt idx="983">
                  <c:v>512.04999999999995</c:v>
                </c:pt>
                <c:pt idx="984">
                  <c:v>513.75</c:v>
                </c:pt>
                <c:pt idx="985">
                  <c:v>514.79999999999995</c:v>
                </c:pt>
                <c:pt idx="986">
                  <c:v>515.85</c:v>
                </c:pt>
                <c:pt idx="987">
                  <c:v>516.25</c:v>
                </c:pt>
                <c:pt idx="988">
                  <c:v>516.70000000000005</c:v>
                </c:pt>
                <c:pt idx="989">
                  <c:v>517.54999999999995</c:v>
                </c:pt>
                <c:pt idx="990">
                  <c:v>518</c:v>
                </c:pt>
                <c:pt idx="991">
                  <c:v>518.45000000000005</c:v>
                </c:pt>
                <c:pt idx="992">
                  <c:v>519.20000000000005</c:v>
                </c:pt>
                <c:pt idx="993">
                  <c:v>519.75</c:v>
                </c:pt>
                <c:pt idx="994">
                  <c:v>520.70000000000005</c:v>
                </c:pt>
                <c:pt idx="995">
                  <c:v>521.15</c:v>
                </c:pt>
                <c:pt idx="996">
                  <c:v>521.6</c:v>
                </c:pt>
                <c:pt idx="997">
                  <c:v>522.4</c:v>
                </c:pt>
                <c:pt idx="998">
                  <c:v>522.85</c:v>
                </c:pt>
                <c:pt idx="999">
                  <c:v>523.29999999999995</c:v>
                </c:pt>
                <c:pt idx="1000">
                  <c:v>524.25</c:v>
                </c:pt>
                <c:pt idx="1001">
                  <c:v>524.65</c:v>
                </c:pt>
                <c:pt idx="1002">
                  <c:v>525.15</c:v>
                </c:pt>
                <c:pt idx="1003">
                  <c:v>526.15</c:v>
                </c:pt>
                <c:pt idx="1004">
                  <c:v>526.6</c:v>
                </c:pt>
                <c:pt idx="1005">
                  <c:v>527.04999999999995</c:v>
                </c:pt>
                <c:pt idx="1006">
                  <c:v>527.9</c:v>
                </c:pt>
                <c:pt idx="1007">
                  <c:v>528.35</c:v>
                </c:pt>
                <c:pt idx="1008">
                  <c:v>528.85</c:v>
                </c:pt>
                <c:pt idx="1009">
                  <c:v>530.25</c:v>
                </c:pt>
                <c:pt idx="1010">
                  <c:v>530.70000000000005</c:v>
                </c:pt>
                <c:pt idx="1011">
                  <c:v>531.15</c:v>
                </c:pt>
                <c:pt idx="1012">
                  <c:v>532</c:v>
                </c:pt>
                <c:pt idx="1013">
                  <c:v>532.45000000000005</c:v>
                </c:pt>
                <c:pt idx="1014">
                  <c:v>532.9</c:v>
                </c:pt>
                <c:pt idx="1015">
                  <c:v>533.79999999999995</c:v>
                </c:pt>
                <c:pt idx="1016">
                  <c:v>534.25</c:v>
                </c:pt>
                <c:pt idx="1017">
                  <c:v>534.70000000000005</c:v>
                </c:pt>
                <c:pt idx="1018">
                  <c:v>535.6</c:v>
                </c:pt>
                <c:pt idx="1019">
                  <c:v>536.45000000000005</c:v>
                </c:pt>
                <c:pt idx="1020">
                  <c:v>536.9</c:v>
                </c:pt>
                <c:pt idx="1021">
                  <c:v>537.35</c:v>
                </c:pt>
                <c:pt idx="1022">
                  <c:v>538.25</c:v>
                </c:pt>
                <c:pt idx="1023">
                  <c:v>538.70000000000005</c:v>
                </c:pt>
                <c:pt idx="1024">
                  <c:v>539.20000000000005</c:v>
                </c:pt>
                <c:pt idx="1025">
                  <c:v>540.35</c:v>
                </c:pt>
                <c:pt idx="1026">
                  <c:v>540.79999999999995</c:v>
                </c:pt>
                <c:pt idx="1027">
                  <c:v>541.25</c:v>
                </c:pt>
                <c:pt idx="1028">
                  <c:v>542.20000000000005</c:v>
                </c:pt>
                <c:pt idx="1029">
                  <c:v>542.65</c:v>
                </c:pt>
                <c:pt idx="1030">
                  <c:v>543.1</c:v>
                </c:pt>
                <c:pt idx="1031">
                  <c:v>544.04999999999995</c:v>
                </c:pt>
                <c:pt idx="1032">
                  <c:v>544.5</c:v>
                </c:pt>
                <c:pt idx="1033">
                  <c:v>544.95000000000005</c:v>
                </c:pt>
                <c:pt idx="1034">
                  <c:v>545.9</c:v>
                </c:pt>
                <c:pt idx="1035">
                  <c:v>546.4</c:v>
                </c:pt>
                <c:pt idx="1036">
                  <c:v>546.79999999999995</c:v>
                </c:pt>
                <c:pt idx="1037">
                  <c:v>547.65</c:v>
                </c:pt>
                <c:pt idx="1038">
                  <c:v>548.1</c:v>
                </c:pt>
                <c:pt idx="1039">
                  <c:v>548.6</c:v>
                </c:pt>
                <c:pt idx="1040">
                  <c:v>549.70000000000005</c:v>
                </c:pt>
                <c:pt idx="1041">
                  <c:v>550.15</c:v>
                </c:pt>
                <c:pt idx="1042">
                  <c:v>550.6</c:v>
                </c:pt>
                <c:pt idx="1043">
                  <c:v>551.54999999999995</c:v>
                </c:pt>
                <c:pt idx="1044">
                  <c:v>552</c:v>
                </c:pt>
                <c:pt idx="1045">
                  <c:v>552.4</c:v>
                </c:pt>
                <c:pt idx="1046">
                  <c:v>553.29999999999995</c:v>
                </c:pt>
                <c:pt idx="1047">
                  <c:v>553.75</c:v>
                </c:pt>
                <c:pt idx="1048">
                  <c:v>554.29999999999995</c:v>
                </c:pt>
                <c:pt idx="1049">
                  <c:v>555.29999999999995</c:v>
                </c:pt>
                <c:pt idx="1050">
                  <c:v>555.75</c:v>
                </c:pt>
                <c:pt idx="1051">
                  <c:v>556.4</c:v>
                </c:pt>
                <c:pt idx="1052">
                  <c:v>557.75</c:v>
                </c:pt>
                <c:pt idx="1053">
                  <c:v>558.45000000000005</c:v>
                </c:pt>
                <c:pt idx="1054">
                  <c:v>559.70000000000005</c:v>
                </c:pt>
                <c:pt idx="1055">
                  <c:v>560.35</c:v>
                </c:pt>
                <c:pt idx="1056">
                  <c:v>561.15</c:v>
                </c:pt>
                <c:pt idx="1057">
                  <c:v>562.1</c:v>
                </c:pt>
                <c:pt idx="1058">
                  <c:v>562.65</c:v>
                </c:pt>
                <c:pt idx="1059">
                  <c:v>563.45000000000005</c:v>
                </c:pt>
                <c:pt idx="1060">
                  <c:v>564.5</c:v>
                </c:pt>
                <c:pt idx="1061">
                  <c:v>565</c:v>
                </c:pt>
                <c:pt idx="1062">
                  <c:v>565.5</c:v>
                </c:pt>
                <c:pt idx="1063">
                  <c:v>566.9</c:v>
                </c:pt>
                <c:pt idx="1064">
                  <c:v>567.45000000000005</c:v>
                </c:pt>
                <c:pt idx="1065">
                  <c:v>568.6</c:v>
                </c:pt>
                <c:pt idx="1066">
                  <c:v>569.25</c:v>
                </c:pt>
                <c:pt idx="1067">
                  <c:v>570.1</c:v>
                </c:pt>
                <c:pt idx="1068">
                  <c:v>570.65</c:v>
                </c:pt>
                <c:pt idx="1069">
                  <c:v>571.65</c:v>
                </c:pt>
                <c:pt idx="1070">
                  <c:v>572.15</c:v>
                </c:pt>
                <c:pt idx="1071">
                  <c:v>573.15</c:v>
                </c:pt>
                <c:pt idx="1072">
                  <c:v>574.1</c:v>
                </c:pt>
                <c:pt idx="1073">
                  <c:v>574.6</c:v>
                </c:pt>
                <c:pt idx="1074">
                  <c:v>575.35</c:v>
                </c:pt>
                <c:pt idx="1075">
                  <c:v>576.6</c:v>
                </c:pt>
                <c:pt idx="1076">
                  <c:v>577.1</c:v>
                </c:pt>
                <c:pt idx="1077">
                  <c:v>578.04999999999995</c:v>
                </c:pt>
                <c:pt idx="1078">
                  <c:v>579.29999999999995</c:v>
                </c:pt>
                <c:pt idx="1079">
                  <c:v>579.85</c:v>
                </c:pt>
                <c:pt idx="1080">
                  <c:v>580.54999999999995</c:v>
                </c:pt>
                <c:pt idx="1081">
                  <c:v>581.70000000000005</c:v>
                </c:pt>
                <c:pt idx="1082">
                  <c:v>582.20000000000005</c:v>
                </c:pt>
                <c:pt idx="1083">
                  <c:v>583</c:v>
                </c:pt>
                <c:pt idx="1084">
                  <c:v>584.15</c:v>
                </c:pt>
                <c:pt idx="1085">
                  <c:v>584.65</c:v>
                </c:pt>
                <c:pt idx="1086">
                  <c:v>585.54999999999995</c:v>
                </c:pt>
                <c:pt idx="1087">
                  <c:v>586.6</c:v>
                </c:pt>
                <c:pt idx="1088">
                  <c:v>587.04999999999995</c:v>
                </c:pt>
                <c:pt idx="1089">
                  <c:v>587.54999999999995</c:v>
                </c:pt>
                <c:pt idx="1090">
                  <c:v>588.4</c:v>
                </c:pt>
                <c:pt idx="1091">
                  <c:v>588.95000000000005</c:v>
                </c:pt>
                <c:pt idx="1092">
                  <c:v>589.6</c:v>
                </c:pt>
                <c:pt idx="1093">
                  <c:v>590.70000000000005</c:v>
                </c:pt>
                <c:pt idx="1094">
                  <c:v>591.29999999999995</c:v>
                </c:pt>
                <c:pt idx="1095">
                  <c:v>592.29999999999995</c:v>
                </c:pt>
                <c:pt idx="1096">
                  <c:v>592.85</c:v>
                </c:pt>
                <c:pt idx="1097">
                  <c:v>593.95000000000005</c:v>
                </c:pt>
                <c:pt idx="1098">
                  <c:v>594.45000000000005</c:v>
                </c:pt>
                <c:pt idx="1099">
                  <c:v>595.15</c:v>
                </c:pt>
                <c:pt idx="1100">
                  <c:v>596.20000000000005</c:v>
                </c:pt>
                <c:pt idx="1101">
                  <c:v>596.70000000000005</c:v>
                </c:pt>
                <c:pt idx="1102">
                  <c:v>597.70000000000005</c:v>
                </c:pt>
                <c:pt idx="1103">
                  <c:v>598.75</c:v>
                </c:pt>
                <c:pt idx="1104">
                  <c:v>599.35</c:v>
                </c:pt>
                <c:pt idx="1105">
                  <c:v>600.25</c:v>
                </c:pt>
                <c:pt idx="1106">
                  <c:v>601.54999999999995</c:v>
                </c:pt>
                <c:pt idx="1107">
                  <c:v>602.1</c:v>
                </c:pt>
                <c:pt idx="1108">
                  <c:v>603.35</c:v>
                </c:pt>
                <c:pt idx="1109">
                  <c:v>604.45000000000005</c:v>
                </c:pt>
                <c:pt idx="1110">
                  <c:v>605</c:v>
                </c:pt>
                <c:pt idx="1111">
                  <c:v>606.04999999999995</c:v>
                </c:pt>
                <c:pt idx="1112">
                  <c:v>606.6</c:v>
                </c:pt>
                <c:pt idx="1113">
                  <c:v>607.54999999999995</c:v>
                </c:pt>
                <c:pt idx="1114">
                  <c:v>608.79999999999995</c:v>
                </c:pt>
                <c:pt idx="1115">
                  <c:v>609.29999999999995</c:v>
                </c:pt>
                <c:pt idx="1116">
                  <c:v>610.35</c:v>
                </c:pt>
                <c:pt idx="1117">
                  <c:v>610.79999999999995</c:v>
                </c:pt>
                <c:pt idx="1118">
                  <c:v>611.9</c:v>
                </c:pt>
                <c:pt idx="1119">
                  <c:v>612.4</c:v>
                </c:pt>
                <c:pt idx="1120">
                  <c:v>613.70000000000005</c:v>
                </c:pt>
                <c:pt idx="1121">
                  <c:v>614.75</c:v>
                </c:pt>
                <c:pt idx="1122">
                  <c:v>615.25</c:v>
                </c:pt>
                <c:pt idx="1123">
                  <c:v>615.79999999999995</c:v>
                </c:pt>
                <c:pt idx="1124">
                  <c:v>616.95000000000005</c:v>
                </c:pt>
                <c:pt idx="1125">
                  <c:v>617.5</c:v>
                </c:pt>
                <c:pt idx="1126">
                  <c:v>618.29999999999995</c:v>
                </c:pt>
                <c:pt idx="1127">
                  <c:v>619.4</c:v>
                </c:pt>
                <c:pt idx="1128">
                  <c:v>619.95000000000005</c:v>
                </c:pt>
                <c:pt idx="1129">
                  <c:v>620.5</c:v>
                </c:pt>
                <c:pt idx="1130">
                  <c:v>621.95000000000005</c:v>
                </c:pt>
                <c:pt idx="1131">
                  <c:v>622.4</c:v>
                </c:pt>
                <c:pt idx="1132">
                  <c:v>623.4</c:v>
                </c:pt>
                <c:pt idx="1133">
                  <c:v>624.4</c:v>
                </c:pt>
                <c:pt idx="1134">
                  <c:v>625.04999999999995</c:v>
                </c:pt>
                <c:pt idx="1135">
                  <c:v>625.95000000000005</c:v>
                </c:pt>
                <c:pt idx="1136">
                  <c:v>626.65</c:v>
                </c:pt>
                <c:pt idx="1137">
                  <c:v>627.5</c:v>
                </c:pt>
                <c:pt idx="1138">
                  <c:v>628.25</c:v>
                </c:pt>
                <c:pt idx="1139">
                  <c:v>629.45000000000005</c:v>
                </c:pt>
                <c:pt idx="1140">
                  <c:v>630.1</c:v>
                </c:pt>
                <c:pt idx="1141">
                  <c:v>631.1</c:v>
                </c:pt>
                <c:pt idx="1142">
                  <c:v>631.70000000000005</c:v>
                </c:pt>
                <c:pt idx="1143">
                  <c:v>632.54999999999995</c:v>
                </c:pt>
                <c:pt idx="1144">
                  <c:v>633.65</c:v>
                </c:pt>
                <c:pt idx="1145">
                  <c:v>634.65</c:v>
                </c:pt>
                <c:pt idx="1146">
                  <c:v>635.9</c:v>
                </c:pt>
                <c:pt idx="1147">
                  <c:v>636.45000000000005</c:v>
                </c:pt>
                <c:pt idx="1148">
                  <c:v>637.45000000000005</c:v>
                </c:pt>
                <c:pt idx="1149">
                  <c:v>638</c:v>
                </c:pt>
                <c:pt idx="1150">
                  <c:v>638.70000000000005</c:v>
                </c:pt>
                <c:pt idx="1151">
                  <c:v>639.85</c:v>
                </c:pt>
                <c:pt idx="1152">
                  <c:v>640.4</c:v>
                </c:pt>
                <c:pt idx="1153">
                  <c:v>641.45000000000005</c:v>
                </c:pt>
                <c:pt idx="1154">
                  <c:v>642.75</c:v>
                </c:pt>
                <c:pt idx="1155">
                  <c:v>643.25</c:v>
                </c:pt>
                <c:pt idx="1156">
                  <c:v>644.04999999999995</c:v>
                </c:pt>
                <c:pt idx="1157">
                  <c:v>645.04999999999995</c:v>
                </c:pt>
                <c:pt idx="1158">
                  <c:v>645.6</c:v>
                </c:pt>
                <c:pt idx="1159">
                  <c:v>646.45000000000005</c:v>
                </c:pt>
                <c:pt idx="1160">
                  <c:v>647.5</c:v>
                </c:pt>
                <c:pt idx="1161">
                  <c:v>648.04999999999995</c:v>
                </c:pt>
                <c:pt idx="1162">
                  <c:v>649.15</c:v>
                </c:pt>
                <c:pt idx="1163">
                  <c:v>650.20000000000005</c:v>
                </c:pt>
                <c:pt idx="1164">
                  <c:v>650.75</c:v>
                </c:pt>
                <c:pt idx="1165">
                  <c:v>651.79999999999995</c:v>
                </c:pt>
                <c:pt idx="1166">
                  <c:v>652.5</c:v>
                </c:pt>
                <c:pt idx="1167">
                  <c:v>653.4</c:v>
                </c:pt>
                <c:pt idx="1168">
                  <c:v>654.5</c:v>
                </c:pt>
                <c:pt idx="1169">
                  <c:v>655</c:v>
                </c:pt>
                <c:pt idx="1170">
                  <c:v>656</c:v>
                </c:pt>
                <c:pt idx="1171">
                  <c:v>657</c:v>
                </c:pt>
                <c:pt idx="1172">
                  <c:v>657.55</c:v>
                </c:pt>
                <c:pt idx="1173">
                  <c:v>658.55</c:v>
                </c:pt>
                <c:pt idx="1174">
                  <c:v>659.15</c:v>
                </c:pt>
                <c:pt idx="1175">
                  <c:v>659.85</c:v>
                </c:pt>
                <c:pt idx="1176">
                  <c:v>661.05</c:v>
                </c:pt>
                <c:pt idx="1177">
                  <c:v>661.5</c:v>
                </c:pt>
                <c:pt idx="1178">
                  <c:v>662.35</c:v>
                </c:pt>
                <c:pt idx="1179">
                  <c:v>663.65</c:v>
                </c:pt>
                <c:pt idx="1180">
                  <c:v>664.25</c:v>
                </c:pt>
                <c:pt idx="1181">
                  <c:v>665.2</c:v>
                </c:pt>
                <c:pt idx="1182">
                  <c:v>665.9</c:v>
                </c:pt>
                <c:pt idx="1183">
                  <c:v>666.95</c:v>
                </c:pt>
                <c:pt idx="1184">
                  <c:v>667.5</c:v>
                </c:pt>
                <c:pt idx="1185">
                  <c:v>668.55</c:v>
                </c:pt>
                <c:pt idx="1186">
                  <c:v>669.7</c:v>
                </c:pt>
                <c:pt idx="1187">
                  <c:v>670.35</c:v>
                </c:pt>
                <c:pt idx="1188">
                  <c:v>671.45</c:v>
                </c:pt>
                <c:pt idx="1189">
                  <c:v>672.05</c:v>
                </c:pt>
                <c:pt idx="1190">
                  <c:v>673.1</c:v>
                </c:pt>
                <c:pt idx="1191">
                  <c:v>673.7</c:v>
                </c:pt>
                <c:pt idx="1192">
                  <c:v>674.75</c:v>
                </c:pt>
                <c:pt idx="1193">
                  <c:v>675.4</c:v>
                </c:pt>
                <c:pt idx="1194">
                  <c:v>676.3</c:v>
                </c:pt>
                <c:pt idx="1195">
                  <c:v>676.85</c:v>
                </c:pt>
                <c:pt idx="1196">
                  <c:v>677.95</c:v>
                </c:pt>
                <c:pt idx="1197">
                  <c:v>679.1</c:v>
                </c:pt>
                <c:pt idx="1198">
                  <c:v>679.7</c:v>
                </c:pt>
                <c:pt idx="1199">
                  <c:v>680.7</c:v>
                </c:pt>
                <c:pt idx="1200">
                  <c:v>681.35</c:v>
                </c:pt>
                <c:pt idx="1201">
                  <c:v>682.35</c:v>
                </c:pt>
                <c:pt idx="1202">
                  <c:v>682.95</c:v>
                </c:pt>
                <c:pt idx="1203">
                  <c:v>683.95</c:v>
                </c:pt>
                <c:pt idx="1204">
                  <c:v>684.55</c:v>
                </c:pt>
                <c:pt idx="1205">
                  <c:v>685.55</c:v>
                </c:pt>
                <c:pt idx="1206">
                  <c:v>686.1</c:v>
                </c:pt>
                <c:pt idx="1207">
                  <c:v>687.05</c:v>
                </c:pt>
                <c:pt idx="1208">
                  <c:v>687.85</c:v>
                </c:pt>
                <c:pt idx="1209">
                  <c:v>688.7</c:v>
                </c:pt>
                <c:pt idx="1210">
                  <c:v>689.25</c:v>
                </c:pt>
                <c:pt idx="1211">
                  <c:v>690.4</c:v>
                </c:pt>
                <c:pt idx="1212">
                  <c:v>691.1</c:v>
                </c:pt>
                <c:pt idx="1213">
                  <c:v>692.15</c:v>
                </c:pt>
                <c:pt idx="1214">
                  <c:v>692.85</c:v>
                </c:pt>
                <c:pt idx="1215">
                  <c:v>693.75</c:v>
                </c:pt>
                <c:pt idx="1216">
                  <c:v>694.35</c:v>
                </c:pt>
                <c:pt idx="1217">
                  <c:v>695.4</c:v>
                </c:pt>
                <c:pt idx="1218">
                  <c:v>696.1</c:v>
                </c:pt>
                <c:pt idx="1219">
                  <c:v>696.95</c:v>
                </c:pt>
                <c:pt idx="1220">
                  <c:v>697.7</c:v>
                </c:pt>
                <c:pt idx="1221">
                  <c:v>698.75</c:v>
                </c:pt>
                <c:pt idx="1222">
                  <c:v>699.4</c:v>
                </c:pt>
                <c:pt idx="1223">
                  <c:v>700.35</c:v>
                </c:pt>
                <c:pt idx="1224">
                  <c:v>701.05</c:v>
                </c:pt>
                <c:pt idx="1225">
                  <c:v>701.8</c:v>
                </c:pt>
                <c:pt idx="1226">
                  <c:v>703.05</c:v>
                </c:pt>
                <c:pt idx="1227">
                  <c:v>703.55</c:v>
                </c:pt>
                <c:pt idx="1228">
                  <c:v>704.4</c:v>
                </c:pt>
                <c:pt idx="1229">
                  <c:v>705.55</c:v>
                </c:pt>
                <c:pt idx="1230">
                  <c:v>706.25</c:v>
                </c:pt>
                <c:pt idx="1231">
                  <c:v>707.25</c:v>
                </c:pt>
                <c:pt idx="1232">
                  <c:v>707.95</c:v>
                </c:pt>
                <c:pt idx="1233">
                  <c:v>709</c:v>
                </c:pt>
                <c:pt idx="1234">
                  <c:v>709.7</c:v>
                </c:pt>
                <c:pt idx="1235">
                  <c:v>710.5</c:v>
                </c:pt>
                <c:pt idx="1236">
                  <c:v>712.05</c:v>
                </c:pt>
                <c:pt idx="1237">
                  <c:v>712.55</c:v>
                </c:pt>
                <c:pt idx="1238">
                  <c:v>713.6</c:v>
                </c:pt>
                <c:pt idx="1239">
                  <c:v>714.15</c:v>
                </c:pt>
                <c:pt idx="1240">
                  <c:v>715.3</c:v>
                </c:pt>
                <c:pt idx="1241">
                  <c:v>715.9</c:v>
                </c:pt>
                <c:pt idx="1242">
                  <c:v>717</c:v>
                </c:pt>
                <c:pt idx="1243">
                  <c:v>717.6</c:v>
                </c:pt>
                <c:pt idx="1244">
                  <c:v>718.7</c:v>
                </c:pt>
                <c:pt idx="1245">
                  <c:v>719.2</c:v>
                </c:pt>
                <c:pt idx="1246">
                  <c:v>720.35</c:v>
                </c:pt>
                <c:pt idx="1247">
                  <c:v>720.9</c:v>
                </c:pt>
                <c:pt idx="1248">
                  <c:v>722</c:v>
                </c:pt>
                <c:pt idx="1249">
                  <c:v>722.6</c:v>
                </c:pt>
                <c:pt idx="1250">
                  <c:v>723.65</c:v>
                </c:pt>
                <c:pt idx="1251">
                  <c:v>724.2</c:v>
                </c:pt>
                <c:pt idx="1252">
                  <c:v>725.25</c:v>
                </c:pt>
                <c:pt idx="1253">
                  <c:v>725.9</c:v>
                </c:pt>
                <c:pt idx="1254">
                  <c:v>727</c:v>
                </c:pt>
                <c:pt idx="1255">
                  <c:v>727.75</c:v>
                </c:pt>
                <c:pt idx="1256">
                  <c:v>728.85</c:v>
                </c:pt>
                <c:pt idx="1257">
                  <c:v>729.35</c:v>
                </c:pt>
                <c:pt idx="1258">
                  <c:v>730.45</c:v>
                </c:pt>
                <c:pt idx="1259">
                  <c:v>731</c:v>
                </c:pt>
                <c:pt idx="1260">
                  <c:v>731.95</c:v>
                </c:pt>
                <c:pt idx="1261">
                  <c:v>733.05</c:v>
                </c:pt>
                <c:pt idx="1262">
                  <c:v>733.7</c:v>
                </c:pt>
                <c:pt idx="1263">
                  <c:v>734.7</c:v>
                </c:pt>
                <c:pt idx="1264">
                  <c:v>735.45</c:v>
                </c:pt>
                <c:pt idx="1265">
                  <c:v>736.2</c:v>
                </c:pt>
                <c:pt idx="1266">
                  <c:v>737.3</c:v>
                </c:pt>
                <c:pt idx="1267">
                  <c:v>737.9</c:v>
                </c:pt>
                <c:pt idx="1268">
                  <c:v>739.05</c:v>
                </c:pt>
                <c:pt idx="1269">
                  <c:v>739.6</c:v>
                </c:pt>
                <c:pt idx="1270">
                  <c:v>740.75</c:v>
                </c:pt>
                <c:pt idx="1271">
                  <c:v>741.3</c:v>
                </c:pt>
                <c:pt idx="1272">
                  <c:v>742.3</c:v>
                </c:pt>
                <c:pt idx="1273">
                  <c:v>743</c:v>
                </c:pt>
                <c:pt idx="1274">
                  <c:v>743.95</c:v>
                </c:pt>
                <c:pt idx="1275">
                  <c:v>744.55</c:v>
                </c:pt>
                <c:pt idx="1276">
                  <c:v>745.7</c:v>
                </c:pt>
                <c:pt idx="1277">
                  <c:v>746.2</c:v>
                </c:pt>
                <c:pt idx="1278">
                  <c:v>747.45</c:v>
                </c:pt>
                <c:pt idx="1279">
                  <c:v>748.05</c:v>
                </c:pt>
                <c:pt idx="1280">
                  <c:v>749.15</c:v>
                </c:pt>
                <c:pt idx="1281">
                  <c:v>749.75</c:v>
                </c:pt>
                <c:pt idx="1282">
                  <c:v>750.85</c:v>
                </c:pt>
                <c:pt idx="1283">
                  <c:v>751.45</c:v>
                </c:pt>
                <c:pt idx="1284">
                  <c:v>752.6</c:v>
                </c:pt>
                <c:pt idx="1285">
                  <c:v>753.15</c:v>
                </c:pt>
                <c:pt idx="1286">
                  <c:v>754.15</c:v>
                </c:pt>
                <c:pt idx="1287">
                  <c:v>754.85</c:v>
                </c:pt>
                <c:pt idx="1288">
                  <c:v>755.95</c:v>
                </c:pt>
                <c:pt idx="1289">
                  <c:v>756.7</c:v>
                </c:pt>
                <c:pt idx="1290">
                  <c:v>757.75</c:v>
                </c:pt>
                <c:pt idx="1291">
                  <c:v>758.4</c:v>
                </c:pt>
                <c:pt idx="1292">
                  <c:v>759.4</c:v>
                </c:pt>
                <c:pt idx="1293">
                  <c:v>759.95</c:v>
                </c:pt>
                <c:pt idx="1294">
                  <c:v>761</c:v>
                </c:pt>
                <c:pt idx="1295">
                  <c:v>761.65</c:v>
                </c:pt>
                <c:pt idx="1296">
                  <c:v>762.7</c:v>
                </c:pt>
                <c:pt idx="1297">
                  <c:v>763.3</c:v>
                </c:pt>
                <c:pt idx="1298">
                  <c:v>764.4</c:v>
                </c:pt>
                <c:pt idx="1299">
                  <c:v>765.05</c:v>
                </c:pt>
                <c:pt idx="1300">
                  <c:v>766.1</c:v>
                </c:pt>
                <c:pt idx="1301">
                  <c:v>766.75</c:v>
                </c:pt>
                <c:pt idx="1302">
                  <c:v>767.85</c:v>
                </c:pt>
                <c:pt idx="1303">
                  <c:v>768.4</c:v>
                </c:pt>
                <c:pt idx="1304">
                  <c:v>769.5</c:v>
                </c:pt>
                <c:pt idx="1305">
                  <c:v>770.2</c:v>
                </c:pt>
                <c:pt idx="1306">
                  <c:v>771.25</c:v>
                </c:pt>
                <c:pt idx="1307">
                  <c:v>771.9</c:v>
                </c:pt>
                <c:pt idx="1308">
                  <c:v>773.05</c:v>
                </c:pt>
                <c:pt idx="1309">
                  <c:v>773.7</c:v>
                </c:pt>
                <c:pt idx="1310">
                  <c:v>774.8</c:v>
                </c:pt>
                <c:pt idx="1311">
                  <c:v>775.55</c:v>
                </c:pt>
                <c:pt idx="1312">
                  <c:v>776.65</c:v>
                </c:pt>
                <c:pt idx="1313">
                  <c:v>777.25</c:v>
                </c:pt>
                <c:pt idx="1314">
                  <c:v>778.35</c:v>
                </c:pt>
                <c:pt idx="1315">
                  <c:v>779</c:v>
                </c:pt>
                <c:pt idx="1316">
                  <c:v>780.05</c:v>
                </c:pt>
                <c:pt idx="1317">
                  <c:v>780.7</c:v>
                </c:pt>
                <c:pt idx="1318">
                  <c:v>781.75</c:v>
                </c:pt>
                <c:pt idx="1319">
                  <c:v>782.65</c:v>
                </c:pt>
                <c:pt idx="1320">
                  <c:v>783.5</c:v>
                </c:pt>
                <c:pt idx="1321">
                  <c:v>784.6</c:v>
                </c:pt>
                <c:pt idx="1322">
                  <c:v>785.35</c:v>
                </c:pt>
                <c:pt idx="1323">
                  <c:v>786.45</c:v>
                </c:pt>
                <c:pt idx="1324">
                  <c:v>787.1</c:v>
                </c:pt>
                <c:pt idx="1325">
                  <c:v>788.1</c:v>
                </c:pt>
                <c:pt idx="1326">
                  <c:v>788.8</c:v>
                </c:pt>
                <c:pt idx="1327">
                  <c:v>789.75</c:v>
                </c:pt>
                <c:pt idx="1328">
                  <c:v>790.5</c:v>
                </c:pt>
                <c:pt idx="1329">
                  <c:v>791.5</c:v>
                </c:pt>
                <c:pt idx="1330">
                  <c:v>792.15</c:v>
                </c:pt>
                <c:pt idx="1331">
                  <c:v>793.35</c:v>
                </c:pt>
                <c:pt idx="1332">
                  <c:v>794.8</c:v>
                </c:pt>
                <c:pt idx="1333">
                  <c:v>796.75</c:v>
                </c:pt>
                <c:pt idx="1334">
                  <c:v>797.65</c:v>
                </c:pt>
                <c:pt idx="1335">
                  <c:v>799.1</c:v>
                </c:pt>
                <c:pt idx="1336">
                  <c:v>799.85</c:v>
                </c:pt>
                <c:pt idx="1337">
                  <c:v>801.9</c:v>
                </c:pt>
                <c:pt idx="1338">
                  <c:v>803.9</c:v>
                </c:pt>
                <c:pt idx="1339">
                  <c:v>804.55</c:v>
                </c:pt>
                <c:pt idx="1340">
                  <c:v>805.8</c:v>
                </c:pt>
                <c:pt idx="1341">
                  <c:v>807.15</c:v>
                </c:pt>
                <c:pt idx="1342">
                  <c:v>808.8</c:v>
                </c:pt>
                <c:pt idx="1343">
                  <c:v>810.2</c:v>
                </c:pt>
                <c:pt idx="1344">
                  <c:v>811.9</c:v>
                </c:pt>
                <c:pt idx="1345">
                  <c:v>812.65</c:v>
                </c:pt>
                <c:pt idx="1346">
                  <c:v>813.65</c:v>
                </c:pt>
                <c:pt idx="1347">
                  <c:v>814.3</c:v>
                </c:pt>
                <c:pt idx="1348">
                  <c:v>815.35</c:v>
                </c:pt>
                <c:pt idx="1349">
                  <c:v>816.1</c:v>
                </c:pt>
                <c:pt idx="1350">
                  <c:v>817.2</c:v>
                </c:pt>
                <c:pt idx="1351">
                  <c:v>818</c:v>
                </c:pt>
                <c:pt idx="1352">
                  <c:v>819.05</c:v>
                </c:pt>
                <c:pt idx="1353">
                  <c:v>819.8</c:v>
                </c:pt>
                <c:pt idx="1354">
                  <c:v>820.95</c:v>
                </c:pt>
                <c:pt idx="1355">
                  <c:v>821.75</c:v>
                </c:pt>
                <c:pt idx="1356">
                  <c:v>822.95</c:v>
                </c:pt>
                <c:pt idx="1357">
                  <c:v>823.7</c:v>
                </c:pt>
                <c:pt idx="1358">
                  <c:v>825.15</c:v>
                </c:pt>
                <c:pt idx="1359">
                  <c:v>825.85</c:v>
                </c:pt>
                <c:pt idx="1360">
                  <c:v>827.05</c:v>
                </c:pt>
                <c:pt idx="1361">
                  <c:v>827.85</c:v>
                </c:pt>
                <c:pt idx="1362">
                  <c:v>828.9</c:v>
                </c:pt>
                <c:pt idx="1363">
                  <c:v>829.6</c:v>
                </c:pt>
                <c:pt idx="1364">
                  <c:v>830.7</c:v>
                </c:pt>
                <c:pt idx="1365">
                  <c:v>831.35</c:v>
                </c:pt>
                <c:pt idx="1366">
                  <c:v>832.55</c:v>
                </c:pt>
                <c:pt idx="1367">
                  <c:v>833.1</c:v>
                </c:pt>
                <c:pt idx="1368">
                  <c:v>834.25</c:v>
                </c:pt>
                <c:pt idx="1369">
                  <c:v>834.95</c:v>
                </c:pt>
                <c:pt idx="1370">
                  <c:v>836.2</c:v>
                </c:pt>
                <c:pt idx="1371">
                  <c:v>836.8</c:v>
                </c:pt>
                <c:pt idx="1372">
                  <c:v>837.9</c:v>
                </c:pt>
                <c:pt idx="1373">
                  <c:v>838.5</c:v>
                </c:pt>
                <c:pt idx="1374">
                  <c:v>839.6</c:v>
                </c:pt>
                <c:pt idx="1375">
                  <c:v>840.3</c:v>
                </c:pt>
                <c:pt idx="1376">
                  <c:v>841.35</c:v>
                </c:pt>
                <c:pt idx="1377">
                  <c:v>842.15</c:v>
                </c:pt>
                <c:pt idx="1378">
                  <c:v>843.1</c:v>
                </c:pt>
                <c:pt idx="1379">
                  <c:v>844.4</c:v>
                </c:pt>
                <c:pt idx="1380">
                  <c:v>845.15</c:v>
                </c:pt>
                <c:pt idx="1381">
                  <c:v>846.1</c:v>
                </c:pt>
                <c:pt idx="1382">
                  <c:v>847.45</c:v>
                </c:pt>
                <c:pt idx="1383">
                  <c:v>848.05</c:v>
                </c:pt>
                <c:pt idx="1384">
                  <c:v>849.1</c:v>
                </c:pt>
                <c:pt idx="1385">
                  <c:v>849.75</c:v>
                </c:pt>
                <c:pt idx="1386">
                  <c:v>851</c:v>
                </c:pt>
                <c:pt idx="1387">
                  <c:v>851.95</c:v>
                </c:pt>
                <c:pt idx="1388">
                  <c:v>852.65</c:v>
                </c:pt>
                <c:pt idx="1389">
                  <c:v>853.55</c:v>
                </c:pt>
                <c:pt idx="1390">
                  <c:v>854.2</c:v>
                </c:pt>
                <c:pt idx="1391">
                  <c:v>855.15</c:v>
                </c:pt>
                <c:pt idx="1392">
                  <c:v>856</c:v>
                </c:pt>
                <c:pt idx="1393">
                  <c:v>857.05</c:v>
                </c:pt>
                <c:pt idx="1394">
                  <c:v>857.85</c:v>
                </c:pt>
                <c:pt idx="1395">
                  <c:v>858.8</c:v>
                </c:pt>
                <c:pt idx="1396">
                  <c:v>859.55</c:v>
                </c:pt>
                <c:pt idx="1397">
                  <c:v>860.65</c:v>
                </c:pt>
                <c:pt idx="1398">
                  <c:v>861.45</c:v>
                </c:pt>
                <c:pt idx="1399">
                  <c:v>862.45</c:v>
                </c:pt>
                <c:pt idx="1400">
                  <c:v>863.15</c:v>
                </c:pt>
                <c:pt idx="1401">
                  <c:v>864.3</c:v>
                </c:pt>
                <c:pt idx="1402">
                  <c:v>865.05</c:v>
                </c:pt>
                <c:pt idx="1403">
                  <c:v>866.1</c:v>
                </c:pt>
                <c:pt idx="1404">
                  <c:v>866.95</c:v>
                </c:pt>
                <c:pt idx="1405">
                  <c:v>868</c:v>
                </c:pt>
                <c:pt idx="1406">
                  <c:v>868.75</c:v>
                </c:pt>
                <c:pt idx="1407">
                  <c:v>869.65</c:v>
                </c:pt>
                <c:pt idx="1408">
                  <c:v>870.4</c:v>
                </c:pt>
                <c:pt idx="1409">
                  <c:v>871.45</c:v>
                </c:pt>
                <c:pt idx="1410">
                  <c:v>872.3</c:v>
                </c:pt>
                <c:pt idx="1411">
                  <c:v>873.3</c:v>
                </c:pt>
                <c:pt idx="1412">
                  <c:v>874</c:v>
                </c:pt>
                <c:pt idx="1413">
                  <c:v>874.75</c:v>
                </c:pt>
                <c:pt idx="1414">
                  <c:v>875.9</c:v>
                </c:pt>
                <c:pt idx="1415">
                  <c:v>876.5</c:v>
                </c:pt>
                <c:pt idx="1416">
                  <c:v>877.65</c:v>
                </c:pt>
                <c:pt idx="1417">
                  <c:v>878.25</c:v>
                </c:pt>
                <c:pt idx="1418">
                  <c:v>879.4</c:v>
                </c:pt>
                <c:pt idx="1419">
                  <c:v>879.95</c:v>
                </c:pt>
                <c:pt idx="1420">
                  <c:v>880.9</c:v>
                </c:pt>
                <c:pt idx="1421">
                  <c:v>882.3</c:v>
                </c:pt>
                <c:pt idx="1422">
                  <c:v>883.15</c:v>
                </c:pt>
                <c:pt idx="1423">
                  <c:v>884.2</c:v>
                </c:pt>
                <c:pt idx="1424">
                  <c:v>884.85</c:v>
                </c:pt>
                <c:pt idx="1425">
                  <c:v>885.95</c:v>
                </c:pt>
                <c:pt idx="1426">
                  <c:v>886.6</c:v>
                </c:pt>
                <c:pt idx="1427">
                  <c:v>887.65</c:v>
                </c:pt>
                <c:pt idx="1428">
                  <c:v>888.4</c:v>
                </c:pt>
                <c:pt idx="1429">
                  <c:v>889.3</c:v>
                </c:pt>
                <c:pt idx="1430">
                  <c:v>890.15</c:v>
                </c:pt>
                <c:pt idx="1431">
                  <c:v>891.05</c:v>
                </c:pt>
                <c:pt idx="1432">
                  <c:v>891.75</c:v>
                </c:pt>
                <c:pt idx="1433">
                  <c:v>892.6</c:v>
                </c:pt>
                <c:pt idx="1434">
                  <c:v>893.9</c:v>
                </c:pt>
                <c:pt idx="1435">
                  <c:v>894.5</c:v>
                </c:pt>
                <c:pt idx="1436">
                  <c:v>895.65</c:v>
                </c:pt>
                <c:pt idx="1437">
                  <c:v>896.25</c:v>
                </c:pt>
                <c:pt idx="1438">
                  <c:v>897.4</c:v>
                </c:pt>
                <c:pt idx="1439">
                  <c:v>898</c:v>
                </c:pt>
                <c:pt idx="1440">
                  <c:v>899.15</c:v>
                </c:pt>
                <c:pt idx="1441">
                  <c:v>899.75</c:v>
                </c:pt>
                <c:pt idx="1442">
                  <c:v>900.85</c:v>
                </c:pt>
                <c:pt idx="1443">
                  <c:v>901.85</c:v>
                </c:pt>
                <c:pt idx="1444">
                  <c:v>902.55</c:v>
                </c:pt>
                <c:pt idx="1445">
                  <c:v>903.45</c:v>
                </c:pt>
                <c:pt idx="1446">
                  <c:v>904.2</c:v>
                </c:pt>
                <c:pt idx="1447">
                  <c:v>905.25</c:v>
                </c:pt>
                <c:pt idx="1448">
                  <c:v>905.95</c:v>
                </c:pt>
                <c:pt idx="1449">
                  <c:v>906.95</c:v>
                </c:pt>
                <c:pt idx="1450">
                  <c:v>907.85</c:v>
                </c:pt>
                <c:pt idx="1451">
                  <c:v>908.9</c:v>
                </c:pt>
                <c:pt idx="1452">
                  <c:v>909.6</c:v>
                </c:pt>
                <c:pt idx="1453">
                  <c:v>910.6</c:v>
                </c:pt>
                <c:pt idx="1454">
                  <c:v>911.5</c:v>
                </c:pt>
                <c:pt idx="1455">
                  <c:v>912.4</c:v>
                </c:pt>
                <c:pt idx="1456">
                  <c:v>913.25</c:v>
                </c:pt>
                <c:pt idx="1457">
                  <c:v>914.15</c:v>
                </c:pt>
                <c:pt idx="1458">
                  <c:v>915.35</c:v>
                </c:pt>
                <c:pt idx="1459">
                  <c:v>916.45</c:v>
                </c:pt>
                <c:pt idx="1460">
                  <c:v>917.3</c:v>
                </c:pt>
                <c:pt idx="1461">
                  <c:v>918.35</c:v>
                </c:pt>
                <c:pt idx="1462">
                  <c:v>919.1</c:v>
                </c:pt>
                <c:pt idx="1463">
                  <c:v>920.2</c:v>
                </c:pt>
                <c:pt idx="1464">
                  <c:v>920.95</c:v>
                </c:pt>
                <c:pt idx="1465">
                  <c:v>921.9</c:v>
                </c:pt>
                <c:pt idx="1466">
                  <c:v>922.75</c:v>
                </c:pt>
                <c:pt idx="1467">
                  <c:v>923.7</c:v>
                </c:pt>
                <c:pt idx="1468">
                  <c:v>924.4</c:v>
                </c:pt>
                <c:pt idx="1469">
                  <c:v>925.45</c:v>
                </c:pt>
                <c:pt idx="1470">
                  <c:v>926.3</c:v>
                </c:pt>
                <c:pt idx="1471">
                  <c:v>927.3</c:v>
                </c:pt>
                <c:pt idx="1472">
                  <c:v>928.1</c:v>
                </c:pt>
                <c:pt idx="1473">
                  <c:v>929.1</c:v>
                </c:pt>
                <c:pt idx="1474">
                  <c:v>930</c:v>
                </c:pt>
                <c:pt idx="1475">
                  <c:v>931.25</c:v>
                </c:pt>
                <c:pt idx="1476">
                  <c:v>931.95</c:v>
                </c:pt>
                <c:pt idx="1477">
                  <c:v>932.95</c:v>
                </c:pt>
                <c:pt idx="1478">
                  <c:v>933.85</c:v>
                </c:pt>
                <c:pt idx="1479">
                  <c:v>934.85</c:v>
                </c:pt>
                <c:pt idx="1480">
                  <c:v>935.6</c:v>
                </c:pt>
                <c:pt idx="1481">
                  <c:v>936.55</c:v>
                </c:pt>
                <c:pt idx="1482">
                  <c:v>937.4</c:v>
                </c:pt>
                <c:pt idx="1483">
                  <c:v>938.4</c:v>
                </c:pt>
                <c:pt idx="1484">
                  <c:v>939.15</c:v>
                </c:pt>
                <c:pt idx="1485">
                  <c:v>940.25</c:v>
                </c:pt>
                <c:pt idx="1486">
                  <c:v>940.95</c:v>
                </c:pt>
                <c:pt idx="1487">
                  <c:v>942.05</c:v>
                </c:pt>
                <c:pt idx="1488">
                  <c:v>942.75</c:v>
                </c:pt>
                <c:pt idx="1489">
                  <c:v>943.7</c:v>
                </c:pt>
                <c:pt idx="1490">
                  <c:v>944.45</c:v>
                </c:pt>
                <c:pt idx="1491">
                  <c:v>945.5</c:v>
                </c:pt>
                <c:pt idx="1492">
                  <c:v>946.55</c:v>
                </c:pt>
                <c:pt idx="1493">
                  <c:v>947.2</c:v>
                </c:pt>
                <c:pt idx="1494">
                  <c:v>948.4</c:v>
                </c:pt>
                <c:pt idx="1495">
                  <c:v>949.05</c:v>
                </c:pt>
                <c:pt idx="1496">
                  <c:v>950.25</c:v>
                </c:pt>
                <c:pt idx="1497">
                  <c:v>950.9</c:v>
                </c:pt>
                <c:pt idx="1498">
                  <c:v>952</c:v>
                </c:pt>
                <c:pt idx="1499">
                  <c:v>952.7</c:v>
                </c:pt>
                <c:pt idx="1500">
                  <c:v>953.85</c:v>
                </c:pt>
                <c:pt idx="1501">
                  <c:v>954.45</c:v>
                </c:pt>
                <c:pt idx="1502">
                  <c:v>955.6</c:v>
                </c:pt>
                <c:pt idx="1503">
                  <c:v>956.25</c:v>
                </c:pt>
                <c:pt idx="1504">
                  <c:v>957.45</c:v>
                </c:pt>
                <c:pt idx="1505">
                  <c:v>958.05</c:v>
                </c:pt>
                <c:pt idx="1506">
                  <c:v>959.15</c:v>
                </c:pt>
                <c:pt idx="1507">
                  <c:v>959.85</c:v>
                </c:pt>
                <c:pt idx="1508">
                  <c:v>961.05</c:v>
                </c:pt>
                <c:pt idx="1509">
                  <c:v>961.65</c:v>
                </c:pt>
                <c:pt idx="1510">
                  <c:v>962.85</c:v>
                </c:pt>
                <c:pt idx="1511">
                  <c:v>963.5</c:v>
                </c:pt>
                <c:pt idx="1512">
                  <c:v>964.65</c:v>
                </c:pt>
                <c:pt idx="1513">
                  <c:v>965.3</c:v>
                </c:pt>
                <c:pt idx="1514">
                  <c:v>966.5</c:v>
                </c:pt>
                <c:pt idx="1515">
                  <c:v>967.1</c:v>
                </c:pt>
                <c:pt idx="1516">
                  <c:v>968.25</c:v>
                </c:pt>
                <c:pt idx="1517">
                  <c:v>968.9</c:v>
                </c:pt>
                <c:pt idx="1518">
                  <c:v>970.15</c:v>
                </c:pt>
                <c:pt idx="1519">
                  <c:v>970.8</c:v>
                </c:pt>
                <c:pt idx="1520">
                  <c:v>972</c:v>
                </c:pt>
                <c:pt idx="1521">
                  <c:v>972.65</c:v>
                </c:pt>
                <c:pt idx="1522">
                  <c:v>973.85</c:v>
                </c:pt>
                <c:pt idx="1523">
                  <c:v>974.5</c:v>
                </c:pt>
                <c:pt idx="1524">
                  <c:v>975.65</c:v>
                </c:pt>
                <c:pt idx="1525">
                  <c:v>976.3</c:v>
                </c:pt>
                <c:pt idx="1526">
                  <c:v>977.45</c:v>
                </c:pt>
                <c:pt idx="1527">
                  <c:v>978.1</c:v>
                </c:pt>
                <c:pt idx="1528">
                  <c:v>979.25</c:v>
                </c:pt>
                <c:pt idx="1529">
                  <c:v>980</c:v>
                </c:pt>
                <c:pt idx="1530">
                  <c:v>981.2</c:v>
                </c:pt>
                <c:pt idx="1531">
                  <c:v>981.85</c:v>
                </c:pt>
                <c:pt idx="1532">
                  <c:v>983</c:v>
                </c:pt>
                <c:pt idx="1533">
                  <c:v>983.6</c:v>
                </c:pt>
                <c:pt idx="1534">
                  <c:v>984.85</c:v>
                </c:pt>
                <c:pt idx="1535">
                  <c:v>985.55</c:v>
                </c:pt>
                <c:pt idx="1536">
                  <c:v>986.7</c:v>
                </c:pt>
                <c:pt idx="1537">
                  <c:v>987.35</c:v>
                </c:pt>
                <c:pt idx="1538">
                  <c:v>988.65</c:v>
                </c:pt>
                <c:pt idx="1539">
                  <c:v>989.35</c:v>
                </c:pt>
                <c:pt idx="1540">
                  <c:v>990.6</c:v>
                </c:pt>
                <c:pt idx="1541">
                  <c:v>991.25</c:v>
                </c:pt>
                <c:pt idx="1542">
                  <c:v>992.45</c:v>
                </c:pt>
                <c:pt idx="1543">
                  <c:v>993.1</c:v>
                </c:pt>
                <c:pt idx="1544">
                  <c:v>994.35</c:v>
                </c:pt>
                <c:pt idx="1545">
                  <c:v>995.45</c:v>
                </c:pt>
                <c:pt idx="1546">
                  <c:v>996.8</c:v>
                </c:pt>
                <c:pt idx="1547">
                  <c:v>997.5</c:v>
                </c:pt>
                <c:pt idx="1548">
                  <c:v>998.65</c:v>
                </c:pt>
                <c:pt idx="1549">
                  <c:v>999.35</c:v>
                </c:pt>
                <c:pt idx="1550">
                  <c:v>1000.55</c:v>
                </c:pt>
                <c:pt idx="1551">
                  <c:v>1001.25</c:v>
                </c:pt>
                <c:pt idx="1552">
                  <c:v>1002.5</c:v>
                </c:pt>
                <c:pt idx="1553">
                  <c:v>1003.15</c:v>
                </c:pt>
                <c:pt idx="1554">
                  <c:v>1004.55</c:v>
                </c:pt>
                <c:pt idx="1555">
                  <c:v>1005.25</c:v>
                </c:pt>
                <c:pt idx="1556">
                  <c:v>1006.45</c:v>
                </c:pt>
                <c:pt idx="1557">
                  <c:v>1007.1</c:v>
                </c:pt>
                <c:pt idx="1558">
                  <c:v>1008.5</c:v>
                </c:pt>
                <c:pt idx="1559">
                  <c:v>1009.1</c:v>
                </c:pt>
                <c:pt idx="1560">
                  <c:v>1010.35</c:v>
                </c:pt>
                <c:pt idx="1561">
                  <c:v>1011.05</c:v>
                </c:pt>
                <c:pt idx="1562">
                  <c:v>1012.2</c:v>
                </c:pt>
                <c:pt idx="1563">
                  <c:v>1012.9</c:v>
                </c:pt>
                <c:pt idx="1564">
                  <c:v>1014.1</c:v>
                </c:pt>
                <c:pt idx="1565">
                  <c:v>1014.8</c:v>
                </c:pt>
                <c:pt idx="1566">
                  <c:v>1016.2</c:v>
                </c:pt>
                <c:pt idx="1567">
                  <c:v>1016.9</c:v>
                </c:pt>
                <c:pt idx="1568">
                  <c:v>1018.3</c:v>
                </c:pt>
                <c:pt idx="1569">
                  <c:v>1018.95</c:v>
                </c:pt>
                <c:pt idx="1570">
                  <c:v>1020.35</c:v>
                </c:pt>
                <c:pt idx="1571">
                  <c:v>1020.95</c:v>
                </c:pt>
                <c:pt idx="1572">
                  <c:v>1022.35</c:v>
                </c:pt>
                <c:pt idx="1573">
                  <c:v>1022.95</c:v>
                </c:pt>
                <c:pt idx="1574">
                  <c:v>1024.45</c:v>
                </c:pt>
                <c:pt idx="1575">
                  <c:v>1025.05</c:v>
                </c:pt>
                <c:pt idx="1576">
                  <c:v>1026.3</c:v>
                </c:pt>
                <c:pt idx="1577">
                  <c:v>1027</c:v>
                </c:pt>
                <c:pt idx="1578">
                  <c:v>1028.1500000000001</c:v>
                </c:pt>
                <c:pt idx="1579">
                  <c:v>1028.8499999999999</c:v>
                </c:pt>
                <c:pt idx="1580">
                  <c:v>1030.05</c:v>
                </c:pt>
                <c:pt idx="1581">
                  <c:v>1030.75</c:v>
                </c:pt>
                <c:pt idx="1582">
                  <c:v>1031.95</c:v>
                </c:pt>
                <c:pt idx="1583">
                  <c:v>1032.6500000000001</c:v>
                </c:pt>
                <c:pt idx="1584">
                  <c:v>1034.05</c:v>
                </c:pt>
                <c:pt idx="1585">
                  <c:v>1034.75</c:v>
                </c:pt>
                <c:pt idx="1586">
                  <c:v>1036</c:v>
                </c:pt>
                <c:pt idx="1587">
                  <c:v>1036.75</c:v>
                </c:pt>
                <c:pt idx="1588">
                  <c:v>1038.05</c:v>
                </c:pt>
                <c:pt idx="1589">
                  <c:v>1038.75</c:v>
                </c:pt>
                <c:pt idx="1590">
                  <c:v>1040</c:v>
                </c:pt>
                <c:pt idx="1591">
                  <c:v>1040.75</c:v>
                </c:pt>
                <c:pt idx="1592">
                  <c:v>1042.1500000000001</c:v>
                </c:pt>
                <c:pt idx="1593">
                  <c:v>1042.8499999999999</c:v>
                </c:pt>
                <c:pt idx="1594">
                  <c:v>1044.2</c:v>
                </c:pt>
                <c:pt idx="1595">
                  <c:v>1044.95</c:v>
                </c:pt>
                <c:pt idx="1596">
                  <c:v>1046.25</c:v>
                </c:pt>
                <c:pt idx="1597">
                  <c:v>1046.95</c:v>
                </c:pt>
                <c:pt idx="1598">
                  <c:v>1048.25</c:v>
                </c:pt>
                <c:pt idx="1599">
                  <c:v>1049.05</c:v>
                </c:pt>
                <c:pt idx="1600">
                  <c:v>1050.3499999999999</c:v>
                </c:pt>
                <c:pt idx="1601">
                  <c:v>1051.05</c:v>
                </c:pt>
                <c:pt idx="1602">
                  <c:v>1052.3499999999999</c:v>
                </c:pt>
                <c:pt idx="1603">
                  <c:v>1053</c:v>
                </c:pt>
                <c:pt idx="1604">
                  <c:v>1054.3499999999999</c:v>
                </c:pt>
                <c:pt idx="1605">
                  <c:v>1055.1500000000001</c:v>
                </c:pt>
                <c:pt idx="1606">
                  <c:v>1056.4000000000001</c:v>
                </c:pt>
                <c:pt idx="1607">
                  <c:v>1057.05</c:v>
                </c:pt>
                <c:pt idx="1608">
                  <c:v>1058.4000000000001</c:v>
                </c:pt>
                <c:pt idx="1609">
                  <c:v>1059.1500000000001</c:v>
                </c:pt>
                <c:pt idx="1610">
                  <c:v>1060.45</c:v>
                </c:pt>
                <c:pt idx="1611">
                  <c:v>1061.2</c:v>
                </c:pt>
                <c:pt idx="1612">
                  <c:v>1062.5</c:v>
                </c:pt>
                <c:pt idx="1613">
                  <c:v>1063.25</c:v>
                </c:pt>
                <c:pt idx="1614">
                  <c:v>1064.7</c:v>
                </c:pt>
                <c:pt idx="1615">
                  <c:v>1065.4000000000001</c:v>
                </c:pt>
                <c:pt idx="1616">
                  <c:v>1066.8</c:v>
                </c:pt>
                <c:pt idx="1617">
                  <c:v>1067.55</c:v>
                </c:pt>
                <c:pt idx="1618">
                  <c:v>1068.95</c:v>
                </c:pt>
                <c:pt idx="1619">
                  <c:v>1069.6500000000001</c:v>
                </c:pt>
                <c:pt idx="1620">
                  <c:v>1071.05</c:v>
                </c:pt>
                <c:pt idx="1621">
                  <c:v>1071.75</c:v>
                </c:pt>
                <c:pt idx="1622">
                  <c:v>1073.2</c:v>
                </c:pt>
                <c:pt idx="1623">
                  <c:v>1073.95</c:v>
                </c:pt>
                <c:pt idx="1624">
                  <c:v>1075.25</c:v>
                </c:pt>
                <c:pt idx="1625">
                  <c:v>1076</c:v>
                </c:pt>
                <c:pt idx="1626">
                  <c:v>1077.3499999999999</c:v>
                </c:pt>
                <c:pt idx="1627">
                  <c:v>1078.05</c:v>
                </c:pt>
                <c:pt idx="1628">
                  <c:v>1079.5</c:v>
                </c:pt>
                <c:pt idx="1629">
                  <c:v>1080.3</c:v>
                </c:pt>
                <c:pt idx="1630">
                  <c:v>1081.5999999999999</c:v>
                </c:pt>
                <c:pt idx="1631">
                  <c:v>1082.3499999999999</c:v>
                </c:pt>
                <c:pt idx="1632">
                  <c:v>1083.8499999999999</c:v>
                </c:pt>
                <c:pt idx="1633">
                  <c:v>1084.7</c:v>
                </c:pt>
                <c:pt idx="1634">
                  <c:v>1086.0999999999999</c:v>
                </c:pt>
                <c:pt idx="1635">
                  <c:v>1086.8499999999999</c:v>
                </c:pt>
                <c:pt idx="1636">
                  <c:v>1088.1500000000001</c:v>
                </c:pt>
                <c:pt idx="1637">
                  <c:v>1088.9000000000001</c:v>
                </c:pt>
                <c:pt idx="1638">
                  <c:v>1090.25</c:v>
                </c:pt>
                <c:pt idx="1639">
                  <c:v>1091.05</c:v>
                </c:pt>
                <c:pt idx="1640">
                  <c:v>1092.3499999999999</c:v>
                </c:pt>
                <c:pt idx="1641">
                  <c:v>1093.25</c:v>
                </c:pt>
                <c:pt idx="1642">
                  <c:v>1094.5999999999999</c:v>
                </c:pt>
                <c:pt idx="1643">
                  <c:v>1095.4000000000001</c:v>
                </c:pt>
                <c:pt idx="1644">
                  <c:v>1096.5999999999999</c:v>
                </c:pt>
                <c:pt idx="1645">
                  <c:v>1097.4000000000001</c:v>
                </c:pt>
                <c:pt idx="1646">
                  <c:v>1098.7</c:v>
                </c:pt>
                <c:pt idx="1647">
                  <c:v>1099.5999999999999</c:v>
                </c:pt>
                <c:pt idx="1648">
                  <c:v>1101</c:v>
                </c:pt>
                <c:pt idx="1649">
                  <c:v>1101.7</c:v>
                </c:pt>
                <c:pt idx="1650">
                  <c:v>1102.95</c:v>
                </c:pt>
                <c:pt idx="1651">
                  <c:v>1103.7</c:v>
                </c:pt>
                <c:pt idx="1652">
                  <c:v>1104.9000000000001</c:v>
                </c:pt>
                <c:pt idx="1653">
                  <c:v>1105.75</c:v>
                </c:pt>
                <c:pt idx="1654">
                  <c:v>1107.05</c:v>
                </c:pt>
                <c:pt idx="1655">
                  <c:v>1107.8</c:v>
                </c:pt>
                <c:pt idx="1656">
                  <c:v>1109.1500000000001</c:v>
                </c:pt>
                <c:pt idx="1657">
                  <c:v>1109.9000000000001</c:v>
                </c:pt>
                <c:pt idx="1658">
                  <c:v>1111.25</c:v>
                </c:pt>
                <c:pt idx="1659">
                  <c:v>1111.95</c:v>
                </c:pt>
                <c:pt idx="1660">
                  <c:v>1113.3499999999999</c:v>
                </c:pt>
                <c:pt idx="1661">
                  <c:v>1114.0999999999999</c:v>
                </c:pt>
                <c:pt idx="1662">
                  <c:v>1115.55</c:v>
                </c:pt>
                <c:pt idx="1663">
                  <c:v>1116.3499999999999</c:v>
                </c:pt>
                <c:pt idx="1664">
                  <c:v>1117.7</c:v>
                </c:pt>
                <c:pt idx="1665">
                  <c:v>1118.6500000000001</c:v>
                </c:pt>
                <c:pt idx="1666">
                  <c:v>1120.0999999999999</c:v>
                </c:pt>
                <c:pt idx="1667">
                  <c:v>1121</c:v>
                </c:pt>
                <c:pt idx="1668">
                  <c:v>1122.45</c:v>
                </c:pt>
                <c:pt idx="1669">
                  <c:v>1123.45</c:v>
                </c:pt>
                <c:pt idx="1670">
                  <c:v>1125.1500000000001</c:v>
                </c:pt>
                <c:pt idx="1671">
                  <c:v>1125.95</c:v>
                </c:pt>
                <c:pt idx="1672">
                  <c:v>1127.3</c:v>
                </c:pt>
                <c:pt idx="1673">
                  <c:v>1127.95</c:v>
                </c:pt>
                <c:pt idx="1674">
                  <c:v>1129.25</c:v>
                </c:pt>
                <c:pt idx="1675">
                  <c:v>1130.0999999999999</c:v>
                </c:pt>
                <c:pt idx="1676">
                  <c:v>1131.55</c:v>
                </c:pt>
                <c:pt idx="1677">
                  <c:v>1132.3499999999999</c:v>
                </c:pt>
                <c:pt idx="1678">
                  <c:v>1133.6500000000001</c:v>
                </c:pt>
                <c:pt idx="1679">
                  <c:v>1134.4000000000001</c:v>
                </c:pt>
                <c:pt idx="1680">
                  <c:v>1135.75</c:v>
                </c:pt>
                <c:pt idx="1681">
                  <c:v>1136.55</c:v>
                </c:pt>
                <c:pt idx="1682">
                  <c:v>1137.8499999999999</c:v>
                </c:pt>
                <c:pt idx="1683">
                  <c:v>1138.55</c:v>
                </c:pt>
                <c:pt idx="1684">
                  <c:v>1139.8499999999999</c:v>
                </c:pt>
                <c:pt idx="1685">
                  <c:v>1140.5999999999999</c:v>
                </c:pt>
                <c:pt idx="1686">
                  <c:v>1141.95</c:v>
                </c:pt>
                <c:pt idx="1687">
                  <c:v>1142.75</c:v>
                </c:pt>
                <c:pt idx="1688">
                  <c:v>1144.0999999999999</c:v>
                </c:pt>
                <c:pt idx="1689">
                  <c:v>1144.8499999999999</c:v>
                </c:pt>
                <c:pt idx="1690">
                  <c:v>1146.05</c:v>
                </c:pt>
                <c:pt idx="1691">
                  <c:v>1146.75</c:v>
                </c:pt>
                <c:pt idx="1692">
                  <c:v>1148.25</c:v>
                </c:pt>
                <c:pt idx="1693">
                  <c:v>1149.0999999999999</c:v>
                </c:pt>
                <c:pt idx="1694">
                  <c:v>1151.05</c:v>
                </c:pt>
                <c:pt idx="1695">
                  <c:v>1151.9000000000001</c:v>
                </c:pt>
                <c:pt idx="1696">
                  <c:v>1153.3499999999999</c:v>
                </c:pt>
                <c:pt idx="1697">
                  <c:v>1155.0999999999999</c:v>
                </c:pt>
                <c:pt idx="1698">
                  <c:v>1157.5</c:v>
                </c:pt>
                <c:pt idx="1699">
                  <c:v>1159.1500000000001</c:v>
                </c:pt>
                <c:pt idx="1700">
                  <c:v>1161.4000000000001</c:v>
                </c:pt>
                <c:pt idx="1701">
                  <c:v>1163.0999999999999</c:v>
                </c:pt>
                <c:pt idx="1702">
                  <c:v>1164.8499999999999</c:v>
                </c:pt>
                <c:pt idx="1703">
                  <c:v>1167.05</c:v>
                </c:pt>
                <c:pt idx="1704">
                  <c:v>1168.9000000000001</c:v>
                </c:pt>
                <c:pt idx="1705">
                  <c:v>1170.8</c:v>
                </c:pt>
                <c:pt idx="1706">
                  <c:v>1172.25</c:v>
                </c:pt>
                <c:pt idx="1707">
                  <c:v>1173</c:v>
                </c:pt>
                <c:pt idx="1708">
                  <c:v>1174.3</c:v>
                </c:pt>
                <c:pt idx="1709">
                  <c:v>1175.0999999999999</c:v>
                </c:pt>
                <c:pt idx="1710">
                  <c:v>1176.4000000000001</c:v>
                </c:pt>
                <c:pt idx="1711">
                  <c:v>1177.3</c:v>
                </c:pt>
                <c:pt idx="1712">
                  <c:v>1178.9000000000001</c:v>
                </c:pt>
                <c:pt idx="1713">
                  <c:v>1179.6500000000001</c:v>
                </c:pt>
                <c:pt idx="1714">
                  <c:v>1180.95</c:v>
                </c:pt>
                <c:pt idx="1715">
                  <c:v>1181.8</c:v>
                </c:pt>
                <c:pt idx="1716">
                  <c:v>1183.1500000000001</c:v>
                </c:pt>
                <c:pt idx="1717">
                  <c:v>1184</c:v>
                </c:pt>
                <c:pt idx="1718">
                  <c:v>1185.3499999999999</c:v>
                </c:pt>
                <c:pt idx="1719">
                  <c:v>1186.0999999999999</c:v>
                </c:pt>
                <c:pt idx="1720">
                  <c:v>1187.3499999999999</c:v>
                </c:pt>
                <c:pt idx="1721">
                  <c:v>1188.1500000000001</c:v>
                </c:pt>
                <c:pt idx="1722">
                  <c:v>1189.4000000000001</c:v>
                </c:pt>
                <c:pt idx="1723">
                  <c:v>1190.25</c:v>
                </c:pt>
                <c:pt idx="1724">
                  <c:v>1191.7</c:v>
                </c:pt>
                <c:pt idx="1725">
                  <c:v>1192.5</c:v>
                </c:pt>
                <c:pt idx="1726">
                  <c:v>1194.1500000000001</c:v>
                </c:pt>
                <c:pt idx="1727">
                  <c:v>1195.55</c:v>
                </c:pt>
                <c:pt idx="1728">
                  <c:v>1197.0999999999999</c:v>
                </c:pt>
                <c:pt idx="1729">
                  <c:v>1198.0999999999999</c:v>
                </c:pt>
                <c:pt idx="1730">
                  <c:v>1199.75</c:v>
                </c:pt>
                <c:pt idx="1731">
                  <c:v>1200.5999999999999</c:v>
                </c:pt>
                <c:pt idx="1732">
                  <c:v>1202.2</c:v>
                </c:pt>
                <c:pt idx="1733">
                  <c:v>1203.05</c:v>
                </c:pt>
                <c:pt idx="1734">
                  <c:v>1204.5</c:v>
                </c:pt>
                <c:pt idx="1735">
                  <c:v>1205.7</c:v>
                </c:pt>
                <c:pt idx="1736">
                  <c:v>1207.2</c:v>
                </c:pt>
                <c:pt idx="1737">
                  <c:v>1208.0999999999999</c:v>
                </c:pt>
                <c:pt idx="1738">
                  <c:v>1209.5999999999999</c:v>
                </c:pt>
                <c:pt idx="1739">
                  <c:v>1210.3</c:v>
                </c:pt>
                <c:pt idx="1740">
                  <c:v>1211.6500000000001</c:v>
                </c:pt>
                <c:pt idx="1741">
                  <c:v>1213.3499999999999</c:v>
                </c:pt>
                <c:pt idx="1742">
                  <c:v>1214.9000000000001</c:v>
                </c:pt>
                <c:pt idx="1743">
                  <c:v>1215.7</c:v>
                </c:pt>
                <c:pt idx="1744">
                  <c:v>1216.8</c:v>
                </c:pt>
                <c:pt idx="1745">
                  <c:v>1218</c:v>
                </c:pt>
                <c:pt idx="1746">
                  <c:v>1219.55</c:v>
                </c:pt>
                <c:pt idx="1747">
                  <c:v>1220.4000000000001</c:v>
                </c:pt>
                <c:pt idx="1748">
                  <c:v>1222</c:v>
                </c:pt>
                <c:pt idx="1749">
                  <c:v>1222.8499999999999</c:v>
                </c:pt>
                <c:pt idx="1750">
                  <c:v>1224.3</c:v>
                </c:pt>
                <c:pt idx="1751">
                  <c:v>1225.25</c:v>
                </c:pt>
                <c:pt idx="1752">
                  <c:v>1226.75</c:v>
                </c:pt>
                <c:pt idx="1753">
                  <c:v>1227.8499999999999</c:v>
                </c:pt>
                <c:pt idx="1754">
                  <c:v>1229.0999999999999</c:v>
                </c:pt>
                <c:pt idx="1755">
                  <c:v>1230.8</c:v>
                </c:pt>
                <c:pt idx="1756">
                  <c:v>1231.6500000000001</c:v>
                </c:pt>
                <c:pt idx="1757">
                  <c:v>1232.9000000000001</c:v>
                </c:pt>
                <c:pt idx="1758">
                  <c:v>1234.25</c:v>
                </c:pt>
                <c:pt idx="1759">
                  <c:v>1235.7</c:v>
                </c:pt>
                <c:pt idx="1760">
                  <c:v>1236.95</c:v>
                </c:pt>
                <c:pt idx="1761">
                  <c:v>1238.55</c:v>
                </c:pt>
                <c:pt idx="1762">
                  <c:v>1239.55</c:v>
                </c:pt>
                <c:pt idx="1763">
                  <c:v>1240.8499999999999</c:v>
                </c:pt>
                <c:pt idx="1764">
                  <c:v>1242</c:v>
                </c:pt>
                <c:pt idx="1765">
                  <c:v>1243.45</c:v>
                </c:pt>
                <c:pt idx="1766">
                  <c:v>1244.45</c:v>
                </c:pt>
                <c:pt idx="1767">
                  <c:v>1246.0999999999999</c:v>
                </c:pt>
                <c:pt idx="1768">
                  <c:v>1247.5</c:v>
                </c:pt>
                <c:pt idx="1769">
                  <c:v>1248.7</c:v>
                </c:pt>
                <c:pt idx="1770">
                  <c:v>1250.3499999999999</c:v>
                </c:pt>
                <c:pt idx="1771">
                  <c:v>1251.3499999999999</c:v>
                </c:pt>
                <c:pt idx="1772">
                  <c:v>1253.1500000000001</c:v>
                </c:pt>
                <c:pt idx="1773">
                  <c:v>1254.4000000000001</c:v>
                </c:pt>
                <c:pt idx="1774">
                  <c:v>1255.9000000000001</c:v>
                </c:pt>
                <c:pt idx="1775">
                  <c:v>1257.05</c:v>
                </c:pt>
                <c:pt idx="1776">
                  <c:v>1258.7</c:v>
                </c:pt>
                <c:pt idx="1777">
                  <c:v>1259.6500000000001</c:v>
                </c:pt>
                <c:pt idx="1778">
                  <c:v>1261.1500000000001</c:v>
                </c:pt>
                <c:pt idx="1779">
                  <c:v>1261.9000000000001</c:v>
                </c:pt>
                <c:pt idx="1780">
                  <c:v>1263.4000000000001</c:v>
                </c:pt>
                <c:pt idx="1781">
                  <c:v>1264.55</c:v>
                </c:pt>
                <c:pt idx="1782">
                  <c:v>1266</c:v>
                </c:pt>
                <c:pt idx="1783">
                  <c:v>1266.8</c:v>
                </c:pt>
                <c:pt idx="1784">
                  <c:v>1268.25</c:v>
                </c:pt>
                <c:pt idx="1785">
                  <c:v>1269.0999999999999</c:v>
                </c:pt>
                <c:pt idx="1786">
                  <c:v>1270.55</c:v>
                </c:pt>
                <c:pt idx="1787">
                  <c:v>1271.3</c:v>
                </c:pt>
                <c:pt idx="1788">
                  <c:v>1272.55</c:v>
                </c:pt>
                <c:pt idx="1789">
                  <c:v>1273.3499999999999</c:v>
                </c:pt>
                <c:pt idx="1790">
                  <c:v>1274.5999999999999</c:v>
                </c:pt>
                <c:pt idx="1791">
                  <c:v>1275.3499999999999</c:v>
                </c:pt>
                <c:pt idx="1792">
                  <c:v>1276.8</c:v>
                </c:pt>
                <c:pt idx="1793">
                  <c:v>1277.6500000000001</c:v>
                </c:pt>
                <c:pt idx="1794">
                  <c:v>1279.2</c:v>
                </c:pt>
                <c:pt idx="1795">
                  <c:v>1279.95</c:v>
                </c:pt>
                <c:pt idx="1796">
                  <c:v>1281.3499999999999</c:v>
                </c:pt>
                <c:pt idx="1797">
                  <c:v>1282.2</c:v>
                </c:pt>
                <c:pt idx="1798">
                  <c:v>1283.45</c:v>
                </c:pt>
                <c:pt idx="1799">
                  <c:v>1284.3</c:v>
                </c:pt>
                <c:pt idx="1800">
                  <c:v>1285.7</c:v>
                </c:pt>
                <c:pt idx="1801">
                  <c:v>1286.6500000000001</c:v>
                </c:pt>
                <c:pt idx="1802">
                  <c:v>1288.05</c:v>
                </c:pt>
                <c:pt idx="1803">
                  <c:v>1288.9000000000001</c:v>
                </c:pt>
                <c:pt idx="1804">
                  <c:v>1290.3499999999999</c:v>
                </c:pt>
                <c:pt idx="1805">
                  <c:v>1291.25</c:v>
                </c:pt>
                <c:pt idx="1806">
                  <c:v>1292.7</c:v>
                </c:pt>
                <c:pt idx="1807">
                  <c:v>1293.55</c:v>
                </c:pt>
                <c:pt idx="1808">
                  <c:v>1295.0999999999999</c:v>
                </c:pt>
                <c:pt idx="1809">
                  <c:v>1295.95</c:v>
                </c:pt>
                <c:pt idx="1810">
                  <c:v>1297.45</c:v>
                </c:pt>
                <c:pt idx="1811">
                  <c:v>1298.3</c:v>
                </c:pt>
                <c:pt idx="1812">
                  <c:v>1299.6500000000001</c:v>
                </c:pt>
                <c:pt idx="1813">
                  <c:v>1300.6500000000001</c:v>
                </c:pt>
                <c:pt idx="1814">
                  <c:v>1301.95</c:v>
                </c:pt>
                <c:pt idx="1815">
                  <c:v>1302.8</c:v>
                </c:pt>
                <c:pt idx="1816">
                  <c:v>1304.4000000000001</c:v>
                </c:pt>
                <c:pt idx="1817">
                  <c:v>1305.25</c:v>
                </c:pt>
                <c:pt idx="1818">
                  <c:v>1306.8499999999999</c:v>
                </c:pt>
                <c:pt idx="1819">
                  <c:v>1307.7</c:v>
                </c:pt>
                <c:pt idx="1820">
                  <c:v>1309.3</c:v>
                </c:pt>
                <c:pt idx="1821">
                  <c:v>1310.1500000000001</c:v>
                </c:pt>
                <c:pt idx="1822">
                  <c:v>1311.5</c:v>
                </c:pt>
                <c:pt idx="1823">
                  <c:v>1312.55</c:v>
                </c:pt>
                <c:pt idx="1824">
                  <c:v>1314.3</c:v>
                </c:pt>
                <c:pt idx="1825">
                  <c:v>1315.15</c:v>
                </c:pt>
                <c:pt idx="1826">
                  <c:v>1316.65</c:v>
                </c:pt>
                <c:pt idx="1827">
                  <c:v>1317.8</c:v>
                </c:pt>
                <c:pt idx="1828">
                  <c:v>1319.45</c:v>
                </c:pt>
                <c:pt idx="1829">
                  <c:v>1320.5</c:v>
                </c:pt>
                <c:pt idx="1830">
                  <c:v>1322.3</c:v>
                </c:pt>
                <c:pt idx="1831">
                  <c:v>1323.15</c:v>
                </c:pt>
                <c:pt idx="1832">
                  <c:v>1324.6</c:v>
                </c:pt>
                <c:pt idx="1833">
                  <c:v>1325.45</c:v>
                </c:pt>
                <c:pt idx="1834">
                  <c:v>1326.85</c:v>
                </c:pt>
                <c:pt idx="1835">
                  <c:v>1327.7</c:v>
                </c:pt>
                <c:pt idx="1836">
                  <c:v>1329.25</c:v>
                </c:pt>
                <c:pt idx="1837">
                  <c:v>1330.1</c:v>
                </c:pt>
                <c:pt idx="1838">
                  <c:v>1331.75</c:v>
                </c:pt>
                <c:pt idx="1839">
                  <c:v>1332.5</c:v>
                </c:pt>
                <c:pt idx="1840">
                  <c:v>1333.95</c:v>
                </c:pt>
                <c:pt idx="1841">
                  <c:v>1334.85</c:v>
                </c:pt>
                <c:pt idx="1842">
                  <c:v>1336.35</c:v>
                </c:pt>
                <c:pt idx="1843">
                  <c:v>1337.25</c:v>
                </c:pt>
                <c:pt idx="1844">
                  <c:v>1338.7</c:v>
                </c:pt>
                <c:pt idx="1845">
                  <c:v>1339.85</c:v>
                </c:pt>
                <c:pt idx="1846">
                  <c:v>1341.55</c:v>
                </c:pt>
                <c:pt idx="1847">
                  <c:v>1342.5</c:v>
                </c:pt>
                <c:pt idx="1848">
                  <c:v>1343.95</c:v>
                </c:pt>
                <c:pt idx="1849">
                  <c:v>1345.55</c:v>
                </c:pt>
                <c:pt idx="1850">
                  <c:v>1347.2</c:v>
                </c:pt>
                <c:pt idx="1851">
                  <c:v>1348.05</c:v>
                </c:pt>
                <c:pt idx="1852">
                  <c:v>1349.65</c:v>
                </c:pt>
                <c:pt idx="1853">
                  <c:v>1350.5</c:v>
                </c:pt>
                <c:pt idx="1854">
                  <c:v>1352.1</c:v>
                </c:pt>
                <c:pt idx="1855">
                  <c:v>1353.15</c:v>
                </c:pt>
                <c:pt idx="1856">
                  <c:v>1355</c:v>
                </c:pt>
                <c:pt idx="1857">
                  <c:v>1355.9</c:v>
                </c:pt>
                <c:pt idx="1858">
                  <c:v>1357.45</c:v>
                </c:pt>
                <c:pt idx="1859">
                  <c:v>1358.25</c:v>
                </c:pt>
                <c:pt idx="1860">
                  <c:v>1359.8</c:v>
                </c:pt>
                <c:pt idx="1861">
                  <c:v>1360.65</c:v>
                </c:pt>
                <c:pt idx="1862">
                  <c:v>1362.2</c:v>
                </c:pt>
                <c:pt idx="1863">
                  <c:v>1363.05</c:v>
                </c:pt>
                <c:pt idx="1864">
                  <c:v>1364.55</c:v>
                </c:pt>
                <c:pt idx="1865">
                  <c:v>1365.45</c:v>
                </c:pt>
                <c:pt idx="1866">
                  <c:v>1367.05</c:v>
                </c:pt>
                <c:pt idx="1867">
                  <c:v>1368.15</c:v>
                </c:pt>
                <c:pt idx="1868">
                  <c:v>1369.9</c:v>
                </c:pt>
                <c:pt idx="1869">
                  <c:v>1370.8</c:v>
                </c:pt>
                <c:pt idx="1870">
                  <c:v>1372.2</c:v>
                </c:pt>
                <c:pt idx="1871">
                  <c:v>1373.1</c:v>
                </c:pt>
                <c:pt idx="1872">
                  <c:v>1374.55</c:v>
                </c:pt>
                <c:pt idx="1873">
                  <c:v>1376</c:v>
                </c:pt>
                <c:pt idx="1874">
                  <c:v>1377.4</c:v>
                </c:pt>
                <c:pt idx="1875">
                  <c:v>1378.7</c:v>
                </c:pt>
                <c:pt idx="1876">
                  <c:v>1380.35</c:v>
                </c:pt>
                <c:pt idx="1877">
                  <c:v>1381.7</c:v>
                </c:pt>
                <c:pt idx="1878">
                  <c:v>1383.4</c:v>
                </c:pt>
                <c:pt idx="1879">
                  <c:v>1384.3</c:v>
                </c:pt>
                <c:pt idx="1880">
                  <c:v>1386</c:v>
                </c:pt>
                <c:pt idx="1881">
                  <c:v>1387.95</c:v>
                </c:pt>
                <c:pt idx="1882">
                  <c:v>1390.25</c:v>
                </c:pt>
                <c:pt idx="1883">
                  <c:v>1392.05</c:v>
                </c:pt>
                <c:pt idx="1884">
                  <c:v>1394.25</c:v>
                </c:pt>
                <c:pt idx="1885">
                  <c:v>1396.2</c:v>
                </c:pt>
                <c:pt idx="1886">
                  <c:v>1397.85</c:v>
                </c:pt>
                <c:pt idx="1887">
                  <c:v>1399.95</c:v>
                </c:pt>
                <c:pt idx="1888">
                  <c:v>1402.1</c:v>
                </c:pt>
                <c:pt idx="1889">
                  <c:v>1403.85</c:v>
                </c:pt>
                <c:pt idx="1890">
                  <c:v>1405.45</c:v>
                </c:pt>
                <c:pt idx="1891">
                  <c:v>1406.4</c:v>
                </c:pt>
                <c:pt idx="1892">
                  <c:v>1408</c:v>
                </c:pt>
                <c:pt idx="1893">
                  <c:v>1408.95</c:v>
                </c:pt>
                <c:pt idx="1894">
                  <c:v>1410.8</c:v>
                </c:pt>
                <c:pt idx="1895">
                  <c:v>1412.7</c:v>
                </c:pt>
                <c:pt idx="1896">
                  <c:v>1414.4</c:v>
                </c:pt>
                <c:pt idx="1897">
                  <c:v>1415.3</c:v>
                </c:pt>
                <c:pt idx="1898">
                  <c:v>1416.95</c:v>
                </c:pt>
                <c:pt idx="1899">
                  <c:v>1418.25</c:v>
                </c:pt>
                <c:pt idx="1900">
                  <c:v>1420.15</c:v>
                </c:pt>
                <c:pt idx="1901">
                  <c:v>1421.7</c:v>
                </c:pt>
                <c:pt idx="1902">
                  <c:v>1423.25</c:v>
                </c:pt>
                <c:pt idx="1903">
                  <c:v>1425</c:v>
                </c:pt>
                <c:pt idx="1904">
                  <c:v>1426.55</c:v>
                </c:pt>
                <c:pt idx="1905">
                  <c:v>1428.2</c:v>
                </c:pt>
                <c:pt idx="1906">
                  <c:v>1429.95</c:v>
                </c:pt>
                <c:pt idx="1907">
                  <c:v>1430.85</c:v>
                </c:pt>
                <c:pt idx="1908">
                  <c:v>1432.55</c:v>
                </c:pt>
                <c:pt idx="1909">
                  <c:v>1434.3</c:v>
                </c:pt>
                <c:pt idx="1910">
                  <c:v>1435.8</c:v>
                </c:pt>
                <c:pt idx="1911">
                  <c:v>1437.55</c:v>
                </c:pt>
                <c:pt idx="1912">
                  <c:v>1439.35</c:v>
                </c:pt>
                <c:pt idx="1913">
                  <c:v>1440.2</c:v>
                </c:pt>
                <c:pt idx="1914">
                  <c:v>1441.8</c:v>
                </c:pt>
                <c:pt idx="1915">
                  <c:v>1442.75</c:v>
                </c:pt>
                <c:pt idx="1916">
                  <c:v>1444.4</c:v>
                </c:pt>
                <c:pt idx="1917">
                  <c:v>1445.6</c:v>
                </c:pt>
                <c:pt idx="1918">
                  <c:v>1447.45</c:v>
                </c:pt>
                <c:pt idx="1919">
                  <c:v>1448.65</c:v>
                </c:pt>
                <c:pt idx="1920">
                  <c:v>1450.25</c:v>
                </c:pt>
                <c:pt idx="1921">
                  <c:v>1451.1</c:v>
                </c:pt>
                <c:pt idx="1922">
                  <c:v>1452.7</c:v>
                </c:pt>
                <c:pt idx="1923">
                  <c:v>1453.6</c:v>
                </c:pt>
                <c:pt idx="1924">
                  <c:v>1455.2</c:v>
                </c:pt>
                <c:pt idx="1925">
                  <c:v>1456.55</c:v>
                </c:pt>
                <c:pt idx="1926">
                  <c:v>1458.6</c:v>
                </c:pt>
                <c:pt idx="1927">
                  <c:v>1459.55</c:v>
                </c:pt>
                <c:pt idx="1928">
                  <c:v>1461.15</c:v>
                </c:pt>
                <c:pt idx="1929">
                  <c:v>1462</c:v>
                </c:pt>
                <c:pt idx="1930">
                  <c:v>1463.55</c:v>
                </c:pt>
                <c:pt idx="1931">
                  <c:v>1464.5</c:v>
                </c:pt>
                <c:pt idx="1932">
                  <c:v>1466.1</c:v>
                </c:pt>
                <c:pt idx="1933">
                  <c:v>1467.55</c:v>
                </c:pt>
                <c:pt idx="1934">
                  <c:v>1469.05</c:v>
                </c:pt>
                <c:pt idx="1935">
                  <c:v>1469.95</c:v>
                </c:pt>
                <c:pt idx="1936">
                  <c:v>1471.6</c:v>
                </c:pt>
                <c:pt idx="1937">
                  <c:v>1473.15</c:v>
                </c:pt>
                <c:pt idx="1938">
                  <c:v>1474.9</c:v>
                </c:pt>
                <c:pt idx="1939">
                  <c:v>1476.5</c:v>
                </c:pt>
                <c:pt idx="1940">
                  <c:v>1478.2</c:v>
                </c:pt>
                <c:pt idx="1941">
                  <c:v>1479.6</c:v>
                </c:pt>
                <c:pt idx="1942">
                  <c:v>1481.25</c:v>
                </c:pt>
                <c:pt idx="1943">
                  <c:v>1482.2</c:v>
                </c:pt>
                <c:pt idx="1944">
                  <c:v>1483.6</c:v>
                </c:pt>
                <c:pt idx="1945">
                  <c:v>1484.85</c:v>
                </c:pt>
                <c:pt idx="1946">
                  <c:v>1486.7</c:v>
                </c:pt>
                <c:pt idx="1947">
                  <c:v>1487.8</c:v>
                </c:pt>
                <c:pt idx="1948">
                  <c:v>1489.35</c:v>
                </c:pt>
                <c:pt idx="1949">
                  <c:v>1490.85</c:v>
                </c:pt>
                <c:pt idx="1950">
                  <c:v>1492.2</c:v>
                </c:pt>
                <c:pt idx="1951">
                  <c:v>1493.65</c:v>
                </c:pt>
                <c:pt idx="1952">
                  <c:v>1495.25</c:v>
                </c:pt>
                <c:pt idx="1953">
                  <c:v>1496.9</c:v>
                </c:pt>
                <c:pt idx="1954">
                  <c:v>1498.7</c:v>
                </c:pt>
                <c:pt idx="1955">
                  <c:v>1499.65</c:v>
                </c:pt>
                <c:pt idx="1956">
                  <c:v>1501.25</c:v>
                </c:pt>
                <c:pt idx="1957">
                  <c:v>1502.75</c:v>
                </c:pt>
                <c:pt idx="1958">
                  <c:v>1504.4</c:v>
                </c:pt>
                <c:pt idx="1959">
                  <c:v>1505.95</c:v>
                </c:pt>
                <c:pt idx="1960">
                  <c:v>1507.7</c:v>
                </c:pt>
                <c:pt idx="1961">
                  <c:v>1509.2</c:v>
                </c:pt>
                <c:pt idx="1962">
                  <c:v>1510.85</c:v>
                </c:pt>
                <c:pt idx="1963">
                  <c:v>1512.6</c:v>
                </c:pt>
                <c:pt idx="1964">
                  <c:v>1513.9</c:v>
                </c:pt>
                <c:pt idx="1965">
                  <c:v>1515.6</c:v>
                </c:pt>
                <c:pt idx="1966">
                  <c:v>1517</c:v>
                </c:pt>
                <c:pt idx="1967">
                  <c:v>1518.6</c:v>
                </c:pt>
                <c:pt idx="1968">
                  <c:v>1520.25</c:v>
                </c:pt>
                <c:pt idx="1969">
                  <c:v>1521.65</c:v>
                </c:pt>
                <c:pt idx="1970">
                  <c:v>1523.45</c:v>
                </c:pt>
                <c:pt idx="1971">
                  <c:v>1524.35</c:v>
                </c:pt>
                <c:pt idx="1972">
                  <c:v>1526.1</c:v>
                </c:pt>
                <c:pt idx="1973">
                  <c:v>1527.05</c:v>
                </c:pt>
                <c:pt idx="1974">
                  <c:v>1528.75</c:v>
                </c:pt>
                <c:pt idx="1975">
                  <c:v>1530.25</c:v>
                </c:pt>
                <c:pt idx="1976">
                  <c:v>1531.8</c:v>
                </c:pt>
                <c:pt idx="1977">
                  <c:v>1532.65</c:v>
                </c:pt>
                <c:pt idx="1978">
                  <c:v>1534.15</c:v>
                </c:pt>
                <c:pt idx="1979">
                  <c:v>1535.15</c:v>
                </c:pt>
                <c:pt idx="1980">
                  <c:v>1536.8</c:v>
                </c:pt>
                <c:pt idx="1981">
                  <c:v>1538.45</c:v>
                </c:pt>
                <c:pt idx="1982">
                  <c:v>1539.9</c:v>
                </c:pt>
                <c:pt idx="1983">
                  <c:v>1541.25</c:v>
                </c:pt>
                <c:pt idx="1984">
                  <c:v>1543</c:v>
                </c:pt>
                <c:pt idx="1985">
                  <c:v>1543.95</c:v>
                </c:pt>
                <c:pt idx="1986">
                  <c:v>1545.9</c:v>
                </c:pt>
                <c:pt idx="1987">
                  <c:v>1547.55</c:v>
                </c:pt>
                <c:pt idx="1988">
                  <c:v>1549.25</c:v>
                </c:pt>
                <c:pt idx="1989">
                  <c:v>1550.1</c:v>
                </c:pt>
                <c:pt idx="1990">
                  <c:v>1551.75</c:v>
                </c:pt>
                <c:pt idx="1991">
                  <c:v>1553.35</c:v>
                </c:pt>
                <c:pt idx="1992">
                  <c:v>1555.25</c:v>
                </c:pt>
                <c:pt idx="1993">
                  <c:v>1556.7</c:v>
                </c:pt>
                <c:pt idx="1994">
                  <c:v>1558.5</c:v>
                </c:pt>
                <c:pt idx="1995">
                  <c:v>1559.7</c:v>
                </c:pt>
                <c:pt idx="1996">
                  <c:v>1561.5</c:v>
                </c:pt>
                <c:pt idx="1997">
                  <c:v>1563.1</c:v>
                </c:pt>
                <c:pt idx="1998">
                  <c:v>1564.85</c:v>
                </c:pt>
                <c:pt idx="1999">
                  <c:v>1566.5</c:v>
                </c:pt>
                <c:pt idx="2000">
                  <c:v>1568.1</c:v>
                </c:pt>
                <c:pt idx="2001">
                  <c:v>1569.75</c:v>
                </c:pt>
                <c:pt idx="2002">
                  <c:v>1571.45</c:v>
                </c:pt>
                <c:pt idx="2003">
                  <c:v>1573.05</c:v>
                </c:pt>
                <c:pt idx="2004">
                  <c:v>1574.75</c:v>
                </c:pt>
                <c:pt idx="2005">
                  <c:v>1576.45</c:v>
                </c:pt>
                <c:pt idx="2006">
                  <c:v>1578.3</c:v>
                </c:pt>
                <c:pt idx="2007">
                  <c:v>1579.45</c:v>
                </c:pt>
                <c:pt idx="2008">
                  <c:v>1581.45</c:v>
                </c:pt>
                <c:pt idx="2009">
                  <c:v>1583.15</c:v>
                </c:pt>
                <c:pt idx="2010">
                  <c:v>1584.8</c:v>
                </c:pt>
                <c:pt idx="2011">
                  <c:v>1586.3</c:v>
                </c:pt>
                <c:pt idx="2012">
                  <c:v>1587.95</c:v>
                </c:pt>
                <c:pt idx="2013">
                  <c:v>1588.85</c:v>
                </c:pt>
                <c:pt idx="2014">
                  <c:v>1590.55</c:v>
                </c:pt>
                <c:pt idx="2015">
                  <c:v>1591.55</c:v>
                </c:pt>
                <c:pt idx="2016">
                  <c:v>1593.35</c:v>
                </c:pt>
                <c:pt idx="2017">
                  <c:v>1594.55</c:v>
                </c:pt>
                <c:pt idx="2018">
                  <c:v>1596.4</c:v>
                </c:pt>
                <c:pt idx="2019">
                  <c:v>1597.95</c:v>
                </c:pt>
                <c:pt idx="2020">
                  <c:v>1599.75</c:v>
                </c:pt>
                <c:pt idx="2021">
                  <c:v>1601.45</c:v>
                </c:pt>
                <c:pt idx="2022">
                  <c:v>1603.15</c:v>
                </c:pt>
                <c:pt idx="2023">
                  <c:v>1604.2</c:v>
                </c:pt>
                <c:pt idx="2024">
                  <c:v>1606.3</c:v>
                </c:pt>
                <c:pt idx="2025">
                  <c:v>1607.15</c:v>
                </c:pt>
                <c:pt idx="2026">
                  <c:v>1608.8</c:v>
                </c:pt>
                <c:pt idx="2027">
                  <c:v>1609.9</c:v>
                </c:pt>
                <c:pt idx="2028">
                  <c:v>1611.9</c:v>
                </c:pt>
                <c:pt idx="2029">
                  <c:v>1613.5</c:v>
                </c:pt>
                <c:pt idx="2030">
                  <c:v>1615.25</c:v>
                </c:pt>
                <c:pt idx="2031">
                  <c:v>1616.3</c:v>
                </c:pt>
                <c:pt idx="2032">
                  <c:v>1618.45</c:v>
                </c:pt>
                <c:pt idx="2033">
                  <c:v>1619.4</c:v>
                </c:pt>
                <c:pt idx="2034">
                  <c:v>1621.35</c:v>
                </c:pt>
                <c:pt idx="2035">
                  <c:v>1622.35</c:v>
                </c:pt>
                <c:pt idx="2036">
                  <c:v>1624.35</c:v>
                </c:pt>
                <c:pt idx="2037">
                  <c:v>1625.2</c:v>
                </c:pt>
                <c:pt idx="2038">
                  <c:v>1626.9</c:v>
                </c:pt>
                <c:pt idx="2039">
                  <c:v>1628.55</c:v>
                </c:pt>
                <c:pt idx="2040">
                  <c:v>1630.25</c:v>
                </c:pt>
                <c:pt idx="2041">
                  <c:v>1631.85</c:v>
                </c:pt>
                <c:pt idx="2042">
                  <c:v>1633.5</c:v>
                </c:pt>
                <c:pt idx="2043">
                  <c:v>1635</c:v>
                </c:pt>
                <c:pt idx="2044">
                  <c:v>1636.85</c:v>
                </c:pt>
                <c:pt idx="2045">
                  <c:v>1638.5</c:v>
                </c:pt>
                <c:pt idx="2046">
                  <c:v>1640.25</c:v>
                </c:pt>
                <c:pt idx="2047">
                  <c:v>1641.55</c:v>
                </c:pt>
                <c:pt idx="2048">
                  <c:v>1643.4</c:v>
                </c:pt>
                <c:pt idx="2049">
                  <c:v>1644.9</c:v>
                </c:pt>
                <c:pt idx="2050">
                  <c:v>1646.8</c:v>
                </c:pt>
                <c:pt idx="2051">
                  <c:v>1648</c:v>
                </c:pt>
                <c:pt idx="2052">
                  <c:v>1649.6</c:v>
                </c:pt>
                <c:pt idx="2053">
                  <c:v>1651.3</c:v>
                </c:pt>
                <c:pt idx="2054">
                  <c:v>1653.05</c:v>
                </c:pt>
                <c:pt idx="2055">
                  <c:v>1654.65</c:v>
                </c:pt>
                <c:pt idx="2056">
                  <c:v>1656.4</c:v>
                </c:pt>
                <c:pt idx="2057">
                  <c:v>1657.4</c:v>
                </c:pt>
                <c:pt idx="2058">
                  <c:v>1659.1</c:v>
                </c:pt>
                <c:pt idx="2059">
                  <c:v>1660.5</c:v>
                </c:pt>
                <c:pt idx="2060">
                  <c:v>1662.15</c:v>
                </c:pt>
                <c:pt idx="2061">
                  <c:v>1663.7</c:v>
                </c:pt>
                <c:pt idx="2062">
                  <c:v>1665.45</c:v>
                </c:pt>
                <c:pt idx="2063">
                  <c:v>1666.85</c:v>
                </c:pt>
                <c:pt idx="2064">
                  <c:v>1668.65</c:v>
                </c:pt>
                <c:pt idx="2065">
                  <c:v>1669.55</c:v>
                </c:pt>
                <c:pt idx="2066">
                  <c:v>1671.4</c:v>
                </c:pt>
                <c:pt idx="2067">
                  <c:v>1673</c:v>
                </c:pt>
                <c:pt idx="2068">
                  <c:v>1674.65</c:v>
                </c:pt>
                <c:pt idx="2069">
                  <c:v>1675.55</c:v>
                </c:pt>
                <c:pt idx="2070">
                  <c:v>1677.35</c:v>
                </c:pt>
                <c:pt idx="2071">
                  <c:v>1678.85</c:v>
                </c:pt>
                <c:pt idx="2072">
                  <c:v>1680.6</c:v>
                </c:pt>
                <c:pt idx="2073">
                  <c:v>1681.7</c:v>
                </c:pt>
                <c:pt idx="2074">
                  <c:v>1684.2</c:v>
                </c:pt>
                <c:pt idx="2075">
                  <c:v>1686.1</c:v>
                </c:pt>
                <c:pt idx="2076">
                  <c:v>1688.3</c:v>
                </c:pt>
                <c:pt idx="2077">
                  <c:v>1690.8</c:v>
                </c:pt>
                <c:pt idx="2078">
                  <c:v>1693.1</c:v>
                </c:pt>
                <c:pt idx="2079">
                  <c:v>1694.9</c:v>
                </c:pt>
                <c:pt idx="2080">
                  <c:v>1696.85</c:v>
                </c:pt>
                <c:pt idx="2081">
                  <c:v>1698.5</c:v>
                </c:pt>
                <c:pt idx="2082">
                  <c:v>1700.35</c:v>
                </c:pt>
                <c:pt idx="2083">
                  <c:v>1702.25</c:v>
                </c:pt>
                <c:pt idx="2084">
                  <c:v>1704.4</c:v>
                </c:pt>
                <c:pt idx="2085">
                  <c:v>1706.25</c:v>
                </c:pt>
                <c:pt idx="2086">
                  <c:v>1708</c:v>
                </c:pt>
                <c:pt idx="2087">
                  <c:v>1709.65</c:v>
                </c:pt>
                <c:pt idx="2088">
                  <c:v>1711.7</c:v>
                </c:pt>
                <c:pt idx="2089">
                  <c:v>1712.95</c:v>
                </c:pt>
                <c:pt idx="2090">
                  <c:v>1714.9</c:v>
                </c:pt>
                <c:pt idx="2091">
                  <c:v>1716.85</c:v>
                </c:pt>
                <c:pt idx="2092">
                  <c:v>1718.8</c:v>
                </c:pt>
                <c:pt idx="2093">
                  <c:v>1720.5</c:v>
                </c:pt>
                <c:pt idx="2094">
                  <c:v>1722.25</c:v>
                </c:pt>
                <c:pt idx="2095">
                  <c:v>1724.3</c:v>
                </c:pt>
                <c:pt idx="2096">
                  <c:v>1725.9</c:v>
                </c:pt>
                <c:pt idx="2097">
                  <c:v>1727.7</c:v>
                </c:pt>
                <c:pt idx="2098">
                  <c:v>1730.05</c:v>
                </c:pt>
                <c:pt idx="2099">
                  <c:v>1732.3</c:v>
                </c:pt>
                <c:pt idx="2100">
                  <c:v>1734.2</c:v>
                </c:pt>
                <c:pt idx="2101">
                  <c:v>1736</c:v>
                </c:pt>
                <c:pt idx="2102">
                  <c:v>1737.95</c:v>
                </c:pt>
                <c:pt idx="2103">
                  <c:v>1739.6</c:v>
                </c:pt>
                <c:pt idx="2104">
                  <c:v>1741.6</c:v>
                </c:pt>
                <c:pt idx="2105">
                  <c:v>1743.4</c:v>
                </c:pt>
                <c:pt idx="2106">
                  <c:v>1745.3</c:v>
                </c:pt>
                <c:pt idx="2107">
                  <c:v>1746.55</c:v>
                </c:pt>
                <c:pt idx="2108">
                  <c:v>1748.45</c:v>
                </c:pt>
                <c:pt idx="2109">
                  <c:v>1750.2</c:v>
                </c:pt>
                <c:pt idx="2110">
                  <c:v>1752.05</c:v>
                </c:pt>
                <c:pt idx="2111">
                  <c:v>1753.35</c:v>
                </c:pt>
                <c:pt idx="2112">
                  <c:v>1755.25</c:v>
                </c:pt>
                <c:pt idx="2113">
                  <c:v>1757.1</c:v>
                </c:pt>
                <c:pt idx="2114">
                  <c:v>1759.15</c:v>
                </c:pt>
                <c:pt idx="2115">
                  <c:v>1760.8</c:v>
                </c:pt>
                <c:pt idx="2116">
                  <c:v>1762.65</c:v>
                </c:pt>
                <c:pt idx="2117">
                  <c:v>1764.3</c:v>
                </c:pt>
                <c:pt idx="2118">
                  <c:v>1766.25</c:v>
                </c:pt>
                <c:pt idx="2119">
                  <c:v>1767.7</c:v>
                </c:pt>
                <c:pt idx="2120">
                  <c:v>1769.55</c:v>
                </c:pt>
                <c:pt idx="2121">
                  <c:v>1771.35</c:v>
                </c:pt>
                <c:pt idx="2122">
                  <c:v>1772.95</c:v>
                </c:pt>
                <c:pt idx="2123">
                  <c:v>1774.65</c:v>
                </c:pt>
                <c:pt idx="2124">
                  <c:v>1776.45</c:v>
                </c:pt>
                <c:pt idx="2125">
                  <c:v>1778</c:v>
                </c:pt>
                <c:pt idx="2126">
                  <c:v>1779.9</c:v>
                </c:pt>
                <c:pt idx="2127">
                  <c:v>1781.85</c:v>
                </c:pt>
                <c:pt idx="2128">
                  <c:v>1783.5</c:v>
                </c:pt>
                <c:pt idx="2129">
                  <c:v>1785.2</c:v>
                </c:pt>
                <c:pt idx="2130">
                  <c:v>1786.95</c:v>
                </c:pt>
                <c:pt idx="2131">
                  <c:v>1788.5</c:v>
                </c:pt>
                <c:pt idx="2132">
                  <c:v>1790.35</c:v>
                </c:pt>
                <c:pt idx="2133">
                  <c:v>1792.1</c:v>
                </c:pt>
                <c:pt idx="2134">
                  <c:v>1793.95</c:v>
                </c:pt>
                <c:pt idx="2135">
                  <c:v>1795.6</c:v>
                </c:pt>
                <c:pt idx="2136">
                  <c:v>1797.45</c:v>
                </c:pt>
                <c:pt idx="2137">
                  <c:v>1798.35</c:v>
                </c:pt>
                <c:pt idx="2138">
                  <c:v>1800.25</c:v>
                </c:pt>
                <c:pt idx="2139">
                  <c:v>1801.8</c:v>
                </c:pt>
                <c:pt idx="2140">
                  <c:v>1803.4</c:v>
                </c:pt>
                <c:pt idx="2141">
                  <c:v>1805.1</c:v>
                </c:pt>
                <c:pt idx="2142">
                  <c:v>1806.95</c:v>
                </c:pt>
                <c:pt idx="2143">
                  <c:v>1808.25</c:v>
                </c:pt>
                <c:pt idx="2144">
                  <c:v>1810.4</c:v>
                </c:pt>
                <c:pt idx="2145">
                  <c:v>1812.05</c:v>
                </c:pt>
                <c:pt idx="2146">
                  <c:v>1813.9</c:v>
                </c:pt>
                <c:pt idx="2147">
                  <c:v>1815.45</c:v>
                </c:pt>
                <c:pt idx="2148">
                  <c:v>1817.3</c:v>
                </c:pt>
                <c:pt idx="2149">
                  <c:v>1818.2</c:v>
                </c:pt>
                <c:pt idx="2150">
                  <c:v>1820.1</c:v>
                </c:pt>
                <c:pt idx="2151">
                  <c:v>1821.8</c:v>
                </c:pt>
                <c:pt idx="2152">
                  <c:v>1823.45</c:v>
                </c:pt>
                <c:pt idx="2153">
                  <c:v>1825.1</c:v>
                </c:pt>
                <c:pt idx="2154">
                  <c:v>1826.9</c:v>
                </c:pt>
                <c:pt idx="2155">
                  <c:v>1828.45</c:v>
                </c:pt>
                <c:pt idx="2156">
                  <c:v>1830.7</c:v>
                </c:pt>
                <c:pt idx="2157">
                  <c:v>1832.4</c:v>
                </c:pt>
                <c:pt idx="2158">
                  <c:v>1834.25</c:v>
                </c:pt>
                <c:pt idx="2159">
                  <c:v>1836</c:v>
                </c:pt>
                <c:pt idx="2160">
                  <c:v>1837.5</c:v>
                </c:pt>
                <c:pt idx="2161">
                  <c:v>1838.5</c:v>
                </c:pt>
                <c:pt idx="2162">
                  <c:v>1840.35</c:v>
                </c:pt>
                <c:pt idx="2163">
                  <c:v>1842</c:v>
                </c:pt>
                <c:pt idx="2164">
                  <c:v>1843.8</c:v>
                </c:pt>
                <c:pt idx="2165">
                  <c:v>1845.4</c:v>
                </c:pt>
                <c:pt idx="2166">
                  <c:v>1847.25</c:v>
                </c:pt>
                <c:pt idx="2167">
                  <c:v>1848.85</c:v>
                </c:pt>
                <c:pt idx="2168">
                  <c:v>1850.8</c:v>
                </c:pt>
                <c:pt idx="2169">
                  <c:v>1852.4</c:v>
                </c:pt>
                <c:pt idx="2170">
                  <c:v>1854.2</c:v>
                </c:pt>
                <c:pt idx="2171">
                  <c:v>1855.15</c:v>
                </c:pt>
                <c:pt idx="2172">
                  <c:v>1857.05</c:v>
                </c:pt>
                <c:pt idx="2173">
                  <c:v>1858.7</c:v>
                </c:pt>
                <c:pt idx="2174">
                  <c:v>1860.4</c:v>
                </c:pt>
                <c:pt idx="2175">
                  <c:v>1861.35</c:v>
                </c:pt>
                <c:pt idx="2176">
                  <c:v>1863.3</c:v>
                </c:pt>
                <c:pt idx="2177">
                  <c:v>1864.25</c:v>
                </c:pt>
                <c:pt idx="2178">
                  <c:v>1866.25</c:v>
                </c:pt>
                <c:pt idx="2179">
                  <c:v>1867.95</c:v>
                </c:pt>
                <c:pt idx="2180">
                  <c:v>1870.2</c:v>
                </c:pt>
                <c:pt idx="2181">
                  <c:v>1872</c:v>
                </c:pt>
                <c:pt idx="2182">
                  <c:v>1873.65</c:v>
                </c:pt>
                <c:pt idx="2183">
                  <c:v>1875.55</c:v>
                </c:pt>
                <c:pt idx="2184">
                  <c:v>1877</c:v>
                </c:pt>
                <c:pt idx="2185">
                  <c:v>1878.7</c:v>
                </c:pt>
                <c:pt idx="2186">
                  <c:v>1880.3</c:v>
                </c:pt>
                <c:pt idx="2187">
                  <c:v>1882.2</c:v>
                </c:pt>
                <c:pt idx="2188">
                  <c:v>1883.85</c:v>
                </c:pt>
                <c:pt idx="2189">
                  <c:v>1885.6</c:v>
                </c:pt>
                <c:pt idx="2190">
                  <c:v>1887.5</c:v>
                </c:pt>
                <c:pt idx="2191">
                  <c:v>1889.55</c:v>
                </c:pt>
                <c:pt idx="2192">
                  <c:v>1890.9</c:v>
                </c:pt>
                <c:pt idx="2193">
                  <c:v>1892.5</c:v>
                </c:pt>
                <c:pt idx="2194">
                  <c:v>1894.3</c:v>
                </c:pt>
                <c:pt idx="2195">
                  <c:v>1895.85</c:v>
                </c:pt>
                <c:pt idx="2196">
                  <c:v>1897.7</c:v>
                </c:pt>
                <c:pt idx="2197">
                  <c:v>1899.95</c:v>
                </c:pt>
                <c:pt idx="2198">
                  <c:v>1902.05</c:v>
                </c:pt>
                <c:pt idx="2199">
                  <c:v>1904.15</c:v>
                </c:pt>
                <c:pt idx="2200">
                  <c:v>1905.65</c:v>
                </c:pt>
                <c:pt idx="2201">
                  <c:v>1907.4</c:v>
                </c:pt>
                <c:pt idx="2202">
                  <c:v>1909.1</c:v>
                </c:pt>
                <c:pt idx="2203">
                  <c:v>1911</c:v>
                </c:pt>
                <c:pt idx="2204">
                  <c:v>1911.95</c:v>
                </c:pt>
                <c:pt idx="2205">
                  <c:v>1913.75</c:v>
                </c:pt>
                <c:pt idx="2206">
                  <c:v>1915.45</c:v>
                </c:pt>
                <c:pt idx="2207">
                  <c:v>1917.35</c:v>
                </c:pt>
                <c:pt idx="2208">
                  <c:v>1918.9</c:v>
                </c:pt>
                <c:pt idx="2209">
                  <c:v>1919.95</c:v>
                </c:pt>
                <c:pt idx="2210">
                  <c:v>1921.9</c:v>
                </c:pt>
                <c:pt idx="2211">
                  <c:v>1923.5</c:v>
                </c:pt>
                <c:pt idx="2212">
                  <c:v>1925.3</c:v>
                </c:pt>
                <c:pt idx="2213">
                  <c:v>1927</c:v>
                </c:pt>
                <c:pt idx="2214">
                  <c:v>1928.6</c:v>
                </c:pt>
                <c:pt idx="2215">
                  <c:v>1930.55</c:v>
                </c:pt>
                <c:pt idx="2216">
                  <c:v>1931.65</c:v>
                </c:pt>
                <c:pt idx="2217">
                  <c:v>1933.8</c:v>
                </c:pt>
                <c:pt idx="2218">
                  <c:v>1935.05</c:v>
                </c:pt>
                <c:pt idx="2219">
                  <c:v>1936.85</c:v>
                </c:pt>
                <c:pt idx="2220">
                  <c:v>1938.6</c:v>
                </c:pt>
                <c:pt idx="2221">
                  <c:v>1940.6</c:v>
                </c:pt>
                <c:pt idx="2222">
                  <c:v>1942.45</c:v>
                </c:pt>
                <c:pt idx="2223">
                  <c:v>1944.25</c:v>
                </c:pt>
                <c:pt idx="2224">
                  <c:v>1945.7</c:v>
                </c:pt>
                <c:pt idx="2225">
                  <c:v>1947.5</c:v>
                </c:pt>
                <c:pt idx="2226">
                  <c:v>1949.25</c:v>
                </c:pt>
                <c:pt idx="2227">
                  <c:v>1950.95</c:v>
                </c:pt>
                <c:pt idx="2228">
                  <c:v>1952.75</c:v>
                </c:pt>
                <c:pt idx="2229">
                  <c:v>1954.6</c:v>
                </c:pt>
                <c:pt idx="2230">
                  <c:v>1956.45</c:v>
                </c:pt>
                <c:pt idx="2231">
                  <c:v>1958.25</c:v>
                </c:pt>
                <c:pt idx="2232">
                  <c:v>1960.25</c:v>
                </c:pt>
                <c:pt idx="2233">
                  <c:v>1962</c:v>
                </c:pt>
                <c:pt idx="2234">
                  <c:v>1963.75</c:v>
                </c:pt>
                <c:pt idx="2235">
                  <c:v>1965.6</c:v>
                </c:pt>
                <c:pt idx="2236">
                  <c:v>1967.55</c:v>
                </c:pt>
                <c:pt idx="2237">
                  <c:v>1969.45</c:v>
                </c:pt>
                <c:pt idx="2238">
                  <c:v>1971.35</c:v>
                </c:pt>
                <c:pt idx="2239">
                  <c:v>1973.15</c:v>
                </c:pt>
                <c:pt idx="2240">
                  <c:v>1974.15</c:v>
                </c:pt>
                <c:pt idx="2241">
                  <c:v>1976.25</c:v>
                </c:pt>
                <c:pt idx="2242">
                  <c:v>1978.15</c:v>
                </c:pt>
                <c:pt idx="2243">
                  <c:v>1980.9</c:v>
                </c:pt>
                <c:pt idx="2244">
                  <c:v>1982.9</c:v>
                </c:pt>
                <c:pt idx="2245">
                  <c:v>1985.2</c:v>
                </c:pt>
                <c:pt idx="2246">
                  <c:v>1986.9</c:v>
                </c:pt>
                <c:pt idx="2247">
                  <c:v>1989.1</c:v>
                </c:pt>
                <c:pt idx="2248">
                  <c:v>1991.3</c:v>
                </c:pt>
                <c:pt idx="2249">
                  <c:v>1993.7</c:v>
                </c:pt>
                <c:pt idx="2250">
                  <c:v>1995.7</c:v>
                </c:pt>
                <c:pt idx="2251">
                  <c:v>1998.2</c:v>
                </c:pt>
                <c:pt idx="2252">
                  <c:v>2000.2</c:v>
                </c:pt>
                <c:pt idx="2253">
                  <c:v>2002.3</c:v>
                </c:pt>
                <c:pt idx="2254">
                  <c:v>2004</c:v>
                </c:pt>
                <c:pt idx="2255">
                  <c:v>2006.05</c:v>
                </c:pt>
                <c:pt idx="2256">
                  <c:v>2007.75</c:v>
                </c:pt>
                <c:pt idx="2257">
                  <c:v>2009.9</c:v>
                </c:pt>
                <c:pt idx="2258">
                  <c:v>2011.45</c:v>
                </c:pt>
                <c:pt idx="2259">
                  <c:v>2013.4</c:v>
                </c:pt>
                <c:pt idx="2260">
                  <c:v>2015.1</c:v>
                </c:pt>
                <c:pt idx="2261">
                  <c:v>2016.85</c:v>
                </c:pt>
                <c:pt idx="2262">
                  <c:v>2018.45</c:v>
                </c:pt>
                <c:pt idx="2263">
                  <c:v>2020.55</c:v>
                </c:pt>
                <c:pt idx="2264">
                  <c:v>2022.1</c:v>
                </c:pt>
                <c:pt idx="2265">
                  <c:v>2023.9</c:v>
                </c:pt>
                <c:pt idx="2266">
                  <c:v>2025.65</c:v>
                </c:pt>
                <c:pt idx="2267">
                  <c:v>2027.35</c:v>
                </c:pt>
                <c:pt idx="2268">
                  <c:v>2029</c:v>
                </c:pt>
                <c:pt idx="2269">
                  <c:v>2030.9</c:v>
                </c:pt>
                <c:pt idx="2270">
                  <c:v>2032.3</c:v>
                </c:pt>
                <c:pt idx="2271">
                  <c:v>2034.15</c:v>
                </c:pt>
                <c:pt idx="2272">
                  <c:v>2035.75</c:v>
                </c:pt>
                <c:pt idx="2273">
                  <c:v>2037.6</c:v>
                </c:pt>
                <c:pt idx="2274">
                  <c:v>2039.45</c:v>
                </c:pt>
                <c:pt idx="2275">
                  <c:v>2041.4</c:v>
                </c:pt>
                <c:pt idx="2276">
                  <c:v>2043.05</c:v>
                </c:pt>
                <c:pt idx="2277">
                  <c:v>2044.9</c:v>
                </c:pt>
                <c:pt idx="2278">
                  <c:v>2046.3</c:v>
                </c:pt>
                <c:pt idx="2279">
                  <c:v>2048.4499999999998</c:v>
                </c:pt>
                <c:pt idx="2280">
                  <c:v>2050.3000000000002</c:v>
                </c:pt>
                <c:pt idx="2281">
                  <c:v>2052.35</c:v>
                </c:pt>
                <c:pt idx="2282">
                  <c:v>2054.15</c:v>
                </c:pt>
                <c:pt idx="2283">
                  <c:v>2055.8000000000002</c:v>
                </c:pt>
                <c:pt idx="2284">
                  <c:v>2057.6</c:v>
                </c:pt>
                <c:pt idx="2285">
                  <c:v>2059.6</c:v>
                </c:pt>
                <c:pt idx="2286">
                  <c:v>2061.1999999999998</c:v>
                </c:pt>
                <c:pt idx="2287">
                  <c:v>2062.9</c:v>
                </c:pt>
                <c:pt idx="2288">
                  <c:v>2064.65</c:v>
                </c:pt>
                <c:pt idx="2289">
                  <c:v>2066.8000000000002</c:v>
                </c:pt>
                <c:pt idx="2290">
                  <c:v>2068.5</c:v>
                </c:pt>
                <c:pt idx="2291">
                  <c:v>2070.1999999999998</c:v>
                </c:pt>
                <c:pt idx="2292">
                  <c:v>2071.8000000000002</c:v>
                </c:pt>
                <c:pt idx="2293">
                  <c:v>2073.6</c:v>
                </c:pt>
                <c:pt idx="2294">
                  <c:v>2075.25</c:v>
                </c:pt>
                <c:pt idx="2295">
                  <c:v>2077.15</c:v>
                </c:pt>
                <c:pt idx="2296">
                  <c:v>2078.6999999999998</c:v>
                </c:pt>
                <c:pt idx="2297">
                  <c:v>2080.5500000000002</c:v>
                </c:pt>
                <c:pt idx="2298">
                  <c:v>2082.25</c:v>
                </c:pt>
                <c:pt idx="2299">
                  <c:v>2084.1</c:v>
                </c:pt>
                <c:pt idx="2300">
                  <c:v>2085.8000000000002</c:v>
                </c:pt>
                <c:pt idx="2301">
                  <c:v>2087.65</c:v>
                </c:pt>
                <c:pt idx="2302">
                  <c:v>2089.3000000000002</c:v>
                </c:pt>
                <c:pt idx="2303">
                  <c:v>2091.1</c:v>
                </c:pt>
                <c:pt idx="2304">
                  <c:v>2092.8000000000002</c:v>
                </c:pt>
                <c:pt idx="2305">
                  <c:v>2094.8000000000002</c:v>
                </c:pt>
                <c:pt idx="2306">
                  <c:v>2096.5500000000002</c:v>
                </c:pt>
                <c:pt idx="2307">
                  <c:v>2098.35</c:v>
                </c:pt>
                <c:pt idx="2308">
                  <c:v>2100.3000000000002</c:v>
                </c:pt>
                <c:pt idx="2309">
                  <c:v>2102.1</c:v>
                </c:pt>
                <c:pt idx="2310">
                  <c:v>2103.8000000000002</c:v>
                </c:pt>
                <c:pt idx="2311">
                  <c:v>2105.9499999999998</c:v>
                </c:pt>
                <c:pt idx="2312">
                  <c:v>2107.85</c:v>
                </c:pt>
                <c:pt idx="2313">
                  <c:v>2109.5500000000002</c:v>
                </c:pt>
                <c:pt idx="2314">
                  <c:v>2111.15</c:v>
                </c:pt>
                <c:pt idx="2315">
                  <c:v>2113</c:v>
                </c:pt>
                <c:pt idx="2316">
                  <c:v>2114.75</c:v>
                </c:pt>
                <c:pt idx="2317">
                  <c:v>2116.4499999999998</c:v>
                </c:pt>
                <c:pt idx="2318">
                  <c:v>2117.75</c:v>
                </c:pt>
                <c:pt idx="2319">
                  <c:v>2119.85</c:v>
                </c:pt>
                <c:pt idx="2320">
                  <c:v>2121.5</c:v>
                </c:pt>
                <c:pt idx="2321">
                  <c:v>2123.0500000000002</c:v>
                </c:pt>
                <c:pt idx="2322">
                  <c:v>2124.65</c:v>
                </c:pt>
                <c:pt idx="2323">
                  <c:v>2126.75</c:v>
                </c:pt>
                <c:pt idx="2324">
                  <c:v>2129</c:v>
                </c:pt>
                <c:pt idx="2325">
                  <c:v>2131</c:v>
                </c:pt>
                <c:pt idx="2326">
                  <c:v>2132.6</c:v>
                </c:pt>
                <c:pt idx="2327">
                  <c:v>2134.4</c:v>
                </c:pt>
                <c:pt idx="2328">
                  <c:v>2135.85</c:v>
                </c:pt>
                <c:pt idx="2329">
                  <c:v>2137.4499999999998</c:v>
                </c:pt>
                <c:pt idx="2330">
                  <c:v>2139.25</c:v>
                </c:pt>
                <c:pt idx="2331">
                  <c:v>2141.25</c:v>
                </c:pt>
                <c:pt idx="2332">
                  <c:v>2143</c:v>
                </c:pt>
                <c:pt idx="2333">
                  <c:v>2144.75</c:v>
                </c:pt>
                <c:pt idx="2334">
                  <c:v>2146.9</c:v>
                </c:pt>
                <c:pt idx="2335">
                  <c:v>2148.85</c:v>
                </c:pt>
                <c:pt idx="2336">
                  <c:v>2150.3000000000002</c:v>
                </c:pt>
                <c:pt idx="2337">
                  <c:v>2152.15</c:v>
                </c:pt>
                <c:pt idx="2338">
                  <c:v>2153.75</c:v>
                </c:pt>
                <c:pt idx="2339">
                  <c:v>2155.6999999999998</c:v>
                </c:pt>
                <c:pt idx="2340">
                  <c:v>2157.4</c:v>
                </c:pt>
                <c:pt idx="2341">
                  <c:v>2159.3000000000002</c:v>
                </c:pt>
                <c:pt idx="2342">
                  <c:v>2160.9499999999998</c:v>
                </c:pt>
                <c:pt idx="2343">
                  <c:v>2162.9</c:v>
                </c:pt>
                <c:pt idx="2344">
                  <c:v>2164.65</c:v>
                </c:pt>
                <c:pt idx="2345">
                  <c:v>2166.5500000000002</c:v>
                </c:pt>
                <c:pt idx="2346">
                  <c:v>2168.1</c:v>
                </c:pt>
                <c:pt idx="2347">
                  <c:v>2170.1</c:v>
                </c:pt>
                <c:pt idx="2348">
                  <c:v>2171.75</c:v>
                </c:pt>
                <c:pt idx="2349">
                  <c:v>2173.65</c:v>
                </c:pt>
                <c:pt idx="2350">
                  <c:v>2175.25</c:v>
                </c:pt>
                <c:pt idx="2351">
                  <c:v>2177.5</c:v>
                </c:pt>
                <c:pt idx="2352">
                  <c:v>2179.1</c:v>
                </c:pt>
                <c:pt idx="2353">
                  <c:v>2181</c:v>
                </c:pt>
                <c:pt idx="2354">
                  <c:v>2182.4499999999998</c:v>
                </c:pt>
                <c:pt idx="2355">
                  <c:v>2184.3000000000002</c:v>
                </c:pt>
                <c:pt idx="2356">
                  <c:v>2186.1999999999998</c:v>
                </c:pt>
                <c:pt idx="2357">
                  <c:v>2188</c:v>
                </c:pt>
                <c:pt idx="2358">
                  <c:v>2189.75</c:v>
                </c:pt>
                <c:pt idx="2359">
                  <c:v>2191.4</c:v>
                </c:pt>
                <c:pt idx="2360">
                  <c:v>2193.15</c:v>
                </c:pt>
                <c:pt idx="2361">
                  <c:v>2194.9499999999998</c:v>
                </c:pt>
                <c:pt idx="2362">
                  <c:v>2196.8000000000002</c:v>
                </c:pt>
                <c:pt idx="2363">
                  <c:v>2198.6999999999998</c:v>
                </c:pt>
                <c:pt idx="2364">
                  <c:v>2200.3000000000002</c:v>
                </c:pt>
                <c:pt idx="2365">
                  <c:v>2202.15</c:v>
                </c:pt>
                <c:pt idx="2366">
                  <c:v>2203.8000000000002</c:v>
                </c:pt>
                <c:pt idx="2367">
                  <c:v>2205.85</c:v>
                </c:pt>
                <c:pt idx="2368">
                  <c:v>2207.65</c:v>
                </c:pt>
                <c:pt idx="2369">
                  <c:v>2209.5</c:v>
                </c:pt>
                <c:pt idx="2370">
                  <c:v>2211.1999999999998</c:v>
                </c:pt>
                <c:pt idx="2371">
                  <c:v>2212.9499999999998</c:v>
                </c:pt>
                <c:pt idx="2372">
                  <c:v>2214.75</c:v>
                </c:pt>
                <c:pt idx="2373">
                  <c:v>2216.5</c:v>
                </c:pt>
                <c:pt idx="2374">
                  <c:v>2218.3000000000002</c:v>
                </c:pt>
                <c:pt idx="2375">
                  <c:v>2220.1</c:v>
                </c:pt>
                <c:pt idx="2376">
                  <c:v>2221.6999999999998</c:v>
                </c:pt>
                <c:pt idx="2377">
                  <c:v>2223.6999999999998</c:v>
                </c:pt>
                <c:pt idx="2378">
                  <c:v>2225.35</c:v>
                </c:pt>
                <c:pt idx="2379">
                  <c:v>2227.3000000000002</c:v>
                </c:pt>
                <c:pt idx="2380">
                  <c:v>2228.9499999999998</c:v>
                </c:pt>
                <c:pt idx="2381">
                  <c:v>2230.75</c:v>
                </c:pt>
                <c:pt idx="2382">
                  <c:v>2232.35</c:v>
                </c:pt>
                <c:pt idx="2383">
                  <c:v>2234.1999999999998</c:v>
                </c:pt>
                <c:pt idx="2384">
                  <c:v>2235.9499999999998</c:v>
                </c:pt>
                <c:pt idx="2385">
                  <c:v>2237.9</c:v>
                </c:pt>
                <c:pt idx="2386">
                  <c:v>2239.6999999999998</c:v>
                </c:pt>
                <c:pt idx="2387">
                  <c:v>2241.5</c:v>
                </c:pt>
                <c:pt idx="2388">
                  <c:v>2243.3000000000002</c:v>
                </c:pt>
                <c:pt idx="2389">
                  <c:v>2245.0500000000002</c:v>
                </c:pt>
                <c:pt idx="2390">
                  <c:v>2246.9499999999998</c:v>
                </c:pt>
                <c:pt idx="2391">
                  <c:v>2248.9499999999998</c:v>
                </c:pt>
                <c:pt idx="2392">
                  <c:v>2250.75</c:v>
                </c:pt>
                <c:pt idx="2393">
                  <c:v>2252.4499999999998</c:v>
                </c:pt>
                <c:pt idx="2394">
                  <c:v>2254.0500000000002</c:v>
                </c:pt>
                <c:pt idx="2395">
                  <c:v>2255.8000000000002</c:v>
                </c:pt>
                <c:pt idx="2396">
                  <c:v>2257.6</c:v>
                </c:pt>
                <c:pt idx="2397">
                  <c:v>2259.4</c:v>
                </c:pt>
                <c:pt idx="2398">
                  <c:v>2261.1999999999998</c:v>
                </c:pt>
                <c:pt idx="2399">
                  <c:v>2263</c:v>
                </c:pt>
                <c:pt idx="2400">
                  <c:v>2264.75</c:v>
                </c:pt>
                <c:pt idx="2401">
                  <c:v>2266.9</c:v>
                </c:pt>
              </c:numCache>
            </c:numRef>
          </c:xVal>
          <c:yVal>
            <c:numRef>
              <c:f>[Data_0N.xlsx]sheet1!$B$2:$B$2403</c:f>
              <c:numCache>
                <c:formatCode>General</c:formatCode>
                <c:ptCount val="240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30</c:v>
                </c:pt>
                <c:pt idx="54">
                  <c:v>30</c:v>
                </c:pt>
                <c:pt idx="55">
                  <c:v>30</c:v>
                </c:pt>
                <c:pt idx="56">
                  <c:v>30</c:v>
                </c:pt>
                <c:pt idx="57">
                  <c:v>30</c:v>
                </c:pt>
                <c:pt idx="58">
                  <c:v>30</c:v>
                </c:pt>
                <c:pt idx="59">
                  <c:v>30</c:v>
                </c:pt>
                <c:pt idx="60">
                  <c:v>30</c:v>
                </c:pt>
                <c:pt idx="61">
                  <c:v>30</c:v>
                </c:pt>
                <c:pt idx="62">
                  <c:v>30</c:v>
                </c:pt>
                <c:pt idx="63">
                  <c:v>30</c:v>
                </c:pt>
                <c:pt idx="64">
                  <c:v>30</c:v>
                </c:pt>
                <c:pt idx="65">
                  <c:v>30</c:v>
                </c:pt>
                <c:pt idx="66">
                  <c:v>30</c:v>
                </c:pt>
                <c:pt idx="67">
                  <c:v>30</c:v>
                </c:pt>
                <c:pt idx="68">
                  <c:v>30</c:v>
                </c:pt>
                <c:pt idx="69">
                  <c:v>30</c:v>
                </c:pt>
                <c:pt idx="70">
                  <c:v>30</c:v>
                </c:pt>
                <c:pt idx="71">
                  <c:v>30</c:v>
                </c:pt>
                <c:pt idx="72">
                  <c:v>30</c:v>
                </c:pt>
                <c:pt idx="73">
                  <c:v>30</c:v>
                </c:pt>
                <c:pt idx="74">
                  <c:v>30</c:v>
                </c:pt>
                <c:pt idx="75">
                  <c:v>30</c:v>
                </c:pt>
                <c:pt idx="76">
                  <c:v>30</c:v>
                </c:pt>
                <c:pt idx="77">
                  <c:v>30</c:v>
                </c:pt>
                <c:pt idx="78">
                  <c:v>30</c:v>
                </c:pt>
                <c:pt idx="79">
                  <c:v>30</c:v>
                </c:pt>
                <c:pt idx="80">
                  <c:v>30</c:v>
                </c:pt>
                <c:pt idx="81">
                  <c:v>30</c:v>
                </c:pt>
                <c:pt idx="82">
                  <c:v>30</c:v>
                </c:pt>
                <c:pt idx="83">
                  <c:v>30</c:v>
                </c:pt>
                <c:pt idx="84">
                  <c:v>30</c:v>
                </c:pt>
                <c:pt idx="85">
                  <c:v>30</c:v>
                </c:pt>
                <c:pt idx="86">
                  <c:v>30</c:v>
                </c:pt>
                <c:pt idx="87">
                  <c:v>30</c:v>
                </c:pt>
                <c:pt idx="88">
                  <c:v>30</c:v>
                </c:pt>
                <c:pt idx="89">
                  <c:v>30</c:v>
                </c:pt>
                <c:pt idx="90">
                  <c:v>30</c:v>
                </c:pt>
                <c:pt idx="91">
                  <c:v>30</c:v>
                </c:pt>
                <c:pt idx="92">
                  <c:v>30</c:v>
                </c:pt>
                <c:pt idx="93">
                  <c:v>30</c:v>
                </c:pt>
                <c:pt idx="94">
                  <c:v>30</c:v>
                </c:pt>
                <c:pt idx="95">
                  <c:v>30</c:v>
                </c:pt>
                <c:pt idx="96">
                  <c:v>30</c:v>
                </c:pt>
                <c:pt idx="97">
                  <c:v>30</c:v>
                </c:pt>
                <c:pt idx="98">
                  <c:v>30</c:v>
                </c:pt>
                <c:pt idx="99">
                  <c:v>30</c:v>
                </c:pt>
                <c:pt idx="100">
                  <c:v>30</c:v>
                </c:pt>
                <c:pt idx="101">
                  <c:v>30</c:v>
                </c:pt>
                <c:pt idx="102">
                  <c:v>30</c:v>
                </c:pt>
                <c:pt idx="103">
                  <c:v>30</c:v>
                </c:pt>
                <c:pt idx="104">
                  <c:v>30</c:v>
                </c:pt>
                <c:pt idx="105">
                  <c:v>30</c:v>
                </c:pt>
                <c:pt idx="106">
                  <c:v>30</c:v>
                </c:pt>
                <c:pt idx="107">
                  <c:v>30</c:v>
                </c:pt>
                <c:pt idx="108">
                  <c:v>30</c:v>
                </c:pt>
                <c:pt idx="109">
                  <c:v>30</c:v>
                </c:pt>
                <c:pt idx="110">
                  <c:v>30</c:v>
                </c:pt>
                <c:pt idx="111">
                  <c:v>30</c:v>
                </c:pt>
                <c:pt idx="112">
                  <c:v>30</c:v>
                </c:pt>
                <c:pt idx="113">
                  <c:v>30</c:v>
                </c:pt>
                <c:pt idx="114">
                  <c:v>30</c:v>
                </c:pt>
                <c:pt idx="115">
                  <c:v>30</c:v>
                </c:pt>
                <c:pt idx="116">
                  <c:v>30</c:v>
                </c:pt>
                <c:pt idx="117">
                  <c:v>30</c:v>
                </c:pt>
                <c:pt idx="118">
                  <c:v>30</c:v>
                </c:pt>
                <c:pt idx="119">
                  <c:v>30</c:v>
                </c:pt>
                <c:pt idx="120">
                  <c:v>30</c:v>
                </c:pt>
                <c:pt idx="121">
                  <c:v>30</c:v>
                </c:pt>
                <c:pt idx="122">
                  <c:v>30</c:v>
                </c:pt>
                <c:pt idx="123">
                  <c:v>30</c:v>
                </c:pt>
                <c:pt idx="124">
                  <c:v>30</c:v>
                </c:pt>
                <c:pt idx="125">
                  <c:v>30</c:v>
                </c:pt>
                <c:pt idx="126">
                  <c:v>30</c:v>
                </c:pt>
                <c:pt idx="127">
                  <c:v>30</c:v>
                </c:pt>
                <c:pt idx="128">
                  <c:v>30</c:v>
                </c:pt>
                <c:pt idx="129">
                  <c:v>30</c:v>
                </c:pt>
                <c:pt idx="130">
                  <c:v>30</c:v>
                </c:pt>
                <c:pt idx="131">
                  <c:v>30</c:v>
                </c:pt>
                <c:pt idx="132">
                  <c:v>30</c:v>
                </c:pt>
                <c:pt idx="133">
                  <c:v>30</c:v>
                </c:pt>
                <c:pt idx="134">
                  <c:v>30</c:v>
                </c:pt>
                <c:pt idx="135">
                  <c:v>30</c:v>
                </c:pt>
                <c:pt idx="136">
                  <c:v>30</c:v>
                </c:pt>
                <c:pt idx="137">
                  <c:v>30</c:v>
                </c:pt>
                <c:pt idx="138">
                  <c:v>30</c:v>
                </c:pt>
                <c:pt idx="139">
                  <c:v>30</c:v>
                </c:pt>
                <c:pt idx="140">
                  <c:v>30</c:v>
                </c:pt>
                <c:pt idx="141">
                  <c:v>30</c:v>
                </c:pt>
                <c:pt idx="142">
                  <c:v>30</c:v>
                </c:pt>
                <c:pt idx="143">
                  <c:v>30</c:v>
                </c:pt>
                <c:pt idx="144">
                  <c:v>30</c:v>
                </c:pt>
                <c:pt idx="145">
                  <c:v>30</c:v>
                </c:pt>
                <c:pt idx="146">
                  <c:v>30</c:v>
                </c:pt>
                <c:pt idx="147">
                  <c:v>30</c:v>
                </c:pt>
                <c:pt idx="148">
                  <c:v>30</c:v>
                </c:pt>
                <c:pt idx="149">
                  <c:v>30</c:v>
                </c:pt>
                <c:pt idx="150">
                  <c:v>30</c:v>
                </c:pt>
                <c:pt idx="151">
                  <c:v>30</c:v>
                </c:pt>
                <c:pt idx="152">
                  <c:v>30</c:v>
                </c:pt>
                <c:pt idx="153">
                  <c:v>30</c:v>
                </c:pt>
                <c:pt idx="154">
                  <c:v>30</c:v>
                </c:pt>
                <c:pt idx="155">
                  <c:v>30</c:v>
                </c:pt>
                <c:pt idx="156">
                  <c:v>30</c:v>
                </c:pt>
                <c:pt idx="157">
                  <c:v>30</c:v>
                </c:pt>
                <c:pt idx="158">
                  <c:v>30</c:v>
                </c:pt>
                <c:pt idx="159">
                  <c:v>30</c:v>
                </c:pt>
                <c:pt idx="160">
                  <c:v>30</c:v>
                </c:pt>
                <c:pt idx="161">
                  <c:v>30</c:v>
                </c:pt>
                <c:pt idx="162">
                  <c:v>30</c:v>
                </c:pt>
                <c:pt idx="163">
                  <c:v>30</c:v>
                </c:pt>
                <c:pt idx="164">
                  <c:v>30</c:v>
                </c:pt>
                <c:pt idx="165">
                  <c:v>30</c:v>
                </c:pt>
                <c:pt idx="166">
                  <c:v>30</c:v>
                </c:pt>
                <c:pt idx="167">
                  <c:v>30</c:v>
                </c:pt>
                <c:pt idx="168">
                  <c:v>30</c:v>
                </c:pt>
                <c:pt idx="169">
                  <c:v>30</c:v>
                </c:pt>
                <c:pt idx="170">
                  <c:v>30</c:v>
                </c:pt>
                <c:pt idx="171">
                  <c:v>30</c:v>
                </c:pt>
                <c:pt idx="172">
                  <c:v>30</c:v>
                </c:pt>
                <c:pt idx="173">
                  <c:v>30</c:v>
                </c:pt>
                <c:pt idx="174">
                  <c:v>30</c:v>
                </c:pt>
                <c:pt idx="175">
                  <c:v>30</c:v>
                </c:pt>
                <c:pt idx="176">
                  <c:v>30</c:v>
                </c:pt>
                <c:pt idx="177">
                  <c:v>30</c:v>
                </c:pt>
                <c:pt idx="178">
                  <c:v>30</c:v>
                </c:pt>
                <c:pt idx="179">
                  <c:v>30</c:v>
                </c:pt>
                <c:pt idx="180">
                  <c:v>30</c:v>
                </c:pt>
                <c:pt idx="181">
                  <c:v>30</c:v>
                </c:pt>
                <c:pt idx="182">
                  <c:v>30</c:v>
                </c:pt>
                <c:pt idx="183">
                  <c:v>30</c:v>
                </c:pt>
                <c:pt idx="184">
                  <c:v>30</c:v>
                </c:pt>
                <c:pt idx="185">
                  <c:v>30</c:v>
                </c:pt>
                <c:pt idx="186">
                  <c:v>30</c:v>
                </c:pt>
                <c:pt idx="187">
                  <c:v>30</c:v>
                </c:pt>
                <c:pt idx="188">
                  <c:v>30</c:v>
                </c:pt>
                <c:pt idx="189">
                  <c:v>30</c:v>
                </c:pt>
                <c:pt idx="190">
                  <c:v>30</c:v>
                </c:pt>
                <c:pt idx="191">
                  <c:v>30</c:v>
                </c:pt>
                <c:pt idx="192">
                  <c:v>30</c:v>
                </c:pt>
                <c:pt idx="193">
                  <c:v>30</c:v>
                </c:pt>
                <c:pt idx="194">
                  <c:v>30</c:v>
                </c:pt>
                <c:pt idx="195">
                  <c:v>30</c:v>
                </c:pt>
                <c:pt idx="196">
                  <c:v>30</c:v>
                </c:pt>
                <c:pt idx="197">
                  <c:v>30</c:v>
                </c:pt>
                <c:pt idx="198">
                  <c:v>30</c:v>
                </c:pt>
                <c:pt idx="199">
                  <c:v>30</c:v>
                </c:pt>
                <c:pt idx="200">
                  <c:v>30</c:v>
                </c:pt>
                <c:pt idx="201">
                  <c:v>30</c:v>
                </c:pt>
                <c:pt idx="202">
                  <c:v>30</c:v>
                </c:pt>
                <c:pt idx="203">
                  <c:v>30</c:v>
                </c:pt>
                <c:pt idx="204">
                  <c:v>30</c:v>
                </c:pt>
                <c:pt idx="205">
                  <c:v>30</c:v>
                </c:pt>
                <c:pt idx="206">
                  <c:v>30</c:v>
                </c:pt>
                <c:pt idx="207">
                  <c:v>30</c:v>
                </c:pt>
                <c:pt idx="208">
                  <c:v>30</c:v>
                </c:pt>
                <c:pt idx="209">
                  <c:v>30</c:v>
                </c:pt>
                <c:pt idx="210">
                  <c:v>30</c:v>
                </c:pt>
                <c:pt idx="211">
                  <c:v>30</c:v>
                </c:pt>
                <c:pt idx="212">
                  <c:v>30</c:v>
                </c:pt>
                <c:pt idx="213">
                  <c:v>30</c:v>
                </c:pt>
                <c:pt idx="214">
                  <c:v>30</c:v>
                </c:pt>
                <c:pt idx="215">
                  <c:v>30</c:v>
                </c:pt>
                <c:pt idx="216">
                  <c:v>30</c:v>
                </c:pt>
                <c:pt idx="217">
                  <c:v>30</c:v>
                </c:pt>
                <c:pt idx="218">
                  <c:v>30</c:v>
                </c:pt>
                <c:pt idx="219">
                  <c:v>30</c:v>
                </c:pt>
                <c:pt idx="220">
                  <c:v>30</c:v>
                </c:pt>
                <c:pt idx="221">
                  <c:v>30</c:v>
                </c:pt>
                <c:pt idx="222">
                  <c:v>30</c:v>
                </c:pt>
                <c:pt idx="223">
                  <c:v>30</c:v>
                </c:pt>
                <c:pt idx="224">
                  <c:v>30</c:v>
                </c:pt>
                <c:pt idx="225">
                  <c:v>30</c:v>
                </c:pt>
                <c:pt idx="226">
                  <c:v>30</c:v>
                </c:pt>
                <c:pt idx="227">
                  <c:v>30</c:v>
                </c:pt>
                <c:pt idx="228">
                  <c:v>30</c:v>
                </c:pt>
                <c:pt idx="229">
                  <c:v>30</c:v>
                </c:pt>
                <c:pt idx="230">
                  <c:v>30</c:v>
                </c:pt>
                <c:pt idx="231">
                  <c:v>30</c:v>
                </c:pt>
                <c:pt idx="232">
                  <c:v>30</c:v>
                </c:pt>
                <c:pt idx="233">
                  <c:v>30</c:v>
                </c:pt>
                <c:pt idx="234">
                  <c:v>30</c:v>
                </c:pt>
                <c:pt idx="235">
                  <c:v>30</c:v>
                </c:pt>
                <c:pt idx="236">
                  <c:v>30</c:v>
                </c:pt>
                <c:pt idx="237">
                  <c:v>30</c:v>
                </c:pt>
                <c:pt idx="238">
                  <c:v>30</c:v>
                </c:pt>
                <c:pt idx="239">
                  <c:v>30</c:v>
                </c:pt>
                <c:pt idx="240">
                  <c:v>30</c:v>
                </c:pt>
                <c:pt idx="241">
                  <c:v>30</c:v>
                </c:pt>
                <c:pt idx="242">
                  <c:v>30</c:v>
                </c:pt>
                <c:pt idx="243">
                  <c:v>30</c:v>
                </c:pt>
                <c:pt idx="244">
                  <c:v>30</c:v>
                </c:pt>
                <c:pt idx="245">
                  <c:v>30</c:v>
                </c:pt>
                <c:pt idx="246">
                  <c:v>30</c:v>
                </c:pt>
                <c:pt idx="247">
                  <c:v>30</c:v>
                </c:pt>
                <c:pt idx="248">
                  <c:v>30</c:v>
                </c:pt>
                <c:pt idx="249">
                  <c:v>30</c:v>
                </c:pt>
                <c:pt idx="250">
                  <c:v>30</c:v>
                </c:pt>
                <c:pt idx="251">
                  <c:v>30</c:v>
                </c:pt>
                <c:pt idx="252">
                  <c:v>30</c:v>
                </c:pt>
                <c:pt idx="253">
                  <c:v>30</c:v>
                </c:pt>
                <c:pt idx="254">
                  <c:v>30</c:v>
                </c:pt>
                <c:pt idx="255">
                  <c:v>30</c:v>
                </c:pt>
                <c:pt idx="256">
                  <c:v>30</c:v>
                </c:pt>
                <c:pt idx="257">
                  <c:v>30</c:v>
                </c:pt>
                <c:pt idx="258">
                  <c:v>30</c:v>
                </c:pt>
                <c:pt idx="259">
                  <c:v>30</c:v>
                </c:pt>
                <c:pt idx="260">
                  <c:v>30</c:v>
                </c:pt>
                <c:pt idx="261">
                  <c:v>30</c:v>
                </c:pt>
                <c:pt idx="262">
                  <c:v>30</c:v>
                </c:pt>
                <c:pt idx="263">
                  <c:v>30</c:v>
                </c:pt>
                <c:pt idx="264">
                  <c:v>30</c:v>
                </c:pt>
                <c:pt idx="265">
                  <c:v>30</c:v>
                </c:pt>
                <c:pt idx="266">
                  <c:v>30</c:v>
                </c:pt>
                <c:pt idx="267">
                  <c:v>30</c:v>
                </c:pt>
                <c:pt idx="268">
                  <c:v>30</c:v>
                </c:pt>
                <c:pt idx="269">
                  <c:v>30</c:v>
                </c:pt>
                <c:pt idx="270">
                  <c:v>30</c:v>
                </c:pt>
                <c:pt idx="271">
                  <c:v>30</c:v>
                </c:pt>
                <c:pt idx="272">
                  <c:v>30</c:v>
                </c:pt>
                <c:pt idx="273">
                  <c:v>30</c:v>
                </c:pt>
                <c:pt idx="274">
                  <c:v>30</c:v>
                </c:pt>
                <c:pt idx="275">
                  <c:v>30</c:v>
                </c:pt>
                <c:pt idx="276">
                  <c:v>30</c:v>
                </c:pt>
                <c:pt idx="277">
                  <c:v>30</c:v>
                </c:pt>
                <c:pt idx="278">
                  <c:v>30</c:v>
                </c:pt>
                <c:pt idx="279">
                  <c:v>30</c:v>
                </c:pt>
                <c:pt idx="280">
                  <c:v>30</c:v>
                </c:pt>
                <c:pt idx="281">
                  <c:v>30</c:v>
                </c:pt>
                <c:pt idx="282">
                  <c:v>30</c:v>
                </c:pt>
                <c:pt idx="283">
                  <c:v>30</c:v>
                </c:pt>
                <c:pt idx="284">
                  <c:v>30</c:v>
                </c:pt>
                <c:pt idx="285">
                  <c:v>30</c:v>
                </c:pt>
                <c:pt idx="286">
                  <c:v>30</c:v>
                </c:pt>
                <c:pt idx="287">
                  <c:v>30</c:v>
                </c:pt>
                <c:pt idx="288">
                  <c:v>30</c:v>
                </c:pt>
                <c:pt idx="289">
                  <c:v>30</c:v>
                </c:pt>
                <c:pt idx="290">
                  <c:v>30</c:v>
                </c:pt>
                <c:pt idx="291">
                  <c:v>30</c:v>
                </c:pt>
                <c:pt idx="292">
                  <c:v>30</c:v>
                </c:pt>
                <c:pt idx="293">
                  <c:v>30</c:v>
                </c:pt>
                <c:pt idx="294">
                  <c:v>30</c:v>
                </c:pt>
                <c:pt idx="295">
                  <c:v>30</c:v>
                </c:pt>
                <c:pt idx="296">
                  <c:v>30</c:v>
                </c:pt>
                <c:pt idx="297">
                  <c:v>30</c:v>
                </c:pt>
                <c:pt idx="298">
                  <c:v>30</c:v>
                </c:pt>
                <c:pt idx="299">
                  <c:v>30</c:v>
                </c:pt>
                <c:pt idx="300">
                  <c:v>30</c:v>
                </c:pt>
                <c:pt idx="301">
                  <c:v>30</c:v>
                </c:pt>
                <c:pt idx="302">
                  <c:v>30</c:v>
                </c:pt>
                <c:pt idx="303">
                  <c:v>30</c:v>
                </c:pt>
                <c:pt idx="304">
                  <c:v>30</c:v>
                </c:pt>
                <c:pt idx="305">
                  <c:v>30</c:v>
                </c:pt>
                <c:pt idx="306">
                  <c:v>30</c:v>
                </c:pt>
                <c:pt idx="307">
                  <c:v>30</c:v>
                </c:pt>
                <c:pt idx="308">
                  <c:v>30</c:v>
                </c:pt>
                <c:pt idx="309">
                  <c:v>30</c:v>
                </c:pt>
                <c:pt idx="310">
                  <c:v>30</c:v>
                </c:pt>
                <c:pt idx="311">
                  <c:v>30</c:v>
                </c:pt>
                <c:pt idx="312">
                  <c:v>30</c:v>
                </c:pt>
                <c:pt idx="313">
                  <c:v>30</c:v>
                </c:pt>
                <c:pt idx="314">
                  <c:v>30</c:v>
                </c:pt>
                <c:pt idx="315">
                  <c:v>30</c:v>
                </c:pt>
                <c:pt idx="316">
                  <c:v>30</c:v>
                </c:pt>
                <c:pt idx="317">
                  <c:v>30</c:v>
                </c:pt>
                <c:pt idx="318">
                  <c:v>30</c:v>
                </c:pt>
                <c:pt idx="319">
                  <c:v>30</c:v>
                </c:pt>
                <c:pt idx="320">
                  <c:v>30</c:v>
                </c:pt>
                <c:pt idx="321">
                  <c:v>30</c:v>
                </c:pt>
                <c:pt idx="322">
                  <c:v>30</c:v>
                </c:pt>
                <c:pt idx="323">
                  <c:v>30</c:v>
                </c:pt>
                <c:pt idx="324">
                  <c:v>30</c:v>
                </c:pt>
                <c:pt idx="325">
                  <c:v>30</c:v>
                </c:pt>
                <c:pt idx="326">
                  <c:v>30</c:v>
                </c:pt>
                <c:pt idx="327">
                  <c:v>30</c:v>
                </c:pt>
                <c:pt idx="328">
                  <c:v>30</c:v>
                </c:pt>
                <c:pt idx="329">
                  <c:v>30</c:v>
                </c:pt>
                <c:pt idx="330">
                  <c:v>30</c:v>
                </c:pt>
                <c:pt idx="331">
                  <c:v>30</c:v>
                </c:pt>
                <c:pt idx="332">
                  <c:v>30</c:v>
                </c:pt>
                <c:pt idx="333">
                  <c:v>30</c:v>
                </c:pt>
                <c:pt idx="334">
                  <c:v>30</c:v>
                </c:pt>
                <c:pt idx="335">
                  <c:v>30</c:v>
                </c:pt>
                <c:pt idx="336">
                  <c:v>30</c:v>
                </c:pt>
                <c:pt idx="337">
                  <c:v>30</c:v>
                </c:pt>
                <c:pt idx="338">
                  <c:v>30</c:v>
                </c:pt>
                <c:pt idx="339">
                  <c:v>30</c:v>
                </c:pt>
                <c:pt idx="340">
                  <c:v>30</c:v>
                </c:pt>
                <c:pt idx="341">
                  <c:v>30</c:v>
                </c:pt>
                <c:pt idx="342">
                  <c:v>30</c:v>
                </c:pt>
                <c:pt idx="343">
                  <c:v>30</c:v>
                </c:pt>
                <c:pt idx="344">
                  <c:v>30</c:v>
                </c:pt>
                <c:pt idx="345">
                  <c:v>30</c:v>
                </c:pt>
                <c:pt idx="346">
                  <c:v>30</c:v>
                </c:pt>
                <c:pt idx="347">
                  <c:v>30</c:v>
                </c:pt>
                <c:pt idx="348">
                  <c:v>30</c:v>
                </c:pt>
                <c:pt idx="349">
                  <c:v>30</c:v>
                </c:pt>
                <c:pt idx="350">
                  <c:v>30</c:v>
                </c:pt>
                <c:pt idx="351">
                  <c:v>30</c:v>
                </c:pt>
                <c:pt idx="352">
                  <c:v>30</c:v>
                </c:pt>
                <c:pt idx="353">
                  <c:v>30</c:v>
                </c:pt>
                <c:pt idx="354">
                  <c:v>30</c:v>
                </c:pt>
                <c:pt idx="355">
                  <c:v>30</c:v>
                </c:pt>
                <c:pt idx="356">
                  <c:v>30</c:v>
                </c:pt>
                <c:pt idx="357">
                  <c:v>30</c:v>
                </c:pt>
                <c:pt idx="358">
                  <c:v>30</c:v>
                </c:pt>
                <c:pt idx="359">
                  <c:v>30</c:v>
                </c:pt>
                <c:pt idx="360">
                  <c:v>30</c:v>
                </c:pt>
                <c:pt idx="361">
                  <c:v>30</c:v>
                </c:pt>
                <c:pt idx="362">
                  <c:v>30</c:v>
                </c:pt>
                <c:pt idx="363">
                  <c:v>30</c:v>
                </c:pt>
                <c:pt idx="364">
                  <c:v>30</c:v>
                </c:pt>
                <c:pt idx="365">
                  <c:v>30</c:v>
                </c:pt>
                <c:pt idx="366">
                  <c:v>30</c:v>
                </c:pt>
                <c:pt idx="367">
                  <c:v>30</c:v>
                </c:pt>
                <c:pt idx="368">
                  <c:v>30</c:v>
                </c:pt>
                <c:pt idx="369">
                  <c:v>30</c:v>
                </c:pt>
                <c:pt idx="370">
                  <c:v>30</c:v>
                </c:pt>
                <c:pt idx="371">
                  <c:v>30</c:v>
                </c:pt>
                <c:pt idx="372">
                  <c:v>30</c:v>
                </c:pt>
                <c:pt idx="373">
                  <c:v>30</c:v>
                </c:pt>
                <c:pt idx="374">
                  <c:v>30</c:v>
                </c:pt>
                <c:pt idx="375">
                  <c:v>30</c:v>
                </c:pt>
                <c:pt idx="376">
                  <c:v>30</c:v>
                </c:pt>
                <c:pt idx="377">
                  <c:v>30</c:v>
                </c:pt>
                <c:pt idx="378">
                  <c:v>30</c:v>
                </c:pt>
                <c:pt idx="379">
                  <c:v>30</c:v>
                </c:pt>
                <c:pt idx="380">
                  <c:v>30</c:v>
                </c:pt>
                <c:pt idx="381">
                  <c:v>30</c:v>
                </c:pt>
                <c:pt idx="382">
                  <c:v>30</c:v>
                </c:pt>
                <c:pt idx="383">
                  <c:v>30</c:v>
                </c:pt>
                <c:pt idx="384">
                  <c:v>30</c:v>
                </c:pt>
                <c:pt idx="385">
                  <c:v>30</c:v>
                </c:pt>
                <c:pt idx="386">
                  <c:v>30</c:v>
                </c:pt>
                <c:pt idx="387">
                  <c:v>30</c:v>
                </c:pt>
                <c:pt idx="388">
                  <c:v>30</c:v>
                </c:pt>
                <c:pt idx="389">
                  <c:v>30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30</c:v>
                </c:pt>
                <c:pt idx="398">
                  <c:v>30</c:v>
                </c:pt>
                <c:pt idx="399">
                  <c:v>30</c:v>
                </c:pt>
                <c:pt idx="400">
                  <c:v>30</c:v>
                </c:pt>
                <c:pt idx="401">
                  <c:v>30</c:v>
                </c:pt>
                <c:pt idx="402">
                  <c:v>30</c:v>
                </c:pt>
                <c:pt idx="403">
                  <c:v>30</c:v>
                </c:pt>
                <c:pt idx="404">
                  <c:v>30</c:v>
                </c:pt>
                <c:pt idx="405">
                  <c:v>30</c:v>
                </c:pt>
                <c:pt idx="406">
                  <c:v>30</c:v>
                </c:pt>
                <c:pt idx="407">
                  <c:v>30</c:v>
                </c:pt>
                <c:pt idx="408">
                  <c:v>30</c:v>
                </c:pt>
                <c:pt idx="409">
                  <c:v>30</c:v>
                </c:pt>
                <c:pt idx="410">
                  <c:v>30</c:v>
                </c:pt>
                <c:pt idx="411">
                  <c:v>30</c:v>
                </c:pt>
                <c:pt idx="412">
                  <c:v>30</c:v>
                </c:pt>
                <c:pt idx="413">
                  <c:v>30</c:v>
                </c:pt>
                <c:pt idx="414">
                  <c:v>30</c:v>
                </c:pt>
                <c:pt idx="415">
                  <c:v>30</c:v>
                </c:pt>
                <c:pt idx="416">
                  <c:v>30</c:v>
                </c:pt>
                <c:pt idx="417">
                  <c:v>30</c:v>
                </c:pt>
                <c:pt idx="418">
                  <c:v>30</c:v>
                </c:pt>
                <c:pt idx="419">
                  <c:v>30</c:v>
                </c:pt>
                <c:pt idx="420">
                  <c:v>30</c:v>
                </c:pt>
                <c:pt idx="421">
                  <c:v>30</c:v>
                </c:pt>
                <c:pt idx="422">
                  <c:v>30</c:v>
                </c:pt>
                <c:pt idx="423">
                  <c:v>30</c:v>
                </c:pt>
                <c:pt idx="424">
                  <c:v>30</c:v>
                </c:pt>
                <c:pt idx="425">
                  <c:v>30</c:v>
                </c:pt>
                <c:pt idx="426">
                  <c:v>30</c:v>
                </c:pt>
                <c:pt idx="427">
                  <c:v>30</c:v>
                </c:pt>
                <c:pt idx="428">
                  <c:v>30</c:v>
                </c:pt>
                <c:pt idx="429">
                  <c:v>30</c:v>
                </c:pt>
                <c:pt idx="430">
                  <c:v>30</c:v>
                </c:pt>
                <c:pt idx="431">
                  <c:v>30</c:v>
                </c:pt>
                <c:pt idx="432">
                  <c:v>30</c:v>
                </c:pt>
                <c:pt idx="433">
                  <c:v>30</c:v>
                </c:pt>
                <c:pt idx="434">
                  <c:v>30</c:v>
                </c:pt>
                <c:pt idx="435">
                  <c:v>30</c:v>
                </c:pt>
                <c:pt idx="436">
                  <c:v>30</c:v>
                </c:pt>
                <c:pt idx="437">
                  <c:v>30</c:v>
                </c:pt>
                <c:pt idx="438">
                  <c:v>30</c:v>
                </c:pt>
                <c:pt idx="439">
                  <c:v>30</c:v>
                </c:pt>
                <c:pt idx="440">
                  <c:v>30</c:v>
                </c:pt>
                <c:pt idx="441">
                  <c:v>30</c:v>
                </c:pt>
                <c:pt idx="442">
                  <c:v>30</c:v>
                </c:pt>
                <c:pt idx="443">
                  <c:v>30</c:v>
                </c:pt>
                <c:pt idx="444">
                  <c:v>30</c:v>
                </c:pt>
                <c:pt idx="445">
                  <c:v>30</c:v>
                </c:pt>
                <c:pt idx="446">
                  <c:v>30</c:v>
                </c:pt>
                <c:pt idx="447">
                  <c:v>30</c:v>
                </c:pt>
                <c:pt idx="448">
                  <c:v>30</c:v>
                </c:pt>
                <c:pt idx="449">
                  <c:v>30</c:v>
                </c:pt>
                <c:pt idx="450">
                  <c:v>30</c:v>
                </c:pt>
                <c:pt idx="451">
                  <c:v>30</c:v>
                </c:pt>
                <c:pt idx="452">
                  <c:v>30</c:v>
                </c:pt>
                <c:pt idx="453">
                  <c:v>30</c:v>
                </c:pt>
                <c:pt idx="454">
                  <c:v>30</c:v>
                </c:pt>
                <c:pt idx="455">
                  <c:v>30</c:v>
                </c:pt>
                <c:pt idx="456">
                  <c:v>30</c:v>
                </c:pt>
                <c:pt idx="457">
                  <c:v>30</c:v>
                </c:pt>
                <c:pt idx="458">
                  <c:v>30</c:v>
                </c:pt>
                <c:pt idx="459">
                  <c:v>30</c:v>
                </c:pt>
                <c:pt idx="460">
                  <c:v>30</c:v>
                </c:pt>
                <c:pt idx="461">
                  <c:v>30</c:v>
                </c:pt>
                <c:pt idx="462">
                  <c:v>30</c:v>
                </c:pt>
                <c:pt idx="463">
                  <c:v>30</c:v>
                </c:pt>
                <c:pt idx="464">
                  <c:v>30</c:v>
                </c:pt>
                <c:pt idx="465">
                  <c:v>30</c:v>
                </c:pt>
                <c:pt idx="466">
                  <c:v>30</c:v>
                </c:pt>
                <c:pt idx="467">
                  <c:v>30</c:v>
                </c:pt>
                <c:pt idx="468">
                  <c:v>30</c:v>
                </c:pt>
                <c:pt idx="469">
                  <c:v>30</c:v>
                </c:pt>
                <c:pt idx="470">
                  <c:v>30</c:v>
                </c:pt>
                <c:pt idx="471">
                  <c:v>30</c:v>
                </c:pt>
                <c:pt idx="472">
                  <c:v>30</c:v>
                </c:pt>
                <c:pt idx="473">
                  <c:v>30</c:v>
                </c:pt>
                <c:pt idx="474">
                  <c:v>30</c:v>
                </c:pt>
                <c:pt idx="475">
                  <c:v>30</c:v>
                </c:pt>
                <c:pt idx="476">
                  <c:v>30</c:v>
                </c:pt>
                <c:pt idx="477">
                  <c:v>30</c:v>
                </c:pt>
                <c:pt idx="478">
                  <c:v>30</c:v>
                </c:pt>
                <c:pt idx="479">
                  <c:v>30</c:v>
                </c:pt>
                <c:pt idx="480">
                  <c:v>30</c:v>
                </c:pt>
                <c:pt idx="481">
                  <c:v>30</c:v>
                </c:pt>
                <c:pt idx="482">
                  <c:v>30</c:v>
                </c:pt>
                <c:pt idx="483">
                  <c:v>30</c:v>
                </c:pt>
                <c:pt idx="484">
                  <c:v>30</c:v>
                </c:pt>
                <c:pt idx="485">
                  <c:v>30</c:v>
                </c:pt>
                <c:pt idx="486">
                  <c:v>30</c:v>
                </c:pt>
                <c:pt idx="487">
                  <c:v>30</c:v>
                </c:pt>
                <c:pt idx="488">
                  <c:v>30</c:v>
                </c:pt>
                <c:pt idx="489">
                  <c:v>30</c:v>
                </c:pt>
                <c:pt idx="490">
                  <c:v>30</c:v>
                </c:pt>
                <c:pt idx="491">
                  <c:v>30</c:v>
                </c:pt>
                <c:pt idx="492">
                  <c:v>30</c:v>
                </c:pt>
                <c:pt idx="493">
                  <c:v>30</c:v>
                </c:pt>
                <c:pt idx="494">
                  <c:v>30</c:v>
                </c:pt>
                <c:pt idx="495">
                  <c:v>30</c:v>
                </c:pt>
                <c:pt idx="496">
                  <c:v>30</c:v>
                </c:pt>
                <c:pt idx="497">
                  <c:v>30</c:v>
                </c:pt>
                <c:pt idx="498">
                  <c:v>30</c:v>
                </c:pt>
                <c:pt idx="499">
                  <c:v>30</c:v>
                </c:pt>
                <c:pt idx="500">
                  <c:v>30</c:v>
                </c:pt>
                <c:pt idx="501">
                  <c:v>30</c:v>
                </c:pt>
                <c:pt idx="502">
                  <c:v>30</c:v>
                </c:pt>
                <c:pt idx="503">
                  <c:v>30</c:v>
                </c:pt>
                <c:pt idx="504">
                  <c:v>30</c:v>
                </c:pt>
                <c:pt idx="505">
                  <c:v>30</c:v>
                </c:pt>
                <c:pt idx="506">
                  <c:v>30</c:v>
                </c:pt>
                <c:pt idx="507">
                  <c:v>30</c:v>
                </c:pt>
                <c:pt idx="508">
                  <c:v>30</c:v>
                </c:pt>
                <c:pt idx="509">
                  <c:v>30</c:v>
                </c:pt>
                <c:pt idx="510">
                  <c:v>30</c:v>
                </c:pt>
                <c:pt idx="511">
                  <c:v>30</c:v>
                </c:pt>
                <c:pt idx="512">
                  <c:v>30</c:v>
                </c:pt>
                <c:pt idx="513">
                  <c:v>30</c:v>
                </c:pt>
                <c:pt idx="514">
                  <c:v>30</c:v>
                </c:pt>
                <c:pt idx="515">
                  <c:v>30</c:v>
                </c:pt>
                <c:pt idx="516">
                  <c:v>30</c:v>
                </c:pt>
                <c:pt idx="517">
                  <c:v>30</c:v>
                </c:pt>
                <c:pt idx="518">
                  <c:v>30</c:v>
                </c:pt>
                <c:pt idx="519">
                  <c:v>30</c:v>
                </c:pt>
                <c:pt idx="520">
                  <c:v>30</c:v>
                </c:pt>
                <c:pt idx="521">
                  <c:v>30</c:v>
                </c:pt>
                <c:pt idx="522">
                  <c:v>30</c:v>
                </c:pt>
                <c:pt idx="523">
                  <c:v>30</c:v>
                </c:pt>
                <c:pt idx="524">
                  <c:v>30</c:v>
                </c:pt>
                <c:pt idx="525">
                  <c:v>30</c:v>
                </c:pt>
                <c:pt idx="526">
                  <c:v>30</c:v>
                </c:pt>
                <c:pt idx="527">
                  <c:v>30</c:v>
                </c:pt>
                <c:pt idx="528">
                  <c:v>30</c:v>
                </c:pt>
                <c:pt idx="529">
                  <c:v>30</c:v>
                </c:pt>
                <c:pt idx="530">
                  <c:v>30</c:v>
                </c:pt>
                <c:pt idx="531">
                  <c:v>30</c:v>
                </c:pt>
                <c:pt idx="532">
                  <c:v>30</c:v>
                </c:pt>
                <c:pt idx="533">
                  <c:v>30</c:v>
                </c:pt>
                <c:pt idx="534">
                  <c:v>30</c:v>
                </c:pt>
                <c:pt idx="535">
                  <c:v>30</c:v>
                </c:pt>
                <c:pt idx="536">
                  <c:v>30</c:v>
                </c:pt>
                <c:pt idx="537">
                  <c:v>30</c:v>
                </c:pt>
                <c:pt idx="538">
                  <c:v>30</c:v>
                </c:pt>
                <c:pt idx="539">
                  <c:v>30</c:v>
                </c:pt>
                <c:pt idx="540">
                  <c:v>30</c:v>
                </c:pt>
                <c:pt idx="541">
                  <c:v>30</c:v>
                </c:pt>
                <c:pt idx="542">
                  <c:v>30</c:v>
                </c:pt>
                <c:pt idx="543">
                  <c:v>30</c:v>
                </c:pt>
                <c:pt idx="544">
                  <c:v>30</c:v>
                </c:pt>
                <c:pt idx="545">
                  <c:v>30</c:v>
                </c:pt>
                <c:pt idx="546">
                  <c:v>30</c:v>
                </c:pt>
                <c:pt idx="547">
                  <c:v>30</c:v>
                </c:pt>
                <c:pt idx="548">
                  <c:v>30</c:v>
                </c:pt>
                <c:pt idx="549">
                  <c:v>30</c:v>
                </c:pt>
                <c:pt idx="550">
                  <c:v>30</c:v>
                </c:pt>
                <c:pt idx="551">
                  <c:v>30</c:v>
                </c:pt>
                <c:pt idx="552">
                  <c:v>30</c:v>
                </c:pt>
                <c:pt idx="553">
                  <c:v>30</c:v>
                </c:pt>
                <c:pt idx="554">
                  <c:v>30</c:v>
                </c:pt>
                <c:pt idx="555">
                  <c:v>30</c:v>
                </c:pt>
                <c:pt idx="556">
                  <c:v>30</c:v>
                </c:pt>
                <c:pt idx="557">
                  <c:v>30</c:v>
                </c:pt>
                <c:pt idx="558">
                  <c:v>30</c:v>
                </c:pt>
                <c:pt idx="559">
                  <c:v>30</c:v>
                </c:pt>
                <c:pt idx="560">
                  <c:v>30</c:v>
                </c:pt>
                <c:pt idx="561">
                  <c:v>30</c:v>
                </c:pt>
                <c:pt idx="562">
                  <c:v>30</c:v>
                </c:pt>
                <c:pt idx="563">
                  <c:v>30</c:v>
                </c:pt>
                <c:pt idx="564">
                  <c:v>30</c:v>
                </c:pt>
                <c:pt idx="565">
                  <c:v>30</c:v>
                </c:pt>
                <c:pt idx="566">
                  <c:v>30</c:v>
                </c:pt>
                <c:pt idx="567">
                  <c:v>30</c:v>
                </c:pt>
                <c:pt idx="568">
                  <c:v>30</c:v>
                </c:pt>
                <c:pt idx="569">
                  <c:v>30</c:v>
                </c:pt>
                <c:pt idx="570">
                  <c:v>30</c:v>
                </c:pt>
                <c:pt idx="571">
                  <c:v>30</c:v>
                </c:pt>
                <c:pt idx="572">
                  <c:v>30</c:v>
                </c:pt>
                <c:pt idx="573">
                  <c:v>30</c:v>
                </c:pt>
                <c:pt idx="574">
                  <c:v>30</c:v>
                </c:pt>
                <c:pt idx="575">
                  <c:v>30</c:v>
                </c:pt>
                <c:pt idx="576">
                  <c:v>30</c:v>
                </c:pt>
                <c:pt idx="577">
                  <c:v>30</c:v>
                </c:pt>
                <c:pt idx="578">
                  <c:v>30</c:v>
                </c:pt>
                <c:pt idx="579">
                  <c:v>30</c:v>
                </c:pt>
                <c:pt idx="580">
                  <c:v>30</c:v>
                </c:pt>
                <c:pt idx="581">
                  <c:v>30</c:v>
                </c:pt>
                <c:pt idx="582">
                  <c:v>30</c:v>
                </c:pt>
                <c:pt idx="583">
                  <c:v>30</c:v>
                </c:pt>
                <c:pt idx="584">
                  <c:v>30</c:v>
                </c:pt>
                <c:pt idx="585">
                  <c:v>30</c:v>
                </c:pt>
                <c:pt idx="586">
                  <c:v>30</c:v>
                </c:pt>
                <c:pt idx="587">
                  <c:v>30</c:v>
                </c:pt>
                <c:pt idx="588">
                  <c:v>30</c:v>
                </c:pt>
                <c:pt idx="589">
                  <c:v>30</c:v>
                </c:pt>
                <c:pt idx="590">
                  <c:v>30</c:v>
                </c:pt>
                <c:pt idx="591">
                  <c:v>30</c:v>
                </c:pt>
                <c:pt idx="592">
                  <c:v>30</c:v>
                </c:pt>
                <c:pt idx="593">
                  <c:v>30</c:v>
                </c:pt>
                <c:pt idx="594">
                  <c:v>30</c:v>
                </c:pt>
                <c:pt idx="595">
                  <c:v>30</c:v>
                </c:pt>
                <c:pt idx="596">
                  <c:v>30</c:v>
                </c:pt>
                <c:pt idx="597">
                  <c:v>30</c:v>
                </c:pt>
                <c:pt idx="598">
                  <c:v>30</c:v>
                </c:pt>
                <c:pt idx="599">
                  <c:v>30</c:v>
                </c:pt>
                <c:pt idx="600">
                  <c:v>30</c:v>
                </c:pt>
                <c:pt idx="601">
                  <c:v>30</c:v>
                </c:pt>
                <c:pt idx="602">
                  <c:v>30</c:v>
                </c:pt>
                <c:pt idx="603">
                  <c:v>30</c:v>
                </c:pt>
                <c:pt idx="604">
                  <c:v>30</c:v>
                </c:pt>
                <c:pt idx="605">
                  <c:v>30</c:v>
                </c:pt>
                <c:pt idx="606">
                  <c:v>30</c:v>
                </c:pt>
                <c:pt idx="607">
                  <c:v>30</c:v>
                </c:pt>
                <c:pt idx="608">
                  <c:v>30</c:v>
                </c:pt>
                <c:pt idx="609">
                  <c:v>30</c:v>
                </c:pt>
                <c:pt idx="610">
                  <c:v>30</c:v>
                </c:pt>
                <c:pt idx="611">
                  <c:v>30</c:v>
                </c:pt>
                <c:pt idx="612">
                  <c:v>30</c:v>
                </c:pt>
                <c:pt idx="613">
                  <c:v>30</c:v>
                </c:pt>
                <c:pt idx="614">
                  <c:v>30</c:v>
                </c:pt>
                <c:pt idx="615">
                  <c:v>30</c:v>
                </c:pt>
                <c:pt idx="616">
                  <c:v>30</c:v>
                </c:pt>
                <c:pt idx="617">
                  <c:v>30</c:v>
                </c:pt>
                <c:pt idx="618">
                  <c:v>30</c:v>
                </c:pt>
                <c:pt idx="619">
                  <c:v>30</c:v>
                </c:pt>
                <c:pt idx="620">
                  <c:v>30</c:v>
                </c:pt>
                <c:pt idx="621">
                  <c:v>30</c:v>
                </c:pt>
                <c:pt idx="622">
                  <c:v>30</c:v>
                </c:pt>
                <c:pt idx="623">
                  <c:v>30</c:v>
                </c:pt>
                <c:pt idx="624">
                  <c:v>30</c:v>
                </c:pt>
                <c:pt idx="625">
                  <c:v>30</c:v>
                </c:pt>
                <c:pt idx="626">
                  <c:v>30</c:v>
                </c:pt>
                <c:pt idx="627">
                  <c:v>30</c:v>
                </c:pt>
                <c:pt idx="628">
                  <c:v>30</c:v>
                </c:pt>
                <c:pt idx="629">
                  <c:v>30</c:v>
                </c:pt>
                <c:pt idx="630">
                  <c:v>30</c:v>
                </c:pt>
                <c:pt idx="631">
                  <c:v>30</c:v>
                </c:pt>
                <c:pt idx="632">
                  <c:v>30</c:v>
                </c:pt>
                <c:pt idx="633">
                  <c:v>30</c:v>
                </c:pt>
                <c:pt idx="634">
                  <c:v>30</c:v>
                </c:pt>
                <c:pt idx="635">
                  <c:v>30</c:v>
                </c:pt>
                <c:pt idx="636">
                  <c:v>30</c:v>
                </c:pt>
                <c:pt idx="637">
                  <c:v>30</c:v>
                </c:pt>
                <c:pt idx="638">
                  <c:v>30</c:v>
                </c:pt>
                <c:pt idx="639">
                  <c:v>30</c:v>
                </c:pt>
                <c:pt idx="640">
                  <c:v>30</c:v>
                </c:pt>
                <c:pt idx="641">
                  <c:v>30</c:v>
                </c:pt>
                <c:pt idx="642">
                  <c:v>30</c:v>
                </c:pt>
                <c:pt idx="643">
                  <c:v>30</c:v>
                </c:pt>
                <c:pt idx="644">
                  <c:v>30</c:v>
                </c:pt>
                <c:pt idx="645">
                  <c:v>30</c:v>
                </c:pt>
                <c:pt idx="646">
                  <c:v>30</c:v>
                </c:pt>
                <c:pt idx="647">
                  <c:v>30</c:v>
                </c:pt>
                <c:pt idx="648">
                  <c:v>30</c:v>
                </c:pt>
                <c:pt idx="649">
                  <c:v>30</c:v>
                </c:pt>
                <c:pt idx="650">
                  <c:v>30</c:v>
                </c:pt>
                <c:pt idx="651">
                  <c:v>30</c:v>
                </c:pt>
                <c:pt idx="652">
                  <c:v>30</c:v>
                </c:pt>
                <c:pt idx="653">
                  <c:v>30</c:v>
                </c:pt>
                <c:pt idx="654">
                  <c:v>30</c:v>
                </c:pt>
                <c:pt idx="655">
                  <c:v>30</c:v>
                </c:pt>
                <c:pt idx="656">
                  <c:v>30</c:v>
                </c:pt>
                <c:pt idx="657">
                  <c:v>30</c:v>
                </c:pt>
                <c:pt idx="658">
                  <c:v>30</c:v>
                </c:pt>
                <c:pt idx="659">
                  <c:v>30</c:v>
                </c:pt>
                <c:pt idx="660">
                  <c:v>30</c:v>
                </c:pt>
                <c:pt idx="661">
                  <c:v>30</c:v>
                </c:pt>
                <c:pt idx="662">
                  <c:v>30</c:v>
                </c:pt>
                <c:pt idx="663">
                  <c:v>30</c:v>
                </c:pt>
                <c:pt idx="664">
                  <c:v>30</c:v>
                </c:pt>
                <c:pt idx="665">
                  <c:v>30</c:v>
                </c:pt>
                <c:pt idx="666">
                  <c:v>30</c:v>
                </c:pt>
                <c:pt idx="667">
                  <c:v>30</c:v>
                </c:pt>
                <c:pt idx="668">
                  <c:v>30</c:v>
                </c:pt>
                <c:pt idx="669">
                  <c:v>30</c:v>
                </c:pt>
                <c:pt idx="670">
                  <c:v>30</c:v>
                </c:pt>
                <c:pt idx="671">
                  <c:v>30</c:v>
                </c:pt>
                <c:pt idx="672">
                  <c:v>30</c:v>
                </c:pt>
                <c:pt idx="673">
                  <c:v>30</c:v>
                </c:pt>
                <c:pt idx="674">
                  <c:v>30</c:v>
                </c:pt>
                <c:pt idx="675">
                  <c:v>30</c:v>
                </c:pt>
                <c:pt idx="676">
                  <c:v>30</c:v>
                </c:pt>
                <c:pt idx="677">
                  <c:v>30</c:v>
                </c:pt>
                <c:pt idx="678">
                  <c:v>30</c:v>
                </c:pt>
                <c:pt idx="679">
                  <c:v>30</c:v>
                </c:pt>
                <c:pt idx="680">
                  <c:v>30</c:v>
                </c:pt>
                <c:pt idx="681">
                  <c:v>30</c:v>
                </c:pt>
                <c:pt idx="682">
                  <c:v>30</c:v>
                </c:pt>
                <c:pt idx="683">
                  <c:v>30</c:v>
                </c:pt>
                <c:pt idx="684">
                  <c:v>30</c:v>
                </c:pt>
                <c:pt idx="685">
                  <c:v>30</c:v>
                </c:pt>
                <c:pt idx="686">
                  <c:v>30</c:v>
                </c:pt>
                <c:pt idx="687">
                  <c:v>30</c:v>
                </c:pt>
                <c:pt idx="688">
                  <c:v>30</c:v>
                </c:pt>
                <c:pt idx="689">
                  <c:v>30</c:v>
                </c:pt>
                <c:pt idx="690">
                  <c:v>30</c:v>
                </c:pt>
                <c:pt idx="691">
                  <c:v>30</c:v>
                </c:pt>
                <c:pt idx="692">
                  <c:v>30</c:v>
                </c:pt>
                <c:pt idx="693">
                  <c:v>30</c:v>
                </c:pt>
                <c:pt idx="694">
                  <c:v>30</c:v>
                </c:pt>
                <c:pt idx="695">
                  <c:v>30</c:v>
                </c:pt>
                <c:pt idx="696">
                  <c:v>30</c:v>
                </c:pt>
                <c:pt idx="697">
                  <c:v>30</c:v>
                </c:pt>
                <c:pt idx="698">
                  <c:v>30</c:v>
                </c:pt>
                <c:pt idx="699">
                  <c:v>30</c:v>
                </c:pt>
                <c:pt idx="700">
                  <c:v>30</c:v>
                </c:pt>
                <c:pt idx="701">
                  <c:v>30</c:v>
                </c:pt>
                <c:pt idx="702">
                  <c:v>30</c:v>
                </c:pt>
                <c:pt idx="703">
                  <c:v>30</c:v>
                </c:pt>
                <c:pt idx="704">
                  <c:v>30</c:v>
                </c:pt>
                <c:pt idx="705">
                  <c:v>30</c:v>
                </c:pt>
                <c:pt idx="706">
                  <c:v>30</c:v>
                </c:pt>
                <c:pt idx="707">
                  <c:v>30</c:v>
                </c:pt>
                <c:pt idx="708">
                  <c:v>30</c:v>
                </c:pt>
                <c:pt idx="709">
                  <c:v>30</c:v>
                </c:pt>
                <c:pt idx="710">
                  <c:v>30</c:v>
                </c:pt>
                <c:pt idx="711">
                  <c:v>30</c:v>
                </c:pt>
                <c:pt idx="712">
                  <c:v>30</c:v>
                </c:pt>
                <c:pt idx="713">
                  <c:v>30</c:v>
                </c:pt>
                <c:pt idx="714">
                  <c:v>30</c:v>
                </c:pt>
                <c:pt idx="715">
                  <c:v>30</c:v>
                </c:pt>
                <c:pt idx="716">
                  <c:v>30</c:v>
                </c:pt>
                <c:pt idx="717">
                  <c:v>30</c:v>
                </c:pt>
                <c:pt idx="718">
                  <c:v>30</c:v>
                </c:pt>
                <c:pt idx="719">
                  <c:v>30</c:v>
                </c:pt>
                <c:pt idx="720">
                  <c:v>30</c:v>
                </c:pt>
                <c:pt idx="721">
                  <c:v>30</c:v>
                </c:pt>
                <c:pt idx="722">
                  <c:v>30</c:v>
                </c:pt>
                <c:pt idx="723">
                  <c:v>30</c:v>
                </c:pt>
                <c:pt idx="724">
                  <c:v>30</c:v>
                </c:pt>
                <c:pt idx="725">
                  <c:v>30</c:v>
                </c:pt>
                <c:pt idx="726">
                  <c:v>30</c:v>
                </c:pt>
                <c:pt idx="727">
                  <c:v>30</c:v>
                </c:pt>
                <c:pt idx="728">
                  <c:v>30</c:v>
                </c:pt>
                <c:pt idx="729">
                  <c:v>30</c:v>
                </c:pt>
                <c:pt idx="730">
                  <c:v>30</c:v>
                </c:pt>
                <c:pt idx="731">
                  <c:v>30</c:v>
                </c:pt>
                <c:pt idx="732">
                  <c:v>30</c:v>
                </c:pt>
                <c:pt idx="733">
                  <c:v>30</c:v>
                </c:pt>
                <c:pt idx="734">
                  <c:v>30</c:v>
                </c:pt>
                <c:pt idx="735">
                  <c:v>30</c:v>
                </c:pt>
                <c:pt idx="736">
                  <c:v>30</c:v>
                </c:pt>
                <c:pt idx="737">
                  <c:v>30</c:v>
                </c:pt>
                <c:pt idx="738">
                  <c:v>30</c:v>
                </c:pt>
                <c:pt idx="739">
                  <c:v>30</c:v>
                </c:pt>
                <c:pt idx="740">
                  <c:v>30</c:v>
                </c:pt>
                <c:pt idx="741">
                  <c:v>30</c:v>
                </c:pt>
                <c:pt idx="742">
                  <c:v>30</c:v>
                </c:pt>
                <c:pt idx="743">
                  <c:v>30</c:v>
                </c:pt>
                <c:pt idx="744">
                  <c:v>30</c:v>
                </c:pt>
                <c:pt idx="745">
                  <c:v>30</c:v>
                </c:pt>
                <c:pt idx="746">
                  <c:v>30</c:v>
                </c:pt>
                <c:pt idx="747">
                  <c:v>30</c:v>
                </c:pt>
                <c:pt idx="748">
                  <c:v>30</c:v>
                </c:pt>
                <c:pt idx="749">
                  <c:v>30</c:v>
                </c:pt>
                <c:pt idx="750">
                  <c:v>30</c:v>
                </c:pt>
                <c:pt idx="751">
                  <c:v>30</c:v>
                </c:pt>
                <c:pt idx="752">
                  <c:v>30</c:v>
                </c:pt>
                <c:pt idx="753">
                  <c:v>30</c:v>
                </c:pt>
                <c:pt idx="754">
                  <c:v>30</c:v>
                </c:pt>
                <c:pt idx="755">
                  <c:v>30</c:v>
                </c:pt>
                <c:pt idx="756">
                  <c:v>30</c:v>
                </c:pt>
                <c:pt idx="757">
                  <c:v>30</c:v>
                </c:pt>
                <c:pt idx="758">
                  <c:v>30</c:v>
                </c:pt>
                <c:pt idx="759">
                  <c:v>30</c:v>
                </c:pt>
                <c:pt idx="760">
                  <c:v>30</c:v>
                </c:pt>
                <c:pt idx="761">
                  <c:v>30</c:v>
                </c:pt>
                <c:pt idx="762">
                  <c:v>30</c:v>
                </c:pt>
                <c:pt idx="763">
                  <c:v>30</c:v>
                </c:pt>
                <c:pt idx="764">
                  <c:v>30</c:v>
                </c:pt>
                <c:pt idx="765">
                  <c:v>30</c:v>
                </c:pt>
                <c:pt idx="766">
                  <c:v>30</c:v>
                </c:pt>
                <c:pt idx="767">
                  <c:v>30</c:v>
                </c:pt>
                <c:pt idx="768">
                  <c:v>30</c:v>
                </c:pt>
                <c:pt idx="769">
                  <c:v>30</c:v>
                </c:pt>
                <c:pt idx="770">
                  <c:v>30</c:v>
                </c:pt>
                <c:pt idx="771">
                  <c:v>30</c:v>
                </c:pt>
                <c:pt idx="772">
                  <c:v>30</c:v>
                </c:pt>
                <c:pt idx="773">
                  <c:v>30</c:v>
                </c:pt>
                <c:pt idx="774">
                  <c:v>30</c:v>
                </c:pt>
                <c:pt idx="775">
                  <c:v>30</c:v>
                </c:pt>
                <c:pt idx="776">
                  <c:v>30</c:v>
                </c:pt>
                <c:pt idx="777">
                  <c:v>30</c:v>
                </c:pt>
                <c:pt idx="778">
                  <c:v>30</c:v>
                </c:pt>
                <c:pt idx="779">
                  <c:v>30</c:v>
                </c:pt>
                <c:pt idx="780">
                  <c:v>30</c:v>
                </c:pt>
                <c:pt idx="781">
                  <c:v>30</c:v>
                </c:pt>
                <c:pt idx="782">
                  <c:v>30</c:v>
                </c:pt>
                <c:pt idx="783">
                  <c:v>30</c:v>
                </c:pt>
                <c:pt idx="784">
                  <c:v>30</c:v>
                </c:pt>
                <c:pt idx="785">
                  <c:v>30</c:v>
                </c:pt>
                <c:pt idx="786">
                  <c:v>30</c:v>
                </c:pt>
                <c:pt idx="787">
                  <c:v>30</c:v>
                </c:pt>
                <c:pt idx="788">
                  <c:v>30</c:v>
                </c:pt>
                <c:pt idx="789">
                  <c:v>30</c:v>
                </c:pt>
                <c:pt idx="790">
                  <c:v>30</c:v>
                </c:pt>
                <c:pt idx="791">
                  <c:v>30</c:v>
                </c:pt>
                <c:pt idx="792">
                  <c:v>30</c:v>
                </c:pt>
                <c:pt idx="793">
                  <c:v>30</c:v>
                </c:pt>
                <c:pt idx="794">
                  <c:v>30</c:v>
                </c:pt>
                <c:pt idx="795">
                  <c:v>30</c:v>
                </c:pt>
                <c:pt idx="796">
                  <c:v>30</c:v>
                </c:pt>
                <c:pt idx="797">
                  <c:v>30</c:v>
                </c:pt>
                <c:pt idx="798">
                  <c:v>30</c:v>
                </c:pt>
                <c:pt idx="799">
                  <c:v>30</c:v>
                </c:pt>
                <c:pt idx="800">
                  <c:v>30</c:v>
                </c:pt>
                <c:pt idx="801">
                  <c:v>30</c:v>
                </c:pt>
                <c:pt idx="802">
                  <c:v>30</c:v>
                </c:pt>
                <c:pt idx="803">
                  <c:v>30</c:v>
                </c:pt>
                <c:pt idx="804">
                  <c:v>30</c:v>
                </c:pt>
                <c:pt idx="805">
                  <c:v>30</c:v>
                </c:pt>
                <c:pt idx="806">
                  <c:v>30</c:v>
                </c:pt>
                <c:pt idx="807">
                  <c:v>30</c:v>
                </c:pt>
                <c:pt idx="808">
                  <c:v>30</c:v>
                </c:pt>
                <c:pt idx="809">
                  <c:v>30</c:v>
                </c:pt>
                <c:pt idx="810">
                  <c:v>30</c:v>
                </c:pt>
                <c:pt idx="811">
                  <c:v>30</c:v>
                </c:pt>
                <c:pt idx="812">
                  <c:v>30</c:v>
                </c:pt>
                <c:pt idx="813">
                  <c:v>30</c:v>
                </c:pt>
                <c:pt idx="814">
                  <c:v>30</c:v>
                </c:pt>
                <c:pt idx="815">
                  <c:v>30</c:v>
                </c:pt>
                <c:pt idx="816">
                  <c:v>30</c:v>
                </c:pt>
                <c:pt idx="817">
                  <c:v>30</c:v>
                </c:pt>
                <c:pt idx="818">
                  <c:v>30</c:v>
                </c:pt>
                <c:pt idx="819">
                  <c:v>30</c:v>
                </c:pt>
                <c:pt idx="820">
                  <c:v>30</c:v>
                </c:pt>
                <c:pt idx="821">
                  <c:v>30</c:v>
                </c:pt>
                <c:pt idx="822">
                  <c:v>30</c:v>
                </c:pt>
                <c:pt idx="823">
                  <c:v>30</c:v>
                </c:pt>
                <c:pt idx="824">
                  <c:v>30</c:v>
                </c:pt>
                <c:pt idx="825">
                  <c:v>30</c:v>
                </c:pt>
                <c:pt idx="826">
                  <c:v>30</c:v>
                </c:pt>
                <c:pt idx="827">
                  <c:v>30</c:v>
                </c:pt>
                <c:pt idx="828">
                  <c:v>30</c:v>
                </c:pt>
                <c:pt idx="829">
                  <c:v>30</c:v>
                </c:pt>
                <c:pt idx="830">
                  <c:v>30</c:v>
                </c:pt>
                <c:pt idx="831">
                  <c:v>30</c:v>
                </c:pt>
                <c:pt idx="832">
                  <c:v>30</c:v>
                </c:pt>
                <c:pt idx="833">
                  <c:v>30</c:v>
                </c:pt>
                <c:pt idx="834">
                  <c:v>30</c:v>
                </c:pt>
                <c:pt idx="835">
                  <c:v>30</c:v>
                </c:pt>
                <c:pt idx="836">
                  <c:v>30</c:v>
                </c:pt>
                <c:pt idx="837">
                  <c:v>30</c:v>
                </c:pt>
                <c:pt idx="838">
                  <c:v>30</c:v>
                </c:pt>
                <c:pt idx="839">
                  <c:v>30</c:v>
                </c:pt>
                <c:pt idx="840">
                  <c:v>30</c:v>
                </c:pt>
                <c:pt idx="841">
                  <c:v>30</c:v>
                </c:pt>
                <c:pt idx="842">
                  <c:v>30</c:v>
                </c:pt>
                <c:pt idx="843">
                  <c:v>30</c:v>
                </c:pt>
                <c:pt idx="844">
                  <c:v>30</c:v>
                </c:pt>
                <c:pt idx="845">
                  <c:v>30</c:v>
                </c:pt>
                <c:pt idx="846">
                  <c:v>30</c:v>
                </c:pt>
                <c:pt idx="847">
                  <c:v>30</c:v>
                </c:pt>
                <c:pt idx="848">
                  <c:v>30</c:v>
                </c:pt>
                <c:pt idx="849">
                  <c:v>30</c:v>
                </c:pt>
                <c:pt idx="850">
                  <c:v>30</c:v>
                </c:pt>
                <c:pt idx="851">
                  <c:v>30</c:v>
                </c:pt>
                <c:pt idx="852">
                  <c:v>30</c:v>
                </c:pt>
                <c:pt idx="853">
                  <c:v>30</c:v>
                </c:pt>
                <c:pt idx="854">
                  <c:v>30</c:v>
                </c:pt>
                <c:pt idx="855">
                  <c:v>30</c:v>
                </c:pt>
                <c:pt idx="856">
                  <c:v>30</c:v>
                </c:pt>
                <c:pt idx="857">
                  <c:v>30</c:v>
                </c:pt>
                <c:pt idx="858">
                  <c:v>30</c:v>
                </c:pt>
                <c:pt idx="859">
                  <c:v>30</c:v>
                </c:pt>
                <c:pt idx="860">
                  <c:v>30</c:v>
                </c:pt>
                <c:pt idx="861">
                  <c:v>30</c:v>
                </c:pt>
                <c:pt idx="862">
                  <c:v>30</c:v>
                </c:pt>
                <c:pt idx="863">
                  <c:v>30</c:v>
                </c:pt>
                <c:pt idx="864">
                  <c:v>30</c:v>
                </c:pt>
                <c:pt idx="865">
                  <c:v>30</c:v>
                </c:pt>
                <c:pt idx="866">
                  <c:v>30</c:v>
                </c:pt>
                <c:pt idx="867">
                  <c:v>30</c:v>
                </c:pt>
                <c:pt idx="868">
                  <c:v>30</c:v>
                </c:pt>
                <c:pt idx="869">
                  <c:v>30</c:v>
                </c:pt>
                <c:pt idx="870">
                  <c:v>30</c:v>
                </c:pt>
                <c:pt idx="871">
                  <c:v>30</c:v>
                </c:pt>
                <c:pt idx="872">
                  <c:v>30</c:v>
                </c:pt>
                <c:pt idx="873">
                  <c:v>30</c:v>
                </c:pt>
                <c:pt idx="874">
                  <c:v>30</c:v>
                </c:pt>
                <c:pt idx="875">
                  <c:v>30</c:v>
                </c:pt>
                <c:pt idx="876">
                  <c:v>30</c:v>
                </c:pt>
                <c:pt idx="877">
                  <c:v>30</c:v>
                </c:pt>
                <c:pt idx="878">
                  <c:v>30</c:v>
                </c:pt>
                <c:pt idx="879">
                  <c:v>30</c:v>
                </c:pt>
                <c:pt idx="880">
                  <c:v>30</c:v>
                </c:pt>
                <c:pt idx="881">
                  <c:v>30</c:v>
                </c:pt>
                <c:pt idx="882">
                  <c:v>30</c:v>
                </c:pt>
                <c:pt idx="883">
                  <c:v>30</c:v>
                </c:pt>
                <c:pt idx="884">
                  <c:v>30</c:v>
                </c:pt>
                <c:pt idx="885">
                  <c:v>30</c:v>
                </c:pt>
                <c:pt idx="886">
                  <c:v>30</c:v>
                </c:pt>
                <c:pt idx="887">
                  <c:v>30</c:v>
                </c:pt>
                <c:pt idx="888">
                  <c:v>30</c:v>
                </c:pt>
                <c:pt idx="889">
                  <c:v>30</c:v>
                </c:pt>
                <c:pt idx="890">
                  <c:v>30</c:v>
                </c:pt>
                <c:pt idx="891">
                  <c:v>30</c:v>
                </c:pt>
                <c:pt idx="892">
                  <c:v>30</c:v>
                </c:pt>
                <c:pt idx="893">
                  <c:v>30</c:v>
                </c:pt>
                <c:pt idx="894">
                  <c:v>30</c:v>
                </c:pt>
                <c:pt idx="895">
                  <c:v>30</c:v>
                </c:pt>
                <c:pt idx="896">
                  <c:v>30</c:v>
                </c:pt>
                <c:pt idx="897">
                  <c:v>30</c:v>
                </c:pt>
                <c:pt idx="898">
                  <c:v>30</c:v>
                </c:pt>
                <c:pt idx="899">
                  <c:v>30</c:v>
                </c:pt>
                <c:pt idx="900">
                  <c:v>30</c:v>
                </c:pt>
                <c:pt idx="901">
                  <c:v>30</c:v>
                </c:pt>
                <c:pt idx="902">
                  <c:v>30</c:v>
                </c:pt>
                <c:pt idx="903">
                  <c:v>30</c:v>
                </c:pt>
                <c:pt idx="904">
                  <c:v>30</c:v>
                </c:pt>
                <c:pt idx="905">
                  <c:v>30</c:v>
                </c:pt>
                <c:pt idx="906">
                  <c:v>30</c:v>
                </c:pt>
                <c:pt idx="907">
                  <c:v>30</c:v>
                </c:pt>
                <c:pt idx="908">
                  <c:v>30</c:v>
                </c:pt>
                <c:pt idx="909">
                  <c:v>30</c:v>
                </c:pt>
                <c:pt idx="910">
                  <c:v>30</c:v>
                </c:pt>
                <c:pt idx="911">
                  <c:v>30</c:v>
                </c:pt>
                <c:pt idx="912">
                  <c:v>30</c:v>
                </c:pt>
                <c:pt idx="913">
                  <c:v>30</c:v>
                </c:pt>
                <c:pt idx="914">
                  <c:v>30</c:v>
                </c:pt>
                <c:pt idx="915">
                  <c:v>30</c:v>
                </c:pt>
                <c:pt idx="916">
                  <c:v>30</c:v>
                </c:pt>
                <c:pt idx="917">
                  <c:v>30</c:v>
                </c:pt>
                <c:pt idx="918">
                  <c:v>30</c:v>
                </c:pt>
                <c:pt idx="919">
                  <c:v>30</c:v>
                </c:pt>
                <c:pt idx="920">
                  <c:v>30</c:v>
                </c:pt>
                <c:pt idx="921">
                  <c:v>30</c:v>
                </c:pt>
                <c:pt idx="922">
                  <c:v>30</c:v>
                </c:pt>
                <c:pt idx="923">
                  <c:v>30</c:v>
                </c:pt>
                <c:pt idx="924">
                  <c:v>30</c:v>
                </c:pt>
                <c:pt idx="925">
                  <c:v>30</c:v>
                </c:pt>
                <c:pt idx="926">
                  <c:v>30</c:v>
                </c:pt>
                <c:pt idx="927">
                  <c:v>30</c:v>
                </c:pt>
                <c:pt idx="928">
                  <c:v>30</c:v>
                </c:pt>
                <c:pt idx="929">
                  <c:v>30</c:v>
                </c:pt>
                <c:pt idx="930">
                  <c:v>30</c:v>
                </c:pt>
                <c:pt idx="931">
                  <c:v>30</c:v>
                </c:pt>
                <c:pt idx="932">
                  <c:v>30</c:v>
                </c:pt>
                <c:pt idx="933">
                  <c:v>30</c:v>
                </c:pt>
                <c:pt idx="934">
                  <c:v>30</c:v>
                </c:pt>
                <c:pt idx="935">
                  <c:v>30</c:v>
                </c:pt>
                <c:pt idx="936">
                  <c:v>30</c:v>
                </c:pt>
                <c:pt idx="937">
                  <c:v>30</c:v>
                </c:pt>
                <c:pt idx="938">
                  <c:v>30</c:v>
                </c:pt>
                <c:pt idx="939">
                  <c:v>30</c:v>
                </c:pt>
                <c:pt idx="940">
                  <c:v>30</c:v>
                </c:pt>
                <c:pt idx="941">
                  <c:v>30</c:v>
                </c:pt>
                <c:pt idx="942">
                  <c:v>30</c:v>
                </c:pt>
                <c:pt idx="943">
                  <c:v>30</c:v>
                </c:pt>
                <c:pt idx="944">
                  <c:v>30</c:v>
                </c:pt>
                <c:pt idx="945">
                  <c:v>30</c:v>
                </c:pt>
                <c:pt idx="946">
                  <c:v>30</c:v>
                </c:pt>
                <c:pt idx="947">
                  <c:v>30</c:v>
                </c:pt>
                <c:pt idx="948">
                  <c:v>30</c:v>
                </c:pt>
                <c:pt idx="949">
                  <c:v>30</c:v>
                </c:pt>
                <c:pt idx="950">
                  <c:v>30</c:v>
                </c:pt>
                <c:pt idx="951">
                  <c:v>30</c:v>
                </c:pt>
                <c:pt idx="952">
                  <c:v>30</c:v>
                </c:pt>
                <c:pt idx="953">
                  <c:v>30</c:v>
                </c:pt>
                <c:pt idx="954">
                  <c:v>30</c:v>
                </c:pt>
                <c:pt idx="955">
                  <c:v>30</c:v>
                </c:pt>
                <c:pt idx="956">
                  <c:v>30</c:v>
                </c:pt>
                <c:pt idx="957">
                  <c:v>30</c:v>
                </c:pt>
                <c:pt idx="958">
                  <c:v>30</c:v>
                </c:pt>
                <c:pt idx="959">
                  <c:v>30</c:v>
                </c:pt>
                <c:pt idx="960">
                  <c:v>30</c:v>
                </c:pt>
                <c:pt idx="961">
                  <c:v>30</c:v>
                </c:pt>
                <c:pt idx="962">
                  <c:v>30</c:v>
                </c:pt>
                <c:pt idx="963">
                  <c:v>30</c:v>
                </c:pt>
                <c:pt idx="964">
                  <c:v>30</c:v>
                </c:pt>
                <c:pt idx="965">
                  <c:v>30</c:v>
                </c:pt>
                <c:pt idx="966">
                  <c:v>30</c:v>
                </c:pt>
                <c:pt idx="967">
                  <c:v>30</c:v>
                </c:pt>
                <c:pt idx="968">
                  <c:v>30</c:v>
                </c:pt>
                <c:pt idx="969">
                  <c:v>30</c:v>
                </c:pt>
                <c:pt idx="970">
                  <c:v>30</c:v>
                </c:pt>
                <c:pt idx="971">
                  <c:v>30</c:v>
                </c:pt>
                <c:pt idx="972">
                  <c:v>30</c:v>
                </c:pt>
                <c:pt idx="973">
                  <c:v>30</c:v>
                </c:pt>
                <c:pt idx="974">
                  <c:v>30</c:v>
                </c:pt>
                <c:pt idx="975">
                  <c:v>30</c:v>
                </c:pt>
                <c:pt idx="976">
                  <c:v>30</c:v>
                </c:pt>
                <c:pt idx="977">
                  <c:v>30</c:v>
                </c:pt>
                <c:pt idx="978">
                  <c:v>30</c:v>
                </c:pt>
                <c:pt idx="979">
                  <c:v>30</c:v>
                </c:pt>
                <c:pt idx="980">
                  <c:v>30</c:v>
                </c:pt>
                <c:pt idx="981">
                  <c:v>30</c:v>
                </c:pt>
                <c:pt idx="982">
                  <c:v>30</c:v>
                </c:pt>
                <c:pt idx="983">
                  <c:v>30</c:v>
                </c:pt>
                <c:pt idx="984">
                  <c:v>30</c:v>
                </c:pt>
                <c:pt idx="985">
                  <c:v>30</c:v>
                </c:pt>
                <c:pt idx="986">
                  <c:v>30</c:v>
                </c:pt>
                <c:pt idx="987">
                  <c:v>30</c:v>
                </c:pt>
                <c:pt idx="988">
                  <c:v>30</c:v>
                </c:pt>
                <c:pt idx="989">
                  <c:v>30</c:v>
                </c:pt>
                <c:pt idx="990">
                  <c:v>30</c:v>
                </c:pt>
                <c:pt idx="991">
                  <c:v>30</c:v>
                </c:pt>
                <c:pt idx="992">
                  <c:v>30</c:v>
                </c:pt>
                <c:pt idx="993">
                  <c:v>30</c:v>
                </c:pt>
                <c:pt idx="994">
                  <c:v>30</c:v>
                </c:pt>
                <c:pt idx="995">
                  <c:v>30</c:v>
                </c:pt>
                <c:pt idx="996">
                  <c:v>30</c:v>
                </c:pt>
                <c:pt idx="997">
                  <c:v>30</c:v>
                </c:pt>
                <c:pt idx="998">
                  <c:v>30</c:v>
                </c:pt>
                <c:pt idx="999">
                  <c:v>30</c:v>
                </c:pt>
                <c:pt idx="1000">
                  <c:v>30</c:v>
                </c:pt>
                <c:pt idx="1001">
                  <c:v>30</c:v>
                </c:pt>
                <c:pt idx="1002">
                  <c:v>30</c:v>
                </c:pt>
                <c:pt idx="1003">
                  <c:v>30</c:v>
                </c:pt>
                <c:pt idx="1004">
                  <c:v>30</c:v>
                </c:pt>
                <c:pt idx="1005">
                  <c:v>30</c:v>
                </c:pt>
                <c:pt idx="1006">
                  <c:v>30</c:v>
                </c:pt>
                <c:pt idx="1007">
                  <c:v>30</c:v>
                </c:pt>
                <c:pt idx="1008">
                  <c:v>30</c:v>
                </c:pt>
                <c:pt idx="1009">
                  <c:v>30</c:v>
                </c:pt>
                <c:pt idx="1010">
                  <c:v>30</c:v>
                </c:pt>
                <c:pt idx="1011">
                  <c:v>30</c:v>
                </c:pt>
                <c:pt idx="1012">
                  <c:v>30</c:v>
                </c:pt>
                <c:pt idx="1013">
                  <c:v>30</c:v>
                </c:pt>
                <c:pt idx="1014">
                  <c:v>30</c:v>
                </c:pt>
                <c:pt idx="1015">
                  <c:v>30</c:v>
                </c:pt>
                <c:pt idx="1016">
                  <c:v>30</c:v>
                </c:pt>
                <c:pt idx="1017">
                  <c:v>30</c:v>
                </c:pt>
                <c:pt idx="1018">
                  <c:v>30</c:v>
                </c:pt>
                <c:pt idx="1019">
                  <c:v>30</c:v>
                </c:pt>
                <c:pt idx="1020">
                  <c:v>30</c:v>
                </c:pt>
                <c:pt idx="1021">
                  <c:v>30</c:v>
                </c:pt>
                <c:pt idx="1022">
                  <c:v>30</c:v>
                </c:pt>
                <c:pt idx="1023">
                  <c:v>30</c:v>
                </c:pt>
                <c:pt idx="1024">
                  <c:v>30</c:v>
                </c:pt>
                <c:pt idx="1025">
                  <c:v>30</c:v>
                </c:pt>
                <c:pt idx="1026">
                  <c:v>30</c:v>
                </c:pt>
                <c:pt idx="1027">
                  <c:v>30</c:v>
                </c:pt>
                <c:pt idx="1028">
                  <c:v>30</c:v>
                </c:pt>
                <c:pt idx="1029">
                  <c:v>30</c:v>
                </c:pt>
                <c:pt idx="1030">
                  <c:v>30</c:v>
                </c:pt>
                <c:pt idx="1031">
                  <c:v>30</c:v>
                </c:pt>
                <c:pt idx="1032">
                  <c:v>30</c:v>
                </c:pt>
                <c:pt idx="1033">
                  <c:v>30</c:v>
                </c:pt>
                <c:pt idx="1034">
                  <c:v>30</c:v>
                </c:pt>
                <c:pt idx="1035">
                  <c:v>30</c:v>
                </c:pt>
                <c:pt idx="1036">
                  <c:v>30</c:v>
                </c:pt>
                <c:pt idx="1037">
                  <c:v>30</c:v>
                </c:pt>
                <c:pt idx="1038">
                  <c:v>30</c:v>
                </c:pt>
                <c:pt idx="1039">
                  <c:v>30</c:v>
                </c:pt>
                <c:pt idx="1040">
                  <c:v>30</c:v>
                </c:pt>
                <c:pt idx="1041">
                  <c:v>30</c:v>
                </c:pt>
                <c:pt idx="1042">
                  <c:v>30</c:v>
                </c:pt>
                <c:pt idx="1043">
                  <c:v>30</c:v>
                </c:pt>
                <c:pt idx="1044">
                  <c:v>30</c:v>
                </c:pt>
                <c:pt idx="1045">
                  <c:v>30</c:v>
                </c:pt>
                <c:pt idx="1046">
                  <c:v>30</c:v>
                </c:pt>
                <c:pt idx="1047">
                  <c:v>30</c:v>
                </c:pt>
                <c:pt idx="1048">
                  <c:v>30</c:v>
                </c:pt>
                <c:pt idx="1049">
                  <c:v>30</c:v>
                </c:pt>
                <c:pt idx="1050">
                  <c:v>30</c:v>
                </c:pt>
                <c:pt idx="1051">
                  <c:v>30</c:v>
                </c:pt>
                <c:pt idx="1052">
                  <c:v>30</c:v>
                </c:pt>
                <c:pt idx="1053">
                  <c:v>30</c:v>
                </c:pt>
                <c:pt idx="1054">
                  <c:v>30</c:v>
                </c:pt>
                <c:pt idx="1055">
                  <c:v>30</c:v>
                </c:pt>
                <c:pt idx="1056">
                  <c:v>30</c:v>
                </c:pt>
                <c:pt idx="1057">
                  <c:v>30</c:v>
                </c:pt>
                <c:pt idx="1058">
                  <c:v>30</c:v>
                </c:pt>
                <c:pt idx="1059">
                  <c:v>30</c:v>
                </c:pt>
                <c:pt idx="1060">
                  <c:v>30</c:v>
                </c:pt>
                <c:pt idx="1061">
                  <c:v>30</c:v>
                </c:pt>
                <c:pt idx="1062">
                  <c:v>30</c:v>
                </c:pt>
                <c:pt idx="1063">
                  <c:v>30</c:v>
                </c:pt>
                <c:pt idx="1064">
                  <c:v>30</c:v>
                </c:pt>
                <c:pt idx="1065">
                  <c:v>30</c:v>
                </c:pt>
                <c:pt idx="1066">
                  <c:v>30</c:v>
                </c:pt>
                <c:pt idx="1067">
                  <c:v>30</c:v>
                </c:pt>
                <c:pt idx="1068">
                  <c:v>30</c:v>
                </c:pt>
                <c:pt idx="1069">
                  <c:v>30</c:v>
                </c:pt>
                <c:pt idx="1070">
                  <c:v>30</c:v>
                </c:pt>
                <c:pt idx="1071">
                  <c:v>30</c:v>
                </c:pt>
                <c:pt idx="1072">
                  <c:v>30</c:v>
                </c:pt>
                <c:pt idx="1073">
                  <c:v>30</c:v>
                </c:pt>
                <c:pt idx="1074">
                  <c:v>30</c:v>
                </c:pt>
                <c:pt idx="1075">
                  <c:v>30</c:v>
                </c:pt>
                <c:pt idx="1076">
                  <c:v>30</c:v>
                </c:pt>
                <c:pt idx="1077">
                  <c:v>30</c:v>
                </c:pt>
                <c:pt idx="1078">
                  <c:v>30</c:v>
                </c:pt>
                <c:pt idx="1079">
                  <c:v>30</c:v>
                </c:pt>
                <c:pt idx="1080">
                  <c:v>30</c:v>
                </c:pt>
                <c:pt idx="1081">
                  <c:v>30</c:v>
                </c:pt>
                <c:pt idx="1082">
                  <c:v>30</c:v>
                </c:pt>
                <c:pt idx="1083">
                  <c:v>30</c:v>
                </c:pt>
                <c:pt idx="1084">
                  <c:v>30</c:v>
                </c:pt>
                <c:pt idx="1085">
                  <c:v>30</c:v>
                </c:pt>
                <c:pt idx="1086">
                  <c:v>30</c:v>
                </c:pt>
                <c:pt idx="1087">
                  <c:v>30</c:v>
                </c:pt>
                <c:pt idx="1088">
                  <c:v>30</c:v>
                </c:pt>
                <c:pt idx="1089">
                  <c:v>30</c:v>
                </c:pt>
                <c:pt idx="1090">
                  <c:v>30</c:v>
                </c:pt>
                <c:pt idx="1091">
                  <c:v>30</c:v>
                </c:pt>
                <c:pt idx="1092">
                  <c:v>30</c:v>
                </c:pt>
                <c:pt idx="1093">
                  <c:v>30</c:v>
                </c:pt>
                <c:pt idx="1094">
                  <c:v>30</c:v>
                </c:pt>
                <c:pt idx="1095">
                  <c:v>30</c:v>
                </c:pt>
                <c:pt idx="1096">
                  <c:v>30</c:v>
                </c:pt>
                <c:pt idx="1097">
                  <c:v>30</c:v>
                </c:pt>
                <c:pt idx="1098">
                  <c:v>30</c:v>
                </c:pt>
                <c:pt idx="1099">
                  <c:v>30</c:v>
                </c:pt>
                <c:pt idx="1100">
                  <c:v>60</c:v>
                </c:pt>
                <c:pt idx="1101">
                  <c:v>60</c:v>
                </c:pt>
                <c:pt idx="1102">
                  <c:v>60</c:v>
                </c:pt>
                <c:pt idx="1103">
                  <c:v>60</c:v>
                </c:pt>
                <c:pt idx="1104">
                  <c:v>60</c:v>
                </c:pt>
                <c:pt idx="1105">
                  <c:v>60</c:v>
                </c:pt>
                <c:pt idx="1106">
                  <c:v>60</c:v>
                </c:pt>
                <c:pt idx="1107">
                  <c:v>60</c:v>
                </c:pt>
                <c:pt idx="1108">
                  <c:v>60</c:v>
                </c:pt>
                <c:pt idx="1109">
                  <c:v>60</c:v>
                </c:pt>
                <c:pt idx="1110">
                  <c:v>60</c:v>
                </c:pt>
                <c:pt idx="1111">
                  <c:v>60</c:v>
                </c:pt>
                <c:pt idx="1112">
                  <c:v>60</c:v>
                </c:pt>
                <c:pt idx="1113">
                  <c:v>60</c:v>
                </c:pt>
                <c:pt idx="1114">
                  <c:v>60</c:v>
                </c:pt>
                <c:pt idx="1115">
                  <c:v>60</c:v>
                </c:pt>
                <c:pt idx="1116">
                  <c:v>60</c:v>
                </c:pt>
                <c:pt idx="1117">
                  <c:v>60</c:v>
                </c:pt>
                <c:pt idx="1118">
                  <c:v>60</c:v>
                </c:pt>
                <c:pt idx="1119">
                  <c:v>60</c:v>
                </c:pt>
                <c:pt idx="1120">
                  <c:v>60</c:v>
                </c:pt>
                <c:pt idx="1121">
                  <c:v>60</c:v>
                </c:pt>
                <c:pt idx="1122">
                  <c:v>60</c:v>
                </c:pt>
                <c:pt idx="1123">
                  <c:v>60</c:v>
                </c:pt>
                <c:pt idx="1124">
                  <c:v>60</c:v>
                </c:pt>
                <c:pt idx="1125">
                  <c:v>60</c:v>
                </c:pt>
                <c:pt idx="1126">
                  <c:v>60</c:v>
                </c:pt>
                <c:pt idx="1127">
                  <c:v>60</c:v>
                </c:pt>
                <c:pt idx="1128">
                  <c:v>60</c:v>
                </c:pt>
                <c:pt idx="1129">
                  <c:v>60</c:v>
                </c:pt>
                <c:pt idx="1130">
                  <c:v>60</c:v>
                </c:pt>
                <c:pt idx="1131">
                  <c:v>60</c:v>
                </c:pt>
                <c:pt idx="1132">
                  <c:v>60</c:v>
                </c:pt>
                <c:pt idx="1133">
                  <c:v>60</c:v>
                </c:pt>
                <c:pt idx="1134">
                  <c:v>60</c:v>
                </c:pt>
                <c:pt idx="1135">
                  <c:v>60</c:v>
                </c:pt>
                <c:pt idx="1136">
                  <c:v>60</c:v>
                </c:pt>
                <c:pt idx="1137">
                  <c:v>60</c:v>
                </c:pt>
                <c:pt idx="1138">
                  <c:v>60</c:v>
                </c:pt>
                <c:pt idx="1139">
                  <c:v>60</c:v>
                </c:pt>
                <c:pt idx="1140">
                  <c:v>60</c:v>
                </c:pt>
                <c:pt idx="1141">
                  <c:v>60</c:v>
                </c:pt>
                <c:pt idx="1142">
                  <c:v>60</c:v>
                </c:pt>
                <c:pt idx="1143">
                  <c:v>60</c:v>
                </c:pt>
                <c:pt idx="1144">
                  <c:v>60</c:v>
                </c:pt>
                <c:pt idx="1145">
                  <c:v>60</c:v>
                </c:pt>
                <c:pt idx="1146">
                  <c:v>60</c:v>
                </c:pt>
                <c:pt idx="1147">
                  <c:v>60</c:v>
                </c:pt>
                <c:pt idx="1148">
                  <c:v>60</c:v>
                </c:pt>
                <c:pt idx="1149">
                  <c:v>60</c:v>
                </c:pt>
                <c:pt idx="1150">
                  <c:v>60</c:v>
                </c:pt>
                <c:pt idx="1151">
                  <c:v>60</c:v>
                </c:pt>
                <c:pt idx="1152">
                  <c:v>60</c:v>
                </c:pt>
                <c:pt idx="1153">
                  <c:v>60</c:v>
                </c:pt>
                <c:pt idx="1154">
                  <c:v>60</c:v>
                </c:pt>
                <c:pt idx="1155">
                  <c:v>60</c:v>
                </c:pt>
                <c:pt idx="1156">
                  <c:v>60</c:v>
                </c:pt>
                <c:pt idx="1157">
                  <c:v>60</c:v>
                </c:pt>
                <c:pt idx="1158">
                  <c:v>60</c:v>
                </c:pt>
                <c:pt idx="1159">
                  <c:v>60</c:v>
                </c:pt>
                <c:pt idx="1160">
                  <c:v>60</c:v>
                </c:pt>
                <c:pt idx="1161">
                  <c:v>60</c:v>
                </c:pt>
                <c:pt idx="1162">
                  <c:v>60</c:v>
                </c:pt>
                <c:pt idx="1163">
                  <c:v>60</c:v>
                </c:pt>
                <c:pt idx="1164">
                  <c:v>60</c:v>
                </c:pt>
                <c:pt idx="1165">
                  <c:v>60</c:v>
                </c:pt>
                <c:pt idx="1166">
                  <c:v>60</c:v>
                </c:pt>
                <c:pt idx="1167">
                  <c:v>60</c:v>
                </c:pt>
                <c:pt idx="1168">
                  <c:v>60</c:v>
                </c:pt>
                <c:pt idx="1169">
                  <c:v>60</c:v>
                </c:pt>
                <c:pt idx="1170">
                  <c:v>60</c:v>
                </c:pt>
                <c:pt idx="1171">
                  <c:v>60</c:v>
                </c:pt>
                <c:pt idx="1172">
                  <c:v>60</c:v>
                </c:pt>
                <c:pt idx="1173">
                  <c:v>60</c:v>
                </c:pt>
                <c:pt idx="1174">
                  <c:v>60</c:v>
                </c:pt>
                <c:pt idx="1175">
                  <c:v>60</c:v>
                </c:pt>
                <c:pt idx="1176">
                  <c:v>60</c:v>
                </c:pt>
                <c:pt idx="1177">
                  <c:v>60</c:v>
                </c:pt>
                <c:pt idx="1178">
                  <c:v>60</c:v>
                </c:pt>
                <c:pt idx="1179">
                  <c:v>60</c:v>
                </c:pt>
                <c:pt idx="1180">
                  <c:v>60</c:v>
                </c:pt>
                <c:pt idx="1181">
                  <c:v>60</c:v>
                </c:pt>
                <c:pt idx="1182">
                  <c:v>60</c:v>
                </c:pt>
                <c:pt idx="1183">
                  <c:v>60</c:v>
                </c:pt>
                <c:pt idx="1184">
                  <c:v>60</c:v>
                </c:pt>
                <c:pt idx="1185">
                  <c:v>60</c:v>
                </c:pt>
                <c:pt idx="1186">
                  <c:v>60</c:v>
                </c:pt>
                <c:pt idx="1187">
                  <c:v>60</c:v>
                </c:pt>
                <c:pt idx="1188">
                  <c:v>60</c:v>
                </c:pt>
                <c:pt idx="1189">
                  <c:v>60</c:v>
                </c:pt>
                <c:pt idx="1190">
                  <c:v>60</c:v>
                </c:pt>
                <c:pt idx="1191">
                  <c:v>60</c:v>
                </c:pt>
                <c:pt idx="1192">
                  <c:v>60</c:v>
                </c:pt>
                <c:pt idx="1193">
                  <c:v>60</c:v>
                </c:pt>
                <c:pt idx="1194">
                  <c:v>60</c:v>
                </c:pt>
                <c:pt idx="1195">
                  <c:v>60</c:v>
                </c:pt>
                <c:pt idx="1196">
                  <c:v>60</c:v>
                </c:pt>
                <c:pt idx="1197">
                  <c:v>60</c:v>
                </c:pt>
                <c:pt idx="1198">
                  <c:v>60</c:v>
                </c:pt>
                <c:pt idx="1199">
                  <c:v>60</c:v>
                </c:pt>
                <c:pt idx="1200">
                  <c:v>60</c:v>
                </c:pt>
                <c:pt idx="1201">
                  <c:v>60</c:v>
                </c:pt>
                <c:pt idx="1202">
                  <c:v>60</c:v>
                </c:pt>
                <c:pt idx="1203">
                  <c:v>60</c:v>
                </c:pt>
                <c:pt idx="1204">
                  <c:v>60</c:v>
                </c:pt>
                <c:pt idx="1205">
                  <c:v>60</c:v>
                </c:pt>
                <c:pt idx="1206">
                  <c:v>60</c:v>
                </c:pt>
                <c:pt idx="1207">
                  <c:v>60</c:v>
                </c:pt>
                <c:pt idx="1208">
                  <c:v>60</c:v>
                </c:pt>
                <c:pt idx="1209">
                  <c:v>60</c:v>
                </c:pt>
                <c:pt idx="1210">
                  <c:v>60</c:v>
                </c:pt>
                <c:pt idx="1211">
                  <c:v>60</c:v>
                </c:pt>
                <c:pt idx="1212">
                  <c:v>60</c:v>
                </c:pt>
                <c:pt idx="1213">
                  <c:v>60</c:v>
                </c:pt>
                <c:pt idx="1214">
                  <c:v>60</c:v>
                </c:pt>
                <c:pt idx="1215">
                  <c:v>60</c:v>
                </c:pt>
                <c:pt idx="1216">
                  <c:v>60</c:v>
                </c:pt>
                <c:pt idx="1217">
                  <c:v>60</c:v>
                </c:pt>
                <c:pt idx="1218">
                  <c:v>60</c:v>
                </c:pt>
                <c:pt idx="1219">
                  <c:v>60</c:v>
                </c:pt>
                <c:pt idx="1220">
                  <c:v>60</c:v>
                </c:pt>
                <c:pt idx="1221">
                  <c:v>60</c:v>
                </c:pt>
                <c:pt idx="1222">
                  <c:v>60</c:v>
                </c:pt>
                <c:pt idx="1223">
                  <c:v>60</c:v>
                </c:pt>
                <c:pt idx="1224">
                  <c:v>60</c:v>
                </c:pt>
                <c:pt idx="1225">
                  <c:v>60</c:v>
                </c:pt>
                <c:pt idx="1226">
                  <c:v>60</c:v>
                </c:pt>
                <c:pt idx="1227">
                  <c:v>60</c:v>
                </c:pt>
                <c:pt idx="1228">
                  <c:v>60</c:v>
                </c:pt>
                <c:pt idx="1229">
                  <c:v>60</c:v>
                </c:pt>
                <c:pt idx="1230">
                  <c:v>60</c:v>
                </c:pt>
                <c:pt idx="1231">
                  <c:v>60</c:v>
                </c:pt>
                <c:pt idx="1232">
                  <c:v>60</c:v>
                </c:pt>
                <c:pt idx="1233">
                  <c:v>60</c:v>
                </c:pt>
                <c:pt idx="1234">
                  <c:v>60</c:v>
                </c:pt>
                <c:pt idx="1235">
                  <c:v>60</c:v>
                </c:pt>
                <c:pt idx="1236">
                  <c:v>60</c:v>
                </c:pt>
                <c:pt idx="1237">
                  <c:v>60</c:v>
                </c:pt>
                <c:pt idx="1238">
                  <c:v>60</c:v>
                </c:pt>
                <c:pt idx="1239">
                  <c:v>60</c:v>
                </c:pt>
                <c:pt idx="1240">
                  <c:v>60</c:v>
                </c:pt>
                <c:pt idx="1241">
                  <c:v>60</c:v>
                </c:pt>
                <c:pt idx="1242">
                  <c:v>60</c:v>
                </c:pt>
                <c:pt idx="1243">
                  <c:v>60</c:v>
                </c:pt>
                <c:pt idx="1244">
                  <c:v>60</c:v>
                </c:pt>
                <c:pt idx="1245">
                  <c:v>60</c:v>
                </c:pt>
                <c:pt idx="1246">
                  <c:v>60</c:v>
                </c:pt>
                <c:pt idx="1247">
                  <c:v>60</c:v>
                </c:pt>
                <c:pt idx="1248">
                  <c:v>60</c:v>
                </c:pt>
                <c:pt idx="1249">
                  <c:v>60</c:v>
                </c:pt>
                <c:pt idx="1250">
                  <c:v>60</c:v>
                </c:pt>
                <c:pt idx="1251">
                  <c:v>60</c:v>
                </c:pt>
                <c:pt idx="1252">
                  <c:v>60</c:v>
                </c:pt>
                <c:pt idx="1253">
                  <c:v>60</c:v>
                </c:pt>
                <c:pt idx="1254">
                  <c:v>60</c:v>
                </c:pt>
                <c:pt idx="1255">
                  <c:v>60</c:v>
                </c:pt>
                <c:pt idx="1256">
                  <c:v>60</c:v>
                </c:pt>
                <c:pt idx="1257">
                  <c:v>60</c:v>
                </c:pt>
                <c:pt idx="1258">
                  <c:v>60</c:v>
                </c:pt>
                <c:pt idx="1259">
                  <c:v>60</c:v>
                </c:pt>
                <c:pt idx="1260">
                  <c:v>60</c:v>
                </c:pt>
                <c:pt idx="1261">
                  <c:v>60</c:v>
                </c:pt>
                <c:pt idx="1262">
                  <c:v>60</c:v>
                </c:pt>
                <c:pt idx="1263">
                  <c:v>60</c:v>
                </c:pt>
                <c:pt idx="1264">
                  <c:v>60</c:v>
                </c:pt>
                <c:pt idx="1265">
                  <c:v>60</c:v>
                </c:pt>
                <c:pt idx="1266">
                  <c:v>60</c:v>
                </c:pt>
                <c:pt idx="1267">
                  <c:v>60</c:v>
                </c:pt>
                <c:pt idx="1268">
                  <c:v>60</c:v>
                </c:pt>
                <c:pt idx="1269">
                  <c:v>60</c:v>
                </c:pt>
                <c:pt idx="1270">
                  <c:v>60</c:v>
                </c:pt>
                <c:pt idx="1271">
                  <c:v>60</c:v>
                </c:pt>
                <c:pt idx="1272">
                  <c:v>60</c:v>
                </c:pt>
                <c:pt idx="1273">
                  <c:v>60</c:v>
                </c:pt>
                <c:pt idx="1274">
                  <c:v>60</c:v>
                </c:pt>
                <c:pt idx="1275">
                  <c:v>60</c:v>
                </c:pt>
                <c:pt idx="1276">
                  <c:v>60</c:v>
                </c:pt>
                <c:pt idx="1277">
                  <c:v>60</c:v>
                </c:pt>
                <c:pt idx="1278">
                  <c:v>60</c:v>
                </c:pt>
                <c:pt idx="1279">
                  <c:v>60</c:v>
                </c:pt>
                <c:pt idx="1280">
                  <c:v>60</c:v>
                </c:pt>
                <c:pt idx="1281">
                  <c:v>60</c:v>
                </c:pt>
                <c:pt idx="1282">
                  <c:v>60</c:v>
                </c:pt>
                <c:pt idx="1283">
                  <c:v>60</c:v>
                </c:pt>
                <c:pt idx="1284">
                  <c:v>60</c:v>
                </c:pt>
                <c:pt idx="1285">
                  <c:v>60</c:v>
                </c:pt>
                <c:pt idx="1286">
                  <c:v>60</c:v>
                </c:pt>
                <c:pt idx="1287">
                  <c:v>60</c:v>
                </c:pt>
                <c:pt idx="1288">
                  <c:v>60</c:v>
                </c:pt>
                <c:pt idx="1289">
                  <c:v>60</c:v>
                </c:pt>
                <c:pt idx="1290">
                  <c:v>60</c:v>
                </c:pt>
                <c:pt idx="1291">
                  <c:v>60</c:v>
                </c:pt>
                <c:pt idx="1292">
                  <c:v>60</c:v>
                </c:pt>
                <c:pt idx="1293">
                  <c:v>60</c:v>
                </c:pt>
                <c:pt idx="1294">
                  <c:v>60</c:v>
                </c:pt>
                <c:pt idx="1295">
                  <c:v>60</c:v>
                </c:pt>
                <c:pt idx="1296">
                  <c:v>60</c:v>
                </c:pt>
                <c:pt idx="1297">
                  <c:v>60</c:v>
                </c:pt>
                <c:pt idx="1298">
                  <c:v>60</c:v>
                </c:pt>
                <c:pt idx="1299">
                  <c:v>60</c:v>
                </c:pt>
                <c:pt idx="1300">
                  <c:v>60</c:v>
                </c:pt>
                <c:pt idx="1301">
                  <c:v>60</c:v>
                </c:pt>
                <c:pt idx="1302">
                  <c:v>60</c:v>
                </c:pt>
                <c:pt idx="1303">
                  <c:v>60</c:v>
                </c:pt>
                <c:pt idx="1304">
                  <c:v>60</c:v>
                </c:pt>
                <c:pt idx="1305">
                  <c:v>60</c:v>
                </c:pt>
                <c:pt idx="1306">
                  <c:v>60</c:v>
                </c:pt>
                <c:pt idx="1307">
                  <c:v>60</c:v>
                </c:pt>
                <c:pt idx="1308">
                  <c:v>60</c:v>
                </c:pt>
                <c:pt idx="1309">
                  <c:v>60</c:v>
                </c:pt>
                <c:pt idx="1310">
                  <c:v>60</c:v>
                </c:pt>
                <c:pt idx="1311">
                  <c:v>60</c:v>
                </c:pt>
                <c:pt idx="1312">
                  <c:v>60</c:v>
                </c:pt>
                <c:pt idx="1313">
                  <c:v>60</c:v>
                </c:pt>
                <c:pt idx="1314">
                  <c:v>60</c:v>
                </c:pt>
                <c:pt idx="1315">
                  <c:v>60</c:v>
                </c:pt>
                <c:pt idx="1316">
                  <c:v>60</c:v>
                </c:pt>
                <c:pt idx="1317">
                  <c:v>60</c:v>
                </c:pt>
                <c:pt idx="1318">
                  <c:v>60</c:v>
                </c:pt>
                <c:pt idx="1319">
                  <c:v>60</c:v>
                </c:pt>
                <c:pt idx="1320">
                  <c:v>60</c:v>
                </c:pt>
                <c:pt idx="1321">
                  <c:v>60</c:v>
                </c:pt>
                <c:pt idx="1322">
                  <c:v>60</c:v>
                </c:pt>
                <c:pt idx="1323">
                  <c:v>60</c:v>
                </c:pt>
                <c:pt idx="1324">
                  <c:v>60</c:v>
                </c:pt>
                <c:pt idx="1325">
                  <c:v>60</c:v>
                </c:pt>
                <c:pt idx="1326">
                  <c:v>60</c:v>
                </c:pt>
                <c:pt idx="1327">
                  <c:v>60</c:v>
                </c:pt>
                <c:pt idx="1328">
                  <c:v>60</c:v>
                </c:pt>
                <c:pt idx="1329">
                  <c:v>60</c:v>
                </c:pt>
                <c:pt idx="1330">
                  <c:v>60</c:v>
                </c:pt>
                <c:pt idx="1331">
                  <c:v>60</c:v>
                </c:pt>
                <c:pt idx="1332">
                  <c:v>60</c:v>
                </c:pt>
                <c:pt idx="1333">
                  <c:v>60</c:v>
                </c:pt>
                <c:pt idx="1334">
                  <c:v>60</c:v>
                </c:pt>
                <c:pt idx="1335">
                  <c:v>60</c:v>
                </c:pt>
                <c:pt idx="1336">
                  <c:v>60</c:v>
                </c:pt>
                <c:pt idx="1337">
                  <c:v>60</c:v>
                </c:pt>
                <c:pt idx="1338">
                  <c:v>60</c:v>
                </c:pt>
                <c:pt idx="1339">
                  <c:v>60</c:v>
                </c:pt>
                <c:pt idx="1340">
                  <c:v>60</c:v>
                </c:pt>
                <c:pt idx="1341">
                  <c:v>60</c:v>
                </c:pt>
                <c:pt idx="1342">
                  <c:v>60</c:v>
                </c:pt>
                <c:pt idx="1343">
                  <c:v>60</c:v>
                </c:pt>
                <c:pt idx="1344">
                  <c:v>60</c:v>
                </c:pt>
                <c:pt idx="1345">
                  <c:v>60</c:v>
                </c:pt>
                <c:pt idx="1346">
                  <c:v>60</c:v>
                </c:pt>
                <c:pt idx="1347">
                  <c:v>60</c:v>
                </c:pt>
                <c:pt idx="1348">
                  <c:v>60</c:v>
                </c:pt>
                <c:pt idx="1349">
                  <c:v>60</c:v>
                </c:pt>
                <c:pt idx="1350">
                  <c:v>60</c:v>
                </c:pt>
                <c:pt idx="1351">
                  <c:v>60</c:v>
                </c:pt>
                <c:pt idx="1352">
                  <c:v>60</c:v>
                </c:pt>
                <c:pt idx="1353">
                  <c:v>60</c:v>
                </c:pt>
                <c:pt idx="1354">
                  <c:v>60</c:v>
                </c:pt>
                <c:pt idx="1355">
                  <c:v>60</c:v>
                </c:pt>
                <c:pt idx="1356">
                  <c:v>60</c:v>
                </c:pt>
                <c:pt idx="1357">
                  <c:v>60</c:v>
                </c:pt>
                <c:pt idx="1358">
                  <c:v>60</c:v>
                </c:pt>
                <c:pt idx="1359">
                  <c:v>60</c:v>
                </c:pt>
                <c:pt idx="1360">
                  <c:v>60</c:v>
                </c:pt>
                <c:pt idx="1361">
                  <c:v>60</c:v>
                </c:pt>
                <c:pt idx="1362">
                  <c:v>60</c:v>
                </c:pt>
                <c:pt idx="1363">
                  <c:v>60</c:v>
                </c:pt>
                <c:pt idx="1364">
                  <c:v>60</c:v>
                </c:pt>
                <c:pt idx="1365">
                  <c:v>60</c:v>
                </c:pt>
                <c:pt idx="1366">
                  <c:v>60</c:v>
                </c:pt>
                <c:pt idx="1367">
                  <c:v>60</c:v>
                </c:pt>
                <c:pt idx="1368">
                  <c:v>60</c:v>
                </c:pt>
                <c:pt idx="1369">
                  <c:v>60</c:v>
                </c:pt>
                <c:pt idx="1370">
                  <c:v>60</c:v>
                </c:pt>
                <c:pt idx="1371">
                  <c:v>60</c:v>
                </c:pt>
                <c:pt idx="1372">
                  <c:v>60</c:v>
                </c:pt>
                <c:pt idx="1373">
                  <c:v>60</c:v>
                </c:pt>
                <c:pt idx="1374">
                  <c:v>60</c:v>
                </c:pt>
                <c:pt idx="1375">
                  <c:v>60</c:v>
                </c:pt>
                <c:pt idx="1376">
                  <c:v>60</c:v>
                </c:pt>
                <c:pt idx="1377">
                  <c:v>60</c:v>
                </c:pt>
                <c:pt idx="1378">
                  <c:v>60</c:v>
                </c:pt>
                <c:pt idx="1379">
                  <c:v>60</c:v>
                </c:pt>
                <c:pt idx="1380">
                  <c:v>60</c:v>
                </c:pt>
                <c:pt idx="1381">
                  <c:v>60</c:v>
                </c:pt>
                <c:pt idx="1382">
                  <c:v>60</c:v>
                </c:pt>
                <c:pt idx="1383">
                  <c:v>60</c:v>
                </c:pt>
                <c:pt idx="1384">
                  <c:v>60</c:v>
                </c:pt>
                <c:pt idx="1385">
                  <c:v>60</c:v>
                </c:pt>
                <c:pt idx="1386">
                  <c:v>60</c:v>
                </c:pt>
                <c:pt idx="1387">
                  <c:v>60</c:v>
                </c:pt>
                <c:pt idx="1388">
                  <c:v>60</c:v>
                </c:pt>
                <c:pt idx="1389">
                  <c:v>60</c:v>
                </c:pt>
                <c:pt idx="1390">
                  <c:v>60</c:v>
                </c:pt>
                <c:pt idx="1391">
                  <c:v>60</c:v>
                </c:pt>
                <c:pt idx="1392">
                  <c:v>60</c:v>
                </c:pt>
                <c:pt idx="1393">
                  <c:v>60</c:v>
                </c:pt>
                <c:pt idx="1394">
                  <c:v>60</c:v>
                </c:pt>
                <c:pt idx="1395">
                  <c:v>60</c:v>
                </c:pt>
                <c:pt idx="1396">
                  <c:v>60</c:v>
                </c:pt>
                <c:pt idx="1397">
                  <c:v>60</c:v>
                </c:pt>
                <c:pt idx="1398">
                  <c:v>60</c:v>
                </c:pt>
                <c:pt idx="1399">
                  <c:v>60</c:v>
                </c:pt>
                <c:pt idx="1400">
                  <c:v>60</c:v>
                </c:pt>
                <c:pt idx="1401">
                  <c:v>60</c:v>
                </c:pt>
                <c:pt idx="1402">
                  <c:v>60</c:v>
                </c:pt>
                <c:pt idx="1403">
                  <c:v>60</c:v>
                </c:pt>
                <c:pt idx="1404">
                  <c:v>60</c:v>
                </c:pt>
                <c:pt idx="1405">
                  <c:v>60</c:v>
                </c:pt>
                <c:pt idx="1406">
                  <c:v>60</c:v>
                </c:pt>
                <c:pt idx="1407">
                  <c:v>60</c:v>
                </c:pt>
                <c:pt idx="1408">
                  <c:v>60</c:v>
                </c:pt>
                <c:pt idx="1409">
                  <c:v>60</c:v>
                </c:pt>
                <c:pt idx="1410">
                  <c:v>60</c:v>
                </c:pt>
                <c:pt idx="1411">
                  <c:v>60</c:v>
                </c:pt>
                <c:pt idx="1412">
                  <c:v>60</c:v>
                </c:pt>
                <c:pt idx="1413">
                  <c:v>60</c:v>
                </c:pt>
                <c:pt idx="1414">
                  <c:v>60</c:v>
                </c:pt>
                <c:pt idx="1415">
                  <c:v>60</c:v>
                </c:pt>
                <c:pt idx="1416">
                  <c:v>60</c:v>
                </c:pt>
                <c:pt idx="1417">
                  <c:v>60</c:v>
                </c:pt>
                <c:pt idx="1418">
                  <c:v>60</c:v>
                </c:pt>
                <c:pt idx="1419">
                  <c:v>60</c:v>
                </c:pt>
                <c:pt idx="1420">
                  <c:v>60</c:v>
                </c:pt>
                <c:pt idx="1421">
                  <c:v>60</c:v>
                </c:pt>
                <c:pt idx="1422">
                  <c:v>60</c:v>
                </c:pt>
                <c:pt idx="1423">
                  <c:v>60</c:v>
                </c:pt>
                <c:pt idx="1424">
                  <c:v>60</c:v>
                </c:pt>
                <c:pt idx="1425">
                  <c:v>60</c:v>
                </c:pt>
                <c:pt idx="1426">
                  <c:v>60</c:v>
                </c:pt>
                <c:pt idx="1427">
                  <c:v>60</c:v>
                </c:pt>
                <c:pt idx="1428">
                  <c:v>60</c:v>
                </c:pt>
                <c:pt idx="1429">
                  <c:v>60</c:v>
                </c:pt>
                <c:pt idx="1430">
                  <c:v>60</c:v>
                </c:pt>
                <c:pt idx="1431">
                  <c:v>60</c:v>
                </c:pt>
                <c:pt idx="1432">
                  <c:v>60</c:v>
                </c:pt>
                <c:pt idx="1433">
                  <c:v>60</c:v>
                </c:pt>
                <c:pt idx="1434">
                  <c:v>60</c:v>
                </c:pt>
                <c:pt idx="1435">
                  <c:v>60</c:v>
                </c:pt>
                <c:pt idx="1436">
                  <c:v>60</c:v>
                </c:pt>
                <c:pt idx="1437">
                  <c:v>60</c:v>
                </c:pt>
                <c:pt idx="1438">
                  <c:v>60</c:v>
                </c:pt>
                <c:pt idx="1439">
                  <c:v>60</c:v>
                </c:pt>
                <c:pt idx="1440">
                  <c:v>60</c:v>
                </c:pt>
                <c:pt idx="1441">
                  <c:v>60</c:v>
                </c:pt>
                <c:pt idx="1442">
                  <c:v>60</c:v>
                </c:pt>
                <c:pt idx="1443">
                  <c:v>60</c:v>
                </c:pt>
                <c:pt idx="1444">
                  <c:v>60</c:v>
                </c:pt>
                <c:pt idx="1445">
                  <c:v>60</c:v>
                </c:pt>
                <c:pt idx="1446">
                  <c:v>60</c:v>
                </c:pt>
                <c:pt idx="1447">
                  <c:v>60</c:v>
                </c:pt>
                <c:pt idx="1448">
                  <c:v>60</c:v>
                </c:pt>
                <c:pt idx="1449">
                  <c:v>60</c:v>
                </c:pt>
                <c:pt idx="1450">
                  <c:v>60</c:v>
                </c:pt>
                <c:pt idx="1451">
                  <c:v>60</c:v>
                </c:pt>
                <c:pt idx="1452">
                  <c:v>60</c:v>
                </c:pt>
                <c:pt idx="1453">
                  <c:v>60</c:v>
                </c:pt>
                <c:pt idx="1454">
                  <c:v>60</c:v>
                </c:pt>
                <c:pt idx="1455">
                  <c:v>60</c:v>
                </c:pt>
                <c:pt idx="1456">
                  <c:v>60</c:v>
                </c:pt>
                <c:pt idx="1457">
                  <c:v>60</c:v>
                </c:pt>
                <c:pt idx="1458">
                  <c:v>60</c:v>
                </c:pt>
                <c:pt idx="1459">
                  <c:v>60</c:v>
                </c:pt>
                <c:pt idx="1460">
                  <c:v>60</c:v>
                </c:pt>
                <c:pt idx="1461">
                  <c:v>60</c:v>
                </c:pt>
                <c:pt idx="1462">
                  <c:v>60</c:v>
                </c:pt>
                <c:pt idx="1463">
                  <c:v>60</c:v>
                </c:pt>
                <c:pt idx="1464">
                  <c:v>60</c:v>
                </c:pt>
                <c:pt idx="1465">
                  <c:v>60</c:v>
                </c:pt>
                <c:pt idx="1466">
                  <c:v>60</c:v>
                </c:pt>
                <c:pt idx="1467">
                  <c:v>60</c:v>
                </c:pt>
                <c:pt idx="1468">
                  <c:v>60</c:v>
                </c:pt>
                <c:pt idx="1469">
                  <c:v>60</c:v>
                </c:pt>
                <c:pt idx="1470">
                  <c:v>60</c:v>
                </c:pt>
                <c:pt idx="1471">
                  <c:v>60</c:v>
                </c:pt>
                <c:pt idx="1472">
                  <c:v>60</c:v>
                </c:pt>
                <c:pt idx="1473">
                  <c:v>60</c:v>
                </c:pt>
                <c:pt idx="1474">
                  <c:v>60</c:v>
                </c:pt>
                <c:pt idx="1475">
                  <c:v>60</c:v>
                </c:pt>
                <c:pt idx="1476">
                  <c:v>60</c:v>
                </c:pt>
                <c:pt idx="1477">
                  <c:v>60</c:v>
                </c:pt>
                <c:pt idx="1478">
                  <c:v>60</c:v>
                </c:pt>
                <c:pt idx="1479">
                  <c:v>60</c:v>
                </c:pt>
                <c:pt idx="1480">
                  <c:v>60</c:v>
                </c:pt>
                <c:pt idx="1481">
                  <c:v>60</c:v>
                </c:pt>
                <c:pt idx="1482">
                  <c:v>60</c:v>
                </c:pt>
                <c:pt idx="1483">
                  <c:v>60</c:v>
                </c:pt>
                <c:pt idx="1484">
                  <c:v>60</c:v>
                </c:pt>
                <c:pt idx="1485">
                  <c:v>60</c:v>
                </c:pt>
                <c:pt idx="1486">
                  <c:v>60</c:v>
                </c:pt>
                <c:pt idx="1487">
                  <c:v>60</c:v>
                </c:pt>
                <c:pt idx="1488">
                  <c:v>60</c:v>
                </c:pt>
                <c:pt idx="1489">
                  <c:v>60</c:v>
                </c:pt>
                <c:pt idx="1490">
                  <c:v>60</c:v>
                </c:pt>
                <c:pt idx="1491">
                  <c:v>60</c:v>
                </c:pt>
                <c:pt idx="1492">
                  <c:v>60</c:v>
                </c:pt>
                <c:pt idx="1493">
                  <c:v>60</c:v>
                </c:pt>
                <c:pt idx="1494">
                  <c:v>60</c:v>
                </c:pt>
                <c:pt idx="1495">
                  <c:v>60</c:v>
                </c:pt>
                <c:pt idx="1496">
                  <c:v>60</c:v>
                </c:pt>
                <c:pt idx="1497">
                  <c:v>60</c:v>
                </c:pt>
                <c:pt idx="1498">
                  <c:v>60</c:v>
                </c:pt>
                <c:pt idx="1499">
                  <c:v>60</c:v>
                </c:pt>
                <c:pt idx="1500">
                  <c:v>60</c:v>
                </c:pt>
                <c:pt idx="1501">
                  <c:v>60</c:v>
                </c:pt>
                <c:pt idx="1502">
                  <c:v>60</c:v>
                </c:pt>
                <c:pt idx="1503">
                  <c:v>60</c:v>
                </c:pt>
                <c:pt idx="1504">
                  <c:v>60</c:v>
                </c:pt>
                <c:pt idx="1505">
                  <c:v>60</c:v>
                </c:pt>
                <c:pt idx="1506">
                  <c:v>60</c:v>
                </c:pt>
                <c:pt idx="1507">
                  <c:v>60</c:v>
                </c:pt>
                <c:pt idx="1508">
                  <c:v>60</c:v>
                </c:pt>
                <c:pt idx="1509">
                  <c:v>60</c:v>
                </c:pt>
                <c:pt idx="1510">
                  <c:v>60</c:v>
                </c:pt>
                <c:pt idx="1511">
                  <c:v>60</c:v>
                </c:pt>
                <c:pt idx="1512">
                  <c:v>60</c:v>
                </c:pt>
                <c:pt idx="1513">
                  <c:v>60</c:v>
                </c:pt>
                <c:pt idx="1514">
                  <c:v>60</c:v>
                </c:pt>
                <c:pt idx="1515">
                  <c:v>60</c:v>
                </c:pt>
                <c:pt idx="1516">
                  <c:v>60</c:v>
                </c:pt>
                <c:pt idx="1517">
                  <c:v>60</c:v>
                </c:pt>
                <c:pt idx="1518">
                  <c:v>60</c:v>
                </c:pt>
                <c:pt idx="1519">
                  <c:v>60</c:v>
                </c:pt>
                <c:pt idx="1520">
                  <c:v>60</c:v>
                </c:pt>
                <c:pt idx="1521">
                  <c:v>60</c:v>
                </c:pt>
                <c:pt idx="1522">
                  <c:v>60</c:v>
                </c:pt>
                <c:pt idx="1523">
                  <c:v>60</c:v>
                </c:pt>
                <c:pt idx="1524">
                  <c:v>60</c:v>
                </c:pt>
                <c:pt idx="1525">
                  <c:v>60</c:v>
                </c:pt>
                <c:pt idx="1526">
                  <c:v>60</c:v>
                </c:pt>
                <c:pt idx="1527">
                  <c:v>60</c:v>
                </c:pt>
                <c:pt idx="1528">
                  <c:v>60</c:v>
                </c:pt>
                <c:pt idx="1529">
                  <c:v>60</c:v>
                </c:pt>
                <c:pt idx="1530">
                  <c:v>60</c:v>
                </c:pt>
                <c:pt idx="1531">
                  <c:v>60</c:v>
                </c:pt>
                <c:pt idx="1532">
                  <c:v>60</c:v>
                </c:pt>
                <c:pt idx="1533">
                  <c:v>60</c:v>
                </c:pt>
                <c:pt idx="1534">
                  <c:v>60</c:v>
                </c:pt>
                <c:pt idx="1535">
                  <c:v>60</c:v>
                </c:pt>
                <c:pt idx="1536">
                  <c:v>60</c:v>
                </c:pt>
                <c:pt idx="1537">
                  <c:v>60</c:v>
                </c:pt>
                <c:pt idx="1538">
                  <c:v>60</c:v>
                </c:pt>
                <c:pt idx="1539">
                  <c:v>60</c:v>
                </c:pt>
                <c:pt idx="1540">
                  <c:v>60</c:v>
                </c:pt>
                <c:pt idx="1541">
                  <c:v>60</c:v>
                </c:pt>
                <c:pt idx="1542">
                  <c:v>60</c:v>
                </c:pt>
                <c:pt idx="1543">
                  <c:v>60</c:v>
                </c:pt>
                <c:pt idx="1544">
                  <c:v>60</c:v>
                </c:pt>
                <c:pt idx="1545">
                  <c:v>60</c:v>
                </c:pt>
                <c:pt idx="1546">
                  <c:v>60</c:v>
                </c:pt>
                <c:pt idx="1547">
                  <c:v>60</c:v>
                </c:pt>
                <c:pt idx="1548">
                  <c:v>60</c:v>
                </c:pt>
                <c:pt idx="1549">
                  <c:v>60</c:v>
                </c:pt>
                <c:pt idx="1550">
                  <c:v>60</c:v>
                </c:pt>
                <c:pt idx="1551">
                  <c:v>60</c:v>
                </c:pt>
                <c:pt idx="1552">
                  <c:v>60</c:v>
                </c:pt>
                <c:pt idx="1553">
                  <c:v>60</c:v>
                </c:pt>
                <c:pt idx="1554">
                  <c:v>60</c:v>
                </c:pt>
                <c:pt idx="1555">
                  <c:v>60</c:v>
                </c:pt>
                <c:pt idx="1556">
                  <c:v>60</c:v>
                </c:pt>
                <c:pt idx="1557">
                  <c:v>60</c:v>
                </c:pt>
                <c:pt idx="1558">
                  <c:v>60</c:v>
                </c:pt>
                <c:pt idx="1559">
                  <c:v>60</c:v>
                </c:pt>
                <c:pt idx="1560">
                  <c:v>60</c:v>
                </c:pt>
                <c:pt idx="1561">
                  <c:v>60</c:v>
                </c:pt>
                <c:pt idx="1562">
                  <c:v>60</c:v>
                </c:pt>
                <c:pt idx="1563">
                  <c:v>60</c:v>
                </c:pt>
                <c:pt idx="1564">
                  <c:v>60</c:v>
                </c:pt>
                <c:pt idx="1565">
                  <c:v>60</c:v>
                </c:pt>
                <c:pt idx="1566">
                  <c:v>60</c:v>
                </c:pt>
                <c:pt idx="1567">
                  <c:v>60</c:v>
                </c:pt>
                <c:pt idx="1568">
                  <c:v>60</c:v>
                </c:pt>
                <c:pt idx="1569">
                  <c:v>60</c:v>
                </c:pt>
                <c:pt idx="1570">
                  <c:v>60</c:v>
                </c:pt>
                <c:pt idx="1571">
                  <c:v>60</c:v>
                </c:pt>
                <c:pt idx="1572">
                  <c:v>60</c:v>
                </c:pt>
                <c:pt idx="1573">
                  <c:v>60</c:v>
                </c:pt>
                <c:pt idx="1574">
                  <c:v>60</c:v>
                </c:pt>
                <c:pt idx="1575">
                  <c:v>60</c:v>
                </c:pt>
                <c:pt idx="1576">
                  <c:v>60</c:v>
                </c:pt>
                <c:pt idx="1577">
                  <c:v>60</c:v>
                </c:pt>
                <c:pt idx="1578">
                  <c:v>60</c:v>
                </c:pt>
                <c:pt idx="1579">
                  <c:v>60</c:v>
                </c:pt>
                <c:pt idx="1580">
                  <c:v>60</c:v>
                </c:pt>
                <c:pt idx="1581">
                  <c:v>60</c:v>
                </c:pt>
                <c:pt idx="1582">
                  <c:v>60</c:v>
                </c:pt>
                <c:pt idx="1583">
                  <c:v>60</c:v>
                </c:pt>
                <c:pt idx="1584">
                  <c:v>60</c:v>
                </c:pt>
                <c:pt idx="1585">
                  <c:v>60</c:v>
                </c:pt>
                <c:pt idx="1586">
                  <c:v>60</c:v>
                </c:pt>
                <c:pt idx="1587">
                  <c:v>60</c:v>
                </c:pt>
                <c:pt idx="1588">
                  <c:v>60</c:v>
                </c:pt>
                <c:pt idx="1589">
                  <c:v>60</c:v>
                </c:pt>
                <c:pt idx="1590">
                  <c:v>60</c:v>
                </c:pt>
                <c:pt idx="1591">
                  <c:v>60</c:v>
                </c:pt>
                <c:pt idx="1592">
                  <c:v>60</c:v>
                </c:pt>
                <c:pt idx="1593">
                  <c:v>60</c:v>
                </c:pt>
                <c:pt idx="1594">
                  <c:v>60</c:v>
                </c:pt>
                <c:pt idx="1595">
                  <c:v>60</c:v>
                </c:pt>
                <c:pt idx="1596">
                  <c:v>60</c:v>
                </c:pt>
                <c:pt idx="1597">
                  <c:v>60</c:v>
                </c:pt>
                <c:pt idx="1598">
                  <c:v>60</c:v>
                </c:pt>
                <c:pt idx="1599">
                  <c:v>60</c:v>
                </c:pt>
                <c:pt idx="1600">
                  <c:v>60</c:v>
                </c:pt>
                <c:pt idx="1601">
                  <c:v>60</c:v>
                </c:pt>
                <c:pt idx="1602">
                  <c:v>60</c:v>
                </c:pt>
                <c:pt idx="1603">
                  <c:v>60</c:v>
                </c:pt>
                <c:pt idx="1604">
                  <c:v>60</c:v>
                </c:pt>
                <c:pt idx="1605">
                  <c:v>60</c:v>
                </c:pt>
                <c:pt idx="1606">
                  <c:v>90</c:v>
                </c:pt>
                <c:pt idx="1607">
                  <c:v>90</c:v>
                </c:pt>
                <c:pt idx="1608">
                  <c:v>90</c:v>
                </c:pt>
                <c:pt idx="1609">
                  <c:v>90</c:v>
                </c:pt>
                <c:pt idx="1610">
                  <c:v>90</c:v>
                </c:pt>
                <c:pt idx="1611">
                  <c:v>90</c:v>
                </c:pt>
                <c:pt idx="1612">
                  <c:v>90</c:v>
                </c:pt>
                <c:pt idx="1613">
                  <c:v>90</c:v>
                </c:pt>
                <c:pt idx="1614">
                  <c:v>90</c:v>
                </c:pt>
                <c:pt idx="1615">
                  <c:v>90</c:v>
                </c:pt>
                <c:pt idx="1616">
                  <c:v>90</c:v>
                </c:pt>
                <c:pt idx="1617">
                  <c:v>90</c:v>
                </c:pt>
                <c:pt idx="1618">
                  <c:v>90</c:v>
                </c:pt>
                <c:pt idx="1619">
                  <c:v>90</c:v>
                </c:pt>
                <c:pt idx="1620">
                  <c:v>90</c:v>
                </c:pt>
                <c:pt idx="1621">
                  <c:v>90</c:v>
                </c:pt>
                <c:pt idx="1622">
                  <c:v>90</c:v>
                </c:pt>
                <c:pt idx="1623">
                  <c:v>90</c:v>
                </c:pt>
                <c:pt idx="1624">
                  <c:v>90</c:v>
                </c:pt>
                <c:pt idx="1625">
                  <c:v>90</c:v>
                </c:pt>
                <c:pt idx="1626">
                  <c:v>90</c:v>
                </c:pt>
                <c:pt idx="1627">
                  <c:v>90</c:v>
                </c:pt>
                <c:pt idx="1628">
                  <c:v>90</c:v>
                </c:pt>
                <c:pt idx="1629">
                  <c:v>90</c:v>
                </c:pt>
                <c:pt idx="1630">
                  <c:v>90</c:v>
                </c:pt>
                <c:pt idx="1631">
                  <c:v>90</c:v>
                </c:pt>
                <c:pt idx="1632">
                  <c:v>90</c:v>
                </c:pt>
                <c:pt idx="1633">
                  <c:v>90</c:v>
                </c:pt>
                <c:pt idx="1634">
                  <c:v>90</c:v>
                </c:pt>
                <c:pt idx="1635">
                  <c:v>90</c:v>
                </c:pt>
                <c:pt idx="1636">
                  <c:v>90</c:v>
                </c:pt>
                <c:pt idx="1637">
                  <c:v>90</c:v>
                </c:pt>
                <c:pt idx="1638">
                  <c:v>90</c:v>
                </c:pt>
                <c:pt idx="1639">
                  <c:v>90</c:v>
                </c:pt>
                <c:pt idx="1640">
                  <c:v>90</c:v>
                </c:pt>
                <c:pt idx="1641">
                  <c:v>90</c:v>
                </c:pt>
                <c:pt idx="1642">
                  <c:v>90</c:v>
                </c:pt>
                <c:pt idx="1643">
                  <c:v>90</c:v>
                </c:pt>
                <c:pt idx="1644">
                  <c:v>90</c:v>
                </c:pt>
                <c:pt idx="1645">
                  <c:v>90</c:v>
                </c:pt>
                <c:pt idx="1646">
                  <c:v>90</c:v>
                </c:pt>
                <c:pt idx="1647">
                  <c:v>90</c:v>
                </c:pt>
                <c:pt idx="1648">
                  <c:v>90</c:v>
                </c:pt>
                <c:pt idx="1649">
                  <c:v>90</c:v>
                </c:pt>
                <c:pt idx="1650">
                  <c:v>90</c:v>
                </c:pt>
                <c:pt idx="1651">
                  <c:v>90</c:v>
                </c:pt>
                <c:pt idx="1652">
                  <c:v>90</c:v>
                </c:pt>
                <c:pt idx="1653">
                  <c:v>90</c:v>
                </c:pt>
                <c:pt idx="1654">
                  <c:v>90</c:v>
                </c:pt>
                <c:pt idx="1655">
                  <c:v>90</c:v>
                </c:pt>
                <c:pt idx="1656">
                  <c:v>90</c:v>
                </c:pt>
                <c:pt idx="1657">
                  <c:v>90</c:v>
                </c:pt>
                <c:pt idx="1658">
                  <c:v>90</c:v>
                </c:pt>
                <c:pt idx="1659">
                  <c:v>90</c:v>
                </c:pt>
                <c:pt idx="1660">
                  <c:v>90</c:v>
                </c:pt>
                <c:pt idx="1661">
                  <c:v>90</c:v>
                </c:pt>
                <c:pt idx="1662">
                  <c:v>90</c:v>
                </c:pt>
                <c:pt idx="1663">
                  <c:v>90</c:v>
                </c:pt>
                <c:pt idx="1664">
                  <c:v>90</c:v>
                </c:pt>
                <c:pt idx="1665">
                  <c:v>90</c:v>
                </c:pt>
                <c:pt idx="1666">
                  <c:v>90</c:v>
                </c:pt>
                <c:pt idx="1667">
                  <c:v>90</c:v>
                </c:pt>
                <c:pt idx="1668">
                  <c:v>90</c:v>
                </c:pt>
                <c:pt idx="1669">
                  <c:v>90</c:v>
                </c:pt>
                <c:pt idx="1670">
                  <c:v>90</c:v>
                </c:pt>
                <c:pt idx="1671">
                  <c:v>90</c:v>
                </c:pt>
                <c:pt idx="1672">
                  <c:v>90</c:v>
                </c:pt>
                <c:pt idx="1673">
                  <c:v>90</c:v>
                </c:pt>
                <c:pt idx="1674">
                  <c:v>90</c:v>
                </c:pt>
                <c:pt idx="1675">
                  <c:v>90</c:v>
                </c:pt>
                <c:pt idx="1676">
                  <c:v>90</c:v>
                </c:pt>
                <c:pt idx="1677">
                  <c:v>90</c:v>
                </c:pt>
                <c:pt idx="1678">
                  <c:v>90</c:v>
                </c:pt>
                <c:pt idx="1679">
                  <c:v>90</c:v>
                </c:pt>
                <c:pt idx="1680">
                  <c:v>90</c:v>
                </c:pt>
                <c:pt idx="1681">
                  <c:v>90</c:v>
                </c:pt>
                <c:pt idx="1682">
                  <c:v>90</c:v>
                </c:pt>
                <c:pt idx="1683">
                  <c:v>90</c:v>
                </c:pt>
                <c:pt idx="1684">
                  <c:v>90</c:v>
                </c:pt>
                <c:pt idx="1685">
                  <c:v>90</c:v>
                </c:pt>
                <c:pt idx="1686">
                  <c:v>90</c:v>
                </c:pt>
                <c:pt idx="1687">
                  <c:v>90</c:v>
                </c:pt>
                <c:pt idx="1688">
                  <c:v>90</c:v>
                </c:pt>
                <c:pt idx="1689">
                  <c:v>90</c:v>
                </c:pt>
                <c:pt idx="1690">
                  <c:v>90</c:v>
                </c:pt>
                <c:pt idx="1691">
                  <c:v>90</c:v>
                </c:pt>
                <c:pt idx="1692">
                  <c:v>90</c:v>
                </c:pt>
                <c:pt idx="1693">
                  <c:v>90</c:v>
                </c:pt>
                <c:pt idx="1694">
                  <c:v>90</c:v>
                </c:pt>
                <c:pt idx="1695">
                  <c:v>90</c:v>
                </c:pt>
                <c:pt idx="1696">
                  <c:v>90</c:v>
                </c:pt>
                <c:pt idx="1697">
                  <c:v>90</c:v>
                </c:pt>
                <c:pt idx="1698">
                  <c:v>90</c:v>
                </c:pt>
                <c:pt idx="1699">
                  <c:v>90</c:v>
                </c:pt>
                <c:pt idx="1700">
                  <c:v>90</c:v>
                </c:pt>
                <c:pt idx="1701">
                  <c:v>90</c:v>
                </c:pt>
                <c:pt idx="1702">
                  <c:v>90</c:v>
                </c:pt>
                <c:pt idx="1703">
                  <c:v>90</c:v>
                </c:pt>
                <c:pt idx="1704">
                  <c:v>90</c:v>
                </c:pt>
                <c:pt idx="1705">
                  <c:v>90</c:v>
                </c:pt>
                <c:pt idx="1706">
                  <c:v>90</c:v>
                </c:pt>
                <c:pt idx="1707">
                  <c:v>90</c:v>
                </c:pt>
                <c:pt idx="1708">
                  <c:v>90</c:v>
                </c:pt>
                <c:pt idx="1709">
                  <c:v>90</c:v>
                </c:pt>
                <c:pt idx="1710">
                  <c:v>90</c:v>
                </c:pt>
                <c:pt idx="1711">
                  <c:v>90</c:v>
                </c:pt>
                <c:pt idx="1712">
                  <c:v>90</c:v>
                </c:pt>
                <c:pt idx="1713">
                  <c:v>90</c:v>
                </c:pt>
                <c:pt idx="1714">
                  <c:v>90</c:v>
                </c:pt>
                <c:pt idx="1715">
                  <c:v>90</c:v>
                </c:pt>
                <c:pt idx="1716">
                  <c:v>90</c:v>
                </c:pt>
                <c:pt idx="1717">
                  <c:v>90</c:v>
                </c:pt>
                <c:pt idx="1718">
                  <c:v>90</c:v>
                </c:pt>
                <c:pt idx="1719">
                  <c:v>90</c:v>
                </c:pt>
                <c:pt idx="1720">
                  <c:v>90</c:v>
                </c:pt>
                <c:pt idx="1721">
                  <c:v>90</c:v>
                </c:pt>
                <c:pt idx="1722">
                  <c:v>90</c:v>
                </c:pt>
                <c:pt idx="1723">
                  <c:v>90</c:v>
                </c:pt>
                <c:pt idx="1724">
                  <c:v>90</c:v>
                </c:pt>
                <c:pt idx="1725">
                  <c:v>90</c:v>
                </c:pt>
                <c:pt idx="1726">
                  <c:v>90</c:v>
                </c:pt>
                <c:pt idx="1727">
                  <c:v>90</c:v>
                </c:pt>
                <c:pt idx="1728">
                  <c:v>90</c:v>
                </c:pt>
                <c:pt idx="1729">
                  <c:v>90</c:v>
                </c:pt>
                <c:pt idx="1730">
                  <c:v>90</c:v>
                </c:pt>
                <c:pt idx="1731">
                  <c:v>90</c:v>
                </c:pt>
                <c:pt idx="1732">
                  <c:v>90</c:v>
                </c:pt>
                <c:pt idx="1733">
                  <c:v>90</c:v>
                </c:pt>
                <c:pt idx="1734">
                  <c:v>90</c:v>
                </c:pt>
                <c:pt idx="1735">
                  <c:v>90</c:v>
                </c:pt>
                <c:pt idx="1736">
                  <c:v>90</c:v>
                </c:pt>
                <c:pt idx="1737">
                  <c:v>90</c:v>
                </c:pt>
                <c:pt idx="1738">
                  <c:v>90</c:v>
                </c:pt>
                <c:pt idx="1739">
                  <c:v>90</c:v>
                </c:pt>
                <c:pt idx="1740">
                  <c:v>90</c:v>
                </c:pt>
                <c:pt idx="1741">
                  <c:v>90</c:v>
                </c:pt>
                <c:pt idx="1742">
                  <c:v>90</c:v>
                </c:pt>
                <c:pt idx="1743">
                  <c:v>90</c:v>
                </c:pt>
                <c:pt idx="1744">
                  <c:v>90</c:v>
                </c:pt>
                <c:pt idx="1745">
                  <c:v>90</c:v>
                </c:pt>
                <c:pt idx="1746">
                  <c:v>90</c:v>
                </c:pt>
                <c:pt idx="1747">
                  <c:v>90</c:v>
                </c:pt>
                <c:pt idx="1748">
                  <c:v>90</c:v>
                </c:pt>
                <c:pt idx="1749">
                  <c:v>90</c:v>
                </c:pt>
                <c:pt idx="1750">
                  <c:v>90</c:v>
                </c:pt>
                <c:pt idx="1751">
                  <c:v>90</c:v>
                </c:pt>
                <c:pt idx="1752">
                  <c:v>90</c:v>
                </c:pt>
                <c:pt idx="1753">
                  <c:v>90</c:v>
                </c:pt>
                <c:pt idx="1754">
                  <c:v>90</c:v>
                </c:pt>
                <c:pt idx="1755">
                  <c:v>90</c:v>
                </c:pt>
                <c:pt idx="1756">
                  <c:v>90</c:v>
                </c:pt>
                <c:pt idx="1757">
                  <c:v>90</c:v>
                </c:pt>
                <c:pt idx="1758">
                  <c:v>90</c:v>
                </c:pt>
                <c:pt idx="1759">
                  <c:v>90</c:v>
                </c:pt>
                <c:pt idx="1760">
                  <c:v>90</c:v>
                </c:pt>
                <c:pt idx="1761">
                  <c:v>90</c:v>
                </c:pt>
                <c:pt idx="1762">
                  <c:v>90</c:v>
                </c:pt>
                <c:pt idx="1763">
                  <c:v>90</c:v>
                </c:pt>
                <c:pt idx="1764">
                  <c:v>90</c:v>
                </c:pt>
                <c:pt idx="1765">
                  <c:v>90</c:v>
                </c:pt>
                <c:pt idx="1766">
                  <c:v>90</c:v>
                </c:pt>
                <c:pt idx="1767">
                  <c:v>90</c:v>
                </c:pt>
                <c:pt idx="1768">
                  <c:v>90</c:v>
                </c:pt>
                <c:pt idx="1769">
                  <c:v>90</c:v>
                </c:pt>
                <c:pt idx="1770">
                  <c:v>90</c:v>
                </c:pt>
                <c:pt idx="1771">
                  <c:v>90</c:v>
                </c:pt>
                <c:pt idx="1772">
                  <c:v>90</c:v>
                </c:pt>
                <c:pt idx="1773">
                  <c:v>90</c:v>
                </c:pt>
                <c:pt idx="1774">
                  <c:v>90</c:v>
                </c:pt>
                <c:pt idx="1775">
                  <c:v>90</c:v>
                </c:pt>
                <c:pt idx="1776">
                  <c:v>90</c:v>
                </c:pt>
                <c:pt idx="1777">
                  <c:v>90</c:v>
                </c:pt>
                <c:pt idx="1778">
                  <c:v>90</c:v>
                </c:pt>
                <c:pt idx="1779">
                  <c:v>90</c:v>
                </c:pt>
                <c:pt idx="1780">
                  <c:v>90</c:v>
                </c:pt>
                <c:pt idx="1781">
                  <c:v>90</c:v>
                </c:pt>
                <c:pt idx="1782">
                  <c:v>90</c:v>
                </c:pt>
                <c:pt idx="1783">
                  <c:v>90</c:v>
                </c:pt>
                <c:pt idx="1784">
                  <c:v>90</c:v>
                </c:pt>
                <c:pt idx="1785">
                  <c:v>90</c:v>
                </c:pt>
                <c:pt idx="1786">
                  <c:v>90</c:v>
                </c:pt>
                <c:pt idx="1787">
                  <c:v>90</c:v>
                </c:pt>
                <c:pt idx="1788">
                  <c:v>90</c:v>
                </c:pt>
                <c:pt idx="1789">
                  <c:v>90</c:v>
                </c:pt>
                <c:pt idx="1790">
                  <c:v>90</c:v>
                </c:pt>
                <c:pt idx="1791">
                  <c:v>90</c:v>
                </c:pt>
                <c:pt idx="1792">
                  <c:v>90</c:v>
                </c:pt>
                <c:pt idx="1793">
                  <c:v>90</c:v>
                </c:pt>
                <c:pt idx="1794">
                  <c:v>90</c:v>
                </c:pt>
                <c:pt idx="1795">
                  <c:v>90</c:v>
                </c:pt>
                <c:pt idx="1796">
                  <c:v>90</c:v>
                </c:pt>
                <c:pt idx="1797">
                  <c:v>90</c:v>
                </c:pt>
                <c:pt idx="1798">
                  <c:v>90</c:v>
                </c:pt>
                <c:pt idx="1799">
                  <c:v>90</c:v>
                </c:pt>
                <c:pt idx="1800">
                  <c:v>90</c:v>
                </c:pt>
                <c:pt idx="1801">
                  <c:v>90</c:v>
                </c:pt>
                <c:pt idx="1802">
                  <c:v>90</c:v>
                </c:pt>
                <c:pt idx="1803">
                  <c:v>90</c:v>
                </c:pt>
                <c:pt idx="1804">
                  <c:v>90</c:v>
                </c:pt>
                <c:pt idx="1805">
                  <c:v>90</c:v>
                </c:pt>
                <c:pt idx="1806">
                  <c:v>90</c:v>
                </c:pt>
                <c:pt idx="1807">
                  <c:v>90</c:v>
                </c:pt>
                <c:pt idx="1808">
                  <c:v>90</c:v>
                </c:pt>
                <c:pt idx="1809">
                  <c:v>90</c:v>
                </c:pt>
                <c:pt idx="1810">
                  <c:v>90</c:v>
                </c:pt>
                <c:pt idx="1811">
                  <c:v>90</c:v>
                </c:pt>
                <c:pt idx="1812">
                  <c:v>90</c:v>
                </c:pt>
                <c:pt idx="1813">
                  <c:v>90</c:v>
                </c:pt>
                <c:pt idx="1814">
                  <c:v>90</c:v>
                </c:pt>
                <c:pt idx="1815">
                  <c:v>90</c:v>
                </c:pt>
                <c:pt idx="1816">
                  <c:v>90</c:v>
                </c:pt>
                <c:pt idx="1817">
                  <c:v>90</c:v>
                </c:pt>
                <c:pt idx="1818">
                  <c:v>90</c:v>
                </c:pt>
                <c:pt idx="1819">
                  <c:v>90</c:v>
                </c:pt>
                <c:pt idx="1820">
                  <c:v>90</c:v>
                </c:pt>
                <c:pt idx="1821">
                  <c:v>90</c:v>
                </c:pt>
                <c:pt idx="1822">
                  <c:v>90</c:v>
                </c:pt>
                <c:pt idx="1823">
                  <c:v>90</c:v>
                </c:pt>
                <c:pt idx="1824">
                  <c:v>90</c:v>
                </c:pt>
                <c:pt idx="1825">
                  <c:v>90</c:v>
                </c:pt>
                <c:pt idx="1826">
                  <c:v>90</c:v>
                </c:pt>
                <c:pt idx="1827">
                  <c:v>90</c:v>
                </c:pt>
                <c:pt idx="1828">
                  <c:v>90</c:v>
                </c:pt>
                <c:pt idx="1829">
                  <c:v>90</c:v>
                </c:pt>
                <c:pt idx="1830">
                  <c:v>90</c:v>
                </c:pt>
                <c:pt idx="1831">
                  <c:v>90</c:v>
                </c:pt>
                <c:pt idx="1832">
                  <c:v>90</c:v>
                </c:pt>
                <c:pt idx="1833">
                  <c:v>90</c:v>
                </c:pt>
                <c:pt idx="1834">
                  <c:v>90</c:v>
                </c:pt>
                <c:pt idx="1835">
                  <c:v>90</c:v>
                </c:pt>
                <c:pt idx="1836">
                  <c:v>90</c:v>
                </c:pt>
                <c:pt idx="1837">
                  <c:v>90</c:v>
                </c:pt>
                <c:pt idx="1838">
                  <c:v>90</c:v>
                </c:pt>
                <c:pt idx="1839">
                  <c:v>90</c:v>
                </c:pt>
                <c:pt idx="1840">
                  <c:v>90</c:v>
                </c:pt>
                <c:pt idx="1841">
                  <c:v>90</c:v>
                </c:pt>
                <c:pt idx="1842">
                  <c:v>90</c:v>
                </c:pt>
                <c:pt idx="1843">
                  <c:v>90</c:v>
                </c:pt>
                <c:pt idx="1844">
                  <c:v>90</c:v>
                </c:pt>
                <c:pt idx="1845">
                  <c:v>90</c:v>
                </c:pt>
                <c:pt idx="1846">
                  <c:v>90</c:v>
                </c:pt>
                <c:pt idx="1847">
                  <c:v>90</c:v>
                </c:pt>
                <c:pt idx="1848">
                  <c:v>90</c:v>
                </c:pt>
                <c:pt idx="1849">
                  <c:v>90</c:v>
                </c:pt>
                <c:pt idx="1850">
                  <c:v>90</c:v>
                </c:pt>
                <c:pt idx="1851">
                  <c:v>90</c:v>
                </c:pt>
                <c:pt idx="1852">
                  <c:v>90</c:v>
                </c:pt>
                <c:pt idx="1853">
                  <c:v>90</c:v>
                </c:pt>
                <c:pt idx="1854">
                  <c:v>90</c:v>
                </c:pt>
                <c:pt idx="1855">
                  <c:v>90</c:v>
                </c:pt>
                <c:pt idx="1856">
                  <c:v>90</c:v>
                </c:pt>
                <c:pt idx="1857">
                  <c:v>90</c:v>
                </c:pt>
                <c:pt idx="1858">
                  <c:v>90</c:v>
                </c:pt>
                <c:pt idx="1859">
                  <c:v>90</c:v>
                </c:pt>
                <c:pt idx="1860">
                  <c:v>90</c:v>
                </c:pt>
                <c:pt idx="1861">
                  <c:v>90</c:v>
                </c:pt>
                <c:pt idx="1862">
                  <c:v>90</c:v>
                </c:pt>
                <c:pt idx="1863">
                  <c:v>90</c:v>
                </c:pt>
                <c:pt idx="1864">
                  <c:v>90</c:v>
                </c:pt>
                <c:pt idx="1865">
                  <c:v>90</c:v>
                </c:pt>
                <c:pt idx="1866">
                  <c:v>90</c:v>
                </c:pt>
                <c:pt idx="1867">
                  <c:v>90</c:v>
                </c:pt>
                <c:pt idx="1868">
                  <c:v>90</c:v>
                </c:pt>
                <c:pt idx="1869">
                  <c:v>90</c:v>
                </c:pt>
                <c:pt idx="1870">
                  <c:v>90</c:v>
                </c:pt>
                <c:pt idx="1871">
                  <c:v>90</c:v>
                </c:pt>
                <c:pt idx="1872">
                  <c:v>90</c:v>
                </c:pt>
                <c:pt idx="1873">
                  <c:v>90</c:v>
                </c:pt>
                <c:pt idx="1874">
                  <c:v>90</c:v>
                </c:pt>
                <c:pt idx="1875">
                  <c:v>90</c:v>
                </c:pt>
                <c:pt idx="1876">
                  <c:v>90</c:v>
                </c:pt>
                <c:pt idx="1877">
                  <c:v>90</c:v>
                </c:pt>
                <c:pt idx="1878">
                  <c:v>90</c:v>
                </c:pt>
                <c:pt idx="1879">
                  <c:v>90</c:v>
                </c:pt>
                <c:pt idx="1880">
                  <c:v>90</c:v>
                </c:pt>
                <c:pt idx="1881">
                  <c:v>90</c:v>
                </c:pt>
                <c:pt idx="1882">
                  <c:v>90</c:v>
                </c:pt>
                <c:pt idx="1883">
                  <c:v>90</c:v>
                </c:pt>
                <c:pt idx="1884">
                  <c:v>90</c:v>
                </c:pt>
                <c:pt idx="1885">
                  <c:v>90</c:v>
                </c:pt>
                <c:pt idx="1886">
                  <c:v>90</c:v>
                </c:pt>
                <c:pt idx="1887">
                  <c:v>90</c:v>
                </c:pt>
                <c:pt idx="1888">
                  <c:v>90</c:v>
                </c:pt>
                <c:pt idx="1889">
                  <c:v>90</c:v>
                </c:pt>
                <c:pt idx="1890">
                  <c:v>90</c:v>
                </c:pt>
                <c:pt idx="1891">
                  <c:v>90</c:v>
                </c:pt>
                <c:pt idx="1892">
                  <c:v>90</c:v>
                </c:pt>
                <c:pt idx="1893">
                  <c:v>90</c:v>
                </c:pt>
                <c:pt idx="1894">
                  <c:v>90</c:v>
                </c:pt>
                <c:pt idx="1895">
                  <c:v>90</c:v>
                </c:pt>
                <c:pt idx="1896">
                  <c:v>90</c:v>
                </c:pt>
                <c:pt idx="1897">
                  <c:v>90</c:v>
                </c:pt>
                <c:pt idx="1898">
                  <c:v>90</c:v>
                </c:pt>
                <c:pt idx="1899">
                  <c:v>90</c:v>
                </c:pt>
                <c:pt idx="1900">
                  <c:v>90</c:v>
                </c:pt>
                <c:pt idx="1901">
                  <c:v>90</c:v>
                </c:pt>
                <c:pt idx="1902">
                  <c:v>90</c:v>
                </c:pt>
                <c:pt idx="1903">
                  <c:v>90</c:v>
                </c:pt>
                <c:pt idx="1904">
                  <c:v>90</c:v>
                </c:pt>
                <c:pt idx="1905">
                  <c:v>90</c:v>
                </c:pt>
                <c:pt idx="1906">
                  <c:v>90</c:v>
                </c:pt>
                <c:pt idx="1907">
                  <c:v>90</c:v>
                </c:pt>
                <c:pt idx="1908">
                  <c:v>90</c:v>
                </c:pt>
                <c:pt idx="1909">
                  <c:v>90</c:v>
                </c:pt>
                <c:pt idx="1910">
                  <c:v>90</c:v>
                </c:pt>
                <c:pt idx="1911">
                  <c:v>90</c:v>
                </c:pt>
                <c:pt idx="1912">
                  <c:v>90</c:v>
                </c:pt>
                <c:pt idx="1913">
                  <c:v>90</c:v>
                </c:pt>
                <c:pt idx="1914">
                  <c:v>90</c:v>
                </c:pt>
                <c:pt idx="1915">
                  <c:v>90</c:v>
                </c:pt>
                <c:pt idx="1916">
                  <c:v>90</c:v>
                </c:pt>
                <c:pt idx="1917">
                  <c:v>90</c:v>
                </c:pt>
                <c:pt idx="1918">
                  <c:v>90</c:v>
                </c:pt>
                <c:pt idx="1919">
                  <c:v>90</c:v>
                </c:pt>
                <c:pt idx="1920">
                  <c:v>90</c:v>
                </c:pt>
                <c:pt idx="1921">
                  <c:v>90</c:v>
                </c:pt>
                <c:pt idx="1922">
                  <c:v>90</c:v>
                </c:pt>
                <c:pt idx="1923">
                  <c:v>90</c:v>
                </c:pt>
                <c:pt idx="1924">
                  <c:v>90</c:v>
                </c:pt>
                <c:pt idx="1925">
                  <c:v>90</c:v>
                </c:pt>
                <c:pt idx="1926">
                  <c:v>90</c:v>
                </c:pt>
                <c:pt idx="1927">
                  <c:v>90</c:v>
                </c:pt>
                <c:pt idx="1928">
                  <c:v>90</c:v>
                </c:pt>
                <c:pt idx="1929">
                  <c:v>90</c:v>
                </c:pt>
                <c:pt idx="1930">
                  <c:v>90</c:v>
                </c:pt>
                <c:pt idx="1931">
                  <c:v>90</c:v>
                </c:pt>
                <c:pt idx="1932">
                  <c:v>90</c:v>
                </c:pt>
                <c:pt idx="1933">
                  <c:v>90</c:v>
                </c:pt>
                <c:pt idx="1934">
                  <c:v>90</c:v>
                </c:pt>
                <c:pt idx="1935">
                  <c:v>90</c:v>
                </c:pt>
                <c:pt idx="1936">
                  <c:v>90</c:v>
                </c:pt>
                <c:pt idx="1937">
                  <c:v>90</c:v>
                </c:pt>
                <c:pt idx="1938">
                  <c:v>90</c:v>
                </c:pt>
                <c:pt idx="1939">
                  <c:v>90</c:v>
                </c:pt>
                <c:pt idx="1940">
                  <c:v>90</c:v>
                </c:pt>
                <c:pt idx="1941">
                  <c:v>90</c:v>
                </c:pt>
                <c:pt idx="1942">
                  <c:v>90</c:v>
                </c:pt>
                <c:pt idx="1943">
                  <c:v>90</c:v>
                </c:pt>
                <c:pt idx="1944">
                  <c:v>86</c:v>
                </c:pt>
                <c:pt idx="1945">
                  <c:v>86</c:v>
                </c:pt>
                <c:pt idx="1946">
                  <c:v>86</c:v>
                </c:pt>
                <c:pt idx="1947">
                  <c:v>86</c:v>
                </c:pt>
                <c:pt idx="1948">
                  <c:v>86</c:v>
                </c:pt>
                <c:pt idx="1949">
                  <c:v>86</c:v>
                </c:pt>
                <c:pt idx="1950">
                  <c:v>86</c:v>
                </c:pt>
                <c:pt idx="1951">
                  <c:v>86</c:v>
                </c:pt>
                <c:pt idx="1952">
                  <c:v>86</c:v>
                </c:pt>
                <c:pt idx="1953">
                  <c:v>86</c:v>
                </c:pt>
                <c:pt idx="1954">
                  <c:v>86</c:v>
                </c:pt>
                <c:pt idx="1955">
                  <c:v>86</c:v>
                </c:pt>
                <c:pt idx="1956">
                  <c:v>86</c:v>
                </c:pt>
                <c:pt idx="1957">
                  <c:v>86</c:v>
                </c:pt>
                <c:pt idx="1958">
                  <c:v>86</c:v>
                </c:pt>
                <c:pt idx="1959">
                  <c:v>86</c:v>
                </c:pt>
                <c:pt idx="1960">
                  <c:v>86</c:v>
                </c:pt>
                <c:pt idx="1961">
                  <c:v>86</c:v>
                </c:pt>
                <c:pt idx="1962">
                  <c:v>86</c:v>
                </c:pt>
                <c:pt idx="1963">
                  <c:v>86</c:v>
                </c:pt>
                <c:pt idx="1964">
                  <c:v>86</c:v>
                </c:pt>
                <c:pt idx="1965">
                  <c:v>86</c:v>
                </c:pt>
                <c:pt idx="1966">
                  <c:v>86</c:v>
                </c:pt>
                <c:pt idx="1967">
                  <c:v>86</c:v>
                </c:pt>
                <c:pt idx="1968">
                  <c:v>86</c:v>
                </c:pt>
                <c:pt idx="1969">
                  <c:v>86</c:v>
                </c:pt>
                <c:pt idx="1970">
                  <c:v>86</c:v>
                </c:pt>
                <c:pt idx="1971">
                  <c:v>86</c:v>
                </c:pt>
                <c:pt idx="1972">
                  <c:v>86</c:v>
                </c:pt>
                <c:pt idx="1973">
                  <c:v>86</c:v>
                </c:pt>
                <c:pt idx="1974">
                  <c:v>86</c:v>
                </c:pt>
                <c:pt idx="1975">
                  <c:v>86</c:v>
                </c:pt>
                <c:pt idx="1976">
                  <c:v>86</c:v>
                </c:pt>
                <c:pt idx="1977">
                  <c:v>86</c:v>
                </c:pt>
                <c:pt idx="1978">
                  <c:v>86</c:v>
                </c:pt>
                <c:pt idx="1979">
                  <c:v>86</c:v>
                </c:pt>
                <c:pt idx="1980">
                  <c:v>86</c:v>
                </c:pt>
                <c:pt idx="1981">
                  <c:v>86</c:v>
                </c:pt>
                <c:pt idx="1982">
                  <c:v>86</c:v>
                </c:pt>
                <c:pt idx="1983">
                  <c:v>86</c:v>
                </c:pt>
                <c:pt idx="1984">
                  <c:v>86</c:v>
                </c:pt>
                <c:pt idx="1985">
                  <c:v>86</c:v>
                </c:pt>
                <c:pt idx="1986">
                  <c:v>86</c:v>
                </c:pt>
                <c:pt idx="1987">
                  <c:v>86</c:v>
                </c:pt>
                <c:pt idx="1988">
                  <c:v>86</c:v>
                </c:pt>
                <c:pt idx="1989">
                  <c:v>86</c:v>
                </c:pt>
                <c:pt idx="1990">
                  <c:v>86</c:v>
                </c:pt>
                <c:pt idx="1991">
                  <c:v>86</c:v>
                </c:pt>
                <c:pt idx="1992">
                  <c:v>86</c:v>
                </c:pt>
                <c:pt idx="1993">
                  <c:v>86</c:v>
                </c:pt>
                <c:pt idx="1994">
                  <c:v>86</c:v>
                </c:pt>
                <c:pt idx="1995">
                  <c:v>86</c:v>
                </c:pt>
                <c:pt idx="1996">
                  <c:v>86</c:v>
                </c:pt>
                <c:pt idx="1997">
                  <c:v>86</c:v>
                </c:pt>
                <c:pt idx="1998">
                  <c:v>86</c:v>
                </c:pt>
                <c:pt idx="1999">
                  <c:v>86</c:v>
                </c:pt>
                <c:pt idx="2000">
                  <c:v>86</c:v>
                </c:pt>
                <c:pt idx="2001">
                  <c:v>86</c:v>
                </c:pt>
                <c:pt idx="2002">
                  <c:v>86</c:v>
                </c:pt>
                <c:pt idx="2003">
                  <c:v>86</c:v>
                </c:pt>
                <c:pt idx="2004">
                  <c:v>86</c:v>
                </c:pt>
                <c:pt idx="2005">
                  <c:v>86</c:v>
                </c:pt>
                <c:pt idx="2006">
                  <c:v>86</c:v>
                </c:pt>
                <c:pt idx="2007">
                  <c:v>86</c:v>
                </c:pt>
                <c:pt idx="2008">
                  <c:v>86</c:v>
                </c:pt>
                <c:pt idx="2009">
                  <c:v>86</c:v>
                </c:pt>
                <c:pt idx="2010">
                  <c:v>86</c:v>
                </c:pt>
                <c:pt idx="2011">
                  <c:v>86</c:v>
                </c:pt>
                <c:pt idx="2012">
                  <c:v>86</c:v>
                </c:pt>
                <c:pt idx="2013">
                  <c:v>86</c:v>
                </c:pt>
                <c:pt idx="2014">
                  <c:v>86</c:v>
                </c:pt>
                <c:pt idx="2015">
                  <c:v>86</c:v>
                </c:pt>
                <c:pt idx="2016">
                  <c:v>86</c:v>
                </c:pt>
                <c:pt idx="2017">
                  <c:v>86</c:v>
                </c:pt>
                <c:pt idx="2018">
                  <c:v>86</c:v>
                </c:pt>
                <c:pt idx="2019">
                  <c:v>86</c:v>
                </c:pt>
                <c:pt idx="2020">
                  <c:v>86</c:v>
                </c:pt>
                <c:pt idx="2021">
                  <c:v>86</c:v>
                </c:pt>
                <c:pt idx="2022">
                  <c:v>86</c:v>
                </c:pt>
                <c:pt idx="2023">
                  <c:v>86</c:v>
                </c:pt>
                <c:pt idx="2024">
                  <c:v>86</c:v>
                </c:pt>
                <c:pt idx="2025">
                  <c:v>86</c:v>
                </c:pt>
                <c:pt idx="2026">
                  <c:v>86</c:v>
                </c:pt>
                <c:pt idx="2027">
                  <c:v>86</c:v>
                </c:pt>
                <c:pt idx="2028">
                  <c:v>86</c:v>
                </c:pt>
                <c:pt idx="2029">
                  <c:v>86</c:v>
                </c:pt>
                <c:pt idx="2030">
                  <c:v>86</c:v>
                </c:pt>
                <c:pt idx="2031">
                  <c:v>86</c:v>
                </c:pt>
                <c:pt idx="2032">
                  <c:v>86</c:v>
                </c:pt>
                <c:pt idx="2033">
                  <c:v>86</c:v>
                </c:pt>
                <c:pt idx="2034">
                  <c:v>86</c:v>
                </c:pt>
                <c:pt idx="2035">
                  <c:v>86</c:v>
                </c:pt>
                <c:pt idx="2036">
                  <c:v>86</c:v>
                </c:pt>
                <c:pt idx="2037">
                  <c:v>86</c:v>
                </c:pt>
                <c:pt idx="2038">
                  <c:v>86</c:v>
                </c:pt>
                <c:pt idx="2039">
                  <c:v>86</c:v>
                </c:pt>
                <c:pt idx="2040">
                  <c:v>86</c:v>
                </c:pt>
                <c:pt idx="2041">
                  <c:v>86</c:v>
                </c:pt>
                <c:pt idx="2042">
                  <c:v>86</c:v>
                </c:pt>
                <c:pt idx="2043">
                  <c:v>86</c:v>
                </c:pt>
                <c:pt idx="2044">
                  <c:v>86</c:v>
                </c:pt>
                <c:pt idx="2045">
                  <c:v>86</c:v>
                </c:pt>
                <c:pt idx="2046">
                  <c:v>86</c:v>
                </c:pt>
                <c:pt idx="2047">
                  <c:v>86</c:v>
                </c:pt>
                <c:pt idx="2048">
                  <c:v>86</c:v>
                </c:pt>
                <c:pt idx="2049">
                  <c:v>86</c:v>
                </c:pt>
                <c:pt idx="2050">
                  <c:v>86</c:v>
                </c:pt>
                <c:pt idx="2051">
                  <c:v>86</c:v>
                </c:pt>
                <c:pt idx="2052">
                  <c:v>86</c:v>
                </c:pt>
                <c:pt idx="2053">
                  <c:v>86</c:v>
                </c:pt>
                <c:pt idx="2054">
                  <c:v>86</c:v>
                </c:pt>
                <c:pt idx="2055">
                  <c:v>86</c:v>
                </c:pt>
                <c:pt idx="2056">
                  <c:v>86</c:v>
                </c:pt>
                <c:pt idx="2057">
                  <c:v>86</c:v>
                </c:pt>
                <c:pt idx="2058">
                  <c:v>86</c:v>
                </c:pt>
                <c:pt idx="2059">
                  <c:v>86</c:v>
                </c:pt>
                <c:pt idx="2060">
                  <c:v>86</c:v>
                </c:pt>
                <c:pt idx="2061">
                  <c:v>86</c:v>
                </c:pt>
                <c:pt idx="2062">
                  <c:v>86</c:v>
                </c:pt>
                <c:pt idx="2063">
                  <c:v>86</c:v>
                </c:pt>
                <c:pt idx="2064">
                  <c:v>86</c:v>
                </c:pt>
                <c:pt idx="2065">
                  <c:v>86</c:v>
                </c:pt>
                <c:pt idx="2066">
                  <c:v>86</c:v>
                </c:pt>
                <c:pt idx="2067">
                  <c:v>86</c:v>
                </c:pt>
                <c:pt idx="2068">
                  <c:v>86</c:v>
                </c:pt>
                <c:pt idx="2069">
                  <c:v>86</c:v>
                </c:pt>
                <c:pt idx="2070">
                  <c:v>86</c:v>
                </c:pt>
                <c:pt idx="2071">
                  <c:v>86</c:v>
                </c:pt>
                <c:pt idx="2072">
                  <c:v>86</c:v>
                </c:pt>
                <c:pt idx="2073">
                  <c:v>86</c:v>
                </c:pt>
                <c:pt idx="2074">
                  <c:v>86</c:v>
                </c:pt>
                <c:pt idx="2075">
                  <c:v>86</c:v>
                </c:pt>
                <c:pt idx="2076">
                  <c:v>86</c:v>
                </c:pt>
                <c:pt idx="2077">
                  <c:v>86</c:v>
                </c:pt>
                <c:pt idx="2078">
                  <c:v>86</c:v>
                </c:pt>
                <c:pt idx="2079">
                  <c:v>86</c:v>
                </c:pt>
                <c:pt idx="2080">
                  <c:v>86</c:v>
                </c:pt>
                <c:pt idx="2081">
                  <c:v>86</c:v>
                </c:pt>
                <c:pt idx="2082">
                  <c:v>86</c:v>
                </c:pt>
                <c:pt idx="2083">
                  <c:v>86</c:v>
                </c:pt>
                <c:pt idx="2084">
                  <c:v>86</c:v>
                </c:pt>
                <c:pt idx="2085">
                  <c:v>86</c:v>
                </c:pt>
                <c:pt idx="2086">
                  <c:v>86</c:v>
                </c:pt>
                <c:pt idx="2087">
                  <c:v>86</c:v>
                </c:pt>
                <c:pt idx="2088">
                  <c:v>86</c:v>
                </c:pt>
                <c:pt idx="2089">
                  <c:v>86</c:v>
                </c:pt>
                <c:pt idx="2090">
                  <c:v>86</c:v>
                </c:pt>
                <c:pt idx="2091">
                  <c:v>86</c:v>
                </c:pt>
                <c:pt idx="2092">
                  <c:v>86</c:v>
                </c:pt>
                <c:pt idx="2093">
                  <c:v>86</c:v>
                </c:pt>
                <c:pt idx="2094">
                  <c:v>86</c:v>
                </c:pt>
                <c:pt idx="2095">
                  <c:v>86</c:v>
                </c:pt>
                <c:pt idx="2096">
                  <c:v>86</c:v>
                </c:pt>
                <c:pt idx="2097">
                  <c:v>86</c:v>
                </c:pt>
                <c:pt idx="2098">
                  <c:v>86</c:v>
                </c:pt>
                <c:pt idx="2099">
                  <c:v>86</c:v>
                </c:pt>
                <c:pt idx="2100">
                  <c:v>86</c:v>
                </c:pt>
                <c:pt idx="2101">
                  <c:v>86</c:v>
                </c:pt>
                <c:pt idx="2102">
                  <c:v>86</c:v>
                </c:pt>
                <c:pt idx="2103">
                  <c:v>86</c:v>
                </c:pt>
                <c:pt idx="2104">
                  <c:v>86</c:v>
                </c:pt>
                <c:pt idx="2105">
                  <c:v>86</c:v>
                </c:pt>
                <c:pt idx="2106">
                  <c:v>86</c:v>
                </c:pt>
                <c:pt idx="2107">
                  <c:v>86</c:v>
                </c:pt>
                <c:pt idx="2108">
                  <c:v>86</c:v>
                </c:pt>
                <c:pt idx="2109">
                  <c:v>86</c:v>
                </c:pt>
                <c:pt idx="2110">
                  <c:v>86</c:v>
                </c:pt>
                <c:pt idx="2111">
                  <c:v>86</c:v>
                </c:pt>
                <c:pt idx="2112">
                  <c:v>86</c:v>
                </c:pt>
                <c:pt idx="2113">
                  <c:v>86</c:v>
                </c:pt>
                <c:pt idx="2114">
                  <c:v>86</c:v>
                </c:pt>
                <c:pt idx="2115">
                  <c:v>86</c:v>
                </c:pt>
                <c:pt idx="2116">
                  <c:v>86</c:v>
                </c:pt>
                <c:pt idx="2117">
                  <c:v>86</c:v>
                </c:pt>
                <c:pt idx="2118">
                  <c:v>86</c:v>
                </c:pt>
                <c:pt idx="2119">
                  <c:v>86</c:v>
                </c:pt>
                <c:pt idx="2120">
                  <c:v>86</c:v>
                </c:pt>
                <c:pt idx="2121">
                  <c:v>86</c:v>
                </c:pt>
                <c:pt idx="2122">
                  <c:v>86</c:v>
                </c:pt>
                <c:pt idx="2123">
                  <c:v>86</c:v>
                </c:pt>
                <c:pt idx="2124">
                  <c:v>86</c:v>
                </c:pt>
                <c:pt idx="2125">
                  <c:v>86</c:v>
                </c:pt>
                <c:pt idx="2126">
                  <c:v>86</c:v>
                </c:pt>
                <c:pt idx="2127">
                  <c:v>86</c:v>
                </c:pt>
                <c:pt idx="2128">
                  <c:v>86</c:v>
                </c:pt>
                <c:pt idx="2129">
                  <c:v>86</c:v>
                </c:pt>
                <c:pt idx="2130">
                  <c:v>86</c:v>
                </c:pt>
                <c:pt idx="2131">
                  <c:v>45</c:v>
                </c:pt>
                <c:pt idx="2132">
                  <c:v>45</c:v>
                </c:pt>
                <c:pt idx="2133">
                  <c:v>45</c:v>
                </c:pt>
                <c:pt idx="2134">
                  <c:v>45</c:v>
                </c:pt>
                <c:pt idx="2135">
                  <c:v>45</c:v>
                </c:pt>
                <c:pt idx="2136">
                  <c:v>45</c:v>
                </c:pt>
                <c:pt idx="2137">
                  <c:v>45</c:v>
                </c:pt>
                <c:pt idx="2138">
                  <c:v>45</c:v>
                </c:pt>
                <c:pt idx="2139">
                  <c:v>45</c:v>
                </c:pt>
                <c:pt idx="2140">
                  <c:v>45</c:v>
                </c:pt>
                <c:pt idx="2141">
                  <c:v>45</c:v>
                </c:pt>
                <c:pt idx="2142">
                  <c:v>45</c:v>
                </c:pt>
                <c:pt idx="2143">
                  <c:v>45</c:v>
                </c:pt>
                <c:pt idx="2144">
                  <c:v>45</c:v>
                </c:pt>
                <c:pt idx="2145">
                  <c:v>45</c:v>
                </c:pt>
                <c:pt idx="2146">
                  <c:v>45</c:v>
                </c:pt>
                <c:pt idx="2147">
                  <c:v>45</c:v>
                </c:pt>
                <c:pt idx="2148">
                  <c:v>45</c:v>
                </c:pt>
                <c:pt idx="2149">
                  <c:v>45</c:v>
                </c:pt>
                <c:pt idx="2150">
                  <c:v>45</c:v>
                </c:pt>
                <c:pt idx="2151">
                  <c:v>45</c:v>
                </c:pt>
                <c:pt idx="2152">
                  <c:v>45</c:v>
                </c:pt>
                <c:pt idx="2153">
                  <c:v>45</c:v>
                </c:pt>
                <c:pt idx="2154">
                  <c:v>45</c:v>
                </c:pt>
                <c:pt idx="2155">
                  <c:v>45</c:v>
                </c:pt>
                <c:pt idx="2156">
                  <c:v>45</c:v>
                </c:pt>
                <c:pt idx="2157">
                  <c:v>45</c:v>
                </c:pt>
                <c:pt idx="2158">
                  <c:v>45</c:v>
                </c:pt>
                <c:pt idx="2159">
                  <c:v>45</c:v>
                </c:pt>
                <c:pt idx="2160">
                  <c:v>45</c:v>
                </c:pt>
                <c:pt idx="2161">
                  <c:v>45</c:v>
                </c:pt>
                <c:pt idx="2162">
                  <c:v>45</c:v>
                </c:pt>
                <c:pt idx="2163">
                  <c:v>45</c:v>
                </c:pt>
                <c:pt idx="2164">
                  <c:v>45</c:v>
                </c:pt>
                <c:pt idx="2165">
                  <c:v>45</c:v>
                </c:pt>
                <c:pt idx="2166">
                  <c:v>45</c:v>
                </c:pt>
                <c:pt idx="2167">
                  <c:v>45</c:v>
                </c:pt>
                <c:pt idx="2168">
                  <c:v>45</c:v>
                </c:pt>
                <c:pt idx="2169">
                  <c:v>45</c:v>
                </c:pt>
                <c:pt idx="2170">
                  <c:v>45</c:v>
                </c:pt>
                <c:pt idx="2171">
                  <c:v>45</c:v>
                </c:pt>
                <c:pt idx="2172">
                  <c:v>45</c:v>
                </c:pt>
                <c:pt idx="2173">
                  <c:v>45</c:v>
                </c:pt>
                <c:pt idx="2174">
                  <c:v>45</c:v>
                </c:pt>
                <c:pt idx="2175">
                  <c:v>45</c:v>
                </c:pt>
                <c:pt idx="2176">
                  <c:v>45</c:v>
                </c:pt>
                <c:pt idx="2177">
                  <c:v>45</c:v>
                </c:pt>
                <c:pt idx="2178">
                  <c:v>45</c:v>
                </c:pt>
                <c:pt idx="2179">
                  <c:v>45</c:v>
                </c:pt>
                <c:pt idx="2180">
                  <c:v>45</c:v>
                </c:pt>
                <c:pt idx="2181">
                  <c:v>45</c:v>
                </c:pt>
                <c:pt idx="2182">
                  <c:v>45</c:v>
                </c:pt>
                <c:pt idx="2183">
                  <c:v>45</c:v>
                </c:pt>
                <c:pt idx="2184">
                  <c:v>45</c:v>
                </c:pt>
                <c:pt idx="2185">
                  <c:v>45</c:v>
                </c:pt>
                <c:pt idx="2186">
                  <c:v>45</c:v>
                </c:pt>
                <c:pt idx="2187">
                  <c:v>45</c:v>
                </c:pt>
                <c:pt idx="2188">
                  <c:v>45</c:v>
                </c:pt>
                <c:pt idx="2189">
                  <c:v>45</c:v>
                </c:pt>
                <c:pt idx="2190">
                  <c:v>45</c:v>
                </c:pt>
                <c:pt idx="2191">
                  <c:v>45</c:v>
                </c:pt>
                <c:pt idx="2192">
                  <c:v>45</c:v>
                </c:pt>
                <c:pt idx="2193">
                  <c:v>45</c:v>
                </c:pt>
                <c:pt idx="2194">
                  <c:v>45</c:v>
                </c:pt>
                <c:pt idx="2195">
                  <c:v>45</c:v>
                </c:pt>
                <c:pt idx="2196">
                  <c:v>45</c:v>
                </c:pt>
                <c:pt idx="2197">
                  <c:v>45</c:v>
                </c:pt>
                <c:pt idx="2198">
                  <c:v>45</c:v>
                </c:pt>
                <c:pt idx="2199">
                  <c:v>45</c:v>
                </c:pt>
                <c:pt idx="2200">
                  <c:v>45</c:v>
                </c:pt>
                <c:pt idx="2201">
                  <c:v>45</c:v>
                </c:pt>
                <c:pt idx="2202">
                  <c:v>45</c:v>
                </c:pt>
                <c:pt idx="2203">
                  <c:v>45</c:v>
                </c:pt>
                <c:pt idx="2204">
                  <c:v>45</c:v>
                </c:pt>
                <c:pt idx="2205">
                  <c:v>45</c:v>
                </c:pt>
                <c:pt idx="2206">
                  <c:v>45</c:v>
                </c:pt>
                <c:pt idx="2207">
                  <c:v>45</c:v>
                </c:pt>
                <c:pt idx="2208">
                  <c:v>45</c:v>
                </c:pt>
                <c:pt idx="2209">
                  <c:v>45</c:v>
                </c:pt>
                <c:pt idx="2210">
                  <c:v>45</c:v>
                </c:pt>
                <c:pt idx="2211">
                  <c:v>45</c:v>
                </c:pt>
                <c:pt idx="2212">
                  <c:v>45</c:v>
                </c:pt>
                <c:pt idx="2213">
                  <c:v>45</c:v>
                </c:pt>
                <c:pt idx="2214">
                  <c:v>45</c:v>
                </c:pt>
                <c:pt idx="2215">
                  <c:v>45</c:v>
                </c:pt>
                <c:pt idx="2216">
                  <c:v>45</c:v>
                </c:pt>
                <c:pt idx="2217">
                  <c:v>45</c:v>
                </c:pt>
                <c:pt idx="2218">
                  <c:v>45</c:v>
                </c:pt>
                <c:pt idx="2219">
                  <c:v>45</c:v>
                </c:pt>
                <c:pt idx="2220">
                  <c:v>45</c:v>
                </c:pt>
                <c:pt idx="2221">
                  <c:v>45</c:v>
                </c:pt>
                <c:pt idx="2222">
                  <c:v>45</c:v>
                </c:pt>
                <c:pt idx="2223">
                  <c:v>45</c:v>
                </c:pt>
                <c:pt idx="2224">
                  <c:v>45</c:v>
                </c:pt>
                <c:pt idx="2225">
                  <c:v>45</c:v>
                </c:pt>
                <c:pt idx="2226">
                  <c:v>45</c:v>
                </c:pt>
                <c:pt idx="2227">
                  <c:v>45</c:v>
                </c:pt>
                <c:pt idx="2228">
                  <c:v>45</c:v>
                </c:pt>
                <c:pt idx="2229">
                  <c:v>45</c:v>
                </c:pt>
                <c:pt idx="2230">
                  <c:v>45</c:v>
                </c:pt>
                <c:pt idx="2231">
                  <c:v>45</c:v>
                </c:pt>
                <c:pt idx="2232">
                  <c:v>45</c:v>
                </c:pt>
                <c:pt idx="2233">
                  <c:v>45</c:v>
                </c:pt>
                <c:pt idx="2234">
                  <c:v>45</c:v>
                </c:pt>
                <c:pt idx="2235">
                  <c:v>45</c:v>
                </c:pt>
                <c:pt idx="2236">
                  <c:v>45</c:v>
                </c:pt>
                <c:pt idx="2237">
                  <c:v>45</c:v>
                </c:pt>
                <c:pt idx="2238">
                  <c:v>45</c:v>
                </c:pt>
                <c:pt idx="2239">
                  <c:v>45</c:v>
                </c:pt>
                <c:pt idx="2240">
                  <c:v>45</c:v>
                </c:pt>
                <c:pt idx="2241">
                  <c:v>45</c:v>
                </c:pt>
                <c:pt idx="2242">
                  <c:v>45</c:v>
                </c:pt>
                <c:pt idx="2243">
                  <c:v>45</c:v>
                </c:pt>
                <c:pt idx="2244">
                  <c:v>45</c:v>
                </c:pt>
                <c:pt idx="2245">
                  <c:v>45</c:v>
                </c:pt>
                <c:pt idx="2246">
                  <c:v>45</c:v>
                </c:pt>
                <c:pt idx="2247">
                  <c:v>45</c:v>
                </c:pt>
                <c:pt idx="2248">
                  <c:v>45</c:v>
                </c:pt>
                <c:pt idx="2249">
                  <c:v>45</c:v>
                </c:pt>
                <c:pt idx="2250">
                  <c:v>45</c:v>
                </c:pt>
                <c:pt idx="2251">
                  <c:v>45</c:v>
                </c:pt>
                <c:pt idx="2252">
                  <c:v>45</c:v>
                </c:pt>
                <c:pt idx="2253">
                  <c:v>45</c:v>
                </c:pt>
                <c:pt idx="2254">
                  <c:v>45</c:v>
                </c:pt>
                <c:pt idx="2255">
                  <c:v>45</c:v>
                </c:pt>
                <c:pt idx="2256">
                  <c:v>45</c:v>
                </c:pt>
                <c:pt idx="2257">
                  <c:v>45</c:v>
                </c:pt>
                <c:pt idx="2258">
                  <c:v>45</c:v>
                </c:pt>
                <c:pt idx="2259">
                  <c:v>45</c:v>
                </c:pt>
                <c:pt idx="2260">
                  <c:v>45</c:v>
                </c:pt>
                <c:pt idx="2261">
                  <c:v>45</c:v>
                </c:pt>
                <c:pt idx="2262">
                  <c:v>45</c:v>
                </c:pt>
                <c:pt idx="2263">
                  <c:v>45</c:v>
                </c:pt>
                <c:pt idx="2264">
                  <c:v>45</c:v>
                </c:pt>
                <c:pt idx="2265">
                  <c:v>45</c:v>
                </c:pt>
                <c:pt idx="2266">
                  <c:v>45</c:v>
                </c:pt>
                <c:pt idx="2267">
                  <c:v>45</c:v>
                </c:pt>
                <c:pt idx="2268">
                  <c:v>45</c:v>
                </c:pt>
                <c:pt idx="2269">
                  <c:v>45</c:v>
                </c:pt>
                <c:pt idx="2270">
                  <c:v>45</c:v>
                </c:pt>
                <c:pt idx="2271">
                  <c:v>45</c:v>
                </c:pt>
                <c:pt idx="2272">
                  <c:v>45</c:v>
                </c:pt>
                <c:pt idx="2273">
                  <c:v>45</c:v>
                </c:pt>
                <c:pt idx="2274">
                  <c:v>45</c:v>
                </c:pt>
                <c:pt idx="2275">
                  <c:v>45</c:v>
                </c:pt>
                <c:pt idx="2276">
                  <c:v>45</c:v>
                </c:pt>
                <c:pt idx="2277">
                  <c:v>45</c:v>
                </c:pt>
                <c:pt idx="2278">
                  <c:v>45</c:v>
                </c:pt>
                <c:pt idx="2279">
                  <c:v>45</c:v>
                </c:pt>
                <c:pt idx="2280">
                  <c:v>45</c:v>
                </c:pt>
                <c:pt idx="2281">
                  <c:v>45</c:v>
                </c:pt>
                <c:pt idx="2282">
                  <c:v>45</c:v>
                </c:pt>
                <c:pt idx="2283">
                  <c:v>45</c:v>
                </c:pt>
                <c:pt idx="2284">
                  <c:v>45</c:v>
                </c:pt>
                <c:pt idx="2285">
                  <c:v>45</c:v>
                </c:pt>
                <c:pt idx="2286">
                  <c:v>45</c:v>
                </c:pt>
                <c:pt idx="2287">
                  <c:v>45</c:v>
                </c:pt>
                <c:pt idx="2288">
                  <c:v>45</c:v>
                </c:pt>
                <c:pt idx="2289">
                  <c:v>45</c:v>
                </c:pt>
                <c:pt idx="2290">
                  <c:v>45</c:v>
                </c:pt>
                <c:pt idx="2291">
                  <c:v>45</c:v>
                </c:pt>
                <c:pt idx="2292">
                  <c:v>45</c:v>
                </c:pt>
                <c:pt idx="2293">
                  <c:v>45</c:v>
                </c:pt>
                <c:pt idx="2294">
                  <c:v>45</c:v>
                </c:pt>
                <c:pt idx="2295">
                  <c:v>45</c:v>
                </c:pt>
                <c:pt idx="2296">
                  <c:v>45</c:v>
                </c:pt>
                <c:pt idx="2297">
                  <c:v>45</c:v>
                </c:pt>
                <c:pt idx="2298">
                  <c:v>45</c:v>
                </c:pt>
                <c:pt idx="2299">
                  <c:v>45</c:v>
                </c:pt>
                <c:pt idx="2300">
                  <c:v>45</c:v>
                </c:pt>
                <c:pt idx="2301">
                  <c:v>45</c:v>
                </c:pt>
                <c:pt idx="2302">
                  <c:v>45</c:v>
                </c:pt>
                <c:pt idx="2303">
                  <c:v>45</c:v>
                </c:pt>
                <c:pt idx="2304">
                  <c:v>45</c:v>
                </c:pt>
                <c:pt idx="2305">
                  <c:v>45</c:v>
                </c:pt>
                <c:pt idx="2306">
                  <c:v>45</c:v>
                </c:pt>
                <c:pt idx="2307">
                  <c:v>45</c:v>
                </c:pt>
                <c:pt idx="2308">
                  <c:v>45</c:v>
                </c:pt>
                <c:pt idx="2309">
                  <c:v>45</c:v>
                </c:pt>
                <c:pt idx="2310">
                  <c:v>45</c:v>
                </c:pt>
                <c:pt idx="2311">
                  <c:v>45</c:v>
                </c:pt>
                <c:pt idx="2312">
                  <c:v>45</c:v>
                </c:pt>
                <c:pt idx="2313">
                  <c:v>45</c:v>
                </c:pt>
                <c:pt idx="2314">
                  <c:v>45</c:v>
                </c:pt>
                <c:pt idx="2315">
                  <c:v>45</c:v>
                </c:pt>
                <c:pt idx="2316">
                  <c:v>45</c:v>
                </c:pt>
                <c:pt idx="2317">
                  <c:v>45</c:v>
                </c:pt>
                <c:pt idx="2318">
                  <c:v>45</c:v>
                </c:pt>
                <c:pt idx="2319">
                  <c:v>45</c:v>
                </c:pt>
                <c:pt idx="2320">
                  <c:v>45</c:v>
                </c:pt>
                <c:pt idx="2321">
                  <c:v>45</c:v>
                </c:pt>
                <c:pt idx="2322">
                  <c:v>45</c:v>
                </c:pt>
                <c:pt idx="2323">
                  <c:v>45</c:v>
                </c:pt>
                <c:pt idx="2324">
                  <c:v>45</c:v>
                </c:pt>
                <c:pt idx="2325">
                  <c:v>45</c:v>
                </c:pt>
                <c:pt idx="2326">
                  <c:v>45</c:v>
                </c:pt>
                <c:pt idx="2327">
                  <c:v>45</c:v>
                </c:pt>
                <c:pt idx="2328">
                  <c:v>45</c:v>
                </c:pt>
                <c:pt idx="2329">
                  <c:v>45</c:v>
                </c:pt>
                <c:pt idx="2330">
                  <c:v>45</c:v>
                </c:pt>
                <c:pt idx="2331">
                  <c:v>45</c:v>
                </c:pt>
                <c:pt idx="2332">
                  <c:v>45</c:v>
                </c:pt>
                <c:pt idx="2333">
                  <c:v>45</c:v>
                </c:pt>
                <c:pt idx="2334">
                  <c:v>45</c:v>
                </c:pt>
                <c:pt idx="2335">
                  <c:v>45</c:v>
                </c:pt>
                <c:pt idx="2336">
                  <c:v>45</c:v>
                </c:pt>
                <c:pt idx="2337">
                  <c:v>45</c:v>
                </c:pt>
                <c:pt idx="2338">
                  <c:v>45</c:v>
                </c:pt>
                <c:pt idx="2339">
                  <c:v>45</c:v>
                </c:pt>
                <c:pt idx="2340">
                  <c:v>45</c:v>
                </c:pt>
                <c:pt idx="2341">
                  <c:v>45</c:v>
                </c:pt>
                <c:pt idx="2342">
                  <c:v>45</c:v>
                </c:pt>
                <c:pt idx="2343">
                  <c:v>45</c:v>
                </c:pt>
                <c:pt idx="2344">
                  <c:v>45</c:v>
                </c:pt>
                <c:pt idx="2345">
                  <c:v>45</c:v>
                </c:pt>
                <c:pt idx="2346">
                  <c:v>45</c:v>
                </c:pt>
                <c:pt idx="2347">
                  <c:v>45</c:v>
                </c:pt>
                <c:pt idx="2348">
                  <c:v>45</c:v>
                </c:pt>
                <c:pt idx="2349">
                  <c:v>45</c:v>
                </c:pt>
                <c:pt idx="2350">
                  <c:v>45</c:v>
                </c:pt>
                <c:pt idx="2351">
                  <c:v>45</c:v>
                </c:pt>
                <c:pt idx="2352">
                  <c:v>45</c:v>
                </c:pt>
                <c:pt idx="2353">
                  <c:v>45</c:v>
                </c:pt>
                <c:pt idx="2354">
                  <c:v>45</c:v>
                </c:pt>
                <c:pt idx="2355">
                  <c:v>45</c:v>
                </c:pt>
                <c:pt idx="2356">
                  <c:v>45</c:v>
                </c:pt>
                <c:pt idx="2357">
                  <c:v>45</c:v>
                </c:pt>
                <c:pt idx="2358">
                  <c:v>45</c:v>
                </c:pt>
                <c:pt idx="2359">
                  <c:v>45</c:v>
                </c:pt>
                <c:pt idx="2360">
                  <c:v>45</c:v>
                </c:pt>
                <c:pt idx="2361">
                  <c:v>45</c:v>
                </c:pt>
                <c:pt idx="2362">
                  <c:v>45</c:v>
                </c:pt>
                <c:pt idx="2363">
                  <c:v>45</c:v>
                </c:pt>
                <c:pt idx="2364">
                  <c:v>45</c:v>
                </c:pt>
                <c:pt idx="2365">
                  <c:v>45</c:v>
                </c:pt>
                <c:pt idx="2366">
                  <c:v>45</c:v>
                </c:pt>
                <c:pt idx="2367">
                  <c:v>45</c:v>
                </c:pt>
                <c:pt idx="2368">
                  <c:v>45</c:v>
                </c:pt>
                <c:pt idx="2369">
                  <c:v>45</c:v>
                </c:pt>
                <c:pt idx="2370">
                  <c:v>45</c:v>
                </c:pt>
                <c:pt idx="2371">
                  <c:v>45</c:v>
                </c:pt>
                <c:pt idx="2372">
                  <c:v>45</c:v>
                </c:pt>
                <c:pt idx="2373">
                  <c:v>45</c:v>
                </c:pt>
                <c:pt idx="2374">
                  <c:v>45</c:v>
                </c:pt>
                <c:pt idx="2375">
                  <c:v>45</c:v>
                </c:pt>
                <c:pt idx="2376">
                  <c:v>45</c:v>
                </c:pt>
                <c:pt idx="2377">
                  <c:v>45</c:v>
                </c:pt>
                <c:pt idx="2378">
                  <c:v>45</c:v>
                </c:pt>
                <c:pt idx="2379">
                  <c:v>45</c:v>
                </c:pt>
                <c:pt idx="2380">
                  <c:v>45</c:v>
                </c:pt>
                <c:pt idx="2381">
                  <c:v>45</c:v>
                </c:pt>
                <c:pt idx="2382">
                  <c:v>45</c:v>
                </c:pt>
                <c:pt idx="2383">
                  <c:v>45</c:v>
                </c:pt>
                <c:pt idx="2384">
                  <c:v>45</c:v>
                </c:pt>
                <c:pt idx="2385">
                  <c:v>45</c:v>
                </c:pt>
                <c:pt idx="2386">
                  <c:v>45</c:v>
                </c:pt>
                <c:pt idx="2387">
                  <c:v>45</c:v>
                </c:pt>
                <c:pt idx="2388">
                  <c:v>45</c:v>
                </c:pt>
                <c:pt idx="2389">
                  <c:v>45</c:v>
                </c:pt>
                <c:pt idx="2390">
                  <c:v>45</c:v>
                </c:pt>
                <c:pt idx="2391">
                  <c:v>45</c:v>
                </c:pt>
                <c:pt idx="2392">
                  <c:v>45</c:v>
                </c:pt>
                <c:pt idx="2393">
                  <c:v>45</c:v>
                </c:pt>
                <c:pt idx="2394">
                  <c:v>45</c:v>
                </c:pt>
                <c:pt idx="2395">
                  <c:v>45</c:v>
                </c:pt>
                <c:pt idx="2396">
                  <c:v>45</c:v>
                </c:pt>
                <c:pt idx="2397">
                  <c:v>45</c:v>
                </c:pt>
                <c:pt idx="2398">
                  <c:v>45</c:v>
                </c:pt>
                <c:pt idx="2399">
                  <c:v>45</c:v>
                </c:pt>
                <c:pt idx="2400">
                  <c:v>45</c:v>
                </c:pt>
                <c:pt idx="2401">
                  <c:v>45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4517288"/>
        <c:axId val="744516504"/>
      </c:scatterChart>
      <c:valAx>
        <c:axId val="744517288"/>
        <c:scaling>
          <c:orientation val="minMax"/>
          <c:max val="23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516504"/>
        <c:crosses val="autoZero"/>
        <c:crossBetween val="midCat"/>
        <c:majorUnit val="250"/>
      </c:valAx>
      <c:valAx>
        <c:axId val="74451650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5172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805710535780134"/>
          <c:y val="0.71933634969388693"/>
          <c:w val="0.71721887953168839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/>
              <a:t>500N </a:t>
            </a:r>
            <a:r>
              <a:rPr lang="en-US" sz="1600" dirty="0"/>
              <a:t>pre-load</a:t>
            </a:r>
          </a:p>
        </c:rich>
      </c:tx>
      <c:layout>
        <c:manualLayout>
          <c:xMode val="edge"/>
          <c:yMode val="edge"/>
          <c:x val="0.3470832118207446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708769895689221"/>
          <c:y val="0.15555166573566059"/>
          <c:w val="0.85581118608732154"/>
          <c:h val="0.73723023142515354"/>
        </c:manualLayout>
      </c:layout>
      <c:scatterChart>
        <c:scatterStyle val="lineMarker"/>
        <c:varyColors val="0"/>
        <c:ser>
          <c:idx val="0"/>
          <c:order val="0"/>
          <c:tx>
            <c:v>Desired Position (µm)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[Data_500N.xlsx]sheet1!$A$2:$A$3296</c:f>
              <c:numCache>
                <c:formatCode>General</c:formatCode>
                <c:ptCount val="3295"/>
                <c:pt idx="0">
                  <c:v>3.35</c:v>
                </c:pt>
                <c:pt idx="1">
                  <c:v>3.4</c:v>
                </c:pt>
                <c:pt idx="2">
                  <c:v>3.45</c:v>
                </c:pt>
                <c:pt idx="3">
                  <c:v>3.5</c:v>
                </c:pt>
                <c:pt idx="4">
                  <c:v>3.55</c:v>
                </c:pt>
                <c:pt idx="5">
                  <c:v>3.6</c:v>
                </c:pt>
                <c:pt idx="6">
                  <c:v>3.65</c:v>
                </c:pt>
                <c:pt idx="7">
                  <c:v>3.9</c:v>
                </c:pt>
                <c:pt idx="8">
                  <c:v>4.1500000000000004</c:v>
                </c:pt>
                <c:pt idx="9">
                  <c:v>4.8499999999999996</c:v>
                </c:pt>
                <c:pt idx="10">
                  <c:v>5.0999999999999996</c:v>
                </c:pt>
                <c:pt idx="11">
                  <c:v>5.25</c:v>
                </c:pt>
                <c:pt idx="12">
                  <c:v>5.55</c:v>
                </c:pt>
                <c:pt idx="13">
                  <c:v>5.75</c:v>
                </c:pt>
                <c:pt idx="14">
                  <c:v>6.55</c:v>
                </c:pt>
                <c:pt idx="15">
                  <c:v>6.85</c:v>
                </c:pt>
                <c:pt idx="16">
                  <c:v>8.1999999999999993</c:v>
                </c:pt>
                <c:pt idx="17">
                  <c:v>9.0500000000000007</c:v>
                </c:pt>
                <c:pt idx="18">
                  <c:v>10.35</c:v>
                </c:pt>
                <c:pt idx="19">
                  <c:v>11.25</c:v>
                </c:pt>
                <c:pt idx="20">
                  <c:v>12.6</c:v>
                </c:pt>
                <c:pt idx="21">
                  <c:v>13.25</c:v>
                </c:pt>
                <c:pt idx="22">
                  <c:v>14.1</c:v>
                </c:pt>
                <c:pt idx="23">
                  <c:v>14.75</c:v>
                </c:pt>
                <c:pt idx="24">
                  <c:v>15.95</c:v>
                </c:pt>
                <c:pt idx="25">
                  <c:v>16.600000000000001</c:v>
                </c:pt>
                <c:pt idx="26">
                  <c:v>17.45</c:v>
                </c:pt>
                <c:pt idx="27">
                  <c:v>17.7</c:v>
                </c:pt>
                <c:pt idx="28">
                  <c:v>17.95</c:v>
                </c:pt>
                <c:pt idx="29">
                  <c:v>18.2</c:v>
                </c:pt>
                <c:pt idx="30">
                  <c:v>18.850000000000001</c:v>
                </c:pt>
                <c:pt idx="31">
                  <c:v>19.7</c:v>
                </c:pt>
                <c:pt idx="32">
                  <c:v>19.899999999999999</c:v>
                </c:pt>
                <c:pt idx="33">
                  <c:v>20.149999999999999</c:v>
                </c:pt>
                <c:pt idx="34">
                  <c:v>20.399999999999999</c:v>
                </c:pt>
                <c:pt idx="35">
                  <c:v>20.65</c:v>
                </c:pt>
                <c:pt idx="36">
                  <c:v>21.65</c:v>
                </c:pt>
                <c:pt idx="37">
                  <c:v>21.85</c:v>
                </c:pt>
                <c:pt idx="38">
                  <c:v>22.15</c:v>
                </c:pt>
                <c:pt idx="39">
                  <c:v>22.5</c:v>
                </c:pt>
                <c:pt idx="40">
                  <c:v>23.25</c:v>
                </c:pt>
                <c:pt idx="41">
                  <c:v>23.45</c:v>
                </c:pt>
                <c:pt idx="42">
                  <c:v>23.7</c:v>
                </c:pt>
                <c:pt idx="43">
                  <c:v>23.95</c:v>
                </c:pt>
                <c:pt idx="44">
                  <c:v>24.2</c:v>
                </c:pt>
                <c:pt idx="45">
                  <c:v>25</c:v>
                </c:pt>
                <c:pt idx="46">
                  <c:v>25.25</c:v>
                </c:pt>
                <c:pt idx="47">
                  <c:v>25.6</c:v>
                </c:pt>
                <c:pt idx="48">
                  <c:v>25.85</c:v>
                </c:pt>
                <c:pt idx="49">
                  <c:v>26.75</c:v>
                </c:pt>
                <c:pt idx="50">
                  <c:v>27.15</c:v>
                </c:pt>
                <c:pt idx="51">
                  <c:v>27.4</c:v>
                </c:pt>
                <c:pt idx="52">
                  <c:v>27.6</c:v>
                </c:pt>
                <c:pt idx="53">
                  <c:v>28.55</c:v>
                </c:pt>
                <c:pt idx="54">
                  <c:v>28.85</c:v>
                </c:pt>
                <c:pt idx="55">
                  <c:v>29.1</c:v>
                </c:pt>
                <c:pt idx="56">
                  <c:v>29.35</c:v>
                </c:pt>
                <c:pt idx="57">
                  <c:v>30.15</c:v>
                </c:pt>
                <c:pt idx="58">
                  <c:v>30.5</c:v>
                </c:pt>
                <c:pt idx="59">
                  <c:v>30.75</c:v>
                </c:pt>
                <c:pt idx="60">
                  <c:v>31.05</c:v>
                </c:pt>
                <c:pt idx="61">
                  <c:v>31.9</c:v>
                </c:pt>
                <c:pt idx="62">
                  <c:v>32.200000000000003</c:v>
                </c:pt>
                <c:pt idx="63">
                  <c:v>32.450000000000003</c:v>
                </c:pt>
                <c:pt idx="64">
                  <c:v>32.75</c:v>
                </c:pt>
                <c:pt idx="65">
                  <c:v>33.5</c:v>
                </c:pt>
                <c:pt idx="66">
                  <c:v>33.9</c:v>
                </c:pt>
                <c:pt idx="67">
                  <c:v>34.15</c:v>
                </c:pt>
                <c:pt idx="68">
                  <c:v>34.5</c:v>
                </c:pt>
                <c:pt idx="69">
                  <c:v>35.299999999999997</c:v>
                </c:pt>
                <c:pt idx="70">
                  <c:v>35.549999999999997</c:v>
                </c:pt>
                <c:pt idx="71">
                  <c:v>35.799999999999997</c:v>
                </c:pt>
                <c:pt idx="72">
                  <c:v>36.1</c:v>
                </c:pt>
                <c:pt idx="73">
                  <c:v>36.799999999999997</c:v>
                </c:pt>
                <c:pt idx="74">
                  <c:v>37.549999999999997</c:v>
                </c:pt>
                <c:pt idx="75">
                  <c:v>37.85</c:v>
                </c:pt>
                <c:pt idx="76">
                  <c:v>38.15</c:v>
                </c:pt>
                <c:pt idx="77">
                  <c:v>38.450000000000003</c:v>
                </c:pt>
                <c:pt idx="78">
                  <c:v>39.299999999999997</c:v>
                </c:pt>
                <c:pt idx="79">
                  <c:v>39.6</c:v>
                </c:pt>
                <c:pt idx="80">
                  <c:v>39.85</c:v>
                </c:pt>
                <c:pt idx="81">
                  <c:v>40.15</c:v>
                </c:pt>
                <c:pt idx="82">
                  <c:v>40.950000000000003</c:v>
                </c:pt>
                <c:pt idx="83">
                  <c:v>41.25</c:v>
                </c:pt>
                <c:pt idx="84">
                  <c:v>41.55</c:v>
                </c:pt>
                <c:pt idx="85">
                  <c:v>41.8</c:v>
                </c:pt>
                <c:pt idx="86">
                  <c:v>42.75</c:v>
                </c:pt>
                <c:pt idx="87">
                  <c:v>43.05</c:v>
                </c:pt>
                <c:pt idx="88">
                  <c:v>43.35</c:v>
                </c:pt>
                <c:pt idx="89">
                  <c:v>43.6</c:v>
                </c:pt>
                <c:pt idx="90">
                  <c:v>44.4</c:v>
                </c:pt>
                <c:pt idx="91">
                  <c:v>44.65</c:v>
                </c:pt>
                <c:pt idx="92">
                  <c:v>44.95</c:v>
                </c:pt>
                <c:pt idx="93">
                  <c:v>45.35</c:v>
                </c:pt>
                <c:pt idx="94">
                  <c:v>46.4</c:v>
                </c:pt>
                <c:pt idx="95">
                  <c:v>46.8</c:v>
                </c:pt>
                <c:pt idx="96">
                  <c:v>47.2</c:v>
                </c:pt>
                <c:pt idx="97">
                  <c:v>48.05</c:v>
                </c:pt>
                <c:pt idx="98">
                  <c:v>48.3</c:v>
                </c:pt>
                <c:pt idx="99">
                  <c:v>48.55</c:v>
                </c:pt>
                <c:pt idx="100">
                  <c:v>48.8</c:v>
                </c:pt>
                <c:pt idx="101">
                  <c:v>49.45</c:v>
                </c:pt>
                <c:pt idx="102">
                  <c:v>50.15</c:v>
                </c:pt>
                <c:pt idx="103">
                  <c:v>50.35</c:v>
                </c:pt>
                <c:pt idx="104">
                  <c:v>50.6</c:v>
                </c:pt>
                <c:pt idx="105">
                  <c:v>50.8</c:v>
                </c:pt>
                <c:pt idx="106">
                  <c:v>51.05</c:v>
                </c:pt>
                <c:pt idx="107">
                  <c:v>51.75</c:v>
                </c:pt>
                <c:pt idx="108">
                  <c:v>52</c:v>
                </c:pt>
                <c:pt idx="109">
                  <c:v>52.25</c:v>
                </c:pt>
                <c:pt idx="110">
                  <c:v>52.5</c:v>
                </c:pt>
                <c:pt idx="111">
                  <c:v>52.7</c:v>
                </c:pt>
                <c:pt idx="112">
                  <c:v>53.5</c:v>
                </c:pt>
                <c:pt idx="113">
                  <c:v>53.7</c:v>
                </c:pt>
                <c:pt idx="114">
                  <c:v>53.95</c:v>
                </c:pt>
                <c:pt idx="115">
                  <c:v>54.15</c:v>
                </c:pt>
                <c:pt idx="116">
                  <c:v>54.35</c:v>
                </c:pt>
                <c:pt idx="117">
                  <c:v>55.1</c:v>
                </c:pt>
                <c:pt idx="118">
                  <c:v>55.35</c:v>
                </c:pt>
                <c:pt idx="119">
                  <c:v>55.55</c:v>
                </c:pt>
                <c:pt idx="120">
                  <c:v>55.8</c:v>
                </c:pt>
                <c:pt idx="121">
                  <c:v>56.75</c:v>
                </c:pt>
                <c:pt idx="122">
                  <c:v>57.5</c:v>
                </c:pt>
                <c:pt idx="123">
                  <c:v>57.95</c:v>
                </c:pt>
                <c:pt idx="124">
                  <c:v>58.6</c:v>
                </c:pt>
                <c:pt idx="125">
                  <c:v>59</c:v>
                </c:pt>
                <c:pt idx="126">
                  <c:v>59.2</c:v>
                </c:pt>
                <c:pt idx="127">
                  <c:v>59.45</c:v>
                </c:pt>
                <c:pt idx="128">
                  <c:v>60.2</c:v>
                </c:pt>
                <c:pt idx="129">
                  <c:v>61.25</c:v>
                </c:pt>
                <c:pt idx="130">
                  <c:v>61.5</c:v>
                </c:pt>
                <c:pt idx="131">
                  <c:v>61.75</c:v>
                </c:pt>
                <c:pt idx="132">
                  <c:v>61.95</c:v>
                </c:pt>
                <c:pt idx="133">
                  <c:v>62.2</c:v>
                </c:pt>
                <c:pt idx="134">
                  <c:v>63.05</c:v>
                </c:pt>
                <c:pt idx="135">
                  <c:v>63.3</c:v>
                </c:pt>
                <c:pt idx="136">
                  <c:v>63.5</c:v>
                </c:pt>
                <c:pt idx="137">
                  <c:v>63.75</c:v>
                </c:pt>
                <c:pt idx="138">
                  <c:v>63.95</c:v>
                </c:pt>
                <c:pt idx="139">
                  <c:v>64.75</c:v>
                </c:pt>
                <c:pt idx="140">
                  <c:v>64.95</c:v>
                </c:pt>
                <c:pt idx="141">
                  <c:v>65.2</c:v>
                </c:pt>
                <c:pt idx="142">
                  <c:v>65.400000000000006</c:v>
                </c:pt>
                <c:pt idx="143">
                  <c:v>65.650000000000006</c:v>
                </c:pt>
                <c:pt idx="144">
                  <c:v>66.400000000000006</c:v>
                </c:pt>
                <c:pt idx="145">
                  <c:v>66.650000000000006</c:v>
                </c:pt>
                <c:pt idx="146">
                  <c:v>66.900000000000006</c:v>
                </c:pt>
                <c:pt idx="147">
                  <c:v>67.150000000000006</c:v>
                </c:pt>
                <c:pt idx="148">
                  <c:v>67.349999999999994</c:v>
                </c:pt>
                <c:pt idx="149">
                  <c:v>68.099999999999994</c:v>
                </c:pt>
                <c:pt idx="150">
                  <c:v>68.349999999999994</c:v>
                </c:pt>
                <c:pt idx="151">
                  <c:v>68.599999999999994</c:v>
                </c:pt>
                <c:pt idx="152">
                  <c:v>68.8</c:v>
                </c:pt>
                <c:pt idx="153">
                  <c:v>69.05</c:v>
                </c:pt>
                <c:pt idx="154">
                  <c:v>69.75</c:v>
                </c:pt>
                <c:pt idx="155">
                  <c:v>69.95</c:v>
                </c:pt>
                <c:pt idx="156">
                  <c:v>70.2</c:v>
                </c:pt>
                <c:pt idx="157">
                  <c:v>70.45</c:v>
                </c:pt>
                <c:pt idx="158">
                  <c:v>70.650000000000006</c:v>
                </c:pt>
                <c:pt idx="159">
                  <c:v>71.349999999999994</c:v>
                </c:pt>
                <c:pt idx="160">
                  <c:v>71.55</c:v>
                </c:pt>
                <c:pt idx="161">
                  <c:v>71.8</c:v>
                </c:pt>
                <c:pt idx="162">
                  <c:v>72.05</c:v>
                </c:pt>
                <c:pt idx="163">
                  <c:v>72.3</c:v>
                </c:pt>
                <c:pt idx="164">
                  <c:v>73</c:v>
                </c:pt>
                <c:pt idx="165">
                  <c:v>73.25</c:v>
                </c:pt>
                <c:pt idx="166">
                  <c:v>73.45</c:v>
                </c:pt>
                <c:pt idx="167">
                  <c:v>73.650000000000006</c:v>
                </c:pt>
                <c:pt idx="168">
                  <c:v>73.900000000000006</c:v>
                </c:pt>
                <c:pt idx="169">
                  <c:v>74.650000000000006</c:v>
                </c:pt>
                <c:pt idx="170">
                  <c:v>74.849999999999994</c:v>
                </c:pt>
                <c:pt idx="171">
                  <c:v>75.099999999999994</c:v>
                </c:pt>
                <c:pt idx="172">
                  <c:v>75.3</c:v>
                </c:pt>
                <c:pt idx="173">
                  <c:v>75.55</c:v>
                </c:pt>
                <c:pt idx="174">
                  <c:v>76.349999999999994</c:v>
                </c:pt>
                <c:pt idx="175">
                  <c:v>76.599999999999994</c:v>
                </c:pt>
                <c:pt idx="176">
                  <c:v>76.849999999999994</c:v>
                </c:pt>
                <c:pt idx="177">
                  <c:v>77.05</c:v>
                </c:pt>
                <c:pt idx="178">
                  <c:v>77.55</c:v>
                </c:pt>
                <c:pt idx="179">
                  <c:v>78.400000000000006</c:v>
                </c:pt>
                <c:pt idx="180">
                  <c:v>78.650000000000006</c:v>
                </c:pt>
                <c:pt idx="181">
                  <c:v>78.849999999999994</c:v>
                </c:pt>
                <c:pt idx="182">
                  <c:v>79.099999999999994</c:v>
                </c:pt>
                <c:pt idx="183">
                  <c:v>79.8</c:v>
                </c:pt>
                <c:pt idx="184">
                  <c:v>80.599999999999994</c:v>
                </c:pt>
                <c:pt idx="185">
                  <c:v>80.8</c:v>
                </c:pt>
                <c:pt idx="186">
                  <c:v>81</c:v>
                </c:pt>
                <c:pt idx="187">
                  <c:v>81.25</c:v>
                </c:pt>
                <c:pt idx="188">
                  <c:v>81.55</c:v>
                </c:pt>
                <c:pt idx="189">
                  <c:v>82.35</c:v>
                </c:pt>
                <c:pt idx="190">
                  <c:v>82.6</c:v>
                </c:pt>
                <c:pt idx="191">
                  <c:v>82.8</c:v>
                </c:pt>
                <c:pt idx="192">
                  <c:v>83.05</c:v>
                </c:pt>
                <c:pt idx="193">
                  <c:v>83.35</c:v>
                </c:pt>
                <c:pt idx="194">
                  <c:v>84.35</c:v>
                </c:pt>
                <c:pt idx="195">
                  <c:v>84.6</c:v>
                </c:pt>
                <c:pt idx="196">
                  <c:v>84.85</c:v>
                </c:pt>
                <c:pt idx="197">
                  <c:v>85.1</c:v>
                </c:pt>
                <c:pt idx="198">
                  <c:v>85.65</c:v>
                </c:pt>
                <c:pt idx="199">
                  <c:v>86.55</c:v>
                </c:pt>
                <c:pt idx="200">
                  <c:v>86.8</c:v>
                </c:pt>
                <c:pt idx="201">
                  <c:v>87.05</c:v>
                </c:pt>
                <c:pt idx="202">
                  <c:v>87.25</c:v>
                </c:pt>
                <c:pt idx="203">
                  <c:v>87.5</c:v>
                </c:pt>
                <c:pt idx="204">
                  <c:v>88.25</c:v>
                </c:pt>
                <c:pt idx="205">
                  <c:v>88.55</c:v>
                </c:pt>
                <c:pt idx="206">
                  <c:v>88.8</c:v>
                </c:pt>
                <c:pt idx="207">
                  <c:v>89.05</c:v>
                </c:pt>
                <c:pt idx="208">
                  <c:v>90.1</c:v>
                </c:pt>
                <c:pt idx="209">
                  <c:v>90.45</c:v>
                </c:pt>
                <c:pt idx="210">
                  <c:v>90.75</c:v>
                </c:pt>
                <c:pt idx="211">
                  <c:v>90.95</c:v>
                </c:pt>
                <c:pt idx="212">
                  <c:v>91.2</c:v>
                </c:pt>
                <c:pt idx="213">
                  <c:v>91.9</c:v>
                </c:pt>
                <c:pt idx="214">
                  <c:v>92.6</c:v>
                </c:pt>
                <c:pt idx="215">
                  <c:v>92.85</c:v>
                </c:pt>
                <c:pt idx="216">
                  <c:v>93.05</c:v>
                </c:pt>
                <c:pt idx="217">
                  <c:v>93.3</c:v>
                </c:pt>
                <c:pt idx="218">
                  <c:v>93.55</c:v>
                </c:pt>
                <c:pt idx="219">
                  <c:v>94.35</c:v>
                </c:pt>
                <c:pt idx="220">
                  <c:v>94.6</c:v>
                </c:pt>
                <c:pt idx="221">
                  <c:v>94.85</c:v>
                </c:pt>
                <c:pt idx="222">
                  <c:v>95.05</c:v>
                </c:pt>
                <c:pt idx="223">
                  <c:v>95.3</c:v>
                </c:pt>
                <c:pt idx="224">
                  <c:v>96</c:v>
                </c:pt>
                <c:pt idx="225">
                  <c:v>96.2</c:v>
                </c:pt>
                <c:pt idx="226">
                  <c:v>96.45</c:v>
                </c:pt>
                <c:pt idx="227">
                  <c:v>96.7</c:v>
                </c:pt>
                <c:pt idx="228">
                  <c:v>96.95</c:v>
                </c:pt>
                <c:pt idx="229">
                  <c:v>98.1</c:v>
                </c:pt>
                <c:pt idx="230">
                  <c:v>98.35</c:v>
                </c:pt>
                <c:pt idx="231">
                  <c:v>98.6</c:v>
                </c:pt>
                <c:pt idx="232">
                  <c:v>98.85</c:v>
                </c:pt>
                <c:pt idx="233">
                  <c:v>99.55</c:v>
                </c:pt>
                <c:pt idx="234">
                  <c:v>100.3</c:v>
                </c:pt>
                <c:pt idx="235">
                  <c:v>100.55</c:v>
                </c:pt>
                <c:pt idx="236">
                  <c:v>100.8</c:v>
                </c:pt>
                <c:pt idx="237">
                  <c:v>101.05</c:v>
                </c:pt>
                <c:pt idx="238">
                  <c:v>101.7</c:v>
                </c:pt>
                <c:pt idx="239">
                  <c:v>102.45</c:v>
                </c:pt>
                <c:pt idx="240">
                  <c:v>102.7</c:v>
                </c:pt>
                <c:pt idx="241">
                  <c:v>102.95</c:v>
                </c:pt>
                <c:pt idx="242">
                  <c:v>103.2</c:v>
                </c:pt>
                <c:pt idx="243">
                  <c:v>103.65</c:v>
                </c:pt>
                <c:pt idx="244">
                  <c:v>104.55</c:v>
                </c:pt>
                <c:pt idx="245">
                  <c:v>104.8</c:v>
                </c:pt>
                <c:pt idx="246">
                  <c:v>105.1</c:v>
                </c:pt>
                <c:pt idx="247">
                  <c:v>105.35</c:v>
                </c:pt>
                <c:pt idx="248">
                  <c:v>106.35</c:v>
                </c:pt>
                <c:pt idx="249">
                  <c:v>107.15</c:v>
                </c:pt>
                <c:pt idx="250">
                  <c:v>107.95</c:v>
                </c:pt>
                <c:pt idx="251">
                  <c:v>108.7</c:v>
                </c:pt>
                <c:pt idx="252">
                  <c:v>108.95</c:v>
                </c:pt>
                <c:pt idx="253">
                  <c:v>109.2</c:v>
                </c:pt>
                <c:pt idx="254">
                  <c:v>109.4</c:v>
                </c:pt>
                <c:pt idx="255">
                  <c:v>110.05</c:v>
                </c:pt>
                <c:pt idx="256">
                  <c:v>110.75</c:v>
                </c:pt>
                <c:pt idx="257">
                  <c:v>111</c:v>
                </c:pt>
                <c:pt idx="258">
                  <c:v>111.25</c:v>
                </c:pt>
                <c:pt idx="259">
                  <c:v>111.5</c:v>
                </c:pt>
                <c:pt idx="260">
                  <c:v>112.65</c:v>
                </c:pt>
                <c:pt idx="261">
                  <c:v>113.35</c:v>
                </c:pt>
                <c:pt idx="262">
                  <c:v>113.65</c:v>
                </c:pt>
                <c:pt idx="263">
                  <c:v>113.9</c:v>
                </c:pt>
                <c:pt idx="264">
                  <c:v>114.15</c:v>
                </c:pt>
                <c:pt idx="265">
                  <c:v>114.95</c:v>
                </c:pt>
                <c:pt idx="266">
                  <c:v>115.9</c:v>
                </c:pt>
                <c:pt idx="267">
                  <c:v>116.15</c:v>
                </c:pt>
                <c:pt idx="268">
                  <c:v>116.4</c:v>
                </c:pt>
                <c:pt idx="269">
                  <c:v>116.65</c:v>
                </c:pt>
                <c:pt idx="270">
                  <c:v>117.35</c:v>
                </c:pt>
                <c:pt idx="271">
                  <c:v>118.1</c:v>
                </c:pt>
                <c:pt idx="272">
                  <c:v>118.35</c:v>
                </c:pt>
                <c:pt idx="273">
                  <c:v>118.65</c:v>
                </c:pt>
                <c:pt idx="274">
                  <c:v>118.9</c:v>
                </c:pt>
                <c:pt idx="275">
                  <c:v>120.25</c:v>
                </c:pt>
                <c:pt idx="276">
                  <c:v>120.85</c:v>
                </c:pt>
                <c:pt idx="277">
                  <c:v>121.15</c:v>
                </c:pt>
                <c:pt idx="278">
                  <c:v>121.4</c:v>
                </c:pt>
                <c:pt idx="279">
                  <c:v>121.7</c:v>
                </c:pt>
                <c:pt idx="280">
                  <c:v>122.4</c:v>
                </c:pt>
                <c:pt idx="281">
                  <c:v>122.7</c:v>
                </c:pt>
                <c:pt idx="282">
                  <c:v>122.95</c:v>
                </c:pt>
                <c:pt idx="283">
                  <c:v>123.2</c:v>
                </c:pt>
                <c:pt idx="284">
                  <c:v>124.15</c:v>
                </c:pt>
                <c:pt idx="285">
                  <c:v>125</c:v>
                </c:pt>
                <c:pt idx="286">
                  <c:v>125.3</c:v>
                </c:pt>
                <c:pt idx="287">
                  <c:v>125.55</c:v>
                </c:pt>
                <c:pt idx="288">
                  <c:v>125.8</c:v>
                </c:pt>
                <c:pt idx="289">
                  <c:v>126.7</c:v>
                </c:pt>
                <c:pt idx="290">
                  <c:v>127.55</c:v>
                </c:pt>
                <c:pt idx="291">
                  <c:v>128.44999999999999</c:v>
                </c:pt>
                <c:pt idx="292">
                  <c:v>129.85</c:v>
                </c:pt>
                <c:pt idx="293">
                  <c:v>130.15</c:v>
                </c:pt>
                <c:pt idx="294">
                  <c:v>130.9</c:v>
                </c:pt>
                <c:pt idx="295">
                  <c:v>131.15</c:v>
                </c:pt>
                <c:pt idx="296">
                  <c:v>131.4</c:v>
                </c:pt>
                <c:pt idx="297">
                  <c:v>131.65</c:v>
                </c:pt>
                <c:pt idx="298">
                  <c:v>132.4</c:v>
                </c:pt>
                <c:pt idx="299">
                  <c:v>132.65</c:v>
                </c:pt>
                <c:pt idx="300">
                  <c:v>132.9</c:v>
                </c:pt>
                <c:pt idx="301">
                  <c:v>133.15</c:v>
                </c:pt>
                <c:pt idx="302">
                  <c:v>133.6</c:v>
                </c:pt>
                <c:pt idx="303">
                  <c:v>134.05000000000001</c:v>
                </c:pt>
                <c:pt idx="304">
                  <c:v>134.30000000000001</c:v>
                </c:pt>
                <c:pt idx="305">
                  <c:v>134.55000000000001</c:v>
                </c:pt>
                <c:pt idx="306">
                  <c:v>134.80000000000001</c:v>
                </c:pt>
                <c:pt idx="307">
                  <c:v>135</c:v>
                </c:pt>
                <c:pt idx="308">
                  <c:v>135.75</c:v>
                </c:pt>
                <c:pt idx="309">
                  <c:v>136</c:v>
                </c:pt>
                <c:pt idx="310">
                  <c:v>136.25</c:v>
                </c:pt>
                <c:pt idx="311">
                  <c:v>136.6</c:v>
                </c:pt>
                <c:pt idx="312">
                  <c:v>137.25</c:v>
                </c:pt>
                <c:pt idx="313">
                  <c:v>137.5</c:v>
                </c:pt>
                <c:pt idx="314">
                  <c:v>137.75</c:v>
                </c:pt>
                <c:pt idx="315">
                  <c:v>138</c:v>
                </c:pt>
                <c:pt idx="316">
                  <c:v>138.65</c:v>
                </c:pt>
                <c:pt idx="317">
                  <c:v>139.4</c:v>
                </c:pt>
                <c:pt idx="318">
                  <c:v>139.6</c:v>
                </c:pt>
                <c:pt idx="319">
                  <c:v>139.85</c:v>
                </c:pt>
                <c:pt idx="320">
                  <c:v>140.15</c:v>
                </c:pt>
                <c:pt idx="321">
                  <c:v>140.94999999999999</c:v>
                </c:pt>
                <c:pt idx="322">
                  <c:v>141.30000000000001</c:v>
                </c:pt>
                <c:pt idx="323">
                  <c:v>141.80000000000001</c:v>
                </c:pt>
                <c:pt idx="324">
                  <c:v>142.6</c:v>
                </c:pt>
                <c:pt idx="325">
                  <c:v>142.85</c:v>
                </c:pt>
                <c:pt idx="326">
                  <c:v>143.19999999999999</c:v>
                </c:pt>
                <c:pt idx="327">
                  <c:v>143.5</c:v>
                </c:pt>
                <c:pt idx="328">
                  <c:v>144.55000000000001</c:v>
                </c:pt>
                <c:pt idx="329">
                  <c:v>145.35</c:v>
                </c:pt>
                <c:pt idx="330">
                  <c:v>145.65</c:v>
                </c:pt>
                <c:pt idx="331">
                  <c:v>145.94999999999999</c:v>
                </c:pt>
                <c:pt idx="332">
                  <c:v>146.30000000000001</c:v>
                </c:pt>
                <c:pt idx="333">
                  <c:v>147.05000000000001</c:v>
                </c:pt>
                <c:pt idx="334">
                  <c:v>147.30000000000001</c:v>
                </c:pt>
                <c:pt idx="335">
                  <c:v>147.55000000000001</c:v>
                </c:pt>
                <c:pt idx="336">
                  <c:v>147.80000000000001</c:v>
                </c:pt>
                <c:pt idx="337">
                  <c:v>148.35</c:v>
                </c:pt>
                <c:pt idx="338">
                  <c:v>149.19999999999999</c:v>
                </c:pt>
                <c:pt idx="339">
                  <c:v>149.5</c:v>
                </c:pt>
                <c:pt idx="340">
                  <c:v>149.75</c:v>
                </c:pt>
                <c:pt idx="341">
                  <c:v>150</c:v>
                </c:pt>
                <c:pt idx="342">
                  <c:v>150.85</c:v>
                </c:pt>
                <c:pt idx="343">
                  <c:v>151.15</c:v>
                </c:pt>
                <c:pt idx="344">
                  <c:v>151.4</c:v>
                </c:pt>
                <c:pt idx="345">
                  <c:v>151.65</c:v>
                </c:pt>
                <c:pt idx="346">
                  <c:v>152.44999999999999</c:v>
                </c:pt>
                <c:pt idx="347">
                  <c:v>152.69999999999999</c:v>
                </c:pt>
                <c:pt idx="348">
                  <c:v>152.94999999999999</c:v>
                </c:pt>
                <c:pt idx="349">
                  <c:v>153.19999999999999</c:v>
                </c:pt>
                <c:pt idx="350">
                  <c:v>154.05000000000001</c:v>
                </c:pt>
                <c:pt idx="351">
                  <c:v>155.19999999999999</c:v>
                </c:pt>
                <c:pt idx="352">
                  <c:v>155.44999999999999</c:v>
                </c:pt>
                <c:pt idx="353">
                  <c:v>155.69999999999999</c:v>
                </c:pt>
                <c:pt idx="354">
                  <c:v>156.05000000000001</c:v>
                </c:pt>
                <c:pt idx="355">
                  <c:v>156.85</c:v>
                </c:pt>
                <c:pt idx="356">
                  <c:v>157.1</c:v>
                </c:pt>
                <c:pt idx="357">
                  <c:v>157.4</c:v>
                </c:pt>
                <c:pt idx="358">
                  <c:v>157.65</c:v>
                </c:pt>
                <c:pt idx="359">
                  <c:v>158.30000000000001</c:v>
                </c:pt>
                <c:pt idx="360">
                  <c:v>159.30000000000001</c:v>
                </c:pt>
                <c:pt idx="361">
                  <c:v>159.6</c:v>
                </c:pt>
                <c:pt idx="362">
                  <c:v>159.94999999999999</c:v>
                </c:pt>
                <c:pt idx="363">
                  <c:v>160.19999999999999</c:v>
                </c:pt>
                <c:pt idx="364">
                  <c:v>161.1</c:v>
                </c:pt>
                <c:pt idx="365">
                  <c:v>161.5</c:v>
                </c:pt>
                <c:pt idx="366">
                  <c:v>161.80000000000001</c:v>
                </c:pt>
                <c:pt idx="367">
                  <c:v>162.4</c:v>
                </c:pt>
                <c:pt idx="368">
                  <c:v>163.55000000000001</c:v>
                </c:pt>
                <c:pt idx="369">
                  <c:v>163.85</c:v>
                </c:pt>
                <c:pt idx="370">
                  <c:v>164.1</c:v>
                </c:pt>
                <c:pt idx="371">
                  <c:v>164.35</c:v>
                </c:pt>
                <c:pt idx="372">
                  <c:v>165.4</c:v>
                </c:pt>
                <c:pt idx="373">
                  <c:v>165.7</c:v>
                </c:pt>
                <c:pt idx="374">
                  <c:v>166</c:v>
                </c:pt>
                <c:pt idx="375">
                  <c:v>166.6</c:v>
                </c:pt>
                <c:pt idx="376">
                  <c:v>168.05</c:v>
                </c:pt>
                <c:pt idx="377">
                  <c:v>168.5</c:v>
                </c:pt>
                <c:pt idx="378">
                  <c:v>168.8</c:v>
                </c:pt>
                <c:pt idx="379">
                  <c:v>169.6</c:v>
                </c:pt>
                <c:pt idx="380">
                  <c:v>169.9</c:v>
                </c:pt>
                <c:pt idx="381">
                  <c:v>170.2</c:v>
                </c:pt>
                <c:pt idx="382">
                  <c:v>170.5</c:v>
                </c:pt>
                <c:pt idx="383">
                  <c:v>171.2</c:v>
                </c:pt>
                <c:pt idx="384">
                  <c:v>171.45</c:v>
                </c:pt>
                <c:pt idx="385">
                  <c:v>171.75</c:v>
                </c:pt>
                <c:pt idx="386">
                  <c:v>172.05</c:v>
                </c:pt>
                <c:pt idx="387">
                  <c:v>173.1</c:v>
                </c:pt>
                <c:pt idx="388">
                  <c:v>173.85</c:v>
                </c:pt>
                <c:pt idx="389">
                  <c:v>174.9</c:v>
                </c:pt>
                <c:pt idx="390">
                  <c:v>175.2</c:v>
                </c:pt>
                <c:pt idx="391">
                  <c:v>175.5</c:v>
                </c:pt>
                <c:pt idx="392">
                  <c:v>175.8</c:v>
                </c:pt>
                <c:pt idx="393">
                  <c:v>176.65</c:v>
                </c:pt>
                <c:pt idx="394">
                  <c:v>176.95</c:v>
                </c:pt>
                <c:pt idx="395">
                  <c:v>177.25</c:v>
                </c:pt>
                <c:pt idx="396">
                  <c:v>177.55</c:v>
                </c:pt>
                <c:pt idx="397">
                  <c:v>178.6</c:v>
                </c:pt>
                <c:pt idx="398">
                  <c:v>178.9</c:v>
                </c:pt>
                <c:pt idx="399">
                  <c:v>179.15</c:v>
                </c:pt>
                <c:pt idx="400">
                  <c:v>179.45</c:v>
                </c:pt>
                <c:pt idx="401">
                  <c:v>180.3</c:v>
                </c:pt>
                <c:pt idx="402">
                  <c:v>180.6</c:v>
                </c:pt>
                <c:pt idx="403">
                  <c:v>180.85</c:v>
                </c:pt>
                <c:pt idx="404">
                  <c:v>181.15</c:v>
                </c:pt>
                <c:pt idx="405">
                  <c:v>181.95</c:v>
                </c:pt>
                <c:pt idx="406">
                  <c:v>184.25</c:v>
                </c:pt>
                <c:pt idx="407">
                  <c:v>184.9</c:v>
                </c:pt>
                <c:pt idx="408">
                  <c:v>186.2</c:v>
                </c:pt>
                <c:pt idx="409">
                  <c:v>186.75</c:v>
                </c:pt>
                <c:pt idx="410">
                  <c:v>187.05</c:v>
                </c:pt>
                <c:pt idx="411">
                  <c:v>188.2</c:v>
                </c:pt>
                <c:pt idx="412">
                  <c:v>188.55</c:v>
                </c:pt>
                <c:pt idx="413">
                  <c:v>188.9</c:v>
                </c:pt>
                <c:pt idx="414">
                  <c:v>189.5</c:v>
                </c:pt>
                <c:pt idx="415">
                  <c:v>191.5</c:v>
                </c:pt>
                <c:pt idx="416">
                  <c:v>192.5</c:v>
                </c:pt>
                <c:pt idx="417">
                  <c:v>192.8</c:v>
                </c:pt>
                <c:pt idx="418">
                  <c:v>193.2</c:v>
                </c:pt>
                <c:pt idx="419">
                  <c:v>194.2</c:v>
                </c:pt>
                <c:pt idx="420">
                  <c:v>195.25</c:v>
                </c:pt>
                <c:pt idx="421">
                  <c:v>196.2</c:v>
                </c:pt>
                <c:pt idx="422">
                  <c:v>197.8</c:v>
                </c:pt>
                <c:pt idx="423">
                  <c:v>198.3</c:v>
                </c:pt>
                <c:pt idx="424">
                  <c:v>199.8</c:v>
                </c:pt>
                <c:pt idx="425">
                  <c:v>200.95</c:v>
                </c:pt>
                <c:pt idx="426">
                  <c:v>202.75</c:v>
                </c:pt>
                <c:pt idx="427">
                  <c:v>203.25</c:v>
                </c:pt>
                <c:pt idx="428">
                  <c:v>203.6</c:v>
                </c:pt>
                <c:pt idx="429">
                  <c:v>204.6</c:v>
                </c:pt>
                <c:pt idx="430">
                  <c:v>205</c:v>
                </c:pt>
                <c:pt idx="431">
                  <c:v>205.3</c:v>
                </c:pt>
                <c:pt idx="432">
                  <c:v>205.95</c:v>
                </c:pt>
                <c:pt idx="433">
                  <c:v>207.25</c:v>
                </c:pt>
                <c:pt idx="434">
                  <c:v>207.55</c:v>
                </c:pt>
                <c:pt idx="435">
                  <c:v>207.8</c:v>
                </c:pt>
                <c:pt idx="436">
                  <c:v>208.5</c:v>
                </c:pt>
                <c:pt idx="437">
                  <c:v>209.7</c:v>
                </c:pt>
                <c:pt idx="438">
                  <c:v>210</c:v>
                </c:pt>
                <c:pt idx="439">
                  <c:v>210.3</c:v>
                </c:pt>
                <c:pt idx="440">
                  <c:v>210.65</c:v>
                </c:pt>
                <c:pt idx="441">
                  <c:v>212</c:v>
                </c:pt>
                <c:pt idx="442">
                  <c:v>212.35</c:v>
                </c:pt>
                <c:pt idx="443">
                  <c:v>212.65</c:v>
                </c:pt>
                <c:pt idx="444">
                  <c:v>212.95</c:v>
                </c:pt>
                <c:pt idx="445">
                  <c:v>213.85</c:v>
                </c:pt>
                <c:pt idx="446">
                  <c:v>214.15</c:v>
                </c:pt>
                <c:pt idx="447">
                  <c:v>214.7</c:v>
                </c:pt>
                <c:pt idx="448">
                  <c:v>215.6</c:v>
                </c:pt>
                <c:pt idx="449">
                  <c:v>216.35</c:v>
                </c:pt>
                <c:pt idx="450">
                  <c:v>217.35</c:v>
                </c:pt>
                <c:pt idx="451">
                  <c:v>217.75</c:v>
                </c:pt>
                <c:pt idx="452">
                  <c:v>218</c:v>
                </c:pt>
                <c:pt idx="453">
                  <c:v>218.45</c:v>
                </c:pt>
                <c:pt idx="454">
                  <c:v>219.6</c:v>
                </c:pt>
                <c:pt idx="455">
                  <c:v>219.9</c:v>
                </c:pt>
                <c:pt idx="456">
                  <c:v>220.4</c:v>
                </c:pt>
                <c:pt idx="457">
                  <c:v>221.35</c:v>
                </c:pt>
                <c:pt idx="458">
                  <c:v>221.65</c:v>
                </c:pt>
                <c:pt idx="459">
                  <c:v>221.95</c:v>
                </c:pt>
                <c:pt idx="460">
                  <c:v>222.25</c:v>
                </c:pt>
                <c:pt idx="461">
                  <c:v>223.05</c:v>
                </c:pt>
                <c:pt idx="462">
                  <c:v>223.35</c:v>
                </c:pt>
                <c:pt idx="463">
                  <c:v>223.65</c:v>
                </c:pt>
                <c:pt idx="464">
                  <c:v>223.95</c:v>
                </c:pt>
                <c:pt idx="465">
                  <c:v>224.8</c:v>
                </c:pt>
                <c:pt idx="466">
                  <c:v>225.1</c:v>
                </c:pt>
                <c:pt idx="467">
                  <c:v>225.4</c:v>
                </c:pt>
                <c:pt idx="468">
                  <c:v>225.75</c:v>
                </c:pt>
                <c:pt idx="469">
                  <c:v>226.55</c:v>
                </c:pt>
                <c:pt idx="470">
                  <c:v>227</c:v>
                </c:pt>
                <c:pt idx="471">
                  <c:v>227.35</c:v>
                </c:pt>
                <c:pt idx="472">
                  <c:v>228.25</c:v>
                </c:pt>
                <c:pt idx="473">
                  <c:v>229.65</c:v>
                </c:pt>
                <c:pt idx="474">
                  <c:v>229.95</c:v>
                </c:pt>
                <c:pt idx="475">
                  <c:v>230.3</c:v>
                </c:pt>
                <c:pt idx="476">
                  <c:v>230.7</c:v>
                </c:pt>
                <c:pt idx="477">
                  <c:v>231.9</c:v>
                </c:pt>
                <c:pt idx="478">
                  <c:v>232.2</c:v>
                </c:pt>
                <c:pt idx="479">
                  <c:v>232.5</c:v>
                </c:pt>
                <c:pt idx="480">
                  <c:v>232.8</c:v>
                </c:pt>
                <c:pt idx="481">
                  <c:v>233.6</c:v>
                </c:pt>
                <c:pt idx="482">
                  <c:v>233.9</c:v>
                </c:pt>
                <c:pt idx="483">
                  <c:v>234.25</c:v>
                </c:pt>
                <c:pt idx="484">
                  <c:v>235.25</c:v>
                </c:pt>
                <c:pt idx="485">
                  <c:v>235.55</c:v>
                </c:pt>
                <c:pt idx="486">
                  <c:v>235.85</c:v>
                </c:pt>
                <c:pt idx="487">
                  <c:v>236.15</c:v>
                </c:pt>
                <c:pt idx="488">
                  <c:v>237.05</c:v>
                </c:pt>
                <c:pt idx="489">
                  <c:v>237.4</c:v>
                </c:pt>
                <c:pt idx="490">
                  <c:v>237.65</c:v>
                </c:pt>
                <c:pt idx="491">
                  <c:v>237.95</c:v>
                </c:pt>
                <c:pt idx="492">
                  <c:v>238.8</c:v>
                </c:pt>
                <c:pt idx="493">
                  <c:v>239.15</c:v>
                </c:pt>
                <c:pt idx="494">
                  <c:v>239.55</c:v>
                </c:pt>
                <c:pt idx="495">
                  <c:v>240.5</c:v>
                </c:pt>
                <c:pt idx="496">
                  <c:v>241.45</c:v>
                </c:pt>
                <c:pt idx="497">
                  <c:v>242.7</c:v>
                </c:pt>
                <c:pt idx="498">
                  <c:v>243</c:v>
                </c:pt>
                <c:pt idx="499">
                  <c:v>243.3</c:v>
                </c:pt>
                <c:pt idx="500">
                  <c:v>244.05</c:v>
                </c:pt>
                <c:pt idx="501">
                  <c:v>245</c:v>
                </c:pt>
                <c:pt idx="502">
                  <c:v>245.3</c:v>
                </c:pt>
                <c:pt idx="503">
                  <c:v>245.6</c:v>
                </c:pt>
                <c:pt idx="504">
                  <c:v>245.95</c:v>
                </c:pt>
                <c:pt idx="505">
                  <c:v>246.8</c:v>
                </c:pt>
                <c:pt idx="506">
                  <c:v>247.1</c:v>
                </c:pt>
                <c:pt idx="507">
                  <c:v>247.5</c:v>
                </c:pt>
                <c:pt idx="508">
                  <c:v>249.4</c:v>
                </c:pt>
                <c:pt idx="509">
                  <c:v>250.05</c:v>
                </c:pt>
                <c:pt idx="510">
                  <c:v>251.1</c:v>
                </c:pt>
                <c:pt idx="511">
                  <c:v>251.45</c:v>
                </c:pt>
                <c:pt idx="512">
                  <c:v>251.8</c:v>
                </c:pt>
                <c:pt idx="513">
                  <c:v>252.15</c:v>
                </c:pt>
                <c:pt idx="514">
                  <c:v>253.55</c:v>
                </c:pt>
                <c:pt idx="515">
                  <c:v>254.05</c:v>
                </c:pt>
                <c:pt idx="516">
                  <c:v>254.5</c:v>
                </c:pt>
                <c:pt idx="517">
                  <c:v>255.65</c:v>
                </c:pt>
                <c:pt idx="518">
                  <c:v>256.05</c:v>
                </c:pt>
                <c:pt idx="519">
                  <c:v>256.39999999999998</c:v>
                </c:pt>
                <c:pt idx="520">
                  <c:v>257.55</c:v>
                </c:pt>
                <c:pt idx="521">
                  <c:v>257.95</c:v>
                </c:pt>
                <c:pt idx="522">
                  <c:v>259.25</c:v>
                </c:pt>
                <c:pt idx="523">
                  <c:v>259.64999999999998</c:v>
                </c:pt>
                <c:pt idx="524">
                  <c:v>260.55</c:v>
                </c:pt>
                <c:pt idx="525">
                  <c:v>261.2</c:v>
                </c:pt>
                <c:pt idx="526">
                  <c:v>261.64999999999998</c:v>
                </c:pt>
                <c:pt idx="527">
                  <c:v>261.95</c:v>
                </c:pt>
                <c:pt idx="528">
                  <c:v>263</c:v>
                </c:pt>
                <c:pt idx="529">
                  <c:v>263.89999999999998</c:v>
                </c:pt>
                <c:pt idx="530">
                  <c:v>265.05</c:v>
                </c:pt>
                <c:pt idx="531">
                  <c:v>265.64999999999998</c:v>
                </c:pt>
                <c:pt idx="532">
                  <c:v>266.7</c:v>
                </c:pt>
                <c:pt idx="533">
                  <c:v>267.05</c:v>
                </c:pt>
                <c:pt idx="534">
                  <c:v>267.35000000000002</c:v>
                </c:pt>
                <c:pt idx="535">
                  <c:v>267.7</c:v>
                </c:pt>
                <c:pt idx="536">
                  <c:v>269.05</c:v>
                </c:pt>
                <c:pt idx="537">
                  <c:v>269.35000000000002</c:v>
                </c:pt>
                <c:pt idx="538">
                  <c:v>269.8</c:v>
                </c:pt>
                <c:pt idx="539">
                  <c:v>270.64999999999998</c:v>
                </c:pt>
                <c:pt idx="540">
                  <c:v>271</c:v>
                </c:pt>
                <c:pt idx="541">
                  <c:v>271.3</c:v>
                </c:pt>
                <c:pt idx="542">
                  <c:v>271.89999999999998</c:v>
                </c:pt>
                <c:pt idx="543">
                  <c:v>273.05</c:v>
                </c:pt>
                <c:pt idx="544">
                  <c:v>273.39999999999998</c:v>
                </c:pt>
                <c:pt idx="545">
                  <c:v>273.8</c:v>
                </c:pt>
                <c:pt idx="546">
                  <c:v>274.8</c:v>
                </c:pt>
                <c:pt idx="547">
                  <c:v>275.14999999999998</c:v>
                </c:pt>
                <c:pt idx="548">
                  <c:v>275.45</c:v>
                </c:pt>
                <c:pt idx="549">
                  <c:v>276.14999999999998</c:v>
                </c:pt>
                <c:pt idx="550">
                  <c:v>277.25</c:v>
                </c:pt>
                <c:pt idx="551">
                  <c:v>277.60000000000002</c:v>
                </c:pt>
                <c:pt idx="552">
                  <c:v>278.10000000000002</c:v>
                </c:pt>
                <c:pt idx="553">
                  <c:v>278.95</c:v>
                </c:pt>
                <c:pt idx="554">
                  <c:v>279.3</c:v>
                </c:pt>
                <c:pt idx="555">
                  <c:v>279.64999999999998</c:v>
                </c:pt>
                <c:pt idx="556">
                  <c:v>280.7</c:v>
                </c:pt>
                <c:pt idx="557">
                  <c:v>281.05</c:v>
                </c:pt>
                <c:pt idx="558">
                  <c:v>281.39999999999998</c:v>
                </c:pt>
                <c:pt idx="559">
                  <c:v>282.39999999999998</c:v>
                </c:pt>
                <c:pt idx="560">
                  <c:v>282.7</c:v>
                </c:pt>
                <c:pt idx="561">
                  <c:v>283</c:v>
                </c:pt>
                <c:pt idx="562">
                  <c:v>283.3</c:v>
                </c:pt>
                <c:pt idx="563">
                  <c:v>284.25</c:v>
                </c:pt>
                <c:pt idx="564">
                  <c:v>284.60000000000002</c:v>
                </c:pt>
                <c:pt idx="565">
                  <c:v>284.95</c:v>
                </c:pt>
                <c:pt idx="566">
                  <c:v>285.85000000000002</c:v>
                </c:pt>
                <c:pt idx="567">
                  <c:v>287.14999999999998</c:v>
                </c:pt>
                <c:pt idx="568">
                  <c:v>287.5</c:v>
                </c:pt>
                <c:pt idx="569">
                  <c:v>287.8</c:v>
                </c:pt>
                <c:pt idx="570">
                  <c:v>288.60000000000002</c:v>
                </c:pt>
                <c:pt idx="571">
                  <c:v>289.89999999999998</c:v>
                </c:pt>
                <c:pt idx="572">
                  <c:v>290.25</c:v>
                </c:pt>
                <c:pt idx="573">
                  <c:v>290.60000000000002</c:v>
                </c:pt>
                <c:pt idx="574">
                  <c:v>291.35000000000002</c:v>
                </c:pt>
                <c:pt idx="575">
                  <c:v>292.60000000000002</c:v>
                </c:pt>
                <c:pt idx="576">
                  <c:v>292.95</c:v>
                </c:pt>
                <c:pt idx="577">
                  <c:v>293.3</c:v>
                </c:pt>
                <c:pt idx="578">
                  <c:v>294.25</c:v>
                </c:pt>
                <c:pt idx="579">
                  <c:v>294.60000000000002</c:v>
                </c:pt>
                <c:pt idx="580">
                  <c:v>294.95</c:v>
                </c:pt>
                <c:pt idx="581">
                  <c:v>295.95</c:v>
                </c:pt>
                <c:pt idx="582">
                  <c:v>296.3</c:v>
                </c:pt>
                <c:pt idx="583">
                  <c:v>296.64999999999998</c:v>
                </c:pt>
                <c:pt idx="584">
                  <c:v>297.8</c:v>
                </c:pt>
                <c:pt idx="585">
                  <c:v>298.25</c:v>
                </c:pt>
                <c:pt idx="586">
                  <c:v>298.7</c:v>
                </c:pt>
                <c:pt idx="587">
                  <c:v>299.95</c:v>
                </c:pt>
                <c:pt idx="588">
                  <c:v>300.5</c:v>
                </c:pt>
                <c:pt idx="589">
                  <c:v>301.10000000000002</c:v>
                </c:pt>
                <c:pt idx="590">
                  <c:v>302.39999999999998</c:v>
                </c:pt>
                <c:pt idx="591">
                  <c:v>302.75</c:v>
                </c:pt>
                <c:pt idx="592">
                  <c:v>303.14999999999998</c:v>
                </c:pt>
                <c:pt idx="593">
                  <c:v>304</c:v>
                </c:pt>
                <c:pt idx="594">
                  <c:v>304.35000000000002</c:v>
                </c:pt>
                <c:pt idx="595">
                  <c:v>304.75</c:v>
                </c:pt>
                <c:pt idx="596">
                  <c:v>305.75</c:v>
                </c:pt>
                <c:pt idx="597">
                  <c:v>306.60000000000002</c:v>
                </c:pt>
                <c:pt idx="598">
                  <c:v>307.5</c:v>
                </c:pt>
                <c:pt idx="599">
                  <c:v>308.14999999999998</c:v>
                </c:pt>
                <c:pt idx="600">
                  <c:v>309.45</c:v>
                </c:pt>
                <c:pt idx="601">
                  <c:v>310.14999999999998</c:v>
                </c:pt>
                <c:pt idx="602">
                  <c:v>311.14999999999998</c:v>
                </c:pt>
                <c:pt idx="603">
                  <c:v>311.7</c:v>
                </c:pt>
                <c:pt idx="604">
                  <c:v>312.14999999999998</c:v>
                </c:pt>
                <c:pt idx="605">
                  <c:v>313.45</c:v>
                </c:pt>
                <c:pt idx="606">
                  <c:v>313.8</c:v>
                </c:pt>
                <c:pt idx="607">
                  <c:v>314.14999999999998</c:v>
                </c:pt>
                <c:pt idx="608">
                  <c:v>315.05</c:v>
                </c:pt>
                <c:pt idx="609">
                  <c:v>315.60000000000002</c:v>
                </c:pt>
                <c:pt idx="610">
                  <c:v>316.55</c:v>
                </c:pt>
                <c:pt idx="611">
                  <c:v>316.95</c:v>
                </c:pt>
                <c:pt idx="612">
                  <c:v>317.39999999999998</c:v>
                </c:pt>
                <c:pt idx="613">
                  <c:v>318.5</c:v>
                </c:pt>
                <c:pt idx="614">
                  <c:v>319</c:v>
                </c:pt>
                <c:pt idx="615">
                  <c:v>319.5</c:v>
                </c:pt>
                <c:pt idx="616">
                  <c:v>320.7</c:v>
                </c:pt>
                <c:pt idx="617">
                  <c:v>321.05</c:v>
                </c:pt>
                <c:pt idx="618">
                  <c:v>321.39999999999998</c:v>
                </c:pt>
                <c:pt idx="619">
                  <c:v>321.8</c:v>
                </c:pt>
                <c:pt idx="620">
                  <c:v>323</c:v>
                </c:pt>
                <c:pt idx="621">
                  <c:v>323.35000000000002</c:v>
                </c:pt>
                <c:pt idx="622">
                  <c:v>323.7</c:v>
                </c:pt>
                <c:pt idx="623">
                  <c:v>324.64999999999998</c:v>
                </c:pt>
                <c:pt idx="624">
                  <c:v>325.55</c:v>
                </c:pt>
                <c:pt idx="625">
                  <c:v>325.89999999999998</c:v>
                </c:pt>
                <c:pt idx="626">
                  <c:v>326.25</c:v>
                </c:pt>
                <c:pt idx="627">
                  <c:v>327.10000000000002</c:v>
                </c:pt>
                <c:pt idx="628">
                  <c:v>328.45</c:v>
                </c:pt>
                <c:pt idx="629">
                  <c:v>328.8</c:v>
                </c:pt>
                <c:pt idx="630">
                  <c:v>329.3</c:v>
                </c:pt>
                <c:pt idx="631">
                  <c:v>330.2</c:v>
                </c:pt>
                <c:pt idx="632">
                  <c:v>330.5</c:v>
                </c:pt>
                <c:pt idx="633">
                  <c:v>330.85</c:v>
                </c:pt>
                <c:pt idx="634">
                  <c:v>331.85</c:v>
                </c:pt>
                <c:pt idx="635">
                  <c:v>332.35</c:v>
                </c:pt>
                <c:pt idx="636">
                  <c:v>332.7</c:v>
                </c:pt>
                <c:pt idx="637">
                  <c:v>333.55</c:v>
                </c:pt>
                <c:pt idx="638">
                  <c:v>333.9</c:v>
                </c:pt>
                <c:pt idx="639">
                  <c:v>334.25</c:v>
                </c:pt>
                <c:pt idx="640">
                  <c:v>335.25</c:v>
                </c:pt>
                <c:pt idx="641">
                  <c:v>335.8</c:v>
                </c:pt>
                <c:pt idx="642">
                  <c:v>336.15</c:v>
                </c:pt>
                <c:pt idx="643">
                  <c:v>337</c:v>
                </c:pt>
                <c:pt idx="644">
                  <c:v>337.85</c:v>
                </c:pt>
                <c:pt idx="645">
                  <c:v>338.2</c:v>
                </c:pt>
                <c:pt idx="646">
                  <c:v>338.5</c:v>
                </c:pt>
                <c:pt idx="647">
                  <c:v>339.35</c:v>
                </c:pt>
                <c:pt idx="648">
                  <c:v>340.3</c:v>
                </c:pt>
                <c:pt idx="649">
                  <c:v>340.85</c:v>
                </c:pt>
                <c:pt idx="650">
                  <c:v>341.2</c:v>
                </c:pt>
                <c:pt idx="651">
                  <c:v>342.15</c:v>
                </c:pt>
                <c:pt idx="652">
                  <c:v>342.45</c:v>
                </c:pt>
                <c:pt idx="653">
                  <c:v>342.8</c:v>
                </c:pt>
                <c:pt idx="654">
                  <c:v>344.05</c:v>
                </c:pt>
                <c:pt idx="655">
                  <c:v>345.2</c:v>
                </c:pt>
                <c:pt idx="656">
                  <c:v>345.7</c:v>
                </c:pt>
                <c:pt idx="657">
                  <c:v>346.05</c:v>
                </c:pt>
                <c:pt idx="658">
                  <c:v>346.85</c:v>
                </c:pt>
                <c:pt idx="659">
                  <c:v>347.8</c:v>
                </c:pt>
                <c:pt idx="660">
                  <c:v>349.35</c:v>
                </c:pt>
                <c:pt idx="661">
                  <c:v>349.7</c:v>
                </c:pt>
                <c:pt idx="662">
                  <c:v>350.1</c:v>
                </c:pt>
                <c:pt idx="663">
                  <c:v>350.95</c:v>
                </c:pt>
                <c:pt idx="664">
                  <c:v>351.3</c:v>
                </c:pt>
                <c:pt idx="665">
                  <c:v>351.7</c:v>
                </c:pt>
                <c:pt idx="666">
                  <c:v>352.65</c:v>
                </c:pt>
                <c:pt idx="667">
                  <c:v>353.2</c:v>
                </c:pt>
                <c:pt idx="668">
                  <c:v>353.65</c:v>
                </c:pt>
                <c:pt idx="669">
                  <c:v>354.45</c:v>
                </c:pt>
                <c:pt idx="670">
                  <c:v>354.8</c:v>
                </c:pt>
                <c:pt idx="671">
                  <c:v>355.15</c:v>
                </c:pt>
                <c:pt idx="672">
                  <c:v>355.9</c:v>
                </c:pt>
                <c:pt idx="673">
                  <c:v>356.85</c:v>
                </c:pt>
                <c:pt idx="674">
                  <c:v>357.2</c:v>
                </c:pt>
                <c:pt idx="675">
                  <c:v>358.25</c:v>
                </c:pt>
                <c:pt idx="676">
                  <c:v>358.6</c:v>
                </c:pt>
                <c:pt idx="677">
                  <c:v>359.05</c:v>
                </c:pt>
                <c:pt idx="678">
                  <c:v>359.9</c:v>
                </c:pt>
                <c:pt idx="679">
                  <c:v>360.3</c:v>
                </c:pt>
                <c:pt idx="680">
                  <c:v>360.8</c:v>
                </c:pt>
                <c:pt idx="681">
                  <c:v>361.75</c:v>
                </c:pt>
                <c:pt idx="682">
                  <c:v>362.2</c:v>
                </c:pt>
                <c:pt idx="683">
                  <c:v>362.6</c:v>
                </c:pt>
                <c:pt idx="684">
                  <c:v>363.45</c:v>
                </c:pt>
                <c:pt idx="685">
                  <c:v>363.8</c:v>
                </c:pt>
                <c:pt idx="686">
                  <c:v>364.15</c:v>
                </c:pt>
                <c:pt idx="687">
                  <c:v>365.2</c:v>
                </c:pt>
                <c:pt idx="688">
                  <c:v>365.6</c:v>
                </c:pt>
                <c:pt idx="689">
                  <c:v>366</c:v>
                </c:pt>
                <c:pt idx="690">
                  <c:v>366.85</c:v>
                </c:pt>
                <c:pt idx="691">
                  <c:v>367.8</c:v>
                </c:pt>
                <c:pt idx="692">
                  <c:v>368.15</c:v>
                </c:pt>
                <c:pt idx="693">
                  <c:v>368.5</c:v>
                </c:pt>
                <c:pt idx="694">
                  <c:v>369.4</c:v>
                </c:pt>
                <c:pt idx="695">
                  <c:v>369.85</c:v>
                </c:pt>
                <c:pt idx="696">
                  <c:v>370.2</c:v>
                </c:pt>
                <c:pt idx="697">
                  <c:v>371.25</c:v>
                </c:pt>
                <c:pt idx="698">
                  <c:v>371.6</c:v>
                </c:pt>
                <c:pt idx="699">
                  <c:v>371.95</c:v>
                </c:pt>
                <c:pt idx="700">
                  <c:v>372.85</c:v>
                </c:pt>
                <c:pt idx="701">
                  <c:v>373.25</c:v>
                </c:pt>
                <c:pt idx="702">
                  <c:v>373.65</c:v>
                </c:pt>
                <c:pt idx="703">
                  <c:v>374.6</c:v>
                </c:pt>
                <c:pt idx="704">
                  <c:v>375.2</c:v>
                </c:pt>
                <c:pt idx="705">
                  <c:v>376.25</c:v>
                </c:pt>
                <c:pt idx="706">
                  <c:v>376.95</c:v>
                </c:pt>
                <c:pt idx="707">
                  <c:v>378</c:v>
                </c:pt>
                <c:pt idx="708">
                  <c:v>378.45</c:v>
                </c:pt>
                <c:pt idx="709">
                  <c:v>378.8</c:v>
                </c:pt>
                <c:pt idx="710">
                  <c:v>379.7</c:v>
                </c:pt>
                <c:pt idx="711">
                  <c:v>380.05</c:v>
                </c:pt>
                <c:pt idx="712">
                  <c:v>380.4</c:v>
                </c:pt>
                <c:pt idx="713">
                  <c:v>381.45</c:v>
                </c:pt>
                <c:pt idx="714">
                  <c:v>381.8</c:v>
                </c:pt>
                <c:pt idx="715">
                  <c:v>382.2</c:v>
                </c:pt>
                <c:pt idx="716">
                  <c:v>383.1</c:v>
                </c:pt>
                <c:pt idx="717">
                  <c:v>383.45</c:v>
                </c:pt>
                <c:pt idx="718">
                  <c:v>383.8</c:v>
                </c:pt>
                <c:pt idx="719">
                  <c:v>384.85</c:v>
                </c:pt>
                <c:pt idx="720">
                  <c:v>385.25</c:v>
                </c:pt>
                <c:pt idx="721">
                  <c:v>385.6</c:v>
                </c:pt>
                <c:pt idx="722">
                  <c:v>386.6</c:v>
                </c:pt>
                <c:pt idx="723">
                  <c:v>387</c:v>
                </c:pt>
                <c:pt idx="724">
                  <c:v>387.35</c:v>
                </c:pt>
                <c:pt idx="725">
                  <c:v>388.5</c:v>
                </c:pt>
                <c:pt idx="726">
                  <c:v>389</c:v>
                </c:pt>
                <c:pt idx="727">
                  <c:v>389.35</c:v>
                </c:pt>
                <c:pt idx="728">
                  <c:v>390.4</c:v>
                </c:pt>
                <c:pt idx="729">
                  <c:v>390.75</c:v>
                </c:pt>
                <c:pt idx="730">
                  <c:v>391.25</c:v>
                </c:pt>
                <c:pt idx="731">
                  <c:v>392.05</c:v>
                </c:pt>
                <c:pt idx="732">
                  <c:v>392.45</c:v>
                </c:pt>
                <c:pt idx="733">
                  <c:v>392.85</c:v>
                </c:pt>
                <c:pt idx="734">
                  <c:v>393.9</c:v>
                </c:pt>
                <c:pt idx="735">
                  <c:v>394.4</c:v>
                </c:pt>
                <c:pt idx="736">
                  <c:v>394.8</c:v>
                </c:pt>
                <c:pt idx="737">
                  <c:v>395.7</c:v>
                </c:pt>
                <c:pt idx="738">
                  <c:v>396.35</c:v>
                </c:pt>
                <c:pt idx="739">
                  <c:v>397.5</c:v>
                </c:pt>
                <c:pt idx="740">
                  <c:v>398.05</c:v>
                </c:pt>
                <c:pt idx="741">
                  <c:v>399.15</c:v>
                </c:pt>
                <c:pt idx="742">
                  <c:v>399.5</c:v>
                </c:pt>
                <c:pt idx="743">
                  <c:v>399.9</c:v>
                </c:pt>
                <c:pt idx="744">
                  <c:v>400.75</c:v>
                </c:pt>
                <c:pt idx="745">
                  <c:v>401.15</c:v>
                </c:pt>
                <c:pt idx="746">
                  <c:v>401.5</c:v>
                </c:pt>
                <c:pt idx="747">
                  <c:v>402.4</c:v>
                </c:pt>
                <c:pt idx="748">
                  <c:v>402.8</c:v>
                </c:pt>
                <c:pt idx="749">
                  <c:v>403.15</c:v>
                </c:pt>
                <c:pt idx="750">
                  <c:v>404.1</c:v>
                </c:pt>
                <c:pt idx="751">
                  <c:v>404.55</c:v>
                </c:pt>
                <c:pt idx="752">
                  <c:v>404.95</c:v>
                </c:pt>
                <c:pt idx="753">
                  <c:v>405.75</c:v>
                </c:pt>
                <c:pt idx="754">
                  <c:v>406.2</c:v>
                </c:pt>
                <c:pt idx="755">
                  <c:v>406.65</c:v>
                </c:pt>
                <c:pt idx="756">
                  <c:v>407.75</c:v>
                </c:pt>
                <c:pt idx="757">
                  <c:v>408.35</c:v>
                </c:pt>
                <c:pt idx="758">
                  <c:v>409.35</c:v>
                </c:pt>
                <c:pt idx="759">
                  <c:v>410.7</c:v>
                </c:pt>
                <c:pt idx="760">
                  <c:v>411.05</c:v>
                </c:pt>
                <c:pt idx="761">
                  <c:v>411.7</c:v>
                </c:pt>
                <c:pt idx="762">
                  <c:v>413.1</c:v>
                </c:pt>
                <c:pt idx="763">
                  <c:v>413.5</c:v>
                </c:pt>
                <c:pt idx="764">
                  <c:v>414.45</c:v>
                </c:pt>
                <c:pt idx="765">
                  <c:v>414.85</c:v>
                </c:pt>
                <c:pt idx="766">
                  <c:v>415.25</c:v>
                </c:pt>
                <c:pt idx="767">
                  <c:v>416.3</c:v>
                </c:pt>
                <c:pt idx="768">
                  <c:v>416.7</c:v>
                </c:pt>
                <c:pt idx="769">
                  <c:v>417.1</c:v>
                </c:pt>
                <c:pt idx="770">
                  <c:v>418.5</c:v>
                </c:pt>
                <c:pt idx="771">
                  <c:v>418.85</c:v>
                </c:pt>
                <c:pt idx="772">
                  <c:v>419.45</c:v>
                </c:pt>
                <c:pt idx="773">
                  <c:v>420.5</c:v>
                </c:pt>
                <c:pt idx="774">
                  <c:v>420.9</c:v>
                </c:pt>
                <c:pt idx="775">
                  <c:v>421.5</c:v>
                </c:pt>
                <c:pt idx="776">
                  <c:v>422.45</c:v>
                </c:pt>
                <c:pt idx="777">
                  <c:v>422.85</c:v>
                </c:pt>
                <c:pt idx="778">
                  <c:v>423.25</c:v>
                </c:pt>
                <c:pt idx="779">
                  <c:v>424.4</c:v>
                </c:pt>
                <c:pt idx="780">
                  <c:v>424.8</c:v>
                </c:pt>
                <c:pt idx="781">
                  <c:v>425.25</c:v>
                </c:pt>
                <c:pt idx="782">
                  <c:v>426.3</c:v>
                </c:pt>
                <c:pt idx="783">
                  <c:v>426.75</c:v>
                </c:pt>
                <c:pt idx="784">
                  <c:v>427.2</c:v>
                </c:pt>
                <c:pt idx="785">
                  <c:v>428.2</c:v>
                </c:pt>
                <c:pt idx="786">
                  <c:v>429.45</c:v>
                </c:pt>
                <c:pt idx="787">
                  <c:v>429.85</c:v>
                </c:pt>
                <c:pt idx="788">
                  <c:v>430.25</c:v>
                </c:pt>
                <c:pt idx="789">
                  <c:v>431.15</c:v>
                </c:pt>
                <c:pt idx="790">
                  <c:v>431.6</c:v>
                </c:pt>
                <c:pt idx="791">
                  <c:v>432</c:v>
                </c:pt>
                <c:pt idx="792">
                  <c:v>433.1</c:v>
                </c:pt>
                <c:pt idx="793">
                  <c:v>433.5</c:v>
                </c:pt>
                <c:pt idx="794">
                  <c:v>433.9</c:v>
                </c:pt>
                <c:pt idx="795">
                  <c:v>434.85</c:v>
                </c:pt>
                <c:pt idx="796">
                  <c:v>435.25</c:v>
                </c:pt>
                <c:pt idx="797">
                  <c:v>435.65</c:v>
                </c:pt>
                <c:pt idx="798">
                  <c:v>436.7</c:v>
                </c:pt>
                <c:pt idx="799">
                  <c:v>437.05</c:v>
                </c:pt>
                <c:pt idx="800">
                  <c:v>437.45</c:v>
                </c:pt>
                <c:pt idx="801">
                  <c:v>438.7</c:v>
                </c:pt>
                <c:pt idx="802">
                  <c:v>439.1</c:v>
                </c:pt>
                <c:pt idx="803">
                  <c:v>440.15</c:v>
                </c:pt>
                <c:pt idx="804">
                  <c:v>440.5</c:v>
                </c:pt>
                <c:pt idx="805">
                  <c:v>440.9</c:v>
                </c:pt>
                <c:pt idx="806">
                  <c:v>441.9</c:v>
                </c:pt>
                <c:pt idx="807">
                  <c:v>442.25</c:v>
                </c:pt>
                <c:pt idx="808">
                  <c:v>442.65</c:v>
                </c:pt>
                <c:pt idx="809">
                  <c:v>443.85</c:v>
                </c:pt>
                <c:pt idx="810">
                  <c:v>444.2</c:v>
                </c:pt>
                <c:pt idx="811">
                  <c:v>444.65</c:v>
                </c:pt>
                <c:pt idx="812">
                  <c:v>445.65</c:v>
                </c:pt>
                <c:pt idx="813">
                  <c:v>446.1</c:v>
                </c:pt>
                <c:pt idx="814">
                  <c:v>446.45</c:v>
                </c:pt>
                <c:pt idx="815">
                  <c:v>447.6</c:v>
                </c:pt>
                <c:pt idx="816">
                  <c:v>448.2</c:v>
                </c:pt>
                <c:pt idx="817">
                  <c:v>449.25</c:v>
                </c:pt>
                <c:pt idx="818">
                  <c:v>450.4</c:v>
                </c:pt>
                <c:pt idx="819">
                  <c:v>450.8</c:v>
                </c:pt>
                <c:pt idx="820">
                  <c:v>451.25</c:v>
                </c:pt>
                <c:pt idx="821">
                  <c:v>452.15</c:v>
                </c:pt>
                <c:pt idx="822">
                  <c:v>452.6</c:v>
                </c:pt>
                <c:pt idx="823">
                  <c:v>453.05</c:v>
                </c:pt>
                <c:pt idx="824">
                  <c:v>453.95</c:v>
                </c:pt>
                <c:pt idx="825">
                  <c:v>454.4</c:v>
                </c:pt>
                <c:pt idx="826">
                  <c:v>454.8</c:v>
                </c:pt>
                <c:pt idx="827">
                  <c:v>455.8</c:v>
                </c:pt>
                <c:pt idx="828">
                  <c:v>456.2</c:v>
                </c:pt>
                <c:pt idx="829">
                  <c:v>456.6</c:v>
                </c:pt>
                <c:pt idx="830">
                  <c:v>457.55</c:v>
                </c:pt>
                <c:pt idx="831">
                  <c:v>458.05</c:v>
                </c:pt>
                <c:pt idx="832">
                  <c:v>458.5</c:v>
                </c:pt>
                <c:pt idx="833">
                  <c:v>459.85</c:v>
                </c:pt>
                <c:pt idx="834">
                  <c:v>460.3</c:v>
                </c:pt>
                <c:pt idx="835">
                  <c:v>460.7</c:v>
                </c:pt>
                <c:pt idx="836">
                  <c:v>461.7</c:v>
                </c:pt>
                <c:pt idx="837">
                  <c:v>462.25</c:v>
                </c:pt>
                <c:pt idx="838">
                  <c:v>462.65</c:v>
                </c:pt>
                <c:pt idx="839">
                  <c:v>463.75</c:v>
                </c:pt>
                <c:pt idx="840">
                  <c:v>464.15</c:v>
                </c:pt>
                <c:pt idx="841">
                  <c:v>464.55</c:v>
                </c:pt>
                <c:pt idx="842">
                  <c:v>465.55</c:v>
                </c:pt>
                <c:pt idx="843">
                  <c:v>466</c:v>
                </c:pt>
                <c:pt idx="844">
                  <c:v>466.5</c:v>
                </c:pt>
                <c:pt idx="845">
                  <c:v>467.9</c:v>
                </c:pt>
                <c:pt idx="846">
                  <c:v>468.3</c:v>
                </c:pt>
                <c:pt idx="847">
                  <c:v>468.75</c:v>
                </c:pt>
                <c:pt idx="848">
                  <c:v>469.65</c:v>
                </c:pt>
                <c:pt idx="849">
                  <c:v>470.05</c:v>
                </c:pt>
                <c:pt idx="850">
                  <c:v>470.4</c:v>
                </c:pt>
                <c:pt idx="851">
                  <c:v>471.5</c:v>
                </c:pt>
                <c:pt idx="852">
                  <c:v>471.9</c:v>
                </c:pt>
                <c:pt idx="853">
                  <c:v>472.3</c:v>
                </c:pt>
                <c:pt idx="854">
                  <c:v>473.25</c:v>
                </c:pt>
                <c:pt idx="855">
                  <c:v>473.7</c:v>
                </c:pt>
                <c:pt idx="856">
                  <c:v>474.6</c:v>
                </c:pt>
                <c:pt idx="857">
                  <c:v>475.4</c:v>
                </c:pt>
                <c:pt idx="858">
                  <c:v>476</c:v>
                </c:pt>
                <c:pt idx="859">
                  <c:v>477.15</c:v>
                </c:pt>
                <c:pt idx="860">
                  <c:v>478.15</c:v>
                </c:pt>
                <c:pt idx="861">
                  <c:v>478.8</c:v>
                </c:pt>
                <c:pt idx="862">
                  <c:v>479.8</c:v>
                </c:pt>
                <c:pt idx="863">
                  <c:v>480.25</c:v>
                </c:pt>
                <c:pt idx="864">
                  <c:v>481</c:v>
                </c:pt>
                <c:pt idx="865">
                  <c:v>482.35</c:v>
                </c:pt>
                <c:pt idx="866">
                  <c:v>482.8</c:v>
                </c:pt>
                <c:pt idx="867">
                  <c:v>483.2</c:v>
                </c:pt>
                <c:pt idx="868">
                  <c:v>484.2</c:v>
                </c:pt>
                <c:pt idx="869">
                  <c:v>484.6</c:v>
                </c:pt>
                <c:pt idx="870">
                  <c:v>485.05</c:v>
                </c:pt>
                <c:pt idx="871">
                  <c:v>486</c:v>
                </c:pt>
                <c:pt idx="872">
                  <c:v>486.7</c:v>
                </c:pt>
                <c:pt idx="873">
                  <c:v>487.95</c:v>
                </c:pt>
                <c:pt idx="874">
                  <c:v>488.4</c:v>
                </c:pt>
                <c:pt idx="875">
                  <c:v>489.6</c:v>
                </c:pt>
                <c:pt idx="876">
                  <c:v>490.05</c:v>
                </c:pt>
                <c:pt idx="877">
                  <c:v>491</c:v>
                </c:pt>
                <c:pt idx="878">
                  <c:v>492.05</c:v>
                </c:pt>
                <c:pt idx="879">
                  <c:v>492.75</c:v>
                </c:pt>
                <c:pt idx="880">
                  <c:v>493.8</c:v>
                </c:pt>
                <c:pt idx="881">
                  <c:v>494.35</c:v>
                </c:pt>
                <c:pt idx="882">
                  <c:v>495.45</c:v>
                </c:pt>
                <c:pt idx="883">
                  <c:v>495.9</c:v>
                </c:pt>
                <c:pt idx="884">
                  <c:v>496.35</c:v>
                </c:pt>
                <c:pt idx="885">
                  <c:v>497.65</c:v>
                </c:pt>
                <c:pt idx="886">
                  <c:v>498.1</c:v>
                </c:pt>
                <c:pt idx="887">
                  <c:v>498.8</c:v>
                </c:pt>
                <c:pt idx="888">
                  <c:v>500.15</c:v>
                </c:pt>
                <c:pt idx="889">
                  <c:v>500.55</c:v>
                </c:pt>
                <c:pt idx="890">
                  <c:v>500.95</c:v>
                </c:pt>
                <c:pt idx="891">
                  <c:v>502.2</c:v>
                </c:pt>
                <c:pt idx="892">
                  <c:v>502.7</c:v>
                </c:pt>
                <c:pt idx="893">
                  <c:v>503.1</c:v>
                </c:pt>
                <c:pt idx="894">
                  <c:v>504.1</c:v>
                </c:pt>
                <c:pt idx="895">
                  <c:v>504.55</c:v>
                </c:pt>
                <c:pt idx="896">
                  <c:v>505</c:v>
                </c:pt>
                <c:pt idx="897">
                  <c:v>506.1</c:v>
                </c:pt>
                <c:pt idx="898">
                  <c:v>506.75</c:v>
                </c:pt>
                <c:pt idx="899">
                  <c:v>507.8</c:v>
                </c:pt>
                <c:pt idx="900">
                  <c:v>508.25</c:v>
                </c:pt>
                <c:pt idx="901">
                  <c:v>508.65</c:v>
                </c:pt>
                <c:pt idx="902">
                  <c:v>509.75</c:v>
                </c:pt>
                <c:pt idx="903">
                  <c:v>510.25</c:v>
                </c:pt>
                <c:pt idx="904">
                  <c:v>510.7</c:v>
                </c:pt>
                <c:pt idx="905">
                  <c:v>512.04999999999995</c:v>
                </c:pt>
                <c:pt idx="906">
                  <c:v>512.54999999999995</c:v>
                </c:pt>
                <c:pt idx="907">
                  <c:v>512.95000000000005</c:v>
                </c:pt>
                <c:pt idx="908">
                  <c:v>514.15</c:v>
                </c:pt>
                <c:pt idx="909">
                  <c:v>514.6</c:v>
                </c:pt>
                <c:pt idx="910">
                  <c:v>515.4</c:v>
                </c:pt>
                <c:pt idx="911">
                  <c:v>516.54999999999995</c:v>
                </c:pt>
                <c:pt idx="912">
                  <c:v>516.95000000000005</c:v>
                </c:pt>
                <c:pt idx="913">
                  <c:v>518.95000000000005</c:v>
                </c:pt>
                <c:pt idx="914">
                  <c:v>519.45000000000005</c:v>
                </c:pt>
                <c:pt idx="915">
                  <c:v>520.65</c:v>
                </c:pt>
                <c:pt idx="916">
                  <c:v>521.04999999999995</c:v>
                </c:pt>
                <c:pt idx="917">
                  <c:v>522.20000000000005</c:v>
                </c:pt>
                <c:pt idx="918">
                  <c:v>522.79999999999995</c:v>
                </c:pt>
                <c:pt idx="919">
                  <c:v>524.1</c:v>
                </c:pt>
                <c:pt idx="920">
                  <c:v>524.70000000000005</c:v>
                </c:pt>
                <c:pt idx="921">
                  <c:v>525.95000000000005</c:v>
                </c:pt>
                <c:pt idx="922">
                  <c:v>526.54999999999995</c:v>
                </c:pt>
                <c:pt idx="923">
                  <c:v>527.25</c:v>
                </c:pt>
                <c:pt idx="924">
                  <c:v>528.85</c:v>
                </c:pt>
                <c:pt idx="925">
                  <c:v>529.25</c:v>
                </c:pt>
                <c:pt idx="926">
                  <c:v>530.25</c:v>
                </c:pt>
                <c:pt idx="927">
                  <c:v>531.29999999999995</c:v>
                </c:pt>
                <c:pt idx="928">
                  <c:v>532.04999999999995</c:v>
                </c:pt>
                <c:pt idx="929">
                  <c:v>533.35</c:v>
                </c:pt>
                <c:pt idx="930">
                  <c:v>533.79999999999995</c:v>
                </c:pt>
                <c:pt idx="931">
                  <c:v>535.45000000000005</c:v>
                </c:pt>
                <c:pt idx="932">
                  <c:v>535.9</c:v>
                </c:pt>
                <c:pt idx="933">
                  <c:v>536.29999999999995</c:v>
                </c:pt>
                <c:pt idx="934">
                  <c:v>538.29999999999995</c:v>
                </c:pt>
                <c:pt idx="935">
                  <c:v>538.79999999999995</c:v>
                </c:pt>
                <c:pt idx="936">
                  <c:v>539.20000000000005</c:v>
                </c:pt>
                <c:pt idx="937">
                  <c:v>541.20000000000005</c:v>
                </c:pt>
                <c:pt idx="938">
                  <c:v>541.65</c:v>
                </c:pt>
                <c:pt idx="939">
                  <c:v>543.1</c:v>
                </c:pt>
                <c:pt idx="940">
                  <c:v>543.79999999999995</c:v>
                </c:pt>
                <c:pt idx="941">
                  <c:v>545.54999999999995</c:v>
                </c:pt>
                <c:pt idx="942">
                  <c:v>548.65</c:v>
                </c:pt>
                <c:pt idx="943">
                  <c:v>551</c:v>
                </c:pt>
                <c:pt idx="944">
                  <c:v>552.70000000000005</c:v>
                </c:pt>
                <c:pt idx="945">
                  <c:v>554.15</c:v>
                </c:pt>
                <c:pt idx="946">
                  <c:v>554.70000000000005</c:v>
                </c:pt>
                <c:pt idx="947">
                  <c:v>555.5</c:v>
                </c:pt>
                <c:pt idx="948">
                  <c:v>556.79999999999995</c:v>
                </c:pt>
                <c:pt idx="949">
                  <c:v>558.25</c:v>
                </c:pt>
                <c:pt idx="950">
                  <c:v>559.6</c:v>
                </c:pt>
                <c:pt idx="951">
                  <c:v>560.20000000000005</c:v>
                </c:pt>
                <c:pt idx="952">
                  <c:v>561.54999999999995</c:v>
                </c:pt>
                <c:pt idx="953">
                  <c:v>562</c:v>
                </c:pt>
                <c:pt idx="954">
                  <c:v>562.65</c:v>
                </c:pt>
                <c:pt idx="955">
                  <c:v>563.9</c:v>
                </c:pt>
                <c:pt idx="956">
                  <c:v>564.4</c:v>
                </c:pt>
                <c:pt idx="957">
                  <c:v>564.85</c:v>
                </c:pt>
                <c:pt idx="958">
                  <c:v>566.29999999999995</c:v>
                </c:pt>
                <c:pt idx="959">
                  <c:v>566.9</c:v>
                </c:pt>
                <c:pt idx="960">
                  <c:v>568</c:v>
                </c:pt>
                <c:pt idx="961">
                  <c:v>568.45000000000005</c:v>
                </c:pt>
                <c:pt idx="962">
                  <c:v>569.1</c:v>
                </c:pt>
                <c:pt idx="963">
                  <c:v>570.35</c:v>
                </c:pt>
                <c:pt idx="964">
                  <c:v>570.85</c:v>
                </c:pt>
                <c:pt idx="965">
                  <c:v>571.70000000000005</c:v>
                </c:pt>
                <c:pt idx="966">
                  <c:v>572.4</c:v>
                </c:pt>
                <c:pt idx="967">
                  <c:v>573.35</c:v>
                </c:pt>
                <c:pt idx="968">
                  <c:v>574.4</c:v>
                </c:pt>
                <c:pt idx="969">
                  <c:v>574.85</c:v>
                </c:pt>
                <c:pt idx="970">
                  <c:v>575.35</c:v>
                </c:pt>
                <c:pt idx="971">
                  <c:v>576.29999999999995</c:v>
                </c:pt>
                <c:pt idx="972">
                  <c:v>576.79999999999995</c:v>
                </c:pt>
                <c:pt idx="973">
                  <c:v>577.35</c:v>
                </c:pt>
                <c:pt idx="974">
                  <c:v>578.6</c:v>
                </c:pt>
                <c:pt idx="975">
                  <c:v>579.1</c:v>
                </c:pt>
                <c:pt idx="976">
                  <c:v>579.6</c:v>
                </c:pt>
                <c:pt idx="977">
                  <c:v>580.75</c:v>
                </c:pt>
                <c:pt idx="978">
                  <c:v>581.75</c:v>
                </c:pt>
                <c:pt idx="979">
                  <c:v>582.25</c:v>
                </c:pt>
                <c:pt idx="980">
                  <c:v>582.75</c:v>
                </c:pt>
                <c:pt idx="981">
                  <c:v>583.75</c:v>
                </c:pt>
                <c:pt idx="982">
                  <c:v>584.25</c:v>
                </c:pt>
                <c:pt idx="983">
                  <c:v>584.70000000000005</c:v>
                </c:pt>
                <c:pt idx="984">
                  <c:v>585.9</c:v>
                </c:pt>
                <c:pt idx="985">
                  <c:v>586.4</c:v>
                </c:pt>
                <c:pt idx="986">
                  <c:v>587.25</c:v>
                </c:pt>
                <c:pt idx="987">
                  <c:v>588.35</c:v>
                </c:pt>
                <c:pt idx="988">
                  <c:v>588.85</c:v>
                </c:pt>
                <c:pt idx="989">
                  <c:v>589.29999999999995</c:v>
                </c:pt>
                <c:pt idx="990">
                  <c:v>590.29999999999995</c:v>
                </c:pt>
                <c:pt idx="991">
                  <c:v>590.79999999999995</c:v>
                </c:pt>
                <c:pt idx="992">
                  <c:v>591.35</c:v>
                </c:pt>
                <c:pt idx="993">
                  <c:v>592.4</c:v>
                </c:pt>
                <c:pt idx="994">
                  <c:v>593.1</c:v>
                </c:pt>
                <c:pt idx="995">
                  <c:v>593.79999999999995</c:v>
                </c:pt>
                <c:pt idx="996">
                  <c:v>594.85</c:v>
                </c:pt>
                <c:pt idx="997">
                  <c:v>595.35</c:v>
                </c:pt>
                <c:pt idx="998">
                  <c:v>596.1</c:v>
                </c:pt>
                <c:pt idx="999">
                  <c:v>597.20000000000005</c:v>
                </c:pt>
                <c:pt idx="1000">
                  <c:v>597.70000000000005</c:v>
                </c:pt>
                <c:pt idx="1001">
                  <c:v>598.15</c:v>
                </c:pt>
                <c:pt idx="1002">
                  <c:v>599.20000000000005</c:v>
                </c:pt>
                <c:pt idx="1003">
                  <c:v>599.65</c:v>
                </c:pt>
                <c:pt idx="1004">
                  <c:v>600.20000000000005</c:v>
                </c:pt>
                <c:pt idx="1005">
                  <c:v>601.04999999999995</c:v>
                </c:pt>
                <c:pt idx="1006">
                  <c:v>601.54999999999995</c:v>
                </c:pt>
                <c:pt idx="1007">
                  <c:v>602</c:v>
                </c:pt>
                <c:pt idx="1008">
                  <c:v>602.9</c:v>
                </c:pt>
                <c:pt idx="1009">
                  <c:v>603.4</c:v>
                </c:pt>
                <c:pt idx="1010">
                  <c:v>604.35</c:v>
                </c:pt>
                <c:pt idx="1011">
                  <c:v>605.35</c:v>
                </c:pt>
                <c:pt idx="1012">
                  <c:v>605.9</c:v>
                </c:pt>
                <c:pt idx="1013">
                  <c:v>606.85</c:v>
                </c:pt>
                <c:pt idx="1014">
                  <c:v>607.79999999999995</c:v>
                </c:pt>
                <c:pt idx="1015">
                  <c:v>608.25</c:v>
                </c:pt>
                <c:pt idx="1016">
                  <c:v>608.75</c:v>
                </c:pt>
                <c:pt idx="1017">
                  <c:v>609.75</c:v>
                </c:pt>
                <c:pt idx="1018">
                  <c:v>610.20000000000005</c:v>
                </c:pt>
                <c:pt idx="1019">
                  <c:v>610.70000000000005</c:v>
                </c:pt>
                <c:pt idx="1020">
                  <c:v>611.9</c:v>
                </c:pt>
                <c:pt idx="1021">
                  <c:v>612.5</c:v>
                </c:pt>
                <c:pt idx="1022">
                  <c:v>613.5</c:v>
                </c:pt>
                <c:pt idx="1023">
                  <c:v>614</c:v>
                </c:pt>
                <c:pt idx="1024">
                  <c:v>614.45000000000005</c:v>
                </c:pt>
                <c:pt idx="1025">
                  <c:v>615.45000000000005</c:v>
                </c:pt>
                <c:pt idx="1026">
                  <c:v>615.9</c:v>
                </c:pt>
                <c:pt idx="1027">
                  <c:v>616.45000000000005</c:v>
                </c:pt>
                <c:pt idx="1028">
                  <c:v>617.70000000000005</c:v>
                </c:pt>
                <c:pt idx="1029">
                  <c:v>618.20000000000005</c:v>
                </c:pt>
                <c:pt idx="1030">
                  <c:v>619.15</c:v>
                </c:pt>
                <c:pt idx="1031">
                  <c:v>619.70000000000005</c:v>
                </c:pt>
                <c:pt idx="1032">
                  <c:v>620.25</c:v>
                </c:pt>
                <c:pt idx="1033">
                  <c:v>621.45000000000005</c:v>
                </c:pt>
                <c:pt idx="1034">
                  <c:v>621.95000000000005</c:v>
                </c:pt>
                <c:pt idx="1035">
                  <c:v>622.54999999999995</c:v>
                </c:pt>
                <c:pt idx="1036">
                  <c:v>623.79999999999995</c:v>
                </c:pt>
                <c:pt idx="1037">
                  <c:v>624.4</c:v>
                </c:pt>
                <c:pt idx="1038">
                  <c:v>625.20000000000005</c:v>
                </c:pt>
                <c:pt idx="1039">
                  <c:v>625.85</c:v>
                </c:pt>
                <c:pt idx="1040">
                  <c:v>626.85</c:v>
                </c:pt>
                <c:pt idx="1041">
                  <c:v>627.4</c:v>
                </c:pt>
                <c:pt idx="1042">
                  <c:v>628</c:v>
                </c:pt>
                <c:pt idx="1043">
                  <c:v>629.20000000000005</c:v>
                </c:pt>
                <c:pt idx="1044">
                  <c:v>629.75</c:v>
                </c:pt>
                <c:pt idx="1045">
                  <c:v>630.65</c:v>
                </c:pt>
                <c:pt idx="1046">
                  <c:v>631.65</c:v>
                </c:pt>
                <c:pt idx="1047">
                  <c:v>632.1</c:v>
                </c:pt>
                <c:pt idx="1048">
                  <c:v>632.65</c:v>
                </c:pt>
                <c:pt idx="1049">
                  <c:v>634</c:v>
                </c:pt>
                <c:pt idx="1050">
                  <c:v>634.45000000000005</c:v>
                </c:pt>
                <c:pt idx="1051">
                  <c:v>635.4</c:v>
                </c:pt>
                <c:pt idx="1052">
                  <c:v>636.4</c:v>
                </c:pt>
                <c:pt idx="1053">
                  <c:v>636.95000000000005</c:v>
                </c:pt>
                <c:pt idx="1054">
                  <c:v>637.45000000000005</c:v>
                </c:pt>
                <c:pt idx="1055">
                  <c:v>638.79999999999995</c:v>
                </c:pt>
                <c:pt idx="1056">
                  <c:v>639.35</c:v>
                </c:pt>
                <c:pt idx="1057">
                  <c:v>640.5</c:v>
                </c:pt>
                <c:pt idx="1058">
                  <c:v>641.65</c:v>
                </c:pt>
                <c:pt idx="1059">
                  <c:v>642.20000000000005</c:v>
                </c:pt>
                <c:pt idx="1060">
                  <c:v>642.85</c:v>
                </c:pt>
                <c:pt idx="1061">
                  <c:v>643.65</c:v>
                </c:pt>
                <c:pt idx="1062">
                  <c:v>644.9</c:v>
                </c:pt>
                <c:pt idx="1063">
                  <c:v>645.4</c:v>
                </c:pt>
                <c:pt idx="1064">
                  <c:v>646</c:v>
                </c:pt>
                <c:pt idx="1065">
                  <c:v>646.9</c:v>
                </c:pt>
                <c:pt idx="1066">
                  <c:v>647.9</c:v>
                </c:pt>
                <c:pt idx="1067">
                  <c:v>649</c:v>
                </c:pt>
                <c:pt idx="1068">
                  <c:v>649.54999999999995</c:v>
                </c:pt>
                <c:pt idx="1069">
                  <c:v>650.25</c:v>
                </c:pt>
                <c:pt idx="1070">
                  <c:v>651.45000000000005</c:v>
                </c:pt>
                <c:pt idx="1071">
                  <c:v>651.95000000000005</c:v>
                </c:pt>
                <c:pt idx="1072">
                  <c:v>652.5</c:v>
                </c:pt>
                <c:pt idx="1073">
                  <c:v>653.6</c:v>
                </c:pt>
                <c:pt idx="1074">
                  <c:v>654.20000000000005</c:v>
                </c:pt>
                <c:pt idx="1075">
                  <c:v>655.04999999999995</c:v>
                </c:pt>
                <c:pt idx="1076">
                  <c:v>656.35</c:v>
                </c:pt>
                <c:pt idx="1077">
                  <c:v>656.8</c:v>
                </c:pt>
                <c:pt idx="1078">
                  <c:v>657.4</c:v>
                </c:pt>
                <c:pt idx="1079">
                  <c:v>658.6</c:v>
                </c:pt>
                <c:pt idx="1080">
                  <c:v>659.05</c:v>
                </c:pt>
                <c:pt idx="1081">
                  <c:v>659.55</c:v>
                </c:pt>
                <c:pt idx="1082">
                  <c:v>660.35</c:v>
                </c:pt>
                <c:pt idx="1083">
                  <c:v>660.85</c:v>
                </c:pt>
                <c:pt idx="1084">
                  <c:v>661.3</c:v>
                </c:pt>
                <c:pt idx="1085">
                  <c:v>662.2</c:v>
                </c:pt>
                <c:pt idx="1086">
                  <c:v>662.7</c:v>
                </c:pt>
                <c:pt idx="1087">
                  <c:v>663.15</c:v>
                </c:pt>
                <c:pt idx="1088">
                  <c:v>664</c:v>
                </c:pt>
                <c:pt idx="1089">
                  <c:v>664.5</c:v>
                </c:pt>
                <c:pt idx="1090">
                  <c:v>665</c:v>
                </c:pt>
                <c:pt idx="1091">
                  <c:v>666.25</c:v>
                </c:pt>
                <c:pt idx="1092">
                  <c:v>666.8</c:v>
                </c:pt>
                <c:pt idx="1093">
                  <c:v>667.65</c:v>
                </c:pt>
                <c:pt idx="1094">
                  <c:v>668.8</c:v>
                </c:pt>
                <c:pt idx="1095">
                  <c:v>669.25</c:v>
                </c:pt>
                <c:pt idx="1096">
                  <c:v>670.15</c:v>
                </c:pt>
                <c:pt idx="1097">
                  <c:v>671.2</c:v>
                </c:pt>
                <c:pt idx="1098">
                  <c:v>671.8</c:v>
                </c:pt>
                <c:pt idx="1099">
                  <c:v>672.6</c:v>
                </c:pt>
                <c:pt idx="1100">
                  <c:v>673.75</c:v>
                </c:pt>
                <c:pt idx="1101">
                  <c:v>674.25</c:v>
                </c:pt>
                <c:pt idx="1102">
                  <c:v>675.05</c:v>
                </c:pt>
                <c:pt idx="1103">
                  <c:v>676.25</c:v>
                </c:pt>
                <c:pt idx="1104">
                  <c:v>676.75</c:v>
                </c:pt>
                <c:pt idx="1105">
                  <c:v>677.5</c:v>
                </c:pt>
                <c:pt idx="1106">
                  <c:v>678.25</c:v>
                </c:pt>
                <c:pt idx="1107">
                  <c:v>679.45</c:v>
                </c:pt>
                <c:pt idx="1108">
                  <c:v>680</c:v>
                </c:pt>
                <c:pt idx="1109">
                  <c:v>680.95</c:v>
                </c:pt>
                <c:pt idx="1110">
                  <c:v>682.35</c:v>
                </c:pt>
                <c:pt idx="1111">
                  <c:v>682.85</c:v>
                </c:pt>
                <c:pt idx="1112">
                  <c:v>683.35</c:v>
                </c:pt>
                <c:pt idx="1113">
                  <c:v>684.35</c:v>
                </c:pt>
                <c:pt idx="1114">
                  <c:v>684.8</c:v>
                </c:pt>
                <c:pt idx="1115">
                  <c:v>685.35</c:v>
                </c:pt>
                <c:pt idx="1116">
                  <c:v>686.55</c:v>
                </c:pt>
                <c:pt idx="1117">
                  <c:v>687.25</c:v>
                </c:pt>
                <c:pt idx="1118">
                  <c:v>687.95</c:v>
                </c:pt>
                <c:pt idx="1119">
                  <c:v>688.8</c:v>
                </c:pt>
                <c:pt idx="1120">
                  <c:v>689.65</c:v>
                </c:pt>
                <c:pt idx="1121">
                  <c:v>690.15</c:v>
                </c:pt>
                <c:pt idx="1122">
                  <c:v>691</c:v>
                </c:pt>
                <c:pt idx="1123">
                  <c:v>692.15</c:v>
                </c:pt>
                <c:pt idx="1124">
                  <c:v>692.65</c:v>
                </c:pt>
                <c:pt idx="1125">
                  <c:v>693.95</c:v>
                </c:pt>
                <c:pt idx="1126">
                  <c:v>694.95</c:v>
                </c:pt>
                <c:pt idx="1127">
                  <c:v>695.4</c:v>
                </c:pt>
                <c:pt idx="1128">
                  <c:v>696</c:v>
                </c:pt>
                <c:pt idx="1129">
                  <c:v>697.25</c:v>
                </c:pt>
                <c:pt idx="1130">
                  <c:v>697.85</c:v>
                </c:pt>
                <c:pt idx="1131">
                  <c:v>698.85</c:v>
                </c:pt>
                <c:pt idx="1132">
                  <c:v>699.4</c:v>
                </c:pt>
                <c:pt idx="1133">
                  <c:v>700.2</c:v>
                </c:pt>
                <c:pt idx="1134">
                  <c:v>701.1</c:v>
                </c:pt>
                <c:pt idx="1135">
                  <c:v>701.7</c:v>
                </c:pt>
                <c:pt idx="1136">
                  <c:v>702.7</c:v>
                </c:pt>
                <c:pt idx="1137">
                  <c:v>703.25</c:v>
                </c:pt>
                <c:pt idx="1138">
                  <c:v>703.85</c:v>
                </c:pt>
                <c:pt idx="1139">
                  <c:v>705.15</c:v>
                </c:pt>
                <c:pt idx="1140">
                  <c:v>705.65</c:v>
                </c:pt>
                <c:pt idx="1141">
                  <c:v>706.45</c:v>
                </c:pt>
                <c:pt idx="1142">
                  <c:v>707.55</c:v>
                </c:pt>
                <c:pt idx="1143">
                  <c:v>708.05</c:v>
                </c:pt>
                <c:pt idx="1144">
                  <c:v>708.85</c:v>
                </c:pt>
                <c:pt idx="1145">
                  <c:v>709.95</c:v>
                </c:pt>
                <c:pt idx="1146">
                  <c:v>710.6</c:v>
                </c:pt>
                <c:pt idx="1147">
                  <c:v>711.4</c:v>
                </c:pt>
                <c:pt idx="1148">
                  <c:v>712.55</c:v>
                </c:pt>
                <c:pt idx="1149">
                  <c:v>713.05</c:v>
                </c:pt>
                <c:pt idx="1150">
                  <c:v>713.65</c:v>
                </c:pt>
                <c:pt idx="1151">
                  <c:v>714.8</c:v>
                </c:pt>
                <c:pt idx="1152">
                  <c:v>715.35</c:v>
                </c:pt>
                <c:pt idx="1153">
                  <c:v>716.05</c:v>
                </c:pt>
                <c:pt idx="1154">
                  <c:v>717.1</c:v>
                </c:pt>
                <c:pt idx="1155">
                  <c:v>717.6</c:v>
                </c:pt>
                <c:pt idx="1156">
                  <c:v>718.2</c:v>
                </c:pt>
                <c:pt idx="1157">
                  <c:v>719.25</c:v>
                </c:pt>
                <c:pt idx="1158">
                  <c:v>720.05</c:v>
                </c:pt>
                <c:pt idx="1159">
                  <c:v>720.95</c:v>
                </c:pt>
                <c:pt idx="1160">
                  <c:v>721.5</c:v>
                </c:pt>
                <c:pt idx="1161">
                  <c:v>722.6</c:v>
                </c:pt>
                <c:pt idx="1162">
                  <c:v>723.05</c:v>
                </c:pt>
                <c:pt idx="1163">
                  <c:v>724.05</c:v>
                </c:pt>
                <c:pt idx="1164">
                  <c:v>725.05</c:v>
                </c:pt>
                <c:pt idx="1165">
                  <c:v>725.6</c:v>
                </c:pt>
                <c:pt idx="1166">
                  <c:v>726.4</c:v>
                </c:pt>
                <c:pt idx="1167">
                  <c:v>727.5</c:v>
                </c:pt>
                <c:pt idx="1168">
                  <c:v>728</c:v>
                </c:pt>
                <c:pt idx="1169">
                  <c:v>729.4</c:v>
                </c:pt>
                <c:pt idx="1170">
                  <c:v>729.95</c:v>
                </c:pt>
                <c:pt idx="1171">
                  <c:v>730.75</c:v>
                </c:pt>
                <c:pt idx="1172">
                  <c:v>731.95</c:v>
                </c:pt>
                <c:pt idx="1173">
                  <c:v>732.45</c:v>
                </c:pt>
                <c:pt idx="1174">
                  <c:v>733</c:v>
                </c:pt>
                <c:pt idx="1175">
                  <c:v>734.55</c:v>
                </c:pt>
                <c:pt idx="1176">
                  <c:v>735.05</c:v>
                </c:pt>
                <c:pt idx="1177">
                  <c:v>735.9</c:v>
                </c:pt>
                <c:pt idx="1178">
                  <c:v>737.25</c:v>
                </c:pt>
                <c:pt idx="1179">
                  <c:v>737.9</c:v>
                </c:pt>
                <c:pt idx="1180">
                  <c:v>738.9</c:v>
                </c:pt>
                <c:pt idx="1181">
                  <c:v>739.55</c:v>
                </c:pt>
                <c:pt idx="1182">
                  <c:v>740.6</c:v>
                </c:pt>
                <c:pt idx="1183">
                  <c:v>741.15</c:v>
                </c:pt>
                <c:pt idx="1184">
                  <c:v>742.1</c:v>
                </c:pt>
                <c:pt idx="1185">
                  <c:v>743.3</c:v>
                </c:pt>
                <c:pt idx="1186">
                  <c:v>743.75</c:v>
                </c:pt>
                <c:pt idx="1187">
                  <c:v>744.85</c:v>
                </c:pt>
                <c:pt idx="1188">
                  <c:v>745.35</c:v>
                </c:pt>
                <c:pt idx="1189">
                  <c:v>746.45</c:v>
                </c:pt>
                <c:pt idx="1190">
                  <c:v>747.65</c:v>
                </c:pt>
                <c:pt idx="1191">
                  <c:v>748.25</c:v>
                </c:pt>
                <c:pt idx="1192">
                  <c:v>749.1</c:v>
                </c:pt>
                <c:pt idx="1193">
                  <c:v>750.3</c:v>
                </c:pt>
                <c:pt idx="1194">
                  <c:v>750.8</c:v>
                </c:pt>
                <c:pt idx="1195">
                  <c:v>751.35</c:v>
                </c:pt>
                <c:pt idx="1196">
                  <c:v>752.6</c:v>
                </c:pt>
                <c:pt idx="1197">
                  <c:v>753.1</c:v>
                </c:pt>
                <c:pt idx="1198">
                  <c:v>754.15</c:v>
                </c:pt>
                <c:pt idx="1199">
                  <c:v>755.5</c:v>
                </c:pt>
                <c:pt idx="1200">
                  <c:v>756.1</c:v>
                </c:pt>
                <c:pt idx="1201">
                  <c:v>757.25</c:v>
                </c:pt>
                <c:pt idx="1202">
                  <c:v>757.8</c:v>
                </c:pt>
                <c:pt idx="1203">
                  <c:v>758.95</c:v>
                </c:pt>
                <c:pt idx="1204">
                  <c:v>759.5</c:v>
                </c:pt>
                <c:pt idx="1205">
                  <c:v>760.5</c:v>
                </c:pt>
                <c:pt idx="1206">
                  <c:v>761.7</c:v>
                </c:pt>
                <c:pt idx="1207">
                  <c:v>762.3</c:v>
                </c:pt>
                <c:pt idx="1208">
                  <c:v>763.3</c:v>
                </c:pt>
                <c:pt idx="1209">
                  <c:v>764.6</c:v>
                </c:pt>
                <c:pt idx="1210">
                  <c:v>765.2</c:v>
                </c:pt>
                <c:pt idx="1211">
                  <c:v>766.25</c:v>
                </c:pt>
                <c:pt idx="1212">
                  <c:v>766.75</c:v>
                </c:pt>
                <c:pt idx="1213">
                  <c:v>767.4</c:v>
                </c:pt>
                <c:pt idx="1214">
                  <c:v>768.4</c:v>
                </c:pt>
                <c:pt idx="1215">
                  <c:v>769.15</c:v>
                </c:pt>
                <c:pt idx="1216">
                  <c:v>770.05</c:v>
                </c:pt>
                <c:pt idx="1217">
                  <c:v>770.6</c:v>
                </c:pt>
                <c:pt idx="1218">
                  <c:v>771.6</c:v>
                </c:pt>
                <c:pt idx="1219">
                  <c:v>772.6</c:v>
                </c:pt>
                <c:pt idx="1220">
                  <c:v>773.25</c:v>
                </c:pt>
                <c:pt idx="1221">
                  <c:v>774.35</c:v>
                </c:pt>
                <c:pt idx="1222">
                  <c:v>774.95</c:v>
                </c:pt>
                <c:pt idx="1223">
                  <c:v>776</c:v>
                </c:pt>
                <c:pt idx="1224">
                  <c:v>776.55</c:v>
                </c:pt>
                <c:pt idx="1225">
                  <c:v>777.2</c:v>
                </c:pt>
                <c:pt idx="1226">
                  <c:v>777.95</c:v>
                </c:pt>
                <c:pt idx="1227">
                  <c:v>779.1</c:v>
                </c:pt>
                <c:pt idx="1228">
                  <c:v>779.7</c:v>
                </c:pt>
                <c:pt idx="1229">
                  <c:v>780.7</c:v>
                </c:pt>
                <c:pt idx="1230">
                  <c:v>781.95</c:v>
                </c:pt>
                <c:pt idx="1231">
                  <c:v>782.55</c:v>
                </c:pt>
                <c:pt idx="1232">
                  <c:v>783.65</c:v>
                </c:pt>
                <c:pt idx="1233">
                  <c:v>784.25</c:v>
                </c:pt>
                <c:pt idx="1234">
                  <c:v>785.15</c:v>
                </c:pt>
                <c:pt idx="1235">
                  <c:v>785.85</c:v>
                </c:pt>
                <c:pt idx="1236">
                  <c:v>786.8</c:v>
                </c:pt>
                <c:pt idx="1237">
                  <c:v>787.45</c:v>
                </c:pt>
                <c:pt idx="1238">
                  <c:v>788.45</c:v>
                </c:pt>
                <c:pt idx="1239">
                  <c:v>789.05</c:v>
                </c:pt>
                <c:pt idx="1240">
                  <c:v>790.2</c:v>
                </c:pt>
                <c:pt idx="1241">
                  <c:v>790.8</c:v>
                </c:pt>
                <c:pt idx="1242">
                  <c:v>791.55</c:v>
                </c:pt>
                <c:pt idx="1243">
                  <c:v>793</c:v>
                </c:pt>
                <c:pt idx="1244">
                  <c:v>793.6</c:v>
                </c:pt>
                <c:pt idx="1245">
                  <c:v>794.65</c:v>
                </c:pt>
                <c:pt idx="1246">
                  <c:v>795.25</c:v>
                </c:pt>
                <c:pt idx="1247">
                  <c:v>796.2</c:v>
                </c:pt>
                <c:pt idx="1248">
                  <c:v>796.95</c:v>
                </c:pt>
                <c:pt idx="1249">
                  <c:v>797.8</c:v>
                </c:pt>
                <c:pt idx="1250">
                  <c:v>798.4</c:v>
                </c:pt>
                <c:pt idx="1251">
                  <c:v>799.5</c:v>
                </c:pt>
                <c:pt idx="1252">
                  <c:v>800.15</c:v>
                </c:pt>
                <c:pt idx="1253">
                  <c:v>801.2</c:v>
                </c:pt>
                <c:pt idx="1254">
                  <c:v>801.75</c:v>
                </c:pt>
                <c:pt idx="1255">
                  <c:v>802.9</c:v>
                </c:pt>
                <c:pt idx="1256">
                  <c:v>803.5</c:v>
                </c:pt>
                <c:pt idx="1257">
                  <c:v>804.6</c:v>
                </c:pt>
                <c:pt idx="1258">
                  <c:v>805.15</c:v>
                </c:pt>
                <c:pt idx="1259">
                  <c:v>806.35</c:v>
                </c:pt>
                <c:pt idx="1260">
                  <c:v>806.9</c:v>
                </c:pt>
                <c:pt idx="1261">
                  <c:v>808</c:v>
                </c:pt>
                <c:pt idx="1262">
                  <c:v>808.55</c:v>
                </c:pt>
                <c:pt idx="1263">
                  <c:v>809.65</c:v>
                </c:pt>
                <c:pt idx="1264">
                  <c:v>810.2</c:v>
                </c:pt>
                <c:pt idx="1265">
                  <c:v>811.15</c:v>
                </c:pt>
                <c:pt idx="1266">
                  <c:v>811.75</c:v>
                </c:pt>
                <c:pt idx="1267">
                  <c:v>812.75</c:v>
                </c:pt>
                <c:pt idx="1268">
                  <c:v>813.75</c:v>
                </c:pt>
                <c:pt idx="1269">
                  <c:v>814.35</c:v>
                </c:pt>
                <c:pt idx="1270">
                  <c:v>815.4</c:v>
                </c:pt>
                <c:pt idx="1271">
                  <c:v>816.05</c:v>
                </c:pt>
                <c:pt idx="1272">
                  <c:v>817.1</c:v>
                </c:pt>
                <c:pt idx="1273">
                  <c:v>817.7</c:v>
                </c:pt>
                <c:pt idx="1274">
                  <c:v>818.75</c:v>
                </c:pt>
                <c:pt idx="1275">
                  <c:v>819.25</c:v>
                </c:pt>
                <c:pt idx="1276">
                  <c:v>820.3</c:v>
                </c:pt>
                <c:pt idx="1277">
                  <c:v>820.95</c:v>
                </c:pt>
                <c:pt idx="1278">
                  <c:v>822</c:v>
                </c:pt>
                <c:pt idx="1279">
                  <c:v>822.6</c:v>
                </c:pt>
                <c:pt idx="1280">
                  <c:v>823.65</c:v>
                </c:pt>
                <c:pt idx="1281">
                  <c:v>824.2</c:v>
                </c:pt>
                <c:pt idx="1282">
                  <c:v>825.25</c:v>
                </c:pt>
                <c:pt idx="1283">
                  <c:v>825.9</c:v>
                </c:pt>
                <c:pt idx="1284">
                  <c:v>826.6</c:v>
                </c:pt>
                <c:pt idx="1285">
                  <c:v>827.7</c:v>
                </c:pt>
                <c:pt idx="1286">
                  <c:v>828.25</c:v>
                </c:pt>
                <c:pt idx="1287">
                  <c:v>829.3</c:v>
                </c:pt>
                <c:pt idx="1288">
                  <c:v>829.95</c:v>
                </c:pt>
                <c:pt idx="1289">
                  <c:v>831</c:v>
                </c:pt>
                <c:pt idx="1290">
                  <c:v>831.55</c:v>
                </c:pt>
                <c:pt idx="1291">
                  <c:v>832.3</c:v>
                </c:pt>
                <c:pt idx="1292">
                  <c:v>833.4</c:v>
                </c:pt>
                <c:pt idx="1293">
                  <c:v>834</c:v>
                </c:pt>
                <c:pt idx="1294">
                  <c:v>835.2</c:v>
                </c:pt>
                <c:pt idx="1295">
                  <c:v>835.8</c:v>
                </c:pt>
                <c:pt idx="1296">
                  <c:v>836.7</c:v>
                </c:pt>
                <c:pt idx="1297">
                  <c:v>837.3</c:v>
                </c:pt>
                <c:pt idx="1298">
                  <c:v>838.3</c:v>
                </c:pt>
                <c:pt idx="1299">
                  <c:v>838.85</c:v>
                </c:pt>
                <c:pt idx="1300">
                  <c:v>840</c:v>
                </c:pt>
                <c:pt idx="1301">
                  <c:v>840.6</c:v>
                </c:pt>
                <c:pt idx="1302">
                  <c:v>841.4</c:v>
                </c:pt>
                <c:pt idx="1303">
                  <c:v>842.5</c:v>
                </c:pt>
                <c:pt idx="1304">
                  <c:v>843.1</c:v>
                </c:pt>
                <c:pt idx="1305">
                  <c:v>843.85</c:v>
                </c:pt>
                <c:pt idx="1306">
                  <c:v>845.1</c:v>
                </c:pt>
                <c:pt idx="1307">
                  <c:v>845.75</c:v>
                </c:pt>
                <c:pt idx="1308">
                  <c:v>846.8</c:v>
                </c:pt>
                <c:pt idx="1309">
                  <c:v>847.35</c:v>
                </c:pt>
                <c:pt idx="1310">
                  <c:v>848.2</c:v>
                </c:pt>
                <c:pt idx="1311">
                  <c:v>849.25</c:v>
                </c:pt>
                <c:pt idx="1312">
                  <c:v>849.9</c:v>
                </c:pt>
                <c:pt idx="1313">
                  <c:v>851</c:v>
                </c:pt>
                <c:pt idx="1314">
                  <c:v>851.55</c:v>
                </c:pt>
                <c:pt idx="1315">
                  <c:v>852.5</c:v>
                </c:pt>
                <c:pt idx="1316">
                  <c:v>853.9</c:v>
                </c:pt>
                <c:pt idx="1317">
                  <c:v>854.45</c:v>
                </c:pt>
                <c:pt idx="1318">
                  <c:v>855.5</c:v>
                </c:pt>
                <c:pt idx="1319">
                  <c:v>856.1</c:v>
                </c:pt>
                <c:pt idx="1320">
                  <c:v>857.05</c:v>
                </c:pt>
                <c:pt idx="1321">
                  <c:v>857.65</c:v>
                </c:pt>
                <c:pt idx="1322">
                  <c:v>858.45</c:v>
                </c:pt>
                <c:pt idx="1323">
                  <c:v>859.55</c:v>
                </c:pt>
                <c:pt idx="1324">
                  <c:v>860.15</c:v>
                </c:pt>
                <c:pt idx="1325">
                  <c:v>861.2</c:v>
                </c:pt>
                <c:pt idx="1326">
                  <c:v>861.85</c:v>
                </c:pt>
                <c:pt idx="1327">
                  <c:v>862.7</c:v>
                </c:pt>
                <c:pt idx="1328">
                  <c:v>863.45</c:v>
                </c:pt>
                <c:pt idx="1329">
                  <c:v>864.4</c:v>
                </c:pt>
                <c:pt idx="1330">
                  <c:v>865.5</c:v>
                </c:pt>
                <c:pt idx="1331">
                  <c:v>866.1</c:v>
                </c:pt>
                <c:pt idx="1332">
                  <c:v>867.15</c:v>
                </c:pt>
                <c:pt idx="1333">
                  <c:v>867.85</c:v>
                </c:pt>
                <c:pt idx="1334">
                  <c:v>868.8</c:v>
                </c:pt>
                <c:pt idx="1335">
                  <c:v>869.4</c:v>
                </c:pt>
                <c:pt idx="1336">
                  <c:v>870.4</c:v>
                </c:pt>
                <c:pt idx="1337">
                  <c:v>871</c:v>
                </c:pt>
                <c:pt idx="1338">
                  <c:v>872.1</c:v>
                </c:pt>
                <c:pt idx="1339">
                  <c:v>872.65</c:v>
                </c:pt>
                <c:pt idx="1340">
                  <c:v>873.7</c:v>
                </c:pt>
                <c:pt idx="1341">
                  <c:v>875</c:v>
                </c:pt>
                <c:pt idx="1342">
                  <c:v>875.55</c:v>
                </c:pt>
                <c:pt idx="1343">
                  <c:v>876.65</c:v>
                </c:pt>
                <c:pt idx="1344">
                  <c:v>877.2</c:v>
                </c:pt>
                <c:pt idx="1345">
                  <c:v>878.25</c:v>
                </c:pt>
                <c:pt idx="1346">
                  <c:v>878.85</c:v>
                </c:pt>
                <c:pt idx="1347">
                  <c:v>879.95</c:v>
                </c:pt>
                <c:pt idx="1348">
                  <c:v>880.5</c:v>
                </c:pt>
                <c:pt idx="1349">
                  <c:v>881.55</c:v>
                </c:pt>
                <c:pt idx="1350">
                  <c:v>882.15</c:v>
                </c:pt>
                <c:pt idx="1351">
                  <c:v>883.2</c:v>
                </c:pt>
                <c:pt idx="1352">
                  <c:v>883.75</c:v>
                </c:pt>
                <c:pt idx="1353">
                  <c:v>884.85</c:v>
                </c:pt>
                <c:pt idx="1354">
                  <c:v>885.45</c:v>
                </c:pt>
                <c:pt idx="1355">
                  <c:v>886.35</c:v>
                </c:pt>
                <c:pt idx="1356">
                  <c:v>887.35</c:v>
                </c:pt>
                <c:pt idx="1357">
                  <c:v>887.9</c:v>
                </c:pt>
                <c:pt idx="1358">
                  <c:v>888.85</c:v>
                </c:pt>
                <c:pt idx="1359">
                  <c:v>889.5</c:v>
                </c:pt>
                <c:pt idx="1360">
                  <c:v>890.55</c:v>
                </c:pt>
                <c:pt idx="1361">
                  <c:v>891.1</c:v>
                </c:pt>
                <c:pt idx="1362">
                  <c:v>892.15</c:v>
                </c:pt>
                <c:pt idx="1363">
                  <c:v>892.75</c:v>
                </c:pt>
                <c:pt idx="1364">
                  <c:v>893.8</c:v>
                </c:pt>
                <c:pt idx="1365">
                  <c:v>894.45</c:v>
                </c:pt>
                <c:pt idx="1366">
                  <c:v>895.45</c:v>
                </c:pt>
                <c:pt idx="1367">
                  <c:v>896.1</c:v>
                </c:pt>
                <c:pt idx="1368">
                  <c:v>897</c:v>
                </c:pt>
                <c:pt idx="1369">
                  <c:v>897.7</c:v>
                </c:pt>
                <c:pt idx="1370">
                  <c:v>898.75</c:v>
                </c:pt>
                <c:pt idx="1371">
                  <c:v>899.55</c:v>
                </c:pt>
                <c:pt idx="1372">
                  <c:v>901.35</c:v>
                </c:pt>
                <c:pt idx="1373">
                  <c:v>902.1</c:v>
                </c:pt>
                <c:pt idx="1374">
                  <c:v>903.25</c:v>
                </c:pt>
                <c:pt idx="1375">
                  <c:v>904.05</c:v>
                </c:pt>
                <c:pt idx="1376">
                  <c:v>905.35</c:v>
                </c:pt>
                <c:pt idx="1377">
                  <c:v>906.05</c:v>
                </c:pt>
                <c:pt idx="1378">
                  <c:v>907.35</c:v>
                </c:pt>
                <c:pt idx="1379">
                  <c:v>908.75</c:v>
                </c:pt>
                <c:pt idx="1380">
                  <c:v>909.4</c:v>
                </c:pt>
                <c:pt idx="1381">
                  <c:v>910.6</c:v>
                </c:pt>
                <c:pt idx="1382">
                  <c:v>911.5</c:v>
                </c:pt>
                <c:pt idx="1383">
                  <c:v>912.75</c:v>
                </c:pt>
                <c:pt idx="1384">
                  <c:v>913.4</c:v>
                </c:pt>
                <c:pt idx="1385">
                  <c:v>914.95</c:v>
                </c:pt>
                <c:pt idx="1386">
                  <c:v>915.75</c:v>
                </c:pt>
                <c:pt idx="1387">
                  <c:v>916.7</c:v>
                </c:pt>
                <c:pt idx="1388">
                  <c:v>917.25</c:v>
                </c:pt>
                <c:pt idx="1389">
                  <c:v>918.35</c:v>
                </c:pt>
                <c:pt idx="1390">
                  <c:v>919.05</c:v>
                </c:pt>
                <c:pt idx="1391">
                  <c:v>920</c:v>
                </c:pt>
                <c:pt idx="1392">
                  <c:v>920.65</c:v>
                </c:pt>
                <c:pt idx="1393">
                  <c:v>921.55</c:v>
                </c:pt>
                <c:pt idx="1394">
                  <c:v>922.35</c:v>
                </c:pt>
                <c:pt idx="1395">
                  <c:v>923.35</c:v>
                </c:pt>
                <c:pt idx="1396">
                  <c:v>924.1</c:v>
                </c:pt>
                <c:pt idx="1397">
                  <c:v>925</c:v>
                </c:pt>
                <c:pt idx="1398">
                  <c:v>925.7</c:v>
                </c:pt>
                <c:pt idx="1399">
                  <c:v>926.65</c:v>
                </c:pt>
                <c:pt idx="1400">
                  <c:v>927.3</c:v>
                </c:pt>
                <c:pt idx="1401">
                  <c:v>928.4</c:v>
                </c:pt>
                <c:pt idx="1402">
                  <c:v>929.1</c:v>
                </c:pt>
                <c:pt idx="1403">
                  <c:v>929.95</c:v>
                </c:pt>
                <c:pt idx="1404">
                  <c:v>930.9</c:v>
                </c:pt>
                <c:pt idx="1405">
                  <c:v>932.3</c:v>
                </c:pt>
                <c:pt idx="1406">
                  <c:v>933.05</c:v>
                </c:pt>
                <c:pt idx="1407">
                  <c:v>934.15</c:v>
                </c:pt>
                <c:pt idx="1408">
                  <c:v>934.75</c:v>
                </c:pt>
                <c:pt idx="1409">
                  <c:v>935.8</c:v>
                </c:pt>
                <c:pt idx="1410">
                  <c:v>936.55</c:v>
                </c:pt>
                <c:pt idx="1411">
                  <c:v>937.5</c:v>
                </c:pt>
                <c:pt idx="1412">
                  <c:v>938.5</c:v>
                </c:pt>
                <c:pt idx="1413">
                  <c:v>939.1</c:v>
                </c:pt>
                <c:pt idx="1414">
                  <c:v>940.1</c:v>
                </c:pt>
                <c:pt idx="1415">
                  <c:v>940.7</c:v>
                </c:pt>
                <c:pt idx="1416">
                  <c:v>941.9</c:v>
                </c:pt>
                <c:pt idx="1417">
                  <c:v>942.6</c:v>
                </c:pt>
                <c:pt idx="1418">
                  <c:v>943.65</c:v>
                </c:pt>
                <c:pt idx="1419">
                  <c:v>944.2</c:v>
                </c:pt>
                <c:pt idx="1420">
                  <c:v>945.3</c:v>
                </c:pt>
                <c:pt idx="1421">
                  <c:v>946.05</c:v>
                </c:pt>
                <c:pt idx="1422">
                  <c:v>947.4</c:v>
                </c:pt>
                <c:pt idx="1423">
                  <c:v>948.45</c:v>
                </c:pt>
                <c:pt idx="1424">
                  <c:v>949.05</c:v>
                </c:pt>
                <c:pt idx="1425">
                  <c:v>949.9</c:v>
                </c:pt>
                <c:pt idx="1426">
                  <c:v>951.55</c:v>
                </c:pt>
                <c:pt idx="1427">
                  <c:v>952.25</c:v>
                </c:pt>
                <c:pt idx="1428">
                  <c:v>953.3</c:v>
                </c:pt>
                <c:pt idx="1429">
                  <c:v>953.9</c:v>
                </c:pt>
                <c:pt idx="1430">
                  <c:v>955.15</c:v>
                </c:pt>
                <c:pt idx="1431">
                  <c:v>955.85</c:v>
                </c:pt>
                <c:pt idx="1432">
                  <c:v>956.9</c:v>
                </c:pt>
                <c:pt idx="1433">
                  <c:v>957.6</c:v>
                </c:pt>
                <c:pt idx="1434">
                  <c:v>958.8</c:v>
                </c:pt>
                <c:pt idx="1435">
                  <c:v>959.35</c:v>
                </c:pt>
                <c:pt idx="1436">
                  <c:v>960.45</c:v>
                </c:pt>
                <c:pt idx="1437">
                  <c:v>961.1</c:v>
                </c:pt>
                <c:pt idx="1438">
                  <c:v>962.45</c:v>
                </c:pt>
                <c:pt idx="1439">
                  <c:v>963.65</c:v>
                </c:pt>
                <c:pt idx="1440">
                  <c:v>964.4</c:v>
                </c:pt>
                <c:pt idx="1441">
                  <c:v>965.4</c:v>
                </c:pt>
                <c:pt idx="1442">
                  <c:v>966</c:v>
                </c:pt>
                <c:pt idx="1443">
                  <c:v>967.05</c:v>
                </c:pt>
                <c:pt idx="1444">
                  <c:v>967.8</c:v>
                </c:pt>
                <c:pt idx="1445">
                  <c:v>968.7</c:v>
                </c:pt>
                <c:pt idx="1446">
                  <c:v>969.65</c:v>
                </c:pt>
                <c:pt idx="1447">
                  <c:v>970.6</c:v>
                </c:pt>
                <c:pt idx="1448">
                  <c:v>971.25</c:v>
                </c:pt>
                <c:pt idx="1449">
                  <c:v>972.5</c:v>
                </c:pt>
                <c:pt idx="1450">
                  <c:v>973.25</c:v>
                </c:pt>
                <c:pt idx="1451">
                  <c:v>974.3</c:v>
                </c:pt>
                <c:pt idx="1452">
                  <c:v>974.95</c:v>
                </c:pt>
                <c:pt idx="1453">
                  <c:v>976.05</c:v>
                </c:pt>
                <c:pt idx="1454">
                  <c:v>976.65</c:v>
                </c:pt>
                <c:pt idx="1455">
                  <c:v>977.6</c:v>
                </c:pt>
                <c:pt idx="1456">
                  <c:v>978.3</c:v>
                </c:pt>
                <c:pt idx="1457">
                  <c:v>979.45</c:v>
                </c:pt>
                <c:pt idx="1458">
                  <c:v>980.25</c:v>
                </c:pt>
                <c:pt idx="1459">
                  <c:v>981.4</c:v>
                </c:pt>
                <c:pt idx="1460">
                  <c:v>982.15</c:v>
                </c:pt>
                <c:pt idx="1461">
                  <c:v>983.35</c:v>
                </c:pt>
                <c:pt idx="1462">
                  <c:v>984.55</c:v>
                </c:pt>
                <c:pt idx="1463">
                  <c:v>985.35</c:v>
                </c:pt>
                <c:pt idx="1464">
                  <c:v>986.55</c:v>
                </c:pt>
                <c:pt idx="1465">
                  <c:v>987.25</c:v>
                </c:pt>
                <c:pt idx="1466">
                  <c:v>988.4</c:v>
                </c:pt>
                <c:pt idx="1467">
                  <c:v>989.15</c:v>
                </c:pt>
                <c:pt idx="1468">
                  <c:v>990.35</c:v>
                </c:pt>
                <c:pt idx="1469">
                  <c:v>991.1</c:v>
                </c:pt>
                <c:pt idx="1470">
                  <c:v>992.25</c:v>
                </c:pt>
                <c:pt idx="1471">
                  <c:v>993</c:v>
                </c:pt>
                <c:pt idx="1472">
                  <c:v>994.3</c:v>
                </c:pt>
                <c:pt idx="1473">
                  <c:v>995.1</c:v>
                </c:pt>
                <c:pt idx="1474">
                  <c:v>996.4</c:v>
                </c:pt>
                <c:pt idx="1475">
                  <c:v>997.3</c:v>
                </c:pt>
                <c:pt idx="1476">
                  <c:v>998.55</c:v>
                </c:pt>
                <c:pt idx="1477">
                  <c:v>999.3</c:v>
                </c:pt>
                <c:pt idx="1478">
                  <c:v>1000.5</c:v>
                </c:pt>
                <c:pt idx="1479">
                  <c:v>1001.25</c:v>
                </c:pt>
                <c:pt idx="1480">
                  <c:v>1002.45</c:v>
                </c:pt>
                <c:pt idx="1481">
                  <c:v>1003.25</c:v>
                </c:pt>
                <c:pt idx="1482">
                  <c:v>1004.4</c:v>
                </c:pt>
                <c:pt idx="1483">
                  <c:v>1005.15</c:v>
                </c:pt>
                <c:pt idx="1484">
                  <c:v>1006.35</c:v>
                </c:pt>
                <c:pt idx="1485">
                  <c:v>1007.6</c:v>
                </c:pt>
                <c:pt idx="1486">
                  <c:v>1008.35</c:v>
                </c:pt>
                <c:pt idx="1487">
                  <c:v>1009.55</c:v>
                </c:pt>
                <c:pt idx="1488">
                  <c:v>1010.35</c:v>
                </c:pt>
                <c:pt idx="1489">
                  <c:v>1011.5</c:v>
                </c:pt>
                <c:pt idx="1490">
                  <c:v>1012.25</c:v>
                </c:pt>
                <c:pt idx="1491">
                  <c:v>1013.35</c:v>
                </c:pt>
                <c:pt idx="1492">
                  <c:v>1014.15</c:v>
                </c:pt>
                <c:pt idx="1493">
                  <c:v>1015.35</c:v>
                </c:pt>
                <c:pt idx="1494">
                  <c:v>1016.1</c:v>
                </c:pt>
                <c:pt idx="1495">
                  <c:v>1017.2</c:v>
                </c:pt>
                <c:pt idx="1496">
                  <c:v>1017.85</c:v>
                </c:pt>
                <c:pt idx="1497">
                  <c:v>1019.05</c:v>
                </c:pt>
                <c:pt idx="1498">
                  <c:v>1019.85</c:v>
                </c:pt>
                <c:pt idx="1499">
                  <c:v>1021.15</c:v>
                </c:pt>
                <c:pt idx="1500">
                  <c:v>1021.95</c:v>
                </c:pt>
                <c:pt idx="1501">
                  <c:v>1023.15</c:v>
                </c:pt>
                <c:pt idx="1502">
                  <c:v>1023.9</c:v>
                </c:pt>
                <c:pt idx="1503">
                  <c:v>1025.0999999999999</c:v>
                </c:pt>
                <c:pt idx="1504">
                  <c:v>1025.8499999999999</c:v>
                </c:pt>
                <c:pt idx="1505">
                  <c:v>1027.05</c:v>
                </c:pt>
                <c:pt idx="1506">
                  <c:v>1027.8</c:v>
                </c:pt>
                <c:pt idx="1507">
                  <c:v>1028.9000000000001</c:v>
                </c:pt>
                <c:pt idx="1508">
                  <c:v>1029.7</c:v>
                </c:pt>
                <c:pt idx="1509">
                  <c:v>1030.9000000000001</c:v>
                </c:pt>
                <c:pt idx="1510">
                  <c:v>1031.7</c:v>
                </c:pt>
                <c:pt idx="1511">
                  <c:v>1032.9000000000001</c:v>
                </c:pt>
                <c:pt idx="1512">
                  <c:v>1033.6500000000001</c:v>
                </c:pt>
                <c:pt idx="1513">
                  <c:v>1034.95</c:v>
                </c:pt>
                <c:pt idx="1514">
                  <c:v>1035.7</c:v>
                </c:pt>
                <c:pt idx="1515">
                  <c:v>1037.05</c:v>
                </c:pt>
                <c:pt idx="1516">
                  <c:v>1037.8</c:v>
                </c:pt>
                <c:pt idx="1517">
                  <c:v>1038.8499999999999</c:v>
                </c:pt>
                <c:pt idx="1518">
                  <c:v>1039.7</c:v>
                </c:pt>
                <c:pt idx="1519">
                  <c:v>1041</c:v>
                </c:pt>
                <c:pt idx="1520">
                  <c:v>1041.75</c:v>
                </c:pt>
                <c:pt idx="1521">
                  <c:v>1042.95</c:v>
                </c:pt>
                <c:pt idx="1522">
                  <c:v>1043.5999999999999</c:v>
                </c:pt>
                <c:pt idx="1523">
                  <c:v>1044.8</c:v>
                </c:pt>
                <c:pt idx="1524">
                  <c:v>1045.5999999999999</c:v>
                </c:pt>
                <c:pt idx="1525">
                  <c:v>1046.7</c:v>
                </c:pt>
                <c:pt idx="1526">
                  <c:v>1047.45</c:v>
                </c:pt>
                <c:pt idx="1527">
                  <c:v>1048.6500000000001</c:v>
                </c:pt>
                <c:pt idx="1528">
                  <c:v>1049.4000000000001</c:v>
                </c:pt>
                <c:pt idx="1529">
                  <c:v>1050.7</c:v>
                </c:pt>
                <c:pt idx="1530">
                  <c:v>1051.5</c:v>
                </c:pt>
                <c:pt idx="1531">
                  <c:v>1052.6500000000001</c:v>
                </c:pt>
                <c:pt idx="1532">
                  <c:v>1053.45</c:v>
                </c:pt>
                <c:pt idx="1533">
                  <c:v>1054.6500000000001</c:v>
                </c:pt>
                <c:pt idx="1534">
                  <c:v>1055.4000000000001</c:v>
                </c:pt>
                <c:pt idx="1535">
                  <c:v>1056.6500000000001</c:v>
                </c:pt>
                <c:pt idx="1536">
                  <c:v>1057.25</c:v>
                </c:pt>
                <c:pt idx="1537">
                  <c:v>1058.4000000000001</c:v>
                </c:pt>
                <c:pt idx="1538">
                  <c:v>1059.2</c:v>
                </c:pt>
                <c:pt idx="1539">
                  <c:v>1060.4000000000001</c:v>
                </c:pt>
                <c:pt idx="1540">
                  <c:v>1061.2</c:v>
                </c:pt>
                <c:pt idx="1541">
                  <c:v>1062.3499999999999</c:v>
                </c:pt>
                <c:pt idx="1542">
                  <c:v>1063.2</c:v>
                </c:pt>
                <c:pt idx="1543">
                  <c:v>1064.4000000000001</c:v>
                </c:pt>
                <c:pt idx="1544">
                  <c:v>1065.2</c:v>
                </c:pt>
                <c:pt idx="1545">
                  <c:v>1066.5</c:v>
                </c:pt>
                <c:pt idx="1546">
                  <c:v>1067.3</c:v>
                </c:pt>
                <c:pt idx="1547">
                  <c:v>1068.45</c:v>
                </c:pt>
                <c:pt idx="1548">
                  <c:v>1069.2</c:v>
                </c:pt>
                <c:pt idx="1549">
                  <c:v>1070.4000000000001</c:v>
                </c:pt>
                <c:pt idx="1550">
                  <c:v>1071.2</c:v>
                </c:pt>
                <c:pt idx="1551">
                  <c:v>1072.45</c:v>
                </c:pt>
                <c:pt idx="1552">
                  <c:v>1073.25</c:v>
                </c:pt>
                <c:pt idx="1553">
                  <c:v>1074.3499999999999</c:v>
                </c:pt>
                <c:pt idx="1554">
                  <c:v>1075.1500000000001</c:v>
                </c:pt>
                <c:pt idx="1555">
                  <c:v>1076.3</c:v>
                </c:pt>
                <c:pt idx="1556">
                  <c:v>1077.1500000000001</c:v>
                </c:pt>
                <c:pt idx="1557">
                  <c:v>1078.3</c:v>
                </c:pt>
                <c:pt idx="1558">
                  <c:v>1079.0999999999999</c:v>
                </c:pt>
                <c:pt idx="1559">
                  <c:v>1080.2</c:v>
                </c:pt>
                <c:pt idx="1560">
                  <c:v>1081</c:v>
                </c:pt>
                <c:pt idx="1561">
                  <c:v>1082.25</c:v>
                </c:pt>
                <c:pt idx="1562">
                  <c:v>1083.05</c:v>
                </c:pt>
                <c:pt idx="1563">
                  <c:v>1084.3499999999999</c:v>
                </c:pt>
                <c:pt idx="1564">
                  <c:v>1085.1500000000001</c:v>
                </c:pt>
                <c:pt idx="1565">
                  <c:v>1086.3499999999999</c:v>
                </c:pt>
                <c:pt idx="1566">
                  <c:v>1087.2</c:v>
                </c:pt>
                <c:pt idx="1567">
                  <c:v>1088.4000000000001</c:v>
                </c:pt>
                <c:pt idx="1568">
                  <c:v>1089.2</c:v>
                </c:pt>
                <c:pt idx="1569">
                  <c:v>1090.4000000000001</c:v>
                </c:pt>
                <c:pt idx="1570">
                  <c:v>1091.3499999999999</c:v>
                </c:pt>
                <c:pt idx="1571">
                  <c:v>1092.7</c:v>
                </c:pt>
                <c:pt idx="1572">
                  <c:v>1093.55</c:v>
                </c:pt>
                <c:pt idx="1573">
                  <c:v>1094.95</c:v>
                </c:pt>
                <c:pt idx="1574">
                  <c:v>1095.8499999999999</c:v>
                </c:pt>
                <c:pt idx="1575">
                  <c:v>1097.0999999999999</c:v>
                </c:pt>
                <c:pt idx="1576">
                  <c:v>1097.95</c:v>
                </c:pt>
                <c:pt idx="1577">
                  <c:v>1099</c:v>
                </c:pt>
                <c:pt idx="1578">
                  <c:v>1099.75</c:v>
                </c:pt>
                <c:pt idx="1579">
                  <c:v>1101.0999999999999</c:v>
                </c:pt>
                <c:pt idx="1580">
                  <c:v>1102</c:v>
                </c:pt>
                <c:pt idx="1581">
                  <c:v>1103.3</c:v>
                </c:pt>
                <c:pt idx="1582">
                  <c:v>1104.05</c:v>
                </c:pt>
                <c:pt idx="1583">
                  <c:v>1105.2</c:v>
                </c:pt>
                <c:pt idx="1584">
                  <c:v>1106.25</c:v>
                </c:pt>
                <c:pt idx="1585">
                  <c:v>1107.7</c:v>
                </c:pt>
                <c:pt idx="1586">
                  <c:v>1108.5999999999999</c:v>
                </c:pt>
                <c:pt idx="1587">
                  <c:v>1109.9000000000001</c:v>
                </c:pt>
                <c:pt idx="1588">
                  <c:v>1110.8</c:v>
                </c:pt>
                <c:pt idx="1589">
                  <c:v>1112</c:v>
                </c:pt>
                <c:pt idx="1590">
                  <c:v>1112.8</c:v>
                </c:pt>
                <c:pt idx="1591">
                  <c:v>1114</c:v>
                </c:pt>
                <c:pt idx="1592">
                  <c:v>1114.8</c:v>
                </c:pt>
                <c:pt idx="1593">
                  <c:v>1116.1500000000001</c:v>
                </c:pt>
                <c:pt idx="1594">
                  <c:v>1116.9000000000001</c:v>
                </c:pt>
                <c:pt idx="1595">
                  <c:v>1118</c:v>
                </c:pt>
                <c:pt idx="1596">
                  <c:v>1118.7</c:v>
                </c:pt>
                <c:pt idx="1597">
                  <c:v>1119.95</c:v>
                </c:pt>
                <c:pt idx="1598">
                  <c:v>1120.75</c:v>
                </c:pt>
                <c:pt idx="1599">
                  <c:v>1121.95</c:v>
                </c:pt>
                <c:pt idx="1600">
                  <c:v>1122.8</c:v>
                </c:pt>
                <c:pt idx="1601">
                  <c:v>1123.8499999999999</c:v>
                </c:pt>
                <c:pt idx="1602">
                  <c:v>1124.7</c:v>
                </c:pt>
                <c:pt idx="1603">
                  <c:v>1125.95</c:v>
                </c:pt>
                <c:pt idx="1604">
                  <c:v>1126.8</c:v>
                </c:pt>
                <c:pt idx="1605">
                  <c:v>1128.25</c:v>
                </c:pt>
                <c:pt idx="1606">
                  <c:v>1129.0999999999999</c:v>
                </c:pt>
                <c:pt idx="1607">
                  <c:v>1130.2</c:v>
                </c:pt>
                <c:pt idx="1608">
                  <c:v>1131</c:v>
                </c:pt>
                <c:pt idx="1609">
                  <c:v>1132.2</c:v>
                </c:pt>
                <c:pt idx="1610">
                  <c:v>1133.05</c:v>
                </c:pt>
                <c:pt idx="1611">
                  <c:v>1134.55</c:v>
                </c:pt>
                <c:pt idx="1612">
                  <c:v>1135.5</c:v>
                </c:pt>
                <c:pt idx="1613">
                  <c:v>1136.8499999999999</c:v>
                </c:pt>
                <c:pt idx="1614">
                  <c:v>1139.0999999999999</c:v>
                </c:pt>
                <c:pt idx="1615">
                  <c:v>1140.8</c:v>
                </c:pt>
                <c:pt idx="1616">
                  <c:v>1142.55</c:v>
                </c:pt>
                <c:pt idx="1617">
                  <c:v>1143.45</c:v>
                </c:pt>
                <c:pt idx="1618">
                  <c:v>1145.5</c:v>
                </c:pt>
                <c:pt idx="1619">
                  <c:v>1146.9000000000001</c:v>
                </c:pt>
                <c:pt idx="1620">
                  <c:v>1148.5999999999999</c:v>
                </c:pt>
                <c:pt idx="1621">
                  <c:v>1150.8</c:v>
                </c:pt>
                <c:pt idx="1622">
                  <c:v>1152.0999999999999</c:v>
                </c:pt>
                <c:pt idx="1623">
                  <c:v>1153.95</c:v>
                </c:pt>
                <c:pt idx="1624">
                  <c:v>1154.95</c:v>
                </c:pt>
                <c:pt idx="1625">
                  <c:v>1156.45</c:v>
                </c:pt>
                <c:pt idx="1626">
                  <c:v>1157.3499999999999</c:v>
                </c:pt>
                <c:pt idx="1627">
                  <c:v>1158.9000000000001</c:v>
                </c:pt>
                <c:pt idx="1628">
                  <c:v>1159.8</c:v>
                </c:pt>
                <c:pt idx="1629">
                  <c:v>1161</c:v>
                </c:pt>
                <c:pt idx="1630">
                  <c:v>1162.2</c:v>
                </c:pt>
                <c:pt idx="1631">
                  <c:v>1163.75</c:v>
                </c:pt>
                <c:pt idx="1632">
                  <c:v>1164.8</c:v>
                </c:pt>
                <c:pt idx="1633">
                  <c:v>1166.25</c:v>
                </c:pt>
                <c:pt idx="1634">
                  <c:v>1167.25</c:v>
                </c:pt>
                <c:pt idx="1635">
                  <c:v>1169.0999999999999</c:v>
                </c:pt>
                <c:pt idx="1636">
                  <c:v>1169.95</c:v>
                </c:pt>
                <c:pt idx="1637">
                  <c:v>1171.3</c:v>
                </c:pt>
                <c:pt idx="1638">
                  <c:v>1172.2</c:v>
                </c:pt>
                <c:pt idx="1639">
                  <c:v>1173.4000000000001</c:v>
                </c:pt>
                <c:pt idx="1640">
                  <c:v>1174.2</c:v>
                </c:pt>
                <c:pt idx="1641">
                  <c:v>1175.5</c:v>
                </c:pt>
                <c:pt idx="1642">
                  <c:v>1176.3</c:v>
                </c:pt>
                <c:pt idx="1643">
                  <c:v>1177.6500000000001</c:v>
                </c:pt>
                <c:pt idx="1644">
                  <c:v>1178.55</c:v>
                </c:pt>
                <c:pt idx="1645">
                  <c:v>1179.95</c:v>
                </c:pt>
                <c:pt idx="1646">
                  <c:v>1180.75</c:v>
                </c:pt>
                <c:pt idx="1647">
                  <c:v>1182</c:v>
                </c:pt>
                <c:pt idx="1648">
                  <c:v>1182.8</c:v>
                </c:pt>
                <c:pt idx="1649">
                  <c:v>1184.3</c:v>
                </c:pt>
                <c:pt idx="1650">
                  <c:v>1185.3499999999999</c:v>
                </c:pt>
                <c:pt idx="1651">
                  <c:v>1186.9000000000001</c:v>
                </c:pt>
                <c:pt idx="1652">
                  <c:v>1187.8</c:v>
                </c:pt>
                <c:pt idx="1653">
                  <c:v>1189.25</c:v>
                </c:pt>
                <c:pt idx="1654">
                  <c:v>1190.05</c:v>
                </c:pt>
                <c:pt idx="1655">
                  <c:v>1191.25</c:v>
                </c:pt>
                <c:pt idx="1656">
                  <c:v>1192.1500000000001</c:v>
                </c:pt>
                <c:pt idx="1657">
                  <c:v>1193.6500000000001</c:v>
                </c:pt>
                <c:pt idx="1658">
                  <c:v>1195</c:v>
                </c:pt>
                <c:pt idx="1659">
                  <c:v>1195.9000000000001</c:v>
                </c:pt>
                <c:pt idx="1660">
                  <c:v>1197.1500000000001</c:v>
                </c:pt>
                <c:pt idx="1661">
                  <c:v>1197.95</c:v>
                </c:pt>
                <c:pt idx="1662">
                  <c:v>1199.25</c:v>
                </c:pt>
                <c:pt idx="1663">
                  <c:v>1200.2</c:v>
                </c:pt>
                <c:pt idx="1664">
                  <c:v>1201.5</c:v>
                </c:pt>
                <c:pt idx="1665">
                  <c:v>1202.4000000000001</c:v>
                </c:pt>
                <c:pt idx="1666">
                  <c:v>1203.7</c:v>
                </c:pt>
                <c:pt idx="1667">
                  <c:v>1204.5</c:v>
                </c:pt>
                <c:pt idx="1668">
                  <c:v>1205.7</c:v>
                </c:pt>
                <c:pt idx="1669">
                  <c:v>1206.5999999999999</c:v>
                </c:pt>
                <c:pt idx="1670">
                  <c:v>1208</c:v>
                </c:pt>
                <c:pt idx="1671">
                  <c:v>1208.95</c:v>
                </c:pt>
                <c:pt idx="1672">
                  <c:v>1210.25</c:v>
                </c:pt>
                <c:pt idx="1673">
                  <c:v>1211.05</c:v>
                </c:pt>
                <c:pt idx="1674">
                  <c:v>1212.25</c:v>
                </c:pt>
                <c:pt idx="1675">
                  <c:v>1213.0999999999999</c:v>
                </c:pt>
                <c:pt idx="1676">
                  <c:v>1214.45</c:v>
                </c:pt>
                <c:pt idx="1677">
                  <c:v>1215.3</c:v>
                </c:pt>
                <c:pt idx="1678">
                  <c:v>1216.55</c:v>
                </c:pt>
                <c:pt idx="1679">
                  <c:v>1217.3499999999999</c:v>
                </c:pt>
                <c:pt idx="1680">
                  <c:v>1218.6500000000001</c:v>
                </c:pt>
                <c:pt idx="1681">
                  <c:v>1219.45</c:v>
                </c:pt>
                <c:pt idx="1682">
                  <c:v>1220.8499999999999</c:v>
                </c:pt>
                <c:pt idx="1683">
                  <c:v>1221.7</c:v>
                </c:pt>
                <c:pt idx="1684">
                  <c:v>1223</c:v>
                </c:pt>
                <c:pt idx="1685">
                  <c:v>1223.8</c:v>
                </c:pt>
                <c:pt idx="1686">
                  <c:v>1225.05</c:v>
                </c:pt>
                <c:pt idx="1687">
                  <c:v>1225.8499999999999</c:v>
                </c:pt>
                <c:pt idx="1688">
                  <c:v>1227.05</c:v>
                </c:pt>
                <c:pt idx="1689">
                  <c:v>1228</c:v>
                </c:pt>
                <c:pt idx="1690">
                  <c:v>1229.3</c:v>
                </c:pt>
                <c:pt idx="1691">
                  <c:v>1230.1500000000001</c:v>
                </c:pt>
                <c:pt idx="1692">
                  <c:v>1231.4000000000001</c:v>
                </c:pt>
                <c:pt idx="1693">
                  <c:v>1232.2</c:v>
                </c:pt>
                <c:pt idx="1694">
                  <c:v>1233.5</c:v>
                </c:pt>
                <c:pt idx="1695">
                  <c:v>1235.05</c:v>
                </c:pt>
                <c:pt idx="1696">
                  <c:v>1236.7</c:v>
                </c:pt>
                <c:pt idx="1697">
                  <c:v>1237.7</c:v>
                </c:pt>
                <c:pt idx="1698">
                  <c:v>1239.2</c:v>
                </c:pt>
                <c:pt idx="1699">
                  <c:v>1240.05</c:v>
                </c:pt>
                <c:pt idx="1700">
                  <c:v>1241.3499999999999</c:v>
                </c:pt>
                <c:pt idx="1701">
                  <c:v>1242.2</c:v>
                </c:pt>
                <c:pt idx="1702">
                  <c:v>1243.55</c:v>
                </c:pt>
                <c:pt idx="1703">
                  <c:v>1244.9000000000001</c:v>
                </c:pt>
                <c:pt idx="1704">
                  <c:v>1245.75</c:v>
                </c:pt>
                <c:pt idx="1705">
                  <c:v>1247.0999999999999</c:v>
                </c:pt>
                <c:pt idx="1706">
                  <c:v>1247.95</c:v>
                </c:pt>
                <c:pt idx="1707">
                  <c:v>1249.4000000000001</c:v>
                </c:pt>
                <c:pt idx="1708">
                  <c:v>1250.25</c:v>
                </c:pt>
                <c:pt idx="1709">
                  <c:v>1251.5</c:v>
                </c:pt>
                <c:pt idx="1710">
                  <c:v>1252.4000000000001</c:v>
                </c:pt>
                <c:pt idx="1711">
                  <c:v>1253.8</c:v>
                </c:pt>
                <c:pt idx="1712">
                  <c:v>1255.25</c:v>
                </c:pt>
                <c:pt idx="1713">
                  <c:v>1256.05</c:v>
                </c:pt>
                <c:pt idx="1714">
                  <c:v>1257.3499999999999</c:v>
                </c:pt>
                <c:pt idx="1715">
                  <c:v>1258.25</c:v>
                </c:pt>
                <c:pt idx="1716">
                  <c:v>1259.5</c:v>
                </c:pt>
                <c:pt idx="1717">
                  <c:v>1260.3499999999999</c:v>
                </c:pt>
                <c:pt idx="1718">
                  <c:v>1261.7</c:v>
                </c:pt>
                <c:pt idx="1719">
                  <c:v>1262.6500000000001</c:v>
                </c:pt>
                <c:pt idx="1720">
                  <c:v>1263.95</c:v>
                </c:pt>
                <c:pt idx="1721">
                  <c:v>1264.8</c:v>
                </c:pt>
                <c:pt idx="1722">
                  <c:v>1266.1500000000001</c:v>
                </c:pt>
                <c:pt idx="1723">
                  <c:v>1267.05</c:v>
                </c:pt>
                <c:pt idx="1724">
                  <c:v>1268.3499999999999</c:v>
                </c:pt>
                <c:pt idx="1725">
                  <c:v>1269.2</c:v>
                </c:pt>
                <c:pt idx="1726">
                  <c:v>1270.5</c:v>
                </c:pt>
                <c:pt idx="1727">
                  <c:v>1271.3499999999999</c:v>
                </c:pt>
                <c:pt idx="1728">
                  <c:v>1272.6500000000001</c:v>
                </c:pt>
                <c:pt idx="1729">
                  <c:v>1273.55</c:v>
                </c:pt>
                <c:pt idx="1730">
                  <c:v>1274.95</c:v>
                </c:pt>
                <c:pt idx="1731">
                  <c:v>1276</c:v>
                </c:pt>
                <c:pt idx="1732">
                  <c:v>1277.55</c:v>
                </c:pt>
                <c:pt idx="1733">
                  <c:v>1278.55</c:v>
                </c:pt>
                <c:pt idx="1734">
                  <c:v>1280.1500000000001</c:v>
                </c:pt>
                <c:pt idx="1735">
                  <c:v>1281.25</c:v>
                </c:pt>
                <c:pt idx="1736">
                  <c:v>1283</c:v>
                </c:pt>
                <c:pt idx="1737">
                  <c:v>1284.4000000000001</c:v>
                </c:pt>
                <c:pt idx="1738">
                  <c:v>1285.8</c:v>
                </c:pt>
                <c:pt idx="1739">
                  <c:v>1286.95</c:v>
                </c:pt>
                <c:pt idx="1740">
                  <c:v>1288.55</c:v>
                </c:pt>
                <c:pt idx="1741">
                  <c:v>1289.8</c:v>
                </c:pt>
                <c:pt idx="1742">
                  <c:v>1291.45</c:v>
                </c:pt>
                <c:pt idx="1743">
                  <c:v>1292.3499999999999</c:v>
                </c:pt>
                <c:pt idx="1744">
                  <c:v>1293.75</c:v>
                </c:pt>
                <c:pt idx="1745">
                  <c:v>1294.5999999999999</c:v>
                </c:pt>
                <c:pt idx="1746">
                  <c:v>1296.05</c:v>
                </c:pt>
                <c:pt idx="1747">
                  <c:v>1297</c:v>
                </c:pt>
                <c:pt idx="1748">
                  <c:v>1298.3</c:v>
                </c:pt>
                <c:pt idx="1749">
                  <c:v>1299.3</c:v>
                </c:pt>
                <c:pt idx="1750">
                  <c:v>1300.5999999999999</c:v>
                </c:pt>
                <c:pt idx="1751">
                  <c:v>1301.6500000000001</c:v>
                </c:pt>
                <c:pt idx="1752">
                  <c:v>1303.45</c:v>
                </c:pt>
                <c:pt idx="1753">
                  <c:v>1304.55</c:v>
                </c:pt>
                <c:pt idx="1754">
                  <c:v>1306.3</c:v>
                </c:pt>
                <c:pt idx="1755">
                  <c:v>1307.25</c:v>
                </c:pt>
                <c:pt idx="1756">
                  <c:v>1308.6500000000001</c:v>
                </c:pt>
                <c:pt idx="1757">
                  <c:v>1309.55</c:v>
                </c:pt>
                <c:pt idx="1758">
                  <c:v>1311.1</c:v>
                </c:pt>
                <c:pt idx="1759">
                  <c:v>1311.95</c:v>
                </c:pt>
                <c:pt idx="1760">
                  <c:v>1313.45</c:v>
                </c:pt>
                <c:pt idx="1761">
                  <c:v>1314.3</c:v>
                </c:pt>
                <c:pt idx="1762">
                  <c:v>1315.75</c:v>
                </c:pt>
                <c:pt idx="1763">
                  <c:v>1316.7</c:v>
                </c:pt>
                <c:pt idx="1764">
                  <c:v>1318.15</c:v>
                </c:pt>
                <c:pt idx="1765">
                  <c:v>1319.05</c:v>
                </c:pt>
                <c:pt idx="1766">
                  <c:v>1320.5</c:v>
                </c:pt>
                <c:pt idx="1767">
                  <c:v>1321.45</c:v>
                </c:pt>
                <c:pt idx="1768">
                  <c:v>1322.95</c:v>
                </c:pt>
                <c:pt idx="1769">
                  <c:v>1324.45</c:v>
                </c:pt>
                <c:pt idx="1770">
                  <c:v>1325.6</c:v>
                </c:pt>
                <c:pt idx="1771">
                  <c:v>1327.3</c:v>
                </c:pt>
                <c:pt idx="1772">
                  <c:v>1328.1</c:v>
                </c:pt>
                <c:pt idx="1773">
                  <c:v>1329.55</c:v>
                </c:pt>
                <c:pt idx="1774">
                  <c:v>1330.5</c:v>
                </c:pt>
                <c:pt idx="1775">
                  <c:v>1331.9</c:v>
                </c:pt>
                <c:pt idx="1776">
                  <c:v>1332.95</c:v>
                </c:pt>
                <c:pt idx="1777">
                  <c:v>1334.65</c:v>
                </c:pt>
                <c:pt idx="1778">
                  <c:v>1335.75</c:v>
                </c:pt>
                <c:pt idx="1779">
                  <c:v>1337.45</c:v>
                </c:pt>
                <c:pt idx="1780">
                  <c:v>1338.55</c:v>
                </c:pt>
                <c:pt idx="1781">
                  <c:v>1340.05</c:v>
                </c:pt>
                <c:pt idx="1782">
                  <c:v>1341.1</c:v>
                </c:pt>
                <c:pt idx="1783">
                  <c:v>1342.65</c:v>
                </c:pt>
                <c:pt idx="1784">
                  <c:v>1343.8</c:v>
                </c:pt>
                <c:pt idx="1785">
                  <c:v>1345.35</c:v>
                </c:pt>
                <c:pt idx="1786">
                  <c:v>1346.7</c:v>
                </c:pt>
                <c:pt idx="1787">
                  <c:v>1348.45</c:v>
                </c:pt>
                <c:pt idx="1788">
                  <c:v>1349.85</c:v>
                </c:pt>
                <c:pt idx="1789">
                  <c:v>1351.4</c:v>
                </c:pt>
                <c:pt idx="1790">
                  <c:v>1352.85</c:v>
                </c:pt>
                <c:pt idx="1791">
                  <c:v>1354.5</c:v>
                </c:pt>
                <c:pt idx="1792">
                  <c:v>1355.55</c:v>
                </c:pt>
                <c:pt idx="1793">
                  <c:v>1357.2</c:v>
                </c:pt>
                <c:pt idx="1794">
                  <c:v>1358.2</c:v>
                </c:pt>
                <c:pt idx="1795">
                  <c:v>1359.8</c:v>
                </c:pt>
                <c:pt idx="1796">
                  <c:v>1361.5</c:v>
                </c:pt>
                <c:pt idx="1797">
                  <c:v>1362.9</c:v>
                </c:pt>
                <c:pt idx="1798">
                  <c:v>1363.95</c:v>
                </c:pt>
                <c:pt idx="1799">
                  <c:v>1365.6</c:v>
                </c:pt>
                <c:pt idx="1800">
                  <c:v>1367.2</c:v>
                </c:pt>
                <c:pt idx="1801">
                  <c:v>1368.15</c:v>
                </c:pt>
                <c:pt idx="1802">
                  <c:v>1370.05</c:v>
                </c:pt>
                <c:pt idx="1803">
                  <c:v>1371.35</c:v>
                </c:pt>
                <c:pt idx="1804">
                  <c:v>1372.85</c:v>
                </c:pt>
                <c:pt idx="1805">
                  <c:v>1373.75</c:v>
                </c:pt>
                <c:pt idx="1806">
                  <c:v>1375.35</c:v>
                </c:pt>
                <c:pt idx="1807">
                  <c:v>1376.25</c:v>
                </c:pt>
                <c:pt idx="1808">
                  <c:v>1377.9</c:v>
                </c:pt>
                <c:pt idx="1809">
                  <c:v>1379.45</c:v>
                </c:pt>
                <c:pt idx="1810">
                  <c:v>1381.05</c:v>
                </c:pt>
                <c:pt idx="1811">
                  <c:v>1382.15</c:v>
                </c:pt>
                <c:pt idx="1812">
                  <c:v>1384</c:v>
                </c:pt>
                <c:pt idx="1813">
                  <c:v>1385</c:v>
                </c:pt>
                <c:pt idx="1814">
                  <c:v>1387.05</c:v>
                </c:pt>
                <c:pt idx="1815">
                  <c:v>1388.35</c:v>
                </c:pt>
                <c:pt idx="1816">
                  <c:v>1390.05</c:v>
                </c:pt>
                <c:pt idx="1817">
                  <c:v>1391.05</c:v>
                </c:pt>
                <c:pt idx="1818">
                  <c:v>1392.9</c:v>
                </c:pt>
                <c:pt idx="1819">
                  <c:v>1394</c:v>
                </c:pt>
                <c:pt idx="1820">
                  <c:v>1395.85</c:v>
                </c:pt>
                <c:pt idx="1821">
                  <c:v>1397</c:v>
                </c:pt>
                <c:pt idx="1822">
                  <c:v>1398.8</c:v>
                </c:pt>
                <c:pt idx="1823">
                  <c:v>1399.75</c:v>
                </c:pt>
                <c:pt idx="1824">
                  <c:v>1401.45</c:v>
                </c:pt>
                <c:pt idx="1825">
                  <c:v>1402.75</c:v>
                </c:pt>
                <c:pt idx="1826">
                  <c:v>1404.45</c:v>
                </c:pt>
                <c:pt idx="1827">
                  <c:v>1405.55</c:v>
                </c:pt>
                <c:pt idx="1828">
                  <c:v>1407.4</c:v>
                </c:pt>
                <c:pt idx="1829">
                  <c:v>1408.3</c:v>
                </c:pt>
                <c:pt idx="1830">
                  <c:v>1409.95</c:v>
                </c:pt>
                <c:pt idx="1831">
                  <c:v>1411.45</c:v>
                </c:pt>
                <c:pt idx="1832">
                  <c:v>1412.65</c:v>
                </c:pt>
                <c:pt idx="1833">
                  <c:v>1414.25</c:v>
                </c:pt>
                <c:pt idx="1834">
                  <c:v>1415.9</c:v>
                </c:pt>
                <c:pt idx="1835">
                  <c:v>1417.2</c:v>
                </c:pt>
                <c:pt idx="1836">
                  <c:v>1418.95</c:v>
                </c:pt>
                <c:pt idx="1837">
                  <c:v>1420.55</c:v>
                </c:pt>
                <c:pt idx="1838">
                  <c:v>1421.95</c:v>
                </c:pt>
                <c:pt idx="1839">
                  <c:v>1423.45</c:v>
                </c:pt>
                <c:pt idx="1840">
                  <c:v>1424.75</c:v>
                </c:pt>
                <c:pt idx="1841">
                  <c:v>1426.35</c:v>
                </c:pt>
                <c:pt idx="1842">
                  <c:v>1427.8</c:v>
                </c:pt>
                <c:pt idx="1843">
                  <c:v>1429.3</c:v>
                </c:pt>
                <c:pt idx="1844">
                  <c:v>1430.9</c:v>
                </c:pt>
                <c:pt idx="1845">
                  <c:v>1432.45</c:v>
                </c:pt>
                <c:pt idx="1846">
                  <c:v>1434.5</c:v>
                </c:pt>
                <c:pt idx="1847">
                  <c:v>1436.4</c:v>
                </c:pt>
                <c:pt idx="1848">
                  <c:v>1438.4</c:v>
                </c:pt>
                <c:pt idx="1849">
                  <c:v>1440.4</c:v>
                </c:pt>
                <c:pt idx="1850">
                  <c:v>1442.5</c:v>
                </c:pt>
                <c:pt idx="1851">
                  <c:v>1443.6</c:v>
                </c:pt>
                <c:pt idx="1852">
                  <c:v>1445.95</c:v>
                </c:pt>
                <c:pt idx="1853">
                  <c:v>1447.5</c:v>
                </c:pt>
                <c:pt idx="1854">
                  <c:v>1449.8</c:v>
                </c:pt>
                <c:pt idx="1855">
                  <c:v>1451.55</c:v>
                </c:pt>
                <c:pt idx="1856">
                  <c:v>1453.1</c:v>
                </c:pt>
                <c:pt idx="1857">
                  <c:v>1454.85</c:v>
                </c:pt>
                <c:pt idx="1858">
                  <c:v>1456.55</c:v>
                </c:pt>
                <c:pt idx="1859">
                  <c:v>1458.25</c:v>
                </c:pt>
                <c:pt idx="1860">
                  <c:v>1459.55</c:v>
                </c:pt>
                <c:pt idx="1861">
                  <c:v>1461.2</c:v>
                </c:pt>
                <c:pt idx="1862">
                  <c:v>1462.8</c:v>
                </c:pt>
                <c:pt idx="1863">
                  <c:v>1464.15</c:v>
                </c:pt>
                <c:pt idx="1864">
                  <c:v>1466.1</c:v>
                </c:pt>
                <c:pt idx="1865">
                  <c:v>1467.4</c:v>
                </c:pt>
                <c:pt idx="1866">
                  <c:v>1469.1</c:v>
                </c:pt>
                <c:pt idx="1867">
                  <c:v>1470.65</c:v>
                </c:pt>
                <c:pt idx="1868">
                  <c:v>1472.05</c:v>
                </c:pt>
                <c:pt idx="1869">
                  <c:v>1472.95</c:v>
                </c:pt>
                <c:pt idx="1870">
                  <c:v>1474.55</c:v>
                </c:pt>
                <c:pt idx="1871">
                  <c:v>1475.4</c:v>
                </c:pt>
                <c:pt idx="1872">
                  <c:v>1477.1</c:v>
                </c:pt>
                <c:pt idx="1873">
                  <c:v>1478</c:v>
                </c:pt>
                <c:pt idx="1874">
                  <c:v>1479.65</c:v>
                </c:pt>
                <c:pt idx="1875">
                  <c:v>1480.55</c:v>
                </c:pt>
                <c:pt idx="1876">
                  <c:v>1482.3</c:v>
                </c:pt>
                <c:pt idx="1877">
                  <c:v>1483.2</c:v>
                </c:pt>
                <c:pt idx="1878">
                  <c:v>1484.9</c:v>
                </c:pt>
                <c:pt idx="1879">
                  <c:v>1485.85</c:v>
                </c:pt>
                <c:pt idx="1880">
                  <c:v>1487.55</c:v>
                </c:pt>
                <c:pt idx="1881">
                  <c:v>1488.45</c:v>
                </c:pt>
                <c:pt idx="1882">
                  <c:v>1490.1</c:v>
                </c:pt>
                <c:pt idx="1883">
                  <c:v>1491.05</c:v>
                </c:pt>
                <c:pt idx="1884">
                  <c:v>1492.65</c:v>
                </c:pt>
                <c:pt idx="1885">
                  <c:v>1493.55</c:v>
                </c:pt>
                <c:pt idx="1886">
                  <c:v>1495.05</c:v>
                </c:pt>
                <c:pt idx="1887">
                  <c:v>1495.95</c:v>
                </c:pt>
                <c:pt idx="1888">
                  <c:v>1498.15</c:v>
                </c:pt>
                <c:pt idx="1889">
                  <c:v>1499.75</c:v>
                </c:pt>
                <c:pt idx="1890">
                  <c:v>1501.8</c:v>
                </c:pt>
                <c:pt idx="1891">
                  <c:v>1503.2</c:v>
                </c:pt>
                <c:pt idx="1892">
                  <c:v>1505</c:v>
                </c:pt>
                <c:pt idx="1893">
                  <c:v>1506.45</c:v>
                </c:pt>
                <c:pt idx="1894">
                  <c:v>1508.1</c:v>
                </c:pt>
                <c:pt idx="1895">
                  <c:v>1509.05</c:v>
                </c:pt>
                <c:pt idx="1896">
                  <c:v>1510.7</c:v>
                </c:pt>
                <c:pt idx="1897">
                  <c:v>1511.6</c:v>
                </c:pt>
                <c:pt idx="1898">
                  <c:v>1513.3</c:v>
                </c:pt>
                <c:pt idx="1899">
                  <c:v>1514.25</c:v>
                </c:pt>
                <c:pt idx="1900">
                  <c:v>1515.95</c:v>
                </c:pt>
                <c:pt idx="1901">
                  <c:v>1516.9</c:v>
                </c:pt>
                <c:pt idx="1902">
                  <c:v>1518.5</c:v>
                </c:pt>
                <c:pt idx="1903">
                  <c:v>1519.4</c:v>
                </c:pt>
                <c:pt idx="1904">
                  <c:v>1521.15</c:v>
                </c:pt>
                <c:pt idx="1905">
                  <c:v>1522</c:v>
                </c:pt>
                <c:pt idx="1906">
                  <c:v>1523.55</c:v>
                </c:pt>
                <c:pt idx="1907">
                  <c:v>1524.5</c:v>
                </c:pt>
                <c:pt idx="1908">
                  <c:v>1526.15</c:v>
                </c:pt>
                <c:pt idx="1909">
                  <c:v>1527.6</c:v>
                </c:pt>
                <c:pt idx="1910">
                  <c:v>1529.3</c:v>
                </c:pt>
                <c:pt idx="1911">
                  <c:v>1530.75</c:v>
                </c:pt>
                <c:pt idx="1912">
                  <c:v>1532.3</c:v>
                </c:pt>
                <c:pt idx="1913">
                  <c:v>1533.55</c:v>
                </c:pt>
                <c:pt idx="1914">
                  <c:v>1535.3</c:v>
                </c:pt>
                <c:pt idx="1915">
                  <c:v>1536.55</c:v>
                </c:pt>
                <c:pt idx="1916">
                  <c:v>1538.25</c:v>
                </c:pt>
                <c:pt idx="1917">
                  <c:v>1539.2</c:v>
                </c:pt>
                <c:pt idx="1918">
                  <c:v>1540.55</c:v>
                </c:pt>
                <c:pt idx="1919">
                  <c:v>1541.45</c:v>
                </c:pt>
                <c:pt idx="1920">
                  <c:v>1543.05</c:v>
                </c:pt>
                <c:pt idx="1921">
                  <c:v>1544.65</c:v>
                </c:pt>
                <c:pt idx="1922">
                  <c:v>1546.55</c:v>
                </c:pt>
                <c:pt idx="1923">
                  <c:v>1547.9</c:v>
                </c:pt>
                <c:pt idx="1924">
                  <c:v>1549.55</c:v>
                </c:pt>
                <c:pt idx="1925">
                  <c:v>1550.95</c:v>
                </c:pt>
                <c:pt idx="1926">
                  <c:v>1552.65</c:v>
                </c:pt>
                <c:pt idx="1927">
                  <c:v>1554.25</c:v>
                </c:pt>
                <c:pt idx="1928">
                  <c:v>1555.85</c:v>
                </c:pt>
                <c:pt idx="1929">
                  <c:v>1556.85</c:v>
                </c:pt>
                <c:pt idx="1930">
                  <c:v>1558.35</c:v>
                </c:pt>
                <c:pt idx="1931">
                  <c:v>1559.25</c:v>
                </c:pt>
                <c:pt idx="1932">
                  <c:v>1561.05</c:v>
                </c:pt>
                <c:pt idx="1933">
                  <c:v>1562.75</c:v>
                </c:pt>
                <c:pt idx="1934">
                  <c:v>1564.35</c:v>
                </c:pt>
                <c:pt idx="1935">
                  <c:v>1565.9</c:v>
                </c:pt>
                <c:pt idx="1936">
                  <c:v>1567.65</c:v>
                </c:pt>
                <c:pt idx="1937">
                  <c:v>1569.1</c:v>
                </c:pt>
                <c:pt idx="1938">
                  <c:v>1570.85</c:v>
                </c:pt>
                <c:pt idx="1939">
                  <c:v>1572.4</c:v>
                </c:pt>
                <c:pt idx="1940">
                  <c:v>1574.15</c:v>
                </c:pt>
                <c:pt idx="1941">
                  <c:v>1575.5</c:v>
                </c:pt>
                <c:pt idx="1942">
                  <c:v>1577.35</c:v>
                </c:pt>
                <c:pt idx="1943">
                  <c:v>1578.15</c:v>
                </c:pt>
                <c:pt idx="1944">
                  <c:v>1579.8</c:v>
                </c:pt>
                <c:pt idx="1945">
                  <c:v>1581.5</c:v>
                </c:pt>
                <c:pt idx="1946">
                  <c:v>1583.05</c:v>
                </c:pt>
                <c:pt idx="1947">
                  <c:v>1584.9</c:v>
                </c:pt>
                <c:pt idx="1948">
                  <c:v>1586.55</c:v>
                </c:pt>
                <c:pt idx="1949">
                  <c:v>1588.25</c:v>
                </c:pt>
                <c:pt idx="1950">
                  <c:v>1589.95</c:v>
                </c:pt>
                <c:pt idx="1951">
                  <c:v>1591.6</c:v>
                </c:pt>
                <c:pt idx="1952">
                  <c:v>1593.2</c:v>
                </c:pt>
                <c:pt idx="1953">
                  <c:v>1594.85</c:v>
                </c:pt>
                <c:pt idx="1954">
                  <c:v>1596.55</c:v>
                </c:pt>
                <c:pt idx="1955">
                  <c:v>1598.15</c:v>
                </c:pt>
                <c:pt idx="1956">
                  <c:v>1599.95</c:v>
                </c:pt>
                <c:pt idx="1957">
                  <c:v>1601.5</c:v>
                </c:pt>
                <c:pt idx="1958">
                  <c:v>1603.25</c:v>
                </c:pt>
                <c:pt idx="1959">
                  <c:v>1604.8</c:v>
                </c:pt>
                <c:pt idx="1960">
                  <c:v>1606.5</c:v>
                </c:pt>
                <c:pt idx="1961">
                  <c:v>1608</c:v>
                </c:pt>
                <c:pt idx="1962">
                  <c:v>1609.65</c:v>
                </c:pt>
                <c:pt idx="1963">
                  <c:v>1611.3</c:v>
                </c:pt>
                <c:pt idx="1964">
                  <c:v>1613.05</c:v>
                </c:pt>
                <c:pt idx="1965">
                  <c:v>1614.7</c:v>
                </c:pt>
                <c:pt idx="1966">
                  <c:v>1616.5</c:v>
                </c:pt>
                <c:pt idx="1967">
                  <c:v>1617.35</c:v>
                </c:pt>
                <c:pt idx="1968">
                  <c:v>1618.95</c:v>
                </c:pt>
                <c:pt idx="1969">
                  <c:v>1620.35</c:v>
                </c:pt>
                <c:pt idx="1970">
                  <c:v>1622.05</c:v>
                </c:pt>
                <c:pt idx="1971">
                  <c:v>1622.9</c:v>
                </c:pt>
                <c:pt idx="1972">
                  <c:v>1624.6</c:v>
                </c:pt>
                <c:pt idx="1973">
                  <c:v>1625.45</c:v>
                </c:pt>
                <c:pt idx="1974">
                  <c:v>1627</c:v>
                </c:pt>
                <c:pt idx="1975">
                  <c:v>1628.3</c:v>
                </c:pt>
                <c:pt idx="1976">
                  <c:v>1630.1</c:v>
                </c:pt>
                <c:pt idx="1977">
                  <c:v>1631.8</c:v>
                </c:pt>
                <c:pt idx="1978">
                  <c:v>1633.1</c:v>
                </c:pt>
                <c:pt idx="1979">
                  <c:v>1634.75</c:v>
                </c:pt>
                <c:pt idx="1980">
                  <c:v>1636.45</c:v>
                </c:pt>
                <c:pt idx="1981">
                  <c:v>1638.05</c:v>
                </c:pt>
                <c:pt idx="1982">
                  <c:v>1639.95</c:v>
                </c:pt>
                <c:pt idx="1983">
                  <c:v>1641.65</c:v>
                </c:pt>
                <c:pt idx="1984">
                  <c:v>1643.5</c:v>
                </c:pt>
                <c:pt idx="1985">
                  <c:v>1645.15</c:v>
                </c:pt>
                <c:pt idx="1986">
                  <c:v>1646.8</c:v>
                </c:pt>
                <c:pt idx="1987">
                  <c:v>1648.45</c:v>
                </c:pt>
                <c:pt idx="1988">
                  <c:v>1650.15</c:v>
                </c:pt>
                <c:pt idx="1989">
                  <c:v>1651.8</c:v>
                </c:pt>
                <c:pt idx="1990">
                  <c:v>1653.45</c:v>
                </c:pt>
                <c:pt idx="1991">
                  <c:v>1655</c:v>
                </c:pt>
                <c:pt idx="1992">
                  <c:v>1656.6</c:v>
                </c:pt>
                <c:pt idx="1993">
                  <c:v>1658.2</c:v>
                </c:pt>
                <c:pt idx="1994">
                  <c:v>1659.8</c:v>
                </c:pt>
                <c:pt idx="1995">
                  <c:v>1661.4</c:v>
                </c:pt>
                <c:pt idx="1996">
                  <c:v>1663.25</c:v>
                </c:pt>
                <c:pt idx="1997">
                  <c:v>1664.7</c:v>
                </c:pt>
                <c:pt idx="1998">
                  <c:v>1666.3</c:v>
                </c:pt>
                <c:pt idx="1999">
                  <c:v>1667.8</c:v>
                </c:pt>
                <c:pt idx="2000">
                  <c:v>1669.6</c:v>
                </c:pt>
                <c:pt idx="2001">
                  <c:v>1671.15</c:v>
                </c:pt>
                <c:pt idx="2002">
                  <c:v>1673.1</c:v>
                </c:pt>
                <c:pt idx="2003">
                  <c:v>1674.6</c:v>
                </c:pt>
                <c:pt idx="2004">
                  <c:v>1676.45</c:v>
                </c:pt>
                <c:pt idx="2005">
                  <c:v>1678.1</c:v>
                </c:pt>
                <c:pt idx="2006">
                  <c:v>1679.35</c:v>
                </c:pt>
                <c:pt idx="2007">
                  <c:v>1681</c:v>
                </c:pt>
                <c:pt idx="2008">
                  <c:v>1682.75</c:v>
                </c:pt>
                <c:pt idx="2009">
                  <c:v>1684.2</c:v>
                </c:pt>
                <c:pt idx="2010">
                  <c:v>1686</c:v>
                </c:pt>
                <c:pt idx="2011">
                  <c:v>1686.9</c:v>
                </c:pt>
                <c:pt idx="2012">
                  <c:v>1688.65</c:v>
                </c:pt>
                <c:pt idx="2013">
                  <c:v>1690.2</c:v>
                </c:pt>
                <c:pt idx="2014">
                  <c:v>1692</c:v>
                </c:pt>
                <c:pt idx="2015">
                  <c:v>1693.7</c:v>
                </c:pt>
                <c:pt idx="2016">
                  <c:v>1695.4</c:v>
                </c:pt>
                <c:pt idx="2017">
                  <c:v>1697.1</c:v>
                </c:pt>
                <c:pt idx="2018">
                  <c:v>1698.85</c:v>
                </c:pt>
                <c:pt idx="2019">
                  <c:v>1700.25</c:v>
                </c:pt>
                <c:pt idx="2020">
                  <c:v>1701.95</c:v>
                </c:pt>
                <c:pt idx="2021">
                  <c:v>1703.6</c:v>
                </c:pt>
                <c:pt idx="2022">
                  <c:v>1705.35</c:v>
                </c:pt>
                <c:pt idx="2023">
                  <c:v>1707.1</c:v>
                </c:pt>
                <c:pt idx="2024">
                  <c:v>1708.75</c:v>
                </c:pt>
                <c:pt idx="2025">
                  <c:v>1710.45</c:v>
                </c:pt>
                <c:pt idx="2026">
                  <c:v>1712.2</c:v>
                </c:pt>
                <c:pt idx="2027">
                  <c:v>1713.9</c:v>
                </c:pt>
                <c:pt idx="2028">
                  <c:v>1715.75</c:v>
                </c:pt>
                <c:pt idx="2029">
                  <c:v>1717.5</c:v>
                </c:pt>
                <c:pt idx="2030">
                  <c:v>1719.15</c:v>
                </c:pt>
                <c:pt idx="2031">
                  <c:v>1720.8</c:v>
                </c:pt>
                <c:pt idx="2032">
                  <c:v>1722.55</c:v>
                </c:pt>
                <c:pt idx="2033">
                  <c:v>1724.15</c:v>
                </c:pt>
                <c:pt idx="2034">
                  <c:v>1725.7</c:v>
                </c:pt>
                <c:pt idx="2035">
                  <c:v>1727.1</c:v>
                </c:pt>
                <c:pt idx="2036">
                  <c:v>1728.95</c:v>
                </c:pt>
                <c:pt idx="2037">
                  <c:v>1731.15</c:v>
                </c:pt>
                <c:pt idx="2038">
                  <c:v>1733.15</c:v>
                </c:pt>
                <c:pt idx="2039">
                  <c:v>1735.25</c:v>
                </c:pt>
                <c:pt idx="2040">
                  <c:v>1737.55</c:v>
                </c:pt>
                <c:pt idx="2041">
                  <c:v>1739.1</c:v>
                </c:pt>
                <c:pt idx="2042">
                  <c:v>1740.95</c:v>
                </c:pt>
                <c:pt idx="2043">
                  <c:v>1742.8</c:v>
                </c:pt>
                <c:pt idx="2044">
                  <c:v>1744.85</c:v>
                </c:pt>
                <c:pt idx="2045">
                  <c:v>1746.25</c:v>
                </c:pt>
                <c:pt idx="2046">
                  <c:v>1748.05</c:v>
                </c:pt>
                <c:pt idx="2047">
                  <c:v>1749.65</c:v>
                </c:pt>
                <c:pt idx="2048">
                  <c:v>1751.5</c:v>
                </c:pt>
                <c:pt idx="2049">
                  <c:v>1753.2</c:v>
                </c:pt>
                <c:pt idx="2050">
                  <c:v>1754.95</c:v>
                </c:pt>
                <c:pt idx="2051">
                  <c:v>1756.75</c:v>
                </c:pt>
                <c:pt idx="2052">
                  <c:v>1758.5</c:v>
                </c:pt>
                <c:pt idx="2053">
                  <c:v>1760.2</c:v>
                </c:pt>
                <c:pt idx="2054">
                  <c:v>1761.95</c:v>
                </c:pt>
                <c:pt idx="2055">
                  <c:v>1763.75</c:v>
                </c:pt>
                <c:pt idx="2056">
                  <c:v>1765.45</c:v>
                </c:pt>
                <c:pt idx="2057">
                  <c:v>1767.15</c:v>
                </c:pt>
                <c:pt idx="2058">
                  <c:v>1768.85</c:v>
                </c:pt>
                <c:pt idx="2059">
                  <c:v>1770.5</c:v>
                </c:pt>
                <c:pt idx="2060">
                  <c:v>1772.15</c:v>
                </c:pt>
                <c:pt idx="2061">
                  <c:v>1773.7</c:v>
                </c:pt>
                <c:pt idx="2062">
                  <c:v>1775.75</c:v>
                </c:pt>
                <c:pt idx="2063">
                  <c:v>1777.55</c:v>
                </c:pt>
                <c:pt idx="2064">
                  <c:v>1779.1</c:v>
                </c:pt>
                <c:pt idx="2065">
                  <c:v>1780.85</c:v>
                </c:pt>
                <c:pt idx="2066">
                  <c:v>1782.75</c:v>
                </c:pt>
                <c:pt idx="2067">
                  <c:v>1784.45</c:v>
                </c:pt>
                <c:pt idx="2068">
                  <c:v>1786.15</c:v>
                </c:pt>
                <c:pt idx="2069">
                  <c:v>1788.05</c:v>
                </c:pt>
                <c:pt idx="2070">
                  <c:v>1789.75</c:v>
                </c:pt>
                <c:pt idx="2071">
                  <c:v>1791.55</c:v>
                </c:pt>
                <c:pt idx="2072">
                  <c:v>1793.35</c:v>
                </c:pt>
                <c:pt idx="2073">
                  <c:v>1794.25</c:v>
                </c:pt>
                <c:pt idx="2074">
                  <c:v>1795.95</c:v>
                </c:pt>
                <c:pt idx="2075">
                  <c:v>1796.95</c:v>
                </c:pt>
                <c:pt idx="2076">
                  <c:v>1798.75</c:v>
                </c:pt>
                <c:pt idx="2077">
                  <c:v>1799.65</c:v>
                </c:pt>
                <c:pt idx="2078">
                  <c:v>1801.4</c:v>
                </c:pt>
                <c:pt idx="2079">
                  <c:v>1803.15</c:v>
                </c:pt>
                <c:pt idx="2080">
                  <c:v>1804.55</c:v>
                </c:pt>
                <c:pt idx="2081">
                  <c:v>1806.3</c:v>
                </c:pt>
                <c:pt idx="2082">
                  <c:v>1808</c:v>
                </c:pt>
                <c:pt idx="2083">
                  <c:v>1809.8</c:v>
                </c:pt>
                <c:pt idx="2084">
                  <c:v>1811.4</c:v>
                </c:pt>
                <c:pt idx="2085">
                  <c:v>1813.2</c:v>
                </c:pt>
                <c:pt idx="2086">
                  <c:v>1815.15</c:v>
                </c:pt>
                <c:pt idx="2087">
                  <c:v>1816.9</c:v>
                </c:pt>
                <c:pt idx="2088">
                  <c:v>1818.65</c:v>
                </c:pt>
                <c:pt idx="2089">
                  <c:v>1820.35</c:v>
                </c:pt>
                <c:pt idx="2090">
                  <c:v>1822.4</c:v>
                </c:pt>
                <c:pt idx="2091">
                  <c:v>1823.3</c:v>
                </c:pt>
                <c:pt idx="2092">
                  <c:v>1825.05</c:v>
                </c:pt>
                <c:pt idx="2093">
                  <c:v>1826.75</c:v>
                </c:pt>
                <c:pt idx="2094">
                  <c:v>1828.5</c:v>
                </c:pt>
                <c:pt idx="2095">
                  <c:v>1830.7</c:v>
                </c:pt>
                <c:pt idx="2096">
                  <c:v>1832.5</c:v>
                </c:pt>
                <c:pt idx="2097">
                  <c:v>1834.05</c:v>
                </c:pt>
                <c:pt idx="2098">
                  <c:v>1836.05</c:v>
                </c:pt>
                <c:pt idx="2099">
                  <c:v>1837.9</c:v>
                </c:pt>
                <c:pt idx="2100">
                  <c:v>1839.45</c:v>
                </c:pt>
                <c:pt idx="2101">
                  <c:v>1841.15</c:v>
                </c:pt>
                <c:pt idx="2102">
                  <c:v>1842.95</c:v>
                </c:pt>
                <c:pt idx="2103">
                  <c:v>1844.65</c:v>
                </c:pt>
                <c:pt idx="2104">
                  <c:v>1846.5</c:v>
                </c:pt>
                <c:pt idx="2105">
                  <c:v>1848.2</c:v>
                </c:pt>
                <c:pt idx="2106">
                  <c:v>1850.1</c:v>
                </c:pt>
                <c:pt idx="2107">
                  <c:v>1851</c:v>
                </c:pt>
                <c:pt idx="2108">
                  <c:v>1852.65</c:v>
                </c:pt>
                <c:pt idx="2109">
                  <c:v>1854.35</c:v>
                </c:pt>
                <c:pt idx="2110">
                  <c:v>1856.1</c:v>
                </c:pt>
                <c:pt idx="2111">
                  <c:v>1857.85</c:v>
                </c:pt>
                <c:pt idx="2112">
                  <c:v>1859.55</c:v>
                </c:pt>
                <c:pt idx="2113">
                  <c:v>1861.35</c:v>
                </c:pt>
                <c:pt idx="2114">
                  <c:v>1863.1</c:v>
                </c:pt>
                <c:pt idx="2115">
                  <c:v>1864.85</c:v>
                </c:pt>
                <c:pt idx="2116">
                  <c:v>1866.7</c:v>
                </c:pt>
                <c:pt idx="2117">
                  <c:v>1868.45</c:v>
                </c:pt>
                <c:pt idx="2118">
                  <c:v>1870.3</c:v>
                </c:pt>
                <c:pt idx="2119">
                  <c:v>1872</c:v>
                </c:pt>
                <c:pt idx="2120">
                  <c:v>1873.75</c:v>
                </c:pt>
                <c:pt idx="2121">
                  <c:v>1875.35</c:v>
                </c:pt>
                <c:pt idx="2122">
                  <c:v>1877.25</c:v>
                </c:pt>
                <c:pt idx="2123">
                  <c:v>1879</c:v>
                </c:pt>
                <c:pt idx="2124">
                  <c:v>1880.85</c:v>
                </c:pt>
                <c:pt idx="2125">
                  <c:v>1882.55</c:v>
                </c:pt>
                <c:pt idx="2126">
                  <c:v>1884.35</c:v>
                </c:pt>
                <c:pt idx="2127">
                  <c:v>1886.2</c:v>
                </c:pt>
                <c:pt idx="2128">
                  <c:v>1887.85</c:v>
                </c:pt>
                <c:pt idx="2129">
                  <c:v>1889.6</c:v>
                </c:pt>
                <c:pt idx="2130">
                  <c:v>1891.45</c:v>
                </c:pt>
                <c:pt idx="2131">
                  <c:v>1893.3</c:v>
                </c:pt>
                <c:pt idx="2132">
                  <c:v>1894.95</c:v>
                </c:pt>
                <c:pt idx="2133">
                  <c:v>1896.8</c:v>
                </c:pt>
                <c:pt idx="2134">
                  <c:v>1898.7</c:v>
                </c:pt>
                <c:pt idx="2135">
                  <c:v>1899.65</c:v>
                </c:pt>
                <c:pt idx="2136">
                  <c:v>1901.5</c:v>
                </c:pt>
                <c:pt idx="2137">
                  <c:v>1903.3</c:v>
                </c:pt>
                <c:pt idx="2138">
                  <c:v>1904.95</c:v>
                </c:pt>
                <c:pt idx="2139">
                  <c:v>1906.8</c:v>
                </c:pt>
                <c:pt idx="2140">
                  <c:v>1908.65</c:v>
                </c:pt>
                <c:pt idx="2141">
                  <c:v>1910.5</c:v>
                </c:pt>
                <c:pt idx="2142">
                  <c:v>1912.55</c:v>
                </c:pt>
                <c:pt idx="2143">
                  <c:v>1913.5</c:v>
                </c:pt>
                <c:pt idx="2144">
                  <c:v>1915.5</c:v>
                </c:pt>
                <c:pt idx="2145">
                  <c:v>1916.45</c:v>
                </c:pt>
                <c:pt idx="2146">
                  <c:v>1918.35</c:v>
                </c:pt>
                <c:pt idx="2147">
                  <c:v>1920.15</c:v>
                </c:pt>
                <c:pt idx="2148">
                  <c:v>1921.9</c:v>
                </c:pt>
                <c:pt idx="2149">
                  <c:v>1923.75</c:v>
                </c:pt>
                <c:pt idx="2150">
                  <c:v>1925.45</c:v>
                </c:pt>
                <c:pt idx="2151">
                  <c:v>1927.25</c:v>
                </c:pt>
                <c:pt idx="2152">
                  <c:v>1928.9</c:v>
                </c:pt>
                <c:pt idx="2153">
                  <c:v>1930.65</c:v>
                </c:pt>
                <c:pt idx="2154">
                  <c:v>1932.35</c:v>
                </c:pt>
                <c:pt idx="2155">
                  <c:v>1934.1</c:v>
                </c:pt>
                <c:pt idx="2156">
                  <c:v>1935.85</c:v>
                </c:pt>
                <c:pt idx="2157">
                  <c:v>1937.45</c:v>
                </c:pt>
                <c:pt idx="2158">
                  <c:v>1939.2</c:v>
                </c:pt>
                <c:pt idx="2159">
                  <c:v>1940.95</c:v>
                </c:pt>
                <c:pt idx="2160">
                  <c:v>1942.85</c:v>
                </c:pt>
                <c:pt idx="2161">
                  <c:v>1943.8</c:v>
                </c:pt>
                <c:pt idx="2162">
                  <c:v>1945.45</c:v>
                </c:pt>
                <c:pt idx="2163">
                  <c:v>1947.1</c:v>
                </c:pt>
                <c:pt idx="2164">
                  <c:v>1948.8</c:v>
                </c:pt>
                <c:pt idx="2165">
                  <c:v>1950.55</c:v>
                </c:pt>
                <c:pt idx="2166">
                  <c:v>1952.35</c:v>
                </c:pt>
                <c:pt idx="2167">
                  <c:v>1954.05</c:v>
                </c:pt>
                <c:pt idx="2168">
                  <c:v>1956.05</c:v>
                </c:pt>
                <c:pt idx="2169">
                  <c:v>1957.8</c:v>
                </c:pt>
                <c:pt idx="2170">
                  <c:v>1959.55</c:v>
                </c:pt>
                <c:pt idx="2171">
                  <c:v>1961.4</c:v>
                </c:pt>
                <c:pt idx="2172">
                  <c:v>1963.2</c:v>
                </c:pt>
                <c:pt idx="2173">
                  <c:v>1964.95</c:v>
                </c:pt>
                <c:pt idx="2174">
                  <c:v>1966.85</c:v>
                </c:pt>
                <c:pt idx="2175">
                  <c:v>1968.9</c:v>
                </c:pt>
                <c:pt idx="2176">
                  <c:v>1970.8</c:v>
                </c:pt>
                <c:pt idx="2177">
                  <c:v>1972.6</c:v>
                </c:pt>
                <c:pt idx="2178">
                  <c:v>1974.5</c:v>
                </c:pt>
                <c:pt idx="2179">
                  <c:v>1976.3</c:v>
                </c:pt>
                <c:pt idx="2180">
                  <c:v>1978.2</c:v>
                </c:pt>
                <c:pt idx="2181">
                  <c:v>1980</c:v>
                </c:pt>
                <c:pt idx="2182">
                  <c:v>1982</c:v>
                </c:pt>
                <c:pt idx="2183">
                  <c:v>1983.8</c:v>
                </c:pt>
                <c:pt idx="2184">
                  <c:v>1985.35</c:v>
                </c:pt>
                <c:pt idx="2185">
                  <c:v>1987.15</c:v>
                </c:pt>
                <c:pt idx="2186">
                  <c:v>1989</c:v>
                </c:pt>
                <c:pt idx="2187">
                  <c:v>1990.7</c:v>
                </c:pt>
                <c:pt idx="2188">
                  <c:v>1992.4</c:v>
                </c:pt>
                <c:pt idx="2189">
                  <c:v>1994.2</c:v>
                </c:pt>
                <c:pt idx="2190">
                  <c:v>1996</c:v>
                </c:pt>
                <c:pt idx="2191">
                  <c:v>1997.6</c:v>
                </c:pt>
                <c:pt idx="2192">
                  <c:v>1999.65</c:v>
                </c:pt>
                <c:pt idx="2193">
                  <c:v>2001.45</c:v>
                </c:pt>
                <c:pt idx="2194">
                  <c:v>2003.05</c:v>
                </c:pt>
                <c:pt idx="2195">
                  <c:v>2005.1</c:v>
                </c:pt>
                <c:pt idx="2196">
                  <c:v>2006.65</c:v>
                </c:pt>
                <c:pt idx="2197">
                  <c:v>2008.7</c:v>
                </c:pt>
                <c:pt idx="2198">
                  <c:v>2009.7</c:v>
                </c:pt>
                <c:pt idx="2199">
                  <c:v>2011.8</c:v>
                </c:pt>
                <c:pt idx="2200">
                  <c:v>2013.7</c:v>
                </c:pt>
                <c:pt idx="2201">
                  <c:v>2015.3</c:v>
                </c:pt>
                <c:pt idx="2202">
                  <c:v>2017.1</c:v>
                </c:pt>
                <c:pt idx="2203">
                  <c:v>2018.6</c:v>
                </c:pt>
                <c:pt idx="2204">
                  <c:v>2020.5</c:v>
                </c:pt>
                <c:pt idx="2205">
                  <c:v>2022.3</c:v>
                </c:pt>
                <c:pt idx="2206">
                  <c:v>2024</c:v>
                </c:pt>
                <c:pt idx="2207">
                  <c:v>2025.8</c:v>
                </c:pt>
                <c:pt idx="2208">
                  <c:v>2028.5</c:v>
                </c:pt>
                <c:pt idx="2209">
                  <c:v>2031.05</c:v>
                </c:pt>
                <c:pt idx="2210">
                  <c:v>2033.45</c:v>
                </c:pt>
                <c:pt idx="2211">
                  <c:v>2036.35</c:v>
                </c:pt>
                <c:pt idx="2212">
                  <c:v>2038.45</c:v>
                </c:pt>
                <c:pt idx="2213">
                  <c:v>2040.5</c:v>
                </c:pt>
                <c:pt idx="2214">
                  <c:v>2042.5</c:v>
                </c:pt>
                <c:pt idx="2215">
                  <c:v>2044.2</c:v>
                </c:pt>
                <c:pt idx="2216">
                  <c:v>2046.2</c:v>
                </c:pt>
                <c:pt idx="2217">
                  <c:v>2048.1</c:v>
                </c:pt>
                <c:pt idx="2218">
                  <c:v>2050.4</c:v>
                </c:pt>
                <c:pt idx="2219">
                  <c:v>2052.1</c:v>
                </c:pt>
                <c:pt idx="2220">
                  <c:v>2053.65</c:v>
                </c:pt>
                <c:pt idx="2221">
                  <c:v>2055.4</c:v>
                </c:pt>
                <c:pt idx="2222">
                  <c:v>2057.25</c:v>
                </c:pt>
                <c:pt idx="2223">
                  <c:v>2059.1</c:v>
                </c:pt>
                <c:pt idx="2224">
                  <c:v>2061.15</c:v>
                </c:pt>
                <c:pt idx="2225">
                  <c:v>2063.1</c:v>
                </c:pt>
                <c:pt idx="2226">
                  <c:v>2064.3000000000002</c:v>
                </c:pt>
                <c:pt idx="2227">
                  <c:v>2066.4499999999998</c:v>
                </c:pt>
                <c:pt idx="2228">
                  <c:v>2068.5</c:v>
                </c:pt>
                <c:pt idx="2229">
                  <c:v>2070.4499999999998</c:v>
                </c:pt>
                <c:pt idx="2230">
                  <c:v>2072.0500000000002</c:v>
                </c:pt>
                <c:pt idx="2231">
                  <c:v>2074.15</c:v>
                </c:pt>
                <c:pt idx="2232">
                  <c:v>2076</c:v>
                </c:pt>
                <c:pt idx="2233">
                  <c:v>2077.85</c:v>
                </c:pt>
                <c:pt idx="2234">
                  <c:v>2079.75</c:v>
                </c:pt>
                <c:pt idx="2235">
                  <c:v>2081.6</c:v>
                </c:pt>
                <c:pt idx="2236">
                  <c:v>2083.3000000000002</c:v>
                </c:pt>
                <c:pt idx="2237">
                  <c:v>2085.25</c:v>
                </c:pt>
                <c:pt idx="2238">
                  <c:v>2087.1</c:v>
                </c:pt>
                <c:pt idx="2239">
                  <c:v>2089</c:v>
                </c:pt>
                <c:pt idx="2240">
                  <c:v>2090.8000000000002</c:v>
                </c:pt>
                <c:pt idx="2241">
                  <c:v>2093.1999999999998</c:v>
                </c:pt>
                <c:pt idx="2242">
                  <c:v>2095.5500000000002</c:v>
                </c:pt>
                <c:pt idx="2243">
                  <c:v>2097.85</c:v>
                </c:pt>
                <c:pt idx="2244">
                  <c:v>2099.85</c:v>
                </c:pt>
                <c:pt idx="2245">
                  <c:v>2101.65</c:v>
                </c:pt>
                <c:pt idx="2246">
                  <c:v>2103.1999999999998</c:v>
                </c:pt>
                <c:pt idx="2247">
                  <c:v>2105</c:v>
                </c:pt>
                <c:pt idx="2248">
                  <c:v>2106.5500000000002</c:v>
                </c:pt>
                <c:pt idx="2249">
                  <c:v>2108.4</c:v>
                </c:pt>
                <c:pt idx="2250">
                  <c:v>2110.35</c:v>
                </c:pt>
                <c:pt idx="2251">
                  <c:v>2112.1</c:v>
                </c:pt>
                <c:pt idx="2252">
                  <c:v>2113.8000000000002</c:v>
                </c:pt>
                <c:pt idx="2253">
                  <c:v>2115.6</c:v>
                </c:pt>
                <c:pt idx="2254">
                  <c:v>2117.25</c:v>
                </c:pt>
                <c:pt idx="2255">
                  <c:v>2119.1999999999998</c:v>
                </c:pt>
                <c:pt idx="2256">
                  <c:v>2120.8000000000002</c:v>
                </c:pt>
                <c:pt idx="2257">
                  <c:v>2122.4499999999998</c:v>
                </c:pt>
                <c:pt idx="2258">
                  <c:v>2124.25</c:v>
                </c:pt>
                <c:pt idx="2259">
                  <c:v>2126.0500000000002</c:v>
                </c:pt>
                <c:pt idx="2260">
                  <c:v>2128.3000000000002</c:v>
                </c:pt>
                <c:pt idx="2261">
                  <c:v>2130.3000000000002</c:v>
                </c:pt>
                <c:pt idx="2262">
                  <c:v>2131.9499999999998</c:v>
                </c:pt>
                <c:pt idx="2263">
                  <c:v>2133.6999999999998</c:v>
                </c:pt>
                <c:pt idx="2264">
                  <c:v>2135.5</c:v>
                </c:pt>
                <c:pt idx="2265">
                  <c:v>2137.4</c:v>
                </c:pt>
                <c:pt idx="2266">
                  <c:v>2139.35</c:v>
                </c:pt>
                <c:pt idx="2267">
                  <c:v>2141.4</c:v>
                </c:pt>
                <c:pt idx="2268">
                  <c:v>2143</c:v>
                </c:pt>
                <c:pt idx="2269">
                  <c:v>2144.8000000000002</c:v>
                </c:pt>
                <c:pt idx="2270">
                  <c:v>2146.25</c:v>
                </c:pt>
                <c:pt idx="2271">
                  <c:v>2148.6</c:v>
                </c:pt>
                <c:pt idx="2272">
                  <c:v>2150.4</c:v>
                </c:pt>
                <c:pt idx="2273">
                  <c:v>2152.1</c:v>
                </c:pt>
                <c:pt idx="2274">
                  <c:v>2153.5</c:v>
                </c:pt>
                <c:pt idx="2275">
                  <c:v>2155.3000000000002</c:v>
                </c:pt>
                <c:pt idx="2276">
                  <c:v>2157</c:v>
                </c:pt>
                <c:pt idx="2277">
                  <c:v>2159.0500000000002</c:v>
                </c:pt>
                <c:pt idx="2278">
                  <c:v>2160.8000000000002</c:v>
                </c:pt>
                <c:pt idx="2279">
                  <c:v>2162.6</c:v>
                </c:pt>
                <c:pt idx="2280">
                  <c:v>2164</c:v>
                </c:pt>
                <c:pt idx="2281">
                  <c:v>2165.9</c:v>
                </c:pt>
                <c:pt idx="2282">
                  <c:v>2167.75</c:v>
                </c:pt>
                <c:pt idx="2283">
                  <c:v>2169.5500000000002</c:v>
                </c:pt>
                <c:pt idx="2284">
                  <c:v>2171.35</c:v>
                </c:pt>
                <c:pt idx="2285">
                  <c:v>2173.15</c:v>
                </c:pt>
                <c:pt idx="2286">
                  <c:v>2175</c:v>
                </c:pt>
                <c:pt idx="2287">
                  <c:v>2176.75</c:v>
                </c:pt>
                <c:pt idx="2288">
                  <c:v>2178.8000000000002</c:v>
                </c:pt>
                <c:pt idx="2289">
                  <c:v>2180.6</c:v>
                </c:pt>
                <c:pt idx="2290">
                  <c:v>2182.35</c:v>
                </c:pt>
                <c:pt idx="2291">
                  <c:v>2184.15</c:v>
                </c:pt>
                <c:pt idx="2292">
                  <c:v>2186</c:v>
                </c:pt>
                <c:pt idx="2293">
                  <c:v>2188.0500000000002</c:v>
                </c:pt>
                <c:pt idx="2294">
                  <c:v>2189.65</c:v>
                </c:pt>
                <c:pt idx="2295">
                  <c:v>2191.85</c:v>
                </c:pt>
                <c:pt idx="2296">
                  <c:v>2193.65</c:v>
                </c:pt>
                <c:pt idx="2297">
                  <c:v>2195.4</c:v>
                </c:pt>
                <c:pt idx="2298">
                  <c:v>2196.6999999999998</c:v>
                </c:pt>
                <c:pt idx="2299">
                  <c:v>2198.85</c:v>
                </c:pt>
                <c:pt idx="2300">
                  <c:v>2200.5</c:v>
                </c:pt>
                <c:pt idx="2301">
                  <c:v>2202.3000000000002</c:v>
                </c:pt>
                <c:pt idx="2302">
                  <c:v>2204</c:v>
                </c:pt>
                <c:pt idx="2303">
                  <c:v>2205.9</c:v>
                </c:pt>
                <c:pt idx="2304">
                  <c:v>2207.8000000000002</c:v>
                </c:pt>
                <c:pt idx="2305">
                  <c:v>2209.5500000000002</c:v>
                </c:pt>
                <c:pt idx="2306">
                  <c:v>2211.1</c:v>
                </c:pt>
                <c:pt idx="2307">
                  <c:v>2213.25</c:v>
                </c:pt>
                <c:pt idx="2308">
                  <c:v>2214.9499999999998</c:v>
                </c:pt>
                <c:pt idx="2309">
                  <c:v>2217</c:v>
                </c:pt>
                <c:pt idx="2310">
                  <c:v>2218.8000000000002</c:v>
                </c:pt>
                <c:pt idx="2311">
                  <c:v>2220.65</c:v>
                </c:pt>
                <c:pt idx="2312">
                  <c:v>2222.35</c:v>
                </c:pt>
                <c:pt idx="2313">
                  <c:v>2224.1999999999998</c:v>
                </c:pt>
                <c:pt idx="2314">
                  <c:v>2226.15</c:v>
                </c:pt>
                <c:pt idx="2315">
                  <c:v>2227.85</c:v>
                </c:pt>
                <c:pt idx="2316">
                  <c:v>2229.6999999999998</c:v>
                </c:pt>
                <c:pt idx="2317">
                  <c:v>2231.5</c:v>
                </c:pt>
                <c:pt idx="2318">
                  <c:v>2233.1999999999998</c:v>
                </c:pt>
                <c:pt idx="2319">
                  <c:v>2235.1999999999998</c:v>
                </c:pt>
                <c:pt idx="2320">
                  <c:v>2236.9499999999998</c:v>
                </c:pt>
                <c:pt idx="2321">
                  <c:v>2239.1</c:v>
                </c:pt>
                <c:pt idx="2322">
                  <c:v>2241.4</c:v>
                </c:pt>
                <c:pt idx="2323">
                  <c:v>2243.25</c:v>
                </c:pt>
                <c:pt idx="2324">
                  <c:v>2245</c:v>
                </c:pt>
                <c:pt idx="2325">
                  <c:v>2246.9</c:v>
                </c:pt>
                <c:pt idx="2326">
                  <c:v>2248.75</c:v>
                </c:pt>
                <c:pt idx="2327">
                  <c:v>2250.65</c:v>
                </c:pt>
                <c:pt idx="2328">
                  <c:v>2252.15</c:v>
                </c:pt>
                <c:pt idx="2329">
                  <c:v>2253.85</c:v>
                </c:pt>
                <c:pt idx="2330">
                  <c:v>2255.5500000000002</c:v>
                </c:pt>
                <c:pt idx="2331">
                  <c:v>2257.65</c:v>
                </c:pt>
                <c:pt idx="2332">
                  <c:v>2259.5</c:v>
                </c:pt>
                <c:pt idx="2333">
                  <c:v>2261.4</c:v>
                </c:pt>
                <c:pt idx="2334">
                  <c:v>2262.75</c:v>
                </c:pt>
                <c:pt idx="2335">
                  <c:v>2265.0500000000002</c:v>
                </c:pt>
                <c:pt idx="2336">
                  <c:v>2267.0500000000002</c:v>
                </c:pt>
                <c:pt idx="2337">
                  <c:v>2268.85</c:v>
                </c:pt>
                <c:pt idx="2338">
                  <c:v>2270.6999999999998</c:v>
                </c:pt>
                <c:pt idx="2339">
                  <c:v>2272.8000000000002</c:v>
                </c:pt>
                <c:pt idx="2340">
                  <c:v>2274.4499999999998</c:v>
                </c:pt>
                <c:pt idx="2341">
                  <c:v>2276.8000000000002</c:v>
                </c:pt>
                <c:pt idx="2342">
                  <c:v>2278.25</c:v>
                </c:pt>
                <c:pt idx="2343">
                  <c:v>2280.1999999999998</c:v>
                </c:pt>
                <c:pt idx="2344">
                  <c:v>2282.1</c:v>
                </c:pt>
                <c:pt idx="2345">
                  <c:v>2284.0500000000002</c:v>
                </c:pt>
                <c:pt idx="2346">
                  <c:v>2285.6</c:v>
                </c:pt>
                <c:pt idx="2347">
                  <c:v>2287.4</c:v>
                </c:pt>
                <c:pt idx="2348">
                  <c:v>2288.65</c:v>
                </c:pt>
                <c:pt idx="2349">
                  <c:v>2290.75</c:v>
                </c:pt>
                <c:pt idx="2350">
                  <c:v>2292.65</c:v>
                </c:pt>
                <c:pt idx="2351">
                  <c:v>2294.6999999999998</c:v>
                </c:pt>
                <c:pt idx="2352">
                  <c:v>2296.1999999999998</c:v>
                </c:pt>
                <c:pt idx="2353">
                  <c:v>2298.15</c:v>
                </c:pt>
                <c:pt idx="2354">
                  <c:v>2299.6999999999998</c:v>
                </c:pt>
                <c:pt idx="2355">
                  <c:v>2301.9499999999998</c:v>
                </c:pt>
                <c:pt idx="2356">
                  <c:v>2303.8000000000002</c:v>
                </c:pt>
                <c:pt idx="2357">
                  <c:v>2305.9499999999998</c:v>
                </c:pt>
                <c:pt idx="2358">
                  <c:v>2307.4</c:v>
                </c:pt>
                <c:pt idx="2359">
                  <c:v>2309.4</c:v>
                </c:pt>
                <c:pt idx="2360">
                  <c:v>2311</c:v>
                </c:pt>
                <c:pt idx="2361">
                  <c:v>2312.75</c:v>
                </c:pt>
                <c:pt idx="2362">
                  <c:v>2314.6</c:v>
                </c:pt>
                <c:pt idx="2363">
                  <c:v>2316.4</c:v>
                </c:pt>
                <c:pt idx="2364">
                  <c:v>2318.15</c:v>
                </c:pt>
                <c:pt idx="2365">
                  <c:v>2320.15</c:v>
                </c:pt>
                <c:pt idx="2366">
                  <c:v>2322.1</c:v>
                </c:pt>
                <c:pt idx="2367">
                  <c:v>2324.65</c:v>
                </c:pt>
                <c:pt idx="2368">
                  <c:v>2326.9</c:v>
                </c:pt>
                <c:pt idx="2369">
                  <c:v>2329.5500000000002</c:v>
                </c:pt>
                <c:pt idx="2370">
                  <c:v>2331.65</c:v>
                </c:pt>
                <c:pt idx="2371">
                  <c:v>2334</c:v>
                </c:pt>
                <c:pt idx="2372">
                  <c:v>2335.8000000000002</c:v>
                </c:pt>
                <c:pt idx="2373">
                  <c:v>2337.6999999999998</c:v>
                </c:pt>
                <c:pt idx="2374">
                  <c:v>2339.6</c:v>
                </c:pt>
                <c:pt idx="2375">
                  <c:v>2341.6999999999998</c:v>
                </c:pt>
                <c:pt idx="2376">
                  <c:v>2343.5</c:v>
                </c:pt>
                <c:pt idx="2377">
                  <c:v>2345.6</c:v>
                </c:pt>
                <c:pt idx="2378">
                  <c:v>2347.15</c:v>
                </c:pt>
                <c:pt idx="2379">
                  <c:v>2349.35</c:v>
                </c:pt>
                <c:pt idx="2380">
                  <c:v>2351.4499999999998</c:v>
                </c:pt>
                <c:pt idx="2381">
                  <c:v>2353.4</c:v>
                </c:pt>
                <c:pt idx="2382">
                  <c:v>2355.25</c:v>
                </c:pt>
                <c:pt idx="2383">
                  <c:v>2357.15</c:v>
                </c:pt>
                <c:pt idx="2384">
                  <c:v>2358.5</c:v>
                </c:pt>
                <c:pt idx="2385">
                  <c:v>2360.6999999999998</c:v>
                </c:pt>
                <c:pt idx="2386">
                  <c:v>2362.4499999999998</c:v>
                </c:pt>
                <c:pt idx="2387">
                  <c:v>2364.5500000000002</c:v>
                </c:pt>
                <c:pt idx="2388">
                  <c:v>2366.0500000000002</c:v>
                </c:pt>
                <c:pt idx="2389">
                  <c:v>2368</c:v>
                </c:pt>
                <c:pt idx="2390">
                  <c:v>2369.9499999999998</c:v>
                </c:pt>
                <c:pt idx="2391">
                  <c:v>2372.0500000000002</c:v>
                </c:pt>
                <c:pt idx="2392">
                  <c:v>2373.9</c:v>
                </c:pt>
                <c:pt idx="2393">
                  <c:v>2376</c:v>
                </c:pt>
                <c:pt idx="2394">
                  <c:v>2377.9</c:v>
                </c:pt>
                <c:pt idx="2395">
                  <c:v>2379.75</c:v>
                </c:pt>
                <c:pt idx="2396">
                  <c:v>2381.6999999999998</c:v>
                </c:pt>
                <c:pt idx="2397">
                  <c:v>2383.5</c:v>
                </c:pt>
                <c:pt idx="2398">
                  <c:v>2385.35</c:v>
                </c:pt>
                <c:pt idx="2399">
                  <c:v>2387.35</c:v>
                </c:pt>
                <c:pt idx="2400">
                  <c:v>2389.35</c:v>
                </c:pt>
                <c:pt idx="2401">
                  <c:v>2391.3000000000002</c:v>
                </c:pt>
                <c:pt idx="2402">
                  <c:v>2393.1999999999998</c:v>
                </c:pt>
                <c:pt idx="2403">
                  <c:v>2395.1</c:v>
                </c:pt>
                <c:pt idx="2404">
                  <c:v>2396.9</c:v>
                </c:pt>
                <c:pt idx="2405">
                  <c:v>2398.9</c:v>
                </c:pt>
                <c:pt idx="2406">
                  <c:v>2400.9</c:v>
                </c:pt>
                <c:pt idx="2407">
                  <c:v>2402.75</c:v>
                </c:pt>
                <c:pt idx="2408">
                  <c:v>2404.8000000000002</c:v>
                </c:pt>
                <c:pt idx="2409">
                  <c:v>2406.6999999999998</c:v>
                </c:pt>
                <c:pt idx="2410">
                  <c:v>2407.9499999999998</c:v>
                </c:pt>
                <c:pt idx="2411">
                  <c:v>2409.85</c:v>
                </c:pt>
                <c:pt idx="2412">
                  <c:v>2411.85</c:v>
                </c:pt>
                <c:pt idx="2413">
                  <c:v>2413.75</c:v>
                </c:pt>
                <c:pt idx="2414">
                  <c:v>2415.6</c:v>
                </c:pt>
                <c:pt idx="2415">
                  <c:v>2417.6999999999998</c:v>
                </c:pt>
                <c:pt idx="2416">
                  <c:v>2418.9499999999998</c:v>
                </c:pt>
                <c:pt idx="2417">
                  <c:v>2420.85</c:v>
                </c:pt>
                <c:pt idx="2418">
                  <c:v>2422.9</c:v>
                </c:pt>
                <c:pt idx="2419">
                  <c:v>2425.35</c:v>
                </c:pt>
                <c:pt idx="2420">
                  <c:v>2427.3000000000002</c:v>
                </c:pt>
                <c:pt idx="2421">
                  <c:v>2429.6999999999998</c:v>
                </c:pt>
                <c:pt idx="2422">
                  <c:v>2431.65</c:v>
                </c:pt>
                <c:pt idx="2423">
                  <c:v>2433.65</c:v>
                </c:pt>
                <c:pt idx="2424">
                  <c:v>2435.5500000000002</c:v>
                </c:pt>
                <c:pt idx="2425">
                  <c:v>2437.5500000000002</c:v>
                </c:pt>
                <c:pt idx="2426">
                  <c:v>2439.4</c:v>
                </c:pt>
                <c:pt idx="2427">
                  <c:v>2441.5</c:v>
                </c:pt>
                <c:pt idx="2428">
                  <c:v>2443.4</c:v>
                </c:pt>
                <c:pt idx="2429">
                  <c:v>2445.5500000000002</c:v>
                </c:pt>
                <c:pt idx="2430">
                  <c:v>2446.8000000000002</c:v>
                </c:pt>
                <c:pt idx="2431">
                  <c:v>2448.8000000000002</c:v>
                </c:pt>
                <c:pt idx="2432">
                  <c:v>2450.6999999999998</c:v>
                </c:pt>
                <c:pt idx="2433">
                  <c:v>2452.75</c:v>
                </c:pt>
                <c:pt idx="2434">
                  <c:v>2454.65</c:v>
                </c:pt>
                <c:pt idx="2435">
                  <c:v>2456.5500000000002</c:v>
                </c:pt>
                <c:pt idx="2436">
                  <c:v>2457.9</c:v>
                </c:pt>
                <c:pt idx="2437">
                  <c:v>2459.9499999999998</c:v>
                </c:pt>
                <c:pt idx="2438">
                  <c:v>2461.9499999999998</c:v>
                </c:pt>
                <c:pt idx="2439">
                  <c:v>2464.0500000000002</c:v>
                </c:pt>
                <c:pt idx="2440">
                  <c:v>2466.0500000000002</c:v>
                </c:pt>
                <c:pt idx="2441">
                  <c:v>2467.9499999999998</c:v>
                </c:pt>
                <c:pt idx="2442">
                  <c:v>2469.9</c:v>
                </c:pt>
                <c:pt idx="2443">
                  <c:v>2471.85</c:v>
                </c:pt>
                <c:pt idx="2444">
                  <c:v>2473.65</c:v>
                </c:pt>
                <c:pt idx="2445">
                  <c:v>2475.6</c:v>
                </c:pt>
                <c:pt idx="2446">
                  <c:v>2477.5500000000002</c:v>
                </c:pt>
                <c:pt idx="2447">
                  <c:v>2479.65</c:v>
                </c:pt>
                <c:pt idx="2448">
                  <c:v>2481.5</c:v>
                </c:pt>
                <c:pt idx="2449">
                  <c:v>2483.4499999999998</c:v>
                </c:pt>
                <c:pt idx="2450">
                  <c:v>2485.4</c:v>
                </c:pt>
                <c:pt idx="2451">
                  <c:v>2487.4</c:v>
                </c:pt>
                <c:pt idx="2452">
                  <c:v>2489.5500000000002</c:v>
                </c:pt>
                <c:pt idx="2453">
                  <c:v>2491.6</c:v>
                </c:pt>
                <c:pt idx="2454">
                  <c:v>2493.3000000000002</c:v>
                </c:pt>
                <c:pt idx="2455">
                  <c:v>2495.25</c:v>
                </c:pt>
                <c:pt idx="2456">
                  <c:v>2497.0500000000002</c:v>
                </c:pt>
                <c:pt idx="2457">
                  <c:v>2498.85</c:v>
                </c:pt>
                <c:pt idx="2458">
                  <c:v>2500.9</c:v>
                </c:pt>
                <c:pt idx="2459">
                  <c:v>2503</c:v>
                </c:pt>
                <c:pt idx="2460">
                  <c:v>2504.9</c:v>
                </c:pt>
                <c:pt idx="2461">
                  <c:v>2506.75</c:v>
                </c:pt>
                <c:pt idx="2462">
                  <c:v>2508.75</c:v>
                </c:pt>
                <c:pt idx="2463">
                  <c:v>2510.75</c:v>
                </c:pt>
                <c:pt idx="2464">
                  <c:v>2512.6999999999998</c:v>
                </c:pt>
                <c:pt idx="2465">
                  <c:v>2514.6</c:v>
                </c:pt>
                <c:pt idx="2466">
                  <c:v>2516.9</c:v>
                </c:pt>
                <c:pt idx="2467">
                  <c:v>2519.1</c:v>
                </c:pt>
                <c:pt idx="2468">
                  <c:v>2520.9499999999998</c:v>
                </c:pt>
                <c:pt idx="2469">
                  <c:v>2523.0500000000002</c:v>
                </c:pt>
                <c:pt idx="2470">
                  <c:v>2524.6</c:v>
                </c:pt>
                <c:pt idx="2471">
                  <c:v>2526.65</c:v>
                </c:pt>
                <c:pt idx="2472">
                  <c:v>2528.5500000000002</c:v>
                </c:pt>
                <c:pt idx="2473">
                  <c:v>2530.6999999999998</c:v>
                </c:pt>
                <c:pt idx="2474">
                  <c:v>2532.9499999999998</c:v>
                </c:pt>
                <c:pt idx="2475">
                  <c:v>2535.3000000000002</c:v>
                </c:pt>
                <c:pt idx="2476">
                  <c:v>2537</c:v>
                </c:pt>
                <c:pt idx="2477">
                  <c:v>2539.1</c:v>
                </c:pt>
                <c:pt idx="2478">
                  <c:v>2540.9499999999998</c:v>
                </c:pt>
                <c:pt idx="2479">
                  <c:v>2543.0500000000002</c:v>
                </c:pt>
                <c:pt idx="2480">
                  <c:v>2544.9499999999998</c:v>
                </c:pt>
                <c:pt idx="2481">
                  <c:v>2547.0500000000002</c:v>
                </c:pt>
                <c:pt idx="2482">
                  <c:v>2548.9499999999998</c:v>
                </c:pt>
                <c:pt idx="2483">
                  <c:v>2551.0500000000002</c:v>
                </c:pt>
                <c:pt idx="2484">
                  <c:v>2552.9499999999998</c:v>
                </c:pt>
                <c:pt idx="2485">
                  <c:v>2555.25</c:v>
                </c:pt>
                <c:pt idx="2486">
                  <c:v>2557.1</c:v>
                </c:pt>
                <c:pt idx="2487">
                  <c:v>2559.35</c:v>
                </c:pt>
                <c:pt idx="2488">
                  <c:v>2561.1999999999998</c:v>
                </c:pt>
                <c:pt idx="2489">
                  <c:v>2563.3000000000002</c:v>
                </c:pt>
                <c:pt idx="2490">
                  <c:v>2565.75</c:v>
                </c:pt>
                <c:pt idx="2491">
                  <c:v>2567.9</c:v>
                </c:pt>
                <c:pt idx="2492">
                  <c:v>2570.15</c:v>
                </c:pt>
                <c:pt idx="2493">
                  <c:v>2572</c:v>
                </c:pt>
                <c:pt idx="2494">
                  <c:v>2573.75</c:v>
                </c:pt>
                <c:pt idx="2495">
                  <c:v>2575.85</c:v>
                </c:pt>
                <c:pt idx="2496">
                  <c:v>2578.0500000000002</c:v>
                </c:pt>
                <c:pt idx="2497">
                  <c:v>2580.0500000000002</c:v>
                </c:pt>
                <c:pt idx="2498">
                  <c:v>2581.85</c:v>
                </c:pt>
                <c:pt idx="2499">
                  <c:v>2584</c:v>
                </c:pt>
                <c:pt idx="2500">
                  <c:v>2586</c:v>
                </c:pt>
                <c:pt idx="2501">
                  <c:v>2588.15</c:v>
                </c:pt>
                <c:pt idx="2502">
                  <c:v>2590.15</c:v>
                </c:pt>
                <c:pt idx="2503">
                  <c:v>2592.4499999999998</c:v>
                </c:pt>
                <c:pt idx="2504">
                  <c:v>2594.35</c:v>
                </c:pt>
                <c:pt idx="2505">
                  <c:v>2596.35</c:v>
                </c:pt>
                <c:pt idx="2506">
                  <c:v>2598.4499999999998</c:v>
                </c:pt>
                <c:pt idx="2507">
                  <c:v>2600.6</c:v>
                </c:pt>
                <c:pt idx="2508">
                  <c:v>2602.65</c:v>
                </c:pt>
                <c:pt idx="2509">
                  <c:v>2604.8000000000002</c:v>
                </c:pt>
                <c:pt idx="2510">
                  <c:v>2606.65</c:v>
                </c:pt>
                <c:pt idx="2511">
                  <c:v>2608.5500000000002</c:v>
                </c:pt>
                <c:pt idx="2512">
                  <c:v>2610.5500000000002</c:v>
                </c:pt>
                <c:pt idx="2513">
                  <c:v>2612.6999999999998</c:v>
                </c:pt>
                <c:pt idx="2514">
                  <c:v>2614.5500000000002</c:v>
                </c:pt>
                <c:pt idx="2515">
                  <c:v>2616.65</c:v>
                </c:pt>
                <c:pt idx="2516">
                  <c:v>2619.25</c:v>
                </c:pt>
                <c:pt idx="2517">
                  <c:v>2621.75</c:v>
                </c:pt>
                <c:pt idx="2518">
                  <c:v>2624.25</c:v>
                </c:pt>
                <c:pt idx="2519">
                  <c:v>2627</c:v>
                </c:pt>
                <c:pt idx="2520">
                  <c:v>2629.2</c:v>
                </c:pt>
                <c:pt idx="2521">
                  <c:v>2631.55</c:v>
                </c:pt>
                <c:pt idx="2522">
                  <c:v>2633.75</c:v>
                </c:pt>
                <c:pt idx="2523">
                  <c:v>2635.95</c:v>
                </c:pt>
                <c:pt idx="2524">
                  <c:v>2637.95</c:v>
                </c:pt>
                <c:pt idx="2525">
                  <c:v>2639.85</c:v>
                </c:pt>
                <c:pt idx="2526">
                  <c:v>2641.65</c:v>
                </c:pt>
                <c:pt idx="2527">
                  <c:v>2643.65</c:v>
                </c:pt>
                <c:pt idx="2528">
                  <c:v>2645.55</c:v>
                </c:pt>
                <c:pt idx="2529">
                  <c:v>2647.9</c:v>
                </c:pt>
                <c:pt idx="2530">
                  <c:v>2649.75</c:v>
                </c:pt>
                <c:pt idx="2531">
                  <c:v>2651.9</c:v>
                </c:pt>
                <c:pt idx="2532">
                  <c:v>2653.9</c:v>
                </c:pt>
                <c:pt idx="2533">
                  <c:v>2656</c:v>
                </c:pt>
                <c:pt idx="2534">
                  <c:v>2657.85</c:v>
                </c:pt>
                <c:pt idx="2535">
                  <c:v>2659.9</c:v>
                </c:pt>
                <c:pt idx="2536">
                  <c:v>2662.1</c:v>
                </c:pt>
                <c:pt idx="2537">
                  <c:v>2664.3</c:v>
                </c:pt>
                <c:pt idx="2538">
                  <c:v>2666.2</c:v>
                </c:pt>
                <c:pt idx="2539">
                  <c:v>2668.35</c:v>
                </c:pt>
                <c:pt idx="2540">
                  <c:v>2670.65</c:v>
                </c:pt>
                <c:pt idx="2541">
                  <c:v>2672.95</c:v>
                </c:pt>
                <c:pt idx="2542">
                  <c:v>2675</c:v>
                </c:pt>
                <c:pt idx="2543">
                  <c:v>2677.2</c:v>
                </c:pt>
                <c:pt idx="2544">
                  <c:v>2679.2</c:v>
                </c:pt>
                <c:pt idx="2545">
                  <c:v>2681.5</c:v>
                </c:pt>
                <c:pt idx="2546">
                  <c:v>2683.3</c:v>
                </c:pt>
                <c:pt idx="2547">
                  <c:v>2685.35</c:v>
                </c:pt>
                <c:pt idx="2548">
                  <c:v>2687.75</c:v>
                </c:pt>
                <c:pt idx="2549">
                  <c:v>2689.95</c:v>
                </c:pt>
                <c:pt idx="2550">
                  <c:v>2691.9</c:v>
                </c:pt>
                <c:pt idx="2551">
                  <c:v>2694.05</c:v>
                </c:pt>
                <c:pt idx="2552">
                  <c:v>2696.2</c:v>
                </c:pt>
                <c:pt idx="2553">
                  <c:v>2698.3</c:v>
                </c:pt>
                <c:pt idx="2554">
                  <c:v>2700.3</c:v>
                </c:pt>
                <c:pt idx="2555">
                  <c:v>2702.45</c:v>
                </c:pt>
                <c:pt idx="2556">
                  <c:v>2704.35</c:v>
                </c:pt>
                <c:pt idx="2557">
                  <c:v>2706.65</c:v>
                </c:pt>
                <c:pt idx="2558">
                  <c:v>2708.9</c:v>
                </c:pt>
                <c:pt idx="2559">
                  <c:v>2711.15</c:v>
                </c:pt>
                <c:pt idx="2560">
                  <c:v>2713</c:v>
                </c:pt>
                <c:pt idx="2561">
                  <c:v>2715.2</c:v>
                </c:pt>
                <c:pt idx="2562">
                  <c:v>2717.2</c:v>
                </c:pt>
                <c:pt idx="2563">
                  <c:v>2719.4</c:v>
                </c:pt>
                <c:pt idx="2564">
                  <c:v>2721.75</c:v>
                </c:pt>
                <c:pt idx="2565">
                  <c:v>2723.95</c:v>
                </c:pt>
                <c:pt idx="2566">
                  <c:v>2726</c:v>
                </c:pt>
                <c:pt idx="2567">
                  <c:v>2728.1</c:v>
                </c:pt>
                <c:pt idx="2568">
                  <c:v>2730.05</c:v>
                </c:pt>
                <c:pt idx="2569">
                  <c:v>2732.3</c:v>
                </c:pt>
                <c:pt idx="2570">
                  <c:v>2734.45</c:v>
                </c:pt>
                <c:pt idx="2571">
                  <c:v>2736.75</c:v>
                </c:pt>
                <c:pt idx="2572">
                  <c:v>2738.7</c:v>
                </c:pt>
                <c:pt idx="2573">
                  <c:v>2740.85</c:v>
                </c:pt>
                <c:pt idx="2574">
                  <c:v>2742.65</c:v>
                </c:pt>
                <c:pt idx="2575">
                  <c:v>2744.75</c:v>
                </c:pt>
                <c:pt idx="2576">
                  <c:v>2747.05</c:v>
                </c:pt>
                <c:pt idx="2577">
                  <c:v>2749.25</c:v>
                </c:pt>
                <c:pt idx="2578">
                  <c:v>2751</c:v>
                </c:pt>
                <c:pt idx="2579">
                  <c:v>2753.1</c:v>
                </c:pt>
                <c:pt idx="2580">
                  <c:v>2755</c:v>
                </c:pt>
                <c:pt idx="2581">
                  <c:v>2757.2</c:v>
                </c:pt>
                <c:pt idx="2582">
                  <c:v>2759.2</c:v>
                </c:pt>
                <c:pt idx="2583">
                  <c:v>2761.5</c:v>
                </c:pt>
                <c:pt idx="2584">
                  <c:v>2763.6</c:v>
                </c:pt>
                <c:pt idx="2585">
                  <c:v>2766.1</c:v>
                </c:pt>
                <c:pt idx="2586">
                  <c:v>2767.95</c:v>
                </c:pt>
                <c:pt idx="2587">
                  <c:v>2770.05</c:v>
                </c:pt>
                <c:pt idx="2588">
                  <c:v>2772.3</c:v>
                </c:pt>
                <c:pt idx="2589">
                  <c:v>2774.4</c:v>
                </c:pt>
                <c:pt idx="2590">
                  <c:v>2776.3</c:v>
                </c:pt>
                <c:pt idx="2591">
                  <c:v>2778.75</c:v>
                </c:pt>
                <c:pt idx="2592">
                  <c:v>2780.9</c:v>
                </c:pt>
                <c:pt idx="2593">
                  <c:v>2782.95</c:v>
                </c:pt>
                <c:pt idx="2594">
                  <c:v>2785.1</c:v>
                </c:pt>
                <c:pt idx="2595">
                  <c:v>2787.55</c:v>
                </c:pt>
                <c:pt idx="2596">
                  <c:v>2789.75</c:v>
                </c:pt>
                <c:pt idx="2597">
                  <c:v>2791.95</c:v>
                </c:pt>
                <c:pt idx="2598">
                  <c:v>2794.05</c:v>
                </c:pt>
                <c:pt idx="2599">
                  <c:v>2796.1</c:v>
                </c:pt>
                <c:pt idx="2600">
                  <c:v>2798.3</c:v>
                </c:pt>
                <c:pt idx="2601">
                  <c:v>2800.55</c:v>
                </c:pt>
                <c:pt idx="2602">
                  <c:v>2802.5</c:v>
                </c:pt>
                <c:pt idx="2603">
                  <c:v>2804.65</c:v>
                </c:pt>
                <c:pt idx="2604">
                  <c:v>2806.8</c:v>
                </c:pt>
                <c:pt idx="2605">
                  <c:v>2809.1</c:v>
                </c:pt>
                <c:pt idx="2606">
                  <c:v>2811.45</c:v>
                </c:pt>
                <c:pt idx="2607">
                  <c:v>2813.8</c:v>
                </c:pt>
                <c:pt idx="2608">
                  <c:v>2816</c:v>
                </c:pt>
                <c:pt idx="2609">
                  <c:v>2818.05</c:v>
                </c:pt>
                <c:pt idx="2610">
                  <c:v>2820.05</c:v>
                </c:pt>
                <c:pt idx="2611">
                  <c:v>2822.3</c:v>
                </c:pt>
                <c:pt idx="2612">
                  <c:v>2824.45</c:v>
                </c:pt>
                <c:pt idx="2613">
                  <c:v>2826.45</c:v>
                </c:pt>
                <c:pt idx="2614">
                  <c:v>2828.75</c:v>
                </c:pt>
                <c:pt idx="2615">
                  <c:v>2831.55</c:v>
                </c:pt>
                <c:pt idx="2616">
                  <c:v>2833.5</c:v>
                </c:pt>
                <c:pt idx="2617">
                  <c:v>2836</c:v>
                </c:pt>
                <c:pt idx="2618">
                  <c:v>2837.9</c:v>
                </c:pt>
                <c:pt idx="2619">
                  <c:v>2839.95</c:v>
                </c:pt>
                <c:pt idx="2620">
                  <c:v>2842.25</c:v>
                </c:pt>
                <c:pt idx="2621">
                  <c:v>2844.35</c:v>
                </c:pt>
                <c:pt idx="2622">
                  <c:v>2846.75</c:v>
                </c:pt>
                <c:pt idx="2623">
                  <c:v>2849.15</c:v>
                </c:pt>
                <c:pt idx="2624">
                  <c:v>2851.15</c:v>
                </c:pt>
                <c:pt idx="2625">
                  <c:v>2853.55</c:v>
                </c:pt>
                <c:pt idx="2626">
                  <c:v>2855.45</c:v>
                </c:pt>
                <c:pt idx="2627">
                  <c:v>2857.75</c:v>
                </c:pt>
                <c:pt idx="2628">
                  <c:v>2860.1</c:v>
                </c:pt>
                <c:pt idx="2629">
                  <c:v>2862.2</c:v>
                </c:pt>
                <c:pt idx="2630">
                  <c:v>2864.45</c:v>
                </c:pt>
                <c:pt idx="2631">
                  <c:v>2866.75</c:v>
                </c:pt>
                <c:pt idx="2632">
                  <c:v>2868.75</c:v>
                </c:pt>
                <c:pt idx="2633">
                  <c:v>2870.9</c:v>
                </c:pt>
                <c:pt idx="2634">
                  <c:v>2872.9</c:v>
                </c:pt>
                <c:pt idx="2635">
                  <c:v>2875.05</c:v>
                </c:pt>
                <c:pt idx="2636">
                  <c:v>2877.35</c:v>
                </c:pt>
                <c:pt idx="2637">
                  <c:v>2879.85</c:v>
                </c:pt>
                <c:pt idx="2638">
                  <c:v>2881.7</c:v>
                </c:pt>
                <c:pt idx="2639">
                  <c:v>2883.8</c:v>
                </c:pt>
                <c:pt idx="2640">
                  <c:v>2886.1</c:v>
                </c:pt>
                <c:pt idx="2641">
                  <c:v>2888.3</c:v>
                </c:pt>
                <c:pt idx="2642">
                  <c:v>2890.4</c:v>
                </c:pt>
                <c:pt idx="2643">
                  <c:v>2892.5</c:v>
                </c:pt>
                <c:pt idx="2644">
                  <c:v>2894.45</c:v>
                </c:pt>
                <c:pt idx="2645">
                  <c:v>2896.85</c:v>
                </c:pt>
                <c:pt idx="2646">
                  <c:v>2898.95</c:v>
                </c:pt>
                <c:pt idx="2647">
                  <c:v>2901.2</c:v>
                </c:pt>
                <c:pt idx="2648">
                  <c:v>2903.05</c:v>
                </c:pt>
                <c:pt idx="2649">
                  <c:v>2905.3</c:v>
                </c:pt>
                <c:pt idx="2650">
                  <c:v>2907.3</c:v>
                </c:pt>
                <c:pt idx="2651">
                  <c:v>2909.8</c:v>
                </c:pt>
                <c:pt idx="2652">
                  <c:v>2912.2</c:v>
                </c:pt>
                <c:pt idx="2653">
                  <c:v>2914.5</c:v>
                </c:pt>
                <c:pt idx="2654">
                  <c:v>2916.65</c:v>
                </c:pt>
                <c:pt idx="2655">
                  <c:v>2918.95</c:v>
                </c:pt>
                <c:pt idx="2656">
                  <c:v>2921.1</c:v>
                </c:pt>
                <c:pt idx="2657">
                  <c:v>2923.45</c:v>
                </c:pt>
                <c:pt idx="2658">
                  <c:v>2925.85</c:v>
                </c:pt>
                <c:pt idx="2659">
                  <c:v>2928.1</c:v>
                </c:pt>
                <c:pt idx="2660">
                  <c:v>2930.35</c:v>
                </c:pt>
                <c:pt idx="2661">
                  <c:v>2932.9</c:v>
                </c:pt>
                <c:pt idx="2662">
                  <c:v>2934.9</c:v>
                </c:pt>
                <c:pt idx="2663">
                  <c:v>2937.15</c:v>
                </c:pt>
                <c:pt idx="2664">
                  <c:v>2939.25</c:v>
                </c:pt>
                <c:pt idx="2665">
                  <c:v>2941.4</c:v>
                </c:pt>
                <c:pt idx="2666">
                  <c:v>2943.6</c:v>
                </c:pt>
                <c:pt idx="2667">
                  <c:v>2945.85</c:v>
                </c:pt>
                <c:pt idx="2668">
                  <c:v>2947.65</c:v>
                </c:pt>
                <c:pt idx="2669">
                  <c:v>2949.85</c:v>
                </c:pt>
                <c:pt idx="2670">
                  <c:v>2951.65</c:v>
                </c:pt>
                <c:pt idx="2671">
                  <c:v>2953.8</c:v>
                </c:pt>
                <c:pt idx="2672">
                  <c:v>2955.95</c:v>
                </c:pt>
                <c:pt idx="2673">
                  <c:v>2958.25</c:v>
                </c:pt>
                <c:pt idx="2674">
                  <c:v>2960.2</c:v>
                </c:pt>
                <c:pt idx="2675">
                  <c:v>2962.4</c:v>
                </c:pt>
                <c:pt idx="2676">
                  <c:v>2964.5</c:v>
                </c:pt>
                <c:pt idx="2677">
                  <c:v>2966.6</c:v>
                </c:pt>
                <c:pt idx="2678">
                  <c:v>2968.95</c:v>
                </c:pt>
                <c:pt idx="2679">
                  <c:v>2971.25</c:v>
                </c:pt>
                <c:pt idx="2680">
                  <c:v>2973.3</c:v>
                </c:pt>
                <c:pt idx="2681">
                  <c:v>2976.1</c:v>
                </c:pt>
                <c:pt idx="2682">
                  <c:v>2978.55</c:v>
                </c:pt>
                <c:pt idx="2683">
                  <c:v>2981.25</c:v>
                </c:pt>
                <c:pt idx="2684">
                  <c:v>2983.7</c:v>
                </c:pt>
                <c:pt idx="2685">
                  <c:v>2986.35</c:v>
                </c:pt>
                <c:pt idx="2686">
                  <c:v>2989.05</c:v>
                </c:pt>
                <c:pt idx="2687">
                  <c:v>2991.5</c:v>
                </c:pt>
                <c:pt idx="2688">
                  <c:v>2993.85</c:v>
                </c:pt>
                <c:pt idx="2689">
                  <c:v>2996.2</c:v>
                </c:pt>
                <c:pt idx="2690">
                  <c:v>2998.45</c:v>
                </c:pt>
                <c:pt idx="2691">
                  <c:v>3000.8</c:v>
                </c:pt>
                <c:pt idx="2692">
                  <c:v>3003.05</c:v>
                </c:pt>
                <c:pt idx="2693">
                  <c:v>3005.45</c:v>
                </c:pt>
                <c:pt idx="2694">
                  <c:v>3007.95</c:v>
                </c:pt>
                <c:pt idx="2695">
                  <c:v>3010.4</c:v>
                </c:pt>
                <c:pt idx="2696">
                  <c:v>3012.55</c:v>
                </c:pt>
                <c:pt idx="2697">
                  <c:v>3014.95</c:v>
                </c:pt>
                <c:pt idx="2698">
                  <c:v>3017.05</c:v>
                </c:pt>
                <c:pt idx="2699">
                  <c:v>3019.4</c:v>
                </c:pt>
                <c:pt idx="2700">
                  <c:v>3021.8</c:v>
                </c:pt>
                <c:pt idx="2701">
                  <c:v>3024.35</c:v>
                </c:pt>
                <c:pt idx="2702">
                  <c:v>3026.55</c:v>
                </c:pt>
                <c:pt idx="2703">
                  <c:v>3028.95</c:v>
                </c:pt>
                <c:pt idx="2704">
                  <c:v>3030.95</c:v>
                </c:pt>
                <c:pt idx="2705">
                  <c:v>3033.4</c:v>
                </c:pt>
                <c:pt idx="2706">
                  <c:v>3035.8</c:v>
                </c:pt>
                <c:pt idx="2707">
                  <c:v>3038.2</c:v>
                </c:pt>
                <c:pt idx="2708">
                  <c:v>3040.45</c:v>
                </c:pt>
                <c:pt idx="2709">
                  <c:v>3043.1</c:v>
                </c:pt>
                <c:pt idx="2710">
                  <c:v>3045.25</c:v>
                </c:pt>
                <c:pt idx="2711">
                  <c:v>3047.75</c:v>
                </c:pt>
                <c:pt idx="2712">
                  <c:v>3050.2</c:v>
                </c:pt>
                <c:pt idx="2713">
                  <c:v>3052.5</c:v>
                </c:pt>
                <c:pt idx="2714">
                  <c:v>3054.75</c:v>
                </c:pt>
                <c:pt idx="2715">
                  <c:v>3057.05</c:v>
                </c:pt>
                <c:pt idx="2716">
                  <c:v>3059</c:v>
                </c:pt>
                <c:pt idx="2717">
                  <c:v>3061.2</c:v>
                </c:pt>
                <c:pt idx="2718">
                  <c:v>3063.5</c:v>
                </c:pt>
                <c:pt idx="2719">
                  <c:v>3065.6</c:v>
                </c:pt>
                <c:pt idx="2720">
                  <c:v>3067.85</c:v>
                </c:pt>
                <c:pt idx="2721">
                  <c:v>3070.2</c:v>
                </c:pt>
                <c:pt idx="2722">
                  <c:v>3072.2</c:v>
                </c:pt>
                <c:pt idx="2723">
                  <c:v>3074.3</c:v>
                </c:pt>
                <c:pt idx="2724">
                  <c:v>3076.45</c:v>
                </c:pt>
                <c:pt idx="2725">
                  <c:v>3078.75</c:v>
                </c:pt>
                <c:pt idx="2726">
                  <c:v>3081</c:v>
                </c:pt>
                <c:pt idx="2727">
                  <c:v>3083.65</c:v>
                </c:pt>
                <c:pt idx="2728">
                  <c:v>3085.5</c:v>
                </c:pt>
                <c:pt idx="2729">
                  <c:v>3087.85</c:v>
                </c:pt>
                <c:pt idx="2730">
                  <c:v>3090</c:v>
                </c:pt>
                <c:pt idx="2731">
                  <c:v>3092.1</c:v>
                </c:pt>
                <c:pt idx="2732">
                  <c:v>3094.3</c:v>
                </c:pt>
                <c:pt idx="2733">
                  <c:v>3096.5</c:v>
                </c:pt>
                <c:pt idx="2734">
                  <c:v>3098.4</c:v>
                </c:pt>
                <c:pt idx="2735">
                  <c:v>3100.75</c:v>
                </c:pt>
                <c:pt idx="2736">
                  <c:v>3102.9</c:v>
                </c:pt>
                <c:pt idx="2737">
                  <c:v>3105.6</c:v>
                </c:pt>
                <c:pt idx="2738">
                  <c:v>3107.95</c:v>
                </c:pt>
                <c:pt idx="2739">
                  <c:v>3110.25</c:v>
                </c:pt>
                <c:pt idx="2740">
                  <c:v>3112.6</c:v>
                </c:pt>
                <c:pt idx="2741">
                  <c:v>3115.1</c:v>
                </c:pt>
                <c:pt idx="2742">
                  <c:v>3117.15</c:v>
                </c:pt>
                <c:pt idx="2743">
                  <c:v>3119.6</c:v>
                </c:pt>
                <c:pt idx="2744">
                  <c:v>3121.8</c:v>
                </c:pt>
                <c:pt idx="2745">
                  <c:v>3124.4</c:v>
                </c:pt>
                <c:pt idx="2746">
                  <c:v>3126.8</c:v>
                </c:pt>
                <c:pt idx="2747">
                  <c:v>3129.3</c:v>
                </c:pt>
                <c:pt idx="2748">
                  <c:v>3131.8</c:v>
                </c:pt>
                <c:pt idx="2749">
                  <c:v>3134.3</c:v>
                </c:pt>
                <c:pt idx="2750">
                  <c:v>3136.65</c:v>
                </c:pt>
                <c:pt idx="2751">
                  <c:v>3139.6</c:v>
                </c:pt>
                <c:pt idx="2752">
                  <c:v>3142.05</c:v>
                </c:pt>
                <c:pt idx="2753">
                  <c:v>3144.35</c:v>
                </c:pt>
                <c:pt idx="2754">
                  <c:v>3146.9</c:v>
                </c:pt>
                <c:pt idx="2755">
                  <c:v>3149.95</c:v>
                </c:pt>
                <c:pt idx="2756">
                  <c:v>3152.4</c:v>
                </c:pt>
                <c:pt idx="2757">
                  <c:v>3155.05</c:v>
                </c:pt>
                <c:pt idx="2758">
                  <c:v>3157.4</c:v>
                </c:pt>
                <c:pt idx="2759">
                  <c:v>3159.7</c:v>
                </c:pt>
                <c:pt idx="2760">
                  <c:v>3162.2</c:v>
                </c:pt>
                <c:pt idx="2761">
                  <c:v>3164.75</c:v>
                </c:pt>
                <c:pt idx="2762">
                  <c:v>3166.6</c:v>
                </c:pt>
                <c:pt idx="2763">
                  <c:v>3168.8</c:v>
                </c:pt>
                <c:pt idx="2764">
                  <c:v>3171.5</c:v>
                </c:pt>
                <c:pt idx="2765">
                  <c:v>3174.1</c:v>
                </c:pt>
                <c:pt idx="2766">
                  <c:v>3176.85</c:v>
                </c:pt>
                <c:pt idx="2767">
                  <c:v>3180.45</c:v>
                </c:pt>
                <c:pt idx="2768">
                  <c:v>3183.5</c:v>
                </c:pt>
                <c:pt idx="2769">
                  <c:v>3185.9</c:v>
                </c:pt>
                <c:pt idx="2770">
                  <c:v>3188.6</c:v>
                </c:pt>
                <c:pt idx="2771">
                  <c:v>3190.95</c:v>
                </c:pt>
                <c:pt idx="2772">
                  <c:v>3192.9</c:v>
                </c:pt>
                <c:pt idx="2773">
                  <c:v>3195.5</c:v>
                </c:pt>
                <c:pt idx="2774">
                  <c:v>3197.65</c:v>
                </c:pt>
                <c:pt idx="2775">
                  <c:v>3200.1</c:v>
                </c:pt>
                <c:pt idx="2776">
                  <c:v>3202.25</c:v>
                </c:pt>
                <c:pt idx="2777">
                  <c:v>3204.85</c:v>
                </c:pt>
                <c:pt idx="2778">
                  <c:v>3207.2</c:v>
                </c:pt>
                <c:pt idx="2779">
                  <c:v>3209.7</c:v>
                </c:pt>
                <c:pt idx="2780">
                  <c:v>3212.2</c:v>
                </c:pt>
                <c:pt idx="2781">
                  <c:v>3214.75</c:v>
                </c:pt>
                <c:pt idx="2782">
                  <c:v>3217</c:v>
                </c:pt>
                <c:pt idx="2783">
                  <c:v>3219.55</c:v>
                </c:pt>
                <c:pt idx="2784">
                  <c:v>3221.85</c:v>
                </c:pt>
                <c:pt idx="2785">
                  <c:v>3224.5</c:v>
                </c:pt>
                <c:pt idx="2786">
                  <c:v>3226.95</c:v>
                </c:pt>
                <c:pt idx="2787">
                  <c:v>3229.35</c:v>
                </c:pt>
                <c:pt idx="2788">
                  <c:v>3231.5</c:v>
                </c:pt>
                <c:pt idx="2789">
                  <c:v>3234</c:v>
                </c:pt>
                <c:pt idx="2790">
                  <c:v>3236.6</c:v>
                </c:pt>
                <c:pt idx="2791">
                  <c:v>3239.35</c:v>
                </c:pt>
                <c:pt idx="2792">
                  <c:v>3242.05</c:v>
                </c:pt>
                <c:pt idx="2793">
                  <c:v>3244.2</c:v>
                </c:pt>
                <c:pt idx="2794">
                  <c:v>3246.6</c:v>
                </c:pt>
                <c:pt idx="2795">
                  <c:v>3249.05</c:v>
                </c:pt>
                <c:pt idx="2796">
                  <c:v>3251.1</c:v>
                </c:pt>
                <c:pt idx="2797">
                  <c:v>3253.75</c:v>
                </c:pt>
                <c:pt idx="2798">
                  <c:v>3257.7</c:v>
                </c:pt>
                <c:pt idx="2799">
                  <c:v>3260</c:v>
                </c:pt>
                <c:pt idx="2800">
                  <c:v>3262.1</c:v>
                </c:pt>
                <c:pt idx="2801">
                  <c:v>3264.8</c:v>
                </c:pt>
                <c:pt idx="2802">
                  <c:v>3266.95</c:v>
                </c:pt>
                <c:pt idx="2803">
                  <c:v>3269.5</c:v>
                </c:pt>
                <c:pt idx="2804">
                  <c:v>3273.1</c:v>
                </c:pt>
                <c:pt idx="2805">
                  <c:v>3276.45</c:v>
                </c:pt>
                <c:pt idx="2806">
                  <c:v>3279.45</c:v>
                </c:pt>
                <c:pt idx="2807">
                  <c:v>3283.45</c:v>
                </c:pt>
                <c:pt idx="2808">
                  <c:v>3285.8</c:v>
                </c:pt>
                <c:pt idx="2809">
                  <c:v>3288.7</c:v>
                </c:pt>
                <c:pt idx="2810">
                  <c:v>3291.75</c:v>
                </c:pt>
                <c:pt idx="2811">
                  <c:v>3294.4</c:v>
                </c:pt>
                <c:pt idx="2812">
                  <c:v>3296.8</c:v>
                </c:pt>
                <c:pt idx="2813">
                  <c:v>3299.25</c:v>
                </c:pt>
                <c:pt idx="2814">
                  <c:v>3302.4</c:v>
                </c:pt>
                <c:pt idx="2815">
                  <c:v>3304.95</c:v>
                </c:pt>
                <c:pt idx="2816">
                  <c:v>3307.7</c:v>
                </c:pt>
                <c:pt idx="2817">
                  <c:v>3310.15</c:v>
                </c:pt>
                <c:pt idx="2818">
                  <c:v>3312.35</c:v>
                </c:pt>
                <c:pt idx="2819">
                  <c:v>3315.05</c:v>
                </c:pt>
                <c:pt idx="2820">
                  <c:v>3317.5</c:v>
                </c:pt>
                <c:pt idx="2821">
                  <c:v>3319.7</c:v>
                </c:pt>
                <c:pt idx="2822">
                  <c:v>3322.65</c:v>
                </c:pt>
                <c:pt idx="2823">
                  <c:v>3325.05</c:v>
                </c:pt>
                <c:pt idx="2824">
                  <c:v>3327.6</c:v>
                </c:pt>
                <c:pt idx="2825">
                  <c:v>3330.15</c:v>
                </c:pt>
                <c:pt idx="2826">
                  <c:v>3332.2</c:v>
                </c:pt>
                <c:pt idx="2827">
                  <c:v>3334.85</c:v>
                </c:pt>
                <c:pt idx="2828">
                  <c:v>3337.35</c:v>
                </c:pt>
                <c:pt idx="2829">
                  <c:v>3340.15</c:v>
                </c:pt>
                <c:pt idx="2830">
                  <c:v>3342.7</c:v>
                </c:pt>
                <c:pt idx="2831">
                  <c:v>3344.95</c:v>
                </c:pt>
                <c:pt idx="2832">
                  <c:v>3347.4</c:v>
                </c:pt>
                <c:pt idx="2833">
                  <c:v>3349.75</c:v>
                </c:pt>
                <c:pt idx="2834">
                  <c:v>3352.65</c:v>
                </c:pt>
                <c:pt idx="2835">
                  <c:v>3355.4</c:v>
                </c:pt>
                <c:pt idx="2836">
                  <c:v>3357.7</c:v>
                </c:pt>
                <c:pt idx="2837">
                  <c:v>3360</c:v>
                </c:pt>
                <c:pt idx="2838">
                  <c:v>3362.3</c:v>
                </c:pt>
                <c:pt idx="2839">
                  <c:v>3364.85</c:v>
                </c:pt>
                <c:pt idx="2840">
                  <c:v>3367.55</c:v>
                </c:pt>
                <c:pt idx="2841">
                  <c:v>3370.2</c:v>
                </c:pt>
                <c:pt idx="2842">
                  <c:v>3372.7</c:v>
                </c:pt>
                <c:pt idx="2843">
                  <c:v>3375.05</c:v>
                </c:pt>
                <c:pt idx="2844">
                  <c:v>3377.55</c:v>
                </c:pt>
                <c:pt idx="2845">
                  <c:v>3380.05</c:v>
                </c:pt>
                <c:pt idx="2846">
                  <c:v>3383.4</c:v>
                </c:pt>
                <c:pt idx="2847">
                  <c:v>3385.55</c:v>
                </c:pt>
                <c:pt idx="2848">
                  <c:v>3388.05</c:v>
                </c:pt>
                <c:pt idx="2849">
                  <c:v>3390.4</c:v>
                </c:pt>
                <c:pt idx="2850">
                  <c:v>3393</c:v>
                </c:pt>
                <c:pt idx="2851">
                  <c:v>3395.75</c:v>
                </c:pt>
                <c:pt idx="2852">
                  <c:v>3398.3</c:v>
                </c:pt>
                <c:pt idx="2853">
                  <c:v>3400.85</c:v>
                </c:pt>
                <c:pt idx="2854">
                  <c:v>3403.35</c:v>
                </c:pt>
                <c:pt idx="2855">
                  <c:v>3405.7</c:v>
                </c:pt>
                <c:pt idx="2856">
                  <c:v>3408.1</c:v>
                </c:pt>
                <c:pt idx="2857">
                  <c:v>3410.75</c:v>
                </c:pt>
                <c:pt idx="2858">
                  <c:v>3413.25</c:v>
                </c:pt>
                <c:pt idx="2859">
                  <c:v>3415.95</c:v>
                </c:pt>
                <c:pt idx="2860">
                  <c:v>3418.6</c:v>
                </c:pt>
                <c:pt idx="2861">
                  <c:v>3421.35</c:v>
                </c:pt>
                <c:pt idx="2862">
                  <c:v>3424</c:v>
                </c:pt>
                <c:pt idx="2863">
                  <c:v>3426.75</c:v>
                </c:pt>
                <c:pt idx="2864">
                  <c:v>3428.75</c:v>
                </c:pt>
                <c:pt idx="2865">
                  <c:v>3431.5</c:v>
                </c:pt>
                <c:pt idx="2866">
                  <c:v>3433.95</c:v>
                </c:pt>
                <c:pt idx="2867">
                  <c:v>3436.4</c:v>
                </c:pt>
                <c:pt idx="2868">
                  <c:v>3438.85</c:v>
                </c:pt>
                <c:pt idx="2869">
                  <c:v>3441.75</c:v>
                </c:pt>
                <c:pt idx="2870">
                  <c:v>3444.2</c:v>
                </c:pt>
                <c:pt idx="2871">
                  <c:v>3446.55</c:v>
                </c:pt>
                <c:pt idx="2872">
                  <c:v>3449.3</c:v>
                </c:pt>
                <c:pt idx="2873">
                  <c:v>3451.75</c:v>
                </c:pt>
                <c:pt idx="2874">
                  <c:v>3454.3</c:v>
                </c:pt>
                <c:pt idx="2875">
                  <c:v>3456.85</c:v>
                </c:pt>
                <c:pt idx="2876">
                  <c:v>3459.35</c:v>
                </c:pt>
                <c:pt idx="2877">
                  <c:v>3461.9</c:v>
                </c:pt>
                <c:pt idx="2878">
                  <c:v>3464.5</c:v>
                </c:pt>
                <c:pt idx="2879">
                  <c:v>3467.2</c:v>
                </c:pt>
                <c:pt idx="2880">
                  <c:v>3469.45</c:v>
                </c:pt>
                <c:pt idx="2881">
                  <c:v>3471.95</c:v>
                </c:pt>
                <c:pt idx="2882">
                  <c:v>3474</c:v>
                </c:pt>
                <c:pt idx="2883">
                  <c:v>3476.65</c:v>
                </c:pt>
                <c:pt idx="2884">
                  <c:v>3479</c:v>
                </c:pt>
                <c:pt idx="2885">
                  <c:v>3482.45</c:v>
                </c:pt>
                <c:pt idx="2886">
                  <c:v>3484.85</c:v>
                </c:pt>
                <c:pt idx="2887">
                  <c:v>3487.5</c:v>
                </c:pt>
                <c:pt idx="2888">
                  <c:v>3490.2</c:v>
                </c:pt>
                <c:pt idx="2889">
                  <c:v>3492.8</c:v>
                </c:pt>
                <c:pt idx="2890">
                  <c:v>3495.55</c:v>
                </c:pt>
                <c:pt idx="2891">
                  <c:v>3498</c:v>
                </c:pt>
                <c:pt idx="2892">
                  <c:v>3500.7</c:v>
                </c:pt>
                <c:pt idx="2893">
                  <c:v>3503.2</c:v>
                </c:pt>
                <c:pt idx="2894">
                  <c:v>3505.4</c:v>
                </c:pt>
                <c:pt idx="2895">
                  <c:v>3508.6</c:v>
                </c:pt>
                <c:pt idx="2896">
                  <c:v>3511.55</c:v>
                </c:pt>
                <c:pt idx="2897">
                  <c:v>3514.65</c:v>
                </c:pt>
                <c:pt idx="2898">
                  <c:v>3517.75</c:v>
                </c:pt>
                <c:pt idx="2899">
                  <c:v>3520.35</c:v>
                </c:pt>
                <c:pt idx="2900">
                  <c:v>3522.75</c:v>
                </c:pt>
                <c:pt idx="2901">
                  <c:v>3525.4</c:v>
                </c:pt>
                <c:pt idx="2902">
                  <c:v>3527.85</c:v>
                </c:pt>
                <c:pt idx="2903">
                  <c:v>3530.45</c:v>
                </c:pt>
                <c:pt idx="2904">
                  <c:v>3533.4</c:v>
                </c:pt>
                <c:pt idx="2905">
                  <c:v>3535.85</c:v>
                </c:pt>
                <c:pt idx="2906">
                  <c:v>3538.5</c:v>
                </c:pt>
                <c:pt idx="2907">
                  <c:v>3540.95</c:v>
                </c:pt>
                <c:pt idx="2908">
                  <c:v>3543.5</c:v>
                </c:pt>
                <c:pt idx="2909">
                  <c:v>3546.15</c:v>
                </c:pt>
                <c:pt idx="2910">
                  <c:v>3549</c:v>
                </c:pt>
                <c:pt idx="2911">
                  <c:v>3551.7</c:v>
                </c:pt>
                <c:pt idx="2912">
                  <c:v>3554.2</c:v>
                </c:pt>
                <c:pt idx="2913">
                  <c:v>3556.95</c:v>
                </c:pt>
                <c:pt idx="2914">
                  <c:v>3559.45</c:v>
                </c:pt>
                <c:pt idx="2915">
                  <c:v>3561.85</c:v>
                </c:pt>
                <c:pt idx="2916">
                  <c:v>3564.2</c:v>
                </c:pt>
                <c:pt idx="2917">
                  <c:v>3567.05</c:v>
                </c:pt>
                <c:pt idx="2918">
                  <c:v>3569.15</c:v>
                </c:pt>
                <c:pt idx="2919">
                  <c:v>3572.1</c:v>
                </c:pt>
                <c:pt idx="2920">
                  <c:v>3575.45</c:v>
                </c:pt>
                <c:pt idx="2921">
                  <c:v>3578.45</c:v>
                </c:pt>
                <c:pt idx="2922">
                  <c:v>3581.75</c:v>
                </c:pt>
                <c:pt idx="2923">
                  <c:v>3584.45</c:v>
                </c:pt>
                <c:pt idx="2924">
                  <c:v>3587.35</c:v>
                </c:pt>
                <c:pt idx="2925">
                  <c:v>3591.65</c:v>
                </c:pt>
                <c:pt idx="2926">
                  <c:v>3594.6</c:v>
                </c:pt>
                <c:pt idx="2927">
                  <c:v>3596.75</c:v>
                </c:pt>
                <c:pt idx="2928">
                  <c:v>3599.6</c:v>
                </c:pt>
                <c:pt idx="2929">
                  <c:v>3602.3</c:v>
                </c:pt>
                <c:pt idx="2930">
                  <c:v>3605.25</c:v>
                </c:pt>
                <c:pt idx="2931">
                  <c:v>3607.7</c:v>
                </c:pt>
                <c:pt idx="2932">
                  <c:v>3610.25</c:v>
                </c:pt>
                <c:pt idx="2933">
                  <c:v>3612.8</c:v>
                </c:pt>
                <c:pt idx="2934">
                  <c:v>3616.3</c:v>
                </c:pt>
                <c:pt idx="2935">
                  <c:v>3619.45</c:v>
                </c:pt>
                <c:pt idx="2936">
                  <c:v>3621.35</c:v>
                </c:pt>
                <c:pt idx="2937">
                  <c:v>3624.25</c:v>
                </c:pt>
                <c:pt idx="2938">
                  <c:v>3626.8</c:v>
                </c:pt>
                <c:pt idx="2939">
                  <c:v>3629.4</c:v>
                </c:pt>
                <c:pt idx="2940">
                  <c:v>3631.9</c:v>
                </c:pt>
                <c:pt idx="2941">
                  <c:v>3634.65</c:v>
                </c:pt>
                <c:pt idx="2942">
                  <c:v>3637.2</c:v>
                </c:pt>
                <c:pt idx="2943">
                  <c:v>3639.55</c:v>
                </c:pt>
                <c:pt idx="2944">
                  <c:v>3642.25</c:v>
                </c:pt>
                <c:pt idx="2945">
                  <c:v>3644.95</c:v>
                </c:pt>
                <c:pt idx="2946">
                  <c:v>3647</c:v>
                </c:pt>
                <c:pt idx="2947">
                  <c:v>3649.95</c:v>
                </c:pt>
                <c:pt idx="2948">
                  <c:v>3652.35</c:v>
                </c:pt>
                <c:pt idx="2949">
                  <c:v>3655.2</c:v>
                </c:pt>
                <c:pt idx="2950">
                  <c:v>3657.25</c:v>
                </c:pt>
                <c:pt idx="2951">
                  <c:v>3659.8</c:v>
                </c:pt>
                <c:pt idx="2952">
                  <c:v>3662.55</c:v>
                </c:pt>
                <c:pt idx="2953">
                  <c:v>3665.05</c:v>
                </c:pt>
                <c:pt idx="2954">
                  <c:v>3667.6</c:v>
                </c:pt>
                <c:pt idx="2955">
                  <c:v>3670.15</c:v>
                </c:pt>
                <c:pt idx="2956">
                  <c:v>3673.05</c:v>
                </c:pt>
                <c:pt idx="2957">
                  <c:v>3676</c:v>
                </c:pt>
                <c:pt idx="2958">
                  <c:v>3678.55</c:v>
                </c:pt>
                <c:pt idx="2959">
                  <c:v>3681.4</c:v>
                </c:pt>
                <c:pt idx="2960">
                  <c:v>3683.75</c:v>
                </c:pt>
                <c:pt idx="2961">
                  <c:v>3686.6</c:v>
                </c:pt>
                <c:pt idx="2962">
                  <c:v>3689.25</c:v>
                </c:pt>
                <c:pt idx="2963">
                  <c:v>3692.25</c:v>
                </c:pt>
                <c:pt idx="2964">
                  <c:v>3694.9</c:v>
                </c:pt>
                <c:pt idx="2965">
                  <c:v>3697.5</c:v>
                </c:pt>
                <c:pt idx="2966">
                  <c:v>3700.55</c:v>
                </c:pt>
                <c:pt idx="2967">
                  <c:v>3703.05</c:v>
                </c:pt>
                <c:pt idx="2968">
                  <c:v>3705.9</c:v>
                </c:pt>
                <c:pt idx="2969">
                  <c:v>3709.1</c:v>
                </c:pt>
                <c:pt idx="2970">
                  <c:v>3711.4</c:v>
                </c:pt>
                <c:pt idx="2971">
                  <c:v>3714.25</c:v>
                </c:pt>
                <c:pt idx="2972">
                  <c:v>3717.15</c:v>
                </c:pt>
                <c:pt idx="2973">
                  <c:v>3720.2</c:v>
                </c:pt>
                <c:pt idx="2974">
                  <c:v>3722.1</c:v>
                </c:pt>
                <c:pt idx="2975">
                  <c:v>3725.15</c:v>
                </c:pt>
                <c:pt idx="2976">
                  <c:v>3727.7</c:v>
                </c:pt>
                <c:pt idx="2977">
                  <c:v>3730.65</c:v>
                </c:pt>
                <c:pt idx="2978">
                  <c:v>3733.7</c:v>
                </c:pt>
                <c:pt idx="2979">
                  <c:v>3736.6</c:v>
                </c:pt>
                <c:pt idx="2980">
                  <c:v>3739.1</c:v>
                </c:pt>
                <c:pt idx="2981">
                  <c:v>3741.9</c:v>
                </c:pt>
                <c:pt idx="2982">
                  <c:v>3744.45</c:v>
                </c:pt>
                <c:pt idx="2983">
                  <c:v>3747.1</c:v>
                </c:pt>
                <c:pt idx="2984">
                  <c:v>3750.05</c:v>
                </c:pt>
                <c:pt idx="2985">
                  <c:v>3753</c:v>
                </c:pt>
                <c:pt idx="2986">
                  <c:v>3755.5</c:v>
                </c:pt>
                <c:pt idx="2987">
                  <c:v>3758.3</c:v>
                </c:pt>
                <c:pt idx="2988">
                  <c:v>3760.9</c:v>
                </c:pt>
                <c:pt idx="2989">
                  <c:v>3764</c:v>
                </c:pt>
                <c:pt idx="2990">
                  <c:v>3766.05</c:v>
                </c:pt>
                <c:pt idx="2991">
                  <c:v>3769</c:v>
                </c:pt>
                <c:pt idx="2992">
                  <c:v>3771.9</c:v>
                </c:pt>
                <c:pt idx="2993">
                  <c:v>3774.5</c:v>
                </c:pt>
                <c:pt idx="2994">
                  <c:v>3776.95</c:v>
                </c:pt>
                <c:pt idx="2995">
                  <c:v>3779.9</c:v>
                </c:pt>
                <c:pt idx="2996">
                  <c:v>3782.7</c:v>
                </c:pt>
                <c:pt idx="2997">
                  <c:v>3785.25</c:v>
                </c:pt>
                <c:pt idx="2998">
                  <c:v>3787.75</c:v>
                </c:pt>
                <c:pt idx="2999">
                  <c:v>3790.5</c:v>
                </c:pt>
                <c:pt idx="3000">
                  <c:v>3792.8</c:v>
                </c:pt>
                <c:pt idx="3001">
                  <c:v>3795.75</c:v>
                </c:pt>
                <c:pt idx="3002">
                  <c:v>3798.15</c:v>
                </c:pt>
                <c:pt idx="3003">
                  <c:v>3801.15</c:v>
                </c:pt>
                <c:pt idx="3004">
                  <c:v>3803.2</c:v>
                </c:pt>
                <c:pt idx="3005">
                  <c:v>3806.25</c:v>
                </c:pt>
                <c:pt idx="3006">
                  <c:v>3808.7</c:v>
                </c:pt>
                <c:pt idx="3007">
                  <c:v>3811.45</c:v>
                </c:pt>
                <c:pt idx="3008">
                  <c:v>3814.35</c:v>
                </c:pt>
                <c:pt idx="3009">
                  <c:v>3817.35</c:v>
                </c:pt>
                <c:pt idx="3010">
                  <c:v>3819.5</c:v>
                </c:pt>
                <c:pt idx="3011">
                  <c:v>3822.8</c:v>
                </c:pt>
                <c:pt idx="3012">
                  <c:v>3825.25</c:v>
                </c:pt>
                <c:pt idx="3013">
                  <c:v>3828.15</c:v>
                </c:pt>
                <c:pt idx="3014">
                  <c:v>3831.05</c:v>
                </c:pt>
                <c:pt idx="3015">
                  <c:v>3833.45</c:v>
                </c:pt>
                <c:pt idx="3016">
                  <c:v>3835.85</c:v>
                </c:pt>
                <c:pt idx="3017">
                  <c:v>3838.95</c:v>
                </c:pt>
                <c:pt idx="3018">
                  <c:v>3841.6</c:v>
                </c:pt>
                <c:pt idx="3019">
                  <c:v>3844.2</c:v>
                </c:pt>
                <c:pt idx="3020">
                  <c:v>3847.15</c:v>
                </c:pt>
                <c:pt idx="3021">
                  <c:v>3849.65</c:v>
                </c:pt>
                <c:pt idx="3022">
                  <c:v>3852.25</c:v>
                </c:pt>
                <c:pt idx="3023">
                  <c:v>3854.7</c:v>
                </c:pt>
                <c:pt idx="3024">
                  <c:v>3857.1</c:v>
                </c:pt>
                <c:pt idx="3025">
                  <c:v>3859.95</c:v>
                </c:pt>
                <c:pt idx="3026">
                  <c:v>3863.3</c:v>
                </c:pt>
                <c:pt idx="3027">
                  <c:v>3866.55</c:v>
                </c:pt>
                <c:pt idx="3028">
                  <c:v>3869.45</c:v>
                </c:pt>
                <c:pt idx="3029">
                  <c:v>3872.45</c:v>
                </c:pt>
                <c:pt idx="3030">
                  <c:v>3874.8</c:v>
                </c:pt>
                <c:pt idx="3031">
                  <c:v>3877.85</c:v>
                </c:pt>
                <c:pt idx="3032">
                  <c:v>3880.05</c:v>
                </c:pt>
                <c:pt idx="3033">
                  <c:v>3883.05</c:v>
                </c:pt>
                <c:pt idx="3034">
                  <c:v>3885.9</c:v>
                </c:pt>
                <c:pt idx="3035">
                  <c:v>3888.9</c:v>
                </c:pt>
                <c:pt idx="3036">
                  <c:v>3890.9</c:v>
                </c:pt>
                <c:pt idx="3037">
                  <c:v>3894.05</c:v>
                </c:pt>
                <c:pt idx="3038">
                  <c:v>3896.8</c:v>
                </c:pt>
                <c:pt idx="3039">
                  <c:v>3899.9</c:v>
                </c:pt>
                <c:pt idx="3040">
                  <c:v>3902.4</c:v>
                </c:pt>
                <c:pt idx="3041">
                  <c:v>3905.4</c:v>
                </c:pt>
                <c:pt idx="3042">
                  <c:v>3907.55</c:v>
                </c:pt>
                <c:pt idx="3043">
                  <c:v>3910.45</c:v>
                </c:pt>
                <c:pt idx="3044">
                  <c:v>3912.9</c:v>
                </c:pt>
                <c:pt idx="3045">
                  <c:v>3916.1</c:v>
                </c:pt>
                <c:pt idx="3046">
                  <c:v>3918.9</c:v>
                </c:pt>
                <c:pt idx="3047">
                  <c:v>3921.95</c:v>
                </c:pt>
                <c:pt idx="3048">
                  <c:v>3924.5</c:v>
                </c:pt>
                <c:pt idx="3049">
                  <c:v>3927.5</c:v>
                </c:pt>
                <c:pt idx="3050">
                  <c:v>3930.2</c:v>
                </c:pt>
                <c:pt idx="3051">
                  <c:v>3933.45</c:v>
                </c:pt>
                <c:pt idx="3052">
                  <c:v>3936.35</c:v>
                </c:pt>
                <c:pt idx="3053">
                  <c:v>3939.1</c:v>
                </c:pt>
                <c:pt idx="3054">
                  <c:v>3941.45</c:v>
                </c:pt>
                <c:pt idx="3055">
                  <c:v>3944.4</c:v>
                </c:pt>
                <c:pt idx="3056">
                  <c:v>3946.7</c:v>
                </c:pt>
                <c:pt idx="3057">
                  <c:v>3949.45</c:v>
                </c:pt>
                <c:pt idx="3058">
                  <c:v>3952.1</c:v>
                </c:pt>
                <c:pt idx="3059">
                  <c:v>3955.4</c:v>
                </c:pt>
                <c:pt idx="3060">
                  <c:v>3957.8</c:v>
                </c:pt>
                <c:pt idx="3061">
                  <c:v>3960.65</c:v>
                </c:pt>
                <c:pt idx="3062">
                  <c:v>3962.95</c:v>
                </c:pt>
                <c:pt idx="3063">
                  <c:v>3965.55</c:v>
                </c:pt>
                <c:pt idx="3064">
                  <c:v>3968.35</c:v>
                </c:pt>
                <c:pt idx="3065">
                  <c:v>3970.9</c:v>
                </c:pt>
                <c:pt idx="3066">
                  <c:v>3973.3</c:v>
                </c:pt>
                <c:pt idx="3067">
                  <c:v>3976.35</c:v>
                </c:pt>
                <c:pt idx="3068">
                  <c:v>3978.65</c:v>
                </c:pt>
                <c:pt idx="3069">
                  <c:v>3981.55</c:v>
                </c:pt>
                <c:pt idx="3070">
                  <c:v>3984.5</c:v>
                </c:pt>
                <c:pt idx="3071">
                  <c:v>3987.3</c:v>
                </c:pt>
                <c:pt idx="3072">
                  <c:v>3990</c:v>
                </c:pt>
                <c:pt idx="3073">
                  <c:v>3992.3</c:v>
                </c:pt>
                <c:pt idx="3074">
                  <c:v>3994.8</c:v>
                </c:pt>
                <c:pt idx="3075">
                  <c:v>3997.2</c:v>
                </c:pt>
                <c:pt idx="3076">
                  <c:v>3999.7</c:v>
                </c:pt>
                <c:pt idx="3077">
                  <c:v>4002.1</c:v>
                </c:pt>
                <c:pt idx="3078">
                  <c:v>4005</c:v>
                </c:pt>
                <c:pt idx="3079">
                  <c:v>4007.85</c:v>
                </c:pt>
                <c:pt idx="3080">
                  <c:v>4010.65</c:v>
                </c:pt>
                <c:pt idx="3081">
                  <c:v>4013.15</c:v>
                </c:pt>
                <c:pt idx="3082">
                  <c:v>4016.2</c:v>
                </c:pt>
                <c:pt idx="3083">
                  <c:v>4018.75</c:v>
                </c:pt>
                <c:pt idx="3084">
                  <c:v>4021.6</c:v>
                </c:pt>
                <c:pt idx="3085">
                  <c:v>4024.25</c:v>
                </c:pt>
                <c:pt idx="3086">
                  <c:v>4026.95</c:v>
                </c:pt>
                <c:pt idx="3087">
                  <c:v>4029.45</c:v>
                </c:pt>
                <c:pt idx="3088">
                  <c:v>4032.1</c:v>
                </c:pt>
                <c:pt idx="3089">
                  <c:v>4035</c:v>
                </c:pt>
                <c:pt idx="3090">
                  <c:v>4037.25</c:v>
                </c:pt>
                <c:pt idx="3091">
                  <c:v>4039.85</c:v>
                </c:pt>
                <c:pt idx="3092">
                  <c:v>4042.45</c:v>
                </c:pt>
                <c:pt idx="3093">
                  <c:v>4045.15</c:v>
                </c:pt>
                <c:pt idx="3094">
                  <c:v>4047.7</c:v>
                </c:pt>
                <c:pt idx="3095">
                  <c:v>4050</c:v>
                </c:pt>
                <c:pt idx="3096">
                  <c:v>4052.25</c:v>
                </c:pt>
                <c:pt idx="3097">
                  <c:v>4055.3</c:v>
                </c:pt>
                <c:pt idx="3098">
                  <c:v>4058.15</c:v>
                </c:pt>
                <c:pt idx="3099">
                  <c:v>4061.1</c:v>
                </c:pt>
                <c:pt idx="3100">
                  <c:v>4063.85</c:v>
                </c:pt>
                <c:pt idx="3101">
                  <c:v>4066.85</c:v>
                </c:pt>
                <c:pt idx="3102">
                  <c:v>4069.2</c:v>
                </c:pt>
                <c:pt idx="3103">
                  <c:v>4072.7</c:v>
                </c:pt>
                <c:pt idx="3104">
                  <c:v>4075.15</c:v>
                </c:pt>
                <c:pt idx="3105">
                  <c:v>4078</c:v>
                </c:pt>
                <c:pt idx="3106">
                  <c:v>4080.55</c:v>
                </c:pt>
                <c:pt idx="3107">
                  <c:v>4083.45</c:v>
                </c:pt>
                <c:pt idx="3108">
                  <c:v>4086.05</c:v>
                </c:pt>
                <c:pt idx="3109">
                  <c:v>4089</c:v>
                </c:pt>
                <c:pt idx="3110">
                  <c:v>4091.3</c:v>
                </c:pt>
                <c:pt idx="3111">
                  <c:v>4094.35</c:v>
                </c:pt>
                <c:pt idx="3112">
                  <c:v>4096.95</c:v>
                </c:pt>
                <c:pt idx="3113">
                  <c:v>4100.8999999999996</c:v>
                </c:pt>
                <c:pt idx="3114">
                  <c:v>4104</c:v>
                </c:pt>
                <c:pt idx="3115">
                  <c:v>4107.1499999999996</c:v>
                </c:pt>
                <c:pt idx="3116">
                  <c:v>4110.3999999999996</c:v>
                </c:pt>
                <c:pt idx="3117">
                  <c:v>4113.7</c:v>
                </c:pt>
                <c:pt idx="3118">
                  <c:v>4116.05</c:v>
                </c:pt>
                <c:pt idx="3119">
                  <c:v>4119.2</c:v>
                </c:pt>
                <c:pt idx="3120">
                  <c:v>4121.7</c:v>
                </c:pt>
                <c:pt idx="3121">
                  <c:v>4124.95</c:v>
                </c:pt>
                <c:pt idx="3122">
                  <c:v>4127.45</c:v>
                </c:pt>
                <c:pt idx="3123">
                  <c:v>4130.6000000000004</c:v>
                </c:pt>
                <c:pt idx="3124">
                  <c:v>4133</c:v>
                </c:pt>
                <c:pt idx="3125">
                  <c:v>4136</c:v>
                </c:pt>
                <c:pt idx="3126">
                  <c:v>4138.5</c:v>
                </c:pt>
                <c:pt idx="3127">
                  <c:v>4141.7</c:v>
                </c:pt>
                <c:pt idx="3128">
                  <c:v>4144.25</c:v>
                </c:pt>
                <c:pt idx="3129">
                  <c:v>4147.3</c:v>
                </c:pt>
                <c:pt idx="3130">
                  <c:v>4149.8</c:v>
                </c:pt>
                <c:pt idx="3131">
                  <c:v>4153.1499999999996</c:v>
                </c:pt>
                <c:pt idx="3132">
                  <c:v>4155.6000000000004</c:v>
                </c:pt>
                <c:pt idx="3133">
                  <c:v>4158.6499999999996</c:v>
                </c:pt>
                <c:pt idx="3134">
                  <c:v>4161.1000000000004</c:v>
                </c:pt>
                <c:pt idx="3135">
                  <c:v>4164.2</c:v>
                </c:pt>
                <c:pt idx="3136">
                  <c:v>4166.5</c:v>
                </c:pt>
                <c:pt idx="3137">
                  <c:v>4169.6000000000004</c:v>
                </c:pt>
                <c:pt idx="3138">
                  <c:v>4172.05</c:v>
                </c:pt>
                <c:pt idx="3139">
                  <c:v>4175.1499999999996</c:v>
                </c:pt>
                <c:pt idx="3140">
                  <c:v>4177.55</c:v>
                </c:pt>
                <c:pt idx="3141">
                  <c:v>4180.55</c:v>
                </c:pt>
                <c:pt idx="3142">
                  <c:v>4182.8500000000004</c:v>
                </c:pt>
                <c:pt idx="3143">
                  <c:v>4185.95</c:v>
                </c:pt>
                <c:pt idx="3144">
                  <c:v>4188.6000000000004</c:v>
                </c:pt>
                <c:pt idx="3145">
                  <c:v>4191.6499999999996</c:v>
                </c:pt>
                <c:pt idx="3146">
                  <c:v>4194.1000000000004</c:v>
                </c:pt>
                <c:pt idx="3147">
                  <c:v>4197.2</c:v>
                </c:pt>
                <c:pt idx="3148">
                  <c:v>4199.75</c:v>
                </c:pt>
                <c:pt idx="3149">
                  <c:v>4202.8500000000004</c:v>
                </c:pt>
                <c:pt idx="3150">
                  <c:v>4205.6499999999996</c:v>
                </c:pt>
                <c:pt idx="3151">
                  <c:v>4209.05</c:v>
                </c:pt>
                <c:pt idx="3152">
                  <c:v>4212.1000000000004</c:v>
                </c:pt>
                <c:pt idx="3153">
                  <c:v>4215.05</c:v>
                </c:pt>
                <c:pt idx="3154">
                  <c:v>4217.3999999999996</c:v>
                </c:pt>
                <c:pt idx="3155">
                  <c:v>4220.25</c:v>
                </c:pt>
                <c:pt idx="3156">
                  <c:v>4222.8999999999996</c:v>
                </c:pt>
                <c:pt idx="3157">
                  <c:v>4226.1499999999996</c:v>
                </c:pt>
                <c:pt idx="3158">
                  <c:v>4228.6499999999996</c:v>
                </c:pt>
                <c:pt idx="3159">
                  <c:v>4232.05</c:v>
                </c:pt>
                <c:pt idx="3160">
                  <c:v>4234.45</c:v>
                </c:pt>
                <c:pt idx="3161">
                  <c:v>4237.6000000000004</c:v>
                </c:pt>
                <c:pt idx="3162">
                  <c:v>4240.2</c:v>
                </c:pt>
                <c:pt idx="3163">
                  <c:v>4243.3999999999996</c:v>
                </c:pt>
                <c:pt idx="3164">
                  <c:v>4245.95</c:v>
                </c:pt>
                <c:pt idx="3165">
                  <c:v>4248.95</c:v>
                </c:pt>
                <c:pt idx="3166">
                  <c:v>4251.6000000000004</c:v>
                </c:pt>
                <c:pt idx="3167">
                  <c:v>4254.75</c:v>
                </c:pt>
                <c:pt idx="3168">
                  <c:v>4257.6000000000004</c:v>
                </c:pt>
                <c:pt idx="3169">
                  <c:v>4260.7</c:v>
                </c:pt>
                <c:pt idx="3170">
                  <c:v>4263.1000000000004</c:v>
                </c:pt>
                <c:pt idx="3171">
                  <c:v>4266.2</c:v>
                </c:pt>
                <c:pt idx="3172">
                  <c:v>4268.7</c:v>
                </c:pt>
                <c:pt idx="3173">
                  <c:v>4271.95</c:v>
                </c:pt>
                <c:pt idx="3174">
                  <c:v>4274.5</c:v>
                </c:pt>
                <c:pt idx="3175">
                  <c:v>4277.05</c:v>
                </c:pt>
                <c:pt idx="3176">
                  <c:v>4279.8</c:v>
                </c:pt>
                <c:pt idx="3177">
                  <c:v>4282.45</c:v>
                </c:pt>
                <c:pt idx="3178">
                  <c:v>4285.05</c:v>
                </c:pt>
                <c:pt idx="3179">
                  <c:v>4288</c:v>
                </c:pt>
                <c:pt idx="3180">
                  <c:v>4290.5</c:v>
                </c:pt>
                <c:pt idx="3181">
                  <c:v>4293.45</c:v>
                </c:pt>
                <c:pt idx="3182">
                  <c:v>4296.3</c:v>
                </c:pt>
                <c:pt idx="3183">
                  <c:v>4299</c:v>
                </c:pt>
                <c:pt idx="3184">
                  <c:v>4302</c:v>
                </c:pt>
                <c:pt idx="3185">
                  <c:v>4304.6499999999996</c:v>
                </c:pt>
                <c:pt idx="3186">
                  <c:v>4307.1499999999996</c:v>
                </c:pt>
                <c:pt idx="3187">
                  <c:v>4310</c:v>
                </c:pt>
                <c:pt idx="3188">
                  <c:v>4313.75</c:v>
                </c:pt>
                <c:pt idx="3189">
                  <c:v>4316.3</c:v>
                </c:pt>
                <c:pt idx="3190">
                  <c:v>4319.05</c:v>
                </c:pt>
                <c:pt idx="3191">
                  <c:v>4321.8500000000004</c:v>
                </c:pt>
                <c:pt idx="3192">
                  <c:v>4324.95</c:v>
                </c:pt>
                <c:pt idx="3193">
                  <c:v>4327.75</c:v>
                </c:pt>
                <c:pt idx="3194">
                  <c:v>4330.95</c:v>
                </c:pt>
                <c:pt idx="3195">
                  <c:v>4333.75</c:v>
                </c:pt>
                <c:pt idx="3196">
                  <c:v>4336.8</c:v>
                </c:pt>
                <c:pt idx="3197">
                  <c:v>4339.75</c:v>
                </c:pt>
                <c:pt idx="3198">
                  <c:v>4342.6499999999996</c:v>
                </c:pt>
                <c:pt idx="3199">
                  <c:v>4345.6000000000004</c:v>
                </c:pt>
                <c:pt idx="3200">
                  <c:v>4348.3</c:v>
                </c:pt>
                <c:pt idx="3201">
                  <c:v>4351.1499999999996</c:v>
                </c:pt>
                <c:pt idx="3202">
                  <c:v>4353.8</c:v>
                </c:pt>
                <c:pt idx="3203">
                  <c:v>4356.55</c:v>
                </c:pt>
                <c:pt idx="3204">
                  <c:v>4359.3500000000004</c:v>
                </c:pt>
                <c:pt idx="3205">
                  <c:v>4362.6000000000004</c:v>
                </c:pt>
                <c:pt idx="3206">
                  <c:v>4365.3999999999996</c:v>
                </c:pt>
                <c:pt idx="3207">
                  <c:v>4368.05</c:v>
                </c:pt>
                <c:pt idx="3208">
                  <c:v>4371.3</c:v>
                </c:pt>
                <c:pt idx="3209">
                  <c:v>4374.1499999999996</c:v>
                </c:pt>
                <c:pt idx="3210">
                  <c:v>4376.8999999999996</c:v>
                </c:pt>
                <c:pt idx="3211">
                  <c:v>4379.95</c:v>
                </c:pt>
                <c:pt idx="3212">
                  <c:v>4382.75</c:v>
                </c:pt>
                <c:pt idx="3213">
                  <c:v>4385.3500000000004</c:v>
                </c:pt>
                <c:pt idx="3214">
                  <c:v>4388.2</c:v>
                </c:pt>
                <c:pt idx="3215">
                  <c:v>4391.25</c:v>
                </c:pt>
                <c:pt idx="3216">
                  <c:v>4394.55</c:v>
                </c:pt>
                <c:pt idx="3217">
                  <c:v>4398.2</c:v>
                </c:pt>
                <c:pt idx="3218">
                  <c:v>4402.05</c:v>
                </c:pt>
                <c:pt idx="3219">
                  <c:v>4405.8999999999996</c:v>
                </c:pt>
                <c:pt idx="3220">
                  <c:v>4409.25</c:v>
                </c:pt>
                <c:pt idx="3221">
                  <c:v>4412.2</c:v>
                </c:pt>
                <c:pt idx="3222">
                  <c:v>4415.1000000000004</c:v>
                </c:pt>
                <c:pt idx="3223">
                  <c:v>4417.95</c:v>
                </c:pt>
                <c:pt idx="3224">
                  <c:v>4420.8</c:v>
                </c:pt>
                <c:pt idx="3225">
                  <c:v>4423.75</c:v>
                </c:pt>
                <c:pt idx="3226">
                  <c:v>4426.5</c:v>
                </c:pt>
                <c:pt idx="3227">
                  <c:v>4429.55</c:v>
                </c:pt>
                <c:pt idx="3228">
                  <c:v>4432.3500000000004</c:v>
                </c:pt>
                <c:pt idx="3229">
                  <c:v>4435.1499999999996</c:v>
                </c:pt>
                <c:pt idx="3230">
                  <c:v>4438.1000000000004</c:v>
                </c:pt>
                <c:pt idx="3231">
                  <c:v>4441.1000000000004</c:v>
                </c:pt>
                <c:pt idx="3232">
                  <c:v>4443.95</c:v>
                </c:pt>
                <c:pt idx="3233">
                  <c:v>4446.95</c:v>
                </c:pt>
                <c:pt idx="3234">
                  <c:v>4449.8500000000004</c:v>
                </c:pt>
                <c:pt idx="3235">
                  <c:v>4452.8</c:v>
                </c:pt>
                <c:pt idx="3236">
                  <c:v>4455.6000000000004</c:v>
                </c:pt>
                <c:pt idx="3237">
                  <c:v>4458.5</c:v>
                </c:pt>
                <c:pt idx="3238">
                  <c:v>4461.3999999999996</c:v>
                </c:pt>
                <c:pt idx="3239">
                  <c:v>4464.25</c:v>
                </c:pt>
                <c:pt idx="3240">
                  <c:v>4467.3500000000004</c:v>
                </c:pt>
                <c:pt idx="3241">
                  <c:v>4470.25</c:v>
                </c:pt>
                <c:pt idx="3242">
                  <c:v>4473.3</c:v>
                </c:pt>
                <c:pt idx="3243">
                  <c:v>4476.1499999999996</c:v>
                </c:pt>
                <c:pt idx="3244">
                  <c:v>4479.05</c:v>
                </c:pt>
                <c:pt idx="3245">
                  <c:v>4481.75</c:v>
                </c:pt>
                <c:pt idx="3246">
                  <c:v>4484.6499999999996</c:v>
                </c:pt>
                <c:pt idx="3247">
                  <c:v>4487.6000000000004</c:v>
                </c:pt>
                <c:pt idx="3248">
                  <c:v>4490.3500000000004</c:v>
                </c:pt>
                <c:pt idx="3249">
                  <c:v>4493.1000000000004</c:v>
                </c:pt>
                <c:pt idx="3250">
                  <c:v>4496</c:v>
                </c:pt>
                <c:pt idx="3251">
                  <c:v>4498.75</c:v>
                </c:pt>
                <c:pt idx="3252">
                  <c:v>4502.05</c:v>
                </c:pt>
                <c:pt idx="3253">
                  <c:v>4505.3999999999996</c:v>
                </c:pt>
                <c:pt idx="3254">
                  <c:v>4509.25</c:v>
                </c:pt>
                <c:pt idx="3255">
                  <c:v>4512.8</c:v>
                </c:pt>
                <c:pt idx="3256">
                  <c:v>4516.3999999999996</c:v>
                </c:pt>
                <c:pt idx="3257">
                  <c:v>4520.3500000000004</c:v>
                </c:pt>
                <c:pt idx="3258">
                  <c:v>4524.6000000000004</c:v>
                </c:pt>
                <c:pt idx="3259">
                  <c:v>4529.45</c:v>
                </c:pt>
                <c:pt idx="3260">
                  <c:v>4535.75</c:v>
                </c:pt>
                <c:pt idx="3261">
                  <c:v>4540.05</c:v>
                </c:pt>
                <c:pt idx="3262">
                  <c:v>4544.55</c:v>
                </c:pt>
                <c:pt idx="3263">
                  <c:v>4549.75</c:v>
                </c:pt>
                <c:pt idx="3264">
                  <c:v>4557.75</c:v>
                </c:pt>
                <c:pt idx="3265">
                  <c:v>4565.6000000000004</c:v>
                </c:pt>
                <c:pt idx="3266">
                  <c:v>4570.7</c:v>
                </c:pt>
                <c:pt idx="3267">
                  <c:v>4575.25</c:v>
                </c:pt>
                <c:pt idx="3268">
                  <c:v>4579.3999999999996</c:v>
                </c:pt>
                <c:pt idx="3269">
                  <c:v>4583.6499999999996</c:v>
                </c:pt>
                <c:pt idx="3270">
                  <c:v>4586.95</c:v>
                </c:pt>
                <c:pt idx="3271">
                  <c:v>4590.25</c:v>
                </c:pt>
                <c:pt idx="3272">
                  <c:v>4595.05</c:v>
                </c:pt>
                <c:pt idx="3273">
                  <c:v>4599</c:v>
                </c:pt>
                <c:pt idx="3274">
                  <c:v>4602.5</c:v>
                </c:pt>
                <c:pt idx="3275">
                  <c:v>4606.05</c:v>
                </c:pt>
                <c:pt idx="3276">
                  <c:v>4610.95</c:v>
                </c:pt>
                <c:pt idx="3277">
                  <c:v>4615.8999999999996</c:v>
                </c:pt>
                <c:pt idx="3278">
                  <c:v>4620.95</c:v>
                </c:pt>
                <c:pt idx="3279">
                  <c:v>4626.45</c:v>
                </c:pt>
                <c:pt idx="3280">
                  <c:v>4633.3500000000004</c:v>
                </c:pt>
                <c:pt idx="3281">
                  <c:v>4637.2</c:v>
                </c:pt>
                <c:pt idx="3282">
                  <c:v>4641.1000000000004</c:v>
                </c:pt>
                <c:pt idx="3283">
                  <c:v>4644.8500000000004</c:v>
                </c:pt>
                <c:pt idx="3284">
                  <c:v>4649.2</c:v>
                </c:pt>
                <c:pt idx="3285">
                  <c:v>4652.95</c:v>
                </c:pt>
                <c:pt idx="3286">
                  <c:v>4656.75</c:v>
                </c:pt>
                <c:pt idx="3287">
                  <c:v>4660.3500000000004</c:v>
                </c:pt>
                <c:pt idx="3288">
                  <c:v>4664.2</c:v>
                </c:pt>
                <c:pt idx="3289">
                  <c:v>4667.5</c:v>
                </c:pt>
                <c:pt idx="3290">
                  <c:v>4671.3</c:v>
                </c:pt>
                <c:pt idx="3291">
                  <c:v>4674.6000000000004</c:v>
                </c:pt>
                <c:pt idx="3292">
                  <c:v>4678.2</c:v>
                </c:pt>
                <c:pt idx="3293">
                  <c:v>4681.3</c:v>
                </c:pt>
                <c:pt idx="3294">
                  <c:v>4684.2</c:v>
                </c:pt>
              </c:numCache>
            </c:numRef>
          </c:xVal>
          <c:yVal>
            <c:numRef>
              <c:f>[Data_500N.xlsx]sheet1!$B$2:$B$3296</c:f>
              <c:numCache>
                <c:formatCode>General</c:formatCode>
                <c:ptCount val="329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35</c:v>
                </c:pt>
                <c:pt idx="135">
                  <c:v>35</c:v>
                </c:pt>
                <c:pt idx="136">
                  <c:v>35</c:v>
                </c:pt>
                <c:pt idx="137">
                  <c:v>35</c:v>
                </c:pt>
                <c:pt idx="138">
                  <c:v>35</c:v>
                </c:pt>
                <c:pt idx="139">
                  <c:v>35</c:v>
                </c:pt>
                <c:pt idx="140">
                  <c:v>35</c:v>
                </c:pt>
                <c:pt idx="141">
                  <c:v>35</c:v>
                </c:pt>
                <c:pt idx="142">
                  <c:v>35</c:v>
                </c:pt>
                <c:pt idx="143">
                  <c:v>35</c:v>
                </c:pt>
                <c:pt idx="144">
                  <c:v>35</c:v>
                </c:pt>
                <c:pt idx="145">
                  <c:v>35</c:v>
                </c:pt>
                <c:pt idx="146">
                  <c:v>35</c:v>
                </c:pt>
                <c:pt idx="147">
                  <c:v>35</c:v>
                </c:pt>
                <c:pt idx="148">
                  <c:v>35</c:v>
                </c:pt>
                <c:pt idx="149">
                  <c:v>35</c:v>
                </c:pt>
                <c:pt idx="150">
                  <c:v>35</c:v>
                </c:pt>
                <c:pt idx="151">
                  <c:v>35</c:v>
                </c:pt>
                <c:pt idx="152">
                  <c:v>35</c:v>
                </c:pt>
                <c:pt idx="153">
                  <c:v>35</c:v>
                </c:pt>
                <c:pt idx="154">
                  <c:v>35</c:v>
                </c:pt>
                <c:pt idx="155">
                  <c:v>35</c:v>
                </c:pt>
                <c:pt idx="156">
                  <c:v>35</c:v>
                </c:pt>
                <c:pt idx="157">
                  <c:v>35</c:v>
                </c:pt>
                <c:pt idx="158">
                  <c:v>35</c:v>
                </c:pt>
                <c:pt idx="159">
                  <c:v>35</c:v>
                </c:pt>
                <c:pt idx="160">
                  <c:v>35</c:v>
                </c:pt>
                <c:pt idx="161">
                  <c:v>35</c:v>
                </c:pt>
                <c:pt idx="162">
                  <c:v>35</c:v>
                </c:pt>
                <c:pt idx="163">
                  <c:v>35</c:v>
                </c:pt>
                <c:pt idx="164">
                  <c:v>35</c:v>
                </c:pt>
                <c:pt idx="165">
                  <c:v>35</c:v>
                </c:pt>
                <c:pt idx="166">
                  <c:v>35</c:v>
                </c:pt>
                <c:pt idx="167">
                  <c:v>35</c:v>
                </c:pt>
                <c:pt idx="168">
                  <c:v>35</c:v>
                </c:pt>
                <c:pt idx="169">
                  <c:v>35</c:v>
                </c:pt>
                <c:pt idx="170">
                  <c:v>35</c:v>
                </c:pt>
                <c:pt idx="171">
                  <c:v>35</c:v>
                </c:pt>
                <c:pt idx="172">
                  <c:v>35</c:v>
                </c:pt>
                <c:pt idx="173">
                  <c:v>35</c:v>
                </c:pt>
                <c:pt idx="174">
                  <c:v>35</c:v>
                </c:pt>
                <c:pt idx="175">
                  <c:v>35</c:v>
                </c:pt>
                <c:pt idx="176">
                  <c:v>35</c:v>
                </c:pt>
                <c:pt idx="177">
                  <c:v>35</c:v>
                </c:pt>
                <c:pt idx="178">
                  <c:v>35</c:v>
                </c:pt>
                <c:pt idx="179">
                  <c:v>35</c:v>
                </c:pt>
                <c:pt idx="180">
                  <c:v>35</c:v>
                </c:pt>
                <c:pt idx="181">
                  <c:v>35</c:v>
                </c:pt>
                <c:pt idx="182">
                  <c:v>35</c:v>
                </c:pt>
                <c:pt idx="183">
                  <c:v>35</c:v>
                </c:pt>
                <c:pt idx="184">
                  <c:v>35</c:v>
                </c:pt>
                <c:pt idx="185">
                  <c:v>35</c:v>
                </c:pt>
                <c:pt idx="186">
                  <c:v>35</c:v>
                </c:pt>
                <c:pt idx="187">
                  <c:v>35</c:v>
                </c:pt>
                <c:pt idx="188">
                  <c:v>35</c:v>
                </c:pt>
                <c:pt idx="189">
                  <c:v>35</c:v>
                </c:pt>
                <c:pt idx="190">
                  <c:v>35</c:v>
                </c:pt>
                <c:pt idx="191">
                  <c:v>35</c:v>
                </c:pt>
                <c:pt idx="192">
                  <c:v>35</c:v>
                </c:pt>
                <c:pt idx="193">
                  <c:v>35</c:v>
                </c:pt>
                <c:pt idx="194">
                  <c:v>35</c:v>
                </c:pt>
                <c:pt idx="195">
                  <c:v>35</c:v>
                </c:pt>
                <c:pt idx="196">
                  <c:v>35</c:v>
                </c:pt>
                <c:pt idx="197">
                  <c:v>35</c:v>
                </c:pt>
                <c:pt idx="198">
                  <c:v>35</c:v>
                </c:pt>
                <c:pt idx="199">
                  <c:v>35</c:v>
                </c:pt>
                <c:pt idx="200">
                  <c:v>35</c:v>
                </c:pt>
                <c:pt idx="201">
                  <c:v>35</c:v>
                </c:pt>
                <c:pt idx="202">
                  <c:v>35</c:v>
                </c:pt>
                <c:pt idx="203">
                  <c:v>35</c:v>
                </c:pt>
                <c:pt idx="204">
                  <c:v>35</c:v>
                </c:pt>
                <c:pt idx="205">
                  <c:v>35</c:v>
                </c:pt>
                <c:pt idx="206">
                  <c:v>35</c:v>
                </c:pt>
                <c:pt idx="207">
                  <c:v>35</c:v>
                </c:pt>
                <c:pt idx="208">
                  <c:v>35</c:v>
                </c:pt>
                <c:pt idx="209">
                  <c:v>35</c:v>
                </c:pt>
                <c:pt idx="210">
                  <c:v>35</c:v>
                </c:pt>
                <c:pt idx="211">
                  <c:v>35</c:v>
                </c:pt>
                <c:pt idx="212">
                  <c:v>35</c:v>
                </c:pt>
                <c:pt idx="213">
                  <c:v>35</c:v>
                </c:pt>
                <c:pt idx="214">
                  <c:v>35</c:v>
                </c:pt>
                <c:pt idx="215">
                  <c:v>35</c:v>
                </c:pt>
                <c:pt idx="216">
                  <c:v>35</c:v>
                </c:pt>
                <c:pt idx="217">
                  <c:v>35</c:v>
                </c:pt>
                <c:pt idx="218">
                  <c:v>35</c:v>
                </c:pt>
                <c:pt idx="219">
                  <c:v>35</c:v>
                </c:pt>
                <c:pt idx="220">
                  <c:v>35</c:v>
                </c:pt>
                <c:pt idx="221">
                  <c:v>35</c:v>
                </c:pt>
                <c:pt idx="222">
                  <c:v>35</c:v>
                </c:pt>
                <c:pt idx="223">
                  <c:v>35</c:v>
                </c:pt>
                <c:pt idx="224">
                  <c:v>35</c:v>
                </c:pt>
                <c:pt idx="225">
                  <c:v>35</c:v>
                </c:pt>
                <c:pt idx="226">
                  <c:v>35</c:v>
                </c:pt>
                <c:pt idx="227">
                  <c:v>35</c:v>
                </c:pt>
                <c:pt idx="228">
                  <c:v>35</c:v>
                </c:pt>
                <c:pt idx="229">
                  <c:v>35</c:v>
                </c:pt>
                <c:pt idx="230">
                  <c:v>35</c:v>
                </c:pt>
                <c:pt idx="231">
                  <c:v>35</c:v>
                </c:pt>
                <c:pt idx="232">
                  <c:v>35</c:v>
                </c:pt>
                <c:pt idx="233">
                  <c:v>35</c:v>
                </c:pt>
                <c:pt idx="234">
                  <c:v>35</c:v>
                </c:pt>
                <c:pt idx="235">
                  <c:v>35</c:v>
                </c:pt>
                <c:pt idx="236">
                  <c:v>35</c:v>
                </c:pt>
                <c:pt idx="237">
                  <c:v>35</c:v>
                </c:pt>
                <c:pt idx="238">
                  <c:v>35</c:v>
                </c:pt>
                <c:pt idx="239">
                  <c:v>35</c:v>
                </c:pt>
                <c:pt idx="240">
                  <c:v>35</c:v>
                </c:pt>
                <c:pt idx="241">
                  <c:v>35</c:v>
                </c:pt>
                <c:pt idx="242">
                  <c:v>35</c:v>
                </c:pt>
                <c:pt idx="243">
                  <c:v>35</c:v>
                </c:pt>
                <c:pt idx="244">
                  <c:v>35</c:v>
                </c:pt>
                <c:pt idx="245">
                  <c:v>35</c:v>
                </c:pt>
                <c:pt idx="246">
                  <c:v>35</c:v>
                </c:pt>
                <c:pt idx="247">
                  <c:v>35</c:v>
                </c:pt>
                <c:pt idx="248">
                  <c:v>35</c:v>
                </c:pt>
                <c:pt idx="249">
                  <c:v>35</c:v>
                </c:pt>
                <c:pt idx="250">
                  <c:v>35</c:v>
                </c:pt>
                <c:pt idx="251">
                  <c:v>35</c:v>
                </c:pt>
                <c:pt idx="252">
                  <c:v>35</c:v>
                </c:pt>
                <c:pt idx="253">
                  <c:v>35</c:v>
                </c:pt>
                <c:pt idx="254">
                  <c:v>35</c:v>
                </c:pt>
                <c:pt idx="255">
                  <c:v>35</c:v>
                </c:pt>
                <c:pt idx="256">
                  <c:v>35</c:v>
                </c:pt>
                <c:pt idx="257">
                  <c:v>35</c:v>
                </c:pt>
                <c:pt idx="258">
                  <c:v>35</c:v>
                </c:pt>
                <c:pt idx="259">
                  <c:v>35</c:v>
                </c:pt>
                <c:pt idx="260">
                  <c:v>35</c:v>
                </c:pt>
                <c:pt idx="261">
                  <c:v>35</c:v>
                </c:pt>
                <c:pt idx="262">
                  <c:v>35</c:v>
                </c:pt>
                <c:pt idx="263">
                  <c:v>35</c:v>
                </c:pt>
                <c:pt idx="264">
                  <c:v>35</c:v>
                </c:pt>
                <c:pt idx="265">
                  <c:v>35</c:v>
                </c:pt>
                <c:pt idx="266">
                  <c:v>35</c:v>
                </c:pt>
                <c:pt idx="267">
                  <c:v>35</c:v>
                </c:pt>
                <c:pt idx="268">
                  <c:v>35</c:v>
                </c:pt>
                <c:pt idx="269">
                  <c:v>35</c:v>
                </c:pt>
                <c:pt idx="270">
                  <c:v>35</c:v>
                </c:pt>
                <c:pt idx="271">
                  <c:v>35</c:v>
                </c:pt>
                <c:pt idx="272">
                  <c:v>35</c:v>
                </c:pt>
                <c:pt idx="273">
                  <c:v>35</c:v>
                </c:pt>
                <c:pt idx="274">
                  <c:v>35</c:v>
                </c:pt>
                <c:pt idx="275">
                  <c:v>35</c:v>
                </c:pt>
                <c:pt idx="276">
                  <c:v>35</c:v>
                </c:pt>
                <c:pt idx="277">
                  <c:v>35</c:v>
                </c:pt>
                <c:pt idx="278">
                  <c:v>35</c:v>
                </c:pt>
                <c:pt idx="279">
                  <c:v>35</c:v>
                </c:pt>
                <c:pt idx="280">
                  <c:v>35</c:v>
                </c:pt>
                <c:pt idx="281">
                  <c:v>35</c:v>
                </c:pt>
                <c:pt idx="282">
                  <c:v>35</c:v>
                </c:pt>
                <c:pt idx="283">
                  <c:v>35</c:v>
                </c:pt>
                <c:pt idx="284">
                  <c:v>35</c:v>
                </c:pt>
                <c:pt idx="285">
                  <c:v>35</c:v>
                </c:pt>
                <c:pt idx="286">
                  <c:v>35</c:v>
                </c:pt>
                <c:pt idx="287">
                  <c:v>35</c:v>
                </c:pt>
                <c:pt idx="288">
                  <c:v>35</c:v>
                </c:pt>
                <c:pt idx="289">
                  <c:v>35</c:v>
                </c:pt>
                <c:pt idx="290">
                  <c:v>35</c:v>
                </c:pt>
                <c:pt idx="291">
                  <c:v>35</c:v>
                </c:pt>
                <c:pt idx="292">
                  <c:v>35</c:v>
                </c:pt>
                <c:pt idx="293">
                  <c:v>35</c:v>
                </c:pt>
                <c:pt idx="294">
                  <c:v>35</c:v>
                </c:pt>
                <c:pt idx="295">
                  <c:v>35</c:v>
                </c:pt>
                <c:pt idx="296">
                  <c:v>35</c:v>
                </c:pt>
                <c:pt idx="297">
                  <c:v>35</c:v>
                </c:pt>
                <c:pt idx="298">
                  <c:v>35</c:v>
                </c:pt>
                <c:pt idx="299">
                  <c:v>35</c:v>
                </c:pt>
                <c:pt idx="300">
                  <c:v>35</c:v>
                </c:pt>
                <c:pt idx="301">
                  <c:v>35</c:v>
                </c:pt>
                <c:pt idx="302">
                  <c:v>35</c:v>
                </c:pt>
                <c:pt idx="303">
                  <c:v>35</c:v>
                </c:pt>
                <c:pt idx="304">
                  <c:v>35</c:v>
                </c:pt>
                <c:pt idx="305">
                  <c:v>35</c:v>
                </c:pt>
                <c:pt idx="306">
                  <c:v>35</c:v>
                </c:pt>
                <c:pt idx="307">
                  <c:v>35</c:v>
                </c:pt>
                <c:pt idx="308">
                  <c:v>35</c:v>
                </c:pt>
                <c:pt idx="309">
                  <c:v>35</c:v>
                </c:pt>
                <c:pt idx="310">
                  <c:v>35</c:v>
                </c:pt>
                <c:pt idx="311">
                  <c:v>35</c:v>
                </c:pt>
                <c:pt idx="312">
                  <c:v>35</c:v>
                </c:pt>
                <c:pt idx="313">
                  <c:v>35</c:v>
                </c:pt>
                <c:pt idx="314">
                  <c:v>35</c:v>
                </c:pt>
                <c:pt idx="315">
                  <c:v>35</c:v>
                </c:pt>
                <c:pt idx="316">
                  <c:v>35</c:v>
                </c:pt>
                <c:pt idx="317">
                  <c:v>35</c:v>
                </c:pt>
                <c:pt idx="318">
                  <c:v>35</c:v>
                </c:pt>
                <c:pt idx="319">
                  <c:v>35</c:v>
                </c:pt>
                <c:pt idx="320">
                  <c:v>35</c:v>
                </c:pt>
                <c:pt idx="321">
                  <c:v>35</c:v>
                </c:pt>
                <c:pt idx="322">
                  <c:v>35</c:v>
                </c:pt>
                <c:pt idx="323">
                  <c:v>35</c:v>
                </c:pt>
                <c:pt idx="324">
                  <c:v>35</c:v>
                </c:pt>
                <c:pt idx="325">
                  <c:v>35</c:v>
                </c:pt>
                <c:pt idx="326">
                  <c:v>35</c:v>
                </c:pt>
                <c:pt idx="327">
                  <c:v>35</c:v>
                </c:pt>
                <c:pt idx="328">
                  <c:v>35</c:v>
                </c:pt>
                <c:pt idx="329">
                  <c:v>35</c:v>
                </c:pt>
                <c:pt idx="330">
                  <c:v>35</c:v>
                </c:pt>
                <c:pt idx="331">
                  <c:v>35</c:v>
                </c:pt>
                <c:pt idx="332">
                  <c:v>35</c:v>
                </c:pt>
                <c:pt idx="333">
                  <c:v>35</c:v>
                </c:pt>
                <c:pt idx="334">
                  <c:v>35</c:v>
                </c:pt>
                <c:pt idx="335">
                  <c:v>35</c:v>
                </c:pt>
                <c:pt idx="336">
                  <c:v>35</c:v>
                </c:pt>
                <c:pt idx="337">
                  <c:v>35</c:v>
                </c:pt>
                <c:pt idx="338">
                  <c:v>35</c:v>
                </c:pt>
                <c:pt idx="339">
                  <c:v>35</c:v>
                </c:pt>
                <c:pt idx="340">
                  <c:v>35</c:v>
                </c:pt>
                <c:pt idx="341">
                  <c:v>35</c:v>
                </c:pt>
                <c:pt idx="342">
                  <c:v>35</c:v>
                </c:pt>
                <c:pt idx="343">
                  <c:v>35</c:v>
                </c:pt>
                <c:pt idx="344">
                  <c:v>35</c:v>
                </c:pt>
                <c:pt idx="345">
                  <c:v>35</c:v>
                </c:pt>
                <c:pt idx="346">
                  <c:v>35</c:v>
                </c:pt>
                <c:pt idx="347">
                  <c:v>35</c:v>
                </c:pt>
                <c:pt idx="348">
                  <c:v>35</c:v>
                </c:pt>
                <c:pt idx="349">
                  <c:v>35</c:v>
                </c:pt>
                <c:pt idx="350">
                  <c:v>35</c:v>
                </c:pt>
                <c:pt idx="351">
                  <c:v>35</c:v>
                </c:pt>
                <c:pt idx="352">
                  <c:v>35</c:v>
                </c:pt>
                <c:pt idx="353">
                  <c:v>35</c:v>
                </c:pt>
                <c:pt idx="354">
                  <c:v>35</c:v>
                </c:pt>
                <c:pt idx="355">
                  <c:v>35</c:v>
                </c:pt>
                <c:pt idx="356">
                  <c:v>35</c:v>
                </c:pt>
                <c:pt idx="357">
                  <c:v>35</c:v>
                </c:pt>
                <c:pt idx="358">
                  <c:v>35</c:v>
                </c:pt>
                <c:pt idx="359">
                  <c:v>35</c:v>
                </c:pt>
                <c:pt idx="360">
                  <c:v>35</c:v>
                </c:pt>
                <c:pt idx="361">
                  <c:v>35</c:v>
                </c:pt>
                <c:pt idx="362">
                  <c:v>35</c:v>
                </c:pt>
                <c:pt idx="363">
                  <c:v>35</c:v>
                </c:pt>
                <c:pt idx="364">
                  <c:v>35</c:v>
                </c:pt>
                <c:pt idx="365">
                  <c:v>35</c:v>
                </c:pt>
                <c:pt idx="366">
                  <c:v>35</c:v>
                </c:pt>
                <c:pt idx="367">
                  <c:v>35</c:v>
                </c:pt>
                <c:pt idx="368">
                  <c:v>35</c:v>
                </c:pt>
                <c:pt idx="369">
                  <c:v>35</c:v>
                </c:pt>
                <c:pt idx="370">
                  <c:v>35</c:v>
                </c:pt>
                <c:pt idx="371">
                  <c:v>35</c:v>
                </c:pt>
                <c:pt idx="372">
                  <c:v>35</c:v>
                </c:pt>
                <c:pt idx="373">
                  <c:v>35</c:v>
                </c:pt>
                <c:pt idx="374">
                  <c:v>35</c:v>
                </c:pt>
                <c:pt idx="375">
                  <c:v>35</c:v>
                </c:pt>
                <c:pt idx="376">
                  <c:v>35</c:v>
                </c:pt>
                <c:pt idx="377">
                  <c:v>35</c:v>
                </c:pt>
                <c:pt idx="378">
                  <c:v>35</c:v>
                </c:pt>
                <c:pt idx="379">
                  <c:v>35</c:v>
                </c:pt>
                <c:pt idx="380">
                  <c:v>35</c:v>
                </c:pt>
                <c:pt idx="381">
                  <c:v>35</c:v>
                </c:pt>
                <c:pt idx="382">
                  <c:v>35</c:v>
                </c:pt>
                <c:pt idx="383">
                  <c:v>35</c:v>
                </c:pt>
                <c:pt idx="384">
                  <c:v>35</c:v>
                </c:pt>
                <c:pt idx="385">
                  <c:v>35</c:v>
                </c:pt>
                <c:pt idx="386">
                  <c:v>35</c:v>
                </c:pt>
                <c:pt idx="387">
                  <c:v>35</c:v>
                </c:pt>
                <c:pt idx="388">
                  <c:v>35</c:v>
                </c:pt>
                <c:pt idx="389">
                  <c:v>35</c:v>
                </c:pt>
                <c:pt idx="390">
                  <c:v>35</c:v>
                </c:pt>
                <c:pt idx="391">
                  <c:v>35</c:v>
                </c:pt>
                <c:pt idx="392">
                  <c:v>35</c:v>
                </c:pt>
                <c:pt idx="393">
                  <c:v>35</c:v>
                </c:pt>
                <c:pt idx="394">
                  <c:v>35</c:v>
                </c:pt>
                <c:pt idx="395">
                  <c:v>35</c:v>
                </c:pt>
                <c:pt idx="396">
                  <c:v>35</c:v>
                </c:pt>
                <c:pt idx="397">
                  <c:v>35</c:v>
                </c:pt>
                <c:pt idx="398">
                  <c:v>35</c:v>
                </c:pt>
                <c:pt idx="399">
                  <c:v>35</c:v>
                </c:pt>
                <c:pt idx="400">
                  <c:v>35</c:v>
                </c:pt>
                <c:pt idx="401">
                  <c:v>35</c:v>
                </c:pt>
                <c:pt idx="402">
                  <c:v>35</c:v>
                </c:pt>
                <c:pt idx="403">
                  <c:v>35</c:v>
                </c:pt>
                <c:pt idx="404">
                  <c:v>35</c:v>
                </c:pt>
                <c:pt idx="405">
                  <c:v>35</c:v>
                </c:pt>
                <c:pt idx="406">
                  <c:v>35</c:v>
                </c:pt>
                <c:pt idx="407">
                  <c:v>35</c:v>
                </c:pt>
                <c:pt idx="408">
                  <c:v>35</c:v>
                </c:pt>
                <c:pt idx="409">
                  <c:v>35</c:v>
                </c:pt>
                <c:pt idx="410">
                  <c:v>35</c:v>
                </c:pt>
                <c:pt idx="411">
                  <c:v>35</c:v>
                </c:pt>
                <c:pt idx="412">
                  <c:v>35</c:v>
                </c:pt>
                <c:pt idx="413">
                  <c:v>35</c:v>
                </c:pt>
                <c:pt idx="414">
                  <c:v>35</c:v>
                </c:pt>
                <c:pt idx="415">
                  <c:v>35</c:v>
                </c:pt>
                <c:pt idx="416">
                  <c:v>35</c:v>
                </c:pt>
                <c:pt idx="417">
                  <c:v>35</c:v>
                </c:pt>
                <c:pt idx="418">
                  <c:v>35</c:v>
                </c:pt>
                <c:pt idx="419">
                  <c:v>35</c:v>
                </c:pt>
                <c:pt idx="420">
                  <c:v>35</c:v>
                </c:pt>
                <c:pt idx="421">
                  <c:v>35</c:v>
                </c:pt>
                <c:pt idx="422">
                  <c:v>35</c:v>
                </c:pt>
                <c:pt idx="423">
                  <c:v>35</c:v>
                </c:pt>
                <c:pt idx="424">
                  <c:v>35</c:v>
                </c:pt>
                <c:pt idx="425">
                  <c:v>35</c:v>
                </c:pt>
                <c:pt idx="426">
                  <c:v>35</c:v>
                </c:pt>
                <c:pt idx="427">
                  <c:v>35</c:v>
                </c:pt>
                <c:pt idx="428">
                  <c:v>35</c:v>
                </c:pt>
                <c:pt idx="429">
                  <c:v>35</c:v>
                </c:pt>
                <c:pt idx="430">
                  <c:v>35</c:v>
                </c:pt>
                <c:pt idx="431">
                  <c:v>35</c:v>
                </c:pt>
                <c:pt idx="432">
                  <c:v>35</c:v>
                </c:pt>
                <c:pt idx="433">
                  <c:v>35</c:v>
                </c:pt>
                <c:pt idx="434">
                  <c:v>35</c:v>
                </c:pt>
                <c:pt idx="435">
                  <c:v>35</c:v>
                </c:pt>
                <c:pt idx="436">
                  <c:v>35</c:v>
                </c:pt>
                <c:pt idx="437">
                  <c:v>35</c:v>
                </c:pt>
                <c:pt idx="438">
                  <c:v>35</c:v>
                </c:pt>
                <c:pt idx="439">
                  <c:v>35</c:v>
                </c:pt>
                <c:pt idx="440">
                  <c:v>35</c:v>
                </c:pt>
                <c:pt idx="441">
                  <c:v>35</c:v>
                </c:pt>
                <c:pt idx="442">
                  <c:v>35</c:v>
                </c:pt>
                <c:pt idx="443">
                  <c:v>35</c:v>
                </c:pt>
                <c:pt idx="444">
                  <c:v>35</c:v>
                </c:pt>
                <c:pt idx="445">
                  <c:v>35</c:v>
                </c:pt>
                <c:pt idx="446">
                  <c:v>35</c:v>
                </c:pt>
                <c:pt idx="447">
                  <c:v>35</c:v>
                </c:pt>
                <c:pt idx="448">
                  <c:v>35</c:v>
                </c:pt>
                <c:pt idx="449">
                  <c:v>35</c:v>
                </c:pt>
                <c:pt idx="450">
                  <c:v>35</c:v>
                </c:pt>
                <c:pt idx="451">
                  <c:v>35</c:v>
                </c:pt>
                <c:pt idx="452">
                  <c:v>35</c:v>
                </c:pt>
                <c:pt idx="453">
                  <c:v>35</c:v>
                </c:pt>
                <c:pt idx="454">
                  <c:v>35</c:v>
                </c:pt>
                <c:pt idx="455">
                  <c:v>35</c:v>
                </c:pt>
                <c:pt idx="456">
                  <c:v>35</c:v>
                </c:pt>
                <c:pt idx="457">
                  <c:v>35</c:v>
                </c:pt>
                <c:pt idx="458">
                  <c:v>35</c:v>
                </c:pt>
                <c:pt idx="459">
                  <c:v>35</c:v>
                </c:pt>
                <c:pt idx="460">
                  <c:v>35</c:v>
                </c:pt>
                <c:pt idx="461">
                  <c:v>35</c:v>
                </c:pt>
                <c:pt idx="462">
                  <c:v>35</c:v>
                </c:pt>
                <c:pt idx="463">
                  <c:v>35</c:v>
                </c:pt>
                <c:pt idx="464">
                  <c:v>35</c:v>
                </c:pt>
                <c:pt idx="465">
                  <c:v>35</c:v>
                </c:pt>
                <c:pt idx="466">
                  <c:v>35</c:v>
                </c:pt>
                <c:pt idx="467">
                  <c:v>35</c:v>
                </c:pt>
                <c:pt idx="468">
                  <c:v>35</c:v>
                </c:pt>
                <c:pt idx="469">
                  <c:v>35</c:v>
                </c:pt>
                <c:pt idx="470">
                  <c:v>35</c:v>
                </c:pt>
                <c:pt idx="471">
                  <c:v>35</c:v>
                </c:pt>
                <c:pt idx="472">
                  <c:v>35</c:v>
                </c:pt>
                <c:pt idx="473">
                  <c:v>35</c:v>
                </c:pt>
                <c:pt idx="474">
                  <c:v>35</c:v>
                </c:pt>
                <c:pt idx="475">
                  <c:v>35</c:v>
                </c:pt>
                <c:pt idx="476">
                  <c:v>35</c:v>
                </c:pt>
                <c:pt idx="477">
                  <c:v>35</c:v>
                </c:pt>
                <c:pt idx="478">
                  <c:v>35</c:v>
                </c:pt>
                <c:pt idx="479">
                  <c:v>35</c:v>
                </c:pt>
                <c:pt idx="480">
                  <c:v>35</c:v>
                </c:pt>
                <c:pt idx="481">
                  <c:v>35</c:v>
                </c:pt>
                <c:pt idx="482">
                  <c:v>35</c:v>
                </c:pt>
                <c:pt idx="483">
                  <c:v>35</c:v>
                </c:pt>
                <c:pt idx="484">
                  <c:v>35</c:v>
                </c:pt>
                <c:pt idx="485">
                  <c:v>35</c:v>
                </c:pt>
                <c:pt idx="486">
                  <c:v>35</c:v>
                </c:pt>
                <c:pt idx="487">
                  <c:v>35</c:v>
                </c:pt>
                <c:pt idx="488">
                  <c:v>35</c:v>
                </c:pt>
                <c:pt idx="489">
                  <c:v>35</c:v>
                </c:pt>
                <c:pt idx="490">
                  <c:v>35</c:v>
                </c:pt>
                <c:pt idx="491">
                  <c:v>35</c:v>
                </c:pt>
                <c:pt idx="492">
                  <c:v>35</c:v>
                </c:pt>
                <c:pt idx="493">
                  <c:v>35</c:v>
                </c:pt>
                <c:pt idx="494">
                  <c:v>35</c:v>
                </c:pt>
                <c:pt idx="495">
                  <c:v>35</c:v>
                </c:pt>
                <c:pt idx="496">
                  <c:v>35</c:v>
                </c:pt>
                <c:pt idx="497">
                  <c:v>35</c:v>
                </c:pt>
                <c:pt idx="498">
                  <c:v>35</c:v>
                </c:pt>
                <c:pt idx="499">
                  <c:v>35</c:v>
                </c:pt>
                <c:pt idx="500">
                  <c:v>35</c:v>
                </c:pt>
                <c:pt idx="501">
                  <c:v>35</c:v>
                </c:pt>
                <c:pt idx="502">
                  <c:v>35</c:v>
                </c:pt>
                <c:pt idx="503">
                  <c:v>35</c:v>
                </c:pt>
                <c:pt idx="504">
                  <c:v>35</c:v>
                </c:pt>
                <c:pt idx="505">
                  <c:v>35</c:v>
                </c:pt>
                <c:pt idx="506">
                  <c:v>35</c:v>
                </c:pt>
                <c:pt idx="507">
                  <c:v>35</c:v>
                </c:pt>
                <c:pt idx="508">
                  <c:v>35</c:v>
                </c:pt>
                <c:pt idx="509">
                  <c:v>35</c:v>
                </c:pt>
                <c:pt idx="510">
                  <c:v>35</c:v>
                </c:pt>
                <c:pt idx="511">
                  <c:v>35</c:v>
                </c:pt>
                <c:pt idx="512">
                  <c:v>35</c:v>
                </c:pt>
                <c:pt idx="513">
                  <c:v>35</c:v>
                </c:pt>
                <c:pt idx="514">
                  <c:v>35</c:v>
                </c:pt>
                <c:pt idx="515">
                  <c:v>35</c:v>
                </c:pt>
                <c:pt idx="516">
                  <c:v>35</c:v>
                </c:pt>
                <c:pt idx="517">
                  <c:v>35</c:v>
                </c:pt>
                <c:pt idx="518">
                  <c:v>35</c:v>
                </c:pt>
                <c:pt idx="519">
                  <c:v>35</c:v>
                </c:pt>
                <c:pt idx="520">
                  <c:v>35</c:v>
                </c:pt>
                <c:pt idx="521">
                  <c:v>35</c:v>
                </c:pt>
                <c:pt idx="522">
                  <c:v>35</c:v>
                </c:pt>
                <c:pt idx="523">
                  <c:v>35</c:v>
                </c:pt>
                <c:pt idx="524">
                  <c:v>35</c:v>
                </c:pt>
                <c:pt idx="525">
                  <c:v>35</c:v>
                </c:pt>
                <c:pt idx="526">
                  <c:v>35</c:v>
                </c:pt>
                <c:pt idx="527">
                  <c:v>35</c:v>
                </c:pt>
                <c:pt idx="528">
                  <c:v>35</c:v>
                </c:pt>
                <c:pt idx="529">
                  <c:v>35</c:v>
                </c:pt>
                <c:pt idx="530">
                  <c:v>35</c:v>
                </c:pt>
                <c:pt idx="531">
                  <c:v>35</c:v>
                </c:pt>
                <c:pt idx="532">
                  <c:v>35</c:v>
                </c:pt>
                <c:pt idx="533">
                  <c:v>35</c:v>
                </c:pt>
                <c:pt idx="534">
                  <c:v>35</c:v>
                </c:pt>
                <c:pt idx="535">
                  <c:v>35</c:v>
                </c:pt>
                <c:pt idx="536">
                  <c:v>35</c:v>
                </c:pt>
                <c:pt idx="537">
                  <c:v>35</c:v>
                </c:pt>
                <c:pt idx="538">
                  <c:v>35</c:v>
                </c:pt>
                <c:pt idx="539">
                  <c:v>35</c:v>
                </c:pt>
                <c:pt idx="540">
                  <c:v>35</c:v>
                </c:pt>
                <c:pt idx="541">
                  <c:v>35</c:v>
                </c:pt>
                <c:pt idx="542">
                  <c:v>35</c:v>
                </c:pt>
                <c:pt idx="543">
                  <c:v>35</c:v>
                </c:pt>
                <c:pt idx="544">
                  <c:v>35</c:v>
                </c:pt>
                <c:pt idx="545">
                  <c:v>35</c:v>
                </c:pt>
                <c:pt idx="546">
                  <c:v>35</c:v>
                </c:pt>
                <c:pt idx="547">
                  <c:v>35</c:v>
                </c:pt>
                <c:pt idx="548">
                  <c:v>35</c:v>
                </c:pt>
                <c:pt idx="549">
                  <c:v>35</c:v>
                </c:pt>
                <c:pt idx="550">
                  <c:v>35</c:v>
                </c:pt>
                <c:pt idx="551">
                  <c:v>35</c:v>
                </c:pt>
                <c:pt idx="552">
                  <c:v>35</c:v>
                </c:pt>
                <c:pt idx="553">
                  <c:v>35</c:v>
                </c:pt>
                <c:pt idx="554">
                  <c:v>35</c:v>
                </c:pt>
                <c:pt idx="555">
                  <c:v>35</c:v>
                </c:pt>
                <c:pt idx="556">
                  <c:v>35</c:v>
                </c:pt>
                <c:pt idx="557">
                  <c:v>35</c:v>
                </c:pt>
                <c:pt idx="558">
                  <c:v>35</c:v>
                </c:pt>
                <c:pt idx="559">
                  <c:v>35</c:v>
                </c:pt>
                <c:pt idx="560">
                  <c:v>35</c:v>
                </c:pt>
                <c:pt idx="561">
                  <c:v>35</c:v>
                </c:pt>
                <c:pt idx="562">
                  <c:v>35</c:v>
                </c:pt>
                <c:pt idx="563">
                  <c:v>35</c:v>
                </c:pt>
                <c:pt idx="564">
                  <c:v>35</c:v>
                </c:pt>
                <c:pt idx="565">
                  <c:v>35</c:v>
                </c:pt>
                <c:pt idx="566">
                  <c:v>35</c:v>
                </c:pt>
                <c:pt idx="567">
                  <c:v>35</c:v>
                </c:pt>
                <c:pt idx="568">
                  <c:v>35</c:v>
                </c:pt>
                <c:pt idx="569">
                  <c:v>35</c:v>
                </c:pt>
                <c:pt idx="570">
                  <c:v>35</c:v>
                </c:pt>
                <c:pt idx="571">
                  <c:v>35</c:v>
                </c:pt>
                <c:pt idx="572">
                  <c:v>35</c:v>
                </c:pt>
                <c:pt idx="573">
                  <c:v>35</c:v>
                </c:pt>
                <c:pt idx="574">
                  <c:v>35</c:v>
                </c:pt>
                <c:pt idx="575">
                  <c:v>35</c:v>
                </c:pt>
                <c:pt idx="576">
                  <c:v>35</c:v>
                </c:pt>
                <c:pt idx="577">
                  <c:v>35</c:v>
                </c:pt>
                <c:pt idx="578">
                  <c:v>35</c:v>
                </c:pt>
                <c:pt idx="579">
                  <c:v>35</c:v>
                </c:pt>
                <c:pt idx="580">
                  <c:v>35</c:v>
                </c:pt>
                <c:pt idx="581">
                  <c:v>35</c:v>
                </c:pt>
                <c:pt idx="582">
                  <c:v>35</c:v>
                </c:pt>
                <c:pt idx="583">
                  <c:v>35</c:v>
                </c:pt>
                <c:pt idx="584">
                  <c:v>35</c:v>
                </c:pt>
                <c:pt idx="585">
                  <c:v>35</c:v>
                </c:pt>
                <c:pt idx="586">
                  <c:v>35</c:v>
                </c:pt>
                <c:pt idx="587">
                  <c:v>35</c:v>
                </c:pt>
                <c:pt idx="588">
                  <c:v>35</c:v>
                </c:pt>
                <c:pt idx="589">
                  <c:v>35</c:v>
                </c:pt>
                <c:pt idx="590">
                  <c:v>35</c:v>
                </c:pt>
                <c:pt idx="591">
                  <c:v>35</c:v>
                </c:pt>
                <c:pt idx="592">
                  <c:v>35</c:v>
                </c:pt>
                <c:pt idx="593">
                  <c:v>35</c:v>
                </c:pt>
                <c:pt idx="594">
                  <c:v>35</c:v>
                </c:pt>
                <c:pt idx="595">
                  <c:v>35</c:v>
                </c:pt>
                <c:pt idx="596">
                  <c:v>35</c:v>
                </c:pt>
                <c:pt idx="597">
                  <c:v>35</c:v>
                </c:pt>
                <c:pt idx="598">
                  <c:v>35</c:v>
                </c:pt>
                <c:pt idx="599">
                  <c:v>35</c:v>
                </c:pt>
                <c:pt idx="600">
                  <c:v>35</c:v>
                </c:pt>
                <c:pt idx="601">
                  <c:v>35</c:v>
                </c:pt>
                <c:pt idx="602">
                  <c:v>35</c:v>
                </c:pt>
                <c:pt idx="603">
                  <c:v>35</c:v>
                </c:pt>
                <c:pt idx="604">
                  <c:v>35</c:v>
                </c:pt>
                <c:pt idx="605">
                  <c:v>35</c:v>
                </c:pt>
                <c:pt idx="606">
                  <c:v>35</c:v>
                </c:pt>
                <c:pt idx="607">
                  <c:v>35</c:v>
                </c:pt>
                <c:pt idx="608">
                  <c:v>35</c:v>
                </c:pt>
                <c:pt idx="609">
                  <c:v>35</c:v>
                </c:pt>
                <c:pt idx="610">
                  <c:v>35</c:v>
                </c:pt>
                <c:pt idx="611">
                  <c:v>35</c:v>
                </c:pt>
                <c:pt idx="612">
                  <c:v>35</c:v>
                </c:pt>
                <c:pt idx="613">
                  <c:v>35</c:v>
                </c:pt>
                <c:pt idx="614">
                  <c:v>35</c:v>
                </c:pt>
                <c:pt idx="615">
                  <c:v>35</c:v>
                </c:pt>
                <c:pt idx="616">
                  <c:v>35</c:v>
                </c:pt>
                <c:pt idx="617">
                  <c:v>35</c:v>
                </c:pt>
                <c:pt idx="618">
                  <c:v>35</c:v>
                </c:pt>
                <c:pt idx="619">
                  <c:v>35</c:v>
                </c:pt>
                <c:pt idx="620">
                  <c:v>35</c:v>
                </c:pt>
                <c:pt idx="621">
                  <c:v>35</c:v>
                </c:pt>
                <c:pt idx="622">
                  <c:v>35</c:v>
                </c:pt>
                <c:pt idx="623">
                  <c:v>35</c:v>
                </c:pt>
                <c:pt idx="624">
                  <c:v>35</c:v>
                </c:pt>
                <c:pt idx="625">
                  <c:v>35</c:v>
                </c:pt>
                <c:pt idx="626">
                  <c:v>35</c:v>
                </c:pt>
                <c:pt idx="627">
                  <c:v>35</c:v>
                </c:pt>
                <c:pt idx="628">
                  <c:v>35</c:v>
                </c:pt>
                <c:pt idx="629">
                  <c:v>35</c:v>
                </c:pt>
                <c:pt idx="630">
                  <c:v>35</c:v>
                </c:pt>
                <c:pt idx="631">
                  <c:v>35</c:v>
                </c:pt>
                <c:pt idx="632">
                  <c:v>35</c:v>
                </c:pt>
                <c:pt idx="633">
                  <c:v>35</c:v>
                </c:pt>
                <c:pt idx="634">
                  <c:v>35</c:v>
                </c:pt>
                <c:pt idx="635">
                  <c:v>35</c:v>
                </c:pt>
                <c:pt idx="636">
                  <c:v>35</c:v>
                </c:pt>
                <c:pt idx="637">
                  <c:v>35</c:v>
                </c:pt>
                <c:pt idx="638">
                  <c:v>35</c:v>
                </c:pt>
                <c:pt idx="639">
                  <c:v>35</c:v>
                </c:pt>
                <c:pt idx="640">
                  <c:v>35</c:v>
                </c:pt>
                <c:pt idx="641">
                  <c:v>35</c:v>
                </c:pt>
                <c:pt idx="642">
                  <c:v>35</c:v>
                </c:pt>
                <c:pt idx="643">
                  <c:v>35</c:v>
                </c:pt>
                <c:pt idx="644">
                  <c:v>35</c:v>
                </c:pt>
                <c:pt idx="645">
                  <c:v>35</c:v>
                </c:pt>
                <c:pt idx="646">
                  <c:v>35</c:v>
                </c:pt>
                <c:pt idx="647">
                  <c:v>35</c:v>
                </c:pt>
                <c:pt idx="648">
                  <c:v>35</c:v>
                </c:pt>
                <c:pt idx="649">
                  <c:v>35</c:v>
                </c:pt>
                <c:pt idx="650">
                  <c:v>35</c:v>
                </c:pt>
                <c:pt idx="651">
                  <c:v>35</c:v>
                </c:pt>
                <c:pt idx="652">
                  <c:v>35</c:v>
                </c:pt>
                <c:pt idx="653">
                  <c:v>35</c:v>
                </c:pt>
                <c:pt idx="654">
                  <c:v>35</c:v>
                </c:pt>
                <c:pt idx="655">
                  <c:v>35</c:v>
                </c:pt>
                <c:pt idx="656">
                  <c:v>35</c:v>
                </c:pt>
                <c:pt idx="657">
                  <c:v>35</c:v>
                </c:pt>
                <c:pt idx="658">
                  <c:v>35</c:v>
                </c:pt>
                <c:pt idx="659">
                  <c:v>35</c:v>
                </c:pt>
                <c:pt idx="660">
                  <c:v>35</c:v>
                </c:pt>
                <c:pt idx="661">
                  <c:v>35</c:v>
                </c:pt>
                <c:pt idx="662">
                  <c:v>35</c:v>
                </c:pt>
                <c:pt idx="663">
                  <c:v>35</c:v>
                </c:pt>
                <c:pt idx="664">
                  <c:v>35</c:v>
                </c:pt>
                <c:pt idx="665">
                  <c:v>35</c:v>
                </c:pt>
                <c:pt idx="666">
                  <c:v>35</c:v>
                </c:pt>
                <c:pt idx="667">
                  <c:v>35</c:v>
                </c:pt>
                <c:pt idx="668">
                  <c:v>35</c:v>
                </c:pt>
                <c:pt idx="669">
                  <c:v>35</c:v>
                </c:pt>
                <c:pt idx="670">
                  <c:v>35</c:v>
                </c:pt>
                <c:pt idx="671">
                  <c:v>35</c:v>
                </c:pt>
                <c:pt idx="672">
                  <c:v>35</c:v>
                </c:pt>
                <c:pt idx="673">
                  <c:v>35</c:v>
                </c:pt>
                <c:pt idx="674">
                  <c:v>35</c:v>
                </c:pt>
                <c:pt idx="675">
                  <c:v>35</c:v>
                </c:pt>
                <c:pt idx="676">
                  <c:v>35</c:v>
                </c:pt>
                <c:pt idx="677">
                  <c:v>35</c:v>
                </c:pt>
                <c:pt idx="678">
                  <c:v>35</c:v>
                </c:pt>
                <c:pt idx="679">
                  <c:v>35</c:v>
                </c:pt>
                <c:pt idx="680">
                  <c:v>35</c:v>
                </c:pt>
                <c:pt idx="681">
                  <c:v>35</c:v>
                </c:pt>
                <c:pt idx="682">
                  <c:v>35</c:v>
                </c:pt>
                <c:pt idx="683">
                  <c:v>35</c:v>
                </c:pt>
                <c:pt idx="684">
                  <c:v>35</c:v>
                </c:pt>
                <c:pt idx="685">
                  <c:v>35</c:v>
                </c:pt>
                <c:pt idx="686">
                  <c:v>35</c:v>
                </c:pt>
                <c:pt idx="687">
                  <c:v>35</c:v>
                </c:pt>
                <c:pt idx="688">
                  <c:v>35</c:v>
                </c:pt>
                <c:pt idx="689">
                  <c:v>35</c:v>
                </c:pt>
                <c:pt idx="690">
                  <c:v>35</c:v>
                </c:pt>
                <c:pt idx="691">
                  <c:v>35</c:v>
                </c:pt>
                <c:pt idx="692">
                  <c:v>35</c:v>
                </c:pt>
                <c:pt idx="693">
                  <c:v>35</c:v>
                </c:pt>
                <c:pt idx="694">
                  <c:v>35</c:v>
                </c:pt>
                <c:pt idx="695">
                  <c:v>35</c:v>
                </c:pt>
                <c:pt idx="696">
                  <c:v>35</c:v>
                </c:pt>
                <c:pt idx="697">
                  <c:v>35</c:v>
                </c:pt>
                <c:pt idx="698">
                  <c:v>35</c:v>
                </c:pt>
                <c:pt idx="699">
                  <c:v>35</c:v>
                </c:pt>
                <c:pt idx="700">
                  <c:v>35</c:v>
                </c:pt>
                <c:pt idx="701">
                  <c:v>35</c:v>
                </c:pt>
                <c:pt idx="702">
                  <c:v>35</c:v>
                </c:pt>
                <c:pt idx="703">
                  <c:v>35</c:v>
                </c:pt>
                <c:pt idx="704">
                  <c:v>35</c:v>
                </c:pt>
                <c:pt idx="705">
                  <c:v>35</c:v>
                </c:pt>
                <c:pt idx="706">
                  <c:v>35</c:v>
                </c:pt>
                <c:pt idx="707">
                  <c:v>35</c:v>
                </c:pt>
                <c:pt idx="708">
                  <c:v>35</c:v>
                </c:pt>
                <c:pt idx="709">
                  <c:v>35</c:v>
                </c:pt>
                <c:pt idx="710">
                  <c:v>35</c:v>
                </c:pt>
                <c:pt idx="711">
                  <c:v>35</c:v>
                </c:pt>
                <c:pt idx="712">
                  <c:v>35</c:v>
                </c:pt>
                <c:pt idx="713">
                  <c:v>35</c:v>
                </c:pt>
                <c:pt idx="714">
                  <c:v>35</c:v>
                </c:pt>
                <c:pt idx="715">
                  <c:v>35</c:v>
                </c:pt>
                <c:pt idx="716">
                  <c:v>35</c:v>
                </c:pt>
                <c:pt idx="717">
                  <c:v>35</c:v>
                </c:pt>
                <c:pt idx="718">
                  <c:v>35</c:v>
                </c:pt>
                <c:pt idx="719">
                  <c:v>35</c:v>
                </c:pt>
                <c:pt idx="720">
                  <c:v>35</c:v>
                </c:pt>
                <c:pt idx="721">
                  <c:v>35</c:v>
                </c:pt>
                <c:pt idx="722">
                  <c:v>35</c:v>
                </c:pt>
                <c:pt idx="723">
                  <c:v>35</c:v>
                </c:pt>
                <c:pt idx="724">
                  <c:v>35</c:v>
                </c:pt>
                <c:pt idx="725">
                  <c:v>35</c:v>
                </c:pt>
                <c:pt idx="726">
                  <c:v>35</c:v>
                </c:pt>
                <c:pt idx="727">
                  <c:v>35</c:v>
                </c:pt>
                <c:pt idx="728">
                  <c:v>35</c:v>
                </c:pt>
                <c:pt idx="729">
                  <c:v>35</c:v>
                </c:pt>
                <c:pt idx="730">
                  <c:v>35</c:v>
                </c:pt>
                <c:pt idx="731">
                  <c:v>35</c:v>
                </c:pt>
                <c:pt idx="732">
                  <c:v>35</c:v>
                </c:pt>
                <c:pt idx="733">
                  <c:v>35</c:v>
                </c:pt>
                <c:pt idx="734">
                  <c:v>35</c:v>
                </c:pt>
                <c:pt idx="735">
                  <c:v>35</c:v>
                </c:pt>
                <c:pt idx="736">
                  <c:v>35</c:v>
                </c:pt>
                <c:pt idx="737">
                  <c:v>35</c:v>
                </c:pt>
                <c:pt idx="738">
                  <c:v>35</c:v>
                </c:pt>
                <c:pt idx="739">
                  <c:v>35</c:v>
                </c:pt>
                <c:pt idx="740">
                  <c:v>35</c:v>
                </c:pt>
                <c:pt idx="741">
                  <c:v>35</c:v>
                </c:pt>
                <c:pt idx="742">
                  <c:v>35</c:v>
                </c:pt>
                <c:pt idx="743">
                  <c:v>35</c:v>
                </c:pt>
                <c:pt idx="744">
                  <c:v>35</c:v>
                </c:pt>
                <c:pt idx="745">
                  <c:v>35</c:v>
                </c:pt>
                <c:pt idx="746">
                  <c:v>35</c:v>
                </c:pt>
                <c:pt idx="747">
                  <c:v>35</c:v>
                </c:pt>
                <c:pt idx="748">
                  <c:v>35</c:v>
                </c:pt>
                <c:pt idx="749">
                  <c:v>35</c:v>
                </c:pt>
                <c:pt idx="750">
                  <c:v>35</c:v>
                </c:pt>
                <c:pt idx="751">
                  <c:v>35</c:v>
                </c:pt>
                <c:pt idx="752">
                  <c:v>35</c:v>
                </c:pt>
                <c:pt idx="753">
                  <c:v>35</c:v>
                </c:pt>
                <c:pt idx="754">
                  <c:v>35</c:v>
                </c:pt>
                <c:pt idx="755">
                  <c:v>35</c:v>
                </c:pt>
                <c:pt idx="756">
                  <c:v>35</c:v>
                </c:pt>
                <c:pt idx="757">
                  <c:v>35</c:v>
                </c:pt>
                <c:pt idx="758">
                  <c:v>35</c:v>
                </c:pt>
                <c:pt idx="759">
                  <c:v>35</c:v>
                </c:pt>
                <c:pt idx="760">
                  <c:v>35</c:v>
                </c:pt>
                <c:pt idx="761">
                  <c:v>35</c:v>
                </c:pt>
                <c:pt idx="762">
                  <c:v>35</c:v>
                </c:pt>
                <c:pt idx="763">
                  <c:v>35</c:v>
                </c:pt>
                <c:pt idx="764">
                  <c:v>35</c:v>
                </c:pt>
                <c:pt idx="765">
                  <c:v>35</c:v>
                </c:pt>
                <c:pt idx="766">
                  <c:v>35</c:v>
                </c:pt>
                <c:pt idx="767">
                  <c:v>35</c:v>
                </c:pt>
                <c:pt idx="768">
                  <c:v>35</c:v>
                </c:pt>
                <c:pt idx="769">
                  <c:v>35</c:v>
                </c:pt>
                <c:pt idx="770">
                  <c:v>35</c:v>
                </c:pt>
                <c:pt idx="771">
                  <c:v>35</c:v>
                </c:pt>
                <c:pt idx="772">
                  <c:v>35</c:v>
                </c:pt>
                <c:pt idx="773">
                  <c:v>35</c:v>
                </c:pt>
                <c:pt idx="774">
                  <c:v>35</c:v>
                </c:pt>
                <c:pt idx="775">
                  <c:v>35</c:v>
                </c:pt>
                <c:pt idx="776">
                  <c:v>35</c:v>
                </c:pt>
                <c:pt idx="777">
                  <c:v>35</c:v>
                </c:pt>
                <c:pt idx="778">
                  <c:v>35</c:v>
                </c:pt>
                <c:pt idx="779">
                  <c:v>35</c:v>
                </c:pt>
                <c:pt idx="780">
                  <c:v>35</c:v>
                </c:pt>
                <c:pt idx="781">
                  <c:v>35</c:v>
                </c:pt>
                <c:pt idx="782">
                  <c:v>35</c:v>
                </c:pt>
                <c:pt idx="783">
                  <c:v>35</c:v>
                </c:pt>
                <c:pt idx="784">
                  <c:v>35</c:v>
                </c:pt>
                <c:pt idx="785">
                  <c:v>35</c:v>
                </c:pt>
                <c:pt idx="786">
                  <c:v>35</c:v>
                </c:pt>
                <c:pt idx="787">
                  <c:v>35</c:v>
                </c:pt>
                <c:pt idx="788">
                  <c:v>35</c:v>
                </c:pt>
                <c:pt idx="789">
                  <c:v>35</c:v>
                </c:pt>
                <c:pt idx="790">
                  <c:v>35</c:v>
                </c:pt>
                <c:pt idx="791">
                  <c:v>35</c:v>
                </c:pt>
                <c:pt idx="792">
                  <c:v>35</c:v>
                </c:pt>
                <c:pt idx="793">
                  <c:v>35</c:v>
                </c:pt>
                <c:pt idx="794">
                  <c:v>35</c:v>
                </c:pt>
                <c:pt idx="795">
                  <c:v>35</c:v>
                </c:pt>
                <c:pt idx="796">
                  <c:v>35</c:v>
                </c:pt>
                <c:pt idx="797">
                  <c:v>35</c:v>
                </c:pt>
                <c:pt idx="798">
                  <c:v>35</c:v>
                </c:pt>
                <c:pt idx="799">
                  <c:v>35</c:v>
                </c:pt>
                <c:pt idx="800">
                  <c:v>35</c:v>
                </c:pt>
                <c:pt idx="801">
                  <c:v>35</c:v>
                </c:pt>
                <c:pt idx="802">
                  <c:v>35</c:v>
                </c:pt>
                <c:pt idx="803">
                  <c:v>35</c:v>
                </c:pt>
                <c:pt idx="804">
                  <c:v>35</c:v>
                </c:pt>
                <c:pt idx="805">
                  <c:v>35</c:v>
                </c:pt>
                <c:pt idx="806">
                  <c:v>35</c:v>
                </c:pt>
                <c:pt idx="807">
                  <c:v>35</c:v>
                </c:pt>
                <c:pt idx="808">
                  <c:v>35</c:v>
                </c:pt>
                <c:pt idx="809">
                  <c:v>35</c:v>
                </c:pt>
                <c:pt idx="810">
                  <c:v>35</c:v>
                </c:pt>
                <c:pt idx="811">
                  <c:v>35</c:v>
                </c:pt>
                <c:pt idx="812">
                  <c:v>35</c:v>
                </c:pt>
                <c:pt idx="813">
                  <c:v>35</c:v>
                </c:pt>
                <c:pt idx="814">
                  <c:v>35</c:v>
                </c:pt>
                <c:pt idx="815">
                  <c:v>35</c:v>
                </c:pt>
                <c:pt idx="816">
                  <c:v>35</c:v>
                </c:pt>
                <c:pt idx="817">
                  <c:v>35</c:v>
                </c:pt>
                <c:pt idx="818">
                  <c:v>35</c:v>
                </c:pt>
                <c:pt idx="819">
                  <c:v>35</c:v>
                </c:pt>
                <c:pt idx="820">
                  <c:v>35</c:v>
                </c:pt>
                <c:pt idx="821">
                  <c:v>35</c:v>
                </c:pt>
                <c:pt idx="822">
                  <c:v>35</c:v>
                </c:pt>
                <c:pt idx="823">
                  <c:v>35</c:v>
                </c:pt>
                <c:pt idx="824">
                  <c:v>35</c:v>
                </c:pt>
                <c:pt idx="825">
                  <c:v>35</c:v>
                </c:pt>
                <c:pt idx="826">
                  <c:v>35</c:v>
                </c:pt>
                <c:pt idx="827">
                  <c:v>35</c:v>
                </c:pt>
                <c:pt idx="828">
                  <c:v>35</c:v>
                </c:pt>
                <c:pt idx="829">
                  <c:v>35</c:v>
                </c:pt>
                <c:pt idx="830">
                  <c:v>35</c:v>
                </c:pt>
                <c:pt idx="831">
                  <c:v>35</c:v>
                </c:pt>
                <c:pt idx="832">
                  <c:v>35</c:v>
                </c:pt>
                <c:pt idx="833">
                  <c:v>35</c:v>
                </c:pt>
                <c:pt idx="834">
                  <c:v>35</c:v>
                </c:pt>
                <c:pt idx="835">
                  <c:v>35</c:v>
                </c:pt>
                <c:pt idx="836">
                  <c:v>35</c:v>
                </c:pt>
                <c:pt idx="837">
                  <c:v>35</c:v>
                </c:pt>
                <c:pt idx="838">
                  <c:v>35</c:v>
                </c:pt>
                <c:pt idx="839">
                  <c:v>35</c:v>
                </c:pt>
                <c:pt idx="840">
                  <c:v>35</c:v>
                </c:pt>
                <c:pt idx="841">
                  <c:v>35</c:v>
                </c:pt>
                <c:pt idx="842">
                  <c:v>35</c:v>
                </c:pt>
                <c:pt idx="843">
                  <c:v>35</c:v>
                </c:pt>
                <c:pt idx="844">
                  <c:v>35</c:v>
                </c:pt>
                <c:pt idx="845">
                  <c:v>35</c:v>
                </c:pt>
                <c:pt idx="846">
                  <c:v>35</c:v>
                </c:pt>
                <c:pt idx="847">
                  <c:v>35</c:v>
                </c:pt>
                <c:pt idx="848">
                  <c:v>35</c:v>
                </c:pt>
                <c:pt idx="849">
                  <c:v>35</c:v>
                </c:pt>
                <c:pt idx="850">
                  <c:v>35</c:v>
                </c:pt>
                <c:pt idx="851">
                  <c:v>35</c:v>
                </c:pt>
                <c:pt idx="852">
                  <c:v>35</c:v>
                </c:pt>
                <c:pt idx="853">
                  <c:v>35</c:v>
                </c:pt>
                <c:pt idx="854">
                  <c:v>35</c:v>
                </c:pt>
                <c:pt idx="855">
                  <c:v>35</c:v>
                </c:pt>
                <c:pt idx="856">
                  <c:v>35</c:v>
                </c:pt>
                <c:pt idx="857">
                  <c:v>35</c:v>
                </c:pt>
                <c:pt idx="858">
                  <c:v>35</c:v>
                </c:pt>
                <c:pt idx="859">
                  <c:v>35</c:v>
                </c:pt>
                <c:pt idx="860">
                  <c:v>35</c:v>
                </c:pt>
                <c:pt idx="861">
                  <c:v>35</c:v>
                </c:pt>
                <c:pt idx="862">
                  <c:v>35</c:v>
                </c:pt>
                <c:pt idx="863">
                  <c:v>35</c:v>
                </c:pt>
                <c:pt idx="864">
                  <c:v>35</c:v>
                </c:pt>
                <c:pt idx="865">
                  <c:v>35</c:v>
                </c:pt>
                <c:pt idx="866">
                  <c:v>35</c:v>
                </c:pt>
                <c:pt idx="867">
                  <c:v>35</c:v>
                </c:pt>
                <c:pt idx="868">
                  <c:v>35</c:v>
                </c:pt>
                <c:pt idx="869">
                  <c:v>35</c:v>
                </c:pt>
                <c:pt idx="870">
                  <c:v>35</c:v>
                </c:pt>
                <c:pt idx="871">
                  <c:v>35</c:v>
                </c:pt>
                <c:pt idx="872">
                  <c:v>35</c:v>
                </c:pt>
                <c:pt idx="873">
                  <c:v>35</c:v>
                </c:pt>
                <c:pt idx="874">
                  <c:v>35</c:v>
                </c:pt>
                <c:pt idx="875">
                  <c:v>35</c:v>
                </c:pt>
                <c:pt idx="876">
                  <c:v>35</c:v>
                </c:pt>
                <c:pt idx="877">
                  <c:v>35</c:v>
                </c:pt>
                <c:pt idx="878">
                  <c:v>35</c:v>
                </c:pt>
                <c:pt idx="879">
                  <c:v>35</c:v>
                </c:pt>
                <c:pt idx="880">
                  <c:v>35</c:v>
                </c:pt>
                <c:pt idx="881">
                  <c:v>35</c:v>
                </c:pt>
                <c:pt idx="882">
                  <c:v>35</c:v>
                </c:pt>
                <c:pt idx="883">
                  <c:v>35</c:v>
                </c:pt>
                <c:pt idx="884">
                  <c:v>35</c:v>
                </c:pt>
                <c:pt idx="885">
                  <c:v>35</c:v>
                </c:pt>
                <c:pt idx="886">
                  <c:v>35</c:v>
                </c:pt>
                <c:pt idx="887">
                  <c:v>35</c:v>
                </c:pt>
                <c:pt idx="888">
                  <c:v>35</c:v>
                </c:pt>
                <c:pt idx="889">
                  <c:v>35</c:v>
                </c:pt>
                <c:pt idx="890">
                  <c:v>35</c:v>
                </c:pt>
                <c:pt idx="891">
                  <c:v>35</c:v>
                </c:pt>
                <c:pt idx="892">
                  <c:v>35</c:v>
                </c:pt>
                <c:pt idx="893">
                  <c:v>35</c:v>
                </c:pt>
                <c:pt idx="894">
                  <c:v>35</c:v>
                </c:pt>
                <c:pt idx="895">
                  <c:v>35</c:v>
                </c:pt>
                <c:pt idx="896">
                  <c:v>35</c:v>
                </c:pt>
                <c:pt idx="897">
                  <c:v>35</c:v>
                </c:pt>
                <c:pt idx="898">
                  <c:v>35</c:v>
                </c:pt>
                <c:pt idx="899">
                  <c:v>35</c:v>
                </c:pt>
                <c:pt idx="900">
                  <c:v>35</c:v>
                </c:pt>
                <c:pt idx="901">
                  <c:v>35</c:v>
                </c:pt>
                <c:pt idx="902">
                  <c:v>35</c:v>
                </c:pt>
                <c:pt idx="903">
                  <c:v>35</c:v>
                </c:pt>
                <c:pt idx="904">
                  <c:v>35</c:v>
                </c:pt>
                <c:pt idx="905">
                  <c:v>35</c:v>
                </c:pt>
                <c:pt idx="906">
                  <c:v>35</c:v>
                </c:pt>
                <c:pt idx="907">
                  <c:v>35</c:v>
                </c:pt>
                <c:pt idx="908">
                  <c:v>35</c:v>
                </c:pt>
                <c:pt idx="909">
                  <c:v>35</c:v>
                </c:pt>
                <c:pt idx="910">
                  <c:v>35</c:v>
                </c:pt>
                <c:pt idx="911">
                  <c:v>35</c:v>
                </c:pt>
                <c:pt idx="912">
                  <c:v>35</c:v>
                </c:pt>
                <c:pt idx="913">
                  <c:v>35</c:v>
                </c:pt>
                <c:pt idx="914">
                  <c:v>35</c:v>
                </c:pt>
                <c:pt idx="915">
                  <c:v>35</c:v>
                </c:pt>
                <c:pt idx="916">
                  <c:v>35</c:v>
                </c:pt>
                <c:pt idx="917">
                  <c:v>35</c:v>
                </c:pt>
                <c:pt idx="918">
                  <c:v>35</c:v>
                </c:pt>
                <c:pt idx="919">
                  <c:v>35</c:v>
                </c:pt>
                <c:pt idx="920">
                  <c:v>35</c:v>
                </c:pt>
                <c:pt idx="921">
                  <c:v>35</c:v>
                </c:pt>
                <c:pt idx="922">
                  <c:v>35</c:v>
                </c:pt>
                <c:pt idx="923">
                  <c:v>35</c:v>
                </c:pt>
                <c:pt idx="924">
                  <c:v>35</c:v>
                </c:pt>
                <c:pt idx="925">
                  <c:v>35</c:v>
                </c:pt>
                <c:pt idx="926">
                  <c:v>35</c:v>
                </c:pt>
                <c:pt idx="927">
                  <c:v>35</c:v>
                </c:pt>
                <c:pt idx="928">
                  <c:v>35</c:v>
                </c:pt>
                <c:pt idx="929">
                  <c:v>35</c:v>
                </c:pt>
                <c:pt idx="930">
                  <c:v>35</c:v>
                </c:pt>
                <c:pt idx="931">
                  <c:v>35</c:v>
                </c:pt>
                <c:pt idx="932">
                  <c:v>35</c:v>
                </c:pt>
                <c:pt idx="933">
                  <c:v>35</c:v>
                </c:pt>
                <c:pt idx="934">
                  <c:v>35</c:v>
                </c:pt>
                <c:pt idx="935">
                  <c:v>35</c:v>
                </c:pt>
                <c:pt idx="936">
                  <c:v>35</c:v>
                </c:pt>
                <c:pt idx="937">
                  <c:v>35</c:v>
                </c:pt>
                <c:pt idx="938">
                  <c:v>35</c:v>
                </c:pt>
                <c:pt idx="939">
                  <c:v>35</c:v>
                </c:pt>
                <c:pt idx="940">
                  <c:v>35</c:v>
                </c:pt>
                <c:pt idx="941">
                  <c:v>35</c:v>
                </c:pt>
                <c:pt idx="942">
                  <c:v>35</c:v>
                </c:pt>
                <c:pt idx="943">
                  <c:v>35</c:v>
                </c:pt>
                <c:pt idx="944">
                  <c:v>35</c:v>
                </c:pt>
                <c:pt idx="945">
                  <c:v>35</c:v>
                </c:pt>
                <c:pt idx="946">
                  <c:v>35</c:v>
                </c:pt>
                <c:pt idx="947">
                  <c:v>35</c:v>
                </c:pt>
                <c:pt idx="948">
                  <c:v>35</c:v>
                </c:pt>
                <c:pt idx="949">
                  <c:v>35</c:v>
                </c:pt>
                <c:pt idx="950">
                  <c:v>35</c:v>
                </c:pt>
                <c:pt idx="951">
                  <c:v>35</c:v>
                </c:pt>
                <c:pt idx="952">
                  <c:v>35</c:v>
                </c:pt>
                <c:pt idx="953">
                  <c:v>35</c:v>
                </c:pt>
                <c:pt idx="954">
                  <c:v>35</c:v>
                </c:pt>
                <c:pt idx="955">
                  <c:v>35</c:v>
                </c:pt>
                <c:pt idx="956">
                  <c:v>35</c:v>
                </c:pt>
                <c:pt idx="957">
                  <c:v>35</c:v>
                </c:pt>
                <c:pt idx="958">
                  <c:v>35</c:v>
                </c:pt>
                <c:pt idx="959">
                  <c:v>35</c:v>
                </c:pt>
                <c:pt idx="960">
                  <c:v>35</c:v>
                </c:pt>
                <c:pt idx="961">
                  <c:v>35</c:v>
                </c:pt>
                <c:pt idx="962">
                  <c:v>35</c:v>
                </c:pt>
                <c:pt idx="963">
                  <c:v>35</c:v>
                </c:pt>
                <c:pt idx="964">
                  <c:v>35</c:v>
                </c:pt>
                <c:pt idx="965">
                  <c:v>35</c:v>
                </c:pt>
                <c:pt idx="966">
                  <c:v>35</c:v>
                </c:pt>
                <c:pt idx="967">
                  <c:v>35</c:v>
                </c:pt>
                <c:pt idx="968">
                  <c:v>35</c:v>
                </c:pt>
                <c:pt idx="969">
                  <c:v>35</c:v>
                </c:pt>
                <c:pt idx="970">
                  <c:v>35</c:v>
                </c:pt>
                <c:pt idx="971">
                  <c:v>35</c:v>
                </c:pt>
                <c:pt idx="972">
                  <c:v>35</c:v>
                </c:pt>
                <c:pt idx="973">
                  <c:v>35</c:v>
                </c:pt>
                <c:pt idx="974">
                  <c:v>35</c:v>
                </c:pt>
                <c:pt idx="975">
                  <c:v>35</c:v>
                </c:pt>
                <c:pt idx="976">
                  <c:v>35</c:v>
                </c:pt>
                <c:pt idx="977">
                  <c:v>35</c:v>
                </c:pt>
                <c:pt idx="978">
                  <c:v>35</c:v>
                </c:pt>
                <c:pt idx="979">
                  <c:v>35</c:v>
                </c:pt>
                <c:pt idx="980">
                  <c:v>35</c:v>
                </c:pt>
                <c:pt idx="981">
                  <c:v>35</c:v>
                </c:pt>
                <c:pt idx="982">
                  <c:v>35</c:v>
                </c:pt>
                <c:pt idx="983">
                  <c:v>35</c:v>
                </c:pt>
                <c:pt idx="984">
                  <c:v>35</c:v>
                </c:pt>
                <c:pt idx="985">
                  <c:v>35</c:v>
                </c:pt>
                <c:pt idx="986">
                  <c:v>35</c:v>
                </c:pt>
                <c:pt idx="987">
                  <c:v>35</c:v>
                </c:pt>
                <c:pt idx="988">
                  <c:v>35</c:v>
                </c:pt>
                <c:pt idx="989">
                  <c:v>35</c:v>
                </c:pt>
                <c:pt idx="990">
                  <c:v>35</c:v>
                </c:pt>
                <c:pt idx="991">
                  <c:v>35</c:v>
                </c:pt>
                <c:pt idx="992">
                  <c:v>35</c:v>
                </c:pt>
                <c:pt idx="993">
                  <c:v>35</c:v>
                </c:pt>
                <c:pt idx="994">
                  <c:v>35</c:v>
                </c:pt>
                <c:pt idx="995">
                  <c:v>35</c:v>
                </c:pt>
                <c:pt idx="996">
                  <c:v>35</c:v>
                </c:pt>
                <c:pt idx="997">
                  <c:v>35</c:v>
                </c:pt>
                <c:pt idx="998">
                  <c:v>35</c:v>
                </c:pt>
                <c:pt idx="999">
                  <c:v>35</c:v>
                </c:pt>
                <c:pt idx="1000">
                  <c:v>35</c:v>
                </c:pt>
                <c:pt idx="1001">
                  <c:v>35</c:v>
                </c:pt>
                <c:pt idx="1002">
                  <c:v>35</c:v>
                </c:pt>
                <c:pt idx="1003">
                  <c:v>35</c:v>
                </c:pt>
                <c:pt idx="1004">
                  <c:v>35</c:v>
                </c:pt>
                <c:pt idx="1005">
                  <c:v>35</c:v>
                </c:pt>
                <c:pt idx="1006">
                  <c:v>35</c:v>
                </c:pt>
                <c:pt idx="1007">
                  <c:v>35</c:v>
                </c:pt>
                <c:pt idx="1008">
                  <c:v>35</c:v>
                </c:pt>
                <c:pt idx="1009">
                  <c:v>35</c:v>
                </c:pt>
                <c:pt idx="1010">
                  <c:v>35</c:v>
                </c:pt>
                <c:pt idx="1011">
                  <c:v>35</c:v>
                </c:pt>
                <c:pt idx="1012">
                  <c:v>35</c:v>
                </c:pt>
                <c:pt idx="1013">
                  <c:v>35</c:v>
                </c:pt>
                <c:pt idx="1014">
                  <c:v>35</c:v>
                </c:pt>
                <c:pt idx="1015">
                  <c:v>35</c:v>
                </c:pt>
                <c:pt idx="1016">
                  <c:v>35</c:v>
                </c:pt>
                <c:pt idx="1017">
                  <c:v>35</c:v>
                </c:pt>
                <c:pt idx="1018">
                  <c:v>35</c:v>
                </c:pt>
                <c:pt idx="1019">
                  <c:v>35</c:v>
                </c:pt>
                <c:pt idx="1020">
                  <c:v>35</c:v>
                </c:pt>
                <c:pt idx="1021">
                  <c:v>35</c:v>
                </c:pt>
                <c:pt idx="1022">
                  <c:v>35</c:v>
                </c:pt>
                <c:pt idx="1023">
                  <c:v>35</c:v>
                </c:pt>
                <c:pt idx="1024">
                  <c:v>35</c:v>
                </c:pt>
                <c:pt idx="1025">
                  <c:v>35</c:v>
                </c:pt>
                <c:pt idx="1026">
                  <c:v>35</c:v>
                </c:pt>
                <c:pt idx="1027">
                  <c:v>35</c:v>
                </c:pt>
                <c:pt idx="1028">
                  <c:v>35</c:v>
                </c:pt>
                <c:pt idx="1029">
                  <c:v>35</c:v>
                </c:pt>
                <c:pt idx="1030">
                  <c:v>35</c:v>
                </c:pt>
                <c:pt idx="1031">
                  <c:v>35</c:v>
                </c:pt>
                <c:pt idx="1032">
                  <c:v>35</c:v>
                </c:pt>
                <c:pt idx="1033">
                  <c:v>35</c:v>
                </c:pt>
                <c:pt idx="1034">
                  <c:v>35</c:v>
                </c:pt>
                <c:pt idx="1035">
                  <c:v>35</c:v>
                </c:pt>
                <c:pt idx="1036">
                  <c:v>35</c:v>
                </c:pt>
                <c:pt idx="1037">
                  <c:v>35</c:v>
                </c:pt>
                <c:pt idx="1038">
                  <c:v>35</c:v>
                </c:pt>
                <c:pt idx="1039">
                  <c:v>35</c:v>
                </c:pt>
                <c:pt idx="1040">
                  <c:v>35</c:v>
                </c:pt>
                <c:pt idx="1041">
                  <c:v>35</c:v>
                </c:pt>
                <c:pt idx="1042">
                  <c:v>35</c:v>
                </c:pt>
                <c:pt idx="1043">
                  <c:v>35</c:v>
                </c:pt>
                <c:pt idx="1044">
                  <c:v>35</c:v>
                </c:pt>
                <c:pt idx="1045">
                  <c:v>35</c:v>
                </c:pt>
                <c:pt idx="1046">
                  <c:v>35</c:v>
                </c:pt>
                <c:pt idx="1047">
                  <c:v>35</c:v>
                </c:pt>
                <c:pt idx="1048">
                  <c:v>35</c:v>
                </c:pt>
                <c:pt idx="1049">
                  <c:v>35</c:v>
                </c:pt>
                <c:pt idx="1050">
                  <c:v>35</c:v>
                </c:pt>
                <c:pt idx="1051">
                  <c:v>35</c:v>
                </c:pt>
                <c:pt idx="1052">
                  <c:v>35</c:v>
                </c:pt>
                <c:pt idx="1053">
                  <c:v>35</c:v>
                </c:pt>
                <c:pt idx="1054">
                  <c:v>35</c:v>
                </c:pt>
                <c:pt idx="1055">
                  <c:v>35</c:v>
                </c:pt>
                <c:pt idx="1056">
                  <c:v>35</c:v>
                </c:pt>
                <c:pt idx="1057">
                  <c:v>35</c:v>
                </c:pt>
                <c:pt idx="1058">
                  <c:v>35</c:v>
                </c:pt>
                <c:pt idx="1059">
                  <c:v>35</c:v>
                </c:pt>
                <c:pt idx="1060">
                  <c:v>35</c:v>
                </c:pt>
                <c:pt idx="1061">
                  <c:v>35</c:v>
                </c:pt>
                <c:pt idx="1062">
                  <c:v>35</c:v>
                </c:pt>
                <c:pt idx="1063">
                  <c:v>35</c:v>
                </c:pt>
                <c:pt idx="1064">
                  <c:v>35</c:v>
                </c:pt>
                <c:pt idx="1065">
                  <c:v>35</c:v>
                </c:pt>
                <c:pt idx="1066">
                  <c:v>35</c:v>
                </c:pt>
                <c:pt idx="1067">
                  <c:v>35</c:v>
                </c:pt>
                <c:pt idx="1068">
                  <c:v>35</c:v>
                </c:pt>
                <c:pt idx="1069">
                  <c:v>35</c:v>
                </c:pt>
                <c:pt idx="1070">
                  <c:v>35</c:v>
                </c:pt>
                <c:pt idx="1071">
                  <c:v>35</c:v>
                </c:pt>
                <c:pt idx="1072">
                  <c:v>35</c:v>
                </c:pt>
                <c:pt idx="1073">
                  <c:v>35</c:v>
                </c:pt>
                <c:pt idx="1074">
                  <c:v>35</c:v>
                </c:pt>
                <c:pt idx="1075">
                  <c:v>35</c:v>
                </c:pt>
                <c:pt idx="1076">
                  <c:v>35</c:v>
                </c:pt>
                <c:pt idx="1077">
                  <c:v>35</c:v>
                </c:pt>
                <c:pt idx="1078">
                  <c:v>35</c:v>
                </c:pt>
                <c:pt idx="1079">
                  <c:v>35</c:v>
                </c:pt>
                <c:pt idx="1080">
                  <c:v>35</c:v>
                </c:pt>
                <c:pt idx="1081">
                  <c:v>35</c:v>
                </c:pt>
                <c:pt idx="1082">
                  <c:v>35</c:v>
                </c:pt>
                <c:pt idx="1083">
                  <c:v>35</c:v>
                </c:pt>
                <c:pt idx="1084">
                  <c:v>35</c:v>
                </c:pt>
                <c:pt idx="1085">
                  <c:v>35</c:v>
                </c:pt>
                <c:pt idx="1086">
                  <c:v>35</c:v>
                </c:pt>
                <c:pt idx="1087">
                  <c:v>35</c:v>
                </c:pt>
                <c:pt idx="1088">
                  <c:v>35</c:v>
                </c:pt>
                <c:pt idx="1089">
                  <c:v>35</c:v>
                </c:pt>
                <c:pt idx="1090">
                  <c:v>35</c:v>
                </c:pt>
                <c:pt idx="1091">
                  <c:v>35</c:v>
                </c:pt>
                <c:pt idx="1092">
                  <c:v>35</c:v>
                </c:pt>
                <c:pt idx="1093">
                  <c:v>35</c:v>
                </c:pt>
                <c:pt idx="1094">
                  <c:v>35</c:v>
                </c:pt>
                <c:pt idx="1095">
                  <c:v>35</c:v>
                </c:pt>
                <c:pt idx="1096">
                  <c:v>35</c:v>
                </c:pt>
                <c:pt idx="1097">
                  <c:v>35</c:v>
                </c:pt>
                <c:pt idx="1098">
                  <c:v>35</c:v>
                </c:pt>
                <c:pt idx="1099">
                  <c:v>35</c:v>
                </c:pt>
                <c:pt idx="1100">
                  <c:v>35</c:v>
                </c:pt>
                <c:pt idx="1101">
                  <c:v>35</c:v>
                </c:pt>
                <c:pt idx="1102">
                  <c:v>35</c:v>
                </c:pt>
                <c:pt idx="1103">
                  <c:v>35</c:v>
                </c:pt>
                <c:pt idx="1104">
                  <c:v>35</c:v>
                </c:pt>
                <c:pt idx="1105">
                  <c:v>35</c:v>
                </c:pt>
                <c:pt idx="1106">
                  <c:v>35</c:v>
                </c:pt>
                <c:pt idx="1107">
                  <c:v>35</c:v>
                </c:pt>
                <c:pt idx="1108">
                  <c:v>35</c:v>
                </c:pt>
                <c:pt idx="1109">
                  <c:v>35</c:v>
                </c:pt>
                <c:pt idx="1110">
                  <c:v>35</c:v>
                </c:pt>
                <c:pt idx="1111">
                  <c:v>35</c:v>
                </c:pt>
                <c:pt idx="1112">
                  <c:v>35</c:v>
                </c:pt>
                <c:pt idx="1113">
                  <c:v>35</c:v>
                </c:pt>
                <c:pt idx="1114">
                  <c:v>35</c:v>
                </c:pt>
                <c:pt idx="1115">
                  <c:v>35</c:v>
                </c:pt>
                <c:pt idx="1116">
                  <c:v>35</c:v>
                </c:pt>
                <c:pt idx="1117">
                  <c:v>35</c:v>
                </c:pt>
                <c:pt idx="1118">
                  <c:v>35</c:v>
                </c:pt>
                <c:pt idx="1119">
                  <c:v>35</c:v>
                </c:pt>
                <c:pt idx="1120">
                  <c:v>35</c:v>
                </c:pt>
                <c:pt idx="1121">
                  <c:v>35</c:v>
                </c:pt>
                <c:pt idx="1122">
                  <c:v>35</c:v>
                </c:pt>
                <c:pt idx="1123">
                  <c:v>35</c:v>
                </c:pt>
                <c:pt idx="1124">
                  <c:v>35</c:v>
                </c:pt>
                <c:pt idx="1125">
                  <c:v>35</c:v>
                </c:pt>
                <c:pt idx="1126">
                  <c:v>35</c:v>
                </c:pt>
                <c:pt idx="1127">
                  <c:v>35</c:v>
                </c:pt>
                <c:pt idx="1128">
                  <c:v>35</c:v>
                </c:pt>
                <c:pt idx="1129">
                  <c:v>35</c:v>
                </c:pt>
                <c:pt idx="1130">
                  <c:v>35</c:v>
                </c:pt>
                <c:pt idx="1131">
                  <c:v>35</c:v>
                </c:pt>
                <c:pt idx="1132">
                  <c:v>35</c:v>
                </c:pt>
                <c:pt idx="1133">
                  <c:v>35</c:v>
                </c:pt>
                <c:pt idx="1134">
                  <c:v>35</c:v>
                </c:pt>
                <c:pt idx="1135">
                  <c:v>35</c:v>
                </c:pt>
                <c:pt idx="1136">
                  <c:v>35</c:v>
                </c:pt>
                <c:pt idx="1137">
                  <c:v>35</c:v>
                </c:pt>
                <c:pt idx="1138">
                  <c:v>35</c:v>
                </c:pt>
                <c:pt idx="1139">
                  <c:v>35</c:v>
                </c:pt>
                <c:pt idx="1140">
                  <c:v>35</c:v>
                </c:pt>
                <c:pt idx="1141">
                  <c:v>35</c:v>
                </c:pt>
                <c:pt idx="1142">
                  <c:v>35</c:v>
                </c:pt>
                <c:pt idx="1143">
                  <c:v>35</c:v>
                </c:pt>
                <c:pt idx="1144">
                  <c:v>35</c:v>
                </c:pt>
                <c:pt idx="1145">
                  <c:v>35</c:v>
                </c:pt>
                <c:pt idx="1146">
                  <c:v>35</c:v>
                </c:pt>
                <c:pt idx="1147">
                  <c:v>35</c:v>
                </c:pt>
                <c:pt idx="1148">
                  <c:v>35</c:v>
                </c:pt>
                <c:pt idx="1149">
                  <c:v>35</c:v>
                </c:pt>
                <c:pt idx="1150">
                  <c:v>35</c:v>
                </c:pt>
                <c:pt idx="1151">
                  <c:v>35</c:v>
                </c:pt>
                <c:pt idx="1152">
                  <c:v>35</c:v>
                </c:pt>
                <c:pt idx="1153">
                  <c:v>35</c:v>
                </c:pt>
                <c:pt idx="1154">
                  <c:v>35</c:v>
                </c:pt>
                <c:pt idx="1155">
                  <c:v>35</c:v>
                </c:pt>
                <c:pt idx="1156">
                  <c:v>35</c:v>
                </c:pt>
                <c:pt idx="1157">
                  <c:v>35</c:v>
                </c:pt>
                <c:pt idx="1158">
                  <c:v>35</c:v>
                </c:pt>
                <c:pt idx="1159">
                  <c:v>35</c:v>
                </c:pt>
                <c:pt idx="1160">
                  <c:v>35</c:v>
                </c:pt>
                <c:pt idx="1161">
                  <c:v>35</c:v>
                </c:pt>
                <c:pt idx="1162">
                  <c:v>35</c:v>
                </c:pt>
                <c:pt idx="1163">
                  <c:v>35</c:v>
                </c:pt>
                <c:pt idx="1164">
                  <c:v>35</c:v>
                </c:pt>
                <c:pt idx="1165">
                  <c:v>35</c:v>
                </c:pt>
                <c:pt idx="1166">
                  <c:v>35</c:v>
                </c:pt>
                <c:pt idx="1167">
                  <c:v>35</c:v>
                </c:pt>
                <c:pt idx="1168">
                  <c:v>35</c:v>
                </c:pt>
                <c:pt idx="1169">
                  <c:v>35</c:v>
                </c:pt>
                <c:pt idx="1170">
                  <c:v>35</c:v>
                </c:pt>
                <c:pt idx="1171">
                  <c:v>35</c:v>
                </c:pt>
                <c:pt idx="1172">
                  <c:v>35</c:v>
                </c:pt>
                <c:pt idx="1173">
                  <c:v>35</c:v>
                </c:pt>
                <c:pt idx="1174">
                  <c:v>35</c:v>
                </c:pt>
                <c:pt idx="1175">
                  <c:v>35</c:v>
                </c:pt>
                <c:pt idx="1176">
                  <c:v>35</c:v>
                </c:pt>
                <c:pt idx="1177">
                  <c:v>35</c:v>
                </c:pt>
                <c:pt idx="1178">
                  <c:v>35</c:v>
                </c:pt>
                <c:pt idx="1179">
                  <c:v>35</c:v>
                </c:pt>
                <c:pt idx="1180">
                  <c:v>35</c:v>
                </c:pt>
                <c:pt idx="1181">
                  <c:v>35</c:v>
                </c:pt>
                <c:pt idx="1182">
                  <c:v>35</c:v>
                </c:pt>
                <c:pt idx="1183">
                  <c:v>35</c:v>
                </c:pt>
                <c:pt idx="1184">
                  <c:v>35</c:v>
                </c:pt>
                <c:pt idx="1185">
                  <c:v>35</c:v>
                </c:pt>
                <c:pt idx="1186">
                  <c:v>35</c:v>
                </c:pt>
                <c:pt idx="1187">
                  <c:v>35</c:v>
                </c:pt>
                <c:pt idx="1188">
                  <c:v>35</c:v>
                </c:pt>
                <c:pt idx="1189">
                  <c:v>35</c:v>
                </c:pt>
                <c:pt idx="1190">
                  <c:v>35</c:v>
                </c:pt>
                <c:pt idx="1191">
                  <c:v>35</c:v>
                </c:pt>
                <c:pt idx="1192">
                  <c:v>35</c:v>
                </c:pt>
                <c:pt idx="1193">
                  <c:v>35</c:v>
                </c:pt>
                <c:pt idx="1194">
                  <c:v>35</c:v>
                </c:pt>
                <c:pt idx="1195">
                  <c:v>35</c:v>
                </c:pt>
                <c:pt idx="1196">
                  <c:v>35</c:v>
                </c:pt>
                <c:pt idx="1197">
                  <c:v>35</c:v>
                </c:pt>
                <c:pt idx="1198">
                  <c:v>35</c:v>
                </c:pt>
                <c:pt idx="1199">
                  <c:v>35</c:v>
                </c:pt>
                <c:pt idx="1200">
                  <c:v>35</c:v>
                </c:pt>
                <c:pt idx="1201">
                  <c:v>35</c:v>
                </c:pt>
                <c:pt idx="1202">
                  <c:v>35</c:v>
                </c:pt>
                <c:pt idx="1203">
                  <c:v>35</c:v>
                </c:pt>
                <c:pt idx="1204">
                  <c:v>35</c:v>
                </c:pt>
                <c:pt idx="1205">
                  <c:v>35</c:v>
                </c:pt>
                <c:pt idx="1206">
                  <c:v>35</c:v>
                </c:pt>
                <c:pt idx="1207">
                  <c:v>35</c:v>
                </c:pt>
                <c:pt idx="1208">
                  <c:v>35</c:v>
                </c:pt>
                <c:pt idx="1209">
                  <c:v>35</c:v>
                </c:pt>
                <c:pt idx="1210">
                  <c:v>35</c:v>
                </c:pt>
                <c:pt idx="1211">
                  <c:v>35</c:v>
                </c:pt>
                <c:pt idx="1212">
                  <c:v>35</c:v>
                </c:pt>
                <c:pt idx="1213">
                  <c:v>35</c:v>
                </c:pt>
                <c:pt idx="1214">
                  <c:v>35</c:v>
                </c:pt>
                <c:pt idx="1215">
                  <c:v>35</c:v>
                </c:pt>
                <c:pt idx="1216">
                  <c:v>35</c:v>
                </c:pt>
                <c:pt idx="1217">
                  <c:v>35</c:v>
                </c:pt>
                <c:pt idx="1218">
                  <c:v>35</c:v>
                </c:pt>
                <c:pt idx="1219">
                  <c:v>35</c:v>
                </c:pt>
                <c:pt idx="1220">
                  <c:v>35</c:v>
                </c:pt>
                <c:pt idx="1221">
                  <c:v>35</c:v>
                </c:pt>
                <c:pt idx="1222">
                  <c:v>35</c:v>
                </c:pt>
                <c:pt idx="1223">
                  <c:v>35</c:v>
                </c:pt>
                <c:pt idx="1224">
                  <c:v>35</c:v>
                </c:pt>
                <c:pt idx="1225">
                  <c:v>35</c:v>
                </c:pt>
                <c:pt idx="1226">
                  <c:v>35</c:v>
                </c:pt>
                <c:pt idx="1227">
                  <c:v>35</c:v>
                </c:pt>
                <c:pt idx="1228">
                  <c:v>35</c:v>
                </c:pt>
                <c:pt idx="1229">
                  <c:v>35</c:v>
                </c:pt>
                <c:pt idx="1230">
                  <c:v>35</c:v>
                </c:pt>
                <c:pt idx="1231">
                  <c:v>35</c:v>
                </c:pt>
                <c:pt idx="1232">
                  <c:v>35</c:v>
                </c:pt>
                <c:pt idx="1233">
                  <c:v>35</c:v>
                </c:pt>
                <c:pt idx="1234">
                  <c:v>35</c:v>
                </c:pt>
                <c:pt idx="1235">
                  <c:v>35</c:v>
                </c:pt>
                <c:pt idx="1236">
                  <c:v>35</c:v>
                </c:pt>
                <c:pt idx="1237">
                  <c:v>35</c:v>
                </c:pt>
                <c:pt idx="1238">
                  <c:v>35</c:v>
                </c:pt>
                <c:pt idx="1239">
                  <c:v>35</c:v>
                </c:pt>
                <c:pt idx="1240">
                  <c:v>35</c:v>
                </c:pt>
                <c:pt idx="1241">
                  <c:v>35</c:v>
                </c:pt>
                <c:pt idx="1242">
                  <c:v>35</c:v>
                </c:pt>
                <c:pt idx="1243">
                  <c:v>35</c:v>
                </c:pt>
                <c:pt idx="1244">
                  <c:v>35</c:v>
                </c:pt>
                <c:pt idx="1245">
                  <c:v>35</c:v>
                </c:pt>
                <c:pt idx="1246">
                  <c:v>35</c:v>
                </c:pt>
                <c:pt idx="1247">
                  <c:v>35</c:v>
                </c:pt>
                <c:pt idx="1248">
                  <c:v>35</c:v>
                </c:pt>
                <c:pt idx="1249">
                  <c:v>35</c:v>
                </c:pt>
                <c:pt idx="1250">
                  <c:v>35</c:v>
                </c:pt>
                <c:pt idx="1251">
                  <c:v>35</c:v>
                </c:pt>
                <c:pt idx="1252">
                  <c:v>35</c:v>
                </c:pt>
                <c:pt idx="1253">
                  <c:v>35</c:v>
                </c:pt>
                <c:pt idx="1254">
                  <c:v>35</c:v>
                </c:pt>
                <c:pt idx="1255">
                  <c:v>35</c:v>
                </c:pt>
                <c:pt idx="1256">
                  <c:v>35</c:v>
                </c:pt>
                <c:pt idx="1257">
                  <c:v>35</c:v>
                </c:pt>
                <c:pt idx="1258">
                  <c:v>35</c:v>
                </c:pt>
                <c:pt idx="1259">
                  <c:v>35</c:v>
                </c:pt>
                <c:pt idx="1260">
                  <c:v>35</c:v>
                </c:pt>
                <c:pt idx="1261">
                  <c:v>35</c:v>
                </c:pt>
                <c:pt idx="1262">
                  <c:v>35</c:v>
                </c:pt>
                <c:pt idx="1263">
                  <c:v>35</c:v>
                </c:pt>
                <c:pt idx="1264">
                  <c:v>35</c:v>
                </c:pt>
                <c:pt idx="1265">
                  <c:v>35</c:v>
                </c:pt>
                <c:pt idx="1266">
                  <c:v>35</c:v>
                </c:pt>
                <c:pt idx="1267">
                  <c:v>35</c:v>
                </c:pt>
                <c:pt idx="1268">
                  <c:v>35</c:v>
                </c:pt>
                <c:pt idx="1269">
                  <c:v>35</c:v>
                </c:pt>
                <c:pt idx="1270">
                  <c:v>35</c:v>
                </c:pt>
                <c:pt idx="1271">
                  <c:v>35</c:v>
                </c:pt>
                <c:pt idx="1272">
                  <c:v>35</c:v>
                </c:pt>
                <c:pt idx="1273">
                  <c:v>35</c:v>
                </c:pt>
                <c:pt idx="1274">
                  <c:v>35</c:v>
                </c:pt>
                <c:pt idx="1275">
                  <c:v>35</c:v>
                </c:pt>
                <c:pt idx="1276">
                  <c:v>35</c:v>
                </c:pt>
                <c:pt idx="1277">
                  <c:v>35</c:v>
                </c:pt>
                <c:pt idx="1278">
                  <c:v>35</c:v>
                </c:pt>
                <c:pt idx="1279">
                  <c:v>35</c:v>
                </c:pt>
                <c:pt idx="1280">
                  <c:v>35</c:v>
                </c:pt>
                <c:pt idx="1281">
                  <c:v>35</c:v>
                </c:pt>
                <c:pt idx="1282">
                  <c:v>35</c:v>
                </c:pt>
                <c:pt idx="1283">
                  <c:v>35</c:v>
                </c:pt>
                <c:pt idx="1284">
                  <c:v>35</c:v>
                </c:pt>
                <c:pt idx="1285">
                  <c:v>35</c:v>
                </c:pt>
                <c:pt idx="1286">
                  <c:v>35</c:v>
                </c:pt>
                <c:pt idx="1287">
                  <c:v>35</c:v>
                </c:pt>
                <c:pt idx="1288">
                  <c:v>35</c:v>
                </c:pt>
                <c:pt idx="1289">
                  <c:v>35</c:v>
                </c:pt>
                <c:pt idx="1290">
                  <c:v>35</c:v>
                </c:pt>
                <c:pt idx="1291">
                  <c:v>35</c:v>
                </c:pt>
                <c:pt idx="1292">
                  <c:v>35</c:v>
                </c:pt>
                <c:pt idx="1293">
                  <c:v>35</c:v>
                </c:pt>
                <c:pt idx="1294">
                  <c:v>35</c:v>
                </c:pt>
                <c:pt idx="1295">
                  <c:v>35</c:v>
                </c:pt>
                <c:pt idx="1296">
                  <c:v>35</c:v>
                </c:pt>
                <c:pt idx="1297">
                  <c:v>35</c:v>
                </c:pt>
                <c:pt idx="1298">
                  <c:v>35</c:v>
                </c:pt>
                <c:pt idx="1299">
                  <c:v>35</c:v>
                </c:pt>
                <c:pt idx="1300">
                  <c:v>35</c:v>
                </c:pt>
                <c:pt idx="1301">
                  <c:v>35</c:v>
                </c:pt>
                <c:pt idx="1302">
                  <c:v>35</c:v>
                </c:pt>
                <c:pt idx="1303">
                  <c:v>35</c:v>
                </c:pt>
                <c:pt idx="1304">
                  <c:v>35</c:v>
                </c:pt>
                <c:pt idx="1305">
                  <c:v>35</c:v>
                </c:pt>
                <c:pt idx="1306">
                  <c:v>35</c:v>
                </c:pt>
                <c:pt idx="1307">
                  <c:v>35</c:v>
                </c:pt>
                <c:pt idx="1308">
                  <c:v>35</c:v>
                </c:pt>
                <c:pt idx="1309">
                  <c:v>35</c:v>
                </c:pt>
                <c:pt idx="1310">
                  <c:v>35</c:v>
                </c:pt>
                <c:pt idx="1311">
                  <c:v>35</c:v>
                </c:pt>
                <c:pt idx="1312">
                  <c:v>35</c:v>
                </c:pt>
                <c:pt idx="1313">
                  <c:v>35</c:v>
                </c:pt>
                <c:pt idx="1314">
                  <c:v>35</c:v>
                </c:pt>
                <c:pt idx="1315">
                  <c:v>35</c:v>
                </c:pt>
                <c:pt idx="1316">
                  <c:v>35</c:v>
                </c:pt>
                <c:pt idx="1317">
                  <c:v>35</c:v>
                </c:pt>
                <c:pt idx="1318">
                  <c:v>35</c:v>
                </c:pt>
                <c:pt idx="1319">
                  <c:v>35</c:v>
                </c:pt>
                <c:pt idx="1320">
                  <c:v>35</c:v>
                </c:pt>
                <c:pt idx="1321">
                  <c:v>35</c:v>
                </c:pt>
                <c:pt idx="1322">
                  <c:v>35</c:v>
                </c:pt>
                <c:pt idx="1323">
                  <c:v>35</c:v>
                </c:pt>
                <c:pt idx="1324">
                  <c:v>35</c:v>
                </c:pt>
                <c:pt idx="1325">
                  <c:v>35</c:v>
                </c:pt>
                <c:pt idx="1326">
                  <c:v>35</c:v>
                </c:pt>
                <c:pt idx="1327">
                  <c:v>35</c:v>
                </c:pt>
                <c:pt idx="1328">
                  <c:v>35</c:v>
                </c:pt>
                <c:pt idx="1329">
                  <c:v>35</c:v>
                </c:pt>
                <c:pt idx="1330">
                  <c:v>35</c:v>
                </c:pt>
                <c:pt idx="1331">
                  <c:v>35</c:v>
                </c:pt>
                <c:pt idx="1332">
                  <c:v>35</c:v>
                </c:pt>
                <c:pt idx="1333">
                  <c:v>35</c:v>
                </c:pt>
                <c:pt idx="1334">
                  <c:v>35</c:v>
                </c:pt>
                <c:pt idx="1335">
                  <c:v>35</c:v>
                </c:pt>
                <c:pt idx="1336">
                  <c:v>35</c:v>
                </c:pt>
                <c:pt idx="1337">
                  <c:v>35</c:v>
                </c:pt>
                <c:pt idx="1338">
                  <c:v>35</c:v>
                </c:pt>
                <c:pt idx="1339">
                  <c:v>35</c:v>
                </c:pt>
                <c:pt idx="1340">
                  <c:v>35</c:v>
                </c:pt>
                <c:pt idx="1341">
                  <c:v>35</c:v>
                </c:pt>
                <c:pt idx="1342">
                  <c:v>35</c:v>
                </c:pt>
                <c:pt idx="1343">
                  <c:v>35</c:v>
                </c:pt>
                <c:pt idx="1344">
                  <c:v>35</c:v>
                </c:pt>
                <c:pt idx="1345">
                  <c:v>35</c:v>
                </c:pt>
                <c:pt idx="1346">
                  <c:v>35</c:v>
                </c:pt>
                <c:pt idx="1347">
                  <c:v>35</c:v>
                </c:pt>
                <c:pt idx="1348">
                  <c:v>35</c:v>
                </c:pt>
                <c:pt idx="1349">
                  <c:v>35</c:v>
                </c:pt>
                <c:pt idx="1350">
                  <c:v>35</c:v>
                </c:pt>
                <c:pt idx="1351">
                  <c:v>35</c:v>
                </c:pt>
                <c:pt idx="1352">
                  <c:v>35</c:v>
                </c:pt>
                <c:pt idx="1353">
                  <c:v>35</c:v>
                </c:pt>
                <c:pt idx="1354">
                  <c:v>35</c:v>
                </c:pt>
                <c:pt idx="1355">
                  <c:v>35</c:v>
                </c:pt>
                <c:pt idx="1356">
                  <c:v>35</c:v>
                </c:pt>
                <c:pt idx="1357">
                  <c:v>35</c:v>
                </c:pt>
                <c:pt idx="1358">
                  <c:v>35</c:v>
                </c:pt>
                <c:pt idx="1359">
                  <c:v>35</c:v>
                </c:pt>
                <c:pt idx="1360">
                  <c:v>35</c:v>
                </c:pt>
                <c:pt idx="1361">
                  <c:v>35</c:v>
                </c:pt>
                <c:pt idx="1362">
                  <c:v>35</c:v>
                </c:pt>
                <c:pt idx="1363">
                  <c:v>35</c:v>
                </c:pt>
                <c:pt idx="1364">
                  <c:v>35</c:v>
                </c:pt>
                <c:pt idx="1365">
                  <c:v>35</c:v>
                </c:pt>
                <c:pt idx="1366">
                  <c:v>35</c:v>
                </c:pt>
                <c:pt idx="1367">
                  <c:v>35</c:v>
                </c:pt>
                <c:pt idx="1368">
                  <c:v>35</c:v>
                </c:pt>
                <c:pt idx="1369">
                  <c:v>35</c:v>
                </c:pt>
                <c:pt idx="1370">
                  <c:v>35</c:v>
                </c:pt>
                <c:pt idx="1371">
                  <c:v>35</c:v>
                </c:pt>
                <c:pt idx="1372">
                  <c:v>35</c:v>
                </c:pt>
                <c:pt idx="1373">
                  <c:v>35</c:v>
                </c:pt>
                <c:pt idx="1374">
                  <c:v>35</c:v>
                </c:pt>
                <c:pt idx="1375">
                  <c:v>35</c:v>
                </c:pt>
                <c:pt idx="1376">
                  <c:v>35</c:v>
                </c:pt>
                <c:pt idx="1377">
                  <c:v>35</c:v>
                </c:pt>
                <c:pt idx="1378">
                  <c:v>35</c:v>
                </c:pt>
                <c:pt idx="1379">
                  <c:v>35</c:v>
                </c:pt>
                <c:pt idx="1380">
                  <c:v>35</c:v>
                </c:pt>
                <c:pt idx="1381">
                  <c:v>35</c:v>
                </c:pt>
                <c:pt idx="1382">
                  <c:v>35</c:v>
                </c:pt>
                <c:pt idx="1383">
                  <c:v>35</c:v>
                </c:pt>
                <c:pt idx="1384">
                  <c:v>35</c:v>
                </c:pt>
                <c:pt idx="1385">
                  <c:v>35</c:v>
                </c:pt>
                <c:pt idx="1386">
                  <c:v>35</c:v>
                </c:pt>
                <c:pt idx="1387">
                  <c:v>35</c:v>
                </c:pt>
                <c:pt idx="1388">
                  <c:v>35</c:v>
                </c:pt>
                <c:pt idx="1389">
                  <c:v>35</c:v>
                </c:pt>
                <c:pt idx="1390">
                  <c:v>35</c:v>
                </c:pt>
                <c:pt idx="1391">
                  <c:v>35</c:v>
                </c:pt>
                <c:pt idx="1392">
                  <c:v>35</c:v>
                </c:pt>
                <c:pt idx="1393">
                  <c:v>35</c:v>
                </c:pt>
                <c:pt idx="1394">
                  <c:v>35</c:v>
                </c:pt>
                <c:pt idx="1395">
                  <c:v>35</c:v>
                </c:pt>
                <c:pt idx="1396">
                  <c:v>35</c:v>
                </c:pt>
                <c:pt idx="1397">
                  <c:v>35</c:v>
                </c:pt>
                <c:pt idx="1398">
                  <c:v>35</c:v>
                </c:pt>
                <c:pt idx="1399">
                  <c:v>35</c:v>
                </c:pt>
                <c:pt idx="1400">
                  <c:v>35</c:v>
                </c:pt>
                <c:pt idx="1401">
                  <c:v>35</c:v>
                </c:pt>
                <c:pt idx="1402">
                  <c:v>35</c:v>
                </c:pt>
                <c:pt idx="1403">
                  <c:v>35</c:v>
                </c:pt>
                <c:pt idx="1404">
                  <c:v>35</c:v>
                </c:pt>
                <c:pt idx="1405">
                  <c:v>35</c:v>
                </c:pt>
                <c:pt idx="1406">
                  <c:v>35</c:v>
                </c:pt>
                <c:pt idx="1407">
                  <c:v>35</c:v>
                </c:pt>
                <c:pt idx="1408">
                  <c:v>35</c:v>
                </c:pt>
                <c:pt idx="1409">
                  <c:v>35</c:v>
                </c:pt>
                <c:pt idx="1410">
                  <c:v>35</c:v>
                </c:pt>
                <c:pt idx="1411">
                  <c:v>35</c:v>
                </c:pt>
                <c:pt idx="1412">
                  <c:v>35</c:v>
                </c:pt>
                <c:pt idx="1413">
                  <c:v>35</c:v>
                </c:pt>
                <c:pt idx="1414">
                  <c:v>35</c:v>
                </c:pt>
                <c:pt idx="1415">
                  <c:v>35</c:v>
                </c:pt>
                <c:pt idx="1416">
                  <c:v>35</c:v>
                </c:pt>
                <c:pt idx="1417">
                  <c:v>35</c:v>
                </c:pt>
                <c:pt idx="1418">
                  <c:v>35</c:v>
                </c:pt>
                <c:pt idx="1419">
                  <c:v>35</c:v>
                </c:pt>
                <c:pt idx="1420">
                  <c:v>35</c:v>
                </c:pt>
                <c:pt idx="1421">
                  <c:v>35</c:v>
                </c:pt>
                <c:pt idx="1422">
                  <c:v>35</c:v>
                </c:pt>
                <c:pt idx="1423">
                  <c:v>35</c:v>
                </c:pt>
                <c:pt idx="1424">
                  <c:v>35</c:v>
                </c:pt>
                <c:pt idx="1425">
                  <c:v>35</c:v>
                </c:pt>
                <c:pt idx="1426">
                  <c:v>35</c:v>
                </c:pt>
                <c:pt idx="1427">
                  <c:v>35</c:v>
                </c:pt>
                <c:pt idx="1428">
                  <c:v>35</c:v>
                </c:pt>
                <c:pt idx="1429">
                  <c:v>35</c:v>
                </c:pt>
                <c:pt idx="1430">
                  <c:v>35</c:v>
                </c:pt>
                <c:pt idx="1431">
                  <c:v>35</c:v>
                </c:pt>
                <c:pt idx="1432">
                  <c:v>35</c:v>
                </c:pt>
                <c:pt idx="1433">
                  <c:v>35</c:v>
                </c:pt>
                <c:pt idx="1434">
                  <c:v>35</c:v>
                </c:pt>
                <c:pt idx="1435">
                  <c:v>35</c:v>
                </c:pt>
                <c:pt idx="1436">
                  <c:v>35</c:v>
                </c:pt>
                <c:pt idx="1437">
                  <c:v>35</c:v>
                </c:pt>
                <c:pt idx="1438">
                  <c:v>35</c:v>
                </c:pt>
                <c:pt idx="1439">
                  <c:v>35</c:v>
                </c:pt>
                <c:pt idx="1440">
                  <c:v>35</c:v>
                </c:pt>
                <c:pt idx="1441">
                  <c:v>35</c:v>
                </c:pt>
                <c:pt idx="1442">
                  <c:v>35</c:v>
                </c:pt>
                <c:pt idx="1443">
                  <c:v>35</c:v>
                </c:pt>
                <c:pt idx="1444">
                  <c:v>35</c:v>
                </c:pt>
                <c:pt idx="1445">
                  <c:v>35</c:v>
                </c:pt>
                <c:pt idx="1446">
                  <c:v>35</c:v>
                </c:pt>
                <c:pt idx="1447">
                  <c:v>35</c:v>
                </c:pt>
                <c:pt idx="1448">
                  <c:v>35</c:v>
                </c:pt>
                <c:pt idx="1449">
                  <c:v>35</c:v>
                </c:pt>
                <c:pt idx="1450">
                  <c:v>35</c:v>
                </c:pt>
                <c:pt idx="1451">
                  <c:v>35</c:v>
                </c:pt>
                <c:pt idx="1452">
                  <c:v>35</c:v>
                </c:pt>
                <c:pt idx="1453">
                  <c:v>35</c:v>
                </c:pt>
                <c:pt idx="1454">
                  <c:v>35</c:v>
                </c:pt>
                <c:pt idx="1455">
                  <c:v>35</c:v>
                </c:pt>
                <c:pt idx="1456">
                  <c:v>35</c:v>
                </c:pt>
                <c:pt idx="1457">
                  <c:v>35</c:v>
                </c:pt>
                <c:pt idx="1458">
                  <c:v>35</c:v>
                </c:pt>
                <c:pt idx="1459">
                  <c:v>35</c:v>
                </c:pt>
                <c:pt idx="1460">
                  <c:v>35</c:v>
                </c:pt>
                <c:pt idx="1461">
                  <c:v>35</c:v>
                </c:pt>
                <c:pt idx="1462">
                  <c:v>35</c:v>
                </c:pt>
                <c:pt idx="1463">
                  <c:v>35</c:v>
                </c:pt>
                <c:pt idx="1464">
                  <c:v>35</c:v>
                </c:pt>
                <c:pt idx="1465">
                  <c:v>35</c:v>
                </c:pt>
                <c:pt idx="1466">
                  <c:v>35</c:v>
                </c:pt>
                <c:pt idx="1467">
                  <c:v>35</c:v>
                </c:pt>
                <c:pt idx="1468">
                  <c:v>35</c:v>
                </c:pt>
                <c:pt idx="1469">
                  <c:v>35</c:v>
                </c:pt>
                <c:pt idx="1470">
                  <c:v>35</c:v>
                </c:pt>
                <c:pt idx="1471">
                  <c:v>35</c:v>
                </c:pt>
                <c:pt idx="1472">
                  <c:v>35</c:v>
                </c:pt>
                <c:pt idx="1473">
                  <c:v>90</c:v>
                </c:pt>
                <c:pt idx="1474">
                  <c:v>90</c:v>
                </c:pt>
                <c:pt idx="1475">
                  <c:v>90</c:v>
                </c:pt>
                <c:pt idx="1476">
                  <c:v>90</c:v>
                </c:pt>
                <c:pt idx="1477">
                  <c:v>90</c:v>
                </c:pt>
                <c:pt idx="1478">
                  <c:v>90</c:v>
                </c:pt>
                <c:pt idx="1479">
                  <c:v>90</c:v>
                </c:pt>
                <c:pt idx="1480">
                  <c:v>90</c:v>
                </c:pt>
                <c:pt idx="1481">
                  <c:v>90</c:v>
                </c:pt>
                <c:pt idx="1482">
                  <c:v>90</c:v>
                </c:pt>
                <c:pt idx="1483">
                  <c:v>90</c:v>
                </c:pt>
                <c:pt idx="1484">
                  <c:v>90</c:v>
                </c:pt>
                <c:pt idx="1485">
                  <c:v>90</c:v>
                </c:pt>
                <c:pt idx="1486">
                  <c:v>90</c:v>
                </c:pt>
                <c:pt idx="1487">
                  <c:v>90</c:v>
                </c:pt>
                <c:pt idx="1488">
                  <c:v>90</c:v>
                </c:pt>
                <c:pt idx="1489">
                  <c:v>90</c:v>
                </c:pt>
                <c:pt idx="1490">
                  <c:v>90</c:v>
                </c:pt>
                <c:pt idx="1491">
                  <c:v>90</c:v>
                </c:pt>
                <c:pt idx="1492">
                  <c:v>90</c:v>
                </c:pt>
                <c:pt idx="1493">
                  <c:v>90</c:v>
                </c:pt>
                <c:pt idx="1494">
                  <c:v>90</c:v>
                </c:pt>
                <c:pt idx="1495">
                  <c:v>90</c:v>
                </c:pt>
                <c:pt idx="1496">
                  <c:v>90</c:v>
                </c:pt>
                <c:pt idx="1497">
                  <c:v>90</c:v>
                </c:pt>
                <c:pt idx="1498">
                  <c:v>90</c:v>
                </c:pt>
                <c:pt idx="1499">
                  <c:v>90</c:v>
                </c:pt>
                <c:pt idx="1500">
                  <c:v>90</c:v>
                </c:pt>
                <c:pt idx="1501">
                  <c:v>90</c:v>
                </c:pt>
                <c:pt idx="1502">
                  <c:v>90</c:v>
                </c:pt>
                <c:pt idx="1503">
                  <c:v>90</c:v>
                </c:pt>
                <c:pt idx="1504">
                  <c:v>90</c:v>
                </c:pt>
                <c:pt idx="1505">
                  <c:v>90</c:v>
                </c:pt>
                <c:pt idx="1506">
                  <c:v>90</c:v>
                </c:pt>
                <c:pt idx="1507">
                  <c:v>90</c:v>
                </c:pt>
                <c:pt idx="1508">
                  <c:v>90</c:v>
                </c:pt>
                <c:pt idx="1509">
                  <c:v>90</c:v>
                </c:pt>
                <c:pt idx="1510">
                  <c:v>90</c:v>
                </c:pt>
                <c:pt idx="1511">
                  <c:v>90</c:v>
                </c:pt>
                <c:pt idx="1512">
                  <c:v>90</c:v>
                </c:pt>
                <c:pt idx="1513">
                  <c:v>90</c:v>
                </c:pt>
                <c:pt idx="1514">
                  <c:v>90</c:v>
                </c:pt>
                <c:pt idx="1515">
                  <c:v>90</c:v>
                </c:pt>
                <c:pt idx="1516">
                  <c:v>90</c:v>
                </c:pt>
                <c:pt idx="1517">
                  <c:v>90</c:v>
                </c:pt>
                <c:pt idx="1518">
                  <c:v>90</c:v>
                </c:pt>
                <c:pt idx="1519">
                  <c:v>90</c:v>
                </c:pt>
                <c:pt idx="1520">
                  <c:v>90</c:v>
                </c:pt>
                <c:pt idx="1521">
                  <c:v>90</c:v>
                </c:pt>
                <c:pt idx="1522">
                  <c:v>90</c:v>
                </c:pt>
                <c:pt idx="1523">
                  <c:v>90</c:v>
                </c:pt>
                <c:pt idx="1524">
                  <c:v>90</c:v>
                </c:pt>
                <c:pt idx="1525">
                  <c:v>90</c:v>
                </c:pt>
                <c:pt idx="1526">
                  <c:v>90</c:v>
                </c:pt>
                <c:pt idx="1527">
                  <c:v>90</c:v>
                </c:pt>
                <c:pt idx="1528">
                  <c:v>90</c:v>
                </c:pt>
                <c:pt idx="1529">
                  <c:v>90</c:v>
                </c:pt>
                <c:pt idx="1530">
                  <c:v>90</c:v>
                </c:pt>
                <c:pt idx="1531">
                  <c:v>90</c:v>
                </c:pt>
                <c:pt idx="1532">
                  <c:v>90</c:v>
                </c:pt>
                <c:pt idx="1533">
                  <c:v>90</c:v>
                </c:pt>
                <c:pt idx="1534">
                  <c:v>90</c:v>
                </c:pt>
                <c:pt idx="1535">
                  <c:v>90</c:v>
                </c:pt>
                <c:pt idx="1536">
                  <c:v>90</c:v>
                </c:pt>
                <c:pt idx="1537">
                  <c:v>90</c:v>
                </c:pt>
                <c:pt idx="1538">
                  <c:v>90</c:v>
                </c:pt>
                <c:pt idx="1539">
                  <c:v>90</c:v>
                </c:pt>
                <c:pt idx="1540">
                  <c:v>90</c:v>
                </c:pt>
                <c:pt idx="1541">
                  <c:v>90</c:v>
                </c:pt>
                <c:pt idx="1542">
                  <c:v>90</c:v>
                </c:pt>
                <c:pt idx="1543">
                  <c:v>90</c:v>
                </c:pt>
                <c:pt idx="1544">
                  <c:v>90</c:v>
                </c:pt>
                <c:pt idx="1545">
                  <c:v>90</c:v>
                </c:pt>
                <c:pt idx="1546">
                  <c:v>90</c:v>
                </c:pt>
                <c:pt idx="1547">
                  <c:v>90</c:v>
                </c:pt>
                <c:pt idx="1548">
                  <c:v>90</c:v>
                </c:pt>
                <c:pt idx="1549">
                  <c:v>90</c:v>
                </c:pt>
                <c:pt idx="1550">
                  <c:v>90</c:v>
                </c:pt>
                <c:pt idx="1551">
                  <c:v>90</c:v>
                </c:pt>
                <c:pt idx="1552">
                  <c:v>90</c:v>
                </c:pt>
                <c:pt idx="1553">
                  <c:v>90</c:v>
                </c:pt>
                <c:pt idx="1554">
                  <c:v>90</c:v>
                </c:pt>
                <c:pt idx="1555">
                  <c:v>90</c:v>
                </c:pt>
                <c:pt idx="1556">
                  <c:v>90</c:v>
                </c:pt>
                <c:pt idx="1557">
                  <c:v>90</c:v>
                </c:pt>
                <c:pt idx="1558">
                  <c:v>90</c:v>
                </c:pt>
                <c:pt idx="1559">
                  <c:v>90</c:v>
                </c:pt>
                <c:pt idx="1560">
                  <c:v>90</c:v>
                </c:pt>
                <c:pt idx="1561">
                  <c:v>90</c:v>
                </c:pt>
                <c:pt idx="1562">
                  <c:v>90</c:v>
                </c:pt>
                <c:pt idx="1563">
                  <c:v>90</c:v>
                </c:pt>
                <c:pt idx="1564">
                  <c:v>90</c:v>
                </c:pt>
                <c:pt idx="1565">
                  <c:v>90</c:v>
                </c:pt>
                <c:pt idx="1566">
                  <c:v>90</c:v>
                </c:pt>
                <c:pt idx="1567">
                  <c:v>90</c:v>
                </c:pt>
                <c:pt idx="1568">
                  <c:v>90</c:v>
                </c:pt>
                <c:pt idx="1569">
                  <c:v>90</c:v>
                </c:pt>
                <c:pt idx="1570">
                  <c:v>90</c:v>
                </c:pt>
                <c:pt idx="1571">
                  <c:v>90</c:v>
                </c:pt>
                <c:pt idx="1572">
                  <c:v>90</c:v>
                </c:pt>
                <c:pt idx="1573">
                  <c:v>90</c:v>
                </c:pt>
                <c:pt idx="1574">
                  <c:v>90</c:v>
                </c:pt>
                <c:pt idx="1575">
                  <c:v>90</c:v>
                </c:pt>
                <c:pt idx="1576">
                  <c:v>90</c:v>
                </c:pt>
                <c:pt idx="1577">
                  <c:v>90</c:v>
                </c:pt>
                <c:pt idx="1578">
                  <c:v>90</c:v>
                </c:pt>
                <c:pt idx="1579">
                  <c:v>90</c:v>
                </c:pt>
                <c:pt idx="1580">
                  <c:v>90</c:v>
                </c:pt>
                <c:pt idx="1581">
                  <c:v>90</c:v>
                </c:pt>
                <c:pt idx="1582">
                  <c:v>90</c:v>
                </c:pt>
                <c:pt idx="1583">
                  <c:v>90</c:v>
                </c:pt>
                <c:pt idx="1584">
                  <c:v>90</c:v>
                </c:pt>
                <c:pt idx="1585">
                  <c:v>90</c:v>
                </c:pt>
                <c:pt idx="1586">
                  <c:v>90</c:v>
                </c:pt>
                <c:pt idx="1587">
                  <c:v>90</c:v>
                </c:pt>
                <c:pt idx="1588">
                  <c:v>90</c:v>
                </c:pt>
                <c:pt idx="1589">
                  <c:v>90</c:v>
                </c:pt>
                <c:pt idx="1590">
                  <c:v>90</c:v>
                </c:pt>
                <c:pt idx="1591">
                  <c:v>90</c:v>
                </c:pt>
                <c:pt idx="1592">
                  <c:v>90</c:v>
                </c:pt>
                <c:pt idx="1593">
                  <c:v>90</c:v>
                </c:pt>
                <c:pt idx="1594">
                  <c:v>90</c:v>
                </c:pt>
                <c:pt idx="1595">
                  <c:v>90</c:v>
                </c:pt>
                <c:pt idx="1596">
                  <c:v>90</c:v>
                </c:pt>
                <c:pt idx="1597">
                  <c:v>90</c:v>
                </c:pt>
                <c:pt idx="1598">
                  <c:v>90</c:v>
                </c:pt>
                <c:pt idx="1599">
                  <c:v>90</c:v>
                </c:pt>
                <c:pt idx="1600">
                  <c:v>90</c:v>
                </c:pt>
                <c:pt idx="1601">
                  <c:v>90</c:v>
                </c:pt>
                <c:pt idx="1602">
                  <c:v>90</c:v>
                </c:pt>
                <c:pt idx="1603">
                  <c:v>90</c:v>
                </c:pt>
                <c:pt idx="1604">
                  <c:v>90</c:v>
                </c:pt>
                <c:pt idx="1605">
                  <c:v>90</c:v>
                </c:pt>
                <c:pt idx="1606">
                  <c:v>90</c:v>
                </c:pt>
                <c:pt idx="1607">
                  <c:v>90</c:v>
                </c:pt>
                <c:pt idx="1608">
                  <c:v>90</c:v>
                </c:pt>
                <c:pt idx="1609">
                  <c:v>90</c:v>
                </c:pt>
                <c:pt idx="1610">
                  <c:v>90</c:v>
                </c:pt>
                <c:pt idx="1611">
                  <c:v>90</c:v>
                </c:pt>
                <c:pt idx="1612">
                  <c:v>90</c:v>
                </c:pt>
                <c:pt idx="1613">
                  <c:v>90</c:v>
                </c:pt>
                <c:pt idx="1614">
                  <c:v>90</c:v>
                </c:pt>
                <c:pt idx="1615">
                  <c:v>90</c:v>
                </c:pt>
                <c:pt idx="1616">
                  <c:v>90</c:v>
                </c:pt>
                <c:pt idx="1617">
                  <c:v>90</c:v>
                </c:pt>
                <c:pt idx="1618">
                  <c:v>90</c:v>
                </c:pt>
                <c:pt idx="1619">
                  <c:v>90</c:v>
                </c:pt>
                <c:pt idx="1620">
                  <c:v>90</c:v>
                </c:pt>
                <c:pt idx="1621">
                  <c:v>90</c:v>
                </c:pt>
                <c:pt idx="1622">
                  <c:v>90</c:v>
                </c:pt>
                <c:pt idx="1623">
                  <c:v>90</c:v>
                </c:pt>
                <c:pt idx="1624">
                  <c:v>90</c:v>
                </c:pt>
                <c:pt idx="1625">
                  <c:v>90</c:v>
                </c:pt>
                <c:pt idx="1626">
                  <c:v>90</c:v>
                </c:pt>
                <c:pt idx="1627">
                  <c:v>90</c:v>
                </c:pt>
                <c:pt idx="1628">
                  <c:v>90</c:v>
                </c:pt>
                <c:pt idx="1629">
                  <c:v>90</c:v>
                </c:pt>
                <c:pt idx="1630">
                  <c:v>90</c:v>
                </c:pt>
                <c:pt idx="1631">
                  <c:v>90</c:v>
                </c:pt>
                <c:pt idx="1632">
                  <c:v>90</c:v>
                </c:pt>
                <c:pt idx="1633">
                  <c:v>90</c:v>
                </c:pt>
                <c:pt idx="1634">
                  <c:v>90</c:v>
                </c:pt>
                <c:pt idx="1635">
                  <c:v>90</c:v>
                </c:pt>
                <c:pt idx="1636">
                  <c:v>90</c:v>
                </c:pt>
                <c:pt idx="1637">
                  <c:v>90</c:v>
                </c:pt>
                <c:pt idx="1638">
                  <c:v>90</c:v>
                </c:pt>
                <c:pt idx="1639">
                  <c:v>90</c:v>
                </c:pt>
                <c:pt idx="1640">
                  <c:v>90</c:v>
                </c:pt>
                <c:pt idx="1641">
                  <c:v>90</c:v>
                </c:pt>
                <c:pt idx="1642">
                  <c:v>90</c:v>
                </c:pt>
                <c:pt idx="1643">
                  <c:v>90</c:v>
                </c:pt>
                <c:pt idx="1644">
                  <c:v>90</c:v>
                </c:pt>
                <c:pt idx="1645">
                  <c:v>90</c:v>
                </c:pt>
                <c:pt idx="1646">
                  <c:v>90</c:v>
                </c:pt>
                <c:pt idx="1647">
                  <c:v>90</c:v>
                </c:pt>
                <c:pt idx="1648">
                  <c:v>90</c:v>
                </c:pt>
                <c:pt idx="1649">
                  <c:v>90</c:v>
                </c:pt>
                <c:pt idx="1650">
                  <c:v>90</c:v>
                </c:pt>
                <c:pt idx="1651">
                  <c:v>90</c:v>
                </c:pt>
                <c:pt idx="1652">
                  <c:v>90</c:v>
                </c:pt>
                <c:pt idx="1653">
                  <c:v>90</c:v>
                </c:pt>
                <c:pt idx="1654">
                  <c:v>90</c:v>
                </c:pt>
                <c:pt idx="1655">
                  <c:v>90</c:v>
                </c:pt>
                <c:pt idx="1656">
                  <c:v>90</c:v>
                </c:pt>
                <c:pt idx="1657">
                  <c:v>90</c:v>
                </c:pt>
                <c:pt idx="1658">
                  <c:v>90</c:v>
                </c:pt>
                <c:pt idx="1659">
                  <c:v>90</c:v>
                </c:pt>
                <c:pt idx="1660">
                  <c:v>90</c:v>
                </c:pt>
                <c:pt idx="1661">
                  <c:v>90</c:v>
                </c:pt>
                <c:pt idx="1662">
                  <c:v>90</c:v>
                </c:pt>
                <c:pt idx="1663">
                  <c:v>90</c:v>
                </c:pt>
                <c:pt idx="1664">
                  <c:v>90</c:v>
                </c:pt>
                <c:pt idx="1665">
                  <c:v>90</c:v>
                </c:pt>
                <c:pt idx="1666">
                  <c:v>90</c:v>
                </c:pt>
                <c:pt idx="1667">
                  <c:v>90</c:v>
                </c:pt>
                <c:pt idx="1668">
                  <c:v>90</c:v>
                </c:pt>
                <c:pt idx="1669">
                  <c:v>90</c:v>
                </c:pt>
                <c:pt idx="1670">
                  <c:v>90</c:v>
                </c:pt>
                <c:pt idx="1671">
                  <c:v>90</c:v>
                </c:pt>
                <c:pt idx="1672">
                  <c:v>90</c:v>
                </c:pt>
                <c:pt idx="1673">
                  <c:v>90</c:v>
                </c:pt>
                <c:pt idx="1674">
                  <c:v>90</c:v>
                </c:pt>
                <c:pt idx="1675">
                  <c:v>90</c:v>
                </c:pt>
                <c:pt idx="1676">
                  <c:v>90</c:v>
                </c:pt>
                <c:pt idx="1677">
                  <c:v>90</c:v>
                </c:pt>
                <c:pt idx="1678">
                  <c:v>90</c:v>
                </c:pt>
                <c:pt idx="1679">
                  <c:v>90</c:v>
                </c:pt>
                <c:pt idx="1680">
                  <c:v>90</c:v>
                </c:pt>
                <c:pt idx="1681">
                  <c:v>90</c:v>
                </c:pt>
                <c:pt idx="1682">
                  <c:v>90</c:v>
                </c:pt>
                <c:pt idx="1683">
                  <c:v>90</c:v>
                </c:pt>
                <c:pt idx="1684">
                  <c:v>90</c:v>
                </c:pt>
                <c:pt idx="1685">
                  <c:v>90</c:v>
                </c:pt>
                <c:pt idx="1686">
                  <c:v>90</c:v>
                </c:pt>
                <c:pt idx="1687">
                  <c:v>90</c:v>
                </c:pt>
                <c:pt idx="1688">
                  <c:v>90</c:v>
                </c:pt>
                <c:pt idx="1689">
                  <c:v>90</c:v>
                </c:pt>
                <c:pt idx="1690">
                  <c:v>90</c:v>
                </c:pt>
                <c:pt idx="1691">
                  <c:v>90</c:v>
                </c:pt>
                <c:pt idx="1692">
                  <c:v>90</c:v>
                </c:pt>
                <c:pt idx="1693">
                  <c:v>90</c:v>
                </c:pt>
                <c:pt idx="1694">
                  <c:v>90</c:v>
                </c:pt>
                <c:pt idx="1695">
                  <c:v>90</c:v>
                </c:pt>
                <c:pt idx="1696">
                  <c:v>90</c:v>
                </c:pt>
                <c:pt idx="1697">
                  <c:v>90</c:v>
                </c:pt>
                <c:pt idx="1698">
                  <c:v>90</c:v>
                </c:pt>
                <c:pt idx="1699">
                  <c:v>90</c:v>
                </c:pt>
                <c:pt idx="1700">
                  <c:v>90</c:v>
                </c:pt>
                <c:pt idx="1701">
                  <c:v>90</c:v>
                </c:pt>
                <c:pt idx="1702">
                  <c:v>90</c:v>
                </c:pt>
                <c:pt idx="1703">
                  <c:v>90</c:v>
                </c:pt>
                <c:pt idx="1704">
                  <c:v>90</c:v>
                </c:pt>
                <c:pt idx="1705">
                  <c:v>90</c:v>
                </c:pt>
                <c:pt idx="1706">
                  <c:v>90</c:v>
                </c:pt>
                <c:pt idx="1707">
                  <c:v>90</c:v>
                </c:pt>
                <c:pt idx="1708">
                  <c:v>90</c:v>
                </c:pt>
                <c:pt idx="1709">
                  <c:v>90</c:v>
                </c:pt>
                <c:pt idx="1710">
                  <c:v>90</c:v>
                </c:pt>
                <c:pt idx="1711">
                  <c:v>90</c:v>
                </c:pt>
                <c:pt idx="1712">
                  <c:v>90</c:v>
                </c:pt>
                <c:pt idx="1713">
                  <c:v>90</c:v>
                </c:pt>
                <c:pt idx="1714">
                  <c:v>90</c:v>
                </c:pt>
                <c:pt idx="1715">
                  <c:v>90</c:v>
                </c:pt>
                <c:pt idx="1716">
                  <c:v>90</c:v>
                </c:pt>
                <c:pt idx="1717">
                  <c:v>90</c:v>
                </c:pt>
                <c:pt idx="1718">
                  <c:v>90</c:v>
                </c:pt>
                <c:pt idx="1719">
                  <c:v>90</c:v>
                </c:pt>
                <c:pt idx="1720">
                  <c:v>90</c:v>
                </c:pt>
                <c:pt idx="1721">
                  <c:v>90</c:v>
                </c:pt>
                <c:pt idx="1722">
                  <c:v>90</c:v>
                </c:pt>
                <c:pt idx="1723">
                  <c:v>90</c:v>
                </c:pt>
                <c:pt idx="1724">
                  <c:v>90</c:v>
                </c:pt>
                <c:pt idx="1725">
                  <c:v>90</c:v>
                </c:pt>
                <c:pt idx="1726">
                  <c:v>90</c:v>
                </c:pt>
                <c:pt idx="1727">
                  <c:v>90</c:v>
                </c:pt>
                <c:pt idx="1728">
                  <c:v>90</c:v>
                </c:pt>
                <c:pt idx="1729">
                  <c:v>90</c:v>
                </c:pt>
                <c:pt idx="1730">
                  <c:v>90</c:v>
                </c:pt>
                <c:pt idx="1731">
                  <c:v>90</c:v>
                </c:pt>
                <c:pt idx="1732">
                  <c:v>90</c:v>
                </c:pt>
                <c:pt idx="1733">
                  <c:v>90</c:v>
                </c:pt>
                <c:pt idx="1734">
                  <c:v>90</c:v>
                </c:pt>
                <c:pt idx="1735">
                  <c:v>90</c:v>
                </c:pt>
                <c:pt idx="1736">
                  <c:v>90</c:v>
                </c:pt>
                <c:pt idx="1737">
                  <c:v>90</c:v>
                </c:pt>
                <c:pt idx="1738">
                  <c:v>90</c:v>
                </c:pt>
                <c:pt idx="1739">
                  <c:v>90</c:v>
                </c:pt>
                <c:pt idx="1740">
                  <c:v>90</c:v>
                </c:pt>
                <c:pt idx="1741">
                  <c:v>90</c:v>
                </c:pt>
                <c:pt idx="1742">
                  <c:v>90</c:v>
                </c:pt>
                <c:pt idx="1743">
                  <c:v>90</c:v>
                </c:pt>
                <c:pt idx="1744">
                  <c:v>90</c:v>
                </c:pt>
                <c:pt idx="1745">
                  <c:v>90</c:v>
                </c:pt>
                <c:pt idx="1746">
                  <c:v>90</c:v>
                </c:pt>
                <c:pt idx="1747">
                  <c:v>90</c:v>
                </c:pt>
                <c:pt idx="1748">
                  <c:v>90</c:v>
                </c:pt>
                <c:pt idx="1749">
                  <c:v>90</c:v>
                </c:pt>
                <c:pt idx="1750">
                  <c:v>90</c:v>
                </c:pt>
                <c:pt idx="1751">
                  <c:v>90</c:v>
                </c:pt>
                <c:pt idx="1752">
                  <c:v>90</c:v>
                </c:pt>
                <c:pt idx="1753">
                  <c:v>90</c:v>
                </c:pt>
                <c:pt idx="1754">
                  <c:v>90</c:v>
                </c:pt>
                <c:pt idx="1755">
                  <c:v>90</c:v>
                </c:pt>
                <c:pt idx="1756">
                  <c:v>90</c:v>
                </c:pt>
                <c:pt idx="1757">
                  <c:v>90</c:v>
                </c:pt>
                <c:pt idx="1758">
                  <c:v>90</c:v>
                </c:pt>
                <c:pt idx="1759">
                  <c:v>90</c:v>
                </c:pt>
                <c:pt idx="1760">
                  <c:v>90</c:v>
                </c:pt>
                <c:pt idx="1761">
                  <c:v>90</c:v>
                </c:pt>
                <c:pt idx="1762">
                  <c:v>90</c:v>
                </c:pt>
                <c:pt idx="1763">
                  <c:v>90</c:v>
                </c:pt>
                <c:pt idx="1764">
                  <c:v>90</c:v>
                </c:pt>
                <c:pt idx="1765">
                  <c:v>90</c:v>
                </c:pt>
                <c:pt idx="1766">
                  <c:v>90</c:v>
                </c:pt>
                <c:pt idx="1767">
                  <c:v>90</c:v>
                </c:pt>
                <c:pt idx="1768">
                  <c:v>90</c:v>
                </c:pt>
                <c:pt idx="1769">
                  <c:v>90</c:v>
                </c:pt>
                <c:pt idx="1770">
                  <c:v>90</c:v>
                </c:pt>
                <c:pt idx="1771">
                  <c:v>90</c:v>
                </c:pt>
                <c:pt idx="1772">
                  <c:v>90</c:v>
                </c:pt>
                <c:pt idx="1773">
                  <c:v>90</c:v>
                </c:pt>
                <c:pt idx="1774">
                  <c:v>90</c:v>
                </c:pt>
                <c:pt idx="1775">
                  <c:v>90</c:v>
                </c:pt>
                <c:pt idx="1776">
                  <c:v>90</c:v>
                </c:pt>
                <c:pt idx="1777">
                  <c:v>90</c:v>
                </c:pt>
                <c:pt idx="1778">
                  <c:v>90</c:v>
                </c:pt>
                <c:pt idx="1779">
                  <c:v>90</c:v>
                </c:pt>
                <c:pt idx="1780">
                  <c:v>90</c:v>
                </c:pt>
                <c:pt idx="1781">
                  <c:v>90</c:v>
                </c:pt>
                <c:pt idx="1782">
                  <c:v>90</c:v>
                </c:pt>
                <c:pt idx="1783">
                  <c:v>90</c:v>
                </c:pt>
                <c:pt idx="1784">
                  <c:v>90</c:v>
                </c:pt>
                <c:pt idx="1785">
                  <c:v>90</c:v>
                </c:pt>
                <c:pt idx="1786">
                  <c:v>90</c:v>
                </c:pt>
                <c:pt idx="1787">
                  <c:v>90</c:v>
                </c:pt>
                <c:pt idx="1788">
                  <c:v>90</c:v>
                </c:pt>
                <c:pt idx="1789">
                  <c:v>90</c:v>
                </c:pt>
                <c:pt idx="1790">
                  <c:v>90</c:v>
                </c:pt>
                <c:pt idx="1791">
                  <c:v>90</c:v>
                </c:pt>
                <c:pt idx="1792">
                  <c:v>90</c:v>
                </c:pt>
                <c:pt idx="1793">
                  <c:v>90</c:v>
                </c:pt>
                <c:pt idx="1794">
                  <c:v>90</c:v>
                </c:pt>
                <c:pt idx="1795">
                  <c:v>90</c:v>
                </c:pt>
                <c:pt idx="1796">
                  <c:v>90</c:v>
                </c:pt>
                <c:pt idx="1797">
                  <c:v>90</c:v>
                </c:pt>
                <c:pt idx="1798">
                  <c:v>90</c:v>
                </c:pt>
                <c:pt idx="1799">
                  <c:v>90</c:v>
                </c:pt>
                <c:pt idx="1800">
                  <c:v>90</c:v>
                </c:pt>
                <c:pt idx="1801">
                  <c:v>90</c:v>
                </c:pt>
                <c:pt idx="1802">
                  <c:v>90</c:v>
                </c:pt>
                <c:pt idx="1803">
                  <c:v>90</c:v>
                </c:pt>
                <c:pt idx="1804">
                  <c:v>90</c:v>
                </c:pt>
                <c:pt idx="1805">
                  <c:v>90</c:v>
                </c:pt>
                <c:pt idx="1806">
                  <c:v>90</c:v>
                </c:pt>
                <c:pt idx="1807">
                  <c:v>90</c:v>
                </c:pt>
                <c:pt idx="1808">
                  <c:v>90</c:v>
                </c:pt>
                <c:pt idx="1809">
                  <c:v>90</c:v>
                </c:pt>
                <c:pt idx="1810">
                  <c:v>90</c:v>
                </c:pt>
                <c:pt idx="1811">
                  <c:v>90</c:v>
                </c:pt>
                <c:pt idx="1812">
                  <c:v>90</c:v>
                </c:pt>
                <c:pt idx="1813">
                  <c:v>90</c:v>
                </c:pt>
                <c:pt idx="1814">
                  <c:v>90</c:v>
                </c:pt>
                <c:pt idx="1815">
                  <c:v>90</c:v>
                </c:pt>
                <c:pt idx="1816">
                  <c:v>90</c:v>
                </c:pt>
                <c:pt idx="1817">
                  <c:v>90</c:v>
                </c:pt>
                <c:pt idx="1818">
                  <c:v>90</c:v>
                </c:pt>
                <c:pt idx="1819">
                  <c:v>90</c:v>
                </c:pt>
                <c:pt idx="1820">
                  <c:v>90</c:v>
                </c:pt>
                <c:pt idx="1821">
                  <c:v>90</c:v>
                </c:pt>
                <c:pt idx="1822">
                  <c:v>90</c:v>
                </c:pt>
                <c:pt idx="1823">
                  <c:v>90</c:v>
                </c:pt>
                <c:pt idx="1824">
                  <c:v>90</c:v>
                </c:pt>
                <c:pt idx="1825">
                  <c:v>90</c:v>
                </c:pt>
                <c:pt idx="1826">
                  <c:v>90</c:v>
                </c:pt>
                <c:pt idx="1827">
                  <c:v>90</c:v>
                </c:pt>
                <c:pt idx="1828">
                  <c:v>90</c:v>
                </c:pt>
                <c:pt idx="1829">
                  <c:v>90</c:v>
                </c:pt>
                <c:pt idx="1830">
                  <c:v>90</c:v>
                </c:pt>
                <c:pt idx="1831">
                  <c:v>90</c:v>
                </c:pt>
                <c:pt idx="1832">
                  <c:v>90</c:v>
                </c:pt>
                <c:pt idx="1833">
                  <c:v>90</c:v>
                </c:pt>
                <c:pt idx="1834">
                  <c:v>90</c:v>
                </c:pt>
                <c:pt idx="1835">
                  <c:v>90</c:v>
                </c:pt>
                <c:pt idx="1836">
                  <c:v>90</c:v>
                </c:pt>
                <c:pt idx="1837">
                  <c:v>90</c:v>
                </c:pt>
                <c:pt idx="1838">
                  <c:v>90</c:v>
                </c:pt>
                <c:pt idx="1839">
                  <c:v>90</c:v>
                </c:pt>
                <c:pt idx="1840">
                  <c:v>90</c:v>
                </c:pt>
                <c:pt idx="1841">
                  <c:v>90</c:v>
                </c:pt>
                <c:pt idx="1842">
                  <c:v>90</c:v>
                </c:pt>
                <c:pt idx="1843">
                  <c:v>90</c:v>
                </c:pt>
                <c:pt idx="1844">
                  <c:v>90</c:v>
                </c:pt>
                <c:pt idx="1845">
                  <c:v>90</c:v>
                </c:pt>
                <c:pt idx="1846">
                  <c:v>90</c:v>
                </c:pt>
                <c:pt idx="1847">
                  <c:v>90</c:v>
                </c:pt>
                <c:pt idx="1848">
                  <c:v>90</c:v>
                </c:pt>
                <c:pt idx="1849">
                  <c:v>90</c:v>
                </c:pt>
                <c:pt idx="1850">
                  <c:v>90</c:v>
                </c:pt>
                <c:pt idx="1851">
                  <c:v>90</c:v>
                </c:pt>
                <c:pt idx="1852">
                  <c:v>90</c:v>
                </c:pt>
                <c:pt idx="1853">
                  <c:v>90</c:v>
                </c:pt>
                <c:pt idx="1854">
                  <c:v>90</c:v>
                </c:pt>
                <c:pt idx="1855">
                  <c:v>90</c:v>
                </c:pt>
                <c:pt idx="1856">
                  <c:v>90</c:v>
                </c:pt>
                <c:pt idx="1857">
                  <c:v>90</c:v>
                </c:pt>
                <c:pt idx="1858">
                  <c:v>90</c:v>
                </c:pt>
                <c:pt idx="1859">
                  <c:v>90</c:v>
                </c:pt>
                <c:pt idx="1860">
                  <c:v>90</c:v>
                </c:pt>
                <c:pt idx="1861">
                  <c:v>90</c:v>
                </c:pt>
                <c:pt idx="1862">
                  <c:v>90</c:v>
                </c:pt>
                <c:pt idx="1863">
                  <c:v>90</c:v>
                </c:pt>
                <c:pt idx="1864">
                  <c:v>90</c:v>
                </c:pt>
                <c:pt idx="1865">
                  <c:v>90</c:v>
                </c:pt>
                <c:pt idx="1866">
                  <c:v>90</c:v>
                </c:pt>
                <c:pt idx="1867">
                  <c:v>90</c:v>
                </c:pt>
                <c:pt idx="1868">
                  <c:v>90</c:v>
                </c:pt>
                <c:pt idx="1869">
                  <c:v>90</c:v>
                </c:pt>
                <c:pt idx="1870">
                  <c:v>90</c:v>
                </c:pt>
                <c:pt idx="1871">
                  <c:v>90</c:v>
                </c:pt>
                <c:pt idx="1872">
                  <c:v>90</c:v>
                </c:pt>
                <c:pt idx="1873">
                  <c:v>90</c:v>
                </c:pt>
                <c:pt idx="1874">
                  <c:v>90</c:v>
                </c:pt>
                <c:pt idx="1875">
                  <c:v>90</c:v>
                </c:pt>
                <c:pt idx="1876">
                  <c:v>90</c:v>
                </c:pt>
                <c:pt idx="1877">
                  <c:v>90</c:v>
                </c:pt>
                <c:pt idx="1878">
                  <c:v>90</c:v>
                </c:pt>
                <c:pt idx="1879">
                  <c:v>90</c:v>
                </c:pt>
                <c:pt idx="1880">
                  <c:v>90</c:v>
                </c:pt>
                <c:pt idx="1881">
                  <c:v>90</c:v>
                </c:pt>
                <c:pt idx="1882">
                  <c:v>90</c:v>
                </c:pt>
                <c:pt idx="1883">
                  <c:v>90</c:v>
                </c:pt>
                <c:pt idx="1884">
                  <c:v>90</c:v>
                </c:pt>
                <c:pt idx="1885">
                  <c:v>90</c:v>
                </c:pt>
                <c:pt idx="1886">
                  <c:v>90</c:v>
                </c:pt>
                <c:pt idx="1887">
                  <c:v>90</c:v>
                </c:pt>
                <c:pt idx="1888">
                  <c:v>90</c:v>
                </c:pt>
                <c:pt idx="1889">
                  <c:v>90</c:v>
                </c:pt>
                <c:pt idx="1890">
                  <c:v>90</c:v>
                </c:pt>
                <c:pt idx="1891">
                  <c:v>90</c:v>
                </c:pt>
                <c:pt idx="1892">
                  <c:v>90</c:v>
                </c:pt>
                <c:pt idx="1893">
                  <c:v>90</c:v>
                </c:pt>
                <c:pt idx="1894">
                  <c:v>90</c:v>
                </c:pt>
                <c:pt idx="1895">
                  <c:v>90</c:v>
                </c:pt>
                <c:pt idx="1896">
                  <c:v>90</c:v>
                </c:pt>
                <c:pt idx="1897">
                  <c:v>90</c:v>
                </c:pt>
                <c:pt idx="1898">
                  <c:v>90</c:v>
                </c:pt>
                <c:pt idx="1899">
                  <c:v>90</c:v>
                </c:pt>
                <c:pt idx="1900">
                  <c:v>90</c:v>
                </c:pt>
                <c:pt idx="1901">
                  <c:v>90</c:v>
                </c:pt>
                <c:pt idx="1902">
                  <c:v>90</c:v>
                </c:pt>
                <c:pt idx="1903">
                  <c:v>90</c:v>
                </c:pt>
                <c:pt idx="1904">
                  <c:v>90</c:v>
                </c:pt>
                <c:pt idx="1905">
                  <c:v>90</c:v>
                </c:pt>
                <c:pt idx="1906">
                  <c:v>90</c:v>
                </c:pt>
                <c:pt idx="1907">
                  <c:v>90</c:v>
                </c:pt>
                <c:pt idx="1908">
                  <c:v>90</c:v>
                </c:pt>
                <c:pt idx="1909">
                  <c:v>90</c:v>
                </c:pt>
                <c:pt idx="1910">
                  <c:v>90</c:v>
                </c:pt>
                <c:pt idx="1911">
                  <c:v>90</c:v>
                </c:pt>
                <c:pt idx="1912">
                  <c:v>90</c:v>
                </c:pt>
                <c:pt idx="1913">
                  <c:v>90</c:v>
                </c:pt>
                <c:pt idx="1914">
                  <c:v>90</c:v>
                </c:pt>
                <c:pt idx="1915">
                  <c:v>90</c:v>
                </c:pt>
                <c:pt idx="1916">
                  <c:v>90</c:v>
                </c:pt>
                <c:pt idx="1917">
                  <c:v>90</c:v>
                </c:pt>
                <c:pt idx="1918">
                  <c:v>90</c:v>
                </c:pt>
                <c:pt idx="1919">
                  <c:v>90</c:v>
                </c:pt>
                <c:pt idx="1920">
                  <c:v>90</c:v>
                </c:pt>
                <c:pt idx="1921">
                  <c:v>90</c:v>
                </c:pt>
                <c:pt idx="1922">
                  <c:v>90</c:v>
                </c:pt>
                <c:pt idx="1923">
                  <c:v>90</c:v>
                </c:pt>
                <c:pt idx="1924">
                  <c:v>90</c:v>
                </c:pt>
                <c:pt idx="1925">
                  <c:v>90</c:v>
                </c:pt>
                <c:pt idx="1926">
                  <c:v>90</c:v>
                </c:pt>
                <c:pt idx="1927">
                  <c:v>90</c:v>
                </c:pt>
                <c:pt idx="1928">
                  <c:v>90</c:v>
                </c:pt>
                <c:pt idx="1929">
                  <c:v>90</c:v>
                </c:pt>
                <c:pt idx="1930">
                  <c:v>90</c:v>
                </c:pt>
                <c:pt idx="1931">
                  <c:v>90</c:v>
                </c:pt>
                <c:pt idx="1932">
                  <c:v>90</c:v>
                </c:pt>
                <c:pt idx="1933">
                  <c:v>90</c:v>
                </c:pt>
                <c:pt idx="1934">
                  <c:v>90</c:v>
                </c:pt>
                <c:pt idx="1935">
                  <c:v>90</c:v>
                </c:pt>
                <c:pt idx="1936">
                  <c:v>90</c:v>
                </c:pt>
                <c:pt idx="1937">
                  <c:v>90</c:v>
                </c:pt>
                <c:pt idx="1938">
                  <c:v>90</c:v>
                </c:pt>
                <c:pt idx="1939">
                  <c:v>90</c:v>
                </c:pt>
                <c:pt idx="1940">
                  <c:v>90</c:v>
                </c:pt>
                <c:pt idx="1941">
                  <c:v>90</c:v>
                </c:pt>
                <c:pt idx="1942">
                  <c:v>90</c:v>
                </c:pt>
                <c:pt idx="1943">
                  <c:v>90</c:v>
                </c:pt>
                <c:pt idx="1944">
                  <c:v>90</c:v>
                </c:pt>
                <c:pt idx="1945">
                  <c:v>90</c:v>
                </c:pt>
                <c:pt idx="1946">
                  <c:v>90</c:v>
                </c:pt>
                <c:pt idx="1947">
                  <c:v>90</c:v>
                </c:pt>
                <c:pt idx="1948">
                  <c:v>90</c:v>
                </c:pt>
                <c:pt idx="1949">
                  <c:v>90</c:v>
                </c:pt>
                <c:pt idx="1950">
                  <c:v>90</c:v>
                </c:pt>
                <c:pt idx="1951">
                  <c:v>90</c:v>
                </c:pt>
                <c:pt idx="1952">
                  <c:v>90</c:v>
                </c:pt>
                <c:pt idx="1953">
                  <c:v>90</c:v>
                </c:pt>
                <c:pt idx="1954">
                  <c:v>90</c:v>
                </c:pt>
                <c:pt idx="1955">
                  <c:v>90</c:v>
                </c:pt>
                <c:pt idx="1956">
                  <c:v>90</c:v>
                </c:pt>
                <c:pt idx="1957">
                  <c:v>90</c:v>
                </c:pt>
                <c:pt idx="1958">
                  <c:v>90</c:v>
                </c:pt>
                <c:pt idx="1959">
                  <c:v>90</c:v>
                </c:pt>
                <c:pt idx="1960">
                  <c:v>90</c:v>
                </c:pt>
                <c:pt idx="1961">
                  <c:v>90</c:v>
                </c:pt>
                <c:pt idx="1962">
                  <c:v>90</c:v>
                </c:pt>
                <c:pt idx="1963">
                  <c:v>90</c:v>
                </c:pt>
                <c:pt idx="1964">
                  <c:v>90</c:v>
                </c:pt>
                <c:pt idx="1965">
                  <c:v>90</c:v>
                </c:pt>
                <c:pt idx="1966">
                  <c:v>90</c:v>
                </c:pt>
                <c:pt idx="1967">
                  <c:v>90</c:v>
                </c:pt>
                <c:pt idx="1968">
                  <c:v>90</c:v>
                </c:pt>
                <c:pt idx="1969">
                  <c:v>90</c:v>
                </c:pt>
                <c:pt idx="1970">
                  <c:v>90</c:v>
                </c:pt>
                <c:pt idx="1971">
                  <c:v>90</c:v>
                </c:pt>
                <c:pt idx="1972">
                  <c:v>90</c:v>
                </c:pt>
                <c:pt idx="1973">
                  <c:v>90</c:v>
                </c:pt>
                <c:pt idx="1974">
                  <c:v>90</c:v>
                </c:pt>
                <c:pt idx="1975">
                  <c:v>90</c:v>
                </c:pt>
                <c:pt idx="1976">
                  <c:v>90</c:v>
                </c:pt>
                <c:pt idx="1977">
                  <c:v>90</c:v>
                </c:pt>
                <c:pt idx="1978">
                  <c:v>90</c:v>
                </c:pt>
                <c:pt idx="1979">
                  <c:v>90</c:v>
                </c:pt>
                <c:pt idx="1980">
                  <c:v>90</c:v>
                </c:pt>
                <c:pt idx="1981">
                  <c:v>90</c:v>
                </c:pt>
                <c:pt idx="1982">
                  <c:v>90</c:v>
                </c:pt>
                <c:pt idx="1983">
                  <c:v>90</c:v>
                </c:pt>
                <c:pt idx="1984">
                  <c:v>90</c:v>
                </c:pt>
                <c:pt idx="1985">
                  <c:v>90</c:v>
                </c:pt>
                <c:pt idx="1986">
                  <c:v>90</c:v>
                </c:pt>
                <c:pt idx="1987">
                  <c:v>90</c:v>
                </c:pt>
                <c:pt idx="1988">
                  <c:v>90</c:v>
                </c:pt>
                <c:pt idx="1989">
                  <c:v>90</c:v>
                </c:pt>
                <c:pt idx="1990">
                  <c:v>90</c:v>
                </c:pt>
                <c:pt idx="1991">
                  <c:v>90</c:v>
                </c:pt>
                <c:pt idx="1992">
                  <c:v>90</c:v>
                </c:pt>
                <c:pt idx="1993">
                  <c:v>90</c:v>
                </c:pt>
                <c:pt idx="1994">
                  <c:v>90</c:v>
                </c:pt>
                <c:pt idx="1995">
                  <c:v>90</c:v>
                </c:pt>
                <c:pt idx="1996">
                  <c:v>90</c:v>
                </c:pt>
                <c:pt idx="1997">
                  <c:v>90</c:v>
                </c:pt>
                <c:pt idx="1998">
                  <c:v>90</c:v>
                </c:pt>
                <c:pt idx="1999">
                  <c:v>90</c:v>
                </c:pt>
                <c:pt idx="2000">
                  <c:v>90</c:v>
                </c:pt>
                <c:pt idx="2001">
                  <c:v>90</c:v>
                </c:pt>
                <c:pt idx="2002">
                  <c:v>90</c:v>
                </c:pt>
                <c:pt idx="2003">
                  <c:v>90</c:v>
                </c:pt>
                <c:pt idx="2004">
                  <c:v>90</c:v>
                </c:pt>
                <c:pt idx="2005">
                  <c:v>90</c:v>
                </c:pt>
                <c:pt idx="2006">
                  <c:v>90</c:v>
                </c:pt>
                <c:pt idx="2007">
                  <c:v>90</c:v>
                </c:pt>
                <c:pt idx="2008">
                  <c:v>90</c:v>
                </c:pt>
                <c:pt idx="2009">
                  <c:v>90</c:v>
                </c:pt>
                <c:pt idx="2010">
                  <c:v>90</c:v>
                </c:pt>
                <c:pt idx="2011">
                  <c:v>90</c:v>
                </c:pt>
                <c:pt idx="2012">
                  <c:v>90</c:v>
                </c:pt>
                <c:pt idx="2013">
                  <c:v>90</c:v>
                </c:pt>
                <c:pt idx="2014">
                  <c:v>90</c:v>
                </c:pt>
                <c:pt idx="2015">
                  <c:v>90</c:v>
                </c:pt>
                <c:pt idx="2016">
                  <c:v>90</c:v>
                </c:pt>
                <c:pt idx="2017">
                  <c:v>90</c:v>
                </c:pt>
                <c:pt idx="2018">
                  <c:v>90</c:v>
                </c:pt>
                <c:pt idx="2019">
                  <c:v>90</c:v>
                </c:pt>
                <c:pt idx="2020">
                  <c:v>90</c:v>
                </c:pt>
                <c:pt idx="2021">
                  <c:v>90</c:v>
                </c:pt>
                <c:pt idx="2022">
                  <c:v>90</c:v>
                </c:pt>
                <c:pt idx="2023">
                  <c:v>90</c:v>
                </c:pt>
                <c:pt idx="2024">
                  <c:v>90</c:v>
                </c:pt>
                <c:pt idx="2025">
                  <c:v>90</c:v>
                </c:pt>
                <c:pt idx="2026">
                  <c:v>90</c:v>
                </c:pt>
                <c:pt idx="2027">
                  <c:v>90</c:v>
                </c:pt>
                <c:pt idx="2028">
                  <c:v>90</c:v>
                </c:pt>
                <c:pt idx="2029">
                  <c:v>90</c:v>
                </c:pt>
                <c:pt idx="2030">
                  <c:v>90</c:v>
                </c:pt>
                <c:pt idx="2031">
                  <c:v>90</c:v>
                </c:pt>
                <c:pt idx="2032">
                  <c:v>90</c:v>
                </c:pt>
                <c:pt idx="2033">
                  <c:v>90</c:v>
                </c:pt>
                <c:pt idx="2034">
                  <c:v>90</c:v>
                </c:pt>
                <c:pt idx="2035">
                  <c:v>90</c:v>
                </c:pt>
                <c:pt idx="2036">
                  <c:v>90</c:v>
                </c:pt>
                <c:pt idx="2037">
                  <c:v>90</c:v>
                </c:pt>
                <c:pt idx="2038">
                  <c:v>90</c:v>
                </c:pt>
                <c:pt idx="2039">
                  <c:v>90</c:v>
                </c:pt>
                <c:pt idx="2040">
                  <c:v>90</c:v>
                </c:pt>
                <c:pt idx="2041">
                  <c:v>90</c:v>
                </c:pt>
                <c:pt idx="2042">
                  <c:v>90</c:v>
                </c:pt>
                <c:pt idx="2043">
                  <c:v>90</c:v>
                </c:pt>
                <c:pt idx="2044">
                  <c:v>90</c:v>
                </c:pt>
                <c:pt idx="2045">
                  <c:v>90</c:v>
                </c:pt>
                <c:pt idx="2046">
                  <c:v>90</c:v>
                </c:pt>
                <c:pt idx="2047">
                  <c:v>90</c:v>
                </c:pt>
                <c:pt idx="2048">
                  <c:v>90</c:v>
                </c:pt>
                <c:pt idx="2049">
                  <c:v>90</c:v>
                </c:pt>
                <c:pt idx="2050">
                  <c:v>90</c:v>
                </c:pt>
                <c:pt idx="2051">
                  <c:v>90</c:v>
                </c:pt>
                <c:pt idx="2052">
                  <c:v>90</c:v>
                </c:pt>
                <c:pt idx="2053">
                  <c:v>90</c:v>
                </c:pt>
                <c:pt idx="2054">
                  <c:v>90</c:v>
                </c:pt>
                <c:pt idx="2055">
                  <c:v>90</c:v>
                </c:pt>
                <c:pt idx="2056">
                  <c:v>90</c:v>
                </c:pt>
                <c:pt idx="2057">
                  <c:v>90</c:v>
                </c:pt>
                <c:pt idx="2058">
                  <c:v>90</c:v>
                </c:pt>
                <c:pt idx="2059">
                  <c:v>90</c:v>
                </c:pt>
                <c:pt idx="2060">
                  <c:v>90</c:v>
                </c:pt>
                <c:pt idx="2061">
                  <c:v>90</c:v>
                </c:pt>
                <c:pt idx="2062">
                  <c:v>90</c:v>
                </c:pt>
                <c:pt idx="2063">
                  <c:v>90</c:v>
                </c:pt>
                <c:pt idx="2064">
                  <c:v>90</c:v>
                </c:pt>
                <c:pt idx="2065">
                  <c:v>90</c:v>
                </c:pt>
                <c:pt idx="2066">
                  <c:v>90</c:v>
                </c:pt>
                <c:pt idx="2067">
                  <c:v>90</c:v>
                </c:pt>
                <c:pt idx="2068">
                  <c:v>90</c:v>
                </c:pt>
                <c:pt idx="2069">
                  <c:v>90</c:v>
                </c:pt>
                <c:pt idx="2070">
                  <c:v>90</c:v>
                </c:pt>
                <c:pt idx="2071">
                  <c:v>90</c:v>
                </c:pt>
                <c:pt idx="2072">
                  <c:v>90</c:v>
                </c:pt>
                <c:pt idx="2073">
                  <c:v>90</c:v>
                </c:pt>
                <c:pt idx="2074">
                  <c:v>90</c:v>
                </c:pt>
                <c:pt idx="2075">
                  <c:v>90</c:v>
                </c:pt>
                <c:pt idx="2076">
                  <c:v>90</c:v>
                </c:pt>
                <c:pt idx="2077">
                  <c:v>90</c:v>
                </c:pt>
                <c:pt idx="2078">
                  <c:v>90</c:v>
                </c:pt>
                <c:pt idx="2079">
                  <c:v>90</c:v>
                </c:pt>
                <c:pt idx="2080">
                  <c:v>90</c:v>
                </c:pt>
                <c:pt idx="2081">
                  <c:v>90</c:v>
                </c:pt>
                <c:pt idx="2082">
                  <c:v>90</c:v>
                </c:pt>
                <c:pt idx="2083">
                  <c:v>90</c:v>
                </c:pt>
                <c:pt idx="2084">
                  <c:v>90</c:v>
                </c:pt>
                <c:pt idx="2085">
                  <c:v>90</c:v>
                </c:pt>
                <c:pt idx="2086">
                  <c:v>90</c:v>
                </c:pt>
                <c:pt idx="2087">
                  <c:v>90</c:v>
                </c:pt>
                <c:pt idx="2088">
                  <c:v>90</c:v>
                </c:pt>
                <c:pt idx="2089">
                  <c:v>90</c:v>
                </c:pt>
                <c:pt idx="2090">
                  <c:v>90</c:v>
                </c:pt>
                <c:pt idx="2091">
                  <c:v>90</c:v>
                </c:pt>
                <c:pt idx="2092">
                  <c:v>90</c:v>
                </c:pt>
                <c:pt idx="2093">
                  <c:v>90</c:v>
                </c:pt>
                <c:pt idx="2094">
                  <c:v>90</c:v>
                </c:pt>
                <c:pt idx="2095">
                  <c:v>90</c:v>
                </c:pt>
                <c:pt idx="2096">
                  <c:v>90</c:v>
                </c:pt>
                <c:pt idx="2097">
                  <c:v>90</c:v>
                </c:pt>
                <c:pt idx="2098">
                  <c:v>90</c:v>
                </c:pt>
                <c:pt idx="2099">
                  <c:v>90</c:v>
                </c:pt>
                <c:pt idx="2100">
                  <c:v>90</c:v>
                </c:pt>
                <c:pt idx="2101">
                  <c:v>90</c:v>
                </c:pt>
                <c:pt idx="2102">
                  <c:v>90</c:v>
                </c:pt>
                <c:pt idx="2103">
                  <c:v>90</c:v>
                </c:pt>
                <c:pt idx="2104">
                  <c:v>90</c:v>
                </c:pt>
                <c:pt idx="2105">
                  <c:v>90</c:v>
                </c:pt>
                <c:pt idx="2106">
                  <c:v>90</c:v>
                </c:pt>
                <c:pt idx="2107">
                  <c:v>90</c:v>
                </c:pt>
                <c:pt idx="2108">
                  <c:v>90</c:v>
                </c:pt>
                <c:pt idx="2109">
                  <c:v>90</c:v>
                </c:pt>
                <c:pt idx="2110">
                  <c:v>90</c:v>
                </c:pt>
                <c:pt idx="2111">
                  <c:v>90</c:v>
                </c:pt>
                <c:pt idx="2112">
                  <c:v>90</c:v>
                </c:pt>
                <c:pt idx="2113">
                  <c:v>90</c:v>
                </c:pt>
                <c:pt idx="2114">
                  <c:v>90</c:v>
                </c:pt>
                <c:pt idx="2115">
                  <c:v>90</c:v>
                </c:pt>
                <c:pt idx="2116">
                  <c:v>90</c:v>
                </c:pt>
                <c:pt idx="2117">
                  <c:v>90</c:v>
                </c:pt>
                <c:pt idx="2118">
                  <c:v>90</c:v>
                </c:pt>
                <c:pt idx="2119">
                  <c:v>90</c:v>
                </c:pt>
                <c:pt idx="2120">
                  <c:v>90</c:v>
                </c:pt>
                <c:pt idx="2121">
                  <c:v>90</c:v>
                </c:pt>
                <c:pt idx="2122">
                  <c:v>90</c:v>
                </c:pt>
                <c:pt idx="2123">
                  <c:v>90</c:v>
                </c:pt>
                <c:pt idx="2124">
                  <c:v>90</c:v>
                </c:pt>
                <c:pt idx="2125">
                  <c:v>90</c:v>
                </c:pt>
                <c:pt idx="2126">
                  <c:v>90</c:v>
                </c:pt>
                <c:pt idx="2127">
                  <c:v>90</c:v>
                </c:pt>
                <c:pt idx="2128">
                  <c:v>90</c:v>
                </c:pt>
                <c:pt idx="2129">
                  <c:v>90</c:v>
                </c:pt>
                <c:pt idx="2130">
                  <c:v>90</c:v>
                </c:pt>
                <c:pt idx="2131">
                  <c:v>90</c:v>
                </c:pt>
                <c:pt idx="2132">
                  <c:v>90</c:v>
                </c:pt>
                <c:pt idx="2133">
                  <c:v>90</c:v>
                </c:pt>
                <c:pt idx="2134">
                  <c:v>90</c:v>
                </c:pt>
                <c:pt idx="2135">
                  <c:v>90</c:v>
                </c:pt>
                <c:pt idx="2136">
                  <c:v>90</c:v>
                </c:pt>
                <c:pt idx="2137">
                  <c:v>90</c:v>
                </c:pt>
                <c:pt idx="2138">
                  <c:v>90</c:v>
                </c:pt>
                <c:pt idx="2139">
                  <c:v>90</c:v>
                </c:pt>
                <c:pt idx="2140">
                  <c:v>90</c:v>
                </c:pt>
                <c:pt idx="2141">
                  <c:v>90</c:v>
                </c:pt>
                <c:pt idx="2142">
                  <c:v>90</c:v>
                </c:pt>
                <c:pt idx="2143">
                  <c:v>90</c:v>
                </c:pt>
                <c:pt idx="2144">
                  <c:v>90</c:v>
                </c:pt>
                <c:pt idx="2145">
                  <c:v>90</c:v>
                </c:pt>
                <c:pt idx="2146">
                  <c:v>90</c:v>
                </c:pt>
                <c:pt idx="2147">
                  <c:v>90</c:v>
                </c:pt>
                <c:pt idx="2148">
                  <c:v>90</c:v>
                </c:pt>
                <c:pt idx="2149">
                  <c:v>90</c:v>
                </c:pt>
                <c:pt idx="2150">
                  <c:v>90</c:v>
                </c:pt>
                <c:pt idx="2151">
                  <c:v>90</c:v>
                </c:pt>
                <c:pt idx="2152">
                  <c:v>90</c:v>
                </c:pt>
                <c:pt idx="2153">
                  <c:v>90</c:v>
                </c:pt>
                <c:pt idx="2154">
                  <c:v>90</c:v>
                </c:pt>
                <c:pt idx="2155">
                  <c:v>90</c:v>
                </c:pt>
                <c:pt idx="2156">
                  <c:v>90</c:v>
                </c:pt>
                <c:pt idx="2157">
                  <c:v>90</c:v>
                </c:pt>
                <c:pt idx="2158">
                  <c:v>90</c:v>
                </c:pt>
                <c:pt idx="2159">
                  <c:v>90</c:v>
                </c:pt>
                <c:pt idx="2160">
                  <c:v>90</c:v>
                </c:pt>
                <c:pt idx="2161">
                  <c:v>90</c:v>
                </c:pt>
                <c:pt idx="2162">
                  <c:v>90</c:v>
                </c:pt>
                <c:pt idx="2163">
                  <c:v>90</c:v>
                </c:pt>
                <c:pt idx="2164">
                  <c:v>90</c:v>
                </c:pt>
                <c:pt idx="2165">
                  <c:v>90</c:v>
                </c:pt>
                <c:pt idx="2166">
                  <c:v>90</c:v>
                </c:pt>
                <c:pt idx="2167">
                  <c:v>90</c:v>
                </c:pt>
                <c:pt idx="2168">
                  <c:v>90</c:v>
                </c:pt>
                <c:pt idx="2169">
                  <c:v>90</c:v>
                </c:pt>
                <c:pt idx="2170">
                  <c:v>90</c:v>
                </c:pt>
                <c:pt idx="2171">
                  <c:v>90</c:v>
                </c:pt>
                <c:pt idx="2172">
                  <c:v>90</c:v>
                </c:pt>
                <c:pt idx="2173">
                  <c:v>90</c:v>
                </c:pt>
                <c:pt idx="2174">
                  <c:v>90</c:v>
                </c:pt>
                <c:pt idx="2175">
                  <c:v>90</c:v>
                </c:pt>
                <c:pt idx="2176">
                  <c:v>90</c:v>
                </c:pt>
                <c:pt idx="2177">
                  <c:v>90</c:v>
                </c:pt>
                <c:pt idx="2178">
                  <c:v>90</c:v>
                </c:pt>
                <c:pt idx="2179">
                  <c:v>90</c:v>
                </c:pt>
                <c:pt idx="2180">
                  <c:v>90</c:v>
                </c:pt>
                <c:pt idx="2181">
                  <c:v>90</c:v>
                </c:pt>
                <c:pt idx="2182">
                  <c:v>90</c:v>
                </c:pt>
                <c:pt idx="2183">
                  <c:v>90</c:v>
                </c:pt>
                <c:pt idx="2184">
                  <c:v>90</c:v>
                </c:pt>
                <c:pt idx="2185">
                  <c:v>90</c:v>
                </c:pt>
                <c:pt idx="2186">
                  <c:v>90</c:v>
                </c:pt>
                <c:pt idx="2187">
                  <c:v>90</c:v>
                </c:pt>
                <c:pt idx="2188">
                  <c:v>90</c:v>
                </c:pt>
                <c:pt idx="2189">
                  <c:v>90</c:v>
                </c:pt>
                <c:pt idx="2190">
                  <c:v>90</c:v>
                </c:pt>
                <c:pt idx="2191">
                  <c:v>90</c:v>
                </c:pt>
                <c:pt idx="2192">
                  <c:v>90</c:v>
                </c:pt>
                <c:pt idx="2193">
                  <c:v>90</c:v>
                </c:pt>
                <c:pt idx="2194">
                  <c:v>90</c:v>
                </c:pt>
                <c:pt idx="2195">
                  <c:v>90</c:v>
                </c:pt>
                <c:pt idx="2196">
                  <c:v>90</c:v>
                </c:pt>
                <c:pt idx="2197">
                  <c:v>90</c:v>
                </c:pt>
                <c:pt idx="2198">
                  <c:v>90</c:v>
                </c:pt>
                <c:pt idx="2199">
                  <c:v>90</c:v>
                </c:pt>
                <c:pt idx="2200">
                  <c:v>90</c:v>
                </c:pt>
                <c:pt idx="2201">
                  <c:v>90</c:v>
                </c:pt>
                <c:pt idx="2202">
                  <c:v>90</c:v>
                </c:pt>
                <c:pt idx="2203">
                  <c:v>90</c:v>
                </c:pt>
                <c:pt idx="2204">
                  <c:v>90</c:v>
                </c:pt>
                <c:pt idx="2205">
                  <c:v>90</c:v>
                </c:pt>
                <c:pt idx="2206">
                  <c:v>90</c:v>
                </c:pt>
                <c:pt idx="2207">
                  <c:v>90</c:v>
                </c:pt>
                <c:pt idx="2208">
                  <c:v>90</c:v>
                </c:pt>
                <c:pt idx="2209">
                  <c:v>90</c:v>
                </c:pt>
                <c:pt idx="2210">
                  <c:v>90</c:v>
                </c:pt>
                <c:pt idx="2211">
                  <c:v>90</c:v>
                </c:pt>
                <c:pt idx="2212">
                  <c:v>90</c:v>
                </c:pt>
                <c:pt idx="2213">
                  <c:v>90</c:v>
                </c:pt>
                <c:pt idx="2214">
                  <c:v>90</c:v>
                </c:pt>
                <c:pt idx="2215">
                  <c:v>90</c:v>
                </c:pt>
                <c:pt idx="2216">
                  <c:v>90</c:v>
                </c:pt>
                <c:pt idx="2217">
                  <c:v>90</c:v>
                </c:pt>
                <c:pt idx="2218">
                  <c:v>90</c:v>
                </c:pt>
                <c:pt idx="2219">
                  <c:v>90</c:v>
                </c:pt>
                <c:pt idx="2220">
                  <c:v>90</c:v>
                </c:pt>
                <c:pt idx="2221">
                  <c:v>90</c:v>
                </c:pt>
                <c:pt idx="2222">
                  <c:v>90</c:v>
                </c:pt>
                <c:pt idx="2223">
                  <c:v>90</c:v>
                </c:pt>
                <c:pt idx="2224">
                  <c:v>90</c:v>
                </c:pt>
                <c:pt idx="2225">
                  <c:v>90</c:v>
                </c:pt>
                <c:pt idx="2226">
                  <c:v>90</c:v>
                </c:pt>
                <c:pt idx="2227">
                  <c:v>90</c:v>
                </c:pt>
                <c:pt idx="2228">
                  <c:v>90</c:v>
                </c:pt>
                <c:pt idx="2229">
                  <c:v>90</c:v>
                </c:pt>
                <c:pt idx="2230">
                  <c:v>90</c:v>
                </c:pt>
                <c:pt idx="2231">
                  <c:v>90</c:v>
                </c:pt>
                <c:pt idx="2232">
                  <c:v>90</c:v>
                </c:pt>
                <c:pt idx="2233">
                  <c:v>90</c:v>
                </c:pt>
                <c:pt idx="2234">
                  <c:v>90</c:v>
                </c:pt>
                <c:pt idx="2235">
                  <c:v>90</c:v>
                </c:pt>
                <c:pt idx="2236">
                  <c:v>90</c:v>
                </c:pt>
                <c:pt idx="2237">
                  <c:v>90</c:v>
                </c:pt>
                <c:pt idx="2238">
                  <c:v>90</c:v>
                </c:pt>
                <c:pt idx="2239">
                  <c:v>90</c:v>
                </c:pt>
                <c:pt idx="2240">
                  <c:v>90</c:v>
                </c:pt>
                <c:pt idx="2241">
                  <c:v>90</c:v>
                </c:pt>
                <c:pt idx="2242">
                  <c:v>90</c:v>
                </c:pt>
                <c:pt idx="2243">
                  <c:v>90</c:v>
                </c:pt>
                <c:pt idx="2244">
                  <c:v>90</c:v>
                </c:pt>
                <c:pt idx="2245">
                  <c:v>90</c:v>
                </c:pt>
                <c:pt idx="2246">
                  <c:v>90</c:v>
                </c:pt>
                <c:pt idx="2247">
                  <c:v>90</c:v>
                </c:pt>
                <c:pt idx="2248">
                  <c:v>90</c:v>
                </c:pt>
                <c:pt idx="2249">
                  <c:v>90</c:v>
                </c:pt>
                <c:pt idx="2250">
                  <c:v>90</c:v>
                </c:pt>
                <c:pt idx="2251">
                  <c:v>90</c:v>
                </c:pt>
                <c:pt idx="2252">
                  <c:v>90</c:v>
                </c:pt>
                <c:pt idx="2253">
                  <c:v>90</c:v>
                </c:pt>
                <c:pt idx="2254">
                  <c:v>90</c:v>
                </c:pt>
                <c:pt idx="2255">
                  <c:v>90</c:v>
                </c:pt>
                <c:pt idx="2256">
                  <c:v>90</c:v>
                </c:pt>
                <c:pt idx="2257">
                  <c:v>90</c:v>
                </c:pt>
                <c:pt idx="2258">
                  <c:v>90</c:v>
                </c:pt>
                <c:pt idx="2259">
                  <c:v>90</c:v>
                </c:pt>
                <c:pt idx="2260">
                  <c:v>90</c:v>
                </c:pt>
                <c:pt idx="2261">
                  <c:v>90</c:v>
                </c:pt>
                <c:pt idx="2262">
                  <c:v>90</c:v>
                </c:pt>
                <c:pt idx="2263">
                  <c:v>90</c:v>
                </c:pt>
                <c:pt idx="2264">
                  <c:v>90</c:v>
                </c:pt>
                <c:pt idx="2265">
                  <c:v>90</c:v>
                </c:pt>
                <c:pt idx="2266">
                  <c:v>90</c:v>
                </c:pt>
                <c:pt idx="2267">
                  <c:v>90</c:v>
                </c:pt>
                <c:pt idx="2268">
                  <c:v>90</c:v>
                </c:pt>
                <c:pt idx="2269">
                  <c:v>90</c:v>
                </c:pt>
                <c:pt idx="2270">
                  <c:v>90</c:v>
                </c:pt>
                <c:pt idx="2271">
                  <c:v>90</c:v>
                </c:pt>
                <c:pt idx="2272">
                  <c:v>90</c:v>
                </c:pt>
                <c:pt idx="2273">
                  <c:v>90</c:v>
                </c:pt>
                <c:pt idx="2274">
                  <c:v>90</c:v>
                </c:pt>
                <c:pt idx="2275">
                  <c:v>90</c:v>
                </c:pt>
                <c:pt idx="2276">
                  <c:v>90</c:v>
                </c:pt>
                <c:pt idx="2277">
                  <c:v>90</c:v>
                </c:pt>
                <c:pt idx="2278">
                  <c:v>90</c:v>
                </c:pt>
                <c:pt idx="2279">
                  <c:v>90</c:v>
                </c:pt>
                <c:pt idx="2280">
                  <c:v>90</c:v>
                </c:pt>
                <c:pt idx="2281">
                  <c:v>90</c:v>
                </c:pt>
                <c:pt idx="2282">
                  <c:v>90</c:v>
                </c:pt>
                <c:pt idx="2283">
                  <c:v>90</c:v>
                </c:pt>
                <c:pt idx="2284">
                  <c:v>90</c:v>
                </c:pt>
                <c:pt idx="2285">
                  <c:v>90</c:v>
                </c:pt>
                <c:pt idx="2286">
                  <c:v>90</c:v>
                </c:pt>
                <c:pt idx="2287">
                  <c:v>90</c:v>
                </c:pt>
                <c:pt idx="2288">
                  <c:v>90</c:v>
                </c:pt>
                <c:pt idx="2289">
                  <c:v>90</c:v>
                </c:pt>
                <c:pt idx="2290">
                  <c:v>90</c:v>
                </c:pt>
                <c:pt idx="2291">
                  <c:v>90</c:v>
                </c:pt>
                <c:pt idx="2292">
                  <c:v>90</c:v>
                </c:pt>
                <c:pt idx="2293">
                  <c:v>90</c:v>
                </c:pt>
                <c:pt idx="2294">
                  <c:v>90</c:v>
                </c:pt>
                <c:pt idx="2295">
                  <c:v>90</c:v>
                </c:pt>
                <c:pt idx="2296">
                  <c:v>90</c:v>
                </c:pt>
                <c:pt idx="2297">
                  <c:v>90</c:v>
                </c:pt>
                <c:pt idx="2298">
                  <c:v>90</c:v>
                </c:pt>
                <c:pt idx="2299">
                  <c:v>90</c:v>
                </c:pt>
                <c:pt idx="2300">
                  <c:v>90</c:v>
                </c:pt>
                <c:pt idx="2301">
                  <c:v>90</c:v>
                </c:pt>
                <c:pt idx="2302">
                  <c:v>90</c:v>
                </c:pt>
                <c:pt idx="2303">
                  <c:v>90</c:v>
                </c:pt>
                <c:pt idx="2304">
                  <c:v>90</c:v>
                </c:pt>
                <c:pt idx="2305">
                  <c:v>90</c:v>
                </c:pt>
                <c:pt idx="2306">
                  <c:v>90</c:v>
                </c:pt>
                <c:pt idx="2307">
                  <c:v>90</c:v>
                </c:pt>
                <c:pt idx="2308">
                  <c:v>90</c:v>
                </c:pt>
                <c:pt idx="2309">
                  <c:v>90</c:v>
                </c:pt>
                <c:pt idx="2310">
                  <c:v>90</c:v>
                </c:pt>
                <c:pt idx="2311">
                  <c:v>90</c:v>
                </c:pt>
                <c:pt idx="2312">
                  <c:v>90</c:v>
                </c:pt>
                <c:pt idx="2313">
                  <c:v>90</c:v>
                </c:pt>
                <c:pt idx="2314">
                  <c:v>90</c:v>
                </c:pt>
                <c:pt idx="2315">
                  <c:v>90</c:v>
                </c:pt>
                <c:pt idx="2316">
                  <c:v>90</c:v>
                </c:pt>
                <c:pt idx="2317">
                  <c:v>90</c:v>
                </c:pt>
                <c:pt idx="2318">
                  <c:v>90</c:v>
                </c:pt>
                <c:pt idx="2319">
                  <c:v>90</c:v>
                </c:pt>
                <c:pt idx="2320">
                  <c:v>90</c:v>
                </c:pt>
                <c:pt idx="2321">
                  <c:v>90</c:v>
                </c:pt>
                <c:pt idx="2322">
                  <c:v>90</c:v>
                </c:pt>
                <c:pt idx="2323">
                  <c:v>90</c:v>
                </c:pt>
                <c:pt idx="2324">
                  <c:v>90</c:v>
                </c:pt>
                <c:pt idx="2325">
                  <c:v>90</c:v>
                </c:pt>
                <c:pt idx="2326">
                  <c:v>90</c:v>
                </c:pt>
                <c:pt idx="2327">
                  <c:v>90</c:v>
                </c:pt>
                <c:pt idx="2328">
                  <c:v>90</c:v>
                </c:pt>
                <c:pt idx="2329">
                  <c:v>90</c:v>
                </c:pt>
                <c:pt idx="2330">
                  <c:v>90</c:v>
                </c:pt>
                <c:pt idx="2331">
                  <c:v>90</c:v>
                </c:pt>
                <c:pt idx="2332">
                  <c:v>90</c:v>
                </c:pt>
                <c:pt idx="2333">
                  <c:v>90</c:v>
                </c:pt>
                <c:pt idx="2334">
                  <c:v>90</c:v>
                </c:pt>
                <c:pt idx="2335">
                  <c:v>90</c:v>
                </c:pt>
                <c:pt idx="2336">
                  <c:v>90</c:v>
                </c:pt>
                <c:pt idx="2337">
                  <c:v>90</c:v>
                </c:pt>
                <c:pt idx="2338">
                  <c:v>90</c:v>
                </c:pt>
                <c:pt idx="2339">
                  <c:v>90</c:v>
                </c:pt>
                <c:pt idx="2340">
                  <c:v>90</c:v>
                </c:pt>
                <c:pt idx="2341">
                  <c:v>90</c:v>
                </c:pt>
                <c:pt idx="2342">
                  <c:v>90</c:v>
                </c:pt>
                <c:pt idx="2343">
                  <c:v>90</c:v>
                </c:pt>
                <c:pt idx="2344">
                  <c:v>90</c:v>
                </c:pt>
                <c:pt idx="2345">
                  <c:v>90</c:v>
                </c:pt>
                <c:pt idx="2346">
                  <c:v>90</c:v>
                </c:pt>
                <c:pt idx="2347">
                  <c:v>90</c:v>
                </c:pt>
                <c:pt idx="2348">
                  <c:v>90</c:v>
                </c:pt>
                <c:pt idx="2349">
                  <c:v>90</c:v>
                </c:pt>
                <c:pt idx="2350">
                  <c:v>90</c:v>
                </c:pt>
                <c:pt idx="2351">
                  <c:v>90</c:v>
                </c:pt>
                <c:pt idx="2352">
                  <c:v>90</c:v>
                </c:pt>
                <c:pt idx="2353">
                  <c:v>90</c:v>
                </c:pt>
                <c:pt idx="2354">
                  <c:v>90</c:v>
                </c:pt>
                <c:pt idx="2355">
                  <c:v>90</c:v>
                </c:pt>
                <c:pt idx="2356">
                  <c:v>90</c:v>
                </c:pt>
                <c:pt idx="2357">
                  <c:v>90</c:v>
                </c:pt>
                <c:pt idx="2358">
                  <c:v>90</c:v>
                </c:pt>
                <c:pt idx="2359">
                  <c:v>90</c:v>
                </c:pt>
                <c:pt idx="2360">
                  <c:v>90</c:v>
                </c:pt>
                <c:pt idx="2361">
                  <c:v>90</c:v>
                </c:pt>
                <c:pt idx="2362">
                  <c:v>90</c:v>
                </c:pt>
                <c:pt idx="2363">
                  <c:v>90</c:v>
                </c:pt>
                <c:pt idx="2364">
                  <c:v>90</c:v>
                </c:pt>
                <c:pt idx="2365">
                  <c:v>90</c:v>
                </c:pt>
                <c:pt idx="2366">
                  <c:v>90</c:v>
                </c:pt>
                <c:pt idx="2367">
                  <c:v>90</c:v>
                </c:pt>
                <c:pt idx="2368">
                  <c:v>90</c:v>
                </c:pt>
                <c:pt idx="2369">
                  <c:v>90</c:v>
                </c:pt>
                <c:pt idx="2370">
                  <c:v>90</c:v>
                </c:pt>
                <c:pt idx="2371">
                  <c:v>90</c:v>
                </c:pt>
                <c:pt idx="2372">
                  <c:v>90</c:v>
                </c:pt>
                <c:pt idx="2373">
                  <c:v>90</c:v>
                </c:pt>
                <c:pt idx="2374">
                  <c:v>90</c:v>
                </c:pt>
                <c:pt idx="2375">
                  <c:v>90</c:v>
                </c:pt>
                <c:pt idx="2376">
                  <c:v>90</c:v>
                </c:pt>
                <c:pt idx="2377">
                  <c:v>90</c:v>
                </c:pt>
                <c:pt idx="2378">
                  <c:v>90</c:v>
                </c:pt>
                <c:pt idx="2379">
                  <c:v>90</c:v>
                </c:pt>
                <c:pt idx="2380">
                  <c:v>90</c:v>
                </c:pt>
                <c:pt idx="2381">
                  <c:v>90</c:v>
                </c:pt>
                <c:pt idx="2382">
                  <c:v>90</c:v>
                </c:pt>
                <c:pt idx="2383">
                  <c:v>90</c:v>
                </c:pt>
                <c:pt idx="2384">
                  <c:v>90</c:v>
                </c:pt>
                <c:pt idx="2385">
                  <c:v>90</c:v>
                </c:pt>
                <c:pt idx="2386">
                  <c:v>90</c:v>
                </c:pt>
                <c:pt idx="2387">
                  <c:v>90</c:v>
                </c:pt>
                <c:pt idx="2388">
                  <c:v>90</c:v>
                </c:pt>
                <c:pt idx="2389">
                  <c:v>90</c:v>
                </c:pt>
                <c:pt idx="2390">
                  <c:v>90</c:v>
                </c:pt>
                <c:pt idx="2391">
                  <c:v>90</c:v>
                </c:pt>
                <c:pt idx="2392">
                  <c:v>90</c:v>
                </c:pt>
                <c:pt idx="2393">
                  <c:v>90</c:v>
                </c:pt>
                <c:pt idx="2394">
                  <c:v>90</c:v>
                </c:pt>
                <c:pt idx="2395">
                  <c:v>90</c:v>
                </c:pt>
                <c:pt idx="2396">
                  <c:v>90</c:v>
                </c:pt>
                <c:pt idx="2397">
                  <c:v>90</c:v>
                </c:pt>
                <c:pt idx="2398">
                  <c:v>90</c:v>
                </c:pt>
                <c:pt idx="2399">
                  <c:v>90</c:v>
                </c:pt>
                <c:pt idx="2400">
                  <c:v>90</c:v>
                </c:pt>
                <c:pt idx="2401">
                  <c:v>90</c:v>
                </c:pt>
                <c:pt idx="2402">
                  <c:v>90</c:v>
                </c:pt>
                <c:pt idx="2403">
                  <c:v>90</c:v>
                </c:pt>
                <c:pt idx="2404">
                  <c:v>90</c:v>
                </c:pt>
                <c:pt idx="2405">
                  <c:v>90</c:v>
                </c:pt>
                <c:pt idx="2406">
                  <c:v>90</c:v>
                </c:pt>
                <c:pt idx="2407">
                  <c:v>90</c:v>
                </c:pt>
                <c:pt idx="2408">
                  <c:v>90</c:v>
                </c:pt>
                <c:pt idx="2409">
                  <c:v>90</c:v>
                </c:pt>
                <c:pt idx="2410">
                  <c:v>90</c:v>
                </c:pt>
                <c:pt idx="2411">
                  <c:v>90</c:v>
                </c:pt>
                <c:pt idx="2412">
                  <c:v>90</c:v>
                </c:pt>
                <c:pt idx="2413">
                  <c:v>90</c:v>
                </c:pt>
                <c:pt idx="2414">
                  <c:v>90</c:v>
                </c:pt>
                <c:pt idx="2415">
                  <c:v>90</c:v>
                </c:pt>
                <c:pt idx="2416">
                  <c:v>90</c:v>
                </c:pt>
                <c:pt idx="2417">
                  <c:v>90</c:v>
                </c:pt>
                <c:pt idx="2418">
                  <c:v>90</c:v>
                </c:pt>
                <c:pt idx="2419">
                  <c:v>90</c:v>
                </c:pt>
                <c:pt idx="2420">
                  <c:v>90</c:v>
                </c:pt>
                <c:pt idx="2421">
                  <c:v>90</c:v>
                </c:pt>
                <c:pt idx="2422">
                  <c:v>90</c:v>
                </c:pt>
                <c:pt idx="2423">
                  <c:v>90</c:v>
                </c:pt>
                <c:pt idx="2424">
                  <c:v>90</c:v>
                </c:pt>
                <c:pt idx="2425">
                  <c:v>90</c:v>
                </c:pt>
                <c:pt idx="2426">
                  <c:v>90</c:v>
                </c:pt>
                <c:pt idx="2427">
                  <c:v>90</c:v>
                </c:pt>
                <c:pt idx="2428">
                  <c:v>90</c:v>
                </c:pt>
                <c:pt idx="2429">
                  <c:v>90</c:v>
                </c:pt>
                <c:pt idx="2430">
                  <c:v>90</c:v>
                </c:pt>
                <c:pt idx="2431">
                  <c:v>90</c:v>
                </c:pt>
                <c:pt idx="2432">
                  <c:v>90</c:v>
                </c:pt>
                <c:pt idx="2433">
                  <c:v>90</c:v>
                </c:pt>
                <c:pt idx="2434">
                  <c:v>90</c:v>
                </c:pt>
                <c:pt idx="2435">
                  <c:v>90</c:v>
                </c:pt>
                <c:pt idx="2436">
                  <c:v>90</c:v>
                </c:pt>
                <c:pt idx="2437">
                  <c:v>90</c:v>
                </c:pt>
                <c:pt idx="2438">
                  <c:v>90</c:v>
                </c:pt>
                <c:pt idx="2439">
                  <c:v>90</c:v>
                </c:pt>
                <c:pt idx="2440">
                  <c:v>90</c:v>
                </c:pt>
                <c:pt idx="2441">
                  <c:v>90</c:v>
                </c:pt>
                <c:pt idx="2442">
                  <c:v>90</c:v>
                </c:pt>
                <c:pt idx="2443">
                  <c:v>90</c:v>
                </c:pt>
                <c:pt idx="2444">
                  <c:v>90</c:v>
                </c:pt>
                <c:pt idx="2445">
                  <c:v>90</c:v>
                </c:pt>
                <c:pt idx="2446">
                  <c:v>90</c:v>
                </c:pt>
                <c:pt idx="2447">
                  <c:v>90</c:v>
                </c:pt>
                <c:pt idx="2448">
                  <c:v>90</c:v>
                </c:pt>
                <c:pt idx="2449">
                  <c:v>90</c:v>
                </c:pt>
                <c:pt idx="2450">
                  <c:v>90</c:v>
                </c:pt>
                <c:pt idx="2451">
                  <c:v>90</c:v>
                </c:pt>
                <c:pt idx="2452">
                  <c:v>90</c:v>
                </c:pt>
                <c:pt idx="2453">
                  <c:v>90</c:v>
                </c:pt>
                <c:pt idx="2454">
                  <c:v>90</c:v>
                </c:pt>
                <c:pt idx="2455">
                  <c:v>90</c:v>
                </c:pt>
                <c:pt idx="2456">
                  <c:v>90</c:v>
                </c:pt>
                <c:pt idx="2457">
                  <c:v>90</c:v>
                </c:pt>
                <c:pt idx="2458">
                  <c:v>75</c:v>
                </c:pt>
                <c:pt idx="2459">
                  <c:v>75</c:v>
                </c:pt>
                <c:pt idx="2460">
                  <c:v>75</c:v>
                </c:pt>
                <c:pt idx="2461">
                  <c:v>75</c:v>
                </c:pt>
                <c:pt idx="2462">
                  <c:v>75</c:v>
                </c:pt>
                <c:pt idx="2463">
                  <c:v>75</c:v>
                </c:pt>
                <c:pt idx="2464">
                  <c:v>75</c:v>
                </c:pt>
                <c:pt idx="2465">
                  <c:v>75</c:v>
                </c:pt>
                <c:pt idx="2466">
                  <c:v>75</c:v>
                </c:pt>
                <c:pt idx="2467">
                  <c:v>75</c:v>
                </c:pt>
                <c:pt idx="2468">
                  <c:v>75</c:v>
                </c:pt>
                <c:pt idx="2469">
                  <c:v>75</c:v>
                </c:pt>
                <c:pt idx="2470">
                  <c:v>75</c:v>
                </c:pt>
                <c:pt idx="2471">
                  <c:v>75</c:v>
                </c:pt>
                <c:pt idx="2472">
                  <c:v>75</c:v>
                </c:pt>
                <c:pt idx="2473">
                  <c:v>75</c:v>
                </c:pt>
                <c:pt idx="2474">
                  <c:v>75</c:v>
                </c:pt>
                <c:pt idx="2475">
                  <c:v>75</c:v>
                </c:pt>
                <c:pt idx="2476">
                  <c:v>75</c:v>
                </c:pt>
                <c:pt idx="2477">
                  <c:v>75</c:v>
                </c:pt>
                <c:pt idx="2478">
                  <c:v>75</c:v>
                </c:pt>
                <c:pt idx="2479">
                  <c:v>75</c:v>
                </c:pt>
                <c:pt idx="2480">
                  <c:v>75</c:v>
                </c:pt>
                <c:pt idx="2481">
                  <c:v>75</c:v>
                </c:pt>
                <c:pt idx="2482">
                  <c:v>75</c:v>
                </c:pt>
                <c:pt idx="2483">
                  <c:v>75</c:v>
                </c:pt>
                <c:pt idx="2484">
                  <c:v>75</c:v>
                </c:pt>
                <c:pt idx="2485">
                  <c:v>75</c:v>
                </c:pt>
                <c:pt idx="2486">
                  <c:v>75</c:v>
                </c:pt>
                <c:pt idx="2487">
                  <c:v>75</c:v>
                </c:pt>
                <c:pt idx="2488">
                  <c:v>75</c:v>
                </c:pt>
                <c:pt idx="2489">
                  <c:v>75</c:v>
                </c:pt>
                <c:pt idx="2490">
                  <c:v>75</c:v>
                </c:pt>
                <c:pt idx="2491">
                  <c:v>75</c:v>
                </c:pt>
                <c:pt idx="2492">
                  <c:v>75</c:v>
                </c:pt>
                <c:pt idx="2493">
                  <c:v>75</c:v>
                </c:pt>
                <c:pt idx="2494">
                  <c:v>75</c:v>
                </c:pt>
                <c:pt idx="2495">
                  <c:v>75</c:v>
                </c:pt>
                <c:pt idx="2496">
                  <c:v>75</c:v>
                </c:pt>
                <c:pt idx="2497">
                  <c:v>75</c:v>
                </c:pt>
                <c:pt idx="2498">
                  <c:v>75</c:v>
                </c:pt>
                <c:pt idx="2499">
                  <c:v>75</c:v>
                </c:pt>
                <c:pt idx="2500">
                  <c:v>75</c:v>
                </c:pt>
                <c:pt idx="2501">
                  <c:v>75</c:v>
                </c:pt>
                <c:pt idx="2502">
                  <c:v>75</c:v>
                </c:pt>
                <c:pt idx="2503">
                  <c:v>75</c:v>
                </c:pt>
                <c:pt idx="2504">
                  <c:v>75</c:v>
                </c:pt>
                <c:pt idx="2505">
                  <c:v>75</c:v>
                </c:pt>
                <c:pt idx="2506">
                  <c:v>75</c:v>
                </c:pt>
                <c:pt idx="2507">
                  <c:v>75</c:v>
                </c:pt>
                <c:pt idx="2508">
                  <c:v>75</c:v>
                </c:pt>
                <c:pt idx="2509">
                  <c:v>75</c:v>
                </c:pt>
                <c:pt idx="2510">
                  <c:v>75</c:v>
                </c:pt>
                <c:pt idx="2511">
                  <c:v>75</c:v>
                </c:pt>
                <c:pt idx="2512">
                  <c:v>75</c:v>
                </c:pt>
                <c:pt idx="2513">
                  <c:v>75</c:v>
                </c:pt>
                <c:pt idx="2514">
                  <c:v>75</c:v>
                </c:pt>
                <c:pt idx="2515">
                  <c:v>75</c:v>
                </c:pt>
                <c:pt idx="2516">
                  <c:v>75</c:v>
                </c:pt>
                <c:pt idx="2517">
                  <c:v>75</c:v>
                </c:pt>
                <c:pt idx="2518">
                  <c:v>75</c:v>
                </c:pt>
                <c:pt idx="2519">
                  <c:v>75</c:v>
                </c:pt>
                <c:pt idx="2520">
                  <c:v>75</c:v>
                </c:pt>
                <c:pt idx="2521">
                  <c:v>75</c:v>
                </c:pt>
                <c:pt idx="2522">
                  <c:v>75</c:v>
                </c:pt>
                <c:pt idx="2523">
                  <c:v>75</c:v>
                </c:pt>
                <c:pt idx="2524">
                  <c:v>75</c:v>
                </c:pt>
                <c:pt idx="2525">
                  <c:v>75</c:v>
                </c:pt>
                <c:pt idx="2526">
                  <c:v>75</c:v>
                </c:pt>
                <c:pt idx="2527">
                  <c:v>75</c:v>
                </c:pt>
                <c:pt idx="2528">
                  <c:v>75</c:v>
                </c:pt>
                <c:pt idx="2529">
                  <c:v>75</c:v>
                </c:pt>
                <c:pt idx="2530">
                  <c:v>75</c:v>
                </c:pt>
                <c:pt idx="2531">
                  <c:v>75</c:v>
                </c:pt>
                <c:pt idx="2532">
                  <c:v>75</c:v>
                </c:pt>
                <c:pt idx="2533">
                  <c:v>75</c:v>
                </c:pt>
                <c:pt idx="2534">
                  <c:v>75</c:v>
                </c:pt>
                <c:pt idx="2535">
                  <c:v>75</c:v>
                </c:pt>
                <c:pt idx="2536">
                  <c:v>75</c:v>
                </c:pt>
                <c:pt idx="2537">
                  <c:v>75</c:v>
                </c:pt>
                <c:pt idx="2538">
                  <c:v>75</c:v>
                </c:pt>
                <c:pt idx="2539">
                  <c:v>75</c:v>
                </c:pt>
                <c:pt idx="2540">
                  <c:v>75</c:v>
                </c:pt>
                <c:pt idx="2541">
                  <c:v>75</c:v>
                </c:pt>
                <c:pt idx="2542">
                  <c:v>75</c:v>
                </c:pt>
                <c:pt idx="2543">
                  <c:v>75</c:v>
                </c:pt>
                <c:pt idx="2544">
                  <c:v>75</c:v>
                </c:pt>
                <c:pt idx="2545">
                  <c:v>75</c:v>
                </c:pt>
                <c:pt idx="2546">
                  <c:v>75</c:v>
                </c:pt>
                <c:pt idx="2547">
                  <c:v>75</c:v>
                </c:pt>
                <c:pt idx="2548">
                  <c:v>75</c:v>
                </c:pt>
                <c:pt idx="2549">
                  <c:v>75</c:v>
                </c:pt>
                <c:pt idx="2550">
                  <c:v>75</c:v>
                </c:pt>
                <c:pt idx="2551">
                  <c:v>75</c:v>
                </c:pt>
                <c:pt idx="2552">
                  <c:v>75</c:v>
                </c:pt>
                <c:pt idx="2553">
                  <c:v>75</c:v>
                </c:pt>
                <c:pt idx="2554">
                  <c:v>75</c:v>
                </c:pt>
                <c:pt idx="2555">
                  <c:v>75</c:v>
                </c:pt>
                <c:pt idx="2556">
                  <c:v>75</c:v>
                </c:pt>
                <c:pt idx="2557">
                  <c:v>75</c:v>
                </c:pt>
                <c:pt idx="2558">
                  <c:v>75</c:v>
                </c:pt>
                <c:pt idx="2559">
                  <c:v>75</c:v>
                </c:pt>
                <c:pt idx="2560">
                  <c:v>75</c:v>
                </c:pt>
                <c:pt idx="2561">
                  <c:v>75</c:v>
                </c:pt>
                <c:pt idx="2562">
                  <c:v>75</c:v>
                </c:pt>
                <c:pt idx="2563">
                  <c:v>75</c:v>
                </c:pt>
                <c:pt idx="2564">
                  <c:v>75</c:v>
                </c:pt>
                <c:pt idx="2565">
                  <c:v>75</c:v>
                </c:pt>
                <c:pt idx="2566">
                  <c:v>75</c:v>
                </c:pt>
                <c:pt idx="2567">
                  <c:v>75</c:v>
                </c:pt>
                <c:pt idx="2568">
                  <c:v>75</c:v>
                </c:pt>
                <c:pt idx="2569">
                  <c:v>75</c:v>
                </c:pt>
                <c:pt idx="2570">
                  <c:v>75</c:v>
                </c:pt>
                <c:pt idx="2571">
                  <c:v>75</c:v>
                </c:pt>
                <c:pt idx="2572">
                  <c:v>75</c:v>
                </c:pt>
                <c:pt idx="2573">
                  <c:v>75</c:v>
                </c:pt>
                <c:pt idx="2574">
                  <c:v>75</c:v>
                </c:pt>
                <c:pt idx="2575">
                  <c:v>75</c:v>
                </c:pt>
                <c:pt idx="2576">
                  <c:v>75</c:v>
                </c:pt>
                <c:pt idx="2577">
                  <c:v>75</c:v>
                </c:pt>
                <c:pt idx="2578">
                  <c:v>75</c:v>
                </c:pt>
                <c:pt idx="2579">
                  <c:v>75</c:v>
                </c:pt>
                <c:pt idx="2580">
                  <c:v>75</c:v>
                </c:pt>
                <c:pt idx="2581">
                  <c:v>75</c:v>
                </c:pt>
                <c:pt idx="2582">
                  <c:v>75</c:v>
                </c:pt>
                <c:pt idx="2583">
                  <c:v>75</c:v>
                </c:pt>
                <c:pt idx="2584">
                  <c:v>75</c:v>
                </c:pt>
                <c:pt idx="2585">
                  <c:v>75</c:v>
                </c:pt>
                <c:pt idx="2586">
                  <c:v>75</c:v>
                </c:pt>
                <c:pt idx="2587">
                  <c:v>75</c:v>
                </c:pt>
                <c:pt idx="2588">
                  <c:v>75</c:v>
                </c:pt>
                <c:pt idx="2589">
                  <c:v>75</c:v>
                </c:pt>
                <c:pt idx="2590">
                  <c:v>75</c:v>
                </c:pt>
                <c:pt idx="2591">
                  <c:v>75</c:v>
                </c:pt>
                <c:pt idx="2592">
                  <c:v>75</c:v>
                </c:pt>
                <c:pt idx="2593">
                  <c:v>75</c:v>
                </c:pt>
                <c:pt idx="2594">
                  <c:v>75</c:v>
                </c:pt>
                <c:pt idx="2595">
                  <c:v>75</c:v>
                </c:pt>
                <c:pt idx="2596">
                  <c:v>75</c:v>
                </c:pt>
                <c:pt idx="2597">
                  <c:v>75</c:v>
                </c:pt>
                <c:pt idx="2598">
                  <c:v>75</c:v>
                </c:pt>
                <c:pt idx="2599">
                  <c:v>75</c:v>
                </c:pt>
                <c:pt idx="2600">
                  <c:v>75</c:v>
                </c:pt>
                <c:pt idx="2601">
                  <c:v>75</c:v>
                </c:pt>
                <c:pt idx="2602">
                  <c:v>75</c:v>
                </c:pt>
                <c:pt idx="2603">
                  <c:v>75</c:v>
                </c:pt>
                <c:pt idx="2604">
                  <c:v>75</c:v>
                </c:pt>
                <c:pt idx="2605">
                  <c:v>75</c:v>
                </c:pt>
                <c:pt idx="2606">
                  <c:v>75</c:v>
                </c:pt>
                <c:pt idx="2607">
                  <c:v>75</c:v>
                </c:pt>
                <c:pt idx="2608">
                  <c:v>75</c:v>
                </c:pt>
                <c:pt idx="2609">
                  <c:v>75</c:v>
                </c:pt>
                <c:pt idx="2610">
                  <c:v>75</c:v>
                </c:pt>
                <c:pt idx="2611">
                  <c:v>75</c:v>
                </c:pt>
                <c:pt idx="2612">
                  <c:v>75</c:v>
                </c:pt>
                <c:pt idx="2613">
                  <c:v>75</c:v>
                </c:pt>
                <c:pt idx="2614">
                  <c:v>75</c:v>
                </c:pt>
                <c:pt idx="2615">
                  <c:v>75</c:v>
                </c:pt>
                <c:pt idx="2616">
                  <c:v>75</c:v>
                </c:pt>
                <c:pt idx="2617">
                  <c:v>75</c:v>
                </c:pt>
                <c:pt idx="2618">
                  <c:v>75</c:v>
                </c:pt>
                <c:pt idx="2619">
                  <c:v>75</c:v>
                </c:pt>
                <c:pt idx="2620">
                  <c:v>75</c:v>
                </c:pt>
                <c:pt idx="2621">
                  <c:v>75</c:v>
                </c:pt>
                <c:pt idx="2622">
                  <c:v>75</c:v>
                </c:pt>
                <c:pt idx="2623">
                  <c:v>75</c:v>
                </c:pt>
                <c:pt idx="2624">
                  <c:v>75</c:v>
                </c:pt>
                <c:pt idx="2625">
                  <c:v>75</c:v>
                </c:pt>
                <c:pt idx="2626">
                  <c:v>75</c:v>
                </c:pt>
                <c:pt idx="2627">
                  <c:v>75</c:v>
                </c:pt>
                <c:pt idx="2628">
                  <c:v>75</c:v>
                </c:pt>
                <c:pt idx="2629">
                  <c:v>75</c:v>
                </c:pt>
                <c:pt idx="2630">
                  <c:v>75</c:v>
                </c:pt>
                <c:pt idx="2631">
                  <c:v>75</c:v>
                </c:pt>
                <c:pt idx="2632">
                  <c:v>75</c:v>
                </c:pt>
                <c:pt idx="2633">
                  <c:v>75</c:v>
                </c:pt>
                <c:pt idx="2634">
                  <c:v>75</c:v>
                </c:pt>
                <c:pt idx="2635">
                  <c:v>75</c:v>
                </c:pt>
                <c:pt idx="2636">
                  <c:v>75</c:v>
                </c:pt>
                <c:pt idx="2637">
                  <c:v>75</c:v>
                </c:pt>
                <c:pt idx="2638">
                  <c:v>75</c:v>
                </c:pt>
                <c:pt idx="2639">
                  <c:v>75</c:v>
                </c:pt>
                <c:pt idx="2640">
                  <c:v>75</c:v>
                </c:pt>
                <c:pt idx="2641">
                  <c:v>75</c:v>
                </c:pt>
                <c:pt idx="2642">
                  <c:v>75</c:v>
                </c:pt>
                <c:pt idx="2643">
                  <c:v>75</c:v>
                </c:pt>
                <c:pt idx="2644">
                  <c:v>75</c:v>
                </c:pt>
                <c:pt idx="2645">
                  <c:v>75</c:v>
                </c:pt>
                <c:pt idx="2646">
                  <c:v>75</c:v>
                </c:pt>
                <c:pt idx="2647">
                  <c:v>75</c:v>
                </c:pt>
                <c:pt idx="2648">
                  <c:v>75</c:v>
                </c:pt>
                <c:pt idx="2649">
                  <c:v>75</c:v>
                </c:pt>
                <c:pt idx="2650">
                  <c:v>75</c:v>
                </c:pt>
                <c:pt idx="2651">
                  <c:v>75</c:v>
                </c:pt>
                <c:pt idx="2652">
                  <c:v>75</c:v>
                </c:pt>
                <c:pt idx="2653">
                  <c:v>75</c:v>
                </c:pt>
                <c:pt idx="2654">
                  <c:v>75</c:v>
                </c:pt>
                <c:pt idx="2655">
                  <c:v>75</c:v>
                </c:pt>
                <c:pt idx="2656">
                  <c:v>75</c:v>
                </c:pt>
                <c:pt idx="2657">
                  <c:v>75</c:v>
                </c:pt>
                <c:pt idx="2658">
                  <c:v>75</c:v>
                </c:pt>
                <c:pt idx="2659">
                  <c:v>75</c:v>
                </c:pt>
                <c:pt idx="2660">
                  <c:v>75</c:v>
                </c:pt>
                <c:pt idx="2661">
                  <c:v>75</c:v>
                </c:pt>
                <c:pt idx="2662">
                  <c:v>75</c:v>
                </c:pt>
                <c:pt idx="2663">
                  <c:v>75</c:v>
                </c:pt>
                <c:pt idx="2664">
                  <c:v>75</c:v>
                </c:pt>
                <c:pt idx="2665">
                  <c:v>75</c:v>
                </c:pt>
                <c:pt idx="2666">
                  <c:v>75</c:v>
                </c:pt>
                <c:pt idx="2667">
                  <c:v>75</c:v>
                </c:pt>
                <c:pt idx="2668">
                  <c:v>75</c:v>
                </c:pt>
                <c:pt idx="2669">
                  <c:v>75</c:v>
                </c:pt>
                <c:pt idx="2670">
                  <c:v>75</c:v>
                </c:pt>
                <c:pt idx="2671">
                  <c:v>75</c:v>
                </c:pt>
                <c:pt idx="2672">
                  <c:v>75</c:v>
                </c:pt>
                <c:pt idx="2673">
                  <c:v>75</c:v>
                </c:pt>
                <c:pt idx="2674">
                  <c:v>75</c:v>
                </c:pt>
                <c:pt idx="2675">
                  <c:v>75</c:v>
                </c:pt>
                <c:pt idx="2676">
                  <c:v>75</c:v>
                </c:pt>
                <c:pt idx="2677">
                  <c:v>75</c:v>
                </c:pt>
                <c:pt idx="2678">
                  <c:v>75</c:v>
                </c:pt>
                <c:pt idx="2679">
                  <c:v>75</c:v>
                </c:pt>
                <c:pt idx="2680">
                  <c:v>75</c:v>
                </c:pt>
                <c:pt idx="2681">
                  <c:v>75</c:v>
                </c:pt>
                <c:pt idx="2682">
                  <c:v>75</c:v>
                </c:pt>
                <c:pt idx="2683">
                  <c:v>75</c:v>
                </c:pt>
                <c:pt idx="2684">
                  <c:v>75</c:v>
                </c:pt>
                <c:pt idx="2685">
                  <c:v>75</c:v>
                </c:pt>
                <c:pt idx="2686">
                  <c:v>75</c:v>
                </c:pt>
                <c:pt idx="2687">
                  <c:v>75</c:v>
                </c:pt>
                <c:pt idx="2688">
                  <c:v>75</c:v>
                </c:pt>
                <c:pt idx="2689">
                  <c:v>75</c:v>
                </c:pt>
                <c:pt idx="2690">
                  <c:v>75</c:v>
                </c:pt>
                <c:pt idx="2691">
                  <c:v>75</c:v>
                </c:pt>
                <c:pt idx="2692">
                  <c:v>75</c:v>
                </c:pt>
                <c:pt idx="2693">
                  <c:v>75</c:v>
                </c:pt>
                <c:pt idx="2694">
                  <c:v>75</c:v>
                </c:pt>
                <c:pt idx="2695">
                  <c:v>75</c:v>
                </c:pt>
                <c:pt idx="2696">
                  <c:v>75</c:v>
                </c:pt>
                <c:pt idx="2697">
                  <c:v>75</c:v>
                </c:pt>
                <c:pt idx="2698">
                  <c:v>75</c:v>
                </c:pt>
                <c:pt idx="2699">
                  <c:v>75</c:v>
                </c:pt>
                <c:pt idx="2700">
                  <c:v>75</c:v>
                </c:pt>
                <c:pt idx="2701">
                  <c:v>75</c:v>
                </c:pt>
                <c:pt idx="2702">
                  <c:v>75</c:v>
                </c:pt>
                <c:pt idx="2703">
                  <c:v>75</c:v>
                </c:pt>
                <c:pt idx="2704">
                  <c:v>75</c:v>
                </c:pt>
                <c:pt idx="2705">
                  <c:v>75</c:v>
                </c:pt>
                <c:pt idx="2706">
                  <c:v>75</c:v>
                </c:pt>
                <c:pt idx="2707">
                  <c:v>75</c:v>
                </c:pt>
                <c:pt idx="2708">
                  <c:v>75</c:v>
                </c:pt>
                <c:pt idx="2709">
                  <c:v>75</c:v>
                </c:pt>
                <c:pt idx="2710">
                  <c:v>75</c:v>
                </c:pt>
                <c:pt idx="2711">
                  <c:v>75</c:v>
                </c:pt>
                <c:pt idx="2712">
                  <c:v>75</c:v>
                </c:pt>
                <c:pt idx="2713">
                  <c:v>75</c:v>
                </c:pt>
                <c:pt idx="2714">
                  <c:v>75</c:v>
                </c:pt>
                <c:pt idx="2715">
                  <c:v>75</c:v>
                </c:pt>
                <c:pt idx="2716">
                  <c:v>75</c:v>
                </c:pt>
                <c:pt idx="2717">
                  <c:v>75</c:v>
                </c:pt>
                <c:pt idx="2718">
                  <c:v>75</c:v>
                </c:pt>
                <c:pt idx="2719">
                  <c:v>75</c:v>
                </c:pt>
                <c:pt idx="2720">
                  <c:v>75</c:v>
                </c:pt>
                <c:pt idx="2721">
                  <c:v>75</c:v>
                </c:pt>
                <c:pt idx="2722">
                  <c:v>75</c:v>
                </c:pt>
                <c:pt idx="2723">
                  <c:v>75</c:v>
                </c:pt>
                <c:pt idx="2724">
                  <c:v>75</c:v>
                </c:pt>
                <c:pt idx="2725">
                  <c:v>75</c:v>
                </c:pt>
                <c:pt idx="2726">
                  <c:v>75</c:v>
                </c:pt>
                <c:pt idx="2727">
                  <c:v>75</c:v>
                </c:pt>
                <c:pt idx="2728">
                  <c:v>75</c:v>
                </c:pt>
                <c:pt idx="2729">
                  <c:v>75</c:v>
                </c:pt>
                <c:pt idx="2730">
                  <c:v>75</c:v>
                </c:pt>
                <c:pt idx="2731">
                  <c:v>75</c:v>
                </c:pt>
                <c:pt idx="2732">
                  <c:v>75</c:v>
                </c:pt>
                <c:pt idx="2733">
                  <c:v>75</c:v>
                </c:pt>
                <c:pt idx="2734">
                  <c:v>75</c:v>
                </c:pt>
                <c:pt idx="2735">
                  <c:v>75</c:v>
                </c:pt>
                <c:pt idx="2736">
                  <c:v>75</c:v>
                </c:pt>
                <c:pt idx="2737">
                  <c:v>75</c:v>
                </c:pt>
                <c:pt idx="2738">
                  <c:v>75</c:v>
                </c:pt>
                <c:pt idx="2739">
                  <c:v>75</c:v>
                </c:pt>
                <c:pt idx="2740">
                  <c:v>75</c:v>
                </c:pt>
                <c:pt idx="2741">
                  <c:v>75</c:v>
                </c:pt>
                <c:pt idx="2742">
                  <c:v>75</c:v>
                </c:pt>
                <c:pt idx="2743">
                  <c:v>75</c:v>
                </c:pt>
                <c:pt idx="2744">
                  <c:v>75</c:v>
                </c:pt>
                <c:pt idx="2745">
                  <c:v>75</c:v>
                </c:pt>
                <c:pt idx="2746">
                  <c:v>75</c:v>
                </c:pt>
                <c:pt idx="2747">
                  <c:v>75</c:v>
                </c:pt>
                <c:pt idx="2748">
                  <c:v>75</c:v>
                </c:pt>
                <c:pt idx="2749">
                  <c:v>75</c:v>
                </c:pt>
                <c:pt idx="2750">
                  <c:v>75</c:v>
                </c:pt>
                <c:pt idx="2751">
                  <c:v>75</c:v>
                </c:pt>
                <c:pt idx="2752">
                  <c:v>75</c:v>
                </c:pt>
                <c:pt idx="2753">
                  <c:v>75</c:v>
                </c:pt>
                <c:pt idx="2754">
                  <c:v>75</c:v>
                </c:pt>
                <c:pt idx="2755">
                  <c:v>75</c:v>
                </c:pt>
                <c:pt idx="2756">
                  <c:v>75</c:v>
                </c:pt>
                <c:pt idx="2757">
                  <c:v>75</c:v>
                </c:pt>
                <c:pt idx="2758">
                  <c:v>75</c:v>
                </c:pt>
                <c:pt idx="2759">
                  <c:v>75</c:v>
                </c:pt>
                <c:pt idx="2760">
                  <c:v>75</c:v>
                </c:pt>
                <c:pt idx="2761">
                  <c:v>75</c:v>
                </c:pt>
                <c:pt idx="2762">
                  <c:v>75</c:v>
                </c:pt>
                <c:pt idx="2763">
                  <c:v>75</c:v>
                </c:pt>
                <c:pt idx="2764">
                  <c:v>75</c:v>
                </c:pt>
                <c:pt idx="2765">
                  <c:v>75</c:v>
                </c:pt>
                <c:pt idx="2766">
                  <c:v>75</c:v>
                </c:pt>
                <c:pt idx="2767">
                  <c:v>75</c:v>
                </c:pt>
                <c:pt idx="2768">
                  <c:v>75</c:v>
                </c:pt>
                <c:pt idx="2769">
                  <c:v>75</c:v>
                </c:pt>
                <c:pt idx="2770">
                  <c:v>75</c:v>
                </c:pt>
                <c:pt idx="2771">
                  <c:v>75</c:v>
                </c:pt>
                <c:pt idx="2772">
                  <c:v>75</c:v>
                </c:pt>
                <c:pt idx="2773">
                  <c:v>75</c:v>
                </c:pt>
                <c:pt idx="2774">
                  <c:v>75</c:v>
                </c:pt>
                <c:pt idx="2775">
                  <c:v>75</c:v>
                </c:pt>
                <c:pt idx="2776">
                  <c:v>75</c:v>
                </c:pt>
                <c:pt idx="2777">
                  <c:v>75</c:v>
                </c:pt>
                <c:pt idx="2778">
                  <c:v>75</c:v>
                </c:pt>
                <c:pt idx="2779">
                  <c:v>75</c:v>
                </c:pt>
                <c:pt idx="2780">
                  <c:v>75</c:v>
                </c:pt>
                <c:pt idx="2781">
                  <c:v>75</c:v>
                </c:pt>
                <c:pt idx="2782">
                  <c:v>75</c:v>
                </c:pt>
                <c:pt idx="2783">
                  <c:v>75</c:v>
                </c:pt>
                <c:pt idx="2784">
                  <c:v>75</c:v>
                </c:pt>
                <c:pt idx="2785">
                  <c:v>75</c:v>
                </c:pt>
                <c:pt idx="2786">
                  <c:v>75</c:v>
                </c:pt>
                <c:pt idx="2787">
                  <c:v>75</c:v>
                </c:pt>
                <c:pt idx="2788">
                  <c:v>75</c:v>
                </c:pt>
                <c:pt idx="2789">
                  <c:v>75</c:v>
                </c:pt>
                <c:pt idx="2790">
                  <c:v>75</c:v>
                </c:pt>
                <c:pt idx="2791">
                  <c:v>75</c:v>
                </c:pt>
                <c:pt idx="2792">
                  <c:v>75</c:v>
                </c:pt>
                <c:pt idx="2793">
                  <c:v>75</c:v>
                </c:pt>
                <c:pt idx="2794">
                  <c:v>75</c:v>
                </c:pt>
                <c:pt idx="2795">
                  <c:v>75</c:v>
                </c:pt>
                <c:pt idx="2796">
                  <c:v>75</c:v>
                </c:pt>
                <c:pt idx="2797">
                  <c:v>75</c:v>
                </c:pt>
                <c:pt idx="2798">
                  <c:v>75</c:v>
                </c:pt>
                <c:pt idx="2799">
                  <c:v>75</c:v>
                </c:pt>
                <c:pt idx="2800">
                  <c:v>75</c:v>
                </c:pt>
                <c:pt idx="2801">
                  <c:v>75</c:v>
                </c:pt>
                <c:pt idx="2802">
                  <c:v>75</c:v>
                </c:pt>
                <c:pt idx="2803">
                  <c:v>75</c:v>
                </c:pt>
                <c:pt idx="2804">
                  <c:v>75</c:v>
                </c:pt>
                <c:pt idx="2805">
                  <c:v>75</c:v>
                </c:pt>
                <c:pt idx="2806">
                  <c:v>75</c:v>
                </c:pt>
                <c:pt idx="2807">
                  <c:v>50</c:v>
                </c:pt>
                <c:pt idx="2808">
                  <c:v>50</c:v>
                </c:pt>
                <c:pt idx="2809">
                  <c:v>50</c:v>
                </c:pt>
                <c:pt idx="2810">
                  <c:v>50</c:v>
                </c:pt>
                <c:pt idx="2811">
                  <c:v>50</c:v>
                </c:pt>
                <c:pt idx="2812">
                  <c:v>50</c:v>
                </c:pt>
                <c:pt idx="2813">
                  <c:v>50</c:v>
                </c:pt>
                <c:pt idx="2814">
                  <c:v>50</c:v>
                </c:pt>
                <c:pt idx="2815">
                  <c:v>50</c:v>
                </c:pt>
                <c:pt idx="2816">
                  <c:v>50</c:v>
                </c:pt>
                <c:pt idx="2817">
                  <c:v>50</c:v>
                </c:pt>
                <c:pt idx="2818">
                  <c:v>50</c:v>
                </c:pt>
                <c:pt idx="2819">
                  <c:v>50</c:v>
                </c:pt>
                <c:pt idx="2820">
                  <c:v>50</c:v>
                </c:pt>
                <c:pt idx="2821">
                  <c:v>50</c:v>
                </c:pt>
                <c:pt idx="2822">
                  <c:v>50</c:v>
                </c:pt>
                <c:pt idx="2823">
                  <c:v>50</c:v>
                </c:pt>
                <c:pt idx="2824">
                  <c:v>50</c:v>
                </c:pt>
                <c:pt idx="2825">
                  <c:v>50</c:v>
                </c:pt>
                <c:pt idx="2826">
                  <c:v>50</c:v>
                </c:pt>
                <c:pt idx="2827">
                  <c:v>50</c:v>
                </c:pt>
                <c:pt idx="2828">
                  <c:v>50</c:v>
                </c:pt>
                <c:pt idx="2829">
                  <c:v>50</c:v>
                </c:pt>
                <c:pt idx="2830">
                  <c:v>50</c:v>
                </c:pt>
                <c:pt idx="2831">
                  <c:v>50</c:v>
                </c:pt>
                <c:pt idx="2832">
                  <c:v>50</c:v>
                </c:pt>
                <c:pt idx="2833">
                  <c:v>50</c:v>
                </c:pt>
                <c:pt idx="2834">
                  <c:v>50</c:v>
                </c:pt>
                <c:pt idx="2835">
                  <c:v>50</c:v>
                </c:pt>
                <c:pt idx="2836">
                  <c:v>50</c:v>
                </c:pt>
                <c:pt idx="2837">
                  <c:v>50</c:v>
                </c:pt>
                <c:pt idx="2838">
                  <c:v>50</c:v>
                </c:pt>
                <c:pt idx="2839">
                  <c:v>50</c:v>
                </c:pt>
                <c:pt idx="2840">
                  <c:v>50</c:v>
                </c:pt>
                <c:pt idx="2841">
                  <c:v>50</c:v>
                </c:pt>
                <c:pt idx="2842">
                  <c:v>50</c:v>
                </c:pt>
                <c:pt idx="2843">
                  <c:v>50</c:v>
                </c:pt>
                <c:pt idx="2844">
                  <c:v>50</c:v>
                </c:pt>
                <c:pt idx="2845">
                  <c:v>50</c:v>
                </c:pt>
                <c:pt idx="2846">
                  <c:v>50</c:v>
                </c:pt>
                <c:pt idx="2847">
                  <c:v>50</c:v>
                </c:pt>
                <c:pt idx="2848">
                  <c:v>50</c:v>
                </c:pt>
                <c:pt idx="2849">
                  <c:v>50</c:v>
                </c:pt>
                <c:pt idx="2850">
                  <c:v>50</c:v>
                </c:pt>
                <c:pt idx="2851">
                  <c:v>50</c:v>
                </c:pt>
                <c:pt idx="2852">
                  <c:v>50</c:v>
                </c:pt>
                <c:pt idx="2853">
                  <c:v>50</c:v>
                </c:pt>
                <c:pt idx="2854">
                  <c:v>50</c:v>
                </c:pt>
                <c:pt idx="2855">
                  <c:v>50</c:v>
                </c:pt>
                <c:pt idx="2856">
                  <c:v>50</c:v>
                </c:pt>
                <c:pt idx="2857">
                  <c:v>50</c:v>
                </c:pt>
                <c:pt idx="2858">
                  <c:v>50</c:v>
                </c:pt>
                <c:pt idx="2859">
                  <c:v>50</c:v>
                </c:pt>
                <c:pt idx="2860">
                  <c:v>50</c:v>
                </c:pt>
                <c:pt idx="2861">
                  <c:v>50</c:v>
                </c:pt>
                <c:pt idx="2862">
                  <c:v>50</c:v>
                </c:pt>
                <c:pt idx="2863">
                  <c:v>50</c:v>
                </c:pt>
                <c:pt idx="2864">
                  <c:v>50</c:v>
                </c:pt>
                <c:pt idx="2865">
                  <c:v>50</c:v>
                </c:pt>
                <c:pt idx="2866">
                  <c:v>50</c:v>
                </c:pt>
                <c:pt idx="2867">
                  <c:v>50</c:v>
                </c:pt>
                <c:pt idx="2868">
                  <c:v>50</c:v>
                </c:pt>
                <c:pt idx="2869">
                  <c:v>50</c:v>
                </c:pt>
                <c:pt idx="2870">
                  <c:v>50</c:v>
                </c:pt>
                <c:pt idx="2871">
                  <c:v>50</c:v>
                </c:pt>
                <c:pt idx="2872">
                  <c:v>50</c:v>
                </c:pt>
                <c:pt idx="2873">
                  <c:v>50</c:v>
                </c:pt>
                <c:pt idx="2874">
                  <c:v>50</c:v>
                </c:pt>
                <c:pt idx="2875">
                  <c:v>50</c:v>
                </c:pt>
                <c:pt idx="2876">
                  <c:v>50</c:v>
                </c:pt>
                <c:pt idx="2877">
                  <c:v>50</c:v>
                </c:pt>
                <c:pt idx="2878">
                  <c:v>50</c:v>
                </c:pt>
                <c:pt idx="2879">
                  <c:v>50</c:v>
                </c:pt>
                <c:pt idx="2880">
                  <c:v>50</c:v>
                </c:pt>
                <c:pt idx="2881">
                  <c:v>50</c:v>
                </c:pt>
                <c:pt idx="2882">
                  <c:v>50</c:v>
                </c:pt>
                <c:pt idx="2883">
                  <c:v>50</c:v>
                </c:pt>
                <c:pt idx="2884">
                  <c:v>50</c:v>
                </c:pt>
                <c:pt idx="2885">
                  <c:v>50</c:v>
                </c:pt>
                <c:pt idx="2886">
                  <c:v>50</c:v>
                </c:pt>
                <c:pt idx="2887">
                  <c:v>50</c:v>
                </c:pt>
                <c:pt idx="2888">
                  <c:v>50</c:v>
                </c:pt>
                <c:pt idx="2889">
                  <c:v>50</c:v>
                </c:pt>
                <c:pt idx="2890">
                  <c:v>50</c:v>
                </c:pt>
                <c:pt idx="2891">
                  <c:v>50</c:v>
                </c:pt>
                <c:pt idx="2892">
                  <c:v>50</c:v>
                </c:pt>
                <c:pt idx="2893">
                  <c:v>50</c:v>
                </c:pt>
                <c:pt idx="2894">
                  <c:v>50</c:v>
                </c:pt>
                <c:pt idx="2895">
                  <c:v>50</c:v>
                </c:pt>
                <c:pt idx="2896">
                  <c:v>50</c:v>
                </c:pt>
                <c:pt idx="2897">
                  <c:v>50</c:v>
                </c:pt>
                <c:pt idx="2898">
                  <c:v>50</c:v>
                </c:pt>
                <c:pt idx="2899">
                  <c:v>50</c:v>
                </c:pt>
                <c:pt idx="2900">
                  <c:v>50</c:v>
                </c:pt>
                <c:pt idx="2901">
                  <c:v>50</c:v>
                </c:pt>
                <c:pt idx="2902">
                  <c:v>50</c:v>
                </c:pt>
                <c:pt idx="2903">
                  <c:v>50</c:v>
                </c:pt>
                <c:pt idx="2904">
                  <c:v>50</c:v>
                </c:pt>
                <c:pt idx="2905">
                  <c:v>50</c:v>
                </c:pt>
                <c:pt idx="2906">
                  <c:v>50</c:v>
                </c:pt>
                <c:pt idx="2907">
                  <c:v>50</c:v>
                </c:pt>
                <c:pt idx="2908">
                  <c:v>50</c:v>
                </c:pt>
                <c:pt idx="2909">
                  <c:v>50</c:v>
                </c:pt>
                <c:pt idx="2910">
                  <c:v>50</c:v>
                </c:pt>
                <c:pt idx="2911">
                  <c:v>50</c:v>
                </c:pt>
                <c:pt idx="2912">
                  <c:v>50</c:v>
                </c:pt>
                <c:pt idx="2913">
                  <c:v>50</c:v>
                </c:pt>
                <c:pt idx="2914">
                  <c:v>50</c:v>
                </c:pt>
                <c:pt idx="2915">
                  <c:v>50</c:v>
                </c:pt>
                <c:pt idx="2916">
                  <c:v>50</c:v>
                </c:pt>
                <c:pt idx="2917">
                  <c:v>50</c:v>
                </c:pt>
                <c:pt idx="2918">
                  <c:v>50</c:v>
                </c:pt>
                <c:pt idx="2919">
                  <c:v>50</c:v>
                </c:pt>
                <c:pt idx="2920">
                  <c:v>50</c:v>
                </c:pt>
                <c:pt idx="2921">
                  <c:v>50</c:v>
                </c:pt>
                <c:pt idx="2922">
                  <c:v>50</c:v>
                </c:pt>
                <c:pt idx="2923">
                  <c:v>50</c:v>
                </c:pt>
                <c:pt idx="2924">
                  <c:v>50</c:v>
                </c:pt>
                <c:pt idx="2925">
                  <c:v>50</c:v>
                </c:pt>
                <c:pt idx="2926">
                  <c:v>50</c:v>
                </c:pt>
                <c:pt idx="2927">
                  <c:v>50</c:v>
                </c:pt>
                <c:pt idx="2928">
                  <c:v>50</c:v>
                </c:pt>
                <c:pt idx="2929">
                  <c:v>50</c:v>
                </c:pt>
                <c:pt idx="2930">
                  <c:v>50</c:v>
                </c:pt>
                <c:pt idx="2931">
                  <c:v>50</c:v>
                </c:pt>
                <c:pt idx="2932">
                  <c:v>50</c:v>
                </c:pt>
                <c:pt idx="2933">
                  <c:v>50</c:v>
                </c:pt>
                <c:pt idx="2934">
                  <c:v>50</c:v>
                </c:pt>
                <c:pt idx="2935">
                  <c:v>50</c:v>
                </c:pt>
                <c:pt idx="2936">
                  <c:v>50</c:v>
                </c:pt>
                <c:pt idx="2937">
                  <c:v>50</c:v>
                </c:pt>
                <c:pt idx="2938">
                  <c:v>50</c:v>
                </c:pt>
                <c:pt idx="2939">
                  <c:v>50</c:v>
                </c:pt>
                <c:pt idx="2940">
                  <c:v>50</c:v>
                </c:pt>
                <c:pt idx="2941">
                  <c:v>50</c:v>
                </c:pt>
                <c:pt idx="2942">
                  <c:v>50</c:v>
                </c:pt>
                <c:pt idx="2943">
                  <c:v>50</c:v>
                </c:pt>
                <c:pt idx="2944">
                  <c:v>50</c:v>
                </c:pt>
                <c:pt idx="2945">
                  <c:v>50</c:v>
                </c:pt>
                <c:pt idx="2946">
                  <c:v>50</c:v>
                </c:pt>
                <c:pt idx="2947">
                  <c:v>50</c:v>
                </c:pt>
                <c:pt idx="2948">
                  <c:v>50</c:v>
                </c:pt>
                <c:pt idx="2949">
                  <c:v>50</c:v>
                </c:pt>
                <c:pt idx="2950">
                  <c:v>50</c:v>
                </c:pt>
                <c:pt idx="2951">
                  <c:v>50</c:v>
                </c:pt>
                <c:pt idx="2952">
                  <c:v>50</c:v>
                </c:pt>
                <c:pt idx="2953">
                  <c:v>50</c:v>
                </c:pt>
                <c:pt idx="2954">
                  <c:v>50</c:v>
                </c:pt>
                <c:pt idx="2955">
                  <c:v>50</c:v>
                </c:pt>
                <c:pt idx="2956">
                  <c:v>50</c:v>
                </c:pt>
                <c:pt idx="2957">
                  <c:v>50</c:v>
                </c:pt>
                <c:pt idx="2958">
                  <c:v>50</c:v>
                </c:pt>
                <c:pt idx="2959">
                  <c:v>50</c:v>
                </c:pt>
                <c:pt idx="2960">
                  <c:v>50</c:v>
                </c:pt>
                <c:pt idx="2961">
                  <c:v>50</c:v>
                </c:pt>
                <c:pt idx="2962">
                  <c:v>50</c:v>
                </c:pt>
                <c:pt idx="2963">
                  <c:v>50</c:v>
                </c:pt>
                <c:pt idx="2964">
                  <c:v>50</c:v>
                </c:pt>
                <c:pt idx="2965">
                  <c:v>50</c:v>
                </c:pt>
                <c:pt idx="2966">
                  <c:v>50</c:v>
                </c:pt>
                <c:pt idx="2967">
                  <c:v>50</c:v>
                </c:pt>
                <c:pt idx="2968">
                  <c:v>50</c:v>
                </c:pt>
                <c:pt idx="2969">
                  <c:v>50</c:v>
                </c:pt>
                <c:pt idx="2970">
                  <c:v>50</c:v>
                </c:pt>
                <c:pt idx="2971">
                  <c:v>50</c:v>
                </c:pt>
                <c:pt idx="2972">
                  <c:v>50</c:v>
                </c:pt>
                <c:pt idx="2973">
                  <c:v>50</c:v>
                </c:pt>
                <c:pt idx="2974">
                  <c:v>50</c:v>
                </c:pt>
                <c:pt idx="2975">
                  <c:v>50</c:v>
                </c:pt>
                <c:pt idx="2976">
                  <c:v>50</c:v>
                </c:pt>
                <c:pt idx="2977">
                  <c:v>50</c:v>
                </c:pt>
                <c:pt idx="2978">
                  <c:v>50</c:v>
                </c:pt>
                <c:pt idx="2979">
                  <c:v>50</c:v>
                </c:pt>
                <c:pt idx="2980">
                  <c:v>25</c:v>
                </c:pt>
                <c:pt idx="2981">
                  <c:v>25</c:v>
                </c:pt>
                <c:pt idx="2982">
                  <c:v>25</c:v>
                </c:pt>
                <c:pt idx="2983">
                  <c:v>25</c:v>
                </c:pt>
                <c:pt idx="2984">
                  <c:v>25</c:v>
                </c:pt>
                <c:pt idx="2985">
                  <c:v>25</c:v>
                </c:pt>
                <c:pt idx="2986">
                  <c:v>25</c:v>
                </c:pt>
                <c:pt idx="2987">
                  <c:v>25</c:v>
                </c:pt>
                <c:pt idx="2988">
                  <c:v>25</c:v>
                </c:pt>
                <c:pt idx="2989">
                  <c:v>25</c:v>
                </c:pt>
                <c:pt idx="2990">
                  <c:v>25</c:v>
                </c:pt>
                <c:pt idx="2991">
                  <c:v>25</c:v>
                </c:pt>
                <c:pt idx="2992">
                  <c:v>25</c:v>
                </c:pt>
                <c:pt idx="2993">
                  <c:v>25</c:v>
                </c:pt>
                <c:pt idx="2994">
                  <c:v>25</c:v>
                </c:pt>
                <c:pt idx="2995">
                  <c:v>25</c:v>
                </c:pt>
                <c:pt idx="2996">
                  <c:v>25</c:v>
                </c:pt>
                <c:pt idx="2997">
                  <c:v>25</c:v>
                </c:pt>
                <c:pt idx="2998">
                  <c:v>25</c:v>
                </c:pt>
                <c:pt idx="2999">
                  <c:v>25</c:v>
                </c:pt>
                <c:pt idx="3000">
                  <c:v>25</c:v>
                </c:pt>
                <c:pt idx="3001">
                  <c:v>25</c:v>
                </c:pt>
                <c:pt idx="3002">
                  <c:v>25</c:v>
                </c:pt>
                <c:pt idx="3003">
                  <c:v>25</c:v>
                </c:pt>
                <c:pt idx="3004">
                  <c:v>25</c:v>
                </c:pt>
                <c:pt idx="3005">
                  <c:v>25</c:v>
                </c:pt>
                <c:pt idx="3006">
                  <c:v>25</c:v>
                </c:pt>
                <c:pt idx="3007">
                  <c:v>25</c:v>
                </c:pt>
                <c:pt idx="3008">
                  <c:v>25</c:v>
                </c:pt>
                <c:pt idx="3009">
                  <c:v>25</c:v>
                </c:pt>
                <c:pt idx="3010">
                  <c:v>25</c:v>
                </c:pt>
                <c:pt idx="3011">
                  <c:v>25</c:v>
                </c:pt>
                <c:pt idx="3012">
                  <c:v>25</c:v>
                </c:pt>
                <c:pt idx="3013">
                  <c:v>25</c:v>
                </c:pt>
                <c:pt idx="3014">
                  <c:v>25</c:v>
                </c:pt>
                <c:pt idx="3015">
                  <c:v>25</c:v>
                </c:pt>
                <c:pt idx="3016">
                  <c:v>25</c:v>
                </c:pt>
                <c:pt idx="3017">
                  <c:v>25</c:v>
                </c:pt>
                <c:pt idx="3018">
                  <c:v>25</c:v>
                </c:pt>
                <c:pt idx="3019">
                  <c:v>25</c:v>
                </c:pt>
                <c:pt idx="3020">
                  <c:v>25</c:v>
                </c:pt>
                <c:pt idx="3021">
                  <c:v>25</c:v>
                </c:pt>
                <c:pt idx="3022">
                  <c:v>25</c:v>
                </c:pt>
                <c:pt idx="3023">
                  <c:v>25</c:v>
                </c:pt>
                <c:pt idx="3024">
                  <c:v>25</c:v>
                </c:pt>
                <c:pt idx="3025">
                  <c:v>25</c:v>
                </c:pt>
                <c:pt idx="3026">
                  <c:v>25</c:v>
                </c:pt>
                <c:pt idx="3027">
                  <c:v>25</c:v>
                </c:pt>
                <c:pt idx="3028">
                  <c:v>25</c:v>
                </c:pt>
                <c:pt idx="3029">
                  <c:v>25</c:v>
                </c:pt>
                <c:pt idx="3030">
                  <c:v>25</c:v>
                </c:pt>
                <c:pt idx="3031">
                  <c:v>25</c:v>
                </c:pt>
                <c:pt idx="3032">
                  <c:v>25</c:v>
                </c:pt>
                <c:pt idx="3033">
                  <c:v>25</c:v>
                </c:pt>
                <c:pt idx="3034">
                  <c:v>25</c:v>
                </c:pt>
                <c:pt idx="3035">
                  <c:v>25</c:v>
                </c:pt>
                <c:pt idx="3036">
                  <c:v>25</c:v>
                </c:pt>
                <c:pt idx="3037">
                  <c:v>25</c:v>
                </c:pt>
                <c:pt idx="3038">
                  <c:v>25</c:v>
                </c:pt>
                <c:pt idx="3039">
                  <c:v>25</c:v>
                </c:pt>
                <c:pt idx="3040">
                  <c:v>25</c:v>
                </c:pt>
                <c:pt idx="3041">
                  <c:v>25</c:v>
                </c:pt>
                <c:pt idx="3042">
                  <c:v>25</c:v>
                </c:pt>
                <c:pt idx="3043">
                  <c:v>25</c:v>
                </c:pt>
                <c:pt idx="3044">
                  <c:v>25</c:v>
                </c:pt>
                <c:pt idx="3045">
                  <c:v>25</c:v>
                </c:pt>
                <c:pt idx="3046">
                  <c:v>25</c:v>
                </c:pt>
                <c:pt idx="3047">
                  <c:v>25</c:v>
                </c:pt>
                <c:pt idx="3048">
                  <c:v>25</c:v>
                </c:pt>
                <c:pt idx="3049">
                  <c:v>25</c:v>
                </c:pt>
                <c:pt idx="3050">
                  <c:v>25</c:v>
                </c:pt>
                <c:pt idx="3051">
                  <c:v>25</c:v>
                </c:pt>
                <c:pt idx="3052">
                  <c:v>25</c:v>
                </c:pt>
                <c:pt idx="3053">
                  <c:v>25</c:v>
                </c:pt>
                <c:pt idx="3054">
                  <c:v>25</c:v>
                </c:pt>
                <c:pt idx="3055">
                  <c:v>25</c:v>
                </c:pt>
                <c:pt idx="3056">
                  <c:v>25</c:v>
                </c:pt>
                <c:pt idx="3057">
                  <c:v>25</c:v>
                </c:pt>
                <c:pt idx="3058">
                  <c:v>25</c:v>
                </c:pt>
                <c:pt idx="3059">
                  <c:v>25</c:v>
                </c:pt>
                <c:pt idx="3060">
                  <c:v>25</c:v>
                </c:pt>
                <c:pt idx="3061">
                  <c:v>25</c:v>
                </c:pt>
                <c:pt idx="3062">
                  <c:v>25</c:v>
                </c:pt>
                <c:pt idx="3063">
                  <c:v>25</c:v>
                </c:pt>
                <c:pt idx="3064">
                  <c:v>25</c:v>
                </c:pt>
                <c:pt idx="3065">
                  <c:v>25</c:v>
                </c:pt>
                <c:pt idx="3066">
                  <c:v>25</c:v>
                </c:pt>
                <c:pt idx="3067">
                  <c:v>25</c:v>
                </c:pt>
                <c:pt idx="3068">
                  <c:v>25</c:v>
                </c:pt>
                <c:pt idx="3069">
                  <c:v>25</c:v>
                </c:pt>
                <c:pt idx="3070">
                  <c:v>25</c:v>
                </c:pt>
                <c:pt idx="3071">
                  <c:v>25</c:v>
                </c:pt>
                <c:pt idx="3072">
                  <c:v>25</c:v>
                </c:pt>
                <c:pt idx="3073">
                  <c:v>25</c:v>
                </c:pt>
                <c:pt idx="3074">
                  <c:v>25</c:v>
                </c:pt>
                <c:pt idx="3075">
                  <c:v>25</c:v>
                </c:pt>
                <c:pt idx="3076">
                  <c:v>25</c:v>
                </c:pt>
                <c:pt idx="3077">
                  <c:v>25</c:v>
                </c:pt>
                <c:pt idx="3078">
                  <c:v>25</c:v>
                </c:pt>
                <c:pt idx="3079">
                  <c:v>25</c:v>
                </c:pt>
                <c:pt idx="3080">
                  <c:v>25</c:v>
                </c:pt>
                <c:pt idx="3081">
                  <c:v>25</c:v>
                </c:pt>
                <c:pt idx="3082">
                  <c:v>25</c:v>
                </c:pt>
                <c:pt idx="3083">
                  <c:v>25</c:v>
                </c:pt>
                <c:pt idx="3084">
                  <c:v>25</c:v>
                </c:pt>
                <c:pt idx="3085">
                  <c:v>25</c:v>
                </c:pt>
                <c:pt idx="3086">
                  <c:v>25</c:v>
                </c:pt>
                <c:pt idx="3087">
                  <c:v>25</c:v>
                </c:pt>
                <c:pt idx="3088">
                  <c:v>25</c:v>
                </c:pt>
                <c:pt idx="3089">
                  <c:v>25</c:v>
                </c:pt>
                <c:pt idx="3090">
                  <c:v>25</c:v>
                </c:pt>
                <c:pt idx="3091">
                  <c:v>25</c:v>
                </c:pt>
                <c:pt idx="3092">
                  <c:v>25</c:v>
                </c:pt>
                <c:pt idx="3093">
                  <c:v>25</c:v>
                </c:pt>
                <c:pt idx="3094">
                  <c:v>25</c:v>
                </c:pt>
                <c:pt idx="3095">
                  <c:v>25</c:v>
                </c:pt>
                <c:pt idx="3096">
                  <c:v>25</c:v>
                </c:pt>
                <c:pt idx="3097">
                  <c:v>25</c:v>
                </c:pt>
                <c:pt idx="3098">
                  <c:v>25</c:v>
                </c:pt>
                <c:pt idx="3099">
                  <c:v>25</c:v>
                </c:pt>
                <c:pt idx="3100">
                  <c:v>25</c:v>
                </c:pt>
                <c:pt idx="3101">
                  <c:v>25</c:v>
                </c:pt>
                <c:pt idx="3102">
                  <c:v>25</c:v>
                </c:pt>
                <c:pt idx="3103">
                  <c:v>25</c:v>
                </c:pt>
                <c:pt idx="3104">
                  <c:v>25</c:v>
                </c:pt>
                <c:pt idx="3105">
                  <c:v>25</c:v>
                </c:pt>
                <c:pt idx="3106">
                  <c:v>25</c:v>
                </c:pt>
                <c:pt idx="3107">
                  <c:v>25</c:v>
                </c:pt>
                <c:pt idx="3108">
                  <c:v>25</c:v>
                </c:pt>
                <c:pt idx="3109">
                  <c:v>25</c:v>
                </c:pt>
                <c:pt idx="3110">
                  <c:v>25</c:v>
                </c:pt>
                <c:pt idx="3111">
                  <c:v>25</c:v>
                </c:pt>
                <c:pt idx="3112">
                  <c:v>25</c:v>
                </c:pt>
                <c:pt idx="3113">
                  <c:v>25</c:v>
                </c:pt>
                <c:pt idx="3114">
                  <c:v>25</c:v>
                </c:pt>
                <c:pt idx="3115">
                  <c:v>25</c:v>
                </c:pt>
                <c:pt idx="3116">
                  <c:v>25</c:v>
                </c:pt>
                <c:pt idx="3117">
                  <c:v>25</c:v>
                </c:pt>
                <c:pt idx="3118">
                  <c:v>25</c:v>
                </c:pt>
                <c:pt idx="3119">
                  <c:v>25</c:v>
                </c:pt>
                <c:pt idx="3120">
                  <c:v>25</c:v>
                </c:pt>
                <c:pt idx="3121">
                  <c:v>25</c:v>
                </c:pt>
                <c:pt idx="3122">
                  <c:v>25</c:v>
                </c:pt>
                <c:pt idx="3123">
                  <c:v>25</c:v>
                </c:pt>
                <c:pt idx="3124">
                  <c:v>25</c:v>
                </c:pt>
                <c:pt idx="3125">
                  <c:v>25</c:v>
                </c:pt>
                <c:pt idx="3126">
                  <c:v>25</c:v>
                </c:pt>
                <c:pt idx="3127">
                  <c:v>25</c:v>
                </c:pt>
                <c:pt idx="3128">
                  <c:v>25</c:v>
                </c:pt>
                <c:pt idx="3129">
                  <c:v>25</c:v>
                </c:pt>
                <c:pt idx="3130">
                  <c:v>25</c:v>
                </c:pt>
                <c:pt idx="3131">
                  <c:v>25</c:v>
                </c:pt>
                <c:pt idx="3132">
                  <c:v>25</c:v>
                </c:pt>
                <c:pt idx="3133">
                  <c:v>25</c:v>
                </c:pt>
                <c:pt idx="3134">
                  <c:v>25</c:v>
                </c:pt>
                <c:pt idx="3135">
                  <c:v>25</c:v>
                </c:pt>
                <c:pt idx="3136">
                  <c:v>25</c:v>
                </c:pt>
                <c:pt idx="3137">
                  <c:v>25</c:v>
                </c:pt>
                <c:pt idx="3138">
                  <c:v>25</c:v>
                </c:pt>
                <c:pt idx="3139">
                  <c:v>25</c:v>
                </c:pt>
                <c:pt idx="3140">
                  <c:v>25</c:v>
                </c:pt>
                <c:pt idx="3141">
                  <c:v>25</c:v>
                </c:pt>
                <c:pt idx="3142">
                  <c:v>25</c:v>
                </c:pt>
                <c:pt idx="3143">
                  <c:v>25</c:v>
                </c:pt>
                <c:pt idx="3144">
                  <c:v>25</c:v>
                </c:pt>
                <c:pt idx="3145">
                  <c:v>25</c:v>
                </c:pt>
                <c:pt idx="3146">
                  <c:v>25</c:v>
                </c:pt>
                <c:pt idx="3147">
                  <c:v>25</c:v>
                </c:pt>
                <c:pt idx="3148">
                  <c:v>25</c:v>
                </c:pt>
                <c:pt idx="3149">
                  <c:v>25</c:v>
                </c:pt>
                <c:pt idx="3150">
                  <c:v>25</c:v>
                </c:pt>
                <c:pt idx="3151">
                  <c:v>25</c:v>
                </c:pt>
                <c:pt idx="3152">
                  <c:v>25</c:v>
                </c:pt>
                <c:pt idx="3153">
                  <c:v>25</c:v>
                </c:pt>
                <c:pt idx="3154">
                  <c:v>25</c:v>
                </c:pt>
                <c:pt idx="3155">
                  <c:v>25</c:v>
                </c:pt>
                <c:pt idx="3156">
                  <c:v>25</c:v>
                </c:pt>
                <c:pt idx="3157">
                  <c:v>25</c:v>
                </c:pt>
                <c:pt idx="3158">
                  <c:v>25</c:v>
                </c:pt>
                <c:pt idx="3159">
                  <c:v>25</c:v>
                </c:pt>
                <c:pt idx="3160">
                  <c:v>25</c:v>
                </c:pt>
                <c:pt idx="3161">
                  <c:v>25</c:v>
                </c:pt>
                <c:pt idx="3162">
                  <c:v>25</c:v>
                </c:pt>
                <c:pt idx="3163">
                  <c:v>25</c:v>
                </c:pt>
                <c:pt idx="3164">
                  <c:v>25</c:v>
                </c:pt>
                <c:pt idx="3165">
                  <c:v>25</c:v>
                </c:pt>
                <c:pt idx="3166">
                  <c:v>25</c:v>
                </c:pt>
                <c:pt idx="3167">
                  <c:v>25</c:v>
                </c:pt>
                <c:pt idx="3168">
                  <c:v>25</c:v>
                </c:pt>
                <c:pt idx="3169">
                  <c:v>25</c:v>
                </c:pt>
                <c:pt idx="3170">
                  <c:v>25</c:v>
                </c:pt>
                <c:pt idx="3171">
                  <c:v>25</c:v>
                </c:pt>
                <c:pt idx="3172">
                  <c:v>25</c:v>
                </c:pt>
                <c:pt idx="3173">
                  <c:v>25</c:v>
                </c:pt>
                <c:pt idx="3174">
                  <c:v>25</c:v>
                </c:pt>
                <c:pt idx="3175">
                  <c:v>25</c:v>
                </c:pt>
                <c:pt idx="3176">
                  <c:v>25</c:v>
                </c:pt>
                <c:pt idx="3177">
                  <c:v>25</c:v>
                </c:pt>
                <c:pt idx="3178">
                  <c:v>25</c:v>
                </c:pt>
                <c:pt idx="3179">
                  <c:v>25</c:v>
                </c:pt>
                <c:pt idx="3180">
                  <c:v>25</c:v>
                </c:pt>
                <c:pt idx="3181">
                  <c:v>25</c:v>
                </c:pt>
                <c:pt idx="3182">
                  <c:v>25</c:v>
                </c:pt>
                <c:pt idx="3183">
                  <c:v>25</c:v>
                </c:pt>
                <c:pt idx="3184">
                  <c:v>25</c:v>
                </c:pt>
                <c:pt idx="3185">
                  <c:v>25</c:v>
                </c:pt>
                <c:pt idx="3186">
                  <c:v>25</c:v>
                </c:pt>
                <c:pt idx="3187">
                  <c:v>25</c:v>
                </c:pt>
                <c:pt idx="3188">
                  <c:v>25</c:v>
                </c:pt>
                <c:pt idx="3189">
                  <c:v>25</c:v>
                </c:pt>
                <c:pt idx="3190">
                  <c:v>25</c:v>
                </c:pt>
                <c:pt idx="3191">
                  <c:v>25</c:v>
                </c:pt>
                <c:pt idx="3192">
                  <c:v>25</c:v>
                </c:pt>
                <c:pt idx="3193">
                  <c:v>25</c:v>
                </c:pt>
                <c:pt idx="3194">
                  <c:v>25</c:v>
                </c:pt>
                <c:pt idx="3195">
                  <c:v>25</c:v>
                </c:pt>
                <c:pt idx="3196">
                  <c:v>25</c:v>
                </c:pt>
                <c:pt idx="3197">
                  <c:v>25</c:v>
                </c:pt>
                <c:pt idx="3198">
                  <c:v>25</c:v>
                </c:pt>
                <c:pt idx="3199">
                  <c:v>25</c:v>
                </c:pt>
                <c:pt idx="3200">
                  <c:v>25</c:v>
                </c:pt>
                <c:pt idx="3201">
                  <c:v>25</c:v>
                </c:pt>
                <c:pt idx="3202">
                  <c:v>25</c:v>
                </c:pt>
                <c:pt idx="3203">
                  <c:v>25</c:v>
                </c:pt>
                <c:pt idx="3204">
                  <c:v>25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1C0-458F-9F88-0D29A4391033}"/>
            </c:ext>
          </c:extLst>
        </c:ser>
        <c:ser>
          <c:idx val="1"/>
          <c:order val="1"/>
          <c:tx>
            <c:v>Measured Position (µm)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[Data_500N.xlsx]sheet1!$A$2:$A$3296</c:f>
              <c:numCache>
                <c:formatCode>General</c:formatCode>
                <c:ptCount val="3295"/>
                <c:pt idx="0">
                  <c:v>3.35</c:v>
                </c:pt>
                <c:pt idx="1">
                  <c:v>3.4</c:v>
                </c:pt>
                <c:pt idx="2">
                  <c:v>3.45</c:v>
                </c:pt>
                <c:pt idx="3">
                  <c:v>3.5</c:v>
                </c:pt>
                <c:pt idx="4">
                  <c:v>3.55</c:v>
                </c:pt>
                <c:pt idx="5">
                  <c:v>3.6</c:v>
                </c:pt>
                <c:pt idx="6">
                  <c:v>3.65</c:v>
                </c:pt>
                <c:pt idx="7">
                  <c:v>3.9</c:v>
                </c:pt>
                <c:pt idx="8">
                  <c:v>4.1500000000000004</c:v>
                </c:pt>
                <c:pt idx="9">
                  <c:v>4.8499999999999996</c:v>
                </c:pt>
                <c:pt idx="10">
                  <c:v>5.0999999999999996</c:v>
                </c:pt>
                <c:pt idx="11">
                  <c:v>5.25</c:v>
                </c:pt>
                <c:pt idx="12">
                  <c:v>5.55</c:v>
                </c:pt>
                <c:pt idx="13">
                  <c:v>5.75</c:v>
                </c:pt>
                <c:pt idx="14">
                  <c:v>6.55</c:v>
                </c:pt>
                <c:pt idx="15">
                  <c:v>6.85</c:v>
                </c:pt>
                <c:pt idx="16">
                  <c:v>8.1999999999999993</c:v>
                </c:pt>
                <c:pt idx="17">
                  <c:v>9.0500000000000007</c:v>
                </c:pt>
                <c:pt idx="18">
                  <c:v>10.35</c:v>
                </c:pt>
                <c:pt idx="19">
                  <c:v>11.25</c:v>
                </c:pt>
                <c:pt idx="20">
                  <c:v>12.6</c:v>
                </c:pt>
                <c:pt idx="21">
                  <c:v>13.25</c:v>
                </c:pt>
                <c:pt idx="22">
                  <c:v>14.1</c:v>
                </c:pt>
                <c:pt idx="23">
                  <c:v>14.75</c:v>
                </c:pt>
                <c:pt idx="24">
                  <c:v>15.95</c:v>
                </c:pt>
                <c:pt idx="25">
                  <c:v>16.600000000000001</c:v>
                </c:pt>
                <c:pt idx="26">
                  <c:v>17.45</c:v>
                </c:pt>
                <c:pt idx="27">
                  <c:v>17.7</c:v>
                </c:pt>
                <c:pt idx="28">
                  <c:v>17.95</c:v>
                </c:pt>
                <c:pt idx="29">
                  <c:v>18.2</c:v>
                </c:pt>
                <c:pt idx="30">
                  <c:v>18.850000000000001</c:v>
                </c:pt>
                <c:pt idx="31">
                  <c:v>19.7</c:v>
                </c:pt>
                <c:pt idx="32">
                  <c:v>19.899999999999999</c:v>
                </c:pt>
                <c:pt idx="33">
                  <c:v>20.149999999999999</c:v>
                </c:pt>
                <c:pt idx="34">
                  <c:v>20.399999999999999</c:v>
                </c:pt>
                <c:pt idx="35">
                  <c:v>20.65</c:v>
                </c:pt>
                <c:pt idx="36">
                  <c:v>21.65</c:v>
                </c:pt>
                <c:pt idx="37">
                  <c:v>21.85</c:v>
                </c:pt>
                <c:pt idx="38">
                  <c:v>22.15</c:v>
                </c:pt>
                <c:pt idx="39">
                  <c:v>22.5</c:v>
                </c:pt>
                <c:pt idx="40">
                  <c:v>23.25</c:v>
                </c:pt>
                <c:pt idx="41">
                  <c:v>23.45</c:v>
                </c:pt>
                <c:pt idx="42">
                  <c:v>23.7</c:v>
                </c:pt>
                <c:pt idx="43">
                  <c:v>23.95</c:v>
                </c:pt>
                <c:pt idx="44">
                  <c:v>24.2</c:v>
                </c:pt>
                <c:pt idx="45">
                  <c:v>25</c:v>
                </c:pt>
                <c:pt idx="46">
                  <c:v>25.25</c:v>
                </c:pt>
                <c:pt idx="47">
                  <c:v>25.6</c:v>
                </c:pt>
                <c:pt idx="48">
                  <c:v>25.85</c:v>
                </c:pt>
                <c:pt idx="49">
                  <c:v>26.75</c:v>
                </c:pt>
                <c:pt idx="50">
                  <c:v>27.15</c:v>
                </c:pt>
                <c:pt idx="51">
                  <c:v>27.4</c:v>
                </c:pt>
                <c:pt idx="52">
                  <c:v>27.6</c:v>
                </c:pt>
                <c:pt idx="53">
                  <c:v>28.55</c:v>
                </c:pt>
                <c:pt idx="54">
                  <c:v>28.85</c:v>
                </c:pt>
                <c:pt idx="55">
                  <c:v>29.1</c:v>
                </c:pt>
                <c:pt idx="56">
                  <c:v>29.35</c:v>
                </c:pt>
                <c:pt idx="57">
                  <c:v>30.15</c:v>
                </c:pt>
                <c:pt idx="58">
                  <c:v>30.5</c:v>
                </c:pt>
                <c:pt idx="59">
                  <c:v>30.75</c:v>
                </c:pt>
                <c:pt idx="60">
                  <c:v>31.05</c:v>
                </c:pt>
                <c:pt idx="61">
                  <c:v>31.9</c:v>
                </c:pt>
                <c:pt idx="62">
                  <c:v>32.200000000000003</c:v>
                </c:pt>
                <c:pt idx="63">
                  <c:v>32.450000000000003</c:v>
                </c:pt>
                <c:pt idx="64">
                  <c:v>32.75</c:v>
                </c:pt>
                <c:pt idx="65">
                  <c:v>33.5</c:v>
                </c:pt>
                <c:pt idx="66">
                  <c:v>33.9</c:v>
                </c:pt>
                <c:pt idx="67">
                  <c:v>34.15</c:v>
                </c:pt>
                <c:pt idx="68">
                  <c:v>34.5</c:v>
                </c:pt>
                <c:pt idx="69">
                  <c:v>35.299999999999997</c:v>
                </c:pt>
                <c:pt idx="70">
                  <c:v>35.549999999999997</c:v>
                </c:pt>
                <c:pt idx="71">
                  <c:v>35.799999999999997</c:v>
                </c:pt>
                <c:pt idx="72">
                  <c:v>36.1</c:v>
                </c:pt>
                <c:pt idx="73">
                  <c:v>36.799999999999997</c:v>
                </c:pt>
                <c:pt idx="74">
                  <c:v>37.549999999999997</c:v>
                </c:pt>
                <c:pt idx="75">
                  <c:v>37.85</c:v>
                </c:pt>
                <c:pt idx="76">
                  <c:v>38.15</c:v>
                </c:pt>
                <c:pt idx="77">
                  <c:v>38.450000000000003</c:v>
                </c:pt>
                <c:pt idx="78">
                  <c:v>39.299999999999997</c:v>
                </c:pt>
                <c:pt idx="79">
                  <c:v>39.6</c:v>
                </c:pt>
                <c:pt idx="80">
                  <c:v>39.85</c:v>
                </c:pt>
                <c:pt idx="81">
                  <c:v>40.15</c:v>
                </c:pt>
                <c:pt idx="82">
                  <c:v>40.950000000000003</c:v>
                </c:pt>
                <c:pt idx="83">
                  <c:v>41.25</c:v>
                </c:pt>
                <c:pt idx="84">
                  <c:v>41.55</c:v>
                </c:pt>
                <c:pt idx="85">
                  <c:v>41.8</c:v>
                </c:pt>
                <c:pt idx="86">
                  <c:v>42.75</c:v>
                </c:pt>
                <c:pt idx="87">
                  <c:v>43.05</c:v>
                </c:pt>
                <c:pt idx="88">
                  <c:v>43.35</c:v>
                </c:pt>
                <c:pt idx="89">
                  <c:v>43.6</c:v>
                </c:pt>
                <c:pt idx="90">
                  <c:v>44.4</c:v>
                </c:pt>
                <c:pt idx="91">
                  <c:v>44.65</c:v>
                </c:pt>
                <c:pt idx="92">
                  <c:v>44.95</c:v>
                </c:pt>
                <c:pt idx="93">
                  <c:v>45.35</c:v>
                </c:pt>
                <c:pt idx="94">
                  <c:v>46.4</c:v>
                </c:pt>
                <c:pt idx="95">
                  <c:v>46.8</c:v>
                </c:pt>
                <c:pt idx="96">
                  <c:v>47.2</c:v>
                </c:pt>
                <c:pt idx="97">
                  <c:v>48.05</c:v>
                </c:pt>
                <c:pt idx="98">
                  <c:v>48.3</c:v>
                </c:pt>
                <c:pt idx="99">
                  <c:v>48.55</c:v>
                </c:pt>
                <c:pt idx="100">
                  <c:v>48.8</c:v>
                </c:pt>
                <c:pt idx="101">
                  <c:v>49.45</c:v>
                </c:pt>
                <c:pt idx="102">
                  <c:v>50.15</c:v>
                </c:pt>
                <c:pt idx="103">
                  <c:v>50.35</c:v>
                </c:pt>
                <c:pt idx="104">
                  <c:v>50.6</c:v>
                </c:pt>
                <c:pt idx="105">
                  <c:v>50.8</c:v>
                </c:pt>
                <c:pt idx="106">
                  <c:v>51.05</c:v>
                </c:pt>
                <c:pt idx="107">
                  <c:v>51.75</c:v>
                </c:pt>
                <c:pt idx="108">
                  <c:v>52</c:v>
                </c:pt>
                <c:pt idx="109">
                  <c:v>52.25</c:v>
                </c:pt>
                <c:pt idx="110">
                  <c:v>52.5</c:v>
                </c:pt>
                <c:pt idx="111">
                  <c:v>52.7</c:v>
                </c:pt>
                <c:pt idx="112">
                  <c:v>53.5</c:v>
                </c:pt>
                <c:pt idx="113">
                  <c:v>53.7</c:v>
                </c:pt>
                <c:pt idx="114">
                  <c:v>53.95</c:v>
                </c:pt>
                <c:pt idx="115">
                  <c:v>54.15</c:v>
                </c:pt>
                <c:pt idx="116">
                  <c:v>54.35</c:v>
                </c:pt>
                <c:pt idx="117">
                  <c:v>55.1</c:v>
                </c:pt>
                <c:pt idx="118">
                  <c:v>55.35</c:v>
                </c:pt>
                <c:pt idx="119">
                  <c:v>55.55</c:v>
                </c:pt>
                <c:pt idx="120">
                  <c:v>55.8</c:v>
                </c:pt>
                <c:pt idx="121">
                  <c:v>56.75</c:v>
                </c:pt>
                <c:pt idx="122">
                  <c:v>57.5</c:v>
                </c:pt>
                <c:pt idx="123">
                  <c:v>57.95</c:v>
                </c:pt>
                <c:pt idx="124">
                  <c:v>58.6</c:v>
                </c:pt>
                <c:pt idx="125">
                  <c:v>59</c:v>
                </c:pt>
                <c:pt idx="126">
                  <c:v>59.2</c:v>
                </c:pt>
                <c:pt idx="127">
                  <c:v>59.45</c:v>
                </c:pt>
                <c:pt idx="128">
                  <c:v>60.2</c:v>
                </c:pt>
                <c:pt idx="129">
                  <c:v>61.25</c:v>
                </c:pt>
                <c:pt idx="130">
                  <c:v>61.5</c:v>
                </c:pt>
                <c:pt idx="131">
                  <c:v>61.75</c:v>
                </c:pt>
                <c:pt idx="132">
                  <c:v>61.95</c:v>
                </c:pt>
                <c:pt idx="133">
                  <c:v>62.2</c:v>
                </c:pt>
                <c:pt idx="134">
                  <c:v>63.05</c:v>
                </c:pt>
                <c:pt idx="135">
                  <c:v>63.3</c:v>
                </c:pt>
                <c:pt idx="136">
                  <c:v>63.5</c:v>
                </c:pt>
                <c:pt idx="137">
                  <c:v>63.75</c:v>
                </c:pt>
                <c:pt idx="138">
                  <c:v>63.95</c:v>
                </c:pt>
                <c:pt idx="139">
                  <c:v>64.75</c:v>
                </c:pt>
                <c:pt idx="140">
                  <c:v>64.95</c:v>
                </c:pt>
                <c:pt idx="141">
                  <c:v>65.2</c:v>
                </c:pt>
                <c:pt idx="142">
                  <c:v>65.400000000000006</c:v>
                </c:pt>
                <c:pt idx="143">
                  <c:v>65.650000000000006</c:v>
                </c:pt>
                <c:pt idx="144">
                  <c:v>66.400000000000006</c:v>
                </c:pt>
                <c:pt idx="145">
                  <c:v>66.650000000000006</c:v>
                </c:pt>
                <c:pt idx="146">
                  <c:v>66.900000000000006</c:v>
                </c:pt>
                <c:pt idx="147">
                  <c:v>67.150000000000006</c:v>
                </c:pt>
                <c:pt idx="148">
                  <c:v>67.349999999999994</c:v>
                </c:pt>
                <c:pt idx="149">
                  <c:v>68.099999999999994</c:v>
                </c:pt>
                <c:pt idx="150">
                  <c:v>68.349999999999994</c:v>
                </c:pt>
                <c:pt idx="151">
                  <c:v>68.599999999999994</c:v>
                </c:pt>
                <c:pt idx="152">
                  <c:v>68.8</c:v>
                </c:pt>
                <c:pt idx="153">
                  <c:v>69.05</c:v>
                </c:pt>
                <c:pt idx="154">
                  <c:v>69.75</c:v>
                </c:pt>
                <c:pt idx="155">
                  <c:v>69.95</c:v>
                </c:pt>
                <c:pt idx="156">
                  <c:v>70.2</c:v>
                </c:pt>
                <c:pt idx="157">
                  <c:v>70.45</c:v>
                </c:pt>
                <c:pt idx="158">
                  <c:v>70.650000000000006</c:v>
                </c:pt>
                <c:pt idx="159">
                  <c:v>71.349999999999994</c:v>
                </c:pt>
                <c:pt idx="160">
                  <c:v>71.55</c:v>
                </c:pt>
                <c:pt idx="161">
                  <c:v>71.8</c:v>
                </c:pt>
                <c:pt idx="162">
                  <c:v>72.05</c:v>
                </c:pt>
                <c:pt idx="163">
                  <c:v>72.3</c:v>
                </c:pt>
                <c:pt idx="164">
                  <c:v>73</c:v>
                </c:pt>
                <c:pt idx="165">
                  <c:v>73.25</c:v>
                </c:pt>
                <c:pt idx="166">
                  <c:v>73.45</c:v>
                </c:pt>
                <c:pt idx="167">
                  <c:v>73.650000000000006</c:v>
                </c:pt>
                <c:pt idx="168">
                  <c:v>73.900000000000006</c:v>
                </c:pt>
                <c:pt idx="169">
                  <c:v>74.650000000000006</c:v>
                </c:pt>
                <c:pt idx="170">
                  <c:v>74.849999999999994</c:v>
                </c:pt>
                <c:pt idx="171">
                  <c:v>75.099999999999994</c:v>
                </c:pt>
                <c:pt idx="172">
                  <c:v>75.3</c:v>
                </c:pt>
                <c:pt idx="173">
                  <c:v>75.55</c:v>
                </c:pt>
                <c:pt idx="174">
                  <c:v>76.349999999999994</c:v>
                </c:pt>
                <c:pt idx="175">
                  <c:v>76.599999999999994</c:v>
                </c:pt>
                <c:pt idx="176">
                  <c:v>76.849999999999994</c:v>
                </c:pt>
                <c:pt idx="177">
                  <c:v>77.05</c:v>
                </c:pt>
                <c:pt idx="178">
                  <c:v>77.55</c:v>
                </c:pt>
                <c:pt idx="179">
                  <c:v>78.400000000000006</c:v>
                </c:pt>
                <c:pt idx="180">
                  <c:v>78.650000000000006</c:v>
                </c:pt>
                <c:pt idx="181">
                  <c:v>78.849999999999994</c:v>
                </c:pt>
                <c:pt idx="182">
                  <c:v>79.099999999999994</c:v>
                </c:pt>
                <c:pt idx="183">
                  <c:v>79.8</c:v>
                </c:pt>
                <c:pt idx="184">
                  <c:v>80.599999999999994</c:v>
                </c:pt>
                <c:pt idx="185">
                  <c:v>80.8</c:v>
                </c:pt>
                <c:pt idx="186">
                  <c:v>81</c:v>
                </c:pt>
                <c:pt idx="187">
                  <c:v>81.25</c:v>
                </c:pt>
                <c:pt idx="188">
                  <c:v>81.55</c:v>
                </c:pt>
                <c:pt idx="189">
                  <c:v>82.35</c:v>
                </c:pt>
                <c:pt idx="190">
                  <c:v>82.6</c:v>
                </c:pt>
                <c:pt idx="191">
                  <c:v>82.8</c:v>
                </c:pt>
                <c:pt idx="192">
                  <c:v>83.05</c:v>
                </c:pt>
                <c:pt idx="193">
                  <c:v>83.35</c:v>
                </c:pt>
                <c:pt idx="194">
                  <c:v>84.35</c:v>
                </c:pt>
                <c:pt idx="195">
                  <c:v>84.6</c:v>
                </c:pt>
                <c:pt idx="196">
                  <c:v>84.85</c:v>
                </c:pt>
                <c:pt idx="197">
                  <c:v>85.1</c:v>
                </c:pt>
                <c:pt idx="198">
                  <c:v>85.65</c:v>
                </c:pt>
                <c:pt idx="199">
                  <c:v>86.55</c:v>
                </c:pt>
                <c:pt idx="200">
                  <c:v>86.8</c:v>
                </c:pt>
                <c:pt idx="201">
                  <c:v>87.05</c:v>
                </c:pt>
                <c:pt idx="202">
                  <c:v>87.25</c:v>
                </c:pt>
                <c:pt idx="203">
                  <c:v>87.5</c:v>
                </c:pt>
                <c:pt idx="204">
                  <c:v>88.25</c:v>
                </c:pt>
                <c:pt idx="205">
                  <c:v>88.55</c:v>
                </c:pt>
                <c:pt idx="206">
                  <c:v>88.8</c:v>
                </c:pt>
                <c:pt idx="207">
                  <c:v>89.05</c:v>
                </c:pt>
                <c:pt idx="208">
                  <c:v>90.1</c:v>
                </c:pt>
                <c:pt idx="209">
                  <c:v>90.45</c:v>
                </c:pt>
                <c:pt idx="210">
                  <c:v>90.75</c:v>
                </c:pt>
                <c:pt idx="211">
                  <c:v>90.95</c:v>
                </c:pt>
                <c:pt idx="212">
                  <c:v>91.2</c:v>
                </c:pt>
                <c:pt idx="213">
                  <c:v>91.9</c:v>
                </c:pt>
                <c:pt idx="214">
                  <c:v>92.6</c:v>
                </c:pt>
                <c:pt idx="215">
                  <c:v>92.85</c:v>
                </c:pt>
                <c:pt idx="216">
                  <c:v>93.05</c:v>
                </c:pt>
                <c:pt idx="217">
                  <c:v>93.3</c:v>
                </c:pt>
                <c:pt idx="218">
                  <c:v>93.55</c:v>
                </c:pt>
                <c:pt idx="219">
                  <c:v>94.35</c:v>
                </c:pt>
                <c:pt idx="220">
                  <c:v>94.6</c:v>
                </c:pt>
                <c:pt idx="221">
                  <c:v>94.85</c:v>
                </c:pt>
                <c:pt idx="222">
                  <c:v>95.05</c:v>
                </c:pt>
                <c:pt idx="223">
                  <c:v>95.3</c:v>
                </c:pt>
                <c:pt idx="224">
                  <c:v>96</c:v>
                </c:pt>
                <c:pt idx="225">
                  <c:v>96.2</c:v>
                </c:pt>
                <c:pt idx="226">
                  <c:v>96.45</c:v>
                </c:pt>
                <c:pt idx="227">
                  <c:v>96.7</c:v>
                </c:pt>
                <c:pt idx="228">
                  <c:v>96.95</c:v>
                </c:pt>
                <c:pt idx="229">
                  <c:v>98.1</c:v>
                </c:pt>
                <c:pt idx="230">
                  <c:v>98.35</c:v>
                </c:pt>
                <c:pt idx="231">
                  <c:v>98.6</c:v>
                </c:pt>
                <c:pt idx="232">
                  <c:v>98.85</c:v>
                </c:pt>
                <c:pt idx="233">
                  <c:v>99.55</c:v>
                </c:pt>
                <c:pt idx="234">
                  <c:v>100.3</c:v>
                </c:pt>
                <c:pt idx="235">
                  <c:v>100.55</c:v>
                </c:pt>
                <c:pt idx="236">
                  <c:v>100.8</c:v>
                </c:pt>
                <c:pt idx="237">
                  <c:v>101.05</c:v>
                </c:pt>
                <c:pt idx="238">
                  <c:v>101.7</c:v>
                </c:pt>
                <c:pt idx="239">
                  <c:v>102.45</c:v>
                </c:pt>
                <c:pt idx="240">
                  <c:v>102.7</c:v>
                </c:pt>
                <c:pt idx="241">
                  <c:v>102.95</c:v>
                </c:pt>
                <c:pt idx="242">
                  <c:v>103.2</c:v>
                </c:pt>
                <c:pt idx="243">
                  <c:v>103.65</c:v>
                </c:pt>
                <c:pt idx="244">
                  <c:v>104.55</c:v>
                </c:pt>
                <c:pt idx="245">
                  <c:v>104.8</c:v>
                </c:pt>
                <c:pt idx="246">
                  <c:v>105.1</c:v>
                </c:pt>
                <c:pt idx="247">
                  <c:v>105.35</c:v>
                </c:pt>
                <c:pt idx="248">
                  <c:v>106.35</c:v>
                </c:pt>
                <c:pt idx="249">
                  <c:v>107.15</c:v>
                </c:pt>
                <c:pt idx="250">
                  <c:v>107.95</c:v>
                </c:pt>
                <c:pt idx="251">
                  <c:v>108.7</c:v>
                </c:pt>
                <c:pt idx="252">
                  <c:v>108.95</c:v>
                </c:pt>
                <c:pt idx="253">
                  <c:v>109.2</c:v>
                </c:pt>
                <c:pt idx="254">
                  <c:v>109.4</c:v>
                </c:pt>
                <c:pt idx="255">
                  <c:v>110.05</c:v>
                </c:pt>
                <c:pt idx="256">
                  <c:v>110.75</c:v>
                </c:pt>
                <c:pt idx="257">
                  <c:v>111</c:v>
                </c:pt>
                <c:pt idx="258">
                  <c:v>111.25</c:v>
                </c:pt>
                <c:pt idx="259">
                  <c:v>111.5</c:v>
                </c:pt>
                <c:pt idx="260">
                  <c:v>112.65</c:v>
                </c:pt>
                <c:pt idx="261">
                  <c:v>113.35</c:v>
                </c:pt>
                <c:pt idx="262">
                  <c:v>113.65</c:v>
                </c:pt>
                <c:pt idx="263">
                  <c:v>113.9</c:v>
                </c:pt>
                <c:pt idx="264">
                  <c:v>114.15</c:v>
                </c:pt>
                <c:pt idx="265">
                  <c:v>114.95</c:v>
                </c:pt>
                <c:pt idx="266">
                  <c:v>115.9</c:v>
                </c:pt>
                <c:pt idx="267">
                  <c:v>116.15</c:v>
                </c:pt>
                <c:pt idx="268">
                  <c:v>116.4</c:v>
                </c:pt>
                <c:pt idx="269">
                  <c:v>116.65</c:v>
                </c:pt>
                <c:pt idx="270">
                  <c:v>117.35</c:v>
                </c:pt>
                <c:pt idx="271">
                  <c:v>118.1</c:v>
                </c:pt>
                <c:pt idx="272">
                  <c:v>118.35</c:v>
                </c:pt>
                <c:pt idx="273">
                  <c:v>118.65</c:v>
                </c:pt>
                <c:pt idx="274">
                  <c:v>118.9</c:v>
                </c:pt>
                <c:pt idx="275">
                  <c:v>120.25</c:v>
                </c:pt>
                <c:pt idx="276">
                  <c:v>120.85</c:v>
                </c:pt>
                <c:pt idx="277">
                  <c:v>121.15</c:v>
                </c:pt>
                <c:pt idx="278">
                  <c:v>121.4</c:v>
                </c:pt>
                <c:pt idx="279">
                  <c:v>121.7</c:v>
                </c:pt>
                <c:pt idx="280">
                  <c:v>122.4</c:v>
                </c:pt>
                <c:pt idx="281">
                  <c:v>122.7</c:v>
                </c:pt>
                <c:pt idx="282">
                  <c:v>122.95</c:v>
                </c:pt>
                <c:pt idx="283">
                  <c:v>123.2</c:v>
                </c:pt>
                <c:pt idx="284">
                  <c:v>124.15</c:v>
                </c:pt>
                <c:pt idx="285">
                  <c:v>125</c:v>
                </c:pt>
                <c:pt idx="286">
                  <c:v>125.3</c:v>
                </c:pt>
                <c:pt idx="287">
                  <c:v>125.55</c:v>
                </c:pt>
                <c:pt idx="288">
                  <c:v>125.8</c:v>
                </c:pt>
                <c:pt idx="289">
                  <c:v>126.7</c:v>
                </c:pt>
                <c:pt idx="290">
                  <c:v>127.55</c:v>
                </c:pt>
                <c:pt idx="291">
                  <c:v>128.44999999999999</c:v>
                </c:pt>
                <c:pt idx="292">
                  <c:v>129.85</c:v>
                </c:pt>
                <c:pt idx="293">
                  <c:v>130.15</c:v>
                </c:pt>
                <c:pt idx="294">
                  <c:v>130.9</c:v>
                </c:pt>
                <c:pt idx="295">
                  <c:v>131.15</c:v>
                </c:pt>
                <c:pt idx="296">
                  <c:v>131.4</c:v>
                </c:pt>
                <c:pt idx="297">
                  <c:v>131.65</c:v>
                </c:pt>
                <c:pt idx="298">
                  <c:v>132.4</c:v>
                </c:pt>
                <c:pt idx="299">
                  <c:v>132.65</c:v>
                </c:pt>
                <c:pt idx="300">
                  <c:v>132.9</c:v>
                </c:pt>
                <c:pt idx="301">
                  <c:v>133.15</c:v>
                </c:pt>
                <c:pt idx="302">
                  <c:v>133.6</c:v>
                </c:pt>
                <c:pt idx="303">
                  <c:v>134.05000000000001</c:v>
                </c:pt>
                <c:pt idx="304">
                  <c:v>134.30000000000001</c:v>
                </c:pt>
                <c:pt idx="305">
                  <c:v>134.55000000000001</c:v>
                </c:pt>
                <c:pt idx="306">
                  <c:v>134.80000000000001</c:v>
                </c:pt>
                <c:pt idx="307">
                  <c:v>135</c:v>
                </c:pt>
                <c:pt idx="308">
                  <c:v>135.75</c:v>
                </c:pt>
                <c:pt idx="309">
                  <c:v>136</c:v>
                </c:pt>
                <c:pt idx="310">
                  <c:v>136.25</c:v>
                </c:pt>
                <c:pt idx="311">
                  <c:v>136.6</c:v>
                </c:pt>
                <c:pt idx="312">
                  <c:v>137.25</c:v>
                </c:pt>
                <c:pt idx="313">
                  <c:v>137.5</c:v>
                </c:pt>
                <c:pt idx="314">
                  <c:v>137.75</c:v>
                </c:pt>
                <c:pt idx="315">
                  <c:v>138</c:v>
                </c:pt>
                <c:pt idx="316">
                  <c:v>138.65</c:v>
                </c:pt>
                <c:pt idx="317">
                  <c:v>139.4</c:v>
                </c:pt>
                <c:pt idx="318">
                  <c:v>139.6</c:v>
                </c:pt>
                <c:pt idx="319">
                  <c:v>139.85</c:v>
                </c:pt>
                <c:pt idx="320">
                  <c:v>140.15</c:v>
                </c:pt>
                <c:pt idx="321">
                  <c:v>140.94999999999999</c:v>
                </c:pt>
                <c:pt idx="322">
                  <c:v>141.30000000000001</c:v>
                </c:pt>
                <c:pt idx="323">
                  <c:v>141.80000000000001</c:v>
                </c:pt>
                <c:pt idx="324">
                  <c:v>142.6</c:v>
                </c:pt>
                <c:pt idx="325">
                  <c:v>142.85</c:v>
                </c:pt>
                <c:pt idx="326">
                  <c:v>143.19999999999999</c:v>
                </c:pt>
                <c:pt idx="327">
                  <c:v>143.5</c:v>
                </c:pt>
                <c:pt idx="328">
                  <c:v>144.55000000000001</c:v>
                </c:pt>
                <c:pt idx="329">
                  <c:v>145.35</c:v>
                </c:pt>
                <c:pt idx="330">
                  <c:v>145.65</c:v>
                </c:pt>
                <c:pt idx="331">
                  <c:v>145.94999999999999</c:v>
                </c:pt>
                <c:pt idx="332">
                  <c:v>146.30000000000001</c:v>
                </c:pt>
                <c:pt idx="333">
                  <c:v>147.05000000000001</c:v>
                </c:pt>
                <c:pt idx="334">
                  <c:v>147.30000000000001</c:v>
                </c:pt>
                <c:pt idx="335">
                  <c:v>147.55000000000001</c:v>
                </c:pt>
                <c:pt idx="336">
                  <c:v>147.80000000000001</c:v>
                </c:pt>
                <c:pt idx="337">
                  <c:v>148.35</c:v>
                </c:pt>
                <c:pt idx="338">
                  <c:v>149.19999999999999</c:v>
                </c:pt>
                <c:pt idx="339">
                  <c:v>149.5</c:v>
                </c:pt>
                <c:pt idx="340">
                  <c:v>149.75</c:v>
                </c:pt>
                <c:pt idx="341">
                  <c:v>150</c:v>
                </c:pt>
                <c:pt idx="342">
                  <c:v>150.85</c:v>
                </c:pt>
                <c:pt idx="343">
                  <c:v>151.15</c:v>
                </c:pt>
                <c:pt idx="344">
                  <c:v>151.4</c:v>
                </c:pt>
                <c:pt idx="345">
                  <c:v>151.65</c:v>
                </c:pt>
                <c:pt idx="346">
                  <c:v>152.44999999999999</c:v>
                </c:pt>
                <c:pt idx="347">
                  <c:v>152.69999999999999</c:v>
                </c:pt>
                <c:pt idx="348">
                  <c:v>152.94999999999999</c:v>
                </c:pt>
                <c:pt idx="349">
                  <c:v>153.19999999999999</c:v>
                </c:pt>
                <c:pt idx="350">
                  <c:v>154.05000000000001</c:v>
                </c:pt>
                <c:pt idx="351">
                  <c:v>155.19999999999999</c:v>
                </c:pt>
                <c:pt idx="352">
                  <c:v>155.44999999999999</c:v>
                </c:pt>
                <c:pt idx="353">
                  <c:v>155.69999999999999</c:v>
                </c:pt>
                <c:pt idx="354">
                  <c:v>156.05000000000001</c:v>
                </c:pt>
                <c:pt idx="355">
                  <c:v>156.85</c:v>
                </c:pt>
                <c:pt idx="356">
                  <c:v>157.1</c:v>
                </c:pt>
                <c:pt idx="357">
                  <c:v>157.4</c:v>
                </c:pt>
                <c:pt idx="358">
                  <c:v>157.65</c:v>
                </c:pt>
                <c:pt idx="359">
                  <c:v>158.30000000000001</c:v>
                </c:pt>
                <c:pt idx="360">
                  <c:v>159.30000000000001</c:v>
                </c:pt>
                <c:pt idx="361">
                  <c:v>159.6</c:v>
                </c:pt>
                <c:pt idx="362">
                  <c:v>159.94999999999999</c:v>
                </c:pt>
                <c:pt idx="363">
                  <c:v>160.19999999999999</c:v>
                </c:pt>
                <c:pt idx="364">
                  <c:v>161.1</c:v>
                </c:pt>
                <c:pt idx="365">
                  <c:v>161.5</c:v>
                </c:pt>
                <c:pt idx="366">
                  <c:v>161.80000000000001</c:v>
                </c:pt>
                <c:pt idx="367">
                  <c:v>162.4</c:v>
                </c:pt>
                <c:pt idx="368">
                  <c:v>163.55000000000001</c:v>
                </c:pt>
                <c:pt idx="369">
                  <c:v>163.85</c:v>
                </c:pt>
                <c:pt idx="370">
                  <c:v>164.1</c:v>
                </c:pt>
                <c:pt idx="371">
                  <c:v>164.35</c:v>
                </c:pt>
                <c:pt idx="372">
                  <c:v>165.4</c:v>
                </c:pt>
                <c:pt idx="373">
                  <c:v>165.7</c:v>
                </c:pt>
                <c:pt idx="374">
                  <c:v>166</c:v>
                </c:pt>
                <c:pt idx="375">
                  <c:v>166.6</c:v>
                </c:pt>
                <c:pt idx="376">
                  <c:v>168.05</c:v>
                </c:pt>
                <c:pt idx="377">
                  <c:v>168.5</c:v>
                </c:pt>
                <c:pt idx="378">
                  <c:v>168.8</c:v>
                </c:pt>
                <c:pt idx="379">
                  <c:v>169.6</c:v>
                </c:pt>
                <c:pt idx="380">
                  <c:v>169.9</c:v>
                </c:pt>
                <c:pt idx="381">
                  <c:v>170.2</c:v>
                </c:pt>
                <c:pt idx="382">
                  <c:v>170.5</c:v>
                </c:pt>
                <c:pt idx="383">
                  <c:v>171.2</c:v>
                </c:pt>
                <c:pt idx="384">
                  <c:v>171.45</c:v>
                </c:pt>
                <c:pt idx="385">
                  <c:v>171.75</c:v>
                </c:pt>
                <c:pt idx="386">
                  <c:v>172.05</c:v>
                </c:pt>
                <c:pt idx="387">
                  <c:v>173.1</c:v>
                </c:pt>
                <c:pt idx="388">
                  <c:v>173.85</c:v>
                </c:pt>
                <c:pt idx="389">
                  <c:v>174.9</c:v>
                </c:pt>
                <c:pt idx="390">
                  <c:v>175.2</c:v>
                </c:pt>
                <c:pt idx="391">
                  <c:v>175.5</c:v>
                </c:pt>
                <c:pt idx="392">
                  <c:v>175.8</c:v>
                </c:pt>
                <c:pt idx="393">
                  <c:v>176.65</c:v>
                </c:pt>
                <c:pt idx="394">
                  <c:v>176.95</c:v>
                </c:pt>
                <c:pt idx="395">
                  <c:v>177.25</c:v>
                </c:pt>
                <c:pt idx="396">
                  <c:v>177.55</c:v>
                </c:pt>
                <c:pt idx="397">
                  <c:v>178.6</c:v>
                </c:pt>
                <c:pt idx="398">
                  <c:v>178.9</c:v>
                </c:pt>
                <c:pt idx="399">
                  <c:v>179.15</c:v>
                </c:pt>
                <c:pt idx="400">
                  <c:v>179.45</c:v>
                </c:pt>
                <c:pt idx="401">
                  <c:v>180.3</c:v>
                </c:pt>
                <c:pt idx="402">
                  <c:v>180.6</c:v>
                </c:pt>
                <c:pt idx="403">
                  <c:v>180.85</c:v>
                </c:pt>
                <c:pt idx="404">
                  <c:v>181.15</c:v>
                </c:pt>
                <c:pt idx="405">
                  <c:v>181.95</c:v>
                </c:pt>
                <c:pt idx="406">
                  <c:v>184.25</c:v>
                </c:pt>
                <c:pt idx="407">
                  <c:v>184.9</c:v>
                </c:pt>
                <c:pt idx="408">
                  <c:v>186.2</c:v>
                </c:pt>
                <c:pt idx="409">
                  <c:v>186.75</c:v>
                </c:pt>
                <c:pt idx="410">
                  <c:v>187.05</c:v>
                </c:pt>
                <c:pt idx="411">
                  <c:v>188.2</c:v>
                </c:pt>
                <c:pt idx="412">
                  <c:v>188.55</c:v>
                </c:pt>
                <c:pt idx="413">
                  <c:v>188.9</c:v>
                </c:pt>
                <c:pt idx="414">
                  <c:v>189.5</c:v>
                </c:pt>
                <c:pt idx="415">
                  <c:v>191.5</c:v>
                </c:pt>
                <c:pt idx="416">
                  <c:v>192.5</c:v>
                </c:pt>
                <c:pt idx="417">
                  <c:v>192.8</c:v>
                </c:pt>
                <c:pt idx="418">
                  <c:v>193.2</c:v>
                </c:pt>
                <c:pt idx="419">
                  <c:v>194.2</c:v>
                </c:pt>
                <c:pt idx="420">
                  <c:v>195.25</c:v>
                </c:pt>
                <c:pt idx="421">
                  <c:v>196.2</c:v>
                </c:pt>
                <c:pt idx="422">
                  <c:v>197.8</c:v>
                </c:pt>
                <c:pt idx="423">
                  <c:v>198.3</c:v>
                </c:pt>
                <c:pt idx="424">
                  <c:v>199.8</c:v>
                </c:pt>
                <c:pt idx="425">
                  <c:v>200.95</c:v>
                </c:pt>
                <c:pt idx="426">
                  <c:v>202.75</c:v>
                </c:pt>
                <c:pt idx="427">
                  <c:v>203.25</c:v>
                </c:pt>
                <c:pt idx="428">
                  <c:v>203.6</c:v>
                </c:pt>
                <c:pt idx="429">
                  <c:v>204.6</c:v>
                </c:pt>
                <c:pt idx="430">
                  <c:v>205</c:v>
                </c:pt>
                <c:pt idx="431">
                  <c:v>205.3</c:v>
                </c:pt>
                <c:pt idx="432">
                  <c:v>205.95</c:v>
                </c:pt>
                <c:pt idx="433">
                  <c:v>207.25</c:v>
                </c:pt>
                <c:pt idx="434">
                  <c:v>207.55</c:v>
                </c:pt>
                <c:pt idx="435">
                  <c:v>207.8</c:v>
                </c:pt>
                <c:pt idx="436">
                  <c:v>208.5</c:v>
                </c:pt>
                <c:pt idx="437">
                  <c:v>209.7</c:v>
                </c:pt>
                <c:pt idx="438">
                  <c:v>210</c:v>
                </c:pt>
                <c:pt idx="439">
                  <c:v>210.3</c:v>
                </c:pt>
                <c:pt idx="440">
                  <c:v>210.65</c:v>
                </c:pt>
                <c:pt idx="441">
                  <c:v>212</c:v>
                </c:pt>
                <c:pt idx="442">
                  <c:v>212.35</c:v>
                </c:pt>
                <c:pt idx="443">
                  <c:v>212.65</c:v>
                </c:pt>
                <c:pt idx="444">
                  <c:v>212.95</c:v>
                </c:pt>
                <c:pt idx="445">
                  <c:v>213.85</c:v>
                </c:pt>
                <c:pt idx="446">
                  <c:v>214.15</c:v>
                </c:pt>
                <c:pt idx="447">
                  <c:v>214.7</c:v>
                </c:pt>
                <c:pt idx="448">
                  <c:v>215.6</c:v>
                </c:pt>
                <c:pt idx="449">
                  <c:v>216.35</c:v>
                </c:pt>
                <c:pt idx="450">
                  <c:v>217.35</c:v>
                </c:pt>
                <c:pt idx="451">
                  <c:v>217.75</c:v>
                </c:pt>
                <c:pt idx="452">
                  <c:v>218</c:v>
                </c:pt>
                <c:pt idx="453">
                  <c:v>218.45</c:v>
                </c:pt>
                <c:pt idx="454">
                  <c:v>219.6</c:v>
                </c:pt>
                <c:pt idx="455">
                  <c:v>219.9</c:v>
                </c:pt>
                <c:pt idx="456">
                  <c:v>220.4</c:v>
                </c:pt>
                <c:pt idx="457">
                  <c:v>221.35</c:v>
                </c:pt>
                <c:pt idx="458">
                  <c:v>221.65</c:v>
                </c:pt>
                <c:pt idx="459">
                  <c:v>221.95</c:v>
                </c:pt>
                <c:pt idx="460">
                  <c:v>222.25</c:v>
                </c:pt>
                <c:pt idx="461">
                  <c:v>223.05</c:v>
                </c:pt>
                <c:pt idx="462">
                  <c:v>223.35</c:v>
                </c:pt>
                <c:pt idx="463">
                  <c:v>223.65</c:v>
                </c:pt>
                <c:pt idx="464">
                  <c:v>223.95</c:v>
                </c:pt>
                <c:pt idx="465">
                  <c:v>224.8</c:v>
                </c:pt>
                <c:pt idx="466">
                  <c:v>225.1</c:v>
                </c:pt>
                <c:pt idx="467">
                  <c:v>225.4</c:v>
                </c:pt>
                <c:pt idx="468">
                  <c:v>225.75</c:v>
                </c:pt>
                <c:pt idx="469">
                  <c:v>226.55</c:v>
                </c:pt>
                <c:pt idx="470">
                  <c:v>227</c:v>
                </c:pt>
                <c:pt idx="471">
                  <c:v>227.35</c:v>
                </c:pt>
                <c:pt idx="472">
                  <c:v>228.25</c:v>
                </c:pt>
                <c:pt idx="473">
                  <c:v>229.65</c:v>
                </c:pt>
                <c:pt idx="474">
                  <c:v>229.95</c:v>
                </c:pt>
                <c:pt idx="475">
                  <c:v>230.3</c:v>
                </c:pt>
                <c:pt idx="476">
                  <c:v>230.7</c:v>
                </c:pt>
                <c:pt idx="477">
                  <c:v>231.9</c:v>
                </c:pt>
                <c:pt idx="478">
                  <c:v>232.2</c:v>
                </c:pt>
                <c:pt idx="479">
                  <c:v>232.5</c:v>
                </c:pt>
                <c:pt idx="480">
                  <c:v>232.8</c:v>
                </c:pt>
                <c:pt idx="481">
                  <c:v>233.6</c:v>
                </c:pt>
                <c:pt idx="482">
                  <c:v>233.9</c:v>
                </c:pt>
                <c:pt idx="483">
                  <c:v>234.25</c:v>
                </c:pt>
                <c:pt idx="484">
                  <c:v>235.25</c:v>
                </c:pt>
                <c:pt idx="485">
                  <c:v>235.55</c:v>
                </c:pt>
                <c:pt idx="486">
                  <c:v>235.85</c:v>
                </c:pt>
                <c:pt idx="487">
                  <c:v>236.15</c:v>
                </c:pt>
                <c:pt idx="488">
                  <c:v>237.05</c:v>
                </c:pt>
                <c:pt idx="489">
                  <c:v>237.4</c:v>
                </c:pt>
                <c:pt idx="490">
                  <c:v>237.65</c:v>
                </c:pt>
                <c:pt idx="491">
                  <c:v>237.95</c:v>
                </c:pt>
                <c:pt idx="492">
                  <c:v>238.8</c:v>
                </c:pt>
                <c:pt idx="493">
                  <c:v>239.15</c:v>
                </c:pt>
                <c:pt idx="494">
                  <c:v>239.55</c:v>
                </c:pt>
                <c:pt idx="495">
                  <c:v>240.5</c:v>
                </c:pt>
                <c:pt idx="496">
                  <c:v>241.45</c:v>
                </c:pt>
                <c:pt idx="497">
                  <c:v>242.7</c:v>
                </c:pt>
                <c:pt idx="498">
                  <c:v>243</c:v>
                </c:pt>
                <c:pt idx="499">
                  <c:v>243.3</c:v>
                </c:pt>
                <c:pt idx="500">
                  <c:v>244.05</c:v>
                </c:pt>
                <c:pt idx="501">
                  <c:v>245</c:v>
                </c:pt>
                <c:pt idx="502">
                  <c:v>245.3</c:v>
                </c:pt>
                <c:pt idx="503">
                  <c:v>245.6</c:v>
                </c:pt>
                <c:pt idx="504">
                  <c:v>245.95</c:v>
                </c:pt>
                <c:pt idx="505">
                  <c:v>246.8</c:v>
                </c:pt>
                <c:pt idx="506">
                  <c:v>247.1</c:v>
                </c:pt>
                <c:pt idx="507">
                  <c:v>247.5</c:v>
                </c:pt>
                <c:pt idx="508">
                  <c:v>249.4</c:v>
                </c:pt>
                <c:pt idx="509">
                  <c:v>250.05</c:v>
                </c:pt>
                <c:pt idx="510">
                  <c:v>251.1</c:v>
                </c:pt>
                <c:pt idx="511">
                  <c:v>251.45</c:v>
                </c:pt>
                <c:pt idx="512">
                  <c:v>251.8</c:v>
                </c:pt>
                <c:pt idx="513">
                  <c:v>252.15</c:v>
                </c:pt>
                <c:pt idx="514">
                  <c:v>253.55</c:v>
                </c:pt>
                <c:pt idx="515">
                  <c:v>254.05</c:v>
                </c:pt>
                <c:pt idx="516">
                  <c:v>254.5</c:v>
                </c:pt>
                <c:pt idx="517">
                  <c:v>255.65</c:v>
                </c:pt>
                <c:pt idx="518">
                  <c:v>256.05</c:v>
                </c:pt>
                <c:pt idx="519">
                  <c:v>256.39999999999998</c:v>
                </c:pt>
                <c:pt idx="520">
                  <c:v>257.55</c:v>
                </c:pt>
                <c:pt idx="521">
                  <c:v>257.95</c:v>
                </c:pt>
                <c:pt idx="522">
                  <c:v>259.25</c:v>
                </c:pt>
                <c:pt idx="523">
                  <c:v>259.64999999999998</c:v>
                </c:pt>
                <c:pt idx="524">
                  <c:v>260.55</c:v>
                </c:pt>
                <c:pt idx="525">
                  <c:v>261.2</c:v>
                </c:pt>
                <c:pt idx="526">
                  <c:v>261.64999999999998</c:v>
                </c:pt>
                <c:pt idx="527">
                  <c:v>261.95</c:v>
                </c:pt>
                <c:pt idx="528">
                  <c:v>263</c:v>
                </c:pt>
                <c:pt idx="529">
                  <c:v>263.89999999999998</c:v>
                </c:pt>
                <c:pt idx="530">
                  <c:v>265.05</c:v>
                </c:pt>
                <c:pt idx="531">
                  <c:v>265.64999999999998</c:v>
                </c:pt>
                <c:pt idx="532">
                  <c:v>266.7</c:v>
                </c:pt>
                <c:pt idx="533">
                  <c:v>267.05</c:v>
                </c:pt>
                <c:pt idx="534">
                  <c:v>267.35000000000002</c:v>
                </c:pt>
                <c:pt idx="535">
                  <c:v>267.7</c:v>
                </c:pt>
                <c:pt idx="536">
                  <c:v>269.05</c:v>
                </c:pt>
                <c:pt idx="537">
                  <c:v>269.35000000000002</c:v>
                </c:pt>
                <c:pt idx="538">
                  <c:v>269.8</c:v>
                </c:pt>
                <c:pt idx="539">
                  <c:v>270.64999999999998</c:v>
                </c:pt>
                <c:pt idx="540">
                  <c:v>271</c:v>
                </c:pt>
                <c:pt idx="541">
                  <c:v>271.3</c:v>
                </c:pt>
                <c:pt idx="542">
                  <c:v>271.89999999999998</c:v>
                </c:pt>
                <c:pt idx="543">
                  <c:v>273.05</c:v>
                </c:pt>
                <c:pt idx="544">
                  <c:v>273.39999999999998</c:v>
                </c:pt>
                <c:pt idx="545">
                  <c:v>273.8</c:v>
                </c:pt>
                <c:pt idx="546">
                  <c:v>274.8</c:v>
                </c:pt>
                <c:pt idx="547">
                  <c:v>275.14999999999998</c:v>
                </c:pt>
                <c:pt idx="548">
                  <c:v>275.45</c:v>
                </c:pt>
                <c:pt idx="549">
                  <c:v>276.14999999999998</c:v>
                </c:pt>
                <c:pt idx="550">
                  <c:v>277.25</c:v>
                </c:pt>
                <c:pt idx="551">
                  <c:v>277.60000000000002</c:v>
                </c:pt>
                <c:pt idx="552">
                  <c:v>278.10000000000002</c:v>
                </c:pt>
                <c:pt idx="553">
                  <c:v>278.95</c:v>
                </c:pt>
                <c:pt idx="554">
                  <c:v>279.3</c:v>
                </c:pt>
                <c:pt idx="555">
                  <c:v>279.64999999999998</c:v>
                </c:pt>
                <c:pt idx="556">
                  <c:v>280.7</c:v>
                </c:pt>
                <c:pt idx="557">
                  <c:v>281.05</c:v>
                </c:pt>
                <c:pt idx="558">
                  <c:v>281.39999999999998</c:v>
                </c:pt>
                <c:pt idx="559">
                  <c:v>282.39999999999998</c:v>
                </c:pt>
                <c:pt idx="560">
                  <c:v>282.7</c:v>
                </c:pt>
                <c:pt idx="561">
                  <c:v>283</c:v>
                </c:pt>
                <c:pt idx="562">
                  <c:v>283.3</c:v>
                </c:pt>
                <c:pt idx="563">
                  <c:v>284.25</c:v>
                </c:pt>
                <c:pt idx="564">
                  <c:v>284.60000000000002</c:v>
                </c:pt>
                <c:pt idx="565">
                  <c:v>284.95</c:v>
                </c:pt>
                <c:pt idx="566">
                  <c:v>285.85000000000002</c:v>
                </c:pt>
                <c:pt idx="567">
                  <c:v>287.14999999999998</c:v>
                </c:pt>
                <c:pt idx="568">
                  <c:v>287.5</c:v>
                </c:pt>
                <c:pt idx="569">
                  <c:v>287.8</c:v>
                </c:pt>
                <c:pt idx="570">
                  <c:v>288.60000000000002</c:v>
                </c:pt>
                <c:pt idx="571">
                  <c:v>289.89999999999998</c:v>
                </c:pt>
                <c:pt idx="572">
                  <c:v>290.25</c:v>
                </c:pt>
                <c:pt idx="573">
                  <c:v>290.60000000000002</c:v>
                </c:pt>
                <c:pt idx="574">
                  <c:v>291.35000000000002</c:v>
                </c:pt>
                <c:pt idx="575">
                  <c:v>292.60000000000002</c:v>
                </c:pt>
                <c:pt idx="576">
                  <c:v>292.95</c:v>
                </c:pt>
                <c:pt idx="577">
                  <c:v>293.3</c:v>
                </c:pt>
                <c:pt idx="578">
                  <c:v>294.25</c:v>
                </c:pt>
                <c:pt idx="579">
                  <c:v>294.60000000000002</c:v>
                </c:pt>
                <c:pt idx="580">
                  <c:v>294.95</c:v>
                </c:pt>
                <c:pt idx="581">
                  <c:v>295.95</c:v>
                </c:pt>
                <c:pt idx="582">
                  <c:v>296.3</c:v>
                </c:pt>
                <c:pt idx="583">
                  <c:v>296.64999999999998</c:v>
                </c:pt>
                <c:pt idx="584">
                  <c:v>297.8</c:v>
                </c:pt>
                <c:pt idx="585">
                  <c:v>298.25</c:v>
                </c:pt>
                <c:pt idx="586">
                  <c:v>298.7</c:v>
                </c:pt>
                <c:pt idx="587">
                  <c:v>299.95</c:v>
                </c:pt>
                <c:pt idx="588">
                  <c:v>300.5</c:v>
                </c:pt>
                <c:pt idx="589">
                  <c:v>301.10000000000002</c:v>
                </c:pt>
                <c:pt idx="590">
                  <c:v>302.39999999999998</c:v>
                </c:pt>
                <c:pt idx="591">
                  <c:v>302.75</c:v>
                </c:pt>
                <c:pt idx="592">
                  <c:v>303.14999999999998</c:v>
                </c:pt>
                <c:pt idx="593">
                  <c:v>304</c:v>
                </c:pt>
                <c:pt idx="594">
                  <c:v>304.35000000000002</c:v>
                </c:pt>
                <c:pt idx="595">
                  <c:v>304.75</c:v>
                </c:pt>
                <c:pt idx="596">
                  <c:v>305.75</c:v>
                </c:pt>
                <c:pt idx="597">
                  <c:v>306.60000000000002</c:v>
                </c:pt>
                <c:pt idx="598">
                  <c:v>307.5</c:v>
                </c:pt>
                <c:pt idx="599">
                  <c:v>308.14999999999998</c:v>
                </c:pt>
                <c:pt idx="600">
                  <c:v>309.45</c:v>
                </c:pt>
                <c:pt idx="601">
                  <c:v>310.14999999999998</c:v>
                </c:pt>
                <c:pt idx="602">
                  <c:v>311.14999999999998</c:v>
                </c:pt>
                <c:pt idx="603">
                  <c:v>311.7</c:v>
                </c:pt>
                <c:pt idx="604">
                  <c:v>312.14999999999998</c:v>
                </c:pt>
                <c:pt idx="605">
                  <c:v>313.45</c:v>
                </c:pt>
                <c:pt idx="606">
                  <c:v>313.8</c:v>
                </c:pt>
                <c:pt idx="607">
                  <c:v>314.14999999999998</c:v>
                </c:pt>
                <c:pt idx="608">
                  <c:v>315.05</c:v>
                </c:pt>
                <c:pt idx="609">
                  <c:v>315.60000000000002</c:v>
                </c:pt>
                <c:pt idx="610">
                  <c:v>316.55</c:v>
                </c:pt>
                <c:pt idx="611">
                  <c:v>316.95</c:v>
                </c:pt>
                <c:pt idx="612">
                  <c:v>317.39999999999998</c:v>
                </c:pt>
                <c:pt idx="613">
                  <c:v>318.5</c:v>
                </c:pt>
                <c:pt idx="614">
                  <c:v>319</c:v>
                </c:pt>
                <c:pt idx="615">
                  <c:v>319.5</c:v>
                </c:pt>
                <c:pt idx="616">
                  <c:v>320.7</c:v>
                </c:pt>
                <c:pt idx="617">
                  <c:v>321.05</c:v>
                </c:pt>
                <c:pt idx="618">
                  <c:v>321.39999999999998</c:v>
                </c:pt>
                <c:pt idx="619">
                  <c:v>321.8</c:v>
                </c:pt>
                <c:pt idx="620">
                  <c:v>323</c:v>
                </c:pt>
                <c:pt idx="621">
                  <c:v>323.35000000000002</c:v>
                </c:pt>
                <c:pt idx="622">
                  <c:v>323.7</c:v>
                </c:pt>
                <c:pt idx="623">
                  <c:v>324.64999999999998</c:v>
                </c:pt>
                <c:pt idx="624">
                  <c:v>325.55</c:v>
                </c:pt>
                <c:pt idx="625">
                  <c:v>325.89999999999998</c:v>
                </c:pt>
                <c:pt idx="626">
                  <c:v>326.25</c:v>
                </c:pt>
                <c:pt idx="627">
                  <c:v>327.10000000000002</c:v>
                </c:pt>
                <c:pt idx="628">
                  <c:v>328.45</c:v>
                </c:pt>
                <c:pt idx="629">
                  <c:v>328.8</c:v>
                </c:pt>
                <c:pt idx="630">
                  <c:v>329.3</c:v>
                </c:pt>
                <c:pt idx="631">
                  <c:v>330.2</c:v>
                </c:pt>
                <c:pt idx="632">
                  <c:v>330.5</c:v>
                </c:pt>
                <c:pt idx="633">
                  <c:v>330.85</c:v>
                </c:pt>
                <c:pt idx="634">
                  <c:v>331.85</c:v>
                </c:pt>
                <c:pt idx="635">
                  <c:v>332.35</c:v>
                </c:pt>
                <c:pt idx="636">
                  <c:v>332.7</c:v>
                </c:pt>
                <c:pt idx="637">
                  <c:v>333.55</c:v>
                </c:pt>
                <c:pt idx="638">
                  <c:v>333.9</c:v>
                </c:pt>
                <c:pt idx="639">
                  <c:v>334.25</c:v>
                </c:pt>
                <c:pt idx="640">
                  <c:v>335.25</c:v>
                </c:pt>
                <c:pt idx="641">
                  <c:v>335.8</c:v>
                </c:pt>
                <c:pt idx="642">
                  <c:v>336.15</c:v>
                </c:pt>
                <c:pt idx="643">
                  <c:v>337</c:v>
                </c:pt>
                <c:pt idx="644">
                  <c:v>337.85</c:v>
                </c:pt>
                <c:pt idx="645">
                  <c:v>338.2</c:v>
                </c:pt>
                <c:pt idx="646">
                  <c:v>338.5</c:v>
                </c:pt>
                <c:pt idx="647">
                  <c:v>339.35</c:v>
                </c:pt>
                <c:pt idx="648">
                  <c:v>340.3</c:v>
                </c:pt>
                <c:pt idx="649">
                  <c:v>340.85</c:v>
                </c:pt>
                <c:pt idx="650">
                  <c:v>341.2</c:v>
                </c:pt>
                <c:pt idx="651">
                  <c:v>342.15</c:v>
                </c:pt>
                <c:pt idx="652">
                  <c:v>342.45</c:v>
                </c:pt>
                <c:pt idx="653">
                  <c:v>342.8</c:v>
                </c:pt>
                <c:pt idx="654">
                  <c:v>344.05</c:v>
                </c:pt>
                <c:pt idx="655">
                  <c:v>345.2</c:v>
                </c:pt>
                <c:pt idx="656">
                  <c:v>345.7</c:v>
                </c:pt>
                <c:pt idx="657">
                  <c:v>346.05</c:v>
                </c:pt>
                <c:pt idx="658">
                  <c:v>346.85</c:v>
                </c:pt>
                <c:pt idx="659">
                  <c:v>347.8</c:v>
                </c:pt>
                <c:pt idx="660">
                  <c:v>349.35</c:v>
                </c:pt>
                <c:pt idx="661">
                  <c:v>349.7</c:v>
                </c:pt>
                <c:pt idx="662">
                  <c:v>350.1</c:v>
                </c:pt>
                <c:pt idx="663">
                  <c:v>350.95</c:v>
                </c:pt>
                <c:pt idx="664">
                  <c:v>351.3</c:v>
                </c:pt>
                <c:pt idx="665">
                  <c:v>351.7</c:v>
                </c:pt>
                <c:pt idx="666">
                  <c:v>352.65</c:v>
                </c:pt>
                <c:pt idx="667">
                  <c:v>353.2</c:v>
                </c:pt>
                <c:pt idx="668">
                  <c:v>353.65</c:v>
                </c:pt>
                <c:pt idx="669">
                  <c:v>354.45</c:v>
                </c:pt>
                <c:pt idx="670">
                  <c:v>354.8</c:v>
                </c:pt>
                <c:pt idx="671">
                  <c:v>355.15</c:v>
                </c:pt>
                <c:pt idx="672">
                  <c:v>355.9</c:v>
                </c:pt>
                <c:pt idx="673">
                  <c:v>356.85</c:v>
                </c:pt>
                <c:pt idx="674">
                  <c:v>357.2</c:v>
                </c:pt>
                <c:pt idx="675">
                  <c:v>358.25</c:v>
                </c:pt>
                <c:pt idx="676">
                  <c:v>358.6</c:v>
                </c:pt>
                <c:pt idx="677">
                  <c:v>359.05</c:v>
                </c:pt>
                <c:pt idx="678">
                  <c:v>359.9</c:v>
                </c:pt>
                <c:pt idx="679">
                  <c:v>360.3</c:v>
                </c:pt>
                <c:pt idx="680">
                  <c:v>360.8</c:v>
                </c:pt>
                <c:pt idx="681">
                  <c:v>361.75</c:v>
                </c:pt>
                <c:pt idx="682">
                  <c:v>362.2</c:v>
                </c:pt>
                <c:pt idx="683">
                  <c:v>362.6</c:v>
                </c:pt>
                <c:pt idx="684">
                  <c:v>363.45</c:v>
                </c:pt>
                <c:pt idx="685">
                  <c:v>363.8</c:v>
                </c:pt>
                <c:pt idx="686">
                  <c:v>364.15</c:v>
                </c:pt>
                <c:pt idx="687">
                  <c:v>365.2</c:v>
                </c:pt>
                <c:pt idx="688">
                  <c:v>365.6</c:v>
                </c:pt>
                <c:pt idx="689">
                  <c:v>366</c:v>
                </c:pt>
                <c:pt idx="690">
                  <c:v>366.85</c:v>
                </c:pt>
                <c:pt idx="691">
                  <c:v>367.8</c:v>
                </c:pt>
                <c:pt idx="692">
                  <c:v>368.15</c:v>
                </c:pt>
                <c:pt idx="693">
                  <c:v>368.5</c:v>
                </c:pt>
                <c:pt idx="694">
                  <c:v>369.4</c:v>
                </c:pt>
                <c:pt idx="695">
                  <c:v>369.85</c:v>
                </c:pt>
                <c:pt idx="696">
                  <c:v>370.2</c:v>
                </c:pt>
                <c:pt idx="697">
                  <c:v>371.25</c:v>
                </c:pt>
                <c:pt idx="698">
                  <c:v>371.6</c:v>
                </c:pt>
                <c:pt idx="699">
                  <c:v>371.95</c:v>
                </c:pt>
                <c:pt idx="700">
                  <c:v>372.85</c:v>
                </c:pt>
                <c:pt idx="701">
                  <c:v>373.25</c:v>
                </c:pt>
                <c:pt idx="702">
                  <c:v>373.65</c:v>
                </c:pt>
                <c:pt idx="703">
                  <c:v>374.6</c:v>
                </c:pt>
                <c:pt idx="704">
                  <c:v>375.2</c:v>
                </c:pt>
                <c:pt idx="705">
                  <c:v>376.25</c:v>
                </c:pt>
                <c:pt idx="706">
                  <c:v>376.95</c:v>
                </c:pt>
                <c:pt idx="707">
                  <c:v>378</c:v>
                </c:pt>
                <c:pt idx="708">
                  <c:v>378.45</c:v>
                </c:pt>
                <c:pt idx="709">
                  <c:v>378.8</c:v>
                </c:pt>
                <c:pt idx="710">
                  <c:v>379.7</c:v>
                </c:pt>
                <c:pt idx="711">
                  <c:v>380.05</c:v>
                </c:pt>
                <c:pt idx="712">
                  <c:v>380.4</c:v>
                </c:pt>
                <c:pt idx="713">
                  <c:v>381.45</c:v>
                </c:pt>
                <c:pt idx="714">
                  <c:v>381.8</c:v>
                </c:pt>
                <c:pt idx="715">
                  <c:v>382.2</c:v>
                </c:pt>
                <c:pt idx="716">
                  <c:v>383.1</c:v>
                </c:pt>
                <c:pt idx="717">
                  <c:v>383.45</c:v>
                </c:pt>
                <c:pt idx="718">
                  <c:v>383.8</c:v>
                </c:pt>
                <c:pt idx="719">
                  <c:v>384.85</c:v>
                </c:pt>
                <c:pt idx="720">
                  <c:v>385.25</c:v>
                </c:pt>
                <c:pt idx="721">
                  <c:v>385.6</c:v>
                </c:pt>
                <c:pt idx="722">
                  <c:v>386.6</c:v>
                </c:pt>
                <c:pt idx="723">
                  <c:v>387</c:v>
                </c:pt>
                <c:pt idx="724">
                  <c:v>387.35</c:v>
                </c:pt>
                <c:pt idx="725">
                  <c:v>388.5</c:v>
                </c:pt>
                <c:pt idx="726">
                  <c:v>389</c:v>
                </c:pt>
                <c:pt idx="727">
                  <c:v>389.35</c:v>
                </c:pt>
                <c:pt idx="728">
                  <c:v>390.4</c:v>
                </c:pt>
                <c:pt idx="729">
                  <c:v>390.75</c:v>
                </c:pt>
                <c:pt idx="730">
                  <c:v>391.25</c:v>
                </c:pt>
                <c:pt idx="731">
                  <c:v>392.05</c:v>
                </c:pt>
                <c:pt idx="732">
                  <c:v>392.45</c:v>
                </c:pt>
                <c:pt idx="733">
                  <c:v>392.85</c:v>
                </c:pt>
                <c:pt idx="734">
                  <c:v>393.9</c:v>
                </c:pt>
                <c:pt idx="735">
                  <c:v>394.4</c:v>
                </c:pt>
                <c:pt idx="736">
                  <c:v>394.8</c:v>
                </c:pt>
                <c:pt idx="737">
                  <c:v>395.7</c:v>
                </c:pt>
                <c:pt idx="738">
                  <c:v>396.35</c:v>
                </c:pt>
                <c:pt idx="739">
                  <c:v>397.5</c:v>
                </c:pt>
                <c:pt idx="740">
                  <c:v>398.05</c:v>
                </c:pt>
                <c:pt idx="741">
                  <c:v>399.15</c:v>
                </c:pt>
                <c:pt idx="742">
                  <c:v>399.5</c:v>
                </c:pt>
                <c:pt idx="743">
                  <c:v>399.9</c:v>
                </c:pt>
                <c:pt idx="744">
                  <c:v>400.75</c:v>
                </c:pt>
                <c:pt idx="745">
                  <c:v>401.15</c:v>
                </c:pt>
                <c:pt idx="746">
                  <c:v>401.5</c:v>
                </c:pt>
                <c:pt idx="747">
                  <c:v>402.4</c:v>
                </c:pt>
                <c:pt idx="748">
                  <c:v>402.8</c:v>
                </c:pt>
                <c:pt idx="749">
                  <c:v>403.15</c:v>
                </c:pt>
                <c:pt idx="750">
                  <c:v>404.1</c:v>
                </c:pt>
                <c:pt idx="751">
                  <c:v>404.55</c:v>
                </c:pt>
                <c:pt idx="752">
                  <c:v>404.95</c:v>
                </c:pt>
                <c:pt idx="753">
                  <c:v>405.75</c:v>
                </c:pt>
                <c:pt idx="754">
                  <c:v>406.2</c:v>
                </c:pt>
                <c:pt idx="755">
                  <c:v>406.65</c:v>
                </c:pt>
                <c:pt idx="756">
                  <c:v>407.75</c:v>
                </c:pt>
                <c:pt idx="757">
                  <c:v>408.35</c:v>
                </c:pt>
                <c:pt idx="758">
                  <c:v>409.35</c:v>
                </c:pt>
                <c:pt idx="759">
                  <c:v>410.7</c:v>
                </c:pt>
                <c:pt idx="760">
                  <c:v>411.05</c:v>
                </c:pt>
                <c:pt idx="761">
                  <c:v>411.7</c:v>
                </c:pt>
                <c:pt idx="762">
                  <c:v>413.1</c:v>
                </c:pt>
                <c:pt idx="763">
                  <c:v>413.5</c:v>
                </c:pt>
                <c:pt idx="764">
                  <c:v>414.45</c:v>
                </c:pt>
                <c:pt idx="765">
                  <c:v>414.85</c:v>
                </c:pt>
                <c:pt idx="766">
                  <c:v>415.25</c:v>
                </c:pt>
                <c:pt idx="767">
                  <c:v>416.3</c:v>
                </c:pt>
                <c:pt idx="768">
                  <c:v>416.7</c:v>
                </c:pt>
                <c:pt idx="769">
                  <c:v>417.1</c:v>
                </c:pt>
                <c:pt idx="770">
                  <c:v>418.5</c:v>
                </c:pt>
                <c:pt idx="771">
                  <c:v>418.85</c:v>
                </c:pt>
                <c:pt idx="772">
                  <c:v>419.45</c:v>
                </c:pt>
                <c:pt idx="773">
                  <c:v>420.5</c:v>
                </c:pt>
                <c:pt idx="774">
                  <c:v>420.9</c:v>
                </c:pt>
                <c:pt idx="775">
                  <c:v>421.5</c:v>
                </c:pt>
                <c:pt idx="776">
                  <c:v>422.45</c:v>
                </c:pt>
                <c:pt idx="777">
                  <c:v>422.85</c:v>
                </c:pt>
                <c:pt idx="778">
                  <c:v>423.25</c:v>
                </c:pt>
                <c:pt idx="779">
                  <c:v>424.4</c:v>
                </c:pt>
                <c:pt idx="780">
                  <c:v>424.8</c:v>
                </c:pt>
                <c:pt idx="781">
                  <c:v>425.25</c:v>
                </c:pt>
                <c:pt idx="782">
                  <c:v>426.3</c:v>
                </c:pt>
                <c:pt idx="783">
                  <c:v>426.75</c:v>
                </c:pt>
                <c:pt idx="784">
                  <c:v>427.2</c:v>
                </c:pt>
                <c:pt idx="785">
                  <c:v>428.2</c:v>
                </c:pt>
                <c:pt idx="786">
                  <c:v>429.45</c:v>
                </c:pt>
                <c:pt idx="787">
                  <c:v>429.85</c:v>
                </c:pt>
                <c:pt idx="788">
                  <c:v>430.25</c:v>
                </c:pt>
                <c:pt idx="789">
                  <c:v>431.15</c:v>
                </c:pt>
                <c:pt idx="790">
                  <c:v>431.6</c:v>
                </c:pt>
                <c:pt idx="791">
                  <c:v>432</c:v>
                </c:pt>
                <c:pt idx="792">
                  <c:v>433.1</c:v>
                </c:pt>
                <c:pt idx="793">
                  <c:v>433.5</c:v>
                </c:pt>
                <c:pt idx="794">
                  <c:v>433.9</c:v>
                </c:pt>
                <c:pt idx="795">
                  <c:v>434.85</c:v>
                </c:pt>
                <c:pt idx="796">
                  <c:v>435.25</c:v>
                </c:pt>
                <c:pt idx="797">
                  <c:v>435.65</c:v>
                </c:pt>
                <c:pt idx="798">
                  <c:v>436.7</c:v>
                </c:pt>
                <c:pt idx="799">
                  <c:v>437.05</c:v>
                </c:pt>
                <c:pt idx="800">
                  <c:v>437.45</c:v>
                </c:pt>
                <c:pt idx="801">
                  <c:v>438.7</c:v>
                </c:pt>
                <c:pt idx="802">
                  <c:v>439.1</c:v>
                </c:pt>
                <c:pt idx="803">
                  <c:v>440.15</c:v>
                </c:pt>
                <c:pt idx="804">
                  <c:v>440.5</c:v>
                </c:pt>
                <c:pt idx="805">
                  <c:v>440.9</c:v>
                </c:pt>
                <c:pt idx="806">
                  <c:v>441.9</c:v>
                </c:pt>
                <c:pt idx="807">
                  <c:v>442.25</c:v>
                </c:pt>
                <c:pt idx="808">
                  <c:v>442.65</c:v>
                </c:pt>
                <c:pt idx="809">
                  <c:v>443.85</c:v>
                </c:pt>
                <c:pt idx="810">
                  <c:v>444.2</c:v>
                </c:pt>
                <c:pt idx="811">
                  <c:v>444.65</c:v>
                </c:pt>
                <c:pt idx="812">
                  <c:v>445.65</c:v>
                </c:pt>
                <c:pt idx="813">
                  <c:v>446.1</c:v>
                </c:pt>
                <c:pt idx="814">
                  <c:v>446.45</c:v>
                </c:pt>
                <c:pt idx="815">
                  <c:v>447.6</c:v>
                </c:pt>
                <c:pt idx="816">
                  <c:v>448.2</c:v>
                </c:pt>
                <c:pt idx="817">
                  <c:v>449.25</c:v>
                </c:pt>
                <c:pt idx="818">
                  <c:v>450.4</c:v>
                </c:pt>
                <c:pt idx="819">
                  <c:v>450.8</c:v>
                </c:pt>
                <c:pt idx="820">
                  <c:v>451.25</c:v>
                </c:pt>
                <c:pt idx="821">
                  <c:v>452.15</c:v>
                </c:pt>
                <c:pt idx="822">
                  <c:v>452.6</c:v>
                </c:pt>
                <c:pt idx="823">
                  <c:v>453.05</c:v>
                </c:pt>
                <c:pt idx="824">
                  <c:v>453.95</c:v>
                </c:pt>
                <c:pt idx="825">
                  <c:v>454.4</c:v>
                </c:pt>
                <c:pt idx="826">
                  <c:v>454.8</c:v>
                </c:pt>
                <c:pt idx="827">
                  <c:v>455.8</c:v>
                </c:pt>
                <c:pt idx="828">
                  <c:v>456.2</c:v>
                </c:pt>
                <c:pt idx="829">
                  <c:v>456.6</c:v>
                </c:pt>
                <c:pt idx="830">
                  <c:v>457.55</c:v>
                </c:pt>
                <c:pt idx="831">
                  <c:v>458.05</c:v>
                </c:pt>
                <c:pt idx="832">
                  <c:v>458.5</c:v>
                </c:pt>
                <c:pt idx="833">
                  <c:v>459.85</c:v>
                </c:pt>
                <c:pt idx="834">
                  <c:v>460.3</c:v>
                </c:pt>
                <c:pt idx="835">
                  <c:v>460.7</c:v>
                </c:pt>
                <c:pt idx="836">
                  <c:v>461.7</c:v>
                </c:pt>
                <c:pt idx="837">
                  <c:v>462.25</c:v>
                </c:pt>
                <c:pt idx="838">
                  <c:v>462.65</c:v>
                </c:pt>
                <c:pt idx="839">
                  <c:v>463.75</c:v>
                </c:pt>
                <c:pt idx="840">
                  <c:v>464.15</c:v>
                </c:pt>
                <c:pt idx="841">
                  <c:v>464.55</c:v>
                </c:pt>
                <c:pt idx="842">
                  <c:v>465.55</c:v>
                </c:pt>
                <c:pt idx="843">
                  <c:v>466</c:v>
                </c:pt>
                <c:pt idx="844">
                  <c:v>466.5</c:v>
                </c:pt>
                <c:pt idx="845">
                  <c:v>467.9</c:v>
                </c:pt>
                <c:pt idx="846">
                  <c:v>468.3</c:v>
                </c:pt>
                <c:pt idx="847">
                  <c:v>468.75</c:v>
                </c:pt>
                <c:pt idx="848">
                  <c:v>469.65</c:v>
                </c:pt>
                <c:pt idx="849">
                  <c:v>470.05</c:v>
                </c:pt>
                <c:pt idx="850">
                  <c:v>470.4</c:v>
                </c:pt>
                <c:pt idx="851">
                  <c:v>471.5</c:v>
                </c:pt>
                <c:pt idx="852">
                  <c:v>471.9</c:v>
                </c:pt>
                <c:pt idx="853">
                  <c:v>472.3</c:v>
                </c:pt>
                <c:pt idx="854">
                  <c:v>473.25</c:v>
                </c:pt>
                <c:pt idx="855">
                  <c:v>473.7</c:v>
                </c:pt>
                <c:pt idx="856">
                  <c:v>474.6</c:v>
                </c:pt>
                <c:pt idx="857">
                  <c:v>475.4</c:v>
                </c:pt>
                <c:pt idx="858">
                  <c:v>476</c:v>
                </c:pt>
                <c:pt idx="859">
                  <c:v>477.15</c:v>
                </c:pt>
                <c:pt idx="860">
                  <c:v>478.15</c:v>
                </c:pt>
                <c:pt idx="861">
                  <c:v>478.8</c:v>
                </c:pt>
                <c:pt idx="862">
                  <c:v>479.8</c:v>
                </c:pt>
                <c:pt idx="863">
                  <c:v>480.25</c:v>
                </c:pt>
                <c:pt idx="864">
                  <c:v>481</c:v>
                </c:pt>
                <c:pt idx="865">
                  <c:v>482.35</c:v>
                </c:pt>
                <c:pt idx="866">
                  <c:v>482.8</c:v>
                </c:pt>
                <c:pt idx="867">
                  <c:v>483.2</c:v>
                </c:pt>
                <c:pt idx="868">
                  <c:v>484.2</c:v>
                </c:pt>
                <c:pt idx="869">
                  <c:v>484.6</c:v>
                </c:pt>
                <c:pt idx="870">
                  <c:v>485.05</c:v>
                </c:pt>
                <c:pt idx="871">
                  <c:v>486</c:v>
                </c:pt>
                <c:pt idx="872">
                  <c:v>486.7</c:v>
                </c:pt>
                <c:pt idx="873">
                  <c:v>487.95</c:v>
                </c:pt>
                <c:pt idx="874">
                  <c:v>488.4</c:v>
                </c:pt>
                <c:pt idx="875">
                  <c:v>489.6</c:v>
                </c:pt>
                <c:pt idx="876">
                  <c:v>490.05</c:v>
                </c:pt>
                <c:pt idx="877">
                  <c:v>491</c:v>
                </c:pt>
                <c:pt idx="878">
                  <c:v>492.05</c:v>
                </c:pt>
                <c:pt idx="879">
                  <c:v>492.75</c:v>
                </c:pt>
                <c:pt idx="880">
                  <c:v>493.8</c:v>
                </c:pt>
                <c:pt idx="881">
                  <c:v>494.35</c:v>
                </c:pt>
                <c:pt idx="882">
                  <c:v>495.45</c:v>
                </c:pt>
                <c:pt idx="883">
                  <c:v>495.9</c:v>
                </c:pt>
                <c:pt idx="884">
                  <c:v>496.35</c:v>
                </c:pt>
                <c:pt idx="885">
                  <c:v>497.65</c:v>
                </c:pt>
                <c:pt idx="886">
                  <c:v>498.1</c:v>
                </c:pt>
                <c:pt idx="887">
                  <c:v>498.8</c:v>
                </c:pt>
                <c:pt idx="888">
                  <c:v>500.15</c:v>
                </c:pt>
                <c:pt idx="889">
                  <c:v>500.55</c:v>
                </c:pt>
                <c:pt idx="890">
                  <c:v>500.95</c:v>
                </c:pt>
                <c:pt idx="891">
                  <c:v>502.2</c:v>
                </c:pt>
                <c:pt idx="892">
                  <c:v>502.7</c:v>
                </c:pt>
                <c:pt idx="893">
                  <c:v>503.1</c:v>
                </c:pt>
                <c:pt idx="894">
                  <c:v>504.1</c:v>
                </c:pt>
                <c:pt idx="895">
                  <c:v>504.55</c:v>
                </c:pt>
                <c:pt idx="896">
                  <c:v>505</c:v>
                </c:pt>
                <c:pt idx="897">
                  <c:v>506.1</c:v>
                </c:pt>
                <c:pt idx="898">
                  <c:v>506.75</c:v>
                </c:pt>
                <c:pt idx="899">
                  <c:v>507.8</c:v>
                </c:pt>
                <c:pt idx="900">
                  <c:v>508.25</c:v>
                </c:pt>
                <c:pt idx="901">
                  <c:v>508.65</c:v>
                </c:pt>
                <c:pt idx="902">
                  <c:v>509.75</c:v>
                </c:pt>
                <c:pt idx="903">
                  <c:v>510.25</c:v>
                </c:pt>
                <c:pt idx="904">
                  <c:v>510.7</c:v>
                </c:pt>
                <c:pt idx="905">
                  <c:v>512.04999999999995</c:v>
                </c:pt>
                <c:pt idx="906">
                  <c:v>512.54999999999995</c:v>
                </c:pt>
                <c:pt idx="907">
                  <c:v>512.95000000000005</c:v>
                </c:pt>
                <c:pt idx="908">
                  <c:v>514.15</c:v>
                </c:pt>
                <c:pt idx="909">
                  <c:v>514.6</c:v>
                </c:pt>
                <c:pt idx="910">
                  <c:v>515.4</c:v>
                </c:pt>
                <c:pt idx="911">
                  <c:v>516.54999999999995</c:v>
                </c:pt>
                <c:pt idx="912">
                  <c:v>516.95000000000005</c:v>
                </c:pt>
                <c:pt idx="913">
                  <c:v>518.95000000000005</c:v>
                </c:pt>
                <c:pt idx="914">
                  <c:v>519.45000000000005</c:v>
                </c:pt>
                <c:pt idx="915">
                  <c:v>520.65</c:v>
                </c:pt>
                <c:pt idx="916">
                  <c:v>521.04999999999995</c:v>
                </c:pt>
                <c:pt idx="917">
                  <c:v>522.20000000000005</c:v>
                </c:pt>
                <c:pt idx="918">
                  <c:v>522.79999999999995</c:v>
                </c:pt>
                <c:pt idx="919">
                  <c:v>524.1</c:v>
                </c:pt>
                <c:pt idx="920">
                  <c:v>524.70000000000005</c:v>
                </c:pt>
                <c:pt idx="921">
                  <c:v>525.95000000000005</c:v>
                </c:pt>
                <c:pt idx="922">
                  <c:v>526.54999999999995</c:v>
                </c:pt>
                <c:pt idx="923">
                  <c:v>527.25</c:v>
                </c:pt>
                <c:pt idx="924">
                  <c:v>528.85</c:v>
                </c:pt>
                <c:pt idx="925">
                  <c:v>529.25</c:v>
                </c:pt>
                <c:pt idx="926">
                  <c:v>530.25</c:v>
                </c:pt>
                <c:pt idx="927">
                  <c:v>531.29999999999995</c:v>
                </c:pt>
                <c:pt idx="928">
                  <c:v>532.04999999999995</c:v>
                </c:pt>
                <c:pt idx="929">
                  <c:v>533.35</c:v>
                </c:pt>
                <c:pt idx="930">
                  <c:v>533.79999999999995</c:v>
                </c:pt>
                <c:pt idx="931">
                  <c:v>535.45000000000005</c:v>
                </c:pt>
                <c:pt idx="932">
                  <c:v>535.9</c:v>
                </c:pt>
                <c:pt idx="933">
                  <c:v>536.29999999999995</c:v>
                </c:pt>
                <c:pt idx="934">
                  <c:v>538.29999999999995</c:v>
                </c:pt>
                <c:pt idx="935">
                  <c:v>538.79999999999995</c:v>
                </c:pt>
                <c:pt idx="936">
                  <c:v>539.20000000000005</c:v>
                </c:pt>
                <c:pt idx="937">
                  <c:v>541.20000000000005</c:v>
                </c:pt>
                <c:pt idx="938">
                  <c:v>541.65</c:v>
                </c:pt>
                <c:pt idx="939">
                  <c:v>543.1</c:v>
                </c:pt>
                <c:pt idx="940">
                  <c:v>543.79999999999995</c:v>
                </c:pt>
                <c:pt idx="941">
                  <c:v>545.54999999999995</c:v>
                </c:pt>
                <c:pt idx="942">
                  <c:v>548.65</c:v>
                </c:pt>
                <c:pt idx="943">
                  <c:v>551</c:v>
                </c:pt>
                <c:pt idx="944">
                  <c:v>552.70000000000005</c:v>
                </c:pt>
                <c:pt idx="945">
                  <c:v>554.15</c:v>
                </c:pt>
                <c:pt idx="946">
                  <c:v>554.70000000000005</c:v>
                </c:pt>
                <c:pt idx="947">
                  <c:v>555.5</c:v>
                </c:pt>
                <c:pt idx="948">
                  <c:v>556.79999999999995</c:v>
                </c:pt>
                <c:pt idx="949">
                  <c:v>558.25</c:v>
                </c:pt>
                <c:pt idx="950">
                  <c:v>559.6</c:v>
                </c:pt>
                <c:pt idx="951">
                  <c:v>560.20000000000005</c:v>
                </c:pt>
                <c:pt idx="952">
                  <c:v>561.54999999999995</c:v>
                </c:pt>
                <c:pt idx="953">
                  <c:v>562</c:v>
                </c:pt>
                <c:pt idx="954">
                  <c:v>562.65</c:v>
                </c:pt>
                <c:pt idx="955">
                  <c:v>563.9</c:v>
                </c:pt>
                <c:pt idx="956">
                  <c:v>564.4</c:v>
                </c:pt>
                <c:pt idx="957">
                  <c:v>564.85</c:v>
                </c:pt>
                <c:pt idx="958">
                  <c:v>566.29999999999995</c:v>
                </c:pt>
                <c:pt idx="959">
                  <c:v>566.9</c:v>
                </c:pt>
                <c:pt idx="960">
                  <c:v>568</c:v>
                </c:pt>
                <c:pt idx="961">
                  <c:v>568.45000000000005</c:v>
                </c:pt>
                <c:pt idx="962">
                  <c:v>569.1</c:v>
                </c:pt>
                <c:pt idx="963">
                  <c:v>570.35</c:v>
                </c:pt>
                <c:pt idx="964">
                  <c:v>570.85</c:v>
                </c:pt>
                <c:pt idx="965">
                  <c:v>571.70000000000005</c:v>
                </c:pt>
                <c:pt idx="966">
                  <c:v>572.4</c:v>
                </c:pt>
                <c:pt idx="967">
                  <c:v>573.35</c:v>
                </c:pt>
                <c:pt idx="968">
                  <c:v>574.4</c:v>
                </c:pt>
                <c:pt idx="969">
                  <c:v>574.85</c:v>
                </c:pt>
                <c:pt idx="970">
                  <c:v>575.35</c:v>
                </c:pt>
                <c:pt idx="971">
                  <c:v>576.29999999999995</c:v>
                </c:pt>
                <c:pt idx="972">
                  <c:v>576.79999999999995</c:v>
                </c:pt>
                <c:pt idx="973">
                  <c:v>577.35</c:v>
                </c:pt>
                <c:pt idx="974">
                  <c:v>578.6</c:v>
                </c:pt>
                <c:pt idx="975">
                  <c:v>579.1</c:v>
                </c:pt>
                <c:pt idx="976">
                  <c:v>579.6</c:v>
                </c:pt>
                <c:pt idx="977">
                  <c:v>580.75</c:v>
                </c:pt>
                <c:pt idx="978">
                  <c:v>581.75</c:v>
                </c:pt>
                <c:pt idx="979">
                  <c:v>582.25</c:v>
                </c:pt>
                <c:pt idx="980">
                  <c:v>582.75</c:v>
                </c:pt>
                <c:pt idx="981">
                  <c:v>583.75</c:v>
                </c:pt>
                <c:pt idx="982">
                  <c:v>584.25</c:v>
                </c:pt>
                <c:pt idx="983">
                  <c:v>584.70000000000005</c:v>
                </c:pt>
                <c:pt idx="984">
                  <c:v>585.9</c:v>
                </c:pt>
                <c:pt idx="985">
                  <c:v>586.4</c:v>
                </c:pt>
                <c:pt idx="986">
                  <c:v>587.25</c:v>
                </c:pt>
                <c:pt idx="987">
                  <c:v>588.35</c:v>
                </c:pt>
                <c:pt idx="988">
                  <c:v>588.85</c:v>
                </c:pt>
                <c:pt idx="989">
                  <c:v>589.29999999999995</c:v>
                </c:pt>
                <c:pt idx="990">
                  <c:v>590.29999999999995</c:v>
                </c:pt>
                <c:pt idx="991">
                  <c:v>590.79999999999995</c:v>
                </c:pt>
                <c:pt idx="992">
                  <c:v>591.35</c:v>
                </c:pt>
                <c:pt idx="993">
                  <c:v>592.4</c:v>
                </c:pt>
                <c:pt idx="994">
                  <c:v>593.1</c:v>
                </c:pt>
                <c:pt idx="995">
                  <c:v>593.79999999999995</c:v>
                </c:pt>
                <c:pt idx="996">
                  <c:v>594.85</c:v>
                </c:pt>
                <c:pt idx="997">
                  <c:v>595.35</c:v>
                </c:pt>
                <c:pt idx="998">
                  <c:v>596.1</c:v>
                </c:pt>
                <c:pt idx="999">
                  <c:v>597.20000000000005</c:v>
                </c:pt>
                <c:pt idx="1000">
                  <c:v>597.70000000000005</c:v>
                </c:pt>
                <c:pt idx="1001">
                  <c:v>598.15</c:v>
                </c:pt>
                <c:pt idx="1002">
                  <c:v>599.20000000000005</c:v>
                </c:pt>
                <c:pt idx="1003">
                  <c:v>599.65</c:v>
                </c:pt>
                <c:pt idx="1004">
                  <c:v>600.20000000000005</c:v>
                </c:pt>
                <c:pt idx="1005">
                  <c:v>601.04999999999995</c:v>
                </c:pt>
                <c:pt idx="1006">
                  <c:v>601.54999999999995</c:v>
                </c:pt>
                <c:pt idx="1007">
                  <c:v>602</c:v>
                </c:pt>
                <c:pt idx="1008">
                  <c:v>602.9</c:v>
                </c:pt>
                <c:pt idx="1009">
                  <c:v>603.4</c:v>
                </c:pt>
                <c:pt idx="1010">
                  <c:v>604.35</c:v>
                </c:pt>
                <c:pt idx="1011">
                  <c:v>605.35</c:v>
                </c:pt>
                <c:pt idx="1012">
                  <c:v>605.9</c:v>
                </c:pt>
                <c:pt idx="1013">
                  <c:v>606.85</c:v>
                </c:pt>
                <c:pt idx="1014">
                  <c:v>607.79999999999995</c:v>
                </c:pt>
                <c:pt idx="1015">
                  <c:v>608.25</c:v>
                </c:pt>
                <c:pt idx="1016">
                  <c:v>608.75</c:v>
                </c:pt>
                <c:pt idx="1017">
                  <c:v>609.75</c:v>
                </c:pt>
                <c:pt idx="1018">
                  <c:v>610.20000000000005</c:v>
                </c:pt>
                <c:pt idx="1019">
                  <c:v>610.70000000000005</c:v>
                </c:pt>
                <c:pt idx="1020">
                  <c:v>611.9</c:v>
                </c:pt>
                <c:pt idx="1021">
                  <c:v>612.5</c:v>
                </c:pt>
                <c:pt idx="1022">
                  <c:v>613.5</c:v>
                </c:pt>
                <c:pt idx="1023">
                  <c:v>614</c:v>
                </c:pt>
                <c:pt idx="1024">
                  <c:v>614.45000000000005</c:v>
                </c:pt>
                <c:pt idx="1025">
                  <c:v>615.45000000000005</c:v>
                </c:pt>
                <c:pt idx="1026">
                  <c:v>615.9</c:v>
                </c:pt>
                <c:pt idx="1027">
                  <c:v>616.45000000000005</c:v>
                </c:pt>
                <c:pt idx="1028">
                  <c:v>617.70000000000005</c:v>
                </c:pt>
                <c:pt idx="1029">
                  <c:v>618.20000000000005</c:v>
                </c:pt>
                <c:pt idx="1030">
                  <c:v>619.15</c:v>
                </c:pt>
                <c:pt idx="1031">
                  <c:v>619.70000000000005</c:v>
                </c:pt>
                <c:pt idx="1032">
                  <c:v>620.25</c:v>
                </c:pt>
                <c:pt idx="1033">
                  <c:v>621.45000000000005</c:v>
                </c:pt>
                <c:pt idx="1034">
                  <c:v>621.95000000000005</c:v>
                </c:pt>
                <c:pt idx="1035">
                  <c:v>622.54999999999995</c:v>
                </c:pt>
                <c:pt idx="1036">
                  <c:v>623.79999999999995</c:v>
                </c:pt>
                <c:pt idx="1037">
                  <c:v>624.4</c:v>
                </c:pt>
                <c:pt idx="1038">
                  <c:v>625.20000000000005</c:v>
                </c:pt>
                <c:pt idx="1039">
                  <c:v>625.85</c:v>
                </c:pt>
                <c:pt idx="1040">
                  <c:v>626.85</c:v>
                </c:pt>
                <c:pt idx="1041">
                  <c:v>627.4</c:v>
                </c:pt>
                <c:pt idx="1042">
                  <c:v>628</c:v>
                </c:pt>
                <c:pt idx="1043">
                  <c:v>629.20000000000005</c:v>
                </c:pt>
                <c:pt idx="1044">
                  <c:v>629.75</c:v>
                </c:pt>
                <c:pt idx="1045">
                  <c:v>630.65</c:v>
                </c:pt>
                <c:pt idx="1046">
                  <c:v>631.65</c:v>
                </c:pt>
                <c:pt idx="1047">
                  <c:v>632.1</c:v>
                </c:pt>
                <c:pt idx="1048">
                  <c:v>632.65</c:v>
                </c:pt>
                <c:pt idx="1049">
                  <c:v>634</c:v>
                </c:pt>
                <c:pt idx="1050">
                  <c:v>634.45000000000005</c:v>
                </c:pt>
                <c:pt idx="1051">
                  <c:v>635.4</c:v>
                </c:pt>
                <c:pt idx="1052">
                  <c:v>636.4</c:v>
                </c:pt>
                <c:pt idx="1053">
                  <c:v>636.95000000000005</c:v>
                </c:pt>
                <c:pt idx="1054">
                  <c:v>637.45000000000005</c:v>
                </c:pt>
                <c:pt idx="1055">
                  <c:v>638.79999999999995</c:v>
                </c:pt>
                <c:pt idx="1056">
                  <c:v>639.35</c:v>
                </c:pt>
                <c:pt idx="1057">
                  <c:v>640.5</c:v>
                </c:pt>
                <c:pt idx="1058">
                  <c:v>641.65</c:v>
                </c:pt>
                <c:pt idx="1059">
                  <c:v>642.20000000000005</c:v>
                </c:pt>
                <c:pt idx="1060">
                  <c:v>642.85</c:v>
                </c:pt>
                <c:pt idx="1061">
                  <c:v>643.65</c:v>
                </c:pt>
                <c:pt idx="1062">
                  <c:v>644.9</c:v>
                </c:pt>
                <c:pt idx="1063">
                  <c:v>645.4</c:v>
                </c:pt>
                <c:pt idx="1064">
                  <c:v>646</c:v>
                </c:pt>
                <c:pt idx="1065">
                  <c:v>646.9</c:v>
                </c:pt>
                <c:pt idx="1066">
                  <c:v>647.9</c:v>
                </c:pt>
                <c:pt idx="1067">
                  <c:v>649</c:v>
                </c:pt>
                <c:pt idx="1068">
                  <c:v>649.54999999999995</c:v>
                </c:pt>
                <c:pt idx="1069">
                  <c:v>650.25</c:v>
                </c:pt>
                <c:pt idx="1070">
                  <c:v>651.45000000000005</c:v>
                </c:pt>
                <c:pt idx="1071">
                  <c:v>651.95000000000005</c:v>
                </c:pt>
                <c:pt idx="1072">
                  <c:v>652.5</c:v>
                </c:pt>
                <c:pt idx="1073">
                  <c:v>653.6</c:v>
                </c:pt>
                <c:pt idx="1074">
                  <c:v>654.20000000000005</c:v>
                </c:pt>
                <c:pt idx="1075">
                  <c:v>655.04999999999995</c:v>
                </c:pt>
                <c:pt idx="1076">
                  <c:v>656.35</c:v>
                </c:pt>
                <c:pt idx="1077">
                  <c:v>656.8</c:v>
                </c:pt>
                <c:pt idx="1078">
                  <c:v>657.4</c:v>
                </c:pt>
                <c:pt idx="1079">
                  <c:v>658.6</c:v>
                </c:pt>
                <c:pt idx="1080">
                  <c:v>659.05</c:v>
                </c:pt>
                <c:pt idx="1081">
                  <c:v>659.55</c:v>
                </c:pt>
                <c:pt idx="1082">
                  <c:v>660.35</c:v>
                </c:pt>
                <c:pt idx="1083">
                  <c:v>660.85</c:v>
                </c:pt>
                <c:pt idx="1084">
                  <c:v>661.3</c:v>
                </c:pt>
                <c:pt idx="1085">
                  <c:v>662.2</c:v>
                </c:pt>
                <c:pt idx="1086">
                  <c:v>662.7</c:v>
                </c:pt>
                <c:pt idx="1087">
                  <c:v>663.15</c:v>
                </c:pt>
                <c:pt idx="1088">
                  <c:v>664</c:v>
                </c:pt>
                <c:pt idx="1089">
                  <c:v>664.5</c:v>
                </c:pt>
                <c:pt idx="1090">
                  <c:v>665</c:v>
                </c:pt>
                <c:pt idx="1091">
                  <c:v>666.25</c:v>
                </c:pt>
                <c:pt idx="1092">
                  <c:v>666.8</c:v>
                </c:pt>
                <c:pt idx="1093">
                  <c:v>667.65</c:v>
                </c:pt>
                <c:pt idx="1094">
                  <c:v>668.8</c:v>
                </c:pt>
                <c:pt idx="1095">
                  <c:v>669.25</c:v>
                </c:pt>
                <c:pt idx="1096">
                  <c:v>670.15</c:v>
                </c:pt>
                <c:pt idx="1097">
                  <c:v>671.2</c:v>
                </c:pt>
                <c:pt idx="1098">
                  <c:v>671.8</c:v>
                </c:pt>
                <c:pt idx="1099">
                  <c:v>672.6</c:v>
                </c:pt>
                <c:pt idx="1100">
                  <c:v>673.75</c:v>
                </c:pt>
                <c:pt idx="1101">
                  <c:v>674.25</c:v>
                </c:pt>
                <c:pt idx="1102">
                  <c:v>675.05</c:v>
                </c:pt>
                <c:pt idx="1103">
                  <c:v>676.25</c:v>
                </c:pt>
                <c:pt idx="1104">
                  <c:v>676.75</c:v>
                </c:pt>
                <c:pt idx="1105">
                  <c:v>677.5</c:v>
                </c:pt>
                <c:pt idx="1106">
                  <c:v>678.25</c:v>
                </c:pt>
                <c:pt idx="1107">
                  <c:v>679.45</c:v>
                </c:pt>
                <c:pt idx="1108">
                  <c:v>680</c:v>
                </c:pt>
                <c:pt idx="1109">
                  <c:v>680.95</c:v>
                </c:pt>
                <c:pt idx="1110">
                  <c:v>682.35</c:v>
                </c:pt>
                <c:pt idx="1111">
                  <c:v>682.85</c:v>
                </c:pt>
                <c:pt idx="1112">
                  <c:v>683.35</c:v>
                </c:pt>
                <c:pt idx="1113">
                  <c:v>684.35</c:v>
                </c:pt>
                <c:pt idx="1114">
                  <c:v>684.8</c:v>
                </c:pt>
                <c:pt idx="1115">
                  <c:v>685.35</c:v>
                </c:pt>
                <c:pt idx="1116">
                  <c:v>686.55</c:v>
                </c:pt>
                <c:pt idx="1117">
                  <c:v>687.25</c:v>
                </c:pt>
                <c:pt idx="1118">
                  <c:v>687.95</c:v>
                </c:pt>
                <c:pt idx="1119">
                  <c:v>688.8</c:v>
                </c:pt>
                <c:pt idx="1120">
                  <c:v>689.65</c:v>
                </c:pt>
                <c:pt idx="1121">
                  <c:v>690.15</c:v>
                </c:pt>
                <c:pt idx="1122">
                  <c:v>691</c:v>
                </c:pt>
                <c:pt idx="1123">
                  <c:v>692.15</c:v>
                </c:pt>
                <c:pt idx="1124">
                  <c:v>692.65</c:v>
                </c:pt>
                <c:pt idx="1125">
                  <c:v>693.95</c:v>
                </c:pt>
                <c:pt idx="1126">
                  <c:v>694.95</c:v>
                </c:pt>
                <c:pt idx="1127">
                  <c:v>695.4</c:v>
                </c:pt>
                <c:pt idx="1128">
                  <c:v>696</c:v>
                </c:pt>
                <c:pt idx="1129">
                  <c:v>697.25</c:v>
                </c:pt>
                <c:pt idx="1130">
                  <c:v>697.85</c:v>
                </c:pt>
                <c:pt idx="1131">
                  <c:v>698.85</c:v>
                </c:pt>
                <c:pt idx="1132">
                  <c:v>699.4</c:v>
                </c:pt>
                <c:pt idx="1133">
                  <c:v>700.2</c:v>
                </c:pt>
                <c:pt idx="1134">
                  <c:v>701.1</c:v>
                </c:pt>
                <c:pt idx="1135">
                  <c:v>701.7</c:v>
                </c:pt>
                <c:pt idx="1136">
                  <c:v>702.7</c:v>
                </c:pt>
                <c:pt idx="1137">
                  <c:v>703.25</c:v>
                </c:pt>
                <c:pt idx="1138">
                  <c:v>703.85</c:v>
                </c:pt>
                <c:pt idx="1139">
                  <c:v>705.15</c:v>
                </c:pt>
                <c:pt idx="1140">
                  <c:v>705.65</c:v>
                </c:pt>
                <c:pt idx="1141">
                  <c:v>706.45</c:v>
                </c:pt>
                <c:pt idx="1142">
                  <c:v>707.55</c:v>
                </c:pt>
                <c:pt idx="1143">
                  <c:v>708.05</c:v>
                </c:pt>
                <c:pt idx="1144">
                  <c:v>708.85</c:v>
                </c:pt>
                <c:pt idx="1145">
                  <c:v>709.95</c:v>
                </c:pt>
                <c:pt idx="1146">
                  <c:v>710.6</c:v>
                </c:pt>
                <c:pt idx="1147">
                  <c:v>711.4</c:v>
                </c:pt>
                <c:pt idx="1148">
                  <c:v>712.55</c:v>
                </c:pt>
                <c:pt idx="1149">
                  <c:v>713.05</c:v>
                </c:pt>
                <c:pt idx="1150">
                  <c:v>713.65</c:v>
                </c:pt>
                <c:pt idx="1151">
                  <c:v>714.8</c:v>
                </c:pt>
                <c:pt idx="1152">
                  <c:v>715.35</c:v>
                </c:pt>
                <c:pt idx="1153">
                  <c:v>716.05</c:v>
                </c:pt>
                <c:pt idx="1154">
                  <c:v>717.1</c:v>
                </c:pt>
                <c:pt idx="1155">
                  <c:v>717.6</c:v>
                </c:pt>
                <c:pt idx="1156">
                  <c:v>718.2</c:v>
                </c:pt>
                <c:pt idx="1157">
                  <c:v>719.25</c:v>
                </c:pt>
                <c:pt idx="1158">
                  <c:v>720.05</c:v>
                </c:pt>
                <c:pt idx="1159">
                  <c:v>720.95</c:v>
                </c:pt>
                <c:pt idx="1160">
                  <c:v>721.5</c:v>
                </c:pt>
                <c:pt idx="1161">
                  <c:v>722.6</c:v>
                </c:pt>
                <c:pt idx="1162">
                  <c:v>723.05</c:v>
                </c:pt>
                <c:pt idx="1163">
                  <c:v>724.05</c:v>
                </c:pt>
                <c:pt idx="1164">
                  <c:v>725.05</c:v>
                </c:pt>
                <c:pt idx="1165">
                  <c:v>725.6</c:v>
                </c:pt>
                <c:pt idx="1166">
                  <c:v>726.4</c:v>
                </c:pt>
                <c:pt idx="1167">
                  <c:v>727.5</c:v>
                </c:pt>
                <c:pt idx="1168">
                  <c:v>728</c:v>
                </c:pt>
                <c:pt idx="1169">
                  <c:v>729.4</c:v>
                </c:pt>
                <c:pt idx="1170">
                  <c:v>729.95</c:v>
                </c:pt>
                <c:pt idx="1171">
                  <c:v>730.75</c:v>
                </c:pt>
                <c:pt idx="1172">
                  <c:v>731.95</c:v>
                </c:pt>
                <c:pt idx="1173">
                  <c:v>732.45</c:v>
                </c:pt>
                <c:pt idx="1174">
                  <c:v>733</c:v>
                </c:pt>
                <c:pt idx="1175">
                  <c:v>734.55</c:v>
                </c:pt>
                <c:pt idx="1176">
                  <c:v>735.05</c:v>
                </c:pt>
                <c:pt idx="1177">
                  <c:v>735.9</c:v>
                </c:pt>
                <c:pt idx="1178">
                  <c:v>737.25</c:v>
                </c:pt>
                <c:pt idx="1179">
                  <c:v>737.9</c:v>
                </c:pt>
                <c:pt idx="1180">
                  <c:v>738.9</c:v>
                </c:pt>
                <c:pt idx="1181">
                  <c:v>739.55</c:v>
                </c:pt>
                <c:pt idx="1182">
                  <c:v>740.6</c:v>
                </c:pt>
                <c:pt idx="1183">
                  <c:v>741.15</c:v>
                </c:pt>
                <c:pt idx="1184">
                  <c:v>742.1</c:v>
                </c:pt>
                <c:pt idx="1185">
                  <c:v>743.3</c:v>
                </c:pt>
                <c:pt idx="1186">
                  <c:v>743.75</c:v>
                </c:pt>
                <c:pt idx="1187">
                  <c:v>744.85</c:v>
                </c:pt>
                <c:pt idx="1188">
                  <c:v>745.35</c:v>
                </c:pt>
                <c:pt idx="1189">
                  <c:v>746.45</c:v>
                </c:pt>
                <c:pt idx="1190">
                  <c:v>747.65</c:v>
                </c:pt>
                <c:pt idx="1191">
                  <c:v>748.25</c:v>
                </c:pt>
                <c:pt idx="1192">
                  <c:v>749.1</c:v>
                </c:pt>
                <c:pt idx="1193">
                  <c:v>750.3</c:v>
                </c:pt>
                <c:pt idx="1194">
                  <c:v>750.8</c:v>
                </c:pt>
                <c:pt idx="1195">
                  <c:v>751.35</c:v>
                </c:pt>
                <c:pt idx="1196">
                  <c:v>752.6</c:v>
                </c:pt>
                <c:pt idx="1197">
                  <c:v>753.1</c:v>
                </c:pt>
                <c:pt idx="1198">
                  <c:v>754.15</c:v>
                </c:pt>
                <c:pt idx="1199">
                  <c:v>755.5</c:v>
                </c:pt>
                <c:pt idx="1200">
                  <c:v>756.1</c:v>
                </c:pt>
                <c:pt idx="1201">
                  <c:v>757.25</c:v>
                </c:pt>
                <c:pt idx="1202">
                  <c:v>757.8</c:v>
                </c:pt>
                <c:pt idx="1203">
                  <c:v>758.95</c:v>
                </c:pt>
                <c:pt idx="1204">
                  <c:v>759.5</c:v>
                </c:pt>
                <c:pt idx="1205">
                  <c:v>760.5</c:v>
                </c:pt>
                <c:pt idx="1206">
                  <c:v>761.7</c:v>
                </c:pt>
                <c:pt idx="1207">
                  <c:v>762.3</c:v>
                </c:pt>
                <c:pt idx="1208">
                  <c:v>763.3</c:v>
                </c:pt>
                <c:pt idx="1209">
                  <c:v>764.6</c:v>
                </c:pt>
                <c:pt idx="1210">
                  <c:v>765.2</c:v>
                </c:pt>
                <c:pt idx="1211">
                  <c:v>766.25</c:v>
                </c:pt>
                <c:pt idx="1212">
                  <c:v>766.75</c:v>
                </c:pt>
                <c:pt idx="1213">
                  <c:v>767.4</c:v>
                </c:pt>
                <c:pt idx="1214">
                  <c:v>768.4</c:v>
                </c:pt>
                <c:pt idx="1215">
                  <c:v>769.15</c:v>
                </c:pt>
                <c:pt idx="1216">
                  <c:v>770.05</c:v>
                </c:pt>
                <c:pt idx="1217">
                  <c:v>770.6</c:v>
                </c:pt>
                <c:pt idx="1218">
                  <c:v>771.6</c:v>
                </c:pt>
                <c:pt idx="1219">
                  <c:v>772.6</c:v>
                </c:pt>
                <c:pt idx="1220">
                  <c:v>773.25</c:v>
                </c:pt>
                <c:pt idx="1221">
                  <c:v>774.35</c:v>
                </c:pt>
                <c:pt idx="1222">
                  <c:v>774.95</c:v>
                </c:pt>
                <c:pt idx="1223">
                  <c:v>776</c:v>
                </c:pt>
                <c:pt idx="1224">
                  <c:v>776.55</c:v>
                </c:pt>
                <c:pt idx="1225">
                  <c:v>777.2</c:v>
                </c:pt>
                <c:pt idx="1226">
                  <c:v>777.95</c:v>
                </c:pt>
                <c:pt idx="1227">
                  <c:v>779.1</c:v>
                </c:pt>
                <c:pt idx="1228">
                  <c:v>779.7</c:v>
                </c:pt>
                <c:pt idx="1229">
                  <c:v>780.7</c:v>
                </c:pt>
                <c:pt idx="1230">
                  <c:v>781.95</c:v>
                </c:pt>
                <c:pt idx="1231">
                  <c:v>782.55</c:v>
                </c:pt>
                <c:pt idx="1232">
                  <c:v>783.65</c:v>
                </c:pt>
                <c:pt idx="1233">
                  <c:v>784.25</c:v>
                </c:pt>
                <c:pt idx="1234">
                  <c:v>785.15</c:v>
                </c:pt>
                <c:pt idx="1235">
                  <c:v>785.85</c:v>
                </c:pt>
                <c:pt idx="1236">
                  <c:v>786.8</c:v>
                </c:pt>
                <c:pt idx="1237">
                  <c:v>787.45</c:v>
                </c:pt>
                <c:pt idx="1238">
                  <c:v>788.45</c:v>
                </c:pt>
                <c:pt idx="1239">
                  <c:v>789.05</c:v>
                </c:pt>
                <c:pt idx="1240">
                  <c:v>790.2</c:v>
                </c:pt>
                <c:pt idx="1241">
                  <c:v>790.8</c:v>
                </c:pt>
                <c:pt idx="1242">
                  <c:v>791.55</c:v>
                </c:pt>
                <c:pt idx="1243">
                  <c:v>793</c:v>
                </c:pt>
                <c:pt idx="1244">
                  <c:v>793.6</c:v>
                </c:pt>
                <c:pt idx="1245">
                  <c:v>794.65</c:v>
                </c:pt>
                <c:pt idx="1246">
                  <c:v>795.25</c:v>
                </c:pt>
                <c:pt idx="1247">
                  <c:v>796.2</c:v>
                </c:pt>
                <c:pt idx="1248">
                  <c:v>796.95</c:v>
                </c:pt>
                <c:pt idx="1249">
                  <c:v>797.8</c:v>
                </c:pt>
                <c:pt idx="1250">
                  <c:v>798.4</c:v>
                </c:pt>
                <c:pt idx="1251">
                  <c:v>799.5</c:v>
                </c:pt>
                <c:pt idx="1252">
                  <c:v>800.15</c:v>
                </c:pt>
                <c:pt idx="1253">
                  <c:v>801.2</c:v>
                </c:pt>
                <c:pt idx="1254">
                  <c:v>801.75</c:v>
                </c:pt>
                <c:pt idx="1255">
                  <c:v>802.9</c:v>
                </c:pt>
                <c:pt idx="1256">
                  <c:v>803.5</c:v>
                </c:pt>
                <c:pt idx="1257">
                  <c:v>804.6</c:v>
                </c:pt>
                <c:pt idx="1258">
                  <c:v>805.15</c:v>
                </c:pt>
                <c:pt idx="1259">
                  <c:v>806.35</c:v>
                </c:pt>
                <c:pt idx="1260">
                  <c:v>806.9</c:v>
                </c:pt>
                <c:pt idx="1261">
                  <c:v>808</c:v>
                </c:pt>
                <c:pt idx="1262">
                  <c:v>808.55</c:v>
                </c:pt>
                <c:pt idx="1263">
                  <c:v>809.65</c:v>
                </c:pt>
                <c:pt idx="1264">
                  <c:v>810.2</c:v>
                </c:pt>
                <c:pt idx="1265">
                  <c:v>811.15</c:v>
                </c:pt>
                <c:pt idx="1266">
                  <c:v>811.75</c:v>
                </c:pt>
                <c:pt idx="1267">
                  <c:v>812.75</c:v>
                </c:pt>
                <c:pt idx="1268">
                  <c:v>813.75</c:v>
                </c:pt>
                <c:pt idx="1269">
                  <c:v>814.35</c:v>
                </c:pt>
                <c:pt idx="1270">
                  <c:v>815.4</c:v>
                </c:pt>
                <c:pt idx="1271">
                  <c:v>816.05</c:v>
                </c:pt>
                <c:pt idx="1272">
                  <c:v>817.1</c:v>
                </c:pt>
                <c:pt idx="1273">
                  <c:v>817.7</c:v>
                </c:pt>
                <c:pt idx="1274">
                  <c:v>818.75</c:v>
                </c:pt>
                <c:pt idx="1275">
                  <c:v>819.25</c:v>
                </c:pt>
                <c:pt idx="1276">
                  <c:v>820.3</c:v>
                </c:pt>
                <c:pt idx="1277">
                  <c:v>820.95</c:v>
                </c:pt>
                <c:pt idx="1278">
                  <c:v>822</c:v>
                </c:pt>
                <c:pt idx="1279">
                  <c:v>822.6</c:v>
                </c:pt>
                <c:pt idx="1280">
                  <c:v>823.65</c:v>
                </c:pt>
                <c:pt idx="1281">
                  <c:v>824.2</c:v>
                </c:pt>
                <c:pt idx="1282">
                  <c:v>825.25</c:v>
                </c:pt>
                <c:pt idx="1283">
                  <c:v>825.9</c:v>
                </c:pt>
                <c:pt idx="1284">
                  <c:v>826.6</c:v>
                </c:pt>
                <c:pt idx="1285">
                  <c:v>827.7</c:v>
                </c:pt>
                <c:pt idx="1286">
                  <c:v>828.25</c:v>
                </c:pt>
                <c:pt idx="1287">
                  <c:v>829.3</c:v>
                </c:pt>
                <c:pt idx="1288">
                  <c:v>829.95</c:v>
                </c:pt>
                <c:pt idx="1289">
                  <c:v>831</c:v>
                </c:pt>
                <c:pt idx="1290">
                  <c:v>831.55</c:v>
                </c:pt>
                <c:pt idx="1291">
                  <c:v>832.3</c:v>
                </c:pt>
                <c:pt idx="1292">
                  <c:v>833.4</c:v>
                </c:pt>
                <c:pt idx="1293">
                  <c:v>834</c:v>
                </c:pt>
                <c:pt idx="1294">
                  <c:v>835.2</c:v>
                </c:pt>
                <c:pt idx="1295">
                  <c:v>835.8</c:v>
                </c:pt>
                <c:pt idx="1296">
                  <c:v>836.7</c:v>
                </c:pt>
                <c:pt idx="1297">
                  <c:v>837.3</c:v>
                </c:pt>
                <c:pt idx="1298">
                  <c:v>838.3</c:v>
                </c:pt>
                <c:pt idx="1299">
                  <c:v>838.85</c:v>
                </c:pt>
                <c:pt idx="1300">
                  <c:v>840</c:v>
                </c:pt>
                <c:pt idx="1301">
                  <c:v>840.6</c:v>
                </c:pt>
                <c:pt idx="1302">
                  <c:v>841.4</c:v>
                </c:pt>
                <c:pt idx="1303">
                  <c:v>842.5</c:v>
                </c:pt>
                <c:pt idx="1304">
                  <c:v>843.1</c:v>
                </c:pt>
                <c:pt idx="1305">
                  <c:v>843.85</c:v>
                </c:pt>
                <c:pt idx="1306">
                  <c:v>845.1</c:v>
                </c:pt>
                <c:pt idx="1307">
                  <c:v>845.75</c:v>
                </c:pt>
                <c:pt idx="1308">
                  <c:v>846.8</c:v>
                </c:pt>
                <c:pt idx="1309">
                  <c:v>847.35</c:v>
                </c:pt>
                <c:pt idx="1310">
                  <c:v>848.2</c:v>
                </c:pt>
                <c:pt idx="1311">
                  <c:v>849.25</c:v>
                </c:pt>
                <c:pt idx="1312">
                  <c:v>849.9</c:v>
                </c:pt>
                <c:pt idx="1313">
                  <c:v>851</c:v>
                </c:pt>
                <c:pt idx="1314">
                  <c:v>851.55</c:v>
                </c:pt>
                <c:pt idx="1315">
                  <c:v>852.5</c:v>
                </c:pt>
                <c:pt idx="1316">
                  <c:v>853.9</c:v>
                </c:pt>
                <c:pt idx="1317">
                  <c:v>854.45</c:v>
                </c:pt>
                <c:pt idx="1318">
                  <c:v>855.5</c:v>
                </c:pt>
                <c:pt idx="1319">
                  <c:v>856.1</c:v>
                </c:pt>
                <c:pt idx="1320">
                  <c:v>857.05</c:v>
                </c:pt>
                <c:pt idx="1321">
                  <c:v>857.65</c:v>
                </c:pt>
                <c:pt idx="1322">
                  <c:v>858.45</c:v>
                </c:pt>
                <c:pt idx="1323">
                  <c:v>859.55</c:v>
                </c:pt>
                <c:pt idx="1324">
                  <c:v>860.15</c:v>
                </c:pt>
                <c:pt idx="1325">
                  <c:v>861.2</c:v>
                </c:pt>
                <c:pt idx="1326">
                  <c:v>861.85</c:v>
                </c:pt>
                <c:pt idx="1327">
                  <c:v>862.7</c:v>
                </c:pt>
                <c:pt idx="1328">
                  <c:v>863.45</c:v>
                </c:pt>
                <c:pt idx="1329">
                  <c:v>864.4</c:v>
                </c:pt>
                <c:pt idx="1330">
                  <c:v>865.5</c:v>
                </c:pt>
                <c:pt idx="1331">
                  <c:v>866.1</c:v>
                </c:pt>
                <c:pt idx="1332">
                  <c:v>867.15</c:v>
                </c:pt>
                <c:pt idx="1333">
                  <c:v>867.85</c:v>
                </c:pt>
                <c:pt idx="1334">
                  <c:v>868.8</c:v>
                </c:pt>
                <c:pt idx="1335">
                  <c:v>869.4</c:v>
                </c:pt>
                <c:pt idx="1336">
                  <c:v>870.4</c:v>
                </c:pt>
                <c:pt idx="1337">
                  <c:v>871</c:v>
                </c:pt>
                <c:pt idx="1338">
                  <c:v>872.1</c:v>
                </c:pt>
                <c:pt idx="1339">
                  <c:v>872.65</c:v>
                </c:pt>
                <c:pt idx="1340">
                  <c:v>873.7</c:v>
                </c:pt>
                <c:pt idx="1341">
                  <c:v>875</c:v>
                </c:pt>
                <c:pt idx="1342">
                  <c:v>875.55</c:v>
                </c:pt>
                <c:pt idx="1343">
                  <c:v>876.65</c:v>
                </c:pt>
                <c:pt idx="1344">
                  <c:v>877.2</c:v>
                </c:pt>
                <c:pt idx="1345">
                  <c:v>878.25</c:v>
                </c:pt>
                <c:pt idx="1346">
                  <c:v>878.85</c:v>
                </c:pt>
                <c:pt idx="1347">
                  <c:v>879.95</c:v>
                </c:pt>
                <c:pt idx="1348">
                  <c:v>880.5</c:v>
                </c:pt>
                <c:pt idx="1349">
                  <c:v>881.55</c:v>
                </c:pt>
                <c:pt idx="1350">
                  <c:v>882.15</c:v>
                </c:pt>
                <c:pt idx="1351">
                  <c:v>883.2</c:v>
                </c:pt>
                <c:pt idx="1352">
                  <c:v>883.75</c:v>
                </c:pt>
                <c:pt idx="1353">
                  <c:v>884.85</c:v>
                </c:pt>
                <c:pt idx="1354">
                  <c:v>885.45</c:v>
                </c:pt>
                <c:pt idx="1355">
                  <c:v>886.35</c:v>
                </c:pt>
                <c:pt idx="1356">
                  <c:v>887.35</c:v>
                </c:pt>
                <c:pt idx="1357">
                  <c:v>887.9</c:v>
                </c:pt>
                <c:pt idx="1358">
                  <c:v>888.85</c:v>
                </c:pt>
                <c:pt idx="1359">
                  <c:v>889.5</c:v>
                </c:pt>
                <c:pt idx="1360">
                  <c:v>890.55</c:v>
                </c:pt>
                <c:pt idx="1361">
                  <c:v>891.1</c:v>
                </c:pt>
                <c:pt idx="1362">
                  <c:v>892.15</c:v>
                </c:pt>
                <c:pt idx="1363">
                  <c:v>892.75</c:v>
                </c:pt>
                <c:pt idx="1364">
                  <c:v>893.8</c:v>
                </c:pt>
                <c:pt idx="1365">
                  <c:v>894.45</c:v>
                </c:pt>
                <c:pt idx="1366">
                  <c:v>895.45</c:v>
                </c:pt>
                <c:pt idx="1367">
                  <c:v>896.1</c:v>
                </c:pt>
                <c:pt idx="1368">
                  <c:v>897</c:v>
                </c:pt>
                <c:pt idx="1369">
                  <c:v>897.7</c:v>
                </c:pt>
                <c:pt idx="1370">
                  <c:v>898.75</c:v>
                </c:pt>
                <c:pt idx="1371">
                  <c:v>899.55</c:v>
                </c:pt>
                <c:pt idx="1372">
                  <c:v>901.35</c:v>
                </c:pt>
                <c:pt idx="1373">
                  <c:v>902.1</c:v>
                </c:pt>
                <c:pt idx="1374">
                  <c:v>903.25</c:v>
                </c:pt>
                <c:pt idx="1375">
                  <c:v>904.05</c:v>
                </c:pt>
                <c:pt idx="1376">
                  <c:v>905.35</c:v>
                </c:pt>
                <c:pt idx="1377">
                  <c:v>906.05</c:v>
                </c:pt>
                <c:pt idx="1378">
                  <c:v>907.35</c:v>
                </c:pt>
                <c:pt idx="1379">
                  <c:v>908.75</c:v>
                </c:pt>
                <c:pt idx="1380">
                  <c:v>909.4</c:v>
                </c:pt>
                <c:pt idx="1381">
                  <c:v>910.6</c:v>
                </c:pt>
                <c:pt idx="1382">
                  <c:v>911.5</c:v>
                </c:pt>
                <c:pt idx="1383">
                  <c:v>912.75</c:v>
                </c:pt>
                <c:pt idx="1384">
                  <c:v>913.4</c:v>
                </c:pt>
                <c:pt idx="1385">
                  <c:v>914.95</c:v>
                </c:pt>
                <c:pt idx="1386">
                  <c:v>915.75</c:v>
                </c:pt>
                <c:pt idx="1387">
                  <c:v>916.7</c:v>
                </c:pt>
                <c:pt idx="1388">
                  <c:v>917.25</c:v>
                </c:pt>
                <c:pt idx="1389">
                  <c:v>918.35</c:v>
                </c:pt>
                <c:pt idx="1390">
                  <c:v>919.05</c:v>
                </c:pt>
                <c:pt idx="1391">
                  <c:v>920</c:v>
                </c:pt>
                <c:pt idx="1392">
                  <c:v>920.65</c:v>
                </c:pt>
                <c:pt idx="1393">
                  <c:v>921.55</c:v>
                </c:pt>
                <c:pt idx="1394">
                  <c:v>922.35</c:v>
                </c:pt>
                <c:pt idx="1395">
                  <c:v>923.35</c:v>
                </c:pt>
                <c:pt idx="1396">
                  <c:v>924.1</c:v>
                </c:pt>
                <c:pt idx="1397">
                  <c:v>925</c:v>
                </c:pt>
                <c:pt idx="1398">
                  <c:v>925.7</c:v>
                </c:pt>
                <c:pt idx="1399">
                  <c:v>926.65</c:v>
                </c:pt>
                <c:pt idx="1400">
                  <c:v>927.3</c:v>
                </c:pt>
                <c:pt idx="1401">
                  <c:v>928.4</c:v>
                </c:pt>
                <c:pt idx="1402">
                  <c:v>929.1</c:v>
                </c:pt>
                <c:pt idx="1403">
                  <c:v>929.95</c:v>
                </c:pt>
                <c:pt idx="1404">
                  <c:v>930.9</c:v>
                </c:pt>
                <c:pt idx="1405">
                  <c:v>932.3</c:v>
                </c:pt>
                <c:pt idx="1406">
                  <c:v>933.05</c:v>
                </c:pt>
                <c:pt idx="1407">
                  <c:v>934.15</c:v>
                </c:pt>
                <c:pt idx="1408">
                  <c:v>934.75</c:v>
                </c:pt>
                <c:pt idx="1409">
                  <c:v>935.8</c:v>
                </c:pt>
                <c:pt idx="1410">
                  <c:v>936.55</c:v>
                </c:pt>
                <c:pt idx="1411">
                  <c:v>937.5</c:v>
                </c:pt>
                <c:pt idx="1412">
                  <c:v>938.5</c:v>
                </c:pt>
                <c:pt idx="1413">
                  <c:v>939.1</c:v>
                </c:pt>
                <c:pt idx="1414">
                  <c:v>940.1</c:v>
                </c:pt>
                <c:pt idx="1415">
                  <c:v>940.7</c:v>
                </c:pt>
                <c:pt idx="1416">
                  <c:v>941.9</c:v>
                </c:pt>
                <c:pt idx="1417">
                  <c:v>942.6</c:v>
                </c:pt>
                <c:pt idx="1418">
                  <c:v>943.65</c:v>
                </c:pt>
                <c:pt idx="1419">
                  <c:v>944.2</c:v>
                </c:pt>
                <c:pt idx="1420">
                  <c:v>945.3</c:v>
                </c:pt>
                <c:pt idx="1421">
                  <c:v>946.05</c:v>
                </c:pt>
                <c:pt idx="1422">
                  <c:v>947.4</c:v>
                </c:pt>
                <c:pt idx="1423">
                  <c:v>948.45</c:v>
                </c:pt>
                <c:pt idx="1424">
                  <c:v>949.05</c:v>
                </c:pt>
                <c:pt idx="1425">
                  <c:v>949.9</c:v>
                </c:pt>
                <c:pt idx="1426">
                  <c:v>951.55</c:v>
                </c:pt>
                <c:pt idx="1427">
                  <c:v>952.25</c:v>
                </c:pt>
                <c:pt idx="1428">
                  <c:v>953.3</c:v>
                </c:pt>
                <c:pt idx="1429">
                  <c:v>953.9</c:v>
                </c:pt>
                <c:pt idx="1430">
                  <c:v>955.15</c:v>
                </c:pt>
                <c:pt idx="1431">
                  <c:v>955.85</c:v>
                </c:pt>
                <c:pt idx="1432">
                  <c:v>956.9</c:v>
                </c:pt>
                <c:pt idx="1433">
                  <c:v>957.6</c:v>
                </c:pt>
                <c:pt idx="1434">
                  <c:v>958.8</c:v>
                </c:pt>
                <c:pt idx="1435">
                  <c:v>959.35</c:v>
                </c:pt>
                <c:pt idx="1436">
                  <c:v>960.45</c:v>
                </c:pt>
                <c:pt idx="1437">
                  <c:v>961.1</c:v>
                </c:pt>
                <c:pt idx="1438">
                  <c:v>962.45</c:v>
                </c:pt>
                <c:pt idx="1439">
                  <c:v>963.65</c:v>
                </c:pt>
                <c:pt idx="1440">
                  <c:v>964.4</c:v>
                </c:pt>
                <c:pt idx="1441">
                  <c:v>965.4</c:v>
                </c:pt>
                <c:pt idx="1442">
                  <c:v>966</c:v>
                </c:pt>
                <c:pt idx="1443">
                  <c:v>967.05</c:v>
                </c:pt>
                <c:pt idx="1444">
                  <c:v>967.8</c:v>
                </c:pt>
                <c:pt idx="1445">
                  <c:v>968.7</c:v>
                </c:pt>
                <c:pt idx="1446">
                  <c:v>969.65</c:v>
                </c:pt>
                <c:pt idx="1447">
                  <c:v>970.6</c:v>
                </c:pt>
                <c:pt idx="1448">
                  <c:v>971.25</c:v>
                </c:pt>
                <c:pt idx="1449">
                  <c:v>972.5</c:v>
                </c:pt>
                <c:pt idx="1450">
                  <c:v>973.25</c:v>
                </c:pt>
                <c:pt idx="1451">
                  <c:v>974.3</c:v>
                </c:pt>
                <c:pt idx="1452">
                  <c:v>974.95</c:v>
                </c:pt>
                <c:pt idx="1453">
                  <c:v>976.05</c:v>
                </c:pt>
                <c:pt idx="1454">
                  <c:v>976.65</c:v>
                </c:pt>
                <c:pt idx="1455">
                  <c:v>977.6</c:v>
                </c:pt>
                <c:pt idx="1456">
                  <c:v>978.3</c:v>
                </c:pt>
                <c:pt idx="1457">
                  <c:v>979.45</c:v>
                </c:pt>
                <c:pt idx="1458">
                  <c:v>980.25</c:v>
                </c:pt>
                <c:pt idx="1459">
                  <c:v>981.4</c:v>
                </c:pt>
                <c:pt idx="1460">
                  <c:v>982.15</c:v>
                </c:pt>
                <c:pt idx="1461">
                  <c:v>983.35</c:v>
                </c:pt>
                <c:pt idx="1462">
                  <c:v>984.55</c:v>
                </c:pt>
                <c:pt idx="1463">
                  <c:v>985.35</c:v>
                </c:pt>
                <c:pt idx="1464">
                  <c:v>986.55</c:v>
                </c:pt>
                <c:pt idx="1465">
                  <c:v>987.25</c:v>
                </c:pt>
                <c:pt idx="1466">
                  <c:v>988.4</c:v>
                </c:pt>
                <c:pt idx="1467">
                  <c:v>989.15</c:v>
                </c:pt>
                <c:pt idx="1468">
                  <c:v>990.35</c:v>
                </c:pt>
                <c:pt idx="1469">
                  <c:v>991.1</c:v>
                </c:pt>
                <c:pt idx="1470">
                  <c:v>992.25</c:v>
                </c:pt>
                <c:pt idx="1471">
                  <c:v>993</c:v>
                </c:pt>
                <c:pt idx="1472">
                  <c:v>994.3</c:v>
                </c:pt>
                <c:pt idx="1473">
                  <c:v>995.1</c:v>
                </c:pt>
                <c:pt idx="1474">
                  <c:v>996.4</c:v>
                </c:pt>
                <c:pt idx="1475">
                  <c:v>997.3</c:v>
                </c:pt>
                <c:pt idx="1476">
                  <c:v>998.55</c:v>
                </c:pt>
                <c:pt idx="1477">
                  <c:v>999.3</c:v>
                </c:pt>
                <c:pt idx="1478">
                  <c:v>1000.5</c:v>
                </c:pt>
                <c:pt idx="1479">
                  <c:v>1001.25</c:v>
                </c:pt>
                <c:pt idx="1480">
                  <c:v>1002.45</c:v>
                </c:pt>
                <c:pt idx="1481">
                  <c:v>1003.25</c:v>
                </c:pt>
                <c:pt idx="1482">
                  <c:v>1004.4</c:v>
                </c:pt>
                <c:pt idx="1483">
                  <c:v>1005.15</c:v>
                </c:pt>
                <c:pt idx="1484">
                  <c:v>1006.35</c:v>
                </c:pt>
                <c:pt idx="1485">
                  <c:v>1007.6</c:v>
                </c:pt>
                <c:pt idx="1486">
                  <c:v>1008.35</c:v>
                </c:pt>
                <c:pt idx="1487">
                  <c:v>1009.55</c:v>
                </c:pt>
                <c:pt idx="1488">
                  <c:v>1010.35</c:v>
                </c:pt>
                <c:pt idx="1489">
                  <c:v>1011.5</c:v>
                </c:pt>
                <c:pt idx="1490">
                  <c:v>1012.25</c:v>
                </c:pt>
                <c:pt idx="1491">
                  <c:v>1013.35</c:v>
                </c:pt>
                <c:pt idx="1492">
                  <c:v>1014.15</c:v>
                </c:pt>
                <c:pt idx="1493">
                  <c:v>1015.35</c:v>
                </c:pt>
                <c:pt idx="1494">
                  <c:v>1016.1</c:v>
                </c:pt>
                <c:pt idx="1495">
                  <c:v>1017.2</c:v>
                </c:pt>
                <c:pt idx="1496">
                  <c:v>1017.85</c:v>
                </c:pt>
                <c:pt idx="1497">
                  <c:v>1019.05</c:v>
                </c:pt>
                <c:pt idx="1498">
                  <c:v>1019.85</c:v>
                </c:pt>
                <c:pt idx="1499">
                  <c:v>1021.15</c:v>
                </c:pt>
                <c:pt idx="1500">
                  <c:v>1021.95</c:v>
                </c:pt>
                <c:pt idx="1501">
                  <c:v>1023.15</c:v>
                </c:pt>
                <c:pt idx="1502">
                  <c:v>1023.9</c:v>
                </c:pt>
                <c:pt idx="1503">
                  <c:v>1025.0999999999999</c:v>
                </c:pt>
                <c:pt idx="1504">
                  <c:v>1025.8499999999999</c:v>
                </c:pt>
                <c:pt idx="1505">
                  <c:v>1027.05</c:v>
                </c:pt>
                <c:pt idx="1506">
                  <c:v>1027.8</c:v>
                </c:pt>
                <c:pt idx="1507">
                  <c:v>1028.9000000000001</c:v>
                </c:pt>
                <c:pt idx="1508">
                  <c:v>1029.7</c:v>
                </c:pt>
                <c:pt idx="1509">
                  <c:v>1030.9000000000001</c:v>
                </c:pt>
                <c:pt idx="1510">
                  <c:v>1031.7</c:v>
                </c:pt>
                <c:pt idx="1511">
                  <c:v>1032.9000000000001</c:v>
                </c:pt>
                <c:pt idx="1512">
                  <c:v>1033.6500000000001</c:v>
                </c:pt>
                <c:pt idx="1513">
                  <c:v>1034.95</c:v>
                </c:pt>
                <c:pt idx="1514">
                  <c:v>1035.7</c:v>
                </c:pt>
                <c:pt idx="1515">
                  <c:v>1037.05</c:v>
                </c:pt>
                <c:pt idx="1516">
                  <c:v>1037.8</c:v>
                </c:pt>
                <c:pt idx="1517">
                  <c:v>1038.8499999999999</c:v>
                </c:pt>
                <c:pt idx="1518">
                  <c:v>1039.7</c:v>
                </c:pt>
                <c:pt idx="1519">
                  <c:v>1041</c:v>
                </c:pt>
                <c:pt idx="1520">
                  <c:v>1041.75</c:v>
                </c:pt>
                <c:pt idx="1521">
                  <c:v>1042.95</c:v>
                </c:pt>
                <c:pt idx="1522">
                  <c:v>1043.5999999999999</c:v>
                </c:pt>
                <c:pt idx="1523">
                  <c:v>1044.8</c:v>
                </c:pt>
                <c:pt idx="1524">
                  <c:v>1045.5999999999999</c:v>
                </c:pt>
                <c:pt idx="1525">
                  <c:v>1046.7</c:v>
                </c:pt>
                <c:pt idx="1526">
                  <c:v>1047.45</c:v>
                </c:pt>
                <c:pt idx="1527">
                  <c:v>1048.6500000000001</c:v>
                </c:pt>
                <c:pt idx="1528">
                  <c:v>1049.4000000000001</c:v>
                </c:pt>
                <c:pt idx="1529">
                  <c:v>1050.7</c:v>
                </c:pt>
                <c:pt idx="1530">
                  <c:v>1051.5</c:v>
                </c:pt>
                <c:pt idx="1531">
                  <c:v>1052.6500000000001</c:v>
                </c:pt>
                <c:pt idx="1532">
                  <c:v>1053.45</c:v>
                </c:pt>
                <c:pt idx="1533">
                  <c:v>1054.6500000000001</c:v>
                </c:pt>
                <c:pt idx="1534">
                  <c:v>1055.4000000000001</c:v>
                </c:pt>
                <c:pt idx="1535">
                  <c:v>1056.6500000000001</c:v>
                </c:pt>
                <c:pt idx="1536">
                  <c:v>1057.25</c:v>
                </c:pt>
                <c:pt idx="1537">
                  <c:v>1058.4000000000001</c:v>
                </c:pt>
                <c:pt idx="1538">
                  <c:v>1059.2</c:v>
                </c:pt>
                <c:pt idx="1539">
                  <c:v>1060.4000000000001</c:v>
                </c:pt>
                <c:pt idx="1540">
                  <c:v>1061.2</c:v>
                </c:pt>
                <c:pt idx="1541">
                  <c:v>1062.3499999999999</c:v>
                </c:pt>
                <c:pt idx="1542">
                  <c:v>1063.2</c:v>
                </c:pt>
                <c:pt idx="1543">
                  <c:v>1064.4000000000001</c:v>
                </c:pt>
                <c:pt idx="1544">
                  <c:v>1065.2</c:v>
                </c:pt>
                <c:pt idx="1545">
                  <c:v>1066.5</c:v>
                </c:pt>
                <c:pt idx="1546">
                  <c:v>1067.3</c:v>
                </c:pt>
                <c:pt idx="1547">
                  <c:v>1068.45</c:v>
                </c:pt>
                <c:pt idx="1548">
                  <c:v>1069.2</c:v>
                </c:pt>
                <c:pt idx="1549">
                  <c:v>1070.4000000000001</c:v>
                </c:pt>
                <c:pt idx="1550">
                  <c:v>1071.2</c:v>
                </c:pt>
                <c:pt idx="1551">
                  <c:v>1072.45</c:v>
                </c:pt>
                <c:pt idx="1552">
                  <c:v>1073.25</c:v>
                </c:pt>
                <c:pt idx="1553">
                  <c:v>1074.3499999999999</c:v>
                </c:pt>
                <c:pt idx="1554">
                  <c:v>1075.1500000000001</c:v>
                </c:pt>
                <c:pt idx="1555">
                  <c:v>1076.3</c:v>
                </c:pt>
                <c:pt idx="1556">
                  <c:v>1077.1500000000001</c:v>
                </c:pt>
                <c:pt idx="1557">
                  <c:v>1078.3</c:v>
                </c:pt>
                <c:pt idx="1558">
                  <c:v>1079.0999999999999</c:v>
                </c:pt>
                <c:pt idx="1559">
                  <c:v>1080.2</c:v>
                </c:pt>
                <c:pt idx="1560">
                  <c:v>1081</c:v>
                </c:pt>
                <c:pt idx="1561">
                  <c:v>1082.25</c:v>
                </c:pt>
                <c:pt idx="1562">
                  <c:v>1083.05</c:v>
                </c:pt>
                <c:pt idx="1563">
                  <c:v>1084.3499999999999</c:v>
                </c:pt>
                <c:pt idx="1564">
                  <c:v>1085.1500000000001</c:v>
                </c:pt>
                <c:pt idx="1565">
                  <c:v>1086.3499999999999</c:v>
                </c:pt>
                <c:pt idx="1566">
                  <c:v>1087.2</c:v>
                </c:pt>
                <c:pt idx="1567">
                  <c:v>1088.4000000000001</c:v>
                </c:pt>
                <c:pt idx="1568">
                  <c:v>1089.2</c:v>
                </c:pt>
                <c:pt idx="1569">
                  <c:v>1090.4000000000001</c:v>
                </c:pt>
                <c:pt idx="1570">
                  <c:v>1091.3499999999999</c:v>
                </c:pt>
                <c:pt idx="1571">
                  <c:v>1092.7</c:v>
                </c:pt>
                <c:pt idx="1572">
                  <c:v>1093.55</c:v>
                </c:pt>
                <c:pt idx="1573">
                  <c:v>1094.95</c:v>
                </c:pt>
                <c:pt idx="1574">
                  <c:v>1095.8499999999999</c:v>
                </c:pt>
                <c:pt idx="1575">
                  <c:v>1097.0999999999999</c:v>
                </c:pt>
                <c:pt idx="1576">
                  <c:v>1097.95</c:v>
                </c:pt>
                <c:pt idx="1577">
                  <c:v>1099</c:v>
                </c:pt>
                <c:pt idx="1578">
                  <c:v>1099.75</c:v>
                </c:pt>
                <c:pt idx="1579">
                  <c:v>1101.0999999999999</c:v>
                </c:pt>
                <c:pt idx="1580">
                  <c:v>1102</c:v>
                </c:pt>
                <c:pt idx="1581">
                  <c:v>1103.3</c:v>
                </c:pt>
                <c:pt idx="1582">
                  <c:v>1104.05</c:v>
                </c:pt>
                <c:pt idx="1583">
                  <c:v>1105.2</c:v>
                </c:pt>
                <c:pt idx="1584">
                  <c:v>1106.25</c:v>
                </c:pt>
                <c:pt idx="1585">
                  <c:v>1107.7</c:v>
                </c:pt>
                <c:pt idx="1586">
                  <c:v>1108.5999999999999</c:v>
                </c:pt>
                <c:pt idx="1587">
                  <c:v>1109.9000000000001</c:v>
                </c:pt>
                <c:pt idx="1588">
                  <c:v>1110.8</c:v>
                </c:pt>
                <c:pt idx="1589">
                  <c:v>1112</c:v>
                </c:pt>
                <c:pt idx="1590">
                  <c:v>1112.8</c:v>
                </c:pt>
                <c:pt idx="1591">
                  <c:v>1114</c:v>
                </c:pt>
                <c:pt idx="1592">
                  <c:v>1114.8</c:v>
                </c:pt>
                <c:pt idx="1593">
                  <c:v>1116.1500000000001</c:v>
                </c:pt>
                <c:pt idx="1594">
                  <c:v>1116.9000000000001</c:v>
                </c:pt>
                <c:pt idx="1595">
                  <c:v>1118</c:v>
                </c:pt>
                <c:pt idx="1596">
                  <c:v>1118.7</c:v>
                </c:pt>
                <c:pt idx="1597">
                  <c:v>1119.95</c:v>
                </c:pt>
                <c:pt idx="1598">
                  <c:v>1120.75</c:v>
                </c:pt>
                <c:pt idx="1599">
                  <c:v>1121.95</c:v>
                </c:pt>
                <c:pt idx="1600">
                  <c:v>1122.8</c:v>
                </c:pt>
                <c:pt idx="1601">
                  <c:v>1123.8499999999999</c:v>
                </c:pt>
                <c:pt idx="1602">
                  <c:v>1124.7</c:v>
                </c:pt>
                <c:pt idx="1603">
                  <c:v>1125.95</c:v>
                </c:pt>
                <c:pt idx="1604">
                  <c:v>1126.8</c:v>
                </c:pt>
                <c:pt idx="1605">
                  <c:v>1128.25</c:v>
                </c:pt>
                <c:pt idx="1606">
                  <c:v>1129.0999999999999</c:v>
                </c:pt>
                <c:pt idx="1607">
                  <c:v>1130.2</c:v>
                </c:pt>
                <c:pt idx="1608">
                  <c:v>1131</c:v>
                </c:pt>
                <c:pt idx="1609">
                  <c:v>1132.2</c:v>
                </c:pt>
                <c:pt idx="1610">
                  <c:v>1133.05</c:v>
                </c:pt>
                <c:pt idx="1611">
                  <c:v>1134.55</c:v>
                </c:pt>
                <c:pt idx="1612">
                  <c:v>1135.5</c:v>
                </c:pt>
                <c:pt idx="1613">
                  <c:v>1136.8499999999999</c:v>
                </c:pt>
                <c:pt idx="1614">
                  <c:v>1139.0999999999999</c:v>
                </c:pt>
                <c:pt idx="1615">
                  <c:v>1140.8</c:v>
                </c:pt>
                <c:pt idx="1616">
                  <c:v>1142.55</c:v>
                </c:pt>
                <c:pt idx="1617">
                  <c:v>1143.45</c:v>
                </c:pt>
                <c:pt idx="1618">
                  <c:v>1145.5</c:v>
                </c:pt>
                <c:pt idx="1619">
                  <c:v>1146.9000000000001</c:v>
                </c:pt>
                <c:pt idx="1620">
                  <c:v>1148.5999999999999</c:v>
                </c:pt>
                <c:pt idx="1621">
                  <c:v>1150.8</c:v>
                </c:pt>
                <c:pt idx="1622">
                  <c:v>1152.0999999999999</c:v>
                </c:pt>
                <c:pt idx="1623">
                  <c:v>1153.95</c:v>
                </c:pt>
                <c:pt idx="1624">
                  <c:v>1154.95</c:v>
                </c:pt>
                <c:pt idx="1625">
                  <c:v>1156.45</c:v>
                </c:pt>
                <c:pt idx="1626">
                  <c:v>1157.3499999999999</c:v>
                </c:pt>
                <c:pt idx="1627">
                  <c:v>1158.9000000000001</c:v>
                </c:pt>
                <c:pt idx="1628">
                  <c:v>1159.8</c:v>
                </c:pt>
                <c:pt idx="1629">
                  <c:v>1161</c:v>
                </c:pt>
                <c:pt idx="1630">
                  <c:v>1162.2</c:v>
                </c:pt>
                <c:pt idx="1631">
                  <c:v>1163.75</c:v>
                </c:pt>
                <c:pt idx="1632">
                  <c:v>1164.8</c:v>
                </c:pt>
                <c:pt idx="1633">
                  <c:v>1166.25</c:v>
                </c:pt>
                <c:pt idx="1634">
                  <c:v>1167.25</c:v>
                </c:pt>
                <c:pt idx="1635">
                  <c:v>1169.0999999999999</c:v>
                </c:pt>
                <c:pt idx="1636">
                  <c:v>1169.95</c:v>
                </c:pt>
                <c:pt idx="1637">
                  <c:v>1171.3</c:v>
                </c:pt>
                <c:pt idx="1638">
                  <c:v>1172.2</c:v>
                </c:pt>
                <c:pt idx="1639">
                  <c:v>1173.4000000000001</c:v>
                </c:pt>
                <c:pt idx="1640">
                  <c:v>1174.2</c:v>
                </c:pt>
                <c:pt idx="1641">
                  <c:v>1175.5</c:v>
                </c:pt>
                <c:pt idx="1642">
                  <c:v>1176.3</c:v>
                </c:pt>
                <c:pt idx="1643">
                  <c:v>1177.6500000000001</c:v>
                </c:pt>
                <c:pt idx="1644">
                  <c:v>1178.55</c:v>
                </c:pt>
                <c:pt idx="1645">
                  <c:v>1179.95</c:v>
                </c:pt>
                <c:pt idx="1646">
                  <c:v>1180.75</c:v>
                </c:pt>
                <c:pt idx="1647">
                  <c:v>1182</c:v>
                </c:pt>
                <c:pt idx="1648">
                  <c:v>1182.8</c:v>
                </c:pt>
                <c:pt idx="1649">
                  <c:v>1184.3</c:v>
                </c:pt>
                <c:pt idx="1650">
                  <c:v>1185.3499999999999</c:v>
                </c:pt>
                <c:pt idx="1651">
                  <c:v>1186.9000000000001</c:v>
                </c:pt>
                <c:pt idx="1652">
                  <c:v>1187.8</c:v>
                </c:pt>
                <c:pt idx="1653">
                  <c:v>1189.25</c:v>
                </c:pt>
                <c:pt idx="1654">
                  <c:v>1190.05</c:v>
                </c:pt>
                <c:pt idx="1655">
                  <c:v>1191.25</c:v>
                </c:pt>
                <c:pt idx="1656">
                  <c:v>1192.1500000000001</c:v>
                </c:pt>
                <c:pt idx="1657">
                  <c:v>1193.6500000000001</c:v>
                </c:pt>
                <c:pt idx="1658">
                  <c:v>1195</c:v>
                </c:pt>
                <c:pt idx="1659">
                  <c:v>1195.9000000000001</c:v>
                </c:pt>
                <c:pt idx="1660">
                  <c:v>1197.1500000000001</c:v>
                </c:pt>
                <c:pt idx="1661">
                  <c:v>1197.95</c:v>
                </c:pt>
                <c:pt idx="1662">
                  <c:v>1199.25</c:v>
                </c:pt>
                <c:pt idx="1663">
                  <c:v>1200.2</c:v>
                </c:pt>
                <c:pt idx="1664">
                  <c:v>1201.5</c:v>
                </c:pt>
                <c:pt idx="1665">
                  <c:v>1202.4000000000001</c:v>
                </c:pt>
                <c:pt idx="1666">
                  <c:v>1203.7</c:v>
                </c:pt>
                <c:pt idx="1667">
                  <c:v>1204.5</c:v>
                </c:pt>
                <c:pt idx="1668">
                  <c:v>1205.7</c:v>
                </c:pt>
                <c:pt idx="1669">
                  <c:v>1206.5999999999999</c:v>
                </c:pt>
                <c:pt idx="1670">
                  <c:v>1208</c:v>
                </c:pt>
                <c:pt idx="1671">
                  <c:v>1208.95</c:v>
                </c:pt>
                <c:pt idx="1672">
                  <c:v>1210.25</c:v>
                </c:pt>
                <c:pt idx="1673">
                  <c:v>1211.05</c:v>
                </c:pt>
                <c:pt idx="1674">
                  <c:v>1212.25</c:v>
                </c:pt>
                <c:pt idx="1675">
                  <c:v>1213.0999999999999</c:v>
                </c:pt>
                <c:pt idx="1676">
                  <c:v>1214.45</c:v>
                </c:pt>
                <c:pt idx="1677">
                  <c:v>1215.3</c:v>
                </c:pt>
                <c:pt idx="1678">
                  <c:v>1216.55</c:v>
                </c:pt>
                <c:pt idx="1679">
                  <c:v>1217.3499999999999</c:v>
                </c:pt>
                <c:pt idx="1680">
                  <c:v>1218.6500000000001</c:v>
                </c:pt>
                <c:pt idx="1681">
                  <c:v>1219.45</c:v>
                </c:pt>
                <c:pt idx="1682">
                  <c:v>1220.8499999999999</c:v>
                </c:pt>
                <c:pt idx="1683">
                  <c:v>1221.7</c:v>
                </c:pt>
                <c:pt idx="1684">
                  <c:v>1223</c:v>
                </c:pt>
                <c:pt idx="1685">
                  <c:v>1223.8</c:v>
                </c:pt>
                <c:pt idx="1686">
                  <c:v>1225.05</c:v>
                </c:pt>
                <c:pt idx="1687">
                  <c:v>1225.8499999999999</c:v>
                </c:pt>
                <c:pt idx="1688">
                  <c:v>1227.05</c:v>
                </c:pt>
                <c:pt idx="1689">
                  <c:v>1228</c:v>
                </c:pt>
                <c:pt idx="1690">
                  <c:v>1229.3</c:v>
                </c:pt>
                <c:pt idx="1691">
                  <c:v>1230.1500000000001</c:v>
                </c:pt>
                <c:pt idx="1692">
                  <c:v>1231.4000000000001</c:v>
                </c:pt>
                <c:pt idx="1693">
                  <c:v>1232.2</c:v>
                </c:pt>
                <c:pt idx="1694">
                  <c:v>1233.5</c:v>
                </c:pt>
                <c:pt idx="1695">
                  <c:v>1235.05</c:v>
                </c:pt>
                <c:pt idx="1696">
                  <c:v>1236.7</c:v>
                </c:pt>
                <c:pt idx="1697">
                  <c:v>1237.7</c:v>
                </c:pt>
                <c:pt idx="1698">
                  <c:v>1239.2</c:v>
                </c:pt>
                <c:pt idx="1699">
                  <c:v>1240.05</c:v>
                </c:pt>
                <c:pt idx="1700">
                  <c:v>1241.3499999999999</c:v>
                </c:pt>
                <c:pt idx="1701">
                  <c:v>1242.2</c:v>
                </c:pt>
                <c:pt idx="1702">
                  <c:v>1243.55</c:v>
                </c:pt>
                <c:pt idx="1703">
                  <c:v>1244.9000000000001</c:v>
                </c:pt>
                <c:pt idx="1704">
                  <c:v>1245.75</c:v>
                </c:pt>
                <c:pt idx="1705">
                  <c:v>1247.0999999999999</c:v>
                </c:pt>
                <c:pt idx="1706">
                  <c:v>1247.95</c:v>
                </c:pt>
                <c:pt idx="1707">
                  <c:v>1249.4000000000001</c:v>
                </c:pt>
                <c:pt idx="1708">
                  <c:v>1250.25</c:v>
                </c:pt>
                <c:pt idx="1709">
                  <c:v>1251.5</c:v>
                </c:pt>
                <c:pt idx="1710">
                  <c:v>1252.4000000000001</c:v>
                </c:pt>
                <c:pt idx="1711">
                  <c:v>1253.8</c:v>
                </c:pt>
                <c:pt idx="1712">
                  <c:v>1255.25</c:v>
                </c:pt>
                <c:pt idx="1713">
                  <c:v>1256.05</c:v>
                </c:pt>
                <c:pt idx="1714">
                  <c:v>1257.3499999999999</c:v>
                </c:pt>
                <c:pt idx="1715">
                  <c:v>1258.25</c:v>
                </c:pt>
                <c:pt idx="1716">
                  <c:v>1259.5</c:v>
                </c:pt>
                <c:pt idx="1717">
                  <c:v>1260.3499999999999</c:v>
                </c:pt>
                <c:pt idx="1718">
                  <c:v>1261.7</c:v>
                </c:pt>
                <c:pt idx="1719">
                  <c:v>1262.6500000000001</c:v>
                </c:pt>
                <c:pt idx="1720">
                  <c:v>1263.95</c:v>
                </c:pt>
                <c:pt idx="1721">
                  <c:v>1264.8</c:v>
                </c:pt>
                <c:pt idx="1722">
                  <c:v>1266.1500000000001</c:v>
                </c:pt>
                <c:pt idx="1723">
                  <c:v>1267.05</c:v>
                </c:pt>
                <c:pt idx="1724">
                  <c:v>1268.3499999999999</c:v>
                </c:pt>
                <c:pt idx="1725">
                  <c:v>1269.2</c:v>
                </c:pt>
                <c:pt idx="1726">
                  <c:v>1270.5</c:v>
                </c:pt>
                <c:pt idx="1727">
                  <c:v>1271.3499999999999</c:v>
                </c:pt>
                <c:pt idx="1728">
                  <c:v>1272.6500000000001</c:v>
                </c:pt>
                <c:pt idx="1729">
                  <c:v>1273.55</c:v>
                </c:pt>
                <c:pt idx="1730">
                  <c:v>1274.95</c:v>
                </c:pt>
                <c:pt idx="1731">
                  <c:v>1276</c:v>
                </c:pt>
                <c:pt idx="1732">
                  <c:v>1277.55</c:v>
                </c:pt>
                <c:pt idx="1733">
                  <c:v>1278.55</c:v>
                </c:pt>
                <c:pt idx="1734">
                  <c:v>1280.1500000000001</c:v>
                </c:pt>
                <c:pt idx="1735">
                  <c:v>1281.25</c:v>
                </c:pt>
                <c:pt idx="1736">
                  <c:v>1283</c:v>
                </c:pt>
                <c:pt idx="1737">
                  <c:v>1284.4000000000001</c:v>
                </c:pt>
                <c:pt idx="1738">
                  <c:v>1285.8</c:v>
                </c:pt>
                <c:pt idx="1739">
                  <c:v>1286.95</c:v>
                </c:pt>
                <c:pt idx="1740">
                  <c:v>1288.55</c:v>
                </c:pt>
                <c:pt idx="1741">
                  <c:v>1289.8</c:v>
                </c:pt>
                <c:pt idx="1742">
                  <c:v>1291.45</c:v>
                </c:pt>
                <c:pt idx="1743">
                  <c:v>1292.3499999999999</c:v>
                </c:pt>
                <c:pt idx="1744">
                  <c:v>1293.75</c:v>
                </c:pt>
                <c:pt idx="1745">
                  <c:v>1294.5999999999999</c:v>
                </c:pt>
                <c:pt idx="1746">
                  <c:v>1296.05</c:v>
                </c:pt>
                <c:pt idx="1747">
                  <c:v>1297</c:v>
                </c:pt>
                <c:pt idx="1748">
                  <c:v>1298.3</c:v>
                </c:pt>
                <c:pt idx="1749">
                  <c:v>1299.3</c:v>
                </c:pt>
                <c:pt idx="1750">
                  <c:v>1300.5999999999999</c:v>
                </c:pt>
                <c:pt idx="1751">
                  <c:v>1301.6500000000001</c:v>
                </c:pt>
                <c:pt idx="1752">
                  <c:v>1303.45</c:v>
                </c:pt>
                <c:pt idx="1753">
                  <c:v>1304.55</c:v>
                </c:pt>
                <c:pt idx="1754">
                  <c:v>1306.3</c:v>
                </c:pt>
                <c:pt idx="1755">
                  <c:v>1307.25</c:v>
                </c:pt>
                <c:pt idx="1756">
                  <c:v>1308.6500000000001</c:v>
                </c:pt>
                <c:pt idx="1757">
                  <c:v>1309.55</c:v>
                </c:pt>
                <c:pt idx="1758">
                  <c:v>1311.1</c:v>
                </c:pt>
                <c:pt idx="1759">
                  <c:v>1311.95</c:v>
                </c:pt>
                <c:pt idx="1760">
                  <c:v>1313.45</c:v>
                </c:pt>
                <c:pt idx="1761">
                  <c:v>1314.3</c:v>
                </c:pt>
                <c:pt idx="1762">
                  <c:v>1315.75</c:v>
                </c:pt>
                <c:pt idx="1763">
                  <c:v>1316.7</c:v>
                </c:pt>
                <c:pt idx="1764">
                  <c:v>1318.15</c:v>
                </c:pt>
                <c:pt idx="1765">
                  <c:v>1319.05</c:v>
                </c:pt>
                <c:pt idx="1766">
                  <c:v>1320.5</c:v>
                </c:pt>
                <c:pt idx="1767">
                  <c:v>1321.45</c:v>
                </c:pt>
                <c:pt idx="1768">
                  <c:v>1322.95</c:v>
                </c:pt>
                <c:pt idx="1769">
                  <c:v>1324.45</c:v>
                </c:pt>
                <c:pt idx="1770">
                  <c:v>1325.6</c:v>
                </c:pt>
                <c:pt idx="1771">
                  <c:v>1327.3</c:v>
                </c:pt>
                <c:pt idx="1772">
                  <c:v>1328.1</c:v>
                </c:pt>
                <c:pt idx="1773">
                  <c:v>1329.55</c:v>
                </c:pt>
                <c:pt idx="1774">
                  <c:v>1330.5</c:v>
                </c:pt>
                <c:pt idx="1775">
                  <c:v>1331.9</c:v>
                </c:pt>
                <c:pt idx="1776">
                  <c:v>1332.95</c:v>
                </c:pt>
                <c:pt idx="1777">
                  <c:v>1334.65</c:v>
                </c:pt>
                <c:pt idx="1778">
                  <c:v>1335.75</c:v>
                </c:pt>
                <c:pt idx="1779">
                  <c:v>1337.45</c:v>
                </c:pt>
                <c:pt idx="1780">
                  <c:v>1338.55</c:v>
                </c:pt>
                <c:pt idx="1781">
                  <c:v>1340.05</c:v>
                </c:pt>
                <c:pt idx="1782">
                  <c:v>1341.1</c:v>
                </c:pt>
                <c:pt idx="1783">
                  <c:v>1342.65</c:v>
                </c:pt>
                <c:pt idx="1784">
                  <c:v>1343.8</c:v>
                </c:pt>
                <c:pt idx="1785">
                  <c:v>1345.35</c:v>
                </c:pt>
                <c:pt idx="1786">
                  <c:v>1346.7</c:v>
                </c:pt>
                <c:pt idx="1787">
                  <c:v>1348.45</c:v>
                </c:pt>
                <c:pt idx="1788">
                  <c:v>1349.85</c:v>
                </c:pt>
                <c:pt idx="1789">
                  <c:v>1351.4</c:v>
                </c:pt>
                <c:pt idx="1790">
                  <c:v>1352.85</c:v>
                </c:pt>
                <c:pt idx="1791">
                  <c:v>1354.5</c:v>
                </c:pt>
                <c:pt idx="1792">
                  <c:v>1355.55</c:v>
                </c:pt>
                <c:pt idx="1793">
                  <c:v>1357.2</c:v>
                </c:pt>
                <c:pt idx="1794">
                  <c:v>1358.2</c:v>
                </c:pt>
                <c:pt idx="1795">
                  <c:v>1359.8</c:v>
                </c:pt>
                <c:pt idx="1796">
                  <c:v>1361.5</c:v>
                </c:pt>
                <c:pt idx="1797">
                  <c:v>1362.9</c:v>
                </c:pt>
                <c:pt idx="1798">
                  <c:v>1363.95</c:v>
                </c:pt>
                <c:pt idx="1799">
                  <c:v>1365.6</c:v>
                </c:pt>
                <c:pt idx="1800">
                  <c:v>1367.2</c:v>
                </c:pt>
                <c:pt idx="1801">
                  <c:v>1368.15</c:v>
                </c:pt>
                <c:pt idx="1802">
                  <c:v>1370.05</c:v>
                </c:pt>
                <c:pt idx="1803">
                  <c:v>1371.35</c:v>
                </c:pt>
                <c:pt idx="1804">
                  <c:v>1372.85</c:v>
                </c:pt>
                <c:pt idx="1805">
                  <c:v>1373.75</c:v>
                </c:pt>
                <c:pt idx="1806">
                  <c:v>1375.35</c:v>
                </c:pt>
                <c:pt idx="1807">
                  <c:v>1376.25</c:v>
                </c:pt>
                <c:pt idx="1808">
                  <c:v>1377.9</c:v>
                </c:pt>
                <c:pt idx="1809">
                  <c:v>1379.45</c:v>
                </c:pt>
                <c:pt idx="1810">
                  <c:v>1381.05</c:v>
                </c:pt>
                <c:pt idx="1811">
                  <c:v>1382.15</c:v>
                </c:pt>
                <c:pt idx="1812">
                  <c:v>1384</c:v>
                </c:pt>
                <c:pt idx="1813">
                  <c:v>1385</c:v>
                </c:pt>
                <c:pt idx="1814">
                  <c:v>1387.05</c:v>
                </c:pt>
                <c:pt idx="1815">
                  <c:v>1388.35</c:v>
                </c:pt>
                <c:pt idx="1816">
                  <c:v>1390.05</c:v>
                </c:pt>
                <c:pt idx="1817">
                  <c:v>1391.05</c:v>
                </c:pt>
                <c:pt idx="1818">
                  <c:v>1392.9</c:v>
                </c:pt>
                <c:pt idx="1819">
                  <c:v>1394</c:v>
                </c:pt>
                <c:pt idx="1820">
                  <c:v>1395.85</c:v>
                </c:pt>
                <c:pt idx="1821">
                  <c:v>1397</c:v>
                </c:pt>
                <c:pt idx="1822">
                  <c:v>1398.8</c:v>
                </c:pt>
                <c:pt idx="1823">
                  <c:v>1399.75</c:v>
                </c:pt>
                <c:pt idx="1824">
                  <c:v>1401.45</c:v>
                </c:pt>
                <c:pt idx="1825">
                  <c:v>1402.75</c:v>
                </c:pt>
                <c:pt idx="1826">
                  <c:v>1404.45</c:v>
                </c:pt>
                <c:pt idx="1827">
                  <c:v>1405.55</c:v>
                </c:pt>
                <c:pt idx="1828">
                  <c:v>1407.4</c:v>
                </c:pt>
                <c:pt idx="1829">
                  <c:v>1408.3</c:v>
                </c:pt>
                <c:pt idx="1830">
                  <c:v>1409.95</c:v>
                </c:pt>
                <c:pt idx="1831">
                  <c:v>1411.45</c:v>
                </c:pt>
                <c:pt idx="1832">
                  <c:v>1412.65</c:v>
                </c:pt>
                <c:pt idx="1833">
                  <c:v>1414.25</c:v>
                </c:pt>
                <c:pt idx="1834">
                  <c:v>1415.9</c:v>
                </c:pt>
                <c:pt idx="1835">
                  <c:v>1417.2</c:v>
                </c:pt>
                <c:pt idx="1836">
                  <c:v>1418.95</c:v>
                </c:pt>
                <c:pt idx="1837">
                  <c:v>1420.55</c:v>
                </c:pt>
                <c:pt idx="1838">
                  <c:v>1421.95</c:v>
                </c:pt>
                <c:pt idx="1839">
                  <c:v>1423.45</c:v>
                </c:pt>
                <c:pt idx="1840">
                  <c:v>1424.75</c:v>
                </c:pt>
                <c:pt idx="1841">
                  <c:v>1426.35</c:v>
                </c:pt>
                <c:pt idx="1842">
                  <c:v>1427.8</c:v>
                </c:pt>
                <c:pt idx="1843">
                  <c:v>1429.3</c:v>
                </c:pt>
                <c:pt idx="1844">
                  <c:v>1430.9</c:v>
                </c:pt>
                <c:pt idx="1845">
                  <c:v>1432.45</c:v>
                </c:pt>
                <c:pt idx="1846">
                  <c:v>1434.5</c:v>
                </c:pt>
                <c:pt idx="1847">
                  <c:v>1436.4</c:v>
                </c:pt>
                <c:pt idx="1848">
                  <c:v>1438.4</c:v>
                </c:pt>
                <c:pt idx="1849">
                  <c:v>1440.4</c:v>
                </c:pt>
                <c:pt idx="1850">
                  <c:v>1442.5</c:v>
                </c:pt>
                <c:pt idx="1851">
                  <c:v>1443.6</c:v>
                </c:pt>
                <c:pt idx="1852">
                  <c:v>1445.95</c:v>
                </c:pt>
                <c:pt idx="1853">
                  <c:v>1447.5</c:v>
                </c:pt>
                <c:pt idx="1854">
                  <c:v>1449.8</c:v>
                </c:pt>
                <c:pt idx="1855">
                  <c:v>1451.55</c:v>
                </c:pt>
                <c:pt idx="1856">
                  <c:v>1453.1</c:v>
                </c:pt>
                <c:pt idx="1857">
                  <c:v>1454.85</c:v>
                </c:pt>
                <c:pt idx="1858">
                  <c:v>1456.55</c:v>
                </c:pt>
                <c:pt idx="1859">
                  <c:v>1458.25</c:v>
                </c:pt>
                <c:pt idx="1860">
                  <c:v>1459.55</c:v>
                </c:pt>
                <c:pt idx="1861">
                  <c:v>1461.2</c:v>
                </c:pt>
                <c:pt idx="1862">
                  <c:v>1462.8</c:v>
                </c:pt>
                <c:pt idx="1863">
                  <c:v>1464.15</c:v>
                </c:pt>
                <c:pt idx="1864">
                  <c:v>1466.1</c:v>
                </c:pt>
                <c:pt idx="1865">
                  <c:v>1467.4</c:v>
                </c:pt>
                <c:pt idx="1866">
                  <c:v>1469.1</c:v>
                </c:pt>
                <c:pt idx="1867">
                  <c:v>1470.65</c:v>
                </c:pt>
                <c:pt idx="1868">
                  <c:v>1472.05</c:v>
                </c:pt>
                <c:pt idx="1869">
                  <c:v>1472.95</c:v>
                </c:pt>
                <c:pt idx="1870">
                  <c:v>1474.55</c:v>
                </c:pt>
                <c:pt idx="1871">
                  <c:v>1475.4</c:v>
                </c:pt>
                <c:pt idx="1872">
                  <c:v>1477.1</c:v>
                </c:pt>
                <c:pt idx="1873">
                  <c:v>1478</c:v>
                </c:pt>
                <c:pt idx="1874">
                  <c:v>1479.65</c:v>
                </c:pt>
                <c:pt idx="1875">
                  <c:v>1480.55</c:v>
                </c:pt>
                <c:pt idx="1876">
                  <c:v>1482.3</c:v>
                </c:pt>
                <c:pt idx="1877">
                  <c:v>1483.2</c:v>
                </c:pt>
                <c:pt idx="1878">
                  <c:v>1484.9</c:v>
                </c:pt>
                <c:pt idx="1879">
                  <c:v>1485.85</c:v>
                </c:pt>
                <c:pt idx="1880">
                  <c:v>1487.55</c:v>
                </c:pt>
                <c:pt idx="1881">
                  <c:v>1488.45</c:v>
                </c:pt>
                <c:pt idx="1882">
                  <c:v>1490.1</c:v>
                </c:pt>
                <c:pt idx="1883">
                  <c:v>1491.05</c:v>
                </c:pt>
                <c:pt idx="1884">
                  <c:v>1492.65</c:v>
                </c:pt>
                <c:pt idx="1885">
                  <c:v>1493.55</c:v>
                </c:pt>
                <c:pt idx="1886">
                  <c:v>1495.05</c:v>
                </c:pt>
                <c:pt idx="1887">
                  <c:v>1495.95</c:v>
                </c:pt>
                <c:pt idx="1888">
                  <c:v>1498.15</c:v>
                </c:pt>
                <c:pt idx="1889">
                  <c:v>1499.75</c:v>
                </c:pt>
                <c:pt idx="1890">
                  <c:v>1501.8</c:v>
                </c:pt>
                <c:pt idx="1891">
                  <c:v>1503.2</c:v>
                </c:pt>
                <c:pt idx="1892">
                  <c:v>1505</c:v>
                </c:pt>
                <c:pt idx="1893">
                  <c:v>1506.45</c:v>
                </c:pt>
                <c:pt idx="1894">
                  <c:v>1508.1</c:v>
                </c:pt>
                <c:pt idx="1895">
                  <c:v>1509.05</c:v>
                </c:pt>
                <c:pt idx="1896">
                  <c:v>1510.7</c:v>
                </c:pt>
                <c:pt idx="1897">
                  <c:v>1511.6</c:v>
                </c:pt>
                <c:pt idx="1898">
                  <c:v>1513.3</c:v>
                </c:pt>
                <c:pt idx="1899">
                  <c:v>1514.25</c:v>
                </c:pt>
                <c:pt idx="1900">
                  <c:v>1515.95</c:v>
                </c:pt>
                <c:pt idx="1901">
                  <c:v>1516.9</c:v>
                </c:pt>
                <c:pt idx="1902">
                  <c:v>1518.5</c:v>
                </c:pt>
                <c:pt idx="1903">
                  <c:v>1519.4</c:v>
                </c:pt>
                <c:pt idx="1904">
                  <c:v>1521.15</c:v>
                </c:pt>
                <c:pt idx="1905">
                  <c:v>1522</c:v>
                </c:pt>
                <c:pt idx="1906">
                  <c:v>1523.55</c:v>
                </c:pt>
                <c:pt idx="1907">
                  <c:v>1524.5</c:v>
                </c:pt>
                <c:pt idx="1908">
                  <c:v>1526.15</c:v>
                </c:pt>
                <c:pt idx="1909">
                  <c:v>1527.6</c:v>
                </c:pt>
                <c:pt idx="1910">
                  <c:v>1529.3</c:v>
                </c:pt>
                <c:pt idx="1911">
                  <c:v>1530.75</c:v>
                </c:pt>
                <c:pt idx="1912">
                  <c:v>1532.3</c:v>
                </c:pt>
                <c:pt idx="1913">
                  <c:v>1533.55</c:v>
                </c:pt>
                <c:pt idx="1914">
                  <c:v>1535.3</c:v>
                </c:pt>
                <c:pt idx="1915">
                  <c:v>1536.55</c:v>
                </c:pt>
                <c:pt idx="1916">
                  <c:v>1538.25</c:v>
                </c:pt>
                <c:pt idx="1917">
                  <c:v>1539.2</c:v>
                </c:pt>
                <c:pt idx="1918">
                  <c:v>1540.55</c:v>
                </c:pt>
                <c:pt idx="1919">
                  <c:v>1541.45</c:v>
                </c:pt>
                <c:pt idx="1920">
                  <c:v>1543.05</c:v>
                </c:pt>
                <c:pt idx="1921">
                  <c:v>1544.65</c:v>
                </c:pt>
                <c:pt idx="1922">
                  <c:v>1546.55</c:v>
                </c:pt>
                <c:pt idx="1923">
                  <c:v>1547.9</c:v>
                </c:pt>
                <c:pt idx="1924">
                  <c:v>1549.55</c:v>
                </c:pt>
                <c:pt idx="1925">
                  <c:v>1550.95</c:v>
                </c:pt>
                <c:pt idx="1926">
                  <c:v>1552.65</c:v>
                </c:pt>
                <c:pt idx="1927">
                  <c:v>1554.25</c:v>
                </c:pt>
                <c:pt idx="1928">
                  <c:v>1555.85</c:v>
                </c:pt>
                <c:pt idx="1929">
                  <c:v>1556.85</c:v>
                </c:pt>
                <c:pt idx="1930">
                  <c:v>1558.35</c:v>
                </c:pt>
                <c:pt idx="1931">
                  <c:v>1559.25</c:v>
                </c:pt>
                <c:pt idx="1932">
                  <c:v>1561.05</c:v>
                </c:pt>
                <c:pt idx="1933">
                  <c:v>1562.75</c:v>
                </c:pt>
                <c:pt idx="1934">
                  <c:v>1564.35</c:v>
                </c:pt>
                <c:pt idx="1935">
                  <c:v>1565.9</c:v>
                </c:pt>
                <c:pt idx="1936">
                  <c:v>1567.65</c:v>
                </c:pt>
                <c:pt idx="1937">
                  <c:v>1569.1</c:v>
                </c:pt>
                <c:pt idx="1938">
                  <c:v>1570.85</c:v>
                </c:pt>
                <c:pt idx="1939">
                  <c:v>1572.4</c:v>
                </c:pt>
                <c:pt idx="1940">
                  <c:v>1574.15</c:v>
                </c:pt>
                <c:pt idx="1941">
                  <c:v>1575.5</c:v>
                </c:pt>
                <c:pt idx="1942">
                  <c:v>1577.35</c:v>
                </c:pt>
                <c:pt idx="1943">
                  <c:v>1578.15</c:v>
                </c:pt>
                <c:pt idx="1944">
                  <c:v>1579.8</c:v>
                </c:pt>
                <c:pt idx="1945">
                  <c:v>1581.5</c:v>
                </c:pt>
                <c:pt idx="1946">
                  <c:v>1583.05</c:v>
                </c:pt>
                <c:pt idx="1947">
                  <c:v>1584.9</c:v>
                </c:pt>
                <c:pt idx="1948">
                  <c:v>1586.55</c:v>
                </c:pt>
                <c:pt idx="1949">
                  <c:v>1588.25</c:v>
                </c:pt>
                <c:pt idx="1950">
                  <c:v>1589.95</c:v>
                </c:pt>
                <c:pt idx="1951">
                  <c:v>1591.6</c:v>
                </c:pt>
                <c:pt idx="1952">
                  <c:v>1593.2</c:v>
                </c:pt>
                <c:pt idx="1953">
                  <c:v>1594.85</c:v>
                </c:pt>
                <c:pt idx="1954">
                  <c:v>1596.55</c:v>
                </c:pt>
                <c:pt idx="1955">
                  <c:v>1598.15</c:v>
                </c:pt>
                <c:pt idx="1956">
                  <c:v>1599.95</c:v>
                </c:pt>
                <c:pt idx="1957">
                  <c:v>1601.5</c:v>
                </c:pt>
                <c:pt idx="1958">
                  <c:v>1603.25</c:v>
                </c:pt>
                <c:pt idx="1959">
                  <c:v>1604.8</c:v>
                </c:pt>
                <c:pt idx="1960">
                  <c:v>1606.5</c:v>
                </c:pt>
                <c:pt idx="1961">
                  <c:v>1608</c:v>
                </c:pt>
                <c:pt idx="1962">
                  <c:v>1609.65</c:v>
                </c:pt>
                <c:pt idx="1963">
                  <c:v>1611.3</c:v>
                </c:pt>
                <c:pt idx="1964">
                  <c:v>1613.05</c:v>
                </c:pt>
                <c:pt idx="1965">
                  <c:v>1614.7</c:v>
                </c:pt>
                <c:pt idx="1966">
                  <c:v>1616.5</c:v>
                </c:pt>
                <c:pt idx="1967">
                  <c:v>1617.35</c:v>
                </c:pt>
                <c:pt idx="1968">
                  <c:v>1618.95</c:v>
                </c:pt>
                <c:pt idx="1969">
                  <c:v>1620.35</c:v>
                </c:pt>
                <c:pt idx="1970">
                  <c:v>1622.05</c:v>
                </c:pt>
                <c:pt idx="1971">
                  <c:v>1622.9</c:v>
                </c:pt>
                <c:pt idx="1972">
                  <c:v>1624.6</c:v>
                </c:pt>
                <c:pt idx="1973">
                  <c:v>1625.45</c:v>
                </c:pt>
                <c:pt idx="1974">
                  <c:v>1627</c:v>
                </c:pt>
                <c:pt idx="1975">
                  <c:v>1628.3</c:v>
                </c:pt>
                <c:pt idx="1976">
                  <c:v>1630.1</c:v>
                </c:pt>
                <c:pt idx="1977">
                  <c:v>1631.8</c:v>
                </c:pt>
                <c:pt idx="1978">
                  <c:v>1633.1</c:v>
                </c:pt>
                <c:pt idx="1979">
                  <c:v>1634.75</c:v>
                </c:pt>
                <c:pt idx="1980">
                  <c:v>1636.45</c:v>
                </c:pt>
                <c:pt idx="1981">
                  <c:v>1638.05</c:v>
                </c:pt>
                <c:pt idx="1982">
                  <c:v>1639.95</c:v>
                </c:pt>
                <c:pt idx="1983">
                  <c:v>1641.65</c:v>
                </c:pt>
                <c:pt idx="1984">
                  <c:v>1643.5</c:v>
                </c:pt>
                <c:pt idx="1985">
                  <c:v>1645.15</c:v>
                </c:pt>
                <c:pt idx="1986">
                  <c:v>1646.8</c:v>
                </c:pt>
                <c:pt idx="1987">
                  <c:v>1648.45</c:v>
                </c:pt>
                <c:pt idx="1988">
                  <c:v>1650.15</c:v>
                </c:pt>
                <c:pt idx="1989">
                  <c:v>1651.8</c:v>
                </c:pt>
                <c:pt idx="1990">
                  <c:v>1653.45</c:v>
                </c:pt>
                <c:pt idx="1991">
                  <c:v>1655</c:v>
                </c:pt>
                <c:pt idx="1992">
                  <c:v>1656.6</c:v>
                </c:pt>
                <c:pt idx="1993">
                  <c:v>1658.2</c:v>
                </c:pt>
                <c:pt idx="1994">
                  <c:v>1659.8</c:v>
                </c:pt>
                <c:pt idx="1995">
                  <c:v>1661.4</c:v>
                </c:pt>
                <c:pt idx="1996">
                  <c:v>1663.25</c:v>
                </c:pt>
                <c:pt idx="1997">
                  <c:v>1664.7</c:v>
                </c:pt>
                <c:pt idx="1998">
                  <c:v>1666.3</c:v>
                </c:pt>
                <c:pt idx="1999">
                  <c:v>1667.8</c:v>
                </c:pt>
                <c:pt idx="2000">
                  <c:v>1669.6</c:v>
                </c:pt>
                <c:pt idx="2001">
                  <c:v>1671.15</c:v>
                </c:pt>
                <c:pt idx="2002">
                  <c:v>1673.1</c:v>
                </c:pt>
                <c:pt idx="2003">
                  <c:v>1674.6</c:v>
                </c:pt>
                <c:pt idx="2004">
                  <c:v>1676.45</c:v>
                </c:pt>
                <c:pt idx="2005">
                  <c:v>1678.1</c:v>
                </c:pt>
                <c:pt idx="2006">
                  <c:v>1679.35</c:v>
                </c:pt>
                <c:pt idx="2007">
                  <c:v>1681</c:v>
                </c:pt>
                <c:pt idx="2008">
                  <c:v>1682.75</c:v>
                </c:pt>
                <c:pt idx="2009">
                  <c:v>1684.2</c:v>
                </c:pt>
                <c:pt idx="2010">
                  <c:v>1686</c:v>
                </c:pt>
                <c:pt idx="2011">
                  <c:v>1686.9</c:v>
                </c:pt>
                <c:pt idx="2012">
                  <c:v>1688.65</c:v>
                </c:pt>
                <c:pt idx="2013">
                  <c:v>1690.2</c:v>
                </c:pt>
                <c:pt idx="2014">
                  <c:v>1692</c:v>
                </c:pt>
                <c:pt idx="2015">
                  <c:v>1693.7</c:v>
                </c:pt>
                <c:pt idx="2016">
                  <c:v>1695.4</c:v>
                </c:pt>
                <c:pt idx="2017">
                  <c:v>1697.1</c:v>
                </c:pt>
                <c:pt idx="2018">
                  <c:v>1698.85</c:v>
                </c:pt>
                <c:pt idx="2019">
                  <c:v>1700.25</c:v>
                </c:pt>
                <c:pt idx="2020">
                  <c:v>1701.95</c:v>
                </c:pt>
                <c:pt idx="2021">
                  <c:v>1703.6</c:v>
                </c:pt>
                <c:pt idx="2022">
                  <c:v>1705.35</c:v>
                </c:pt>
                <c:pt idx="2023">
                  <c:v>1707.1</c:v>
                </c:pt>
                <c:pt idx="2024">
                  <c:v>1708.75</c:v>
                </c:pt>
                <c:pt idx="2025">
                  <c:v>1710.45</c:v>
                </c:pt>
                <c:pt idx="2026">
                  <c:v>1712.2</c:v>
                </c:pt>
                <c:pt idx="2027">
                  <c:v>1713.9</c:v>
                </c:pt>
                <c:pt idx="2028">
                  <c:v>1715.75</c:v>
                </c:pt>
                <c:pt idx="2029">
                  <c:v>1717.5</c:v>
                </c:pt>
                <c:pt idx="2030">
                  <c:v>1719.15</c:v>
                </c:pt>
                <c:pt idx="2031">
                  <c:v>1720.8</c:v>
                </c:pt>
                <c:pt idx="2032">
                  <c:v>1722.55</c:v>
                </c:pt>
                <c:pt idx="2033">
                  <c:v>1724.15</c:v>
                </c:pt>
                <c:pt idx="2034">
                  <c:v>1725.7</c:v>
                </c:pt>
                <c:pt idx="2035">
                  <c:v>1727.1</c:v>
                </c:pt>
                <c:pt idx="2036">
                  <c:v>1728.95</c:v>
                </c:pt>
                <c:pt idx="2037">
                  <c:v>1731.15</c:v>
                </c:pt>
                <c:pt idx="2038">
                  <c:v>1733.15</c:v>
                </c:pt>
                <c:pt idx="2039">
                  <c:v>1735.25</c:v>
                </c:pt>
                <c:pt idx="2040">
                  <c:v>1737.55</c:v>
                </c:pt>
                <c:pt idx="2041">
                  <c:v>1739.1</c:v>
                </c:pt>
                <c:pt idx="2042">
                  <c:v>1740.95</c:v>
                </c:pt>
                <c:pt idx="2043">
                  <c:v>1742.8</c:v>
                </c:pt>
                <c:pt idx="2044">
                  <c:v>1744.85</c:v>
                </c:pt>
                <c:pt idx="2045">
                  <c:v>1746.25</c:v>
                </c:pt>
                <c:pt idx="2046">
                  <c:v>1748.05</c:v>
                </c:pt>
                <c:pt idx="2047">
                  <c:v>1749.65</c:v>
                </c:pt>
                <c:pt idx="2048">
                  <c:v>1751.5</c:v>
                </c:pt>
                <c:pt idx="2049">
                  <c:v>1753.2</c:v>
                </c:pt>
                <c:pt idx="2050">
                  <c:v>1754.95</c:v>
                </c:pt>
                <c:pt idx="2051">
                  <c:v>1756.75</c:v>
                </c:pt>
                <c:pt idx="2052">
                  <c:v>1758.5</c:v>
                </c:pt>
                <c:pt idx="2053">
                  <c:v>1760.2</c:v>
                </c:pt>
                <c:pt idx="2054">
                  <c:v>1761.95</c:v>
                </c:pt>
                <c:pt idx="2055">
                  <c:v>1763.75</c:v>
                </c:pt>
                <c:pt idx="2056">
                  <c:v>1765.45</c:v>
                </c:pt>
                <c:pt idx="2057">
                  <c:v>1767.15</c:v>
                </c:pt>
                <c:pt idx="2058">
                  <c:v>1768.85</c:v>
                </c:pt>
                <c:pt idx="2059">
                  <c:v>1770.5</c:v>
                </c:pt>
                <c:pt idx="2060">
                  <c:v>1772.15</c:v>
                </c:pt>
                <c:pt idx="2061">
                  <c:v>1773.7</c:v>
                </c:pt>
                <c:pt idx="2062">
                  <c:v>1775.75</c:v>
                </c:pt>
                <c:pt idx="2063">
                  <c:v>1777.55</c:v>
                </c:pt>
                <c:pt idx="2064">
                  <c:v>1779.1</c:v>
                </c:pt>
                <c:pt idx="2065">
                  <c:v>1780.85</c:v>
                </c:pt>
                <c:pt idx="2066">
                  <c:v>1782.75</c:v>
                </c:pt>
                <c:pt idx="2067">
                  <c:v>1784.45</c:v>
                </c:pt>
                <c:pt idx="2068">
                  <c:v>1786.15</c:v>
                </c:pt>
                <c:pt idx="2069">
                  <c:v>1788.05</c:v>
                </c:pt>
                <c:pt idx="2070">
                  <c:v>1789.75</c:v>
                </c:pt>
                <c:pt idx="2071">
                  <c:v>1791.55</c:v>
                </c:pt>
                <c:pt idx="2072">
                  <c:v>1793.35</c:v>
                </c:pt>
                <c:pt idx="2073">
                  <c:v>1794.25</c:v>
                </c:pt>
                <c:pt idx="2074">
                  <c:v>1795.95</c:v>
                </c:pt>
                <c:pt idx="2075">
                  <c:v>1796.95</c:v>
                </c:pt>
                <c:pt idx="2076">
                  <c:v>1798.75</c:v>
                </c:pt>
                <c:pt idx="2077">
                  <c:v>1799.65</c:v>
                </c:pt>
                <c:pt idx="2078">
                  <c:v>1801.4</c:v>
                </c:pt>
                <c:pt idx="2079">
                  <c:v>1803.15</c:v>
                </c:pt>
                <c:pt idx="2080">
                  <c:v>1804.55</c:v>
                </c:pt>
                <c:pt idx="2081">
                  <c:v>1806.3</c:v>
                </c:pt>
                <c:pt idx="2082">
                  <c:v>1808</c:v>
                </c:pt>
                <c:pt idx="2083">
                  <c:v>1809.8</c:v>
                </c:pt>
                <c:pt idx="2084">
                  <c:v>1811.4</c:v>
                </c:pt>
                <c:pt idx="2085">
                  <c:v>1813.2</c:v>
                </c:pt>
                <c:pt idx="2086">
                  <c:v>1815.15</c:v>
                </c:pt>
                <c:pt idx="2087">
                  <c:v>1816.9</c:v>
                </c:pt>
                <c:pt idx="2088">
                  <c:v>1818.65</c:v>
                </c:pt>
                <c:pt idx="2089">
                  <c:v>1820.35</c:v>
                </c:pt>
                <c:pt idx="2090">
                  <c:v>1822.4</c:v>
                </c:pt>
                <c:pt idx="2091">
                  <c:v>1823.3</c:v>
                </c:pt>
                <c:pt idx="2092">
                  <c:v>1825.05</c:v>
                </c:pt>
                <c:pt idx="2093">
                  <c:v>1826.75</c:v>
                </c:pt>
                <c:pt idx="2094">
                  <c:v>1828.5</c:v>
                </c:pt>
                <c:pt idx="2095">
                  <c:v>1830.7</c:v>
                </c:pt>
                <c:pt idx="2096">
                  <c:v>1832.5</c:v>
                </c:pt>
                <c:pt idx="2097">
                  <c:v>1834.05</c:v>
                </c:pt>
                <c:pt idx="2098">
                  <c:v>1836.05</c:v>
                </c:pt>
                <c:pt idx="2099">
                  <c:v>1837.9</c:v>
                </c:pt>
                <c:pt idx="2100">
                  <c:v>1839.45</c:v>
                </c:pt>
                <c:pt idx="2101">
                  <c:v>1841.15</c:v>
                </c:pt>
                <c:pt idx="2102">
                  <c:v>1842.95</c:v>
                </c:pt>
                <c:pt idx="2103">
                  <c:v>1844.65</c:v>
                </c:pt>
                <c:pt idx="2104">
                  <c:v>1846.5</c:v>
                </c:pt>
                <c:pt idx="2105">
                  <c:v>1848.2</c:v>
                </c:pt>
                <c:pt idx="2106">
                  <c:v>1850.1</c:v>
                </c:pt>
                <c:pt idx="2107">
                  <c:v>1851</c:v>
                </c:pt>
                <c:pt idx="2108">
                  <c:v>1852.65</c:v>
                </c:pt>
                <c:pt idx="2109">
                  <c:v>1854.35</c:v>
                </c:pt>
                <c:pt idx="2110">
                  <c:v>1856.1</c:v>
                </c:pt>
                <c:pt idx="2111">
                  <c:v>1857.85</c:v>
                </c:pt>
                <c:pt idx="2112">
                  <c:v>1859.55</c:v>
                </c:pt>
                <c:pt idx="2113">
                  <c:v>1861.35</c:v>
                </c:pt>
                <c:pt idx="2114">
                  <c:v>1863.1</c:v>
                </c:pt>
                <c:pt idx="2115">
                  <c:v>1864.85</c:v>
                </c:pt>
                <c:pt idx="2116">
                  <c:v>1866.7</c:v>
                </c:pt>
                <c:pt idx="2117">
                  <c:v>1868.45</c:v>
                </c:pt>
                <c:pt idx="2118">
                  <c:v>1870.3</c:v>
                </c:pt>
                <c:pt idx="2119">
                  <c:v>1872</c:v>
                </c:pt>
                <c:pt idx="2120">
                  <c:v>1873.75</c:v>
                </c:pt>
                <c:pt idx="2121">
                  <c:v>1875.35</c:v>
                </c:pt>
                <c:pt idx="2122">
                  <c:v>1877.25</c:v>
                </c:pt>
                <c:pt idx="2123">
                  <c:v>1879</c:v>
                </c:pt>
                <c:pt idx="2124">
                  <c:v>1880.85</c:v>
                </c:pt>
                <c:pt idx="2125">
                  <c:v>1882.55</c:v>
                </c:pt>
                <c:pt idx="2126">
                  <c:v>1884.35</c:v>
                </c:pt>
                <c:pt idx="2127">
                  <c:v>1886.2</c:v>
                </c:pt>
                <c:pt idx="2128">
                  <c:v>1887.85</c:v>
                </c:pt>
                <c:pt idx="2129">
                  <c:v>1889.6</c:v>
                </c:pt>
                <c:pt idx="2130">
                  <c:v>1891.45</c:v>
                </c:pt>
                <c:pt idx="2131">
                  <c:v>1893.3</c:v>
                </c:pt>
                <c:pt idx="2132">
                  <c:v>1894.95</c:v>
                </c:pt>
                <c:pt idx="2133">
                  <c:v>1896.8</c:v>
                </c:pt>
                <c:pt idx="2134">
                  <c:v>1898.7</c:v>
                </c:pt>
                <c:pt idx="2135">
                  <c:v>1899.65</c:v>
                </c:pt>
                <c:pt idx="2136">
                  <c:v>1901.5</c:v>
                </c:pt>
                <c:pt idx="2137">
                  <c:v>1903.3</c:v>
                </c:pt>
                <c:pt idx="2138">
                  <c:v>1904.95</c:v>
                </c:pt>
                <c:pt idx="2139">
                  <c:v>1906.8</c:v>
                </c:pt>
                <c:pt idx="2140">
                  <c:v>1908.65</c:v>
                </c:pt>
                <c:pt idx="2141">
                  <c:v>1910.5</c:v>
                </c:pt>
                <c:pt idx="2142">
                  <c:v>1912.55</c:v>
                </c:pt>
                <c:pt idx="2143">
                  <c:v>1913.5</c:v>
                </c:pt>
                <c:pt idx="2144">
                  <c:v>1915.5</c:v>
                </c:pt>
                <c:pt idx="2145">
                  <c:v>1916.45</c:v>
                </c:pt>
                <c:pt idx="2146">
                  <c:v>1918.35</c:v>
                </c:pt>
                <c:pt idx="2147">
                  <c:v>1920.15</c:v>
                </c:pt>
                <c:pt idx="2148">
                  <c:v>1921.9</c:v>
                </c:pt>
                <c:pt idx="2149">
                  <c:v>1923.75</c:v>
                </c:pt>
                <c:pt idx="2150">
                  <c:v>1925.45</c:v>
                </c:pt>
                <c:pt idx="2151">
                  <c:v>1927.25</c:v>
                </c:pt>
                <c:pt idx="2152">
                  <c:v>1928.9</c:v>
                </c:pt>
                <c:pt idx="2153">
                  <c:v>1930.65</c:v>
                </c:pt>
                <c:pt idx="2154">
                  <c:v>1932.35</c:v>
                </c:pt>
                <c:pt idx="2155">
                  <c:v>1934.1</c:v>
                </c:pt>
                <c:pt idx="2156">
                  <c:v>1935.85</c:v>
                </c:pt>
                <c:pt idx="2157">
                  <c:v>1937.45</c:v>
                </c:pt>
                <c:pt idx="2158">
                  <c:v>1939.2</c:v>
                </c:pt>
                <c:pt idx="2159">
                  <c:v>1940.95</c:v>
                </c:pt>
                <c:pt idx="2160">
                  <c:v>1942.85</c:v>
                </c:pt>
                <c:pt idx="2161">
                  <c:v>1943.8</c:v>
                </c:pt>
                <c:pt idx="2162">
                  <c:v>1945.45</c:v>
                </c:pt>
                <c:pt idx="2163">
                  <c:v>1947.1</c:v>
                </c:pt>
                <c:pt idx="2164">
                  <c:v>1948.8</c:v>
                </c:pt>
                <c:pt idx="2165">
                  <c:v>1950.55</c:v>
                </c:pt>
                <c:pt idx="2166">
                  <c:v>1952.35</c:v>
                </c:pt>
                <c:pt idx="2167">
                  <c:v>1954.05</c:v>
                </c:pt>
                <c:pt idx="2168">
                  <c:v>1956.05</c:v>
                </c:pt>
                <c:pt idx="2169">
                  <c:v>1957.8</c:v>
                </c:pt>
                <c:pt idx="2170">
                  <c:v>1959.55</c:v>
                </c:pt>
                <c:pt idx="2171">
                  <c:v>1961.4</c:v>
                </c:pt>
                <c:pt idx="2172">
                  <c:v>1963.2</c:v>
                </c:pt>
                <c:pt idx="2173">
                  <c:v>1964.95</c:v>
                </c:pt>
                <c:pt idx="2174">
                  <c:v>1966.85</c:v>
                </c:pt>
                <c:pt idx="2175">
                  <c:v>1968.9</c:v>
                </c:pt>
                <c:pt idx="2176">
                  <c:v>1970.8</c:v>
                </c:pt>
                <c:pt idx="2177">
                  <c:v>1972.6</c:v>
                </c:pt>
                <c:pt idx="2178">
                  <c:v>1974.5</c:v>
                </c:pt>
                <c:pt idx="2179">
                  <c:v>1976.3</c:v>
                </c:pt>
                <c:pt idx="2180">
                  <c:v>1978.2</c:v>
                </c:pt>
                <c:pt idx="2181">
                  <c:v>1980</c:v>
                </c:pt>
                <c:pt idx="2182">
                  <c:v>1982</c:v>
                </c:pt>
                <c:pt idx="2183">
                  <c:v>1983.8</c:v>
                </c:pt>
                <c:pt idx="2184">
                  <c:v>1985.35</c:v>
                </c:pt>
                <c:pt idx="2185">
                  <c:v>1987.15</c:v>
                </c:pt>
                <c:pt idx="2186">
                  <c:v>1989</c:v>
                </c:pt>
                <c:pt idx="2187">
                  <c:v>1990.7</c:v>
                </c:pt>
                <c:pt idx="2188">
                  <c:v>1992.4</c:v>
                </c:pt>
                <c:pt idx="2189">
                  <c:v>1994.2</c:v>
                </c:pt>
                <c:pt idx="2190">
                  <c:v>1996</c:v>
                </c:pt>
                <c:pt idx="2191">
                  <c:v>1997.6</c:v>
                </c:pt>
                <c:pt idx="2192">
                  <c:v>1999.65</c:v>
                </c:pt>
                <c:pt idx="2193">
                  <c:v>2001.45</c:v>
                </c:pt>
                <c:pt idx="2194">
                  <c:v>2003.05</c:v>
                </c:pt>
                <c:pt idx="2195">
                  <c:v>2005.1</c:v>
                </c:pt>
                <c:pt idx="2196">
                  <c:v>2006.65</c:v>
                </c:pt>
                <c:pt idx="2197">
                  <c:v>2008.7</c:v>
                </c:pt>
                <c:pt idx="2198">
                  <c:v>2009.7</c:v>
                </c:pt>
                <c:pt idx="2199">
                  <c:v>2011.8</c:v>
                </c:pt>
                <c:pt idx="2200">
                  <c:v>2013.7</c:v>
                </c:pt>
                <c:pt idx="2201">
                  <c:v>2015.3</c:v>
                </c:pt>
                <c:pt idx="2202">
                  <c:v>2017.1</c:v>
                </c:pt>
                <c:pt idx="2203">
                  <c:v>2018.6</c:v>
                </c:pt>
                <c:pt idx="2204">
                  <c:v>2020.5</c:v>
                </c:pt>
                <c:pt idx="2205">
                  <c:v>2022.3</c:v>
                </c:pt>
                <c:pt idx="2206">
                  <c:v>2024</c:v>
                </c:pt>
                <c:pt idx="2207">
                  <c:v>2025.8</c:v>
                </c:pt>
                <c:pt idx="2208">
                  <c:v>2028.5</c:v>
                </c:pt>
                <c:pt idx="2209">
                  <c:v>2031.05</c:v>
                </c:pt>
                <c:pt idx="2210">
                  <c:v>2033.45</c:v>
                </c:pt>
                <c:pt idx="2211">
                  <c:v>2036.35</c:v>
                </c:pt>
                <c:pt idx="2212">
                  <c:v>2038.45</c:v>
                </c:pt>
                <c:pt idx="2213">
                  <c:v>2040.5</c:v>
                </c:pt>
                <c:pt idx="2214">
                  <c:v>2042.5</c:v>
                </c:pt>
                <c:pt idx="2215">
                  <c:v>2044.2</c:v>
                </c:pt>
                <c:pt idx="2216">
                  <c:v>2046.2</c:v>
                </c:pt>
                <c:pt idx="2217">
                  <c:v>2048.1</c:v>
                </c:pt>
                <c:pt idx="2218">
                  <c:v>2050.4</c:v>
                </c:pt>
                <c:pt idx="2219">
                  <c:v>2052.1</c:v>
                </c:pt>
                <c:pt idx="2220">
                  <c:v>2053.65</c:v>
                </c:pt>
                <c:pt idx="2221">
                  <c:v>2055.4</c:v>
                </c:pt>
                <c:pt idx="2222">
                  <c:v>2057.25</c:v>
                </c:pt>
                <c:pt idx="2223">
                  <c:v>2059.1</c:v>
                </c:pt>
                <c:pt idx="2224">
                  <c:v>2061.15</c:v>
                </c:pt>
                <c:pt idx="2225">
                  <c:v>2063.1</c:v>
                </c:pt>
                <c:pt idx="2226">
                  <c:v>2064.3000000000002</c:v>
                </c:pt>
                <c:pt idx="2227">
                  <c:v>2066.4499999999998</c:v>
                </c:pt>
                <c:pt idx="2228">
                  <c:v>2068.5</c:v>
                </c:pt>
                <c:pt idx="2229">
                  <c:v>2070.4499999999998</c:v>
                </c:pt>
                <c:pt idx="2230">
                  <c:v>2072.0500000000002</c:v>
                </c:pt>
                <c:pt idx="2231">
                  <c:v>2074.15</c:v>
                </c:pt>
                <c:pt idx="2232">
                  <c:v>2076</c:v>
                </c:pt>
                <c:pt idx="2233">
                  <c:v>2077.85</c:v>
                </c:pt>
                <c:pt idx="2234">
                  <c:v>2079.75</c:v>
                </c:pt>
                <c:pt idx="2235">
                  <c:v>2081.6</c:v>
                </c:pt>
                <c:pt idx="2236">
                  <c:v>2083.3000000000002</c:v>
                </c:pt>
                <c:pt idx="2237">
                  <c:v>2085.25</c:v>
                </c:pt>
                <c:pt idx="2238">
                  <c:v>2087.1</c:v>
                </c:pt>
                <c:pt idx="2239">
                  <c:v>2089</c:v>
                </c:pt>
                <c:pt idx="2240">
                  <c:v>2090.8000000000002</c:v>
                </c:pt>
                <c:pt idx="2241">
                  <c:v>2093.1999999999998</c:v>
                </c:pt>
                <c:pt idx="2242">
                  <c:v>2095.5500000000002</c:v>
                </c:pt>
                <c:pt idx="2243">
                  <c:v>2097.85</c:v>
                </c:pt>
                <c:pt idx="2244">
                  <c:v>2099.85</c:v>
                </c:pt>
                <c:pt idx="2245">
                  <c:v>2101.65</c:v>
                </c:pt>
                <c:pt idx="2246">
                  <c:v>2103.1999999999998</c:v>
                </c:pt>
                <c:pt idx="2247">
                  <c:v>2105</c:v>
                </c:pt>
                <c:pt idx="2248">
                  <c:v>2106.5500000000002</c:v>
                </c:pt>
                <c:pt idx="2249">
                  <c:v>2108.4</c:v>
                </c:pt>
                <c:pt idx="2250">
                  <c:v>2110.35</c:v>
                </c:pt>
                <c:pt idx="2251">
                  <c:v>2112.1</c:v>
                </c:pt>
                <c:pt idx="2252">
                  <c:v>2113.8000000000002</c:v>
                </c:pt>
                <c:pt idx="2253">
                  <c:v>2115.6</c:v>
                </c:pt>
                <c:pt idx="2254">
                  <c:v>2117.25</c:v>
                </c:pt>
                <c:pt idx="2255">
                  <c:v>2119.1999999999998</c:v>
                </c:pt>
                <c:pt idx="2256">
                  <c:v>2120.8000000000002</c:v>
                </c:pt>
                <c:pt idx="2257">
                  <c:v>2122.4499999999998</c:v>
                </c:pt>
                <c:pt idx="2258">
                  <c:v>2124.25</c:v>
                </c:pt>
                <c:pt idx="2259">
                  <c:v>2126.0500000000002</c:v>
                </c:pt>
                <c:pt idx="2260">
                  <c:v>2128.3000000000002</c:v>
                </c:pt>
                <c:pt idx="2261">
                  <c:v>2130.3000000000002</c:v>
                </c:pt>
                <c:pt idx="2262">
                  <c:v>2131.9499999999998</c:v>
                </c:pt>
                <c:pt idx="2263">
                  <c:v>2133.6999999999998</c:v>
                </c:pt>
                <c:pt idx="2264">
                  <c:v>2135.5</c:v>
                </c:pt>
                <c:pt idx="2265">
                  <c:v>2137.4</c:v>
                </c:pt>
                <c:pt idx="2266">
                  <c:v>2139.35</c:v>
                </c:pt>
                <c:pt idx="2267">
                  <c:v>2141.4</c:v>
                </c:pt>
                <c:pt idx="2268">
                  <c:v>2143</c:v>
                </c:pt>
                <c:pt idx="2269">
                  <c:v>2144.8000000000002</c:v>
                </c:pt>
                <c:pt idx="2270">
                  <c:v>2146.25</c:v>
                </c:pt>
                <c:pt idx="2271">
                  <c:v>2148.6</c:v>
                </c:pt>
                <c:pt idx="2272">
                  <c:v>2150.4</c:v>
                </c:pt>
                <c:pt idx="2273">
                  <c:v>2152.1</c:v>
                </c:pt>
                <c:pt idx="2274">
                  <c:v>2153.5</c:v>
                </c:pt>
                <c:pt idx="2275">
                  <c:v>2155.3000000000002</c:v>
                </c:pt>
                <c:pt idx="2276">
                  <c:v>2157</c:v>
                </c:pt>
                <c:pt idx="2277">
                  <c:v>2159.0500000000002</c:v>
                </c:pt>
                <c:pt idx="2278">
                  <c:v>2160.8000000000002</c:v>
                </c:pt>
                <c:pt idx="2279">
                  <c:v>2162.6</c:v>
                </c:pt>
                <c:pt idx="2280">
                  <c:v>2164</c:v>
                </c:pt>
                <c:pt idx="2281">
                  <c:v>2165.9</c:v>
                </c:pt>
                <c:pt idx="2282">
                  <c:v>2167.75</c:v>
                </c:pt>
                <c:pt idx="2283">
                  <c:v>2169.5500000000002</c:v>
                </c:pt>
                <c:pt idx="2284">
                  <c:v>2171.35</c:v>
                </c:pt>
                <c:pt idx="2285">
                  <c:v>2173.15</c:v>
                </c:pt>
                <c:pt idx="2286">
                  <c:v>2175</c:v>
                </c:pt>
                <c:pt idx="2287">
                  <c:v>2176.75</c:v>
                </c:pt>
                <c:pt idx="2288">
                  <c:v>2178.8000000000002</c:v>
                </c:pt>
                <c:pt idx="2289">
                  <c:v>2180.6</c:v>
                </c:pt>
                <c:pt idx="2290">
                  <c:v>2182.35</c:v>
                </c:pt>
                <c:pt idx="2291">
                  <c:v>2184.15</c:v>
                </c:pt>
                <c:pt idx="2292">
                  <c:v>2186</c:v>
                </c:pt>
                <c:pt idx="2293">
                  <c:v>2188.0500000000002</c:v>
                </c:pt>
                <c:pt idx="2294">
                  <c:v>2189.65</c:v>
                </c:pt>
                <c:pt idx="2295">
                  <c:v>2191.85</c:v>
                </c:pt>
                <c:pt idx="2296">
                  <c:v>2193.65</c:v>
                </c:pt>
                <c:pt idx="2297">
                  <c:v>2195.4</c:v>
                </c:pt>
                <c:pt idx="2298">
                  <c:v>2196.6999999999998</c:v>
                </c:pt>
                <c:pt idx="2299">
                  <c:v>2198.85</c:v>
                </c:pt>
                <c:pt idx="2300">
                  <c:v>2200.5</c:v>
                </c:pt>
                <c:pt idx="2301">
                  <c:v>2202.3000000000002</c:v>
                </c:pt>
                <c:pt idx="2302">
                  <c:v>2204</c:v>
                </c:pt>
                <c:pt idx="2303">
                  <c:v>2205.9</c:v>
                </c:pt>
                <c:pt idx="2304">
                  <c:v>2207.8000000000002</c:v>
                </c:pt>
                <c:pt idx="2305">
                  <c:v>2209.5500000000002</c:v>
                </c:pt>
                <c:pt idx="2306">
                  <c:v>2211.1</c:v>
                </c:pt>
                <c:pt idx="2307">
                  <c:v>2213.25</c:v>
                </c:pt>
                <c:pt idx="2308">
                  <c:v>2214.9499999999998</c:v>
                </c:pt>
                <c:pt idx="2309">
                  <c:v>2217</c:v>
                </c:pt>
                <c:pt idx="2310">
                  <c:v>2218.8000000000002</c:v>
                </c:pt>
                <c:pt idx="2311">
                  <c:v>2220.65</c:v>
                </c:pt>
                <c:pt idx="2312">
                  <c:v>2222.35</c:v>
                </c:pt>
                <c:pt idx="2313">
                  <c:v>2224.1999999999998</c:v>
                </c:pt>
                <c:pt idx="2314">
                  <c:v>2226.15</c:v>
                </c:pt>
                <c:pt idx="2315">
                  <c:v>2227.85</c:v>
                </c:pt>
                <c:pt idx="2316">
                  <c:v>2229.6999999999998</c:v>
                </c:pt>
                <c:pt idx="2317">
                  <c:v>2231.5</c:v>
                </c:pt>
                <c:pt idx="2318">
                  <c:v>2233.1999999999998</c:v>
                </c:pt>
                <c:pt idx="2319">
                  <c:v>2235.1999999999998</c:v>
                </c:pt>
                <c:pt idx="2320">
                  <c:v>2236.9499999999998</c:v>
                </c:pt>
                <c:pt idx="2321">
                  <c:v>2239.1</c:v>
                </c:pt>
                <c:pt idx="2322">
                  <c:v>2241.4</c:v>
                </c:pt>
                <c:pt idx="2323">
                  <c:v>2243.25</c:v>
                </c:pt>
                <c:pt idx="2324">
                  <c:v>2245</c:v>
                </c:pt>
                <c:pt idx="2325">
                  <c:v>2246.9</c:v>
                </c:pt>
                <c:pt idx="2326">
                  <c:v>2248.75</c:v>
                </c:pt>
                <c:pt idx="2327">
                  <c:v>2250.65</c:v>
                </c:pt>
                <c:pt idx="2328">
                  <c:v>2252.15</c:v>
                </c:pt>
                <c:pt idx="2329">
                  <c:v>2253.85</c:v>
                </c:pt>
                <c:pt idx="2330">
                  <c:v>2255.5500000000002</c:v>
                </c:pt>
                <c:pt idx="2331">
                  <c:v>2257.65</c:v>
                </c:pt>
                <c:pt idx="2332">
                  <c:v>2259.5</c:v>
                </c:pt>
                <c:pt idx="2333">
                  <c:v>2261.4</c:v>
                </c:pt>
                <c:pt idx="2334">
                  <c:v>2262.75</c:v>
                </c:pt>
                <c:pt idx="2335">
                  <c:v>2265.0500000000002</c:v>
                </c:pt>
                <c:pt idx="2336">
                  <c:v>2267.0500000000002</c:v>
                </c:pt>
                <c:pt idx="2337">
                  <c:v>2268.85</c:v>
                </c:pt>
                <c:pt idx="2338">
                  <c:v>2270.6999999999998</c:v>
                </c:pt>
                <c:pt idx="2339">
                  <c:v>2272.8000000000002</c:v>
                </c:pt>
                <c:pt idx="2340">
                  <c:v>2274.4499999999998</c:v>
                </c:pt>
                <c:pt idx="2341">
                  <c:v>2276.8000000000002</c:v>
                </c:pt>
                <c:pt idx="2342">
                  <c:v>2278.25</c:v>
                </c:pt>
                <c:pt idx="2343">
                  <c:v>2280.1999999999998</c:v>
                </c:pt>
                <c:pt idx="2344">
                  <c:v>2282.1</c:v>
                </c:pt>
                <c:pt idx="2345">
                  <c:v>2284.0500000000002</c:v>
                </c:pt>
                <c:pt idx="2346">
                  <c:v>2285.6</c:v>
                </c:pt>
                <c:pt idx="2347">
                  <c:v>2287.4</c:v>
                </c:pt>
                <c:pt idx="2348">
                  <c:v>2288.65</c:v>
                </c:pt>
                <c:pt idx="2349">
                  <c:v>2290.75</c:v>
                </c:pt>
                <c:pt idx="2350">
                  <c:v>2292.65</c:v>
                </c:pt>
                <c:pt idx="2351">
                  <c:v>2294.6999999999998</c:v>
                </c:pt>
                <c:pt idx="2352">
                  <c:v>2296.1999999999998</c:v>
                </c:pt>
                <c:pt idx="2353">
                  <c:v>2298.15</c:v>
                </c:pt>
                <c:pt idx="2354">
                  <c:v>2299.6999999999998</c:v>
                </c:pt>
                <c:pt idx="2355">
                  <c:v>2301.9499999999998</c:v>
                </c:pt>
                <c:pt idx="2356">
                  <c:v>2303.8000000000002</c:v>
                </c:pt>
                <c:pt idx="2357">
                  <c:v>2305.9499999999998</c:v>
                </c:pt>
                <c:pt idx="2358">
                  <c:v>2307.4</c:v>
                </c:pt>
                <c:pt idx="2359">
                  <c:v>2309.4</c:v>
                </c:pt>
                <c:pt idx="2360">
                  <c:v>2311</c:v>
                </c:pt>
                <c:pt idx="2361">
                  <c:v>2312.75</c:v>
                </c:pt>
                <c:pt idx="2362">
                  <c:v>2314.6</c:v>
                </c:pt>
                <c:pt idx="2363">
                  <c:v>2316.4</c:v>
                </c:pt>
                <c:pt idx="2364">
                  <c:v>2318.15</c:v>
                </c:pt>
                <c:pt idx="2365">
                  <c:v>2320.15</c:v>
                </c:pt>
                <c:pt idx="2366">
                  <c:v>2322.1</c:v>
                </c:pt>
                <c:pt idx="2367">
                  <c:v>2324.65</c:v>
                </c:pt>
                <c:pt idx="2368">
                  <c:v>2326.9</c:v>
                </c:pt>
                <c:pt idx="2369">
                  <c:v>2329.5500000000002</c:v>
                </c:pt>
                <c:pt idx="2370">
                  <c:v>2331.65</c:v>
                </c:pt>
                <c:pt idx="2371">
                  <c:v>2334</c:v>
                </c:pt>
                <c:pt idx="2372">
                  <c:v>2335.8000000000002</c:v>
                </c:pt>
                <c:pt idx="2373">
                  <c:v>2337.6999999999998</c:v>
                </c:pt>
                <c:pt idx="2374">
                  <c:v>2339.6</c:v>
                </c:pt>
                <c:pt idx="2375">
                  <c:v>2341.6999999999998</c:v>
                </c:pt>
                <c:pt idx="2376">
                  <c:v>2343.5</c:v>
                </c:pt>
                <c:pt idx="2377">
                  <c:v>2345.6</c:v>
                </c:pt>
                <c:pt idx="2378">
                  <c:v>2347.15</c:v>
                </c:pt>
                <c:pt idx="2379">
                  <c:v>2349.35</c:v>
                </c:pt>
                <c:pt idx="2380">
                  <c:v>2351.4499999999998</c:v>
                </c:pt>
                <c:pt idx="2381">
                  <c:v>2353.4</c:v>
                </c:pt>
                <c:pt idx="2382">
                  <c:v>2355.25</c:v>
                </c:pt>
                <c:pt idx="2383">
                  <c:v>2357.15</c:v>
                </c:pt>
                <c:pt idx="2384">
                  <c:v>2358.5</c:v>
                </c:pt>
                <c:pt idx="2385">
                  <c:v>2360.6999999999998</c:v>
                </c:pt>
                <c:pt idx="2386">
                  <c:v>2362.4499999999998</c:v>
                </c:pt>
                <c:pt idx="2387">
                  <c:v>2364.5500000000002</c:v>
                </c:pt>
                <c:pt idx="2388">
                  <c:v>2366.0500000000002</c:v>
                </c:pt>
                <c:pt idx="2389">
                  <c:v>2368</c:v>
                </c:pt>
                <c:pt idx="2390">
                  <c:v>2369.9499999999998</c:v>
                </c:pt>
                <c:pt idx="2391">
                  <c:v>2372.0500000000002</c:v>
                </c:pt>
                <c:pt idx="2392">
                  <c:v>2373.9</c:v>
                </c:pt>
                <c:pt idx="2393">
                  <c:v>2376</c:v>
                </c:pt>
                <c:pt idx="2394">
                  <c:v>2377.9</c:v>
                </c:pt>
                <c:pt idx="2395">
                  <c:v>2379.75</c:v>
                </c:pt>
                <c:pt idx="2396">
                  <c:v>2381.6999999999998</c:v>
                </c:pt>
                <c:pt idx="2397">
                  <c:v>2383.5</c:v>
                </c:pt>
                <c:pt idx="2398">
                  <c:v>2385.35</c:v>
                </c:pt>
                <c:pt idx="2399">
                  <c:v>2387.35</c:v>
                </c:pt>
                <c:pt idx="2400">
                  <c:v>2389.35</c:v>
                </c:pt>
                <c:pt idx="2401">
                  <c:v>2391.3000000000002</c:v>
                </c:pt>
                <c:pt idx="2402">
                  <c:v>2393.1999999999998</c:v>
                </c:pt>
                <c:pt idx="2403">
                  <c:v>2395.1</c:v>
                </c:pt>
                <c:pt idx="2404">
                  <c:v>2396.9</c:v>
                </c:pt>
                <c:pt idx="2405">
                  <c:v>2398.9</c:v>
                </c:pt>
                <c:pt idx="2406">
                  <c:v>2400.9</c:v>
                </c:pt>
                <c:pt idx="2407">
                  <c:v>2402.75</c:v>
                </c:pt>
                <c:pt idx="2408">
                  <c:v>2404.8000000000002</c:v>
                </c:pt>
                <c:pt idx="2409">
                  <c:v>2406.6999999999998</c:v>
                </c:pt>
                <c:pt idx="2410">
                  <c:v>2407.9499999999998</c:v>
                </c:pt>
                <c:pt idx="2411">
                  <c:v>2409.85</c:v>
                </c:pt>
                <c:pt idx="2412">
                  <c:v>2411.85</c:v>
                </c:pt>
                <c:pt idx="2413">
                  <c:v>2413.75</c:v>
                </c:pt>
                <c:pt idx="2414">
                  <c:v>2415.6</c:v>
                </c:pt>
                <c:pt idx="2415">
                  <c:v>2417.6999999999998</c:v>
                </c:pt>
                <c:pt idx="2416">
                  <c:v>2418.9499999999998</c:v>
                </c:pt>
                <c:pt idx="2417">
                  <c:v>2420.85</c:v>
                </c:pt>
                <c:pt idx="2418">
                  <c:v>2422.9</c:v>
                </c:pt>
                <c:pt idx="2419">
                  <c:v>2425.35</c:v>
                </c:pt>
                <c:pt idx="2420">
                  <c:v>2427.3000000000002</c:v>
                </c:pt>
                <c:pt idx="2421">
                  <c:v>2429.6999999999998</c:v>
                </c:pt>
                <c:pt idx="2422">
                  <c:v>2431.65</c:v>
                </c:pt>
                <c:pt idx="2423">
                  <c:v>2433.65</c:v>
                </c:pt>
                <c:pt idx="2424">
                  <c:v>2435.5500000000002</c:v>
                </c:pt>
                <c:pt idx="2425">
                  <c:v>2437.5500000000002</c:v>
                </c:pt>
                <c:pt idx="2426">
                  <c:v>2439.4</c:v>
                </c:pt>
                <c:pt idx="2427">
                  <c:v>2441.5</c:v>
                </c:pt>
                <c:pt idx="2428">
                  <c:v>2443.4</c:v>
                </c:pt>
                <c:pt idx="2429">
                  <c:v>2445.5500000000002</c:v>
                </c:pt>
                <c:pt idx="2430">
                  <c:v>2446.8000000000002</c:v>
                </c:pt>
                <c:pt idx="2431">
                  <c:v>2448.8000000000002</c:v>
                </c:pt>
                <c:pt idx="2432">
                  <c:v>2450.6999999999998</c:v>
                </c:pt>
                <c:pt idx="2433">
                  <c:v>2452.75</c:v>
                </c:pt>
                <c:pt idx="2434">
                  <c:v>2454.65</c:v>
                </c:pt>
                <c:pt idx="2435">
                  <c:v>2456.5500000000002</c:v>
                </c:pt>
                <c:pt idx="2436">
                  <c:v>2457.9</c:v>
                </c:pt>
                <c:pt idx="2437">
                  <c:v>2459.9499999999998</c:v>
                </c:pt>
                <c:pt idx="2438">
                  <c:v>2461.9499999999998</c:v>
                </c:pt>
                <c:pt idx="2439">
                  <c:v>2464.0500000000002</c:v>
                </c:pt>
                <c:pt idx="2440">
                  <c:v>2466.0500000000002</c:v>
                </c:pt>
                <c:pt idx="2441">
                  <c:v>2467.9499999999998</c:v>
                </c:pt>
                <c:pt idx="2442">
                  <c:v>2469.9</c:v>
                </c:pt>
                <c:pt idx="2443">
                  <c:v>2471.85</c:v>
                </c:pt>
                <c:pt idx="2444">
                  <c:v>2473.65</c:v>
                </c:pt>
                <c:pt idx="2445">
                  <c:v>2475.6</c:v>
                </c:pt>
                <c:pt idx="2446">
                  <c:v>2477.5500000000002</c:v>
                </c:pt>
                <c:pt idx="2447">
                  <c:v>2479.65</c:v>
                </c:pt>
                <c:pt idx="2448">
                  <c:v>2481.5</c:v>
                </c:pt>
                <c:pt idx="2449">
                  <c:v>2483.4499999999998</c:v>
                </c:pt>
                <c:pt idx="2450">
                  <c:v>2485.4</c:v>
                </c:pt>
                <c:pt idx="2451">
                  <c:v>2487.4</c:v>
                </c:pt>
                <c:pt idx="2452">
                  <c:v>2489.5500000000002</c:v>
                </c:pt>
                <c:pt idx="2453">
                  <c:v>2491.6</c:v>
                </c:pt>
                <c:pt idx="2454">
                  <c:v>2493.3000000000002</c:v>
                </c:pt>
                <c:pt idx="2455">
                  <c:v>2495.25</c:v>
                </c:pt>
                <c:pt idx="2456">
                  <c:v>2497.0500000000002</c:v>
                </c:pt>
                <c:pt idx="2457">
                  <c:v>2498.85</c:v>
                </c:pt>
                <c:pt idx="2458">
                  <c:v>2500.9</c:v>
                </c:pt>
                <c:pt idx="2459">
                  <c:v>2503</c:v>
                </c:pt>
                <c:pt idx="2460">
                  <c:v>2504.9</c:v>
                </c:pt>
                <c:pt idx="2461">
                  <c:v>2506.75</c:v>
                </c:pt>
                <c:pt idx="2462">
                  <c:v>2508.75</c:v>
                </c:pt>
                <c:pt idx="2463">
                  <c:v>2510.75</c:v>
                </c:pt>
                <c:pt idx="2464">
                  <c:v>2512.6999999999998</c:v>
                </c:pt>
                <c:pt idx="2465">
                  <c:v>2514.6</c:v>
                </c:pt>
                <c:pt idx="2466">
                  <c:v>2516.9</c:v>
                </c:pt>
                <c:pt idx="2467">
                  <c:v>2519.1</c:v>
                </c:pt>
                <c:pt idx="2468">
                  <c:v>2520.9499999999998</c:v>
                </c:pt>
                <c:pt idx="2469">
                  <c:v>2523.0500000000002</c:v>
                </c:pt>
                <c:pt idx="2470">
                  <c:v>2524.6</c:v>
                </c:pt>
                <c:pt idx="2471">
                  <c:v>2526.65</c:v>
                </c:pt>
                <c:pt idx="2472">
                  <c:v>2528.5500000000002</c:v>
                </c:pt>
                <c:pt idx="2473">
                  <c:v>2530.6999999999998</c:v>
                </c:pt>
                <c:pt idx="2474">
                  <c:v>2532.9499999999998</c:v>
                </c:pt>
                <c:pt idx="2475">
                  <c:v>2535.3000000000002</c:v>
                </c:pt>
                <c:pt idx="2476">
                  <c:v>2537</c:v>
                </c:pt>
                <c:pt idx="2477">
                  <c:v>2539.1</c:v>
                </c:pt>
                <c:pt idx="2478">
                  <c:v>2540.9499999999998</c:v>
                </c:pt>
                <c:pt idx="2479">
                  <c:v>2543.0500000000002</c:v>
                </c:pt>
                <c:pt idx="2480">
                  <c:v>2544.9499999999998</c:v>
                </c:pt>
                <c:pt idx="2481">
                  <c:v>2547.0500000000002</c:v>
                </c:pt>
                <c:pt idx="2482">
                  <c:v>2548.9499999999998</c:v>
                </c:pt>
                <c:pt idx="2483">
                  <c:v>2551.0500000000002</c:v>
                </c:pt>
                <c:pt idx="2484">
                  <c:v>2552.9499999999998</c:v>
                </c:pt>
                <c:pt idx="2485">
                  <c:v>2555.25</c:v>
                </c:pt>
                <c:pt idx="2486">
                  <c:v>2557.1</c:v>
                </c:pt>
                <c:pt idx="2487">
                  <c:v>2559.35</c:v>
                </c:pt>
                <c:pt idx="2488">
                  <c:v>2561.1999999999998</c:v>
                </c:pt>
                <c:pt idx="2489">
                  <c:v>2563.3000000000002</c:v>
                </c:pt>
                <c:pt idx="2490">
                  <c:v>2565.75</c:v>
                </c:pt>
                <c:pt idx="2491">
                  <c:v>2567.9</c:v>
                </c:pt>
                <c:pt idx="2492">
                  <c:v>2570.15</c:v>
                </c:pt>
                <c:pt idx="2493">
                  <c:v>2572</c:v>
                </c:pt>
                <c:pt idx="2494">
                  <c:v>2573.75</c:v>
                </c:pt>
                <c:pt idx="2495">
                  <c:v>2575.85</c:v>
                </c:pt>
                <c:pt idx="2496">
                  <c:v>2578.0500000000002</c:v>
                </c:pt>
                <c:pt idx="2497">
                  <c:v>2580.0500000000002</c:v>
                </c:pt>
                <c:pt idx="2498">
                  <c:v>2581.85</c:v>
                </c:pt>
                <c:pt idx="2499">
                  <c:v>2584</c:v>
                </c:pt>
                <c:pt idx="2500">
                  <c:v>2586</c:v>
                </c:pt>
                <c:pt idx="2501">
                  <c:v>2588.15</c:v>
                </c:pt>
                <c:pt idx="2502">
                  <c:v>2590.15</c:v>
                </c:pt>
                <c:pt idx="2503">
                  <c:v>2592.4499999999998</c:v>
                </c:pt>
                <c:pt idx="2504">
                  <c:v>2594.35</c:v>
                </c:pt>
                <c:pt idx="2505">
                  <c:v>2596.35</c:v>
                </c:pt>
                <c:pt idx="2506">
                  <c:v>2598.4499999999998</c:v>
                </c:pt>
                <c:pt idx="2507">
                  <c:v>2600.6</c:v>
                </c:pt>
                <c:pt idx="2508">
                  <c:v>2602.65</c:v>
                </c:pt>
                <c:pt idx="2509">
                  <c:v>2604.8000000000002</c:v>
                </c:pt>
                <c:pt idx="2510">
                  <c:v>2606.65</c:v>
                </c:pt>
                <c:pt idx="2511">
                  <c:v>2608.5500000000002</c:v>
                </c:pt>
                <c:pt idx="2512">
                  <c:v>2610.5500000000002</c:v>
                </c:pt>
                <c:pt idx="2513">
                  <c:v>2612.6999999999998</c:v>
                </c:pt>
                <c:pt idx="2514">
                  <c:v>2614.5500000000002</c:v>
                </c:pt>
                <c:pt idx="2515">
                  <c:v>2616.65</c:v>
                </c:pt>
                <c:pt idx="2516">
                  <c:v>2619.25</c:v>
                </c:pt>
                <c:pt idx="2517">
                  <c:v>2621.75</c:v>
                </c:pt>
                <c:pt idx="2518">
                  <c:v>2624.25</c:v>
                </c:pt>
                <c:pt idx="2519">
                  <c:v>2627</c:v>
                </c:pt>
                <c:pt idx="2520">
                  <c:v>2629.2</c:v>
                </c:pt>
                <c:pt idx="2521">
                  <c:v>2631.55</c:v>
                </c:pt>
                <c:pt idx="2522">
                  <c:v>2633.75</c:v>
                </c:pt>
                <c:pt idx="2523">
                  <c:v>2635.95</c:v>
                </c:pt>
                <c:pt idx="2524">
                  <c:v>2637.95</c:v>
                </c:pt>
                <c:pt idx="2525">
                  <c:v>2639.85</c:v>
                </c:pt>
                <c:pt idx="2526">
                  <c:v>2641.65</c:v>
                </c:pt>
                <c:pt idx="2527">
                  <c:v>2643.65</c:v>
                </c:pt>
                <c:pt idx="2528">
                  <c:v>2645.55</c:v>
                </c:pt>
                <c:pt idx="2529">
                  <c:v>2647.9</c:v>
                </c:pt>
                <c:pt idx="2530">
                  <c:v>2649.75</c:v>
                </c:pt>
                <c:pt idx="2531">
                  <c:v>2651.9</c:v>
                </c:pt>
                <c:pt idx="2532">
                  <c:v>2653.9</c:v>
                </c:pt>
                <c:pt idx="2533">
                  <c:v>2656</c:v>
                </c:pt>
                <c:pt idx="2534">
                  <c:v>2657.85</c:v>
                </c:pt>
                <c:pt idx="2535">
                  <c:v>2659.9</c:v>
                </c:pt>
                <c:pt idx="2536">
                  <c:v>2662.1</c:v>
                </c:pt>
                <c:pt idx="2537">
                  <c:v>2664.3</c:v>
                </c:pt>
                <c:pt idx="2538">
                  <c:v>2666.2</c:v>
                </c:pt>
                <c:pt idx="2539">
                  <c:v>2668.35</c:v>
                </c:pt>
                <c:pt idx="2540">
                  <c:v>2670.65</c:v>
                </c:pt>
                <c:pt idx="2541">
                  <c:v>2672.95</c:v>
                </c:pt>
                <c:pt idx="2542">
                  <c:v>2675</c:v>
                </c:pt>
                <c:pt idx="2543">
                  <c:v>2677.2</c:v>
                </c:pt>
                <c:pt idx="2544">
                  <c:v>2679.2</c:v>
                </c:pt>
                <c:pt idx="2545">
                  <c:v>2681.5</c:v>
                </c:pt>
                <c:pt idx="2546">
                  <c:v>2683.3</c:v>
                </c:pt>
                <c:pt idx="2547">
                  <c:v>2685.35</c:v>
                </c:pt>
                <c:pt idx="2548">
                  <c:v>2687.75</c:v>
                </c:pt>
                <c:pt idx="2549">
                  <c:v>2689.95</c:v>
                </c:pt>
                <c:pt idx="2550">
                  <c:v>2691.9</c:v>
                </c:pt>
                <c:pt idx="2551">
                  <c:v>2694.05</c:v>
                </c:pt>
                <c:pt idx="2552">
                  <c:v>2696.2</c:v>
                </c:pt>
                <c:pt idx="2553">
                  <c:v>2698.3</c:v>
                </c:pt>
                <c:pt idx="2554">
                  <c:v>2700.3</c:v>
                </c:pt>
                <c:pt idx="2555">
                  <c:v>2702.45</c:v>
                </c:pt>
                <c:pt idx="2556">
                  <c:v>2704.35</c:v>
                </c:pt>
                <c:pt idx="2557">
                  <c:v>2706.65</c:v>
                </c:pt>
                <c:pt idx="2558">
                  <c:v>2708.9</c:v>
                </c:pt>
                <c:pt idx="2559">
                  <c:v>2711.15</c:v>
                </c:pt>
                <c:pt idx="2560">
                  <c:v>2713</c:v>
                </c:pt>
                <c:pt idx="2561">
                  <c:v>2715.2</c:v>
                </c:pt>
                <c:pt idx="2562">
                  <c:v>2717.2</c:v>
                </c:pt>
                <c:pt idx="2563">
                  <c:v>2719.4</c:v>
                </c:pt>
                <c:pt idx="2564">
                  <c:v>2721.75</c:v>
                </c:pt>
                <c:pt idx="2565">
                  <c:v>2723.95</c:v>
                </c:pt>
                <c:pt idx="2566">
                  <c:v>2726</c:v>
                </c:pt>
                <c:pt idx="2567">
                  <c:v>2728.1</c:v>
                </c:pt>
                <c:pt idx="2568">
                  <c:v>2730.05</c:v>
                </c:pt>
                <c:pt idx="2569">
                  <c:v>2732.3</c:v>
                </c:pt>
                <c:pt idx="2570">
                  <c:v>2734.45</c:v>
                </c:pt>
                <c:pt idx="2571">
                  <c:v>2736.75</c:v>
                </c:pt>
                <c:pt idx="2572">
                  <c:v>2738.7</c:v>
                </c:pt>
                <c:pt idx="2573">
                  <c:v>2740.85</c:v>
                </c:pt>
                <c:pt idx="2574">
                  <c:v>2742.65</c:v>
                </c:pt>
                <c:pt idx="2575">
                  <c:v>2744.75</c:v>
                </c:pt>
                <c:pt idx="2576">
                  <c:v>2747.05</c:v>
                </c:pt>
                <c:pt idx="2577">
                  <c:v>2749.25</c:v>
                </c:pt>
                <c:pt idx="2578">
                  <c:v>2751</c:v>
                </c:pt>
                <c:pt idx="2579">
                  <c:v>2753.1</c:v>
                </c:pt>
                <c:pt idx="2580">
                  <c:v>2755</c:v>
                </c:pt>
                <c:pt idx="2581">
                  <c:v>2757.2</c:v>
                </c:pt>
                <c:pt idx="2582">
                  <c:v>2759.2</c:v>
                </c:pt>
                <c:pt idx="2583">
                  <c:v>2761.5</c:v>
                </c:pt>
                <c:pt idx="2584">
                  <c:v>2763.6</c:v>
                </c:pt>
                <c:pt idx="2585">
                  <c:v>2766.1</c:v>
                </c:pt>
                <c:pt idx="2586">
                  <c:v>2767.95</c:v>
                </c:pt>
                <c:pt idx="2587">
                  <c:v>2770.05</c:v>
                </c:pt>
                <c:pt idx="2588">
                  <c:v>2772.3</c:v>
                </c:pt>
                <c:pt idx="2589">
                  <c:v>2774.4</c:v>
                </c:pt>
                <c:pt idx="2590">
                  <c:v>2776.3</c:v>
                </c:pt>
                <c:pt idx="2591">
                  <c:v>2778.75</c:v>
                </c:pt>
                <c:pt idx="2592">
                  <c:v>2780.9</c:v>
                </c:pt>
                <c:pt idx="2593">
                  <c:v>2782.95</c:v>
                </c:pt>
                <c:pt idx="2594">
                  <c:v>2785.1</c:v>
                </c:pt>
                <c:pt idx="2595">
                  <c:v>2787.55</c:v>
                </c:pt>
                <c:pt idx="2596">
                  <c:v>2789.75</c:v>
                </c:pt>
                <c:pt idx="2597">
                  <c:v>2791.95</c:v>
                </c:pt>
                <c:pt idx="2598">
                  <c:v>2794.05</c:v>
                </c:pt>
                <c:pt idx="2599">
                  <c:v>2796.1</c:v>
                </c:pt>
                <c:pt idx="2600">
                  <c:v>2798.3</c:v>
                </c:pt>
                <c:pt idx="2601">
                  <c:v>2800.55</c:v>
                </c:pt>
                <c:pt idx="2602">
                  <c:v>2802.5</c:v>
                </c:pt>
                <c:pt idx="2603">
                  <c:v>2804.65</c:v>
                </c:pt>
                <c:pt idx="2604">
                  <c:v>2806.8</c:v>
                </c:pt>
                <c:pt idx="2605">
                  <c:v>2809.1</c:v>
                </c:pt>
                <c:pt idx="2606">
                  <c:v>2811.45</c:v>
                </c:pt>
                <c:pt idx="2607">
                  <c:v>2813.8</c:v>
                </c:pt>
                <c:pt idx="2608">
                  <c:v>2816</c:v>
                </c:pt>
                <c:pt idx="2609">
                  <c:v>2818.05</c:v>
                </c:pt>
                <c:pt idx="2610">
                  <c:v>2820.05</c:v>
                </c:pt>
                <c:pt idx="2611">
                  <c:v>2822.3</c:v>
                </c:pt>
                <c:pt idx="2612">
                  <c:v>2824.45</c:v>
                </c:pt>
                <c:pt idx="2613">
                  <c:v>2826.45</c:v>
                </c:pt>
                <c:pt idx="2614">
                  <c:v>2828.75</c:v>
                </c:pt>
                <c:pt idx="2615">
                  <c:v>2831.55</c:v>
                </c:pt>
                <c:pt idx="2616">
                  <c:v>2833.5</c:v>
                </c:pt>
                <c:pt idx="2617">
                  <c:v>2836</c:v>
                </c:pt>
                <c:pt idx="2618">
                  <c:v>2837.9</c:v>
                </c:pt>
                <c:pt idx="2619">
                  <c:v>2839.95</c:v>
                </c:pt>
                <c:pt idx="2620">
                  <c:v>2842.25</c:v>
                </c:pt>
                <c:pt idx="2621">
                  <c:v>2844.35</c:v>
                </c:pt>
                <c:pt idx="2622">
                  <c:v>2846.75</c:v>
                </c:pt>
                <c:pt idx="2623">
                  <c:v>2849.15</c:v>
                </c:pt>
                <c:pt idx="2624">
                  <c:v>2851.15</c:v>
                </c:pt>
                <c:pt idx="2625">
                  <c:v>2853.55</c:v>
                </c:pt>
                <c:pt idx="2626">
                  <c:v>2855.45</c:v>
                </c:pt>
                <c:pt idx="2627">
                  <c:v>2857.75</c:v>
                </c:pt>
                <c:pt idx="2628">
                  <c:v>2860.1</c:v>
                </c:pt>
                <c:pt idx="2629">
                  <c:v>2862.2</c:v>
                </c:pt>
                <c:pt idx="2630">
                  <c:v>2864.45</c:v>
                </c:pt>
                <c:pt idx="2631">
                  <c:v>2866.75</c:v>
                </c:pt>
                <c:pt idx="2632">
                  <c:v>2868.75</c:v>
                </c:pt>
                <c:pt idx="2633">
                  <c:v>2870.9</c:v>
                </c:pt>
                <c:pt idx="2634">
                  <c:v>2872.9</c:v>
                </c:pt>
                <c:pt idx="2635">
                  <c:v>2875.05</c:v>
                </c:pt>
                <c:pt idx="2636">
                  <c:v>2877.35</c:v>
                </c:pt>
                <c:pt idx="2637">
                  <c:v>2879.85</c:v>
                </c:pt>
                <c:pt idx="2638">
                  <c:v>2881.7</c:v>
                </c:pt>
                <c:pt idx="2639">
                  <c:v>2883.8</c:v>
                </c:pt>
                <c:pt idx="2640">
                  <c:v>2886.1</c:v>
                </c:pt>
                <c:pt idx="2641">
                  <c:v>2888.3</c:v>
                </c:pt>
                <c:pt idx="2642">
                  <c:v>2890.4</c:v>
                </c:pt>
                <c:pt idx="2643">
                  <c:v>2892.5</c:v>
                </c:pt>
                <c:pt idx="2644">
                  <c:v>2894.45</c:v>
                </c:pt>
                <c:pt idx="2645">
                  <c:v>2896.85</c:v>
                </c:pt>
                <c:pt idx="2646">
                  <c:v>2898.95</c:v>
                </c:pt>
                <c:pt idx="2647">
                  <c:v>2901.2</c:v>
                </c:pt>
                <c:pt idx="2648">
                  <c:v>2903.05</c:v>
                </c:pt>
                <c:pt idx="2649">
                  <c:v>2905.3</c:v>
                </c:pt>
                <c:pt idx="2650">
                  <c:v>2907.3</c:v>
                </c:pt>
                <c:pt idx="2651">
                  <c:v>2909.8</c:v>
                </c:pt>
                <c:pt idx="2652">
                  <c:v>2912.2</c:v>
                </c:pt>
                <c:pt idx="2653">
                  <c:v>2914.5</c:v>
                </c:pt>
                <c:pt idx="2654">
                  <c:v>2916.65</c:v>
                </c:pt>
                <c:pt idx="2655">
                  <c:v>2918.95</c:v>
                </c:pt>
                <c:pt idx="2656">
                  <c:v>2921.1</c:v>
                </c:pt>
                <c:pt idx="2657">
                  <c:v>2923.45</c:v>
                </c:pt>
                <c:pt idx="2658">
                  <c:v>2925.85</c:v>
                </c:pt>
                <c:pt idx="2659">
                  <c:v>2928.1</c:v>
                </c:pt>
                <c:pt idx="2660">
                  <c:v>2930.35</c:v>
                </c:pt>
                <c:pt idx="2661">
                  <c:v>2932.9</c:v>
                </c:pt>
                <c:pt idx="2662">
                  <c:v>2934.9</c:v>
                </c:pt>
                <c:pt idx="2663">
                  <c:v>2937.15</c:v>
                </c:pt>
                <c:pt idx="2664">
                  <c:v>2939.25</c:v>
                </c:pt>
                <c:pt idx="2665">
                  <c:v>2941.4</c:v>
                </c:pt>
                <c:pt idx="2666">
                  <c:v>2943.6</c:v>
                </c:pt>
                <c:pt idx="2667">
                  <c:v>2945.85</c:v>
                </c:pt>
                <c:pt idx="2668">
                  <c:v>2947.65</c:v>
                </c:pt>
                <c:pt idx="2669">
                  <c:v>2949.85</c:v>
                </c:pt>
                <c:pt idx="2670">
                  <c:v>2951.65</c:v>
                </c:pt>
                <c:pt idx="2671">
                  <c:v>2953.8</c:v>
                </c:pt>
                <c:pt idx="2672">
                  <c:v>2955.95</c:v>
                </c:pt>
                <c:pt idx="2673">
                  <c:v>2958.25</c:v>
                </c:pt>
                <c:pt idx="2674">
                  <c:v>2960.2</c:v>
                </c:pt>
                <c:pt idx="2675">
                  <c:v>2962.4</c:v>
                </c:pt>
                <c:pt idx="2676">
                  <c:v>2964.5</c:v>
                </c:pt>
                <c:pt idx="2677">
                  <c:v>2966.6</c:v>
                </c:pt>
                <c:pt idx="2678">
                  <c:v>2968.95</c:v>
                </c:pt>
                <c:pt idx="2679">
                  <c:v>2971.25</c:v>
                </c:pt>
                <c:pt idx="2680">
                  <c:v>2973.3</c:v>
                </c:pt>
                <c:pt idx="2681">
                  <c:v>2976.1</c:v>
                </c:pt>
                <c:pt idx="2682">
                  <c:v>2978.55</c:v>
                </c:pt>
                <c:pt idx="2683">
                  <c:v>2981.25</c:v>
                </c:pt>
                <c:pt idx="2684">
                  <c:v>2983.7</c:v>
                </c:pt>
                <c:pt idx="2685">
                  <c:v>2986.35</c:v>
                </c:pt>
                <c:pt idx="2686">
                  <c:v>2989.05</c:v>
                </c:pt>
                <c:pt idx="2687">
                  <c:v>2991.5</c:v>
                </c:pt>
                <c:pt idx="2688">
                  <c:v>2993.85</c:v>
                </c:pt>
                <c:pt idx="2689">
                  <c:v>2996.2</c:v>
                </c:pt>
                <c:pt idx="2690">
                  <c:v>2998.45</c:v>
                </c:pt>
                <c:pt idx="2691">
                  <c:v>3000.8</c:v>
                </c:pt>
                <c:pt idx="2692">
                  <c:v>3003.05</c:v>
                </c:pt>
                <c:pt idx="2693">
                  <c:v>3005.45</c:v>
                </c:pt>
                <c:pt idx="2694">
                  <c:v>3007.95</c:v>
                </c:pt>
                <c:pt idx="2695">
                  <c:v>3010.4</c:v>
                </c:pt>
                <c:pt idx="2696">
                  <c:v>3012.55</c:v>
                </c:pt>
                <c:pt idx="2697">
                  <c:v>3014.95</c:v>
                </c:pt>
                <c:pt idx="2698">
                  <c:v>3017.05</c:v>
                </c:pt>
                <c:pt idx="2699">
                  <c:v>3019.4</c:v>
                </c:pt>
                <c:pt idx="2700">
                  <c:v>3021.8</c:v>
                </c:pt>
                <c:pt idx="2701">
                  <c:v>3024.35</c:v>
                </c:pt>
                <c:pt idx="2702">
                  <c:v>3026.55</c:v>
                </c:pt>
                <c:pt idx="2703">
                  <c:v>3028.95</c:v>
                </c:pt>
                <c:pt idx="2704">
                  <c:v>3030.95</c:v>
                </c:pt>
                <c:pt idx="2705">
                  <c:v>3033.4</c:v>
                </c:pt>
                <c:pt idx="2706">
                  <c:v>3035.8</c:v>
                </c:pt>
                <c:pt idx="2707">
                  <c:v>3038.2</c:v>
                </c:pt>
                <c:pt idx="2708">
                  <c:v>3040.45</c:v>
                </c:pt>
                <c:pt idx="2709">
                  <c:v>3043.1</c:v>
                </c:pt>
                <c:pt idx="2710">
                  <c:v>3045.25</c:v>
                </c:pt>
                <c:pt idx="2711">
                  <c:v>3047.75</c:v>
                </c:pt>
                <c:pt idx="2712">
                  <c:v>3050.2</c:v>
                </c:pt>
                <c:pt idx="2713">
                  <c:v>3052.5</c:v>
                </c:pt>
                <c:pt idx="2714">
                  <c:v>3054.75</c:v>
                </c:pt>
                <c:pt idx="2715">
                  <c:v>3057.05</c:v>
                </c:pt>
                <c:pt idx="2716">
                  <c:v>3059</c:v>
                </c:pt>
                <c:pt idx="2717">
                  <c:v>3061.2</c:v>
                </c:pt>
                <c:pt idx="2718">
                  <c:v>3063.5</c:v>
                </c:pt>
                <c:pt idx="2719">
                  <c:v>3065.6</c:v>
                </c:pt>
                <c:pt idx="2720">
                  <c:v>3067.85</c:v>
                </c:pt>
                <c:pt idx="2721">
                  <c:v>3070.2</c:v>
                </c:pt>
                <c:pt idx="2722">
                  <c:v>3072.2</c:v>
                </c:pt>
                <c:pt idx="2723">
                  <c:v>3074.3</c:v>
                </c:pt>
                <c:pt idx="2724">
                  <c:v>3076.45</c:v>
                </c:pt>
                <c:pt idx="2725">
                  <c:v>3078.75</c:v>
                </c:pt>
                <c:pt idx="2726">
                  <c:v>3081</c:v>
                </c:pt>
                <c:pt idx="2727">
                  <c:v>3083.65</c:v>
                </c:pt>
                <c:pt idx="2728">
                  <c:v>3085.5</c:v>
                </c:pt>
                <c:pt idx="2729">
                  <c:v>3087.85</c:v>
                </c:pt>
                <c:pt idx="2730">
                  <c:v>3090</c:v>
                </c:pt>
                <c:pt idx="2731">
                  <c:v>3092.1</c:v>
                </c:pt>
                <c:pt idx="2732">
                  <c:v>3094.3</c:v>
                </c:pt>
                <c:pt idx="2733">
                  <c:v>3096.5</c:v>
                </c:pt>
                <c:pt idx="2734">
                  <c:v>3098.4</c:v>
                </c:pt>
                <c:pt idx="2735">
                  <c:v>3100.75</c:v>
                </c:pt>
                <c:pt idx="2736">
                  <c:v>3102.9</c:v>
                </c:pt>
                <c:pt idx="2737">
                  <c:v>3105.6</c:v>
                </c:pt>
                <c:pt idx="2738">
                  <c:v>3107.95</c:v>
                </c:pt>
                <c:pt idx="2739">
                  <c:v>3110.25</c:v>
                </c:pt>
                <c:pt idx="2740">
                  <c:v>3112.6</c:v>
                </c:pt>
                <c:pt idx="2741">
                  <c:v>3115.1</c:v>
                </c:pt>
                <c:pt idx="2742">
                  <c:v>3117.15</c:v>
                </c:pt>
                <c:pt idx="2743">
                  <c:v>3119.6</c:v>
                </c:pt>
                <c:pt idx="2744">
                  <c:v>3121.8</c:v>
                </c:pt>
                <c:pt idx="2745">
                  <c:v>3124.4</c:v>
                </c:pt>
                <c:pt idx="2746">
                  <c:v>3126.8</c:v>
                </c:pt>
                <c:pt idx="2747">
                  <c:v>3129.3</c:v>
                </c:pt>
                <c:pt idx="2748">
                  <c:v>3131.8</c:v>
                </c:pt>
                <c:pt idx="2749">
                  <c:v>3134.3</c:v>
                </c:pt>
                <c:pt idx="2750">
                  <c:v>3136.65</c:v>
                </c:pt>
                <c:pt idx="2751">
                  <c:v>3139.6</c:v>
                </c:pt>
                <c:pt idx="2752">
                  <c:v>3142.05</c:v>
                </c:pt>
                <c:pt idx="2753">
                  <c:v>3144.35</c:v>
                </c:pt>
                <c:pt idx="2754">
                  <c:v>3146.9</c:v>
                </c:pt>
                <c:pt idx="2755">
                  <c:v>3149.95</c:v>
                </c:pt>
                <c:pt idx="2756">
                  <c:v>3152.4</c:v>
                </c:pt>
                <c:pt idx="2757">
                  <c:v>3155.05</c:v>
                </c:pt>
                <c:pt idx="2758">
                  <c:v>3157.4</c:v>
                </c:pt>
                <c:pt idx="2759">
                  <c:v>3159.7</c:v>
                </c:pt>
                <c:pt idx="2760">
                  <c:v>3162.2</c:v>
                </c:pt>
                <c:pt idx="2761">
                  <c:v>3164.75</c:v>
                </c:pt>
                <c:pt idx="2762">
                  <c:v>3166.6</c:v>
                </c:pt>
                <c:pt idx="2763">
                  <c:v>3168.8</c:v>
                </c:pt>
                <c:pt idx="2764">
                  <c:v>3171.5</c:v>
                </c:pt>
                <c:pt idx="2765">
                  <c:v>3174.1</c:v>
                </c:pt>
                <c:pt idx="2766">
                  <c:v>3176.85</c:v>
                </c:pt>
                <c:pt idx="2767">
                  <c:v>3180.45</c:v>
                </c:pt>
                <c:pt idx="2768">
                  <c:v>3183.5</c:v>
                </c:pt>
                <c:pt idx="2769">
                  <c:v>3185.9</c:v>
                </c:pt>
                <c:pt idx="2770">
                  <c:v>3188.6</c:v>
                </c:pt>
                <c:pt idx="2771">
                  <c:v>3190.95</c:v>
                </c:pt>
                <c:pt idx="2772">
                  <c:v>3192.9</c:v>
                </c:pt>
                <c:pt idx="2773">
                  <c:v>3195.5</c:v>
                </c:pt>
                <c:pt idx="2774">
                  <c:v>3197.65</c:v>
                </c:pt>
                <c:pt idx="2775">
                  <c:v>3200.1</c:v>
                </c:pt>
                <c:pt idx="2776">
                  <c:v>3202.25</c:v>
                </c:pt>
                <c:pt idx="2777">
                  <c:v>3204.85</c:v>
                </c:pt>
                <c:pt idx="2778">
                  <c:v>3207.2</c:v>
                </c:pt>
                <c:pt idx="2779">
                  <c:v>3209.7</c:v>
                </c:pt>
                <c:pt idx="2780">
                  <c:v>3212.2</c:v>
                </c:pt>
                <c:pt idx="2781">
                  <c:v>3214.75</c:v>
                </c:pt>
                <c:pt idx="2782">
                  <c:v>3217</c:v>
                </c:pt>
                <c:pt idx="2783">
                  <c:v>3219.55</c:v>
                </c:pt>
                <c:pt idx="2784">
                  <c:v>3221.85</c:v>
                </c:pt>
                <c:pt idx="2785">
                  <c:v>3224.5</c:v>
                </c:pt>
                <c:pt idx="2786">
                  <c:v>3226.95</c:v>
                </c:pt>
                <c:pt idx="2787">
                  <c:v>3229.35</c:v>
                </c:pt>
                <c:pt idx="2788">
                  <c:v>3231.5</c:v>
                </c:pt>
                <c:pt idx="2789">
                  <c:v>3234</c:v>
                </c:pt>
                <c:pt idx="2790">
                  <c:v>3236.6</c:v>
                </c:pt>
                <c:pt idx="2791">
                  <c:v>3239.35</c:v>
                </c:pt>
                <c:pt idx="2792">
                  <c:v>3242.05</c:v>
                </c:pt>
                <c:pt idx="2793">
                  <c:v>3244.2</c:v>
                </c:pt>
                <c:pt idx="2794">
                  <c:v>3246.6</c:v>
                </c:pt>
                <c:pt idx="2795">
                  <c:v>3249.05</c:v>
                </c:pt>
                <c:pt idx="2796">
                  <c:v>3251.1</c:v>
                </c:pt>
                <c:pt idx="2797">
                  <c:v>3253.75</c:v>
                </c:pt>
                <c:pt idx="2798">
                  <c:v>3257.7</c:v>
                </c:pt>
                <c:pt idx="2799">
                  <c:v>3260</c:v>
                </c:pt>
                <c:pt idx="2800">
                  <c:v>3262.1</c:v>
                </c:pt>
                <c:pt idx="2801">
                  <c:v>3264.8</c:v>
                </c:pt>
                <c:pt idx="2802">
                  <c:v>3266.95</c:v>
                </c:pt>
                <c:pt idx="2803">
                  <c:v>3269.5</c:v>
                </c:pt>
                <c:pt idx="2804">
                  <c:v>3273.1</c:v>
                </c:pt>
                <c:pt idx="2805">
                  <c:v>3276.45</c:v>
                </c:pt>
                <c:pt idx="2806">
                  <c:v>3279.45</c:v>
                </c:pt>
                <c:pt idx="2807">
                  <c:v>3283.45</c:v>
                </c:pt>
                <c:pt idx="2808">
                  <c:v>3285.8</c:v>
                </c:pt>
                <c:pt idx="2809">
                  <c:v>3288.7</c:v>
                </c:pt>
                <c:pt idx="2810">
                  <c:v>3291.75</c:v>
                </c:pt>
                <c:pt idx="2811">
                  <c:v>3294.4</c:v>
                </c:pt>
                <c:pt idx="2812">
                  <c:v>3296.8</c:v>
                </c:pt>
                <c:pt idx="2813">
                  <c:v>3299.25</c:v>
                </c:pt>
                <c:pt idx="2814">
                  <c:v>3302.4</c:v>
                </c:pt>
                <c:pt idx="2815">
                  <c:v>3304.95</c:v>
                </c:pt>
                <c:pt idx="2816">
                  <c:v>3307.7</c:v>
                </c:pt>
                <c:pt idx="2817">
                  <c:v>3310.15</c:v>
                </c:pt>
                <c:pt idx="2818">
                  <c:v>3312.35</c:v>
                </c:pt>
                <c:pt idx="2819">
                  <c:v>3315.05</c:v>
                </c:pt>
                <c:pt idx="2820">
                  <c:v>3317.5</c:v>
                </c:pt>
                <c:pt idx="2821">
                  <c:v>3319.7</c:v>
                </c:pt>
                <c:pt idx="2822">
                  <c:v>3322.65</c:v>
                </c:pt>
                <c:pt idx="2823">
                  <c:v>3325.05</c:v>
                </c:pt>
                <c:pt idx="2824">
                  <c:v>3327.6</c:v>
                </c:pt>
                <c:pt idx="2825">
                  <c:v>3330.15</c:v>
                </c:pt>
                <c:pt idx="2826">
                  <c:v>3332.2</c:v>
                </c:pt>
                <c:pt idx="2827">
                  <c:v>3334.85</c:v>
                </c:pt>
                <c:pt idx="2828">
                  <c:v>3337.35</c:v>
                </c:pt>
                <c:pt idx="2829">
                  <c:v>3340.15</c:v>
                </c:pt>
                <c:pt idx="2830">
                  <c:v>3342.7</c:v>
                </c:pt>
                <c:pt idx="2831">
                  <c:v>3344.95</c:v>
                </c:pt>
                <c:pt idx="2832">
                  <c:v>3347.4</c:v>
                </c:pt>
                <c:pt idx="2833">
                  <c:v>3349.75</c:v>
                </c:pt>
                <c:pt idx="2834">
                  <c:v>3352.65</c:v>
                </c:pt>
                <c:pt idx="2835">
                  <c:v>3355.4</c:v>
                </c:pt>
                <c:pt idx="2836">
                  <c:v>3357.7</c:v>
                </c:pt>
                <c:pt idx="2837">
                  <c:v>3360</c:v>
                </c:pt>
                <c:pt idx="2838">
                  <c:v>3362.3</c:v>
                </c:pt>
                <c:pt idx="2839">
                  <c:v>3364.85</c:v>
                </c:pt>
                <c:pt idx="2840">
                  <c:v>3367.55</c:v>
                </c:pt>
                <c:pt idx="2841">
                  <c:v>3370.2</c:v>
                </c:pt>
                <c:pt idx="2842">
                  <c:v>3372.7</c:v>
                </c:pt>
                <c:pt idx="2843">
                  <c:v>3375.05</c:v>
                </c:pt>
                <c:pt idx="2844">
                  <c:v>3377.55</c:v>
                </c:pt>
                <c:pt idx="2845">
                  <c:v>3380.05</c:v>
                </c:pt>
                <c:pt idx="2846">
                  <c:v>3383.4</c:v>
                </c:pt>
                <c:pt idx="2847">
                  <c:v>3385.55</c:v>
                </c:pt>
                <c:pt idx="2848">
                  <c:v>3388.05</c:v>
                </c:pt>
                <c:pt idx="2849">
                  <c:v>3390.4</c:v>
                </c:pt>
                <c:pt idx="2850">
                  <c:v>3393</c:v>
                </c:pt>
                <c:pt idx="2851">
                  <c:v>3395.75</c:v>
                </c:pt>
                <c:pt idx="2852">
                  <c:v>3398.3</c:v>
                </c:pt>
                <c:pt idx="2853">
                  <c:v>3400.85</c:v>
                </c:pt>
                <c:pt idx="2854">
                  <c:v>3403.35</c:v>
                </c:pt>
                <c:pt idx="2855">
                  <c:v>3405.7</c:v>
                </c:pt>
                <c:pt idx="2856">
                  <c:v>3408.1</c:v>
                </c:pt>
                <c:pt idx="2857">
                  <c:v>3410.75</c:v>
                </c:pt>
                <c:pt idx="2858">
                  <c:v>3413.25</c:v>
                </c:pt>
                <c:pt idx="2859">
                  <c:v>3415.95</c:v>
                </c:pt>
                <c:pt idx="2860">
                  <c:v>3418.6</c:v>
                </c:pt>
                <c:pt idx="2861">
                  <c:v>3421.35</c:v>
                </c:pt>
                <c:pt idx="2862">
                  <c:v>3424</c:v>
                </c:pt>
                <c:pt idx="2863">
                  <c:v>3426.75</c:v>
                </c:pt>
                <c:pt idx="2864">
                  <c:v>3428.75</c:v>
                </c:pt>
                <c:pt idx="2865">
                  <c:v>3431.5</c:v>
                </c:pt>
                <c:pt idx="2866">
                  <c:v>3433.95</c:v>
                </c:pt>
                <c:pt idx="2867">
                  <c:v>3436.4</c:v>
                </c:pt>
                <c:pt idx="2868">
                  <c:v>3438.85</c:v>
                </c:pt>
                <c:pt idx="2869">
                  <c:v>3441.75</c:v>
                </c:pt>
                <c:pt idx="2870">
                  <c:v>3444.2</c:v>
                </c:pt>
                <c:pt idx="2871">
                  <c:v>3446.55</c:v>
                </c:pt>
                <c:pt idx="2872">
                  <c:v>3449.3</c:v>
                </c:pt>
                <c:pt idx="2873">
                  <c:v>3451.75</c:v>
                </c:pt>
                <c:pt idx="2874">
                  <c:v>3454.3</c:v>
                </c:pt>
                <c:pt idx="2875">
                  <c:v>3456.85</c:v>
                </c:pt>
                <c:pt idx="2876">
                  <c:v>3459.35</c:v>
                </c:pt>
                <c:pt idx="2877">
                  <c:v>3461.9</c:v>
                </c:pt>
                <c:pt idx="2878">
                  <c:v>3464.5</c:v>
                </c:pt>
                <c:pt idx="2879">
                  <c:v>3467.2</c:v>
                </c:pt>
                <c:pt idx="2880">
                  <c:v>3469.45</c:v>
                </c:pt>
                <c:pt idx="2881">
                  <c:v>3471.95</c:v>
                </c:pt>
                <c:pt idx="2882">
                  <c:v>3474</c:v>
                </c:pt>
                <c:pt idx="2883">
                  <c:v>3476.65</c:v>
                </c:pt>
                <c:pt idx="2884">
                  <c:v>3479</c:v>
                </c:pt>
                <c:pt idx="2885">
                  <c:v>3482.45</c:v>
                </c:pt>
                <c:pt idx="2886">
                  <c:v>3484.85</c:v>
                </c:pt>
                <c:pt idx="2887">
                  <c:v>3487.5</c:v>
                </c:pt>
                <c:pt idx="2888">
                  <c:v>3490.2</c:v>
                </c:pt>
                <c:pt idx="2889">
                  <c:v>3492.8</c:v>
                </c:pt>
                <c:pt idx="2890">
                  <c:v>3495.55</c:v>
                </c:pt>
                <c:pt idx="2891">
                  <c:v>3498</c:v>
                </c:pt>
                <c:pt idx="2892">
                  <c:v>3500.7</c:v>
                </c:pt>
                <c:pt idx="2893">
                  <c:v>3503.2</c:v>
                </c:pt>
                <c:pt idx="2894">
                  <c:v>3505.4</c:v>
                </c:pt>
                <c:pt idx="2895">
                  <c:v>3508.6</c:v>
                </c:pt>
                <c:pt idx="2896">
                  <c:v>3511.55</c:v>
                </c:pt>
                <c:pt idx="2897">
                  <c:v>3514.65</c:v>
                </c:pt>
                <c:pt idx="2898">
                  <c:v>3517.75</c:v>
                </c:pt>
                <c:pt idx="2899">
                  <c:v>3520.35</c:v>
                </c:pt>
                <c:pt idx="2900">
                  <c:v>3522.75</c:v>
                </c:pt>
                <c:pt idx="2901">
                  <c:v>3525.4</c:v>
                </c:pt>
                <c:pt idx="2902">
                  <c:v>3527.85</c:v>
                </c:pt>
                <c:pt idx="2903">
                  <c:v>3530.45</c:v>
                </c:pt>
                <c:pt idx="2904">
                  <c:v>3533.4</c:v>
                </c:pt>
                <c:pt idx="2905">
                  <c:v>3535.85</c:v>
                </c:pt>
                <c:pt idx="2906">
                  <c:v>3538.5</c:v>
                </c:pt>
                <c:pt idx="2907">
                  <c:v>3540.95</c:v>
                </c:pt>
                <c:pt idx="2908">
                  <c:v>3543.5</c:v>
                </c:pt>
                <c:pt idx="2909">
                  <c:v>3546.15</c:v>
                </c:pt>
                <c:pt idx="2910">
                  <c:v>3549</c:v>
                </c:pt>
                <c:pt idx="2911">
                  <c:v>3551.7</c:v>
                </c:pt>
                <c:pt idx="2912">
                  <c:v>3554.2</c:v>
                </c:pt>
                <c:pt idx="2913">
                  <c:v>3556.95</c:v>
                </c:pt>
                <c:pt idx="2914">
                  <c:v>3559.45</c:v>
                </c:pt>
                <c:pt idx="2915">
                  <c:v>3561.85</c:v>
                </c:pt>
                <c:pt idx="2916">
                  <c:v>3564.2</c:v>
                </c:pt>
                <c:pt idx="2917">
                  <c:v>3567.05</c:v>
                </c:pt>
                <c:pt idx="2918">
                  <c:v>3569.15</c:v>
                </c:pt>
                <c:pt idx="2919">
                  <c:v>3572.1</c:v>
                </c:pt>
                <c:pt idx="2920">
                  <c:v>3575.45</c:v>
                </c:pt>
                <c:pt idx="2921">
                  <c:v>3578.45</c:v>
                </c:pt>
                <c:pt idx="2922">
                  <c:v>3581.75</c:v>
                </c:pt>
                <c:pt idx="2923">
                  <c:v>3584.45</c:v>
                </c:pt>
                <c:pt idx="2924">
                  <c:v>3587.35</c:v>
                </c:pt>
                <c:pt idx="2925">
                  <c:v>3591.65</c:v>
                </c:pt>
                <c:pt idx="2926">
                  <c:v>3594.6</c:v>
                </c:pt>
                <c:pt idx="2927">
                  <c:v>3596.75</c:v>
                </c:pt>
                <c:pt idx="2928">
                  <c:v>3599.6</c:v>
                </c:pt>
                <c:pt idx="2929">
                  <c:v>3602.3</c:v>
                </c:pt>
                <c:pt idx="2930">
                  <c:v>3605.25</c:v>
                </c:pt>
                <c:pt idx="2931">
                  <c:v>3607.7</c:v>
                </c:pt>
                <c:pt idx="2932">
                  <c:v>3610.25</c:v>
                </c:pt>
                <c:pt idx="2933">
                  <c:v>3612.8</c:v>
                </c:pt>
                <c:pt idx="2934">
                  <c:v>3616.3</c:v>
                </c:pt>
                <c:pt idx="2935">
                  <c:v>3619.45</c:v>
                </c:pt>
                <c:pt idx="2936">
                  <c:v>3621.35</c:v>
                </c:pt>
                <c:pt idx="2937">
                  <c:v>3624.25</c:v>
                </c:pt>
                <c:pt idx="2938">
                  <c:v>3626.8</c:v>
                </c:pt>
                <c:pt idx="2939">
                  <c:v>3629.4</c:v>
                </c:pt>
                <c:pt idx="2940">
                  <c:v>3631.9</c:v>
                </c:pt>
                <c:pt idx="2941">
                  <c:v>3634.65</c:v>
                </c:pt>
                <c:pt idx="2942">
                  <c:v>3637.2</c:v>
                </c:pt>
                <c:pt idx="2943">
                  <c:v>3639.55</c:v>
                </c:pt>
                <c:pt idx="2944">
                  <c:v>3642.25</c:v>
                </c:pt>
                <c:pt idx="2945">
                  <c:v>3644.95</c:v>
                </c:pt>
                <c:pt idx="2946">
                  <c:v>3647</c:v>
                </c:pt>
                <c:pt idx="2947">
                  <c:v>3649.95</c:v>
                </c:pt>
                <c:pt idx="2948">
                  <c:v>3652.35</c:v>
                </c:pt>
                <c:pt idx="2949">
                  <c:v>3655.2</c:v>
                </c:pt>
                <c:pt idx="2950">
                  <c:v>3657.25</c:v>
                </c:pt>
                <c:pt idx="2951">
                  <c:v>3659.8</c:v>
                </c:pt>
                <c:pt idx="2952">
                  <c:v>3662.55</c:v>
                </c:pt>
                <c:pt idx="2953">
                  <c:v>3665.05</c:v>
                </c:pt>
                <c:pt idx="2954">
                  <c:v>3667.6</c:v>
                </c:pt>
                <c:pt idx="2955">
                  <c:v>3670.15</c:v>
                </c:pt>
                <c:pt idx="2956">
                  <c:v>3673.05</c:v>
                </c:pt>
                <c:pt idx="2957">
                  <c:v>3676</c:v>
                </c:pt>
                <c:pt idx="2958">
                  <c:v>3678.55</c:v>
                </c:pt>
                <c:pt idx="2959">
                  <c:v>3681.4</c:v>
                </c:pt>
                <c:pt idx="2960">
                  <c:v>3683.75</c:v>
                </c:pt>
                <c:pt idx="2961">
                  <c:v>3686.6</c:v>
                </c:pt>
                <c:pt idx="2962">
                  <c:v>3689.25</c:v>
                </c:pt>
                <c:pt idx="2963">
                  <c:v>3692.25</c:v>
                </c:pt>
                <c:pt idx="2964">
                  <c:v>3694.9</c:v>
                </c:pt>
                <c:pt idx="2965">
                  <c:v>3697.5</c:v>
                </c:pt>
                <c:pt idx="2966">
                  <c:v>3700.55</c:v>
                </c:pt>
                <c:pt idx="2967">
                  <c:v>3703.05</c:v>
                </c:pt>
                <c:pt idx="2968">
                  <c:v>3705.9</c:v>
                </c:pt>
                <c:pt idx="2969">
                  <c:v>3709.1</c:v>
                </c:pt>
                <c:pt idx="2970">
                  <c:v>3711.4</c:v>
                </c:pt>
                <c:pt idx="2971">
                  <c:v>3714.25</c:v>
                </c:pt>
                <c:pt idx="2972">
                  <c:v>3717.15</c:v>
                </c:pt>
                <c:pt idx="2973">
                  <c:v>3720.2</c:v>
                </c:pt>
                <c:pt idx="2974">
                  <c:v>3722.1</c:v>
                </c:pt>
                <c:pt idx="2975">
                  <c:v>3725.15</c:v>
                </c:pt>
                <c:pt idx="2976">
                  <c:v>3727.7</c:v>
                </c:pt>
                <c:pt idx="2977">
                  <c:v>3730.65</c:v>
                </c:pt>
                <c:pt idx="2978">
                  <c:v>3733.7</c:v>
                </c:pt>
                <c:pt idx="2979">
                  <c:v>3736.6</c:v>
                </c:pt>
                <c:pt idx="2980">
                  <c:v>3739.1</c:v>
                </c:pt>
                <c:pt idx="2981">
                  <c:v>3741.9</c:v>
                </c:pt>
                <c:pt idx="2982">
                  <c:v>3744.45</c:v>
                </c:pt>
                <c:pt idx="2983">
                  <c:v>3747.1</c:v>
                </c:pt>
                <c:pt idx="2984">
                  <c:v>3750.05</c:v>
                </c:pt>
                <c:pt idx="2985">
                  <c:v>3753</c:v>
                </c:pt>
                <c:pt idx="2986">
                  <c:v>3755.5</c:v>
                </c:pt>
                <c:pt idx="2987">
                  <c:v>3758.3</c:v>
                </c:pt>
                <c:pt idx="2988">
                  <c:v>3760.9</c:v>
                </c:pt>
                <c:pt idx="2989">
                  <c:v>3764</c:v>
                </c:pt>
                <c:pt idx="2990">
                  <c:v>3766.05</c:v>
                </c:pt>
                <c:pt idx="2991">
                  <c:v>3769</c:v>
                </c:pt>
                <c:pt idx="2992">
                  <c:v>3771.9</c:v>
                </c:pt>
                <c:pt idx="2993">
                  <c:v>3774.5</c:v>
                </c:pt>
                <c:pt idx="2994">
                  <c:v>3776.95</c:v>
                </c:pt>
                <c:pt idx="2995">
                  <c:v>3779.9</c:v>
                </c:pt>
                <c:pt idx="2996">
                  <c:v>3782.7</c:v>
                </c:pt>
                <c:pt idx="2997">
                  <c:v>3785.25</c:v>
                </c:pt>
                <c:pt idx="2998">
                  <c:v>3787.75</c:v>
                </c:pt>
                <c:pt idx="2999">
                  <c:v>3790.5</c:v>
                </c:pt>
                <c:pt idx="3000">
                  <c:v>3792.8</c:v>
                </c:pt>
                <c:pt idx="3001">
                  <c:v>3795.75</c:v>
                </c:pt>
                <c:pt idx="3002">
                  <c:v>3798.15</c:v>
                </c:pt>
                <c:pt idx="3003">
                  <c:v>3801.15</c:v>
                </c:pt>
                <c:pt idx="3004">
                  <c:v>3803.2</c:v>
                </c:pt>
                <c:pt idx="3005">
                  <c:v>3806.25</c:v>
                </c:pt>
                <c:pt idx="3006">
                  <c:v>3808.7</c:v>
                </c:pt>
                <c:pt idx="3007">
                  <c:v>3811.45</c:v>
                </c:pt>
                <c:pt idx="3008">
                  <c:v>3814.35</c:v>
                </c:pt>
                <c:pt idx="3009">
                  <c:v>3817.35</c:v>
                </c:pt>
                <c:pt idx="3010">
                  <c:v>3819.5</c:v>
                </c:pt>
                <c:pt idx="3011">
                  <c:v>3822.8</c:v>
                </c:pt>
                <c:pt idx="3012">
                  <c:v>3825.25</c:v>
                </c:pt>
                <c:pt idx="3013">
                  <c:v>3828.15</c:v>
                </c:pt>
                <c:pt idx="3014">
                  <c:v>3831.05</c:v>
                </c:pt>
                <c:pt idx="3015">
                  <c:v>3833.45</c:v>
                </c:pt>
                <c:pt idx="3016">
                  <c:v>3835.85</c:v>
                </c:pt>
                <c:pt idx="3017">
                  <c:v>3838.95</c:v>
                </c:pt>
                <c:pt idx="3018">
                  <c:v>3841.6</c:v>
                </c:pt>
                <c:pt idx="3019">
                  <c:v>3844.2</c:v>
                </c:pt>
                <c:pt idx="3020">
                  <c:v>3847.15</c:v>
                </c:pt>
                <c:pt idx="3021">
                  <c:v>3849.65</c:v>
                </c:pt>
                <c:pt idx="3022">
                  <c:v>3852.25</c:v>
                </c:pt>
                <c:pt idx="3023">
                  <c:v>3854.7</c:v>
                </c:pt>
                <c:pt idx="3024">
                  <c:v>3857.1</c:v>
                </c:pt>
                <c:pt idx="3025">
                  <c:v>3859.95</c:v>
                </c:pt>
                <c:pt idx="3026">
                  <c:v>3863.3</c:v>
                </c:pt>
                <c:pt idx="3027">
                  <c:v>3866.55</c:v>
                </c:pt>
                <c:pt idx="3028">
                  <c:v>3869.45</c:v>
                </c:pt>
                <c:pt idx="3029">
                  <c:v>3872.45</c:v>
                </c:pt>
                <c:pt idx="3030">
                  <c:v>3874.8</c:v>
                </c:pt>
                <c:pt idx="3031">
                  <c:v>3877.85</c:v>
                </c:pt>
                <c:pt idx="3032">
                  <c:v>3880.05</c:v>
                </c:pt>
                <c:pt idx="3033">
                  <c:v>3883.05</c:v>
                </c:pt>
                <c:pt idx="3034">
                  <c:v>3885.9</c:v>
                </c:pt>
                <c:pt idx="3035">
                  <c:v>3888.9</c:v>
                </c:pt>
                <c:pt idx="3036">
                  <c:v>3890.9</c:v>
                </c:pt>
                <c:pt idx="3037">
                  <c:v>3894.05</c:v>
                </c:pt>
                <c:pt idx="3038">
                  <c:v>3896.8</c:v>
                </c:pt>
                <c:pt idx="3039">
                  <c:v>3899.9</c:v>
                </c:pt>
                <c:pt idx="3040">
                  <c:v>3902.4</c:v>
                </c:pt>
                <c:pt idx="3041">
                  <c:v>3905.4</c:v>
                </c:pt>
                <c:pt idx="3042">
                  <c:v>3907.55</c:v>
                </c:pt>
                <c:pt idx="3043">
                  <c:v>3910.45</c:v>
                </c:pt>
                <c:pt idx="3044">
                  <c:v>3912.9</c:v>
                </c:pt>
                <c:pt idx="3045">
                  <c:v>3916.1</c:v>
                </c:pt>
                <c:pt idx="3046">
                  <c:v>3918.9</c:v>
                </c:pt>
                <c:pt idx="3047">
                  <c:v>3921.95</c:v>
                </c:pt>
                <c:pt idx="3048">
                  <c:v>3924.5</c:v>
                </c:pt>
                <c:pt idx="3049">
                  <c:v>3927.5</c:v>
                </c:pt>
                <c:pt idx="3050">
                  <c:v>3930.2</c:v>
                </c:pt>
                <c:pt idx="3051">
                  <c:v>3933.45</c:v>
                </c:pt>
                <c:pt idx="3052">
                  <c:v>3936.35</c:v>
                </c:pt>
                <c:pt idx="3053">
                  <c:v>3939.1</c:v>
                </c:pt>
                <c:pt idx="3054">
                  <c:v>3941.45</c:v>
                </c:pt>
                <c:pt idx="3055">
                  <c:v>3944.4</c:v>
                </c:pt>
                <c:pt idx="3056">
                  <c:v>3946.7</c:v>
                </c:pt>
                <c:pt idx="3057">
                  <c:v>3949.45</c:v>
                </c:pt>
                <c:pt idx="3058">
                  <c:v>3952.1</c:v>
                </c:pt>
                <c:pt idx="3059">
                  <c:v>3955.4</c:v>
                </c:pt>
                <c:pt idx="3060">
                  <c:v>3957.8</c:v>
                </c:pt>
                <c:pt idx="3061">
                  <c:v>3960.65</c:v>
                </c:pt>
                <c:pt idx="3062">
                  <c:v>3962.95</c:v>
                </c:pt>
                <c:pt idx="3063">
                  <c:v>3965.55</c:v>
                </c:pt>
                <c:pt idx="3064">
                  <c:v>3968.35</c:v>
                </c:pt>
                <c:pt idx="3065">
                  <c:v>3970.9</c:v>
                </c:pt>
                <c:pt idx="3066">
                  <c:v>3973.3</c:v>
                </c:pt>
                <c:pt idx="3067">
                  <c:v>3976.35</c:v>
                </c:pt>
                <c:pt idx="3068">
                  <c:v>3978.65</c:v>
                </c:pt>
                <c:pt idx="3069">
                  <c:v>3981.55</c:v>
                </c:pt>
                <c:pt idx="3070">
                  <c:v>3984.5</c:v>
                </c:pt>
                <c:pt idx="3071">
                  <c:v>3987.3</c:v>
                </c:pt>
                <c:pt idx="3072">
                  <c:v>3990</c:v>
                </c:pt>
                <c:pt idx="3073">
                  <c:v>3992.3</c:v>
                </c:pt>
                <c:pt idx="3074">
                  <c:v>3994.8</c:v>
                </c:pt>
                <c:pt idx="3075">
                  <c:v>3997.2</c:v>
                </c:pt>
                <c:pt idx="3076">
                  <c:v>3999.7</c:v>
                </c:pt>
                <c:pt idx="3077">
                  <c:v>4002.1</c:v>
                </c:pt>
                <c:pt idx="3078">
                  <c:v>4005</c:v>
                </c:pt>
                <c:pt idx="3079">
                  <c:v>4007.85</c:v>
                </c:pt>
                <c:pt idx="3080">
                  <c:v>4010.65</c:v>
                </c:pt>
                <c:pt idx="3081">
                  <c:v>4013.15</c:v>
                </c:pt>
                <c:pt idx="3082">
                  <c:v>4016.2</c:v>
                </c:pt>
                <c:pt idx="3083">
                  <c:v>4018.75</c:v>
                </c:pt>
                <c:pt idx="3084">
                  <c:v>4021.6</c:v>
                </c:pt>
                <c:pt idx="3085">
                  <c:v>4024.25</c:v>
                </c:pt>
                <c:pt idx="3086">
                  <c:v>4026.95</c:v>
                </c:pt>
                <c:pt idx="3087">
                  <c:v>4029.45</c:v>
                </c:pt>
                <c:pt idx="3088">
                  <c:v>4032.1</c:v>
                </c:pt>
                <c:pt idx="3089">
                  <c:v>4035</c:v>
                </c:pt>
                <c:pt idx="3090">
                  <c:v>4037.25</c:v>
                </c:pt>
                <c:pt idx="3091">
                  <c:v>4039.85</c:v>
                </c:pt>
                <c:pt idx="3092">
                  <c:v>4042.45</c:v>
                </c:pt>
                <c:pt idx="3093">
                  <c:v>4045.15</c:v>
                </c:pt>
                <c:pt idx="3094">
                  <c:v>4047.7</c:v>
                </c:pt>
                <c:pt idx="3095">
                  <c:v>4050</c:v>
                </c:pt>
                <c:pt idx="3096">
                  <c:v>4052.25</c:v>
                </c:pt>
                <c:pt idx="3097">
                  <c:v>4055.3</c:v>
                </c:pt>
                <c:pt idx="3098">
                  <c:v>4058.15</c:v>
                </c:pt>
                <c:pt idx="3099">
                  <c:v>4061.1</c:v>
                </c:pt>
                <c:pt idx="3100">
                  <c:v>4063.85</c:v>
                </c:pt>
                <c:pt idx="3101">
                  <c:v>4066.85</c:v>
                </c:pt>
                <c:pt idx="3102">
                  <c:v>4069.2</c:v>
                </c:pt>
                <c:pt idx="3103">
                  <c:v>4072.7</c:v>
                </c:pt>
                <c:pt idx="3104">
                  <c:v>4075.15</c:v>
                </c:pt>
                <c:pt idx="3105">
                  <c:v>4078</c:v>
                </c:pt>
                <c:pt idx="3106">
                  <c:v>4080.55</c:v>
                </c:pt>
                <c:pt idx="3107">
                  <c:v>4083.45</c:v>
                </c:pt>
                <c:pt idx="3108">
                  <c:v>4086.05</c:v>
                </c:pt>
                <c:pt idx="3109">
                  <c:v>4089</c:v>
                </c:pt>
                <c:pt idx="3110">
                  <c:v>4091.3</c:v>
                </c:pt>
                <c:pt idx="3111">
                  <c:v>4094.35</c:v>
                </c:pt>
                <c:pt idx="3112">
                  <c:v>4096.95</c:v>
                </c:pt>
                <c:pt idx="3113">
                  <c:v>4100.8999999999996</c:v>
                </c:pt>
                <c:pt idx="3114">
                  <c:v>4104</c:v>
                </c:pt>
                <c:pt idx="3115">
                  <c:v>4107.1499999999996</c:v>
                </c:pt>
                <c:pt idx="3116">
                  <c:v>4110.3999999999996</c:v>
                </c:pt>
                <c:pt idx="3117">
                  <c:v>4113.7</c:v>
                </c:pt>
                <c:pt idx="3118">
                  <c:v>4116.05</c:v>
                </c:pt>
                <c:pt idx="3119">
                  <c:v>4119.2</c:v>
                </c:pt>
                <c:pt idx="3120">
                  <c:v>4121.7</c:v>
                </c:pt>
                <c:pt idx="3121">
                  <c:v>4124.95</c:v>
                </c:pt>
                <c:pt idx="3122">
                  <c:v>4127.45</c:v>
                </c:pt>
                <c:pt idx="3123">
                  <c:v>4130.6000000000004</c:v>
                </c:pt>
                <c:pt idx="3124">
                  <c:v>4133</c:v>
                </c:pt>
                <c:pt idx="3125">
                  <c:v>4136</c:v>
                </c:pt>
                <c:pt idx="3126">
                  <c:v>4138.5</c:v>
                </c:pt>
                <c:pt idx="3127">
                  <c:v>4141.7</c:v>
                </c:pt>
                <c:pt idx="3128">
                  <c:v>4144.25</c:v>
                </c:pt>
                <c:pt idx="3129">
                  <c:v>4147.3</c:v>
                </c:pt>
                <c:pt idx="3130">
                  <c:v>4149.8</c:v>
                </c:pt>
                <c:pt idx="3131">
                  <c:v>4153.1499999999996</c:v>
                </c:pt>
                <c:pt idx="3132">
                  <c:v>4155.6000000000004</c:v>
                </c:pt>
                <c:pt idx="3133">
                  <c:v>4158.6499999999996</c:v>
                </c:pt>
                <c:pt idx="3134">
                  <c:v>4161.1000000000004</c:v>
                </c:pt>
                <c:pt idx="3135">
                  <c:v>4164.2</c:v>
                </c:pt>
                <c:pt idx="3136">
                  <c:v>4166.5</c:v>
                </c:pt>
                <c:pt idx="3137">
                  <c:v>4169.6000000000004</c:v>
                </c:pt>
                <c:pt idx="3138">
                  <c:v>4172.05</c:v>
                </c:pt>
                <c:pt idx="3139">
                  <c:v>4175.1499999999996</c:v>
                </c:pt>
                <c:pt idx="3140">
                  <c:v>4177.55</c:v>
                </c:pt>
                <c:pt idx="3141">
                  <c:v>4180.55</c:v>
                </c:pt>
                <c:pt idx="3142">
                  <c:v>4182.8500000000004</c:v>
                </c:pt>
                <c:pt idx="3143">
                  <c:v>4185.95</c:v>
                </c:pt>
                <c:pt idx="3144">
                  <c:v>4188.6000000000004</c:v>
                </c:pt>
                <c:pt idx="3145">
                  <c:v>4191.6499999999996</c:v>
                </c:pt>
                <c:pt idx="3146">
                  <c:v>4194.1000000000004</c:v>
                </c:pt>
                <c:pt idx="3147">
                  <c:v>4197.2</c:v>
                </c:pt>
                <c:pt idx="3148">
                  <c:v>4199.75</c:v>
                </c:pt>
                <c:pt idx="3149">
                  <c:v>4202.8500000000004</c:v>
                </c:pt>
                <c:pt idx="3150">
                  <c:v>4205.6499999999996</c:v>
                </c:pt>
                <c:pt idx="3151">
                  <c:v>4209.05</c:v>
                </c:pt>
                <c:pt idx="3152">
                  <c:v>4212.1000000000004</c:v>
                </c:pt>
                <c:pt idx="3153">
                  <c:v>4215.05</c:v>
                </c:pt>
                <c:pt idx="3154">
                  <c:v>4217.3999999999996</c:v>
                </c:pt>
                <c:pt idx="3155">
                  <c:v>4220.25</c:v>
                </c:pt>
                <c:pt idx="3156">
                  <c:v>4222.8999999999996</c:v>
                </c:pt>
                <c:pt idx="3157">
                  <c:v>4226.1499999999996</c:v>
                </c:pt>
                <c:pt idx="3158">
                  <c:v>4228.6499999999996</c:v>
                </c:pt>
                <c:pt idx="3159">
                  <c:v>4232.05</c:v>
                </c:pt>
                <c:pt idx="3160">
                  <c:v>4234.45</c:v>
                </c:pt>
                <c:pt idx="3161">
                  <c:v>4237.6000000000004</c:v>
                </c:pt>
                <c:pt idx="3162">
                  <c:v>4240.2</c:v>
                </c:pt>
                <c:pt idx="3163">
                  <c:v>4243.3999999999996</c:v>
                </c:pt>
                <c:pt idx="3164">
                  <c:v>4245.95</c:v>
                </c:pt>
                <c:pt idx="3165">
                  <c:v>4248.95</c:v>
                </c:pt>
                <c:pt idx="3166">
                  <c:v>4251.6000000000004</c:v>
                </c:pt>
                <c:pt idx="3167">
                  <c:v>4254.75</c:v>
                </c:pt>
                <c:pt idx="3168">
                  <c:v>4257.6000000000004</c:v>
                </c:pt>
                <c:pt idx="3169">
                  <c:v>4260.7</c:v>
                </c:pt>
                <c:pt idx="3170">
                  <c:v>4263.1000000000004</c:v>
                </c:pt>
                <c:pt idx="3171">
                  <c:v>4266.2</c:v>
                </c:pt>
                <c:pt idx="3172">
                  <c:v>4268.7</c:v>
                </c:pt>
                <c:pt idx="3173">
                  <c:v>4271.95</c:v>
                </c:pt>
                <c:pt idx="3174">
                  <c:v>4274.5</c:v>
                </c:pt>
                <c:pt idx="3175">
                  <c:v>4277.05</c:v>
                </c:pt>
                <c:pt idx="3176">
                  <c:v>4279.8</c:v>
                </c:pt>
                <c:pt idx="3177">
                  <c:v>4282.45</c:v>
                </c:pt>
                <c:pt idx="3178">
                  <c:v>4285.05</c:v>
                </c:pt>
                <c:pt idx="3179">
                  <c:v>4288</c:v>
                </c:pt>
                <c:pt idx="3180">
                  <c:v>4290.5</c:v>
                </c:pt>
                <c:pt idx="3181">
                  <c:v>4293.45</c:v>
                </c:pt>
                <c:pt idx="3182">
                  <c:v>4296.3</c:v>
                </c:pt>
                <c:pt idx="3183">
                  <c:v>4299</c:v>
                </c:pt>
                <c:pt idx="3184">
                  <c:v>4302</c:v>
                </c:pt>
                <c:pt idx="3185">
                  <c:v>4304.6499999999996</c:v>
                </c:pt>
                <c:pt idx="3186">
                  <c:v>4307.1499999999996</c:v>
                </c:pt>
                <c:pt idx="3187">
                  <c:v>4310</c:v>
                </c:pt>
                <c:pt idx="3188">
                  <c:v>4313.75</c:v>
                </c:pt>
                <c:pt idx="3189">
                  <c:v>4316.3</c:v>
                </c:pt>
                <c:pt idx="3190">
                  <c:v>4319.05</c:v>
                </c:pt>
                <c:pt idx="3191">
                  <c:v>4321.8500000000004</c:v>
                </c:pt>
                <c:pt idx="3192">
                  <c:v>4324.95</c:v>
                </c:pt>
                <c:pt idx="3193">
                  <c:v>4327.75</c:v>
                </c:pt>
                <c:pt idx="3194">
                  <c:v>4330.95</c:v>
                </c:pt>
                <c:pt idx="3195">
                  <c:v>4333.75</c:v>
                </c:pt>
                <c:pt idx="3196">
                  <c:v>4336.8</c:v>
                </c:pt>
                <c:pt idx="3197">
                  <c:v>4339.75</c:v>
                </c:pt>
                <c:pt idx="3198">
                  <c:v>4342.6499999999996</c:v>
                </c:pt>
                <c:pt idx="3199">
                  <c:v>4345.6000000000004</c:v>
                </c:pt>
                <c:pt idx="3200">
                  <c:v>4348.3</c:v>
                </c:pt>
                <c:pt idx="3201">
                  <c:v>4351.1499999999996</c:v>
                </c:pt>
                <c:pt idx="3202">
                  <c:v>4353.8</c:v>
                </c:pt>
                <c:pt idx="3203">
                  <c:v>4356.55</c:v>
                </c:pt>
                <c:pt idx="3204">
                  <c:v>4359.3500000000004</c:v>
                </c:pt>
                <c:pt idx="3205">
                  <c:v>4362.6000000000004</c:v>
                </c:pt>
                <c:pt idx="3206">
                  <c:v>4365.3999999999996</c:v>
                </c:pt>
                <c:pt idx="3207">
                  <c:v>4368.05</c:v>
                </c:pt>
                <c:pt idx="3208">
                  <c:v>4371.3</c:v>
                </c:pt>
                <c:pt idx="3209">
                  <c:v>4374.1499999999996</c:v>
                </c:pt>
                <c:pt idx="3210">
                  <c:v>4376.8999999999996</c:v>
                </c:pt>
                <c:pt idx="3211">
                  <c:v>4379.95</c:v>
                </c:pt>
                <c:pt idx="3212">
                  <c:v>4382.75</c:v>
                </c:pt>
                <c:pt idx="3213">
                  <c:v>4385.3500000000004</c:v>
                </c:pt>
                <c:pt idx="3214">
                  <c:v>4388.2</c:v>
                </c:pt>
                <c:pt idx="3215">
                  <c:v>4391.25</c:v>
                </c:pt>
                <c:pt idx="3216">
                  <c:v>4394.55</c:v>
                </c:pt>
                <c:pt idx="3217">
                  <c:v>4398.2</c:v>
                </c:pt>
                <c:pt idx="3218">
                  <c:v>4402.05</c:v>
                </c:pt>
                <c:pt idx="3219">
                  <c:v>4405.8999999999996</c:v>
                </c:pt>
                <c:pt idx="3220">
                  <c:v>4409.25</c:v>
                </c:pt>
                <c:pt idx="3221">
                  <c:v>4412.2</c:v>
                </c:pt>
                <c:pt idx="3222">
                  <c:v>4415.1000000000004</c:v>
                </c:pt>
                <c:pt idx="3223">
                  <c:v>4417.95</c:v>
                </c:pt>
                <c:pt idx="3224">
                  <c:v>4420.8</c:v>
                </c:pt>
                <c:pt idx="3225">
                  <c:v>4423.75</c:v>
                </c:pt>
                <c:pt idx="3226">
                  <c:v>4426.5</c:v>
                </c:pt>
                <c:pt idx="3227">
                  <c:v>4429.55</c:v>
                </c:pt>
                <c:pt idx="3228">
                  <c:v>4432.3500000000004</c:v>
                </c:pt>
                <c:pt idx="3229">
                  <c:v>4435.1499999999996</c:v>
                </c:pt>
                <c:pt idx="3230">
                  <c:v>4438.1000000000004</c:v>
                </c:pt>
                <c:pt idx="3231">
                  <c:v>4441.1000000000004</c:v>
                </c:pt>
                <c:pt idx="3232">
                  <c:v>4443.95</c:v>
                </c:pt>
                <c:pt idx="3233">
                  <c:v>4446.95</c:v>
                </c:pt>
                <c:pt idx="3234">
                  <c:v>4449.8500000000004</c:v>
                </c:pt>
                <c:pt idx="3235">
                  <c:v>4452.8</c:v>
                </c:pt>
                <c:pt idx="3236">
                  <c:v>4455.6000000000004</c:v>
                </c:pt>
                <c:pt idx="3237">
                  <c:v>4458.5</c:v>
                </c:pt>
                <c:pt idx="3238">
                  <c:v>4461.3999999999996</c:v>
                </c:pt>
                <c:pt idx="3239">
                  <c:v>4464.25</c:v>
                </c:pt>
                <c:pt idx="3240">
                  <c:v>4467.3500000000004</c:v>
                </c:pt>
                <c:pt idx="3241">
                  <c:v>4470.25</c:v>
                </c:pt>
                <c:pt idx="3242">
                  <c:v>4473.3</c:v>
                </c:pt>
                <c:pt idx="3243">
                  <c:v>4476.1499999999996</c:v>
                </c:pt>
                <c:pt idx="3244">
                  <c:v>4479.05</c:v>
                </c:pt>
                <c:pt idx="3245">
                  <c:v>4481.75</c:v>
                </c:pt>
                <c:pt idx="3246">
                  <c:v>4484.6499999999996</c:v>
                </c:pt>
                <c:pt idx="3247">
                  <c:v>4487.6000000000004</c:v>
                </c:pt>
                <c:pt idx="3248">
                  <c:v>4490.3500000000004</c:v>
                </c:pt>
                <c:pt idx="3249">
                  <c:v>4493.1000000000004</c:v>
                </c:pt>
                <c:pt idx="3250">
                  <c:v>4496</c:v>
                </c:pt>
                <c:pt idx="3251">
                  <c:v>4498.75</c:v>
                </c:pt>
                <c:pt idx="3252">
                  <c:v>4502.05</c:v>
                </c:pt>
                <c:pt idx="3253">
                  <c:v>4505.3999999999996</c:v>
                </c:pt>
                <c:pt idx="3254">
                  <c:v>4509.25</c:v>
                </c:pt>
                <c:pt idx="3255">
                  <c:v>4512.8</c:v>
                </c:pt>
                <c:pt idx="3256">
                  <c:v>4516.3999999999996</c:v>
                </c:pt>
                <c:pt idx="3257">
                  <c:v>4520.3500000000004</c:v>
                </c:pt>
                <c:pt idx="3258">
                  <c:v>4524.6000000000004</c:v>
                </c:pt>
                <c:pt idx="3259">
                  <c:v>4529.45</c:v>
                </c:pt>
                <c:pt idx="3260">
                  <c:v>4535.75</c:v>
                </c:pt>
                <c:pt idx="3261">
                  <c:v>4540.05</c:v>
                </c:pt>
                <c:pt idx="3262">
                  <c:v>4544.55</c:v>
                </c:pt>
                <c:pt idx="3263">
                  <c:v>4549.75</c:v>
                </c:pt>
                <c:pt idx="3264">
                  <c:v>4557.75</c:v>
                </c:pt>
                <c:pt idx="3265">
                  <c:v>4565.6000000000004</c:v>
                </c:pt>
                <c:pt idx="3266">
                  <c:v>4570.7</c:v>
                </c:pt>
                <c:pt idx="3267">
                  <c:v>4575.25</c:v>
                </c:pt>
                <c:pt idx="3268">
                  <c:v>4579.3999999999996</c:v>
                </c:pt>
                <c:pt idx="3269">
                  <c:v>4583.6499999999996</c:v>
                </c:pt>
                <c:pt idx="3270">
                  <c:v>4586.95</c:v>
                </c:pt>
                <c:pt idx="3271">
                  <c:v>4590.25</c:v>
                </c:pt>
                <c:pt idx="3272">
                  <c:v>4595.05</c:v>
                </c:pt>
                <c:pt idx="3273">
                  <c:v>4599</c:v>
                </c:pt>
                <c:pt idx="3274">
                  <c:v>4602.5</c:v>
                </c:pt>
                <c:pt idx="3275">
                  <c:v>4606.05</c:v>
                </c:pt>
                <c:pt idx="3276">
                  <c:v>4610.95</c:v>
                </c:pt>
                <c:pt idx="3277">
                  <c:v>4615.8999999999996</c:v>
                </c:pt>
                <c:pt idx="3278">
                  <c:v>4620.95</c:v>
                </c:pt>
                <c:pt idx="3279">
                  <c:v>4626.45</c:v>
                </c:pt>
                <c:pt idx="3280">
                  <c:v>4633.3500000000004</c:v>
                </c:pt>
                <c:pt idx="3281">
                  <c:v>4637.2</c:v>
                </c:pt>
                <c:pt idx="3282">
                  <c:v>4641.1000000000004</c:v>
                </c:pt>
                <c:pt idx="3283">
                  <c:v>4644.8500000000004</c:v>
                </c:pt>
                <c:pt idx="3284">
                  <c:v>4649.2</c:v>
                </c:pt>
                <c:pt idx="3285">
                  <c:v>4652.95</c:v>
                </c:pt>
                <c:pt idx="3286">
                  <c:v>4656.75</c:v>
                </c:pt>
                <c:pt idx="3287">
                  <c:v>4660.3500000000004</c:v>
                </c:pt>
                <c:pt idx="3288">
                  <c:v>4664.2</c:v>
                </c:pt>
                <c:pt idx="3289">
                  <c:v>4667.5</c:v>
                </c:pt>
                <c:pt idx="3290">
                  <c:v>4671.3</c:v>
                </c:pt>
                <c:pt idx="3291">
                  <c:v>4674.6000000000004</c:v>
                </c:pt>
                <c:pt idx="3292">
                  <c:v>4678.2</c:v>
                </c:pt>
                <c:pt idx="3293">
                  <c:v>4681.3</c:v>
                </c:pt>
                <c:pt idx="3294">
                  <c:v>4684.2</c:v>
                </c:pt>
              </c:numCache>
            </c:numRef>
          </c:xVal>
          <c:yVal>
            <c:numRef>
              <c:f>[Data_500N.xlsx]sheet1!$C$2:$C$3296</c:f>
              <c:numCache>
                <c:formatCode>General</c:formatCode>
                <c:ptCount val="3295"/>
                <c:pt idx="0">
                  <c:v>1.3619999999999999E-3</c:v>
                </c:pt>
                <c:pt idx="1">
                  <c:v>9.6500000000000004E-4</c:v>
                </c:pt>
                <c:pt idx="2">
                  <c:v>4.6799999999999999E-4</c:v>
                </c:pt>
                <c:pt idx="3">
                  <c:v>-1.122E-3</c:v>
                </c:pt>
                <c:pt idx="4">
                  <c:v>-8.2399999999999997E-4</c:v>
                </c:pt>
                <c:pt idx="5">
                  <c:v>-1.023E-3</c:v>
                </c:pt>
                <c:pt idx="6">
                  <c:v>-9.2400000000000002E-4</c:v>
                </c:pt>
                <c:pt idx="7">
                  <c:v>-4.104E-3</c:v>
                </c:pt>
                <c:pt idx="8">
                  <c:v>-4.5009999999999998E-3</c:v>
                </c:pt>
                <c:pt idx="9">
                  <c:v>-7.2499999999999995E-4</c:v>
                </c:pt>
                <c:pt idx="10">
                  <c:v>1.3619999999999999E-3</c:v>
                </c:pt>
                <c:pt idx="11">
                  <c:v>3.052E-3</c:v>
                </c:pt>
                <c:pt idx="12">
                  <c:v>5.0390000000000001E-3</c:v>
                </c:pt>
                <c:pt idx="13">
                  <c:v>3.9459999999999999E-3</c:v>
                </c:pt>
                <c:pt idx="14">
                  <c:v>-4.2700000000000002E-4</c:v>
                </c:pt>
                <c:pt idx="15">
                  <c:v>1.5610000000000001E-3</c:v>
                </c:pt>
                <c:pt idx="16">
                  <c:v>5.6700000000000001E-4</c:v>
                </c:pt>
                <c:pt idx="17">
                  <c:v>-8.2399999999999997E-4</c:v>
                </c:pt>
                <c:pt idx="18">
                  <c:v>3.3500000000000001E-3</c:v>
                </c:pt>
                <c:pt idx="19">
                  <c:v>2.7529999999999998E-3</c:v>
                </c:pt>
                <c:pt idx="20">
                  <c:v>3.052E-3</c:v>
                </c:pt>
                <c:pt idx="21">
                  <c:v>3.4489999999999998E-3</c:v>
                </c:pt>
                <c:pt idx="22">
                  <c:v>8.7159999999999998E-3</c:v>
                </c:pt>
                <c:pt idx="23">
                  <c:v>4.045E-3</c:v>
                </c:pt>
                <c:pt idx="24">
                  <c:v>6.0330000000000002E-3</c:v>
                </c:pt>
                <c:pt idx="25">
                  <c:v>5.5360000000000001E-3</c:v>
                </c:pt>
                <c:pt idx="26">
                  <c:v>5.8339999999999998E-3</c:v>
                </c:pt>
                <c:pt idx="27">
                  <c:v>5.3369999999999997E-3</c:v>
                </c:pt>
                <c:pt idx="28">
                  <c:v>5.6350000000000003E-3</c:v>
                </c:pt>
                <c:pt idx="29">
                  <c:v>4.6420000000000003E-3</c:v>
                </c:pt>
                <c:pt idx="30">
                  <c:v>4.1450000000000002E-3</c:v>
                </c:pt>
                <c:pt idx="31">
                  <c:v>6.5300000000000002E-3</c:v>
                </c:pt>
                <c:pt idx="32">
                  <c:v>4.1450000000000002E-3</c:v>
                </c:pt>
                <c:pt idx="33">
                  <c:v>3.3500000000000001E-3</c:v>
                </c:pt>
                <c:pt idx="34">
                  <c:v>2.1570000000000001E-3</c:v>
                </c:pt>
                <c:pt idx="35">
                  <c:v>2.9520000000000002E-3</c:v>
                </c:pt>
                <c:pt idx="36">
                  <c:v>2.356E-3</c:v>
                </c:pt>
                <c:pt idx="37">
                  <c:v>4.6799999999999999E-4</c:v>
                </c:pt>
                <c:pt idx="38">
                  <c:v>9.6500000000000004E-4</c:v>
                </c:pt>
                <c:pt idx="39">
                  <c:v>8.6499999999999999E-4</c:v>
                </c:pt>
                <c:pt idx="40">
                  <c:v>-7.2499999999999995E-4</c:v>
                </c:pt>
                <c:pt idx="41">
                  <c:v>2.6899999999999998E-4</c:v>
                </c:pt>
                <c:pt idx="42">
                  <c:v>2.356E-3</c:v>
                </c:pt>
                <c:pt idx="43">
                  <c:v>2.8530000000000001E-3</c:v>
                </c:pt>
                <c:pt idx="44">
                  <c:v>2.4550000000000002E-3</c:v>
                </c:pt>
                <c:pt idx="45">
                  <c:v>7.1260000000000004E-3</c:v>
                </c:pt>
                <c:pt idx="46">
                  <c:v>6.3309999999999998E-3</c:v>
                </c:pt>
                <c:pt idx="47">
                  <c:v>4.9399999999999999E-3</c:v>
                </c:pt>
                <c:pt idx="48">
                  <c:v>1.163E-3</c:v>
                </c:pt>
                <c:pt idx="49">
                  <c:v>4.542E-3</c:v>
                </c:pt>
                <c:pt idx="50">
                  <c:v>3.8470000000000002E-3</c:v>
                </c:pt>
                <c:pt idx="51">
                  <c:v>3.5479999999999999E-3</c:v>
                </c:pt>
                <c:pt idx="52">
                  <c:v>4.2440000000000004E-3</c:v>
                </c:pt>
                <c:pt idx="53">
                  <c:v>3.5479999999999999E-3</c:v>
                </c:pt>
                <c:pt idx="54">
                  <c:v>3.052E-3</c:v>
                </c:pt>
                <c:pt idx="55">
                  <c:v>1.0640000000000001E-3</c:v>
                </c:pt>
                <c:pt idx="56">
                  <c:v>-2.9E-5</c:v>
                </c:pt>
                <c:pt idx="57">
                  <c:v>6.6600000000000003E-4</c:v>
                </c:pt>
                <c:pt idx="58">
                  <c:v>2.0579999999999999E-3</c:v>
                </c:pt>
                <c:pt idx="59">
                  <c:v>-4.5580000000000004E-3</c:v>
                </c:pt>
                <c:pt idx="60">
                  <c:v>-6.7450000000000001E-3</c:v>
                </c:pt>
                <c:pt idx="61">
                  <c:v>-4.3600000000000002E-3</c:v>
                </c:pt>
                <c:pt idx="62">
                  <c:v>-3.068E-3</c:v>
                </c:pt>
                <c:pt idx="63">
                  <c:v>-2.869E-3</c:v>
                </c:pt>
                <c:pt idx="64">
                  <c:v>-2.2729999999999998E-3</c:v>
                </c:pt>
                <c:pt idx="65">
                  <c:v>1.0070000000000001E-3</c:v>
                </c:pt>
                <c:pt idx="66">
                  <c:v>-2.8499999999999999E-4</c:v>
                </c:pt>
                <c:pt idx="67">
                  <c:v>-1.9750000000000002E-3</c:v>
                </c:pt>
                <c:pt idx="68">
                  <c:v>-5.9500000000000004E-3</c:v>
                </c:pt>
                <c:pt idx="69">
                  <c:v>-4.2599999999999999E-3</c:v>
                </c:pt>
                <c:pt idx="70">
                  <c:v>-9.810000000000001E-4</c:v>
                </c:pt>
                <c:pt idx="71">
                  <c:v>-5.4530000000000004E-3</c:v>
                </c:pt>
                <c:pt idx="72">
                  <c:v>-4.7569999999999999E-3</c:v>
                </c:pt>
                <c:pt idx="73">
                  <c:v>-3.2659999999999998E-3</c:v>
                </c:pt>
                <c:pt idx="74">
                  <c:v>9.0799999999999995E-4</c:v>
                </c:pt>
                <c:pt idx="75">
                  <c:v>-1.8599999999999999E-4</c:v>
                </c:pt>
                <c:pt idx="76">
                  <c:v>-1.776E-3</c:v>
                </c:pt>
                <c:pt idx="77">
                  <c:v>-1.8749999999999999E-3</c:v>
                </c:pt>
                <c:pt idx="78">
                  <c:v>-3.7629999999999999E-3</c:v>
                </c:pt>
                <c:pt idx="79">
                  <c:v>-3.7629999999999999E-3</c:v>
                </c:pt>
                <c:pt idx="80">
                  <c:v>-8.8099999999999995E-4</c:v>
                </c:pt>
                <c:pt idx="81">
                  <c:v>1.13E-4</c:v>
                </c:pt>
                <c:pt idx="82">
                  <c:v>-3.1670000000000001E-3</c:v>
                </c:pt>
                <c:pt idx="83">
                  <c:v>-6.0489999999999997E-3</c:v>
                </c:pt>
                <c:pt idx="84">
                  <c:v>-5.4530000000000004E-3</c:v>
                </c:pt>
                <c:pt idx="85">
                  <c:v>-9.0310000000000008E-3</c:v>
                </c:pt>
                <c:pt idx="86">
                  <c:v>-3.1670000000000001E-3</c:v>
                </c:pt>
                <c:pt idx="87">
                  <c:v>-2.4710000000000001E-3</c:v>
                </c:pt>
                <c:pt idx="88">
                  <c:v>2.398E-3</c:v>
                </c:pt>
                <c:pt idx="89">
                  <c:v>1.305E-3</c:v>
                </c:pt>
                <c:pt idx="90">
                  <c:v>-3.8630000000000001E-3</c:v>
                </c:pt>
                <c:pt idx="91">
                  <c:v>-2.869E-3</c:v>
                </c:pt>
                <c:pt idx="92">
                  <c:v>-1.5770000000000001E-3</c:v>
                </c:pt>
                <c:pt idx="93">
                  <c:v>-3.8400000000000001E-4</c:v>
                </c:pt>
                <c:pt idx="94">
                  <c:v>3.79E-3</c:v>
                </c:pt>
                <c:pt idx="95">
                  <c:v>3.1100000000000002E-4</c:v>
                </c:pt>
                <c:pt idx="96">
                  <c:v>-8.8099999999999995E-4</c:v>
                </c:pt>
                <c:pt idx="97">
                  <c:v>6.4729999999999996E-3</c:v>
                </c:pt>
                <c:pt idx="98">
                  <c:v>4.1869999999999997E-3</c:v>
                </c:pt>
                <c:pt idx="99">
                  <c:v>3.9880000000000002E-3</c:v>
                </c:pt>
                <c:pt idx="100">
                  <c:v>2.895E-3</c:v>
                </c:pt>
                <c:pt idx="101">
                  <c:v>-5.1549999999999999E-3</c:v>
                </c:pt>
                <c:pt idx="102">
                  <c:v>-6.149E-3</c:v>
                </c:pt>
                <c:pt idx="103">
                  <c:v>-4.2599999999999999E-3</c:v>
                </c:pt>
                <c:pt idx="104">
                  <c:v>-3.8630000000000001E-3</c:v>
                </c:pt>
                <c:pt idx="105">
                  <c:v>-1.3780000000000001E-3</c:v>
                </c:pt>
                <c:pt idx="106">
                  <c:v>1.206E-3</c:v>
                </c:pt>
                <c:pt idx="107">
                  <c:v>-5.8299999999999997E-4</c:v>
                </c:pt>
                <c:pt idx="108">
                  <c:v>7.0899999999999999E-4</c:v>
                </c:pt>
                <c:pt idx="109">
                  <c:v>8.0800000000000002E-4</c:v>
                </c:pt>
                <c:pt idx="110">
                  <c:v>1.13E-4</c:v>
                </c:pt>
                <c:pt idx="111">
                  <c:v>1.106E-3</c:v>
                </c:pt>
                <c:pt idx="112">
                  <c:v>-1.8749999999999999E-3</c:v>
                </c:pt>
                <c:pt idx="113">
                  <c:v>-6.0489999999999997E-3</c:v>
                </c:pt>
                <c:pt idx="114">
                  <c:v>-3.9620000000000002E-3</c:v>
                </c:pt>
                <c:pt idx="115">
                  <c:v>-4.7569999999999999E-3</c:v>
                </c:pt>
                <c:pt idx="116">
                  <c:v>-3.9620000000000002E-3</c:v>
                </c:pt>
                <c:pt idx="117">
                  <c:v>-1.676E-3</c:v>
                </c:pt>
                <c:pt idx="118">
                  <c:v>-2.869E-3</c:v>
                </c:pt>
                <c:pt idx="119">
                  <c:v>-1.8749999999999999E-3</c:v>
                </c:pt>
                <c:pt idx="120">
                  <c:v>5.1000000000000004E-4</c:v>
                </c:pt>
                <c:pt idx="121">
                  <c:v>5.1000000000000004E-4</c:v>
                </c:pt>
                <c:pt idx="122">
                  <c:v>5.9760000000000004E-3</c:v>
                </c:pt>
                <c:pt idx="123">
                  <c:v>4.0879999999999996E-3</c:v>
                </c:pt>
                <c:pt idx="124">
                  <c:v>3.1930000000000001E-3</c:v>
                </c:pt>
                <c:pt idx="125">
                  <c:v>3.094E-3</c:v>
                </c:pt>
                <c:pt idx="126">
                  <c:v>3.2929999999999999E-3</c:v>
                </c:pt>
                <c:pt idx="127">
                  <c:v>7.0899999999999999E-4</c:v>
                </c:pt>
                <c:pt idx="128">
                  <c:v>5.5779999999999996E-3</c:v>
                </c:pt>
                <c:pt idx="129">
                  <c:v>2.0999999999999999E-3</c:v>
                </c:pt>
                <c:pt idx="130">
                  <c:v>1.603E-3</c:v>
                </c:pt>
                <c:pt idx="131">
                  <c:v>-1.9750000000000002E-3</c:v>
                </c:pt>
                <c:pt idx="132">
                  <c:v>8.659E-3</c:v>
                </c:pt>
                <c:pt idx="133">
                  <c:v>8.0630000000000007E-3</c:v>
                </c:pt>
                <c:pt idx="134">
                  <c:v>-9.8100000000300724E-4</c:v>
                </c:pt>
                <c:pt idx="135">
                  <c:v>-1.6760000000033415E-3</c:v>
                </c:pt>
                <c:pt idx="136">
                  <c:v>1.8695999999998492E-2</c:v>
                </c:pt>
                <c:pt idx="137">
                  <c:v>2.9725999999996588E-2</c:v>
                </c:pt>
                <c:pt idx="138">
                  <c:v>3.1911999999998386E-2</c:v>
                </c:pt>
                <c:pt idx="139">
                  <c:v>1.1839000000001931E-2</c:v>
                </c:pt>
                <c:pt idx="140">
                  <c:v>7.3670000000021219E-3</c:v>
                </c:pt>
                <c:pt idx="141">
                  <c:v>1.8019999999978609E-3</c:v>
                </c:pt>
                <c:pt idx="142">
                  <c:v>4.683999999997468E-3</c:v>
                </c:pt>
                <c:pt idx="143">
                  <c:v>1.0646999999998741E-2</c:v>
                </c:pt>
                <c:pt idx="144">
                  <c:v>6.8275999999997339E-2</c:v>
                </c:pt>
                <c:pt idx="145">
                  <c:v>8.1389999999998963E-2</c:v>
                </c:pt>
                <c:pt idx="146">
                  <c:v>8.4569000000001893E-2</c:v>
                </c:pt>
                <c:pt idx="147">
                  <c:v>9.9071999999999605E-2</c:v>
                </c:pt>
                <c:pt idx="148">
                  <c:v>9.1521999999997661E-2</c:v>
                </c:pt>
                <c:pt idx="149">
                  <c:v>0.12330699999999695</c:v>
                </c:pt>
                <c:pt idx="150">
                  <c:v>0.12986200000000281</c:v>
                </c:pt>
                <c:pt idx="151">
                  <c:v>0.14426300000000225</c:v>
                </c:pt>
                <c:pt idx="152">
                  <c:v>0.1471429999999998</c:v>
                </c:pt>
                <c:pt idx="153">
                  <c:v>0.14168099999999839</c:v>
                </c:pt>
                <c:pt idx="154">
                  <c:v>0.15538500000000255</c:v>
                </c:pt>
                <c:pt idx="155">
                  <c:v>0.19103199999999987</c:v>
                </c:pt>
                <c:pt idx="156">
                  <c:v>0.20483300000000071</c:v>
                </c:pt>
                <c:pt idx="157">
                  <c:v>0.23630200000000201</c:v>
                </c:pt>
                <c:pt idx="158">
                  <c:v>0.26667499999999933</c:v>
                </c:pt>
                <c:pt idx="159">
                  <c:v>0.33693099999999987</c:v>
                </c:pt>
                <c:pt idx="160">
                  <c:v>0.35171400000000119</c:v>
                </c:pt>
                <c:pt idx="161">
                  <c:v>0.35449200000000047</c:v>
                </c:pt>
                <c:pt idx="162">
                  <c:v>0.36877700000000146</c:v>
                </c:pt>
                <c:pt idx="163">
                  <c:v>0.38851700000000022</c:v>
                </c:pt>
                <c:pt idx="164">
                  <c:v>0.44137800000000027</c:v>
                </c:pt>
                <c:pt idx="165">
                  <c:v>0.47380199999999917</c:v>
                </c:pt>
                <c:pt idx="166">
                  <c:v>0.49511799999999795</c:v>
                </c:pt>
                <c:pt idx="167">
                  <c:v>0.51980100000000107</c:v>
                </c:pt>
                <c:pt idx="168">
                  <c:v>0.54616699999999696</c:v>
                </c:pt>
                <c:pt idx="169">
                  <c:v>0.62464899999999801</c:v>
                </c:pt>
                <c:pt idx="170">
                  <c:v>0.65803400000000067</c:v>
                </c:pt>
                <c:pt idx="171">
                  <c:v>0.68081600000000009</c:v>
                </c:pt>
                <c:pt idx="172">
                  <c:v>0.688442000000002</c:v>
                </c:pt>
                <c:pt idx="173">
                  <c:v>0.69983200000000068</c:v>
                </c:pt>
                <c:pt idx="174">
                  <c:v>0.75439399999999779</c:v>
                </c:pt>
                <c:pt idx="175">
                  <c:v>0.79399399999999787</c:v>
                </c:pt>
                <c:pt idx="176">
                  <c:v>0.83962400000000059</c:v>
                </c:pt>
                <c:pt idx="177">
                  <c:v>0.88187899999999786</c:v>
                </c:pt>
                <c:pt idx="178">
                  <c:v>0.93748000000000076</c:v>
                </c:pt>
                <c:pt idx="179">
                  <c:v>1.001570000000001</c:v>
                </c:pt>
                <c:pt idx="180">
                  <c:v>1.0376619999999974</c:v>
                </c:pt>
                <c:pt idx="181">
                  <c:v>1.0608950000000021</c:v>
                </c:pt>
                <c:pt idx="182">
                  <c:v>1.115161999999998</c:v>
                </c:pt>
                <c:pt idx="183">
                  <c:v>1.2362960000000029</c:v>
                </c:pt>
                <c:pt idx="184">
                  <c:v>1.3118440000000007</c:v>
                </c:pt>
                <c:pt idx="185">
                  <c:v>1.314312000000001</c:v>
                </c:pt>
                <c:pt idx="186">
                  <c:v>1.3313929999999985</c:v>
                </c:pt>
                <c:pt idx="187">
                  <c:v>1.3830209999999994</c:v>
                </c:pt>
                <c:pt idx="188">
                  <c:v>1.4241760000000028</c:v>
                </c:pt>
                <c:pt idx="189">
                  <c:v>1.5726379999999978</c:v>
                </c:pt>
                <c:pt idx="190">
                  <c:v>1.621541999999998</c:v>
                </c:pt>
                <c:pt idx="191">
                  <c:v>1.6297250000000005</c:v>
                </c:pt>
                <c:pt idx="192">
                  <c:v>1.6627470000000031</c:v>
                </c:pt>
                <c:pt idx="193">
                  <c:v>1.7011839999999978</c:v>
                </c:pt>
                <c:pt idx="194">
                  <c:v>1.8559419999999989</c:v>
                </c:pt>
                <c:pt idx="195">
                  <c:v>1.872681</c:v>
                </c:pt>
                <c:pt idx="196">
                  <c:v>1.8951300000000018</c:v>
                </c:pt>
                <c:pt idx="197">
                  <c:v>1.9451370000000026</c:v>
                </c:pt>
                <c:pt idx="198">
                  <c:v>2.0484599999999986</c:v>
                </c:pt>
                <c:pt idx="199">
                  <c:v>2.178964999999998</c:v>
                </c:pt>
                <c:pt idx="200">
                  <c:v>2.2307690000000022</c:v>
                </c:pt>
                <c:pt idx="201">
                  <c:v>2.2886529999999965</c:v>
                </c:pt>
                <c:pt idx="202">
                  <c:v>2.317540000000001</c:v>
                </c:pt>
                <c:pt idx="203">
                  <c:v>2.3584060000000022</c:v>
                </c:pt>
                <c:pt idx="204">
                  <c:v>2.4690769999999986</c:v>
                </c:pt>
                <c:pt idx="205">
                  <c:v>2.515900000000002</c:v>
                </c:pt>
                <c:pt idx="206">
                  <c:v>2.5340559999999996</c:v>
                </c:pt>
                <c:pt idx="207">
                  <c:v>2.5710520000000017</c:v>
                </c:pt>
                <c:pt idx="208">
                  <c:v>2.7622029999999995</c:v>
                </c:pt>
                <c:pt idx="209">
                  <c:v>2.838161999999997</c:v>
                </c:pt>
                <c:pt idx="210">
                  <c:v>2.8959690000000009</c:v>
                </c:pt>
                <c:pt idx="211">
                  <c:v>2.9308419999999984</c:v>
                </c:pt>
                <c:pt idx="212">
                  <c:v>2.9708990000000028</c:v>
                </c:pt>
                <c:pt idx="213">
                  <c:v>3.0575469999999996</c:v>
                </c:pt>
                <c:pt idx="214">
                  <c:v>3.2255479999999999</c:v>
                </c:pt>
                <c:pt idx="215">
                  <c:v>3.2777689999999993</c:v>
                </c:pt>
                <c:pt idx="216">
                  <c:v>3.3166809999999991</c:v>
                </c:pt>
                <c:pt idx="217">
                  <c:v>3.3709309999999988</c:v>
                </c:pt>
                <c:pt idx="218">
                  <c:v>3.3759149999999991</c:v>
                </c:pt>
                <c:pt idx="219">
                  <c:v>3.5349600000000017</c:v>
                </c:pt>
                <c:pt idx="220">
                  <c:v>3.5964729999999996</c:v>
                </c:pt>
                <c:pt idx="221">
                  <c:v>3.6278089999999992</c:v>
                </c:pt>
                <c:pt idx="222">
                  <c:v>3.6677269999999993</c:v>
                </c:pt>
                <c:pt idx="223">
                  <c:v>3.7031489999999998</c:v>
                </c:pt>
                <c:pt idx="224">
                  <c:v>3.8924500000000002</c:v>
                </c:pt>
                <c:pt idx="225">
                  <c:v>3.9304650000000017</c:v>
                </c:pt>
                <c:pt idx="226">
                  <c:v>4.0037440000000011</c:v>
                </c:pt>
                <c:pt idx="227">
                  <c:v>4.0279050000000005</c:v>
                </c:pt>
                <c:pt idx="228">
                  <c:v>4.0919939999999997</c:v>
                </c:pt>
                <c:pt idx="229">
                  <c:v>4.2927999999999997</c:v>
                </c:pt>
                <c:pt idx="230">
                  <c:v>4.3457180000000015</c:v>
                </c:pt>
                <c:pt idx="231">
                  <c:v>4.3922039999999996</c:v>
                </c:pt>
                <c:pt idx="232">
                  <c:v>4.4554009999999984</c:v>
                </c:pt>
                <c:pt idx="233">
                  <c:v>4.6181620000000017</c:v>
                </c:pt>
                <c:pt idx="234">
                  <c:v>4.7672999999999988</c:v>
                </c:pt>
                <c:pt idx="235">
                  <c:v>4.8256240000000012</c:v>
                </c:pt>
                <c:pt idx="236">
                  <c:v>4.8853870000000015</c:v>
                </c:pt>
                <c:pt idx="237">
                  <c:v>4.9719920000000002</c:v>
                </c:pt>
                <c:pt idx="238">
                  <c:v>5.1013930000000016</c:v>
                </c:pt>
                <c:pt idx="239">
                  <c:v>5.2273220000000009</c:v>
                </c:pt>
                <c:pt idx="240">
                  <c:v>5.2739930000000008</c:v>
                </c:pt>
                <c:pt idx="241">
                  <c:v>5.3306220000000017</c:v>
                </c:pt>
                <c:pt idx="242">
                  <c:v>5.3977819999999994</c:v>
                </c:pt>
                <c:pt idx="243">
                  <c:v>5.505153</c:v>
                </c:pt>
                <c:pt idx="244">
                  <c:v>5.7347919999999988</c:v>
                </c:pt>
                <c:pt idx="245">
                  <c:v>5.7955410000000001</c:v>
                </c:pt>
                <c:pt idx="246">
                  <c:v>5.8792459999999984</c:v>
                </c:pt>
                <c:pt idx="247">
                  <c:v>5.948442</c:v>
                </c:pt>
                <c:pt idx="248">
                  <c:v>6.1820109999999993</c:v>
                </c:pt>
                <c:pt idx="249">
                  <c:v>6.3403980000000004</c:v>
                </c:pt>
                <c:pt idx="250">
                  <c:v>6.5767829999999989</c:v>
                </c:pt>
                <c:pt idx="251">
                  <c:v>6.7604259999999989</c:v>
                </c:pt>
                <c:pt idx="252">
                  <c:v>6.8057820000000007</c:v>
                </c:pt>
                <c:pt idx="253">
                  <c:v>6.8564110000000014</c:v>
                </c:pt>
                <c:pt idx="254">
                  <c:v>6.9143250000000016</c:v>
                </c:pt>
                <c:pt idx="255">
                  <c:v>7.0876820000000009</c:v>
                </c:pt>
                <c:pt idx="256">
                  <c:v>7.2625190000000011</c:v>
                </c:pt>
                <c:pt idx="257">
                  <c:v>7.3287510000000005</c:v>
                </c:pt>
                <c:pt idx="258">
                  <c:v>7.3954400000000007</c:v>
                </c:pt>
                <c:pt idx="259">
                  <c:v>7.4646930000000005</c:v>
                </c:pt>
                <c:pt idx="260">
                  <c:v>7.7751270000000012</c:v>
                </c:pt>
                <c:pt idx="261">
                  <c:v>7.9455470000000012</c:v>
                </c:pt>
                <c:pt idx="262">
                  <c:v>8.0256900000000009</c:v>
                </c:pt>
                <c:pt idx="263">
                  <c:v>8.0847020000000001</c:v>
                </c:pt>
                <c:pt idx="264">
                  <c:v>8.1467500000000008</c:v>
                </c:pt>
                <c:pt idx="265">
                  <c:v>8.3962800000000009</c:v>
                </c:pt>
                <c:pt idx="266">
                  <c:v>8.6519750000000002</c:v>
                </c:pt>
                <c:pt idx="267">
                  <c:v>8.7232720000000015</c:v>
                </c:pt>
                <c:pt idx="268">
                  <c:v>8.7719939999999994</c:v>
                </c:pt>
                <c:pt idx="269">
                  <c:v>8.8613190000000017</c:v>
                </c:pt>
                <c:pt idx="270">
                  <c:v>9.0957170000000005</c:v>
                </c:pt>
                <c:pt idx="271">
                  <c:v>9.2991920000000015</c:v>
                </c:pt>
                <c:pt idx="272">
                  <c:v>9.3432209999999998</c:v>
                </c:pt>
                <c:pt idx="273">
                  <c:v>9.4221460000000015</c:v>
                </c:pt>
                <c:pt idx="274">
                  <c:v>9.4844480000000004</c:v>
                </c:pt>
                <c:pt idx="275">
                  <c:v>9.891451</c:v>
                </c:pt>
                <c:pt idx="276">
                  <c:v>10.064063000000001</c:v>
                </c:pt>
                <c:pt idx="277">
                  <c:v>10.156880999999998</c:v>
                </c:pt>
                <c:pt idx="278">
                  <c:v>10.214894999999999</c:v>
                </c:pt>
                <c:pt idx="279">
                  <c:v>10.317368999999999</c:v>
                </c:pt>
                <c:pt idx="280">
                  <c:v>10.523012000000001</c:v>
                </c:pt>
                <c:pt idx="281">
                  <c:v>10.601005000000001</c:v>
                </c:pt>
                <c:pt idx="282">
                  <c:v>10.690749</c:v>
                </c:pt>
                <c:pt idx="283">
                  <c:v>10.763024000000001</c:v>
                </c:pt>
                <c:pt idx="284">
                  <c:v>11.049609</c:v>
                </c:pt>
                <c:pt idx="285">
                  <c:v>11.264938999999998</c:v>
                </c:pt>
                <c:pt idx="286">
                  <c:v>11.366976000000001</c:v>
                </c:pt>
                <c:pt idx="287">
                  <c:v>11.444268000000001</c:v>
                </c:pt>
                <c:pt idx="288">
                  <c:v>11.540583000000002</c:v>
                </c:pt>
                <c:pt idx="289">
                  <c:v>11.814070000000001</c:v>
                </c:pt>
                <c:pt idx="290">
                  <c:v>12.074365</c:v>
                </c:pt>
                <c:pt idx="291">
                  <c:v>12.354514999999999</c:v>
                </c:pt>
                <c:pt idx="292">
                  <c:v>12.788332</c:v>
                </c:pt>
                <c:pt idx="293">
                  <c:v>12.877016000000001</c:v>
                </c:pt>
                <c:pt idx="294">
                  <c:v>13.116576999999999</c:v>
                </c:pt>
                <c:pt idx="295">
                  <c:v>13.184173000000001</c:v>
                </c:pt>
                <c:pt idx="296">
                  <c:v>13.276871</c:v>
                </c:pt>
                <c:pt idx="297">
                  <c:v>13.354272999999999</c:v>
                </c:pt>
                <c:pt idx="298">
                  <c:v>13.611477000000001</c:v>
                </c:pt>
                <c:pt idx="299">
                  <c:v>13.689587</c:v>
                </c:pt>
                <c:pt idx="300">
                  <c:v>13.758198</c:v>
                </c:pt>
                <c:pt idx="301">
                  <c:v>13.822424999999999</c:v>
                </c:pt>
                <c:pt idx="302">
                  <c:v>13.952487000000001</c:v>
                </c:pt>
                <c:pt idx="303">
                  <c:v>14.088951999999999</c:v>
                </c:pt>
                <c:pt idx="304">
                  <c:v>14.189481000000001</c:v>
                </c:pt>
                <c:pt idx="305">
                  <c:v>14.279868</c:v>
                </c:pt>
                <c:pt idx="306">
                  <c:v>14.353463000000001</c:v>
                </c:pt>
                <c:pt idx="307">
                  <c:v>14.411116</c:v>
                </c:pt>
                <c:pt idx="308">
                  <c:v>14.647390000000001</c:v>
                </c:pt>
                <c:pt idx="309">
                  <c:v>14.713645</c:v>
                </c:pt>
                <c:pt idx="310">
                  <c:v>14.780155000000001</c:v>
                </c:pt>
                <c:pt idx="311">
                  <c:v>14.880803</c:v>
                </c:pt>
                <c:pt idx="312">
                  <c:v>15.091725</c:v>
                </c:pt>
                <c:pt idx="313">
                  <c:v>15.172031</c:v>
                </c:pt>
                <c:pt idx="314">
                  <c:v>15.252213999999999</c:v>
                </c:pt>
                <c:pt idx="315">
                  <c:v>15.326008999999999</c:v>
                </c:pt>
                <c:pt idx="316">
                  <c:v>15.540793000000001</c:v>
                </c:pt>
                <c:pt idx="317">
                  <c:v>15.768768999999999</c:v>
                </c:pt>
                <c:pt idx="318">
                  <c:v>15.837691</c:v>
                </c:pt>
                <c:pt idx="319">
                  <c:v>15.920825000000001</c:v>
                </c:pt>
                <c:pt idx="320">
                  <c:v>15.995387999999998</c:v>
                </c:pt>
                <c:pt idx="321">
                  <c:v>16.233858000000001</c:v>
                </c:pt>
                <c:pt idx="322">
                  <c:v>16.356242000000002</c:v>
                </c:pt>
                <c:pt idx="323">
                  <c:v>16.515460000000001</c:v>
                </c:pt>
                <c:pt idx="324">
                  <c:v>16.766857999999999</c:v>
                </c:pt>
                <c:pt idx="325">
                  <c:v>16.842299000000001</c:v>
                </c:pt>
                <c:pt idx="326">
                  <c:v>16.950337000000001</c:v>
                </c:pt>
                <c:pt idx="327">
                  <c:v>17.028085000000001</c:v>
                </c:pt>
                <c:pt idx="328">
                  <c:v>17.385745</c:v>
                </c:pt>
                <c:pt idx="329">
                  <c:v>17.605377000000001</c:v>
                </c:pt>
                <c:pt idx="330">
                  <c:v>17.729761</c:v>
                </c:pt>
                <c:pt idx="331">
                  <c:v>17.820132000000001</c:v>
                </c:pt>
                <c:pt idx="332">
                  <c:v>17.936564000000001</c:v>
                </c:pt>
                <c:pt idx="333">
                  <c:v>18.157056999999998</c:v>
                </c:pt>
                <c:pt idx="334">
                  <c:v>18.221723999999998</c:v>
                </c:pt>
                <c:pt idx="335">
                  <c:v>18.307067</c:v>
                </c:pt>
                <c:pt idx="336">
                  <c:v>18.383845000000001</c:v>
                </c:pt>
                <c:pt idx="337">
                  <c:v>18.577566999999998</c:v>
                </c:pt>
                <c:pt idx="338">
                  <c:v>18.845808999999999</c:v>
                </c:pt>
                <c:pt idx="339">
                  <c:v>18.937677999999998</c:v>
                </c:pt>
                <c:pt idx="340">
                  <c:v>19.010421000000001</c:v>
                </c:pt>
                <c:pt idx="341">
                  <c:v>19.095886</c:v>
                </c:pt>
                <c:pt idx="342">
                  <c:v>19.358572000000002</c:v>
                </c:pt>
                <c:pt idx="343">
                  <c:v>19.439379000000002</c:v>
                </c:pt>
                <c:pt idx="344">
                  <c:v>19.518801</c:v>
                </c:pt>
                <c:pt idx="345">
                  <c:v>19.606128999999999</c:v>
                </c:pt>
                <c:pt idx="346">
                  <c:v>19.830953999999998</c:v>
                </c:pt>
                <c:pt idx="347">
                  <c:v>19.911574999999999</c:v>
                </c:pt>
                <c:pt idx="348">
                  <c:v>19.983881</c:v>
                </c:pt>
                <c:pt idx="349">
                  <c:v>20.077310000000001</c:v>
                </c:pt>
                <c:pt idx="350">
                  <c:v>20.373248</c:v>
                </c:pt>
                <c:pt idx="351">
                  <c:v>20.685358999999998</c:v>
                </c:pt>
                <c:pt idx="352">
                  <c:v>20.750218</c:v>
                </c:pt>
                <c:pt idx="353">
                  <c:v>20.841146999999999</c:v>
                </c:pt>
                <c:pt idx="354">
                  <c:v>20.942160999999999</c:v>
                </c:pt>
                <c:pt idx="355">
                  <c:v>21.217078999999998</c:v>
                </c:pt>
                <c:pt idx="356">
                  <c:v>21.28669</c:v>
                </c:pt>
                <c:pt idx="357">
                  <c:v>21.379260000000002</c:v>
                </c:pt>
                <c:pt idx="358">
                  <c:v>21.449351999999998</c:v>
                </c:pt>
                <c:pt idx="359">
                  <c:v>21.637696999999999</c:v>
                </c:pt>
                <c:pt idx="360">
                  <c:v>21.971522999999998</c:v>
                </c:pt>
                <c:pt idx="361">
                  <c:v>22.076083000000001</c:v>
                </c:pt>
                <c:pt idx="362">
                  <c:v>22.179966999999998</c:v>
                </c:pt>
                <c:pt idx="363">
                  <c:v>22.264301</c:v>
                </c:pt>
                <c:pt idx="364">
                  <c:v>22.545728</c:v>
                </c:pt>
                <c:pt idx="365">
                  <c:v>22.662171999999998</c:v>
                </c:pt>
                <c:pt idx="366">
                  <c:v>22.753236999999999</c:v>
                </c:pt>
                <c:pt idx="367">
                  <c:v>22.932585</c:v>
                </c:pt>
                <c:pt idx="368">
                  <c:v>23.262816000000001</c:v>
                </c:pt>
                <c:pt idx="369">
                  <c:v>23.362031000000002</c:v>
                </c:pt>
                <c:pt idx="370">
                  <c:v>23.450929000000002</c:v>
                </c:pt>
                <c:pt idx="371">
                  <c:v>23.494213000000002</c:v>
                </c:pt>
                <c:pt idx="372">
                  <c:v>23.834330000000001</c:v>
                </c:pt>
                <c:pt idx="373">
                  <c:v>23.904123999999999</c:v>
                </c:pt>
                <c:pt idx="374">
                  <c:v>24.001176999999998</c:v>
                </c:pt>
                <c:pt idx="375">
                  <c:v>24.187562</c:v>
                </c:pt>
                <c:pt idx="376">
                  <c:v>24.604733</c:v>
                </c:pt>
                <c:pt idx="377">
                  <c:v>24.732343</c:v>
                </c:pt>
                <c:pt idx="378">
                  <c:v>24.82048</c:v>
                </c:pt>
                <c:pt idx="379">
                  <c:v>25.094328000000001</c:v>
                </c:pt>
                <c:pt idx="380">
                  <c:v>25.205311000000002</c:v>
                </c:pt>
                <c:pt idx="381">
                  <c:v>25.278594999999999</c:v>
                </c:pt>
                <c:pt idx="382">
                  <c:v>25.379832</c:v>
                </c:pt>
                <c:pt idx="383">
                  <c:v>25.548774000000002</c:v>
                </c:pt>
                <c:pt idx="384">
                  <c:v>25.597405999999999</c:v>
                </c:pt>
                <c:pt idx="385">
                  <c:v>25.691571</c:v>
                </c:pt>
                <c:pt idx="386">
                  <c:v>25.788581999999998</c:v>
                </c:pt>
                <c:pt idx="387">
                  <c:v>26.108713000000002</c:v>
                </c:pt>
                <c:pt idx="388">
                  <c:v>26.318719000000002</c:v>
                </c:pt>
                <c:pt idx="389">
                  <c:v>26.646495999999999</c:v>
                </c:pt>
                <c:pt idx="390">
                  <c:v>26.73958</c:v>
                </c:pt>
                <c:pt idx="391">
                  <c:v>26.819034000000002</c:v>
                </c:pt>
                <c:pt idx="392">
                  <c:v>26.900895999999999</c:v>
                </c:pt>
                <c:pt idx="393">
                  <c:v>27.098714000000001</c:v>
                </c:pt>
                <c:pt idx="394">
                  <c:v>27.217158999999999</c:v>
                </c:pt>
                <c:pt idx="395">
                  <c:v>27.306426999999999</c:v>
                </c:pt>
                <c:pt idx="396">
                  <c:v>27.392616</c:v>
                </c:pt>
                <c:pt idx="397">
                  <c:v>27.688016000000001</c:v>
                </c:pt>
                <c:pt idx="398">
                  <c:v>27.775523</c:v>
                </c:pt>
                <c:pt idx="399">
                  <c:v>27.851727</c:v>
                </c:pt>
                <c:pt idx="400">
                  <c:v>27.949476000000001</c:v>
                </c:pt>
                <c:pt idx="401">
                  <c:v>28.128306000000002</c:v>
                </c:pt>
                <c:pt idx="402">
                  <c:v>28.229821000000001</c:v>
                </c:pt>
                <c:pt idx="403">
                  <c:v>28.310271</c:v>
                </c:pt>
                <c:pt idx="404">
                  <c:v>28.402189</c:v>
                </c:pt>
                <c:pt idx="405">
                  <c:v>28.597564999999999</c:v>
                </c:pt>
                <c:pt idx="406">
                  <c:v>29.261153</c:v>
                </c:pt>
                <c:pt idx="407">
                  <c:v>29.490058999999999</c:v>
                </c:pt>
                <c:pt idx="408">
                  <c:v>29.763047</c:v>
                </c:pt>
                <c:pt idx="409">
                  <c:v>29.886617999999999</c:v>
                </c:pt>
                <c:pt idx="410">
                  <c:v>30.000250999999999</c:v>
                </c:pt>
                <c:pt idx="411">
                  <c:v>30.332046999999999</c:v>
                </c:pt>
                <c:pt idx="412">
                  <c:v>30.438164999999998</c:v>
                </c:pt>
                <c:pt idx="413">
                  <c:v>30.540806</c:v>
                </c:pt>
                <c:pt idx="414">
                  <c:v>30.682915999999999</c:v>
                </c:pt>
                <c:pt idx="415">
                  <c:v>31.212192999999999</c:v>
                </c:pt>
                <c:pt idx="416">
                  <c:v>31.491595</c:v>
                </c:pt>
                <c:pt idx="417">
                  <c:v>31.587600999999999</c:v>
                </c:pt>
                <c:pt idx="418">
                  <c:v>31.695225999999998</c:v>
                </c:pt>
                <c:pt idx="419">
                  <c:v>31.966605000000001</c:v>
                </c:pt>
                <c:pt idx="420">
                  <c:v>32.267868</c:v>
                </c:pt>
                <c:pt idx="421">
                  <c:v>32.492224999999998</c:v>
                </c:pt>
                <c:pt idx="422">
                  <c:v>32.918489999999998</c:v>
                </c:pt>
                <c:pt idx="423">
                  <c:v>33.077309</c:v>
                </c:pt>
                <c:pt idx="424">
                  <c:v>33.451853999999997</c:v>
                </c:pt>
                <c:pt idx="425">
                  <c:v>33.765394000000001</c:v>
                </c:pt>
                <c:pt idx="426">
                  <c:v>34.256816999999998</c:v>
                </c:pt>
                <c:pt idx="427">
                  <c:v>34.416260999999999</c:v>
                </c:pt>
                <c:pt idx="428">
                  <c:v>34.495939</c:v>
                </c:pt>
                <c:pt idx="429">
                  <c:v>34.710371000000002</c:v>
                </c:pt>
                <c:pt idx="430">
                  <c:v>34.833072999999999</c:v>
                </c:pt>
                <c:pt idx="431">
                  <c:v>34.913103999999997</c:v>
                </c:pt>
                <c:pt idx="432">
                  <c:v>35.080871000000002</c:v>
                </c:pt>
                <c:pt idx="433">
                  <c:v>35.398699000000001</c:v>
                </c:pt>
                <c:pt idx="434">
                  <c:v>35.484129000000003</c:v>
                </c:pt>
                <c:pt idx="435">
                  <c:v>35.552382000000001</c:v>
                </c:pt>
                <c:pt idx="436">
                  <c:v>35.753422</c:v>
                </c:pt>
                <c:pt idx="437">
                  <c:v>36.046838000000001</c:v>
                </c:pt>
                <c:pt idx="438">
                  <c:v>36.113833</c:v>
                </c:pt>
                <c:pt idx="439">
                  <c:v>36.185561</c:v>
                </c:pt>
                <c:pt idx="440">
                  <c:v>36.276688999999998</c:v>
                </c:pt>
                <c:pt idx="441">
                  <c:v>36.607621000000002</c:v>
                </c:pt>
                <c:pt idx="442">
                  <c:v>36.697329000000003</c:v>
                </c:pt>
                <c:pt idx="443">
                  <c:v>36.768703000000002</c:v>
                </c:pt>
                <c:pt idx="444">
                  <c:v>36.851194999999997</c:v>
                </c:pt>
                <c:pt idx="445">
                  <c:v>37.080384000000002</c:v>
                </c:pt>
                <c:pt idx="446">
                  <c:v>37.155453999999999</c:v>
                </c:pt>
                <c:pt idx="447">
                  <c:v>37.268926</c:v>
                </c:pt>
                <c:pt idx="448">
                  <c:v>37.475551000000003</c:v>
                </c:pt>
                <c:pt idx="449">
                  <c:v>37.638080000000002</c:v>
                </c:pt>
                <c:pt idx="450">
                  <c:v>37.899486000000003</c:v>
                </c:pt>
                <c:pt idx="451">
                  <c:v>37.981976000000003</c:v>
                </c:pt>
                <c:pt idx="452">
                  <c:v>38.021763</c:v>
                </c:pt>
                <c:pt idx="453">
                  <c:v>38.148933</c:v>
                </c:pt>
                <c:pt idx="454">
                  <c:v>38.417509000000003</c:v>
                </c:pt>
                <c:pt idx="455">
                  <c:v>38.480165999999997</c:v>
                </c:pt>
                <c:pt idx="456">
                  <c:v>38.596684000000003</c:v>
                </c:pt>
                <c:pt idx="457">
                  <c:v>38.837864000000003</c:v>
                </c:pt>
                <c:pt idx="458">
                  <c:v>38.909056</c:v>
                </c:pt>
                <c:pt idx="459">
                  <c:v>38.997849000000002</c:v>
                </c:pt>
                <c:pt idx="460">
                  <c:v>39.074178000000003</c:v>
                </c:pt>
                <c:pt idx="461">
                  <c:v>39.256537000000002</c:v>
                </c:pt>
                <c:pt idx="462">
                  <c:v>39.334668999999998</c:v>
                </c:pt>
                <c:pt idx="463">
                  <c:v>39.397978000000002</c:v>
                </c:pt>
                <c:pt idx="464">
                  <c:v>39.453873000000002</c:v>
                </c:pt>
                <c:pt idx="465">
                  <c:v>39.678381999999999</c:v>
                </c:pt>
                <c:pt idx="466">
                  <c:v>39.750706999999998</c:v>
                </c:pt>
                <c:pt idx="467">
                  <c:v>39.794206000000003</c:v>
                </c:pt>
                <c:pt idx="468">
                  <c:v>39.872483000000003</c:v>
                </c:pt>
                <c:pt idx="469">
                  <c:v>40.058467999999998</c:v>
                </c:pt>
                <c:pt idx="470">
                  <c:v>40.175246999999999</c:v>
                </c:pt>
                <c:pt idx="471">
                  <c:v>40.265351000000003</c:v>
                </c:pt>
                <c:pt idx="472">
                  <c:v>40.455028999999996</c:v>
                </c:pt>
                <c:pt idx="473">
                  <c:v>40.744196000000002</c:v>
                </c:pt>
                <c:pt idx="474">
                  <c:v>40.814553000000004</c:v>
                </c:pt>
                <c:pt idx="475">
                  <c:v>40.883091</c:v>
                </c:pt>
                <c:pt idx="476">
                  <c:v>40.947279999999999</c:v>
                </c:pt>
                <c:pt idx="477">
                  <c:v>41.201660000000004</c:v>
                </c:pt>
                <c:pt idx="478">
                  <c:v>41.245783000000003</c:v>
                </c:pt>
                <c:pt idx="479">
                  <c:v>41.304980999999998</c:v>
                </c:pt>
                <c:pt idx="480">
                  <c:v>41.360984999999999</c:v>
                </c:pt>
                <c:pt idx="481">
                  <c:v>41.521909999999998</c:v>
                </c:pt>
                <c:pt idx="482">
                  <c:v>41.594473999999998</c:v>
                </c:pt>
                <c:pt idx="483">
                  <c:v>41.660176999999997</c:v>
                </c:pt>
                <c:pt idx="484">
                  <c:v>41.852051000000003</c:v>
                </c:pt>
                <c:pt idx="485">
                  <c:v>41.921909999999997</c:v>
                </c:pt>
                <c:pt idx="486">
                  <c:v>41.980041999999997</c:v>
                </c:pt>
                <c:pt idx="487">
                  <c:v>42.032713999999999</c:v>
                </c:pt>
                <c:pt idx="488">
                  <c:v>42.208365000000001</c:v>
                </c:pt>
                <c:pt idx="489">
                  <c:v>42.260742</c:v>
                </c:pt>
                <c:pt idx="490">
                  <c:v>42.278523999999997</c:v>
                </c:pt>
                <c:pt idx="491">
                  <c:v>42.313350999999997</c:v>
                </c:pt>
                <c:pt idx="492">
                  <c:v>42.469486000000003</c:v>
                </c:pt>
                <c:pt idx="493">
                  <c:v>42.516046000000003</c:v>
                </c:pt>
                <c:pt idx="494">
                  <c:v>42.585140000000003</c:v>
                </c:pt>
                <c:pt idx="495">
                  <c:v>42.758110000000002</c:v>
                </c:pt>
                <c:pt idx="496">
                  <c:v>42.883422000000003</c:v>
                </c:pt>
                <c:pt idx="497">
                  <c:v>43.021858999999999</c:v>
                </c:pt>
                <c:pt idx="498">
                  <c:v>43.055121</c:v>
                </c:pt>
                <c:pt idx="499">
                  <c:v>43.119365000000002</c:v>
                </c:pt>
                <c:pt idx="500">
                  <c:v>43.247315</c:v>
                </c:pt>
                <c:pt idx="501">
                  <c:v>43.322338999999999</c:v>
                </c:pt>
                <c:pt idx="502">
                  <c:v>43.343434999999999</c:v>
                </c:pt>
                <c:pt idx="503">
                  <c:v>43.381500000000003</c:v>
                </c:pt>
                <c:pt idx="504">
                  <c:v>43.421903</c:v>
                </c:pt>
                <c:pt idx="505">
                  <c:v>43.520697999999996</c:v>
                </c:pt>
                <c:pt idx="506">
                  <c:v>43.564951999999998</c:v>
                </c:pt>
                <c:pt idx="507">
                  <c:v>43.606856999999998</c:v>
                </c:pt>
                <c:pt idx="508">
                  <c:v>43.774404000000004</c:v>
                </c:pt>
                <c:pt idx="509">
                  <c:v>43.837001999999998</c:v>
                </c:pt>
                <c:pt idx="510">
                  <c:v>43.860552999999996</c:v>
                </c:pt>
                <c:pt idx="511">
                  <c:v>43.879019999999997</c:v>
                </c:pt>
                <c:pt idx="512">
                  <c:v>43.884262</c:v>
                </c:pt>
                <c:pt idx="513">
                  <c:v>43.907969000000001</c:v>
                </c:pt>
                <c:pt idx="514">
                  <c:v>43.998019999999997</c:v>
                </c:pt>
                <c:pt idx="515">
                  <c:v>44.018492000000002</c:v>
                </c:pt>
                <c:pt idx="516">
                  <c:v>44.003742000000003</c:v>
                </c:pt>
                <c:pt idx="517">
                  <c:v>44.072403999999999</c:v>
                </c:pt>
                <c:pt idx="518">
                  <c:v>44.091661000000002</c:v>
                </c:pt>
                <c:pt idx="519">
                  <c:v>44.093434000000002</c:v>
                </c:pt>
                <c:pt idx="520">
                  <c:v>44.123404000000001</c:v>
                </c:pt>
                <c:pt idx="521">
                  <c:v>44.122599000000001</c:v>
                </c:pt>
                <c:pt idx="522">
                  <c:v>44.143220999999997</c:v>
                </c:pt>
                <c:pt idx="523">
                  <c:v>44.149906999999999</c:v>
                </c:pt>
                <c:pt idx="524">
                  <c:v>44.094400999999998</c:v>
                </c:pt>
                <c:pt idx="525">
                  <c:v>44.090614000000002</c:v>
                </c:pt>
                <c:pt idx="526">
                  <c:v>44.107855999999998</c:v>
                </c:pt>
                <c:pt idx="527">
                  <c:v>44.094884</c:v>
                </c:pt>
                <c:pt idx="528">
                  <c:v>44.062412000000002</c:v>
                </c:pt>
                <c:pt idx="529">
                  <c:v>44.038882000000001</c:v>
                </c:pt>
                <c:pt idx="530">
                  <c:v>43.985606000000004</c:v>
                </c:pt>
                <c:pt idx="531">
                  <c:v>43.972225000000002</c:v>
                </c:pt>
                <c:pt idx="532">
                  <c:v>43.952635999999998</c:v>
                </c:pt>
                <c:pt idx="533">
                  <c:v>43.917322999999996</c:v>
                </c:pt>
                <c:pt idx="534">
                  <c:v>43.910792000000001</c:v>
                </c:pt>
                <c:pt idx="535">
                  <c:v>43.869987999999999</c:v>
                </c:pt>
                <c:pt idx="536">
                  <c:v>43.843212000000001</c:v>
                </c:pt>
                <c:pt idx="537">
                  <c:v>43.835549999999998</c:v>
                </c:pt>
                <c:pt idx="538">
                  <c:v>43.810221999999996</c:v>
                </c:pt>
                <c:pt idx="539">
                  <c:v>43.764400000000002</c:v>
                </c:pt>
                <c:pt idx="540">
                  <c:v>43.735756000000002</c:v>
                </c:pt>
                <c:pt idx="541">
                  <c:v>43.710418000000004</c:v>
                </c:pt>
                <c:pt idx="542">
                  <c:v>43.679507999999998</c:v>
                </c:pt>
                <c:pt idx="543">
                  <c:v>43.606291999999996</c:v>
                </c:pt>
                <c:pt idx="544">
                  <c:v>43.591758999999996</c:v>
                </c:pt>
                <c:pt idx="545">
                  <c:v>43.562044999999998</c:v>
                </c:pt>
                <c:pt idx="546">
                  <c:v>43.488390000000003</c:v>
                </c:pt>
                <c:pt idx="547">
                  <c:v>43.475223</c:v>
                </c:pt>
                <c:pt idx="548">
                  <c:v>43.448563999999998</c:v>
                </c:pt>
                <c:pt idx="549">
                  <c:v>43.384329000000001</c:v>
                </c:pt>
                <c:pt idx="550">
                  <c:v>43.264457</c:v>
                </c:pt>
                <c:pt idx="551">
                  <c:v>43.234781999999996</c:v>
                </c:pt>
                <c:pt idx="552">
                  <c:v>43.199928</c:v>
                </c:pt>
                <c:pt idx="553">
                  <c:v>43.093313999999999</c:v>
                </c:pt>
                <c:pt idx="554">
                  <c:v>43.048080999999996</c:v>
                </c:pt>
                <c:pt idx="555">
                  <c:v>43.028981999999999</c:v>
                </c:pt>
                <c:pt idx="556">
                  <c:v>42.900427000000001</c:v>
                </c:pt>
                <c:pt idx="557">
                  <c:v>42.880830000000003</c:v>
                </c:pt>
                <c:pt idx="558">
                  <c:v>42.836205</c:v>
                </c:pt>
                <c:pt idx="559">
                  <c:v>42.765239999999999</c:v>
                </c:pt>
                <c:pt idx="560">
                  <c:v>42.742553000000001</c:v>
                </c:pt>
                <c:pt idx="561">
                  <c:v>42.698954999999998</c:v>
                </c:pt>
                <c:pt idx="562">
                  <c:v>42.671559999999999</c:v>
                </c:pt>
                <c:pt idx="563">
                  <c:v>42.606301999999999</c:v>
                </c:pt>
                <c:pt idx="564">
                  <c:v>42.584816000000004</c:v>
                </c:pt>
                <c:pt idx="565">
                  <c:v>42.55538</c:v>
                </c:pt>
                <c:pt idx="566">
                  <c:v>42.419426999999999</c:v>
                </c:pt>
                <c:pt idx="567">
                  <c:v>42.311889999999998</c:v>
                </c:pt>
                <c:pt idx="568">
                  <c:v>42.277386999999997</c:v>
                </c:pt>
                <c:pt idx="569">
                  <c:v>42.251973</c:v>
                </c:pt>
                <c:pt idx="570">
                  <c:v>42.159143999999998</c:v>
                </c:pt>
                <c:pt idx="571">
                  <c:v>42.012312999999999</c:v>
                </c:pt>
                <c:pt idx="572">
                  <c:v>41.970855</c:v>
                </c:pt>
                <c:pt idx="573">
                  <c:v>41.938578</c:v>
                </c:pt>
                <c:pt idx="574">
                  <c:v>41.867342000000001</c:v>
                </c:pt>
                <c:pt idx="575">
                  <c:v>41.740997999999998</c:v>
                </c:pt>
                <c:pt idx="576">
                  <c:v>41.722932</c:v>
                </c:pt>
                <c:pt idx="577">
                  <c:v>41.697702</c:v>
                </c:pt>
                <c:pt idx="578">
                  <c:v>41.560760000000002</c:v>
                </c:pt>
                <c:pt idx="579">
                  <c:v>41.530299999999997</c:v>
                </c:pt>
                <c:pt idx="580">
                  <c:v>41.511646999999996</c:v>
                </c:pt>
                <c:pt idx="581">
                  <c:v>41.407114</c:v>
                </c:pt>
                <c:pt idx="582">
                  <c:v>41.380383000000002</c:v>
                </c:pt>
                <c:pt idx="583">
                  <c:v>41.346394000000004</c:v>
                </c:pt>
                <c:pt idx="584">
                  <c:v>41.231430000000003</c:v>
                </c:pt>
                <c:pt idx="585">
                  <c:v>41.158752999999997</c:v>
                </c:pt>
                <c:pt idx="586">
                  <c:v>41.128484</c:v>
                </c:pt>
                <c:pt idx="587">
                  <c:v>41.028920999999997</c:v>
                </c:pt>
                <c:pt idx="588">
                  <c:v>40.960017999999998</c:v>
                </c:pt>
                <c:pt idx="589">
                  <c:v>40.871737000000003</c:v>
                </c:pt>
                <c:pt idx="590">
                  <c:v>40.742970999999997</c:v>
                </c:pt>
                <c:pt idx="591">
                  <c:v>40.708396999999998</c:v>
                </c:pt>
                <c:pt idx="592">
                  <c:v>40.662046000000004</c:v>
                </c:pt>
                <c:pt idx="593">
                  <c:v>40.568744000000002</c:v>
                </c:pt>
                <c:pt idx="594">
                  <c:v>40.556474999999999</c:v>
                </c:pt>
                <c:pt idx="595">
                  <c:v>40.539870000000001</c:v>
                </c:pt>
                <c:pt idx="596">
                  <c:v>40.406334999999999</c:v>
                </c:pt>
                <c:pt idx="597">
                  <c:v>40.323245</c:v>
                </c:pt>
                <c:pt idx="598">
                  <c:v>40.185406</c:v>
                </c:pt>
                <c:pt idx="599">
                  <c:v>40.131656999999997</c:v>
                </c:pt>
                <c:pt idx="600">
                  <c:v>40.042155000000001</c:v>
                </c:pt>
                <c:pt idx="601">
                  <c:v>39.938020999999999</c:v>
                </c:pt>
                <c:pt idx="602">
                  <c:v>39.865591999999999</c:v>
                </c:pt>
                <c:pt idx="603">
                  <c:v>39.825881000000003</c:v>
                </c:pt>
                <c:pt idx="604">
                  <c:v>39.763182999999998</c:v>
                </c:pt>
                <c:pt idx="605">
                  <c:v>39.652023999999997</c:v>
                </c:pt>
                <c:pt idx="606">
                  <c:v>39.603734000000003</c:v>
                </c:pt>
                <c:pt idx="607">
                  <c:v>39.548780000000001</c:v>
                </c:pt>
                <c:pt idx="608">
                  <c:v>39.490526000000003</c:v>
                </c:pt>
                <c:pt idx="609">
                  <c:v>39.441709000000003</c:v>
                </c:pt>
                <c:pt idx="610">
                  <c:v>39.342151999999999</c:v>
                </c:pt>
                <c:pt idx="611">
                  <c:v>39.301116999999998</c:v>
                </c:pt>
                <c:pt idx="612">
                  <c:v>39.236794000000003</c:v>
                </c:pt>
                <c:pt idx="613">
                  <c:v>39.139617000000001</c:v>
                </c:pt>
                <c:pt idx="614">
                  <c:v>39.090313000000002</c:v>
                </c:pt>
                <c:pt idx="615">
                  <c:v>39.041080000000001</c:v>
                </c:pt>
                <c:pt idx="616">
                  <c:v>38.931958000000002</c:v>
                </c:pt>
                <c:pt idx="617">
                  <c:v>38.895131999999997</c:v>
                </c:pt>
                <c:pt idx="618">
                  <c:v>38.865717000000004</c:v>
                </c:pt>
                <c:pt idx="619">
                  <c:v>38.841737000000002</c:v>
                </c:pt>
                <c:pt idx="620">
                  <c:v>38.761043999999998</c:v>
                </c:pt>
                <c:pt idx="621">
                  <c:v>38.727654000000001</c:v>
                </c:pt>
                <c:pt idx="622">
                  <c:v>38.705309</c:v>
                </c:pt>
                <c:pt idx="623">
                  <c:v>38.621597000000001</c:v>
                </c:pt>
                <c:pt idx="624">
                  <c:v>38.552790999999999</c:v>
                </c:pt>
                <c:pt idx="625">
                  <c:v>38.524155999999998</c:v>
                </c:pt>
                <c:pt idx="626">
                  <c:v>38.508640999999997</c:v>
                </c:pt>
                <c:pt idx="627">
                  <c:v>38.458126999999998</c:v>
                </c:pt>
                <c:pt idx="628">
                  <c:v>38.357807000000001</c:v>
                </c:pt>
                <c:pt idx="629">
                  <c:v>38.347648999999997</c:v>
                </c:pt>
                <c:pt idx="630">
                  <c:v>38.315849999999998</c:v>
                </c:pt>
                <c:pt idx="631">
                  <c:v>38.249015</c:v>
                </c:pt>
                <c:pt idx="632">
                  <c:v>38.241992000000003</c:v>
                </c:pt>
                <c:pt idx="633">
                  <c:v>38.210507999999997</c:v>
                </c:pt>
                <c:pt idx="634">
                  <c:v>38.163564000000001</c:v>
                </c:pt>
                <c:pt idx="635">
                  <c:v>38.151496000000002</c:v>
                </c:pt>
                <c:pt idx="636">
                  <c:v>38.127935999999998</c:v>
                </c:pt>
                <c:pt idx="637">
                  <c:v>38.074193999999999</c:v>
                </c:pt>
                <c:pt idx="638">
                  <c:v>38.037477000000003</c:v>
                </c:pt>
                <c:pt idx="639">
                  <c:v>38.011755000000001</c:v>
                </c:pt>
                <c:pt idx="640">
                  <c:v>37.989255999999997</c:v>
                </c:pt>
                <c:pt idx="641">
                  <c:v>37.929274999999997</c:v>
                </c:pt>
                <c:pt idx="642">
                  <c:v>37.925716999999999</c:v>
                </c:pt>
                <c:pt idx="643">
                  <c:v>37.899320000000003</c:v>
                </c:pt>
                <c:pt idx="644">
                  <c:v>37.872174999999999</c:v>
                </c:pt>
                <c:pt idx="645">
                  <c:v>37.872258000000002</c:v>
                </c:pt>
                <c:pt idx="646">
                  <c:v>37.847262000000001</c:v>
                </c:pt>
                <c:pt idx="647">
                  <c:v>37.818621</c:v>
                </c:pt>
                <c:pt idx="648">
                  <c:v>37.790224000000002</c:v>
                </c:pt>
                <c:pt idx="649">
                  <c:v>37.768531000000003</c:v>
                </c:pt>
                <c:pt idx="650">
                  <c:v>37.760168</c:v>
                </c:pt>
                <c:pt idx="651">
                  <c:v>37.715780000000002</c:v>
                </c:pt>
                <c:pt idx="652">
                  <c:v>37.724640999999998</c:v>
                </c:pt>
                <c:pt idx="653">
                  <c:v>37.694991000000002</c:v>
                </c:pt>
                <c:pt idx="654">
                  <c:v>37.642885</c:v>
                </c:pt>
                <c:pt idx="655">
                  <c:v>37.629463000000001</c:v>
                </c:pt>
                <c:pt idx="656">
                  <c:v>37.618195</c:v>
                </c:pt>
                <c:pt idx="657">
                  <c:v>37.601042</c:v>
                </c:pt>
                <c:pt idx="658">
                  <c:v>37.565159000000001</c:v>
                </c:pt>
                <c:pt idx="659">
                  <c:v>37.548831999999997</c:v>
                </c:pt>
                <c:pt idx="660">
                  <c:v>37.505811999999999</c:v>
                </c:pt>
                <c:pt idx="661">
                  <c:v>37.509791</c:v>
                </c:pt>
                <c:pt idx="662">
                  <c:v>37.501584000000001</c:v>
                </c:pt>
                <c:pt idx="663">
                  <c:v>37.467591999999996</c:v>
                </c:pt>
                <c:pt idx="664">
                  <c:v>37.471986000000001</c:v>
                </c:pt>
                <c:pt idx="665">
                  <c:v>37.454158999999997</c:v>
                </c:pt>
                <c:pt idx="666">
                  <c:v>37.411121000000001</c:v>
                </c:pt>
                <c:pt idx="667">
                  <c:v>37.396937999999999</c:v>
                </c:pt>
                <c:pt idx="668">
                  <c:v>37.352313000000002</c:v>
                </c:pt>
                <c:pt idx="669">
                  <c:v>37.330826000000002</c:v>
                </c:pt>
                <c:pt idx="670">
                  <c:v>37.333232000000002</c:v>
                </c:pt>
                <c:pt idx="671">
                  <c:v>37.305438000000002</c:v>
                </c:pt>
                <c:pt idx="672">
                  <c:v>37.288758999999999</c:v>
                </c:pt>
                <c:pt idx="673">
                  <c:v>37.274154000000003</c:v>
                </c:pt>
                <c:pt idx="674">
                  <c:v>37.258636000000003</c:v>
                </c:pt>
                <c:pt idx="675">
                  <c:v>37.223278999999998</c:v>
                </c:pt>
                <c:pt idx="676">
                  <c:v>37.213566999999998</c:v>
                </c:pt>
                <c:pt idx="677">
                  <c:v>37.207591000000001</c:v>
                </c:pt>
                <c:pt idx="678">
                  <c:v>37.190157999999997</c:v>
                </c:pt>
                <c:pt idx="679">
                  <c:v>37.162345999999999</c:v>
                </c:pt>
                <c:pt idx="680">
                  <c:v>37.133533999999997</c:v>
                </c:pt>
                <c:pt idx="681">
                  <c:v>37.112606999999997</c:v>
                </c:pt>
                <c:pt idx="682">
                  <c:v>37.076480000000004</c:v>
                </c:pt>
                <c:pt idx="683">
                  <c:v>37.067343000000001</c:v>
                </c:pt>
                <c:pt idx="684">
                  <c:v>37.076231</c:v>
                </c:pt>
                <c:pt idx="685">
                  <c:v>37.081214000000003</c:v>
                </c:pt>
                <c:pt idx="686">
                  <c:v>37.062109999999997</c:v>
                </c:pt>
                <c:pt idx="687">
                  <c:v>37.025143999999997</c:v>
                </c:pt>
                <c:pt idx="688">
                  <c:v>37.012265999999997</c:v>
                </c:pt>
                <c:pt idx="689">
                  <c:v>36.987174000000003</c:v>
                </c:pt>
                <c:pt idx="690">
                  <c:v>36.993988000000002</c:v>
                </c:pt>
                <c:pt idx="691">
                  <c:v>36.964737999999997</c:v>
                </c:pt>
                <c:pt idx="692">
                  <c:v>36.961747000000003</c:v>
                </c:pt>
                <c:pt idx="693">
                  <c:v>36.967480999999999</c:v>
                </c:pt>
                <c:pt idx="694">
                  <c:v>36.924764000000003</c:v>
                </c:pt>
                <c:pt idx="695">
                  <c:v>36.913708999999997</c:v>
                </c:pt>
                <c:pt idx="696">
                  <c:v>36.899827999999999</c:v>
                </c:pt>
                <c:pt idx="697">
                  <c:v>36.860008000000001</c:v>
                </c:pt>
                <c:pt idx="698">
                  <c:v>36.880875000000003</c:v>
                </c:pt>
                <c:pt idx="699">
                  <c:v>36.871563999999999</c:v>
                </c:pt>
                <c:pt idx="700">
                  <c:v>36.850613000000003</c:v>
                </c:pt>
                <c:pt idx="701">
                  <c:v>36.830325000000002</c:v>
                </c:pt>
                <c:pt idx="702">
                  <c:v>36.822924999999998</c:v>
                </c:pt>
                <c:pt idx="703">
                  <c:v>36.821095</c:v>
                </c:pt>
                <c:pt idx="704">
                  <c:v>36.807873999999998</c:v>
                </c:pt>
                <c:pt idx="705">
                  <c:v>36.796481</c:v>
                </c:pt>
                <c:pt idx="706">
                  <c:v>36.800223000000003</c:v>
                </c:pt>
                <c:pt idx="707">
                  <c:v>36.760302000000003</c:v>
                </c:pt>
                <c:pt idx="708">
                  <c:v>36.744081999999999</c:v>
                </c:pt>
                <c:pt idx="709">
                  <c:v>36.717212000000004</c:v>
                </c:pt>
                <c:pt idx="710">
                  <c:v>36.727195000000002</c:v>
                </c:pt>
                <c:pt idx="711">
                  <c:v>36.726196999999999</c:v>
                </c:pt>
                <c:pt idx="712">
                  <c:v>36.718792999999998</c:v>
                </c:pt>
                <c:pt idx="713">
                  <c:v>36.687178000000003</c:v>
                </c:pt>
                <c:pt idx="714">
                  <c:v>36.690173000000001</c:v>
                </c:pt>
                <c:pt idx="715">
                  <c:v>36.676444000000004</c:v>
                </c:pt>
                <c:pt idx="716">
                  <c:v>36.660384999999998</c:v>
                </c:pt>
                <c:pt idx="717">
                  <c:v>36.657722</c:v>
                </c:pt>
                <c:pt idx="718">
                  <c:v>36.666127000000003</c:v>
                </c:pt>
                <c:pt idx="719">
                  <c:v>36.611283</c:v>
                </c:pt>
                <c:pt idx="720">
                  <c:v>36.629927000000002</c:v>
                </c:pt>
                <c:pt idx="721">
                  <c:v>36.628678000000001</c:v>
                </c:pt>
                <c:pt idx="722">
                  <c:v>36.577322000000002</c:v>
                </c:pt>
                <c:pt idx="723">
                  <c:v>36.569246999999997</c:v>
                </c:pt>
                <c:pt idx="724">
                  <c:v>36.558008999999998</c:v>
                </c:pt>
                <c:pt idx="725">
                  <c:v>36.532366000000003</c:v>
                </c:pt>
                <c:pt idx="726">
                  <c:v>36.547601999999998</c:v>
                </c:pt>
                <c:pt idx="727">
                  <c:v>36.537944000000003</c:v>
                </c:pt>
                <c:pt idx="728">
                  <c:v>36.529950999999997</c:v>
                </c:pt>
                <c:pt idx="729">
                  <c:v>36.519793</c:v>
                </c:pt>
                <c:pt idx="730">
                  <c:v>36.496977000000001</c:v>
                </c:pt>
                <c:pt idx="731">
                  <c:v>36.515129999999999</c:v>
                </c:pt>
                <c:pt idx="732">
                  <c:v>36.511465999999999</c:v>
                </c:pt>
                <c:pt idx="733">
                  <c:v>36.512298999999999</c:v>
                </c:pt>
                <c:pt idx="734">
                  <c:v>36.509717000000002</c:v>
                </c:pt>
                <c:pt idx="735">
                  <c:v>36.506720000000001</c:v>
                </c:pt>
                <c:pt idx="736">
                  <c:v>36.501390000000001</c:v>
                </c:pt>
                <c:pt idx="737">
                  <c:v>36.500807000000002</c:v>
                </c:pt>
                <c:pt idx="738">
                  <c:v>36.494228999999997</c:v>
                </c:pt>
                <c:pt idx="739">
                  <c:v>36.490730999999997</c:v>
                </c:pt>
                <c:pt idx="740">
                  <c:v>36.514463999999997</c:v>
                </c:pt>
                <c:pt idx="741">
                  <c:v>36.459000000000003</c:v>
                </c:pt>
                <c:pt idx="742">
                  <c:v>36.444591000000003</c:v>
                </c:pt>
                <c:pt idx="743">
                  <c:v>36.450088000000001</c:v>
                </c:pt>
                <c:pt idx="744">
                  <c:v>36.471743000000004</c:v>
                </c:pt>
                <c:pt idx="745">
                  <c:v>36.461998999999999</c:v>
                </c:pt>
                <c:pt idx="746">
                  <c:v>36.454253000000001</c:v>
                </c:pt>
                <c:pt idx="747">
                  <c:v>36.419434000000003</c:v>
                </c:pt>
                <c:pt idx="748">
                  <c:v>36.407938000000001</c:v>
                </c:pt>
                <c:pt idx="749">
                  <c:v>36.428514</c:v>
                </c:pt>
                <c:pt idx="750">
                  <c:v>36.396774999999998</c:v>
                </c:pt>
                <c:pt idx="751">
                  <c:v>36.369280000000003</c:v>
                </c:pt>
                <c:pt idx="752">
                  <c:v>36.359281000000003</c:v>
                </c:pt>
                <c:pt idx="753">
                  <c:v>36.383443999999997</c:v>
                </c:pt>
                <c:pt idx="754">
                  <c:v>36.399940999999998</c:v>
                </c:pt>
                <c:pt idx="755">
                  <c:v>36.398023999999999</c:v>
                </c:pt>
                <c:pt idx="756">
                  <c:v>36.357697999999999</c:v>
                </c:pt>
                <c:pt idx="757">
                  <c:v>36.355947999999998</c:v>
                </c:pt>
                <c:pt idx="758">
                  <c:v>36.325031000000003</c:v>
                </c:pt>
                <c:pt idx="759">
                  <c:v>36.330947999999999</c:v>
                </c:pt>
                <c:pt idx="760">
                  <c:v>36.318280999999999</c:v>
                </c:pt>
                <c:pt idx="761">
                  <c:v>36.339199000000001</c:v>
                </c:pt>
                <c:pt idx="762">
                  <c:v>36.343781999999997</c:v>
                </c:pt>
                <c:pt idx="763">
                  <c:v>36.333447999999997</c:v>
                </c:pt>
                <c:pt idx="764">
                  <c:v>36.324198000000003</c:v>
                </c:pt>
                <c:pt idx="765">
                  <c:v>36.302779000000001</c:v>
                </c:pt>
                <c:pt idx="766">
                  <c:v>36.319031000000003</c:v>
                </c:pt>
                <c:pt idx="767">
                  <c:v>36.339365000000001</c:v>
                </c:pt>
                <c:pt idx="768">
                  <c:v>36.336365000000001</c:v>
                </c:pt>
                <c:pt idx="769">
                  <c:v>36.319780999999999</c:v>
                </c:pt>
                <c:pt idx="770">
                  <c:v>36.323948000000001</c:v>
                </c:pt>
                <c:pt idx="771">
                  <c:v>36.325947999999997</c:v>
                </c:pt>
                <c:pt idx="772">
                  <c:v>36.303862000000002</c:v>
                </c:pt>
                <c:pt idx="773">
                  <c:v>36.321114000000001</c:v>
                </c:pt>
                <c:pt idx="774">
                  <c:v>36.311529999999998</c:v>
                </c:pt>
                <c:pt idx="775">
                  <c:v>36.287025</c:v>
                </c:pt>
                <c:pt idx="776">
                  <c:v>36.302945000000001</c:v>
                </c:pt>
                <c:pt idx="777">
                  <c:v>36.294777000000003</c:v>
                </c:pt>
                <c:pt idx="778">
                  <c:v>36.285358000000002</c:v>
                </c:pt>
                <c:pt idx="779">
                  <c:v>36.249012999999998</c:v>
                </c:pt>
                <c:pt idx="780">
                  <c:v>36.240758999999997</c:v>
                </c:pt>
                <c:pt idx="781">
                  <c:v>36.237675000000003</c:v>
                </c:pt>
                <c:pt idx="782">
                  <c:v>36.214413</c:v>
                </c:pt>
                <c:pt idx="783">
                  <c:v>36.188896999999997</c:v>
                </c:pt>
                <c:pt idx="784">
                  <c:v>36.179139999999997</c:v>
                </c:pt>
                <c:pt idx="785">
                  <c:v>36.187396</c:v>
                </c:pt>
                <c:pt idx="786">
                  <c:v>36.167298000000002</c:v>
                </c:pt>
                <c:pt idx="787">
                  <c:v>36.148448999999999</c:v>
                </c:pt>
                <c:pt idx="788">
                  <c:v>36.160125000000001</c:v>
                </c:pt>
                <c:pt idx="789">
                  <c:v>36.173552000000001</c:v>
                </c:pt>
                <c:pt idx="790">
                  <c:v>36.154704000000002</c:v>
                </c:pt>
                <c:pt idx="791">
                  <c:v>36.122508000000003</c:v>
                </c:pt>
                <c:pt idx="792">
                  <c:v>36.153953000000001</c:v>
                </c:pt>
                <c:pt idx="793">
                  <c:v>36.117420000000003</c:v>
                </c:pt>
                <c:pt idx="794">
                  <c:v>36.117420000000003</c:v>
                </c:pt>
                <c:pt idx="795">
                  <c:v>36.106242000000002</c:v>
                </c:pt>
                <c:pt idx="796">
                  <c:v>36.078043000000001</c:v>
                </c:pt>
                <c:pt idx="797">
                  <c:v>36.079377999999998</c:v>
                </c:pt>
                <c:pt idx="798">
                  <c:v>36.033653000000001</c:v>
                </c:pt>
                <c:pt idx="799">
                  <c:v>36.037492</c:v>
                </c:pt>
                <c:pt idx="800">
                  <c:v>36.056767000000001</c:v>
                </c:pt>
                <c:pt idx="801">
                  <c:v>36.027645</c:v>
                </c:pt>
                <c:pt idx="802">
                  <c:v>36.024056000000002</c:v>
                </c:pt>
                <c:pt idx="803">
                  <c:v>36.025391999999997</c:v>
                </c:pt>
                <c:pt idx="804">
                  <c:v>36.012706000000001</c:v>
                </c:pt>
                <c:pt idx="805">
                  <c:v>36.001857000000001</c:v>
                </c:pt>
                <c:pt idx="806">
                  <c:v>36.004610999999997</c:v>
                </c:pt>
                <c:pt idx="807">
                  <c:v>35.978653999999999</c:v>
                </c:pt>
                <c:pt idx="808">
                  <c:v>35.969472000000003</c:v>
                </c:pt>
                <c:pt idx="809">
                  <c:v>35.972726999999999</c:v>
                </c:pt>
                <c:pt idx="810">
                  <c:v>35.957951999999999</c:v>
                </c:pt>
                <c:pt idx="811">
                  <c:v>35.957116999999997</c:v>
                </c:pt>
                <c:pt idx="812">
                  <c:v>35.910783000000002</c:v>
                </c:pt>
                <c:pt idx="813">
                  <c:v>35.906022999999998</c:v>
                </c:pt>
                <c:pt idx="814">
                  <c:v>35.927146999999998</c:v>
                </c:pt>
                <c:pt idx="815">
                  <c:v>35.930486000000002</c:v>
                </c:pt>
                <c:pt idx="816">
                  <c:v>35.950271999999998</c:v>
                </c:pt>
                <c:pt idx="817">
                  <c:v>35.943427</c:v>
                </c:pt>
                <c:pt idx="818">
                  <c:v>35.927815000000002</c:v>
                </c:pt>
                <c:pt idx="819">
                  <c:v>35.957284000000001</c:v>
                </c:pt>
                <c:pt idx="820">
                  <c:v>35.964046000000003</c:v>
                </c:pt>
                <c:pt idx="821">
                  <c:v>35.935077999999997</c:v>
                </c:pt>
                <c:pt idx="822">
                  <c:v>35.940004000000002</c:v>
                </c:pt>
                <c:pt idx="823">
                  <c:v>35.929901999999998</c:v>
                </c:pt>
                <c:pt idx="824">
                  <c:v>35.918714000000001</c:v>
                </c:pt>
                <c:pt idx="825">
                  <c:v>35.908110999999998</c:v>
                </c:pt>
                <c:pt idx="826">
                  <c:v>35.908946</c:v>
                </c:pt>
                <c:pt idx="827">
                  <c:v>35.892913999999998</c:v>
                </c:pt>
                <c:pt idx="828">
                  <c:v>35.897840000000002</c:v>
                </c:pt>
                <c:pt idx="829">
                  <c:v>35.897672999999998</c:v>
                </c:pt>
                <c:pt idx="830">
                  <c:v>35.879385999999997</c:v>
                </c:pt>
                <c:pt idx="831">
                  <c:v>35.883477999999997</c:v>
                </c:pt>
                <c:pt idx="832">
                  <c:v>35.884146000000001</c:v>
                </c:pt>
                <c:pt idx="833">
                  <c:v>35.847400999999998</c:v>
                </c:pt>
                <c:pt idx="834">
                  <c:v>35.885399</c:v>
                </c:pt>
                <c:pt idx="835">
                  <c:v>35.899343000000002</c:v>
                </c:pt>
                <c:pt idx="836">
                  <c:v>35.843308</c:v>
                </c:pt>
                <c:pt idx="837">
                  <c:v>35.847067000000003</c:v>
                </c:pt>
                <c:pt idx="838">
                  <c:v>35.862850999999999</c:v>
                </c:pt>
                <c:pt idx="839">
                  <c:v>35.853079999999999</c:v>
                </c:pt>
                <c:pt idx="840">
                  <c:v>35.841554000000002</c:v>
                </c:pt>
                <c:pt idx="841">
                  <c:v>35.847817999999997</c:v>
                </c:pt>
                <c:pt idx="842">
                  <c:v>35.833286000000001</c:v>
                </c:pt>
                <c:pt idx="843">
                  <c:v>35.814574999999998</c:v>
                </c:pt>
                <c:pt idx="844">
                  <c:v>35.803047999999997</c:v>
                </c:pt>
                <c:pt idx="845">
                  <c:v>35.811067000000001</c:v>
                </c:pt>
                <c:pt idx="846">
                  <c:v>35.795361999999997</c:v>
                </c:pt>
                <c:pt idx="847">
                  <c:v>35.783917000000002</c:v>
                </c:pt>
                <c:pt idx="848">
                  <c:v>35.787258999999999</c:v>
                </c:pt>
                <c:pt idx="849">
                  <c:v>35.797618</c:v>
                </c:pt>
                <c:pt idx="850">
                  <c:v>35.776063999999998</c:v>
                </c:pt>
                <c:pt idx="851">
                  <c:v>35.763280999999999</c:v>
                </c:pt>
                <c:pt idx="852">
                  <c:v>35.747321999999997</c:v>
                </c:pt>
                <c:pt idx="853">
                  <c:v>35.758769000000001</c:v>
                </c:pt>
                <c:pt idx="854">
                  <c:v>35.750914999999999</c:v>
                </c:pt>
                <c:pt idx="855">
                  <c:v>35.742977000000003</c:v>
                </c:pt>
                <c:pt idx="856">
                  <c:v>35.751165999999998</c:v>
                </c:pt>
                <c:pt idx="857">
                  <c:v>35.793441000000001</c:v>
                </c:pt>
                <c:pt idx="858">
                  <c:v>35.786507</c:v>
                </c:pt>
                <c:pt idx="859">
                  <c:v>35.789765000000003</c:v>
                </c:pt>
                <c:pt idx="860">
                  <c:v>35.774977999999997</c:v>
                </c:pt>
                <c:pt idx="861">
                  <c:v>35.737462000000001</c:v>
                </c:pt>
                <c:pt idx="862">
                  <c:v>35.742476000000003</c:v>
                </c:pt>
                <c:pt idx="863">
                  <c:v>35.776231000000003</c:v>
                </c:pt>
                <c:pt idx="864">
                  <c:v>35.734203999999998</c:v>
                </c:pt>
                <c:pt idx="865">
                  <c:v>35.734287000000002</c:v>
                </c:pt>
                <c:pt idx="866">
                  <c:v>35.724927999999998</c:v>
                </c:pt>
                <c:pt idx="867">
                  <c:v>35.727685999999999</c:v>
                </c:pt>
                <c:pt idx="868">
                  <c:v>35.707295000000002</c:v>
                </c:pt>
                <c:pt idx="869">
                  <c:v>35.706459000000002</c:v>
                </c:pt>
                <c:pt idx="870">
                  <c:v>35.700943000000002</c:v>
                </c:pt>
                <c:pt idx="871">
                  <c:v>35.707963999999997</c:v>
                </c:pt>
                <c:pt idx="872">
                  <c:v>35.709384</c:v>
                </c:pt>
                <c:pt idx="873">
                  <c:v>35.640259999999998</c:v>
                </c:pt>
                <c:pt idx="874">
                  <c:v>35.662329</c:v>
                </c:pt>
                <c:pt idx="875">
                  <c:v>35.655557999999999</c:v>
                </c:pt>
                <c:pt idx="876">
                  <c:v>35.668931999999998</c:v>
                </c:pt>
                <c:pt idx="877">
                  <c:v>35.643520000000002</c:v>
                </c:pt>
                <c:pt idx="878">
                  <c:v>35.637334000000003</c:v>
                </c:pt>
                <c:pt idx="879">
                  <c:v>35.650626000000003</c:v>
                </c:pt>
                <c:pt idx="880">
                  <c:v>35.628891000000003</c:v>
                </c:pt>
                <c:pt idx="881">
                  <c:v>35.648201999999998</c:v>
                </c:pt>
                <c:pt idx="882">
                  <c:v>35.653886</c:v>
                </c:pt>
                <c:pt idx="883">
                  <c:v>35.639006000000002</c:v>
                </c:pt>
                <c:pt idx="884">
                  <c:v>35.632736000000001</c:v>
                </c:pt>
                <c:pt idx="885">
                  <c:v>35.662996999999997</c:v>
                </c:pt>
                <c:pt idx="886">
                  <c:v>35.662663000000002</c:v>
                </c:pt>
                <c:pt idx="887">
                  <c:v>35.637</c:v>
                </c:pt>
                <c:pt idx="888">
                  <c:v>35.666007</c:v>
                </c:pt>
                <c:pt idx="889">
                  <c:v>35.633656000000002</c:v>
                </c:pt>
                <c:pt idx="890">
                  <c:v>35.601635000000002</c:v>
                </c:pt>
                <c:pt idx="891">
                  <c:v>35.620530000000002</c:v>
                </c:pt>
                <c:pt idx="892">
                  <c:v>35.613925000000002</c:v>
                </c:pt>
                <c:pt idx="893">
                  <c:v>35.584912000000003</c:v>
                </c:pt>
                <c:pt idx="894">
                  <c:v>35.612169999999999</c:v>
                </c:pt>
                <c:pt idx="895">
                  <c:v>35.595697999999999</c:v>
                </c:pt>
                <c:pt idx="896">
                  <c:v>35.565930000000002</c:v>
                </c:pt>
                <c:pt idx="897">
                  <c:v>35.579393000000003</c:v>
                </c:pt>
                <c:pt idx="898">
                  <c:v>35.561915999999997</c:v>
                </c:pt>
                <c:pt idx="899">
                  <c:v>35.603307000000001</c:v>
                </c:pt>
                <c:pt idx="900">
                  <c:v>35.597872000000002</c:v>
                </c:pt>
                <c:pt idx="901">
                  <c:v>35.595866000000001</c:v>
                </c:pt>
                <c:pt idx="902">
                  <c:v>35.616098999999998</c:v>
                </c:pt>
                <c:pt idx="903">
                  <c:v>35.578890999999999</c:v>
                </c:pt>
                <c:pt idx="904">
                  <c:v>35.579560000000001</c:v>
                </c:pt>
                <c:pt idx="905">
                  <c:v>35.567183999999997</c:v>
                </c:pt>
                <c:pt idx="906">
                  <c:v>35.567100000000003</c:v>
                </c:pt>
                <c:pt idx="907">
                  <c:v>35.566766000000001</c:v>
                </c:pt>
                <c:pt idx="908">
                  <c:v>35.528713000000003</c:v>
                </c:pt>
                <c:pt idx="909">
                  <c:v>35.544854999999998</c:v>
                </c:pt>
                <c:pt idx="910">
                  <c:v>35.543683999999999</c:v>
                </c:pt>
                <c:pt idx="911">
                  <c:v>35.541510000000002</c:v>
                </c:pt>
                <c:pt idx="912">
                  <c:v>35.510981000000001</c:v>
                </c:pt>
                <c:pt idx="913">
                  <c:v>35.530804000000003</c:v>
                </c:pt>
                <c:pt idx="914">
                  <c:v>35.513156000000002</c:v>
                </c:pt>
                <c:pt idx="915">
                  <c:v>35.452756000000001</c:v>
                </c:pt>
                <c:pt idx="916">
                  <c:v>35.471580000000003</c:v>
                </c:pt>
                <c:pt idx="917">
                  <c:v>35.439200999999997</c:v>
                </c:pt>
                <c:pt idx="918">
                  <c:v>35.443300999999998</c:v>
                </c:pt>
                <c:pt idx="919">
                  <c:v>35.470073999999997</c:v>
                </c:pt>
                <c:pt idx="920">
                  <c:v>35.438279999999999</c:v>
                </c:pt>
                <c:pt idx="921">
                  <c:v>35.416943000000003</c:v>
                </c:pt>
                <c:pt idx="922">
                  <c:v>35.403218000000003</c:v>
                </c:pt>
                <c:pt idx="923">
                  <c:v>35.428573999999998</c:v>
                </c:pt>
                <c:pt idx="924">
                  <c:v>35.369321999999997</c:v>
                </c:pt>
                <c:pt idx="925">
                  <c:v>35.344043999999997</c:v>
                </c:pt>
                <c:pt idx="926">
                  <c:v>35.341616000000002</c:v>
                </c:pt>
                <c:pt idx="927">
                  <c:v>35.325291999999997</c:v>
                </c:pt>
                <c:pt idx="928">
                  <c:v>35.310138999999999</c:v>
                </c:pt>
                <c:pt idx="929">
                  <c:v>35.275976999999997</c:v>
                </c:pt>
                <c:pt idx="930">
                  <c:v>35.279159</c:v>
                </c:pt>
                <c:pt idx="931">
                  <c:v>35.286444000000003</c:v>
                </c:pt>
                <c:pt idx="932">
                  <c:v>35.267938000000001</c:v>
                </c:pt>
                <c:pt idx="933">
                  <c:v>35.257303</c:v>
                </c:pt>
                <c:pt idx="934">
                  <c:v>35.231592999999997</c:v>
                </c:pt>
                <c:pt idx="935">
                  <c:v>35.233687000000003</c:v>
                </c:pt>
                <c:pt idx="936">
                  <c:v>35.222380000000001</c:v>
                </c:pt>
                <c:pt idx="937">
                  <c:v>35.181252000000001</c:v>
                </c:pt>
                <c:pt idx="938">
                  <c:v>35.189126000000002</c:v>
                </c:pt>
                <c:pt idx="939">
                  <c:v>35.173042000000002</c:v>
                </c:pt>
                <c:pt idx="940">
                  <c:v>35.155197000000001</c:v>
                </c:pt>
                <c:pt idx="941">
                  <c:v>35.158214000000001</c:v>
                </c:pt>
                <c:pt idx="942">
                  <c:v>35.160978</c:v>
                </c:pt>
                <c:pt idx="943">
                  <c:v>35.171115</c:v>
                </c:pt>
                <c:pt idx="944">
                  <c:v>35.153522000000002</c:v>
                </c:pt>
                <c:pt idx="945">
                  <c:v>35.123190999999998</c:v>
                </c:pt>
                <c:pt idx="946">
                  <c:v>35.144641</c:v>
                </c:pt>
                <c:pt idx="947">
                  <c:v>35.147657000000002</c:v>
                </c:pt>
                <c:pt idx="948">
                  <c:v>35.150002999999998</c:v>
                </c:pt>
                <c:pt idx="949">
                  <c:v>35.155448999999997</c:v>
                </c:pt>
                <c:pt idx="950">
                  <c:v>35.123358000000003</c:v>
                </c:pt>
                <c:pt idx="951">
                  <c:v>35.130062000000002</c:v>
                </c:pt>
                <c:pt idx="952">
                  <c:v>35.109113000000001</c:v>
                </c:pt>
                <c:pt idx="953">
                  <c:v>35.117241</c:v>
                </c:pt>
                <c:pt idx="954">
                  <c:v>35.138776</c:v>
                </c:pt>
                <c:pt idx="955">
                  <c:v>35.109279999999998</c:v>
                </c:pt>
                <c:pt idx="956">
                  <c:v>35.096877999999997</c:v>
                </c:pt>
                <c:pt idx="957">
                  <c:v>35.093274000000001</c:v>
                </c:pt>
                <c:pt idx="958">
                  <c:v>35.144641</c:v>
                </c:pt>
                <c:pt idx="959">
                  <c:v>35.114140999999996</c:v>
                </c:pt>
                <c:pt idx="960">
                  <c:v>35.124111999999997</c:v>
                </c:pt>
                <c:pt idx="961">
                  <c:v>35.136429999999997</c:v>
                </c:pt>
                <c:pt idx="962">
                  <c:v>35.131988999999997</c:v>
                </c:pt>
                <c:pt idx="963">
                  <c:v>35.143718999999997</c:v>
                </c:pt>
                <c:pt idx="964">
                  <c:v>35.119168999999999</c:v>
                </c:pt>
                <c:pt idx="965">
                  <c:v>35.123358000000003</c:v>
                </c:pt>
                <c:pt idx="966">
                  <c:v>35.126710000000003</c:v>
                </c:pt>
                <c:pt idx="967">
                  <c:v>35.147657000000002</c:v>
                </c:pt>
                <c:pt idx="968">
                  <c:v>35.105592999999999</c:v>
                </c:pt>
                <c:pt idx="969">
                  <c:v>35.091011999999999</c:v>
                </c:pt>
                <c:pt idx="970">
                  <c:v>35.089418999999999</c:v>
                </c:pt>
                <c:pt idx="971">
                  <c:v>35.101151999999999</c:v>
                </c:pt>
                <c:pt idx="972">
                  <c:v>35.110956000000002</c:v>
                </c:pt>
                <c:pt idx="973">
                  <c:v>35.120508999999998</c:v>
                </c:pt>
                <c:pt idx="974">
                  <c:v>35.057989999999997</c:v>
                </c:pt>
                <c:pt idx="975">
                  <c:v>35.074334</c:v>
                </c:pt>
                <c:pt idx="976">
                  <c:v>35.090341000000002</c:v>
                </c:pt>
                <c:pt idx="977">
                  <c:v>35.065952000000003</c:v>
                </c:pt>
                <c:pt idx="978">
                  <c:v>35.081457</c:v>
                </c:pt>
                <c:pt idx="979">
                  <c:v>35.078859000000001</c:v>
                </c:pt>
                <c:pt idx="980">
                  <c:v>35.084139</c:v>
                </c:pt>
                <c:pt idx="981">
                  <c:v>35.093944999999998</c:v>
                </c:pt>
                <c:pt idx="982">
                  <c:v>35.084474999999998</c:v>
                </c:pt>
                <c:pt idx="983">
                  <c:v>35.048769</c:v>
                </c:pt>
                <c:pt idx="984">
                  <c:v>35.080955000000003</c:v>
                </c:pt>
                <c:pt idx="985">
                  <c:v>35.090843999999997</c:v>
                </c:pt>
                <c:pt idx="986">
                  <c:v>35.091597999999998</c:v>
                </c:pt>
                <c:pt idx="987">
                  <c:v>35.063856999999999</c:v>
                </c:pt>
                <c:pt idx="988">
                  <c:v>35.052959999999999</c:v>
                </c:pt>
                <c:pt idx="989">
                  <c:v>35.076596000000002</c:v>
                </c:pt>
                <c:pt idx="990">
                  <c:v>35.081122000000001</c:v>
                </c:pt>
                <c:pt idx="991">
                  <c:v>35.052793000000001</c:v>
                </c:pt>
                <c:pt idx="992">
                  <c:v>35.058241000000002</c:v>
                </c:pt>
                <c:pt idx="993">
                  <c:v>35.071399999999997</c:v>
                </c:pt>
                <c:pt idx="994">
                  <c:v>35.060420000000001</c:v>
                </c:pt>
                <c:pt idx="995">
                  <c:v>35.073746999999997</c:v>
                </c:pt>
                <c:pt idx="996">
                  <c:v>35.089587000000002</c:v>
                </c:pt>
                <c:pt idx="997">
                  <c:v>35.091597999999998</c:v>
                </c:pt>
                <c:pt idx="998">
                  <c:v>35.067461000000002</c:v>
                </c:pt>
                <c:pt idx="999">
                  <c:v>35.069136999999998</c:v>
                </c:pt>
                <c:pt idx="1000">
                  <c:v>35.066370999999997</c:v>
                </c:pt>
                <c:pt idx="1001">
                  <c:v>35.059413999999997</c:v>
                </c:pt>
                <c:pt idx="1002">
                  <c:v>35.063102000000001</c:v>
                </c:pt>
                <c:pt idx="1003">
                  <c:v>35.072909000000003</c:v>
                </c:pt>
                <c:pt idx="1004">
                  <c:v>35.080618999999999</c:v>
                </c:pt>
                <c:pt idx="1005">
                  <c:v>35.065282000000003</c:v>
                </c:pt>
                <c:pt idx="1006">
                  <c:v>35.081457</c:v>
                </c:pt>
                <c:pt idx="1007">
                  <c:v>35.077351</c:v>
                </c:pt>
                <c:pt idx="1008">
                  <c:v>35.076093999999998</c:v>
                </c:pt>
                <c:pt idx="1009">
                  <c:v>35.091095000000003</c:v>
                </c:pt>
                <c:pt idx="1010">
                  <c:v>35.070562000000002</c:v>
                </c:pt>
                <c:pt idx="1011">
                  <c:v>35.064610999999999</c:v>
                </c:pt>
                <c:pt idx="1012">
                  <c:v>35.049188000000001</c:v>
                </c:pt>
                <c:pt idx="1013">
                  <c:v>35.038961999999998</c:v>
                </c:pt>
                <c:pt idx="1014">
                  <c:v>35.033681000000001</c:v>
                </c:pt>
                <c:pt idx="1015">
                  <c:v>35.03125</c:v>
                </c:pt>
                <c:pt idx="1016">
                  <c:v>35.035525</c:v>
                </c:pt>
                <c:pt idx="1017">
                  <c:v>35.048099000000001</c:v>
                </c:pt>
                <c:pt idx="1018">
                  <c:v>35.060085000000001</c:v>
                </c:pt>
                <c:pt idx="1019">
                  <c:v>35.046339000000003</c:v>
                </c:pt>
                <c:pt idx="1020">
                  <c:v>35.071652</c:v>
                </c:pt>
                <c:pt idx="1021">
                  <c:v>35.059413999999997</c:v>
                </c:pt>
                <c:pt idx="1022">
                  <c:v>35.030244000000003</c:v>
                </c:pt>
                <c:pt idx="1023">
                  <c:v>35.029825000000002</c:v>
                </c:pt>
                <c:pt idx="1024">
                  <c:v>35.049523999999998</c:v>
                </c:pt>
                <c:pt idx="1025">
                  <c:v>35.052289999999999</c:v>
                </c:pt>
                <c:pt idx="1026">
                  <c:v>35.036279999999998</c:v>
                </c:pt>
                <c:pt idx="1027">
                  <c:v>35.039549000000001</c:v>
                </c:pt>
                <c:pt idx="1028">
                  <c:v>35.068131000000001</c:v>
                </c:pt>
                <c:pt idx="1029">
                  <c:v>35.089503000000001</c:v>
                </c:pt>
                <c:pt idx="1030">
                  <c:v>35.113303000000002</c:v>
                </c:pt>
                <c:pt idx="1031">
                  <c:v>35.101906</c:v>
                </c:pt>
                <c:pt idx="1032">
                  <c:v>35.096626000000001</c:v>
                </c:pt>
                <c:pt idx="1033">
                  <c:v>35.064610999999999</c:v>
                </c:pt>
                <c:pt idx="1034">
                  <c:v>35.055643000000003</c:v>
                </c:pt>
                <c:pt idx="1035">
                  <c:v>35.067964000000003</c:v>
                </c:pt>
                <c:pt idx="1036">
                  <c:v>35.081373999999997</c:v>
                </c:pt>
                <c:pt idx="1037">
                  <c:v>35.078440000000001</c:v>
                </c:pt>
                <c:pt idx="1038">
                  <c:v>35.087324000000002</c:v>
                </c:pt>
                <c:pt idx="1039">
                  <c:v>35.076512999999998</c:v>
                </c:pt>
                <c:pt idx="1040">
                  <c:v>35.070729999999998</c:v>
                </c:pt>
                <c:pt idx="1041">
                  <c:v>35.041980000000002</c:v>
                </c:pt>
                <c:pt idx="1042">
                  <c:v>35.053882000000002</c:v>
                </c:pt>
                <c:pt idx="1043">
                  <c:v>35.085396000000003</c:v>
                </c:pt>
                <c:pt idx="1044">
                  <c:v>35.087491999999997</c:v>
                </c:pt>
                <c:pt idx="1045">
                  <c:v>35.052456999999997</c:v>
                </c:pt>
                <c:pt idx="1046">
                  <c:v>35.086570000000002</c:v>
                </c:pt>
                <c:pt idx="1047">
                  <c:v>35.064526999999998</c:v>
                </c:pt>
                <c:pt idx="1048">
                  <c:v>35.063521999999999</c:v>
                </c:pt>
                <c:pt idx="1049">
                  <c:v>35.096794000000003</c:v>
                </c:pt>
                <c:pt idx="1050">
                  <c:v>35.076680000000003</c:v>
                </c:pt>
                <c:pt idx="1051">
                  <c:v>35.074081999999997</c:v>
                </c:pt>
                <c:pt idx="1052">
                  <c:v>35.113050999999999</c:v>
                </c:pt>
                <c:pt idx="1053">
                  <c:v>35.110872999999998</c:v>
                </c:pt>
                <c:pt idx="1054">
                  <c:v>35.098722000000002</c:v>
                </c:pt>
                <c:pt idx="1055">
                  <c:v>35.121180000000003</c:v>
                </c:pt>
                <c:pt idx="1056">
                  <c:v>35.085816000000001</c:v>
                </c:pt>
                <c:pt idx="1057">
                  <c:v>35.068801999999998</c:v>
                </c:pt>
                <c:pt idx="1058">
                  <c:v>35.100565000000003</c:v>
                </c:pt>
                <c:pt idx="1059">
                  <c:v>35.106431000000001</c:v>
                </c:pt>
                <c:pt idx="1060">
                  <c:v>35.091431</c:v>
                </c:pt>
                <c:pt idx="1061">
                  <c:v>35.081122000000001</c:v>
                </c:pt>
                <c:pt idx="1062">
                  <c:v>35.090173999999998</c:v>
                </c:pt>
                <c:pt idx="1063">
                  <c:v>35.094698999999999</c:v>
                </c:pt>
                <c:pt idx="1064">
                  <c:v>35.080871000000002</c:v>
                </c:pt>
                <c:pt idx="1065">
                  <c:v>35.072574000000003</c:v>
                </c:pt>
                <c:pt idx="1066">
                  <c:v>35.076680000000003</c:v>
                </c:pt>
                <c:pt idx="1067">
                  <c:v>35.064526999999998</c:v>
                </c:pt>
                <c:pt idx="1068">
                  <c:v>35.085228999999998</c:v>
                </c:pt>
                <c:pt idx="1069">
                  <c:v>35.080368</c:v>
                </c:pt>
                <c:pt idx="1070">
                  <c:v>35.076512999999998</c:v>
                </c:pt>
                <c:pt idx="1071">
                  <c:v>35.101151999999999</c:v>
                </c:pt>
                <c:pt idx="1072">
                  <c:v>35.097715999999998</c:v>
                </c:pt>
                <c:pt idx="1073">
                  <c:v>35.089252000000002</c:v>
                </c:pt>
                <c:pt idx="1074">
                  <c:v>35.091597999999998</c:v>
                </c:pt>
                <c:pt idx="1075">
                  <c:v>35.067208999999998</c:v>
                </c:pt>
                <c:pt idx="1076">
                  <c:v>35.071987</c:v>
                </c:pt>
                <c:pt idx="1077">
                  <c:v>35.068801999999998</c:v>
                </c:pt>
                <c:pt idx="1078">
                  <c:v>35.086654000000003</c:v>
                </c:pt>
                <c:pt idx="1079">
                  <c:v>35.067880000000002</c:v>
                </c:pt>
                <c:pt idx="1080">
                  <c:v>35.097465</c:v>
                </c:pt>
                <c:pt idx="1081">
                  <c:v>35.071399999999997</c:v>
                </c:pt>
                <c:pt idx="1082">
                  <c:v>35.037787999999999</c:v>
                </c:pt>
                <c:pt idx="1083">
                  <c:v>35.037452999999999</c:v>
                </c:pt>
                <c:pt idx="1084">
                  <c:v>35.077435000000001</c:v>
                </c:pt>
                <c:pt idx="1085">
                  <c:v>35.056313000000003</c:v>
                </c:pt>
                <c:pt idx="1086">
                  <c:v>35.061090999999998</c:v>
                </c:pt>
                <c:pt idx="1087">
                  <c:v>35.077854000000002</c:v>
                </c:pt>
                <c:pt idx="1088">
                  <c:v>35.057906000000003</c:v>
                </c:pt>
                <c:pt idx="1089">
                  <c:v>35.046841000000001</c:v>
                </c:pt>
                <c:pt idx="1090">
                  <c:v>35.061174999999999</c:v>
                </c:pt>
                <c:pt idx="1091">
                  <c:v>35.081708999999996</c:v>
                </c:pt>
                <c:pt idx="1092">
                  <c:v>35.08372</c:v>
                </c:pt>
                <c:pt idx="1093">
                  <c:v>35.028903</c:v>
                </c:pt>
                <c:pt idx="1094">
                  <c:v>35.074249999999999</c:v>
                </c:pt>
                <c:pt idx="1095">
                  <c:v>35.084726000000003</c:v>
                </c:pt>
                <c:pt idx="1096">
                  <c:v>35.088664999999999</c:v>
                </c:pt>
                <c:pt idx="1097">
                  <c:v>35.071987</c:v>
                </c:pt>
                <c:pt idx="1098">
                  <c:v>35.081792999999998</c:v>
                </c:pt>
                <c:pt idx="1099">
                  <c:v>35.107353000000003</c:v>
                </c:pt>
                <c:pt idx="1100">
                  <c:v>35.093442000000003</c:v>
                </c:pt>
                <c:pt idx="1101">
                  <c:v>35.102074000000002</c:v>
                </c:pt>
                <c:pt idx="1102">
                  <c:v>35.136178000000001</c:v>
                </c:pt>
                <c:pt idx="1103">
                  <c:v>35.115732999999999</c:v>
                </c:pt>
                <c:pt idx="1104">
                  <c:v>35.116067999999999</c:v>
                </c:pt>
                <c:pt idx="1105">
                  <c:v>35.101151999999999</c:v>
                </c:pt>
                <c:pt idx="1106">
                  <c:v>35.109113000000001</c:v>
                </c:pt>
                <c:pt idx="1107">
                  <c:v>35.117660000000001</c:v>
                </c:pt>
                <c:pt idx="1108">
                  <c:v>35.126961000000001</c:v>
                </c:pt>
                <c:pt idx="1109">
                  <c:v>35.138776</c:v>
                </c:pt>
                <c:pt idx="1110">
                  <c:v>35.105845000000002</c:v>
                </c:pt>
                <c:pt idx="1111">
                  <c:v>35.103330999999997</c:v>
                </c:pt>
                <c:pt idx="1112">
                  <c:v>35.097045999999999</c:v>
                </c:pt>
                <c:pt idx="1113">
                  <c:v>35.124364</c:v>
                </c:pt>
                <c:pt idx="1114">
                  <c:v>35.128720999999999</c:v>
                </c:pt>
                <c:pt idx="1115">
                  <c:v>35.113973000000001</c:v>
                </c:pt>
                <c:pt idx="1116">
                  <c:v>35.129978000000001</c:v>
                </c:pt>
                <c:pt idx="1117">
                  <c:v>35.106850000000001</c:v>
                </c:pt>
                <c:pt idx="1118">
                  <c:v>35.142378999999998</c:v>
                </c:pt>
                <c:pt idx="1119">
                  <c:v>35.130816000000003</c:v>
                </c:pt>
                <c:pt idx="1120">
                  <c:v>35.149500000000003</c:v>
                </c:pt>
                <c:pt idx="1121">
                  <c:v>35.151845999999999</c:v>
                </c:pt>
                <c:pt idx="1122">
                  <c:v>35.174382999999999</c:v>
                </c:pt>
                <c:pt idx="1123">
                  <c:v>35.145060000000001</c:v>
                </c:pt>
                <c:pt idx="1124">
                  <c:v>35.147657000000002</c:v>
                </c:pt>
                <c:pt idx="1125">
                  <c:v>35.168517999999999</c:v>
                </c:pt>
                <c:pt idx="1126">
                  <c:v>35.125537000000001</c:v>
                </c:pt>
                <c:pt idx="1127">
                  <c:v>35.108609999999999</c:v>
                </c:pt>
                <c:pt idx="1128">
                  <c:v>35.110370000000003</c:v>
                </c:pt>
                <c:pt idx="1129">
                  <c:v>35.134</c:v>
                </c:pt>
                <c:pt idx="1130">
                  <c:v>35.105257999999999</c:v>
                </c:pt>
                <c:pt idx="1131">
                  <c:v>35.108860999999997</c:v>
                </c:pt>
                <c:pt idx="1132">
                  <c:v>35.102240999999999</c:v>
                </c:pt>
                <c:pt idx="1133">
                  <c:v>35.114643999999998</c:v>
                </c:pt>
                <c:pt idx="1134">
                  <c:v>35.119419999999998</c:v>
                </c:pt>
                <c:pt idx="1135">
                  <c:v>35.130983000000001</c:v>
                </c:pt>
                <c:pt idx="1136">
                  <c:v>35.123274000000002</c:v>
                </c:pt>
                <c:pt idx="1137">
                  <c:v>35.115062999999999</c:v>
                </c:pt>
                <c:pt idx="1138">
                  <c:v>35.138523999999997</c:v>
                </c:pt>
                <c:pt idx="1139">
                  <c:v>35.112715999999999</c:v>
                </c:pt>
                <c:pt idx="1140">
                  <c:v>35.145479000000002</c:v>
                </c:pt>
                <c:pt idx="1141">
                  <c:v>35.147489</c:v>
                </c:pt>
                <c:pt idx="1142">
                  <c:v>35.109197000000002</c:v>
                </c:pt>
                <c:pt idx="1143">
                  <c:v>35.113050999999999</c:v>
                </c:pt>
                <c:pt idx="1144">
                  <c:v>35.122604000000003</c:v>
                </c:pt>
                <c:pt idx="1145">
                  <c:v>35.121012</c:v>
                </c:pt>
                <c:pt idx="1146">
                  <c:v>35.138607999999998</c:v>
                </c:pt>
                <c:pt idx="1147">
                  <c:v>35.147238000000002</c:v>
                </c:pt>
                <c:pt idx="1148">
                  <c:v>35.123106999999997</c:v>
                </c:pt>
                <c:pt idx="1149">
                  <c:v>35.109197000000002</c:v>
                </c:pt>
                <c:pt idx="1150">
                  <c:v>35.110956000000002</c:v>
                </c:pt>
                <c:pt idx="1151">
                  <c:v>35.110370000000003</c:v>
                </c:pt>
                <c:pt idx="1152">
                  <c:v>35.106934000000003</c:v>
                </c:pt>
                <c:pt idx="1153">
                  <c:v>35.103247000000003</c:v>
                </c:pt>
                <c:pt idx="1154">
                  <c:v>35.099978999999998</c:v>
                </c:pt>
                <c:pt idx="1155">
                  <c:v>35.087994999999999</c:v>
                </c:pt>
                <c:pt idx="1156">
                  <c:v>35.096961999999998</c:v>
                </c:pt>
                <c:pt idx="1157">
                  <c:v>35.117660000000001</c:v>
                </c:pt>
                <c:pt idx="1158">
                  <c:v>35.090173999999998</c:v>
                </c:pt>
                <c:pt idx="1159">
                  <c:v>35.124614999999999</c:v>
                </c:pt>
                <c:pt idx="1160">
                  <c:v>35.128301999999998</c:v>
                </c:pt>
                <c:pt idx="1161">
                  <c:v>35.131905000000003</c:v>
                </c:pt>
                <c:pt idx="1162">
                  <c:v>35.135257000000003</c:v>
                </c:pt>
                <c:pt idx="1163">
                  <c:v>35.134920999999999</c:v>
                </c:pt>
                <c:pt idx="1164">
                  <c:v>35.105761000000001</c:v>
                </c:pt>
                <c:pt idx="1165">
                  <c:v>35.115983999999997</c:v>
                </c:pt>
                <c:pt idx="1166">
                  <c:v>35.130481000000003</c:v>
                </c:pt>
                <c:pt idx="1167">
                  <c:v>35.117156999999999</c:v>
                </c:pt>
                <c:pt idx="1168">
                  <c:v>35.113135</c:v>
                </c:pt>
                <c:pt idx="1169">
                  <c:v>35.106515000000002</c:v>
                </c:pt>
                <c:pt idx="1170">
                  <c:v>35.108441999999997</c:v>
                </c:pt>
                <c:pt idx="1171">
                  <c:v>35.111877999999997</c:v>
                </c:pt>
                <c:pt idx="1172">
                  <c:v>35.064526999999998</c:v>
                </c:pt>
                <c:pt idx="1173">
                  <c:v>35.077854000000002</c:v>
                </c:pt>
                <c:pt idx="1174">
                  <c:v>35.067627999999999</c:v>
                </c:pt>
                <c:pt idx="1175">
                  <c:v>35.024459999999998</c:v>
                </c:pt>
                <c:pt idx="1176">
                  <c:v>35.008614999999999</c:v>
                </c:pt>
                <c:pt idx="1177">
                  <c:v>35.006602999999998</c:v>
                </c:pt>
                <c:pt idx="1178">
                  <c:v>35.016412000000003</c:v>
                </c:pt>
                <c:pt idx="1179">
                  <c:v>35.001488999999999</c:v>
                </c:pt>
                <c:pt idx="1180">
                  <c:v>34.990841000000003</c:v>
                </c:pt>
                <c:pt idx="1181">
                  <c:v>34.991511000000003</c:v>
                </c:pt>
                <c:pt idx="1182">
                  <c:v>34.985138999999997</c:v>
                </c:pt>
                <c:pt idx="1183">
                  <c:v>34.981869000000003</c:v>
                </c:pt>
                <c:pt idx="1184">
                  <c:v>34.950927</c:v>
                </c:pt>
                <c:pt idx="1185">
                  <c:v>34.933568000000001</c:v>
                </c:pt>
                <c:pt idx="1186">
                  <c:v>34.940193000000001</c:v>
                </c:pt>
                <c:pt idx="1187">
                  <c:v>34.937005999999997</c:v>
                </c:pt>
                <c:pt idx="1188">
                  <c:v>34.950842999999999</c:v>
                </c:pt>
                <c:pt idx="1189">
                  <c:v>34.980528</c:v>
                </c:pt>
                <c:pt idx="1190">
                  <c:v>34.961074000000004</c:v>
                </c:pt>
                <c:pt idx="1191">
                  <c:v>34.958894000000001</c:v>
                </c:pt>
                <c:pt idx="1192">
                  <c:v>34.969878999999999</c:v>
                </c:pt>
                <c:pt idx="1193">
                  <c:v>34.975161</c:v>
                </c:pt>
                <c:pt idx="1194">
                  <c:v>34.954532999999998</c:v>
                </c:pt>
                <c:pt idx="1195">
                  <c:v>34.947572999999998</c:v>
                </c:pt>
                <c:pt idx="1196">
                  <c:v>34.927529</c:v>
                </c:pt>
                <c:pt idx="1197">
                  <c:v>34.956294</c:v>
                </c:pt>
                <c:pt idx="1198">
                  <c:v>34.937677000000001</c:v>
                </c:pt>
                <c:pt idx="1199">
                  <c:v>34.939270999999998</c:v>
                </c:pt>
                <c:pt idx="1200">
                  <c:v>34.935077</c:v>
                </c:pt>
                <c:pt idx="1201">
                  <c:v>34.932729000000002</c:v>
                </c:pt>
                <c:pt idx="1202">
                  <c:v>34.947657</c:v>
                </c:pt>
                <c:pt idx="1203">
                  <c:v>34.959816000000004</c:v>
                </c:pt>
                <c:pt idx="1204">
                  <c:v>34.936838999999999</c:v>
                </c:pt>
                <c:pt idx="1205">
                  <c:v>34.952939999999998</c:v>
                </c:pt>
                <c:pt idx="1206">
                  <c:v>34.933819</c:v>
                </c:pt>
                <c:pt idx="1207">
                  <c:v>34.943798999999999</c:v>
                </c:pt>
                <c:pt idx="1208">
                  <c:v>34.929374000000003</c:v>
                </c:pt>
                <c:pt idx="1209">
                  <c:v>34.937005999999997</c:v>
                </c:pt>
                <c:pt idx="1210">
                  <c:v>34.895069999999997</c:v>
                </c:pt>
                <c:pt idx="1211">
                  <c:v>34.877203000000002</c:v>
                </c:pt>
                <c:pt idx="1212">
                  <c:v>34.886513999999998</c:v>
                </c:pt>
                <c:pt idx="1213">
                  <c:v>34.909244999999999</c:v>
                </c:pt>
                <c:pt idx="1214">
                  <c:v>34.927109999999999</c:v>
                </c:pt>
                <c:pt idx="1215">
                  <c:v>34.926858000000003</c:v>
                </c:pt>
                <c:pt idx="1216">
                  <c:v>34.958475</c:v>
                </c:pt>
                <c:pt idx="1217">
                  <c:v>34.954366</c:v>
                </c:pt>
                <c:pt idx="1218">
                  <c:v>34.914026</c:v>
                </c:pt>
                <c:pt idx="1219">
                  <c:v>34.949921000000003</c:v>
                </c:pt>
                <c:pt idx="1220">
                  <c:v>34.929878000000002</c:v>
                </c:pt>
                <c:pt idx="1221">
                  <c:v>34.962164000000001</c:v>
                </c:pt>
                <c:pt idx="1222">
                  <c:v>34.971387999999997</c:v>
                </c:pt>
                <c:pt idx="1223">
                  <c:v>34.953108</c:v>
                </c:pt>
                <c:pt idx="1224">
                  <c:v>34.963338</c:v>
                </c:pt>
                <c:pt idx="1225">
                  <c:v>34.956629999999997</c:v>
                </c:pt>
                <c:pt idx="1226">
                  <c:v>34.972059000000002</c:v>
                </c:pt>
                <c:pt idx="1227">
                  <c:v>34.933652000000002</c:v>
                </c:pt>
                <c:pt idx="1228">
                  <c:v>34.948411999999998</c:v>
                </c:pt>
                <c:pt idx="1229">
                  <c:v>34.978012</c:v>
                </c:pt>
                <c:pt idx="1230">
                  <c:v>34.941619000000003</c:v>
                </c:pt>
                <c:pt idx="1231">
                  <c:v>34.958641999999998</c:v>
                </c:pt>
                <c:pt idx="1232">
                  <c:v>34.965015000000001</c:v>
                </c:pt>
                <c:pt idx="1233">
                  <c:v>34.954785000000001</c:v>
                </c:pt>
                <c:pt idx="1234">
                  <c:v>34.934489999999997</c:v>
                </c:pt>
                <c:pt idx="1235">
                  <c:v>34.960990000000002</c:v>
                </c:pt>
                <c:pt idx="1236">
                  <c:v>34.948746999999997</c:v>
                </c:pt>
                <c:pt idx="1237">
                  <c:v>34.965854</c:v>
                </c:pt>
                <c:pt idx="1238">
                  <c:v>34.955959</c:v>
                </c:pt>
                <c:pt idx="1239">
                  <c:v>34.956881000000003</c:v>
                </c:pt>
                <c:pt idx="1240">
                  <c:v>34.970632999999999</c:v>
                </c:pt>
                <c:pt idx="1241">
                  <c:v>34.946147000000003</c:v>
                </c:pt>
                <c:pt idx="1242">
                  <c:v>34.973148999999999</c:v>
                </c:pt>
                <c:pt idx="1243">
                  <c:v>34.992266000000001</c:v>
                </c:pt>
                <c:pt idx="1244">
                  <c:v>34.958894000000001</c:v>
                </c:pt>
                <c:pt idx="1245">
                  <c:v>34.988576999999999</c:v>
                </c:pt>
                <c:pt idx="1246">
                  <c:v>34.955623000000003</c:v>
                </c:pt>
                <c:pt idx="1247">
                  <c:v>34.983294999999998</c:v>
                </c:pt>
                <c:pt idx="1248">
                  <c:v>35.000062999999997</c:v>
                </c:pt>
                <c:pt idx="1249">
                  <c:v>34.975580999999998</c:v>
                </c:pt>
                <c:pt idx="1250">
                  <c:v>34.988408999999997</c:v>
                </c:pt>
                <c:pt idx="1251">
                  <c:v>34.979101999999997</c:v>
                </c:pt>
                <c:pt idx="1252">
                  <c:v>35.014986999999998</c:v>
                </c:pt>
                <c:pt idx="1253">
                  <c:v>35.001237000000003</c:v>
                </c:pt>
                <c:pt idx="1254">
                  <c:v>34.971640000000001</c:v>
                </c:pt>
                <c:pt idx="1255">
                  <c:v>35.022782999999997</c:v>
                </c:pt>
                <c:pt idx="1256">
                  <c:v>35.018675000000002</c:v>
                </c:pt>
                <c:pt idx="1257">
                  <c:v>35.000146999999998</c:v>
                </c:pt>
                <c:pt idx="1258">
                  <c:v>35.018340000000002</c:v>
                </c:pt>
                <c:pt idx="1259">
                  <c:v>34.994446000000003</c:v>
                </c:pt>
                <c:pt idx="1260">
                  <c:v>34.987822000000001</c:v>
                </c:pt>
                <c:pt idx="1261">
                  <c:v>35.010961999999999</c:v>
                </c:pt>
                <c:pt idx="1262">
                  <c:v>34.990169999999999</c:v>
                </c:pt>
                <c:pt idx="1263">
                  <c:v>35.010123999999998</c:v>
                </c:pt>
                <c:pt idx="1264">
                  <c:v>35.027057999999997</c:v>
                </c:pt>
                <c:pt idx="1265">
                  <c:v>34.985641999999999</c:v>
                </c:pt>
                <c:pt idx="1266">
                  <c:v>35.003585000000001</c:v>
                </c:pt>
                <c:pt idx="1267">
                  <c:v>34.989331999999997</c:v>
                </c:pt>
                <c:pt idx="1268">
                  <c:v>34.976587000000002</c:v>
                </c:pt>
                <c:pt idx="1269">
                  <c:v>34.991594999999997</c:v>
                </c:pt>
                <c:pt idx="1270">
                  <c:v>35.000399000000002</c:v>
                </c:pt>
                <c:pt idx="1271">
                  <c:v>35.003081999999999</c:v>
                </c:pt>
                <c:pt idx="1272">
                  <c:v>35.007021999999999</c:v>
                </c:pt>
                <c:pt idx="1273">
                  <c:v>35.004339000000002</c:v>
                </c:pt>
                <c:pt idx="1274">
                  <c:v>35.038542999999997</c:v>
                </c:pt>
                <c:pt idx="1275">
                  <c:v>35.002495000000003</c:v>
                </c:pt>
                <c:pt idx="1276">
                  <c:v>35.017668999999998</c:v>
                </c:pt>
                <c:pt idx="1277">
                  <c:v>35.006435000000003</c:v>
                </c:pt>
                <c:pt idx="1278">
                  <c:v>35.044159000000001</c:v>
                </c:pt>
                <c:pt idx="1279">
                  <c:v>35.030411999999998</c:v>
                </c:pt>
                <c:pt idx="1280">
                  <c:v>34.984636000000002</c:v>
                </c:pt>
                <c:pt idx="1281">
                  <c:v>35.009537000000002</c:v>
                </c:pt>
                <c:pt idx="1282">
                  <c:v>35.018424000000003</c:v>
                </c:pt>
                <c:pt idx="1283">
                  <c:v>35.012304</c:v>
                </c:pt>
                <c:pt idx="1284">
                  <c:v>35.010458999999997</c:v>
                </c:pt>
                <c:pt idx="1285">
                  <c:v>35.000399000000002</c:v>
                </c:pt>
                <c:pt idx="1286">
                  <c:v>34.997297000000003</c:v>
                </c:pt>
                <c:pt idx="1287">
                  <c:v>35.006435000000003</c:v>
                </c:pt>
                <c:pt idx="1288">
                  <c:v>35.008865999999998</c:v>
                </c:pt>
                <c:pt idx="1289">
                  <c:v>35.032088000000002</c:v>
                </c:pt>
                <c:pt idx="1290">
                  <c:v>35.062263999999999</c:v>
                </c:pt>
                <c:pt idx="1291">
                  <c:v>35.072574000000003</c:v>
                </c:pt>
                <c:pt idx="1292">
                  <c:v>35.100146000000002</c:v>
                </c:pt>
                <c:pt idx="1293">
                  <c:v>35.102575999999999</c:v>
                </c:pt>
                <c:pt idx="1294">
                  <c:v>35.110705000000003</c:v>
                </c:pt>
                <c:pt idx="1295">
                  <c:v>35.099894999999997</c:v>
                </c:pt>
                <c:pt idx="1296">
                  <c:v>35.075088000000001</c:v>
                </c:pt>
                <c:pt idx="1297">
                  <c:v>35.124530999999998</c:v>
                </c:pt>
                <c:pt idx="1298">
                  <c:v>35.11347</c:v>
                </c:pt>
                <c:pt idx="1299">
                  <c:v>35.138860000000001</c:v>
                </c:pt>
                <c:pt idx="1300">
                  <c:v>35.123023000000003</c:v>
                </c:pt>
                <c:pt idx="1301">
                  <c:v>35.146652000000003</c:v>
                </c:pt>
                <c:pt idx="1302">
                  <c:v>35.152349000000001</c:v>
                </c:pt>
                <c:pt idx="1303">
                  <c:v>35.169859000000002</c:v>
                </c:pt>
                <c:pt idx="1304">
                  <c:v>35.161146000000002</c:v>
                </c:pt>
                <c:pt idx="1305">
                  <c:v>35.143216000000002</c:v>
                </c:pt>
                <c:pt idx="1306">
                  <c:v>35.162654000000003</c:v>
                </c:pt>
                <c:pt idx="1307">
                  <c:v>35.136011000000003</c:v>
                </c:pt>
                <c:pt idx="1308">
                  <c:v>35.182592</c:v>
                </c:pt>
                <c:pt idx="1309">
                  <c:v>35.185608000000002</c:v>
                </c:pt>
                <c:pt idx="1310">
                  <c:v>35.198675999999999</c:v>
                </c:pt>
                <c:pt idx="1311">
                  <c:v>35.177146999999998</c:v>
                </c:pt>
                <c:pt idx="1312">
                  <c:v>35.175555000000003</c:v>
                </c:pt>
                <c:pt idx="1313">
                  <c:v>35.170194000000002</c:v>
                </c:pt>
                <c:pt idx="1314">
                  <c:v>35.168770000000002</c:v>
                </c:pt>
                <c:pt idx="1315">
                  <c:v>35.184938000000002</c:v>
                </c:pt>
                <c:pt idx="1316">
                  <c:v>35.18477</c:v>
                </c:pt>
                <c:pt idx="1317">
                  <c:v>35.171953000000002</c:v>
                </c:pt>
                <c:pt idx="1318">
                  <c:v>35.159387000000002</c:v>
                </c:pt>
                <c:pt idx="1319">
                  <c:v>35.151260000000001</c:v>
                </c:pt>
                <c:pt idx="1320">
                  <c:v>35.179409</c:v>
                </c:pt>
                <c:pt idx="1321">
                  <c:v>35.182172999999999</c:v>
                </c:pt>
                <c:pt idx="1322">
                  <c:v>35.186529999999998</c:v>
                </c:pt>
                <c:pt idx="1323">
                  <c:v>35.173879999999997</c:v>
                </c:pt>
                <c:pt idx="1324">
                  <c:v>35.154359999999997</c:v>
                </c:pt>
                <c:pt idx="1325">
                  <c:v>35.187116000000003</c:v>
                </c:pt>
                <c:pt idx="1326">
                  <c:v>35.195576000000003</c:v>
                </c:pt>
                <c:pt idx="1327">
                  <c:v>35.197251999999999</c:v>
                </c:pt>
                <c:pt idx="1328">
                  <c:v>35.192309999999999</c:v>
                </c:pt>
                <c:pt idx="1329">
                  <c:v>35.153773000000001</c:v>
                </c:pt>
                <c:pt idx="1330">
                  <c:v>35.153103000000002</c:v>
                </c:pt>
                <c:pt idx="1331">
                  <c:v>35.153019</c:v>
                </c:pt>
                <c:pt idx="1332">
                  <c:v>35.146233000000002</c:v>
                </c:pt>
                <c:pt idx="1333">
                  <c:v>35.148997999999999</c:v>
                </c:pt>
                <c:pt idx="1334">
                  <c:v>35.135339999999999</c:v>
                </c:pt>
                <c:pt idx="1335">
                  <c:v>35.163072999999997</c:v>
                </c:pt>
                <c:pt idx="1336">
                  <c:v>35.140368000000002</c:v>
                </c:pt>
                <c:pt idx="1337">
                  <c:v>35.121012</c:v>
                </c:pt>
                <c:pt idx="1338">
                  <c:v>35.122352999999997</c:v>
                </c:pt>
                <c:pt idx="1339">
                  <c:v>35.137183999999998</c:v>
                </c:pt>
                <c:pt idx="1340">
                  <c:v>35.123776999999997</c:v>
                </c:pt>
                <c:pt idx="1341">
                  <c:v>35.095117999999999</c:v>
                </c:pt>
                <c:pt idx="1342">
                  <c:v>35.087659000000002</c:v>
                </c:pt>
                <c:pt idx="1343">
                  <c:v>35.048518000000001</c:v>
                </c:pt>
                <c:pt idx="1344">
                  <c:v>35.055224000000003</c:v>
                </c:pt>
                <c:pt idx="1345">
                  <c:v>35.052624999999999</c:v>
                </c:pt>
                <c:pt idx="1346">
                  <c:v>35.047763000000003</c:v>
                </c:pt>
                <c:pt idx="1347">
                  <c:v>35.035777000000003</c:v>
                </c:pt>
                <c:pt idx="1348">
                  <c:v>35.049439999999997</c:v>
                </c:pt>
                <c:pt idx="1349">
                  <c:v>35.036949999999997</c:v>
                </c:pt>
                <c:pt idx="1350">
                  <c:v>35.065952000000003</c:v>
                </c:pt>
                <c:pt idx="1351">
                  <c:v>35.037705000000003</c:v>
                </c:pt>
                <c:pt idx="1352">
                  <c:v>35.041561000000002</c:v>
                </c:pt>
                <c:pt idx="1353">
                  <c:v>35.022364000000003</c:v>
                </c:pt>
                <c:pt idx="1354">
                  <c:v>35.013561000000003</c:v>
                </c:pt>
                <c:pt idx="1355">
                  <c:v>35.033428999999998</c:v>
                </c:pt>
                <c:pt idx="1356">
                  <c:v>35.028148000000002</c:v>
                </c:pt>
                <c:pt idx="1357">
                  <c:v>35.022112</c:v>
                </c:pt>
                <c:pt idx="1358">
                  <c:v>35.001488999999999</c:v>
                </c:pt>
                <c:pt idx="1359">
                  <c:v>35.025801000000001</c:v>
                </c:pt>
                <c:pt idx="1360">
                  <c:v>35.005597000000002</c:v>
                </c:pt>
                <c:pt idx="1361">
                  <c:v>34.990924999999997</c:v>
                </c:pt>
                <c:pt idx="1362">
                  <c:v>34.976754</c:v>
                </c:pt>
                <c:pt idx="1363">
                  <c:v>34.953946000000002</c:v>
                </c:pt>
                <c:pt idx="1364">
                  <c:v>34.983127000000003</c:v>
                </c:pt>
                <c:pt idx="1365">
                  <c:v>34.980024999999998</c:v>
                </c:pt>
                <c:pt idx="1366">
                  <c:v>34.931890000000003</c:v>
                </c:pt>
                <c:pt idx="1367">
                  <c:v>34.922246000000001</c:v>
                </c:pt>
                <c:pt idx="1368">
                  <c:v>34.940696000000003</c:v>
                </c:pt>
                <c:pt idx="1369">
                  <c:v>34.916207</c:v>
                </c:pt>
                <c:pt idx="1370">
                  <c:v>34.893056999999999</c:v>
                </c:pt>
                <c:pt idx="1371">
                  <c:v>34.871665999999998</c:v>
                </c:pt>
                <c:pt idx="1372">
                  <c:v>34.842050999999998</c:v>
                </c:pt>
                <c:pt idx="1373">
                  <c:v>34.877034999999999</c:v>
                </c:pt>
                <c:pt idx="1374">
                  <c:v>34.870911</c:v>
                </c:pt>
                <c:pt idx="1375">
                  <c:v>34.868059000000002</c:v>
                </c:pt>
                <c:pt idx="1376">
                  <c:v>34.820739000000003</c:v>
                </c:pt>
                <c:pt idx="1377">
                  <c:v>34.820487</c:v>
                </c:pt>
                <c:pt idx="1378">
                  <c:v>34.795817</c:v>
                </c:pt>
                <c:pt idx="1379">
                  <c:v>34.818641</c:v>
                </c:pt>
                <c:pt idx="1380">
                  <c:v>34.802613999999998</c:v>
                </c:pt>
                <c:pt idx="1381">
                  <c:v>34.798754000000002</c:v>
                </c:pt>
                <c:pt idx="1382">
                  <c:v>34.799760999999997</c:v>
                </c:pt>
                <c:pt idx="1383">
                  <c:v>34.813186999999999</c:v>
                </c:pt>
                <c:pt idx="1384">
                  <c:v>34.816794999999999</c:v>
                </c:pt>
                <c:pt idx="1385">
                  <c:v>34.817551000000002</c:v>
                </c:pt>
                <c:pt idx="1386">
                  <c:v>34.801355000000001</c:v>
                </c:pt>
                <c:pt idx="1387">
                  <c:v>34.817886000000001</c:v>
                </c:pt>
                <c:pt idx="1388">
                  <c:v>34.850357000000002</c:v>
                </c:pt>
                <c:pt idx="1389">
                  <c:v>34.834499999999998</c:v>
                </c:pt>
                <c:pt idx="1390">
                  <c:v>34.831983000000001</c:v>
                </c:pt>
                <c:pt idx="1391">
                  <c:v>34.824012000000003</c:v>
                </c:pt>
                <c:pt idx="1392">
                  <c:v>34.817635000000003</c:v>
                </c:pt>
                <c:pt idx="1393">
                  <c:v>34.793802999999997</c:v>
                </c:pt>
                <c:pt idx="1394">
                  <c:v>34.799340999999998</c:v>
                </c:pt>
                <c:pt idx="1395">
                  <c:v>34.837772000000001</c:v>
                </c:pt>
                <c:pt idx="1396">
                  <c:v>34.817131000000003</c:v>
                </c:pt>
                <c:pt idx="1397">
                  <c:v>34.853881000000001</c:v>
                </c:pt>
                <c:pt idx="1398">
                  <c:v>34.838526999999999</c:v>
                </c:pt>
                <c:pt idx="1399">
                  <c:v>34.814025999999998</c:v>
                </c:pt>
                <c:pt idx="1400">
                  <c:v>34.813606999999998</c:v>
                </c:pt>
                <c:pt idx="1401">
                  <c:v>34.818893000000003</c:v>
                </c:pt>
                <c:pt idx="1402">
                  <c:v>34.823675999999999</c:v>
                </c:pt>
                <c:pt idx="1403">
                  <c:v>34.805971</c:v>
                </c:pt>
                <c:pt idx="1404">
                  <c:v>34.823591999999998</c:v>
                </c:pt>
                <c:pt idx="1405">
                  <c:v>34.831144000000002</c:v>
                </c:pt>
                <c:pt idx="1406">
                  <c:v>34.838358999999997</c:v>
                </c:pt>
                <c:pt idx="1407">
                  <c:v>34.828961999999997</c:v>
                </c:pt>
                <c:pt idx="1408">
                  <c:v>34.827871000000002</c:v>
                </c:pt>
                <c:pt idx="1409">
                  <c:v>34.819732000000002</c:v>
                </c:pt>
                <c:pt idx="1410">
                  <c:v>34.829214</c:v>
                </c:pt>
                <c:pt idx="1411">
                  <c:v>34.824767000000001</c:v>
                </c:pt>
                <c:pt idx="1412">
                  <c:v>34.85774</c:v>
                </c:pt>
                <c:pt idx="1413">
                  <c:v>34.836933000000002</c:v>
                </c:pt>
                <c:pt idx="1414">
                  <c:v>34.856648999999997</c:v>
                </c:pt>
                <c:pt idx="1415">
                  <c:v>34.851280000000003</c:v>
                </c:pt>
                <c:pt idx="1416">
                  <c:v>34.845827</c:v>
                </c:pt>
                <c:pt idx="1417">
                  <c:v>34.864955000000002</c:v>
                </c:pt>
                <c:pt idx="1418">
                  <c:v>34.865374000000003</c:v>
                </c:pt>
                <c:pt idx="1419">
                  <c:v>34.877706000000003</c:v>
                </c:pt>
                <c:pt idx="1420">
                  <c:v>34.851196000000002</c:v>
                </c:pt>
                <c:pt idx="1421">
                  <c:v>34.858747000000001</c:v>
                </c:pt>
                <c:pt idx="1422">
                  <c:v>34.868059000000002</c:v>
                </c:pt>
                <c:pt idx="1423">
                  <c:v>34.854635999999999</c:v>
                </c:pt>
                <c:pt idx="1424">
                  <c:v>34.843980999999999</c:v>
                </c:pt>
                <c:pt idx="1425">
                  <c:v>34.849685999999998</c:v>
                </c:pt>
                <c:pt idx="1426">
                  <c:v>34.837268999999999</c:v>
                </c:pt>
                <c:pt idx="1427">
                  <c:v>34.847000999999999</c:v>
                </c:pt>
                <c:pt idx="1428">
                  <c:v>34.841631999999997</c:v>
                </c:pt>
                <c:pt idx="1429">
                  <c:v>34.847588000000002</c:v>
                </c:pt>
                <c:pt idx="1430">
                  <c:v>34.845238999999999</c:v>
                </c:pt>
                <c:pt idx="1431">
                  <c:v>34.850441000000004</c:v>
                </c:pt>
                <c:pt idx="1432">
                  <c:v>34.811256999999998</c:v>
                </c:pt>
                <c:pt idx="1433">
                  <c:v>34.841043999999997</c:v>
                </c:pt>
                <c:pt idx="1434">
                  <c:v>34.841966999999997</c:v>
                </c:pt>
                <c:pt idx="1435">
                  <c:v>34.842134999999999</c:v>
                </c:pt>
                <c:pt idx="1436">
                  <c:v>34.835673999999997</c:v>
                </c:pt>
                <c:pt idx="1437">
                  <c:v>34.856565000000003</c:v>
                </c:pt>
                <c:pt idx="1438">
                  <c:v>34.840876000000002</c:v>
                </c:pt>
                <c:pt idx="1439">
                  <c:v>34.837100999999997</c:v>
                </c:pt>
                <c:pt idx="1440">
                  <c:v>34.863276999999997</c:v>
                </c:pt>
                <c:pt idx="1441">
                  <c:v>34.870826999999998</c:v>
                </c:pt>
                <c:pt idx="1442">
                  <c:v>34.860759999999999</c:v>
                </c:pt>
                <c:pt idx="1443">
                  <c:v>34.845238999999999</c:v>
                </c:pt>
                <c:pt idx="1444">
                  <c:v>34.840121000000003</c:v>
                </c:pt>
                <c:pt idx="1445">
                  <c:v>34.846665999999999</c:v>
                </c:pt>
                <c:pt idx="1446">
                  <c:v>34.839198000000003</c:v>
                </c:pt>
                <c:pt idx="1447">
                  <c:v>34.856313999999998</c:v>
                </c:pt>
                <c:pt idx="1448">
                  <c:v>34.845658999999998</c:v>
                </c:pt>
                <c:pt idx="1449">
                  <c:v>34.857655999999999</c:v>
                </c:pt>
                <c:pt idx="1450">
                  <c:v>34.876699000000002</c:v>
                </c:pt>
                <c:pt idx="1451">
                  <c:v>34.859501999999999</c:v>
                </c:pt>
                <c:pt idx="1452">
                  <c:v>34.873007999999999</c:v>
                </c:pt>
                <c:pt idx="1453">
                  <c:v>34.896748000000002</c:v>
                </c:pt>
                <c:pt idx="1454">
                  <c:v>34.885423000000003</c:v>
                </c:pt>
                <c:pt idx="1455">
                  <c:v>34.901612999999998</c:v>
                </c:pt>
                <c:pt idx="1456">
                  <c:v>34.914529000000002</c:v>
                </c:pt>
                <c:pt idx="1457">
                  <c:v>34.896915</c:v>
                </c:pt>
                <c:pt idx="1458">
                  <c:v>34.920651999999997</c:v>
                </c:pt>
                <c:pt idx="1459">
                  <c:v>35.008614999999999</c:v>
                </c:pt>
                <c:pt idx="1460">
                  <c:v>35.100313999999997</c:v>
                </c:pt>
                <c:pt idx="1461">
                  <c:v>35.114978999999998</c:v>
                </c:pt>
                <c:pt idx="1462">
                  <c:v>35.190717999999997</c:v>
                </c:pt>
                <c:pt idx="1463">
                  <c:v>35.206632999999997</c:v>
                </c:pt>
                <c:pt idx="1464">
                  <c:v>35.265090999999998</c:v>
                </c:pt>
                <c:pt idx="1465">
                  <c:v>35.237203999999998</c:v>
                </c:pt>
                <c:pt idx="1466">
                  <c:v>35.326213000000003</c:v>
                </c:pt>
                <c:pt idx="1467">
                  <c:v>35.342117999999999</c:v>
                </c:pt>
                <c:pt idx="1468">
                  <c:v>35.386982000000003</c:v>
                </c:pt>
                <c:pt idx="1469">
                  <c:v>35.365890999999998</c:v>
                </c:pt>
                <c:pt idx="1470">
                  <c:v>35.433511000000003</c:v>
                </c:pt>
                <c:pt idx="1471">
                  <c:v>35.424222999999998</c:v>
                </c:pt>
                <c:pt idx="1472">
                  <c:v>35.471328999999997</c:v>
                </c:pt>
                <c:pt idx="1473">
                  <c:v>35.455266000000002</c:v>
                </c:pt>
                <c:pt idx="1474">
                  <c:v>35.46472</c:v>
                </c:pt>
                <c:pt idx="1475">
                  <c:v>35.447735000000002</c:v>
                </c:pt>
                <c:pt idx="1476">
                  <c:v>35.490236000000003</c:v>
                </c:pt>
                <c:pt idx="1477">
                  <c:v>35.529299000000002</c:v>
                </c:pt>
                <c:pt idx="1478">
                  <c:v>35.549287999999997</c:v>
                </c:pt>
                <c:pt idx="1479">
                  <c:v>35.595948999999997</c:v>
                </c:pt>
                <c:pt idx="1480">
                  <c:v>35.646864000000001</c:v>
                </c:pt>
                <c:pt idx="1481">
                  <c:v>35.699272000000001</c:v>
                </c:pt>
                <c:pt idx="1482">
                  <c:v>35.800876000000002</c:v>
                </c:pt>
                <c:pt idx="1483">
                  <c:v>35.854917</c:v>
                </c:pt>
                <c:pt idx="1484">
                  <c:v>35.912284999999997</c:v>
                </c:pt>
                <c:pt idx="1485">
                  <c:v>35.973145000000002</c:v>
                </c:pt>
                <c:pt idx="1486">
                  <c:v>36.064276999999997</c:v>
                </c:pt>
                <c:pt idx="1487">
                  <c:v>36.106825999999998</c:v>
                </c:pt>
                <c:pt idx="1488">
                  <c:v>36.173468999999997</c:v>
                </c:pt>
                <c:pt idx="1489">
                  <c:v>36.30903</c:v>
                </c:pt>
                <c:pt idx="1490">
                  <c:v>36.342699000000003</c:v>
                </c:pt>
                <c:pt idx="1491">
                  <c:v>36.452837000000002</c:v>
                </c:pt>
                <c:pt idx="1492">
                  <c:v>36.519793</c:v>
                </c:pt>
                <c:pt idx="1493">
                  <c:v>36.616692999999998</c:v>
                </c:pt>
                <c:pt idx="1494">
                  <c:v>36.699575000000003</c:v>
                </c:pt>
                <c:pt idx="1495">
                  <c:v>36.843463</c:v>
                </c:pt>
                <c:pt idx="1496">
                  <c:v>36.885198000000003</c:v>
                </c:pt>
                <c:pt idx="1497">
                  <c:v>37.066180000000003</c:v>
                </c:pt>
                <c:pt idx="1498">
                  <c:v>37.174550000000004</c:v>
                </c:pt>
                <c:pt idx="1499">
                  <c:v>37.274236999999999</c:v>
                </c:pt>
                <c:pt idx="1500">
                  <c:v>37.394615999999999</c:v>
                </c:pt>
                <c:pt idx="1501">
                  <c:v>37.511614000000002</c:v>
                </c:pt>
                <c:pt idx="1502">
                  <c:v>37.629877</c:v>
                </c:pt>
                <c:pt idx="1503">
                  <c:v>37.725304000000001</c:v>
                </c:pt>
                <c:pt idx="1504">
                  <c:v>37.839315999999997</c:v>
                </c:pt>
                <c:pt idx="1505">
                  <c:v>37.947313000000001</c:v>
                </c:pt>
                <c:pt idx="1506">
                  <c:v>38.051701999999999</c:v>
                </c:pt>
                <c:pt idx="1507">
                  <c:v>38.204889000000001</c:v>
                </c:pt>
                <c:pt idx="1508">
                  <c:v>38.297924000000002</c:v>
                </c:pt>
                <c:pt idx="1509">
                  <c:v>38.480414000000003</c:v>
                </c:pt>
                <c:pt idx="1510">
                  <c:v>38.580348999999998</c:v>
                </c:pt>
                <c:pt idx="1511">
                  <c:v>38.731116999999998</c:v>
                </c:pt>
                <c:pt idx="1512">
                  <c:v>38.814211</c:v>
                </c:pt>
                <c:pt idx="1513">
                  <c:v>38.986814000000003</c:v>
                </c:pt>
                <c:pt idx="1514">
                  <c:v>39.124718999999999</c:v>
                </c:pt>
                <c:pt idx="1515">
                  <c:v>39.277923000000001</c:v>
                </c:pt>
                <c:pt idx="1516">
                  <c:v>39.365997</c:v>
                </c:pt>
                <c:pt idx="1517">
                  <c:v>39.567920999999998</c:v>
                </c:pt>
                <c:pt idx="1518">
                  <c:v>39.662616999999997</c:v>
                </c:pt>
                <c:pt idx="1519">
                  <c:v>39.848773000000001</c:v>
                </c:pt>
                <c:pt idx="1520">
                  <c:v>39.965494</c:v>
                </c:pt>
                <c:pt idx="1521">
                  <c:v>40.103056000000002</c:v>
                </c:pt>
                <c:pt idx="1522">
                  <c:v>40.212029999999999</c:v>
                </c:pt>
                <c:pt idx="1523">
                  <c:v>40.374248999999999</c:v>
                </c:pt>
                <c:pt idx="1524">
                  <c:v>40.497658000000001</c:v>
                </c:pt>
                <c:pt idx="1525">
                  <c:v>40.669404</c:v>
                </c:pt>
                <c:pt idx="1526">
                  <c:v>40.761685</c:v>
                </c:pt>
                <c:pt idx="1527">
                  <c:v>40.967529999999996</c:v>
                </c:pt>
                <c:pt idx="1528">
                  <c:v>41.076422999999998</c:v>
                </c:pt>
                <c:pt idx="1529">
                  <c:v>41.235343999999998</c:v>
                </c:pt>
                <c:pt idx="1530">
                  <c:v>41.378264000000001</c:v>
                </c:pt>
                <c:pt idx="1531">
                  <c:v>41.543494000000003</c:v>
                </c:pt>
                <c:pt idx="1532">
                  <c:v>41.644547000000003</c:v>
                </c:pt>
                <c:pt idx="1533">
                  <c:v>41.859045999999999</c:v>
                </c:pt>
                <c:pt idx="1534">
                  <c:v>41.971342999999997</c:v>
                </c:pt>
                <c:pt idx="1535">
                  <c:v>42.115274999999997</c:v>
                </c:pt>
                <c:pt idx="1536">
                  <c:v>42.235733000000003</c:v>
                </c:pt>
                <c:pt idx="1537">
                  <c:v>42.418291000000004</c:v>
                </c:pt>
                <c:pt idx="1538">
                  <c:v>42.596896999999998</c:v>
                </c:pt>
                <c:pt idx="1539">
                  <c:v>42.736474999999999</c:v>
                </c:pt>
                <c:pt idx="1540">
                  <c:v>42.893948999999999</c:v>
                </c:pt>
                <c:pt idx="1541">
                  <c:v>43.095579000000001</c:v>
                </c:pt>
                <c:pt idx="1542">
                  <c:v>43.243595999999997</c:v>
                </c:pt>
                <c:pt idx="1543">
                  <c:v>43.428690000000003</c:v>
                </c:pt>
                <c:pt idx="1544">
                  <c:v>43.584654</c:v>
                </c:pt>
                <c:pt idx="1545">
                  <c:v>43.815142999999999</c:v>
                </c:pt>
                <c:pt idx="1546">
                  <c:v>43.912081999999998</c:v>
                </c:pt>
                <c:pt idx="1547">
                  <c:v>44.088679999999997</c:v>
                </c:pt>
                <c:pt idx="1548">
                  <c:v>44.229478999999998</c:v>
                </c:pt>
                <c:pt idx="1549">
                  <c:v>44.46884</c:v>
                </c:pt>
                <c:pt idx="1550">
                  <c:v>44.620350000000002</c:v>
                </c:pt>
                <c:pt idx="1551">
                  <c:v>44.790644999999998</c:v>
                </c:pt>
                <c:pt idx="1552">
                  <c:v>44.919390999999997</c:v>
                </c:pt>
                <c:pt idx="1553">
                  <c:v>45.107688000000003</c:v>
                </c:pt>
                <c:pt idx="1554">
                  <c:v>45.241878999999997</c:v>
                </c:pt>
                <c:pt idx="1555">
                  <c:v>45.412458999999998</c:v>
                </c:pt>
                <c:pt idx="1556">
                  <c:v>45.539434</c:v>
                </c:pt>
                <c:pt idx="1557">
                  <c:v>45.695878999999998</c:v>
                </c:pt>
                <c:pt idx="1558">
                  <c:v>45.843584999999997</c:v>
                </c:pt>
                <c:pt idx="1559">
                  <c:v>46.027811999999997</c:v>
                </c:pt>
                <c:pt idx="1560">
                  <c:v>46.155107000000001</c:v>
                </c:pt>
                <c:pt idx="1561">
                  <c:v>46.344448999999997</c:v>
                </c:pt>
                <c:pt idx="1562">
                  <c:v>46.469904999999997</c:v>
                </c:pt>
                <c:pt idx="1563">
                  <c:v>46.607897000000001</c:v>
                </c:pt>
                <c:pt idx="1564">
                  <c:v>46.754657999999999</c:v>
                </c:pt>
                <c:pt idx="1565">
                  <c:v>46.960501999999998</c:v>
                </c:pt>
                <c:pt idx="1566">
                  <c:v>47.055720000000001</c:v>
                </c:pt>
                <c:pt idx="1567">
                  <c:v>47.221705</c:v>
                </c:pt>
                <c:pt idx="1568">
                  <c:v>47.357450999999998</c:v>
                </c:pt>
                <c:pt idx="1569">
                  <c:v>47.594093999999998</c:v>
                </c:pt>
                <c:pt idx="1570">
                  <c:v>47.710822999999998</c:v>
                </c:pt>
                <c:pt idx="1571">
                  <c:v>47.954033000000003</c:v>
                </c:pt>
                <c:pt idx="1572">
                  <c:v>48.057673000000001</c:v>
                </c:pt>
                <c:pt idx="1573">
                  <c:v>48.275995000000002</c:v>
                </c:pt>
                <c:pt idx="1574">
                  <c:v>48.394863000000001</c:v>
                </c:pt>
                <c:pt idx="1575">
                  <c:v>48.540027000000002</c:v>
                </c:pt>
                <c:pt idx="1576">
                  <c:v>48.663358000000002</c:v>
                </c:pt>
                <c:pt idx="1577">
                  <c:v>48.852392999999999</c:v>
                </c:pt>
                <c:pt idx="1578">
                  <c:v>48.980235</c:v>
                </c:pt>
                <c:pt idx="1579">
                  <c:v>49.148432999999997</c:v>
                </c:pt>
                <c:pt idx="1580">
                  <c:v>49.310682999999997</c:v>
                </c:pt>
                <c:pt idx="1581">
                  <c:v>49.457298000000002</c:v>
                </c:pt>
                <c:pt idx="1582">
                  <c:v>49.595083000000002</c:v>
                </c:pt>
                <c:pt idx="1583">
                  <c:v>49.769967000000001</c:v>
                </c:pt>
                <c:pt idx="1584">
                  <c:v>49.864528</c:v>
                </c:pt>
                <c:pt idx="1585">
                  <c:v>50.067234999999997</c:v>
                </c:pt>
                <c:pt idx="1586">
                  <c:v>50.124257</c:v>
                </c:pt>
                <c:pt idx="1587">
                  <c:v>50.281179999999999</c:v>
                </c:pt>
                <c:pt idx="1588">
                  <c:v>50.388753999999999</c:v>
                </c:pt>
                <c:pt idx="1589">
                  <c:v>50.588306000000003</c:v>
                </c:pt>
                <c:pt idx="1590">
                  <c:v>50.655652000000003</c:v>
                </c:pt>
                <c:pt idx="1591">
                  <c:v>50.846845000000002</c:v>
                </c:pt>
                <c:pt idx="1592">
                  <c:v>50.921574</c:v>
                </c:pt>
                <c:pt idx="1593">
                  <c:v>51.050908</c:v>
                </c:pt>
                <c:pt idx="1594">
                  <c:v>51.163102000000002</c:v>
                </c:pt>
                <c:pt idx="1595">
                  <c:v>51.280417</c:v>
                </c:pt>
                <c:pt idx="1596">
                  <c:v>51.365982000000002</c:v>
                </c:pt>
                <c:pt idx="1597">
                  <c:v>51.509805999999998</c:v>
                </c:pt>
                <c:pt idx="1598">
                  <c:v>51.621336999999997</c:v>
                </c:pt>
                <c:pt idx="1599">
                  <c:v>51.728288999999997</c:v>
                </c:pt>
                <c:pt idx="1600">
                  <c:v>51.814179000000003</c:v>
                </c:pt>
                <c:pt idx="1601">
                  <c:v>51.982049000000004</c:v>
                </c:pt>
                <c:pt idx="1602">
                  <c:v>52.055053999999998</c:v>
                </c:pt>
                <c:pt idx="1603">
                  <c:v>52.212631000000002</c:v>
                </c:pt>
                <c:pt idx="1604">
                  <c:v>52.289396000000004</c:v>
                </c:pt>
                <c:pt idx="1605">
                  <c:v>52.437168999999997</c:v>
                </c:pt>
                <c:pt idx="1606">
                  <c:v>52.537874000000002</c:v>
                </c:pt>
                <c:pt idx="1607">
                  <c:v>52.667129000000003</c:v>
                </c:pt>
                <c:pt idx="1608">
                  <c:v>52.755056000000003</c:v>
                </c:pt>
                <c:pt idx="1609">
                  <c:v>52.940086000000001</c:v>
                </c:pt>
                <c:pt idx="1610">
                  <c:v>53.032435999999997</c:v>
                </c:pt>
                <c:pt idx="1611">
                  <c:v>53.167211000000002</c:v>
                </c:pt>
                <c:pt idx="1612">
                  <c:v>53.419317999999997</c:v>
                </c:pt>
                <c:pt idx="1613">
                  <c:v>53.598232000000003</c:v>
                </c:pt>
                <c:pt idx="1614">
                  <c:v>53.782229000000001</c:v>
                </c:pt>
                <c:pt idx="1615">
                  <c:v>53.842421999999999</c:v>
                </c:pt>
                <c:pt idx="1616">
                  <c:v>54.040362999999999</c:v>
                </c:pt>
                <c:pt idx="1617">
                  <c:v>54.190837000000002</c:v>
                </c:pt>
                <c:pt idx="1618">
                  <c:v>54.377848</c:v>
                </c:pt>
                <c:pt idx="1619">
                  <c:v>54.634504999999997</c:v>
                </c:pt>
                <c:pt idx="1620">
                  <c:v>54.765799000000001</c:v>
                </c:pt>
                <c:pt idx="1621">
                  <c:v>54.945011999999998</c:v>
                </c:pt>
                <c:pt idx="1622">
                  <c:v>55.057011000000003</c:v>
                </c:pt>
                <c:pt idx="1623">
                  <c:v>55.167113000000001</c:v>
                </c:pt>
                <c:pt idx="1624">
                  <c:v>55.311199999999999</c:v>
                </c:pt>
                <c:pt idx="1625">
                  <c:v>55.478118000000002</c:v>
                </c:pt>
                <c:pt idx="1626">
                  <c:v>55.567554000000001</c:v>
                </c:pt>
                <c:pt idx="1627">
                  <c:v>55.670755</c:v>
                </c:pt>
                <c:pt idx="1628">
                  <c:v>55.782316000000002</c:v>
                </c:pt>
                <c:pt idx="1629">
                  <c:v>55.906461999999998</c:v>
                </c:pt>
                <c:pt idx="1630">
                  <c:v>56.009926999999998</c:v>
                </c:pt>
                <c:pt idx="1631">
                  <c:v>56.125512000000001</c:v>
                </c:pt>
                <c:pt idx="1632">
                  <c:v>56.200978999999997</c:v>
                </c:pt>
                <c:pt idx="1633">
                  <c:v>56.390290999999998</c:v>
                </c:pt>
                <c:pt idx="1634">
                  <c:v>56.399438000000004</c:v>
                </c:pt>
                <c:pt idx="1635">
                  <c:v>56.535691</c:v>
                </c:pt>
                <c:pt idx="1636">
                  <c:v>56.601757999999997</c:v>
                </c:pt>
                <c:pt idx="1637">
                  <c:v>56.707816999999999</c:v>
                </c:pt>
                <c:pt idx="1638">
                  <c:v>56.794955999999999</c:v>
                </c:pt>
                <c:pt idx="1639">
                  <c:v>56.863267</c:v>
                </c:pt>
                <c:pt idx="1640">
                  <c:v>56.913300999999997</c:v>
                </c:pt>
                <c:pt idx="1641">
                  <c:v>57.033132000000002</c:v>
                </c:pt>
                <c:pt idx="1642">
                  <c:v>57.108441999999997</c:v>
                </c:pt>
                <c:pt idx="1643">
                  <c:v>57.189177000000001</c:v>
                </c:pt>
                <c:pt idx="1644">
                  <c:v>57.23563</c:v>
                </c:pt>
                <c:pt idx="1645">
                  <c:v>57.342995000000002</c:v>
                </c:pt>
                <c:pt idx="1646">
                  <c:v>57.420448999999998</c:v>
                </c:pt>
                <c:pt idx="1647">
                  <c:v>57.497346</c:v>
                </c:pt>
                <c:pt idx="1648">
                  <c:v>57.575220000000002</c:v>
                </c:pt>
                <c:pt idx="1649">
                  <c:v>57.665318999999997</c:v>
                </c:pt>
                <c:pt idx="1650">
                  <c:v>57.712999000000003</c:v>
                </c:pt>
                <c:pt idx="1651">
                  <c:v>57.821263999999999</c:v>
                </c:pt>
                <c:pt idx="1652">
                  <c:v>57.863335999999997</c:v>
                </c:pt>
                <c:pt idx="1653">
                  <c:v>57.957324999999997</c:v>
                </c:pt>
                <c:pt idx="1654">
                  <c:v>58.007558000000003</c:v>
                </c:pt>
                <c:pt idx="1655">
                  <c:v>58.072000000000003</c:v>
                </c:pt>
                <c:pt idx="1656">
                  <c:v>58.174024000000003</c:v>
                </c:pt>
                <c:pt idx="1657">
                  <c:v>58.213525000000004</c:v>
                </c:pt>
                <c:pt idx="1658">
                  <c:v>58.287318999999997</c:v>
                </c:pt>
                <c:pt idx="1659">
                  <c:v>58.308245999999997</c:v>
                </c:pt>
                <c:pt idx="1660">
                  <c:v>58.368500999999995</c:v>
                </c:pt>
                <c:pt idx="1661">
                  <c:v>58.461799999999997</c:v>
                </c:pt>
                <c:pt idx="1662">
                  <c:v>58.482486999999999</c:v>
                </c:pt>
                <c:pt idx="1663">
                  <c:v>58.514849999999996</c:v>
                </c:pt>
                <c:pt idx="1664">
                  <c:v>58.606655000000003</c:v>
                </c:pt>
                <c:pt idx="1665">
                  <c:v>58.639462999999999</c:v>
                </c:pt>
                <c:pt idx="1666">
                  <c:v>58.704763</c:v>
                </c:pt>
                <c:pt idx="1667">
                  <c:v>58.736263999999998</c:v>
                </c:pt>
                <c:pt idx="1668">
                  <c:v>58.847598000000005</c:v>
                </c:pt>
                <c:pt idx="1669">
                  <c:v>58.854002000000001</c:v>
                </c:pt>
                <c:pt idx="1670">
                  <c:v>58.920781000000005</c:v>
                </c:pt>
                <c:pt idx="1671">
                  <c:v>58.971008999999995</c:v>
                </c:pt>
                <c:pt idx="1672">
                  <c:v>59.000044000000003</c:v>
                </c:pt>
                <c:pt idx="1673">
                  <c:v>59.030067000000003</c:v>
                </c:pt>
                <c:pt idx="1674">
                  <c:v>59.063821000000004</c:v>
                </c:pt>
                <c:pt idx="1675">
                  <c:v>59.092085999999995</c:v>
                </c:pt>
                <c:pt idx="1676">
                  <c:v>59.123090000000005</c:v>
                </c:pt>
                <c:pt idx="1677">
                  <c:v>59.140456999999998</c:v>
                </c:pt>
                <c:pt idx="1678">
                  <c:v>59.189582999999999</c:v>
                </c:pt>
                <c:pt idx="1679">
                  <c:v>59.213267000000002</c:v>
                </c:pt>
                <c:pt idx="1680">
                  <c:v>59.250427999999999</c:v>
                </c:pt>
                <c:pt idx="1681">
                  <c:v>59.296566999999996</c:v>
                </c:pt>
                <c:pt idx="1682">
                  <c:v>59.309508999999998</c:v>
                </c:pt>
                <c:pt idx="1683">
                  <c:v>59.357923</c:v>
                </c:pt>
                <c:pt idx="1684">
                  <c:v>59.374516</c:v>
                </c:pt>
                <c:pt idx="1685">
                  <c:v>59.403362000000001</c:v>
                </c:pt>
                <c:pt idx="1686">
                  <c:v>59.428932000000003</c:v>
                </c:pt>
                <c:pt idx="1687">
                  <c:v>59.487066999999996</c:v>
                </c:pt>
                <c:pt idx="1688">
                  <c:v>59.518184000000005</c:v>
                </c:pt>
                <c:pt idx="1689">
                  <c:v>59.530889000000002</c:v>
                </c:pt>
                <c:pt idx="1690">
                  <c:v>59.574325000000002</c:v>
                </c:pt>
                <c:pt idx="1691">
                  <c:v>59.576606999999996</c:v>
                </c:pt>
                <c:pt idx="1692">
                  <c:v>59.613572000000005</c:v>
                </c:pt>
                <c:pt idx="1693">
                  <c:v>59.639961999999997</c:v>
                </c:pt>
                <c:pt idx="1694">
                  <c:v>59.665665000000004</c:v>
                </c:pt>
                <c:pt idx="1695">
                  <c:v>59.663308000000001</c:v>
                </c:pt>
                <c:pt idx="1696">
                  <c:v>59.722312000000002</c:v>
                </c:pt>
                <c:pt idx="1697">
                  <c:v>59.748235999999999</c:v>
                </c:pt>
                <c:pt idx="1698">
                  <c:v>59.801448000000001</c:v>
                </c:pt>
                <c:pt idx="1699">
                  <c:v>59.824249999999999</c:v>
                </c:pt>
                <c:pt idx="1700">
                  <c:v>59.860426000000004</c:v>
                </c:pt>
                <c:pt idx="1701">
                  <c:v>59.918709</c:v>
                </c:pt>
                <c:pt idx="1702">
                  <c:v>59.916049999999998</c:v>
                </c:pt>
                <c:pt idx="1703">
                  <c:v>59.944389999999999</c:v>
                </c:pt>
                <c:pt idx="1704">
                  <c:v>59.979337000000001</c:v>
                </c:pt>
                <c:pt idx="1705">
                  <c:v>60.024686000000003</c:v>
                </c:pt>
                <c:pt idx="1706">
                  <c:v>60.031521999999995</c:v>
                </c:pt>
                <c:pt idx="1707">
                  <c:v>60.045877000000004</c:v>
                </c:pt>
                <c:pt idx="1708">
                  <c:v>60.067902000000004</c:v>
                </c:pt>
                <c:pt idx="1709">
                  <c:v>60.102530999999999</c:v>
                </c:pt>
                <c:pt idx="1710">
                  <c:v>60.149078000000003</c:v>
                </c:pt>
                <c:pt idx="1711">
                  <c:v>60.170487999999999</c:v>
                </c:pt>
                <c:pt idx="1712">
                  <c:v>60.220137000000001</c:v>
                </c:pt>
                <c:pt idx="1713">
                  <c:v>60.274256000000001</c:v>
                </c:pt>
                <c:pt idx="1714">
                  <c:v>60.335954000000001</c:v>
                </c:pt>
                <c:pt idx="1715">
                  <c:v>60.336182000000001</c:v>
                </c:pt>
                <c:pt idx="1716">
                  <c:v>60.385880999999998</c:v>
                </c:pt>
                <c:pt idx="1717">
                  <c:v>60.422978999999998</c:v>
                </c:pt>
                <c:pt idx="1718">
                  <c:v>60.429883000000004</c:v>
                </c:pt>
                <c:pt idx="1719">
                  <c:v>60.456281000000004</c:v>
                </c:pt>
                <c:pt idx="1720">
                  <c:v>60.485862999999995</c:v>
                </c:pt>
                <c:pt idx="1721">
                  <c:v>60.513089999999998</c:v>
                </c:pt>
                <c:pt idx="1722">
                  <c:v>60.541528999999997</c:v>
                </c:pt>
                <c:pt idx="1723">
                  <c:v>60.560108</c:v>
                </c:pt>
                <c:pt idx="1724">
                  <c:v>60.606285</c:v>
                </c:pt>
                <c:pt idx="1725">
                  <c:v>60.635019</c:v>
                </c:pt>
                <c:pt idx="1726">
                  <c:v>60.647148000000001</c:v>
                </c:pt>
                <c:pt idx="1727">
                  <c:v>60.709305999999998</c:v>
                </c:pt>
                <c:pt idx="1728">
                  <c:v>60.707942000000003</c:v>
                </c:pt>
                <c:pt idx="1729">
                  <c:v>60.750231999999997</c:v>
                </c:pt>
                <c:pt idx="1730">
                  <c:v>60.758417000000001</c:v>
                </c:pt>
                <c:pt idx="1731">
                  <c:v>60.792895999999999</c:v>
                </c:pt>
                <c:pt idx="1732">
                  <c:v>60.806686999999997</c:v>
                </c:pt>
                <c:pt idx="1733">
                  <c:v>60.827978000000002</c:v>
                </c:pt>
                <c:pt idx="1734">
                  <c:v>60.888283000000001</c:v>
                </c:pt>
                <c:pt idx="1735">
                  <c:v>60.896993999999999</c:v>
                </c:pt>
                <c:pt idx="1736">
                  <c:v>60.935928000000004</c:v>
                </c:pt>
                <c:pt idx="1737">
                  <c:v>60.941911000000005</c:v>
                </c:pt>
                <c:pt idx="1738">
                  <c:v>60.957512999999999</c:v>
                </c:pt>
                <c:pt idx="1739">
                  <c:v>60.971902999999998</c:v>
                </c:pt>
                <c:pt idx="1740">
                  <c:v>61.051867000000001</c:v>
                </c:pt>
                <c:pt idx="1741">
                  <c:v>61.063906000000003</c:v>
                </c:pt>
                <c:pt idx="1742">
                  <c:v>61.062163999999996</c:v>
                </c:pt>
                <c:pt idx="1743">
                  <c:v>61.105695999999995</c:v>
                </c:pt>
                <c:pt idx="1744">
                  <c:v>61.131207000000003</c:v>
                </c:pt>
                <c:pt idx="1745">
                  <c:v>61.182752000000001</c:v>
                </c:pt>
                <c:pt idx="1746">
                  <c:v>61.219077999999996</c:v>
                </c:pt>
                <c:pt idx="1747">
                  <c:v>61.269626000000002</c:v>
                </c:pt>
                <c:pt idx="1748">
                  <c:v>61.357535999999996</c:v>
                </c:pt>
                <c:pt idx="1749">
                  <c:v>61.395506999999995</c:v>
                </c:pt>
                <c:pt idx="1750">
                  <c:v>61.430827000000001</c:v>
                </c:pt>
                <c:pt idx="1751">
                  <c:v>61.445875999999998</c:v>
                </c:pt>
                <c:pt idx="1752">
                  <c:v>61.475746999999998</c:v>
                </c:pt>
                <c:pt idx="1753">
                  <c:v>61.476124999999996</c:v>
                </c:pt>
                <c:pt idx="1754">
                  <c:v>61.573429000000004</c:v>
                </c:pt>
                <c:pt idx="1755">
                  <c:v>61.629365</c:v>
                </c:pt>
                <c:pt idx="1756">
                  <c:v>61.732140000000001</c:v>
                </c:pt>
                <c:pt idx="1757">
                  <c:v>61.786839999999998</c:v>
                </c:pt>
                <c:pt idx="1758">
                  <c:v>61.867740999999995</c:v>
                </c:pt>
                <c:pt idx="1759">
                  <c:v>61.939333000000005</c:v>
                </c:pt>
                <c:pt idx="1760">
                  <c:v>62.062922999999998</c:v>
                </c:pt>
                <c:pt idx="1761">
                  <c:v>62.142700000000005</c:v>
                </c:pt>
                <c:pt idx="1762">
                  <c:v>62.277380000000001</c:v>
                </c:pt>
                <c:pt idx="1763">
                  <c:v>62.354015000000004</c:v>
                </c:pt>
                <c:pt idx="1764">
                  <c:v>62.491475000000001</c:v>
                </c:pt>
                <c:pt idx="1765">
                  <c:v>62.649151000000003</c:v>
                </c:pt>
                <c:pt idx="1766">
                  <c:v>62.781371</c:v>
                </c:pt>
                <c:pt idx="1767">
                  <c:v>62.983934000000005</c:v>
                </c:pt>
                <c:pt idx="1768">
                  <c:v>63.092244999999998</c:v>
                </c:pt>
                <c:pt idx="1769">
                  <c:v>63.280485999999996</c:v>
                </c:pt>
                <c:pt idx="1770">
                  <c:v>63.386299000000001</c:v>
                </c:pt>
                <c:pt idx="1771">
                  <c:v>63.584676999999999</c:v>
                </c:pt>
                <c:pt idx="1772">
                  <c:v>63.713761000000005</c:v>
                </c:pt>
                <c:pt idx="1773">
                  <c:v>63.945440000000005</c:v>
                </c:pt>
                <c:pt idx="1774">
                  <c:v>64.061785</c:v>
                </c:pt>
                <c:pt idx="1775">
                  <c:v>64.253784999999993</c:v>
                </c:pt>
                <c:pt idx="1776">
                  <c:v>64.387201000000005</c:v>
                </c:pt>
                <c:pt idx="1777">
                  <c:v>64.569209000000001</c:v>
                </c:pt>
                <c:pt idx="1778">
                  <c:v>64.672466999999997</c:v>
                </c:pt>
                <c:pt idx="1779">
                  <c:v>64.836658999999997</c:v>
                </c:pt>
                <c:pt idx="1780">
                  <c:v>64.930033000000009</c:v>
                </c:pt>
                <c:pt idx="1781">
                  <c:v>65.064773000000002</c:v>
                </c:pt>
                <c:pt idx="1782">
                  <c:v>65.175671999999992</c:v>
                </c:pt>
                <c:pt idx="1783">
                  <c:v>65.286090000000002</c:v>
                </c:pt>
                <c:pt idx="1784">
                  <c:v>65.354448000000005</c:v>
                </c:pt>
                <c:pt idx="1785">
                  <c:v>65.423168000000004</c:v>
                </c:pt>
                <c:pt idx="1786">
                  <c:v>65.472662</c:v>
                </c:pt>
                <c:pt idx="1787">
                  <c:v>65.566772</c:v>
                </c:pt>
                <c:pt idx="1788">
                  <c:v>65.605710999999999</c:v>
                </c:pt>
                <c:pt idx="1789">
                  <c:v>65.690448000000004</c:v>
                </c:pt>
                <c:pt idx="1790">
                  <c:v>65.696874000000008</c:v>
                </c:pt>
                <c:pt idx="1791">
                  <c:v>65.835892999999999</c:v>
                </c:pt>
                <c:pt idx="1792">
                  <c:v>65.986358999999993</c:v>
                </c:pt>
                <c:pt idx="1793">
                  <c:v>66.121614999999991</c:v>
                </c:pt>
                <c:pt idx="1794">
                  <c:v>66.231083999999996</c:v>
                </c:pt>
                <c:pt idx="1795">
                  <c:v>66.401530000000008</c:v>
                </c:pt>
                <c:pt idx="1796">
                  <c:v>66.596202000000005</c:v>
                </c:pt>
                <c:pt idx="1797">
                  <c:v>66.690035999999992</c:v>
                </c:pt>
                <c:pt idx="1798">
                  <c:v>66.917856999999998</c:v>
                </c:pt>
                <c:pt idx="1799">
                  <c:v>67.066040999999998</c:v>
                </c:pt>
                <c:pt idx="1800">
                  <c:v>67.252049</c:v>
                </c:pt>
                <c:pt idx="1801">
                  <c:v>67.375411</c:v>
                </c:pt>
                <c:pt idx="1802">
                  <c:v>67.599567000000008</c:v>
                </c:pt>
                <c:pt idx="1803">
                  <c:v>67.726019000000008</c:v>
                </c:pt>
                <c:pt idx="1804">
                  <c:v>67.951540999999992</c:v>
                </c:pt>
                <c:pt idx="1805">
                  <c:v>68.198617999999996</c:v>
                </c:pt>
                <c:pt idx="1806">
                  <c:v>68.479750999999993</c:v>
                </c:pt>
                <c:pt idx="1807">
                  <c:v>68.668675000000007</c:v>
                </c:pt>
                <c:pt idx="1808">
                  <c:v>68.913770999999997</c:v>
                </c:pt>
                <c:pt idx="1809">
                  <c:v>69.085684000000001</c:v>
                </c:pt>
                <c:pt idx="1810">
                  <c:v>69.395620000000008</c:v>
                </c:pt>
                <c:pt idx="1811">
                  <c:v>69.615218999999996</c:v>
                </c:pt>
                <c:pt idx="1812">
                  <c:v>69.886178999999998</c:v>
                </c:pt>
                <c:pt idx="1813">
                  <c:v>70.044402000000005</c:v>
                </c:pt>
                <c:pt idx="1814">
                  <c:v>70.361789999999999</c:v>
                </c:pt>
                <c:pt idx="1815">
                  <c:v>70.503083000000004</c:v>
                </c:pt>
                <c:pt idx="1816">
                  <c:v>70.791072999999997</c:v>
                </c:pt>
                <c:pt idx="1817">
                  <c:v>70.967424999999992</c:v>
                </c:pt>
                <c:pt idx="1818">
                  <c:v>71.251514</c:v>
                </c:pt>
                <c:pt idx="1819">
                  <c:v>71.390840999999995</c:v>
                </c:pt>
                <c:pt idx="1820">
                  <c:v>71.635043999999994</c:v>
                </c:pt>
                <c:pt idx="1821">
                  <c:v>71.819476000000009</c:v>
                </c:pt>
                <c:pt idx="1822">
                  <c:v>72.062652</c:v>
                </c:pt>
                <c:pt idx="1823">
                  <c:v>72.209323999999995</c:v>
                </c:pt>
                <c:pt idx="1824">
                  <c:v>72.455469999999991</c:v>
                </c:pt>
                <c:pt idx="1825">
                  <c:v>72.591805999999991</c:v>
                </c:pt>
                <c:pt idx="1826">
                  <c:v>72.779336999999998</c:v>
                </c:pt>
                <c:pt idx="1827">
                  <c:v>73.010953000000001</c:v>
                </c:pt>
                <c:pt idx="1828">
                  <c:v>73.154117999999997</c:v>
                </c:pt>
                <c:pt idx="1829">
                  <c:v>73.352676000000002</c:v>
                </c:pt>
                <c:pt idx="1830">
                  <c:v>73.555635999999993</c:v>
                </c:pt>
                <c:pt idx="1831">
                  <c:v>73.728440000000006</c:v>
                </c:pt>
                <c:pt idx="1832">
                  <c:v>73.926490000000001</c:v>
                </c:pt>
                <c:pt idx="1833">
                  <c:v>74.093602000000004</c:v>
                </c:pt>
                <c:pt idx="1834">
                  <c:v>74.239554999999996</c:v>
                </c:pt>
                <c:pt idx="1835">
                  <c:v>74.367441999999997</c:v>
                </c:pt>
                <c:pt idx="1836">
                  <c:v>74.530319000000006</c:v>
                </c:pt>
                <c:pt idx="1837">
                  <c:v>74.674691999999993</c:v>
                </c:pt>
                <c:pt idx="1838">
                  <c:v>74.862007000000006</c:v>
                </c:pt>
                <c:pt idx="1839">
                  <c:v>75.005638000000005</c:v>
                </c:pt>
                <c:pt idx="1840">
                  <c:v>75.145499999999998</c:v>
                </c:pt>
                <c:pt idx="1841">
                  <c:v>75.274062000000001</c:v>
                </c:pt>
                <c:pt idx="1842">
                  <c:v>75.505578</c:v>
                </c:pt>
                <c:pt idx="1843">
                  <c:v>75.652049000000005</c:v>
                </c:pt>
                <c:pt idx="1844">
                  <c:v>75.867559</c:v>
                </c:pt>
                <c:pt idx="1845">
                  <c:v>76.038274000000001</c:v>
                </c:pt>
                <c:pt idx="1846">
                  <c:v>76.251092</c:v>
                </c:pt>
                <c:pt idx="1847">
                  <c:v>76.385846000000001</c:v>
                </c:pt>
                <c:pt idx="1848">
                  <c:v>76.644537</c:v>
                </c:pt>
                <c:pt idx="1849">
                  <c:v>76.742496000000003</c:v>
                </c:pt>
                <c:pt idx="1850">
                  <c:v>77.046058000000002</c:v>
                </c:pt>
                <c:pt idx="1851">
                  <c:v>77.243882999999997</c:v>
                </c:pt>
                <c:pt idx="1852">
                  <c:v>77.397463000000002</c:v>
                </c:pt>
                <c:pt idx="1853">
                  <c:v>77.585999000000001</c:v>
                </c:pt>
                <c:pt idx="1854">
                  <c:v>77.776598000000007</c:v>
                </c:pt>
                <c:pt idx="1855">
                  <c:v>77.885684999999995</c:v>
                </c:pt>
                <c:pt idx="1856">
                  <c:v>77.985721999999996</c:v>
                </c:pt>
                <c:pt idx="1857">
                  <c:v>78.176575999999997</c:v>
                </c:pt>
                <c:pt idx="1858">
                  <c:v>78.332136000000006</c:v>
                </c:pt>
                <c:pt idx="1859">
                  <c:v>78.468514999999996</c:v>
                </c:pt>
                <c:pt idx="1860">
                  <c:v>78.718416000000005</c:v>
                </c:pt>
                <c:pt idx="1861">
                  <c:v>78.831728999999996</c:v>
                </c:pt>
                <c:pt idx="1862">
                  <c:v>79.057721999999998</c:v>
                </c:pt>
                <c:pt idx="1863">
                  <c:v>79.272739000000001</c:v>
                </c:pt>
                <c:pt idx="1864">
                  <c:v>79.424947000000003</c:v>
                </c:pt>
                <c:pt idx="1865">
                  <c:v>79.530959999999993</c:v>
                </c:pt>
                <c:pt idx="1866">
                  <c:v>79.677958000000004</c:v>
                </c:pt>
                <c:pt idx="1867">
                  <c:v>79.796002000000001</c:v>
                </c:pt>
                <c:pt idx="1868">
                  <c:v>80.014093000000003</c:v>
                </c:pt>
                <c:pt idx="1869">
                  <c:v>80.113271999999995</c:v>
                </c:pt>
                <c:pt idx="1870">
                  <c:v>80.275131999999999</c:v>
                </c:pt>
                <c:pt idx="1871">
                  <c:v>80.327650000000006</c:v>
                </c:pt>
                <c:pt idx="1872">
                  <c:v>80.290750000000003</c:v>
                </c:pt>
                <c:pt idx="1873">
                  <c:v>80.393383999999998</c:v>
                </c:pt>
                <c:pt idx="1874">
                  <c:v>80.657577000000003</c:v>
                </c:pt>
                <c:pt idx="1875">
                  <c:v>80.785287999999994</c:v>
                </c:pt>
                <c:pt idx="1876">
                  <c:v>80.994857999999994</c:v>
                </c:pt>
                <c:pt idx="1877">
                  <c:v>81.094218999999995</c:v>
                </c:pt>
                <c:pt idx="1878">
                  <c:v>81.295665999999997</c:v>
                </c:pt>
                <c:pt idx="1879">
                  <c:v>81.412043999999995</c:v>
                </c:pt>
                <c:pt idx="1880">
                  <c:v>81.591446000000005</c:v>
                </c:pt>
                <c:pt idx="1881">
                  <c:v>81.694299999999998</c:v>
                </c:pt>
                <c:pt idx="1882">
                  <c:v>81.878799999999998</c:v>
                </c:pt>
                <c:pt idx="1883">
                  <c:v>81.937972000000002</c:v>
                </c:pt>
                <c:pt idx="1884">
                  <c:v>82.227041</c:v>
                </c:pt>
                <c:pt idx="1885">
                  <c:v>82.441670999999999</c:v>
                </c:pt>
                <c:pt idx="1886">
                  <c:v>82.712128000000007</c:v>
                </c:pt>
                <c:pt idx="1887">
                  <c:v>82.884064999999993</c:v>
                </c:pt>
                <c:pt idx="1888">
                  <c:v>83.087198000000001</c:v>
                </c:pt>
                <c:pt idx="1889">
                  <c:v>83.182304000000002</c:v>
                </c:pt>
                <c:pt idx="1890">
                  <c:v>83.230542999999997</c:v>
                </c:pt>
                <c:pt idx="1891">
                  <c:v>83.415441000000001</c:v>
                </c:pt>
                <c:pt idx="1892">
                  <c:v>83.698637000000005</c:v>
                </c:pt>
                <c:pt idx="1893">
                  <c:v>83.829750000000004</c:v>
                </c:pt>
                <c:pt idx="1894">
                  <c:v>84.092084</c:v>
                </c:pt>
                <c:pt idx="1895">
                  <c:v>84.198624999999993</c:v>
                </c:pt>
                <c:pt idx="1896">
                  <c:v>84.445258999999993</c:v>
                </c:pt>
                <c:pt idx="1897">
                  <c:v>84.565955000000002</c:v>
                </c:pt>
                <c:pt idx="1898">
                  <c:v>84.671809999999994</c:v>
                </c:pt>
                <c:pt idx="1899">
                  <c:v>84.790751999999998</c:v>
                </c:pt>
                <c:pt idx="1900">
                  <c:v>85.029910999999998</c:v>
                </c:pt>
                <c:pt idx="1901">
                  <c:v>85.156999999999996</c:v>
                </c:pt>
                <c:pt idx="1902">
                  <c:v>85.355607000000006</c:v>
                </c:pt>
                <c:pt idx="1903">
                  <c:v>85.481948000000003</c:v>
                </c:pt>
                <c:pt idx="1904">
                  <c:v>85.647762</c:v>
                </c:pt>
                <c:pt idx="1905">
                  <c:v>85.717033000000001</c:v>
                </c:pt>
                <c:pt idx="1906">
                  <c:v>85.922229000000002</c:v>
                </c:pt>
                <c:pt idx="1907">
                  <c:v>86.092197999999996</c:v>
                </c:pt>
                <c:pt idx="1908">
                  <c:v>86.293524000000005</c:v>
                </c:pt>
                <c:pt idx="1909">
                  <c:v>86.428117</c:v>
                </c:pt>
                <c:pt idx="1910">
                  <c:v>86.615173999999996</c:v>
                </c:pt>
                <c:pt idx="1911">
                  <c:v>86.795205999999993</c:v>
                </c:pt>
                <c:pt idx="1912">
                  <c:v>87.009838999999999</c:v>
                </c:pt>
                <c:pt idx="1913">
                  <c:v>87.154218999999998</c:v>
                </c:pt>
                <c:pt idx="1914">
                  <c:v>87.276408000000004</c:v>
                </c:pt>
                <c:pt idx="1915">
                  <c:v>87.394328999999999</c:v>
                </c:pt>
                <c:pt idx="1916">
                  <c:v>87.548081999999994</c:v>
                </c:pt>
                <c:pt idx="1917">
                  <c:v>87.714613999999997</c:v>
                </c:pt>
                <c:pt idx="1918">
                  <c:v>87.752037999999999</c:v>
                </c:pt>
                <c:pt idx="1919">
                  <c:v>87.902377999999999</c:v>
                </c:pt>
                <c:pt idx="1920">
                  <c:v>88.151895999999994</c:v>
                </c:pt>
                <c:pt idx="1921">
                  <c:v>88.314571999999998</c:v>
                </c:pt>
                <c:pt idx="1922">
                  <c:v>88.491544000000005</c:v>
                </c:pt>
                <c:pt idx="1923">
                  <c:v>88.733226999999999</c:v>
                </c:pt>
                <c:pt idx="1924">
                  <c:v>88.870965999999996</c:v>
                </c:pt>
                <c:pt idx="1925">
                  <c:v>88.982122000000004</c:v>
                </c:pt>
                <c:pt idx="1926">
                  <c:v>89.106638000000004</c:v>
                </c:pt>
                <c:pt idx="1927">
                  <c:v>89.192944999999995</c:v>
                </c:pt>
                <c:pt idx="1928">
                  <c:v>89.291962999999996</c:v>
                </c:pt>
                <c:pt idx="1929">
                  <c:v>89.480244999999996</c:v>
                </c:pt>
                <c:pt idx="1930">
                  <c:v>89.638914</c:v>
                </c:pt>
                <c:pt idx="1931">
                  <c:v>89.788264999999996</c:v>
                </c:pt>
                <c:pt idx="1932">
                  <c:v>89.839467999999997</c:v>
                </c:pt>
                <c:pt idx="1933">
                  <c:v>89.974012000000002</c:v>
                </c:pt>
                <c:pt idx="1934">
                  <c:v>90.211321999999996</c:v>
                </c:pt>
                <c:pt idx="1935">
                  <c:v>90.329543000000001</c:v>
                </c:pt>
                <c:pt idx="1936">
                  <c:v>90.274079</c:v>
                </c:pt>
                <c:pt idx="1937">
                  <c:v>90.441986999999997</c:v>
                </c:pt>
                <c:pt idx="1938">
                  <c:v>90.670197999999999</c:v>
                </c:pt>
                <c:pt idx="1939">
                  <c:v>90.788275999999996</c:v>
                </c:pt>
                <c:pt idx="1940">
                  <c:v>90.942319999999995</c:v>
                </c:pt>
                <c:pt idx="1941">
                  <c:v>90.856883999999994</c:v>
                </c:pt>
                <c:pt idx="1942">
                  <c:v>91.080116000000004</c:v>
                </c:pt>
                <c:pt idx="1943">
                  <c:v>91.300898000000004</c:v>
                </c:pt>
                <c:pt idx="1944">
                  <c:v>91.417970999999994</c:v>
                </c:pt>
                <c:pt idx="1945">
                  <c:v>91.526668000000001</c:v>
                </c:pt>
                <c:pt idx="1946">
                  <c:v>91.650462000000005</c:v>
                </c:pt>
                <c:pt idx="1947">
                  <c:v>91.745222999999996</c:v>
                </c:pt>
                <c:pt idx="1948">
                  <c:v>91.891773999999998</c:v>
                </c:pt>
                <c:pt idx="1949">
                  <c:v>91.971442999999994</c:v>
                </c:pt>
                <c:pt idx="1950">
                  <c:v>91.868082999999999</c:v>
                </c:pt>
                <c:pt idx="1951">
                  <c:v>92.041723000000005</c:v>
                </c:pt>
                <c:pt idx="1952">
                  <c:v>92.223821000000001</c:v>
                </c:pt>
                <c:pt idx="1953">
                  <c:v>92.230176999999998</c:v>
                </c:pt>
                <c:pt idx="1954">
                  <c:v>92.243324000000001</c:v>
                </c:pt>
                <c:pt idx="1955">
                  <c:v>92.430992000000003</c:v>
                </c:pt>
                <c:pt idx="1956">
                  <c:v>92.629361000000003</c:v>
                </c:pt>
                <c:pt idx="1957">
                  <c:v>92.726020000000005</c:v>
                </c:pt>
                <c:pt idx="1958">
                  <c:v>92.812858000000006</c:v>
                </c:pt>
                <c:pt idx="1959">
                  <c:v>92.885320000000007</c:v>
                </c:pt>
                <c:pt idx="1960">
                  <c:v>92.979096999999996</c:v>
                </c:pt>
                <c:pt idx="1961">
                  <c:v>92.993041000000005</c:v>
                </c:pt>
                <c:pt idx="1962">
                  <c:v>93.043831999999995</c:v>
                </c:pt>
                <c:pt idx="1963">
                  <c:v>92.985743999999997</c:v>
                </c:pt>
                <c:pt idx="1964">
                  <c:v>93.046071999999995</c:v>
                </c:pt>
                <c:pt idx="1965">
                  <c:v>93.211528000000001</c:v>
                </c:pt>
                <c:pt idx="1966">
                  <c:v>93.311385000000001</c:v>
                </c:pt>
                <c:pt idx="1967">
                  <c:v>93.370202000000006</c:v>
                </c:pt>
                <c:pt idx="1968">
                  <c:v>93.481554000000003</c:v>
                </c:pt>
                <c:pt idx="1969">
                  <c:v>93.559741000000002</c:v>
                </c:pt>
                <c:pt idx="1970">
                  <c:v>93.465367000000001</c:v>
                </c:pt>
                <c:pt idx="1971">
                  <c:v>93.498245999999995</c:v>
                </c:pt>
                <c:pt idx="1972">
                  <c:v>93.628247000000002</c:v>
                </c:pt>
                <c:pt idx="1973">
                  <c:v>93.623621999999997</c:v>
                </c:pt>
                <c:pt idx="1974">
                  <c:v>93.542398000000006</c:v>
                </c:pt>
                <c:pt idx="1975">
                  <c:v>93.704271000000006</c:v>
                </c:pt>
                <c:pt idx="1976">
                  <c:v>93.821274000000003</c:v>
                </c:pt>
                <c:pt idx="1977">
                  <c:v>93.918841</c:v>
                </c:pt>
                <c:pt idx="1978">
                  <c:v>93.980924000000002</c:v>
                </c:pt>
                <c:pt idx="1979">
                  <c:v>94.041925000000006</c:v>
                </c:pt>
                <c:pt idx="1980">
                  <c:v>94.147234999999995</c:v>
                </c:pt>
                <c:pt idx="1981">
                  <c:v>94.228190999999995</c:v>
                </c:pt>
                <c:pt idx="1982">
                  <c:v>94.312402000000006</c:v>
                </c:pt>
                <c:pt idx="1983">
                  <c:v>94.358087999999995</c:v>
                </c:pt>
                <c:pt idx="1984">
                  <c:v>94.348545999999999</c:v>
                </c:pt>
                <c:pt idx="1985">
                  <c:v>94.447363999999993</c:v>
                </c:pt>
                <c:pt idx="1986">
                  <c:v>94.303728000000007</c:v>
                </c:pt>
                <c:pt idx="1987">
                  <c:v>94.443533000000002</c:v>
                </c:pt>
                <c:pt idx="1988">
                  <c:v>94.609880000000004</c:v>
                </c:pt>
                <c:pt idx="1989">
                  <c:v>94.647402</c:v>
                </c:pt>
                <c:pt idx="1990">
                  <c:v>94.695335999999998</c:v>
                </c:pt>
                <c:pt idx="1991">
                  <c:v>94.648993000000004</c:v>
                </c:pt>
                <c:pt idx="1992">
                  <c:v>94.742693000000003</c:v>
                </c:pt>
                <c:pt idx="1993">
                  <c:v>94.775952000000004</c:v>
                </c:pt>
                <c:pt idx="1994">
                  <c:v>94.837771000000004</c:v>
                </c:pt>
                <c:pt idx="1995">
                  <c:v>94.650800000000004</c:v>
                </c:pt>
                <c:pt idx="1996">
                  <c:v>94.820779999999999</c:v>
                </c:pt>
                <c:pt idx="1997">
                  <c:v>94.837626999999998</c:v>
                </c:pt>
                <c:pt idx="1998">
                  <c:v>94.718761000000001</c:v>
                </c:pt>
                <c:pt idx="1999">
                  <c:v>94.921139999999994</c:v>
                </c:pt>
                <c:pt idx="2000">
                  <c:v>94.861270000000005</c:v>
                </c:pt>
                <c:pt idx="2001">
                  <c:v>95.051154999999994</c:v>
                </c:pt>
                <c:pt idx="2002">
                  <c:v>95.056939999999997</c:v>
                </c:pt>
                <c:pt idx="2003">
                  <c:v>95.023965000000004</c:v>
                </c:pt>
                <c:pt idx="2004">
                  <c:v>95.114718999999994</c:v>
                </c:pt>
                <c:pt idx="2005">
                  <c:v>95.072920999999994</c:v>
                </c:pt>
                <c:pt idx="2006">
                  <c:v>95.185661999999994</c:v>
                </c:pt>
                <c:pt idx="2007">
                  <c:v>95.309258999999997</c:v>
                </c:pt>
                <c:pt idx="2008">
                  <c:v>95.343323999999996</c:v>
                </c:pt>
                <c:pt idx="2009">
                  <c:v>95.245832000000007</c:v>
                </c:pt>
                <c:pt idx="2010">
                  <c:v>95.247929999999997</c:v>
                </c:pt>
                <c:pt idx="2011">
                  <c:v>95.367119000000002</c:v>
                </c:pt>
                <c:pt idx="2012">
                  <c:v>95.468957000000003</c:v>
                </c:pt>
                <c:pt idx="2013">
                  <c:v>95.438072000000005</c:v>
                </c:pt>
                <c:pt idx="2014">
                  <c:v>95.437421999999998</c:v>
                </c:pt>
                <c:pt idx="2015">
                  <c:v>95.390770000000003</c:v>
                </c:pt>
                <c:pt idx="2016">
                  <c:v>95.247206000000006</c:v>
                </c:pt>
                <c:pt idx="2017">
                  <c:v>95.159193999999999</c:v>
                </c:pt>
                <c:pt idx="2018">
                  <c:v>95.009502999999995</c:v>
                </c:pt>
                <c:pt idx="2019">
                  <c:v>95.044791000000004</c:v>
                </c:pt>
                <c:pt idx="2020">
                  <c:v>95.009068999999997</c:v>
                </c:pt>
                <c:pt idx="2021">
                  <c:v>94.963080000000005</c:v>
                </c:pt>
                <c:pt idx="2022">
                  <c:v>94.893230000000003</c:v>
                </c:pt>
                <c:pt idx="2023">
                  <c:v>94.702855</c:v>
                </c:pt>
                <c:pt idx="2024">
                  <c:v>94.641980000000004</c:v>
                </c:pt>
                <c:pt idx="2025">
                  <c:v>94.646028000000001</c:v>
                </c:pt>
                <c:pt idx="2026">
                  <c:v>94.589708999999999</c:v>
                </c:pt>
                <c:pt idx="2027">
                  <c:v>94.490449999999996</c:v>
                </c:pt>
                <c:pt idx="2028">
                  <c:v>94.391918000000004</c:v>
                </c:pt>
                <c:pt idx="2029">
                  <c:v>94.273584999999997</c:v>
                </c:pt>
                <c:pt idx="2030">
                  <c:v>94.279150999999999</c:v>
                </c:pt>
                <c:pt idx="2031">
                  <c:v>94.326570000000004</c:v>
                </c:pt>
                <c:pt idx="2032">
                  <c:v>94.289777000000001</c:v>
                </c:pt>
                <c:pt idx="2033">
                  <c:v>94.285223000000002</c:v>
                </c:pt>
                <c:pt idx="2034">
                  <c:v>94.112685999999997</c:v>
                </c:pt>
                <c:pt idx="2035">
                  <c:v>94.178315999999995</c:v>
                </c:pt>
                <c:pt idx="2036">
                  <c:v>94.235997999999995</c:v>
                </c:pt>
                <c:pt idx="2037">
                  <c:v>94.153306999999998</c:v>
                </c:pt>
                <c:pt idx="2038">
                  <c:v>94.067728000000002</c:v>
                </c:pt>
                <c:pt idx="2039">
                  <c:v>94.139645999999999</c:v>
                </c:pt>
                <c:pt idx="2040">
                  <c:v>94.138272999999998</c:v>
                </c:pt>
                <c:pt idx="2041">
                  <c:v>94.127503000000004</c:v>
                </c:pt>
                <c:pt idx="2042">
                  <c:v>94.171811000000005</c:v>
                </c:pt>
                <c:pt idx="2043">
                  <c:v>94.186194999999998</c:v>
                </c:pt>
                <c:pt idx="2044">
                  <c:v>94.197687999999999</c:v>
                </c:pt>
                <c:pt idx="2045">
                  <c:v>94.204121000000001</c:v>
                </c:pt>
                <c:pt idx="2046">
                  <c:v>94.147958000000003</c:v>
                </c:pt>
                <c:pt idx="2047">
                  <c:v>94.055223999999995</c:v>
                </c:pt>
                <c:pt idx="2048">
                  <c:v>93.926428999999999</c:v>
                </c:pt>
                <c:pt idx="2049">
                  <c:v>93.967625999999996</c:v>
                </c:pt>
                <c:pt idx="2050">
                  <c:v>93.973263000000003</c:v>
                </c:pt>
                <c:pt idx="2051">
                  <c:v>93.922093000000004</c:v>
                </c:pt>
                <c:pt idx="2052">
                  <c:v>93.89752</c:v>
                </c:pt>
                <c:pt idx="2053">
                  <c:v>93.706221999999997</c:v>
                </c:pt>
                <c:pt idx="2054">
                  <c:v>93.789835999999994</c:v>
                </c:pt>
                <c:pt idx="2055">
                  <c:v>93.847363000000001</c:v>
                </c:pt>
                <c:pt idx="2056">
                  <c:v>93.704993999999999</c:v>
                </c:pt>
                <c:pt idx="2057">
                  <c:v>93.707522999999995</c:v>
                </c:pt>
                <c:pt idx="2058">
                  <c:v>93.619647999999998</c:v>
                </c:pt>
                <c:pt idx="2059">
                  <c:v>93.741922000000002</c:v>
                </c:pt>
                <c:pt idx="2060">
                  <c:v>93.628463999999994</c:v>
                </c:pt>
                <c:pt idx="2061">
                  <c:v>93.756592999999995</c:v>
                </c:pt>
                <c:pt idx="2062">
                  <c:v>93.761941000000007</c:v>
                </c:pt>
                <c:pt idx="2063">
                  <c:v>93.763530000000003</c:v>
                </c:pt>
                <c:pt idx="2064">
                  <c:v>93.648481000000004</c:v>
                </c:pt>
                <c:pt idx="2065">
                  <c:v>93.640531999999993</c:v>
                </c:pt>
                <c:pt idx="2066">
                  <c:v>93.621599000000003</c:v>
                </c:pt>
                <c:pt idx="2067">
                  <c:v>93.525705000000002</c:v>
                </c:pt>
                <c:pt idx="2068">
                  <c:v>93.589224000000002</c:v>
                </c:pt>
                <c:pt idx="2069">
                  <c:v>93.443978000000001</c:v>
                </c:pt>
                <c:pt idx="2070">
                  <c:v>93.505038999999996</c:v>
                </c:pt>
                <c:pt idx="2071">
                  <c:v>93.516166999999996</c:v>
                </c:pt>
                <c:pt idx="2072">
                  <c:v>93.492825999999994</c:v>
                </c:pt>
                <c:pt idx="2073">
                  <c:v>93.523681999999994</c:v>
                </c:pt>
                <c:pt idx="2074">
                  <c:v>93.492970999999997</c:v>
                </c:pt>
                <c:pt idx="2075">
                  <c:v>93.423529000000002</c:v>
                </c:pt>
                <c:pt idx="2076">
                  <c:v>93.383135999999993</c:v>
                </c:pt>
                <c:pt idx="2077">
                  <c:v>93.343395000000001</c:v>
                </c:pt>
                <c:pt idx="2078">
                  <c:v>93.279591999999994</c:v>
                </c:pt>
                <c:pt idx="2079">
                  <c:v>93.202496999999994</c:v>
                </c:pt>
                <c:pt idx="2080">
                  <c:v>93.135013000000001</c:v>
                </c:pt>
                <c:pt idx="2081">
                  <c:v>93.204230999999993</c:v>
                </c:pt>
                <c:pt idx="2082">
                  <c:v>93.174896000000004</c:v>
                </c:pt>
                <c:pt idx="2083">
                  <c:v>93.202858000000006</c:v>
                </c:pt>
                <c:pt idx="2084">
                  <c:v>93.149462999999997</c:v>
                </c:pt>
                <c:pt idx="2085">
                  <c:v>93.145778000000007</c:v>
                </c:pt>
                <c:pt idx="2086">
                  <c:v>93.131472000000002</c:v>
                </c:pt>
                <c:pt idx="2087">
                  <c:v>93.021940000000001</c:v>
                </c:pt>
                <c:pt idx="2088">
                  <c:v>92.924839000000006</c:v>
                </c:pt>
                <c:pt idx="2089">
                  <c:v>92.881563</c:v>
                </c:pt>
                <c:pt idx="2090">
                  <c:v>92.870365000000007</c:v>
                </c:pt>
                <c:pt idx="2091">
                  <c:v>92.934014000000005</c:v>
                </c:pt>
                <c:pt idx="2092">
                  <c:v>92.714316999999994</c:v>
                </c:pt>
                <c:pt idx="2093">
                  <c:v>92.809389999999993</c:v>
                </c:pt>
                <c:pt idx="2094">
                  <c:v>92.863646000000003</c:v>
                </c:pt>
                <c:pt idx="2095">
                  <c:v>92.869063999999995</c:v>
                </c:pt>
                <c:pt idx="2096">
                  <c:v>92.78107</c:v>
                </c:pt>
                <c:pt idx="2097">
                  <c:v>92.790895000000006</c:v>
                </c:pt>
                <c:pt idx="2098">
                  <c:v>92.845006999999995</c:v>
                </c:pt>
                <c:pt idx="2099">
                  <c:v>92.767848999999998</c:v>
                </c:pt>
                <c:pt idx="2100">
                  <c:v>92.712367</c:v>
                </c:pt>
                <c:pt idx="2101">
                  <c:v>92.773483999999996</c:v>
                </c:pt>
                <c:pt idx="2102">
                  <c:v>92.822322</c:v>
                </c:pt>
                <c:pt idx="2103">
                  <c:v>92.830412999999993</c:v>
                </c:pt>
                <c:pt idx="2104">
                  <c:v>92.844066999999995</c:v>
                </c:pt>
                <c:pt idx="2105">
                  <c:v>92.712872000000004</c:v>
                </c:pt>
                <c:pt idx="2106">
                  <c:v>92.612528999999995</c:v>
                </c:pt>
                <c:pt idx="2107">
                  <c:v>92.692138999999997</c:v>
                </c:pt>
                <c:pt idx="2108">
                  <c:v>92.702974999999995</c:v>
                </c:pt>
                <c:pt idx="2109">
                  <c:v>92.486181999999999</c:v>
                </c:pt>
                <c:pt idx="2110">
                  <c:v>92.546717999999998</c:v>
                </c:pt>
                <c:pt idx="2111">
                  <c:v>92.612961999999996</c:v>
                </c:pt>
                <c:pt idx="2112">
                  <c:v>92.418927999999994</c:v>
                </c:pt>
                <c:pt idx="2113">
                  <c:v>92.520712000000003</c:v>
                </c:pt>
                <c:pt idx="2114">
                  <c:v>92.548306999999994</c:v>
                </c:pt>
                <c:pt idx="2115">
                  <c:v>92.584571999999994</c:v>
                </c:pt>
                <c:pt idx="2116">
                  <c:v>92.539783</c:v>
                </c:pt>
                <c:pt idx="2117">
                  <c:v>92.49709</c:v>
                </c:pt>
                <c:pt idx="2118">
                  <c:v>92.453169000000003</c:v>
                </c:pt>
                <c:pt idx="2119">
                  <c:v>92.363305999999994</c:v>
                </c:pt>
                <c:pt idx="2120">
                  <c:v>92.276407000000006</c:v>
                </c:pt>
                <c:pt idx="2121">
                  <c:v>92.243612999999996</c:v>
                </c:pt>
                <c:pt idx="2122">
                  <c:v>92.195071999999996</c:v>
                </c:pt>
                <c:pt idx="2123">
                  <c:v>92.253508999999994</c:v>
                </c:pt>
                <c:pt idx="2124">
                  <c:v>92.347702999999996</c:v>
                </c:pt>
                <c:pt idx="2125">
                  <c:v>92.336145999999999</c:v>
                </c:pt>
                <c:pt idx="2126">
                  <c:v>92.209228999999993</c:v>
                </c:pt>
                <c:pt idx="2127">
                  <c:v>92.281102000000004</c:v>
                </c:pt>
                <c:pt idx="2128">
                  <c:v>92.264343999999994</c:v>
                </c:pt>
                <c:pt idx="2129">
                  <c:v>92.322492999999994</c:v>
                </c:pt>
                <c:pt idx="2130">
                  <c:v>92.310429999999997</c:v>
                </c:pt>
                <c:pt idx="2131">
                  <c:v>92.092140000000001</c:v>
                </c:pt>
                <c:pt idx="2132">
                  <c:v>92.236605999999995</c:v>
                </c:pt>
                <c:pt idx="2133">
                  <c:v>92.242818</c:v>
                </c:pt>
                <c:pt idx="2134">
                  <c:v>92.169139999999999</c:v>
                </c:pt>
                <c:pt idx="2135">
                  <c:v>92.268461000000002</c:v>
                </c:pt>
                <c:pt idx="2136">
                  <c:v>92.322203999999999</c:v>
                </c:pt>
                <c:pt idx="2137">
                  <c:v>92.281824999999998</c:v>
                </c:pt>
                <c:pt idx="2138">
                  <c:v>92.258853999999999</c:v>
                </c:pt>
                <c:pt idx="2139">
                  <c:v>92.054074</c:v>
                </c:pt>
                <c:pt idx="2140">
                  <c:v>92.137790999999993</c:v>
                </c:pt>
                <c:pt idx="2141">
                  <c:v>92.208724000000004</c:v>
                </c:pt>
                <c:pt idx="2142">
                  <c:v>92.201572999999996</c:v>
                </c:pt>
                <c:pt idx="2143">
                  <c:v>92.209446</c:v>
                </c:pt>
                <c:pt idx="2144">
                  <c:v>92.140896999999995</c:v>
                </c:pt>
                <c:pt idx="2145">
                  <c:v>91.929982999999993</c:v>
                </c:pt>
                <c:pt idx="2146">
                  <c:v>92.010013999999998</c:v>
                </c:pt>
                <c:pt idx="2147">
                  <c:v>92.040856000000005</c:v>
                </c:pt>
                <c:pt idx="2148">
                  <c:v>92.07011</c:v>
                </c:pt>
                <c:pt idx="2149">
                  <c:v>92.065703999999997</c:v>
                </c:pt>
                <c:pt idx="2150">
                  <c:v>91.921820999999994</c:v>
                </c:pt>
                <c:pt idx="2151">
                  <c:v>91.997951</c:v>
                </c:pt>
                <c:pt idx="2152">
                  <c:v>91.997590000000002</c:v>
                </c:pt>
                <c:pt idx="2153">
                  <c:v>91.984804999999994</c:v>
                </c:pt>
                <c:pt idx="2154">
                  <c:v>91.892279000000002</c:v>
                </c:pt>
                <c:pt idx="2155">
                  <c:v>91.922904000000003</c:v>
                </c:pt>
                <c:pt idx="2156">
                  <c:v>91.958151999999998</c:v>
                </c:pt>
                <c:pt idx="2157">
                  <c:v>91.970575999999994</c:v>
                </c:pt>
                <c:pt idx="2158">
                  <c:v>91.911563999999998</c:v>
                </c:pt>
                <c:pt idx="2159">
                  <c:v>91.931715999999994</c:v>
                </c:pt>
                <c:pt idx="2160">
                  <c:v>91.893073999999999</c:v>
                </c:pt>
                <c:pt idx="2161">
                  <c:v>91.890112000000002</c:v>
                </c:pt>
                <c:pt idx="2162">
                  <c:v>91.887006999999997</c:v>
                </c:pt>
                <c:pt idx="2163">
                  <c:v>91.839118999999997</c:v>
                </c:pt>
                <c:pt idx="2164">
                  <c:v>91.829078999999993</c:v>
                </c:pt>
                <c:pt idx="2165">
                  <c:v>91.805605</c:v>
                </c:pt>
                <c:pt idx="2166">
                  <c:v>91.747968</c:v>
                </c:pt>
                <c:pt idx="2167">
                  <c:v>91.714094000000003</c:v>
                </c:pt>
                <c:pt idx="2168">
                  <c:v>91.714094000000003</c:v>
                </c:pt>
                <c:pt idx="2169">
                  <c:v>91.707881999999998</c:v>
                </c:pt>
                <c:pt idx="2170">
                  <c:v>91.513739999999999</c:v>
                </c:pt>
                <c:pt idx="2171">
                  <c:v>91.575997999999998</c:v>
                </c:pt>
                <c:pt idx="2172">
                  <c:v>91.657539999999997</c:v>
                </c:pt>
                <c:pt idx="2173">
                  <c:v>91.699143000000007</c:v>
                </c:pt>
                <c:pt idx="2174">
                  <c:v>91.700226000000001</c:v>
                </c:pt>
                <c:pt idx="2175">
                  <c:v>91.669168999999997</c:v>
                </c:pt>
                <c:pt idx="2176">
                  <c:v>91.630239000000003</c:v>
                </c:pt>
                <c:pt idx="2177">
                  <c:v>91.669891000000007</c:v>
                </c:pt>
                <c:pt idx="2178">
                  <c:v>91.465204999999997</c:v>
                </c:pt>
                <c:pt idx="2179">
                  <c:v>91.484055999999995</c:v>
                </c:pt>
                <c:pt idx="2180">
                  <c:v>91.528474000000003</c:v>
                </c:pt>
                <c:pt idx="2181">
                  <c:v>91.589504000000005</c:v>
                </c:pt>
                <c:pt idx="2182">
                  <c:v>91.588347999999996</c:v>
                </c:pt>
                <c:pt idx="2183">
                  <c:v>91.562996999999996</c:v>
                </c:pt>
                <c:pt idx="2184">
                  <c:v>91.542269000000005</c:v>
                </c:pt>
                <c:pt idx="2185">
                  <c:v>91.355858999999995</c:v>
                </c:pt>
                <c:pt idx="2186">
                  <c:v>91.343147999999999</c:v>
                </c:pt>
                <c:pt idx="2187">
                  <c:v>91.408148999999995</c:v>
                </c:pt>
                <c:pt idx="2188">
                  <c:v>91.427288000000004</c:v>
                </c:pt>
                <c:pt idx="2189">
                  <c:v>91.304220000000001</c:v>
                </c:pt>
                <c:pt idx="2190">
                  <c:v>91.357881000000006</c:v>
                </c:pt>
                <c:pt idx="2191">
                  <c:v>91.365898000000001</c:v>
                </c:pt>
                <c:pt idx="2192">
                  <c:v>91.307469999999995</c:v>
                </c:pt>
                <c:pt idx="2193">
                  <c:v>91.318158999999994</c:v>
                </c:pt>
                <c:pt idx="2194">
                  <c:v>91.342065000000005</c:v>
                </c:pt>
                <c:pt idx="2195">
                  <c:v>91.262908999999993</c:v>
                </c:pt>
                <c:pt idx="2196">
                  <c:v>91.314620000000005</c:v>
                </c:pt>
                <c:pt idx="2197">
                  <c:v>91.353115000000003</c:v>
                </c:pt>
                <c:pt idx="2198">
                  <c:v>91.248681000000005</c:v>
                </c:pt>
                <c:pt idx="2199">
                  <c:v>91.295770000000005</c:v>
                </c:pt>
                <c:pt idx="2200">
                  <c:v>91.331231000000002</c:v>
                </c:pt>
                <c:pt idx="2201">
                  <c:v>91.330509000000006</c:v>
                </c:pt>
                <c:pt idx="2202">
                  <c:v>91.286163999999999</c:v>
                </c:pt>
                <c:pt idx="2203">
                  <c:v>91.287103000000002</c:v>
                </c:pt>
                <c:pt idx="2204">
                  <c:v>91.315991999999994</c:v>
                </c:pt>
                <c:pt idx="2205">
                  <c:v>91.326319999999996</c:v>
                </c:pt>
                <c:pt idx="2206">
                  <c:v>91.342426000000003</c:v>
                </c:pt>
                <c:pt idx="2207">
                  <c:v>91.173787000000004</c:v>
                </c:pt>
                <c:pt idx="2208">
                  <c:v>91.238498000000007</c:v>
                </c:pt>
                <c:pt idx="2209">
                  <c:v>91.234236999999993</c:v>
                </c:pt>
                <c:pt idx="2210">
                  <c:v>91.325091999999998</c:v>
                </c:pt>
                <c:pt idx="2211">
                  <c:v>91.277930999999995</c:v>
                </c:pt>
                <c:pt idx="2212">
                  <c:v>91.266737000000006</c:v>
                </c:pt>
                <c:pt idx="2213">
                  <c:v>91.279809</c:v>
                </c:pt>
                <c:pt idx="2214">
                  <c:v>91.335203000000007</c:v>
                </c:pt>
                <c:pt idx="2215">
                  <c:v>91.352464999999995</c:v>
                </c:pt>
                <c:pt idx="2216">
                  <c:v>91.359325999999996</c:v>
                </c:pt>
                <c:pt idx="2217">
                  <c:v>91.402514999999994</c:v>
                </c:pt>
                <c:pt idx="2218">
                  <c:v>91.308120000000002</c:v>
                </c:pt>
                <c:pt idx="2219">
                  <c:v>91.166275999999996</c:v>
                </c:pt>
                <c:pt idx="2220">
                  <c:v>91.282120000000006</c:v>
                </c:pt>
                <c:pt idx="2221">
                  <c:v>91.287681000000006</c:v>
                </c:pt>
                <c:pt idx="2222">
                  <c:v>91.282336999999998</c:v>
                </c:pt>
                <c:pt idx="2223">
                  <c:v>91.210115000000002</c:v>
                </c:pt>
                <c:pt idx="2224">
                  <c:v>91.251714000000007</c:v>
                </c:pt>
                <c:pt idx="2225">
                  <c:v>91.231275999999994</c:v>
                </c:pt>
                <c:pt idx="2226">
                  <c:v>91.247309000000001</c:v>
                </c:pt>
                <c:pt idx="2227">
                  <c:v>91.080911</c:v>
                </c:pt>
                <c:pt idx="2228">
                  <c:v>91.083726999999996</c:v>
                </c:pt>
                <c:pt idx="2229">
                  <c:v>91.147354000000007</c:v>
                </c:pt>
                <c:pt idx="2230">
                  <c:v>91.124605000000003</c:v>
                </c:pt>
                <c:pt idx="2231">
                  <c:v>91.108283</c:v>
                </c:pt>
                <c:pt idx="2232">
                  <c:v>91.100266000000005</c:v>
                </c:pt>
                <c:pt idx="2233">
                  <c:v>90.890899000000005</c:v>
                </c:pt>
                <c:pt idx="2234">
                  <c:v>90.925926000000004</c:v>
                </c:pt>
                <c:pt idx="2235">
                  <c:v>90.966947000000005</c:v>
                </c:pt>
                <c:pt idx="2236">
                  <c:v>90.998652000000007</c:v>
                </c:pt>
                <c:pt idx="2237">
                  <c:v>90.953731000000005</c:v>
                </c:pt>
                <c:pt idx="2238">
                  <c:v>90.960158000000007</c:v>
                </c:pt>
                <c:pt idx="2239">
                  <c:v>90.898988000000003</c:v>
                </c:pt>
                <c:pt idx="2240">
                  <c:v>90.864683999999997</c:v>
                </c:pt>
                <c:pt idx="2241">
                  <c:v>90.879705000000001</c:v>
                </c:pt>
                <c:pt idx="2242">
                  <c:v>90.775492999999997</c:v>
                </c:pt>
                <c:pt idx="2243">
                  <c:v>90.790875999999997</c:v>
                </c:pt>
                <c:pt idx="2244">
                  <c:v>90.837168000000005</c:v>
                </c:pt>
                <c:pt idx="2245">
                  <c:v>90.881511000000003</c:v>
                </c:pt>
                <c:pt idx="2246">
                  <c:v>90.757005000000007</c:v>
                </c:pt>
                <c:pt idx="2247">
                  <c:v>90.771449000000004</c:v>
                </c:pt>
                <c:pt idx="2248">
                  <c:v>90.823446000000004</c:v>
                </c:pt>
                <c:pt idx="2249">
                  <c:v>90.856016999999994</c:v>
                </c:pt>
                <c:pt idx="2250">
                  <c:v>90.910398999999998</c:v>
                </c:pt>
                <c:pt idx="2251">
                  <c:v>90.884688999999995</c:v>
                </c:pt>
                <c:pt idx="2252">
                  <c:v>90.755633000000003</c:v>
                </c:pt>
                <c:pt idx="2253">
                  <c:v>90.808207999999993</c:v>
                </c:pt>
                <c:pt idx="2254">
                  <c:v>90.699590999999998</c:v>
                </c:pt>
                <c:pt idx="2255">
                  <c:v>90.764370999999997</c:v>
                </c:pt>
                <c:pt idx="2256">
                  <c:v>90.872266999999994</c:v>
                </c:pt>
                <c:pt idx="2257">
                  <c:v>90.823158000000006</c:v>
                </c:pt>
                <c:pt idx="2258">
                  <c:v>90.748844000000005</c:v>
                </c:pt>
                <c:pt idx="2259">
                  <c:v>90.843812</c:v>
                </c:pt>
                <c:pt idx="2260">
                  <c:v>90.839696000000004</c:v>
                </c:pt>
                <c:pt idx="2261">
                  <c:v>90.857822999999996</c:v>
                </c:pt>
                <c:pt idx="2262">
                  <c:v>90.708329000000006</c:v>
                </c:pt>
                <c:pt idx="2263">
                  <c:v>90.772820999999993</c:v>
                </c:pt>
                <c:pt idx="2264">
                  <c:v>90.854212000000004</c:v>
                </c:pt>
                <c:pt idx="2265">
                  <c:v>90.866200000000006</c:v>
                </c:pt>
                <c:pt idx="2266">
                  <c:v>90.827419000000006</c:v>
                </c:pt>
                <c:pt idx="2267">
                  <c:v>90.841718</c:v>
                </c:pt>
                <c:pt idx="2268">
                  <c:v>90.756427000000002</c:v>
                </c:pt>
                <c:pt idx="2269">
                  <c:v>90.738517000000002</c:v>
                </c:pt>
                <c:pt idx="2270">
                  <c:v>90.812468999999993</c:v>
                </c:pt>
                <c:pt idx="2271">
                  <c:v>90.820847000000001</c:v>
                </c:pt>
                <c:pt idx="2272">
                  <c:v>90.870171999999997</c:v>
                </c:pt>
                <c:pt idx="2273">
                  <c:v>90.842511999999999</c:v>
                </c:pt>
                <c:pt idx="2274">
                  <c:v>90.857967000000002</c:v>
                </c:pt>
                <c:pt idx="2275">
                  <c:v>90.879054999999994</c:v>
                </c:pt>
                <c:pt idx="2276">
                  <c:v>90.872483000000003</c:v>
                </c:pt>
                <c:pt idx="2277">
                  <c:v>90.709845999999999</c:v>
                </c:pt>
                <c:pt idx="2278">
                  <c:v>90.723928000000001</c:v>
                </c:pt>
                <c:pt idx="2279">
                  <c:v>90.612711000000004</c:v>
                </c:pt>
                <c:pt idx="2280">
                  <c:v>90.768343000000002</c:v>
                </c:pt>
                <c:pt idx="2281">
                  <c:v>90.816225000000003</c:v>
                </c:pt>
                <c:pt idx="2282">
                  <c:v>90.678213999999997</c:v>
                </c:pt>
                <c:pt idx="2283">
                  <c:v>90.487628999999998</c:v>
                </c:pt>
                <c:pt idx="2284">
                  <c:v>90.606500999999994</c:v>
                </c:pt>
                <c:pt idx="2285">
                  <c:v>90.642826999999997</c:v>
                </c:pt>
                <c:pt idx="2286">
                  <c:v>90.578695999999994</c:v>
                </c:pt>
                <c:pt idx="2287">
                  <c:v>90.499184</c:v>
                </c:pt>
                <c:pt idx="2288">
                  <c:v>90.490373000000005</c:v>
                </c:pt>
                <c:pt idx="2289">
                  <c:v>90.415266000000003</c:v>
                </c:pt>
                <c:pt idx="2290">
                  <c:v>90.356047000000004</c:v>
                </c:pt>
                <c:pt idx="2291">
                  <c:v>90.128198999999995</c:v>
                </c:pt>
                <c:pt idx="2292">
                  <c:v>90.184312000000006</c:v>
                </c:pt>
                <c:pt idx="2293">
                  <c:v>90.222804999999994</c:v>
                </c:pt>
                <c:pt idx="2294">
                  <c:v>90.195144999999997</c:v>
                </c:pt>
                <c:pt idx="2295">
                  <c:v>90.094399999999993</c:v>
                </c:pt>
                <c:pt idx="2296">
                  <c:v>90.144302999999994</c:v>
                </c:pt>
                <c:pt idx="2297">
                  <c:v>90.224898999999994</c:v>
                </c:pt>
                <c:pt idx="2298">
                  <c:v>90.127764999999997</c:v>
                </c:pt>
                <c:pt idx="2299">
                  <c:v>90.228003999999999</c:v>
                </c:pt>
                <c:pt idx="2300">
                  <c:v>90.329831999999996</c:v>
                </c:pt>
                <c:pt idx="2301">
                  <c:v>90.153330999999994</c:v>
                </c:pt>
                <c:pt idx="2302">
                  <c:v>90.335248000000007</c:v>
                </c:pt>
                <c:pt idx="2303">
                  <c:v>90.409993999999998</c:v>
                </c:pt>
                <c:pt idx="2304">
                  <c:v>90.477012999999999</c:v>
                </c:pt>
                <c:pt idx="2305">
                  <c:v>90.489579000000006</c:v>
                </c:pt>
                <c:pt idx="2306">
                  <c:v>90.516082999999995</c:v>
                </c:pt>
                <c:pt idx="2307">
                  <c:v>90.352292000000006</c:v>
                </c:pt>
                <c:pt idx="2308">
                  <c:v>90.336787000000001</c:v>
                </c:pt>
                <c:pt idx="2309">
                  <c:v>90.375713000000005</c:v>
                </c:pt>
                <c:pt idx="2310">
                  <c:v>90.353903000000003</c:v>
                </c:pt>
                <c:pt idx="2311">
                  <c:v>90.330394999999996</c:v>
                </c:pt>
                <c:pt idx="2312">
                  <c:v>90.317132999999998</c:v>
                </c:pt>
                <c:pt idx="2313">
                  <c:v>90.310007999999996</c:v>
                </c:pt>
                <c:pt idx="2314">
                  <c:v>90.301685000000006</c:v>
                </c:pt>
                <c:pt idx="2315">
                  <c:v>90.329348999999993</c:v>
                </c:pt>
                <c:pt idx="2316">
                  <c:v>90.330575999999994</c:v>
                </c:pt>
                <c:pt idx="2317">
                  <c:v>90.306072</c:v>
                </c:pt>
                <c:pt idx="2318">
                  <c:v>90.294589000000002</c:v>
                </c:pt>
                <c:pt idx="2319">
                  <c:v>90.271191000000002</c:v>
                </c:pt>
                <c:pt idx="2320">
                  <c:v>90.138309000000007</c:v>
                </c:pt>
                <c:pt idx="2321">
                  <c:v>90.140186999999997</c:v>
                </c:pt>
                <c:pt idx="2322">
                  <c:v>90.122564999999994</c:v>
                </c:pt>
                <c:pt idx="2323">
                  <c:v>90.080534</c:v>
                </c:pt>
                <c:pt idx="2324">
                  <c:v>90.023172000000002</c:v>
                </c:pt>
                <c:pt idx="2325">
                  <c:v>90.010266000000001</c:v>
                </c:pt>
                <c:pt idx="2326">
                  <c:v>90.011638000000005</c:v>
                </c:pt>
                <c:pt idx="2327">
                  <c:v>90.055908000000002</c:v>
                </c:pt>
                <c:pt idx="2328">
                  <c:v>90.105377000000004</c:v>
                </c:pt>
                <c:pt idx="2329">
                  <c:v>90.136504000000002</c:v>
                </c:pt>
                <c:pt idx="2330">
                  <c:v>90.095844999999997</c:v>
                </c:pt>
                <c:pt idx="2331">
                  <c:v>90.02637</c:v>
                </c:pt>
                <c:pt idx="2332">
                  <c:v>90.149286000000004</c:v>
                </c:pt>
                <c:pt idx="2333">
                  <c:v>90.175212999999999</c:v>
                </c:pt>
                <c:pt idx="2334">
                  <c:v>90.084722999999997</c:v>
                </c:pt>
                <c:pt idx="2335">
                  <c:v>90.085516999999996</c:v>
                </c:pt>
                <c:pt idx="2336">
                  <c:v>90.214572000000004</c:v>
                </c:pt>
                <c:pt idx="2337">
                  <c:v>90.286644999999993</c:v>
                </c:pt>
                <c:pt idx="2338">
                  <c:v>90.300366999999994</c:v>
                </c:pt>
                <c:pt idx="2339">
                  <c:v>90.303545</c:v>
                </c:pt>
                <c:pt idx="2340">
                  <c:v>90.127331999999996</c:v>
                </c:pt>
                <c:pt idx="2341">
                  <c:v>90.147480999999999</c:v>
                </c:pt>
                <c:pt idx="2342">
                  <c:v>90.198899999999995</c:v>
                </c:pt>
                <c:pt idx="2343">
                  <c:v>90.255157999999994</c:v>
                </c:pt>
                <c:pt idx="2344">
                  <c:v>90.130943000000002</c:v>
                </c:pt>
                <c:pt idx="2345">
                  <c:v>90.105450000000005</c:v>
                </c:pt>
                <c:pt idx="2346">
                  <c:v>90.218688</c:v>
                </c:pt>
                <c:pt idx="2347">
                  <c:v>90.208360999999996</c:v>
                </c:pt>
                <c:pt idx="2348">
                  <c:v>90.249020000000002</c:v>
                </c:pt>
                <c:pt idx="2349">
                  <c:v>90.190522999999999</c:v>
                </c:pt>
                <c:pt idx="2350">
                  <c:v>90.163657999999998</c:v>
                </c:pt>
                <c:pt idx="2351">
                  <c:v>90.147335999999996</c:v>
                </c:pt>
                <c:pt idx="2352">
                  <c:v>90.126031999999995</c:v>
                </c:pt>
                <c:pt idx="2353">
                  <c:v>90.083040999999994</c:v>
                </c:pt>
                <c:pt idx="2354">
                  <c:v>90.002010999999996</c:v>
                </c:pt>
                <c:pt idx="2355">
                  <c:v>90.071485999999993</c:v>
                </c:pt>
                <c:pt idx="2356">
                  <c:v>90.050563999999994</c:v>
                </c:pt>
                <c:pt idx="2357">
                  <c:v>90.183734000000001</c:v>
                </c:pt>
                <c:pt idx="2358">
                  <c:v>90.267002000000005</c:v>
                </c:pt>
                <c:pt idx="2359">
                  <c:v>90.341170000000005</c:v>
                </c:pt>
                <c:pt idx="2360">
                  <c:v>90.307227999999995</c:v>
                </c:pt>
                <c:pt idx="2361">
                  <c:v>90.324488000000002</c:v>
                </c:pt>
                <c:pt idx="2362">
                  <c:v>90.308672000000001</c:v>
                </c:pt>
                <c:pt idx="2363">
                  <c:v>90.466179999999994</c:v>
                </c:pt>
                <c:pt idx="2364">
                  <c:v>90.448198000000005</c:v>
                </c:pt>
                <c:pt idx="2365">
                  <c:v>90.415649999999999</c:v>
                </c:pt>
                <c:pt idx="2366">
                  <c:v>90.445426999999995</c:v>
                </c:pt>
                <c:pt idx="2367">
                  <c:v>90.454598000000004</c:v>
                </c:pt>
                <c:pt idx="2368">
                  <c:v>90.480742000000006</c:v>
                </c:pt>
                <c:pt idx="2369">
                  <c:v>90.418633</c:v>
                </c:pt>
                <c:pt idx="2370">
                  <c:v>90.407921999999999</c:v>
                </c:pt>
                <c:pt idx="2371">
                  <c:v>90.327303999999998</c:v>
                </c:pt>
                <c:pt idx="2372">
                  <c:v>90.145820000000001</c:v>
                </c:pt>
                <c:pt idx="2373">
                  <c:v>90.011977999999999</c:v>
                </c:pt>
                <c:pt idx="2374">
                  <c:v>90.014550999999997</c:v>
                </c:pt>
                <c:pt idx="2375">
                  <c:v>90.028557000000006</c:v>
                </c:pt>
                <c:pt idx="2376">
                  <c:v>90.025841999999997</c:v>
                </c:pt>
                <c:pt idx="2377">
                  <c:v>90.038476000000003</c:v>
                </c:pt>
                <c:pt idx="2378">
                  <c:v>90.030395999999996</c:v>
                </c:pt>
                <c:pt idx="2379">
                  <c:v>90.022808999999995</c:v>
                </c:pt>
                <c:pt idx="2380">
                  <c:v>90.030536999999995</c:v>
                </c:pt>
                <c:pt idx="2381">
                  <c:v>90.030653999999998</c:v>
                </c:pt>
                <c:pt idx="2382">
                  <c:v>90.023767000000007</c:v>
                </c:pt>
                <c:pt idx="2383">
                  <c:v>90.021456000000001</c:v>
                </c:pt>
                <c:pt idx="2384">
                  <c:v>90.016381999999993</c:v>
                </c:pt>
                <c:pt idx="2385">
                  <c:v>90.038528999999997</c:v>
                </c:pt>
                <c:pt idx="2386">
                  <c:v>90.077118999999996</c:v>
                </c:pt>
                <c:pt idx="2387">
                  <c:v>90.034870999999995</c:v>
                </c:pt>
                <c:pt idx="2388">
                  <c:v>90.047602999999995</c:v>
                </c:pt>
                <c:pt idx="2389">
                  <c:v>90.099311</c:v>
                </c:pt>
                <c:pt idx="2390">
                  <c:v>90.050419000000005</c:v>
                </c:pt>
                <c:pt idx="2391">
                  <c:v>90.195723000000001</c:v>
                </c:pt>
                <c:pt idx="2392">
                  <c:v>90.127115000000003</c:v>
                </c:pt>
                <c:pt idx="2393">
                  <c:v>90.316687999999999</c:v>
                </c:pt>
                <c:pt idx="2394">
                  <c:v>90.297984</c:v>
                </c:pt>
                <c:pt idx="2395">
                  <c:v>90.331371000000004</c:v>
                </c:pt>
                <c:pt idx="2396">
                  <c:v>90.351326</c:v>
                </c:pt>
                <c:pt idx="2397">
                  <c:v>90.353181000000006</c:v>
                </c:pt>
                <c:pt idx="2398">
                  <c:v>90.380403999999999</c:v>
                </c:pt>
                <c:pt idx="2399">
                  <c:v>90.426749000000001</c:v>
                </c:pt>
                <c:pt idx="2400">
                  <c:v>90.459255999999996</c:v>
                </c:pt>
                <c:pt idx="2401">
                  <c:v>90.422944000000001</c:v>
                </c:pt>
                <c:pt idx="2402">
                  <c:v>90.396294999999995</c:v>
                </c:pt>
                <c:pt idx="2403">
                  <c:v>90.366901999999996</c:v>
                </c:pt>
                <c:pt idx="2404">
                  <c:v>90.345517000000001</c:v>
                </c:pt>
                <c:pt idx="2405">
                  <c:v>90.318854999999999</c:v>
                </c:pt>
                <c:pt idx="2406">
                  <c:v>90.252775</c:v>
                </c:pt>
                <c:pt idx="2407">
                  <c:v>90.219555</c:v>
                </c:pt>
                <c:pt idx="2408">
                  <c:v>90.135780999999994</c:v>
                </c:pt>
                <c:pt idx="2409">
                  <c:v>90.022470999999996</c:v>
                </c:pt>
                <c:pt idx="2410">
                  <c:v>90.230892999999995</c:v>
                </c:pt>
                <c:pt idx="2411">
                  <c:v>90.199856999999994</c:v>
                </c:pt>
                <c:pt idx="2412">
                  <c:v>90.254886999999997</c:v>
                </c:pt>
                <c:pt idx="2413">
                  <c:v>90.281536000000003</c:v>
                </c:pt>
                <c:pt idx="2414">
                  <c:v>90.213285999999997</c:v>
                </c:pt>
                <c:pt idx="2415">
                  <c:v>90.233987999999997</c:v>
                </c:pt>
                <c:pt idx="2416">
                  <c:v>90.160469000000006</c:v>
                </c:pt>
                <c:pt idx="2417">
                  <c:v>90.113888000000003</c:v>
                </c:pt>
                <c:pt idx="2418">
                  <c:v>90.138295999999997</c:v>
                </c:pt>
                <c:pt idx="2419">
                  <c:v>90.209430999999995</c:v>
                </c:pt>
                <c:pt idx="2420">
                  <c:v>90.230952000000002</c:v>
                </c:pt>
                <c:pt idx="2421">
                  <c:v>90.182276999999999</c:v>
                </c:pt>
                <c:pt idx="2422">
                  <c:v>90.046239999999997</c:v>
                </c:pt>
                <c:pt idx="2423">
                  <c:v>90.093081999999995</c:v>
                </c:pt>
                <c:pt idx="2424">
                  <c:v>90.180565999999999</c:v>
                </c:pt>
                <c:pt idx="2425">
                  <c:v>90.238001999999994</c:v>
                </c:pt>
                <c:pt idx="2426">
                  <c:v>90.279667000000003</c:v>
                </c:pt>
                <c:pt idx="2427">
                  <c:v>90.175742999999997</c:v>
                </c:pt>
                <c:pt idx="2428">
                  <c:v>90.092473999999996</c:v>
                </c:pt>
                <c:pt idx="2429">
                  <c:v>90.025767000000002</c:v>
                </c:pt>
                <c:pt idx="2430">
                  <c:v>90.039325000000005</c:v>
                </c:pt>
                <c:pt idx="2431">
                  <c:v>90.077984000000001</c:v>
                </c:pt>
                <c:pt idx="2432">
                  <c:v>90.122953999999993</c:v>
                </c:pt>
                <c:pt idx="2433">
                  <c:v>90.189051000000006</c:v>
                </c:pt>
                <c:pt idx="2434">
                  <c:v>90.233466000000007</c:v>
                </c:pt>
                <c:pt idx="2435">
                  <c:v>90.250219999999999</c:v>
                </c:pt>
                <c:pt idx="2436">
                  <c:v>90.184852000000006</c:v>
                </c:pt>
                <c:pt idx="2437">
                  <c:v>90.052892</c:v>
                </c:pt>
                <c:pt idx="2438">
                  <c:v>90.048790999999994</c:v>
                </c:pt>
                <c:pt idx="2439">
                  <c:v>90.025233</c:v>
                </c:pt>
                <c:pt idx="2440">
                  <c:v>90.159126000000001</c:v>
                </c:pt>
                <c:pt idx="2441">
                  <c:v>90.215023000000002</c:v>
                </c:pt>
                <c:pt idx="2442">
                  <c:v>90.141288000000003</c:v>
                </c:pt>
                <c:pt idx="2443">
                  <c:v>90.142993000000004</c:v>
                </c:pt>
                <c:pt idx="2444">
                  <c:v>90.103851000000006</c:v>
                </c:pt>
                <c:pt idx="2445">
                  <c:v>90.054379999999995</c:v>
                </c:pt>
                <c:pt idx="2446">
                  <c:v>90.079367000000005</c:v>
                </c:pt>
                <c:pt idx="2447">
                  <c:v>90.099011000000004</c:v>
                </c:pt>
                <c:pt idx="2448">
                  <c:v>90.010040000000004</c:v>
                </c:pt>
                <c:pt idx="2449">
                  <c:v>90.038060000000002</c:v>
                </c:pt>
                <c:pt idx="2450">
                  <c:v>89.936954</c:v>
                </c:pt>
                <c:pt idx="2451">
                  <c:v>90.084208000000004</c:v>
                </c:pt>
                <c:pt idx="2452">
                  <c:v>90.066731000000004</c:v>
                </c:pt>
                <c:pt idx="2453">
                  <c:v>90.146122000000005</c:v>
                </c:pt>
                <c:pt idx="2454">
                  <c:v>90.199971000000005</c:v>
                </c:pt>
                <c:pt idx="2455">
                  <c:v>90.245399000000006</c:v>
                </c:pt>
                <c:pt idx="2456">
                  <c:v>90.229003000000006</c:v>
                </c:pt>
                <c:pt idx="2457">
                  <c:v>90.202523999999997</c:v>
                </c:pt>
                <c:pt idx="2458">
                  <c:v>90.289885999999996</c:v>
                </c:pt>
                <c:pt idx="2459">
                  <c:v>89.960642000000007</c:v>
                </c:pt>
                <c:pt idx="2460">
                  <c:v>89.311453999999998</c:v>
                </c:pt>
                <c:pt idx="2461">
                  <c:v>88.705482000000003</c:v>
                </c:pt>
                <c:pt idx="2462">
                  <c:v>87.955539000000002</c:v>
                </c:pt>
                <c:pt idx="2463">
                  <c:v>87.095245000000006</c:v>
                </c:pt>
                <c:pt idx="2464">
                  <c:v>85.828518000000003</c:v>
                </c:pt>
                <c:pt idx="2465">
                  <c:v>84.774899000000005</c:v>
                </c:pt>
                <c:pt idx="2466">
                  <c:v>83.205907999999994</c:v>
                </c:pt>
                <c:pt idx="2467">
                  <c:v>81.346228999999994</c:v>
                </c:pt>
                <c:pt idx="2468">
                  <c:v>79.565921000000003</c:v>
                </c:pt>
                <c:pt idx="2469">
                  <c:v>77.671565000000001</c:v>
                </c:pt>
                <c:pt idx="2470">
                  <c:v>76.206888000000006</c:v>
                </c:pt>
                <c:pt idx="2471">
                  <c:v>74.861412000000001</c:v>
                </c:pt>
                <c:pt idx="2472">
                  <c:v>73.129063000000002</c:v>
                </c:pt>
                <c:pt idx="2473">
                  <c:v>72.108423000000002</c:v>
                </c:pt>
                <c:pt idx="2474">
                  <c:v>71.479050999999998</c:v>
                </c:pt>
                <c:pt idx="2475">
                  <c:v>70.640113999999997</c:v>
                </c:pt>
                <c:pt idx="2476">
                  <c:v>69.914343000000002</c:v>
                </c:pt>
                <c:pt idx="2477">
                  <c:v>69.234931000000003</c:v>
                </c:pt>
                <c:pt idx="2478">
                  <c:v>68.722649000000004</c:v>
                </c:pt>
                <c:pt idx="2479">
                  <c:v>68.212193999999997</c:v>
                </c:pt>
                <c:pt idx="2480">
                  <c:v>67.712778</c:v>
                </c:pt>
                <c:pt idx="2481">
                  <c:v>67.123131000000001</c:v>
                </c:pt>
                <c:pt idx="2482">
                  <c:v>66.610504000000006</c:v>
                </c:pt>
                <c:pt idx="2483">
                  <c:v>66.326115999999999</c:v>
                </c:pt>
                <c:pt idx="2484">
                  <c:v>65.931918999999994</c:v>
                </c:pt>
                <c:pt idx="2485">
                  <c:v>65.628494000000003</c:v>
                </c:pt>
                <c:pt idx="2486">
                  <c:v>65.300814000000003</c:v>
                </c:pt>
                <c:pt idx="2487">
                  <c:v>65.010873000000004</c:v>
                </c:pt>
                <c:pt idx="2488">
                  <c:v>64.663315999999995</c:v>
                </c:pt>
                <c:pt idx="2489">
                  <c:v>64.391764999999992</c:v>
                </c:pt>
                <c:pt idx="2490">
                  <c:v>64.156025</c:v>
                </c:pt>
                <c:pt idx="2491">
                  <c:v>63.869371999999998</c:v>
                </c:pt>
                <c:pt idx="2492">
                  <c:v>63.584741999999999</c:v>
                </c:pt>
                <c:pt idx="2493">
                  <c:v>63.387416999999999</c:v>
                </c:pt>
                <c:pt idx="2494">
                  <c:v>63.130839999999999</c:v>
                </c:pt>
                <c:pt idx="2495">
                  <c:v>62.942442999999997</c:v>
                </c:pt>
                <c:pt idx="2496">
                  <c:v>62.715597000000002</c:v>
                </c:pt>
                <c:pt idx="2497">
                  <c:v>62.542349000000002</c:v>
                </c:pt>
                <c:pt idx="2498">
                  <c:v>62.364713999999999</c:v>
                </c:pt>
                <c:pt idx="2499">
                  <c:v>62.127672000000004</c:v>
                </c:pt>
                <c:pt idx="2500">
                  <c:v>61.981833999999999</c:v>
                </c:pt>
                <c:pt idx="2501">
                  <c:v>61.821958000000002</c:v>
                </c:pt>
                <c:pt idx="2502">
                  <c:v>61.563290000000002</c:v>
                </c:pt>
                <c:pt idx="2503">
                  <c:v>61.371520000000004</c:v>
                </c:pt>
                <c:pt idx="2504">
                  <c:v>61.235944000000003</c:v>
                </c:pt>
                <c:pt idx="2505">
                  <c:v>61.094557999999999</c:v>
                </c:pt>
                <c:pt idx="2506">
                  <c:v>60.994612000000004</c:v>
                </c:pt>
                <c:pt idx="2507">
                  <c:v>60.889787999999996</c:v>
                </c:pt>
                <c:pt idx="2508">
                  <c:v>60.773108000000001</c:v>
                </c:pt>
                <c:pt idx="2509">
                  <c:v>60.652673</c:v>
                </c:pt>
                <c:pt idx="2510">
                  <c:v>60.525290999999996</c:v>
                </c:pt>
                <c:pt idx="2511">
                  <c:v>60.517423000000001</c:v>
                </c:pt>
                <c:pt idx="2512">
                  <c:v>60.563150999999998</c:v>
                </c:pt>
                <c:pt idx="2513">
                  <c:v>60.570052000000004</c:v>
                </c:pt>
                <c:pt idx="2514">
                  <c:v>60.611829999999998</c:v>
                </c:pt>
                <c:pt idx="2515">
                  <c:v>60.709467000000004</c:v>
                </c:pt>
                <c:pt idx="2516">
                  <c:v>60.826093999999998</c:v>
                </c:pt>
                <c:pt idx="2517">
                  <c:v>60.896321999999998</c:v>
                </c:pt>
                <c:pt idx="2518">
                  <c:v>61.006141999999997</c:v>
                </c:pt>
                <c:pt idx="2519">
                  <c:v>61.055889999999998</c:v>
                </c:pt>
                <c:pt idx="2520">
                  <c:v>61.166640000000001</c:v>
                </c:pt>
                <c:pt idx="2521">
                  <c:v>61.274175999999997</c:v>
                </c:pt>
                <c:pt idx="2522">
                  <c:v>61.373885000000001</c:v>
                </c:pt>
                <c:pt idx="2523">
                  <c:v>61.501767999999998</c:v>
                </c:pt>
                <c:pt idx="2524">
                  <c:v>61.681673000000004</c:v>
                </c:pt>
                <c:pt idx="2525">
                  <c:v>61.839123999999998</c:v>
                </c:pt>
                <c:pt idx="2526">
                  <c:v>62.035305000000001</c:v>
                </c:pt>
                <c:pt idx="2527">
                  <c:v>62.199531</c:v>
                </c:pt>
                <c:pt idx="2528">
                  <c:v>62.434863999999997</c:v>
                </c:pt>
                <c:pt idx="2529">
                  <c:v>62.604022000000001</c:v>
                </c:pt>
                <c:pt idx="2530">
                  <c:v>62.75705</c:v>
                </c:pt>
                <c:pt idx="2531">
                  <c:v>62.867013999999998</c:v>
                </c:pt>
                <c:pt idx="2532">
                  <c:v>63.030464000000002</c:v>
                </c:pt>
                <c:pt idx="2533">
                  <c:v>63.182175000000001</c:v>
                </c:pt>
                <c:pt idx="2534">
                  <c:v>63.351416999999998</c:v>
                </c:pt>
                <c:pt idx="2535">
                  <c:v>63.505167999999998</c:v>
                </c:pt>
                <c:pt idx="2536">
                  <c:v>63.722034999999998</c:v>
                </c:pt>
                <c:pt idx="2537">
                  <c:v>63.864134999999997</c:v>
                </c:pt>
                <c:pt idx="2538">
                  <c:v>64.013234999999995</c:v>
                </c:pt>
                <c:pt idx="2539">
                  <c:v>64.123554999999996</c:v>
                </c:pt>
                <c:pt idx="2540">
                  <c:v>64.287471999999994</c:v>
                </c:pt>
                <c:pt idx="2541">
                  <c:v>64.491119999999995</c:v>
                </c:pt>
                <c:pt idx="2542">
                  <c:v>64.634939000000003</c:v>
                </c:pt>
                <c:pt idx="2543">
                  <c:v>64.741547999999995</c:v>
                </c:pt>
                <c:pt idx="2544">
                  <c:v>64.930492000000001</c:v>
                </c:pt>
                <c:pt idx="2545">
                  <c:v>65.030878000000001</c:v>
                </c:pt>
                <c:pt idx="2546">
                  <c:v>65.169921000000002</c:v>
                </c:pt>
                <c:pt idx="2547">
                  <c:v>65.326786999999996</c:v>
                </c:pt>
                <c:pt idx="2548">
                  <c:v>65.477605999999994</c:v>
                </c:pt>
                <c:pt idx="2549">
                  <c:v>65.607888000000003</c:v>
                </c:pt>
                <c:pt idx="2550">
                  <c:v>65.677830999999998</c:v>
                </c:pt>
                <c:pt idx="2551">
                  <c:v>65.788623000000001</c:v>
                </c:pt>
                <c:pt idx="2552">
                  <c:v>65.928728000000007</c:v>
                </c:pt>
                <c:pt idx="2553">
                  <c:v>66.027951000000002</c:v>
                </c:pt>
                <c:pt idx="2554">
                  <c:v>66.136550999999997</c:v>
                </c:pt>
                <c:pt idx="2555">
                  <c:v>66.254744000000002</c:v>
                </c:pt>
                <c:pt idx="2556">
                  <c:v>66.391024000000002</c:v>
                </c:pt>
                <c:pt idx="2557">
                  <c:v>66.497583000000006</c:v>
                </c:pt>
                <c:pt idx="2558">
                  <c:v>66.575265999999999</c:v>
                </c:pt>
                <c:pt idx="2559">
                  <c:v>66.693846000000008</c:v>
                </c:pt>
                <c:pt idx="2560">
                  <c:v>66.798608999999999</c:v>
                </c:pt>
                <c:pt idx="2561">
                  <c:v>66.926134000000005</c:v>
                </c:pt>
                <c:pt idx="2562">
                  <c:v>67.052798999999993</c:v>
                </c:pt>
                <c:pt idx="2563">
                  <c:v>67.137665999999996</c:v>
                </c:pt>
                <c:pt idx="2564">
                  <c:v>67.214031000000006</c:v>
                </c:pt>
                <c:pt idx="2565">
                  <c:v>67.359797999999998</c:v>
                </c:pt>
                <c:pt idx="2566">
                  <c:v>67.439170000000004</c:v>
                </c:pt>
                <c:pt idx="2567">
                  <c:v>67.480448999999993</c:v>
                </c:pt>
                <c:pt idx="2568">
                  <c:v>67.576379000000003</c:v>
                </c:pt>
                <c:pt idx="2569">
                  <c:v>67.613479999999996</c:v>
                </c:pt>
                <c:pt idx="2570">
                  <c:v>67.681503000000006</c:v>
                </c:pt>
                <c:pt idx="2571">
                  <c:v>67.735393000000002</c:v>
                </c:pt>
                <c:pt idx="2572">
                  <c:v>67.792619999999999</c:v>
                </c:pt>
                <c:pt idx="2573">
                  <c:v>67.858013</c:v>
                </c:pt>
                <c:pt idx="2574">
                  <c:v>67.941075999999995</c:v>
                </c:pt>
                <c:pt idx="2575">
                  <c:v>68.009118999999998</c:v>
                </c:pt>
                <c:pt idx="2576">
                  <c:v>68.088586000000006</c:v>
                </c:pt>
                <c:pt idx="2577">
                  <c:v>68.146507</c:v>
                </c:pt>
                <c:pt idx="2578">
                  <c:v>68.219043999999997</c:v>
                </c:pt>
                <c:pt idx="2579">
                  <c:v>68.276945999999995</c:v>
                </c:pt>
                <c:pt idx="2580">
                  <c:v>68.312201999999999</c:v>
                </c:pt>
                <c:pt idx="2581">
                  <c:v>68.337511000000006</c:v>
                </c:pt>
                <c:pt idx="2582">
                  <c:v>68.412835000000001</c:v>
                </c:pt>
                <c:pt idx="2583">
                  <c:v>68.440809000000002</c:v>
                </c:pt>
                <c:pt idx="2584">
                  <c:v>68.485325000000003</c:v>
                </c:pt>
                <c:pt idx="2585">
                  <c:v>68.543115999999998</c:v>
                </c:pt>
                <c:pt idx="2586">
                  <c:v>68.602678999999995</c:v>
                </c:pt>
                <c:pt idx="2587">
                  <c:v>68.637536999999995</c:v>
                </c:pt>
                <c:pt idx="2588">
                  <c:v>68.694788000000003</c:v>
                </c:pt>
                <c:pt idx="2589">
                  <c:v>68.743059000000002</c:v>
                </c:pt>
                <c:pt idx="2590">
                  <c:v>68.785904000000002</c:v>
                </c:pt>
                <c:pt idx="2591">
                  <c:v>68.828614000000002</c:v>
                </c:pt>
                <c:pt idx="2592">
                  <c:v>68.909705000000002</c:v>
                </c:pt>
                <c:pt idx="2593">
                  <c:v>69.021975999999995</c:v>
                </c:pt>
                <c:pt idx="2594">
                  <c:v>69.109027999999995</c:v>
                </c:pt>
                <c:pt idx="2595">
                  <c:v>69.241911999999999</c:v>
                </c:pt>
                <c:pt idx="2596">
                  <c:v>69.429609999999997</c:v>
                </c:pt>
                <c:pt idx="2597">
                  <c:v>69.717698999999996</c:v>
                </c:pt>
                <c:pt idx="2598">
                  <c:v>69.986748000000006</c:v>
                </c:pt>
                <c:pt idx="2599">
                  <c:v>70.329516999999996</c:v>
                </c:pt>
                <c:pt idx="2600">
                  <c:v>70.618206999999998</c:v>
                </c:pt>
                <c:pt idx="2601">
                  <c:v>70.871150999999998</c:v>
                </c:pt>
                <c:pt idx="2602">
                  <c:v>71.282342</c:v>
                </c:pt>
                <c:pt idx="2603">
                  <c:v>71.554378999999997</c:v>
                </c:pt>
                <c:pt idx="2604">
                  <c:v>71.850781999999995</c:v>
                </c:pt>
                <c:pt idx="2605">
                  <c:v>72.191526999999994</c:v>
                </c:pt>
                <c:pt idx="2606">
                  <c:v>72.566669000000005</c:v>
                </c:pt>
                <c:pt idx="2607">
                  <c:v>72.863789999999995</c:v>
                </c:pt>
                <c:pt idx="2608">
                  <c:v>73.208106999999998</c:v>
                </c:pt>
                <c:pt idx="2609">
                  <c:v>73.582798999999994</c:v>
                </c:pt>
                <c:pt idx="2610">
                  <c:v>73.915351999999999</c:v>
                </c:pt>
                <c:pt idx="2611">
                  <c:v>74.188840999999996</c:v>
                </c:pt>
                <c:pt idx="2612">
                  <c:v>74.524394000000001</c:v>
                </c:pt>
                <c:pt idx="2613">
                  <c:v>74.853596999999993</c:v>
                </c:pt>
                <c:pt idx="2614">
                  <c:v>75.068081000000006</c:v>
                </c:pt>
                <c:pt idx="2615">
                  <c:v>75.325502999999998</c:v>
                </c:pt>
                <c:pt idx="2616">
                  <c:v>75.548005000000003</c:v>
                </c:pt>
                <c:pt idx="2617">
                  <c:v>75.806168999999997</c:v>
                </c:pt>
                <c:pt idx="2618">
                  <c:v>76.048732999999999</c:v>
                </c:pt>
                <c:pt idx="2619">
                  <c:v>76.265052999999995</c:v>
                </c:pt>
                <c:pt idx="2620">
                  <c:v>76.485460000000003</c:v>
                </c:pt>
                <c:pt idx="2621">
                  <c:v>76.717031000000006</c:v>
                </c:pt>
                <c:pt idx="2622">
                  <c:v>76.838331999999994</c:v>
                </c:pt>
                <c:pt idx="2623">
                  <c:v>77.108441999999997</c:v>
                </c:pt>
                <c:pt idx="2624">
                  <c:v>77.271534000000003</c:v>
                </c:pt>
                <c:pt idx="2625">
                  <c:v>77.348398000000003</c:v>
                </c:pt>
                <c:pt idx="2626">
                  <c:v>77.689368999999999</c:v>
                </c:pt>
                <c:pt idx="2627">
                  <c:v>77.884018999999995</c:v>
                </c:pt>
                <c:pt idx="2628">
                  <c:v>78.039569</c:v>
                </c:pt>
                <c:pt idx="2629">
                  <c:v>78.239804000000007</c:v>
                </c:pt>
                <c:pt idx="2630">
                  <c:v>78.472819999999999</c:v>
                </c:pt>
                <c:pt idx="2631">
                  <c:v>78.692077999999995</c:v>
                </c:pt>
                <c:pt idx="2632">
                  <c:v>78.814783000000006</c:v>
                </c:pt>
                <c:pt idx="2633">
                  <c:v>79.012406999999996</c:v>
                </c:pt>
                <c:pt idx="2634">
                  <c:v>79.175504000000004</c:v>
                </c:pt>
                <c:pt idx="2635">
                  <c:v>79.227074000000002</c:v>
                </c:pt>
                <c:pt idx="2636">
                  <c:v>79.528788000000006</c:v>
                </c:pt>
                <c:pt idx="2637">
                  <c:v>79.725506999999993</c:v>
                </c:pt>
                <c:pt idx="2638">
                  <c:v>79.777405000000002</c:v>
                </c:pt>
                <c:pt idx="2639">
                  <c:v>79.905681999999999</c:v>
                </c:pt>
                <c:pt idx="2640">
                  <c:v>80.105362999999997</c:v>
                </c:pt>
                <c:pt idx="2641">
                  <c:v>80.051015000000007</c:v>
                </c:pt>
                <c:pt idx="2642">
                  <c:v>80.268022999999999</c:v>
                </c:pt>
                <c:pt idx="2643">
                  <c:v>80.420193999999995</c:v>
                </c:pt>
                <c:pt idx="2644">
                  <c:v>80.502987000000005</c:v>
                </c:pt>
                <c:pt idx="2645">
                  <c:v>80.707322000000005</c:v>
                </c:pt>
                <c:pt idx="2646">
                  <c:v>80.797856999999993</c:v>
                </c:pt>
                <c:pt idx="2647">
                  <c:v>80.904860999999997</c:v>
                </c:pt>
                <c:pt idx="2648">
                  <c:v>80.908417</c:v>
                </c:pt>
                <c:pt idx="2649">
                  <c:v>80.870887999999994</c:v>
                </c:pt>
                <c:pt idx="2650">
                  <c:v>81.097204000000005</c:v>
                </c:pt>
                <c:pt idx="2651">
                  <c:v>81.252500999999995</c:v>
                </c:pt>
                <c:pt idx="2652">
                  <c:v>81.297488999999999</c:v>
                </c:pt>
                <c:pt idx="2653">
                  <c:v>81.402912000000001</c:v>
                </c:pt>
                <c:pt idx="2654">
                  <c:v>81.559539000000001</c:v>
                </c:pt>
                <c:pt idx="2655">
                  <c:v>81.619164999999995</c:v>
                </c:pt>
                <c:pt idx="2656">
                  <c:v>81.591527999999997</c:v>
                </c:pt>
                <c:pt idx="2657">
                  <c:v>81.696556999999999</c:v>
                </c:pt>
                <c:pt idx="2658">
                  <c:v>81.745803999999993</c:v>
                </c:pt>
                <c:pt idx="2659">
                  <c:v>81.772493999999995</c:v>
                </c:pt>
                <c:pt idx="2660">
                  <c:v>81.779166000000004</c:v>
                </c:pt>
                <c:pt idx="2661">
                  <c:v>81.811801000000003</c:v>
                </c:pt>
                <c:pt idx="2662">
                  <c:v>81.817312999999999</c:v>
                </c:pt>
                <c:pt idx="2663">
                  <c:v>81.843928000000005</c:v>
                </c:pt>
                <c:pt idx="2664">
                  <c:v>81.846901000000003</c:v>
                </c:pt>
                <c:pt idx="2665">
                  <c:v>81.816442999999992</c:v>
                </c:pt>
                <c:pt idx="2666">
                  <c:v>81.696993000000006</c:v>
                </c:pt>
                <c:pt idx="2667">
                  <c:v>81.656810000000007</c:v>
                </c:pt>
                <c:pt idx="2668">
                  <c:v>81.657535999999993</c:v>
                </c:pt>
                <c:pt idx="2669">
                  <c:v>81.674725999999993</c:v>
                </c:pt>
                <c:pt idx="2670">
                  <c:v>81.599653000000004</c:v>
                </c:pt>
                <c:pt idx="2671">
                  <c:v>81.377083999999996</c:v>
                </c:pt>
                <c:pt idx="2672">
                  <c:v>81.266868000000002</c:v>
                </c:pt>
                <c:pt idx="2673">
                  <c:v>81.117597000000004</c:v>
                </c:pt>
                <c:pt idx="2674">
                  <c:v>80.959592000000001</c:v>
                </c:pt>
                <c:pt idx="2675">
                  <c:v>80.724166999999994</c:v>
                </c:pt>
                <c:pt idx="2676">
                  <c:v>80.523973999999995</c:v>
                </c:pt>
                <c:pt idx="2677">
                  <c:v>80.3172</c:v>
                </c:pt>
                <c:pt idx="2678">
                  <c:v>79.997971000000007</c:v>
                </c:pt>
                <c:pt idx="2679">
                  <c:v>79.930754000000007</c:v>
                </c:pt>
                <c:pt idx="2680">
                  <c:v>79.855536000000001</c:v>
                </c:pt>
                <c:pt idx="2681">
                  <c:v>79.713657999999995</c:v>
                </c:pt>
                <c:pt idx="2682">
                  <c:v>79.358929000000003</c:v>
                </c:pt>
                <c:pt idx="2683">
                  <c:v>79.332747999999995</c:v>
                </c:pt>
                <c:pt idx="2684">
                  <c:v>79.119348000000002</c:v>
                </c:pt>
                <c:pt idx="2685">
                  <c:v>79.131422999999998</c:v>
                </c:pt>
                <c:pt idx="2686">
                  <c:v>79.076282000000006</c:v>
                </c:pt>
                <c:pt idx="2687">
                  <c:v>78.967298999999997</c:v>
                </c:pt>
                <c:pt idx="2688">
                  <c:v>78.825334999999995</c:v>
                </c:pt>
                <c:pt idx="2689">
                  <c:v>78.702777999999995</c:v>
                </c:pt>
                <c:pt idx="2690">
                  <c:v>78.517375999999999</c:v>
                </c:pt>
                <c:pt idx="2691">
                  <c:v>78.453235000000006</c:v>
                </c:pt>
                <c:pt idx="2692">
                  <c:v>78.335932</c:v>
                </c:pt>
                <c:pt idx="2693">
                  <c:v>78.200766999999999</c:v>
                </c:pt>
                <c:pt idx="2694">
                  <c:v>78.140022000000002</c:v>
                </c:pt>
                <c:pt idx="2695">
                  <c:v>78.058728000000002</c:v>
                </c:pt>
                <c:pt idx="2696">
                  <c:v>77.913601999999997</c:v>
                </c:pt>
                <c:pt idx="2697">
                  <c:v>77.742718999999994</c:v>
                </c:pt>
                <c:pt idx="2698">
                  <c:v>77.603431</c:v>
                </c:pt>
                <c:pt idx="2699">
                  <c:v>77.523095999999995</c:v>
                </c:pt>
                <c:pt idx="2700">
                  <c:v>77.429554999999993</c:v>
                </c:pt>
                <c:pt idx="2701">
                  <c:v>77.248340999999996</c:v>
                </c:pt>
                <c:pt idx="2702">
                  <c:v>77.259427000000002</c:v>
                </c:pt>
                <c:pt idx="2703">
                  <c:v>77.257968000000005</c:v>
                </c:pt>
                <c:pt idx="2704">
                  <c:v>77.247174000000001</c:v>
                </c:pt>
                <c:pt idx="2705">
                  <c:v>77.212749000000002</c:v>
                </c:pt>
                <c:pt idx="2706">
                  <c:v>77.150458</c:v>
                </c:pt>
                <c:pt idx="2707">
                  <c:v>77.019220000000004</c:v>
                </c:pt>
                <c:pt idx="2708">
                  <c:v>76.999155999999999</c:v>
                </c:pt>
                <c:pt idx="2709">
                  <c:v>76.761482000000001</c:v>
                </c:pt>
                <c:pt idx="2710">
                  <c:v>76.797827999999996</c:v>
                </c:pt>
                <c:pt idx="2711">
                  <c:v>76.758125000000007</c:v>
                </c:pt>
                <c:pt idx="2712">
                  <c:v>76.626441999999997</c:v>
                </c:pt>
                <c:pt idx="2713">
                  <c:v>76.469031000000001</c:v>
                </c:pt>
                <c:pt idx="2714">
                  <c:v>76.447854000000007</c:v>
                </c:pt>
                <c:pt idx="2715">
                  <c:v>76.323631000000006</c:v>
                </c:pt>
                <c:pt idx="2716">
                  <c:v>76.295803000000006</c:v>
                </c:pt>
                <c:pt idx="2717">
                  <c:v>76.218084000000005</c:v>
                </c:pt>
                <c:pt idx="2718">
                  <c:v>76.049902000000003</c:v>
                </c:pt>
                <c:pt idx="2719">
                  <c:v>75.960751999999999</c:v>
                </c:pt>
                <c:pt idx="2720">
                  <c:v>76.004305000000002</c:v>
                </c:pt>
                <c:pt idx="2721">
                  <c:v>75.974198000000001</c:v>
                </c:pt>
                <c:pt idx="2722">
                  <c:v>75.808581000000004</c:v>
                </c:pt>
                <c:pt idx="2723">
                  <c:v>75.843812999999997</c:v>
                </c:pt>
                <c:pt idx="2724">
                  <c:v>75.835919000000004</c:v>
                </c:pt>
                <c:pt idx="2725">
                  <c:v>75.805656999999997</c:v>
                </c:pt>
                <c:pt idx="2726">
                  <c:v>75.841620000000006</c:v>
                </c:pt>
                <c:pt idx="2727">
                  <c:v>75.914344</c:v>
                </c:pt>
                <c:pt idx="2728">
                  <c:v>75.917632999999995</c:v>
                </c:pt>
                <c:pt idx="2729">
                  <c:v>75.911140000000003</c:v>
                </c:pt>
                <c:pt idx="2730">
                  <c:v>75.901455999999996</c:v>
                </c:pt>
                <c:pt idx="2731">
                  <c:v>75.884743999999998</c:v>
                </c:pt>
                <c:pt idx="2732">
                  <c:v>75.895878999999994</c:v>
                </c:pt>
                <c:pt idx="2733">
                  <c:v>75.863035999999994</c:v>
                </c:pt>
                <c:pt idx="2734">
                  <c:v>75.845788999999996</c:v>
                </c:pt>
                <c:pt idx="2735">
                  <c:v>75.830056999999996</c:v>
                </c:pt>
                <c:pt idx="2736">
                  <c:v>75.801944000000006</c:v>
                </c:pt>
                <c:pt idx="2737">
                  <c:v>75.797397000000004</c:v>
                </c:pt>
                <c:pt idx="2738">
                  <c:v>75.791124999999994</c:v>
                </c:pt>
                <c:pt idx="2739">
                  <c:v>75.780803000000006</c:v>
                </c:pt>
                <c:pt idx="2740">
                  <c:v>75.731093000000001</c:v>
                </c:pt>
                <c:pt idx="2741">
                  <c:v>75.728606999999997</c:v>
                </c:pt>
                <c:pt idx="2742">
                  <c:v>75.737745000000004</c:v>
                </c:pt>
                <c:pt idx="2743">
                  <c:v>75.744252000000003</c:v>
                </c:pt>
                <c:pt idx="2744">
                  <c:v>75.738549000000006</c:v>
                </c:pt>
                <c:pt idx="2745">
                  <c:v>75.737745000000004</c:v>
                </c:pt>
                <c:pt idx="2746">
                  <c:v>75.678819000000004</c:v>
                </c:pt>
                <c:pt idx="2747">
                  <c:v>75.666461999999996</c:v>
                </c:pt>
                <c:pt idx="2748">
                  <c:v>75.683937</c:v>
                </c:pt>
                <c:pt idx="2749">
                  <c:v>75.699802000000005</c:v>
                </c:pt>
                <c:pt idx="2750">
                  <c:v>75.564239000000001</c:v>
                </c:pt>
                <c:pt idx="2751">
                  <c:v>75.467191</c:v>
                </c:pt>
                <c:pt idx="2752">
                  <c:v>75.343352999999993</c:v>
                </c:pt>
                <c:pt idx="2753">
                  <c:v>75.327404999999999</c:v>
                </c:pt>
                <c:pt idx="2754">
                  <c:v>75.218684999999994</c:v>
                </c:pt>
                <c:pt idx="2755">
                  <c:v>75.144485000000003</c:v>
                </c:pt>
                <c:pt idx="2756">
                  <c:v>75.154657</c:v>
                </c:pt>
                <c:pt idx="2757">
                  <c:v>75.162340999999998</c:v>
                </c:pt>
                <c:pt idx="2758">
                  <c:v>75.135265000000004</c:v>
                </c:pt>
                <c:pt idx="2759">
                  <c:v>75.069398000000007</c:v>
                </c:pt>
                <c:pt idx="2760">
                  <c:v>75.106724</c:v>
                </c:pt>
                <c:pt idx="2761">
                  <c:v>75.108919</c:v>
                </c:pt>
                <c:pt idx="2762">
                  <c:v>75.110821999999999</c:v>
                </c:pt>
                <c:pt idx="2763">
                  <c:v>75.150779</c:v>
                </c:pt>
                <c:pt idx="2764">
                  <c:v>75.163511999999997</c:v>
                </c:pt>
                <c:pt idx="2765">
                  <c:v>75.112358999999998</c:v>
                </c:pt>
                <c:pt idx="2766">
                  <c:v>75.144485000000003</c:v>
                </c:pt>
                <c:pt idx="2767">
                  <c:v>75.108992000000001</c:v>
                </c:pt>
                <c:pt idx="2768">
                  <c:v>75.043781999999993</c:v>
                </c:pt>
                <c:pt idx="2769">
                  <c:v>75.135411000000005</c:v>
                </c:pt>
                <c:pt idx="2770">
                  <c:v>75.155535</c:v>
                </c:pt>
                <c:pt idx="2771">
                  <c:v>75.086670999999996</c:v>
                </c:pt>
                <c:pt idx="2772">
                  <c:v>75.066250999999994</c:v>
                </c:pt>
                <c:pt idx="2773">
                  <c:v>75.096697000000006</c:v>
                </c:pt>
                <c:pt idx="2774">
                  <c:v>75.135850000000005</c:v>
                </c:pt>
                <c:pt idx="2775">
                  <c:v>75.031998000000002</c:v>
                </c:pt>
                <c:pt idx="2776">
                  <c:v>75.132118000000006</c:v>
                </c:pt>
                <c:pt idx="2777">
                  <c:v>75.219269999999995</c:v>
                </c:pt>
                <c:pt idx="2778">
                  <c:v>75.219928999999993</c:v>
                </c:pt>
                <c:pt idx="2779">
                  <c:v>75.192561999999995</c:v>
                </c:pt>
                <c:pt idx="2780">
                  <c:v>75.206318999999993</c:v>
                </c:pt>
                <c:pt idx="2781">
                  <c:v>75.229952999999995</c:v>
                </c:pt>
                <c:pt idx="2782">
                  <c:v>75.231415999999996</c:v>
                </c:pt>
                <c:pt idx="2783">
                  <c:v>75.216708999999994</c:v>
                </c:pt>
                <c:pt idx="2784">
                  <c:v>75.275681000000006</c:v>
                </c:pt>
                <c:pt idx="2785">
                  <c:v>75.237195999999997</c:v>
                </c:pt>
                <c:pt idx="2786">
                  <c:v>75.255414999999999</c:v>
                </c:pt>
                <c:pt idx="2787">
                  <c:v>75.214367999999993</c:v>
                </c:pt>
                <c:pt idx="2788">
                  <c:v>75.191317999999995</c:v>
                </c:pt>
                <c:pt idx="2789">
                  <c:v>75.156779</c:v>
                </c:pt>
                <c:pt idx="2790">
                  <c:v>74.977027000000007</c:v>
                </c:pt>
                <c:pt idx="2791">
                  <c:v>74.827751000000006</c:v>
                </c:pt>
                <c:pt idx="2792">
                  <c:v>74.717472000000001</c:v>
                </c:pt>
                <c:pt idx="2793">
                  <c:v>74.725673999999998</c:v>
                </c:pt>
                <c:pt idx="2794">
                  <c:v>74.769282000000004</c:v>
                </c:pt>
                <c:pt idx="2795">
                  <c:v>74.726947999999993</c:v>
                </c:pt>
                <c:pt idx="2796">
                  <c:v>74.703508999999997</c:v>
                </c:pt>
                <c:pt idx="2797">
                  <c:v>74.690873999999994</c:v>
                </c:pt>
                <c:pt idx="2798">
                  <c:v>74.749091000000007</c:v>
                </c:pt>
                <c:pt idx="2799">
                  <c:v>74.791033999999996</c:v>
                </c:pt>
                <c:pt idx="2800">
                  <c:v>74.815055000000001</c:v>
                </c:pt>
                <c:pt idx="2801">
                  <c:v>74.842353000000003</c:v>
                </c:pt>
                <c:pt idx="2802">
                  <c:v>74.897379000000001</c:v>
                </c:pt>
                <c:pt idx="2803">
                  <c:v>74.924896000000004</c:v>
                </c:pt>
                <c:pt idx="2804">
                  <c:v>74.968316000000002</c:v>
                </c:pt>
                <c:pt idx="2805">
                  <c:v>74.964296000000004</c:v>
                </c:pt>
                <c:pt idx="2806">
                  <c:v>74.960682000000006</c:v>
                </c:pt>
                <c:pt idx="2807">
                  <c:v>75.284388000000007</c:v>
                </c:pt>
                <c:pt idx="2808">
                  <c:v>74.915096000000005</c:v>
                </c:pt>
                <c:pt idx="2809">
                  <c:v>74.286912000000001</c:v>
                </c:pt>
                <c:pt idx="2810">
                  <c:v>73.338442000000001</c:v>
                </c:pt>
                <c:pt idx="2811">
                  <c:v>71.906227999999999</c:v>
                </c:pt>
                <c:pt idx="2812">
                  <c:v>70.270116000000002</c:v>
                </c:pt>
                <c:pt idx="2813">
                  <c:v>68.754550999999992</c:v>
                </c:pt>
                <c:pt idx="2814">
                  <c:v>67.048331000000005</c:v>
                </c:pt>
                <c:pt idx="2815">
                  <c:v>65.438130999999998</c:v>
                </c:pt>
                <c:pt idx="2816">
                  <c:v>63.866537999999998</c:v>
                </c:pt>
                <c:pt idx="2817">
                  <c:v>61.810344000000001</c:v>
                </c:pt>
                <c:pt idx="2818">
                  <c:v>59.923429999999996</c:v>
                </c:pt>
                <c:pt idx="2819">
                  <c:v>58.003056999999998</c:v>
                </c:pt>
                <c:pt idx="2820">
                  <c:v>56.137062999999998</c:v>
                </c:pt>
                <c:pt idx="2821">
                  <c:v>54.062693000000003</c:v>
                </c:pt>
                <c:pt idx="2822">
                  <c:v>52.288001999999999</c:v>
                </c:pt>
                <c:pt idx="2823">
                  <c:v>50.820188999999999</c:v>
                </c:pt>
                <c:pt idx="2824">
                  <c:v>50.717078000000001</c:v>
                </c:pt>
                <c:pt idx="2825">
                  <c:v>50.091726999999999</c:v>
                </c:pt>
                <c:pt idx="2826">
                  <c:v>49.932690999999998</c:v>
                </c:pt>
                <c:pt idx="2827">
                  <c:v>49.083624999999998</c:v>
                </c:pt>
                <c:pt idx="2828">
                  <c:v>49.118523000000003</c:v>
                </c:pt>
                <c:pt idx="2829">
                  <c:v>49.150179999999999</c:v>
                </c:pt>
                <c:pt idx="2830">
                  <c:v>49.197066</c:v>
                </c:pt>
                <c:pt idx="2831">
                  <c:v>49.187437000000003</c:v>
                </c:pt>
                <c:pt idx="2832">
                  <c:v>49.189014999999998</c:v>
                </c:pt>
                <c:pt idx="2833">
                  <c:v>49.190435999999998</c:v>
                </c:pt>
                <c:pt idx="2834">
                  <c:v>49.220505000000003</c:v>
                </c:pt>
                <c:pt idx="2835">
                  <c:v>49.294992999999998</c:v>
                </c:pt>
                <c:pt idx="2836">
                  <c:v>49.288918000000002</c:v>
                </c:pt>
                <c:pt idx="2837">
                  <c:v>49.294362</c:v>
                </c:pt>
                <c:pt idx="2838">
                  <c:v>49.263748999999997</c:v>
                </c:pt>
                <c:pt idx="2839">
                  <c:v>49.250177000000001</c:v>
                </c:pt>
                <c:pt idx="2840">
                  <c:v>49.223346999999997</c:v>
                </c:pt>
                <c:pt idx="2841">
                  <c:v>49.271402999999999</c:v>
                </c:pt>
                <c:pt idx="2842">
                  <c:v>49.235894000000002</c:v>
                </c:pt>
                <c:pt idx="2843">
                  <c:v>49.211509</c:v>
                </c:pt>
                <c:pt idx="2844">
                  <c:v>49.252229</c:v>
                </c:pt>
                <c:pt idx="2845">
                  <c:v>49.200538000000002</c:v>
                </c:pt>
                <c:pt idx="2846">
                  <c:v>49.185384999999997</c:v>
                </c:pt>
                <c:pt idx="2847">
                  <c:v>49.227443999999998</c:v>
                </c:pt>
                <c:pt idx="2848">
                  <c:v>49.225029999999997</c:v>
                </c:pt>
                <c:pt idx="2849">
                  <c:v>49.239640000000001</c:v>
                </c:pt>
                <c:pt idx="2850">
                  <c:v>49.244774</c:v>
                </c:pt>
                <c:pt idx="2851">
                  <c:v>49.294125999999999</c:v>
                </c:pt>
                <c:pt idx="2852">
                  <c:v>49.325313000000001</c:v>
                </c:pt>
                <c:pt idx="2853">
                  <c:v>49.379306999999997</c:v>
                </c:pt>
                <c:pt idx="2854">
                  <c:v>49.432422000000003</c:v>
                </c:pt>
                <c:pt idx="2855">
                  <c:v>49.508879</c:v>
                </c:pt>
                <c:pt idx="2856">
                  <c:v>49.646822</c:v>
                </c:pt>
                <c:pt idx="2857">
                  <c:v>49.599269999999997</c:v>
                </c:pt>
                <c:pt idx="2858">
                  <c:v>49.610616999999998</c:v>
                </c:pt>
                <c:pt idx="2859">
                  <c:v>49.518391000000001</c:v>
                </c:pt>
                <c:pt idx="2860">
                  <c:v>49.540129</c:v>
                </c:pt>
                <c:pt idx="2861">
                  <c:v>49.545090999999999</c:v>
                </c:pt>
                <c:pt idx="2862">
                  <c:v>49.533591999999999</c:v>
                </c:pt>
                <c:pt idx="2863">
                  <c:v>49.531308000000003</c:v>
                </c:pt>
                <c:pt idx="2864">
                  <c:v>49.57311</c:v>
                </c:pt>
                <c:pt idx="2865">
                  <c:v>49.610042</c:v>
                </c:pt>
                <c:pt idx="2866">
                  <c:v>49.667582000000003</c:v>
                </c:pt>
                <c:pt idx="2867">
                  <c:v>49.693579</c:v>
                </c:pt>
                <c:pt idx="2868">
                  <c:v>49.685544</c:v>
                </c:pt>
                <c:pt idx="2869">
                  <c:v>49.752336999999997</c:v>
                </c:pt>
                <c:pt idx="2870">
                  <c:v>49.791632999999997</c:v>
                </c:pt>
                <c:pt idx="2871">
                  <c:v>49.868316999999998</c:v>
                </c:pt>
                <c:pt idx="2872">
                  <c:v>49.954264999999999</c:v>
                </c:pt>
                <c:pt idx="2873">
                  <c:v>50.000532999999997</c:v>
                </c:pt>
                <c:pt idx="2874">
                  <c:v>50.033969999999997</c:v>
                </c:pt>
                <c:pt idx="2875">
                  <c:v>50.101537999999998</c:v>
                </c:pt>
                <c:pt idx="2876">
                  <c:v>50.212488999999998</c:v>
                </c:pt>
                <c:pt idx="2877">
                  <c:v>50.262405000000001</c:v>
                </c:pt>
                <c:pt idx="2878">
                  <c:v>50.231434999999998</c:v>
                </c:pt>
                <c:pt idx="2879">
                  <c:v>50.202269000000001</c:v>
                </c:pt>
                <c:pt idx="2880">
                  <c:v>50.180804999999999</c:v>
                </c:pt>
                <c:pt idx="2881">
                  <c:v>50.092807999999998</c:v>
                </c:pt>
                <c:pt idx="2882">
                  <c:v>50.006827000000001</c:v>
                </c:pt>
                <c:pt idx="2883">
                  <c:v>49.993924</c:v>
                </c:pt>
                <c:pt idx="2884">
                  <c:v>49.975748000000003</c:v>
                </c:pt>
                <c:pt idx="2885">
                  <c:v>49.891224000000001</c:v>
                </c:pt>
                <c:pt idx="2886">
                  <c:v>49.828718000000002</c:v>
                </c:pt>
                <c:pt idx="2887">
                  <c:v>49.762653</c:v>
                </c:pt>
                <c:pt idx="2888">
                  <c:v>49.710593000000003</c:v>
                </c:pt>
                <c:pt idx="2889">
                  <c:v>49.661515999999999</c:v>
                </c:pt>
                <c:pt idx="2890">
                  <c:v>49.606046999999997</c:v>
                </c:pt>
                <c:pt idx="2891">
                  <c:v>49.594304999999999</c:v>
                </c:pt>
                <c:pt idx="2892">
                  <c:v>49.644182999999998</c:v>
                </c:pt>
                <c:pt idx="2893">
                  <c:v>49.628661000000001</c:v>
                </c:pt>
                <c:pt idx="2894">
                  <c:v>49.627637</c:v>
                </c:pt>
                <c:pt idx="2895">
                  <c:v>49.644812999999999</c:v>
                </c:pt>
                <c:pt idx="2896">
                  <c:v>49.637880000000003</c:v>
                </c:pt>
                <c:pt idx="2897">
                  <c:v>49.588236999999999</c:v>
                </c:pt>
                <c:pt idx="2898">
                  <c:v>49.570504999999997</c:v>
                </c:pt>
                <c:pt idx="2899">
                  <c:v>49.558447000000001</c:v>
                </c:pt>
                <c:pt idx="2900">
                  <c:v>49.522426000000003</c:v>
                </c:pt>
                <c:pt idx="2901">
                  <c:v>49.543393000000002</c:v>
                </c:pt>
                <c:pt idx="2902">
                  <c:v>49.593674999999998</c:v>
                </c:pt>
                <c:pt idx="2903">
                  <c:v>49.606124999999999</c:v>
                </c:pt>
                <c:pt idx="2904">
                  <c:v>49.646861999999999</c:v>
                </c:pt>
                <c:pt idx="2905">
                  <c:v>49.706811999999999</c:v>
                </c:pt>
                <c:pt idx="2906">
                  <c:v>49.829504999999997</c:v>
                </c:pt>
                <c:pt idx="2907">
                  <c:v>49.919165</c:v>
                </c:pt>
                <c:pt idx="2908">
                  <c:v>50.022877000000001</c:v>
                </c:pt>
                <c:pt idx="2909">
                  <c:v>50.157215999999998</c:v>
                </c:pt>
                <c:pt idx="2910">
                  <c:v>50.194878000000003</c:v>
                </c:pt>
                <c:pt idx="2911">
                  <c:v>50.298087000000002</c:v>
                </c:pt>
                <c:pt idx="2912">
                  <c:v>50.394734999999997</c:v>
                </c:pt>
                <c:pt idx="2913">
                  <c:v>50.443280999999999</c:v>
                </c:pt>
                <c:pt idx="2914">
                  <c:v>50.447522999999997</c:v>
                </c:pt>
                <c:pt idx="2915">
                  <c:v>50.457262</c:v>
                </c:pt>
                <c:pt idx="2916">
                  <c:v>50.442182000000003</c:v>
                </c:pt>
                <c:pt idx="2917">
                  <c:v>50.397249000000002</c:v>
                </c:pt>
                <c:pt idx="2918">
                  <c:v>50.358437000000002</c:v>
                </c:pt>
                <c:pt idx="2919">
                  <c:v>50.312939999999998</c:v>
                </c:pt>
                <c:pt idx="2920">
                  <c:v>50.268456999999998</c:v>
                </c:pt>
                <c:pt idx="2921">
                  <c:v>50.213746999999998</c:v>
                </c:pt>
                <c:pt idx="2922">
                  <c:v>50.142510999999999</c:v>
                </c:pt>
                <c:pt idx="2923">
                  <c:v>50.117503999999997</c:v>
                </c:pt>
                <c:pt idx="2924">
                  <c:v>50.111527000000002</c:v>
                </c:pt>
                <c:pt idx="2925">
                  <c:v>50.087696000000001</c:v>
                </c:pt>
                <c:pt idx="2926">
                  <c:v>50.103504999999998</c:v>
                </c:pt>
                <c:pt idx="2927">
                  <c:v>50.137715</c:v>
                </c:pt>
                <c:pt idx="2928">
                  <c:v>50.191969</c:v>
                </c:pt>
                <c:pt idx="2929">
                  <c:v>50.188982000000003</c:v>
                </c:pt>
                <c:pt idx="2930">
                  <c:v>50.219092000000003</c:v>
                </c:pt>
                <c:pt idx="2931">
                  <c:v>50.196451000000003</c:v>
                </c:pt>
                <c:pt idx="2932">
                  <c:v>50.239688000000001</c:v>
                </c:pt>
                <c:pt idx="2933">
                  <c:v>50.231828</c:v>
                </c:pt>
                <c:pt idx="2934">
                  <c:v>50.21414</c:v>
                </c:pt>
                <c:pt idx="2935">
                  <c:v>50.210208999999999</c:v>
                </c:pt>
                <c:pt idx="2936">
                  <c:v>50.209187</c:v>
                </c:pt>
                <c:pt idx="2937">
                  <c:v>50.219486000000003</c:v>
                </c:pt>
                <c:pt idx="2938">
                  <c:v>50.224831000000002</c:v>
                </c:pt>
                <c:pt idx="2939">
                  <c:v>50.226481999999997</c:v>
                </c:pt>
                <c:pt idx="2940">
                  <c:v>50.236859000000003</c:v>
                </c:pt>
                <c:pt idx="2941">
                  <c:v>50.234893</c:v>
                </c:pt>
                <c:pt idx="2942">
                  <c:v>50.223573000000002</c:v>
                </c:pt>
                <c:pt idx="2943">
                  <c:v>50.169010999999998</c:v>
                </c:pt>
                <c:pt idx="2944">
                  <c:v>50.138185999999997</c:v>
                </c:pt>
                <c:pt idx="2945">
                  <c:v>50.079200999999998</c:v>
                </c:pt>
                <c:pt idx="2946">
                  <c:v>49.988652000000002</c:v>
                </c:pt>
                <c:pt idx="2947">
                  <c:v>49.945135999999998</c:v>
                </c:pt>
                <c:pt idx="2948">
                  <c:v>49.891775000000003</c:v>
                </c:pt>
                <c:pt idx="2949">
                  <c:v>49.831631000000002</c:v>
                </c:pt>
                <c:pt idx="2950">
                  <c:v>49.806829999999998</c:v>
                </c:pt>
                <c:pt idx="2951">
                  <c:v>49.781081</c:v>
                </c:pt>
                <c:pt idx="2952">
                  <c:v>49.773836000000003</c:v>
                </c:pt>
                <c:pt idx="2953">
                  <c:v>49.743122</c:v>
                </c:pt>
                <c:pt idx="2954">
                  <c:v>49.745406000000003</c:v>
                </c:pt>
                <c:pt idx="2955">
                  <c:v>49.765251999999997</c:v>
                </c:pt>
                <c:pt idx="2956">
                  <c:v>49.751233999999997</c:v>
                </c:pt>
                <c:pt idx="2957">
                  <c:v>49.788876000000002</c:v>
                </c:pt>
                <c:pt idx="2958">
                  <c:v>49.788246999999998</c:v>
                </c:pt>
                <c:pt idx="2959">
                  <c:v>49.806435999999998</c:v>
                </c:pt>
                <c:pt idx="2960">
                  <c:v>49.838952999999997</c:v>
                </c:pt>
                <c:pt idx="2961">
                  <c:v>49.823757999999998</c:v>
                </c:pt>
                <c:pt idx="2962">
                  <c:v>49.808641000000001</c:v>
                </c:pt>
                <c:pt idx="2963">
                  <c:v>49.803128999999998</c:v>
                </c:pt>
                <c:pt idx="2964">
                  <c:v>49.773992999999997</c:v>
                </c:pt>
                <c:pt idx="2965">
                  <c:v>49.795805999999999</c:v>
                </c:pt>
                <c:pt idx="2966">
                  <c:v>49.749895000000002</c:v>
                </c:pt>
                <c:pt idx="2967">
                  <c:v>49.747216999999999</c:v>
                </c:pt>
                <c:pt idx="2968">
                  <c:v>49.745327000000003</c:v>
                </c:pt>
                <c:pt idx="2969">
                  <c:v>49.755014000000003</c:v>
                </c:pt>
                <c:pt idx="2970">
                  <c:v>49.758479000000001</c:v>
                </c:pt>
                <c:pt idx="2971">
                  <c:v>49.798955999999997</c:v>
                </c:pt>
                <c:pt idx="2972">
                  <c:v>49.761000000000003</c:v>
                </c:pt>
                <c:pt idx="2973">
                  <c:v>49.780529000000001</c:v>
                </c:pt>
                <c:pt idx="2974">
                  <c:v>49.797066000000001</c:v>
                </c:pt>
                <c:pt idx="2975">
                  <c:v>49.755487000000002</c:v>
                </c:pt>
                <c:pt idx="2976">
                  <c:v>49.765172999999997</c:v>
                </c:pt>
                <c:pt idx="2977">
                  <c:v>49.778402999999997</c:v>
                </c:pt>
                <c:pt idx="2978">
                  <c:v>49.847062000000001</c:v>
                </c:pt>
                <c:pt idx="2979">
                  <c:v>49.889648999999999</c:v>
                </c:pt>
                <c:pt idx="2980">
                  <c:v>50.000454000000005</c:v>
                </c:pt>
                <c:pt idx="2981">
                  <c:v>49.710672000000002</c:v>
                </c:pt>
                <c:pt idx="2982">
                  <c:v>49.190752000000003</c:v>
                </c:pt>
                <c:pt idx="2983">
                  <c:v>48.212627999999995</c:v>
                </c:pt>
                <c:pt idx="2984">
                  <c:v>47.206522</c:v>
                </c:pt>
                <c:pt idx="2985">
                  <c:v>46.064508000000004</c:v>
                </c:pt>
                <c:pt idx="2986">
                  <c:v>44.710385000000002</c:v>
                </c:pt>
                <c:pt idx="2987">
                  <c:v>43.555030000000002</c:v>
                </c:pt>
                <c:pt idx="2988">
                  <c:v>42.142989</c:v>
                </c:pt>
                <c:pt idx="2989">
                  <c:v>40.622075000000002</c:v>
                </c:pt>
                <c:pt idx="2990">
                  <c:v>39.133537000000004</c:v>
                </c:pt>
                <c:pt idx="2991">
                  <c:v>37.688209000000001</c:v>
                </c:pt>
                <c:pt idx="2992">
                  <c:v>36.327876000000003</c:v>
                </c:pt>
                <c:pt idx="2993">
                  <c:v>35.060180000000003</c:v>
                </c:pt>
                <c:pt idx="2994">
                  <c:v>33.360908000000002</c:v>
                </c:pt>
                <c:pt idx="2995">
                  <c:v>32.013880999999998</c:v>
                </c:pt>
                <c:pt idx="2996">
                  <c:v>30.790151999999999</c:v>
                </c:pt>
                <c:pt idx="2997">
                  <c:v>29.469598999999999</c:v>
                </c:pt>
                <c:pt idx="2998">
                  <c:v>28.179037999999998</c:v>
                </c:pt>
                <c:pt idx="2999">
                  <c:v>26.722076000000001</c:v>
                </c:pt>
                <c:pt idx="3000">
                  <c:v>25.558513000000001</c:v>
                </c:pt>
                <c:pt idx="3001">
                  <c:v>24.518453999999998</c:v>
                </c:pt>
                <c:pt idx="3002">
                  <c:v>23.479178000000001</c:v>
                </c:pt>
                <c:pt idx="3003">
                  <c:v>22.549029000000001</c:v>
                </c:pt>
                <c:pt idx="3004">
                  <c:v>21.804199000000001</c:v>
                </c:pt>
                <c:pt idx="3005">
                  <c:v>21.204561999999999</c:v>
                </c:pt>
                <c:pt idx="3006">
                  <c:v>20.774535</c:v>
                </c:pt>
                <c:pt idx="3007">
                  <c:v>20.486181000000002</c:v>
                </c:pt>
                <c:pt idx="3008">
                  <c:v>20.309989999999999</c:v>
                </c:pt>
                <c:pt idx="3009">
                  <c:v>20.353670000000001</c:v>
                </c:pt>
                <c:pt idx="3010">
                  <c:v>20.454207</c:v>
                </c:pt>
                <c:pt idx="3011">
                  <c:v>20.676757000000002</c:v>
                </c:pt>
                <c:pt idx="3012">
                  <c:v>20.94746</c:v>
                </c:pt>
                <c:pt idx="3013">
                  <c:v>21.250468000000001</c:v>
                </c:pt>
                <c:pt idx="3014">
                  <c:v>21.579650999999998</c:v>
                </c:pt>
                <c:pt idx="3015">
                  <c:v>21.875306000000002</c:v>
                </c:pt>
                <c:pt idx="3016">
                  <c:v>22.112541</c:v>
                </c:pt>
                <c:pt idx="3017">
                  <c:v>22.168756000000002</c:v>
                </c:pt>
                <c:pt idx="3018">
                  <c:v>22.140605000000001</c:v>
                </c:pt>
                <c:pt idx="3019">
                  <c:v>22.040444999999998</c:v>
                </c:pt>
                <c:pt idx="3020">
                  <c:v>21.822312</c:v>
                </c:pt>
                <c:pt idx="3021">
                  <c:v>21.594211999999999</c:v>
                </c:pt>
                <c:pt idx="3022">
                  <c:v>21.388660000000002</c:v>
                </c:pt>
                <c:pt idx="3023">
                  <c:v>21.175384000000001</c:v>
                </c:pt>
                <c:pt idx="3024">
                  <c:v>21.141905000000001</c:v>
                </c:pt>
                <c:pt idx="3025">
                  <c:v>21.193553000000001</c:v>
                </c:pt>
                <c:pt idx="3026">
                  <c:v>21.460984</c:v>
                </c:pt>
                <c:pt idx="3027">
                  <c:v>21.776177000000001</c:v>
                </c:pt>
                <c:pt idx="3028">
                  <c:v>22.131250999999999</c:v>
                </c:pt>
                <c:pt idx="3029">
                  <c:v>22.390347999999999</c:v>
                </c:pt>
                <c:pt idx="3030">
                  <c:v>22.791084999999999</c:v>
                </c:pt>
                <c:pt idx="3031">
                  <c:v>23.100438</c:v>
                </c:pt>
                <c:pt idx="3032">
                  <c:v>23.350705999999999</c:v>
                </c:pt>
                <c:pt idx="3033">
                  <c:v>23.595275000000001</c:v>
                </c:pt>
                <c:pt idx="3034">
                  <c:v>23.731197999999999</c:v>
                </c:pt>
                <c:pt idx="3035">
                  <c:v>23.767353</c:v>
                </c:pt>
                <c:pt idx="3036">
                  <c:v>23.810924</c:v>
                </c:pt>
                <c:pt idx="3037">
                  <c:v>23.822324000000002</c:v>
                </c:pt>
                <c:pt idx="3038">
                  <c:v>23.793161000000001</c:v>
                </c:pt>
                <c:pt idx="3039">
                  <c:v>23.725010000000001</c:v>
                </c:pt>
                <c:pt idx="3040">
                  <c:v>23.650911000000001</c:v>
                </c:pt>
                <c:pt idx="3041">
                  <c:v>23.578023999999999</c:v>
                </c:pt>
                <c:pt idx="3042">
                  <c:v>23.511837</c:v>
                </c:pt>
                <c:pt idx="3043">
                  <c:v>23.468291000000001</c:v>
                </c:pt>
                <c:pt idx="3044">
                  <c:v>23.380196999999999</c:v>
                </c:pt>
                <c:pt idx="3045">
                  <c:v>23.381260000000001</c:v>
                </c:pt>
                <c:pt idx="3046">
                  <c:v>23.382234</c:v>
                </c:pt>
                <c:pt idx="3047">
                  <c:v>23.351413999999998</c:v>
                </c:pt>
                <c:pt idx="3048">
                  <c:v>23.370721</c:v>
                </c:pt>
                <c:pt idx="3049">
                  <c:v>23.449612999999999</c:v>
                </c:pt>
                <c:pt idx="3050">
                  <c:v>23.499269999999999</c:v>
                </c:pt>
                <c:pt idx="3051">
                  <c:v>23.509359</c:v>
                </c:pt>
                <c:pt idx="3052">
                  <c:v>23.588728</c:v>
                </c:pt>
                <c:pt idx="3053">
                  <c:v>23.608986000000002</c:v>
                </c:pt>
                <c:pt idx="3054">
                  <c:v>23.660816000000001</c:v>
                </c:pt>
                <c:pt idx="3055">
                  <c:v>23.726158999999999</c:v>
                </c:pt>
                <c:pt idx="3056">
                  <c:v>23.771065</c:v>
                </c:pt>
                <c:pt idx="3057">
                  <c:v>23.812691999999998</c:v>
                </c:pt>
                <c:pt idx="3058">
                  <c:v>23.890177999999999</c:v>
                </c:pt>
                <c:pt idx="3059">
                  <c:v>23.880725999999999</c:v>
                </c:pt>
                <c:pt idx="3060">
                  <c:v>23.852012999999999</c:v>
                </c:pt>
                <c:pt idx="3061">
                  <c:v>23.908374999999999</c:v>
                </c:pt>
                <c:pt idx="3062">
                  <c:v>23.920034000000001</c:v>
                </c:pt>
                <c:pt idx="3063">
                  <c:v>23.954743000000001</c:v>
                </c:pt>
                <c:pt idx="3064">
                  <c:v>23.917207999999999</c:v>
                </c:pt>
                <c:pt idx="3065">
                  <c:v>23.910229999999999</c:v>
                </c:pt>
                <c:pt idx="3066">
                  <c:v>23.917296</c:v>
                </c:pt>
                <c:pt idx="3067">
                  <c:v>23.927188000000001</c:v>
                </c:pt>
                <c:pt idx="3068">
                  <c:v>23.942468000000002</c:v>
                </c:pt>
                <c:pt idx="3069">
                  <c:v>23.951211000000001</c:v>
                </c:pt>
                <c:pt idx="3070">
                  <c:v>24.003838000000002</c:v>
                </c:pt>
                <c:pt idx="3071">
                  <c:v>24.056892000000001</c:v>
                </c:pt>
                <c:pt idx="3072">
                  <c:v>24.086017999999999</c:v>
                </c:pt>
                <c:pt idx="3073">
                  <c:v>24.084517999999999</c:v>
                </c:pt>
                <c:pt idx="3074">
                  <c:v>24.097225999999999</c:v>
                </c:pt>
                <c:pt idx="3075">
                  <c:v>24.158373999999998</c:v>
                </c:pt>
                <c:pt idx="3076">
                  <c:v>24.128729</c:v>
                </c:pt>
                <c:pt idx="3077">
                  <c:v>24.203538999999999</c:v>
                </c:pt>
                <c:pt idx="3078">
                  <c:v>24.162609</c:v>
                </c:pt>
                <c:pt idx="3079">
                  <c:v>24.169312999999999</c:v>
                </c:pt>
                <c:pt idx="3080">
                  <c:v>24.212889000000001</c:v>
                </c:pt>
                <c:pt idx="3081">
                  <c:v>24.172048</c:v>
                </c:pt>
                <c:pt idx="3082">
                  <c:v>24.106404000000001</c:v>
                </c:pt>
                <c:pt idx="3083">
                  <c:v>24.133140999999998</c:v>
                </c:pt>
                <c:pt idx="3084">
                  <c:v>24.096343999999998</c:v>
                </c:pt>
                <c:pt idx="3085">
                  <c:v>24.124229</c:v>
                </c:pt>
                <c:pt idx="3086">
                  <c:v>24.176193999999999</c:v>
                </c:pt>
                <c:pt idx="3087">
                  <c:v>24.190749</c:v>
                </c:pt>
                <c:pt idx="3088">
                  <c:v>24.217299000000001</c:v>
                </c:pt>
                <c:pt idx="3089">
                  <c:v>24.276119000000001</c:v>
                </c:pt>
                <c:pt idx="3090">
                  <c:v>24.373792000000002</c:v>
                </c:pt>
                <c:pt idx="3091">
                  <c:v>24.443667999999999</c:v>
                </c:pt>
                <c:pt idx="3092">
                  <c:v>24.522417000000001</c:v>
                </c:pt>
                <c:pt idx="3093">
                  <c:v>24.531488</c:v>
                </c:pt>
                <c:pt idx="3094">
                  <c:v>24.562923999999999</c:v>
                </c:pt>
                <c:pt idx="3095">
                  <c:v>24.540821999999999</c:v>
                </c:pt>
                <c:pt idx="3096">
                  <c:v>24.539061</c:v>
                </c:pt>
                <c:pt idx="3097">
                  <c:v>24.54091</c:v>
                </c:pt>
                <c:pt idx="3098">
                  <c:v>24.496874999999999</c:v>
                </c:pt>
                <c:pt idx="3099">
                  <c:v>24.473357</c:v>
                </c:pt>
                <c:pt idx="3100">
                  <c:v>24.454328</c:v>
                </c:pt>
                <c:pt idx="3101">
                  <c:v>24.409834</c:v>
                </c:pt>
                <c:pt idx="3102">
                  <c:v>24.404987999999999</c:v>
                </c:pt>
                <c:pt idx="3103">
                  <c:v>24.453624000000001</c:v>
                </c:pt>
                <c:pt idx="3104">
                  <c:v>24.453800000000001</c:v>
                </c:pt>
                <c:pt idx="3105">
                  <c:v>24.471506999999999</c:v>
                </c:pt>
                <c:pt idx="3106">
                  <c:v>24.478377999999999</c:v>
                </c:pt>
                <c:pt idx="3107">
                  <c:v>24.493528000000001</c:v>
                </c:pt>
                <c:pt idx="3108">
                  <c:v>24.500927000000001</c:v>
                </c:pt>
                <c:pt idx="3109">
                  <c:v>24.471419000000001</c:v>
                </c:pt>
                <c:pt idx="3110">
                  <c:v>24.454416999999999</c:v>
                </c:pt>
                <c:pt idx="3111">
                  <c:v>24.482782</c:v>
                </c:pt>
                <c:pt idx="3112">
                  <c:v>24.519863000000001</c:v>
                </c:pt>
                <c:pt idx="3113">
                  <c:v>24.521360000000001</c:v>
                </c:pt>
                <c:pt idx="3114">
                  <c:v>24.555088000000001</c:v>
                </c:pt>
                <c:pt idx="3115">
                  <c:v>24.569704000000002</c:v>
                </c:pt>
                <c:pt idx="3116">
                  <c:v>24.610555000000002</c:v>
                </c:pt>
                <c:pt idx="3117">
                  <c:v>24.583703</c:v>
                </c:pt>
                <c:pt idx="3118">
                  <c:v>24.562747999999999</c:v>
                </c:pt>
                <c:pt idx="3119">
                  <c:v>24.535274000000001</c:v>
                </c:pt>
                <c:pt idx="3120">
                  <c:v>24.502776000000001</c:v>
                </c:pt>
                <c:pt idx="3121">
                  <c:v>24.601486999999999</c:v>
                </c:pt>
                <c:pt idx="3122">
                  <c:v>24.720476999999999</c:v>
                </c:pt>
                <c:pt idx="3123">
                  <c:v>24.863491</c:v>
                </c:pt>
                <c:pt idx="3124">
                  <c:v>24.977146000000001</c:v>
                </c:pt>
                <c:pt idx="3125">
                  <c:v>25.030215999999999</c:v>
                </c:pt>
                <c:pt idx="3126">
                  <c:v>25.073786999999999</c:v>
                </c:pt>
                <c:pt idx="3127">
                  <c:v>25.041549</c:v>
                </c:pt>
                <c:pt idx="3128">
                  <c:v>24.992699000000002</c:v>
                </c:pt>
                <c:pt idx="3129">
                  <c:v>25.007988000000001</c:v>
                </c:pt>
                <c:pt idx="3130">
                  <c:v>24.966864000000001</c:v>
                </c:pt>
                <c:pt idx="3131">
                  <c:v>24.911404000000001</c:v>
                </c:pt>
                <c:pt idx="3132">
                  <c:v>24.811609000000001</c:v>
                </c:pt>
                <c:pt idx="3133">
                  <c:v>24.766224000000001</c:v>
                </c:pt>
                <c:pt idx="3134">
                  <c:v>24.693728</c:v>
                </c:pt>
                <c:pt idx="3135">
                  <c:v>24.578244999999999</c:v>
                </c:pt>
                <c:pt idx="3136">
                  <c:v>24.573841999999999</c:v>
                </c:pt>
                <c:pt idx="3137">
                  <c:v>24.681847999999999</c:v>
                </c:pt>
                <c:pt idx="3138">
                  <c:v>24.784344000000001</c:v>
                </c:pt>
                <c:pt idx="3139">
                  <c:v>24.851972</c:v>
                </c:pt>
                <c:pt idx="3140">
                  <c:v>24.824449000000001</c:v>
                </c:pt>
                <c:pt idx="3141">
                  <c:v>24.817412999999998</c:v>
                </c:pt>
                <c:pt idx="3142">
                  <c:v>24.839749999999999</c:v>
                </c:pt>
                <c:pt idx="3143">
                  <c:v>24.797008999999999</c:v>
                </c:pt>
                <c:pt idx="3144">
                  <c:v>24.739832</c:v>
                </c:pt>
                <c:pt idx="3145">
                  <c:v>24.689592000000001</c:v>
                </c:pt>
                <c:pt idx="3146">
                  <c:v>24.667943000000001</c:v>
                </c:pt>
                <c:pt idx="3147">
                  <c:v>24.663191000000001</c:v>
                </c:pt>
                <c:pt idx="3148">
                  <c:v>24.713878000000001</c:v>
                </c:pt>
                <c:pt idx="3149">
                  <c:v>24.793491</c:v>
                </c:pt>
                <c:pt idx="3150">
                  <c:v>24.821809999999999</c:v>
                </c:pt>
                <c:pt idx="3151">
                  <c:v>24.830691999999999</c:v>
                </c:pt>
                <c:pt idx="3152">
                  <c:v>24.854873999999999</c:v>
                </c:pt>
                <c:pt idx="3153">
                  <c:v>24.831748000000001</c:v>
                </c:pt>
                <c:pt idx="3154">
                  <c:v>24.824273000000002</c:v>
                </c:pt>
                <c:pt idx="3155">
                  <c:v>24.791204</c:v>
                </c:pt>
                <c:pt idx="3156">
                  <c:v>24.792348</c:v>
                </c:pt>
                <c:pt idx="3157">
                  <c:v>24.722411999999998</c:v>
                </c:pt>
                <c:pt idx="3158">
                  <c:v>24.689152</c:v>
                </c:pt>
                <c:pt idx="3159">
                  <c:v>24.631505000000001</c:v>
                </c:pt>
                <c:pt idx="3160">
                  <c:v>24.608882000000001</c:v>
                </c:pt>
                <c:pt idx="3161">
                  <c:v>24.593827999999998</c:v>
                </c:pt>
                <c:pt idx="3162">
                  <c:v>24.591099</c:v>
                </c:pt>
                <c:pt idx="3163">
                  <c:v>24.592683999999998</c:v>
                </c:pt>
                <c:pt idx="3164">
                  <c:v>24.574635000000001</c:v>
                </c:pt>
                <c:pt idx="3165">
                  <c:v>24.607033000000001</c:v>
                </c:pt>
                <c:pt idx="3166">
                  <c:v>24.701559</c:v>
                </c:pt>
                <c:pt idx="3167">
                  <c:v>24.821107000000001</c:v>
                </c:pt>
                <c:pt idx="3168">
                  <c:v>24.934082</c:v>
                </c:pt>
                <c:pt idx="3169">
                  <c:v>24.966336999999999</c:v>
                </c:pt>
                <c:pt idx="3170">
                  <c:v>24.984878999999999</c:v>
                </c:pt>
                <c:pt idx="3171">
                  <c:v>24.962558000000001</c:v>
                </c:pt>
                <c:pt idx="3172">
                  <c:v>24.981715000000001</c:v>
                </c:pt>
                <c:pt idx="3173">
                  <c:v>24.96537</c:v>
                </c:pt>
                <c:pt idx="3174">
                  <c:v>24.906480999999999</c:v>
                </c:pt>
                <c:pt idx="3175">
                  <c:v>24.813103999999999</c:v>
                </c:pt>
                <c:pt idx="3176">
                  <c:v>24.814159</c:v>
                </c:pt>
                <c:pt idx="3177">
                  <c:v>24.751445</c:v>
                </c:pt>
                <c:pt idx="3178">
                  <c:v>24.766400000000001</c:v>
                </c:pt>
                <c:pt idx="3179">
                  <c:v>24.756107</c:v>
                </c:pt>
                <c:pt idx="3180">
                  <c:v>24.833243</c:v>
                </c:pt>
                <c:pt idx="3181">
                  <c:v>24.870699999999999</c:v>
                </c:pt>
                <c:pt idx="3182">
                  <c:v>24.923358</c:v>
                </c:pt>
                <c:pt idx="3183">
                  <c:v>24.943662</c:v>
                </c:pt>
                <c:pt idx="3184">
                  <c:v>24.963612000000001</c:v>
                </c:pt>
                <c:pt idx="3185">
                  <c:v>24.965809</c:v>
                </c:pt>
                <c:pt idx="3186">
                  <c:v>24.947441000000001</c:v>
                </c:pt>
                <c:pt idx="3187">
                  <c:v>24.945067999999999</c:v>
                </c:pt>
                <c:pt idx="3188">
                  <c:v>24.911404000000001</c:v>
                </c:pt>
                <c:pt idx="3189">
                  <c:v>24.867359</c:v>
                </c:pt>
                <c:pt idx="3190">
                  <c:v>24.814686999999999</c:v>
                </c:pt>
                <c:pt idx="3191">
                  <c:v>24.817677</c:v>
                </c:pt>
                <c:pt idx="3192">
                  <c:v>24.776339</c:v>
                </c:pt>
                <c:pt idx="3193">
                  <c:v>24.789708999999998</c:v>
                </c:pt>
                <c:pt idx="3194">
                  <c:v>24.719332999999999</c:v>
                </c:pt>
                <c:pt idx="3195">
                  <c:v>24.729979</c:v>
                </c:pt>
                <c:pt idx="3196">
                  <c:v>24.691088000000001</c:v>
                </c:pt>
                <c:pt idx="3197">
                  <c:v>24.696103000000001</c:v>
                </c:pt>
                <c:pt idx="3198">
                  <c:v>24.751973</c:v>
                </c:pt>
                <c:pt idx="3199">
                  <c:v>24.835968999999999</c:v>
                </c:pt>
                <c:pt idx="3200">
                  <c:v>24.874832999999999</c:v>
                </c:pt>
                <c:pt idx="3201">
                  <c:v>24.925028999999999</c:v>
                </c:pt>
                <c:pt idx="3202">
                  <c:v>24.885031000000001</c:v>
                </c:pt>
                <c:pt idx="3203">
                  <c:v>24.853379</c:v>
                </c:pt>
                <c:pt idx="3204">
                  <c:v>24.785399000000002</c:v>
                </c:pt>
                <c:pt idx="3205">
                  <c:v>24.787773999999999</c:v>
                </c:pt>
                <c:pt idx="3206">
                  <c:v>24.831043999999999</c:v>
                </c:pt>
                <c:pt idx="3207">
                  <c:v>25.035575000000001</c:v>
                </c:pt>
                <c:pt idx="3208">
                  <c:v>25.288609000000001</c:v>
                </c:pt>
                <c:pt idx="3209">
                  <c:v>25.421150000000001</c:v>
                </c:pt>
                <c:pt idx="3210">
                  <c:v>25.273868</c:v>
                </c:pt>
                <c:pt idx="3211">
                  <c:v>24.931180999999999</c:v>
                </c:pt>
                <c:pt idx="3212">
                  <c:v>24.487891000000001</c:v>
                </c:pt>
                <c:pt idx="3213">
                  <c:v>23.963397000000001</c:v>
                </c:pt>
                <c:pt idx="3214">
                  <c:v>23.415438999999999</c:v>
                </c:pt>
                <c:pt idx="3215">
                  <c:v>22.549385000000001</c:v>
                </c:pt>
                <c:pt idx="3216">
                  <c:v>21.798666000000001</c:v>
                </c:pt>
                <c:pt idx="3217">
                  <c:v>21.136175999999999</c:v>
                </c:pt>
                <c:pt idx="3218">
                  <c:v>20.436691</c:v>
                </c:pt>
                <c:pt idx="3219">
                  <c:v>19.746077</c:v>
                </c:pt>
                <c:pt idx="3220">
                  <c:v>18.978317000000001</c:v>
                </c:pt>
                <c:pt idx="3221">
                  <c:v>18.131269</c:v>
                </c:pt>
                <c:pt idx="3222">
                  <c:v>17.252678</c:v>
                </c:pt>
                <c:pt idx="3223">
                  <c:v>16.399781000000001</c:v>
                </c:pt>
                <c:pt idx="3224">
                  <c:v>15.662412</c:v>
                </c:pt>
                <c:pt idx="3225">
                  <c:v>14.833914</c:v>
                </c:pt>
                <c:pt idx="3226">
                  <c:v>14.074598999999999</c:v>
                </c:pt>
                <c:pt idx="3227">
                  <c:v>13.40432</c:v>
                </c:pt>
                <c:pt idx="3228">
                  <c:v>12.738343</c:v>
                </c:pt>
                <c:pt idx="3229">
                  <c:v>12.00257</c:v>
                </c:pt>
                <c:pt idx="3230">
                  <c:v>11.385116999999999</c:v>
                </c:pt>
                <c:pt idx="3231">
                  <c:v>10.554904000000001</c:v>
                </c:pt>
                <c:pt idx="3232">
                  <c:v>9.8837039999999998</c:v>
                </c:pt>
                <c:pt idx="3233">
                  <c:v>9.3266290000000005</c:v>
                </c:pt>
                <c:pt idx="3234">
                  <c:v>8.7514529999999997</c:v>
                </c:pt>
                <c:pt idx="3235">
                  <c:v>8.2975100000000008</c:v>
                </c:pt>
                <c:pt idx="3236">
                  <c:v>7.7991390000000003</c:v>
                </c:pt>
                <c:pt idx="3237">
                  <c:v>7.329243</c:v>
                </c:pt>
                <c:pt idx="3238">
                  <c:v>6.8885040000000002</c:v>
                </c:pt>
                <c:pt idx="3239">
                  <c:v>6.5335049999999999</c:v>
                </c:pt>
                <c:pt idx="3240">
                  <c:v>6.0103939999999998</c:v>
                </c:pt>
                <c:pt idx="3241">
                  <c:v>5.6767430000000001</c:v>
                </c:pt>
                <c:pt idx="3242">
                  <c:v>5.3577329999999996</c:v>
                </c:pt>
                <c:pt idx="3243">
                  <c:v>5.0472320000000002</c:v>
                </c:pt>
                <c:pt idx="3244">
                  <c:v>4.7620719999999999</c:v>
                </c:pt>
                <c:pt idx="3245">
                  <c:v>4.3729630000000004</c:v>
                </c:pt>
                <c:pt idx="3246">
                  <c:v>3.990116</c:v>
                </c:pt>
                <c:pt idx="3247">
                  <c:v>3.6200130000000001</c:v>
                </c:pt>
                <c:pt idx="3248">
                  <c:v>3.2776839999999998</c:v>
                </c:pt>
                <c:pt idx="3249">
                  <c:v>3.0371000000000001</c:v>
                </c:pt>
                <c:pt idx="3250">
                  <c:v>2.8127930000000001</c:v>
                </c:pt>
                <c:pt idx="3251">
                  <c:v>2.6184530000000001</c:v>
                </c:pt>
                <c:pt idx="3252">
                  <c:v>2.4375740000000001</c:v>
                </c:pt>
                <c:pt idx="3253">
                  <c:v>2.2662610000000001</c:v>
                </c:pt>
                <c:pt idx="3254">
                  <c:v>2.0909680000000002</c:v>
                </c:pt>
                <c:pt idx="3255">
                  <c:v>1.858023</c:v>
                </c:pt>
                <c:pt idx="3256">
                  <c:v>1.620471</c:v>
                </c:pt>
                <c:pt idx="3257">
                  <c:v>1.411557</c:v>
                </c:pt>
                <c:pt idx="3258">
                  <c:v>1.1898789999999999</c:v>
                </c:pt>
                <c:pt idx="3259">
                  <c:v>1.0106809999999999</c:v>
                </c:pt>
                <c:pt idx="3260">
                  <c:v>0.78539499999999995</c:v>
                </c:pt>
                <c:pt idx="3261">
                  <c:v>0.62525600000000003</c:v>
                </c:pt>
                <c:pt idx="3262">
                  <c:v>0.46251199999999998</c:v>
                </c:pt>
                <c:pt idx="3263">
                  <c:v>0.33148699999999998</c:v>
                </c:pt>
                <c:pt idx="3264">
                  <c:v>0.21665999999999999</c:v>
                </c:pt>
                <c:pt idx="3265">
                  <c:v>0.109316</c:v>
                </c:pt>
                <c:pt idx="3266">
                  <c:v>9.68E-4</c:v>
                </c:pt>
                <c:pt idx="3267">
                  <c:v>3.8636999999999998E-2</c:v>
                </c:pt>
                <c:pt idx="3268">
                  <c:v>6.0803999999999997E-2</c:v>
                </c:pt>
                <c:pt idx="3269">
                  <c:v>4.9472000000000002E-2</c:v>
                </c:pt>
                <c:pt idx="3270">
                  <c:v>2.6558999999999999E-2</c:v>
                </c:pt>
                <c:pt idx="3271">
                  <c:v>1.0673999999999999E-2</c:v>
                </c:pt>
                <c:pt idx="3272">
                  <c:v>4.3059999999999999E-3</c:v>
                </c:pt>
                <c:pt idx="3273">
                  <c:v>5.5074999999999999E-2</c:v>
                </c:pt>
                <c:pt idx="3274">
                  <c:v>0.152917</c:v>
                </c:pt>
                <c:pt idx="3275">
                  <c:v>0.234152</c:v>
                </c:pt>
                <c:pt idx="3276">
                  <c:v>0.25876700000000002</c:v>
                </c:pt>
                <c:pt idx="3277">
                  <c:v>0.22040899999999999</c:v>
                </c:pt>
                <c:pt idx="3278">
                  <c:v>0.24180099999999999</c:v>
                </c:pt>
                <c:pt idx="3279">
                  <c:v>0.26468399999999997</c:v>
                </c:pt>
                <c:pt idx="3280">
                  <c:v>0.23625299999999999</c:v>
                </c:pt>
                <c:pt idx="3281">
                  <c:v>0.26017400000000002</c:v>
                </c:pt>
                <c:pt idx="3282">
                  <c:v>0.251803</c:v>
                </c:pt>
                <c:pt idx="3283">
                  <c:v>0.26092500000000002</c:v>
                </c:pt>
                <c:pt idx="3284">
                  <c:v>0.239921</c:v>
                </c:pt>
                <c:pt idx="3285">
                  <c:v>0.1782</c:v>
                </c:pt>
                <c:pt idx="3286">
                  <c:v>0.10678799999999999</c:v>
                </c:pt>
                <c:pt idx="3287">
                  <c:v>8.6269999999999999E-2</c:v>
                </c:pt>
                <c:pt idx="3288">
                  <c:v>2.5167999999999999E-2</c:v>
                </c:pt>
                <c:pt idx="3289">
                  <c:v>4.5537000000000001E-2</c:v>
                </c:pt>
                <c:pt idx="3290">
                  <c:v>6.3322000000000003E-2</c:v>
                </c:pt>
                <c:pt idx="3291">
                  <c:v>8.6966000000000002E-2</c:v>
                </c:pt>
                <c:pt idx="3292">
                  <c:v>8.4383E-2</c:v>
                </c:pt>
                <c:pt idx="3293">
                  <c:v>8.4582000000000004E-2</c:v>
                </c:pt>
                <c:pt idx="3294">
                  <c:v>9.1236999999999999E-2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1C0-458F-9F88-0D29A4391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9519104"/>
        <c:axId val="699516752"/>
      </c:scatterChart>
      <c:valAx>
        <c:axId val="699519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516752"/>
        <c:crosses val="autoZero"/>
        <c:crossBetween val="midCat"/>
      </c:valAx>
      <c:valAx>
        <c:axId val="6995167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5191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1000N</a:t>
            </a:r>
            <a:r>
              <a:rPr lang="en-US" baseline="0" dirty="0" smtClean="0"/>
              <a:t> Pre-load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777832490309634"/>
          <c:y val="0.15328435699784176"/>
          <c:w val="0.83301094860180991"/>
          <c:h val="0.65538118142926483"/>
        </c:manualLayout>
      </c:layout>
      <c:scatterChart>
        <c:scatterStyle val="lineMarker"/>
        <c:varyColors val="0"/>
        <c:ser>
          <c:idx val="0"/>
          <c:order val="0"/>
          <c:tx>
            <c:v>Desired Position (µm)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[Data_1000N.xlsx]sheet1!$A$2:$A$3251</c:f>
              <c:numCache>
                <c:formatCode>General</c:formatCode>
                <c:ptCount val="3250"/>
                <c:pt idx="0">
                  <c:v>5.2</c:v>
                </c:pt>
                <c:pt idx="1">
                  <c:v>5.25</c:v>
                </c:pt>
                <c:pt idx="2">
                  <c:v>5.3</c:v>
                </c:pt>
                <c:pt idx="3">
                  <c:v>5.35</c:v>
                </c:pt>
                <c:pt idx="4">
                  <c:v>5.4</c:v>
                </c:pt>
                <c:pt idx="5">
                  <c:v>5.45</c:v>
                </c:pt>
                <c:pt idx="6">
                  <c:v>5.5</c:v>
                </c:pt>
                <c:pt idx="7">
                  <c:v>5.55</c:v>
                </c:pt>
                <c:pt idx="8">
                  <c:v>5.6</c:v>
                </c:pt>
                <c:pt idx="9">
                  <c:v>6</c:v>
                </c:pt>
                <c:pt idx="10">
                  <c:v>6.3</c:v>
                </c:pt>
                <c:pt idx="11">
                  <c:v>6.6</c:v>
                </c:pt>
                <c:pt idx="12">
                  <c:v>6.9</c:v>
                </c:pt>
                <c:pt idx="13">
                  <c:v>7.55</c:v>
                </c:pt>
                <c:pt idx="14">
                  <c:v>8.8000000000000007</c:v>
                </c:pt>
                <c:pt idx="15">
                  <c:v>9.0500000000000007</c:v>
                </c:pt>
                <c:pt idx="16">
                  <c:v>9.25</c:v>
                </c:pt>
                <c:pt idx="17">
                  <c:v>9.5</c:v>
                </c:pt>
                <c:pt idx="18">
                  <c:v>10.1</c:v>
                </c:pt>
                <c:pt idx="19">
                  <c:v>11.45</c:v>
                </c:pt>
                <c:pt idx="20">
                  <c:v>11.65</c:v>
                </c:pt>
                <c:pt idx="21">
                  <c:v>11.9</c:v>
                </c:pt>
                <c:pt idx="22">
                  <c:v>12.2</c:v>
                </c:pt>
                <c:pt idx="23">
                  <c:v>13.15</c:v>
                </c:pt>
                <c:pt idx="24">
                  <c:v>13.5</c:v>
                </c:pt>
                <c:pt idx="25">
                  <c:v>13.75</c:v>
                </c:pt>
                <c:pt idx="26">
                  <c:v>14.05</c:v>
                </c:pt>
                <c:pt idx="27">
                  <c:v>15.15</c:v>
                </c:pt>
                <c:pt idx="28">
                  <c:v>15.5</c:v>
                </c:pt>
                <c:pt idx="29">
                  <c:v>15.7</c:v>
                </c:pt>
                <c:pt idx="30">
                  <c:v>16.05</c:v>
                </c:pt>
                <c:pt idx="31">
                  <c:v>16.95</c:v>
                </c:pt>
                <c:pt idx="32">
                  <c:v>17.2</c:v>
                </c:pt>
                <c:pt idx="33">
                  <c:v>17.55</c:v>
                </c:pt>
                <c:pt idx="34">
                  <c:v>17.850000000000001</c:v>
                </c:pt>
                <c:pt idx="35">
                  <c:v>18.8</c:v>
                </c:pt>
                <c:pt idx="36">
                  <c:v>19.100000000000001</c:v>
                </c:pt>
                <c:pt idx="37">
                  <c:v>19.45</c:v>
                </c:pt>
                <c:pt idx="38">
                  <c:v>19.7</c:v>
                </c:pt>
                <c:pt idx="39">
                  <c:v>20.9</c:v>
                </c:pt>
                <c:pt idx="40">
                  <c:v>21.2</c:v>
                </c:pt>
                <c:pt idx="41">
                  <c:v>21.45</c:v>
                </c:pt>
                <c:pt idx="42">
                  <c:v>21.75</c:v>
                </c:pt>
                <c:pt idx="43">
                  <c:v>22.6</c:v>
                </c:pt>
                <c:pt idx="44">
                  <c:v>22.85</c:v>
                </c:pt>
                <c:pt idx="45">
                  <c:v>23.15</c:v>
                </c:pt>
                <c:pt idx="46">
                  <c:v>23.45</c:v>
                </c:pt>
                <c:pt idx="47">
                  <c:v>24.2</c:v>
                </c:pt>
                <c:pt idx="48">
                  <c:v>24.9</c:v>
                </c:pt>
                <c:pt idx="49">
                  <c:v>25.95</c:v>
                </c:pt>
                <c:pt idx="50">
                  <c:v>26.2</c:v>
                </c:pt>
                <c:pt idx="51">
                  <c:v>26.45</c:v>
                </c:pt>
                <c:pt idx="52">
                  <c:v>26.75</c:v>
                </c:pt>
                <c:pt idx="53">
                  <c:v>27.6</c:v>
                </c:pt>
                <c:pt idx="54">
                  <c:v>27.9</c:v>
                </c:pt>
                <c:pt idx="55">
                  <c:v>28.2</c:v>
                </c:pt>
                <c:pt idx="56">
                  <c:v>28.5</c:v>
                </c:pt>
                <c:pt idx="57">
                  <c:v>29.45</c:v>
                </c:pt>
                <c:pt idx="58">
                  <c:v>29.75</c:v>
                </c:pt>
                <c:pt idx="59">
                  <c:v>30.05</c:v>
                </c:pt>
                <c:pt idx="60">
                  <c:v>30.35</c:v>
                </c:pt>
                <c:pt idx="61">
                  <c:v>31.4</c:v>
                </c:pt>
                <c:pt idx="62">
                  <c:v>31.65</c:v>
                </c:pt>
                <c:pt idx="63">
                  <c:v>31.9</c:v>
                </c:pt>
                <c:pt idx="64">
                  <c:v>32.25</c:v>
                </c:pt>
                <c:pt idx="65">
                  <c:v>32.85</c:v>
                </c:pt>
                <c:pt idx="66">
                  <c:v>33.799999999999997</c:v>
                </c:pt>
                <c:pt idx="67">
                  <c:v>34.1</c:v>
                </c:pt>
                <c:pt idx="68">
                  <c:v>34.950000000000003</c:v>
                </c:pt>
                <c:pt idx="69">
                  <c:v>35.950000000000003</c:v>
                </c:pt>
                <c:pt idx="70">
                  <c:v>36.25</c:v>
                </c:pt>
                <c:pt idx="71">
                  <c:v>36.6</c:v>
                </c:pt>
                <c:pt idx="72">
                  <c:v>37.35</c:v>
                </c:pt>
                <c:pt idx="73">
                  <c:v>38.799999999999997</c:v>
                </c:pt>
                <c:pt idx="74">
                  <c:v>39.15</c:v>
                </c:pt>
                <c:pt idx="75">
                  <c:v>39.450000000000003</c:v>
                </c:pt>
                <c:pt idx="76">
                  <c:v>40.25</c:v>
                </c:pt>
                <c:pt idx="77">
                  <c:v>41.35</c:v>
                </c:pt>
                <c:pt idx="78">
                  <c:v>41.9</c:v>
                </c:pt>
                <c:pt idx="79">
                  <c:v>43.25</c:v>
                </c:pt>
                <c:pt idx="80">
                  <c:v>44.65</c:v>
                </c:pt>
                <c:pt idx="81">
                  <c:v>45</c:v>
                </c:pt>
                <c:pt idx="82">
                  <c:v>45.3</c:v>
                </c:pt>
                <c:pt idx="83">
                  <c:v>46.2</c:v>
                </c:pt>
                <c:pt idx="84">
                  <c:v>46.55</c:v>
                </c:pt>
                <c:pt idx="85">
                  <c:v>46.85</c:v>
                </c:pt>
                <c:pt idx="86">
                  <c:v>47.15</c:v>
                </c:pt>
                <c:pt idx="87">
                  <c:v>48.45</c:v>
                </c:pt>
                <c:pt idx="88">
                  <c:v>48.75</c:v>
                </c:pt>
                <c:pt idx="89">
                  <c:v>49</c:v>
                </c:pt>
                <c:pt idx="90">
                  <c:v>49.2</c:v>
                </c:pt>
                <c:pt idx="91">
                  <c:v>49.55</c:v>
                </c:pt>
                <c:pt idx="92">
                  <c:v>50.35</c:v>
                </c:pt>
                <c:pt idx="93">
                  <c:v>51.1</c:v>
                </c:pt>
                <c:pt idx="94">
                  <c:v>51.35</c:v>
                </c:pt>
                <c:pt idx="95">
                  <c:v>51.6</c:v>
                </c:pt>
                <c:pt idx="96">
                  <c:v>51.85</c:v>
                </c:pt>
                <c:pt idx="97">
                  <c:v>52.1</c:v>
                </c:pt>
                <c:pt idx="98">
                  <c:v>52.8</c:v>
                </c:pt>
                <c:pt idx="99">
                  <c:v>53.45</c:v>
                </c:pt>
                <c:pt idx="100">
                  <c:v>54.4</c:v>
                </c:pt>
                <c:pt idx="101">
                  <c:v>54.7</c:v>
                </c:pt>
                <c:pt idx="102">
                  <c:v>54.95</c:v>
                </c:pt>
                <c:pt idx="103">
                  <c:v>55.15</c:v>
                </c:pt>
                <c:pt idx="104">
                  <c:v>55.7</c:v>
                </c:pt>
                <c:pt idx="105">
                  <c:v>56.7</c:v>
                </c:pt>
                <c:pt idx="106">
                  <c:v>56.9</c:v>
                </c:pt>
                <c:pt idx="107">
                  <c:v>57.1</c:v>
                </c:pt>
                <c:pt idx="108">
                  <c:v>57.35</c:v>
                </c:pt>
                <c:pt idx="109">
                  <c:v>57.7</c:v>
                </c:pt>
                <c:pt idx="110">
                  <c:v>59.05</c:v>
                </c:pt>
                <c:pt idx="111">
                  <c:v>59.75</c:v>
                </c:pt>
                <c:pt idx="112">
                  <c:v>60</c:v>
                </c:pt>
                <c:pt idx="113">
                  <c:v>60.25</c:v>
                </c:pt>
                <c:pt idx="114">
                  <c:v>60.5</c:v>
                </c:pt>
                <c:pt idx="115">
                  <c:v>60.75</c:v>
                </c:pt>
                <c:pt idx="116">
                  <c:v>61.7</c:v>
                </c:pt>
                <c:pt idx="117">
                  <c:v>62.5</c:v>
                </c:pt>
                <c:pt idx="118">
                  <c:v>62.75</c:v>
                </c:pt>
                <c:pt idx="119">
                  <c:v>63.05</c:v>
                </c:pt>
                <c:pt idx="120">
                  <c:v>63.3</c:v>
                </c:pt>
                <c:pt idx="121">
                  <c:v>64</c:v>
                </c:pt>
                <c:pt idx="122">
                  <c:v>65.150000000000006</c:v>
                </c:pt>
                <c:pt idx="123">
                  <c:v>65.400000000000006</c:v>
                </c:pt>
                <c:pt idx="124">
                  <c:v>66.75</c:v>
                </c:pt>
                <c:pt idx="125">
                  <c:v>67.25</c:v>
                </c:pt>
                <c:pt idx="126">
                  <c:v>67.650000000000006</c:v>
                </c:pt>
                <c:pt idx="127">
                  <c:v>68.95</c:v>
                </c:pt>
                <c:pt idx="128">
                  <c:v>69.25</c:v>
                </c:pt>
                <c:pt idx="129">
                  <c:v>69.650000000000006</c:v>
                </c:pt>
                <c:pt idx="130">
                  <c:v>70.599999999999994</c:v>
                </c:pt>
                <c:pt idx="131">
                  <c:v>71</c:v>
                </c:pt>
                <c:pt idx="132">
                  <c:v>71.3</c:v>
                </c:pt>
                <c:pt idx="133">
                  <c:v>72.05</c:v>
                </c:pt>
                <c:pt idx="134">
                  <c:v>74.2</c:v>
                </c:pt>
                <c:pt idx="135">
                  <c:v>76.099999999999994</c:v>
                </c:pt>
                <c:pt idx="136">
                  <c:v>76.55</c:v>
                </c:pt>
                <c:pt idx="137">
                  <c:v>78.25</c:v>
                </c:pt>
                <c:pt idx="138">
                  <c:v>78.8</c:v>
                </c:pt>
                <c:pt idx="139">
                  <c:v>80.3</c:v>
                </c:pt>
                <c:pt idx="140">
                  <c:v>80.900000000000006</c:v>
                </c:pt>
                <c:pt idx="141">
                  <c:v>81.2</c:v>
                </c:pt>
                <c:pt idx="142">
                  <c:v>82.15</c:v>
                </c:pt>
                <c:pt idx="143">
                  <c:v>82.6</c:v>
                </c:pt>
                <c:pt idx="144">
                  <c:v>83.05</c:v>
                </c:pt>
                <c:pt idx="145">
                  <c:v>84.1</c:v>
                </c:pt>
                <c:pt idx="146">
                  <c:v>84.4</c:v>
                </c:pt>
                <c:pt idx="147">
                  <c:v>84.75</c:v>
                </c:pt>
                <c:pt idx="148">
                  <c:v>85.05</c:v>
                </c:pt>
                <c:pt idx="149">
                  <c:v>86.1</c:v>
                </c:pt>
                <c:pt idx="150">
                  <c:v>86.3</c:v>
                </c:pt>
                <c:pt idx="151">
                  <c:v>86.65</c:v>
                </c:pt>
                <c:pt idx="152">
                  <c:v>87.5</c:v>
                </c:pt>
                <c:pt idx="153">
                  <c:v>88.65</c:v>
                </c:pt>
                <c:pt idx="154">
                  <c:v>88.85</c:v>
                </c:pt>
                <c:pt idx="155">
                  <c:v>89.15</c:v>
                </c:pt>
                <c:pt idx="156">
                  <c:v>90.4</c:v>
                </c:pt>
                <c:pt idx="157">
                  <c:v>90.85</c:v>
                </c:pt>
                <c:pt idx="158">
                  <c:v>91.1</c:v>
                </c:pt>
                <c:pt idx="159">
                  <c:v>92.05</c:v>
                </c:pt>
                <c:pt idx="160">
                  <c:v>92.3</c:v>
                </c:pt>
                <c:pt idx="161">
                  <c:v>92.6</c:v>
                </c:pt>
                <c:pt idx="162">
                  <c:v>92.8</c:v>
                </c:pt>
                <c:pt idx="163">
                  <c:v>93.75</c:v>
                </c:pt>
                <c:pt idx="164">
                  <c:v>94</c:v>
                </c:pt>
                <c:pt idx="165">
                  <c:v>94.25</c:v>
                </c:pt>
                <c:pt idx="166">
                  <c:v>94.45</c:v>
                </c:pt>
                <c:pt idx="167">
                  <c:v>95.35</c:v>
                </c:pt>
                <c:pt idx="168">
                  <c:v>95.55</c:v>
                </c:pt>
                <c:pt idx="169">
                  <c:v>95.8</c:v>
                </c:pt>
                <c:pt idx="170">
                  <c:v>96.05</c:v>
                </c:pt>
                <c:pt idx="171">
                  <c:v>96.85</c:v>
                </c:pt>
                <c:pt idx="172">
                  <c:v>97.1</c:v>
                </c:pt>
                <c:pt idx="173">
                  <c:v>97.45</c:v>
                </c:pt>
                <c:pt idx="174">
                  <c:v>97.7</c:v>
                </c:pt>
                <c:pt idx="175">
                  <c:v>98.45</c:v>
                </c:pt>
                <c:pt idx="176">
                  <c:v>98.7</c:v>
                </c:pt>
                <c:pt idx="177">
                  <c:v>98.95</c:v>
                </c:pt>
                <c:pt idx="178">
                  <c:v>99.7</c:v>
                </c:pt>
                <c:pt idx="179">
                  <c:v>100.8</c:v>
                </c:pt>
                <c:pt idx="180">
                  <c:v>101.05</c:v>
                </c:pt>
                <c:pt idx="181">
                  <c:v>101.3</c:v>
                </c:pt>
                <c:pt idx="182">
                  <c:v>101.55</c:v>
                </c:pt>
                <c:pt idx="183">
                  <c:v>102.45</c:v>
                </c:pt>
                <c:pt idx="184">
                  <c:v>102.65</c:v>
                </c:pt>
                <c:pt idx="185">
                  <c:v>102.9</c:v>
                </c:pt>
                <c:pt idx="186">
                  <c:v>103.15</c:v>
                </c:pt>
                <c:pt idx="187">
                  <c:v>103.5</c:v>
                </c:pt>
                <c:pt idx="188">
                  <c:v>104.25</c:v>
                </c:pt>
                <c:pt idx="189">
                  <c:v>105</c:v>
                </c:pt>
                <c:pt idx="190">
                  <c:v>105.45</c:v>
                </c:pt>
                <c:pt idx="191">
                  <c:v>105.75</c:v>
                </c:pt>
                <c:pt idx="192">
                  <c:v>106.5</c:v>
                </c:pt>
                <c:pt idx="193">
                  <c:v>107.25</c:v>
                </c:pt>
                <c:pt idx="194">
                  <c:v>107.55</c:v>
                </c:pt>
                <c:pt idx="195">
                  <c:v>107.8</c:v>
                </c:pt>
                <c:pt idx="196">
                  <c:v>108.05</c:v>
                </c:pt>
                <c:pt idx="197">
                  <c:v>108.75</c:v>
                </c:pt>
                <c:pt idx="198">
                  <c:v>109.55</c:v>
                </c:pt>
                <c:pt idx="199">
                  <c:v>109.8</c:v>
                </c:pt>
                <c:pt idx="200">
                  <c:v>110.1</c:v>
                </c:pt>
                <c:pt idx="201">
                  <c:v>110.3</c:v>
                </c:pt>
                <c:pt idx="202">
                  <c:v>111.3</c:v>
                </c:pt>
                <c:pt idx="203">
                  <c:v>112.4</c:v>
                </c:pt>
                <c:pt idx="204">
                  <c:v>112.6</c:v>
                </c:pt>
                <c:pt idx="205">
                  <c:v>112.9</c:v>
                </c:pt>
                <c:pt idx="206">
                  <c:v>113.2</c:v>
                </c:pt>
                <c:pt idx="207">
                  <c:v>114.15</c:v>
                </c:pt>
                <c:pt idx="208">
                  <c:v>114.9</c:v>
                </c:pt>
                <c:pt idx="209">
                  <c:v>115.35</c:v>
                </c:pt>
                <c:pt idx="210">
                  <c:v>115.6</c:v>
                </c:pt>
                <c:pt idx="211">
                  <c:v>116.2</c:v>
                </c:pt>
                <c:pt idx="212">
                  <c:v>117.2</c:v>
                </c:pt>
                <c:pt idx="213">
                  <c:v>117.45</c:v>
                </c:pt>
                <c:pt idx="214">
                  <c:v>117.7</c:v>
                </c:pt>
                <c:pt idx="215">
                  <c:v>117.95</c:v>
                </c:pt>
                <c:pt idx="216">
                  <c:v>118.25</c:v>
                </c:pt>
                <c:pt idx="217">
                  <c:v>119.15</c:v>
                </c:pt>
                <c:pt idx="218">
                  <c:v>120</c:v>
                </c:pt>
                <c:pt idx="219">
                  <c:v>120.3</c:v>
                </c:pt>
                <c:pt idx="220">
                  <c:v>120.5</c:v>
                </c:pt>
                <c:pt idx="221">
                  <c:v>120.75</c:v>
                </c:pt>
                <c:pt idx="222">
                  <c:v>121.5</c:v>
                </c:pt>
                <c:pt idx="223">
                  <c:v>122.3</c:v>
                </c:pt>
                <c:pt idx="224">
                  <c:v>122.55</c:v>
                </c:pt>
                <c:pt idx="225">
                  <c:v>122.8</c:v>
                </c:pt>
                <c:pt idx="226">
                  <c:v>123</c:v>
                </c:pt>
                <c:pt idx="227">
                  <c:v>123.85</c:v>
                </c:pt>
                <c:pt idx="228">
                  <c:v>124.1</c:v>
                </c:pt>
                <c:pt idx="229">
                  <c:v>124.4</c:v>
                </c:pt>
                <c:pt idx="230">
                  <c:v>124.6</c:v>
                </c:pt>
                <c:pt idx="231">
                  <c:v>124.95</c:v>
                </c:pt>
                <c:pt idx="232">
                  <c:v>126.25</c:v>
                </c:pt>
                <c:pt idx="233">
                  <c:v>126.5</c:v>
                </c:pt>
                <c:pt idx="234">
                  <c:v>126.75</c:v>
                </c:pt>
                <c:pt idx="235">
                  <c:v>127.05</c:v>
                </c:pt>
                <c:pt idx="236">
                  <c:v>127.65</c:v>
                </c:pt>
                <c:pt idx="237">
                  <c:v>128.6</c:v>
                </c:pt>
                <c:pt idx="238">
                  <c:v>128.85</c:v>
                </c:pt>
                <c:pt idx="239">
                  <c:v>129.15</c:v>
                </c:pt>
                <c:pt idx="240">
                  <c:v>129.44999999999999</c:v>
                </c:pt>
                <c:pt idx="241">
                  <c:v>130.05000000000001</c:v>
                </c:pt>
                <c:pt idx="242">
                  <c:v>130.85</c:v>
                </c:pt>
                <c:pt idx="243">
                  <c:v>131.19999999999999</c:v>
                </c:pt>
                <c:pt idx="244">
                  <c:v>131.44999999999999</c:v>
                </c:pt>
                <c:pt idx="245">
                  <c:v>131.69999999999999</c:v>
                </c:pt>
                <c:pt idx="246">
                  <c:v>132.5</c:v>
                </c:pt>
                <c:pt idx="247">
                  <c:v>132.75</c:v>
                </c:pt>
                <c:pt idx="248">
                  <c:v>133</c:v>
                </c:pt>
                <c:pt idx="249">
                  <c:v>133.19999999999999</c:v>
                </c:pt>
                <c:pt idx="250">
                  <c:v>133.75</c:v>
                </c:pt>
                <c:pt idx="251">
                  <c:v>134.9</c:v>
                </c:pt>
                <c:pt idx="252">
                  <c:v>135.15</c:v>
                </c:pt>
                <c:pt idx="253">
                  <c:v>135.4</c:v>
                </c:pt>
                <c:pt idx="254">
                  <c:v>135.69999999999999</c:v>
                </c:pt>
                <c:pt idx="255">
                  <c:v>136.5</c:v>
                </c:pt>
                <c:pt idx="256">
                  <c:v>136.80000000000001</c:v>
                </c:pt>
                <c:pt idx="257">
                  <c:v>137.1</c:v>
                </c:pt>
                <c:pt idx="258">
                  <c:v>137.35</c:v>
                </c:pt>
                <c:pt idx="259">
                  <c:v>138.30000000000001</c:v>
                </c:pt>
                <c:pt idx="260">
                  <c:v>138.65</c:v>
                </c:pt>
                <c:pt idx="261">
                  <c:v>138.9</c:v>
                </c:pt>
                <c:pt idx="262">
                  <c:v>139.15</c:v>
                </c:pt>
                <c:pt idx="263">
                  <c:v>140.1</c:v>
                </c:pt>
                <c:pt idx="264">
                  <c:v>140.35</c:v>
                </c:pt>
                <c:pt idx="265">
                  <c:v>140.75</c:v>
                </c:pt>
                <c:pt idx="266">
                  <c:v>141</c:v>
                </c:pt>
                <c:pt idx="267">
                  <c:v>141.85</c:v>
                </c:pt>
                <c:pt idx="268">
                  <c:v>142.1</c:v>
                </c:pt>
                <c:pt idx="269">
                  <c:v>142.35</c:v>
                </c:pt>
                <c:pt idx="270">
                  <c:v>142.65</c:v>
                </c:pt>
                <c:pt idx="271">
                  <c:v>143.5</c:v>
                </c:pt>
                <c:pt idx="272">
                  <c:v>144.6</c:v>
                </c:pt>
                <c:pt idx="273">
                  <c:v>144.85</c:v>
                </c:pt>
                <c:pt idx="274">
                  <c:v>145.1</c:v>
                </c:pt>
                <c:pt idx="275">
                  <c:v>145.35</c:v>
                </c:pt>
                <c:pt idx="276">
                  <c:v>146.19999999999999</c:v>
                </c:pt>
                <c:pt idx="277">
                  <c:v>146.44999999999999</c:v>
                </c:pt>
                <c:pt idx="278">
                  <c:v>146.75</c:v>
                </c:pt>
                <c:pt idx="279">
                  <c:v>147</c:v>
                </c:pt>
                <c:pt idx="280">
                  <c:v>147.69999999999999</c:v>
                </c:pt>
                <c:pt idx="281">
                  <c:v>148.55000000000001</c:v>
                </c:pt>
                <c:pt idx="282">
                  <c:v>148.80000000000001</c:v>
                </c:pt>
                <c:pt idx="283">
                  <c:v>149.15</c:v>
                </c:pt>
                <c:pt idx="284">
                  <c:v>149.4</c:v>
                </c:pt>
                <c:pt idx="285">
                  <c:v>150.15</c:v>
                </c:pt>
                <c:pt idx="286">
                  <c:v>151.15</c:v>
                </c:pt>
                <c:pt idx="287">
                  <c:v>151.44999999999999</c:v>
                </c:pt>
                <c:pt idx="288">
                  <c:v>151.69999999999999</c:v>
                </c:pt>
                <c:pt idx="289">
                  <c:v>151.94999999999999</c:v>
                </c:pt>
                <c:pt idx="290">
                  <c:v>152.80000000000001</c:v>
                </c:pt>
                <c:pt idx="291">
                  <c:v>154</c:v>
                </c:pt>
                <c:pt idx="292">
                  <c:v>154.25</c:v>
                </c:pt>
                <c:pt idx="293">
                  <c:v>154.5</c:v>
                </c:pt>
                <c:pt idx="294">
                  <c:v>154.75</c:v>
                </c:pt>
                <c:pt idx="295">
                  <c:v>155.69999999999999</c:v>
                </c:pt>
                <c:pt idx="296">
                  <c:v>156</c:v>
                </c:pt>
                <c:pt idx="297">
                  <c:v>156.19999999999999</c:v>
                </c:pt>
                <c:pt idx="298">
                  <c:v>156.6</c:v>
                </c:pt>
                <c:pt idx="299">
                  <c:v>157.65</c:v>
                </c:pt>
                <c:pt idx="300">
                  <c:v>158</c:v>
                </c:pt>
                <c:pt idx="301">
                  <c:v>158.30000000000001</c:v>
                </c:pt>
                <c:pt idx="302">
                  <c:v>158.55000000000001</c:v>
                </c:pt>
                <c:pt idx="303">
                  <c:v>159.44999999999999</c:v>
                </c:pt>
                <c:pt idx="304">
                  <c:v>159.75</c:v>
                </c:pt>
                <c:pt idx="305">
                  <c:v>160</c:v>
                </c:pt>
                <c:pt idx="306">
                  <c:v>160.35</c:v>
                </c:pt>
                <c:pt idx="307">
                  <c:v>161.15</c:v>
                </c:pt>
                <c:pt idx="308">
                  <c:v>161.5</c:v>
                </c:pt>
                <c:pt idx="309">
                  <c:v>161.80000000000001</c:v>
                </c:pt>
                <c:pt idx="310">
                  <c:v>162.85</c:v>
                </c:pt>
                <c:pt idx="311">
                  <c:v>163.95</c:v>
                </c:pt>
                <c:pt idx="312">
                  <c:v>164.3</c:v>
                </c:pt>
                <c:pt idx="313">
                  <c:v>164.55</c:v>
                </c:pt>
                <c:pt idx="314">
                  <c:v>164.8</c:v>
                </c:pt>
                <c:pt idx="315">
                  <c:v>165.6</c:v>
                </c:pt>
                <c:pt idx="316">
                  <c:v>165.9</c:v>
                </c:pt>
                <c:pt idx="317">
                  <c:v>166.15</c:v>
                </c:pt>
                <c:pt idx="318">
                  <c:v>166.45</c:v>
                </c:pt>
                <c:pt idx="319">
                  <c:v>167.2</c:v>
                </c:pt>
                <c:pt idx="320">
                  <c:v>167.5</c:v>
                </c:pt>
                <c:pt idx="321">
                  <c:v>167.8</c:v>
                </c:pt>
                <c:pt idx="322">
                  <c:v>168.05</c:v>
                </c:pt>
                <c:pt idx="323">
                  <c:v>168.85</c:v>
                </c:pt>
                <c:pt idx="324">
                  <c:v>169.15</c:v>
                </c:pt>
                <c:pt idx="325">
                  <c:v>169.4</c:v>
                </c:pt>
                <c:pt idx="326">
                  <c:v>169.65</c:v>
                </c:pt>
                <c:pt idx="327">
                  <c:v>170.4</c:v>
                </c:pt>
                <c:pt idx="328">
                  <c:v>170.7</c:v>
                </c:pt>
                <c:pt idx="329">
                  <c:v>170.95</c:v>
                </c:pt>
                <c:pt idx="330">
                  <c:v>171.25</c:v>
                </c:pt>
                <c:pt idx="331">
                  <c:v>171.75</c:v>
                </c:pt>
                <c:pt idx="332">
                  <c:v>172.65</c:v>
                </c:pt>
                <c:pt idx="333">
                  <c:v>173.05</c:v>
                </c:pt>
                <c:pt idx="334">
                  <c:v>173.35</c:v>
                </c:pt>
                <c:pt idx="335">
                  <c:v>173.85</c:v>
                </c:pt>
                <c:pt idx="336">
                  <c:v>174.75</c:v>
                </c:pt>
                <c:pt idx="337">
                  <c:v>175.15</c:v>
                </c:pt>
                <c:pt idx="338">
                  <c:v>175.4</c:v>
                </c:pt>
                <c:pt idx="339">
                  <c:v>176.1</c:v>
                </c:pt>
                <c:pt idx="340">
                  <c:v>177.05</c:v>
                </c:pt>
                <c:pt idx="341">
                  <c:v>177.4</c:v>
                </c:pt>
                <c:pt idx="342">
                  <c:v>177.7</c:v>
                </c:pt>
                <c:pt idx="343">
                  <c:v>177.95</c:v>
                </c:pt>
                <c:pt idx="344">
                  <c:v>178.8</c:v>
                </c:pt>
                <c:pt idx="345">
                  <c:v>179.1</c:v>
                </c:pt>
                <c:pt idx="346">
                  <c:v>179.4</c:v>
                </c:pt>
                <c:pt idx="347">
                  <c:v>179.65</c:v>
                </c:pt>
                <c:pt idx="348">
                  <c:v>180.45</c:v>
                </c:pt>
                <c:pt idx="349">
                  <c:v>180.7</c:v>
                </c:pt>
                <c:pt idx="350">
                  <c:v>181</c:v>
                </c:pt>
                <c:pt idx="351">
                  <c:v>181.6</c:v>
                </c:pt>
                <c:pt idx="352">
                  <c:v>182.8</c:v>
                </c:pt>
                <c:pt idx="353">
                  <c:v>183.15</c:v>
                </c:pt>
                <c:pt idx="354">
                  <c:v>183.4</c:v>
                </c:pt>
                <c:pt idx="355">
                  <c:v>184.2</c:v>
                </c:pt>
                <c:pt idx="356">
                  <c:v>184.45</c:v>
                </c:pt>
                <c:pt idx="357">
                  <c:v>184.75</c:v>
                </c:pt>
                <c:pt idx="358">
                  <c:v>185.05</c:v>
                </c:pt>
                <c:pt idx="359">
                  <c:v>185.9</c:v>
                </c:pt>
                <c:pt idx="360">
                  <c:v>186.35</c:v>
                </c:pt>
                <c:pt idx="361">
                  <c:v>186.6</c:v>
                </c:pt>
                <c:pt idx="362">
                  <c:v>187.7</c:v>
                </c:pt>
                <c:pt idx="363">
                  <c:v>188</c:v>
                </c:pt>
                <c:pt idx="364">
                  <c:v>188.35</c:v>
                </c:pt>
                <c:pt idx="365">
                  <c:v>188.7</c:v>
                </c:pt>
                <c:pt idx="366">
                  <c:v>189.85</c:v>
                </c:pt>
                <c:pt idx="367">
                  <c:v>190.15</c:v>
                </c:pt>
                <c:pt idx="368">
                  <c:v>190.45</c:v>
                </c:pt>
                <c:pt idx="369">
                  <c:v>190.75</c:v>
                </c:pt>
                <c:pt idx="370">
                  <c:v>191.3</c:v>
                </c:pt>
                <c:pt idx="371">
                  <c:v>192.25</c:v>
                </c:pt>
                <c:pt idx="372">
                  <c:v>192.55</c:v>
                </c:pt>
                <c:pt idx="373">
                  <c:v>192.8</c:v>
                </c:pt>
                <c:pt idx="374">
                  <c:v>193.1</c:v>
                </c:pt>
                <c:pt idx="375">
                  <c:v>193.65</c:v>
                </c:pt>
                <c:pt idx="376">
                  <c:v>194.55</c:v>
                </c:pt>
                <c:pt idx="377">
                  <c:v>194.85</c:v>
                </c:pt>
                <c:pt idx="378">
                  <c:v>195.15</c:v>
                </c:pt>
                <c:pt idx="379">
                  <c:v>195.4</c:v>
                </c:pt>
                <c:pt idx="380">
                  <c:v>195.95</c:v>
                </c:pt>
                <c:pt idx="381">
                  <c:v>197.25</c:v>
                </c:pt>
                <c:pt idx="382">
                  <c:v>197.55</c:v>
                </c:pt>
                <c:pt idx="383">
                  <c:v>197.8</c:v>
                </c:pt>
                <c:pt idx="384">
                  <c:v>198.1</c:v>
                </c:pt>
                <c:pt idx="385">
                  <c:v>198.75</c:v>
                </c:pt>
                <c:pt idx="386">
                  <c:v>199.55</c:v>
                </c:pt>
                <c:pt idx="387">
                  <c:v>199.85</c:v>
                </c:pt>
                <c:pt idx="388">
                  <c:v>200.1</c:v>
                </c:pt>
                <c:pt idx="389">
                  <c:v>200.4</c:v>
                </c:pt>
                <c:pt idx="390">
                  <c:v>201.45</c:v>
                </c:pt>
                <c:pt idx="391">
                  <c:v>201.75</c:v>
                </c:pt>
                <c:pt idx="392">
                  <c:v>202.05</c:v>
                </c:pt>
                <c:pt idx="393">
                  <c:v>202.35</c:v>
                </c:pt>
                <c:pt idx="394">
                  <c:v>203.3</c:v>
                </c:pt>
                <c:pt idx="395">
                  <c:v>203.6</c:v>
                </c:pt>
                <c:pt idx="396">
                  <c:v>203.9</c:v>
                </c:pt>
                <c:pt idx="397">
                  <c:v>204.2</c:v>
                </c:pt>
                <c:pt idx="398">
                  <c:v>204.8</c:v>
                </c:pt>
                <c:pt idx="399">
                  <c:v>205.8</c:v>
                </c:pt>
                <c:pt idx="400">
                  <c:v>206.2</c:v>
                </c:pt>
                <c:pt idx="401">
                  <c:v>206.55</c:v>
                </c:pt>
                <c:pt idx="402">
                  <c:v>207.65</c:v>
                </c:pt>
                <c:pt idx="403">
                  <c:v>207.9</c:v>
                </c:pt>
                <c:pt idx="404">
                  <c:v>208.2</c:v>
                </c:pt>
                <c:pt idx="405">
                  <c:v>208.5</c:v>
                </c:pt>
                <c:pt idx="406">
                  <c:v>209.3</c:v>
                </c:pt>
                <c:pt idx="407">
                  <c:v>209.65</c:v>
                </c:pt>
                <c:pt idx="408">
                  <c:v>209.95</c:v>
                </c:pt>
                <c:pt idx="409">
                  <c:v>210.35</c:v>
                </c:pt>
                <c:pt idx="410">
                  <c:v>211.45</c:v>
                </c:pt>
                <c:pt idx="411">
                  <c:v>211.7</c:v>
                </c:pt>
                <c:pt idx="412">
                  <c:v>212.05</c:v>
                </c:pt>
                <c:pt idx="413">
                  <c:v>212.9</c:v>
                </c:pt>
                <c:pt idx="414">
                  <c:v>213.2</c:v>
                </c:pt>
                <c:pt idx="415">
                  <c:v>213.55</c:v>
                </c:pt>
                <c:pt idx="416">
                  <c:v>214.25</c:v>
                </c:pt>
                <c:pt idx="417">
                  <c:v>215.4</c:v>
                </c:pt>
                <c:pt idx="418">
                  <c:v>215.75</c:v>
                </c:pt>
                <c:pt idx="419">
                  <c:v>216.1</c:v>
                </c:pt>
                <c:pt idx="420">
                  <c:v>216.85</c:v>
                </c:pt>
                <c:pt idx="421">
                  <c:v>218</c:v>
                </c:pt>
                <c:pt idx="422">
                  <c:v>218.35</c:v>
                </c:pt>
                <c:pt idx="423">
                  <c:v>218.6</c:v>
                </c:pt>
                <c:pt idx="424">
                  <c:v>219.35</c:v>
                </c:pt>
                <c:pt idx="425">
                  <c:v>220.55</c:v>
                </c:pt>
                <c:pt idx="426">
                  <c:v>220.9</c:v>
                </c:pt>
                <c:pt idx="427">
                  <c:v>221.2</c:v>
                </c:pt>
                <c:pt idx="428">
                  <c:v>221.5</c:v>
                </c:pt>
                <c:pt idx="429">
                  <c:v>222.3</c:v>
                </c:pt>
                <c:pt idx="430">
                  <c:v>222.65</c:v>
                </c:pt>
                <c:pt idx="431">
                  <c:v>222.95</c:v>
                </c:pt>
                <c:pt idx="432">
                  <c:v>223.25</c:v>
                </c:pt>
                <c:pt idx="433">
                  <c:v>224</c:v>
                </c:pt>
                <c:pt idx="434">
                  <c:v>224.25</c:v>
                </c:pt>
                <c:pt idx="435">
                  <c:v>224.65</c:v>
                </c:pt>
                <c:pt idx="436">
                  <c:v>224.95</c:v>
                </c:pt>
                <c:pt idx="437">
                  <c:v>225.8</c:v>
                </c:pt>
                <c:pt idx="438">
                  <c:v>226.1</c:v>
                </c:pt>
                <c:pt idx="439">
                  <c:v>226.45</c:v>
                </c:pt>
                <c:pt idx="440">
                  <c:v>226.8</c:v>
                </c:pt>
                <c:pt idx="441">
                  <c:v>227.95</c:v>
                </c:pt>
                <c:pt idx="442">
                  <c:v>228.25</c:v>
                </c:pt>
                <c:pt idx="443">
                  <c:v>228.55</c:v>
                </c:pt>
                <c:pt idx="444">
                  <c:v>229</c:v>
                </c:pt>
                <c:pt idx="445">
                  <c:v>230.35</c:v>
                </c:pt>
                <c:pt idx="446">
                  <c:v>230.65</c:v>
                </c:pt>
                <c:pt idx="447">
                  <c:v>230.95</c:v>
                </c:pt>
                <c:pt idx="448">
                  <c:v>231.25</c:v>
                </c:pt>
                <c:pt idx="449">
                  <c:v>232.1</c:v>
                </c:pt>
                <c:pt idx="450">
                  <c:v>232.4</c:v>
                </c:pt>
                <c:pt idx="451">
                  <c:v>232.8</c:v>
                </c:pt>
                <c:pt idx="452">
                  <c:v>234</c:v>
                </c:pt>
                <c:pt idx="453">
                  <c:v>234.4</c:v>
                </c:pt>
                <c:pt idx="454">
                  <c:v>235.65</c:v>
                </c:pt>
                <c:pt idx="455">
                  <c:v>235.95</c:v>
                </c:pt>
                <c:pt idx="456">
                  <c:v>236.4</c:v>
                </c:pt>
                <c:pt idx="457">
                  <c:v>236.9</c:v>
                </c:pt>
                <c:pt idx="458">
                  <c:v>237.8</c:v>
                </c:pt>
                <c:pt idx="459">
                  <c:v>238.75</c:v>
                </c:pt>
                <c:pt idx="460">
                  <c:v>239.7</c:v>
                </c:pt>
                <c:pt idx="461">
                  <c:v>240.85</c:v>
                </c:pt>
                <c:pt idx="462">
                  <c:v>241.2</c:v>
                </c:pt>
                <c:pt idx="463">
                  <c:v>241.5</c:v>
                </c:pt>
                <c:pt idx="464">
                  <c:v>241.8</c:v>
                </c:pt>
                <c:pt idx="465">
                  <c:v>243</c:v>
                </c:pt>
                <c:pt idx="466">
                  <c:v>243.35</c:v>
                </c:pt>
                <c:pt idx="467">
                  <c:v>243.7</c:v>
                </c:pt>
                <c:pt idx="468">
                  <c:v>244.65</c:v>
                </c:pt>
                <c:pt idx="469">
                  <c:v>245</c:v>
                </c:pt>
                <c:pt idx="470">
                  <c:v>245.35</c:v>
                </c:pt>
                <c:pt idx="471">
                  <c:v>246.15</c:v>
                </c:pt>
                <c:pt idx="472">
                  <c:v>247.05</c:v>
                </c:pt>
                <c:pt idx="473">
                  <c:v>247.7</c:v>
                </c:pt>
                <c:pt idx="474">
                  <c:v>248</c:v>
                </c:pt>
                <c:pt idx="475">
                  <c:v>248.95</c:v>
                </c:pt>
                <c:pt idx="476">
                  <c:v>249.55</c:v>
                </c:pt>
                <c:pt idx="477">
                  <c:v>249.85</c:v>
                </c:pt>
                <c:pt idx="478">
                  <c:v>250.8</c:v>
                </c:pt>
                <c:pt idx="479">
                  <c:v>251.2</c:v>
                </c:pt>
                <c:pt idx="480">
                  <c:v>251.75</c:v>
                </c:pt>
                <c:pt idx="481">
                  <c:v>252.55</c:v>
                </c:pt>
                <c:pt idx="482">
                  <c:v>252.85</c:v>
                </c:pt>
                <c:pt idx="483">
                  <c:v>253.2</c:v>
                </c:pt>
                <c:pt idx="484">
                  <c:v>254.4</c:v>
                </c:pt>
                <c:pt idx="485">
                  <c:v>255.75</c:v>
                </c:pt>
                <c:pt idx="486">
                  <c:v>256.05</c:v>
                </c:pt>
                <c:pt idx="487">
                  <c:v>256.35000000000002</c:v>
                </c:pt>
                <c:pt idx="488">
                  <c:v>257.2</c:v>
                </c:pt>
                <c:pt idx="489">
                  <c:v>258.25</c:v>
                </c:pt>
                <c:pt idx="490">
                  <c:v>258.55</c:v>
                </c:pt>
                <c:pt idx="491">
                  <c:v>258.89999999999998</c:v>
                </c:pt>
                <c:pt idx="492">
                  <c:v>259.89999999999998</c:v>
                </c:pt>
                <c:pt idx="493">
                  <c:v>260.35000000000002</c:v>
                </c:pt>
                <c:pt idx="494">
                  <c:v>260.64999999999998</c:v>
                </c:pt>
                <c:pt idx="495">
                  <c:v>261.25</c:v>
                </c:pt>
                <c:pt idx="496">
                  <c:v>262.14999999999998</c:v>
                </c:pt>
                <c:pt idx="497">
                  <c:v>262.60000000000002</c:v>
                </c:pt>
                <c:pt idx="498">
                  <c:v>262.89999999999998</c:v>
                </c:pt>
                <c:pt idx="499">
                  <c:v>263.7</c:v>
                </c:pt>
                <c:pt idx="500">
                  <c:v>264</c:v>
                </c:pt>
                <c:pt idx="501">
                  <c:v>264.3</c:v>
                </c:pt>
                <c:pt idx="502">
                  <c:v>264.60000000000002</c:v>
                </c:pt>
                <c:pt idx="503">
                  <c:v>265.39999999999998</c:v>
                </c:pt>
                <c:pt idx="504">
                  <c:v>265.75</c:v>
                </c:pt>
                <c:pt idx="505">
                  <c:v>266.10000000000002</c:v>
                </c:pt>
                <c:pt idx="506">
                  <c:v>266.89999999999998</c:v>
                </c:pt>
                <c:pt idx="507">
                  <c:v>267.2</c:v>
                </c:pt>
                <c:pt idx="508">
                  <c:v>267.55</c:v>
                </c:pt>
                <c:pt idx="509">
                  <c:v>267.85000000000002</c:v>
                </c:pt>
                <c:pt idx="510">
                  <c:v>268.85000000000002</c:v>
                </c:pt>
                <c:pt idx="511">
                  <c:v>269.14999999999998</c:v>
                </c:pt>
                <c:pt idx="512">
                  <c:v>269.45</c:v>
                </c:pt>
                <c:pt idx="513">
                  <c:v>269.75</c:v>
                </c:pt>
                <c:pt idx="514">
                  <c:v>270.64999999999998</c:v>
                </c:pt>
                <c:pt idx="515">
                  <c:v>270.95</c:v>
                </c:pt>
                <c:pt idx="516">
                  <c:v>271.25</c:v>
                </c:pt>
                <c:pt idx="517">
                  <c:v>271.60000000000002</c:v>
                </c:pt>
                <c:pt idx="518">
                  <c:v>272.64999999999998</c:v>
                </c:pt>
                <c:pt idx="519">
                  <c:v>273</c:v>
                </c:pt>
                <c:pt idx="520">
                  <c:v>273.3</c:v>
                </c:pt>
                <c:pt idx="521">
                  <c:v>273.60000000000002</c:v>
                </c:pt>
                <c:pt idx="522">
                  <c:v>274.55</c:v>
                </c:pt>
                <c:pt idx="523">
                  <c:v>274.89999999999998</c:v>
                </c:pt>
                <c:pt idx="524">
                  <c:v>275.25</c:v>
                </c:pt>
                <c:pt idx="525">
                  <c:v>276</c:v>
                </c:pt>
                <c:pt idx="526">
                  <c:v>277.14999999999998</c:v>
                </c:pt>
                <c:pt idx="527">
                  <c:v>277.45</c:v>
                </c:pt>
                <c:pt idx="528">
                  <c:v>277.89999999999998</c:v>
                </c:pt>
                <c:pt idx="529">
                  <c:v>278.7</c:v>
                </c:pt>
                <c:pt idx="530">
                  <c:v>279.05</c:v>
                </c:pt>
                <c:pt idx="531">
                  <c:v>279.39999999999998</c:v>
                </c:pt>
                <c:pt idx="532">
                  <c:v>280.2</c:v>
                </c:pt>
                <c:pt idx="533">
                  <c:v>281.14999999999998</c:v>
                </c:pt>
                <c:pt idx="534">
                  <c:v>281.45</c:v>
                </c:pt>
                <c:pt idx="535">
                  <c:v>281.85000000000002</c:v>
                </c:pt>
                <c:pt idx="536">
                  <c:v>282.60000000000002</c:v>
                </c:pt>
                <c:pt idx="537">
                  <c:v>283.5</c:v>
                </c:pt>
                <c:pt idx="538">
                  <c:v>283.85000000000002</c:v>
                </c:pt>
                <c:pt idx="539">
                  <c:v>284.2</c:v>
                </c:pt>
                <c:pt idx="540">
                  <c:v>284.5</c:v>
                </c:pt>
                <c:pt idx="541">
                  <c:v>285.7</c:v>
                </c:pt>
                <c:pt idx="542">
                  <c:v>286</c:v>
                </c:pt>
                <c:pt idx="543">
                  <c:v>286.39999999999998</c:v>
                </c:pt>
                <c:pt idx="544">
                  <c:v>287.55</c:v>
                </c:pt>
                <c:pt idx="545">
                  <c:v>288</c:v>
                </c:pt>
                <c:pt idx="546">
                  <c:v>288.3</c:v>
                </c:pt>
                <c:pt idx="547">
                  <c:v>289.05</c:v>
                </c:pt>
                <c:pt idx="548">
                  <c:v>289.39999999999998</c:v>
                </c:pt>
                <c:pt idx="549">
                  <c:v>289.7</c:v>
                </c:pt>
                <c:pt idx="550">
                  <c:v>290</c:v>
                </c:pt>
                <c:pt idx="551">
                  <c:v>290.85000000000002</c:v>
                </c:pt>
                <c:pt idx="552">
                  <c:v>291.2</c:v>
                </c:pt>
                <c:pt idx="553">
                  <c:v>291.5</c:v>
                </c:pt>
                <c:pt idx="554">
                  <c:v>292.39999999999998</c:v>
                </c:pt>
                <c:pt idx="555">
                  <c:v>292.75</c:v>
                </c:pt>
                <c:pt idx="556">
                  <c:v>293.05</c:v>
                </c:pt>
                <c:pt idx="557">
                  <c:v>293.39999999999998</c:v>
                </c:pt>
                <c:pt idx="558">
                  <c:v>294.64999999999998</c:v>
                </c:pt>
                <c:pt idx="559">
                  <c:v>295</c:v>
                </c:pt>
                <c:pt idx="560">
                  <c:v>295.35000000000002</c:v>
                </c:pt>
                <c:pt idx="561">
                  <c:v>296.2</c:v>
                </c:pt>
                <c:pt idx="562">
                  <c:v>297</c:v>
                </c:pt>
                <c:pt idx="563">
                  <c:v>297.39999999999998</c:v>
                </c:pt>
                <c:pt idx="564">
                  <c:v>297.8</c:v>
                </c:pt>
                <c:pt idx="565">
                  <c:v>298.39999999999998</c:v>
                </c:pt>
                <c:pt idx="566">
                  <c:v>299.2</c:v>
                </c:pt>
                <c:pt idx="567">
                  <c:v>299.64999999999998</c:v>
                </c:pt>
                <c:pt idx="568">
                  <c:v>299.95</c:v>
                </c:pt>
                <c:pt idx="569">
                  <c:v>300.95</c:v>
                </c:pt>
                <c:pt idx="570">
                  <c:v>301.39999999999998</c:v>
                </c:pt>
                <c:pt idx="571">
                  <c:v>301.75</c:v>
                </c:pt>
                <c:pt idx="572">
                  <c:v>303.05</c:v>
                </c:pt>
                <c:pt idx="573">
                  <c:v>303.39999999999998</c:v>
                </c:pt>
                <c:pt idx="574">
                  <c:v>303.7</c:v>
                </c:pt>
                <c:pt idx="575">
                  <c:v>304</c:v>
                </c:pt>
                <c:pt idx="576">
                  <c:v>305.10000000000002</c:v>
                </c:pt>
                <c:pt idx="577">
                  <c:v>305.5</c:v>
                </c:pt>
                <c:pt idx="578">
                  <c:v>305.89999999999998</c:v>
                </c:pt>
                <c:pt idx="579">
                  <c:v>306.75</c:v>
                </c:pt>
                <c:pt idx="580">
                  <c:v>308</c:v>
                </c:pt>
                <c:pt idx="581">
                  <c:v>308.35000000000002</c:v>
                </c:pt>
                <c:pt idx="582">
                  <c:v>308.7</c:v>
                </c:pt>
                <c:pt idx="583">
                  <c:v>309.35000000000002</c:v>
                </c:pt>
                <c:pt idx="584">
                  <c:v>310.39999999999998</c:v>
                </c:pt>
                <c:pt idx="585">
                  <c:v>310.7</c:v>
                </c:pt>
                <c:pt idx="586">
                  <c:v>311.05</c:v>
                </c:pt>
                <c:pt idx="587">
                  <c:v>311.5</c:v>
                </c:pt>
                <c:pt idx="588">
                  <c:v>312.39999999999998</c:v>
                </c:pt>
                <c:pt idx="589">
                  <c:v>313</c:v>
                </c:pt>
                <c:pt idx="590">
                  <c:v>313.3</c:v>
                </c:pt>
                <c:pt idx="591">
                  <c:v>314.14999999999998</c:v>
                </c:pt>
                <c:pt idx="592">
                  <c:v>314.45</c:v>
                </c:pt>
                <c:pt idx="593">
                  <c:v>314.8</c:v>
                </c:pt>
                <c:pt idx="594">
                  <c:v>315.10000000000002</c:v>
                </c:pt>
                <c:pt idx="595">
                  <c:v>316.10000000000002</c:v>
                </c:pt>
                <c:pt idx="596">
                  <c:v>316.45</c:v>
                </c:pt>
                <c:pt idx="597">
                  <c:v>316.8</c:v>
                </c:pt>
                <c:pt idx="598">
                  <c:v>317.35000000000002</c:v>
                </c:pt>
                <c:pt idx="599">
                  <c:v>318.3</c:v>
                </c:pt>
                <c:pt idx="600">
                  <c:v>318.7</c:v>
                </c:pt>
                <c:pt idx="601">
                  <c:v>319</c:v>
                </c:pt>
                <c:pt idx="602">
                  <c:v>320</c:v>
                </c:pt>
                <c:pt idx="603">
                  <c:v>320.39999999999998</c:v>
                </c:pt>
                <c:pt idx="604">
                  <c:v>320.7</c:v>
                </c:pt>
                <c:pt idx="605">
                  <c:v>321.60000000000002</c:v>
                </c:pt>
                <c:pt idx="606">
                  <c:v>322</c:v>
                </c:pt>
                <c:pt idx="607">
                  <c:v>322.3</c:v>
                </c:pt>
                <c:pt idx="608">
                  <c:v>322.7</c:v>
                </c:pt>
                <c:pt idx="609">
                  <c:v>323.7</c:v>
                </c:pt>
                <c:pt idx="610">
                  <c:v>324.85000000000002</c:v>
                </c:pt>
                <c:pt idx="611">
                  <c:v>325.25</c:v>
                </c:pt>
                <c:pt idx="612">
                  <c:v>325.60000000000002</c:v>
                </c:pt>
                <c:pt idx="613">
                  <c:v>326.45</c:v>
                </c:pt>
                <c:pt idx="614">
                  <c:v>326.8</c:v>
                </c:pt>
                <c:pt idx="615">
                  <c:v>327.14999999999998</c:v>
                </c:pt>
                <c:pt idx="616">
                  <c:v>327.75</c:v>
                </c:pt>
                <c:pt idx="617">
                  <c:v>328.95</c:v>
                </c:pt>
                <c:pt idx="618">
                  <c:v>329.3</c:v>
                </c:pt>
                <c:pt idx="619">
                  <c:v>329.7</c:v>
                </c:pt>
                <c:pt idx="620">
                  <c:v>330.65</c:v>
                </c:pt>
                <c:pt idx="621">
                  <c:v>331.05</c:v>
                </c:pt>
                <c:pt idx="622">
                  <c:v>331.4</c:v>
                </c:pt>
                <c:pt idx="623">
                  <c:v>332.35</c:v>
                </c:pt>
                <c:pt idx="624">
                  <c:v>333.4</c:v>
                </c:pt>
                <c:pt idx="625">
                  <c:v>333.75</c:v>
                </c:pt>
                <c:pt idx="626">
                  <c:v>334.1</c:v>
                </c:pt>
                <c:pt idx="627">
                  <c:v>334.75</c:v>
                </c:pt>
                <c:pt idx="628">
                  <c:v>335.9</c:v>
                </c:pt>
                <c:pt idx="629">
                  <c:v>336.25</c:v>
                </c:pt>
                <c:pt idx="630">
                  <c:v>336.55</c:v>
                </c:pt>
                <c:pt idx="631">
                  <c:v>336.95</c:v>
                </c:pt>
                <c:pt idx="632">
                  <c:v>338.05</c:v>
                </c:pt>
                <c:pt idx="633">
                  <c:v>338.9</c:v>
                </c:pt>
                <c:pt idx="634">
                  <c:v>340</c:v>
                </c:pt>
                <c:pt idx="635">
                  <c:v>340.35</c:v>
                </c:pt>
                <c:pt idx="636">
                  <c:v>340.75</c:v>
                </c:pt>
                <c:pt idx="637">
                  <c:v>341.7</c:v>
                </c:pt>
                <c:pt idx="638">
                  <c:v>342</c:v>
                </c:pt>
                <c:pt idx="639">
                  <c:v>342.35</c:v>
                </c:pt>
                <c:pt idx="640">
                  <c:v>343.8</c:v>
                </c:pt>
                <c:pt idx="641">
                  <c:v>344.9</c:v>
                </c:pt>
                <c:pt idx="642">
                  <c:v>345.4</c:v>
                </c:pt>
                <c:pt idx="643">
                  <c:v>346.55</c:v>
                </c:pt>
                <c:pt idx="644">
                  <c:v>346.9</c:v>
                </c:pt>
                <c:pt idx="645">
                  <c:v>347.25</c:v>
                </c:pt>
                <c:pt idx="646">
                  <c:v>347.9</c:v>
                </c:pt>
                <c:pt idx="647">
                  <c:v>348.95</c:v>
                </c:pt>
                <c:pt idx="648">
                  <c:v>349.3</c:v>
                </c:pt>
                <c:pt idx="649">
                  <c:v>350.2</c:v>
                </c:pt>
                <c:pt idx="650">
                  <c:v>351.45</c:v>
                </c:pt>
                <c:pt idx="651">
                  <c:v>351.8</c:v>
                </c:pt>
                <c:pt idx="652">
                  <c:v>352.25</c:v>
                </c:pt>
                <c:pt idx="653">
                  <c:v>353.2</c:v>
                </c:pt>
                <c:pt idx="654">
                  <c:v>354.45</c:v>
                </c:pt>
                <c:pt idx="655">
                  <c:v>354.9</c:v>
                </c:pt>
                <c:pt idx="656">
                  <c:v>355.2</c:v>
                </c:pt>
                <c:pt idx="657">
                  <c:v>356.4</c:v>
                </c:pt>
                <c:pt idx="658">
                  <c:v>357</c:v>
                </c:pt>
                <c:pt idx="659">
                  <c:v>358.1</c:v>
                </c:pt>
                <c:pt idx="660">
                  <c:v>359.4</c:v>
                </c:pt>
                <c:pt idx="661">
                  <c:v>360.45</c:v>
                </c:pt>
                <c:pt idx="662">
                  <c:v>361.9</c:v>
                </c:pt>
                <c:pt idx="663">
                  <c:v>363.3</c:v>
                </c:pt>
                <c:pt idx="664">
                  <c:v>363.95</c:v>
                </c:pt>
                <c:pt idx="665">
                  <c:v>365.05</c:v>
                </c:pt>
                <c:pt idx="666">
                  <c:v>365.7</c:v>
                </c:pt>
                <c:pt idx="667">
                  <c:v>366.7</c:v>
                </c:pt>
                <c:pt idx="668">
                  <c:v>367.4</c:v>
                </c:pt>
                <c:pt idx="669">
                  <c:v>368.4</c:v>
                </c:pt>
                <c:pt idx="670">
                  <c:v>368.95</c:v>
                </c:pt>
                <c:pt idx="671">
                  <c:v>370.15</c:v>
                </c:pt>
                <c:pt idx="672">
                  <c:v>370.55</c:v>
                </c:pt>
                <c:pt idx="673">
                  <c:v>371.1</c:v>
                </c:pt>
                <c:pt idx="674">
                  <c:v>372.5</c:v>
                </c:pt>
                <c:pt idx="675">
                  <c:v>373</c:v>
                </c:pt>
                <c:pt idx="676">
                  <c:v>374.3</c:v>
                </c:pt>
                <c:pt idx="677">
                  <c:v>374.65</c:v>
                </c:pt>
                <c:pt idx="678">
                  <c:v>375</c:v>
                </c:pt>
                <c:pt idx="679">
                  <c:v>376.05</c:v>
                </c:pt>
                <c:pt idx="680">
                  <c:v>376.55</c:v>
                </c:pt>
                <c:pt idx="681">
                  <c:v>377.2</c:v>
                </c:pt>
                <c:pt idx="682">
                  <c:v>378.45</c:v>
                </c:pt>
                <c:pt idx="683">
                  <c:v>378.85</c:v>
                </c:pt>
                <c:pt idx="684">
                  <c:v>379.65</c:v>
                </c:pt>
                <c:pt idx="685">
                  <c:v>380.7</c:v>
                </c:pt>
                <c:pt idx="686">
                  <c:v>381.05</c:v>
                </c:pt>
                <c:pt idx="687">
                  <c:v>381.4</c:v>
                </c:pt>
                <c:pt idx="688">
                  <c:v>382.5</c:v>
                </c:pt>
                <c:pt idx="689">
                  <c:v>383.6</c:v>
                </c:pt>
                <c:pt idx="690">
                  <c:v>384</c:v>
                </c:pt>
                <c:pt idx="691">
                  <c:v>384.35</c:v>
                </c:pt>
                <c:pt idx="692">
                  <c:v>385</c:v>
                </c:pt>
                <c:pt idx="693">
                  <c:v>385.95</c:v>
                </c:pt>
                <c:pt idx="694">
                  <c:v>386.3</c:v>
                </c:pt>
                <c:pt idx="695">
                  <c:v>386.65</c:v>
                </c:pt>
                <c:pt idx="696">
                  <c:v>387.4</c:v>
                </c:pt>
                <c:pt idx="697">
                  <c:v>388.4</c:v>
                </c:pt>
                <c:pt idx="698">
                  <c:v>388.8</c:v>
                </c:pt>
                <c:pt idx="699">
                  <c:v>389.15</c:v>
                </c:pt>
                <c:pt idx="700">
                  <c:v>389.95</c:v>
                </c:pt>
                <c:pt idx="701">
                  <c:v>390.3</c:v>
                </c:pt>
                <c:pt idx="702">
                  <c:v>390.65</c:v>
                </c:pt>
                <c:pt idx="703">
                  <c:v>391.55</c:v>
                </c:pt>
                <c:pt idx="704">
                  <c:v>391.95</c:v>
                </c:pt>
                <c:pt idx="705">
                  <c:v>392.3</c:v>
                </c:pt>
                <c:pt idx="706">
                  <c:v>393.35</c:v>
                </c:pt>
                <c:pt idx="707">
                  <c:v>393.8</c:v>
                </c:pt>
                <c:pt idx="708">
                  <c:v>394.25</c:v>
                </c:pt>
                <c:pt idx="709">
                  <c:v>395.1</c:v>
                </c:pt>
                <c:pt idx="710">
                  <c:v>395.55</c:v>
                </c:pt>
                <c:pt idx="711">
                  <c:v>395.85</c:v>
                </c:pt>
                <c:pt idx="712">
                  <c:v>396.85</c:v>
                </c:pt>
                <c:pt idx="713">
                  <c:v>397.2</c:v>
                </c:pt>
                <c:pt idx="714">
                  <c:v>397.55</c:v>
                </c:pt>
                <c:pt idx="715">
                  <c:v>398.2</c:v>
                </c:pt>
                <c:pt idx="716">
                  <c:v>399.25</c:v>
                </c:pt>
                <c:pt idx="717">
                  <c:v>399.65</c:v>
                </c:pt>
                <c:pt idx="718">
                  <c:v>400.05</c:v>
                </c:pt>
                <c:pt idx="719">
                  <c:v>400.9</c:v>
                </c:pt>
                <c:pt idx="720">
                  <c:v>401.3</c:v>
                </c:pt>
                <c:pt idx="721">
                  <c:v>401.7</c:v>
                </c:pt>
                <c:pt idx="722">
                  <c:v>402.9</c:v>
                </c:pt>
                <c:pt idx="723">
                  <c:v>403.75</c:v>
                </c:pt>
                <c:pt idx="724">
                  <c:v>404.15</c:v>
                </c:pt>
                <c:pt idx="725">
                  <c:v>404.5</c:v>
                </c:pt>
                <c:pt idx="726">
                  <c:v>405.25</c:v>
                </c:pt>
                <c:pt idx="727">
                  <c:v>406.15</c:v>
                </c:pt>
                <c:pt idx="728">
                  <c:v>406.75</c:v>
                </c:pt>
                <c:pt idx="729">
                  <c:v>408</c:v>
                </c:pt>
                <c:pt idx="730">
                  <c:v>408.4</c:v>
                </c:pt>
                <c:pt idx="731">
                  <c:v>408.8</c:v>
                </c:pt>
                <c:pt idx="732">
                  <c:v>409.65</c:v>
                </c:pt>
                <c:pt idx="733">
                  <c:v>410.05</c:v>
                </c:pt>
                <c:pt idx="734">
                  <c:v>410.45</c:v>
                </c:pt>
                <c:pt idx="735">
                  <c:v>411.5</c:v>
                </c:pt>
                <c:pt idx="736">
                  <c:v>411.85</c:v>
                </c:pt>
                <c:pt idx="737">
                  <c:v>412.2</c:v>
                </c:pt>
                <c:pt idx="738">
                  <c:v>413.05</c:v>
                </c:pt>
                <c:pt idx="739">
                  <c:v>413.6</c:v>
                </c:pt>
                <c:pt idx="740">
                  <c:v>413.95</c:v>
                </c:pt>
                <c:pt idx="741">
                  <c:v>414.85</c:v>
                </c:pt>
                <c:pt idx="742">
                  <c:v>415.25</c:v>
                </c:pt>
                <c:pt idx="743">
                  <c:v>415.6</c:v>
                </c:pt>
                <c:pt idx="744">
                  <c:v>416.2</c:v>
                </c:pt>
                <c:pt idx="745">
                  <c:v>417.45</c:v>
                </c:pt>
                <c:pt idx="746">
                  <c:v>417.85</c:v>
                </c:pt>
                <c:pt idx="747">
                  <c:v>418.25</c:v>
                </c:pt>
                <c:pt idx="748">
                  <c:v>419.35</c:v>
                </c:pt>
                <c:pt idx="749">
                  <c:v>419.9</c:v>
                </c:pt>
                <c:pt idx="750">
                  <c:v>420.7</c:v>
                </c:pt>
                <c:pt idx="751">
                  <c:v>422.05</c:v>
                </c:pt>
                <c:pt idx="752">
                  <c:v>422.45</c:v>
                </c:pt>
                <c:pt idx="753">
                  <c:v>422.8</c:v>
                </c:pt>
                <c:pt idx="754">
                  <c:v>424.25</c:v>
                </c:pt>
                <c:pt idx="755">
                  <c:v>424.65</c:v>
                </c:pt>
                <c:pt idx="756">
                  <c:v>425.1</c:v>
                </c:pt>
                <c:pt idx="757">
                  <c:v>426.2</c:v>
                </c:pt>
                <c:pt idx="758">
                  <c:v>426.65</c:v>
                </c:pt>
                <c:pt idx="759">
                  <c:v>427.05</c:v>
                </c:pt>
                <c:pt idx="760">
                  <c:v>427.8</c:v>
                </c:pt>
                <c:pt idx="761">
                  <c:v>428.2</c:v>
                </c:pt>
                <c:pt idx="762">
                  <c:v>428.65</c:v>
                </c:pt>
                <c:pt idx="763">
                  <c:v>429.7</c:v>
                </c:pt>
                <c:pt idx="764">
                  <c:v>430.25</c:v>
                </c:pt>
                <c:pt idx="765">
                  <c:v>430.85</c:v>
                </c:pt>
                <c:pt idx="766">
                  <c:v>431.8</c:v>
                </c:pt>
                <c:pt idx="767">
                  <c:v>432.15</c:v>
                </c:pt>
                <c:pt idx="768">
                  <c:v>432.55</c:v>
                </c:pt>
                <c:pt idx="769">
                  <c:v>433.75</c:v>
                </c:pt>
                <c:pt idx="770">
                  <c:v>434.3</c:v>
                </c:pt>
                <c:pt idx="771">
                  <c:v>435.3</c:v>
                </c:pt>
                <c:pt idx="772">
                  <c:v>435.65</c:v>
                </c:pt>
                <c:pt idx="773">
                  <c:v>436.05</c:v>
                </c:pt>
                <c:pt idx="774">
                  <c:v>436.85</c:v>
                </c:pt>
                <c:pt idx="775">
                  <c:v>437.25</c:v>
                </c:pt>
                <c:pt idx="776">
                  <c:v>437.6</c:v>
                </c:pt>
                <c:pt idx="777">
                  <c:v>438.4</c:v>
                </c:pt>
                <c:pt idx="778">
                  <c:v>438.85</c:v>
                </c:pt>
                <c:pt idx="779">
                  <c:v>439.2</c:v>
                </c:pt>
                <c:pt idx="780">
                  <c:v>439.95</c:v>
                </c:pt>
                <c:pt idx="781">
                  <c:v>440.3</c:v>
                </c:pt>
                <c:pt idx="782">
                  <c:v>440.75</c:v>
                </c:pt>
                <c:pt idx="783">
                  <c:v>441.45</c:v>
                </c:pt>
                <c:pt idx="784">
                  <c:v>441.85</c:v>
                </c:pt>
                <c:pt idx="785">
                  <c:v>442.3</c:v>
                </c:pt>
                <c:pt idx="786">
                  <c:v>443.5</c:v>
                </c:pt>
                <c:pt idx="787">
                  <c:v>444.45</c:v>
                </c:pt>
                <c:pt idx="788">
                  <c:v>444.85</c:v>
                </c:pt>
                <c:pt idx="789">
                  <c:v>445.25</c:v>
                </c:pt>
                <c:pt idx="790">
                  <c:v>446.1</c:v>
                </c:pt>
                <c:pt idx="791">
                  <c:v>446.5</c:v>
                </c:pt>
                <c:pt idx="792">
                  <c:v>446.95</c:v>
                </c:pt>
                <c:pt idx="793">
                  <c:v>447.8</c:v>
                </c:pt>
                <c:pt idx="794">
                  <c:v>448.2</c:v>
                </c:pt>
                <c:pt idx="795">
                  <c:v>448.6</c:v>
                </c:pt>
                <c:pt idx="796">
                  <c:v>449.45</c:v>
                </c:pt>
                <c:pt idx="797">
                  <c:v>449.85</c:v>
                </c:pt>
                <c:pt idx="798">
                  <c:v>450.3</c:v>
                </c:pt>
                <c:pt idx="799">
                  <c:v>451.1</c:v>
                </c:pt>
                <c:pt idx="800">
                  <c:v>451.5</c:v>
                </c:pt>
                <c:pt idx="801">
                  <c:v>451.9</c:v>
                </c:pt>
                <c:pt idx="802">
                  <c:v>452.75</c:v>
                </c:pt>
                <c:pt idx="803">
                  <c:v>453.2</c:v>
                </c:pt>
                <c:pt idx="804">
                  <c:v>453.95</c:v>
                </c:pt>
                <c:pt idx="805">
                  <c:v>455.1</c:v>
                </c:pt>
                <c:pt idx="806">
                  <c:v>455.65</c:v>
                </c:pt>
                <c:pt idx="807">
                  <c:v>456.6</c:v>
                </c:pt>
                <c:pt idx="808">
                  <c:v>457.65</c:v>
                </c:pt>
                <c:pt idx="809">
                  <c:v>458.15</c:v>
                </c:pt>
                <c:pt idx="810">
                  <c:v>458.9</c:v>
                </c:pt>
                <c:pt idx="811">
                  <c:v>459.95</c:v>
                </c:pt>
                <c:pt idx="812">
                  <c:v>460.4</c:v>
                </c:pt>
                <c:pt idx="813">
                  <c:v>461.35</c:v>
                </c:pt>
                <c:pt idx="814">
                  <c:v>462.6</c:v>
                </c:pt>
                <c:pt idx="815">
                  <c:v>463.2</c:v>
                </c:pt>
                <c:pt idx="816">
                  <c:v>464.15</c:v>
                </c:pt>
                <c:pt idx="817">
                  <c:v>464.75</c:v>
                </c:pt>
                <c:pt idx="818">
                  <c:v>465.85</c:v>
                </c:pt>
                <c:pt idx="819">
                  <c:v>466.55</c:v>
                </c:pt>
                <c:pt idx="820">
                  <c:v>467.55</c:v>
                </c:pt>
                <c:pt idx="821">
                  <c:v>468.4</c:v>
                </c:pt>
                <c:pt idx="822">
                  <c:v>469.35</c:v>
                </c:pt>
                <c:pt idx="823">
                  <c:v>470</c:v>
                </c:pt>
                <c:pt idx="824">
                  <c:v>471</c:v>
                </c:pt>
                <c:pt idx="825">
                  <c:v>471.6</c:v>
                </c:pt>
                <c:pt idx="826">
                  <c:v>472.75</c:v>
                </c:pt>
                <c:pt idx="827">
                  <c:v>473.5</c:v>
                </c:pt>
                <c:pt idx="828">
                  <c:v>474.55</c:v>
                </c:pt>
                <c:pt idx="829">
                  <c:v>475.2</c:v>
                </c:pt>
                <c:pt idx="830">
                  <c:v>476.3</c:v>
                </c:pt>
                <c:pt idx="831">
                  <c:v>477.05</c:v>
                </c:pt>
                <c:pt idx="832">
                  <c:v>477.95</c:v>
                </c:pt>
                <c:pt idx="833">
                  <c:v>478.6</c:v>
                </c:pt>
                <c:pt idx="834">
                  <c:v>479.55</c:v>
                </c:pt>
                <c:pt idx="835">
                  <c:v>480.2</c:v>
                </c:pt>
                <c:pt idx="836">
                  <c:v>481.05</c:v>
                </c:pt>
                <c:pt idx="837">
                  <c:v>481.75</c:v>
                </c:pt>
                <c:pt idx="838">
                  <c:v>482.95</c:v>
                </c:pt>
                <c:pt idx="839">
                  <c:v>483.65</c:v>
                </c:pt>
                <c:pt idx="840">
                  <c:v>484.55</c:v>
                </c:pt>
                <c:pt idx="841">
                  <c:v>485.05</c:v>
                </c:pt>
                <c:pt idx="842">
                  <c:v>486.4</c:v>
                </c:pt>
                <c:pt idx="843">
                  <c:v>487.15</c:v>
                </c:pt>
                <c:pt idx="844">
                  <c:v>488.25</c:v>
                </c:pt>
                <c:pt idx="845">
                  <c:v>488.85</c:v>
                </c:pt>
                <c:pt idx="846">
                  <c:v>489.85</c:v>
                </c:pt>
                <c:pt idx="847">
                  <c:v>490.7</c:v>
                </c:pt>
                <c:pt idx="848">
                  <c:v>491.95</c:v>
                </c:pt>
                <c:pt idx="849">
                  <c:v>492.75</c:v>
                </c:pt>
                <c:pt idx="850">
                  <c:v>494</c:v>
                </c:pt>
                <c:pt idx="851">
                  <c:v>494.8</c:v>
                </c:pt>
                <c:pt idx="852">
                  <c:v>496.4</c:v>
                </c:pt>
                <c:pt idx="853">
                  <c:v>497.05</c:v>
                </c:pt>
                <c:pt idx="854">
                  <c:v>498.35</c:v>
                </c:pt>
                <c:pt idx="855">
                  <c:v>498.95</c:v>
                </c:pt>
                <c:pt idx="856">
                  <c:v>500.25</c:v>
                </c:pt>
                <c:pt idx="857">
                  <c:v>501</c:v>
                </c:pt>
                <c:pt idx="858">
                  <c:v>502.25</c:v>
                </c:pt>
                <c:pt idx="859">
                  <c:v>503.1</c:v>
                </c:pt>
                <c:pt idx="860">
                  <c:v>504.5</c:v>
                </c:pt>
                <c:pt idx="861">
                  <c:v>505.05</c:v>
                </c:pt>
                <c:pt idx="862">
                  <c:v>506.35</c:v>
                </c:pt>
                <c:pt idx="863">
                  <c:v>507.05</c:v>
                </c:pt>
                <c:pt idx="864">
                  <c:v>508.35</c:v>
                </c:pt>
                <c:pt idx="865">
                  <c:v>509</c:v>
                </c:pt>
                <c:pt idx="866">
                  <c:v>510.1</c:v>
                </c:pt>
                <c:pt idx="867">
                  <c:v>511</c:v>
                </c:pt>
                <c:pt idx="868">
                  <c:v>512</c:v>
                </c:pt>
                <c:pt idx="869">
                  <c:v>512.70000000000005</c:v>
                </c:pt>
                <c:pt idx="870">
                  <c:v>513.85</c:v>
                </c:pt>
                <c:pt idx="871">
                  <c:v>515.1</c:v>
                </c:pt>
                <c:pt idx="872">
                  <c:v>516.35</c:v>
                </c:pt>
                <c:pt idx="873">
                  <c:v>517.70000000000005</c:v>
                </c:pt>
                <c:pt idx="874">
                  <c:v>518.70000000000005</c:v>
                </c:pt>
                <c:pt idx="875">
                  <c:v>519.29999999999995</c:v>
                </c:pt>
                <c:pt idx="876">
                  <c:v>520.20000000000005</c:v>
                </c:pt>
                <c:pt idx="877">
                  <c:v>520.85</c:v>
                </c:pt>
                <c:pt idx="878">
                  <c:v>521.75</c:v>
                </c:pt>
                <c:pt idx="879">
                  <c:v>522.35</c:v>
                </c:pt>
                <c:pt idx="880">
                  <c:v>523.4</c:v>
                </c:pt>
                <c:pt idx="881">
                  <c:v>523.95000000000005</c:v>
                </c:pt>
                <c:pt idx="882">
                  <c:v>525</c:v>
                </c:pt>
                <c:pt idx="883">
                  <c:v>525.70000000000005</c:v>
                </c:pt>
                <c:pt idx="884">
                  <c:v>526.85</c:v>
                </c:pt>
                <c:pt idx="885">
                  <c:v>527.45000000000005</c:v>
                </c:pt>
                <c:pt idx="886">
                  <c:v>528.54999999999995</c:v>
                </c:pt>
                <c:pt idx="887">
                  <c:v>529.15</c:v>
                </c:pt>
                <c:pt idx="888">
                  <c:v>530.15</c:v>
                </c:pt>
                <c:pt idx="889">
                  <c:v>530.75</c:v>
                </c:pt>
                <c:pt idx="890">
                  <c:v>531.95000000000005</c:v>
                </c:pt>
                <c:pt idx="891">
                  <c:v>532.54999999999995</c:v>
                </c:pt>
                <c:pt idx="892">
                  <c:v>533.45000000000005</c:v>
                </c:pt>
                <c:pt idx="893">
                  <c:v>534</c:v>
                </c:pt>
                <c:pt idx="894">
                  <c:v>535.04999999999995</c:v>
                </c:pt>
                <c:pt idx="895">
                  <c:v>536.35</c:v>
                </c:pt>
                <c:pt idx="896">
                  <c:v>536.9</c:v>
                </c:pt>
                <c:pt idx="897">
                  <c:v>537.95000000000005</c:v>
                </c:pt>
                <c:pt idx="898">
                  <c:v>539.04999999999995</c:v>
                </c:pt>
                <c:pt idx="899">
                  <c:v>539.6</c:v>
                </c:pt>
                <c:pt idx="900">
                  <c:v>540.75</c:v>
                </c:pt>
                <c:pt idx="901">
                  <c:v>541.4</c:v>
                </c:pt>
                <c:pt idx="902">
                  <c:v>542.70000000000005</c:v>
                </c:pt>
                <c:pt idx="903">
                  <c:v>543.4</c:v>
                </c:pt>
                <c:pt idx="904">
                  <c:v>544.6</c:v>
                </c:pt>
                <c:pt idx="905">
                  <c:v>545.20000000000005</c:v>
                </c:pt>
                <c:pt idx="906">
                  <c:v>546.6</c:v>
                </c:pt>
                <c:pt idx="907">
                  <c:v>547.20000000000005</c:v>
                </c:pt>
                <c:pt idx="908">
                  <c:v>548.35</c:v>
                </c:pt>
                <c:pt idx="909">
                  <c:v>549.95000000000005</c:v>
                </c:pt>
                <c:pt idx="910">
                  <c:v>552.1</c:v>
                </c:pt>
                <c:pt idx="911">
                  <c:v>554.5</c:v>
                </c:pt>
                <c:pt idx="912">
                  <c:v>556</c:v>
                </c:pt>
                <c:pt idx="913">
                  <c:v>557.75</c:v>
                </c:pt>
                <c:pt idx="914">
                  <c:v>558.5</c:v>
                </c:pt>
                <c:pt idx="915">
                  <c:v>559.79999999999995</c:v>
                </c:pt>
                <c:pt idx="916">
                  <c:v>560.45000000000005</c:v>
                </c:pt>
                <c:pt idx="917">
                  <c:v>561.6</c:v>
                </c:pt>
                <c:pt idx="918">
                  <c:v>562.20000000000005</c:v>
                </c:pt>
                <c:pt idx="919">
                  <c:v>563.29999999999995</c:v>
                </c:pt>
                <c:pt idx="920">
                  <c:v>564.54999999999995</c:v>
                </c:pt>
                <c:pt idx="921">
                  <c:v>565.70000000000005</c:v>
                </c:pt>
                <c:pt idx="922">
                  <c:v>566.85</c:v>
                </c:pt>
                <c:pt idx="923">
                  <c:v>567.79999999999995</c:v>
                </c:pt>
                <c:pt idx="924">
                  <c:v>568.95000000000005</c:v>
                </c:pt>
                <c:pt idx="925">
                  <c:v>569.45000000000005</c:v>
                </c:pt>
                <c:pt idx="926">
                  <c:v>570.20000000000005</c:v>
                </c:pt>
                <c:pt idx="927">
                  <c:v>571.15</c:v>
                </c:pt>
                <c:pt idx="928">
                  <c:v>571.6</c:v>
                </c:pt>
                <c:pt idx="929">
                  <c:v>572.95000000000005</c:v>
                </c:pt>
                <c:pt idx="930">
                  <c:v>573.70000000000005</c:v>
                </c:pt>
                <c:pt idx="931">
                  <c:v>574.54999999999995</c:v>
                </c:pt>
                <c:pt idx="932">
                  <c:v>575.15</c:v>
                </c:pt>
                <c:pt idx="933">
                  <c:v>576.15</c:v>
                </c:pt>
                <c:pt idx="934">
                  <c:v>576.6</c:v>
                </c:pt>
                <c:pt idx="935">
                  <c:v>577.04999999999995</c:v>
                </c:pt>
                <c:pt idx="936">
                  <c:v>578.1</c:v>
                </c:pt>
                <c:pt idx="937">
                  <c:v>578.54999999999995</c:v>
                </c:pt>
                <c:pt idx="938">
                  <c:v>579.5</c:v>
                </c:pt>
                <c:pt idx="939">
                  <c:v>580</c:v>
                </c:pt>
                <c:pt idx="940">
                  <c:v>581.04999999999995</c:v>
                </c:pt>
                <c:pt idx="941">
                  <c:v>581.54999999999995</c:v>
                </c:pt>
                <c:pt idx="942">
                  <c:v>582.5</c:v>
                </c:pt>
                <c:pt idx="943">
                  <c:v>583.9</c:v>
                </c:pt>
                <c:pt idx="944">
                  <c:v>584.4</c:v>
                </c:pt>
                <c:pt idx="945">
                  <c:v>585.20000000000005</c:v>
                </c:pt>
                <c:pt idx="946">
                  <c:v>586.25</c:v>
                </c:pt>
                <c:pt idx="947">
                  <c:v>586.70000000000005</c:v>
                </c:pt>
                <c:pt idx="948">
                  <c:v>587.1</c:v>
                </c:pt>
                <c:pt idx="949">
                  <c:v>588.15</c:v>
                </c:pt>
                <c:pt idx="950">
                  <c:v>588.65</c:v>
                </c:pt>
                <c:pt idx="951">
                  <c:v>589.75</c:v>
                </c:pt>
                <c:pt idx="952">
                  <c:v>590.29999999999995</c:v>
                </c:pt>
                <c:pt idx="953">
                  <c:v>591.15</c:v>
                </c:pt>
                <c:pt idx="954">
                  <c:v>592.35</c:v>
                </c:pt>
                <c:pt idx="955">
                  <c:v>592.85</c:v>
                </c:pt>
                <c:pt idx="956">
                  <c:v>593.5</c:v>
                </c:pt>
                <c:pt idx="957">
                  <c:v>594.70000000000005</c:v>
                </c:pt>
                <c:pt idx="958">
                  <c:v>596.25</c:v>
                </c:pt>
                <c:pt idx="959">
                  <c:v>597.75</c:v>
                </c:pt>
                <c:pt idx="960">
                  <c:v>599.4</c:v>
                </c:pt>
                <c:pt idx="961">
                  <c:v>601</c:v>
                </c:pt>
                <c:pt idx="962">
                  <c:v>602.6</c:v>
                </c:pt>
                <c:pt idx="963">
                  <c:v>603.95000000000005</c:v>
                </c:pt>
                <c:pt idx="964">
                  <c:v>605.70000000000005</c:v>
                </c:pt>
                <c:pt idx="965">
                  <c:v>606.85</c:v>
                </c:pt>
                <c:pt idx="966">
                  <c:v>607.5</c:v>
                </c:pt>
                <c:pt idx="967">
                  <c:v>608.5</c:v>
                </c:pt>
                <c:pt idx="968">
                  <c:v>609.04999999999995</c:v>
                </c:pt>
                <c:pt idx="969">
                  <c:v>609.85</c:v>
                </c:pt>
                <c:pt idx="970">
                  <c:v>610.79999999999995</c:v>
                </c:pt>
                <c:pt idx="971">
                  <c:v>611.4</c:v>
                </c:pt>
                <c:pt idx="972">
                  <c:v>612.45000000000005</c:v>
                </c:pt>
                <c:pt idx="973">
                  <c:v>613</c:v>
                </c:pt>
                <c:pt idx="974">
                  <c:v>614</c:v>
                </c:pt>
                <c:pt idx="975">
                  <c:v>614.6</c:v>
                </c:pt>
                <c:pt idx="976">
                  <c:v>615.54999999999995</c:v>
                </c:pt>
                <c:pt idx="977">
                  <c:v>616.1</c:v>
                </c:pt>
                <c:pt idx="978">
                  <c:v>616.6</c:v>
                </c:pt>
                <c:pt idx="979">
                  <c:v>617.9</c:v>
                </c:pt>
                <c:pt idx="980">
                  <c:v>618.45000000000005</c:v>
                </c:pt>
                <c:pt idx="981">
                  <c:v>620.04999999999995</c:v>
                </c:pt>
                <c:pt idx="982">
                  <c:v>620.5</c:v>
                </c:pt>
                <c:pt idx="983">
                  <c:v>621.54999999999995</c:v>
                </c:pt>
                <c:pt idx="984">
                  <c:v>623</c:v>
                </c:pt>
                <c:pt idx="985">
                  <c:v>623.5</c:v>
                </c:pt>
                <c:pt idx="986">
                  <c:v>624.1</c:v>
                </c:pt>
                <c:pt idx="987">
                  <c:v>625.29999999999995</c:v>
                </c:pt>
                <c:pt idx="988">
                  <c:v>625.79999999999995</c:v>
                </c:pt>
                <c:pt idx="989">
                  <c:v>626.6</c:v>
                </c:pt>
                <c:pt idx="990">
                  <c:v>627.79999999999995</c:v>
                </c:pt>
                <c:pt idx="991">
                  <c:v>628.35</c:v>
                </c:pt>
                <c:pt idx="992">
                  <c:v>629.20000000000005</c:v>
                </c:pt>
                <c:pt idx="993">
                  <c:v>630.25</c:v>
                </c:pt>
                <c:pt idx="994">
                  <c:v>630.75</c:v>
                </c:pt>
                <c:pt idx="995">
                  <c:v>632.20000000000005</c:v>
                </c:pt>
                <c:pt idx="996">
                  <c:v>633.25</c:v>
                </c:pt>
                <c:pt idx="997">
                  <c:v>633.79999999999995</c:v>
                </c:pt>
                <c:pt idx="998">
                  <c:v>634.45000000000005</c:v>
                </c:pt>
                <c:pt idx="999">
                  <c:v>635.85</c:v>
                </c:pt>
                <c:pt idx="1000">
                  <c:v>637.25</c:v>
                </c:pt>
                <c:pt idx="1001">
                  <c:v>638</c:v>
                </c:pt>
                <c:pt idx="1002">
                  <c:v>639.20000000000005</c:v>
                </c:pt>
                <c:pt idx="1003">
                  <c:v>640.1</c:v>
                </c:pt>
                <c:pt idx="1004">
                  <c:v>641.70000000000005</c:v>
                </c:pt>
                <c:pt idx="1005">
                  <c:v>643.29999999999995</c:v>
                </c:pt>
                <c:pt idx="1006">
                  <c:v>644.9</c:v>
                </c:pt>
                <c:pt idx="1007">
                  <c:v>646.29999999999995</c:v>
                </c:pt>
                <c:pt idx="1008">
                  <c:v>647.54999999999995</c:v>
                </c:pt>
                <c:pt idx="1009">
                  <c:v>648.4</c:v>
                </c:pt>
                <c:pt idx="1010">
                  <c:v>650.29999999999995</c:v>
                </c:pt>
                <c:pt idx="1011">
                  <c:v>652.04999999999995</c:v>
                </c:pt>
                <c:pt idx="1012">
                  <c:v>653.6</c:v>
                </c:pt>
                <c:pt idx="1013">
                  <c:v>655.15</c:v>
                </c:pt>
                <c:pt idx="1014">
                  <c:v>656.35</c:v>
                </c:pt>
                <c:pt idx="1015">
                  <c:v>657.65</c:v>
                </c:pt>
                <c:pt idx="1016">
                  <c:v>659.05</c:v>
                </c:pt>
                <c:pt idx="1017">
                  <c:v>661.45</c:v>
                </c:pt>
                <c:pt idx="1018">
                  <c:v>662.2</c:v>
                </c:pt>
                <c:pt idx="1019">
                  <c:v>663.6</c:v>
                </c:pt>
                <c:pt idx="1020">
                  <c:v>664.25</c:v>
                </c:pt>
                <c:pt idx="1021">
                  <c:v>665.4</c:v>
                </c:pt>
                <c:pt idx="1022">
                  <c:v>666.1</c:v>
                </c:pt>
                <c:pt idx="1023">
                  <c:v>667.15</c:v>
                </c:pt>
                <c:pt idx="1024">
                  <c:v>667.9</c:v>
                </c:pt>
                <c:pt idx="1025">
                  <c:v>669.05</c:v>
                </c:pt>
                <c:pt idx="1026">
                  <c:v>670.6</c:v>
                </c:pt>
                <c:pt idx="1027">
                  <c:v>671.1</c:v>
                </c:pt>
                <c:pt idx="1028">
                  <c:v>672.15</c:v>
                </c:pt>
                <c:pt idx="1029">
                  <c:v>672.7</c:v>
                </c:pt>
                <c:pt idx="1030">
                  <c:v>673.4</c:v>
                </c:pt>
                <c:pt idx="1031">
                  <c:v>674.55</c:v>
                </c:pt>
                <c:pt idx="1032">
                  <c:v>675.05</c:v>
                </c:pt>
                <c:pt idx="1033">
                  <c:v>675.95</c:v>
                </c:pt>
                <c:pt idx="1034">
                  <c:v>677</c:v>
                </c:pt>
                <c:pt idx="1035">
                  <c:v>677.55</c:v>
                </c:pt>
                <c:pt idx="1036">
                  <c:v>678.15</c:v>
                </c:pt>
                <c:pt idx="1037">
                  <c:v>679.65</c:v>
                </c:pt>
                <c:pt idx="1038">
                  <c:v>680.4</c:v>
                </c:pt>
                <c:pt idx="1039">
                  <c:v>681.25</c:v>
                </c:pt>
                <c:pt idx="1040">
                  <c:v>681.85</c:v>
                </c:pt>
                <c:pt idx="1041">
                  <c:v>682.85</c:v>
                </c:pt>
                <c:pt idx="1042">
                  <c:v>683.45</c:v>
                </c:pt>
                <c:pt idx="1043">
                  <c:v>684.65</c:v>
                </c:pt>
                <c:pt idx="1044">
                  <c:v>685.3</c:v>
                </c:pt>
                <c:pt idx="1045">
                  <c:v>686.4</c:v>
                </c:pt>
                <c:pt idx="1046">
                  <c:v>687.3</c:v>
                </c:pt>
                <c:pt idx="1047">
                  <c:v>688.45</c:v>
                </c:pt>
                <c:pt idx="1048">
                  <c:v>689.05</c:v>
                </c:pt>
                <c:pt idx="1049">
                  <c:v>690.2</c:v>
                </c:pt>
                <c:pt idx="1050">
                  <c:v>690.8</c:v>
                </c:pt>
                <c:pt idx="1051">
                  <c:v>692</c:v>
                </c:pt>
                <c:pt idx="1052">
                  <c:v>692.65</c:v>
                </c:pt>
                <c:pt idx="1053">
                  <c:v>693.95</c:v>
                </c:pt>
                <c:pt idx="1054">
                  <c:v>694.6</c:v>
                </c:pt>
                <c:pt idx="1055">
                  <c:v>695.65</c:v>
                </c:pt>
                <c:pt idx="1056">
                  <c:v>696.2</c:v>
                </c:pt>
                <c:pt idx="1057">
                  <c:v>697.15</c:v>
                </c:pt>
                <c:pt idx="1058">
                  <c:v>697.85</c:v>
                </c:pt>
                <c:pt idx="1059">
                  <c:v>698.85</c:v>
                </c:pt>
                <c:pt idx="1060">
                  <c:v>699.5</c:v>
                </c:pt>
                <c:pt idx="1061">
                  <c:v>700.5</c:v>
                </c:pt>
                <c:pt idx="1062">
                  <c:v>701.05</c:v>
                </c:pt>
                <c:pt idx="1063">
                  <c:v>701.95</c:v>
                </c:pt>
                <c:pt idx="1064">
                  <c:v>702.55</c:v>
                </c:pt>
                <c:pt idx="1065">
                  <c:v>703.6</c:v>
                </c:pt>
                <c:pt idx="1066">
                  <c:v>704.2</c:v>
                </c:pt>
                <c:pt idx="1067">
                  <c:v>705.05</c:v>
                </c:pt>
                <c:pt idx="1068">
                  <c:v>706.5</c:v>
                </c:pt>
                <c:pt idx="1069">
                  <c:v>707.05</c:v>
                </c:pt>
                <c:pt idx="1070">
                  <c:v>708.15</c:v>
                </c:pt>
                <c:pt idx="1071">
                  <c:v>709.35</c:v>
                </c:pt>
                <c:pt idx="1072">
                  <c:v>709.95</c:v>
                </c:pt>
                <c:pt idx="1073">
                  <c:v>711</c:v>
                </c:pt>
                <c:pt idx="1074">
                  <c:v>711.55</c:v>
                </c:pt>
                <c:pt idx="1075">
                  <c:v>712.55</c:v>
                </c:pt>
                <c:pt idx="1076">
                  <c:v>713.1</c:v>
                </c:pt>
                <c:pt idx="1077">
                  <c:v>714.1</c:v>
                </c:pt>
                <c:pt idx="1078">
                  <c:v>714.7</c:v>
                </c:pt>
                <c:pt idx="1079">
                  <c:v>715.65</c:v>
                </c:pt>
                <c:pt idx="1080">
                  <c:v>716.9</c:v>
                </c:pt>
                <c:pt idx="1081">
                  <c:v>717.45</c:v>
                </c:pt>
                <c:pt idx="1082">
                  <c:v>718.45</c:v>
                </c:pt>
                <c:pt idx="1083">
                  <c:v>719.85</c:v>
                </c:pt>
                <c:pt idx="1084">
                  <c:v>720.35</c:v>
                </c:pt>
                <c:pt idx="1085">
                  <c:v>720.9</c:v>
                </c:pt>
                <c:pt idx="1086">
                  <c:v>722.35</c:v>
                </c:pt>
                <c:pt idx="1087">
                  <c:v>722.95</c:v>
                </c:pt>
                <c:pt idx="1088">
                  <c:v>723.9</c:v>
                </c:pt>
                <c:pt idx="1089">
                  <c:v>725.1</c:v>
                </c:pt>
                <c:pt idx="1090">
                  <c:v>725.7</c:v>
                </c:pt>
                <c:pt idx="1091">
                  <c:v>726.75</c:v>
                </c:pt>
                <c:pt idx="1092">
                  <c:v>727.35</c:v>
                </c:pt>
                <c:pt idx="1093">
                  <c:v>728.35</c:v>
                </c:pt>
                <c:pt idx="1094">
                  <c:v>728.95</c:v>
                </c:pt>
                <c:pt idx="1095">
                  <c:v>729.85</c:v>
                </c:pt>
                <c:pt idx="1096">
                  <c:v>731.15</c:v>
                </c:pt>
                <c:pt idx="1097">
                  <c:v>731.85</c:v>
                </c:pt>
                <c:pt idx="1098">
                  <c:v>732.9</c:v>
                </c:pt>
                <c:pt idx="1099">
                  <c:v>733.55</c:v>
                </c:pt>
                <c:pt idx="1100">
                  <c:v>734.45</c:v>
                </c:pt>
                <c:pt idx="1101">
                  <c:v>735</c:v>
                </c:pt>
                <c:pt idx="1102">
                  <c:v>735.8</c:v>
                </c:pt>
                <c:pt idx="1103">
                  <c:v>737.05</c:v>
                </c:pt>
                <c:pt idx="1104">
                  <c:v>737.65</c:v>
                </c:pt>
                <c:pt idx="1105">
                  <c:v>738.7</c:v>
                </c:pt>
                <c:pt idx="1106">
                  <c:v>739.2</c:v>
                </c:pt>
                <c:pt idx="1107">
                  <c:v>740.2</c:v>
                </c:pt>
                <c:pt idx="1108">
                  <c:v>740.7</c:v>
                </c:pt>
                <c:pt idx="1109">
                  <c:v>741.95</c:v>
                </c:pt>
                <c:pt idx="1110">
                  <c:v>742.55</c:v>
                </c:pt>
                <c:pt idx="1111">
                  <c:v>743.6</c:v>
                </c:pt>
                <c:pt idx="1112">
                  <c:v>744.15</c:v>
                </c:pt>
                <c:pt idx="1113">
                  <c:v>745.15</c:v>
                </c:pt>
                <c:pt idx="1114">
                  <c:v>745.75</c:v>
                </c:pt>
                <c:pt idx="1115">
                  <c:v>746.75</c:v>
                </c:pt>
                <c:pt idx="1116">
                  <c:v>747.35</c:v>
                </c:pt>
                <c:pt idx="1117">
                  <c:v>748.35</c:v>
                </c:pt>
                <c:pt idx="1118">
                  <c:v>748.95</c:v>
                </c:pt>
                <c:pt idx="1119">
                  <c:v>750.05</c:v>
                </c:pt>
                <c:pt idx="1120">
                  <c:v>750.65</c:v>
                </c:pt>
                <c:pt idx="1121">
                  <c:v>751.65</c:v>
                </c:pt>
                <c:pt idx="1122">
                  <c:v>752.2</c:v>
                </c:pt>
                <c:pt idx="1123">
                  <c:v>753.2</c:v>
                </c:pt>
                <c:pt idx="1124">
                  <c:v>753.75</c:v>
                </c:pt>
                <c:pt idx="1125">
                  <c:v>754.8</c:v>
                </c:pt>
                <c:pt idx="1126">
                  <c:v>755.4</c:v>
                </c:pt>
                <c:pt idx="1127">
                  <c:v>756.5</c:v>
                </c:pt>
                <c:pt idx="1128">
                  <c:v>757</c:v>
                </c:pt>
                <c:pt idx="1129">
                  <c:v>758.05</c:v>
                </c:pt>
                <c:pt idx="1130">
                  <c:v>759.3</c:v>
                </c:pt>
                <c:pt idx="1131">
                  <c:v>759.9</c:v>
                </c:pt>
                <c:pt idx="1132">
                  <c:v>760.9</c:v>
                </c:pt>
                <c:pt idx="1133">
                  <c:v>761.45</c:v>
                </c:pt>
                <c:pt idx="1134">
                  <c:v>762.35</c:v>
                </c:pt>
                <c:pt idx="1135">
                  <c:v>763.4</c:v>
                </c:pt>
                <c:pt idx="1136">
                  <c:v>763.95</c:v>
                </c:pt>
                <c:pt idx="1137">
                  <c:v>765.1</c:v>
                </c:pt>
                <c:pt idx="1138">
                  <c:v>765.65</c:v>
                </c:pt>
                <c:pt idx="1139">
                  <c:v>766.65</c:v>
                </c:pt>
                <c:pt idx="1140">
                  <c:v>767.3</c:v>
                </c:pt>
                <c:pt idx="1141">
                  <c:v>768.25</c:v>
                </c:pt>
                <c:pt idx="1142">
                  <c:v>768.9</c:v>
                </c:pt>
                <c:pt idx="1143">
                  <c:v>770.1</c:v>
                </c:pt>
                <c:pt idx="1144">
                  <c:v>770.75</c:v>
                </c:pt>
                <c:pt idx="1145">
                  <c:v>771.75</c:v>
                </c:pt>
                <c:pt idx="1146">
                  <c:v>772.3</c:v>
                </c:pt>
                <c:pt idx="1147">
                  <c:v>773.6</c:v>
                </c:pt>
                <c:pt idx="1148">
                  <c:v>774.7</c:v>
                </c:pt>
                <c:pt idx="1149">
                  <c:v>775.25</c:v>
                </c:pt>
                <c:pt idx="1150">
                  <c:v>776.4</c:v>
                </c:pt>
                <c:pt idx="1151">
                  <c:v>777.15</c:v>
                </c:pt>
                <c:pt idx="1152">
                  <c:v>778.2</c:v>
                </c:pt>
                <c:pt idx="1153">
                  <c:v>778.85</c:v>
                </c:pt>
                <c:pt idx="1154">
                  <c:v>780</c:v>
                </c:pt>
                <c:pt idx="1155">
                  <c:v>780.55</c:v>
                </c:pt>
                <c:pt idx="1156">
                  <c:v>781.55</c:v>
                </c:pt>
                <c:pt idx="1157">
                  <c:v>782.15</c:v>
                </c:pt>
                <c:pt idx="1158">
                  <c:v>783.25</c:v>
                </c:pt>
                <c:pt idx="1159">
                  <c:v>783.8</c:v>
                </c:pt>
                <c:pt idx="1160">
                  <c:v>784.8</c:v>
                </c:pt>
                <c:pt idx="1161">
                  <c:v>785.4</c:v>
                </c:pt>
                <c:pt idx="1162">
                  <c:v>786.2</c:v>
                </c:pt>
                <c:pt idx="1163">
                  <c:v>787.25</c:v>
                </c:pt>
                <c:pt idx="1164">
                  <c:v>787.8</c:v>
                </c:pt>
                <c:pt idx="1165">
                  <c:v>789.05</c:v>
                </c:pt>
                <c:pt idx="1166">
                  <c:v>790.35</c:v>
                </c:pt>
                <c:pt idx="1167">
                  <c:v>790.9</c:v>
                </c:pt>
                <c:pt idx="1168">
                  <c:v>791.65</c:v>
                </c:pt>
                <c:pt idx="1169">
                  <c:v>792.9</c:v>
                </c:pt>
                <c:pt idx="1170">
                  <c:v>793.5</c:v>
                </c:pt>
                <c:pt idx="1171">
                  <c:v>794.5</c:v>
                </c:pt>
                <c:pt idx="1172">
                  <c:v>795.15</c:v>
                </c:pt>
                <c:pt idx="1173">
                  <c:v>796.15</c:v>
                </c:pt>
                <c:pt idx="1174">
                  <c:v>796.75</c:v>
                </c:pt>
                <c:pt idx="1175">
                  <c:v>797.95</c:v>
                </c:pt>
                <c:pt idx="1176">
                  <c:v>798.7</c:v>
                </c:pt>
                <c:pt idx="1177">
                  <c:v>799.65</c:v>
                </c:pt>
                <c:pt idx="1178">
                  <c:v>800.2</c:v>
                </c:pt>
                <c:pt idx="1179">
                  <c:v>801.25</c:v>
                </c:pt>
                <c:pt idx="1180">
                  <c:v>802</c:v>
                </c:pt>
                <c:pt idx="1181">
                  <c:v>803.1</c:v>
                </c:pt>
                <c:pt idx="1182">
                  <c:v>803.85</c:v>
                </c:pt>
                <c:pt idx="1183">
                  <c:v>805.1</c:v>
                </c:pt>
                <c:pt idx="1184">
                  <c:v>805.7</c:v>
                </c:pt>
                <c:pt idx="1185">
                  <c:v>806.75</c:v>
                </c:pt>
                <c:pt idx="1186">
                  <c:v>807.35</c:v>
                </c:pt>
                <c:pt idx="1187">
                  <c:v>808.45</c:v>
                </c:pt>
                <c:pt idx="1188">
                  <c:v>809.15</c:v>
                </c:pt>
                <c:pt idx="1189">
                  <c:v>810.15</c:v>
                </c:pt>
                <c:pt idx="1190">
                  <c:v>810.75</c:v>
                </c:pt>
                <c:pt idx="1191">
                  <c:v>811.75</c:v>
                </c:pt>
                <c:pt idx="1192">
                  <c:v>812.4</c:v>
                </c:pt>
                <c:pt idx="1193">
                  <c:v>813.45</c:v>
                </c:pt>
                <c:pt idx="1194">
                  <c:v>814.1</c:v>
                </c:pt>
                <c:pt idx="1195">
                  <c:v>815.15</c:v>
                </c:pt>
                <c:pt idx="1196">
                  <c:v>815.7</c:v>
                </c:pt>
                <c:pt idx="1197">
                  <c:v>816.9</c:v>
                </c:pt>
                <c:pt idx="1198">
                  <c:v>817.45</c:v>
                </c:pt>
                <c:pt idx="1199">
                  <c:v>818.65</c:v>
                </c:pt>
                <c:pt idx="1200">
                  <c:v>819.35</c:v>
                </c:pt>
                <c:pt idx="1201">
                  <c:v>820.3</c:v>
                </c:pt>
                <c:pt idx="1202">
                  <c:v>820.95</c:v>
                </c:pt>
                <c:pt idx="1203">
                  <c:v>822.15</c:v>
                </c:pt>
                <c:pt idx="1204">
                  <c:v>822.7</c:v>
                </c:pt>
                <c:pt idx="1205">
                  <c:v>823.75</c:v>
                </c:pt>
                <c:pt idx="1206">
                  <c:v>824.3</c:v>
                </c:pt>
                <c:pt idx="1207">
                  <c:v>825.6</c:v>
                </c:pt>
                <c:pt idx="1208">
                  <c:v>826.15</c:v>
                </c:pt>
                <c:pt idx="1209">
                  <c:v>827.4</c:v>
                </c:pt>
                <c:pt idx="1210">
                  <c:v>828</c:v>
                </c:pt>
                <c:pt idx="1211">
                  <c:v>829.05</c:v>
                </c:pt>
                <c:pt idx="1212">
                  <c:v>830.05</c:v>
                </c:pt>
                <c:pt idx="1213">
                  <c:v>830.65</c:v>
                </c:pt>
                <c:pt idx="1214">
                  <c:v>831.6</c:v>
                </c:pt>
                <c:pt idx="1215">
                  <c:v>832.25</c:v>
                </c:pt>
                <c:pt idx="1216">
                  <c:v>833.2</c:v>
                </c:pt>
                <c:pt idx="1217">
                  <c:v>833.85</c:v>
                </c:pt>
                <c:pt idx="1218">
                  <c:v>834.8</c:v>
                </c:pt>
                <c:pt idx="1219">
                  <c:v>835.4</c:v>
                </c:pt>
                <c:pt idx="1220">
                  <c:v>836.55</c:v>
                </c:pt>
                <c:pt idx="1221">
                  <c:v>837.2</c:v>
                </c:pt>
                <c:pt idx="1222">
                  <c:v>838.35</c:v>
                </c:pt>
                <c:pt idx="1223">
                  <c:v>838.9</c:v>
                </c:pt>
                <c:pt idx="1224">
                  <c:v>839.95</c:v>
                </c:pt>
                <c:pt idx="1225">
                  <c:v>840.75</c:v>
                </c:pt>
                <c:pt idx="1226">
                  <c:v>841.6</c:v>
                </c:pt>
                <c:pt idx="1227">
                  <c:v>842.4</c:v>
                </c:pt>
                <c:pt idx="1228">
                  <c:v>843.4</c:v>
                </c:pt>
                <c:pt idx="1229">
                  <c:v>844</c:v>
                </c:pt>
                <c:pt idx="1230">
                  <c:v>845.2</c:v>
                </c:pt>
                <c:pt idx="1231">
                  <c:v>845.9</c:v>
                </c:pt>
                <c:pt idx="1232">
                  <c:v>847.05</c:v>
                </c:pt>
                <c:pt idx="1233">
                  <c:v>847.65</c:v>
                </c:pt>
                <c:pt idx="1234">
                  <c:v>848.8</c:v>
                </c:pt>
                <c:pt idx="1235">
                  <c:v>849.45</c:v>
                </c:pt>
                <c:pt idx="1236">
                  <c:v>850.9</c:v>
                </c:pt>
                <c:pt idx="1237">
                  <c:v>851.7</c:v>
                </c:pt>
                <c:pt idx="1238">
                  <c:v>852.9</c:v>
                </c:pt>
                <c:pt idx="1239">
                  <c:v>853.55</c:v>
                </c:pt>
                <c:pt idx="1240">
                  <c:v>854.65</c:v>
                </c:pt>
                <c:pt idx="1241">
                  <c:v>855.25</c:v>
                </c:pt>
                <c:pt idx="1242">
                  <c:v>856.45</c:v>
                </c:pt>
                <c:pt idx="1243">
                  <c:v>857.15</c:v>
                </c:pt>
                <c:pt idx="1244">
                  <c:v>858.3</c:v>
                </c:pt>
                <c:pt idx="1245">
                  <c:v>858.95</c:v>
                </c:pt>
                <c:pt idx="1246">
                  <c:v>860.05</c:v>
                </c:pt>
                <c:pt idx="1247">
                  <c:v>860.65</c:v>
                </c:pt>
                <c:pt idx="1248">
                  <c:v>861.7</c:v>
                </c:pt>
                <c:pt idx="1249">
                  <c:v>862.35</c:v>
                </c:pt>
                <c:pt idx="1250">
                  <c:v>863.3</c:v>
                </c:pt>
                <c:pt idx="1251">
                  <c:v>863.95</c:v>
                </c:pt>
                <c:pt idx="1252">
                  <c:v>864.9</c:v>
                </c:pt>
                <c:pt idx="1253">
                  <c:v>865.6</c:v>
                </c:pt>
                <c:pt idx="1254">
                  <c:v>866.55</c:v>
                </c:pt>
                <c:pt idx="1255">
                  <c:v>867.3</c:v>
                </c:pt>
                <c:pt idx="1256">
                  <c:v>868.65</c:v>
                </c:pt>
                <c:pt idx="1257">
                  <c:v>870.2</c:v>
                </c:pt>
                <c:pt idx="1258">
                  <c:v>871.4</c:v>
                </c:pt>
                <c:pt idx="1259">
                  <c:v>872</c:v>
                </c:pt>
                <c:pt idx="1260">
                  <c:v>873.1</c:v>
                </c:pt>
                <c:pt idx="1261">
                  <c:v>873.85</c:v>
                </c:pt>
                <c:pt idx="1262">
                  <c:v>874.8</c:v>
                </c:pt>
                <c:pt idx="1263">
                  <c:v>875.5</c:v>
                </c:pt>
                <c:pt idx="1264">
                  <c:v>876.5</c:v>
                </c:pt>
                <c:pt idx="1265">
                  <c:v>877.1</c:v>
                </c:pt>
                <c:pt idx="1266">
                  <c:v>878.3</c:v>
                </c:pt>
                <c:pt idx="1267">
                  <c:v>879</c:v>
                </c:pt>
                <c:pt idx="1268">
                  <c:v>880.1</c:v>
                </c:pt>
                <c:pt idx="1269">
                  <c:v>880.7</c:v>
                </c:pt>
                <c:pt idx="1270">
                  <c:v>881.7</c:v>
                </c:pt>
                <c:pt idx="1271">
                  <c:v>882.9</c:v>
                </c:pt>
                <c:pt idx="1272">
                  <c:v>883.5</c:v>
                </c:pt>
                <c:pt idx="1273">
                  <c:v>884.6</c:v>
                </c:pt>
                <c:pt idx="1274">
                  <c:v>885.3</c:v>
                </c:pt>
                <c:pt idx="1275">
                  <c:v>886.4</c:v>
                </c:pt>
                <c:pt idx="1276">
                  <c:v>887</c:v>
                </c:pt>
                <c:pt idx="1277">
                  <c:v>888.2</c:v>
                </c:pt>
                <c:pt idx="1278">
                  <c:v>888.8</c:v>
                </c:pt>
                <c:pt idx="1279">
                  <c:v>890.05</c:v>
                </c:pt>
                <c:pt idx="1280">
                  <c:v>890.65</c:v>
                </c:pt>
                <c:pt idx="1281">
                  <c:v>891.8</c:v>
                </c:pt>
                <c:pt idx="1282">
                  <c:v>892.4</c:v>
                </c:pt>
                <c:pt idx="1283">
                  <c:v>893.55</c:v>
                </c:pt>
                <c:pt idx="1284">
                  <c:v>894.65</c:v>
                </c:pt>
                <c:pt idx="1285">
                  <c:v>895.3</c:v>
                </c:pt>
                <c:pt idx="1286">
                  <c:v>896.4</c:v>
                </c:pt>
                <c:pt idx="1287">
                  <c:v>897.05</c:v>
                </c:pt>
                <c:pt idx="1288">
                  <c:v>897.95</c:v>
                </c:pt>
                <c:pt idx="1289">
                  <c:v>898.7</c:v>
                </c:pt>
                <c:pt idx="1290">
                  <c:v>899.85</c:v>
                </c:pt>
                <c:pt idx="1291">
                  <c:v>900.45</c:v>
                </c:pt>
                <c:pt idx="1292">
                  <c:v>901.45</c:v>
                </c:pt>
                <c:pt idx="1293">
                  <c:v>902.1</c:v>
                </c:pt>
                <c:pt idx="1294">
                  <c:v>902.95</c:v>
                </c:pt>
                <c:pt idx="1295">
                  <c:v>903.6</c:v>
                </c:pt>
                <c:pt idx="1296">
                  <c:v>904.7</c:v>
                </c:pt>
                <c:pt idx="1297">
                  <c:v>905.3</c:v>
                </c:pt>
                <c:pt idx="1298">
                  <c:v>906.1</c:v>
                </c:pt>
                <c:pt idx="1299">
                  <c:v>907.25</c:v>
                </c:pt>
                <c:pt idx="1300">
                  <c:v>907.85</c:v>
                </c:pt>
                <c:pt idx="1301">
                  <c:v>908.85</c:v>
                </c:pt>
                <c:pt idx="1302">
                  <c:v>909.55</c:v>
                </c:pt>
                <c:pt idx="1303">
                  <c:v>910.45</c:v>
                </c:pt>
                <c:pt idx="1304">
                  <c:v>911.3</c:v>
                </c:pt>
                <c:pt idx="1305">
                  <c:v>912.2</c:v>
                </c:pt>
                <c:pt idx="1306">
                  <c:v>912.8</c:v>
                </c:pt>
                <c:pt idx="1307">
                  <c:v>913.8</c:v>
                </c:pt>
                <c:pt idx="1308">
                  <c:v>914.4</c:v>
                </c:pt>
                <c:pt idx="1309">
                  <c:v>915.7</c:v>
                </c:pt>
                <c:pt idx="1310">
                  <c:v>916.5</c:v>
                </c:pt>
                <c:pt idx="1311">
                  <c:v>917.7</c:v>
                </c:pt>
                <c:pt idx="1312">
                  <c:v>918.25</c:v>
                </c:pt>
                <c:pt idx="1313">
                  <c:v>919.55</c:v>
                </c:pt>
                <c:pt idx="1314">
                  <c:v>920.25</c:v>
                </c:pt>
                <c:pt idx="1315">
                  <c:v>921.65</c:v>
                </c:pt>
                <c:pt idx="1316">
                  <c:v>922.35</c:v>
                </c:pt>
                <c:pt idx="1317">
                  <c:v>923.4</c:v>
                </c:pt>
                <c:pt idx="1318">
                  <c:v>924.05</c:v>
                </c:pt>
                <c:pt idx="1319">
                  <c:v>925.15</c:v>
                </c:pt>
                <c:pt idx="1320">
                  <c:v>925.75</c:v>
                </c:pt>
                <c:pt idx="1321">
                  <c:v>926.75</c:v>
                </c:pt>
                <c:pt idx="1322">
                  <c:v>927.4</c:v>
                </c:pt>
                <c:pt idx="1323">
                  <c:v>928.4</c:v>
                </c:pt>
                <c:pt idx="1324">
                  <c:v>929.05</c:v>
                </c:pt>
                <c:pt idx="1325">
                  <c:v>930</c:v>
                </c:pt>
                <c:pt idx="1326">
                  <c:v>930.65</c:v>
                </c:pt>
                <c:pt idx="1327">
                  <c:v>932</c:v>
                </c:pt>
                <c:pt idx="1328">
                  <c:v>932.6</c:v>
                </c:pt>
                <c:pt idx="1329">
                  <c:v>933.8</c:v>
                </c:pt>
                <c:pt idx="1330">
                  <c:v>934.55</c:v>
                </c:pt>
                <c:pt idx="1331">
                  <c:v>935.8</c:v>
                </c:pt>
                <c:pt idx="1332">
                  <c:v>936.45</c:v>
                </c:pt>
                <c:pt idx="1333">
                  <c:v>937.5</c:v>
                </c:pt>
                <c:pt idx="1334">
                  <c:v>938.25</c:v>
                </c:pt>
                <c:pt idx="1335">
                  <c:v>939.3</c:v>
                </c:pt>
                <c:pt idx="1336">
                  <c:v>940.15</c:v>
                </c:pt>
                <c:pt idx="1337">
                  <c:v>941.3</c:v>
                </c:pt>
                <c:pt idx="1338">
                  <c:v>942.05</c:v>
                </c:pt>
                <c:pt idx="1339">
                  <c:v>943.2</c:v>
                </c:pt>
                <c:pt idx="1340">
                  <c:v>944</c:v>
                </c:pt>
                <c:pt idx="1341">
                  <c:v>945.4</c:v>
                </c:pt>
                <c:pt idx="1342">
                  <c:v>946.2</c:v>
                </c:pt>
                <c:pt idx="1343">
                  <c:v>947.35</c:v>
                </c:pt>
                <c:pt idx="1344">
                  <c:v>947.95</c:v>
                </c:pt>
                <c:pt idx="1345">
                  <c:v>949.1</c:v>
                </c:pt>
                <c:pt idx="1346">
                  <c:v>949.7</c:v>
                </c:pt>
                <c:pt idx="1347">
                  <c:v>950.9</c:v>
                </c:pt>
                <c:pt idx="1348">
                  <c:v>951.9</c:v>
                </c:pt>
                <c:pt idx="1349">
                  <c:v>952.75</c:v>
                </c:pt>
                <c:pt idx="1350">
                  <c:v>953.5</c:v>
                </c:pt>
                <c:pt idx="1351">
                  <c:v>954.65</c:v>
                </c:pt>
                <c:pt idx="1352">
                  <c:v>955.3</c:v>
                </c:pt>
                <c:pt idx="1353">
                  <c:v>956.35</c:v>
                </c:pt>
                <c:pt idx="1354">
                  <c:v>957</c:v>
                </c:pt>
                <c:pt idx="1355">
                  <c:v>958.2</c:v>
                </c:pt>
                <c:pt idx="1356">
                  <c:v>958.85</c:v>
                </c:pt>
                <c:pt idx="1357">
                  <c:v>960.05</c:v>
                </c:pt>
                <c:pt idx="1358">
                  <c:v>961</c:v>
                </c:pt>
                <c:pt idx="1359">
                  <c:v>962.25</c:v>
                </c:pt>
                <c:pt idx="1360">
                  <c:v>963.05</c:v>
                </c:pt>
                <c:pt idx="1361">
                  <c:v>964.35</c:v>
                </c:pt>
                <c:pt idx="1362">
                  <c:v>964.95</c:v>
                </c:pt>
                <c:pt idx="1363">
                  <c:v>965.95</c:v>
                </c:pt>
                <c:pt idx="1364">
                  <c:v>966.6</c:v>
                </c:pt>
                <c:pt idx="1365">
                  <c:v>968</c:v>
                </c:pt>
                <c:pt idx="1366">
                  <c:v>969</c:v>
                </c:pt>
                <c:pt idx="1367">
                  <c:v>971.3</c:v>
                </c:pt>
                <c:pt idx="1368">
                  <c:v>971.95</c:v>
                </c:pt>
                <c:pt idx="1369">
                  <c:v>973.15</c:v>
                </c:pt>
                <c:pt idx="1370">
                  <c:v>973.85</c:v>
                </c:pt>
                <c:pt idx="1371">
                  <c:v>974.9</c:v>
                </c:pt>
                <c:pt idx="1372">
                  <c:v>975.65</c:v>
                </c:pt>
                <c:pt idx="1373">
                  <c:v>976.75</c:v>
                </c:pt>
                <c:pt idx="1374">
                  <c:v>977.55</c:v>
                </c:pt>
                <c:pt idx="1375">
                  <c:v>978.65</c:v>
                </c:pt>
                <c:pt idx="1376">
                  <c:v>979.3</c:v>
                </c:pt>
                <c:pt idx="1377">
                  <c:v>980.35</c:v>
                </c:pt>
                <c:pt idx="1378">
                  <c:v>981</c:v>
                </c:pt>
                <c:pt idx="1379">
                  <c:v>982.05</c:v>
                </c:pt>
                <c:pt idx="1380">
                  <c:v>983.25</c:v>
                </c:pt>
                <c:pt idx="1381">
                  <c:v>983.85</c:v>
                </c:pt>
                <c:pt idx="1382">
                  <c:v>985</c:v>
                </c:pt>
                <c:pt idx="1383">
                  <c:v>985.65</c:v>
                </c:pt>
                <c:pt idx="1384">
                  <c:v>986.85</c:v>
                </c:pt>
                <c:pt idx="1385">
                  <c:v>987.55</c:v>
                </c:pt>
                <c:pt idx="1386">
                  <c:v>988.75</c:v>
                </c:pt>
                <c:pt idx="1387">
                  <c:v>989.5</c:v>
                </c:pt>
                <c:pt idx="1388">
                  <c:v>990.6</c:v>
                </c:pt>
                <c:pt idx="1389">
                  <c:v>991.3</c:v>
                </c:pt>
                <c:pt idx="1390">
                  <c:v>992.65</c:v>
                </c:pt>
                <c:pt idx="1391">
                  <c:v>993.3</c:v>
                </c:pt>
                <c:pt idx="1392">
                  <c:v>994.4</c:v>
                </c:pt>
                <c:pt idx="1393">
                  <c:v>995.15</c:v>
                </c:pt>
                <c:pt idx="1394">
                  <c:v>996.2</c:v>
                </c:pt>
                <c:pt idx="1395">
                  <c:v>996.95</c:v>
                </c:pt>
                <c:pt idx="1396">
                  <c:v>998.1</c:v>
                </c:pt>
                <c:pt idx="1397">
                  <c:v>998.7</c:v>
                </c:pt>
                <c:pt idx="1398">
                  <c:v>999.75</c:v>
                </c:pt>
                <c:pt idx="1399">
                  <c:v>1000.4</c:v>
                </c:pt>
                <c:pt idx="1400">
                  <c:v>1001.45</c:v>
                </c:pt>
                <c:pt idx="1401">
                  <c:v>1002.3</c:v>
                </c:pt>
                <c:pt idx="1402">
                  <c:v>1003.4</c:v>
                </c:pt>
                <c:pt idx="1403">
                  <c:v>1004.05</c:v>
                </c:pt>
                <c:pt idx="1404">
                  <c:v>1005.05</c:v>
                </c:pt>
                <c:pt idx="1405">
                  <c:v>1005.75</c:v>
                </c:pt>
                <c:pt idx="1406">
                  <c:v>1006.9</c:v>
                </c:pt>
                <c:pt idx="1407">
                  <c:v>1007.7</c:v>
                </c:pt>
                <c:pt idx="1408">
                  <c:v>1008.8</c:v>
                </c:pt>
                <c:pt idx="1409">
                  <c:v>1009.45</c:v>
                </c:pt>
                <c:pt idx="1410">
                  <c:v>1010.6</c:v>
                </c:pt>
                <c:pt idx="1411">
                  <c:v>1011.25</c:v>
                </c:pt>
                <c:pt idx="1412">
                  <c:v>1012.4</c:v>
                </c:pt>
                <c:pt idx="1413">
                  <c:v>1014.45</c:v>
                </c:pt>
                <c:pt idx="1414">
                  <c:v>1016.35</c:v>
                </c:pt>
                <c:pt idx="1415">
                  <c:v>1018.05</c:v>
                </c:pt>
                <c:pt idx="1416">
                  <c:v>1019.5</c:v>
                </c:pt>
                <c:pt idx="1417">
                  <c:v>1020.4</c:v>
                </c:pt>
                <c:pt idx="1418">
                  <c:v>1022.05</c:v>
                </c:pt>
                <c:pt idx="1419">
                  <c:v>1023.65</c:v>
                </c:pt>
                <c:pt idx="1420">
                  <c:v>1024.5</c:v>
                </c:pt>
                <c:pt idx="1421">
                  <c:v>1026</c:v>
                </c:pt>
                <c:pt idx="1422">
                  <c:v>1026.95</c:v>
                </c:pt>
                <c:pt idx="1423">
                  <c:v>1028</c:v>
                </c:pt>
                <c:pt idx="1424">
                  <c:v>1028.6500000000001</c:v>
                </c:pt>
                <c:pt idx="1425">
                  <c:v>1029.75</c:v>
                </c:pt>
                <c:pt idx="1426">
                  <c:v>1031.45</c:v>
                </c:pt>
                <c:pt idx="1427">
                  <c:v>1032.6500000000001</c:v>
                </c:pt>
                <c:pt idx="1428">
                  <c:v>1033.3</c:v>
                </c:pt>
                <c:pt idx="1429">
                  <c:v>1034.45</c:v>
                </c:pt>
                <c:pt idx="1430">
                  <c:v>1035.3</c:v>
                </c:pt>
                <c:pt idx="1431">
                  <c:v>1036.55</c:v>
                </c:pt>
                <c:pt idx="1432">
                  <c:v>1037.25</c:v>
                </c:pt>
                <c:pt idx="1433">
                  <c:v>1038.45</c:v>
                </c:pt>
                <c:pt idx="1434">
                  <c:v>1039.2</c:v>
                </c:pt>
                <c:pt idx="1435">
                  <c:v>1040.3499999999999</c:v>
                </c:pt>
                <c:pt idx="1436">
                  <c:v>1041.05</c:v>
                </c:pt>
                <c:pt idx="1437">
                  <c:v>1042.0999999999999</c:v>
                </c:pt>
                <c:pt idx="1438">
                  <c:v>1043.3</c:v>
                </c:pt>
                <c:pt idx="1439">
                  <c:v>1044</c:v>
                </c:pt>
                <c:pt idx="1440">
                  <c:v>1045.05</c:v>
                </c:pt>
                <c:pt idx="1441">
                  <c:v>1045.75</c:v>
                </c:pt>
                <c:pt idx="1442">
                  <c:v>1046.7</c:v>
                </c:pt>
                <c:pt idx="1443">
                  <c:v>1047.4000000000001</c:v>
                </c:pt>
                <c:pt idx="1444">
                  <c:v>1048.5</c:v>
                </c:pt>
                <c:pt idx="1445">
                  <c:v>1049.25</c:v>
                </c:pt>
                <c:pt idx="1446">
                  <c:v>1050.3</c:v>
                </c:pt>
                <c:pt idx="1447">
                  <c:v>1051.05</c:v>
                </c:pt>
                <c:pt idx="1448">
                  <c:v>1052.05</c:v>
                </c:pt>
                <c:pt idx="1449">
                  <c:v>1052.8499999999999</c:v>
                </c:pt>
                <c:pt idx="1450">
                  <c:v>1054</c:v>
                </c:pt>
                <c:pt idx="1451">
                  <c:v>1054.8499999999999</c:v>
                </c:pt>
                <c:pt idx="1452">
                  <c:v>1056.2</c:v>
                </c:pt>
                <c:pt idx="1453">
                  <c:v>1056.8499999999999</c:v>
                </c:pt>
                <c:pt idx="1454">
                  <c:v>1058.0999999999999</c:v>
                </c:pt>
                <c:pt idx="1455">
                  <c:v>1058.8499999999999</c:v>
                </c:pt>
                <c:pt idx="1456">
                  <c:v>1059.95</c:v>
                </c:pt>
                <c:pt idx="1457">
                  <c:v>1060.6500000000001</c:v>
                </c:pt>
                <c:pt idx="1458">
                  <c:v>1061.8</c:v>
                </c:pt>
                <c:pt idx="1459">
                  <c:v>1062.6500000000001</c:v>
                </c:pt>
                <c:pt idx="1460">
                  <c:v>1063.8499999999999</c:v>
                </c:pt>
                <c:pt idx="1461">
                  <c:v>1064.75</c:v>
                </c:pt>
                <c:pt idx="1462">
                  <c:v>1066.25</c:v>
                </c:pt>
                <c:pt idx="1463">
                  <c:v>1067.0999999999999</c:v>
                </c:pt>
                <c:pt idx="1464">
                  <c:v>1068.25</c:v>
                </c:pt>
                <c:pt idx="1465">
                  <c:v>1069.05</c:v>
                </c:pt>
                <c:pt idx="1466">
                  <c:v>1070.0999999999999</c:v>
                </c:pt>
                <c:pt idx="1467">
                  <c:v>1070.95</c:v>
                </c:pt>
                <c:pt idx="1468">
                  <c:v>1072.2</c:v>
                </c:pt>
                <c:pt idx="1469">
                  <c:v>1073.0999999999999</c:v>
                </c:pt>
                <c:pt idx="1470">
                  <c:v>1074.75</c:v>
                </c:pt>
                <c:pt idx="1471">
                  <c:v>1075.45</c:v>
                </c:pt>
                <c:pt idx="1472">
                  <c:v>1076.5999999999999</c:v>
                </c:pt>
                <c:pt idx="1473">
                  <c:v>1077.9000000000001</c:v>
                </c:pt>
                <c:pt idx="1474">
                  <c:v>1079.3</c:v>
                </c:pt>
                <c:pt idx="1475">
                  <c:v>1080.1500000000001</c:v>
                </c:pt>
                <c:pt idx="1476">
                  <c:v>1081.2</c:v>
                </c:pt>
                <c:pt idx="1477">
                  <c:v>1082.7</c:v>
                </c:pt>
                <c:pt idx="1478">
                  <c:v>1084.2</c:v>
                </c:pt>
                <c:pt idx="1479">
                  <c:v>1085.05</c:v>
                </c:pt>
                <c:pt idx="1480">
                  <c:v>1086.5</c:v>
                </c:pt>
                <c:pt idx="1481">
                  <c:v>1087.5</c:v>
                </c:pt>
                <c:pt idx="1482">
                  <c:v>1089.0999999999999</c:v>
                </c:pt>
                <c:pt idx="1483">
                  <c:v>1089.8499999999999</c:v>
                </c:pt>
                <c:pt idx="1484">
                  <c:v>1091.05</c:v>
                </c:pt>
                <c:pt idx="1485">
                  <c:v>1091.75</c:v>
                </c:pt>
                <c:pt idx="1486">
                  <c:v>1092.9000000000001</c:v>
                </c:pt>
                <c:pt idx="1487">
                  <c:v>1093.8</c:v>
                </c:pt>
                <c:pt idx="1488">
                  <c:v>1095.05</c:v>
                </c:pt>
                <c:pt idx="1489">
                  <c:v>1095.8499999999999</c:v>
                </c:pt>
                <c:pt idx="1490">
                  <c:v>1097.0999999999999</c:v>
                </c:pt>
                <c:pt idx="1491">
                  <c:v>1098.7</c:v>
                </c:pt>
                <c:pt idx="1492">
                  <c:v>1100.3499999999999</c:v>
                </c:pt>
                <c:pt idx="1493">
                  <c:v>1101.2</c:v>
                </c:pt>
                <c:pt idx="1494">
                  <c:v>1102.6500000000001</c:v>
                </c:pt>
                <c:pt idx="1495">
                  <c:v>1103.5</c:v>
                </c:pt>
                <c:pt idx="1496">
                  <c:v>1104.7</c:v>
                </c:pt>
                <c:pt idx="1497">
                  <c:v>1105.55</c:v>
                </c:pt>
                <c:pt idx="1498">
                  <c:v>1106.75</c:v>
                </c:pt>
                <c:pt idx="1499">
                  <c:v>1107.55</c:v>
                </c:pt>
                <c:pt idx="1500">
                  <c:v>1108.8499999999999</c:v>
                </c:pt>
                <c:pt idx="1501">
                  <c:v>1109.95</c:v>
                </c:pt>
                <c:pt idx="1502">
                  <c:v>1111.55</c:v>
                </c:pt>
                <c:pt idx="1503">
                  <c:v>1112.4000000000001</c:v>
                </c:pt>
                <c:pt idx="1504">
                  <c:v>1113.5999999999999</c:v>
                </c:pt>
                <c:pt idx="1505">
                  <c:v>1114.3</c:v>
                </c:pt>
                <c:pt idx="1506">
                  <c:v>1115.4000000000001</c:v>
                </c:pt>
                <c:pt idx="1507">
                  <c:v>1116.1500000000001</c:v>
                </c:pt>
                <c:pt idx="1508">
                  <c:v>1117.3499999999999</c:v>
                </c:pt>
                <c:pt idx="1509">
                  <c:v>1118.2</c:v>
                </c:pt>
                <c:pt idx="1510">
                  <c:v>1119.45</c:v>
                </c:pt>
                <c:pt idx="1511">
                  <c:v>1120.2</c:v>
                </c:pt>
                <c:pt idx="1512">
                  <c:v>1121.5999999999999</c:v>
                </c:pt>
                <c:pt idx="1513">
                  <c:v>1122.45</c:v>
                </c:pt>
                <c:pt idx="1514">
                  <c:v>1123.75</c:v>
                </c:pt>
                <c:pt idx="1515">
                  <c:v>1125</c:v>
                </c:pt>
                <c:pt idx="1516">
                  <c:v>1127</c:v>
                </c:pt>
                <c:pt idx="1517">
                  <c:v>1127.75</c:v>
                </c:pt>
                <c:pt idx="1518">
                  <c:v>1128.95</c:v>
                </c:pt>
                <c:pt idx="1519">
                  <c:v>1129.8499999999999</c:v>
                </c:pt>
                <c:pt idx="1520">
                  <c:v>1131.25</c:v>
                </c:pt>
                <c:pt idx="1521">
                  <c:v>1132.2</c:v>
                </c:pt>
                <c:pt idx="1522">
                  <c:v>1133.9000000000001</c:v>
                </c:pt>
                <c:pt idx="1523">
                  <c:v>1135.05</c:v>
                </c:pt>
                <c:pt idx="1524">
                  <c:v>1136.8</c:v>
                </c:pt>
                <c:pt idx="1525">
                  <c:v>1137.55</c:v>
                </c:pt>
                <c:pt idx="1526">
                  <c:v>1138.8</c:v>
                </c:pt>
                <c:pt idx="1527">
                  <c:v>1139.55</c:v>
                </c:pt>
                <c:pt idx="1528">
                  <c:v>1140.9000000000001</c:v>
                </c:pt>
                <c:pt idx="1529">
                  <c:v>1141.8</c:v>
                </c:pt>
                <c:pt idx="1530">
                  <c:v>1143.3</c:v>
                </c:pt>
                <c:pt idx="1531">
                  <c:v>1144.25</c:v>
                </c:pt>
                <c:pt idx="1532">
                  <c:v>1145.8499999999999</c:v>
                </c:pt>
                <c:pt idx="1533">
                  <c:v>1146.6500000000001</c:v>
                </c:pt>
                <c:pt idx="1534">
                  <c:v>1148.0999999999999</c:v>
                </c:pt>
                <c:pt idx="1535">
                  <c:v>1149.4000000000001</c:v>
                </c:pt>
                <c:pt idx="1536">
                  <c:v>1151.05</c:v>
                </c:pt>
                <c:pt idx="1537">
                  <c:v>1151.8499999999999</c:v>
                </c:pt>
                <c:pt idx="1538">
                  <c:v>1153.5</c:v>
                </c:pt>
                <c:pt idx="1539">
                  <c:v>1154.4000000000001</c:v>
                </c:pt>
                <c:pt idx="1540">
                  <c:v>1155.95</c:v>
                </c:pt>
                <c:pt idx="1541">
                  <c:v>1156.8499999999999</c:v>
                </c:pt>
                <c:pt idx="1542">
                  <c:v>1158.45</c:v>
                </c:pt>
                <c:pt idx="1543">
                  <c:v>1160.0999999999999</c:v>
                </c:pt>
                <c:pt idx="1544">
                  <c:v>1161.8499999999999</c:v>
                </c:pt>
                <c:pt idx="1545">
                  <c:v>1162.7</c:v>
                </c:pt>
                <c:pt idx="1546">
                  <c:v>1164.2</c:v>
                </c:pt>
                <c:pt idx="1547">
                  <c:v>1165.8</c:v>
                </c:pt>
                <c:pt idx="1548">
                  <c:v>1166.8</c:v>
                </c:pt>
                <c:pt idx="1549">
                  <c:v>1168.6500000000001</c:v>
                </c:pt>
                <c:pt idx="1550">
                  <c:v>1170.05</c:v>
                </c:pt>
                <c:pt idx="1551">
                  <c:v>1171.3</c:v>
                </c:pt>
                <c:pt idx="1552">
                  <c:v>1172.9000000000001</c:v>
                </c:pt>
                <c:pt idx="1553">
                  <c:v>1174.5</c:v>
                </c:pt>
                <c:pt idx="1554">
                  <c:v>1176.05</c:v>
                </c:pt>
                <c:pt idx="1555">
                  <c:v>1176.95</c:v>
                </c:pt>
                <c:pt idx="1556">
                  <c:v>1178.6500000000001</c:v>
                </c:pt>
                <c:pt idx="1557">
                  <c:v>1179.4000000000001</c:v>
                </c:pt>
                <c:pt idx="1558">
                  <c:v>1180.95</c:v>
                </c:pt>
                <c:pt idx="1559">
                  <c:v>1181.8499999999999</c:v>
                </c:pt>
                <c:pt idx="1560">
                  <c:v>1183.5999999999999</c:v>
                </c:pt>
                <c:pt idx="1561">
                  <c:v>1184.3499999999999</c:v>
                </c:pt>
                <c:pt idx="1562">
                  <c:v>1185.6500000000001</c:v>
                </c:pt>
                <c:pt idx="1563">
                  <c:v>1186.5</c:v>
                </c:pt>
                <c:pt idx="1564">
                  <c:v>1187.95</c:v>
                </c:pt>
                <c:pt idx="1565">
                  <c:v>1188.9000000000001</c:v>
                </c:pt>
                <c:pt idx="1566">
                  <c:v>1190.3499999999999</c:v>
                </c:pt>
                <c:pt idx="1567">
                  <c:v>1191.0999999999999</c:v>
                </c:pt>
                <c:pt idx="1568">
                  <c:v>1192.55</c:v>
                </c:pt>
                <c:pt idx="1569">
                  <c:v>1193.4000000000001</c:v>
                </c:pt>
                <c:pt idx="1570">
                  <c:v>1194.95</c:v>
                </c:pt>
                <c:pt idx="1571">
                  <c:v>1196.05</c:v>
                </c:pt>
                <c:pt idx="1572">
                  <c:v>1198.0999999999999</c:v>
                </c:pt>
                <c:pt idx="1573">
                  <c:v>1199.05</c:v>
                </c:pt>
                <c:pt idx="1574">
                  <c:v>1200.8499999999999</c:v>
                </c:pt>
                <c:pt idx="1575">
                  <c:v>1201.6500000000001</c:v>
                </c:pt>
                <c:pt idx="1576">
                  <c:v>1203.0999999999999</c:v>
                </c:pt>
                <c:pt idx="1577">
                  <c:v>1204.5</c:v>
                </c:pt>
                <c:pt idx="1578">
                  <c:v>1206.1500000000001</c:v>
                </c:pt>
                <c:pt idx="1579">
                  <c:v>1206.9000000000001</c:v>
                </c:pt>
                <c:pt idx="1580">
                  <c:v>1208.2</c:v>
                </c:pt>
                <c:pt idx="1581">
                  <c:v>1209</c:v>
                </c:pt>
                <c:pt idx="1582">
                  <c:v>1210.25</c:v>
                </c:pt>
                <c:pt idx="1583">
                  <c:v>1211.1500000000001</c:v>
                </c:pt>
                <c:pt idx="1584">
                  <c:v>1212.5</c:v>
                </c:pt>
                <c:pt idx="1585">
                  <c:v>1213.5999999999999</c:v>
                </c:pt>
                <c:pt idx="1586">
                  <c:v>1215.75</c:v>
                </c:pt>
                <c:pt idx="1587">
                  <c:v>1216.6500000000001</c:v>
                </c:pt>
                <c:pt idx="1588">
                  <c:v>1218.3499999999999</c:v>
                </c:pt>
                <c:pt idx="1589">
                  <c:v>1219.3</c:v>
                </c:pt>
                <c:pt idx="1590">
                  <c:v>1220.95</c:v>
                </c:pt>
                <c:pt idx="1591">
                  <c:v>1221.8</c:v>
                </c:pt>
                <c:pt idx="1592">
                  <c:v>1223.1500000000001</c:v>
                </c:pt>
                <c:pt idx="1593">
                  <c:v>1223.95</c:v>
                </c:pt>
                <c:pt idx="1594">
                  <c:v>1226.45</c:v>
                </c:pt>
                <c:pt idx="1595">
                  <c:v>1227.3</c:v>
                </c:pt>
                <c:pt idx="1596">
                  <c:v>1229.2</c:v>
                </c:pt>
                <c:pt idx="1597">
                  <c:v>1231.05</c:v>
                </c:pt>
                <c:pt idx="1598">
                  <c:v>1232.5999999999999</c:v>
                </c:pt>
                <c:pt idx="1599">
                  <c:v>1234</c:v>
                </c:pt>
                <c:pt idx="1600">
                  <c:v>1235.95</c:v>
                </c:pt>
                <c:pt idx="1601">
                  <c:v>1236.8499999999999</c:v>
                </c:pt>
                <c:pt idx="1602">
                  <c:v>1238.4000000000001</c:v>
                </c:pt>
                <c:pt idx="1603">
                  <c:v>1239.1500000000001</c:v>
                </c:pt>
                <c:pt idx="1604">
                  <c:v>1240.75</c:v>
                </c:pt>
                <c:pt idx="1605">
                  <c:v>1241.7</c:v>
                </c:pt>
                <c:pt idx="1606">
                  <c:v>1243.4000000000001</c:v>
                </c:pt>
                <c:pt idx="1607">
                  <c:v>1245.7</c:v>
                </c:pt>
                <c:pt idx="1608">
                  <c:v>1247.0999999999999</c:v>
                </c:pt>
                <c:pt idx="1609">
                  <c:v>1248.4000000000001</c:v>
                </c:pt>
                <c:pt idx="1610">
                  <c:v>1249.75</c:v>
                </c:pt>
                <c:pt idx="1611">
                  <c:v>1250.6500000000001</c:v>
                </c:pt>
                <c:pt idx="1612">
                  <c:v>1252.2</c:v>
                </c:pt>
                <c:pt idx="1613">
                  <c:v>1253.5</c:v>
                </c:pt>
                <c:pt idx="1614">
                  <c:v>1254.8</c:v>
                </c:pt>
                <c:pt idx="1615">
                  <c:v>1255.5999999999999</c:v>
                </c:pt>
                <c:pt idx="1616">
                  <c:v>1257</c:v>
                </c:pt>
                <c:pt idx="1617">
                  <c:v>1257.8</c:v>
                </c:pt>
                <c:pt idx="1618">
                  <c:v>1259.2</c:v>
                </c:pt>
                <c:pt idx="1619">
                  <c:v>1260.4000000000001</c:v>
                </c:pt>
                <c:pt idx="1620">
                  <c:v>1261.25</c:v>
                </c:pt>
                <c:pt idx="1621">
                  <c:v>1262.45</c:v>
                </c:pt>
                <c:pt idx="1622">
                  <c:v>1264.2</c:v>
                </c:pt>
                <c:pt idx="1623">
                  <c:v>1264.95</c:v>
                </c:pt>
                <c:pt idx="1624">
                  <c:v>1266.4000000000001</c:v>
                </c:pt>
                <c:pt idx="1625">
                  <c:v>1267.3</c:v>
                </c:pt>
                <c:pt idx="1626">
                  <c:v>1269.05</c:v>
                </c:pt>
                <c:pt idx="1627">
                  <c:v>1269.95</c:v>
                </c:pt>
                <c:pt idx="1628">
                  <c:v>1271.6500000000001</c:v>
                </c:pt>
                <c:pt idx="1629">
                  <c:v>1272.5999999999999</c:v>
                </c:pt>
                <c:pt idx="1630">
                  <c:v>1274.3499999999999</c:v>
                </c:pt>
                <c:pt idx="1631">
                  <c:v>1275.1500000000001</c:v>
                </c:pt>
                <c:pt idx="1632">
                  <c:v>1277</c:v>
                </c:pt>
                <c:pt idx="1633">
                  <c:v>1279.05</c:v>
                </c:pt>
                <c:pt idx="1634">
                  <c:v>1280.45</c:v>
                </c:pt>
                <c:pt idx="1635">
                  <c:v>1281.25</c:v>
                </c:pt>
                <c:pt idx="1636">
                  <c:v>1282.55</c:v>
                </c:pt>
                <c:pt idx="1637">
                  <c:v>1283.4000000000001</c:v>
                </c:pt>
                <c:pt idx="1638">
                  <c:v>1284.75</c:v>
                </c:pt>
                <c:pt idx="1639">
                  <c:v>1285.5999999999999</c:v>
                </c:pt>
                <c:pt idx="1640">
                  <c:v>1287.3</c:v>
                </c:pt>
                <c:pt idx="1641">
                  <c:v>1288.25</c:v>
                </c:pt>
                <c:pt idx="1642">
                  <c:v>1289.8499999999999</c:v>
                </c:pt>
                <c:pt idx="1643">
                  <c:v>1291.2</c:v>
                </c:pt>
                <c:pt idx="1644">
                  <c:v>1293</c:v>
                </c:pt>
                <c:pt idx="1645">
                  <c:v>1293.95</c:v>
                </c:pt>
                <c:pt idx="1646">
                  <c:v>1296.0999999999999</c:v>
                </c:pt>
                <c:pt idx="1647">
                  <c:v>1297.75</c:v>
                </c:pt>
                <c:pt idx="1648">
                  <c:v>1298.75</c:v>
                </c:pt>
                <c:pt idx="1649">
                  <c:v>1300.4000000000001</c:v>
                </c:pt>
                <c:pt idx="1650">
                  <c:v>1302.0999999999999</c:v>
                </c:pt>
                <c:pt idx="1651">
                  <c:v>1302.95</c:v>
                </c:pt>
                <c:pt idx="1652">
                  <c:v>1304.45</c:v>
                </c:pt>
                <c:pt idx="1653">
                  <c:v>1306</c:v>
                </c:pt>
                <c:pt idx="1654">
                  <c:v>1307.75</c:v>
                </c:pt>
                <c:pt idx="1655">
                  <c:v>1309.5</c:v>
                </c:pt>
                <c:pt idx="1656">
                  <c:v>1311.75</c:v>
                </c:pt>
                <c:pt idx="1657">
                  <c:v>1313.55</c:v>
                </c:pt>
                <c:pt idx="1658">
                  <c:v>1315.55</c:v>
                </c:pt>
                <c:pt idx="1659">
                  <c:v>1317.25</c:v>
                </c:pt>
                <c:pt idx="1660">
                  <c:v>1319.05</c:v>
                </c:pt>
                <c:pt idx="1661">
                  <c:v>1320.3</c:v>
                </c:pt>
                <c:pt idx="1662">
                  <c:v>1322.25</c:v>
                </c:pt>
                <c:pt idx="1663">
                  <c:v>1324.1</c:v>
                </c:pt>
                <c:pt idx="1664">
                  <c:v>1326.2</c:v>
                </c:pt>
                <c:pt idx="1665">
                  <c:v>1327.75</c:v>
                </c:pt>
                <c:pt idx="1666">
                  <c:v>1329.7</c:v>
                </c:pt>
                <c:pt idx="1667">
                  <c:v>1330.55</c:v>
                </c:pt>
                <c:pt idx="1668">
                  <c:v>1332</c:v>
                </c:pt>
                <c:pt idx="1669">
                  <c:v>1333.1</c:v>
                </c:pt>
                <c:pt idx="1670">
                  <c:v>1335.3</c:v>
                </c:pt>
                <c:pt idx="1671">
                  <c:v>1336.85</c:v>
                </c:pt>
                <c:pt idx="1672">
                  <c:v>1338.45</c:v>
                </c:pt>
                <c:pt idx="1673">
                  <c:v>1339.4</c:v>
                </c:pt>
                <c:pt idx="1674">
                  <c:v>1341.1</c:v>
                </c:pt>
                <c:pt idx="1675">
                  <c:v>1342.65</c:v>
                </c:pt>
                <c:pt idx="1676">
                  <c:v>1344.5</c:v>
                </c:pt>
                <c:pt idx="1677">
                  <c:v>1345.75</c:v>
                </c:pt>
                <c:pt idx="1678">
                  <c:v>1347.45</c:v>
                </c:pt>
                <c:pt idx="1679">
                  <c:v>1349.2</c:v>
                </c:pt>
                <c:pt idx="1680">
                  <c:v>1350.55</c:v>
                </c:pt>
                <c:pt idx="1681">
                  <c:v>1351.65</c:v>
                </c:pt>
                <c:pt idx="1682">
                  <c:v>1352.95</c:v>
                </c:pt>
                <c:pt idx="1683">
                  <c:v>1354.7</c:v>
                </c:pt>
                <c:pt idx="1684">
                  <c:v>1356</c:v>
                </c:pt>
                <c:pt idx="1685">
                  <c:v>1357.1</c:v>
                </c:pt>
                <c:pt idx="1686">
                  <c:v>1358.4</c:v>
                </c:pt>
                <c:pt idx="1687">
                  <c:v>1359.25</c:v>
                </c:pt>
                <c:pt idx="1688">
                  <c:v>1360.45</c:v>
                </c:pt>
                <c:pt idx="1689">
                  <c:v>1361.3</c:v>
                </c:pt>
                <c:pt idx="1690">
                  <c:v>1362.6</c:v>
                </c:pt>
                <c:pt idx="1691">
                  <c:v>1363.7</c:v>
                </c:pt>
                <c:pt idx="1692">
                  <c:v>1364.9</c:v>
                </c:pt>
                <c:pt idx="1693">
                  <c:v>1365.9</c:v>
                </c:pt>
                <c:pt idx="1694">
                  <c:v>1367.1</c:v>
                </c:pt>
                <c:pt idx="1695">
                  <c:v>1368.35</c:v>
                </c:pt>
                <c:pt idx="1696">
                  <c:v>1369.65</c:v>
                </c:pt>
                <c:pt idx="1697">
                  <c:v>1370.8</c:v>
                </c:pt>
                <c:pt idx="1698">
                  <c:v>1372.1</c:v>
                </c:pt>
                <c:pt idx="1699">
                  <c:v>1373.2</c:v>
                </c:pt>
                <c:pt idx="1700">
                  <c:v>1374.5</c:v>
                </c:pt>
                <c:pt idx="1701">
                  <c:v>1375.5</c:v>
                </c:pt>
                <c:pt idx="1702">
                  <c:v>1376.8</c:v>
                </c:pt>
                <c:pt idx="1703">
                  <c:v>1377.85</c:v>
                </c:pt>
                <c:pt idx="1704">
                  <c:v>1379.1</c:v>
                </c:pt>
                <c:pt idx="1705">
                  <c:v>1380.05</c:v>
                </c:pt>
                <c:pt idx="1706">
                  <c:v>1381.25</c:v>
                </c:pt>
                <c:pt idx="1707">
                  <c:v>1382.5</c:v>
                </c:pt>
                <c:pt idx="1708">
                  <c:v>1383.35</c:v>
                </c:pt>
                <c:pt idx="1709">
                  <c:v>1384.5</c:v>
                </c:pt>
                <c:pt idx="1710">
                  <c:v>1385.9</c:v>
                </c:pt>
                <c:pt idx="1711">
                  <c:v>1387.05</c:v>
                </c:pt>
                <c:pt idx="1712">
                  <c:v>1388.25</c:v>
                </c:pt>
                <c:pt idx="1713">
                  <c:v>1389.2</c:v>
                </c:pt>
                <c:pt idx="1714">
                  <c:v>1390.8</c:v>
                </c:pt>
                <c:pt idx="1715">
                  <c:v>1392</c:v>
                </c:pt>
                <c:pt idx="1716">
                  <c:v>1393.35</c:v>
                </c:pt>
                <c:pt idx="1717">
                  <c:v>1394.5</c:v>
                </c:pt>
                <c:pt idx="1718">
                  <c:v>1395.8</c:v>
                </c:pt>
                <c:pt idx="1719">
                  <c:v>1397.2</c:v>
                </c:pt>
                <c:pt idx="1720">
                  <c:v>1398.55</c:v>
                </c:pt>
                <c:pt idx="1721">
                  <c:v>1399.45</c:v>
                </c:pt>
                <c:pt idx="1722">
                  <c:v>1401.1</c:v>
                </c:pt>
                <c:pt idx="1723">
                  <c:v>1402.55</c:v>
                </c:pt>
                <c:pt idx="1724">
                  <c:v>1404.6</c:v>
                </c:pt>
                <c:pt idx="1725">
                  <c:v>1406.5</c:v>
                </c:pt>
                <c:pt idx="1726">
                  <c:v>1408.25</c:v>
                </c:pt>
                <c:pt idx="1727">
                  <c:v>1409.95</c:v>
                </c:pt>
                <c:pt idx="1728">
                  <c:v>1411.7</c:v>
                </c:pt>
                <c:pt idx="1729">
                  <c:v>1413.25</c:v>
                </c:pt>
                <c:pt idx="1730">
                  <c:v>1414.75</c:v>
                </c:pt>
                <c:pt idx="1731">
                  <c:v>1416.05</c:v>
                </c:pt>
                <c:pt idx="1732">
                  <c:v>1417.25</c:v>
                </c:pt>
                <c:pt idx="1733">
                  <c:v>1418.5</c:v>
                </c:pt>
                <c:pt idx="1734">
                  <c:v>1419.9</c:v>
                </c:pt>
                <c:pt idx="1735">
                  <c:v>1420.8</c:v>
                </c:pt>
                <c:pt idx="1736">
                  <c:v>1422.1</c:v>
                </c:pt>
                <c:pt idx="1737">
                  <c:v>1422.95</c:v>
                </c:pt>
                <c:pt idx="1738">
                  <c:v>1424.35</c:v>
                </c:pt>
                <c:pt idx="1739">
                  <c:v>1425.7</c:v>
                </c:pt>
                <c:pt idx="1740">
                  <c:v>1427</c:v>
                </c:pt>
                <c:pt idx="1741">
                  <c:v>1427.85</c:v>
                </c:pt>
                <c:pt idx="1742">
                  <c:v>1429.2</c:v>
                </c:pt>
                <c:pt idx="1743">
                  <c:v>1430.25</c:v>
                </c:pt>
                <c:pt idx="1744">
                  <c:v>1431.6</c:v>
                </c:pt>
                <c:pt idx="1745">
                  <c:v>1432.8</c:v>
                </c:pt>
                <c:pt idx="1746">
                  <c:v>1434.25</c:v>
                </c:pt>
                <c:pt idx="1747">
                  <c:v>1435.45</c:v>
                </c:pt>
                <c:pt idx="1748">
                  <c:v>1436.7</c:v>
                </c:pt>
                <c:pt idx="1749">
                  <c:v>1437.65</c:v>
                </c:pt>
                <c:pt idx="1750">
                  <c:v>1439.15</c:v>
                </c:pt>
                <c:pt idx="1751">
                  <c:v>1440.4</c:v>
                </c:pt>
                <c:pt idx="1752">
                  <c:v>1441.8</c:v>
                </c:pt>
                <c:pt idx="1753">
                  <c:v>1443.05</c:v>
                </c:pt>
                <c:pt idx="1754">
                  <c:v>1444.4</c:v>
                </c:pt>
                <c:pt idx="1755">
                  <c:v>1445.55</c:v>
                </c:pt>
                <c:pt idx="1756">
                  <c:v>1446.95</c:v>
                </c:pt>
                <c:pt idx="1757">
                  <c:v>1448.2</c:v>
                </c:pt>
                <c:pt idx="1758">
                  <c:v>1449.35</c:v>
                </c:pt>
                <c:pt idx="1759">
                  <c:v>1450.25</c:v>
                </c:pt>
                <c:pt idx="1760">
                  <c:v>1451.6</c:v>
                </c:pt>
                <c:pt idx="1761">
                  <c:v>1452.45</c:v>
                </c:pt>
                <c:pt idx="1762">
                  <c:v>1453.9</c:v>
                </c:pt>
                <c:pt idx="1763">
                  <c:v>1454.8</c:v>
                </c:pt>
                <c:pt idx="1764">
                  <c:v>1456.2</c:v>
                </c:pt>
                <c:pt idx="1765">
                  <c:v>1457.55</c:v>
                </c:pt>
                <c:pt idx="1766">
                  <c:v>1459</c:v>
                </c:pt>
                <c:pt idx="1767">
                  <c:v>1459.85</c:v>
                </c:pt>
                <c:pt idx="1768">
                  <c:v>1461.3</c:v>
                </c:pt>
                <c:pt idx="1769">
                  <c:v>1462.6</c:v>
                </c:pt>
                <c:pt idx="1770">
                  <c:v>1463.95</c:v>
                </c:pt>
                <c:pt idx="1771">
                  <c:v>1464.85</c:v>
                </c:pt>
                <c:pt idx="1772">
                  <c:v>1466.45</c:v>
                </c:pt>
                <c:pt idx="1773">
                  <c:v>1467.65</c:v>
                </c:pt>
                <c:pt idx="1774">
                  <c:v>1468.95</c:v>
                </c:pt>
                <c:pt idx="1775">
                  <c:v>1469.95</c:v>
                </c:pt>
                <c:pt idx="1776">
                  <c:v>1471.35</c:v>
                </c:pt>
                <c:pt idx="1777">
                  <c:v>1472.25</c:v>
                </c:pt>
                <c:pt idx="1778">
                  <c:v>1473.6</c:v>
                </c:pt>
                <c:pt idx="1779">
                  <c:v>1474.55</c:v>
                </c:pt>
                <c:pt idx="1780">
                  <c:v>1475.9</c:v>
                </c:pt>
                <c:pt idx="1781">
                  <c:v>1477.1</c:v>
                </c:pt>
                <c:pt idx="1782">
                  <c:v>1478.35</c:v>
                </c:pt>
                <c:pt idx="1783">
                  <c:v>1479.45</c:v>
                </c:pt>
                <c:pt idx="1784">
                  <c:v>1480.8</c:v>
                </c:pt>
                <c:pt idx="1785">
                  <c:v>1481.95</c:v>
                </c:pt>
                <c:pt idx="1786">
                  <c:v>1483.35</c:v>
                </c:pt>
                <c:pt idx="1787">
                  <c:v>1484.25</c:v>
                </c:pt>
                <c:pt idx="1788">
                  <c:v>1485.55</c:v>
                </c:pt>
                <c:pt idx="1789">
                  <c:v>1486.75</c:v>
                </c:pt>
                <c:pt idx="1790">
                  <c:v>1488.15</c:v>
                </c:pt>
                <c:pt idx="1791">
                  <c:v>1489.25</c:v>
                </c:pt>
                <c:pt idx="1792">
                  <c:v>1490.5</c:v>
                </c:pt>
                <c:pt idx="1793">
                  <c:v>1491.6</c:v>
                </c:pt>
                <c:pt idx="1794">
                  <c:v>1493.05</c:v>
                </c:pt>
                <c:pt idx="1795">
                  <c:v>1493.95</c:v>
                </c:pt>
                <c:pt idx="1796">
                  <c:v>1495.15</c:v>
                </c:pt>
                <c:pt idx="1797">
                  <c:v>1496.05</c:v>
                </c:pt>
                <c:pt idx="1798">
                  <c:v>1497.5</c:v>
                </c:pt>
                <c:pt idx="1799">
                  <c:v>1498.5</c:v>
                </c:pt>
                <c:pt idx="1800">
                  <c:v>1499.75</c:v>
                </c:pt>
                <c:pt idx="1801">
                  <c:v>1501.05</c:v>
                </c:pt>
                <c:pt idx="1802">
                  <c:v>1502.15</c:v>
                </c:pt>
                <c:pt idx="1803">
                  <c:v>1503.1</c:v>
                </c:pt>
                <c:pt idx="1804">
                  <c:v>1504.7</c:v>
                </c:pt>
                <c:pt idx="1805">
                  <c:v>1505.75</c:v>
                </c:pt>
                <c:pt idx="1806">
                  <c:v>1507.4</c:v>
                </c:pt>
                <c:pt idx="1807">
                  <c:v>1508.25</c:v>
                </c:pt>
                <c:pt idx="1808">
                  <c:v>1509.9</c:v>
                </c:pt>
                <c:pt idx="1809">
                  <c:v>1511.15</c:v>
                </c:pt>
                <c:pt idx="1810">
                  <c:v>1512.6</c:v>
                </c:pt>
                <c:pt idx="1811">
                  <c:v>1514</c:v>
                </c:pt>
                <c:pt idx="1812">
                  <c:v>1515.4</c:v>
                </c:pt>
                <c:pt idx="1813">
                  <c:v>1516.6</c:v>
                </c:pt>
                <c:pt idx="1814">
                  <c:v>1518</c:v>
                </c:pt>
                <c:pt idx="1815">
                  <c:v>1518.9</c:v>
                </c:pt>
                <c:pt idx="1816">
                  <c:v>1520.35</c:v>
                </c:pt>
                <c:pt idx="1817">
                  <c:v>1521.7</c:v>
                </c:pt>
                <c:pt idx="1818">
                  <c:v>1523.2</c:v>
                </c:pt>
                <c:pt idx="1819">
                  <c:v>1524.85</c:v>
                </c:pt>
                <c:pt idx="1820">
                  <c:v>1526.55</c:v>
                </c:pt>
                <c:pt idx="1821">
                  <c:v>1527.6</c:v>
                </c:pt>
                <c:pt idx="1822">
                  <c:v>1529.05</c:v>
                </c:pt>
                <c:pt idx="1823">
                  <c:v>1530.35</c:v>
                </c:pt>
                <c:pt idx="1824">
                  <c:v>1531.9</c:v>
                </c:pt>
                <c:pt idx="1825">
                  <c:v>1533.35</c:v>
                </c:pt>
                <c:pt idx="1826">
                  <c:v>1535.1</c:v>
                </c:pt>
                <c:pt idx="1827">
                  <c:v>1536.05</c:v>
                </c:pt>
                <c:pt idx="1828">
                  <c:v>1537.75</c:v>
                </c:pt>
                <c:pt idx="1829">
                  <c:v>1539.05</c:v>
                </c:pt>
                <c:pt idx="1830">
                  <c:v>1540.6</c:v>
                </c:pt>
                <c:pt idx="1831">
                  <c:v>1541.7</c:v>
                </c:pt>
                <c:pt idx="1832">
                  <c:v>1543.15</c:v>
                </c:pt>
                <c:pt idx="1833">
                  <c:v>1544.05</c:v>
                </c:pt>
                <c:pt idx="1834">
                  <c:v>1545.55</c:v>
                </c:pt>
                <c:pt idx="1835">
                  <c:v>1547.4</c:v>
                </c:pt>
                <c:pt idx="1836">
                  <c:v>1550</c:v>
                </c:pt>
                <c:pt idx="1837">
                  <c:v>1551.55</c:v>
                </c:pt>
                <c:pt idx="1838">
                  <c:v>1553.9</c:v>
                </c:pt>
                <c:pt idx="1839">
                  <c:v>1555.1</c:v>
                </c:pt>
                <c:pt idx="1840">
                  <c:v>1557.05</c:v>
                </c:pt>
                <c:pt idx="1841">
                  <c:v>1558.6</c:v>
                </c:pt>
                <c:pt idx="1842">
                  <c:v>1560</c:v>
                </c:pt>
                <c:pt idx="1843">
                  <c:v>1561.15</c:v>
                </c:pt>
                <c:pt idx="1844">
                  <c:v>1562.45</c:v>
                </c:pt>
                <c:pt idx="1845">
                  <c:v>1563.75</c:v>
                </c:pt>
                <c:pt idx="1846">
                  <c:v>1565.45</c:v>
                </c:pt>
                <c:pt idx="1847">
                  <c:v>1566.35</c:v>
                </c:pt>
                <c:pt idx="1848">
                  <c:v>1567.85</c:v>
                </c:pt>
                <c:pt idx="1849">
                  <c:v>1568.75</c:v>
                </c:pt>
                <c:pt idx="1850">
                  <c:v>1570.4</c:v>
                </c:pt>
                <c:pt idx="1851">
                  <c:v>1571.25</c:v>
                </c:pt>
                <c:pt idx="1852">
                  <c:v>1572.65</c:v>
                </c:pt>
                <c:pt idx="1853">
                  <c:v>1574.05</c:v>
                </c:pt>
                <c:pt idx="1854">
                  <c:v>1575.45</c:v>
                </c:pt>
                <c:pt idx="1855">
                  <c:v>1576.55</c:v>
                </c:pt>
                <c:pt idx="1856">
                  <c:v>1577.9</c:v>
                </c:pt>
                <c:pt idx="1857">
                  <c:v>1578.95</c:v>
                </c:pt>
                <c:pt idx="1858">
                  <c:v>1580.4</c:v>
                </c:pt>
                <c:pt idx="1859">
                  <c:v>1581.65</c:v>
                </c:pt>
                <c:pt idx="1860">
                  <c:v>1582.8</c:v>
                </c:pt>
                <c:pt idx="1861">
                  <c:v>1584.05</c:v>
                </c:pt>
                <c:pt idx="1862">
                  <c:v>1585.35</c:v>
                </c:pt>
                <c:pt idx="1863">
                  <c:v>1586.65</c:v>
                </c:pt>
                <c:pt idx="1864">
                  <c:v>1587.8</c:v>
                </c:pt>
                <c:pt idx="1865">
                  <c:v>1589</c:v>
                </c:pt>
                <c:pt idx="1866">
                  <c:v>1590.2</c:v>
                </c:pt>
                <c:pt idx="1867">
                  <c:v>1591.4</c:v>
                </c:pt>
                <c:pt idx="1868">
                  <c:v>1592.6</c:v>
                </c:pt>
                <c:pt idx="1869">
                  <c:v>1594.05</c:v>
                </c:pt>
                <c:pt idx="1870">
                  <c:v>1595.45</c:v>
                </c:pt>
                <c:pt idx="1871">
                  <c:v>1596.45</c:v>
                </c:pt>
                <c:pt idx="1872">
                  <c:v>1597.9</c:v>
                </c:pt>
                <c:pt idx="1873">
                  <c:v>1598.9</c:v>
                </c:pt>
                <c:pt idx="1874">
                  <c:v>1600.45</c:v>
                </c:pt>
                <c:pt idx="1875">
                  <c:v>1601.75</c:v>
                </c:pt>
                <c:pt idx="1876">
                  <c:v>1603.1</c:v>
                </c:pt>
                <c:pt idx="1877">
                  <c:v>1604.05</c:v>
                </c:pt>
                <c:pt idx="1878">
                  <c:v>1605.45</c:v>
                </c:pt>
                <c:pt idx="1879">
                  <c:v>1606.3</c:v>
                </c:pt>
                <c:pt idx="1880">
                  <c:v>1607.8</c:v>
                </c:pt>
                <c:pt idx="1881">
                  <c:v>1609.15</c:v>
                </c:pt>
                <c:pt idx="1882">
                  <c:v>1610.65</c:v>
                </c:pt>
                <c:pt idx="1883">
                  <c:v>1611.5</c:v>
                </c:pt>
                <c:pt idx="1884">
                  <c:v>1612.85</c:v>
                </c:pt>
                <c:pt idx="1885">
                  <c:v>1614.1</c:v>
                </c:pt>
                <c:pt idx="1886">
                  <c:v>1615.45</c:v>
                </c:pt>
                <c:pt idx="1887">
                  <c:v>1616.7</c:v>
                </c:pt>
                <c:pt idx="1888">
                  <c:v>1617.95</c:v>
                </c:pt>
                <c:pt idx="1889">
                  <c:v>1618.8</c:v>
                </c:pt>
                <c:pt idx="1890">
                  <c:v>1620.45</c:v>
                </c:pt>
                <c:pt idx="1891">
                  <c:v>1621.3</c:v>
                </c:pt>
                <c:pt idx="1892">
                  <c:v>1622.75</c:v>
                </c:pt>
                <c:pt idx="1893">
                  <c:v>1624.1</c:v>
                </c:pt>
                <c:pt idx="1894">
                  <c:v>1625.6</c:v>
                </c:pt>
                <c:pt idx="1895">
                  <c:v>1626.85</c:v>
                </c:pt>
                <c:pt idx="1896">
                  <c:v>1628.15</c:v>
                </c:pt>
                <c:pt idx="1897">
                  <c:v>1629.55</c:v>
                </c:pt>
                <c:pt idx="1898">
                  <c:v>1631.05</c:v>
                </c:pt>
                <c:pt idx="1899">
                  <c:v>1632.5</c:v>
                </c:pt>
                <c:pt idx="1900">
                  <c:v>1634</c:v>
                </c:pt>
                <c:pt idx="1901">
                  <c:v>1635.55</c:v>
                </c:pt>
                <c:pt idx="1902">
                  <c:v>1636.75</c:v>
                </c:pt>
                <c:pt idx="1903">
                  <c:v>1638.15</c:v>
                </c:pt>
                <c:pt idx="1904">
                  <c:v>1639.6</c:v>
                </c:pt>
                <c:pt idx="1905">
                  <c:v>1640.6</c:v>
                </c:pt>
                <c:pt idx="1906">
                  <c:v>1641.85</c:v>
                </c:pt>
                <c:pt idx="1907">
                  <c:v>1643.15</c:v>
                </c:pt>
                <c:pt idx="1908">
                  <c:v>1644.4</c:v>
                </c:pt>
                <c:pt idx="1909">
                  <c:v>1645.75</c:v>
                </c:pt>
                <c:pt idx="1910">
                  <c:v>1647.3</c:v>
                </c:pt>
                <c:pt idx="1911">
                  <c:v>1648.65</c:v>
                </c:pt>
                <c:pt idx="1912">
                  <c:v>1650.2</c:v>
                </c:pt>
                <c:pt idx="1913">
                  <c:v>1651.55</c:v>
                </c:pt>
                <c:pt idx="1914">
                  <c:v>1653.1</c:v>
                </c:pt>
                <c:pt idx="1915">
                  <c:v>1654.45</c:v>
                </c:pt>
                <c:pt idx="1916">
                  <c:v>1656.15</c:v>
                </c:pt>
                <c:pt idx="1917">
                  <c:v>1657.8</c:v>
                </c:pt>
                <c:pt idx="1918">
                  <c:v>1659.25</c:v>
                </c:pt>
                <c:pt idx="1919">
                  <c:v>1660.25</c:v>
                </c:pt>
                <c:pt idx="1920">
                  <c:v>1661.7</c:v>
                </c:pt>
                <c:pt idx="1921">
                  <c:v>1663.05</c:v>
                </c:pt>
                <c:pt idx="1922">
                  <c:v>1664.45</c:v>
                </c:pt>
                <c:pt idx="1923">
                  <c:v>1665.75</c:v>
                </c:pt>
                <c:pt idx="1924">
                  <c:v>1667.25</c:v>
                </c:pt>
                <c:pt idx="1925">
                  <c:v>1668.65</c:v>
                </c:pt>
                <c:pt idx="1926">
                  <c:v>1670.15</c:v>
                </c:pt>
                <c:pt idx="1927">
                  <c:v>1671.5</c:v>
                </c:pt>
                <c:pt idx="1928">
                  <c:v>1672.8</c:v>
                </c:pt>
                <c:pt idx="1929">
                  <c:v>1674.1</c:v>
                </c:pt>
                <c:pt idx="1930">
                  <c:v>1675.65</c:v>
                </c:pt>
                <c:pt idx="1931">
                  <c:v>1677.05</c:v>
                </c:pt>
                <c:pt idx="1932">
                  <c:v>1678.6</c:v>
                </c:pt>
                <c:pt idx="1933">
                  <c:v>1680.35</c:v>
                </c:pt>
                <c:pt idx="1934">
                  <c:v>1681.9</c:v>
                </c:pt>
                <c:pt idx="1935">
                  <c:v>1683.3</c:v>
                </c:pt>
                <c:pt idx="1936">
                  <c:v>1684.6</c:v>
                </c:pt>
                <c:pt idx="1937">
                  <c:v>1685.9</c:v>
                </c:pt>
                <c:pt idx="1938">
                  <c:v>1687.25</c:v>
                </c:pt>
                <c:pt idx="1939">
                  <c:v>1688.55</c:v>
                </c:pt>
                <c:pt idx="1940">
                  <c:v>1689.7</c:v>
                </c:pt>
                <c:pt idx="1941">
                  <c:v>1690.95</c:v>
                </c:pt>
                <c:pt idx="1942">
                  <c:v>1692.25</c:v>
                </c:pt>
                <c:pt idx="1943">
                  <c:v>1693.75</c:v>
                </c:pt>
                <c:pt idx="1944">
                  <c:v>1695.35</c:v>
                </c:pt>
                <c:pt idx="1945">
                  <c:v>1696.65</c:v>
                </c:pt>
                <c:pt idx="1946">
                  <c:v>1698</c:v>
                </c:pt>
                <c:pt idx="1947">
                  <c:v>1699.5</c:v>
                </c:pt>
                <c:pt idx="1948">
                  <c:v>1700.9</c:v>
                </c:pt>
                <c:pt idx="1949">
                  <c:v>1702.25</c:v>
                </c:pt>
                <c:pt idx="1950">
                  <c:v>1703.8</c:v>
                </c:pt>
                <c:pt idx="1951">
                  <c:v>1705.45</c:v>
                </c:pt>
                <c:pt idx="1952">
                  <c:v>1707</c:v>
                </c:pt>
                <c:pt idx="1953">
                  <c:v>1708.5</c:v>
                </c:pt>
                <c:pt idx="1954">
                  <c:v>1709.85</c:v>
                </c:pt>
                <c:pt idx="1955">
                  <c:v>1711.15</c:v>
                </c:pt>
                <c:pt idx="1956">
                  <c:v>1712.6</c:v>
                </c:pt>
                <c:pt idx="1957">
                  <c:v>1714.05</c:v>
                </c:pt>
                <c:pt idx="1958">
                  <c:v>1715.4</c:v>
                </c:pt>
                <c:pt idx="1959">
                  <c:v>1716.7</c:v>
                </c:pt>
                <c:pt idx="1960">
                  <c:v>1718.15</c:v>
                </c:pt>
                <c:pt idx="1961">
                  <c:v>1719.65</c:v>
                </c:pt>
                <c:pt idx="1962">
                  <c:v>1721</c:v>
                </c:pt>
                <c:pt idx="1963">
                  <c:v>1722.25</c:v>
                </c:pt>
                <c:pt idx="1964">
                  <c:v>1723.85</c:v>
                </c:pt>
                <c:pt idx="1965">
                  <c:v>1725.2</c:v>
                </c:pt>
                <c:pt idx="1966">
                  <c:v>1726.65</c:v>
                </c:pt>
                <c:pt idx="1967">
                  <c:v>1728.25</c:v>
                </c:pt>
                <c:pt idx="1968">
                  <c:v>1729.65</c:v>
                </c:pt>
                <c:pt idx="1969">
                  <c:v>1731.05</c:v>
                </c:pt>
                <c:pt idx="1970">
                  <c:v>1732.4</c:v>
                </c:pt>
                <c:pt idx="1971">
                  <c:v>1733.7</c:v>
                </c:pt>
                <c:pt idx="1972">
                  <c:v>1735.05</c:v>
                </c:pt>
                <c:pt idx="1973">
                  <c:v>1736.4</c:v>
                </c:pt>
                <c:pt idx="1974">
                  <c:v>1738.05</c:v>
                </c:pt>
                <c:pt idx="1975">
                  <c:v>1739.35</c:v>
                </c:pt>
                <c:pt idx="1976">
                  <c:v>1740.8</c:v>
                </c:pt>
                <c:pt idx="1977">
                  <c:v>1742.3</c:v>
                </c:pt>
                <c:pt idx="1978">
                  <c:v>1743.95</c:v>
                </c:pt>
                <c:pt idx="1979">
                  <c:v>1745.35</c:v>
                </c:pt>
                <c:pt idx="1980">
                  <c:v>1746.75</c:v>
                </c:pt>
                <c:pt idx="1981">
                  <c:v>1748.1</c:v>
                </c:pt>
                <c:pt idx="1982">
                  <c:v>1749.6</c:v>
                </c:pt>
                <c:pt idx="1983">
                  <c:v>1751.2</c:v>
                </c:pt>
                <c:pt idx="1984">
                  <c:v>1752.6</c:v>
                </c:pt>
                <c:pt idx="1985">
                  <c:v>1754.1</c:v>
                </c:pt>
                <c:pt idx="1986">
                  <c:v>1755.7</c:v>
                </c:pt>
                <c:pt idx="1987">
                  <c:v>1757.3</c:v>
                </c:pt>
                <c:pt idx="1988">
                  <c:v>1758.7</c:v>
                </c:pt>
                <c:pt idx="1989">
                  <c:v>1759.9</c:v>
                </c:pt>
                <c:pt idx="1990">
                  <c:v>1761.3</c:v>
                </c:pt>
                <c:pt idx="1991">
                  <c:v>1762.7</c:v>
                </c:pt>
                <c:pt idx="1992">
                  <c:v>1764.2</c:v>
                </c:pt>
                <c:pt idx="1993">
                  <c:v>1765.5</c:v>
                </c:pt>
                <c:pt idx="1994">
                  <c:v>1767.05</c:v>
                </c:pt>
                <c:pt idx="1995">
                  <c:v>1768.2</c:v>
                </c:pt>
                <c:pt idx="1996">
                  <c:v>1769.55</c:v>
                </c:pt>
                <c:pt idx="1997">
                  <c:v>1771.1</c:v>
                </c:pt>
                <c:pt idx="1998">
                  <c:v>1772.5</c:v>
                </c:pt>
                <c:pt idx="1999">
                  <c:v>1773.95</c:v>
                </c:pt>
                <c:pt idx="2000">
                  <c:v>1775.4</c:v>
                </c:pt>
                <c:pt idx="2001">
                  <c:v>1776.95</c:v>
                </c:pt>
                <c:pt idx="2002">
                  <c:v>1778.35</c:v>
                </c:pt>
                <c:pt idx="2003">
                  <c:v>1779.7</c:v>
                </c:pt>
                <c:pt idx="2004">
                  <c:v>1781</c:v>
                </c:pt>
                <c:pt idx="2005">
                  <c:v>1782.35</c:v>
                </c:pt>
                <c:pt idx="2006">
                  <c:v>1783.8</c:v>
                </c:pt>
                <c:pt idx="2007">
                  <c:v>1785.35</c:v>
                </c:pt>
                <c:pt idx="2008">
                  <c:v>1786.75</c:v>
                </c:pt>
                <c:pt idx="2009">
                  <c:v>1788.2</c:v>
                </c:pt>
                <c:pt idx="2010">
                  <c:v>1789.75</c:v>
                </c:pt>
                <c:pt idx="2011">
                  <c:v>1791.2</c:v>
                </c:pt>
                <c:pt idx="2012">
                  <c:v>1792.55</c:v>
                </c:pt>
                <c:pt idx="2013">
                  <c:v>1793.85</c:v>
                </c:pt>
                <c:pt idx="2014">
                  <c:v>1795.3</c:v>
                </c:pt>
                <c:pt idx="2015">
                  <c:v>1796.7</c:v>
                </c:pt>
                <c:pt idx="2016">
                  <c:v>1798.3</c:v>
                </c:pt>
                <c:pt idx="2017">
                  <c:v>1799.55</c:v>
                </c:pt>
                <c:pt idx="2018">
                  <c:v>1801.2</c:v>
                </c:pt>
                <c:pt idx="2019">
                  <c:v>1802.4</c:v>
                </c:pt>
                <c:pt idx="2020">
                  <c:v>1803.8</c:v>
                </c:pt>
                <c:pt idx="2021">
                  <c:v>1805.05</c:v>
                </c:pt>
                <c:pt idx="2022">
                  <c:v>1806.3</c:v>
                </c:pt>
                <c:pt idx="2023">
                  <c:v>1807.65</c:v>
                </c:pt>
                <c:pt idx="2024">
                  <c:v>1809.2</c:v>
                </c:pt>
                <c:pt idx="2025">
                  <c:v>1810.1</c:v>
                </c:pt>
                <c:pt idx="2026">
                  <c:v>1811.65</c:v>
                </c:pt>
                <c:pt idx="2027">
                  <c:v>1812.85</c:v>
                </c:pt>
                <c:pt idx="2028">
                  <c:v>1814.45</c:v>
                </c:pt>
                <c:pt idx="2029">
                  <c:v>1815.75</c:v>
                </c:pt>
                <c:pt idx="2030">
                  <c:v>1817.2</c:v>
                </c:pt>
                <c:pt idx="2031">
                  <c:v>1818.9</c:v>
                </c:pt>
                <c:pt idx="2032">
                  <c:v>1820.25</c:v>
                </c:pt>
                <c:pt idx="2033">
                  <c:v>1821.75</c:v>
                </c:pt>
                <c:pt idx="2034">
                  <c:v>1823.15</c:v>
                </c:pt>
                <c:pt idx="2035">
                  <c:v>1824.5</c:v>
                </c:pt>
                <c:pt idx="2036">
                  <c:v>1825.85</c:v>
                </c:pt>
                <c:pt idx="2037">
                  <c:v>1827.05</c:v>
                </c:pt>
                <c:pt idx="2038">
                  <c:v>1828.25</c:v>
                </c:pt>
                <c:pt idx="2039">
                  <c:v>1829.25</c:v>
                </c:pt>
                <c:pt idx="2040">
                  <c:v>1830.5</c:v>
                </c:pt>
                <c:pt idx="2041">
                  <c:v>1831.65</c:v>
                </c:pt>
                <c:pt idx="2042">
                  <c:v>1833.3</c:v>
                </c:pt>
                <c:pt idx="2043">
                  <c:v>1834.6</c:v>
                </c:pt>
                <c:pt idx="2044">
                  <c:v>1836.1</c:v>
                </c:pt>
                <c:pt idx="2045">
                  <c:v>1837.45</c:v>
                </c:pt>
                <c:pt idx="2046">
                  <c:v>1839.1</c:v>
                </c:pt>
                <c:pt idx="2047">
                  <c:v>1840.4</c:v>
                </c:pt>
                <c:pt idx="2048">
                  <c:v>1842.3</c:v>
                </c:pt>
                <c:pt idx="2049">
                  <c:v>1844.4</c:v>
                </c:pt>
                <c:pt idx="2050">
                  <c:v>1846.15</c:v>
                </c:pt>
                <c:pt idx="2051">
                  <c:v>1847.95</c:v>
                </c:pt>
                <c:pt idx="2052">
                  <c:v>1849.6</c:v>
                </c:pt>
                <c:pt idx="2053">
                  <c:v>1851.25</c:v>
                </c:pt>
                <c:pt idx="2054">
                  <c:v>1853</c:v>
                </c:pt>
                <c:pt idx="2055">
                  <c:v>1854.4</c:v>
                </c:pt>
                <c:pt idx="2056">
                  <c:v>1856.5</c:v>
                </c:pt>
                <c:pt idx="2057">
                  <c:v>1857.8</c:v>
                </c:pt>
                <c:pt idx="2058">
                  <c:v>1859.4</c:v>
                </c:pt>
                <c:pt idx="2059">
                  <c:v>1860.95</c:v>
                </c:pt>
                <c:pt idx="2060">
                  <c:v>1862.65</c:v>
                </c:pt>
                <c:pt idx="2061">
                  <c:v>1864</c:v>
                </c:pt>
                <c:pt idx="2062">
                  <c:v>1865.8</c:v>
                </c:pt>
                <c:pt idx="2063">
                  <c:v>1867.15</c:v>
                </c:pt>
                <c:pt idx="2064">
                  <c:v>1868.9</c:v>
                </c:pt>
                <c:pt idx="2065">
                  <c:v>1870.35</c:v>
                </c:pt>
                <c:pt idx="2066">
                  <c:v>1872.2</c:v>
                </c:pt>
                <c:pt idx="2067">
                  <c:v>1873.55</c:v>
                </c:pt>
                <c:pt idx="2068">
                  <c:v>1875.1</c:v>
                </c:pt>
                <c:pt idx="2069">
                  <c:v>1876.5</c:v>
                </c:pt>
                <c:pt idx="2070">
                  <c:v>1877.95</c:v>
                </c:pt>
                <c:pt idx="2071">
                  <c:v>1879.4</c:v>
                </c:pt>
                <c:pt idx="2072">
                  <c:v>1880.9</c:v>
                </c:pt>
                <c:pt idx="2073">
                  <c:v>1882.5</c:v>
                </c:pt>
                <c:pt idx="2074">
                  <c:v>1884.05</c:v>
                </c:pt>
                <c:pt idx="2075">
                  <c:v>1885.5</c:v>
                </c:pt>
                <c:pt idx="2076">
                  <c:v>1887.2</c:v>
                </c:pt>
                <c:pt idx="2077">
                  <c:v>1888.85</c:v>
                </c:pt>
                <c:pt idx="2078">
                  <c:v>1890.3</c:v>
                </c:pt>
                <c:pt idx="2079">
                  <c:v>1891.65</c:v>
                </c:pt>
                <c:pt idx="2080">
                  <c:v>1893.15</c:v>
                </c:pt>
                <c:pt idx="2081">
                  <c:v>1894.7</c:v>
                </c:pt>
                <c:pt idx="2082">
                  <c:v>1896.2</c:v>
                </c:pt>
                <c:pt idx="2083">
                  <c:v>1897.6</c:v>
                </c:pt>
                <c:pt idx="2084">
                  <c:v>1899.05</c:v>
                </c:pt>
                <c:pt idx="2085">
                  <c:v>1900.6</c:v>
                </c:pt>
                <c:pt idx="2086">
                  <c:v>1901.95</c:v>
                </c:pt>
                <c:pt idx="2087">
                  <c:v>1903.3</c:v>
                </c:pt>
                <c:pt idx="2088">
                  <c:v>1904.85</c:v>
                </c:pt>
                <c:pt idx="2089">
                  <c:v>1906.4</c:v>
                </c:pt>
                <c:pt idx="2090">
                  <c:v>1907.95</c:v>
                </c:pt>
                <c:pt idx="2091">
                  <c:v>1909.3</c:v>
                </c:pt>
                <c:pt idx="2092">
                  <c:v>1910.8</c:v>
                </c:pt>
                <c:pt idx="2093">
                  <c:v>1912.45</c:v>
                </c:pt>
                <c:pt idx="2094">
                  <c:v>1914.05</c:v>
                </c:pt>
                <c:pt idx="2095">
                  <c:v>1915.45</c:v>
                </c:pt>
                <c:pt idx="2096">
                  <c:v>1917.1</c:v>
                </c:pt>
                <c:pt idx="2097">
                  <c:v>1918.5</c:v>
                </c:pt>
                <c:pt idx="2098">
                  <c:v>1920.05</c:v>
                </c:pt>
                <c:pt idx="2099">
                  <c:v>1921.4</c:v>
                </c:pt>
                <c:pt idx="2100">
                  <c:v>1922.9</c:v>
                </c:pt>
                <c:pt idx="2101">
                  <c:v>1924.25</c:v>
                </c:pt>
                <c:pt idx="2102">
                  <c:v>1925.7</c:v>
                </c:pt>
                <c:pt idx="2103">
                  <c:v>1927.2</c:v>
                </c:pt>
                <c:pt idx="2104">
                  <c:v>1928.65</c:v>
                </c:pt>
                <c:pt idx="2105">
                  <c:v>1930.05</c:v>
                </c:pt>
                <c:pt idx="2106">
                  <c:v>1931.85</c:v>
                </c:pt>
                <c:pt idx="2107">
                  <c:v>1933.15</c:v>
                </c:pt>
                <c:pt idx="2108">
                  <c:v>1934.95</c:v>
                </c:pt>
                <c:pt idx="2109">
                  <c:v>1936.6</c:v>
                </c:pt>
                <c:pt idx="2110">
                  <c:v>1938.25</c:v>
                </c:pt>
                <c:pt idx="2111">
                  <c:v>1939.65</c:v>
                </c:pt>
                <c:pt idx="2112">
                  <c:v>1941.4</c:v>
                </c:pt>
                <c:pt idx="2113">
                  <c:v>1942.95</c:v>
                </c:pt>
                <c:pt idx="2114">
                  <c:v>1944.75</c:v>
                </c:pt>
                <c:pt idx="2115">
                  <c:v>1946.2</c:v>
                </c:pt>
                <c:pt idx="2116">
                  <c:v>1947.6</c:v>
                </c:pt>
                <c:pt idx="2117">
                  <c:v>1949.2</c:v>
                </c:pt>
                <c:pt idx="2118">
                  <c:v>1951.05</c:v>
                </c:pt>
                <c:pt idx="2119">
                  <c:v>1952.7</c:v>
                </c:pt>
                <c:pt idx="2120">
                  <c:v>1954.1</c:v>
                </c:pt>
                <c:pt idx="2121">
                  <c:v>1955.7</c:v>
                </c:pt>
                <c:pt idx="2122">
                  <c:v>1957.3</c:v>
                </c:pt>
                <c:pt idx="2123">
                  <c:v>1958.75</c:v>
                </c:pt>
                <c:pt idx="2124">
                  <c:v>1960.35</c:v>
                </c:pt>
                <c:pt idx="2125">
                  <c:v>1961.75</c:v>
                </c:pt>
                <c:pt idx="2126">
                  <c:v>1963.25</c:v>
                </c:pt>
                <c:pt idx="2127">
                  <c:v>1964.9</c:v>
                </c:pt>
                <c:pt idx="2128">
                  <c:v>1966.6</c:v>
                </c:pt>
                <c:pt idx="2129">
                  <c:v>1967.95</c:v>
                </c:pt>
                <c:pt idx="2130">
                  <c:v>1969.5</c:v>
                </c:pt>
                <c:pt idx="2131">
                  <c:v>1970.85</c:v>
                </c:pt>
                <c:pt idx="2132">
                  <c:v>1972.3</c:v>
                </c:pt>
                <c:pt idx="2133">
                  <c:v>1973.75</c:v>
                </c:pt>
                <c:pt idx="2134">
                  <c:v>1975.45</c:v>
                </c:pt>
                <c:pt idx="2135">
                  <c:v>1977</c:v>
                </c:pt>
                <c:pt idx="2136">
                  <c:v>1978.75</c:v>
                </c:pt>
                <c:pt idx="2137">
                  <c:v>1980.4</c:v>
                </c:pt>
                <c:pt idx="2138">
                  <c:v>1981.9</c:v>
                </c:pt>
                <c:pt idx="2139">
                  <c:v>1983.3</c:v>
                </c:pt>
                <c:pt idx="2140">
                  <c:v>1985</c:v>
                </c:pt>
                <c:pt idx="2141">
                  <c:v>1986.35</c:v>
                </c:pt>
                <c:pt idx="2142">
                  <c:v>1987.9</c:v>
                </c:pt>
                <c:pt idx="2143">
                  <c:v>1989.45</c:v>
                </c:pt>
                <c:pt idx="2144">
                  <c:v>1991.1</c:v>
                </c:pt>
                <c:pt idx="2145">
                  <c:v>1992.5</c:v>
                </c:pt>
                <c:pt idx="2146">
                  <c:v>1994</c:v>
                </c:pt>
                <c:pt idx="2147">
                  <c:v>1995.4</c:v>
                </c:pt>
                <c:pt idx="2148">
                  <c:v>1996.85</c:v>
                </c:pt>
                <c:pt idx="2149">
                  <c:v>1998.25</c:v>
                </c:pt>
                <c:pt idx="2150">
                  <c:v>1999.8</c:v>
                </c:pt>
                <c:pt idx="2151">
                  <c:v>2001.2</c:v>
                </c:pt>
                <c:pt idx="2152">
                  <c:v>2002.7</c:v>
                </c:pt>
                <c:pt idx="2153">
                  <c:v>2004.1</c:v>
                </c:pt>
                <c:pt idx="2154">
                  <c:v>2005.65</c:v>
                </c:pt>
                <c:pt idx="2155">
                  <c:v>2007.1</c:v>
                </c:pt>
                <c:pt idx="2156">
                  <c:v>2008.7</c:v>
                </c:pt>
                <c:pt idx="2157">
                  <c:v>2010.05</c:v>
                </c:pt>
                <c:pt idx="2158">
                  <c:v>2011.5</c:v>
                </c:pt>
                <c:pt idx="2159">
                  <c:v>2013.25</c:v>
                </c:pt>
                <c:pt idx="2160">
                  <c:v>2014.85</c:v>
                </c:pt>
                <c:pt idx="2161">
                  <c:v>2016.15</c:v>
                </c:pt>
                <c:pt idx="2162">
                  <c:v>2017.65</c:v>
                </c:pt>
                <c:pt idx="2163">
                  <c:v>2019.1</c:v>
                </c:pt>
                <c:pt idx="2164">
                  <c:v>2020.6</c:v>
                </c:pt>
                <c:pt idx="2165">
                  <c:v>2022.15</c:v>
                </c:pt>
                <c:pt idx="2166">
                  <c:v>2023.75</c:v>
                </c:pt>
                <c:pt idx="2167">
                  <c:v>2025.05</c:v>
                </c:pt>
                <c:pt idx="2168">
                  <c:v>2026.7</c:v>
                </c:pt>
                <c:pt idx="2169">
                  <c:v>2028.25</c:v>
                </c:pt>
                <c:pt idx="2170">
                  <c:v>2029.8</c:v>
                </c:pt>
                <c:pt idx="2171">
                  <c:v>2031.3</c:v>
                </c:pt>
                <c:pt idx="2172">
                  <c:v>2033</c:v>
                </c:pt>
                <c:pt idx="2173">
                  <c:v>2034.35</c:v>
                </c:pt>
                <c:pt idx="2174">
                  <c:v>2036.2</c:v>
                </c:pt>
                <c:pt idx="2175">
                  <c:v>2037.8</c:v>
                </c:pt>
                <c:pt idx="2176">
                  <c:v>2039.15</c:v>
                </c:pt>
                <c:pt idx="2177">
                  <c:v>2040.35</c:v>
                </c:pt>
                <c:pt idx="2178">
                  <c:v>2041.65</c:v>
                </c:pt>
                <c:pt idx="2179">
                  <c:v>2043</c:v>
                </c:pt>
                <c:pt idx="2180">
                  <c:v>2044.65</c:v>
                </c:pt>
                <c:pt idx="2181">
                  <c:v>2046.05</c:v>
                </c:pt>
                <c:pt idx="2182">
                  <c:v>2047.65</c:v>
                </c:pt>
                <c:pt idx="2183">
                  <c:v>2049</c:v>
                </c:pt>
                <c:pt idx="2184">
                  <c:v>2050.5</c:v>
                </c:pt>
                <c:pt idx="2185">
                  <c:v>2051.9</c:v>
                </c:pt>
                <c:pt idx="2186">
                  <c:v>2053.6999999999998</c:v>
                </c:pt>
                <c:pt idx="2187">
                  <c:v>2056.1</c:v>
                </c:pt>
                <c:pt idx="2188">
                  <c:v>2057.4499999999998</c:v>
                </c:pt>
                <c:pt idx="2189">
                  <c:v>2058.85</c:v>
                </c:pt>
                <c:pt idx="2190">
                  <c:v>2060.5500000000002</c:v>
                </c:pt>
                <c:pt idx="2191">
                  <c:v>2062.15</c:v>
                </c:pt>
                <c:pt idx="2192">
                  <c:v>2063.5</c:v>
                </c:pt>
                <c:pt idx="2193">
                  <c:v>2065.1999999999998</c:v>
                </c:pt>
                <c:pt idx="2194">
                  <c:v>2066.6</c:v>
                </c:pt>
                <c:pt idx="2195">
                  <c:v>2068.25</c:v>
                </c:pt>
                <c:pt idx="2196">
                  <c:v>2069.6</c:v>
                </c:pt>
                <c:pt idx="2197">
                  <c:v>2071.3000000000002</c:v>
                </c:pt>
                <c:pt idx="2198">
                  <c:v>2072.6999999999998</c:v>
                </c:pt>
                <c:pt idx="2199">
                  <c:v>2074.4499999999998</c:v>
                </c:pt>
                <c:pt idx="2200">
                  <c:v>2076</c:v>
                </c:pt>
                <c:pt idx="2201">
                  <c:v>2077.65</c:v>
                </c:pt>
                <c:pt idx="2202">
                  <c:v>2079.4499999999998</c:v>
                </c:pt>
                <c:pt idx="2203">
                  <c:v>2081.0500000000002</c:v>
                </c:pt>
                <c:pt idx="2204">
                  <c:v>2082.65</c:v>
                </c:pt>
                <c:pt idx="2205">
                  <c:v>2084.5</c:v>
                </c:pt>
                <c:pt idx="2206">
                  <c:v>2086.1999999999998</c:v>
                </c:pt>
                <c:pt idx="2207">
                  <c:v>2087.8000000000002</c:v>
                </c:pt>
                <c:pt idx="2208">
                  <c:v>2089.1999999999998</c:v>
                </c:pt>
                <c:pt idx="2209">
                  <c:v>2090.6999999999998</c:v>
                </c:pt>
                <c:pt idx="2210">
                  <c:v>2092.3000000000002</c:v>
                </c:pt>
                <c:pt idx="2211">
                  <c:v>2094</c:v>
                </c:pt>
                <c:pt idx="2212">
                  <c:v>2095.6</c:v>
                </c:pt>
                <c:pt idx="2213">
                  <c:v>2097</c:v>
                </c:pt>
                <c:pt idx="2214">
                  <c:v>2098.6999999999998</c:v>
                </c:pt>
                <c:pt idx="2215">
                  <c:v>2100.1</c:v>
                </c:pt>
                <c:pt idx="2216">
                  <c:v>2101.5500000000002</c:v>
                </c:pt>
                <c:pt idx="2217">
                  <c:v>2103.1</c:v>
                </c:pt>
                <c:pt idx="2218">
                  <c:v>2104.8000000000002</c:v>
                </c:pt>
                <c:pt idx="2219">
                  <c:v>2106.65</c:v>
                </c:pt>
                <c:pt idx="2220">
                  <c:v>2108.25</c:v>
                </c:pt>
                <c:pt idx="2221">
                  <c:v>2109.8000000000002</c:v>
                </c:pt>
                <c:pt idx="2222">
                  <c:v>2111.4499999999998</c:v>
                </c:pt>
                <c:pt idx="2223">
                  <c:v>2113.0500000000002</c:v>
                </c:pt>
                <c:pt idx="2224">
                  <c:v>2114.65</c:v>
                </c:pt>
                <c:pt idx="2225">
                  <c:v>2116.1999999999998</c:v>
                </c:pt>
                <c:pt idx="2226">
                  <c:v>2117.5</c:v>
                </c:pt>
                <c:pt idx="2227">
                  <c:v>2119.1999999999998</c:v>
                </c:pt>
                <c:pt idx="2228">
                  <c:v>2120.6</c:v>
                </c:pt>
                <c:pt idx="2229">
                  <c:v>2122.3000000000002</c:v>
                </c:pt>
                <c:pt idx="2230">
                  <c:v>2123.9499999999998</c:v>
                </c:pt>
                <c:pt idx="2231">
                  <c:v>2125.4</c:v>
                </c:pt>
                <c:pt idx="2232">
                  <c:v>2127.0500000000002</c:v>
                </c:pt>
                <c:pt idx="2233">
                  <c:v>2128.65</c:v>
                </c:pt>
                <c:pt idx="2234">
                  <c:v>2129.9499999999998</c:v>
                </c:pt>
                <c:pt idx="2235">
                  <c:v>2131.8000000000002</c:v>
                </c:pt>
                <c:pt idx="2236">
                  <c:v>2133.3000000000002</c:v>
                </c:pt>
                <c:pt idx="2237">
                  <c:v>2134.6999999999998</c:v>
                </c:pt>
                <c:pt idx="2238">
                  <c:v>2136.4499999999998</c:v>
                </c:pt>
                <c:pt idx="2239">
                  <c:v>2138.15</c:v>
                </c:pt>
                <c:pt idx="2240">
                  <c:v>2140.1</c:v>
                </c:pt>
                <c:pt idx="2241">
                  <c:v>2142.25</c:v>
                </c:pt>
                <c:pt idx="2242">
                  <c:v>2144.5500000000002</c:v>
                </c:pt>
                <c:pt idx="2243">
                  <c:v>2146.4499999999998</c:v>
                </c:pt>
                <c:pt idx="2244">
                  <c:v>2147.9499999999998</c:v>
                </c:pt>
                <c:pt idx="2245">
                  <c:v>2150.0500000000002</c:v>
                </c:pt>
                <c:pt idx="2246">
                  <c:v>2151.5500000000002</c:v>
                </c:pt>
                <c:pt idx="2247">
                  <c:v>2153.25</c:v>
                </c:pt>
                <c:pt idx="2248">
                  <c:v>2155.15</c:v>
                </c:pt>
                <c:pt idx="2249">
                  <c:v>2156.6999999999998</c:v>
                </c:pt>
                <c:pt idx="2250">
                  <c:v>2158.15</c:v>
                </c:pt>
                <c:pt idx="2251">
                  <c:v>2159.65</c:v>
                </c:pt>
                <c:pt idx="2252">
                  <c:v>2161.15</c:v>
                </c:pt>
                <c:pt idx="2253">
                  <c:v>2162.8000000000002</c:v>
                </c:pt>
                <c:pt idx="2254">
                  <c:v>2164.4</c:v>
                </c:pt>
                <c:pt idx="2255">
                  <c:v>2166</c:v>
                </c:pt>
                <c:pt idx="2256">
                  <c:v>2167.5</c:v>
                </c:pt>
                <c:pt idx="2257">
                  <c:v>2169.1</c:v>
                </c:pt>
                <c:pt idx="2258">
                  <c:v>2170.65</c:v>
                </c:pt>
                <c:pt idx="2259">
                  <c:v>2172.35</c:v>
                </c:pt>
                <c:pt idx="2260">
                  <c:v>2174.1999999999998</c:v>
                </c:pt>
                <c:pt idx="2261">
                  <c:v>2175.8000000000002</c:v>
                </c:pt>
                <c:pt idx="2262">
                  <c:v>2177.65</c:v>
                </c:pt>
                <c:pt idx="2263">
                  <c:v>2179.5</c:v>
                </c:pt>
                <c:pt idx="2264">
                  <c:v>2180.85</c:v>
                </c:pt>
                <c:pt idx="2265">
                  <c:v>2182.65</c:v>
                </c:pt>
                <c:pt idx="2266">
                  <c:v>2183.9</c:v>
                </c:pt>
                <c:pt idx="2267">
                  <c:v>2185.4499999999998</c:v>
                </c:pt>
                <c:pt idx="2268">
                  <c:v>2187.15</c:v>
                </c:pt>
                <c:pt idx="2269">
                  <c:v>2188.9499999999998</c:v>
                </c:pt>
                <c:pt idx="2270">
                  <c:v>2190.15</c:v>
                </c:pt>
                <c:pt idx="2271">
                  <c:v>2191.8000000000002</c:v>
                </c:pt>
                <c:pt idx="2272">
                  <c:v>2193.15</c:v>
                </c:pt>
                <c:pt idx="2273">
                  <c:v>2194.85</c:v>
                </c:pt>
                <c:pt idx="2274">
                  <c:v>2196.4499999999998</c:v>
                </c:pt>
                <c:pt idx="2275">
                  <c:v>2198.1999999999998</c:v>
                </c:pt>
                <c:pt idx="2276">
                  <c:v>2199.5</c:v>
                </c:pt>
                <c:pt idx="2277">
                  <c:v>2201.1999999999998</c:v>
                </c:pt>
                <c:pt idx="2278">
                  <c:v>2202.75</c:v>
                </c:pt>
                <c:pt idx="2279">
                  <c:v>2204.35</c:v>
                </c:pt>
                <c:pt idx="2280">
                  <c:v>2205.75</c:v>
                </c:pt>
                <c:pt idx="2281">
                  <c:v>2207.1999999999998</c:v>
                </c:pt>
                <c:pt idx="2282">
                  <c:v>2208.6999999999998</c:v>
                </c:pt>
                <c:pt idx="2283">
                  <c:v>2210.3000000000002</c:v>
                </c:pt>
                <c:pt idx="2284">
                  <c:v>2211.5500000000002</c:v>
                </c:pt>
                <c:pt idx="2285">
                  <c:v>2213.25</c:v>
                </c:pt>
                <c:pt idx="2286">
                  <c:v>2214.75</c:v>
                </c:pt>
                <c:pt idx="2287">
                  <c:v>2216.6</c:v>
                </c:pt>
                <c:pt idx="2288">
                  <c:v>2218</c:v>
                </c:pt>
                <c:pt idx="2289">
                  <c:v>2219.8000000000002</c:v>
                </c:pt>
                <c:pt idx="2290">
                  <c:v>2221.5</c:v>
                </c:pt>
                <c:pt idx="2291">
                  <c:v>2223.25</c:v>
                </c:pt>
                <c:pt idx="2292">
                  <c:v>2224.8000000000002</c:v>
                </c:pt>
                <c:pt idx="2293">
                  <c:v>2226.5500000000002</c:v>
                </c:pt>
                <c:pt idx="2294">
                  <c:v>2228.15</c:v>
                </c:pt>
                <c:pt idx="2295">
                  <c:v>2229.8000000000002</c:v>
                </c:pt>
                <c:pt idx="2296">
                  <c:v>2231.4</c:v>
                </c:pt>
                <c:pt idx="2297">
                  <c:v>2233.1</c:v>
                </c:pt>
                <c:pt idx="2298">
                  <c:v>2234.5</c:v>
                </c:pt>
                <c:pt idx="2299">
                  <c:v>2236.4</c:v>
                </c:pt>
                <c:pt idx="2300">
                  <c:v>2237.85</c:v>
                </c:pt>
                <c:pt idx="2301">
                  <c:v>2239.35</c:v>
                </c:pt>
                <c:pt idx="2302">
                  <c:v>2241.0500000000002</c:v>
                </c:pt>
                <c:pt idx="2303">
                  <c:v>2242.8000000000002</c:v>
                </c:pt>
                <c:pt idx="2304">
                  <c:v>2244.35</c:v>
                </c:pt>
                <c:pt idx="2305">
                  <c:v>2246.25</c:v>
                </c:pt>
                <c:pt idx="2306">
                  <c:v>2247.65</c:v>
                </c:pt>
                <c:pt idx="2307">
                  <c:v>2249.35</c:v>
                </c:pt>
                <c:pt idx="2308">
                  <c:v>2251.4</c:v>
                </c:pt>
                <c:pt idx="2309">
                  <c:v>2253.0500000000002</c:v>
                </c:pt>
                <c:pt idx="2310">
                  <c:v>2254.4499999999998</c:v>
                </c:pt>
                <c:pt idx="2311">
                  <c:v>2256.15</c:v>
                </c:pt>
                <c:pt idx="2312">
                  <c:v>2257.6999999999998</c:v>
                </c:pt>
                <c:pt idx="2313">
                  <c:v>2259.4</c:v>
                </c:pt>
                <c:pt idx="2314">
                  <c:v>2261.1999999999998</c:v>
                </c:pt>
                <c:pt idx="2315">
                  <c:v>2263.0500000000002</c:v>
                </c:pt>
                <c:pt idx="2316">
                  <c:v>2264.65</c:v>
                </c:pt>
                <c:pt idx="2317">
                  <c:v>2266.4499999999998</c:v>
                </c:pt>
                <c:pt idx="2318">
                  <c:v>2268</c:v>
                </c:pt>
                <c:pt idx="2319">
                  <c:v>2269.6</c:v>
                </c:pt>
                <c:pt idx="2320">
                  <c:v>2271.3000000000002</c:v>
                </c:pt>
                <c:pt idx="2321">
                  <c:v>2273.15</c:v>
                </c:pt>
                <c:pt idx="2322">
                  <c:v>2274.75</c:v>
                </c:pt>
                <c:pt idx="2323">
                  <c:v>2276.35</c:v>
                </c:pt>
                <c:pt idx="2324">
                  <c:v>2278</c:v>
                </c:pt>
                <c:pt idx="2325">
                  <c:v>2279.6</c:v>
                </c:pt>
                <c:pt idx="2326">
                  <c:v>2281.35</c:v>
                </c:pt>
                <c:pt idx="2327">
                  <c:v>2283.0500000000002</c:v>
                </c:pt>
                <c:pt idx="2328">
                  <c:v>2284.5500000000002</c:v>
                </c:pt>
                <c:pt idx="2329">
                  <c:v>2286.1999999999998</c:v>
                </c:pt>
                <c:pt idx="2330">
                  <c:v>2288</c:v>
                </c:pt>
                <c:pt idx="2331">
                  <c:v>2290.0500000000002</c:v>
                </c:pt>
                <c:pt idx="2332">
                  <c:v>2291.4</c:v>
                </c:pt>
                <c:pt idx="2333">
                  <c:v>2293.3000000000002</c:v>
                </c:pt>
                <c:pt idx="2334">
                  <c:v>2294.85</c:v>
                </c:pt>
                <c:pt idx="2335">
                  <c:v>2296.5</c:v>
                </c:pt>
                <c:pt idx="2336">
                  <c:v>2298.25</c:v>
                </c:pt>
                <c:pt idx="2337">
                  <c:v>2299.8000000000002</c:v>
                </c:pt>
                <c:pt idx="2338">
                  <c:v>2301.35</c:v>
                </c:pt>
                <c:pt idx="2339">
                  <c:v>2303.1</c:v>
                </c:pt>
                <c:pt idx="2340">
                  <c:v>2304.9499999999998</c:v>
                </c:pt>
                <c:pt idx="2341">
                  <c:v>2306.6999999999998</c:v>
                </c:pt>
                <c:pt idx="2342">
                  <c:v>2308.3000000000002</c:v>
                </c:pt>
                <c:pt idx="2343">
                  <c:v>2309.9499999999998</c:v>
                </c:pt>
                <c:pt idx="2344">
                  <c:v>2311.75</c:v>
                </c:pt>
                <c:pt idx="2345">
                  <c:v>2313.5</c:v>
                </c:pt>
                <c:pt idx="2346">
                  <c:v>2314.8000000000002</c:v>
                </c:pt>
                <c:pt idx="2347">
                  <c:v>2316.6</c:v>
                </c:pt>
                <c:pt idx="2348">
                  <c:v>2317.9</c:v>
                </c:pt>
                <c:pt idx="2349">
                  <c:v>2319.75</c:v>
                </c:pt>
                <c:pt idx="2350">
                  <c:v>2321.5</c:v>
                </c:pt>
                <c:pt idx="2351">
                  <c:v>2323.1</c:v>
                </c:pt>
                <c:pt idx="2352">
                  <c:v>2324.75</c:v>
                </c:pt>
                <c:pt idx="2353">
                  <c:v>2326.4499999999998</c:v>
                </c:pt>
                <c:pt idx="2354">
                  <c:v>2328</c:v>
                </c:pt>
                <c:pt idx="2355">
                  <c:v>2329.65</c:v>
                </c:pt>
                <c:pt idx="2356">
                  <c:v>2331.25</c:v>
                </c:pt>
                <c:pt idx="2357">
                  <c:v>2333.1</c:v>
                </c:pt>
                <c:pt idx="2358">
                  <c:v>2334.8000000000002</c:v>
                </c:pt>
                <c:pt idx="2359">
                  <c:v>2336.65</c:v>
                </c:pt>
                <c:pt idx="2360">
                  <c:v>2338.4499999999998</c:v>
                </c:pt>
                <c:pt idx="2361">
                  <c:v>2340.4</c:v>
                </c:pt>
                <c:pt idx="2362">
                  <c:v>2341.75</c:v>
                </c:pt>
                <c:pt idx="2363">
                  <c:v>2343.65</c:v>
                </c:pt>
                <c:pt idx="2364">
                  <c:v>2345.1999999999998</c:v>
                </c:pt>
                <c:pt idx="2365">
                  <c:v>2346.85</c:v>
                </c:pt>
                <c:pt idx="2366">
                  <c:v>2348.4</c:v>
                </c:pt>
                <c:pt idx="2367">
                  <c:v>2350.85</c:v>
                </c:pt>
                <c:pt idx="2368">
                  <c:v>2352.1999999999998</c:v>
                </c:pt>
                <c:pt idx="2369">
                  <c:v>2354.0500000000002</c:v>
                </c:pt>
                <c:pt idx="2370">
                  <c:v>2355.5500000000002</c:v>
                </c:pt>
                <c:pt idx="2371">
                  <c:v>2357.4</c:v>
                </c:pt>
                <c:pt idx="2372">
                  <c:v>2359</c:v>
                </c:pt>
                <c:pt idx="2373">
                  <c:v>2360.85</c:v>
                </c:pt>
                <c:pt idx="2374">
                  <c:v>2362.1</c:v>
                </c:pt>
                <c:pt idx="2375">
                  <c:v>2363.9</c:v>
                </c:pt>
                <c:pt idx="2376">
                  <c:v>2365.5500000000002</c:v>
                </c:pt>
                <c:pt idx="2377">
                  <c:v>2367.5500000000002</c:v>
                </c:pt>
                <c:pt idx="2378">
                  <c:v>2369.5</c:v>
                </c:pt>
                <c:pt idx="2379">
                  <c:v>2371.5500000000002</c:v>
                </c:pt>
                <c:pt idx="2380">
                  <c:v>2372.9499999999998</c:v>
                </c:pt>
                <c:pt idx="2381">
                  <c:v>2374.6999999999998</c:v>
                </c:pt>
                <c:pt idx="2382">
                  <c:v>2376.5500000000002</c:v>
                </c:pt>
                <c:pt idx="2383">
                  <c:v>2378.1999999999998</c:v>
                </c:pt>
                <c:pt idx="2384">
                  <c:v>2379.6999999999998</c:v>
                </c:pt>
                <c:pt idx="2385">
                  <c:v>2381.4499999999998</c:v>
                </c:pt>
                <c:pt idx="2386">
                  <c:v>2382.8000000000002</c:v>
                </c:pt>
                <c:pt idx="2387">
                  <c:v>2384.75</c:v>
                </c:pt>
                <c:pt idx="2388">
                  <c:v>2386.25</c:v>
                </c:pt>
                <c:pt idx="2389">
                  <c:v>2388.1</c:v>
                </c:pt>
                <c:pt idx="2390">
                  <c:v>2389.6999999999998</c:v>
                </c:pt>
                <c:pt idx="2391">
                  <c:v>2391.4499999999998</c:v>
                </c:pt>
                <c:pt idx="2392">
                  <c:v>2393</c:v>
                </c:pt>
                <c:pt idx="2393">
                  <c:v>2394.9499999999998</c:v>
                </c:pt>
                <c:pt idx="2394">
                  <c:v>2396.75</c:v>
                </c:pt>
                <c:pt idx="2395">
                  <c:v>2398.6</c:v>
                </c:pt>
                <c:pt idx="2396">
                  <c:v>2400.25</c:v>
                </c:pt>
                <c:pt idx="2397">
                  <c:v>2402.1</c:v>
                </c:pt>
                <c:pt idx="2398">
                  <c:v>2403.4499999999998</c:v>
                </c:pt>
                <c:pt idx="2399">
                  <c:v>2405.35</c:v>
                </c:pt>
                <c:pt idx="2400">
                  <c:v>2407.1999999999998</c:v>
                </c:pt>
                <c:pt idx="2401">
                  <c:v>2408.85</c:v>
                </c:pt>
                <c:pt idx="2402">
                  <c:v>2410.5</c:v>
                </c:pt>
                <c:pt idx="2403">
                  <c:v>2412.5500000000002</c:v>
                </c:pt>
                <c:pt idx="2404">
                  <c:v>2413.8000000000002</c:v>
                </c:pt>
                <c:pt idx="2405">
                  <c:v>2415.6</c:v>
                </c:pt>
                <c:pt idx="2406">
                  <c:v>2417.3000000000002</c:v>
                </c:pt>
                <c:pt idx="2407">
                  <c:v>2419.1</c:v>
                </c:pt>
                <c:pt idx="2408">
                  <c:v>2420.6</c:v>
                </c:pt>
                <c:pt idx="2409">
                  <c:v>2422.4</c:v>
                </c:pt>
                <c:pt idx="2410">
                  <c:v>2423.8000000000002</c:v>
                </c:pt>
                <c:pt idx="2411">
                  <c:v>2425.5</c:v>
                </c:pt>
                <c:pt idx="2412">
                  <c:v>2427.1999999999998</c:v>
                </c:pt>
                <c:pt idx="2413">
                  <c:v>2429</c:v>
                </c:pt>
                <c:pt idx="2414">
                  <c:v>2430.6</c:v>
                </c:pt>
                <c:pt idx="2415">
                  <c:v>2432.4499999999998</c:v>
                </c:pt>
                <c:pt idx="2416">
                  <c:v>2433.75</c:v>
                </c:pt>
                <c:pt idx="2417">
                  <c:v>2435.75</c:v>
                </c:pt>
                <c:pt idx="2418">
                  <c:v>2437.4</c:v>
                </c:pt>
                <c:pt idx="2419">
                  <c:v>2439.4</c:v>
                </c:pt>
                <c:pt idx="2420">
                  <c:v>2441.0500000000002</c:v>
                </c:pt>
                <c:pt idx="2421">
                  <c:v>2442.9</c:v>
                </c:pt>
                <c:pt idx="2422">
                  <c:v>2444.3000000000002</c:v>
                </c:pt>
                <c:pt idx="2423">
                  <c:v>2446</c:v>
                </c:pt>
                <c:pt idx="2424">
                  <c:v>2447.6999999999998</c:v>
                </c:pt>
                <c:pt idx="2425">
                  <c:v>2449.5500000000002</c:v>
                </c:pt>
                <c:pt idx="2426">
                  <c:v>2451.15</c:v>
                </c:pt>
                <c:pt idx="2427">
                  <c:v>2453.1</c:v>
                </c:pt>
                <c:pt idx="2428">
                  <c:v>2454.5500000000002</c:v>
                </c:pt>
                <c:pt idx="2429">
                  <c:v>2456.5500000000002</c:v>
                </c:pt>
                <c:pt idx="2430">
                  <c:v>2458.4499999999998</c:v>
                </c:pt>
                <c:pt idx="2431">
                  <c:v>2460.5500000000002</c:v>
                </c:pt>
                <c:pt idx="2432">
                  <c:v>2462.1999999999998</c:v>
                </c:pt>
                <c:pt idx="2433">
                  <c:v>2464.25</c:v>
                </c:pt>
                <c:pt idx="2434">
                  <c:v>2465.65</c:v>
                </c:pt>
                <c:pt idx="2435">
                  <c:v>2467.5500000000002</c:v>
                </c:pt>
                <c:pt idx="2436">
                  <c:v>2469.4</c:v>
                </c:pt>
                <c:pt idx="2437">
                  <c:v>2471.15</c:v>
                </c:pt>
                <c:pt idx="2438">
                  <c:v>2472.8000000000002</c:v>
                </c:pt>
                <c:pt idx="2439">
                  <c:v>2474.75</c:v>
                </c:pt>
                <c:pt idx="2440">
                  <c:v>2476.0500000000002</c:v>
                </c:pt>
                <c:pt idx="2441">
                  <c:v>2477.9</c:v>
                </c:pt>
                <c:pt idx="2442">
                  <c:v>2479.65</c:v>
                </c:pt>
                <c:pt idx="2443">
                  <c:v>2481.6</c:v>
                </c:pt>
                <c:pt idx="2444">
                  <c:v>2483.4</c:v>
                </c:pt>
                <c:pt idx="2445">
                  <c:v>2485.1999999999998</c:v>
                </c:pt>
                <c:pt idx="2446">
                  <c:v>2487.1999999999998</c:v>
                </c:pt>
                <c:pt idx="2447">
                  <c:v>2489.25</c:v>
                </c:pt>
                <c:pt idx="2448">
                  <c:v>2490.9</c:v>
                </c:pt>
                <c:pt idx="2449">
                  <c:v>2492.4</c:v>
                </c:pt>
                <c:pt idx="2450">
                  <c:v>2494.1999999999998</c:v>
                </c:pt>
                <c:pt idx="2451">
                  <c:v>2497.1</c:v>
                </c:pt>
                <c:pt idx="2452">
                  <c:v>2499.1999999999998</c:v>
                </c:pt>
                <c:pt idx="2453">
                  <c:v>2501.3000000000002</c:v>
                </c:pt>
                <c:pt idx="2454">
                  <c:v>2503.5500000000002</c:v>
                </c:pt>
                <c:pt idx="2455">
                  <c:v>2505.5500000000002</c:v>
                </c:pt>
                <c:pt idx="2456">
                  <c:v>2507.65</c:v>
                </c:pt>
                <c:pt idx="2457">
                  <c:v>2509.5500000000002</c:v>
                </c:pt>
                <c:pt idx="2458">
                  <c:v>2511.4</c:v>
                </c:pt>
                <c:pt idx="2459">
                  <c:v>2513.3000000000002</c:v>
                </c:pt>
                <c:pt idx="2460">
                  <c:v>2514.85</c:v>
                </c:pt>
                <c:pt idx="2461">
                  <c:v>2516.6999999999998</c:v>
                </c:pt>
                <c:pt idx="2462">
                  <c:v>2518.5500000000002</c:v>
                </c:pt>
                <c:pt idx="2463">
                  <c:v>2520.35</c:v>
                </c:pt>
                <c:pt idx="2464">
                  <c:v>2522.15</c:v>
                </c:pt>
                <c:pt idx="2465">
                  <c:v>2523.8000000000002</c:v>
                </c:pt>
                <c:pt idx="2466">
                  <c:v>2525.65</c:v>
                </c:pt>
                <c:pt idx="2467">
                  <c:v>2527.1999999999998</c:v>
                </c:pt>
                <c:pt idx="2468">
                  <c:v>2528.9</c:v>
                </c:pt>
                <c:pt idx="2469">
                  <c:v>2530.9</c:v>
                </c:pt>
                <c:pt idx="2470">
                  <c:v>2532.5500000000002</c:v>
                </c:pt>
                <c:pt idx="2471">
                  <c:v>2534.65</c:v>
                </c:pt>
                <c:pt idx="2472">
                  <c:v>2536.35</c:v>
                </c:pt>
                <c:pt idx="2473">
                  <c:v>2538.3000000000002</c:v>
                </c:pt>
                <c:pt idx="2474">
                  <c:v>2539.9</c:v>
                </c:pt>
                <c:pt idx="2475">
                  <c:v>2541.75</c:v>
                </c:pt>
                <c:pt idx="2476">
                  <c:v>2543.6</c:v>
                </c:pt>
                <c:pt idx="2477">
                  <c:v>2545.75</c:v>
                </c:pt>
                <c:pt idx="2478">
                  <c:v>2547.8000000000002</c:v>
                </c:pt>
                <c:pt idx="2479">
                  <c:v>2549.75</c:v>
                </c:pt>
                <c:pt idx="2480">
                  <c:v>2551.3000000000002</c:v>
                </c:pt>
                <c:pt idx="2481">
                  <c:v>2553.3000000000002</c:v>
                </c:pt>
                <c:pt idx="2482">
                  <c:v>2555.1999999999998</c:v>
                </c:pt>
                <c:pt idx="2483">
                  <c:v>2557.1</c:v>
                </c:pt>
                <c:pt idx="2484">
                  <c:v>2558.85</c:v>
                </c:pt>
                <c:pt idx="2485">
                  <c:v>2560.85</c:v>
                </c:pt>
                <c:pt idx="2486">
                  <c:v>2562.6999999999998</c:v>
                </c:pt>
                <c:pt idx="2487">
                  <c:v>2564.5500000000002</c:v>
                </c:pt>
                <c:pt idx="2488">
                  <c:v>2566.3000000000002</c:v>
                </c:pt>
                <c:pt idx="2489">
                  <c:v>2568.3000000000002</c:v>
                </c:pt>
                <c:pt idx="2490">
                  <c:v>2570.0500000000002</c:v>
                </c:pt>
                <c:pt idx="2491">
                  <c:v>2572</c:v>
                </c:pt>
                <c:pt idx="2492">
                  <c:v>2573.4</c:v>
                </c:pt>
                <c:pt idx="2493">
                  <c:v>2575.5</c:v>
                </c:pt>
                <c:pt idx="2494">
                  <c:v>2577.1999999999998</c:v>
                </c:pt>
                <c:pt idx="2495">
                  <c:v>2579.25</c:v>
                </c:pt>
                <c:pt idx="2496">
                  <c:v>2581.15</c:v>
                </c:pt>
                <c:pt idx="2497">
                  <c:v>2583.1</c:v>
                </c:pt>
                <c:pt idx="2498">
                  <c:v>2585.15</c:v>
                </c:pt>
                <c:pt idx="2499">
                  <c:v>2586.9499999999998</c:v>
                </c:pt>
                <c:pt idx="2500">
                  <c:v>2588.8000000000002</c:v>
                </c:pt>
                <c:pt idx="2501">
                  <c:v>2590.85</c:v>
                </c:pt>
                <c:pt idx="2502">
                  <c:v>2592.8000000000002</c:v>
                </c:pt>
                <c:pt idx="2503">
                  <c:v>2594.65</c:v>
                </c:pt>
                <c:pt idx="2504">
                  <c:v>2596.4</c:v>
                </c:pt>
                <c:pt idx="2505">
                  <c:v>2598.35</c:v>
                </c:pt>
                <c:pt idx="2506">
                  <c:v>2600.0500000000002</c:v>
                </c:pt>
                <c:pt idx="2507">
                  <c:v>2602.0500000000002</c:v>
                </c:pt>
                <c:pt idx="2508">
                  <c:v>2603.4499999999998</c:v>
                </c:pt>
                <c:pt idx="2509">
                  <c:v>2605.5</c:v>
                </c:pt>
                <c:pt idx="2510">
                  <c:v>2607.5</c:v>
                </c:pt>
                <c:pt idx="2511">
                  <c:v>2609.3000000000002</c:v>
                </c:pt>
                <c:pt idx="2512">
                  <c:v>2610.8000000000002</c:v>
                </c:pt>
                <c:pt idx="2513">
                  <c:v>2612.75</c:v>
                </c:pt>
                <c:pt idx="2514">
                  <c:v>2614.25</c:v>
                </c:pt>
                <c:pt idx="2515">
                  <c:v>2616.4499999999998</c:v>
                </c:pt>
                <c:pt idx="2516">
                  <c:v>2618.25</c:v>
                </c:pt>
                <c:pt idx="2517">
                  <c:v>2620.3000000000002</c:v>
                </c:pt>
                <c:pt idx="2518">
                  <c:v>2621.85</c:v>
                </c:pt>
                <c:pt idx="2519">
                  <c:v>2623.85</c:v>
                </c:pt>
                <c:pt idx="2520">
                  <c:v>2626</c:v>
                </c:pt>
                <c:pt idx="2521">
                  <c:v>2627.85</c:v>
                </c:pt>
                <c:pt idx="2522">
                  <c:v>2629.9</c:v>
                </c:pt>
                <c:pt idx="2523">
                  <c:v>2632</c:v>
                </c:pt>
                <c:pt idx="2524">
                  <c:v>2633.6</c:v>
                </c:pt>
                <c:pt idx="2525">
                  <c:v>2635.55</c:v>
                </c:pt>
                <c:pt idx="2526">
                  <c:v>2637.3</c:v>
                </c:pt>
                <c:pt idx="2527">
                  <c:v>2639.1</c:v>
                </c:pt>
                <c:pt idx="2528">
                  <c:v>2640.65</c:v>
                </c:pt>
                <c:pt idx="2529">
                  <c:v>2642.5</c:v>
                </c:pt>
                <c:pt idx="2530">
                  <c:v>2644.05</c:v>
                </c:pt>
                <c:pt idx="2531">
                  <c:v>2646.05</c:v>
                </c:pt>
                <c:pt idx="2532">
                  <c:v>2647.8</c:v>
                </c:pt>
                <c:pt idx="2533">
                  <c:v>2649.8</c:v>
                </c:pt>
                <c:pt idx="2534">
                  <c:v>2651.35</c:v>
                </c:pt>
                <c:pt idx="2535">
                  <c:v>2653.45</c:v>
                </c:pt>
                <c:pt idx="2536">
                  <c:v>2655.45</c:v>
                </c:pt>
                <c:pt idx="2537">
                  <c:v>2657.45</c:v>
                </c:pt>
                <c:pt idx="2538">
                  <c:v>2659.2</c:v>
                </c:pt>
                <c:pt idx="2539">
                  <c:v>2661.05</c:v>
                </c:pt>
                <c:pt idx="2540">
                  <c:v>2662.8</c:v>
                </c:pt>
                <c:pt idx="2541">
                  <c:v>2664.75</c:v>
                </c:pt>
                <c:pt idx="2542">
                  <c:v>2666.5</c:v>
                </c:pt>
                <c:pt idx="2543">
                  <c:v>2668.35</c:v>
                </c:pt>
                <c:pt idx="2544">
                  <c:v>2669.95</c:v>
                </c:pt>
                <c:pt idx="2545">
                  <c:v>2672</c:v>
                </c:pt>
                <c:pt idx="2546">
                  <c:v>2673.9</c:v>
                </c:pt>
                <c:pt idx="2547">
                  <c:v>2675.9</c:v>
                </c:pt>
                <c:pt idx="2548">
                  <c:v>2678</c:v>
                </c:pt>
                <c:pt idx="2549">
                  <c:v>2680.05</c:v>
                </c:pt>
                <c:pt idx="2550">
                  <c:v>2681.9</c:v>
                </c:pt>
                <c:pt idx="2551">
                  <c:v>2683.8</c:v>
                </c:pt>
                <c:pt idx="2552">
                  <c:v>2685.5</c:v>
                </c:pt>
                <c:pt idx="2553">
                  <c:v>2687.45</c:v>
                </c:pt>
                <c:pt idx="2554">
                  <c:v>2689.05</c:v>
                </c:pt>
                <c:pt idx="2555">
                  <c:v>2691</c:v>
                </c:pt>
                <c:pt idx="2556">
                  <c:v>2692.9</c:v>
                </c:pt>
                <c:pt idx="2557">
                  <c:v>2694.6</c:v>
                </c:pt>
                <c:pt idx="2558">
                  <c:v>2696.6</c:v>
                </c:pt>
                <c:pt idx="2559">
                  <c:v>2698.5</c:v>
                </c:pt>
                <c:pt idx="2560">
                  <c:v>2700.3</c:v>
                </c:pt>
                <c:pt idx="2561">
                  <c:v>2702.15</c:v>
                </c:pt>
                <c:pt idx="2562">
                  <c:v>2703.75</c:v>
                </c:pt>
                <c:pt idx="2563">
                  <c:v>2705.9</c:v>
                </c:pt>
                <c:pt idx="2564">
                  <c:v>2708.05</c:v>
                </c:pt>
                <c:pt idx="2565">
                  <c:v>2710.05</c:v>
                </c:pt>
                <c:pt idx="2566">
                  <c:v>2712</c:v>
                </c:pt>
                <c:pt idx="2567">
                  <c:v>2713.85</c:v>
                </c:pt>
                <c:pt idx="2568">
                  <c:v>2715.5</c:v>
                </c:pt>
                <c:pt idx="2569">
                  <c:v>2717.65</c:v>
                </c:pt>
                <c:pt idx="2570">
                  <c:v>2719.3</c:v>
                </c:pt>
                <c:pt idx="2571">
                  <c:v>2721.35</c:v>
                </c:pt>
                <c:pt idx="2572">
                  <c:v>2723.3</c:v>
                </c:pt>
                <c:pt idx="2573">
                  <c:v>2725.5</c:v>
                </c:pt>
                <c:pt idx="2574">
                  <c:v>2727.45</c:v>
                </c:pt>
                <c:pt idx="2575">
                  <c:v>2729.2</c:v>
                </c:pt>
                <c:pt idx="2576">
                  <c:v>2730.8</c:v>
                </c:pt>
                <c:pt idx="2577">
                  <c:v>2733.35</c:v>
                </c:pt>
                <c:pt idx="2578">
                  <c:v>2735.95</c:v>
                </c:pt>
                <c:pt idx="2579">
                  <c:v>2738.3</c:v>
                </c:pt>
                <c:pt idx="2580">
                  <c:v>2740.4</c:v>
                </c:pt>
                <c:pt idx="2581">
                  <c:v>2742.7</c:v>
                </c:pt>
                <c:pt idx="2582">
                  <c:v>2744.95</c:v>
                </c:pt>
                <c:pt idx="2583">
                  <c:v>2747.15</c:v>
                </c:pt>
                <c:pt idx="2584">
                  <c:v>2749.25</c:v>
                </c:pt>
                <c:pt idx="2585">
                  <c:v>2751.15</c:v>
                </c:pt>
                <c:pt idx="2586">
                  <c:v>2753.2</c:v>
                </c:pt>
                <c:pt idx="2587">
                  <c:v>2755.35</c:v>
                </c:pt>
                <c:pt idx="2588">
                  <c:v>2757.1</c:v>
                </c:pt>
                <c:pt idx="2589">
                  <c:v>2759.15</c:v>
                </c:pt>
                <c:pt idx="2590">
                  <c:v>2760.75</c:v>
                </c:pt>
                <c:pt idx="2591">
                  <c:v>2762.85</c:v>
                </c:pt>
                <c:pt idx="2592">
                  <c:v>2764.75</c:v>
                </c:pt>
                <c:pt idx="2593">
                  <c:v>2766.9</c:v>
                </c:pt>
                <c:pt idx="2594">
                  <c:v>2768.75</c:v>
                </c:pt>
                <c:pt idx="2595">
                  <c:v>2770.75</c:v>
                </c:pt>
                <c:pt idx="2596">
                  <c:v>2772.55</c:v>
                </c:pt>
                <c:pt idx="2597">
                  <c:v>2774.65</c:v>
                </c:pt>
                <c:pt idx="2598">
                  <c:v>2776.4</c:v>
                </c:pt>
                <c:pt idx="2599">
                  <c:v>2778.1</c:v>
                </c:pt>
                <c:pt idx="2600">
                  <c:v>2779.7</c:v>
                </c:pt>
                <c:pt idx="2601">
                  <c:v>2781.85</c:v>
                </c:pt>
                <c:pt idx="2602">
                  <c:v>2783.5</c:v>
                </c:pt>
                <c:pt idx="2603">
                  <c:v>2785.6</c:v>
                </c:pt>
                <c:pt idx="2604">
                  <c:v>2787.2</c:v>
                </c:pt>
                <c:pt idx="2605">
                  <c:v>2789.15</c:v>
                </c:pt>
                <c:pt idx="2606">
                  <c:v>2791.1</c:v>
                </c:pt>
                <c:pt idx="2607">
                  <c:v>2793.1</c:v>
                </c:pt>
                <c:pt idx="2608">
                  <c:v>2794.8</c:v>
                </c:pt>
                <c:pt idx="2609">
                  <c:v>2797.15</c:v>
                </c:pt>
                <c:pt idx="2610">
                  <c:v>2798.9</c:v>
                </c:pt>
                <c:pt idx="2611">
                  <c:v>2800.9</c:v>
                </c:pt>
                <c:pt idx="2612">
                  <c:v>2802.65</c:v>
                </c:pt>
                <c:pt idx="2613">
                  <c:v>2804.7</c:v>
                </c:pt>
                <c:pt idx="2614">
                  <c:v>2807.1</c:v>
                </c:pt>
                <c:pt idx="2615">
                  <c:v>2809</c:v>
                </c:pt>
                <c:pt idx="2616">
                  <c:v>2811.15</c:v>
                </c:pt>
                <c:pt idx="2617">
                  <c:v>2813.2</c:v>
                </c:pt>
                <c:pt idx="2618">
                  <c:v>2815.35</c:v>
                </c:pt>
                <c:pt idx="2619">
                  <c:v>2817.2</c:v>
                </c:pt>
                <c:pt idx="2620">
                  <c:v>2819.05</c:v>
                </c:pt>
                <c:pt idx="2621">
                  <c:v>2821.15</c:v>
                </c:pt>
                <c:pt idx="2622">
                  <c:v>2822.95</c:v>
                </c:pt>
                <c:pt idx="2623">
                  <c:v>2825.05</c:v>
                </c:pt>
                <c:pt idx="2624">
                  <c:v>2826.95</c:v>
                </c:pt>
                <c:pt idx="2625">
                  <c:v>2829.05</c:v>
                </c:pt>
                <c:pt idx="2626">
                  <c:v>2830.95</c:v>
                </c:pt>
                <c:pt idx="2627">
                  <c:v>2833.05</c:v>
                </c:pt>
                <c:pt idx="2628">
                  <c:v>2834.75</c:v>
                </c:pt>
                <c:pt idx="2629">
                  <c:v>2836.85</c:v>
                </c:pt>
                <c:pt idx="2630">
                  <c:v>2838.55</c:v>
                </c:pt>
                <c:pt idx="2631">
                  <c:v>2840.55</c:v>
                </c:pt>
                <c:pt idx="2632">
                  <c:v>2842.7</c:v>
                </c:pt>
                <c:pt idx="2633">
                  <c:v>2844.7</c:v>
                </c:pt>
                <c:pt idx="2634">
                  <c:v>2846.5</c:v>
                </c:pt>
                <c:pt idx="2635">
                  <c:v>2848.4</c:v>
                </c:pt>
                <c:pt idx="2636">
                  <c:v>2850.35</c:v>
                </c:pt>
                <c:pt idx="2637">
                  <c:v>2852.3</c:v>
                </c:pt>
                <c:pt idx="2638">
                  <c:v>2854.45</c:v>
                </c:pt>
                <c:pt idx="2639">
                  <c:v>2856.45</c:v>
                </c:pt>
                <c:pt idx="2640">
                  <c:v>2858.1</c:v>
                </c:pt>
                <c:pt idx="2641">
                  <c:v>2860.05</c:v>
                </c:pt>
                <c:pt idx="2642">
                  <c:v>2862.2</c:v>
                </c:pt>
                <c:pt idx="2643">
                  <c:v>2864.25</c:v>
                </c:pt>
                <c:pt idx="2644">
                  <c:v>2865.95</c:v>
                </c:pt>
                <c:pt idx="2645">
                  <c:v>2868</c:v>
                </c:pt>
                <c:pt idx="2646">
                  <c:v>2870.1</c:v>
                </c:pt>
                <c:pt idx="2647">
                  <c:v>2872</c:v>
                </c:pt>
                <c:pt idx="2648">
                  <c:v>2874.05</c:v>
                </c:pt>
                <c:pt idx="2649">
                  <c:v>2875.9</c:v>
                </c:pt>
                <c:pt idx="2650">
                  <c:v>2877.55</c:v>
                </c:pt>
                <c:pt idx="2651">
                  <c:v>2879.4</c:v>
                </c:pt>
                <c:pt idx="2652">
                  <c:v>2881.15</c:v>
                </c:pt>
                <c:pt idx="2653">
                  <c:v>2883.4</c:v>
                </c:pt>
                <c:pt idx="2654">
                  <c:v>2885.5</c:v>
                </c:pt>
                <c:pt idx="2655">
                  <c:v>2887.45</c:v>
                </c:pt>
                <c:pt idx="2656">
                  <c:v>2889.6</c:v>
                </c:pt>
                <c:pt idx="2657">
                  <c:v>2891.65</c:v>
                </c:pt>
                <c:pt idx="2658">
                  <c:v>2893.45</c:v>
                </c:pt>
                <c:pt idx="2659">
                  <c:v>2895.3</c:v>
                </c:pt>
                <c:pt idx="2660">
                  <c:v>2897.3</c:v>
                </c:pt>
                <c:pt idx="2661">
                  <c:v>2899.15</c:v>
                </c:pt>
                <c:pt idx="2662">
                  <c:v>2901.25</c:v>
                </c:pt>
                <c:pt idx="2663">
                  <c:v>2903.2</c:v>
                </c:pt>
                <c:pt idx="2664">
                  <c:v>2905.05</c:v>
                </c:pt>
                <c:pt idx="2665">
                  <c:v>2906.95</c:v>
                </c:pt>
                <c:pt idx="2666">
                  <c:v>2909.05</c:v>
                </c:pt>
                <c:pt idx="2667">
                  <c:v>2910.9</c:v>
                </c:pt>
                <c:pt idx="2668">
                  <c:v>2913.05</c:v>
                </c:pt>
                <c:pt idx="2669">
                  <c:v>2915</c:v>
                </c:pt>
                <c:pt idx="2670">
                  <c:v>2916.8</c:v>
                </c:pt>
                <c:pt idx="2671">
                  <c:v>2918.7</c:v>
                </c:pt>
                <c:pt idx="2672">
                  <c:v>2920.7</c:v>
                </c:pt>
                <c:pt idx="2673">
                  <c:v>2922.55</c:v>
                </c:pt>
                <c:pt idx="2674">
                  <c:v>2924.65</c:v>
                </c:pt>
                <c:pt idx="2675">
                  <c:v>2926.6</c:v>
                </c:pt>
                <c:pt idx="2676">
                  <c:v>2928.5</c:v>
                </c:pt>
                <c:pt idx="2677">
                  <c:v>2930.45</c:v>
                </c:pt>
                <c:pt idx="2678">
                  <c:v>2932.65</c:v>
                </c:pt>
                <c:pt idx="2679">
                  <c:v>2934.5</c:v>
                </c:pt>
                <c:pt idx="2680">
                  <c:v>2936.7</c:v>
                </c:pt>
                <c:pt idx="2681">
                  <c:v>2938.65</c:v>
                </c:pt>
                <c:pt idx="2682">
                  <c:v>2940.4</c:v>
                </c:pt>
                <c:pt idx="2683">
                  <c:v>2942.45</c:v>
                </c:pt>
                <c:pt idx="2684">
                  <c:v>2944.75</c:v>
                </c:pt>
                <c:pt idx="2685">
                  <c:v>2946.65</c:v>
                </c:pt>
                <c:pt idx="2686">
                  <c:v>2948.8</c:v>
                </c:pt>
                <c:pt idx="2687">
                  <c:v>2950.7</c:v>
                </c:pt>
                <c:pt idx="2688">
                  <c:v>2952.6</c:v>
                </c:pt>
                <c:pt idx="2689">
                  <c:v>2954.65</c:v>
                </c:pt>
                <c:pt idx="2690">
                  <c:v>2956.75</c:v>
                </c:pt>
                <c:pt idx="2691">
                  <c:v>2958.9</c:v>
                </c:pt>
                <c:pt idx="2692">
                  <c:v>2960.6</c:v>
                </c:pt>
                <c:pt idx="2693">
                  <c:v>2962.8</c:v>
                </c:pt>
                <c:pt idx="2694">
                  <c:v>2964.9</c:v>
                </c:pt>
                <c:pt idx="2695">
                  <c:v>2966.75</c:v>
                </c:pt>
                <c:pt idx="2696">
                  <c:v>2968.95</c:v>
                </c:pt>
                <c:pt idx="2697">
                  <c:v>2970.8</c:v>
                </c:pt>
                <c:pt idx="2698">
                  <c:v>2972.55</c:v>
                </c:pt>
                <c:pt idx="2699">
                  <c:v>2974.45</c:v>
                </c:pt>
                <c:pt idx="2700">
                  <c:v>2976.45</c:v>
                </c:pt>
                <c:pt idx="2701">
                  <c:v>2978.4</c:v>
                </c:pt>
                <c:pt idx="2702">
                  <c:v>2980.65</c:v>
                </c:pt>
                <c:pt idx="2703">
                  <c:v>2982.5</c:v>
                </c:pt>
                <c:pt idx="2704">
                  <c:v>2984.75</c:v>
                </c:pt>
                <c:pt idx="2705">
                  <c:v>2986.8</c:v>
                </c:pt>
                <c:pt idx="2706">
                  <c:v>2988.4</c:v>
                </c:pt>
                <c:pt idx="2707">
                  <c:v>2990.75</c:v>
                </c:pt>
                <c:pt idx="2708">
                  <c:v>2992.8</c:v>
                </c:pt>
                <c:pt idx="2709">
                  <c:v>2994.75</c:v>
                </c:pt>
                <c:pt idx="2710">
                  <c:v>2996.75</c:v>
                </c:pt>
                <c:pt idx="2711">
                  <c:v>2999</c:v>
                </c:pt>
                <c:pt idx="2712">
                  <c:v>3001</c:v>
                </c:pt>
                <c:pt idx="2713">
                  <c:v>3003.25</c:v>
                </c:pt>
                <c:pt idx="2714">
                  <c:v>3005.45</c:v>
                </c:pt>
                <c:pt idx="2715">
                  <c:v>3007.45</c:v>
                </c:pt>
                <c:pt idx="2716">
                  <c:v>3008.95</c:v>
                </c:pt>
                <c:pt idx="2717">
                  <c:v>3011.15</c:v>
                </c:pt>
                <c:pt idx="2718">
                  <c:v>3013.15</c:v>
                </c:pt>
                <c:pt idx="2719">
                  <c:v>3015.2</c:v>
                </c:pt>
                <c:pt idx="2720">
                  <c:v>3017.1</c:v>
                </c:pt>
                <c:pt idx="2721">
                  <c:v>3019.45</c:v>
                </c:pt>
                <c:pt idx="2722">
                  <c:v>3021.35</c:v>
                </c:pt>
                <c:pt idx="2723">
                  <c:v>3023.5</c:v>
                </c:pt>
                <c:pt idx="2724">
                  <c:v>3025.8</c:v>
                </c:pt>
                <c:pt idx="2725">
                  <c:v>3028.85</c:v>
                </c:pt>
                <c:pt idx="2726">
                  <c:v>3031.55</c:v>
                </c:pt>
                <c:pt idx="2727">
                  <c:v>3034.2</c:v>
                </c:pt>
                <c:pt idx="2728">
                  <c:v>3036.9</c:v>
                </c:pt>
                <c:pt idx="2729">
                  <c:v>3039.25</c:v>
                </c:pt>
                <c:pt idx="2730">
                  <c:v>3041.65</c:v>
                </c:pt>
                <c:pt idx="2731">
                  <c:v>3044.15</c:v>
                </c:pt>
                <c:pt idx="2732">
                  <c:v>3046.3</c:v>
                </c:pt>
                <c:pt idx="2733">
                  <c:v>3048.45</c:v>
                </c:pt>
                <c:pt idx="2734">
                  <c:v>3050.65</c:v>
                </c:pt>
                <c:pt idx="2735">
                  <c:v>3052.85</c:v>
                </c:pt>
                <c:pt idx="2736">
                  <c:v>3055</c:v>
                </c:pt>
                <c:pt idx="2737">
                  <c:v>3057.25</c:v>
                </c:pt>
                <c:pt idx="2738">
                  <c:v>3059.4</c:v>
                </c:pt>
                <c:pt idx="2739">
                  <c:v>3061.7</c:v>
                </c:pt>
                <c:pt idx="2740">
                  <c:v>3064.15</c:v>
                </c:pt>
                <c:pt idx="2741">
                  <c:v>3066.45</c:v>
                </c:pt>
                <c:pt idx="2742">
                  <c:v>3068.45</c:v>
                </c:pt>
                <c:pt idx="2743">
                  <c:v>3070.75</c:v>
                </c:pt>
                <c:pt idx="2744">
                  <c:v>3072.75</c:v>
                </c:pt>
                <c:pt idx="2745">
                  <c:v>3074.85</c:v>
                </c:pt>
                <c:pt idx="2746">
                  <c:v>3077.3</c:v>
                </c:pt>
                <c:pt idx="2747">
                  <c:v>3079.4</c:v>
                </c:pt>
                <c:pt idx="2748">
                  <c:v>3081.35</c:v>
                </c:pt>
                <c:pt idx="2749">
                  <c:v>3083.55</c:v>
                </c:pt>
                <c:pt idx="2750">
                  <c:v>3085.35</c:v>
                </c:pt>
                <c:pt idx="2751">
                  <c:v>3087.3</c:v>
                </c:pt>
                <c:pt idx="2752">
                  <c:v>3089.6</c:v>
                </c:pt>
                <c:pt idx="2753">
                  <c:v>3091.95</c:v>
                </c:pt>
                <c:pt idx="2754">
                  <c:v>3093.95</c:v>
                </c:pt>
                <c:pt idx="2755">
                  <c:v>3096.3</c:v>
                </c:pt>
                <c:pt idx="2756">
                  <c:v>3098.35</c:v>
                </c:pt>
                <c:pt idx="2757">
                  <c:v>3100.55</c:v>
                </c:pt>
                <c:pt idx="2758">
                  <c:v>3102.7</c:v>
                </c:pt>
                <c:pt idx="2759">
                  <c:v>3105</c:v>
                </c:pt>
                <c:pt idx="2760">
                  <c:v>3107.15</c:v>
                </c:pt>
                <c:pt idx="2761">
                  <c:v>3109.2</c:v>
                </c:pt>
                <c:pt idx="2762">
                  <c:v>3111.35</c:v>
                </c:pt>
                <c:pt idx="2763">
                  <c:v>3113.5</c:v>
                </c:pt>
                <c:pt idx="2764">
                  <c:v>3115.7</c:v>
                </c:pt>
                <c:pt idx="2765">
                  <c:v>3117.8</c:v>
                </c:pt>
                <c:pt idx="2766">
                  <c:v>3120.05</c:v>
                </c:pt>
                <c:pt idx="2767">
                  <c:v>3122.4</c:v>
                </c:pt>
                <c:pt idx="2768">
                  <c:v>3124.5</c:v>
                </c:pt>
                <c:pt idx="2769">
                  <c:v>3126.55</c:v>
                </c:pt>
                <c:pt idx="2770">
                  <c:v>3128.75</c:v>
                </c:pt>
                <c:pt idx="2771">
                  <c:v>3131.3</c:v>
                </c:pt>
                <c:pt idx="2772">
                  <c:v>3133.25</c:v>
                </c:pt>
                <c:pt idx="2773">
                  <c:v>3135.25</c:v>
                </c:pt>
                <c:pt idx="2774">
                  <c:v>3137.25</c:v>
                </c:pt>
                <c:pt idx="2775">
                  <c:v>3139.95</c:v>
                </c:pt>
                <c:pt idx="2776">
                  <c:v>3141.65</c:v>
                </c:pt>
                <c:pt idx="2777">
                  <c:v>3143.8</c:v>
                </c:pt>
                <c:pt idx="2778">
                  <c:v>3145.75</c:v>
                </c:pt>
                <c:pt idx="2779">
                  <c:v>3147.85</c:v>
                </c:pt>
                <c:pt idx="2780">
                  <c:v>3150</c:v>
                </c:pt>
                <c:pt idx="2781">
                  <c:v>3152.65</c:v>
                </c:pt>
                <c:pt idx="2782">
                  <c:v>3154.5</c:v>
                </c:pt>
                <c:pt idx="2783">
                  <c:v>3156.65</c:v>
                </c:pt>
                <c:pt idx="2784">
                  <c:v>3158.65</c:v>
                </c:pt>
                <c:pt idx="2785">
                  <c:v>3160.75</c:v>
                </c:pt>
                <c:pt idx="2786">
                  <c:v>3162.8</c:v>
                </c:pt>
                <c:pt idx="2787">
                  <c:v>3165.15</c:v>
                </c:pt>
                <c:pt idx="2788">
                  <c:v>3167.4</c:v>
                </c:pt>
                <c:pt idx="2789">
                  <c:v>3169.6</c:v>
                </c:pt>
                <c:pt idx="2790">
                  <c:v>3171.9</c:v>
                </c:pt>
                <c:pt idx="2791">
                  <c:v>3174.35</c:v>
                </c:pt>
                <c:pt idx="2792">
                  <c:v>3176.25</c:v>
                </c:pt>
                <c:pt idx="2793">
                  <c:v>3178.55</c:v>
                </c:pt>
                <c:pt idx="2794">
                  <c:v>3180.85</c:v>
                </c:pt>
                <c:pt idx="2795">
                  <c:v>3183.25</c:v>
                </c:pt>
                <c:pt idx="2796">
                  <c:v>3185.25</c:v>
                </c:pt>
                <c:pt idx="2797">
                  <c:v>3187.8</c:v>
                </c:pt>
                <c:pt idx="2798">
                  <c:v>3189.55</c:v>
                </c:pt>
                <c:pt idx="2799">
                  <c:v>3191.85</c:v>
                </c:pt>
                <c:pt idx="2800">
                  <c:v>3194.3</c:v>
                </c:pt>
                <c:pt idx="2801">
                  <c:v>3196.95</c:v>
                </c:pt>
                <c:pt idx="2802">
                  <c:v>3199.3</c:v>
                </c:pt>
                <c:pt idx="2803">
                  <c:v>3201.8</c:v>
                </c:pt>
                <c:pt idx="2804">
                  <c:v>3203.85</c:v>
                </c:pt>
                <c:pt idx="2805">
                  <c:v>3205.95</c:v>
                </c:pt>
                <c:pt idx="2806">
                  <c:v>3208.25</c:v>
                </c:pt>
                <c:pt idx="2807">
                  <c:v>3210.8</c:v>
                </c:pt>
                <c:pt idx="2808">
                  <c:v>3212.85</c:v>
                </c:pt>
                <c:pt idx="2809">
                  <c:v>3215.35</c:v>
                </c:pt>
                <c:pt idx="2810">
                  <c:v>3217.5</c:v>
                </c:pt>
                <c:pt idx="2811">
                  <c:v>3219.95</c:v>
                </c:pt>
                <c:pt idx="2812">
                  <c:v>3222.4</c:v>
                </c:pt>
                <c:pt idx="2813">
                  <c:v>3224.85</c:v>
                </c:pt>
                <c:pt idx="2814">
                  <c:v>3227.25</c:v>
                </c:pt>
                <c:pt idx="2815">
                  <c:v>3229.45</c:v>
                </c:pt>
                <c:pt idx="2816">
                  <c:v>3231.85</c:v>
                </c:pt>
                <c:pt idx="2817">
                  <c:v>3234.25</c:v>
                </c:pt>
                <c:pt idx="2818">
                  <c:v>3236.3</c:v>
                </c:pt>
                <c:pt idx="2819">
                  <c:v>3239.55</c:v>
                </c:pt>
                <c:pt idx="2820">
                  <c:v>3241.7</c:v>
                </c:pt>
                <c:pt idx="2821">
                  <c:v>3244</c:v>
                </c:pt>
                <c:pt idx="2822">
                  <c:v>3246.95</c:v>
                </c:pt>
                <c:pt idx="2823">
                  <c:v>3249.55</c:v>
                </c:pt>
                <c:pt idx="2824">
                  <c:v>3251.8</c:v>
                </c:pt>
                <c:pt idx="2825">
                  <c:v>3254</c:v>
                </c:pt>
                <c:pt idx="2826">
                  <c:v>3256.15</c:v>
                </c:pt>
                <c:pt idx="2827">
                  <c:v>3258.65</c:v>
                </c:pt>
                <c:pt idx="2828">
                  <c:v>3260.85</c:v>
                </c:pt>
                <c:pt idx="2829">
                  <c:v>3263.05</c:v>
                </c:pt>
                <c:pt idx="2830">
                  <c:v>3265.45</c:v>
                </c:pt>
                <c:pt idx="2831">
                  <c:v>3267.65</c:v>
                </c:pt>
                <c:pt idx="2832">
                  <c:v>3269.6</c:v>
                </c:pt>
                <c:pt idx="2833">
                  <c:v>3271.7</c:v>
                </c:pt>
                <c:pt idx="2834">
                  <c:v>3273.95</c:v>
                </c:pt>
                <c:pt idx="2835">
                  <c:v>3276.25</c:v>
                </c:pt>
                <c:pt idx="2836">
                  <c:v>3278.5</c:v>
                </c:pt>
                <c:pt idx="2837">
                  <c:v>3280.65</c:v>
                </c:pt>
                <c:pt idx="2838">
                  <c:v>3282.95</c:v>
                </c:pt>
                <c:pt idx="2839">
                  <c:v>3285.3</c:v>
                </c:pt>
                <c:pt idx="2840">
                  <c:v>3287.2</c:v>
                </c:pt>
                <c:pt idx="2841">
                  <c:v>3289.3</c:v>
                </c:pt>
                <c:pt idx="2842">
                  <c:v>3291.65</c:v>
                </c:pt>
                <c:pt idx="2843">
                  <c:v>3294.2</c:v>
                </c:pt>
                <c:pt idx="2844">
                  <c:v>3296.25</c:v>
                </c:pt>
                <c:pt idx="2845">
                  <c:v>3298.35</c:v>
                </c:pt>
                <c:pt idx="2846">
                  <c:v>3300.1</c:v>
                </c:pt>
                <c:pt idx="2847">
                  <c:v>3302.2</c:v>
                </c:pt>
                <c:pt idx="2848">
                  <c:v>3304.2</c:v>
                </c:pt>
                <c:pt idx="2849">
                  <c:v>3306.6</c:v>
                </c:pt>
                <c:pt idx="2850">
                  <c:v>3308.95</c:v>
                </c:pt>
                <c:pt idx="2851">
                  <c:v>3311.15</c:v>
                </c:pt>
                <c:pt idx="2852">
                  <c:v>3313.55</c:v>
                </c:pt>
                <c:pt idx="2853">
                  <c:v>3316.15</c:v>
                </c:pt>
                <c:pt idx="2854">
                  <c:v>3318.25</c:v>
                </c:pt>
                <c:pt idx="2855">
                  <c:v>3320.7</c:v>
                </c:pt>
                <c:pt idx="2856">
                  <c:v>3322.75</c:v>
                </c:pt>
                <c:pt idx="2857">
                  <c:v>3326.05</c:v>
                </c:pt>
                <c:pt idx="2858">
                  <c:v>3329.1</c:v>
                </c:pt>
                <c:pt idx="2859">
                  <c:v>3331.8</c:v>
                </c:pt>
                <c:pt idx="2860">
                  <c:v>3334.6</c:v>
                </c:pt>
                <c:pt idx="2861">
                  <c:v>3337.15</c:v>
                </c:pt>
                <c:pt idx="2862">
                  <c:v>3339.3</c:v>
                </c:pt>
                <c:pt idx="2863">
                  <c:v>3341.8</c:v>
                </c:pt>
                <c:pt idx="2864">
                  <c:v>3344.15</c:v>
                </c:pt>
                <c:pt idx="2865">
                  <c:v>3346.05</c:v>
                </c:pt>
                <c:pt idx="2866">
                  <c:v>3348.45</c:v>
                </c:pt>
                <c:pt idx="2867">
                  <c:v>3350.65</c:v>
                </c:pt>
                <c:pt idx="2868">
                  <c:v>3352.8</c:v>
                </c:pt>
                <c:pt idx="2869">
                  <c:v>3354.9</c:v>
                </c:pt>
                <c:pt idx="2870">
                  <c:v>3357.15</c:v>
                </c:pt>
                <c:pt idx="2871">
                  <c:v>3359.55</c:v>
                </c:pt>
                <c:pt idx="2872">
                  <c:v>3361.9</c:v>
                </c:pt>
                <c:pt idx="2873">
                  <c:v>3365.15</c:v>
                </c:pt>
                <c:pt idx="2874">
                  <c:v>3367.65</c:v>
                </c:pt>
                <c:pt idx="2875">
                  <c:v>3370.4</c:v>
                </c:pt>
                <c:pt idx="2876">
                  <c:v>3373.05</c:v>
                </c:pt>
                <c:pt idx="2877">
                  <c:v>3375.75</c:v>
                </c:pt>
                <c:pt idx="2878">
                  <c:v>3377.95</c:v>
                </c:pt>
                <c:pt idx="2879">
                  <c:v>3380.3</c:v>
                </c:pt>
                <c:pt idx="2880">
                  <c:v>3382.25</c:v>
                </c:pt>
                <c:pt idx="2881">
                  <c:v>3384.5</c:v>
                </c:pt>
                <c:pt idx="2882">
                  <c:v>3386.55</c:v>
                </c:pt>
                <c:pt idx="2883">
                  <c:v>3388.65</c:v>
                </c:pt>
                <c:pt idx="2884">
                  <c:v>3390.55</c:v>
                </c:pt>
                <c:pt idx="2885">
                  <c:v>3392.8</c:v>
                </c:pt>
                <c:pt idx="2886">
                  <c:v>3394.5</c:v>
                </c:pt>
                <c:pt idx="2887">
                  <c:v>3396.5</c:v>
                </c:pt>
                <c:pt idx="2888">
                  <c:v>3398.6</c:v>
                </c:pt>
                <c:pt idx="2889">
                  <c:v>3400.8</c:v>
                </c:pt>
                <c:pt idx="2890">
                  <c:v>3402.9</c:v>
                </c:pt>
                <c:pt idx="2891">
                  <c:v>3405.1</c:v>
                </c:pt>
                <c:pt idx="2892">
                  <c:v>3407.35</c:v>
                </c:pt>
                <c:pt idx="2893">
                  <c:v>3409.4</c:v>
                </c:pt>
                <c:pt idx="2894">
                  <c:v>3411.5</c:v>
                </c:pt>
                <c:pt idx="2895">
                  <c:v>3413.85</c:v>
                </c:pt>
                <c:pt idx="2896">
                  <c:v>3415.75</c:v>
                </c:pt>
                <c:pt idx="2897">
                  <c:v>3417.8</c:v>
                </c:pt>
                <c:pt idx="2898">
                  <c:v>3420</c:v>
                </c:pt>
                <c:pt idx="2899">
                  <c:v>3422.55</c:v>
                </c:pt>
                <c:pt idx="2900">
                  <c:v>3424.6</c:v>
                </c:pt>
                <c:pt idx="2901">
                  <c:v>3426.8</c:v>
                </c:pt>
                <c:pt idx="2902">
                  <c:v>3428.85</c:v>
                </c:pt>
                <c:pt idx="2903">
                  <c:v>3431.15</c:v>
                </c:pt>
                <c:pt idx="2904">
                  <c:v>3433</c:v>
                </c:pt>
                <c:pt idx="2905">
                  <c:v>3435.55</c:v>
                </c:pt>
                <c:pt idx="2906">
                  <c:v>3437.6</c:v>
                </c:pt>
                <c:pt idx="2907">
                  <c:v>3439.6</c:v>
                </c:pt>
                <c:pt idx="2908">
                  <c:v>3441.8</c:v>
                </c:pt>
                <c:pt idx="2909">
                  <c:v>3444.15</c:v>
                </c:pt>
                <c:pt idx="2910">
                  <c:v>3446.4</c:v>
                </c:pt>
                <c:pt idx="2911">
                  <c:v>3448.85</c:v>
                </c:pt>
                <c:pt idx="2912">
                  <c:v>3450.95</c:v>
                </c:pt>
                <c:pt idx="2913">
                  <c:v>3453.35</c:v>
                </c:pt>
                <c:pt idx="2914">
                  <c:v>3455.8</c:v>
                </c:pt>
                <c:pt idx="2915">
                  <c:v>3458.1</c:v>
                </c:pt>
                <c:pt idx="2916">
                  <c:v>3460.2</c:v>
                </c:pt>
                <c:pt idx="2917">
                  <c:v>3462.1</c:v>
                </c:pt>
                <c:pt idx="2918">
                  <c:v>3464.15</c:v>
                </c:pt>
                <c:pt idx="2919">
                  <c:v>3466.35</c:v>
                </c:pt>
                <c:pt idx="2920">
                  <c:v>3468.85</c:v>
                </c:pt>
                <c:pt idx="2921">
                  <c:v>3471.25</c:v>
                </c:pt>
                <c:pt idx="2922">
                  <c:v>3473.5</c:v>
                </c:pt>
                <c:pt idx="2923">
                  <c:v>3475.6</c:v>
                </c:pt>
                <c:pt idx="2924">
                  <c:v>3478.05</c:v>
                </c:pt>
                <c:pt idx="2925">
                  <c:v>3480.2</c:v>
                </c:pt>
                <c:pt idx="2926">
                  <c:v>3482.5</c:v>
                </c:pt>
                <c:pt idx="2927">
                  <c:v>3485.05</c:v>
                </c:pt>
                <c:pt idx="2928">
                  <c:v>3486.85</c:v>
                </c:pt>
                <c:pt idx="2929">
                  <c:v>3489.1</c:v>
                </c:pt>
                <c:pt idx="2930">
                  <c:v>3491.1</c:v>
                </c:pt>
                <c:pt idx="2931">
                  <c:v>3493.6</c:v>
                </c:pt>
                <c:pt idx="2932">
                  <c:v>3495.6</c:v>
                </c:pt>
                <c:pt idx="2933">
                  <c:v>3498.25</c:v>
                </c:pt>
                <c:pt idx="2934">
                  <c:v>3499.95</c:v>
                </c:pt>
                <c:pt idx="2935">
                  <c:v>3502.4</c:v>
                </c:pt>
                <c:pt idx="2936">
                  <c:v>3504.5</c:v>
                </c:pt>
                <c:pt idx="2937">
                  <c:v>3506.7</c:v>
                </c:pt>
                <c:pt idx="2938">
                  <c:v>3509.25</c:v>
                </c:pt>
                <c:pt idx="2939">
                  <c:v>3511.25</c:v>
                </c:pt>
                <c:pt idx="2940">
                  <c:v>3513.2</c:v>
                </c:pt>
                <c:pt idx="2941">
                  <c:v>3515.15</c:v>
                </c:pt>
                <c:pt idx="2942">
                  <c:v>3517.1</c:v>
                </c:pt>
                <c:pt idx="2943">
                  <c:v>3519.2</c:v>
                </c:pt>
                <c:pt idx="2944">
                  <c:v>3521.95</c:v>
                </c:pt>
                <c:pt idx="2945">
                  <c:v>3524.2</c:v>
                </c:pt>
                <c:pt idx="2946">
                  <c:v>3526.6</c:v>
                </c:pt>
                <c:pt idx="2947">
                  <c:v>3528.45</c:v>
                </c:pt>
                <c:pt idx="2948">
                  <c:v>3530.9</c:v>
                </c:pt>
                <c:pt idx="2949">
                  <c:v>3533.55</c:v>
                </c:pt>
                <c:pt idx="2950">
                  <c:v>3535.5</c:v>
                </c:pt>
                <c:pt idx="2951">
                  <c:v>3537.65</c:v>
                </c:pt>
                <c:pt idx="2952">
                  <c:v>3539.9</c:v>
                </c:pt>
                <c:pt idx="2953">
                  <c:v>3542.4</c:v>
                </c:pt>
                <c:pt idx="2954">
                  <c:v>3544.5</c:v>
                </c:pt>
                <c:pt idx="2955">
                  <c:v>3546.9</c:v>
                </c:pt>
                <c:pt idx="2956">
                  <c:v>3549.4</c:v>
                </c:pt>
                <c:pt idx="2957">
                  <c:v>3552.25</c:v>
                </c:pt>
                <c:pt idx="2958">
                  <c:v>3554.4</c:v>
                </c:pt>
                <c:pt idx="2959">
                  <c:v>3556.75</c:v>
                </c:pt>
                <c:pt idx="2960">
                  <c:v>3558.55</c:v>
                </c:pt>
                <c:pt idx="2961">
                  <c:v>3560.85</c:v>
                </c:pt>
                <c:pt idx="2962">
                  <c:v>3563.3</c:v>
                </c:pt>
                <c:pt idx="2963">
                  <c:v>3565.9</c:v>
                </c:pt>
                <c:pt idx="2964">
                  <c:v>3568.2</c:v>
                </c:pt>
                <c:pt idx="2965">
                  <c:v>3570.95</c:v>
                </c:pt>
                <c:pt idx="2966">
                  <c:v>3573.1</c:v>
                </c:pt>
                <c:pt idx="2967">
                  <c:v>3575.4</c:v>
                </c:pt>
                <c:pt idx="2968">
                  <c:v>3577.8</c:v>
                </c:pt>
                <c:pt idx="2969">
                  <c:v>3580.45</c:v>
                </c:pt>
                <c:pt idx="2970">
                  <c:v>3582.55</c:v>
                </c:pt>
                <c:pt idx="2971">
                  <c:v>3585.15</c:v>
                </c:pt>
                <c:pt idx="2972">
                  <c:v>3587.3</c:v>
                </c:pt>
                <c:pt idx="2973">
                  <c:v>3589.9</c:v>
                </c:pt>
                <c:pt idx="2974">
                  <c:v>3592</c:v>
                </c:pt>
                <c:pt idx="2975">
                  <c:v>3594.7</c:v>
                </c:pt>
                <c:pt idx="2976">
                  <c:v>3596.65</c:v>
                </c:pt>
                <c:pt idx="2977">
                  <c:v>3599.3</c:v>
                </c:pt>
                <c:pt idx="2978">
                  <c:v>3601.4</c:v>
                </c:pt>
                <c:pt idx="2979">
                  <c:v>3604.1</c:v>
                </c:pt>
                <c:pt idx="2980">
                  <c:v>3606.4</c:v>
                </c:pt>
                <c:pt idx="2981">
                  <c:v>3608.85</c:v>
                </c:pt>
                <c:pt idx="2982">
                  <c:v>3611.35</c:v>
                </c:pt>
                <c:pt idx="2983">
                  <c:v>3614</c:v>
                </c:pt>
                <c:pt idx="2984">
                  <c:v>3616.05</c:v>
                </c:pt>
                <c:pt idx="2985">
                  <c:v>3619.2</c:v>
                </c:pt>
                <c:pt idx="2986">
                  <c:v>3622.4</c:v>
                </c:pt>
                <c:pt idx="2987">
                  <c:v>3626.35</c:v>
                </c:pt>
                <c:pt idx="2988">
                  <c:v>3628.55</c:v>
                </c:pt>
                <c:pt idx="2989">
                  <c:v>3631.55</c:v>
                </c:pt>
                <c:pt idx="2990">
                  <c:v>3633.6</c:v>
                </c:pt>
                <c:pt idx="2991">
                  <c:v>3636.1</c:v>
                </c:pt>
                <c:pt idx="2992">
                  <c:v>3638.4</c:v>
                </c:pt>
                <c:pt idx="2993">
                  <c:v>3640.95</c:v>
                </c:pt>
                <c:pt idx="2994">
                  <c:v>3643.05</c:v>
                </c:pt>
                <c:pt idx="2995">
                  <c:v>3645.65</c:v>
                </c:pt>
                <c:pt idx="2996">
                  <c:v>3647.8</c:v>
                </c:pt>
                <c:pt idx="2997">
                  <c:v>3650.1</c:v>
                </c:pt>
                <c:pt idx="2998">
                  <c:v>3652.25</c:v>
                </c:pt>
                <c:pt idx="2999">
                  <c:v>3654.7</c:v>
                </c:pt>
                <c:pt idx="3000">
                  <c:v>3656.55</c:v>
                </c:pt>
                <c:pt idx="3001">
                  <c:v>3659.1</c:v>
                </c:pt>
                <c:pt idx="3002">
                  <c:v>3661.2</c:v>
                </c:pt>
                <c:pt idx="3003">
                  <c:v>3663.8</c:v>
                </c:pt>
                <c:pt idx="3004">
                  <c:v>3666.3</c:v>
                </c:pt>
                <c:pt idx="3005">
                  <c:v>3668.65</c:v>
                </c:pt>
                <c:pt idx="3006">
                  <c:v>3670.6</c:v>
                </c:pt>
                <c:pt idx="3007">
                  <c:v>3673.25</c:v>
                </c:pt>
                <c:pt idx="3008">
                  <c:v>3675.2</c:v>
                </c:pt>
                <c:pt idx="3009">
                  <c:v>3677.75</c:v>
                </c:pt>
                <c:pt idx="3010">
                  <c:v>3680.05</c:v>
                </c:pt>
                <c:pt idx="3011">
                  <c:v>3682.7</c:v>
                </c:pt>
                <c:pt idx="3012">
                  <c:v>3684.9</c:v>
                </c:pt>
                <c:pt idx="3013">
                  <c:v>3687.4</c:v>
                </c:pt>
                <c:pt idx="3014">
                  <c:v>3689.95</c:v>
                </c:pt>
                <c:pt idx="3015">
                  <c:v>3692.95</c:v>
                </c:pt>
                <c:pt idx="3016">
                  <c:v>3695.25</c:v>
                </c:pt>
                <c:pt idx="3017">
                  <c:v>3697.75</c:v>
                </c:pt>
                <c:pt idx="3018">
                  <c:v>3699.8</c:v>
                </c:pt>
                <c:pt idx="3019">
                  <c:v>3702.45</c:v>
                </c:pt>
                <c:pt idx="3020">
                  <c:v>3704.65</c:v>
                </c:pt>
                <c:pt idx="3021">
                  <c:v>3707.3</c:v>
                </c:pt>
                <c:pt idx="3022">
                  <c:v>3709.65</c:v>
                </c:pt>
                <c:pt idx="3023">
                  <c:v>3712.2</c:v>
                </c:pt>
                <c:pt idx="3024">
                  <c:v>3714.35</c:v>
                </c:pt>
                <c:pt idx="3025">
                  <c:v>3717.1</c:v>
                </c:pt>
                <c:pt idx="3026">
                  <c:v>3719.15</c:v>
                </c:pt>
                <c:pt idx="3027">
                  <c:v>3721.85</c:v>
                </c:pt>
                <c:pt idx="3028">
                  <c:v>3724.15</c:v>
                </c:pt>
                <c:pt idx="3029">
                  <c:v>3726.6</c:v>
                </c:pt>
                <c:pt idx="3030">
                  <c:v>3728.6</c:v>
                </c:pt>
                <c:pt idx="3031">
                  <c:v>3731.05</c:v>
                </c:pt>
                <c:pt idx="3032">
                  <c:v>3733.5</c:v>
                </c:pt>
                <c:pt idx="3033">
                  <c:v>3735.8</c:v>
                </c:pt>
                <c:pt idx="3034">
                  <c:v>3738.1</c:v>
                </c:pt>
                <c:pt idx="3035">
                  <c:v>3740.55</c:v>
                </c:pt>
                <c:pt idx="3036">
                  <c:v>3742.8</c:v>
                </c:pt>
                <c:pt idx="3037">
                  <c:v>3745.6</c:v>
                </c:pt>
                <c:pt idx="3038">
                  <c:v>3747.85</c:v>
                </c:pt>
                <c:pt idx="3039">
                  <c:v>3750.45</c:v>
                </c:pt>
                <c:pt idx="3040">
                  <c:v>3752.5</c:v>
                </c:pt>
                <c:pt idx="3041">
                  <c:v>3755.05</c:v>
                </c:pt>
                <c:pt idx="3042">
                  <c:v>3757.05</c:v>
                </c:pt>
                <c:pt idx="3043">
                  <c:v>3759.75</c:v>
                </c:pt>
                <c:pt idx="3044">
                  <c:v>3762.05</c:v>
                </c:pt>
                <c:pt idx="3045">
                  <c:v>3764.6</c:v>
                </c:pt>
                <c:pt idx="3046">
                  <c:v>3766.95</c:v>
                </c:pt>
                <c:pt idx="3047">
                  <c:v>3769.85</c:v>
                </c:pt>
                <c:pt idx="3048">
                  <c:v>3771.95</c:v>
                </c:pt>
                <c:pt idx="3049">
                  <c:v>3774.6</c:v>
                </c:pt>
                <c:pt idx="3050">
                  <c:v>3776.7</c:v>
                </c:pt>
                <c:pt idx="3051">
                  <c:v>3779.4</c:v>
                </c:pt>
                <c:pt idx="3052">
                  <c:v>3781.65</c:v>
                </c:pt>
                <c:pt idx="3053">
                  <c:v>3784.25</c:v>
                </c:pt>
                <c:pt idx="3054">
                  <c:v>3786.2</c:v>
                </c:pt>
                <c:pt idx="3055">
                  <c:v>3789.3</c:v>
                </c:pt>
                <c:pt idx="3056">
                  <c:v>3791.35</c:v>
                </c:pt>
                <c:pt idx="3057">
                  <c:v>3793.7</c:v>
                </c:pt>
                <c:pt idx="3058">
                  <c:v>3796.2</c:v>
                </c:pt>
                <c:pt idx="3059">
                  <c:v>3798.65</c:v>
                </c:pt>
                <c:pt idx="3060">
                  <c:v>3800.45</c:v>
                </c:pt>
                <c:pt idx="3061">
                  <c:v>3803.15</c:v>
                </c:pt>
                <c:pt idx="3062">
                  <c:v>3805.35</c:v>
                </c:pt>
                <c:pt idx="3063">
                  <c:v>3808.05</c:v>
                </c:pt>
                <c:pt idx="3064">
                  <c:v>3810.15</c:v>
                </c:pt>
                <c:pt idx="3065">
                  <c:v>3813.1</c:v>
                </c:pt>
                <c:pt idx="3066">
                  <c:v>3815.75</c:v>
                </c:pt>
                <c:pt idx="3067">
                  <c:v>3818.45</c:v>
                </c:pt>
                <c:pt idx="3068">
                  <c:v>3820.95</c:v>
                </c:pt>
                <c:pt idx="3069">
                  <c:v>3823.55</c:v>
                </c:pt>
                <c:pt idx="3070">
                  <c:v>3825.7</c:v>
                </c:pt>
                <c:pt idx="3071">
                  <c:v>3827.8</c:v>
                </c:pt>
                <c:pt idx="3072">
                  <c:v>3830.6</c:v>
                </c:pt>
                <c:pt idx="3073">
                  <c:v>3833.05</c:v>
                </c:pt>
                <c:pt idx="3074">
                  <c:v>3835.5</c:v>
                </c:pt>
                <c:pt idx="3075">
                  <c:v>3837.9</c:v>
                </c:pt>
                <c:pt idx="3076">
                  <c:v>3840.55</c:v>
                </c:pt>
                <c:pt idx="3077">
                  <c:v>3842.9</c:v>
                </c:pt>
                <c:pt idx="3078">
                  <c:v>3845.1</c:v>
                </c:pt>
                <c:pt idx="3079">
                  <c:v>3847.55</c:v>
                </c:pt>
                <c:pt idx="3080">
                  <c:v>3849.85</c:v>
                </c:pt>
                <c:pt idx="3081">
                  <c:v>3852.25</c:v>
                </c:pt>
                <c:pt idx="3082">
                  <c:v>3854.45</c:v>
                </c:pt>
                <c:pt idx="3083">
                  <c:v>3856.95</c:v>
                </c:pt>
                <c:pt idx="3084">
                  <c:v>3859.55</c:v>
                </c:pt>
                <c:pt idx="3085">
                  <c:v>3862.4</c:v>
                </c:pt>
                <c:pt idx="3086">
                  <c:v>3864.4</c:v>
                </c:pt>
                <c:pt idx="3087">
                  <c:v>3866.85</c:v>
                </c:pt>
                <c:pt idx="3088">
                  <c:v>3869.2</c:v>
                </c:pt>
                <c:pt idx="3089">
                  <c:v>3871.55</c:v>
                </c:pt>
                <c:pt idx="3090">
                  <c:v>3874</c:v>
                </c:pt>
                <c:pt idx="3091">
                  <c:v>3876.45</c:v>
                </c:pt>
                <c:pt idx="3092">
                  <c:v>3879.15</c:v>
                </c:pt>
                <c:pt idx="3093">
                  <c:v>3881.65</c:v>
                </c:pt>
                <c:pt idx="3094">
                  <c:v>3884.25</c:v>
                </c:pt>
                <c:pt idx="3095">
                  <c:v>3886.45</c:v>
                </c:pt>
                <c:pt idx="3096">
                  <c:v>3888.9</c:v>
                </c:pt>
                <c:pt idx="3097">
                  <c:v>3890.9</c:v>
                </c:pt>
                <c:pt idx="3098">
                  <c:v>3893.25</c:v>
                </c:pt>
                <c:pt idx="3099">
                  <c:v>3895.85</c:v>
                </c:pt>
                <c:pt idx="3100">
                  <c:v>3897.95</c:v>
                </c:pt>
                <c:pt idx="3101">
                  <c:v>3900.3</c:v>
                </c:pt>
                <c:pt idx="3102">
                  <c:v>3902.85</c:v>
                </c:pt>
                <c:pt idx="3103">
                  <c:v>3905.55</c:v>
                </c:pt>
                <c:pt idx="3104">
                  <c:v>3907.9</c:v>
                </c:pt>
                <c:pt idx="3105">
                  <c:v>3910.5</c:v>
                </c:pt>
                <c:pt idx="3106">
                  <c:v>3913.4</c:v>
                </c:pt>
                <c:pt idx="3107">
                  <c:v>3915.7</c:v>
                </c:pt>
                <c:pt idx="3108">
                  <c:v>3918.1</c:v>
                </c:pt>
                <c:pt idx="3109">
                  <c:v>3920.45</c:v>
                </c:pt>
                <c:pt idx="3110">
                  <c:v>3922.65</c:v>
                </c:pt>
                <c:pt idx="3111">
                  <c:v>3924.95</c:v>
                </c:pt>
                <c:pt idx="3112">
                  <c:v>3927.3</c:v>
                </c:pt>
                <c:pt idx="3113">
                  <c:v>3930.2</c:v>
                </c:pt>
                <c:pt idx="3114">
                  <c:v>3932.6</c:v>
                </c:pt>
                <c:pt idx="3115">
                  <c:v>3935.45</c:v>
                </c:pt>
                <c:pt idx="3116">
                  <c:v>3937.9</c:v>
                </c:pt>
                <c:pt idx="3117">
                  <c:v>3940.1</c:v>
                </c:pt>
                <c:pt idx="3118">
                  <c:v>3942.7</c:v>
                </c:pt>
                <c:pt idx="3119">
                  <c:v>3945.4</c:v>
                </c:pt>
                <c:pt idx="3120">
                  <c:v>3947.45</c:v>
                </c:pt>
                <c:pt idx="3121">
                  <c:v>3950.05</c:v>
                </c:pt>
                <c:pt idx="3122">
                  <c:v>3952.45</c:v>
                </c:pt>
                <c:pt idx="3123">
                  <c:v>3954.9</c:v>
                </c:pt>
                <c:pt idx="3124">
                  <c:v>3957.4</c:v>
                </c:pt>
                <c:pt idx="3125">
                  <c:v>3960</c:v>
                </c:pt>
                <c:pt idx="3126">
                  <c:v>3963</c:v>
                </c:pt>
                <c:pt idx="3127">
                  <c:v>3965.35</c:v>
                </c:pt>
                <c:pt idx="3128">
                  <c:v>3967.9</c:v>
                </c:pt>
                <c:pt idx="3129">
                  <c:v>3970.35</c:v>
                </c:pt>
                <c:pt idx="3130">
                  <c:v>3973.15</c:v>
                </c:pt>
                <c:pt idx="3131">
                  <c:v>3976</c:v>
                </c:pt>
                <c:pt idx="3132">
                  <c:v>3978.9</c:v>
                </c:pt>
                <c:pt idx="3133">
                  <c:v>3982.25</c:v>
                </c:pt>
                <c:pt idx="3134">
                  <c:v>3984.85</c:v>
                </c:pt>
                <c:pt idx="3135">
                  <c:v>3988.3</c:v>
                </c:pt>
                <c:pt idx="3136">
                  <c:v>3990.9</c:v>
                </c:pt>
                <c:pt idx="3137">
                  <c:v>3993.75</c:v>
                </c:pt>
                <c:pt idx="3138">
                  <c:v>3995.75</c:v>
                </c:pt>
                <c:pt idx="3139">
                  <c:v>3998</c:v>
                </c:pt>
                <c:pt idx="3140">
                  <c:v>4000.6</c:v>
                </c:pt>
                <c:pt idx="3141">
                  <c:v>4002.85</c:v>
                </c:pt>
                <c:pt idx="3142">
                  <c:v>4005.2</c:v>
                </c:pt>
                <c:pt idx="3143">
                  <c:v>4008.6</c:v>
                </c:pt>
                <c:pt idx="3144">
                  <c:v>4011.6</c:v>
                </c:pt>
                <c:pt idx="3145">
                  <c:v>4014.7</c:v>
                </c:pt>
                <c:pt idx="3146">
                  <c:v>4017.55</c:v>
                </c:pt>
                <c:pt idx="3147">
                  <c:v>4020.25</c:v>
                </c:pt>
                <c:pt idx="3148">
                  <c:v>4022.8</c:v>
                </c:pt>
                <c:pt idx="3149">
                  <c:v>4025.6</c:v>
                </c:pt>
                <c:pt idx="3150">
                  <c:v>4028.5</c:v>
                </c:pt>
                <c:pt idx="3151">
                  <c:v>4030.85</c:v>
                </c:pt>
                <c:pt idx="3152">
                  <c:v>4033.3</c:v>
                </c:pt>
                <c:pt idx="3153">
                  <c:v>4035.65</c:v>
                </c:pt>
                <c:pt idx="3154">
                  <c:v>4038.05</c:v>
                </c:pt>
                <c:pt idx="3155">
                  <c:v>4040.5</c:v>
                </c:pt>
                <c:pt idx="3156">
                  <c:v>4042.75</c:v>
                </c:pt>
                <c:pt idx="3157">
                  <c:v>4045.05</c:v>
                </c:pt>
                <c:pt idx="3158">
                  <c:v>4047.3</c:v>
                </c:pt>
                <c:pt idx="3159">
                  <c:v>4049.65</c:v>
                </c:pt>
                <c:pt idx="3160">
                  <c:v>4052.65</c:v>
                </c:pt>
                <c:pt idx="3161">
                  <c:v>4055</c:v>
                </c:pt>
                <c:pt idx="3162">
                  <c:v>4057.45</c:v>
                </c:pt>
                <c:pt idx="3163">
                  <c:v>4059.5</c:v>
                </c:pt>
                <c:pt idx="3164">
                  <c:v>4061.95</c:v>
                </c:pt>
                <c:pt idx="3165">
                  <c:v>4064.05</c:v>
                </c:pt>
                <c:pt idx="3166">
                  <c:v>4066.7</c:v>
                </c:pt>
                <c:pt idx="3167">
                  <c:v>4069.05</c:v>
                </c:pt>
                <c:pt idx="3168">
                  <c:v>4071.55</c:v>
                </c:pt>
                <c:pt idx="3169">
                  <c:v>4074.4</c:v>
                </c:pt>
                <c:pt idx="3170">
                  <c:v>4077.15</c:v>
                </c:pt>
                <c:pt idx="3171">
                  <c:v>4079.4</c:v>
                </c:pt>
                <c:pt idx="3172">
                  <c:v>4082.15</c:v>
                </c:pt>
                <c:pt idx="3173">
                  <c:v>4084.7</c:v>
                </c:pt>
                <c:pt idx="3174">
                  <c:v>4087.35</c:v>
                </c:pt>
                <c:pt idx="3175">
                  <c:v>4090.05</c:v>
                </c:pt>
                <c:pt idx="3176">
                  <c:v>4092.85</c:v>
                </c:pt>
                <c:pt idx="3177">
                  <c:v>4095.65</c:v>
                </c:pt>
                <c:pt idx="3178">
                  <c:v>4097.8500000000004</c:v>
                </c:pt>
                <c:pt idx="3179">
                  <c:v>4100.7</c:v>
                </c:pt>
                <c:pt idx="3180">
                  <c:v>4103.1000000000004</c:v>
                </c:pt>
                <c:pt idx="3181">
                  <c:v>4105.8</c:v>
                </c:pt>
                <c:pt idx="3182">
                  <c:v>4108.2</c:v>
                </c:pt>
                <c:pt idx="3183">
                  <c:v>4110.3999999999996</c:v>
                </c:pt>
                <c:pt idx="3184">
                  <c:v>4112.6499999999996</c:v>
                </c:pt>
                <c:pt idx="3185">
                  <c:v>4115.3999999999996</c:v>
                </c:pt>
                <c:pt idx="3186">
                  <c:v>4118</c:v>
                </c:pt>
                <c:pt idx="3187">
                  <c:v>4120.2</c:v>
                </c:pt>
                <c:pt idx="3188">
                  <c:v>4122.8999999999996</c:v>
                </c:pt>
                <c:pt idx="3189">
                  <c:v>4125.7</c:v>
                </c:pt>
                <c:pt idx="3190">
                  <c:v>4128.2</c:v>
                </c:pt>
                <c:pt idx="3191">
                  <c:v>4130.55</c:v>
                </c:pt>
                <c:pt idx="3192">
                  <c:v>4132.8</c:v>
                </c:pt>
                <c:pt idx="3193">
                  <c:v>4135.1499999999996</c:v>
                </c:pt>
                <c:pt idx="3194">
                  <c:v>4138</c:v>
                </c:pt>
                <c:pt idx="3195">
                  <c:v>4140.8</c:v>
                </c:pt>
                <c:pt idx="3196">
                  <c:v>4143.05</c:v>
                </c:pt>
                <c:pt idx="3197">
                  <c:v>4145.75</c:v>
                </c:pt>
                <c:pt idx="3198">
                  <c:v>4148.3</c:v>
                </c:pt>
                <c:pt idx="3199">
                  <c:v>4150.8500000000004</c:v>
                </c:pt>
                <c:pt idx="3200">
                  <c:v>4153.3999999999996</c:v>
                </c:pt>
                <c:pt idx="3201">
                  <c:v>4155.75</c:v>
                </c:pt>
                <c:pt idx="3202">
                  <c:v>4158.55</c:v>
                </c:pt>
                <c:pt idx="3203">
                  <c:v>4161.25</c:v>
                </c:pt>
                <c:pt idx="3204">
                  <c:v>4164.1499999999996</c:v>
                </c:pt>
                <c:pt idx="3205">
                  <c:v>4166.55</c:v>
                </c:pt>
                <c:pt idx="3206">
                  <c:v>4168.95</c:v>
                </c:pt>
                <c:pt idx="3207">
                  <c:v>4171.1499999999996</c:v>
                </c:pt>
                <c:pt idx="3208">
                  <c:v>4173.45</c:v>
                </c:pt>
                <c:pt idx="3209">
                  <c:v>4175.8</c:v>
                </c:pt>
                <c:pt idx="3210">
                  <c:v>4178.3</c:v>
                </c:pt>
                <c:pt idx="3211">
                  <c:v>4180.8999999999996</c:v>
                </c:pt>
                <c:pt idx="3212">
                  <c:v>4183.2</c:v>
                </c:pt>
                <c:pt idx="3213">
                  <c:v>4185.8</c:v>
                </c:pt>
                <c:pt idx="3214">
                  <c:v>4188.45</c:v>
                </c:pt>
                <c:pt idx="3215">
                  <c:v>4191.3500000000004</c:v>
                </c:pt>
                <c:pt idx="3216">
                  <c:v>4193.8500000000004</c:v>
                </c:pt>
                <c:pt idx="3217">
                  <c:v>4196.55</c:v>
                </c:pt>
                <c:pt idx="3218">
                  <c:v>4199.3</c:v>
                </c:pt>
                <c:pt idx="3219">
                  <c:v>4202.05</c:v>
                </c:pt>
                <c:pt idx="3220">
                  <c:v>4204.3999999999996</c:v>
                </c:pt>
                <c:pt idx="3221">
                  <c:v>4207.1499999999996</c:v>
                </c:pt>
                <c:pt idx="3222">
                  <c:v>4209.6000000000004</c:v>
                </c:pt>
                <c:pt idx="3223">
                  <c:v>4212.1000000000004</c:v>
                </c:pt>
                <c:pt idx="3224">
                  <c:v>4215</c:v>
                </c:pt>
                <c:pt idx="3225">
                  <c:v>4217.75</c:v>
                </c:pt>
                <c:pt idx="3226">
                  <c:v>4220.7</c:v>
                </c:pt>
                <c:pt idx="3227">
                  <c:v>4222.8999999999996</c:v>
                </c:pt>
                <c:pt idx="3228">
                  <c:v>4225.7</c:v>
                </c:pt>
                <c:pt idx="3229">
                  <c:v>4228.05</c:v>
                </c:pt>
                <c:pt idx="3230">
                  <c:v>4230.6499999999996</c:v>
                </c:pt>
                <c:pt idx="3231">
                  <c:v>4233.05</c:v>
                </c:pt>
                <c:pt idx="3232">
                  <c:v>4236</c:v>
                </c:pt>
                <c:pt idx="3233">
                  <c:v>4238.3500000000004</c:v>
                </c:pt>
                <c:pt idx="3234">
                  <c:v>4241.05</c:v>
                </c:pt>
                <c:pt idx="3235">
                  <c:v>4243.8999999999996</c:v>
                </c:pt>
                <c:pt idx="3236">
                  <c:v>4246.8</c:v>
                </c:pt>
                <c:pt idx="3237">
                  <c:v>4249.75</c:v>
                </c:pt>
                <c:pt idx="3238">
                  <c:v>4252.5</c:v>
                </c:pt>
                <c:pt idx="3239">
                  <c:v>4255.45</c:v>
                </c:pt>
                <c:pt idx="3240">
                  <c:v>4257.7</c:v>
                </c:pt>
                <c:pt idx="3241">
                  <c:v>4260.55</c:v>
                </c:pt>
                <c:pt idx="3242">
                  <c:v>4263.3999999999996</c:v>
                </c:pt>
                <c:pt idx="3243">
                  <c:v>4265.95</c:v>
                </c:pt>
                <c:pt idx="3244">
                  <c:v>4268.45</c:v>
                </c:pt>
                <c:pt idx="3245">
                  <c:v>4270.95</c:v>
                </c:pt>
                <c:pt idx="3246">
                  <c:v>4274.75</c:v>
                </c:pt>
                <c:pt idx="3247">
                  <c:v>4278.3500000000004</c:v>
                </c:pt>
                <c:pt idx="3248">
                  <c:v>4282.1000000000004</c:v>
                </c:pt>
                <c:pt idx="3249">
                  <c:v>4285.05</c:v>
                </c:pt>
              </c:numCache>
            </c:numRef>
          </c:xVal>
          <c:yVal>
            <c:numRef>
              <c:f>[Data_1000N.xlsx]sheet1!$B$2:$B$3251</c:f>
              <c:numCache>
                <c:formatCode>General</c:formatCode>
                <c:ptCount val="32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25</c:v>
                </c:pt>
                <c:pt idx="70">
                  <c:v>25</c:v>
                </c:pt>
                <c:pt idx="71">
                  <c:v>25</c:v>
                </c:pt>
                <c:pt idx="72">
                  <c:v>25</c:v>
                </c:pt>
                <c:pt idx="73">
                  <c:v>25</c:v>
                </c:pt>
                <c:pt idx="74">
                  <c:v>25</c:v>
                </c:pt>
                <c:pt idx="75">
                  <c:v>25</c:v>
                </c:pt>
                <c:pt idx="76">
                  <c:v>25</c:v>
                </c:pt>
                <c:pt idx="77">
                  <c:v>25</c:v>
                </c:pt>
                <c:pt idx="78">
                  <c:v>25</c:v>
                </c:pt>
                <c:pt idx="79">
                  <c:v>25</c:v>
                </c:pt>
                <c:pt idx="80">
                  <c:v>25</c:v>
                </c:pt>
                <c:pt idx="81">
                  <c:v>25</c:v>
                </c:pt>
                <c:pt idx="82">
                  <c:v>25</c:v>
                </c:pt>
                <c:pt idx="83">
                  <c:v>25</c:v>
                </c:pt>
                <c:pt idx="84">
                  <c:v>25</c:v>
                </c:pt>
                <c:pt idx="85">
                  <c:v>25</c:v>
                </c:pt>
                <c:pt idx="86">
                  <c:v>25</c:v>
                </c:pt>
                <c:pt idx="87">
                  <c:v>25</c:v>
                </c:pt>
                <c:pt idx="88">
                  <c:v>25</c:v>
                </c:pt>
                <c:pt idx="89">
                  <c:v>25</c:v>
                </c:pt>
                <c:pt idx="90">
                  <c:v>25</c:v>
                </c:pt>
                <c:pt idx="91">
                  <c:v>25</c:v>
                </c:pt>
                <c:pt idx="92">
                  <c:v>25</c:v>
                </c:pt>
                <c:pt idx="93">
                  <c:v>25</c:v>
                </c:pt>
                <c:pt idx="94">
                  <c:v>25</c:v>
                </c:pt>
                <c:pt idx="95">
                  <c:v>25</c:v>
                </c:pt>
                <c:pt idx="96">
                  <c:v>25</c:v>
                </c:pt>
                <c:pt idx="97">
                  <c:v>25</c:v>
                </c:pt>
                <c:pt idx="98">
                  <c:v>25</c:v>
                </c:pt>
                <c:pt idx="99">
                  <c:v>25</c:v>
                </c:pt>
                <c:pt idx="100">
                  <c:v>25</c:v>
                </c:pt>
                <c:pt idx="101">
                  <c:v>25</c:v>
                </c:pt>
                <c:pt idx="102">
                  <c:v>25</c:v>
                </c:pt>
                <c:pt idx="103">
                  <c:v>25</c:v>
                </c:pt>
                <c:pt idx="104">
                  <c:v>25</c:v>
                </c:pt>
                <c:pt idx="105">
                  <c:v>25</c:v>
                </c:pt>
                <c:pt idx="106">
                  <c:v>25</c:v>
                </c:pt>
                <c:pt idx="107">
                  <c:v>25</c:v>
                </c:pt>
                <c:pt idx="108">
                  <c:v>25</c:v>
                </c:pt>
                <c:pt idx="109">
                  <c:v>25</c:v>
                </c:pt>
                <c:pt idx="110">
                  <c:v>25</c:v>
                </c:pt>
                <c:pt idx="111">
                  <c:v>25</c:v>
                </c:pt>
                <c:pt idx="112">
                  <c:v>25</c:v>
                </c:pt>
                <c:pt idx="113">
                  <c:v>25</c:v>
                </c:pt>
                <c:pt idx="114">
                  <c:v>25</c:v>
                </c:pt>
                <c:pt idx="115">
                  <c:v>25</c:v>
                </c:pt>
                <c:pt idx="116">
                  <c:v>25</c:v>
                </c:pt>
                <c:pt idx="117">
                  <c:v>25</c:v>
                </c:pt>
                <c:pt idx="118">
                  <c:v>25</c:v>
                </c:pt>
                <c:pt idx="119">
                  <c:v>25</c:v>
                </c:pt>
                <c:pt idx="120">
                  <c:v>25</c:v>
                </c:pt>
                <c:pt idx="121">
                  <c:v>25</c:v>
                </c:pt>
                <c:pt idx="122">
                  <c:v>25</c:v>
                </c:pt>
                <c:pt idx="123">
                  <c:v>25</c:v>
                </c:pt>
                <c:pt idx="124">
                  <c:v>25</c:v>
                </c:pt>
                <c:pt idx="125">
                  <c:v>25</c:v>
                </c:pt>
                <c:pt idx="126">
                  <c:v>25</c:v>
                </c:pt>
                <c:pt idx="127">
                  <c:v>25</c:v>
                </c:pt>
                <c:pt idx="128">
                  <c:v>25</c:v>
                </c:pt>
                <c:pt idx="129">
                  <c:v>25</c:v>
                </c:pt>
                <c:pt idx="130">
                  <c:v>25</c:v>
                </c:pt>
                <c:pt idx="131">
                  <c:v>25</c:v>
                </c:pt>
                <c:pt idx="132">
                  <c:v>25</c:v>
                </c:pt>
                <c:pt idx="133">
                  <c:v>25</c:v>
                </c:pt>
                <c:pt idx="134">
                  <c:v>25</c:v>
                </c:pt>
                <c:pt idx="135">
                  <c:v>25</c:v>
                </c:pt>
                <c:pt idx="136">
                  <c:v>25</c:v>
                </c:pt>
                <c:pt idx="137">
                  <c:v>25</c:v>
                </c:pt>
                <c:pt idx="138">
                  <c:v>25</c:v>
                </c:pt>
                <c:pt idx="139">
                  <c:v>25</c:v>
                </c:pt>
                <c:pt idx="140">
                  <c:v>25</c:v>
                </c:pt>
                <c:pt idx="141">
                  <c:v>25</c:v>
                </c:pt>
                <c:pt idx="142">
                  <c:v>25</c:v>
                </c:pt>
                <c:pt idx="143">
                  <c:v>25</c:v>
                </c:pt>
                <c:pt idx="144">
                  <c:v>25</c:v>
                </c:pt>
                <c:pt idx="145">
                  <c:v>25</c:v>
                </c:pt>
                <c:pt idx="146">
                  <c:v>25</c:v>
                </c:pt>
                <c:pt idx="147">
                  <c:v>25</c:v>
                </c:pt>
                <c:pt idx="148">
                  <c:v>25</c:v>
                </c:pt>
                <c:pt idx="149">
                  <c:v>25</c:v>
                </c:pt>
                <c:pt idx="150">
                  <c:v>25</c:v>
                </c:pt>
                <c:pt idx="151">
                  <c:v>25</c:v>
                </c:pt>
                <c:pt idx="152">
                  <c:v>25</c:v>
                </c:pt>
                <c:pt idx="153">
                  <c:v>25</c:v>
                </c:pt>
                <c:pt idx="154">
                  <c:v>25</c:v>
                </c:pt>
                <c:pt idx="155">
                  <c:v>25</c:v>
                </c:pt>
                <c:pt idx="156">
                  <c:v>25</c:v>
                </c:pt>
                <c:pt idx="157">
                  <c:v>25</c:v>
                </c:pt>
                <c:pt idx="158">
                  <c:v>25</c:v>
                </c:pt>
                <c:pt idx="159">
                  <c:v>25</c:v>
                </c:pt>
                <c:pt idx="160">
                  <c:v>25</c:v>
                </c:pt>
                <c:pt idx="161">
                  <c:v>25</c:v>
                </c:pt>
                <c:pt idx="162">
                  <c:v>25</c:v>
                </c:pt>
                <c:pt idx="163">
                  <c:v>25</c:v>
                </c:pt>
                <c:pt idx="164">
                  <c:v>25</c:v>
                </c:pt>
                <c:pt idx="165">
                  <c:v>25</c:v>
                </c:pt>
                <c:pt idx="166">
                  <c:v>25</c:v>
                </c:pt>
                <c:pt idx="167">
                  <c:v>25</c:v>
                </c:pt>
                <c:pt idx="168">
                  <c:v>25</c:v>
                </c:pt>
                <c:pt idx="169">
                  <c:v>25</c:v>
                </c:pt>
                <c:pt idx="170">
                  <c:v>25</c:v>
                </c:pt>
                <c:pt idx="171">
                  <c:v>25</c:v>
                </c:pt>
                <c:pt idx="172">
                  <c:v>25</c:v>
                </c:pt>
                <c:pt idx="173">
                  <c:v>25</c:v>
                </c:pt>
                <c:pt idx="174">
                  <c:v>25</c:v>
                </c:pt>
                <c:pt idx="175">
                  <c:v>25</c:v>
                </c:pt>
                <c:pt idx="176">
                  <c:v>25</c:v>
                </c:pt>
                <c:pt idx="177">
                  <c:v>25</c:v>
                </c:pt>
                <c:pt idx="178">
                  <c:v>25</c:v>
                </c:pt>
                <c:pt idx="179">
                  <c:v>25</c:v>
                </c:pt>
                <c:pt idx="180">
                  <c:v>25</c:v>
                </c:pt>
                <c:pt idx="181">
                  <c:v>25</c:v>
                </c:pt>
                <c:pt idx="182">
                  <c:v>25</c:v>
                </c:pt>
                <c:pt idx="183">
                  <c:v>25</c:v>
                </c:pt>
                <c:pt idx="184">
                  <c:v>25</c:v>
                </c:pt>
                <c:pt idx="185">
                  <c:v>25</c:v>
                </c:pt>
                <c:pt idx="186">
                  <c:v>25</c:v>
                </c:pt>
                <c:pt idx="187">
                  <c:v>25</c:v>
                </c:pt>
                <c:pt idx="188">
                  <c:v>25</c:v>
                </c:pt>
                <c:pt idx="189">
                  <c:v>25</c:v>
                </c:pt>
                <c:pt idx="190">
                  <c:v>25</c:v>
                </c:pt>
                <c:pt idx="191">
                  <c:v>25</c:v>
                </c:pt>
                <c:pt idx="192">
                  <c:v>25</c:v>
                </c:pt>
                <c:pt idx="193">
                  <c:v>25</c:v>
                </c:pt>
                <c:pt idx="194">
                  <c:v>25</c:v>
                </c:pt>
                <c:pt idx="195">
                  <c:v>25</c:v>
                </c:pt>
                <c:pt idx="196">
                  <c:v>25</c:v>
                </c:pt>
                <c:pt idx="197">
                  <c:v>25</c:v>
                </c:pt>
                <c:pt idx="198">
                  <c:v>25</c:v>
                </c:pt>
                <c:pt idx="199">
                  <c:v>25</c:v>
                </c:pt>
                <c:pt idx="200">
                  <c:v>25</c:v>
                </c:pt>
                <c:pt idx="201">
                  <c:v>25</c:v>
                </c:pt>
                <c:pt idx="202">
                  <c:v>25</c:v>
                </c:pt>
                <c:pt idx="203">
                  <c:v>25</c:v>
                </c:pt>
                <c:pt idx="204">
                  <c:v>25</c:v>
                </c:pt>
                <c:pt idx="205">
                  <c:v>25</c:v>
                </c:pt>
                <c:pt idx="206">
                  <c:v>25</c:v>
                </c:pt>
                <c:pt idx="207">
                  <c:v>25</c:v>
                </c:pt>
                <c:pt idx="208">
                  <c:v>25</c:v>
                </c:pt>
                <c:pt idx="209">
                  <c:v>25</c:v>
                </c:pt>
                <c:pt idx="210">
                  <c:v>25</c:v>
                </c:pt>
                <c:pt idx="211">
                  <c:v>25</c:v>
                </c:pt>
                <c:pt idx="212">
                  <c:v>25</c:v>
                </c:pt>
                <c:pt idx="213">
                  <c:v>25</c:v>
                </c:pt>
                <c:pt idx="214">
                  <c:v>25</c:v>
                </c:pt>
                <c:pt idx="215">
                  <c:v>25</c:v>
                </c:pt>
                <c:pt idx="216">
                  <c:v>25</c:v>
                </c:pt>
                <c:pt idx="217">
                  <c:v>25</c:v>
                </c:pt>
                <c:pt idx="218">
                  <c:v>25</c:v>
                </c:pt>
                <c:pt idx="219">
                  <c:v>25</c:v>
                </c:pt>
                <c:pt idx="220">
                  <c:v>25</c:v>
                </c:pt>
                <c:pt idx="221">
                  <c:v>25</c:v>
                </c:pt>
                <c:pt idx="222">
                  <c:v>25</c:v>
                </c:pt>
                <c:pt idx="223">
                  <c:v>25</c:v>
                </c:pt>
                <c:pt idx="224">
                  <c:v>25</c:v>
                </c:pt>
                <c:pt idx="225">
                  <c:v>25</c:v>
                </c:pt>
                <c:pt idx="226">
                  <c:v>25</c:v>
                </c:pt>
                <c:pt idx="227">
                  <c:v>25</c:v>
                </c:pt>
                <c:pt idx="228">
                  <c:v>25</c:v>
                </c:pt>
                <c:pt idx="229">
                  <c:v>25</c:v>
                </c:pt>
                <c:pt idx="230">
                  <c:v>25</c:v>
                </c:pt>
                <c:pt idx="231">
                  <c:v>25</c:v>
                </c:pt>
                <c:pt idx="232">
                  <c:v>25</c:v>
                </c:pt>
                <c:pt idx="233">
                  <c:v>25</c:v>
                </c:pt>
                <c:pt idx="234">
                  <c:v>25</c:v>
                </c:pt>
                <c:pt idx="235">
                  <c:v>25</c:v>
                </c:pt>
                <c:pt idx="236">
                  <c:v>25</c:v>
                </c:pt>
                <c:pt idx="237">
                  <c:v>25</c:v>
                </c:pt>
                <c:pt idx="238">
                  <c:v>25</c:v>
                </c:pt>
                <c:pt idx="239">
                  <c:v>25</c:v>
                </c:pt>
                <c:pt idx="240">
                  <c:v>25</c:v>
                </c:pt>
                <c:pt idx="241">
                  <c:v>25</c:v>
                </c:pt>
                <c:pt idx="242">
                  <c:v>25</c:v>
                </c:pt>
                <c:pt idx="243">
                  <c:v>25</c:v>
                </c:pt>
                <c:pt idx="244">
                  <c:v>25</c:v>
                </c:pt>
                <c:pt idx="245">
                  <c:v>25</c:v>
                </c:pt>
                <c:pt idx="246">
                  <c:v>25</c:v>
                </c:pt>
                <c:pt idx="247">
                  <c:v>25</c:v>
                </c:pt>
                <c:pt idx="248">
                  <c:v>25</c:v>
                </c:pt>
                <c:pt idx="249">
                  <c:v>25</c:v>
                </c:pt>
                <c:pt idx="250">
                  <c:v>25</c:v>
                </c:pt>
                <c:pt idx="251">
                  <c:v>25</c:v>
                </c:pt>
                <c:pt idx="252">
                  <c:v>25</c:v>
                </c:pt>
                <c:pt idx="253">
                  <c:v>25</c:v>
                </c:pt>
                <c:pt idx="254">
                  <c:v>25</c:v>
                </c:pt>
                <c:pt idx="255">
                  <c:v>25</c:v>
                </c:pt>
                <c:pt idx="256">
                  <c:v>25</c:v>
                </c:pt>
                <c:pt idx="257">
                  <c:v>25</c:v>
                </c:pt>
                <c:pt idx="258">
                  <c:v>25</c:v>
                </c:pt>
                <c:pt idx="259">
                  <c:v>25</c:v>
                </c:pt>
                <c:pt idx="260">
                  <c:v>25</c:v>
                </c:pt>
                <c:pt idx="261">
                  <c:v>25</c:v>
                </c:pt>
                <c:pt idx="262">
                  <c:v>25</c:v>
                </c:pt>
                <c:pt idx="263">
                  <c:v>25</c:v>
                </c:pt>
                <c:pt idx="264">
                  <c:v>25</c:v>
                </c:pt>
                <c:pt idx="265">
                  <c:v>25</c:v>
                </c:pt>
                <c:pt idx="266">
                  <c:v>25</c:v>
                </c:pt>
                <c:pt idx="267">
                  <c:v>25</c:v>
                </c:pt>
                <c:pt idx="268">
                  <c:v>25</c:v>
                </c:pt>
                <c:pt idx="269">
                  <c:v>25</c:v>
                </c:pt>
                <c:pt idx="270">
                  <c:v>25</c:v>
                </c:pt>
                <c:pt idx="271">
                  <c:v>25</c:v>
                </c:pt>
                <c:pt idx="272">
                  <c:v>25</c:v>
                </c:pt>
                <c:pt idx="273">
                  <c:v>25</c:v>
                </c:pt>
                <c:pt idx="274">
                  <c:v>25</c:v>
                </c:pt>
                <c:pt idx="275">
                  <c:v>25</c:v>
                </c:pt>
                <c:pt idx="276">
                  <c:v>25</c:v>
                </c:pt>
                <c:pt idx="277">
                  <c:v>25</c:v>
                </c:pt>
                <c:pt idx="278">
                  <c:v>25</c:v>
                </c:pt>
                <c:pt idx="279">
                  <c:v>25</c:v>
                </c:pt>
                <c:pt idx="280">
                  <c:v>25</c:v>
                </c:pt>
                <c:pt idx="281">
                  <c:v>25</c:v>
                </c:pt>
                <c:pt idx="282">
                  <c:v>25</c:v>
                </c:pt>
                <c:pt idx="283">
                  <c:v>25</c:v>
                </c:pt>
                <c:pt idx="284">
                  <c:v>25</c:v>
                </c:pt>
                <c:pt idx="285">
                  <c:v>25</c:v>
                </c:pt>
                <c:pt idx="286">
                  <c:v>25</c:v>
                </c:pt>
                <c:pt idx="287">
                  <c:v>25</c:v>
                </c:pt>
                <c:pt idx="288">
                  <c:v>25</c:v>
                </c:pt>
                <c:pt idx="289">
                  <c:v>25</c:v>
                </c:pt>
                <c:pt idx="290">
                  <c:v>25</c:v>
                </c:pt>
                <c:pt idx="291">
                  <c:v>25</c:v>
                </c:pt>
                <c:pt idx="292">
                  <c:v>25</c:v>
                </c:pt>
                <c:pt idx="293">
                  <c:v>25</c:v>
                </c:pt>
                <c:pt idx="294">
                  <c:v>25</c:v>
                </c:pt>
                <c:pt idx="295">
                  <c:v>25</c:v>
                </c:pt>
                <c:pt idx="296">
                  <c:v>25</c:v>
                </c:pt>
                <c:pt idx="297">
                  <c:v>25</c:v>
                </c:pt>
                <c:pt idx="298">
                  <c:v>25</c:v>
                </c:pt>
                <c:pt idx="299">
                  <c:v>25</c:v>
                </c:pt>
                <c:pt idx="300">
                  <c:v>25</c:v>
                </c:pt>
                <c:pt idx="301">
                  <c:v>25</c:v>
                </c:pt>
                <c:pt idx="302">
                  <c:v>25</c:v>
                </c:pt>
                <c:pt idx="303">
                  <c:v>25</c:v>
                </c:pt>
                <c:pt idx="304">
                  <c:v>25</c:v>
                </c:pt>
                <c:pt idx="305">
                  <c:v>25</c:v>
                </c:pt>
                <c:pt idx="306">
                  <c:v>25</c:v>
                </c:pt>
                <c:pt idx="307">
                  <c:v>25</c:v>
                </c:pt>
                <c:pt idx="308">
                  <c:v>25</c:v>
                </c:pt>
                <c:pt idx="309">
                  <c:v>25</c:v>
                </c:pt>
                <c:pt idx="310">
                  <c:v>25</c:v>
                </c:pt>
                <c:pt idx="311">
                  <c:v>25</c:v>
                </c:pt>
                <c:pt idx="312">
                  <c:v>25</c:v>
                </c:pt>
                <c:pt idx="313">
                  <c:v>25</c:v>
                </c:pt>
                <c:pt idx="314">
                  <c:v>25</c:v>
                </c:pt>
                <c:pt idx="315">
                  <c:v>25</c:v>
                </c:pt>
                <c:pt idx="316">
                  <c:v>25</c:v>
                </c:pt>
                <c:pt idx="317">
                  <c:v>25</c:v>
                </c:pt>
                <c:pt idx="318">
                  <c:v>25</c:v>
                </c:pt>
                <c:pt idx="319">
                  <c:v>25</c:v>
                </c:pt>
                <c:pt idx="320">
                  <c:v>25</c:v>
                </c:pt>
                <c:pt idx="321">
                  <c:v>25</c:v>
                </c:pt>
                <c:pt idx="322">
                  <c:v>25</c:v>
                </c:pt>
                <c:pt idx="323">
                  <c:v>25</c:v>
                </c:pt>
                <c:pt idx="324">
                  <c:v>25</c:v>
                </c:pt>
                <c:pt idx="325">
                  <c:v>25</c:v>
                </c:pt>
                <c:pt idx="326">
                  <c:v>25</c:v>
                </c:pt>
                <c:pt idx="327">
                  <c:v>25</c:v>
                </c:pt>
                <c:pt idx="328">
                  <c:v>25</c:v>
                </c:pt>
                <c:pt idx="329">
                  <c:v>25</c:v>
                </c:pt>
                <c:pt idx="330">
                  <c:v>25</c:v>
                </c:pt>
                <c:pt idx="331">
                  <c:v>25</c:v>
                </c:pt>
                <c:pt idx="332">
                  <c:v>25</c:v>
                </c:pt>
                <c:pt idx="333">
                  <c:v>25</c:v>
                </c:pt>
                <c:pt idx="334">
                  <c:v>25</c:v>
                </c:pt>
                <c:pt idx="335">
                  <c:v>25</c:v>
                </c:pt>
                <c:pt idx="336">
                  <c:v>25</c:v>
                </c:pt>
                <c:pt idx="337">
                  <c:v>25</c:v>
                </c:pt>
                <c:pt idx="338">
                  <c:v>25</c:v>
                </c:pt>
                <c:pt idx="339">
                  <c:v>25</c:v>
                </c:pt>
                <c:pt idx="340">
                  <c:v>25</c:v>
                </c:pt>
                <c:pt idx="341">
                  <c:v>25</c:v>
                </c:pt>
                <c:pt idx="342">
                  <c:v>25</c:v>
                </c:pt>
                <c:pt idx="343">
                  <c:v>25</c:v>
                </c:pt>
                <c:pt idx="344">
                  <c:v>25</c:v>
                </c:pt>
                <c:pt idx="345">
                  <c:v>25</c:v>
                </c:pt>
                <c:pt idx="346">
                  <c:v>25</c:v>
                </c:pt>
                <c:pt idx="347">
                  <c:v>25</c:v>
                </c:pt>
                <c:pt idx="348">
                  <c:v>25</c:v>
                </c:pt>
                <c:pt idx="349">
                  <c:v>25</c:v>
                </c:pt>
                <c:pt idx="350">
                  <c:v>25</c:v>
                </c:pt>
                <c:pt idx="351">
                  <c:v>25</c:v>
                </c:pt>
                <c:pt idx="352">
                  <c:v>25</c:v>
                </c:pt>
                <c:pt idx="353">
                  <c:v>25</c:v>
                </c:pt>
                <c:pt idx="354">
                  <c:v>25</c:v>
                </c:pt>
                <c:pt idx="355">
                  <c:v>25</c:v>
                </c:pt>
                <c:pt idx="356">
                  <c:v>25</c:v>
                </c:pt>
                <c:pt idx="357">
                  <c:v>25</c:v>
                </c:pt>
                <c:pt idx="358">
                  <c:v>25</c:v>
                </c:pt>
                <c:pt idx="359">
                  <c:v>25</c:v>
                </c:pt>
                <c:pt idx="360">
                  <c:v>25</c:v>
                </c:pt>
                <c:pt idx="361">
                  <c:v>25</c:v>
                </c:pt>
                <c:pt idx="362">
                  <c:v>25</c:v>
                </c:pt>
                <c:pt idx="363">
                  <c:v>25</c:v>
                </c:pt>
                <c:pt idx="364">
                  <c:v>25</c:v>
                </c:pt>
                <c:pt idx="365">
                  <c:v>25</c:v>
                </c:pt>
                <c:pt idx="366">
                  <c:v>25</c:v>
                </c:pt>
                <c:pt idx="367">
                  <c:v>25</c:v>
                </c:pt>
                <c:pt idx="368">
                  <c:v>25</c:v>
                </c:pt>
                <c:pt idx="369">
                  <c:v>25</c:v>
                </c:pt>
                <c:pt idx="370">
                  <c:v>25</c:v>
                </c:pt>
                <c:pt idx="371">
                  <c:v>25</c:v>
                </c:pt>
                <c:pt idx="372">
                  <c:v>25</c:v>
                </c:pt>
                <c:pt idx="373">
                  <c:v>25</c:v>
                </c:pt>
                <c:pt idx="374">
                  <c:v>25</c:v>
                </c:pt>
                <c:pt idx="375">
                  <c:v>25</c:v>
                </c:pt>
                <c:pt idx="376">
                  <c:v>25</c:v>
                </c:pt>
                <c:pt idx="377">
                  <c:v>25</c:v>
                </c:pt>
                <c:pt idx="378">
                  <c:v>25</c:v>
                </c:pt>
                <c:pt idx="379">
                  <c:v>25</c:v>
                </c:pt>
                <c:pt idx="380">
                  <c:v>25</c:v>
                </c:pt>
                <c:pt idx="381">
                  <c:v>25</c:v>
                </c:pt>
                <c:pt idx="382">
                  <c:v>25</c:v>
                </c:pt>
                <c:pt idx="383">
                  <c:v>25</c:v>
                </c:pt>
                <c:pt idx="384">
                  <c:v>25</c:v>
                </c:pt>
                <c:pt idx="385">
                  <c:v>25</c:v>
                </c:pt>
                <c:pt idx="386">
                  <c:v>25</c:v>
                </c:pt>
                <c:pt idx="387">
                  <c:v>25</c:v>
                </c:pt>
                <c:pt idx="388">
                  <c:v>25</c:v>
                </c:pt>
                <c:pt idx="389">
                  <c:v>25</c:v>
                </c:pt>
                <c:pt idx="390">
                  <c:v>25</c:v>
                </c:pt>
                <c:pt idx="391">
                  <c:v>25</c:v>
                </c:pt>
                <c:pt idx="392">
                  <c:v>25</c:v>
                </c:pt>
                <c:pt idx="393">
                  <c:v>25</c:v>
                </c:pt>
                <c:pt idx="394">
                  <c:v>25</c:v>
                </c:pt>
                <c:pt idx="395">
                  <c:v>25</c:v>
                </c:pt>
                <c:pt idx="396">
                  <c:v>25</c:v>
                </c:pt>
                <c:pt idx="397">
                  <c:v>25</c:v>
                </c:pt>
                <c:pt idx="398">
                  <c:v>25</c:v>
                </c:pt>
                <c:pt idx="399">
                  <c:v>25</c:v>
                </c:pt>
                <c:pt idx="400">
                  <c:v>25</c:v>
                </c:pt>
                <c:pt idx="401">
                  <c:v>25</c:v>
                </c:pt>
                <c:pt idx="402">
                  <c:v>25</c:v>
                </c:pt>
                <c:pt idx="403">
                  <c:v>25</c:v>
                </c:pt>
                <c:pt idx="404">
                  <c:v>25</c:v>
                </c:pt>
                <c:pt idx="405">
                  <c:v>25</c:v>
                </c:pt>
                <c:pt idx="406">
                  <c:v>25</c:v>
                </c:pt>
                <c:pt idx="407">
                  <c:v>25</c:v>
                </c:pt>
                <c:pt idx="408">
                  <c:v>25</c:v>
                </c:pt>
                <c:pt idx="409">
                  <c:v>25</c:v>
                </c:pt>
                <c:pt idx="410">
                  <c:v>25</c:v>
                </c:pt>
                <c:pt idx="411">
                  <c:v>25</c:v>
                </c:pt>
                <c:pt idx="412">
                  <c:v>25</c:v>
                </c:pt>
                <c:pt idx="413">
                  <c:v>25</c:v>
                </c:pt>
                <c:pt idx="414">
                  <c:v>25</c:v>
                </c:pt>
                <c:pt idx="415">
                  <c:v>25</c:v>
                </c:pt>
                <c:pt idx="416">
                  <c:v>25</c:v>
                </c:pt>
                <c:pt idx="417">
                  <c:v>25</c:v>
                </c:pt>
                <c:pt idx="418">
                  <c:v>25</c:v>
                </c:pt>
                <c:pt idx="419">
                  <c:v>25</c:v>
                </c:pt>
                <c:pt idx="420">
                  <c:v>25</c:v>
                </c:pt>
                <c:pt idx="421">
                  <c:v>25</c:v>
                </c:pt>
                <c:pt idx="422">
                  <c:v>25</c:v>
                </c:pt>
                <c:pt idx="423">
                  <c:v>25</c:v>
                </c:pt>
                <c:pt idx="424">
                  <c:v>25</c:v>
                </c:pt>
                <c:pt idx="425">
                  <c:v>25</c:v>
                </c:pt>
                <c:pt idx="426">
                  <c:v>25</c:v>
                </c:pt>
                <c:pt idx="427">
                  <c:v>25</c:v>
                </c:pt>
                <c:pt idx="428">
                  <c:v>25</c:v>
                </c:pt>
                <c:pt idx="429">
                  <c:v>25</c:v>
                </c:pt>
                <c:pt idx="430">
                  <c:v>25</c:v>
                </c:pt>
                <c:pt idx="431">
                  <c:v>25</c:v>
                </c:pt>
                <c:pt idx="432">
                  <c:v>25</c:v>
                </c:pt>
                <c:pt idx="433">
                  <c:v>25</c:v>
                </c:pt>
                <c:pt idx="434">
                  <c:v>25</c:v>
                </c:pt>
                <c:pt idx="435">
                  <c:v>25</c:v>
                </c:pt>
                <c:pt idx="436">
                  <c:v>25</c:v>
                </c:pt>
                <c:pt idx="437">
                  <c:v>25</c:v>
                </c:pt>
                <c:pt idx="438">
                  <c:v>25</c:v>
                </c:pt>
                <c:pt idx="439">
                  <c:v>25</c:v>
                </c:pt>
                <c:pt idx="440">
                  <c:v>25</c:v>
                </c:pt>
                <c:pt idx="441">
                  <c:v>25</c:v>
                </c:pt>
                <c:pt idx="442">
                  <c:v>25</c:v>
                </c:pt>
                <c:pt idx="443">
                  <c:v>25</c:v>
                </c:pt>
                <c:pt idx="444">
                  <c:v>25</c:v>
                </c:pt>
                <c:pt idx="445">
                  <c:v>25</c:v>
                </c:pt>
                <c:pt idx="446">
                  <c:v>25</c:v>
                </c:pt>
                <c:pt idx="447">
                  <c:v>25</c:v>
                </c:pt>
                <c:pt idx="448">
                  <c:v>25</c:v>
                </c:pt>
                <c:pt idx="449">
                  <c:v>25</c:v>
                </c:pt>
                <c:pt idx="450">
                  <c:v>25</c:v>
                </c:pt>
                <c:pt idx="451">
                  <c:v>25</c:v>
                </c:pt>
                <c:pt idx="452">
                  <c:v>25</c:v>
                </c:pt>
                <c:pt idx="453">
                  <c:v>25</c:v>
                </c:pt>
                <c:pt idx="454">
                  <c:v>25</c:v>
                </c:pt>
                <c:pt idx="455">
                  <c:v>25</c:v>
                </c:pt>
                <c:pt idx="456">
                  <c:v>25</c:v>
                </c:pt>
                <c:pt idx="457">
                  <c:v>25</c:v>
                </c:pt>
                <c:pt idx="458">
                  <c:v>25</c:v>
                </c:pt>
                <c:pt idx="459">
                  <c:v>25</c:v>
                </c:pt>
                <c:pt idx="460">
                  <c:v>25</c:v>
                </c:pt>
                <c:pt idx="461">
                  <c:v>25</c:v>
                </c:pt>
                <c:pt idx="462">
                  <c:v>25</c:v>
                </c:pt>
                <c:pt idx="463">
                  <c:v>25</c:v>
                </c:pt>
                <c:pt idx="464">
                  <c:v>25</c:v>
                </c:pt>
                <c:pt idx="465">
                  <c:v>25</c:v>
                </c:pt>
                <c:pt idx="466">
                  <c:v>25</c:v>
                </c:pt>
                <c:pt idx="467">
                  <c:v>25</c:v>
                </c:pt>
                <c:pt idx="468">
                  <c:v>25</c:v>
                </c:pt>
                <c:pt idx="469">
                  <c:v>25</c:v>
                </c:pt>
                <c:pt idx="470">
                  <c:v>25</c:v>
                </c:pt>
                <c:pt idx="471">
                  <c:v>25</c:v>
                </c:pt>
                <c:pt idx="472">
                  <c:v>25</c:v>
                </c:pt>
                <c:pt idx="473">
                  <c:v>25</c:v>
                </c:pt>
                <c:pt idx="474">
                  <c:v>25</c:v>
                </c:pt>
                <c:pt idx="475">
                  <c:v>25</c:v>
                </c:pt>
                <c:pt idx="476">
                  <c:v>25</c:v>
                </c:pt>
                <c:pt idx="477">
                  <c:v>25</c:v>
                </c:pt>
                <c:pt idx="478">
                  <c:v>25</c:v>
                </c:pt>
                <c:pt idx="479">
                  <c:v>25</c:v>
                </c:pt>
                <c:pt idx="480">
                  <c:v>25</c:v>
                </c:pt>
                <c:pt idx="481">
                  <c:v>25</c:v>
                </c:pt>
                <c:pt idx="482">
                  <c:v>25</c:v>
                </c:pt>
                <c:pt idx="483">
                  <c:v>25</c:v>
                </c:pt>
                <c:pt idx="484">
                  <c:v>25</c:v>
                </c:pt>
                <c:pt idx="485">
                  <c:v>25</c:v>
                </c:pt>
                <c:pt idx="486">
                  <c:v>25</c:v>
                </c:pt>
                <c:pt idx="487">
                  <c:v>25</c:v>
                </c:pt>
                <c:pt idx="488">
                  <c:v>25</c:v>
                </c:pt>
                <c:pt idx="489">
                  <c:v>25</c:v>
                </c:pt>
                <c:pt idx="490">
                  <c:v>25</c:v>
                </c:pt>
                <c:pt idx="491">
                  <c:v>25</c:v>
                </c:pt>
                <c:pt idx="492">
                  <c:v>25</c:v>
                </c:pt>
                <c:pt idx="493">
                  <c:v>25</c:v>
                </c:pt>
                <c:pt idx="494">
                  <c:v>25</c:v>
                </c:pt>
                <c:pt idx="495">
                  <c:v>25</c:v>
                </c:pt>
                <c:pt idx="496">
                  <c:v>25</c:v>
                </c:pt>
                <c:pt idx="497">
                  <c:v>25</c:v>
                </c:pt>
                <c:pt idx="498">
                  <c:v>25</c:v>
                </c:pt>
                <c:pt idx="499">
                  <c:v>25</c:v>
                </c:pt>
                <c:pt idx="500">
                  <c:v>25</c:v>
                </c:pt>
                <c:pt idx="501">
                  <c:v>25</c:v>
                </c:pt>
                <c:pt idx="502">
                  <c:v>25</c:v>
                </c:pt>
                <c:pt idx="503">
                  <c:v>25</c:v>
                </c:pt>
                <c:pt idx="504">
                  <c:v>25</c:v>
                </c:pt>
                <c:pt idx="505">
                  <c:v>25</c:v>
                </c:pt>
                <c:pt idx="506">
                  <c:v>25</c:v>
                </c:pt>
                <c:pt idx="507">
                  <c:v>25</c:v>
                </c:pt>
                <c:pt idx="508">
                  <c:v>25</c:v>
                </c:pt>
                <c:pt idx="509">
                  <c:v>25</c:v>
                </c:pt>
                <c:pt idx="510">
                  <c:v>25</c:v>
                </c:pt>
                <c:pt idx="511">
                  <c:v>25</c:v>
                </c:pt>
                <c:pt idx="512">
                  <c:v>25</c:v>
                </c:pt>
                <c:pt idx="513">
                  <c:v>25</c:v>
                </c:pt>
                <c:pt idx="514">
                  <c:v>25</c:v>
                </c:pt>
                <c:pt idx="515">
                  <c:v>25</c:v>
                </c:pt>
                <c:pt idx="516">
                  <c:v>25</c:v>
                </c:pt>
                <c:pt idx="517">
                  <c:v>25</c:v>
                </c:pt>
                <c:pt idx="518">
                  <c:v>25</c:v>
                </c:pt>
                <c:pt idx="519">
                  <c:v>25</c:v>
                </c:pt>
                <c:pt idx="520">
                  <c:v>25</c:v>
                </c:pt>
                <c:pt idx="521">
                  <c:v>25</c:v>
                </c:pt>
                <c:pt idx="522">
                  <c:v>25</c:v>
                </c:pt>
                <c:pt idx="523">
                  <c:v>25</c:v>
                </c:pt>
                <c:pt idx="524">
                  <c:v>25</c:v>
                </c:pt>
                <c:pt idx="525">
                  <c:v>25</c:v>
                </c:pt>
                <c:pt idx="526">
                  <c:v>25</c:v>
                </c:pt>
                <c:pt idx="527">
                  <c:v>25</c:v>
                </c:pt>
                <c:pt idx="528">
                  <c:v>25</c:v>
                </c:pt>
                <c:pt idx="529">
                  <c:v>25</c:v>
                </c:pt>
                <c:pt idx="530">
                  <c:v>25</c:v>
                </c:pt>
                <c:pt idx="531">
                  <c:v>25</c:v>
                </c:pt>
                <c:pt idx="532">
                  <c:v>25</c:v>
                </c:pt>
                <c:pt idx="533">
                  <c:v>25</c:v>
                </c:pt>
                <c:pt idx="534">
                  <c:v>25</c:v>
                </c:pt>
                <c:pt idx="535">
                  <c:v>25</c:v>
                </c:pt>
                <c:pt idx="536">
                  <c:v>25</c:v>
                </c:pt>
                <c:pt idx="537">
                  <c:v>25</c:v>
                </c:pt>
                <c:pt idx="538">
                  <c:v>25</c:v>
                </c:pt>
                <c:pt idx="539">
                  <c:v>25</c:v>
                </c:pt>
                <c:pt idx="540">
                  <c:v>25</c:v>
                </c:pt>
                <c:pt idx="541">
                  <c:v>25</c:v>
                </c:pt>
                <c:pt idx="542">
                  <c:v>25</c:v>
                </c:pt>
                <c:pt idx="543">
                  <c:v>25</c:v>
                </c:pt>
                <c:pt idx="544">
                  <c:v>25</c:v>
                </c:pt>
                <c:pt idx="545">
                  <c:v>25</c:v>
                </c:pt>
                <c:pt idx="546">
                  <c:v>25</c:v>
                </c:pt>
                <c:pt idx="547">
                  <c:v>25</c:v>
                </c:pt>
                <c:pt idx="548">
                  <c:v>25</c:v>
                </c:pt>
                <c:pt idx="549">
                  <c:v>25</c:v>
                </c:pt>
                <c:pt idx="550">
                  <c:v>25</c:v>
                </c:pt>
                <c:pt idx="551">
                  <c:v>25</c:v>
                </c:pt>
                <c:pt idx="552">
                  <c:v>25</c:v>
                </c:pt>
                <c:pt idx="553">
                  <c:v>25</c:v>
                </c:pt>
                <c:pt idx="554">
                  <c:v>25</c:v>
                </c:pt>
                <c:pt idx="555">
                  <c:v>25</c:v>
                </c:pt>
                <c:pt idx="556">
                  <c:v>25</c:v>
                </c:pt>
                <c:pt idx="557">
                  <c:v>25</c:v>
                </c:pt>
                <c:pt idx="558">
                  <c:v>25</c:v>
                </c:pt>
                <c:pt idx="559">
                  <c:v>25</c:v>
                </c:pt>
                <c:pt idx="560">
                  <c:v>25</c:v>
                </c:pt>
                <c:pt idx="561">
                  <c:v>25</c:v>
                </c:pt>
                <c:pt idx="562">
                  <c:v>25</c:v>
                </c:pt>
                <c:pt idx="563">
                  <c:v>25</c:v>
                </c:pt>
                <c:pt idx="564">
                  <c:v>25</c:v>
                </c:pt>
                <c:pt idx="565">
                  <c:v>25</c:v>
                </c:pt>
                <c:pt idx="566">
                  <c:v>25</c:v>
                </c:pt>
                <c:pt idx="567">
                  <c:v>25</c:v>
                </c:pt>
                <c:pt idx="568">
                  <c:v>25</c:v>
                </c:pt>
                <c:pt idx="569">
                  <c:v>25</c:v>
                </c:pt>
                <c:pt idx="570">
                  <c:v>25</c:v>
                </c:pt>
                <c:pt idx="571">
                  <c:v>25</c:v>
                </c:pt>
                <c:pt idx="572">
                  <c:v>25</c:v>
                </c:pt>
                <c:pt idx="573">
                  <c:v>25</c:v>
                </c:pt>
                <c:pt idx="574">
                  <c:v>25</c:v>
                </c:pt>
                <c:pt idx="575">
                  <c:v>25</c:v>
                </c:pt>
                <c:pt idx="576">
                  <c:v>25</c:v>
                </c:pt>
                <c:pt idx="577">
                  <c:v>25</c:v>
                </c:pt>
                <c:pt idx="578">
                  <c:v>25</c:v>
                </c:pt>
                <c:pt idx="579">
                  <c:v>25</c:v>
                </c:pt>
                <c:pt idx="580">
                  <c:v>25</c:v>
                </c:pt>
                <c:pt idx="581">
                  <c:v>25</c:v>
                </c:pt>
                <c:pt idx="582">
                  <c:v>25</c:v>
                </c:pt>
                <c:pt idx="583">
                  <c:v>25</c:v>
                </c:pt>
                <c:pt idx="584">
                  <c:v>25</c:v>
                </c:pt>
                <c:pt idx="585">
                  <c:v>25</c:v>
                </c:pt>
                <c:pt idx="586">
                  <c:v>25</c:v>
                </c:pt>
                <c:pt idx="587">
                  <c:v>25</c:v>
                </c:pt>
                <c:pt idx="588">
                  <c:v>25</c:v>
                </c:pt>
                <c:pt idx="589">
                  <c:v>25</c:v>
                </c:pt>
                <c:pt idx="590">
                  <c:v>25</c:v>
                </c:pt>
                <c:pt idx="591">
                  <c:v>25</c:v>
                </c:pt>
                <c:pt idx="592">
                  <c:v>25</c:v>
                </c:pt>
                <c:pt idx="593">
                  <c:v>25</c:v>
                </c:pt>
                <c:pt idx="594">
                  <c:v>25</c:v>
                </c:pt>
                <c:pt idx="595">
                  <c:v>25</c:v>
                </c:pt>
                <c:pt idx="596">
                  <c:v>25</c:v>
                </c:pt>
                <c:pt idx="597">
                  <c:v>25</c:v>
                </c:pt>
                <c:pt idx="598">
                  <c:v>25</c:v>
                </c:pt>
                <c:pt idx="599">
                  <c:v>25</c:v>
                </c:pt>
                <c:pt idx="600">
                  <c:v>25</c:v>
                </c:pt>
                <c:pt idx="601">
                  <c:v>25</c:v>
                </c:pt>
                <c:pt idx="602">
                  <c:v>25</c:v>
                </c:pt>
                <c:pt idx="603">
                  <c:v>25</c:v>
                </c:pt>
                <c:pt idx="604">
                  <c:v>25</c:v>
                </c:pt>
                <c:pt idx="605">
                  <c:v>25</c:v>
                </c:pt>
                <c:pt idx="606">
                  <c:v>25</c:v>
                </c:pt>
                <c:pt idx="607">
                  <c:v>25</c:v>
                </c:pt>
                <c:pt idx="608">
                  <c:v>25</c:v>
                </c:pt>
                <c:pt idx="609">
                  <c:v>25</c:v>
                </c:pt>
                <c:pt idx="610">
                  <c:v>25</c:v>
                </c:pt>
                <c:pt idx="611">
                  <c:v>25</c:v>
                </c:pt>
                <c:pt idx="612">
                  <c:v>25</c:v>
                </c:pt>
                <c:pt idx="613">
                  <c:v>25</c:v>
                </c:pt>
                <c:pt idx="614">
                  <c:v>25</c:v>
                </c:pt>
                <c:pt idx="615">
                  <c:v>25</c:v>
                </c:pt>
                <c:pt idx="616">
                  <c:v>25</c:v>
                </c:pt>
                <c:pt idx="617">
                  <c:v>25</c:v>
                </c:pt>
                <c:pt idx="618">
                  <c:v>25</c:v>
                </c:pt>
                <c:pt idx="619">
                  <c:v>25</c:v>
                </c:pt>
                <c:pt idx="620">
                  <c:v>25</c:v>
                </c:pt>
                <c:pt idx="621">
                  <c:v>25</c:v>
                </c:pt>
                <c:pt idx="622">
                  <c:v>25</c:v>
                </c:pt>
                <c:pt idx="623">
                  <c:v>25</c:v>
                </c:pt>
                <c:pt idx="624">
                  <c:v>25</c:v>
                </c:pt>
                <c:pt idx="625">
                  <c:v>25</c:v>
                </c:pt>
                <c:pt idx="626">
                  <c:v>25</c:v>
                </c:pt>
                <c:pt idx="627">
                  <c:v>25</c:v>
                </c:pt>
                <c:pt idx="628">
                  <c:v>25</c:v>
                </c:pt>
                <c:pt idx="629">
                  <c:v>25</c:v>
                </c:pt>
                <c:pt idx="630">
                  <c:v>25</c:v>
                </c:pt>
                <c:pt idx="631">
                  <c:v>25</c:v>
                </c:pt>
                <c:pt idx="632">
                  <c:v>25</c:v>
                </c:pt>
                <c:pt idx="633">
                  <c:v>25</c:v>
                </c:pt>
                <c:pt idx="634">
                  <c:v>25</c:v>
                </c:pt>
                <c:pt idx="635">
                  <c:v>25</c:v>
                </c:pt>
                <c:pt idx="636">
                  <c:v>25</c:v>
                </c:pt>
                <c:pt idx="637">
                  <c:v>25</c:v>
                </c:pt>
                <c:pt idx="638">
                  <c:v>25</c:v>
                </c:pt>
                <c:pt idx="639">
                  <c:v>25</c:v>
                </c:pt>
                <c:pt idx="640">
                  <c:v>25</c:v>
                </c:pt>
                <c:pt idx="641">
                  <c:v>25</c:v>
                </c:pt>
                <c:pt idx="642">
                  <c:v>25</c:v>
                </c:pt>
                <c:pt idx="643">
                  <c:v>25</c:v>
                </c:pt>
                <c:pt idx="644">
                  <c:v>25</c:v>
                </c:pt>
                <c:pt idx="645">
                  <c:v>25</c:v>
                </c:pt>
                <c:pt idx="646">
                  <c:v>25</c:v>
                </c:pt>
                <c:pt idx="647">
                  <c:v>25</c:v>
                </c:pt>
                <c:pt idx="648">
                  <c:v>25</c:v>
                </c:pt>
                <c:pt idx="649">
                  <c:v>25</c:v>
                </c:pt>
                <c:pt idx="650">
                  <c:v>25</c:v>
                </c:pt>
                <c:pt idx="651">
                  <c:v>25</c:v>
                </c:pt>
                <c:pt idx="652">
                  <c:v>25</c:v>
                </c:pt>
                <c:pt idx="653">
                  <c:v>25</c:v>
                </c:pt>
                <c:pt idx="654">
                  <c:v>25</c:v>
                </c:pt>
                <c:pt idx="655">
                  <c:v>25</c:v>
                </c:pt>
                <c:pt idx="656">
                  <c:v>25</c:v>
                </c:pt>
                <c:pt idx="657">
                  <c:v>25</c:v>
                </c:pt>
                <c:pt idx="658">
                  <c:v>25</c:v>
                </c:pt>
                <c:pt idx="659">
                  <c:v>25</c:v>
                </c:pt>
                <c:pt idx="660">
                  <c:v>25</c:v>
                </c:pt>
                <c:pt idx="661">
                  <c:v>25</c:v>
                </c:pt>
                <c:pt idx="662">
                  <c:v>25</c:v>
                </c:pt>
                <c:pt idx="663">
                  <c:v>25</c:v>
                </c:pt>
                <c:pt idx="664">
                  <c:v>25</c:v>
                </c:pt>
                <c:pt idx="665">
                  <c:v>25</c:v>
                </c:pt>
                <c:pt idx="666">
                  <c:v>25</c:v>
                </c:pt>
                <c:pt idx="667">
                  <c:v>25</c:v>
                </c:pt>
                <c:pt idx="668">
                  <c:v>25</c:v>
                </c:pt>
                <c:pt idx="669">
                  <c:v>25</c:v>
                </c:pt>
                <c:pt idx="670">
                  <c:v>25</c:v>
                </c:pt>
                <c:pt idx="671">
                  <c:v>25</c:v>
                </c:pt>
                <c:pt idx="672">
                  <c:v>25</c:v>
                </c:pt>
                <c:pt idx="673">
                  <c:v>25</c:v>
                </c:pt>
                <c:pt idx="674">
                  <c:v>25</c:v>
                </c:pt>
                <c:pt idx="675">
                  <c:v>25</c:v>
                </c:pt>
                <c:pt idx="676">
                  <c:v>25</c:v>
                </c:pt>
                <c:pt idx="677">
                  <c:v>25</c:v>
                </c:pt>
                <c:pt idx="678">
                  <c:v>25</c:v>
                </c:pt>
                <c:pt idx="679">
                  <c:v>25</c:v>
                </c:pt>
                <c:pt idx="680">
                  <c:v>25</c:v>
                </c:pt>
                <c:pt idx="681">
                  <c:v>25</c:v>
                </c:pt>
                <c:pt idx="682">
                  <c:v>25</c:v>
                </c:pt>
                <c:pt idx="683">
                  <c:v>25</c:v>
                </c:pt>
                <c:pt idx="684">
                  <c:v>25</c:v>
                </c:pt>
                <c:pt idx="685">
                  <c:v>25</c:v>
                </c:pt>
                <c:pt idx="686">
                  <c:v>25</c:v>
                </c:pt>
                <c:pt idx="687">
                  <c:v>25</c:v>
                </c:pt>
                <c:pt idx="688">
                  <c:v>25</c:v>
                </c:pt>
                <c:pt idx="689">
                  <c:v>25</c:v>
                </c:pt>
                <c:pt idx="690">
                  <c:v>25</c:v>
                </c:pt>
                <c:pt idx="691">
                  <c:v>25</c:v>
                </c:pt>
                <c:pt idx="692">
                  <c:v>25</c:v>
                </c:pt>
                <c:pt idx="693">
                  <c:v>25</c:v>
                </c:pt>
                <c:pt idx="694">
                  <c:v>25</c:v>
                </c:pt>
                <c:pt idx="695">
                  <c:v>25</c:v>
                </c:pt>
                <c:pt idx="696">
                  <c:v>25</c:v>
                </c:pt>
                <c:pt idx="697">
                  <c:v>25</c:v>
                </c:pt>
                <c:pt idx="698">
                  <c:v>25</c:v>
                </c:pt>
                <c:pt idx="699">
                  <c:v>25</c:v>
                </c:pt>
                <c:pt idx="700">
                  <c:v>25</c:v>
                </c:pt>
                <c:pt idx="701">
                  <c:v>25</c:v>
                </c:pt>
                <c:pt idx="702">
                  <c:v>25</c:v>
                </c:pt>
                <c:pt idx="703">
                  <c:v>25</c:v>
                </c:pt>
                <c:pt idx="704">
                  <c:v>25</c:v>
                </c:pt>
                <c:pt idx="705">
                  <c:v>25</c:v>
                </c:pt>
                <c:pt idx="706">
                  <c:v>25</c:v>
                </c:pt>
                <c:pt idx="707">
                  <c:v>25</c:v>
                </c:pt>
                <c:pt idx="708">
                  <c:v>25</c:v>
                </c:pt>
                <c:pt idx="709">
                  <c:v>25</c:v>
                </c:pt>
                <c:pt idx="710">
                  <c:v>25</c:v>
                </c:pt>
                <c:pt idx="711">
                  <c:v>25</c:v>
                </c:pt>
                <c:pt idx="712">
                  <c:v>25</c:v>
                </c:pt>
                <c:pt idx="713">
                  <c:v>25</c:v>
                </c:pt>
                <c:pt idx="714">
                  <c:v>25</c:v>
                </c:pt>
                <c:pt idx="715">
                  <c:v>25</c:v>
                </c:pt>
                <c:pt idx="716">
                  <c:v>25</c:v>
                </c:pt>
                <c:pt idx="717">
                  <c:v>25</c:v>
                </c:pt>
                <c:pt idx="718">
                  <c:v>25</c:v>
                </c:pt>
                <c:pt idx="719">
                  <c:v>25</c:v>
                </c:pt>
                <c:pt idx="720">
                  <c:v>25</c:v>
                </c:pt>
                <c:pt idx="721">
                  <c:v>25</c:v>
                </c:pt>
                <c:pt idx="722">
                  <c:v>25</c:v>
                </c:pt>
                <c:pt idx="723">
                  <c:v>25</c:v>
                </c:pt>
                <c:pt idx="724">
                  <c:v>25</c:v>
                </c:pt>
                <c:pt idx="725">
                  <c:v>25</c:v>
                </c:pt>
                <c:pt idx="726">
                  <c:v>25</c:v>
                </c:pt>
                <c:pt idx="727">
                  <c:v>25</c:v>
                </c:pt>
                <c:pt idx="728">
                  <c:v>25</c:v>
                </c:pt>
                <c:pt idx="729">
                  <c:v>25</c:v>
                </c:pt>
                <c:pt idx="730">
                  <c:v>25</c:v>
                </c:pt>
                <c:pt idx="731">
                  <c:v>25</c:v>
                </c:pt>
                <c:pt idx="732">
                  <c:v>25</c:v>
                </c:pt>
                <c:pt idx="733">
                  <c:v>25</c:v>
                </c:pt>
                <c:pt idx="734">
                  <c:v>25</c:v>
                </c:pt>
                <c:pt idx="735">
                  <c:v>25</c:v>
                </c:pt>
                <c:pt idx="736">
                  <c:v>25</c:v>
                </c:pt>
                <c:pt idx="737">
                  <c:v>25</c:v>
                </c:pt>
                <c:pt idx="738">
                  <c:v>25</c:v>
                </c:pt>
                <c:pt idx="739">
                  <c:v>25</c:v>
                </c:pt>
                <c:pt idx="740">
                  <c:v>25</c:v>
                </c:pt>
                <c:pt idx="741">
                  <c:v>25</c:v>
                </c:pt>
                <c:pt idx="742">
                  <c:v>25</c:v>
                </c:pt>
                <c:pt idx="743">
                  <c:v>25</c:v>
                </c:pt>
                <c:pt idx="744">
                  <c:v>25</c:v>
                </c:pt>
                <c:pt idx="745">
                  <c:v>25</c:v>
                </c:pt>
                <c:pt idx="746">
                  <c:v>25</c:v>
                </c:pt>
                <c:pt idx="747">
                  <c:v>25</c:v>
                </c:pt>
                <c:pt idx="748">
                  <c:v>25</c:v>
                </c:pt>
                <c:pt idx="749">
                  <c:v>25</c:v>
                </c:pt>
                <c:pt idx="750">
                  <c:v>25</c:v>
                </c:pt>
                <c:pt idx="751">
                  <c:v>25</c:v>
                </c:pt>
                <c:pt idx="752">
                  <c:v>25</c:v>
                </c:pt>
                <c:pt idx="753">
                  <c:v>25</c:v>
                </c:pt>
                <c:pt idx="754">
                  <c:v>25</c:v>
                </c:pt>
                <c:pt idx="755">
                  <c:v>25</c:v>
                </c:pt>
                <c:pt idx="756">
                  <c:v>25</c:v>
                </c:pt>
                <c:pt idx="757">
                  <c:v>25</c:v>
                </c:pt>
                <c:pt idx="758">
                  <c:v>25</c:v>
                </c:pt>
                <c:pt idx="759">
                  <c:v>25</c:v>
                </c:pt>
                <c:pt idx="760">
                  <c:v>25</c:v>
                </c:pt>
                <c:pt idx="761">
                  <c:v>25</c:v>
                </c:pt>
                <c:pt idx="762">
                  <c:v>25</c:v>
                </c:pt>
                <c:pt idx="763">
                  <c:v>25</c:v>
                </c:pt>
                <c:pt idx="764">
                  <c:v>25</c:v>
                </c:pt>
                <c:pt idx="765">
                  <c:v>25</c:v>
                </c:pt>
                <c:pt idx="766">
                  <c:v>25</c:v>
                </c:pt>
                <c:pt idx="767">
                  <c:v>25</c:v>
                </c:pt>
                <c:pt idx="768">
                  <c:v>25</c:v>
                </c:pt>
                <c:pt idx="769">
                  <c:v>25</c:v>
                </c:pt>
                <c:pt idx="770">
                  <c:v>25</c:v>
                </c:pt>
                <c:pt idx="771">
                  <c:v>25</c:v>
                </c:pt>
                <c:pt idx="772">
                  <c:v>25</c:v>
                </c:pt>
                <c:pt idx="773">
                  <c:v>25</c:v>
                </c:pt>
                <c:pt idx="774">
                  <c:v>25</c:v>
                </c:pt>
                <c:pt idx="775">
                  <c:v>25</c:v>
                </c:pt>
                <c:pt idx="776">
                  <c:v>25</c:v>
                </c:pt>
                <c:pt idx="777">
                  <c:v>25</c:v>
                </c:pt>
                <c:pt idx="778">
                  <c:v>25</c:v>
                </c:pt>
                <c:pt idx="779">
                  <c:v>25</c:v>
                </c:pt>
                <c:pt idx="780">
                  <c:v>25</c:v>
                </c:pt>
                <c:pt idx="781">
                  <c:v>25</c:v>
                </c:pt>
                <c:pt idx="782">
                  <c:v>25</c:v>
                </c:pt>
                <c:pt idx="783">
                  <c:v>25</c:v>
                </c:pt>
                <c:pt idx="784">
                  <c:v>25</c:v>
                </c:pt>
                <c:pt idx="785">
                  <c:v>25</c:v>
                </c:pt>
                <c:pt idx="786">
                  <c:v>25</c:v>
                </c:pt>
                <c:pt idx="787">
                  <c:v>25</c:v>
                </c:pt>
                <c:pt idx="788">
                  <c:v>25</c:v>
                </c:pt>
                <c:pt idx="789">
                  <c:v>25</c:v>
                </c:pt>
                <c:pt idx="790">
                  <c:v>25</c:v>
                </c:pt>
                <c:pt idx="791">
                  <c:v>25</c:v>
                </c:pt>
                <c:pt idx="792">
                  <c:v>25</c:v>
                </c:pt>
                <c:pt idx="793">
                  <c:v>25</c:v>
                </c:pt>
                <c:pt idx="794">
                  <c:v>25</c:v>
                </c:pt>
                <c:pt idx="795">
                  <c:v>25</c:v>
                </c:pt>
                <c:pt idx="796">
                  <c:v>25</c:v>
                </c:pt>
                <c:pt idx="797">
                  <c:v>25</c:v>
                </c:pt>
                <c:pt idx="798">
                  <c:v>25</c:v>
                </c:pt>
                <c:pt idx="799">
                  <c:v>25</c:v>
                </c:pt>
                <c:pt idx="800">
                  <c:v>25</c:v>
                </c:pt>
                <c:pt idx="801">
                  <c:v>25</c:v>
                </c:pt>
                <c:pt idx="802">
                  <c:v>25</c:v>
                </c:pt>
                <c:pt idx="803">
                  <c:v>25</c:v>
                </c:pt>
                <c:pt idx="804">
                  <c:v>25</c:v>
                </c:pt>
                <c:pt idx="805">
                  <c:v>25</c:v>
                </c:pt>
                <c:pt idx="806">
                  <c:v>25</c:v>
                </c:pt>
                <c:pt idx="807">
                  <c:v>25</c:v>
                </c:pt>
                <c:pt idx="808">
                  <c:v>25</c:v>
                </c:pt>
                <c:pt idx="809">
                  <c:v>25</c:v>
                </c:pt>
                <c:pt idx="810">
                  <c:v>25</c:v>
                </c:pt>
                <c:pt idx="811">
                  <c:v>25</c:v>
                </c:pt>
                <c:pt idx="812">
                  <c:v>25</c:v>
                </c:pt>
                <c:pt idx="813">
                  <c:v>25</c:v>
                </c:pt>
                <c:pt idx="814">
                  <c:v>25</c:v>
                </c:pt>
                <c:pt idx="815">
                  <c:v>25</c:v>
                </c:pt>
                <c:pt idx="816">
                  <c:v>25</c:v>
                </c:pt>
                <c:pt idx="817">
                  <c:v>25</c:v>
                </c:pt>
                <c:pt idx="818">
                  <c:v>25</c:v>
                </c:pt>
                <c:pt idx="819">
                  <c:v>25</c:v>
                </c:pt>
                <c:pt idx="820">
                  <c:v>25</c:v>
                </c:pt>
                <c:pt idx="821">
                  <c:v>25</c:v>
                </c:pt>
                <c:pt idx="822">
                  <c:v>25</c:v>
                </c:pt>
                <c:pt idx="823">
                  <c:v>25</c:v>
                </c:pt>
                <c:pt idx="824">
                  <c:v>25</c:v>
                </c:pt>
                <c:pt idx="825">
                  <c:v>25</c:v>
                </c:pt>
                <c:pt idx="826">
                  <c:v>25</c:v>
                </c:pt>
                <c:pt idx="827">
                  <c:v>25</c:v>
                </c:pt>
                <c:pt idx="828">
                  <c:v>25</c:v>
                </c:pt>
                <c:pt idx="829">
                  <c:v>25</c:v>
                </c:pt>
                <c:pt idx="830">
                  <c:v>25</c:v>
                </c:pt>
                <c:pt idx="831">
                  <c:v>25</c:v>
                </c:pt>
                <c:pt idx="832">
                  <c:v>25</c:v>
                </c:pt>
                <c:pt idx="833">
                  <c:v>25</c:v>
                </c:pt>
                <c:pt idx="834">
                  <c:v>25</c:v>
                </c:pt>
                <c:pt idx="835">
                  <c:v>25</c:v>
                </c:pt>
                <c:pt idx="836">
                  <c:v>25</c:v>
                </c:pt>
                <c:pt idx="837">
                  <c:v>25</c:v>
                </c:pt>
                <c:pt idx="838">
                  <c:v>25</c:v>
                </c:pt>
                <c:pt idx="839">
                  <c:v>25</c:v>
                </c:pt>
                <c:pt idx="840">
                  <c:v>25</c:v>
                </c:pt>
                <c:pt idx="841">
                  <c:v>25</c:v>
                </c:pt>
                <c:pt idx="842">
                  <c:v>25</c:v>
                </c:pt>
                <c:pt idx="843">
                  <c:v>25</c:v>
                </c:pt>
                <c:pt idx="844">
                  <c:v>25</c:v>
                </c:pt>
                <c:pt idx="845">
                  <c:v>25</c:v>
                </c:pt>
                <c:pt idx="846">
                  <c:v>25</c:v>
                </c:pt>
                <c:pt idx="847">
                  <c:v>25</c:v>
                </c:pt>
                <c:pt idx="848">
                  <c:v>25</c:v>
                </c:pt>
                <c:pt idx="849">
                  <c:v>25</c:v>
                </c:pt>
                <c:pt idx="850">
                  <c:v>25</c:v>
                </c:pt>
                <c:pt idx="851">
                  <c:v>25</c:v>
                </c:pt>
                <c:pt idx="852">
                  <c:v>25</c:v>
                </c:pt>
                <c:pt idx="853">
                  <c:v>25</c:v>
                </c:pt>
                <c:pt idx="854">
                  <c:v>25</c:v>
                </c:pt>
                <c:pt idx="855">
                  <c:v>25</c:v>
                </c:pt>
                <c:pt idx="856">
                  <c:v>25</c:v>
                </c:pt>
                <c:pt idx="857">
                  <c:v>25</c:v>
                </c:pt>
                <c:pt idx="858">
                  <c:v>25</c:v>
                </c:pt>
                <c:pt idx="859">
                  <c:v>25</c:v>
                </c:pt>
                <c:pt idx="860">
                  <c:v>25</c:v>
                </c:pt>
                <c:pt idx="861">
                  <c:v>25</c:v>
                </c:pt>
                <c:pt idx="862">
                  <c:v>25</c:v>
                </c:pt>
                <c:pt idx="863">
                  <c:v>25</c:v>
                </c:pt>
                <c:pt idx="864">
                  <c:v>25</c:v>
                </c:pt>
                <c:pt idx="865">
                  <c:v>25</c:v>
                </c:pt>
                <c:pt idx="866">
                  <c:v>25</c:v>
                </c:pt>
                <c:pt idx="867">
                  <c:v>25</c:v>
                </c:pt>
                <c:pt idx="868">
                  <c:v>25</c:v>
                </c:pt>
                <c:pt idx="869">
                  <c:v>25</c:v>
                </c:pt>
                <c:pt idx="870">
                  <c:v>25</c:v>
                </c:pt>
                <c:pt idx="871">
                  <c:v>25</c:v>
                </c:pt>
                <c:pt idx="872">
                  <c:v>25</c:v>
                </c:pt>
                <c:pt idx="873">
                  <c:v>25</c:v>
                </c:pt>
                <c:pt idx="874">
                  <c:v>25</c:v>
                </c:pt>
                <c:pt idx="875">
                  <c:v>25</c:v>
                </c:pt>
                <c:pt idx="876">
                  <c:v>25</c:v>
                </c:pt>
                <c:pt idx="877">
                  <c:v>25</c:v>
                </c:pt>
                <c:pt idx="878">
                  <c:v>25</c:v>
                </c:pt>
                <c:pt idx="879">
                  <c:v>25</c:v>
                </c:pt>
                <c:pt idx="880">
                  <c:v>25</c:v>
                </c:pt>
                <c:pt idx="881">
                  <c:v>25</c:v>
                </c:pt>
                <c:pt idx="882">
                  <c:v>25</c:v>
                </c:pt>
                <c:pt idx="883">
                  <c:v>25</c:v>
                </c:pt>
                <c:pt idx="884">
                  <c:v>25</c:v>
                </c:pt>
                <c:pt idx="885">
                  <c:v>25</c:v>
                </c:pt>
                <c:pt idx="886">
                  <c:v>25</c:v>
                </c:pt>
                <c:pt idx="887">
                  <c:v>25</c:v>
                </c:pt>
                <c:pt idx="888">
                  <c:v>25</c:v>
                </c:pt>
                <c:pt idx="889">
                  <c:v>25</c:v>
                </c:pt>
                <c:pt idx="890">
                  <c:v>25</c:v>
                </c:pt>
                <c:pt idx="891">
                  <c:v>25</c:v>
                </c:pt>
                <c:pt idx="892">
                  <c:v>25</c:v>
                </c:pt>
                <c:pt idx="893">
                  <c:v>25</c:v>
                </c:pt>
                <c:pt idx="894">
                  <c:v>25</c:v>
                </c:pt>
                <c:pt idx="895">
                  <c:v>25</c:v>
                </c:pt>
                <c:pt idx="896">
                  <c:v>25</c:v>
                </c:pt>
                <c:pt idx="897">
                  <c:v>25</c:v>
                </c:pt>
                <c:pt idx="898">
                  <c:v>25</c:v>
                </c:pt>
                <c:pt idx="899">
                  <c:v>25</c:v>
                </c:pt>
                <c:pt idx="900">
                  <c:v>25</c:v>
                </c:pt>
                <c:pt idx="901">
                  <c:v>25</c:v>
                </c:pt>
                <c:pt idx="902">
                  <c:v>25</c:v>
                </c:pt>
                <c:pt idx="903">
                  <c:v>25</c:v>
                </c:pt>
                <c:pt idx="904">
                  <c:v>25</c:v>
                </c:pt>
                <c:pt idx="905">
                  <c:v>25</c:v>
                </c:pt>
                <c:pt idx="906">
                  <c:v>25</c:v>
                </c:pt>
                <c:pt idx="907">
                  <c:v>25</c:v>
                </c:pt>
                <c:pt idx="908">
                  <c:v>25</c:v>
                </c:pt>
                <c:pt idx="909">
                  <c:v>25</c:v>
                </c:pt>
                <c:pt idx="910">
                  <c:v>25</c:v>
                </c:pt>
                <c:pt idx="911">
                  <c:v>25</c:v>
                </c:pt>
                <c:pt idx="912">
                  <c:v>25</c:v>
                </c:pt>
                <c:pt idx="913">
                  <c:v>25</c:v>
                </c:pt>
                <c:pt idx="914">
                  <c:v>25</c:v>
                </c:pt>
                <c:pt idx="915">
                  <c:v>25</c:v>
                </c:pt>
                <c:pt idx="916">
                  <c:v>25</c:v>
                </c:pt>
                <c:pt idx="917">
                  <c:v>25</c:v>
                </c:pt>
                <c:pt idx="918">
                  <c:v>25</c:v>
                </c:pt>
                <c:pt idx="919">
                  <c:v>25</c:v>
                </c:pt>
                <c:pt idx="920">
                  <c:v>25</c:v>
                </c:pt>
                <c:pt idx="921">
                  <c:v>25</c:v>
                </c:pt>
                <c:pt idx="922">
                  <c:v>25</c:v>
                </c:pt>
                <c:pt idx="923">
                  <c:v>25</c:v>
                </c:pt>
                <c:pt idx="924">
                  <c:v>25</c:v>
                </c:pt>
                <c:pt idx="925">
                  <c:v>25</c:v>
                </c:pt>
                <c:pt idx="926">
                  <c:v>25</c:v>
                </c:pt>
                <c:pt idx="927">
                  <c:v>25</c:v>
                </c:pt>
                <c:pt idx="928">
                  <c:v>25</c:v>
                </c:pt>
                <c:pt idx="929">
                  <c:v>25</c:v>
                </c:pt>
                <c:pt idx="930">
                  <c:v>25</c:v>
                </c:pt>
                <c:pt idx="931">
                  <c:v>25</c:v>
                </c:pt>
                <c:pt idx="932">
                  <c:v>25</c:v>
                </c:pt>
                <c:pt idx="933">
                  <c:v>25</c:v>
                </c:pt>
                <c:pt idx="934">
                  <c:v>25</c:v>
                </c:pt>
                <c:pt idx="935">
                  <c:v>25</c:v>
                </c:pt>
                <c:pt idx="936">
                  <c:v>25</c:v>
                </c:pt>
                <c:pt idx="937">
                  <c:v>25</c:v>
                </c:pt>
                <c:pt idx="938">
                  <c:v>25</c:v>
                </c:pt>
                <c:pt idx="939">
                  <c:v>25</c:v>
                </c:pt>
                <c:pt idx="940">
                  <c:v>25</c:v>
                </c:pt>
                <c:pt idx="941">
                  <c:v>25</c:v>
                </c:pt>
                <c:pt idx="942">
                  <c:v>25</c:v>
                </c:pt>
                <c:pt idx="943">
                  <c:v>25</c:v>
                </c:pt>
                <c:pt idx="944">
                  <c:v>25</c:v>
                </c:pt>
                <c:pt idx="945">
                  <c:v>25</c:v>
                </c:pt>
                <c:pt idx="946">
                  <c:v>25</c:v>
                </c:pt>
                <c:pt idx="947">
                  <c:v>25</c:v>
                </c:pt>
                <c:pt idx="948">
                  <c:v>25</c:v>
                </c:pt>
                <c:pt idx="949">
                  <c:v>25</c:v>
                </c:pt>
                <c:pt idx="950">
                  <c:v>25</c:v>
                </c:pt>
                <c:pt idx="951">
                  <c:v>25</c:v>
                </c:pt>
                <c:pt idx="952">
                  <c:v>25</c:v>
                </c:pt>
                <c:pt idx="953">
                  <c:v>25</c:v>
                </c:pt>
                <c:pt idx="954">
                  <c:v>25</c:v>
                </c:pt>
                <c:pt idx="955">
                  <c:v>25</c:v>
                </c:pt>
                <c:pt idx="956">
                  <c:v>25</c:v>
                </c:pt>
                <c:pt idx="957">
                  <c:v>25</c:v>
                </c:pt>
                <c:pt idx="958">
                  <c:v>25</c:v>
                </c:pt>
                <c:pt idx="959">
                  <c:v>25</c:v>
                </c:pt>
                <c:pt idx="960">
                  <c:v>25</c:v>
                </c:pt>
                <c:pt idx="961">
                  <c:v>25</c:v>
                </c:pt>
                <c:pt idx="962">
                  <c:v>25</c:v>
                </c:pt>
                <c:pt idx="963">
                  <c:v>25</c:v>
                </c:pt>
                <c:pt idx="964">
                  <c:v>25</c:v>
                </c:pt>
                <c:pt idx="965">
                  <c:v>25</c:v>
                </c:pt>
                <c:pt idx="966">
                  <c:v>25</c:v>
                </c:pt>
                <c:pt idx="967">
                  <c:v>25</c:v>
                </c:pt>
                <c:pt idx="968">
                  <c:v>25</c:v>
                </c:pt>
                <c:pt idx="969">
                  <c:v>25</c:v>
                </c:pt>
                <c:pt idx="970">
                  <c:v>25</c:v>
                </c:pt>
                <c:pt idx="971">
                  <c:v>25</c:v>
                </c:pt>
                <c:pt idx="972">
                  <c:v>25</c:v>
                </c:pt>
                <c:pt idx="973">
                  <c:v>25</c:v>
                </c:pt>
                <c:pt idx="974">
                  <c:v>25</c:v>
                </c:pt>
                <c:pt idx="975">
                  <c:v>25</c:v>
                </c:pt>
                <c:pt idx="976">
                  <c:v>25</c:v>
                </c:pt>
                <c:pt idx="977">
                  <c:v>25</c:v>
                </c:pt>
                <c:pt idx="978">
                  <c:v>25</c:v>
                </c:pt>
                <c:pt idx="979">
                  <c:v>25</c:v>
                </c:pt>
                <c:pt idx="980">
                  <c:v>25</c:v>
                </c:pt>
                <c:pt idx="981">
                  <c:v>25</c:v>
                </c:pt>
                <c:pt idx="982">
                  <c:v>25</c:v>
                </c:pt>
                <c:pt idx="983">
                  <c:v>25</c:v>
                </c:pt>
                <c:pt idx="984">
                  <c:v>25</c:v>
                </c:pt>
                <c:pt idx="985">
                  <c:v>25</c:v>
                </c:pt>
                <c:pt idx="986">
                  <c:v>25</c:v>
                </c:pt>
                <c:pt idx="987">
                  <c:v>25</c:v>
                </c:pt>
                <c:pt idx="988">
                  <c:v>25</c:v>
                </c:pt>
                <c:pt idx="989">
                  <c:v>25</c:v>
                </c:pt>
                <c:pt idx="990">
                  <c:v>25</c:v>
                </c:pt>
                <c:pt idx="991">
                  <c:v>25</c:v>
                </c:pt>
                <c:pt idx="992">
                  <c:v>25</c:v>
                </c:pt>
                <c:pt idx="993">
                  <c:v>25</c:v>
                </c:pt>
                <c:pt idx="994">
                  <c:v>25</c:v>
                </c:pt>
                <c:pt idx="995">
                  <c:v>25</c:v>
                </c:pt>
                <c:pt idx="996">
                  <c:v>25</c:v>
                </c:pt>
                <c:pt idx="997">
                  <c:v>25</c:v>
                </c:pt>
                <c:pt idx="998">
                  <c:v>25</c:v>
                </c:pt>
                <c:pt idx="999">
                  <c:v>25</c:v>
                </c:pt>
                <c:pt idx="1000">
                  <c:v>25</c:v>
                </c:pt>
                <c:pt idx="1001">
                  <c:v>25</c:v>
                </c:pt>
                <c:pt idx="1002">
                  <c:v>25</c:v>
                </c:pt>
                <c:pt idx="1003">
                  <c:v>25</c:v>
                </c:pt>
                <c:pt idx="1004">
                  <c:v>25</c:v>
                </c:pt>
                <c:pt idx="1005">
                  <c:v>25</c:v>
                </c:pt>
                <c:pt idx="1006">
                  <c:v>25</c:v>
                </c:pt>
                <c:pt idx="1007">
                  <c:v>25</c:v>
                </c:pt>
                <c:pt idx="1008">
                  <c:v>25</c:v>
                </c:pt>
                <c:pt idx="1009">
                  <c:v>25</c:v>
                </c:pt>
                <c:pt idx="1010">
                  <c:v>25</c:v>
                </c:pt>
                <c:pt idx="1011">
                  <c:v>25</c:v>
                </c:pt>
                <c:pt idx="1012">
                  <c:v>25</c:v>
                </c:pt>
                <c:pt idx="1013">
                  <c:v>25</c:v>
                </c:pt>
                <c:pt idx="1014">
                  <c:v>25</c:v>
                </c:pt>
                <c:pt idx="1015">
                  <c:v>25</c:v>
                </c:pt>
                <c:pt idx="1016">
                  <c:v>25</c:v>
                </c:pt>
                <c:pt idx="1017">
                  <c:v>25</c:v>
                </c:pt>
                <c:pt idx="1018">
                  <c:v>25</c:v>
                </c:pt>
                <c:pt idx="1019">
                  <c:v>25</c:v>
                </c:pt>
                <c:pt idx="1020">
                  <c:v>25</c:v>
                </c:pt>
                <c:pt idx="1021">
                  <c:v>25</c:v>
                </c:pt>
                <c:pt idx="1022">
                  <c:v>25</c:v>
                </c:pt>
                <c:pt idx="1023">
                  <c:v>25</c:v>
                </c:pt>
                <c:pt idx="1024">
                  <c:v>25</c:v>
                </c:pt>
                <c:pt idx="1025">
                  <c:v>25</c:v>
                </c:pt>
                <c:pt idx="1026">
                  <c:v>25</c:v>
                </c:pt>
                <c:pt idx="1027">
                  <c:v>25</c:v>
                </c:pt>
                <c:pt idx="1028">
                  <c:v>25</c:v>
                </c:pt>
                <c:pt idx="1029">
                  <c:v>25</c:v>
                </c:pt>
                <c:pt idx="1030">
                  <c:v>25</c:v>
                </c:pt>
                <c:pt idx="1031">
                  <c:v>25</c:v>
                </c:pt>
                <c:pt idx="1032">
                  <c:v>25</c:v>
                </c:pt>
                <c:pt idx="1033">
                  <c:v>25</c:v>
                </c:pt>
                <c:pt idx="1034">
                  <c:v>25</c:v>
                </c:pt>
                <c:pt idx="1035">
                  <c:v>25</c:v>
                </c:pt>
                <c:pt idx="1036">
                  <c:v>25</c:v>
                </c:pt>
                <c:pt idx="1037">
                  <c:v>25</c:v>
                </c:pt>
                <c:pt idx="1038">
                  <c:v>25</c:v>
                </c:pt>
                <c:pt idx="1039">
                  <c:v>25</c:v>
                </c:pt>
                <c:pt idx="1040">
                  <c:v>25</c:v>
                </c:pt>
                <c:pt idx="1041">
                  <c:v>25</c:v>
                </c:pt>
                <c:pt idx="1042">
                  <c:v>25</c:v>
                </c:pt>
                <c:pt idx="1043">
                  <c:v>25</c:v>
                </c:pt>
                <c:pt idx="1044">
                  <c:v>25</c:v>
                </c:pt>
                <c:pt idx="1045">
                  <c:v>25</c:v>
                </c:pt>
                <c:pt idx="1046">
                  <c:v>25</c:v>
                </c:pt>
                <c:pt idx="1047">
                  <c:v>25</c:v>
                </c:pt>
                <c:pt idx="1048">
                  <c:v>25</c:v>
                </c:pt>
                <c:pt idx="1049">
                  <c:v>25</c:v>
                </c:pt>
                <c:pt idx="1050">
                  <c:v>25</c:v>
                </c:pt>
                <c:pt idx="1051">
                  <c:v>25</c:v>
                </c:pt>
                <c:pt idx="1052">
                  <c:v>25</c:v>
                </c:pt>
                <c:pt idx="1053">
                  <c:v>25</c:v>
                </c:pt>
                <c:pt idx="1054">
                  <c:v>25</c:v>
                </c:pt>
                <c:pt idx="1055">
                  <c:v>25</c:v>
                </c:pt>
                <c:pt idx="1056">
                  <c:v>25</c:v>
                </c:pt>
                <c:pt idx="1057">
                  <c:v>25</c:v>
                </c:pt>
                <c:pt idx="1058">
                  <c:v>25</c:v>
                </c:pt>
                <c:pt idx="1059">
                  <c:v>25</c:v>
                </c:pt>
                <c:pt idx="1060">
                  <c:v>25</c:v>
                </c:pt>
                <c:pt idx="1061">
                  <c:v>25</c:v>
                </c:pt>
                <c:pt idx="1062">
                  <c:v>25</c:v>
                </c:pt>
                <c:pt idx="1063">
                  <c:v>25</c:v>
                </c:pt>
                <c:pt idx="1064">
                  <c:v>25</c:v>
                </c:pt>
                <c:pt idx="1065">
                  <c:v>25</c:v>
                </c:pt>
                <c:pt idx="1066">
                  <c:v>25</c:v>
                </c:pt>
                <c:pt idx="1067">
                  <c:v>25</c:v>
                </c:pt>
                <c:pt idx="1068">
                  <c:v>25</c:v>
                </c:pt>
                <c:pt idx="1069">
                  <c:v>25</c:v>
                </c:pt>
                <c:pt idx="1070">
                  <c:v>25</c:v>
                </c:pt>
                <c:pt idx="1071">
                  <c:v>25</c:v>
                </c:pt>
                <c:pt idx="1072">
                  <c:v>25</c:v>
                </c:pt>
                <c:pt idx="1073">
                  <c:v>25</c:v>
                </c:pt>
                <c:pt idx="1074">
                  <c:v>25</c:v>
                </c:pt>
                <c:pt idx="1075">
                  <c:v>25</c:v>
                </c:pt>
                <c:pt idx="1076">
                  <c:v>25</c:v>
                </c:pt>
                <c:pt idx="1077">
                  <c:v>25</c:v>
                </c:pt>
                <c:pt idx="1078">
                  <c:v>25</c:v>
                </c:pt>
                <c:pt idx="1079">
                  <c:v>25</c:v>
                </c:pt>
                <c:pt idx="1080">
                  <c:v>25</c:v>
                </c:pt>
                <c:pt idx="1081">
                  <c:v>25</c:v>
                </c:pt>
                <c:pt idx="1082">
                  <c:v>25</c:v>
                </c:pt>
                <c:pt idx="1083">
                  <c:v>25</c:v>
                </c:pt>
                <c:pt idx="1084">
                  <c:v>25</c:v>
                </c:pt>
                <c:pt idx="1085">
                  <c:v>25</c:v>
                </c:pt>
                <c:pt idx="1086">
                  <c:v>25</c:v>
                </c:pt>
                <c:pt idx="1087">
                  <c:v>25</c:v>
                </c:pt>
                <c:pt idx="1088">
                  <c:v>25</c:v>
                </c:pt>
                <c:pt idx="1089">
                  <c:v>25</c:v>
                </c:pt>
                <c:pt idx="1090">
                  <c:v>25</c:v>
                </c:pt>
                <c:pt idx="1091">
                  <c:v>25</c:v>
                </c:pt>
                <c:pt idx="1092">
                  <c:v>25</c:v>
                </c:pt>
                <c:pt idx="1093">
                  <c:v>25</c:v>
                </c:pt>
                <c:pt idx="1094">
                  <c:v>25</c:v>
                </c:pt>
                <c:pt idx="1095">
                  <c:v>25</c:v>
                </c:pt>
                <c:pt idx="1096">
                  <c:v>25</c:v>
                </c:pt>
                <c:pt idx="1097">
                  <c:v>25</c:v>
                </c:pt>
                <c:pt idx="1098">
                  <c:v>25</c:v>
                </c:pt>
                <c:pt idx="1099">
                  <c:v>25</c:v>
                </c:pt>
                <c:pt idx="1100">
                  <c:v>25</c:v>
                </c:pt>
                <c:pt idx="1101">
                  <c:v>25</c:v>
                </c:pt>
                <c:pt idx="1102">
                  <c:v>25</c:v>
                </c:pt>
                <c:pt idx="1103">
                  <c:v>25</c:v>
                </c:pt>
                <c:pt idx="1104">
                  <c:v>25</c:v>
                </c:pt>
                <c:pt idx="1105">
                  <c:v>25</c:v>
                </c:pt>
                <c:pt idx="1106">
                  <c:v>25</c:v>
                </c:pt>
                <c:pt idx="1107">
                  <c:v>25</c:v>
                </c:pt>
                <c:pt idx="1108">
                  <c:v>25</c:v>
                </c:pt>
                <c:pt idx="1109">
                  <c:v>25</c:v>
                </c:pt>
                <c:pt idx="1110">
                  <c:v>25</c:v>
                </c:pt>
                <c:pt idx="1111">
                  <c:v>25</c:v>
                </c:pt>
                <c:pt idx="1112">
                  <c:v>25</c:v>
                </c:pt>
                <c:pt idx="1113">
                  <c:v>25</c:v>
                </c:pt>
                <c:pt idx="1114">
                  <c:v>25</c:v>
                </c:pt>
                <c:pt idx="1115">
                  <c:v>25</c:v>
                </c:pt>
                <c:pt idx="1116">
                  <c:v>25</c:v>
                </c:pt>
                <c:pt idx="1117">
                  <c:v>25</c:v>
                </c:pt>
                <c:pt idx="1118">
                  <c:v>25</c:v>
                </c:pt>
                <c:pt idx="1119">
                  <c:v>25</c:v>
                </c:pt>
                <c:pt idx="1120">
                  <c:v>25</c:v>
                </c:pt>
                <c:pt idx="1121">
                  <c:v>25</c:v>
                </c:pt>
                <c:pt idx="1122">
                  <c:v>25</c:v>
                </c:pt>
                <c:pt idx="1123">
                  <c:v>25</c:v>
                </c:pt>
                <c:pt idx="1124">
                  <c:v>25</c:v>
                </c:pt>
                <c:pt idx="1125">
                  <c:v>25</c:v>
                </c:pt>
                <c:pt idx="1126">
                  <c:v>25</c:v>
                </c:pt>
                <c:pt idx="1127">
                  <c:v>25</c:v>
                </c:pt>
                <c:pt idx="1128">
                  <c:v>25</c:v>
                </c:pt>
                <c:pt idx="1129">
                  <c:v>25</c:v>
                </c:pt>
                <c:pt idx="1130">
                  <c:v>25</c:v>
                </c:pt>
                <c:pt idx="1131">
                  <c:v>25</c:v>
                </c:pt>
                <c:pt idx="1132">
                  <c:v>25</c:v>
                </c:pt>
                <c:pt idx="1133">
                  <c:v>25</c:v>
                </c:pt>
                <c:pt idx="1134">
                  <c:v>25</c:v>
                </c:pt>
                <c:pt idx="1135">
                  <c:v>25</c:v>
                </c:pt>
                <c:pt idx="1136">
                  <c:v>25</c:v>
                </c:pt>
                <c:pt idx="1137">
                  <c:v>25</c:v>
                </c:pt>
                <c:pt idx="1138">
                  <c:v>25</c:v>
                </c:pt>
                <c:pt idx="1139">
                  <c:v>25</c:v>
                </c:pt>
                <c:pt idx="1140">
                  <c:v>25</c:v>
                </c:pt>
                <c:pt idx="1141">
                  <c:v>25</c:v>
                </c:pt>
                <c:pt idx="1142">
                  <c:v>25</c:v>
                </c:pt>
                <c:pt idx="1143">
                  <c:v>25</c:v>
                </c:pt>
                <c:pt idx="1144">
                  <c:v>25</c:v>
                </c:pt>
                <c:pt idx="1145">
                  <c:v>25</c:v>
                </c:pt>
                <c:pt idx="1146">
                  <c:v>25</c:v>
                </c:pt>
                <c:pt idx="1147">
                  <c:v>25</c:v>
                </c:pt>
                <c:pt idx="1148">
                  <c:v>25</c:v>
                </c:pt>
                <c:pt idx="1149">
                  <c:v>25</c:v>
                </c:pt>
                <c:pt idx="1150">
                  <c:v>25</c:v>
                </c:pt>
                <c:pt idx="1151">
                  <c:v>25</c:v>
                </c:pt>
                <c:pt idx="1152">
                  <c:v>25</c:v>
                </c:pt>
                <c:pt idx="1153">
                  <c:v>25</c:v>
                </c:pt>
                <c:pt idx="1154">
                  <c:v>25</c:v>
                </c:pt>
                <c:pt idx="1155">
                  <c:v>25</c:v>
                </c:pt>
                <c:pt idx="1156">
                  <c:v>25</c:v>
                </c:pt>
                <c:pt idx="1157">
                  <c:v>25</c:v>
                </c:pt>
                <c:pt idx="1158">
                  <c:v>25</c:v>
                </c:pt>
                <c:pt idx="1159">
                  <c:v>25</c:v>
                </c:pt>
                <c:pt idx="1160">
                  <c:v>25</c:v>
                </c:pt>
                <c:pt idx="1161">
                  <c:v>25</c:v>
                </c:pt>
                <c:pt idx="1162">
                  <c:v>25</c:v>
                </c:pt>
                <c:pt idx="1163">
                  <c:v>25</c:v>
                </c:pt>
                <c:pt idx="1164">
                  <c:v>25</c:v>
                </c:pt>
                <c:pt idx="1165">
                  <c:v>25</c:v>
                </c:pt>
                <c:pt idx="1166">
                  <c:v>25</c:v>
                </c:pt>
                <c:pt idx="1167">
                  <c:v>25</c:v>
                </c:pt>
                <c:pt idx="1168">
                  <c:v>25</c:v>
                </c:pt>
                <c:pt idx="1169">
                  <c:v>25</c:v>
                </c:pt>
                <c:pt idx="1170">
                  <c:v>25</c:v>
                </c:pt>
                <c:pt idx="1171">
                  <c:v>25</c:v>
                </c:pt>
                <c:pt idx="1172">
                  <c:v>25</c:v>
                </c:pt>
                <c:pt idx="1173">
                  <c:v>25</c:v>
                </c:pt>
                <c:pt idx="1174">
                  <c:v>25</c:v>
                </c:pt>
                <c:pt idx="1175">
                  <c:v>25</c:v>
                </c:pt>
                <c:pt idx="1176">
                  <c:v>25</c:v>
                </c:pt>
                <c:pt idx="1177">
                  <c:v>25</c:v>
                </c:pt>
                <c:pt idx="1178">
                  <c:v>25</c:v>
                </c:pt>
                <c:pt idx="1179">
                  <c:v>25</c:v>
                </c:pt>
                <c:pt idx="1180">
                  <c:v>25</c:v>
                </c:pt>
                <c:pt idx="1181">
                  <c:v>25</c:v>
                </c:pt>
                <c:pt idx="1182">
                  <c:v>25</c:v>
                </c:pt>
                <c:pt idx="1183">
                  <c:v>25</c:v>
                </c:pt>
                <c:pt idx="1184">
                  <c:v>25</c:v>
                </c:pt>
                <c:pt idx="1185">
                  <c:v>25</c:v>
                </c:pt>
                <c:pt idx="1186">
                  <c:v>25</c:v>
                </c:pt>
                <c:pt idx="1187">
                  <c:v>25</c:v>
                </c:pt>
                <c:pt idx="1188">
                  <c:v>25</c:v>
                </c:pt>
                <c:pt idx="1189">
                  <c:v>25</c:v>
                </c:pt>
                <c:pt idx="1190">
                  <c:v>25</c:v>
                </c:pt>
                <c:pt idx="1191">
                  <c:v>25</c:v>
                </c:pt>
                <c:pt idx="1192">
                  <c:v>25</c:v>
                </c:pt>
                <c:pt idx="1193">
                  <c:v>25</c:v>
                </c:pt>
                <c:pt idx="1194">
                  <c:v>25</c:v>
                </c:pt>
                <c:pt idx="1195">
                  <c:v>25</c:v>
                </c:pt>
                <c:pt idx="1196">
                  <c:v>25</c:v>
                </c:pt>
                <c:pt idx="1197">
                  <c:v>25</c:v>
                </c:pt>
                <c:pt idx="1198">
                  <c:v>25</c:v>
                </c:pt>
                <c:pt idx="1199">
                  <c:v>25</c:v>
                </c:pt>
                <c:pt idx="1200">
                  <c:v>25</c:v>
                </c:pt>
                <c:pt idx="1201">
                  <c:v>25</c:v>
                </c:pt>
                <c:pt idx="1202">
                  <c:v>25</c:v>
                </c:pt>
                <c:pt idx="1203">
                  <c:v>25</c:v>
                </c:pt>
                <c:pt idx="1204">
                  <c:v>25</c:v>
                </c:pt>
                <c:pt idx="1205">
                  <c:v>25</c:v>
                </c:pt>
                <c:pt idx="1206">
                  <c:v>25</c:v>
                </c:pt>
                <c:pt idx="1207">
                  <c:v>25</c:v>
                </c:pt>
                <c:pt idx="1208">
                  <c:v>25</c:v>
                </c:pt>
                <c:pt idx="1209">
                  <c:v>25</c:v>
                </c:pt>
                <c:pt idx="1210">
                  <c:v>25</c:v>
                </c:pt>
                <c:pt idx="1211">
                  <c:v>25</c:v>
                </c:pt>
                <c:pt idx="1212">
                  <c:v>25</c:v>
                </c:pt>
                <c:pt idx="1213">
                  <c:v>25</c:v>
                </c:pt>
                <c:pt idx="1214">
                  <c:v>25</c:v>
                </c:pt>
                <c:pt idx="1215">
                  <c:v>25</c:v>
                </c:pt>
                <c:pt idx="1216">
                  <c:v>25</c:v>
                </c:pt>
                <c:pt idx="1217">
                  <c:v>25</c:v>
                </c:pt>
                <c:pt idx="1218">
                  <c:v>25</c:v>
                </c:pt>
                <c:pt idx="1219">
                  <c:v>25</c:v>
                </c:pt>
                <c:pt idx="1220">
                  <c:v>25</c:v>
                </c:pt>
                <c:pt idx="1221">
                  <c:v>25</c:v>
                </c:pt>
                <c:pt idx="1222">
                  <c:v>25</c:v>
                </c:pt>
                <c:pt idx="1223">
                  <c:v>25</c:v>
                </c:pt>
                <c:pt idx="1224">
                  <c:v>25</c:v>
                </c:pt>
                <c:pt idx="1225">
                  <c:v>25</c:v>
                </c:pt>
                <c:pt idx="1226">
                  <c:v>25</c:v>
                </c:pt>
                <c:pt idx="1227">
                  <c:v>25</c:v>
                </c:pt>
                <c:pt idx="1228">
                  <c:v>25</c:v>
                </c:pt>
                <c:pt idx="1229">
                  <c:v>25</c:v>
                </c:pt>
                <c:pt idx="1230">
                  <c:v>25</c:v>
                </c:pt>
                <c:pt idx="1231">
                  <c:v>25</c:v>
                </c:pt>
                <c:pt idx="1232">
                  <c:v>25</c:v>
                </c:pt>
                <c:pt idx="1233">
                  <c:v>25</c:v>
                </c:pt>
                <c:pt idx="1234">
                  <c:v>25</c:v>
                </c:pt>
                <c:pt idx="1235">
                  <c:v>25</c:v>
                </c:pt>
                <c:pt idx="1236">
                  <c:v>25</c:v>
                </c:pt>
                <c:pt idx="1237">
                  <c:v>25</c:v>
                </c:pt>
                <c:pt idx="1238">
                  <c:v>25</c:v>
                </c:pt>
                <c:pt idx="1239">
                  <c:v>25</c:v>
                </c:pt>
                <c:pt idx="1240">
                  <c:v>25</c:v>
                </c:pt>
                <c:pt idx="1241">
                  <c:v>25</c:v>
                </c:pt>
                <c:pt idx="1242">
                  <c:v>25</c:v>
                </c:pt>
                <c:pt idx="1243">
                  <c:v>25</c:v>
                </c:pt>
                <c:pt idx="1244">
                  <c:v>25</c:v>
                </c:pt>
                <c:pt idx="1245">
                  <c:v>25</c:v>
                </c:pt>
                <c:pt idx="1246">
                  <c:v>25</c:v>
                </c:pt>
                <c:pt idx="1247">
                  <c:v>25</c:v>
                </c:pt>
                <c:pt idx="1248">
                  <c:v>25</c:v>
                </c:pt>
                <c:pt idx="1249">
                  <c:v>25</c:v>
                </c:pt>
                <c:pt idx="1250">
                  <c:v>25</c:v>
                </c:pt>
                <c:pt idx="1251">
                  <c:v>25</c:v>
                </c:pt>
                <c:pt idx="1252">
                  <c:v>25</c:v>
                </c:pt>
                <c:pt idx="1253">
                  <c:v>25</c:v>
                </c:pt>
                <c:pt idx="1254">
                  <c:v>25</c:v>
                </c:pt>
                <c:pt idx="1255">
                  <c:v>25</c:v>
                </c:pt>
                <c:pt idx="1256">
                  <c:v>25</c:v>
                </c:pt>
                <c:pt idx="1257">
                  <c:v>25</c:v>
                </c:pt>
                <c:pt idx="1258">
                  <c:v>25</c:v>
                </c:pt>
                <c:pt idx="1259">
                  <c:v>25</c:v>
                </c:pt>
                <c:pt idx="1260">
                  <c:v>25</c:v>
                </c:pt>
                <c:pt idx="1261">
                  <c:v>25</c:v>
                </c:pt>
                <c:pt idx="1262">
                  <c:v>25</c:v>
                </c:pt>
                <c:pt idx="1263">
                  <c:v>25</c:v>
                </c:pt>
                <c:pt idx="1264">
                  <c:v>25</c:v>
                </c:pt>
                <c:pt idx="1265">
                  <c:v>25</c:v>
                </c:pt>
                <c:pt idx="1266">
                  <c:v>25</c:v>
                </c:pt>
                <c:pt idx="1267">
                  <c:v>25</c:v>
                </c:pt>
                <c:pt idx="1268">
                  <c:v>25</c:v>
                </c:pt>
                <c:pt idx="1269">
                  <c:v>25</c:v>
                </c:pt>
                <c:pt idx="1270">
                  <c:v>25</c:v>
                </c:pt>
                <c:pt idx="1271">
                  <c:v>25</c:v>
                </c:pt>
                <c:pt idx="1272">
                  <c:v>25</c:v>
                </c:pt>
                <c:pt idx="1273">
                  <c:v>25</c:v>
                </c:pt>
                <c:pt idx="1274">
                  <c:v>25</c:v>
                </c:pt>
                <c:pt idx="1275">
                  <c:v>25</c:v>
                </c:pt>
                <c:pt idx="1276">
                  <c:v>25</c:v>
                </c:pt>
                <c:pt idx="1277">
                  <c:v>50</c:v>
                </c:pt>
                <c:pt idx="1278">
                  <c:v>50</c:v>
                </c:pt>
                <c:pt idx="1279">
                  <c:v>50</c:v>
                </c:pt>
                <c:pt idx="1280">
                  <c:v>50</c:v>
                </c:pt>
                <c:pt idx="1281">
                  <c:v>50</c:v>
                </c:pt>
                <c:pt idx="1282">
                  <c:v>50</c:v>
                </c:pt>
                <c:pt idx="1283">
                  <c:v>50</c:v>
                </c:pt>
                <c:pt idx="1284">
                  <c:v>50</c:v>
                </c:pt>
                <c:pt idx="1285">
                  <c:v>50</c:v>
                </c:pt>
                <c:pt idx="1286">
                  <c:v>50</c:v>
                </c:pt>
                <c:pt idx="1287">
                  <c:v>50</c:v>
                </c:pt>
                <c:pt idx="1288">
                  <c:v>50</c:v>
                </c:pt>
                <c:pt idx="1289">
                  <c:v>50</c:v>
                </c:pt>
                <c:pt idx="1290">
                  <c:v>50</c:v>
                </c:pt>
                <c:pt idx="1291">
                  <c:v>50</c:v>
                </c:pt>
                <c:pt idx="1292">
                  <c:v>50</c:v>
                </c:pt>
                <c:pt idx="1293">
                  <c:v>50</c:v>
                </c:pt>
                <c:pt idx="1294">
                  <c:v>50</c:v>
                </c:pt>
                <c:pt idx="1295">
                  <c:v>50</c:v>
                </c:pt>
                <c:pt idx="1296">
                  <c:v>50</c:v>
                </c:pt>
                <c:pt idx="1297">
                  <c:v>50</c:v>
                </c:pt>
                <c:pt idx="1298">
                  <c:v>50</c:v>
                </c:pt>
                <c:pt idx="1299">
                  <c:v>50</c:v>
                </c:pt>
                <c:pt idx="1300">
                  <c:v>50</c:v>
                </c:pt>
                <c:pt idx="1301">
                  <c:v>50</c:v>
                </c:pt>
                <c:pt idx="1302">
                  <c:v>50</c:v>
                </c:pt>
                <c:pt idx="1303">
                  <c:v>50</c:v>
                </c:pt>
                <c:pt idx="1304">
                  <c:v>50</c:v>
                </c:pt>
                <c:pt idx="1305">
                  <c:v>50</c:v>
                </c:pt>
                <c:pt idx="1306">
                  <c:v>50</c:v>
                </c:pt>
                <c:pt idx="1307">
                  <c:v>50</c:v>
                </c:pt>
                <c:pt idx="1308">
                  <c:v>50</c:v>
                </c:pt>
                <c:pt idx="1309">
                  <c:v>50</c:v>
                </c:pt>
                <c:pt idx="1310">
                  <c:v>50</c:v>
                </c:pt>
                <c:pt idx="1311">
                  <c:v>50</c:v>
                </c:pt>
                <c:pt idx="1312">
                  <c:v>50</c:v>
                </c:pt>
                <c:pt idx="1313">
                  <c:v>50</c:v>
                </c:pt>
                <c:pt idx="1314">
                  <c:v>50</c:v>
                </c:pt>
                <c:pt idx="1315">
                  <c:v>50</c:v>
                </c:pt>
                <c:pt idx="1316">
                  <c:v>50</c:v>
                </c:pt>
                <c:pt idx="1317">
                  <c:v>50</c:v>
                </c:pt>
                <c:pt idx="1318">
                  <c:v>50</c:v>
                </c:pt>
                <c:pt idx="1319">
                  <c:v>50</c:v>
                </c:pt>
                <c:pt idx="1320">
                  <c:v>50</c:v>
                </c:pt>
                <c:pt idx="1321">
                  <c:v>50</c:v>
                </c:pt>
                <c:pt idx="1322">
                  <c:v>50</c:v>
                </c:pt>
                <c:pt idx="1323">
                  <c:v>50</c:v>
                </c:pt>
                <c:pt idx="1324">
                  <c:v>50</c:v>
                </c:pt>
                <c:pt idx="1325">
                  <c:v>50</c:v>
                </c:pt>
                <c:pt idx="1326">
                  <c:v>50</c:v>
                </c:pt>
                <c:pt idx="1327">
                  <c:v>50</c:v>
                </c:pt>
                <c:pt idx="1328">
                  <c:v>50</c:v>
                </c:pt>
                <c:pt idx="1329">
                  <c:v>50</c:v>
                </c:pt>
                <c:pt idx="1330">
                  <c:v>50</c:v>
                </c:pt>
                <c:pt idx="1331">
                  <c:v>50</c:v>
                </c:pt>
                <c:pt idx="1332">
                  <c:v>50</c:v>
                </c:pt>
                <c:pt idx="1333">
                  <c:v>50</c:v>
                </c:pt>
                <c:pt idx="1334">
                  <c:v>50</c:v>
                </c:pt>
                <c:pt idx="1335">
                  <c:v>50</c:v>
                </c:pt>
                <c:pt idx="1336">
                  <c:v>50</c:v>
                </c:pt>
                <c:pt idx="1337">
                  <c:v>50</c:v>
                </c:pt>
                <c:pt idx="1338">
                  <c:v>50</c:v>
                </c:pt>
                <c:pt idx="1339">
                  <c:v>50</c:v>
                </c:pt>
                <c:pt idx="1340">
                  <c:v>50</c:v>
                </c:pt>
                <c:pt idx="1341">
                  <c:v>50</c:v>
                </c:pt>
                <c:pt idx="1342">
                  <c:v>50</c:v>
                </c:pt>
                <c:pt idx="1343">
                  <c:v>50</c:v>
                </c:pt>
                <c:pt idx="1344">
                  <c:v>50</c:v>
                </c:pt>
                <c:pt idx="1345">
                  <c:v>50</c:v>
                </c:pt>
                <c:pt idx="1346">
                  <c:v>50</c:v>
                </c:pt>
                <c:pt idx="1347">
                  <c:v>50</c:v>
                </c:pt>
                <c:pt idx="1348">
                  <c:v>50</c:v>
                </c:pt>
                <c:pt idx="1349">
                  <c:v>50</c:v>
                </c:pt>
                <c:pt idx="1350">
                  <c:v>50</c:v>
                </c:pt>
                <c:pt idx="1351">
                  <c:v>50</c:v>
                </c:pt>
                <c:pt idx="1352">
                  <c:v>50</c:v>
                </c:pt>
                <c:pt idx="1353">
                  <c:v>50</c:v>
                </c:pt>
                <c:pt idx="1354">
                  <c:v>50</c:v>
                </c:pt>
                <c:pt idx="1355">
                  <c:v>50</c:v>
                </c:pt>
                <c:pt idx="1356">
                  <c:v>50</c:v>
                </c:pt>
                <c:pt idx="1357">
                  <c:v>50</c:v>
                </c:pt>
                <c:pt idx="1358">
                  <c:v>50</c:v>
                </c:pt>
                <c:pt idx="1359">
                  <c:v>50</c:v>
                </c:pt>
                <c:pt idx="1360">
                  <c:v>50</c:v>
                </c:pt>
                <c:pt idx="1361">
                  <c:v>50</c:v>
                </c:pt>
                <c:pt idx="1362">
                  <c:v>50</c:v>
                </c:pt>
                <c:pt idx="1363">
                  <c:v>50</c:v>
                </c:pt>
                <c:pt idx="1364">
                  <c:v>50</c:v>
                </c:pt>
                <c:pt idx="1365">
                  <c:v>50</c:v>
                </c:pt>
                <c:pt idx="1366">
                  <c:v>50</c:v>
                </c:pt>
                <c:pt idx="1367">
                  <c:v>50</c:v>
                </c:pt>
                <c:pt idx="1368">
                  <c:v>50</c:v>
                </c:pt>
                <c:pt idx="1369">
                  <c:v>50</c:v>
                </c:pt>
                <c:pt idx="1370">
                  <c:v>50</c:v>
                </c:pt>
                <c:pt idx="1371">
                  <c:v>50</c:v>
                </c:pt>
                <c:pt idx="1372">
                  <c:v>50</c:v>
                </c:pt>
                <c:pt idx="1373">
                  <c:v>50</c:v>
                </c:pt>
                <c:pt idx="1374">
                  <c:v>50</c:v>
                </c:pt>
                <c:pt idx="1375">
                  <c:v>50</c:v>
                </c:pt>
                <c:pt idx="1376">
                  <c:v>50</c:v>
                </c:pt>
                <c:pt idx="1377">
                  <c:v>50</c:v>
                </c:pt>
                <c:pt idx="1378">
                  <c:v>50</c:v>
                </c:pt>
                <c:pt idx="1379">
                  <c:v>50</c:v>
                </c:pt>
                <c:pt idx="1380">
                  <c:v>50</c:v>
                </c:pt>
                <c:pt idx="1381">
                  <c:v>50</c:v>
                </c:pt>
                <c:pt idx="1382">
                  <c:v>50</c:v>
                </c:pt>
                <c:pt idx="1383">
                  <c:v>50</c:v>
                </c:pt>
                <c:pt idx="1384">
                  <c:v>50</c:v>
                </c:pt>
                <c:pt idx="1385">
                  <c:v>50</c:v>
                </c:pt>
                <c:pt idx="1386">
                  <c:v>50</c:v>
                </c:pt>
                <c:pt idx="1387">
                  <c:v>50</c:v>
                </c:pt>
                <c:pt idx="1388">
                  <c:v>50</c:v>
                </c:pt>
                <c:pt idx="1389">
                  <c:v>50</c:v>
                </c:pt>
                <c:pt idx="1390">
                  <c:v>50</c:v>
                </c:pt>
                <c:pt idx="1391">
                  <c:v>50</c:v>
                </c:pt>
                <c:pt idx="1392">
                  <c:v>50</c:v>
                </c:pt>
                <c:pt idx="1393">
                  <c:v>50</c:v>
                </c:pt>
                <c:pt idx="1394">
                  <c:v>50</c:v>
                </c:pt>
                <c:pt idx="1395">
                  <c:v>50</c:v>
                </c:pt>
                <c:pt idx="1396">
                  <c:v>50</c:v>
                </c:pt>
                <c:pt idx="1397">
                  <c:v>50</c:v>
                </c:pt>
                <c:pt idx="1398">
                  <c:v>50</c:v>
                </c:pt>
                <c:pt idx="1399">
                  <c:v>50</c:v>
                </c:pt>
                <c:pt idx="1400">
                  <c:v>50</c:v>
                </c:pt>
                <c:pt idx="1401">
                  <c:v>50</c:v>
                </c:pt>
                <c:pt idx="1402">
                  <c:v>50</c:v>
                </c:pt>
                <c:pt idx="1403">
                  <c:v>50</c:v>
                </c:pt>
                <c:pt idx="1404">
                  <c:v>50</c:v>
                </c:pt>
                <c:pt idx="1405">
                  <c:v>50</c:v>
                </c:pt>
                <c:pt idx="1406">
                  <c:v>50</c:v>
                </c:pt>
                <c:pt idx="1407">
                  <c:v>50</c:v>
                </c:pt>
                <c:pt idx="1408">
                  <c:v>50</c:v>
                </c:pt>
                <c:pt idx="1409">
                  <c:v>50</c:v>
                </c:pt>
                <c:pt idx="1410">
                  <c:v>50</c:v>
                </c:pt>
                <c:pt idx="1411">
                  <c:v>50</c:v>
                </c:pt>
                <c:pt idx="1412">
                  <c:v>50</c:v>
                </c:pt>
                <c:pt idx="1413">
                  <c:v>50</c:v>
                </c:pt>
                <c:pt idx="1414">
                  <c:v>50</c:v>
                </c:pt>
                <c:pt idx="1415">
                  <c:v>50</c:v>
                </c:pt>
                <c:pt idx="1416">
                  <c:v>50</c:v>
                </c:pt>
                <c:pt idx="1417">
                  <c:v>50</c:v>
                </c:pt>
                <c:pt idx="1418">
                  <c:v>50</c:v>
                </c:pt>
                <c:pt idx="1419">
                  <c:v>50</c:v>
                </c:pt>
                <c:pt idx="1420">
                  <c:v>50</c:v>
                </c:pt>
                <c:pt idx="1421">
                  <c:v>50</c:v>
                </c:pt>
                <c:pt idx="1422">
                  <c:v>50</c:v>
                </c:pt>
                <c:pt idx="1423">
                  <c:v>50</c:v>
                </c:pt>
                <c:pt idx="1424">
                  <c:v>50</c:v>
                </c:pt>
                <c:pt idx="1425">
                  <c:v>50</c:v>
                </c:pt>
                <c:pt idx="1426">
                  <c:v>50</c:v>
                </c:pt>
                <c:pt idx="1427">
                  <c:v>50</c:v>
                </c:pt>
                <c:pt idx="1428">
                  <c:v>50</c:v>
                </c:pt>
                <c:pt idx="1429">
                  <c:v>50</c:v>
                </c:pt>
                <c:pt idx="1430">
                  <c:v>50</c:v>
                </c:pt>
                <c:pt idx="1431">
                  <c:v>50</c:v>
                </c:pt>
                <c:pt idx="1432">
                  <c:v>50</c:v>
                </c:pt>
                <c:pt idx="1433">
                  <c:v>50</c:v>
                </c:pt>
                <c:pt idx="1434">
                  <c:v>50</c:v>
                </c:pt>
                <c:pt idx="1435">
                  <c:v>50</c:v>
                </c:pt>
                <c:pt idx="1436">
                  <c:v>50</c:v>
                </c:pt>
                <c:pt idx="1437">
                  <c:v>50</c:v>
                </c:pt>
                <c:pt idx="1438">
                  <c:v>50</c:v>
                </c:pt>
                <c:pt idx="1439">
                  <c:v>50</c:v>
                </c:pt>
                <c:pt idx="1440">
                  <c:v>50</c:v>
                </c:pt>
                <c:pt idx="1441">
                  <c:v>50</c:v>
                </c:pt>
                <c:pt idx="1442">
                  <c:v>50</c:v>
                </c:pt>
                <c:pt idx="1443">
                  <c:v>50</c:v>
                </c:pt>
                <c:pt idx="1444">
                  <c:v>50</c:v>
                </c:pt>
                <c:pt idx="1445">
                  <c:v>50</c:v>
                </c:pt>
                <c:pt idx="1446">
                  <c:v>50</c:v>
                </c:pt>
                <c:pt idx="1447">
                  <c:v>50</c:v>
                </c:pt>
                <c:pt idx="1448">
                  <c:v>50</c:v>
                </c:pt>
                <c:pt idx="1449">
                  <c:v>50</c:v>
                </c:pt>
                <c:pt idx="1450">
                  <c:v>50</c:v>
                </c:pt>
                <c:pt idx="1451">
                  <c:v>50</c:v>
                </c:pt>
                <c:pt idx="1452">
                  <c:v>50</c:v>
                </c:pt>
                <c:pt idx="1453">
                  <c:v>50</c:v>
                </c:pt>
                <c:pt idx="1454">
                  <c:v>50</c:v>
                </c:pt>
                <c:pt idx="1455">
                  <c:v>50</c:v>
                </c:pt>
                <c:pt idx="1456">
                  <c:v>50</c:v>
                </c:pt>
                <c:pt idx="1457">
                  <c:v>50</c:v>
                </c:pt>
                <c:pt idx="1458">
                  <c:v>50</c:v>
                </c:pt>
                <c:pt idx="1459">
                  <c:v>50</c:v>
                </c:pt>
                <c:pt idx="1460">
                  <c:v>50</c:v>
                </c:pt>
                <c:pt idx="1461">
                  <c:v>50</c:v>
                </c:pt>
                <c:pt idx="1462">
                  <c:v>50</c:v>
                </c:pt>
                <c:pt idx="1463">
                  <c:v>50</c:v>
                </c:pt>
                <c:pt idx="1464">
                  <c:v>50</c:v>
                </c:pt>
                <c:pt idx="1465">
                  <c:v>50</c:v>
                </c:pt>
                <c:pt idx="1466">
                  <c:v>50</c:v>
                </c:pt>
                <c:pt idx="1467">
                  <c:v>50</c:v>
                </c:pt>
                <c:pt idx="1468">
                  <c:v>50</c:v>
                </c:pt>
                <c:pt idx="1469">
                  <c:v>50</c:v>
                </c:pt>
                <c:pt idx="1470">
                  <c:v>50</c:v>
                </c:pt>
                <c:pt idx="1471">
                  <c:v>50</c:v>
                </c:pt>
                <c:pt idx="1472">
                  <c:v>50</c:v>
                </c:pt>
                <c:pt idx="1473">
                  <c:v>50</c:v>
                </c:pt>
                <c:pt idx="1474">
                  <c:v>50</c:v>
                </c:pt>
                <c:pt idx="1475">
                  <c:v>50</c:v>
                </c:pt>
                <c:pt idx="1476">
                  <c:v>50</c:v>
                </c:pt>
                <c:pt idx="1477">
                  <c:v>50</c:v>
                </c:pt>
                <c:pt idx="1478">
                  <c:v>50</c:v>
                </c:pt>
                <c:pt idx="1479">
                  <c:v>50</c:v>
                </c:pt>
                <c:pt idx="1480">
                  <c:v>50</c:v>
                </c:pt>
                <c:pt idx="1481">
                  <c:v>50</c:v>
                </c:pt>
                <c:pt idx="1482">
                  <c:v>50</c:v>
                </c:pt>
                <c:pt idx="1483">
                  <c:v>50</c:v>
                </c:pt>
                <c:pt idx="1484">
                  <c:v>50</c:v>
                </c:pt>
                <c:pt idx="1485">
                  <c:v>50</c:v>
                </c:pt>
                <c:pt idx="1486">
                  <c:v>50</c:v>
                </c:pt>
                <c:pt idx="1487">
                  <c:v>50</c:v>
                </c:pt>
                <c:pt idx="1488">
                  <c:v>50</c:v>
                </c:pt>
                <c:pt idx="1489">
                  <c:v>50</c:v>
                </c:pt>
                <c:pt idx="1490">
                  <c:v>50</c:v>
                </c:pt>
                <c:pt idx="1491">
                  <c:v>50</c:v>
                </c:pt>
                <c:pt idx="1492">
                  <c:v>50</c:v>
                </c:pt>
                <c:pt idx="1493">
                  <c:v>50</c:v>
                </c:pt>
                <c:pt idx="1494">
                  <c:v>50</c:v>
                </c:pt>
                <c:pt idx="1495">
                  <c:v>50</c:v>
                </c:pt>
                <c:pt idx="1496">
                  <c:v>50</c:v>
                </c:pt>
                <c:pt idx="1497">
                  <c:v>50</c:v>
                </c:pt>
                <c:pt idx="1498">
                  <c:v>50</c:v>
                </c:pt>
                <c:pt idx="1499">
                  <c:v>50</c:v>
                </c:pt>
                <c:pt idx="1500">
                  <c:v>50</c:v>
                </c:pt>
                <c:pt idx="1501">
                  <c:v>50</c:v>
                </c:pt>
                <c:pt idx="1502">
                  <c:v>50</c:v>
                </c:pt>
                <c:pt idx="1503">
                  <c:v>50</c:v>
                </c:pt>
                <c:pt idx="1504">
                  <c:v>50</c:v>
                </c:pt>
                <c:pt idx="1505">
                  <c:v>50</c:v>
                </c:pt>
                <c:pt idx="1506">
                  <c:v>50</c:v>
                </c:pt>
                <c:pt idx="1507">
                  <c:v>50</c:v>
                </c:pt>
                <c:pt idx="1508">
                  <c:v>50</c:v>
                </c:pt>
                <c:pt idx="1509">
                  <c:v>50</c:v>
                </c:pt>
                <c:pt idx="1510">
                  <c:v>50</c:v>
                </c:pt>
                <c:pt idx="1511">
                  <c:v>50</c:v>
                </c:pt>
                <c:pt idx="1512">
                  <c:v>50</c:v>
                </c:pt>
                <c:pt idx="1513">
                  <c:v>50</c:v>
                </c:pt>
                <c:pt idx="1514">
                  <c:v>50</c:v>
                </c:pt>
                <c:pt idx="1515">
                  <c:v>50</c:v>
                </c:pt>
                <c:pt idx="1516">
                  <c:v>50</c:v>
                </c:pt>
                <c:pt idx="1517">
                  <c:v>50</c:v>
                </c:pt>
                <c:pt idx="1518">
                  <c:v>50</c:v>
                </c:pt>
                <c:pt idx="1519">
                  <c:v>50</c:v>
                </c:pt>
                <c:pt idx="1520">
                  <c:v>50</c:v>
                </c:pt>
                <c:pt idx="1521">
                  <c:v>50</c:v>
                </c:pt>
                <c:pt idx="1522">
                  <c:v>50</c:v>
                </c:pt>
                <c:pt idx="1523">
                  <c:v>50</c:v>
                </c:pt>
                <c:pt idx="1524">
                  <c:v>50</c:v>
                </c:pt>
                <c:pt idx="1525">
                  <c:v>50</c:v>
                </c:pt>
                <c:pt idx="1526">
                  <c:v>50</c:v>
                </c:pt>
                <c:pt idx="1527">
                  <c:v>50</c:v>
                </c:pt>
                <c:pt idx="1528">
                  <c:v>50</c:v>
                </c:pt>
                <c:pt idx="1529">
                  <c:v>50</c:v>
                </c:pt>
                <c:pt idx="1530">
                  <c:v>50</c:v>
                </c:pt>
                <c:pt idx="1531">
                  <c:v>50</c:v>
                </c:pt>
                <c:pt idx="1532">
                  <c:v>50</c:v>
                </c:pt>
                <c:pt idx="1533">
                  <c:v>50</c:v>
                </c:pt>
                <c:pt idx="1534">
                  <c:v>50</c:v>
                </c:pt>
                <c:pt idx="1535">
                  <c:v>50</c:v>
                </c:pt>
                <c:pt idx="1536">
                  <c:v>50</c:v>
                </c:pt>
                <c:pt idx="1537">
                  <c:v>50</c:v>
                </c:pt>
                <c:pt idx="1538">
                  <c:v>50</c:v>
                </c:pt>
                <c:pt idx="1539">
                  <c:v>50</c:v>
                </c:pt>
                <c:pt idx="1540">
                  <c:v>50</c:v>
                </c:pt>
                <c:pt idx="1541">
                  <c:v>50</c:v>
                </c:pt>
                <c:pt idx="1542">
                  <c:v>50</c:v>
                </c:pt>
                <c:pt idx="1543">
                  <c:v>50</c:v>
                </c:pt>
                <c:pt idx="1544">
                  <c:v>50</c:v>
                </c:pt>
                <c:pt idx="1545">
                  <c:v>50</c:v>
                </c:pt>
                <c:pt idx="1546">
                  <c:v>50</c:v>
                </c:pt>
                <c:pt idx="1547">
                  <c:v>50</c:v>
                </c:pt>
                <c:pt idx="1548">
                  <c:v>50</c:v>
                </c:pt>
                <c:pt idx="1549">
                  <c:v>50</c:v>
                </c:pt>
                <c:pt idx="1550">
                  <c:v>50</c:v>
                </c:pt>
                <c:pt idx="1551">
                  <c:v>50</c:v>
                </c:pt>
                <c:pt idx="1552">
                  <c:v>50</c:v>
                </c:pt>
                <c:pt idx="1553">
                  <c:v>50</c:v>
                </c:pt>
                <c:pt idx="1554">
                  <c:v>50</c:v>
                </c:pt>
                <c:pt idx="1555">
                  <c:v>50</c:v>
                </c:pt>
                <c:pt idx="1556">
                  <c:v>50</c:v>
                </c:pt>
                <c:pt idx="1557">
                  <c:v>50</c:v>
                </c:pt>
                <c:pt idx="1558">
                  <c:v>50</c:v>
                </c:pt>
                <c:pt idx="1559">
                  <c:v>50</c:v>
                </c:pt>
                <c:pt idx="1560">
                  <c:v>50</c:v>
                </c:pt>
                <c:pt idx="1561">
                  <c:v>50</c:v>
                </c:pt>
                <c:pt idx="1562">
                  <c:v>50</c:v>
                </c:pt>
                <c:pt idx="1563">
                  <c:v>50</c:v>
                </c:pt>
                <c:pt idx="1564">
                  <c:v>50</c:v>
                </c:pt>
                <c:pt idx="1565">
                  <c:v>50</c:v>
                </c:pt>
                <c:pt idx="1566">
                  <c:v>50</c:v>
                </c:pt>
                <c:pt idx="1567">
                  <c:v>50</c:v>
                </c:pt>
                <c:pt idx="1568">
                  <c:v>50</c:v>
                </c:pt>
                <c:pt idx="1569">
                  <c:v>50</c:v>
                </c:pt>
                <c:pt idx="1570">
                  <c:v>50</c:v>
                </c:pt>
                <c:pt idx="1571">
                  <c:v>50</c:v>
                </c:pt>
                <c:pt idx="1572">
                  <c:v>50</c:v>
                </c:pt>
                <c:pt idx="1573">
                  <c:v>50</c:v>
                </c:pt>
                <c:pt idx="1574">
                  <c:v>50</c:v>
                </c:pt>
                <c:pt idx="1575">
                  <c:v>50</c:v>
                </c:pt>
                <c:pt idx="1576">
                  <c:v>50</c:v>
                </c:pt>
                <c:pt idx="1577">
                  <c:v>50</c:v>
                </c:pt>
                <c:pt idx="1578">
                  <c:v>50</c:v>
                </c:pt>
                <c:pt idx="1579">
                  <c:v>50</c:v>
                </c:pt>
                <c:pt idx="1580">
                  <c:v>50</c:v>
                </c:pt>
                <c:pt idx="1581">
                  <c:v>50</c:v>
                </c:pt>
                <c:pt idx="1582">
                  <c:v>50</c:v>
                </c:pt>
                <c:pt idx="1583">
                  <c:v>50</c:v>
                </c:pt>
                <c:pt idx="1584">
                  <c:v>50</c:v>
                </c:pt>
                <c:pt idx="1585">
                  <c:v>50</c:v>
                </c:pt>
                <c:pt idx="1586">
                  <c:v>50</c:v>
                </c:pt>
                <c:pt idx="1587">
                  <c:v>50</c:v>
                </c:pt>
                <c:pt idx="1588">
                  <c:v>50</c:v>
                </c:pt>
                <c:pt idx="1589">
                  <c:v>50</c:v>
                </c:pt>
                <c:pt idx="1590">
                  <c:v>50</c:v>
                </c:pt>
                <c:pt idx="1591">
                  <c:v>50</c:v>
                </c:pt>
                <c:pt idx="1592">
                  <c:v>50</c:v>
                </c:pt>
                <c:pt idx="1593">
                  <c:v>50</c:v>
                </c:pt>
                <c:pt idx="1594">
                  <c:v>50</c:v>
                </c:pt>
                <c:pt idx="1595">
                  <c:v>50</c:v>
                </c:pt>
                <c:pt idx="1596">
                  <c:v>50</c:v>
                </c:pt>
                <c:pt idx="1597">
                  <c:v>50</c:v>
                </c:pt>
                <c:pt idx="1598">
                  <c:v>50</c:v>
                </c:pt>
                <c:pt idx="1599">
                  <c:v>50</c:v>
                </c:pt>
                <c:pt idx="1600">
                  <c:v>50</c:v>
                </c:pt>
                <c:pt idx="1601">
                  <c:v>50</c:v>
                </c:pt>
                <c:pt idx="1602">
                  <c:v>50</c:v>
                </c:pt>
                <c:pt idx="1603">
                  <c:v>50</c:v>
                </c:pt>
                <c:pt idx="1604">
                  <c:v>50</c:v>
                </c:pt>
                <c:pt idx="1605">
                  <c:v>50</c:v>
                </c:pt>
                <c:pt idx="1606">
                  <c:v>50</c:v>
                </c:pt>
                <c:pt idx="1607">
                  <c:v>50</c:v>
                </c:pt>
                <c:pt idx="1608">
                  <c:v>50</c:v>
                </c:pt>
                <c:pt idx="1609">
                  <c:v>50</c:v>
                </c:pt>
                <c:pt idx="1610">
                  <c:v>50</c:v>
                </c:pt>
                <c:pt idx="1611">
                  <c:v>50</c:v>
                </c:pt>
                <c:pt idx="1612">
                  <c:v>50</c:v>
                </c:pt>
                <c:pt idx="1613">
                  <c:v>50</c:v>
                </c:pt>
                <c:pt idx="1614">
                  <c:v>50</c:v>
                </c:pt>
                <c:pt idx="1615">
                  <c:v>50</c:v>
                </c:pt>
                <c:pt idx="1616">
                  <c:v>50</c:v>
                </c:pt>
                <c:pt idx="1617">
                  <c:v>50</c:v>
                </c:pt>
                <c:pt idx="1618">
                  <c:v>50</c:v>
                </c:pt>
                <c:pt idx="1619">
                  <c:v>50</c:v>
                </c:pt>
                <c:pt idx="1620">
                  <c:v>50</c:v>
                </c:pt>
                <c:pt idx="1621">
                  <c:v>50</c:v>
                </c:pt>
                <c:pt idx="1622">
                  <c:v>50</c:v>
                </c:pt>
                <c:pt idx="1623">
                  <c:v>50</c:v>
                </c:pt>
                <c:pt idx="1624">
                  <c:v>50</c:v>
                </c:pt>
                <c:pt idx="1625">
                  <c:v>50</c:v>
                </c:pt>
                <c:pt idx="1626">
                  <c:v>50</c:v>
                </c:pt>
                <c:pt idx="1627">
                  <c:v>50</c:v>
                </c:pt>
                <c:pt idx="1628">
                  <c:v>50</c:v>
                </c:pt>
                <c:pt idx="1629">
                  <c:v>50</c:v>
                </c:pt>
                <c:pt idx="1630">
                  <c:v>50</c:v>
                </c:pt>
                <c:pt idx="1631">
                  <c:v>50</c:v>
                </c:pt>
                <c:pt idx="1632">
                  <c:v>50</c:v>
                </c:pt>
                <c:pt idx="1633">
                  <c:v>50</c:v>
                </c:pt>
                <c:pt idx="1634">
                  <c:v>50</c:v>
                </c:pt>
                <c:pt idx="1635">
                  <c:v>50</c:v>
                </c:pt>
                <c:pt idx="1636">
                  <c:v>50</c:v>
                </c:pt>
                <c:pt idx="1637">
                  <c:v>50</c:v>
                </c:pt>
                <c:pt idx="1638">
                  <c:v>50</c:v>
                </c:pt>
                <c:pt idx="1639">
                  <c:v>50</c:v>
                </c:pt>
                <c:pt idx="1640">
                  <c:v>50</c:v>
                </c:pt>
                <c:pt idx="1641">
                  <c:v>50</c:v>
                </c:pt>
                <c:pt idx="1642">
                  <c:v>50</c:v>
                </c:pt>
                <c:pt idx="1643">
                  <c:v>50</c:v>
                </c:pt>
                <c:pt idx="1644">
                  <c:v>50</c:v>
                </c:pt>
                <c:pt idx="1645">
                  <c:v>50</c:v>
                </c:pt>
                <c:pt idx="1646">
                  <c:v>50</c:v>
                </c:pt>
                <c:pt idx="1647">
                  <c:v>50</c:v>
                </c:pt>
                <c:pt idx="1648">
                  <c:v>50</c:v>
                </c:pt>
                <c:pt idx="1649">
                  <c:v>50</c:v>
                </c:pt>
                <c:pt idx="1650">
                  <c:v>50</c:v>
                </c:pt>
                <c:pt idx="1651">
                  <c:v>50</c:v>
                </c:pt>
                <c:pt idx="1652">
                  <c:v>50</c:v>
                </c:pt>
                <c:pt idx="1653">
                  <c:v>50</c:v>
                </c:pt>
                <c:pt idx="1654">
                  <c:v>50</c:v>
                </c:pt>
                <c:pt idx="1655">
                  <c:v>50</c:v>
                </c:pt>
                <c:pt idx="1656">
                  <c:v>50</c:v>
                </c:pt>
                <c:pt idx="1657">
                  <c:v>50</c:v>
                </c:pt>
                <c:pt idx="1658">
                  <c:v>50</c:v>
                </c:pt>
                <c:pt idx="1659">
                  <c:v>50</c:v>
                </c:pt>
                <c:pt idx="1660">
                  <c:v>50</c:v>
                </c:pt>
                <c:pt idx="1661">
                  <c:v>50</c:v>
                </c:pt>
                <c:pt idx="1662">
                  <c:v>50</c:v>
                </c:pt>
                <c:pt idx="1663">
                  <c:v>50</c:v>
                </c:pt>
                <c:pt idx="1664">
                  <c:v>50</c:v>
                </c:pt>
                <c:pt idx="1665">
                  <c:v>50</c:v>
                </c:pt>
                <c:pt idx="1666">
                  <c:v>50</c:v>
                </c:pt>
                <c:pt idx="1667">
                  <c:v>50</c:v>
                </c:pt>
                <c:pt idx="1668">
                  <c:v>50</c:v>
                </c:pt>
                <c:pt idx="1669">
                  <c:v>50</c:v>
                </c:pt>
                <c:pt idx="1670">
                  <c:v>50</c:v>
                </c:pt>
                <c:pt idx="1671">
                  <c:v>50</c:v>
                </c:pt>
                <c:pt idx="1672">
                  <c:v>50</c:v>
                </c:pt>
                <c:pt idx="1673">
                  <c:v>50</c:v>
                </c:pt>
                <c:pt idx="1674">
                  <c:v>50</c:v>
                </c:pt>
                <c:pt idx="1675">
                  <c:v>50</c:v>
                </c:pt>
                <c:pt idx="1676">
                  <c:v>50</c:v>
                </c:pt>
                <c:pt idx="1677">
                  <c:v>50</c:v>
                </c:pt>
                <c:pt idx="1678">
                  <c:v>50</c:v>
                </c:pt>
                <c:pt idx="1679">
                  <c:v>50</c:v>
                </c:pt>
                <c:pt idx="1680">
                  <c:v>50</c:v>
                </c:pt>
                <c:pt idx="1681">
                  <c:v>50</c:v>
                </c:pt>
                <c:pt idx="1682">
                  <c:v>50</c:v>
                </c:pt>
                <c:pt idx="1683">
                  <c:v>50</c:v>
                </c:pt>
                <c:pt idx="1684">
                  <c:v>50</c:v>
                </c:pt>
                <c:pt idx="1685">
                  <c:v>50</c:v>
                </c:pt>
                <c:pt idx="1686">
                  <c:v>50</c:v>
                </c:pt>
                <c:pt idx="1687">
                  <c:v>50</c:v>
                </c:pt>
                <c:pt idx="1688">
                  <c:v>50</c:v>
                </c:pt>
                <c:pt idx="1689">
                  <c:v>50</c:v>
                </c:pt>
                <c:pt idx="1690">
                  <c:v>50</c:v>
                </c:pt>
                <c:pt idx="1691">
                  <c:v>50</c:v>
                </c:pt>
                <c:pt idx="1692">
                  <c:v>50</c:v>
                </c:pt>
                <c:pt idx="1693">
                  <c:v>50</c:v>
                </c:pt>
                <c:pt idx="1694">
                  <c:v>50</c:v>
                </c:pt>
                <c:pt idx="1695">
                  <c:v>50</c:v>
                </c:pt>
                <c:pt idx="1696">
                  <c:v>50</c:v>
                </c:pt>
                <c:pt idx="1697">
                  <c:v>50</c:v>
                </c:pt>
                <c:pt idx="1698">
                  <c:v>50</c:v>
                </c:pt>
                <c:pt idx="1699">
                  <c:v>50</c:v>
                </c:pt>
                <c:pt idx="1700">
                  <c:v>50</c:v>
                </c:pt>
                <c:pt idx="1701">
                  <c:v>50</c:v>
                </c:pt>
                <c:pt idx="1702">
                  <c:v>50</c:v>
                </c:pt>
                <c:pt idx="1703">
                  <c:v>50</c:v>
                </c:pt>
                <c:pt idx="1704">
                  <c:v>50</c:v>
                </c:pt>
                <c:pt idx="1705">
                  <c:v>50</c:v>
                </c:pt>
                <c:pt idx="1706">
                  <c:v>50</c:v>
                </c:pt>
                <c:pt idx="1707">
                  <c:v>50</c:v>
                </c:pt>
                <c:pt idx="1708">
                  <c:v>50</c:v>
                </c:pt>
                <c:pt idx="1709">
                  <c:v>50</c:v>
                </c:pt>
                <c:pt idx="1710">
                  <c:v>50</c:v>
                </c:pt>
                <c:pt idx="1711">
                  <c:v>50</c:v>
                </c:pt>
                <c:pt idx="1712">
                  <c:v>50</c:v>
                </c:pt>
                <c:pt idx="1713">
                  <c:v>50</c:v>
                </c:pt>
                <c:pt idx="1714">
                  <c:v>50</c:v>
                </c:pt>
                <c:pt idx="1715">
                  <c:v>50</c:v>
                </c:pt>
                <c:pt idx="1716">
                  <c:v>50</c:v>
                </c:pt>
                <c:pt idx="1717">
                  <c:v>50</c:v>
                </c:pt>
                <c:pt idx="1718">
                  <c:v>50</c:v>
                </c:pt>
                <c:pt idx="1719">
                  <c:v>50</c:v>
                </c:pt>
                <c:pt idx="1720">
                  <c:v>50</c:v>
                </c:pt>
                <c:pt idx="1721">
                  <c:v>50</c:v>
                </c:pt>
                <c:pt idx="1722">
                  <c:v>50</c:v>
                </c:pt>
                <c:pt idx="1723">
                  <c:v>50</c:v>
                </c:pt>
                <c:pt idx="1724">
                  <c:v>50</c:v>
                </c:pt>
                <c:pt idx="1725">
                  <c:v>50</c:v>
                </c:pt>
                <c:pt idx="1726">
                  <c:v>50</c:v>
                </c:pt>
                <c:pt idx="1727">
                  <c:v>50</c:v>
                </c:pt>
                <c:pt idx="1728">
                  <c:v>50</c:v>
                </c:pt>
                <c:pt idx="1729">
                  <c:v>50</c:v>
                </c:pt>
                <c:pt idx="1730">
                  <c:v>50</c:v>
                </c:pt>
                <c:pt idx="1731">
                  <c:v>50</c:v>
                </c:pt>
                <c:pt idx="1732">
                  <c:v>50</c:v>
                </c:pt>
                <c:pt idx="1733">
                  <c:v>50</c:v>
                </c:pt>
                <c:pt idx="1734">
                  <c:v>50</c:v>
                </c:pt>
                <c:pt idx="1735">
                  <c:v>50</c:v>
                </c:pt>
                <c:pt idx="1736">
                  <c:v>50</c:v>
                </c:pt>
                <c:pt idx="1737">
                  <c:v>50</c:v>
                </c:pt>
                <c:pt idx="1738">
                  <c:v>50</c:v>
                </c:pt>
                <c:pt idx="1739">
                  <c:v>50</c:v>
                </c:pt>
                <c:pt idx="1740">
                  <c:v>50</c:v>
                </c:pt>
                <c:pt idx="1741">
                  <c:v>50</c:v>
                </c:pt>
                <c:pt idx="1742">
                  <c:v>50</c:v>
                </c:pt>
                <c:pt idx="1743">
                  <c:v>50</c:v>
                </c:pt>
                <c:pt idx="1744">
                  <c:v>50</c:v>
                </c:pt>
                <c:pt idx="1745">
                  <c:v>50</c:v>
                </c:pt>
                <c:pt idx="1746">
                  <c:v>50</c:v>
                </c:pt>
                <c:pt idx="1747">
                  <c:v>50</c:v>
                </c:pt>
                <c:pt idx="1748">
                  <c:v>50</c:v>
                </c:pt>
                <c:pt idx="1749">
                  <c:v>50</c:v>
                </c:pt>
                <c:pt idx="1750">
                  <c:v>50</c:v>
                </c:pt>
                <c:pt idx="1751">
                  <c:v>50</c:v>
                </c:pt>
                <c:pt idx="1752">
                  <c:v>50</c:v>
                </c:pt>
                <c:pt idx="1753">
                  <c:v>50</c:v>
                </c:pt>
                <c:pt idx="1754">
                  <c:v>50</c:v>
                </c:pt>
                <c:pt idx="1755">
                  <c:v>50</c:v>
                </c:pt>
                <c:pt idx="1756">
                  <c:v>50</c:v>
                </c:pt>
                <c:pt idx="1757">
                  <c:v>50</c:v>
                </c:pt>
                <c:pt idx="1758">
                  <c:v>50</c:v>
                </c:pt>
                <c:pt idx="1759">
                  <c:v>50</c:v>
                </c:pt>
                <c:pt idx="1760">
                  <c:v>50</c:v>
                </c:pt>
                <c:pt idx="1761">
                  <c:v>50</c:v>
                </c:pt>
                <c:pt idx="1762">
                  <c:v>50</c:v>
                </c:pt>
                <c:pt idx="1763">
                  <c:v>50</c:v>
                </c:pt>
                <c:pt idx="1764">
                  <c:v>50</c:v>
                </c:pt>
                <c:pt idx="1765">
                  <c:v>50</c:v>
                </c:pt>
                <c:pt idx="1766">
                  <c:v>50</c:v>
                </c:pt>
                <c:pt idx="1767">
                  <c:v>50</c:v>
                </c:pt>
                <c:pt idx="1768">
                  <c:v>50</c:v>
                </c:pt>
                <c:pt idx="1769">
                  <c:v>50</c:v>
                </c:pt>
                <c:pt idx="1770">
                  <c:v>50</c:v>
                </c:pt>
                <c:pt idx="1771">
                  <c:v>50</c:v>
                </c:pt>
                <c:pt idx="1772">
                  <c:v>50</c:v>
                </c:pt>
                <c:pt idx="1773">
                  <c:v>50</c:v>
                </c:pt>
                <c:pt idx="1774">
                  <c:v>50</c:v>
                </c:pt>
                <c:pt idx="1775">
                  <c:v>50</c:v>
                </c:pt>
                <c:pt idx="1776">
                  <c:v>50</c:v>
                </c:pt>
                <c:pt idx="1777">
                  <c:v>50</c:v>
                </c:pt>
                <c:pt idx="1778">
                  <c:v>50</c:v>
                </c:pt>
                <c:pt idx="1779">
                  <c:v>50</c:v>
                </c:pt>
                <c:pt idx="1780">
                  <c:v>50</c:v>
                </c:pt>
                <c:pt idx="1781">
                  <c:v>50</c:v>
                </c:pt>
                <c:pt idx="1782">
                  <c:v>50</c:v>
                </c:pt>
                <c:pt idx="1783">
                  <c:v>50</c:v>
                </c:pt>
                <c:pt idx="1784">
                  <c:v>50</c:v>
                </c:pt>
                <c:pt idx="1785">
                  <c:v>50</c:v>
                </c:pt>
                <c:pt idx="1786">
                  <c:v>50</c:v>
                </c:pt>
                <c:pt idx="1787">
                  <c:v>50</c:v>
                </c:pt>
                <c:pt idx="1788">
                  <c:v>50</c:v>
                </c:pt>
                <c:pt idx="1789">
                  <c:v>50</c:v>
                </c:pt>
                <c:pt idx="1790">
                  <c:v>50</c:v>
                </c:pt>
                <c:pt idx="1791">
                  <c:v>50</c:v>
                </c:pt>
                <c:pt idx="1792">
                  <c:v>50</c:v>
                </c:pt>
                <c:pt idx="1793">
                  <c:v>50</c:v>
                </c:pt>
                <c:pt idx="1794">
                  <c:v>50</c:v>
                </c:pt>
                <c:pt idx="1795">
                  <c:v>50</c:v>
                </c:pt>
                <c:pt idx="1796">
                  <c:v>50</c:v>
                </c:pt>
                <c:pt idx="1797">
                  <c:v>50</c:v>
                </c:pt>
                <c:pt idx="1798">
                  <c:v>50</c:v>
                </c:pt>
                <c:pt idx="1799">
                  <c:v>50</c:v>
                </c:pt>
                <c:pt idx="1800">
                  <c:v>50</c:v>
                </c:pt>
                <c:pt idx="1801">
                  <c:v>50</c:v>
                </c:pt>
                <c:pt idx="1802">
                  <c:v>50</c:v>
                </c:pt>
                <c:pt idx="1803">
                  <c:v>50</c:v>
                </c:pt>
                <c:pt idx="1804">
                  <c:v>50</c:v>
                </c:pt>
                <c:pt idx="1805">
                  <c:v>50</c:v>
                </c:pt>
                <c:pt idx="1806">
                  <c:v>50</c:v>
                </c:pt>
                <c:pt idx="1807">
                  <c:v>50</c:v>
                </c:pt>
                <c:pt idx="1808">
                  <c:v>50</c:v>
                </c:pt>
                <c:pt idx="1809">
                  <c:v>50</c:v>
                </c:pt>
                <c:pt idx="1810">
                  <c:v>50</c:v>
                </c:pt>
                <c:pt idx="1811">
                  <c:v>50</c:v>
                </c:pt>
                <c:pt idx="1812">
                  <c:v>50</c:v>
                </c:pt>
                <c:pt idx="1813">
                  <c:v>50</c:v>
                </c:pt>
                <c:pt idx="1814">
                  <c:v>50</c:v>
                </c:pt>
                <c:pt idx="1815">
                  <c:v>50</c:v>
                </c:pt>
                <c:pt idx="1816">
                  <c:v>50</c:v>
                </c:pt>
                <c:pt idx="1817">
                  <c:v>50</c:v>
                </c:pt>
                <c:pt idx="1818">
                  <c:v>50</c:v>
                </c:pt>
                <c:pt idx="1819">
                  <c:v>50</c:v>
                </c:pt>
                <c:pt idx="1820">
                  <c:v>50</c:v>
                </c:pt>
                <c:pt idx="1821">
                  <c:v>50</c:v>
                </c:pt>
                <c:pt idx="1822">
                  <c:v>50</c:v>
                </c:pt>
                <c:pt idx="1823">
                  <c:v>50</c:v>
                </c:pt>
                <c:pt idx="1824">
                  <c:v>50</c:v>
                </c:pt>
                <c:pt idx="1825">
                  <c:v>50</c:v>
                </c:pt>
                <c:pt idx="1826">
                  <c:v>50</c:v>
                </c:pt>
                <c:pt idx="1827">
                  <c:v>50</c:v>
                </c:pt>
                <c:pt idx="1828">
                  <c:v>50</c:v>
                </c:pt>
                <c:pt idx="1829">
                  <c:v>50</c:v>
                </c:pt>
                <c:pt idx="1830">
                  <c:v>50</c:v>
                </c:pt>
                <c:pt idx="1831">
                  <c:v>50</c:v>
                </c:pt>
                <c:pt idx="1832">
                  <c:v>50</c:v>
                </c:pt>
                <c:pt idx="1833">
                  <c:v>50</c:v>
                </c:pt>
                <c:pt idx="1834">
                  <c:v>50</c:v>
                </c:pt>
                <c:pt idx="1835">
                  <c:v>50</c:v>
                </c:pt>
                <c:pt idx="1836">
                  <c:v>50</c:v>
                </c:pt>
                <c:pt idx="1837">
                  <c:v>50</c:v>
                </c:pt>
                <c:pt idx="1838">
                  <c:v>50</c:v>
                </c:pt>
                <c:pt idx="1839">
                  <c:v>50</c:v>
                </c:pt>
                <c:pt idx="1840">
                  <c:v>50</c:v>
                </c:pt>
                <c:pt idx="1841">
                  <c:v>50</c:v>
                </c:pt>
                <c:pt idx="1842">
                  <c:v>50</c:v>
                </c:pt>
                <c:pt idx="1843">
                  <c:v>50</c:v>
                </c:pt>
                <c:pt idx="1844">
                  <c:v>50</c:v>
                </c:pt>
                <c:pt idx="1845">
                  <c:v>50</c:v>
                </c:pt>
                <c:pt idx="1846">
                  <c:v>50</c:v>
                </c:pt>
                <c:pt idx="1847">
                  <c:v>50</c:v>
                </c:pt>
                <c:pt idx="1848">
                  <c:v>50</c:v>
                </c:pt>
                <c:pt idx="1849">
                  <c:v>50</c:v>
                </c:pt>
                <c:pt idx="1850">
                  <c:v>50</c:v>
                </c:pt>
                <c:pt idx="1851">
                  <c:v>50</c:v>
                </c:pt>
                <c:pt idx="1852">
                  <c:v>50</c:v>
                </c:pt>
                <c:pt idx="1853">
                  <c:v>50</c:v>
                </c:pt>
                <c:pt idx="1854">
                  <c:v>50</c:v>
                </c:pt>
                <c:pt idx="1855">
                  <c:v>50</c:v>
                </c:pt>
                <c:pt idx="1856">
                  <c:v>50</c:v>
                </c:pt>
                <c:pt idx="1857">
                  <c:v>50</c:v>
                </c:pt>
                <c:pt idx="1858">
                  <c:v>50</c:v>
                </c:pt>
                <c:pt idx="1859">
                  <c:v>50</c:v>
                </c:pt>
                <c:pt idx="1860">
                  <c:v>50</c:v>
                </c:pt>
                <c:pt idx="1861">
                  <c:v>50</c:v>
                </c:pt>
                <c:pt idx="1862">
                  <c:v>50</c:v>
                </c:pt>
                <c:pt idx="1863">
                  <c:v>50</c:v>
                </c:pt>
                <c:pt idx="1864">
                  <c:v>50</c:v>
                </c:pt>
                <c:pt idx="1865">
                  <c:v>50</c:v>
                </c:pt>
                <c:pt idx="1866">
                  <c:v>50</c:v>
                </c:pt>
                <c:pt idx="1867">
                  <c:v>50</c:v>
                </c:pt>
                <c:pt idx="1868">
                  <c:v>50</c:v>
                </c:pt>
                <c:pt idx="1869">
                  <c:v>50</c:v>
                </c:pt>
                <c:pt idx="1870">
                  <c:v>50</c:v>
                </c:pt>
                <c:pt idx="1871">
                  <c:v>50</c:v>
                </c:pt>
                <c:pt idx="1872">
                  <c:v>50</c:v>
                </c:pt>
                <c:pt idx="1873">
                  <c:v>50</c:v>
                </c:pt>
                <c:pt idx="1874">
                  <c:v>50</c:v>
                </c:pt>
                <c:pt idx="1875">
                  <c:v>50</c:v>
                </c:pt>
                <c:pt idx="1876">
                  <c:v>50</c:v>
                </c:pt>
                <c:pt idx="1877">
                  <c:v>50</c:v>
                </c:pt>
                <c:pt idx="1878">
                  <c:v>50</c:v>
                </c:pt>
                <c:pt idx="1879">
                  <c:v>50</c:v>
                </c:pt>
                <c:pt idx="1880">
                  <c:v>50</c:v>
                </c:pt>
                <c:pt idx="1881">
                  <c:v>50</c:v>
                </c:pt>
                <c:pt idx="1882">
                  <c:v>50</c:v>
                </c:pt>
                <c:pt idx="1883">
                  <c:v>50</c:v>
                </c:pt>
                <c:pt idx="1884">
                  <c:v>50</c:v>
                </c:pt>
                <c:pt idx="1885">
                  <c:v>50</c:v>
                </c:pt>
                <c:pt idx="1886">
                  <c:v>50</c:v>
                </c:pt>
                <c:pt idx="1887">
                  <c:v>50</c:v>
                </c:pt>
                <c:pt idx="1888">
                  <c:v>50</c:v>
                </c:pt>
                <c:pt idx="1889">
                  <c:v>50</c:v>
                </c:pt>
                <c:pt idx="1890">
                  <c:v>50</c:v>
                </c:pt>
                <c:pt idx="1891">
                  <c:v>50</c:v>
                </c:pt>
                <c:pt idx="1892">
                  <c:v>50</c:v>
                </c:pt>
                <c:pt idx="1893">
                  <c:v>50</c:v>
                </c:pt>
                <c:pt idx="1894">
                  <c:v>50</c:v>
                </c:pt>
                <c:pt idx="1895">
                  <c:v>50</c:v>
                </c:pt>
                <c:pt idx="1896">
                  <c:v>50</c:v>
                </c:pt>
                <c:pt idx="1897">
                  <c:v>50</c:v>
                </c:pt>
                <c:pt idx="1898">
                  <c:v>50</c:v>
                </c:pt>
                <c:pt idx="1899">
                  <c:v>50</c:v>
                </c:pt>
                <c:pt idx="1900">
                  <c:v>50</c:v>
                </c:pt>
                <c:pt idx="1901">
                  <c:v>50</c:v>
                </c:pt>
                <c:pt idx="1902">
                  <c:v>50</c:v>
                </c:pt>
                <c:pt idx="1903">
                  <c:v>50</c:v>
                </c:pt>
                <c:pt idx="1904">
                  <c:v>50</c:v>
                </c:pt>
                <c:pt idx="1905">
                  <c:v>50</c:v>
                </c:pt>
                <c:pt idx="1906">
                  <c:v>50</c:v>
                </c:pt>
                <c:pt idx="1907">
                  <c:v>50</c:v>
                </c:pt>
                <c:pt idx="1908">
                  <c:v>50</c:v>
                </c:pt>
                <c:pt idx="1909">
                  <c:v>50</c:v>
                </c:pt>
                <c:pt idx="1910">
                  <c:v>50</c:v>
                </c:pt>
                <c:pt idx="1911">
                  <c:v>50</c:v>
                </c:pt>
                <c:pt idx="1912">
                  <c:v>50</c:v>
                </c:pt>
                <c:pt idx="1913">
                  <c:v>50</c:v>
                </c:pt>
                <c:pt idx="1914">
                  <c:v>50</c:v>
                </c:pt>
                <c:pt idx="1915">
                  <c:v>50</c:v>
                </c:pt>
                <c:pt idx="1916">
                  <c:v>50</c:v>
                </c:pt>
                <c:pt idx="1917">
                  <c:v>50</c:v>
                </c:pt>
                <c:pt idx="1918">
                  <c:v>50</c:v>
                </c:pt>
                <c:pt idx="1919">
                  <c:v>50</c:v>
                </c:pt>
                <c:pt idx="1920">
                  <c:v>50</c:v>
                </c:pt>
                <c:pt idx="1921">
                  <c:v>50</c:v>
                </c:pt>
                <c:pt idx="1922">
                  <c:v>50</c:v>
                </c:pt>
                <c:pt idx="1923">
                  <c:v>50</c:v>
                </c:pt>
                <c:pt idx="1924">
                  <c:v>50</c:v>
                </c:pt>
                <c:pt idx="1925">
                  <c:v>50</c:v>
                </c:pt>
                <c:pt idx="1926">
                  <c:v>50</c:v>
                </c:pt>
                <c:pt idx="1927">
                  <c:v>50</c:v>
                </c:pt>
                <c:pt idx="1928">
                  <c:v>50</c:v>
                </c:pt>
                <c:pt idx="1929">
                  <c:v>50</c:v>
                </c:pt>
                <c:pt idx="1930">
                  <c:v>50</c:v>
                </c:pt>
                <c:pt idx="1931">
                  <c:v>50</c:v>
                </c:pt>
                <c:pt idx="1932">
                  <c:v>50</c:v>
                </c:pt>
                <c:pt idx="1933">
                  <c:v>50</c:v>
                </c:pt>
                <c:pt idx="1934">
                  <c:v>50</c:v>
                </c:pt>
                <c:pt idx="1935">
                  <c:v>50</c:v>
                </c:pt>
                <c:pt idx="1936">
                  <c:v>50</c:v>
                </c:pt>
                <c:pt idx="1937">
                  <c:v>50</c:v>
                </c:pt>
                <c:pt idx="1938">
                  <c:v>50</c:v>
                </c:pt>
                <c:pt idx="1939">
                  <c:v>50</c:v>
                </c:pt>
                <c:pt idx="1940">
                  <c:v>50</c:v>
                </c:pt>
                <c:pt idx="1941">
                  <c:v>50</c:v>
                </c:pt>
                <c:pt idx="1942">
                  <c:v>50</c:v>
                </c:pt>
                <c:pt idx="1943">
                  <c:v>50</c:v>
                </c:pt>
                <c:pt idx="1944">
                  <c:v>50</c:v>
                </c:pt>
                <c:pt idx="1945">
                  <c:v>50</c:v>
                </c:pt>
                <c:pt idx="1946">
                  <c:v>50</c:v>
                </c:pt>
                <c:pt idx="1947">
                  <c:v>50</c:v>
                </c:pt>
                <c:pt idx="1948">
                  <c:v>50</c:v>
                </c:pt>
                <c:pt idx="1949">
                  <c:v>50</c:v>
                </c:pt>
                <c:pt idx="1950">
                  <c:v>50</c:v>
                </c:pt>
                <c:pt idx="1951">
                  <c:v>50</c:v>
                </c:pt>
                <c:pt idx="1952">
                  <c:v>50</c:v>
                </c:pt>
                <c:pt idx="1953">
                  <c:v>50</c:v>
                </c:pt>
                <c:pt idx="1954">
                  <c:v>50</c:v>
                </c:pt>
                <c:pt idx="1955">
                  <c:v>50</c:v>
                </c:pt>
                <c:pt idx="1956">
                  <c:v>50</c:v>
                </c:pt>
                <c:pt idx="1957">
                  <c:v>50</c:v>
                </c:pt>
                <c:pt idx="1958">
                  <c:v>50</c:v>
                </c:pt>
                <c:pt idx="1959">
                  <c:v>50</c:v>
                </c:pt>
                <c:pt idx="1960">
                  <c:v>50</c:v>
                </c:pt>
                <c:pt idx="1961">
                  <c:v>50</c:v>
                </c:pt>
                <c:pt idx="1962">
                  <c:v>50</c:v>
                </c:pt>
                <c:pt idx="1963">
                  <c:v>50</c:v>
                </c:pt>
                <c:pt idx="1964">
                  <c:v>50</c:v>
                </c:pt>
                <c:pt idx="1965">
                  <c:v>50</c:v>
                </c:pt>
                <c:pt idx="1966">
                  <c:v>50</c:v>
                </c:pt>
                <c:pt idx="1967">
                  <c:v>50</c:v>
                </c:pt>
                <c:pt idx="1968">
                  <c:v>50</c:v>
                </c:pt>
                <c:pt idx="1969">
                  <c:v>50</c:v>
                </c:pt>
                <c:pt idx="1970">
                  <c:v>50</c:v>
                </c:pt>
                <c:pt idx="1971">
                  <c:v>50</c:v>
                </c:pt>
                <c:pt idx="1972">
                  <c:v>50</c:v>
                </c:pt>
                <c:pt idx="1973">
                  <c:v>50</c:v>
                </c:pt>
                <c:pt idx="1974">
                  <c:v>50</c:v>
                </c:pt>
                <c:pt idx="1975">
                  <c:v>50</c:v>
                </c:pt>
                <c:pt idx="1976">
                  <c:v>50</c:v>
                </c:pt>
                <c:pt idx="1977">
                  <c:v>50</c:v>
                </c:pt>
                <c:pt idx="1978">
                  <c:v>50</c:v>
                </c:pt>
                <c:pt idx="1979">
                  <c:v>50</c:v>
                </c:pt>
                <c:pt idx="1980">
                  <c:v>50</c:v>
                </c:pt>
                <c:pt idx="1981">
                  <c:v>50</c:v>
                </c:pt>
                <c:pt idx="1982">
                  <c:v>50</c:v>
                </c:pt>
                <c:pt idx="1983">
                  <c:v>50</c:v>
                </c:pt>
                <c:pt idx="1984">
                  <c:v>50</c:v>
                </c:pt>
                <c:pt idx="1985">
                  <c:v>50</c:v>
                </c:pt>
                <c:pt idx="1986">
                  <c:v>50</c:v>
                </c:pt>
                <c:pt idx="1987">
                  <c:v>50</c:v>
                </c:pt>
                <c:pt idx="1988">
                  <c:v>50</c:v>
                </c:pt>
                <c:pt idx="1989">
                  <c:v>50</c:v>
                </c:pt>
                <c:pt idx="1990">
                  <c:v>50</c:v>
                </c:pt>
                <c:pt idx="1991">
                  <c:v>50</c:v>
                </c:pt>
                <c:pt idx="1992">
                  <c:v>50</c:v>
                </c:pt>
                <c:pt idx="1993">
                  <c:v>50</c:v>
                </c:pt>
                <c:pt idx="1994">
                  <c:v>50</c:v>
                </c:pt>
                <c:pt idx="1995">
                  <c:v>50</c:v>
                </c:pt>
                <c:pt idx="1996">
                  <c:v>50</c:v>
                </c:pt>
                <c:pt idx="1997">
                  <c:v>50</c:v>
                </c:pt>
                <c:pt idx="1998">
                  <c:v>50</c:v>
                </c:pt>
                <c:pt idx="1999">
                  <c:v>50</c:v>
                </c:pt>
                <c:pt idx="2000">
                  <c:v>50</c:v>
                </c:pt>
                <c:pt idx="2001">
                  <c:v>50</c:v>
                </c:pt>
                <c:pt idx="2002">
                  <c:v>50</c:v>
                </c:pt>
                <c:pt idx="2003">
                  <c:v>50</c:v>
                </c:pt>
                <c:pt idx="2004">
                  <c:v>50</c:v>
                </c:pt>
                <c:pt idx="2005">
                  <c:v>50</c:v>
                </c:pt>
                <c:pt idx="2006">
                  <c:v>50</c:v>
                </c:pt>
                <c:pt idx="2007">
                  <c:v>50</c:v>
                </c:pt>
                <c:pt idx="2008">
                  <c:v>50</c:v>
                </c:pt>
                <c:pt idx="2009">
                  <c:v>50</c:v>
                </c:pt>
                <c:pt idx="2010">
                  <c:v>50</c:v>
                </c:pt>
                <c:pt idx="2011">
                  <c:v>50</c:v>
                </c:pt>
                <c:pt idx="2012">
                  <c:v>50</c:v>
                </c:pt>
                <c:pt idx="2013">
                  <c:v>50</c:v>
                </c:pt>
                <c:pt idx="2014">
                  <c:v>50</c:v>
                </c:pt>
                <c:pt idx="2015">
                  <c:v>50</c:v>
                </c:pt>
                <c:pt idx="2016">
                  <c:v>50</c:v>
                </c:pt>
                <c:pt idx="2017">
                  <c:v>50</c:v>
                </c:pt>
                <c:pt idx="2018">
                  <c:v>50</c:v>
                </c:pt>
                <c:pt idx="2019">
                  <c:v>50</c:v>
                </c:pt>
                <c:pt idx="2020">
                  <c:v>50</c:v>
                </c:pt>
                <c:pt idx="2021">
                  <c:v>50</c:v>
                </c:pt>
                <c:pt idx="2022">
                  <c:v>50</c:v>
                </c:pt>
                <c:pt idx="2023">
                  <c:v>50</c:v>
                </c:pt>
                <c:pt idx="2024">
                  <c:v>50</c:v>
                </c:pt>
                <c:pt idx="2025">
                  <c:v>50</c:v>
                </c:pt>
                <c:pt idx="2026">
                  <c:v>50</c:v>
                </c:pt>
                <c:pt idx="2027">
                  <c:v>50</c:v>
                </c:pt>
                <c:pt idx="2028">
                  <c:v>50</c:v>
                </c:pt>
                <c:pt idx="2029">
                  <c:v>50</c:v>
                </c:pt>
                <c:pt idx="2030">
                  <c:v>50</c:v>
                </c:pt>
                <c:pt idx="2031">
                  <c:v>50</c:v>
                </c:pt>
                <c:pt idx="2032">
                  <c:v>50</c:v>
                </c:pt>
                <c:pt idx="2033">
                  <c:v>50</c:v>
                </c:pt>
                <c:pt idx="2034">
                  <c:v>50</c:v>
                </c:pt>
                <c:pt idx="2035">
                  <c:v>50</c:v>
                </c:pt>
                <c:pt idx="2036">
                  <c:v>50</c:v>
                </c:pt>
                <c:pt idx="2037">
                  <c:v>50</c:v>
                </c:pt>
                <c:pt idx="2038">
                  <c:v>50</c:v>
                </c:pt>
                <c:pt idx="2039">
                  <c:v>50</c:v>
                </c:pt>
                <c:pt idx="2040">
                  <c:v>50</c:v>
                </c:pt>
                <c:pt idx="2041">
                  <c:v>50</c:v>
                </c:pt>
                <c:pt idx="2042">
                  <c:v>50</c:v>
                </c:pt>
                <c:pt idx="2043">
                  <c:v>50</c:v>
                </c:pt>
                <c:pt idx="2044">
                  <c:v>50</c:v>
                </c:pt>
                <c:pt idx="2045">
                  <c:v>50</c:v>
                </c:pt>
                <c:pt idx="2046">
                  <c:v>50</c:v>
                </c:pt>
                <c:pt idx="2047">
                  <c:v>50</c:v>
                </c:pt>
                <c:pt idx="2048">
                  <c:v>50</c:v>
                </c:pt>
                <c:pt idx="2049">
                  <c:v>50</c:v>
                </c:pt>
                <c:pt idx="2050">
                  <c:v>50</c:v>
                </c:pt>
                <c:pt idx="2051">
                  <c:v>50</c:v>
                </c:pt>
                <c:pt idx="2052">
                  <c:v>50</c:v>
                </c:pt>
                <c:pt idx="2053">
                  <c:v>50</c:v>
                </c:pt>
                <c:pt idx="2054">
                  <c:v>50</c:v>
                </c:pt>
                <c:pt idx="2055">
                  <c:v>50</c:v>
                </c:pt>
                <c:pt idx="2056">
                  <c:v>50</c:v>
                </c:pt>
                <c:pt idx="2057">
                  <c:v>50</c:v>
                </c:pt>
                <c:pt idx="2058">
                  <c:v>50</c:v>
                </c:pt>
                <c:pt idx="2059">
                  <c:v>50</c:v>
                </c:pt>
                <c:pt idx="2060">
                  <c:v>50</c:v>
                </c:pt>
                <c:pt idx="2061">
                  <c:v>50</c:v>
                </c:pt>
                <c:pt idx="2062">
                  <c:v>50</c:v>
                </c:pt>
                <c:pt idx="2063">
                  <c:v>50</c:v>
                </c:pt>
                <c:pt idx="2064">
                  <c:v>50</c:v>
                </c:pt>
                <c:pt idx="2065">
                  <c:v>50</c:v>
                </c:pt>
                <c:pt idx="2066">
                  <c:v>50</c:v>
                </c:pt>
                <c:pt idx="2067">
                  <c:v>50</c:v>
                </c:pt>
                <c:pt idx="2068">
                  <c:v>50</c:v>
                </c:pt>
                <c:pt idx="2069">
                  <c:v>50</c:v>
                </c:pt>
                <c:pt idx="2070">
                  <c:v>50</c:v>
                </c:pt>
                <c:pt idx="2071">
                  <c:v>50</c:v>
                </c:pt>
                <c:pt idx="2072">
                  <c:v>50</c:v>
                </c:pt>
                <c:pt idx="2073">
                  <c:v>50</c:v>
                </c:pt>
                <c:pt idx="2074">
                  <c:v>50</c:v>
                </c:pt>
                <c:pt idx="2075">
                  <c:v>50</c:v>
                </c:pt>
                <c:pt idx="2076">
                  <c:v>50</c:v>
                </c:pt>
                <c:pt idx="2077">
                  <c:v>50</c:v>
                </c:pt>
                <c:pt idx="2078">
                  <c:v>50</c:v>
                </c:pt>
                <c:pt idx="2079">
                  <c:v>50</c:v>
                </c:pt>
                <c:pt idx="2080">
                  <c:v>50</c:v>
                </c:pt>
                <c:pt idx="2081">
                  <c:v>50</c:v>
                </c:pt>
                <c:pt idx="2082">
                  <c:v>50</c:v>
                </c:pt>
                <c:pt idx="2083">
                  <c:v>50</c:v>
                </c:pt>
                <c:pt idx="2084">
                  <c:v>50</c:v>
                </c:pt>
                <c:pt idx="2085">
                  <c:v>50</c:v>
                </c:pt>
                <c:pt idx="2086">
                  <c:v>50</c:v>
                </c:pt>
                <c:pt idx="2087">
                  <c:v>50</c:v>
                </c:pt>
                <c:pt idx="2088">
                  <c:v>50</c:v>
                </c:pt>
                <c:pt idx="2089">
                  <c:v>50</c:v>
                </c:pt>
                <c:pt idx="2090">
                  <c:v>50</c:v>
                </c:pt>
                <c:pt idx="2091">
                  <c:v>50</c:v>
                </c:pt>
                <c:pt idx="2092">
                  <c:v>50</c:v>
                </c:pt>
                <c:pt idx="2093">
                  <c:v>50</c:v>
                </c:pt>
                <c:pt idx="2094">
                  <c:v>50</c:v>
                </c:pt>
                <c:pt idx="2095">
                  <c:v>50</c:v>
                </c:pt>
                <c:pt idx="2096">
                  <c:v>50</c:v>
                </c:pt>
                <c:pt idx="2097">
                  <c:v>50</c:v>
                </c:pt>
                <c:pt idx="2098">
                  <c:v>50</c:v>
                </c:pt>
                <c:pt idx="2099">
                  <c:v>50</c:v>
                </c:pt>
                <c:pt idx="2100">
                  <c:v>50</c:v>
                </c:pt>
                <c:pt idx="2101">
                  <c:v>50</c:v>
                </c:pt>
                <c:pt idx="2102">
                  <c:v>50</c:v>
                </c:pt>
                <c:pt idx="2103">
                  <c:v>50</c:v>
                </c:pt>
                <c:pt idx="2104">
                  <c:v>50</c:v>
                </c:pt>
                <c:pt idx="2105">
                  <c:v>50</c:v>
                </c:pt>
                <c:pt idx="2106">
                  <c:v>50</c:v>
                </c:pt>
                <c:pt idx="2107">
                  <c:v>50</c:v>
                </c:pt>
                <c:pt idx="2108">
                  <c:v>50</c:v>
                </c:pt>
                <c:pt idx="2109">
                  <c:v>50</c:v>
                </c:pt>
                <c:pt idx="2110">
                  <c:v>50</c:v>
                </c:pt>
                <c:pt idx="2111">
                  <c:v>50</c:v>
                </c:pt>
                <c:pt idx="2112">
                  <c:v>50</c:v>
                </c:pt>
                <c:pt idx="2113">
                  <c:v>50</c:v>
                </c:pt>
                <c:pt idx="2114">
                  <c:v>50</c:v>
                </c:pt>
                <c:pt idx="2115">
                  <c:v>50</c:v>
                </c:pt>
                <c:pt idx="2116">
                  <c:v>50</c:v>
                </c:pt>
                <c:pt idx="2117">
                  <c:v>50</c:v>
                </c:pt>
                <c:pt idx="2118">
                  <c:v>50</c:v>
                </c:pt>
                <c:pt idx="2119">
                  <c:v>50</c:v>
                </c:pt>
                <c:pt idx="2120">
                  <c:v>50</c:v>
                </c:pt>
                <c:pt idx="2121">
                  <c:v>50</c:v>
                </c:pt>
                <c:pt idx="2122">
                  <c:v>50</c:v>
                </c:pt>
                <c:pt idx="2123">
                  <c:v>50</c:v>
                </c:pt>
                <c:pt idx="2124">
                  <c:v>50</c:v>
                </c:pt>
                <c:pt idx="2125">
                  <c:v>50</c:v>
                </c:pt>
                <c:pt idx="2126">
                  <c:v>50</c:v>
                </c:pt>
                <c:pt idx="2127">
                  <c:v>50</c:v>
                </c:pt>
                <c:pt idx="2128">
                  <c:v>50</c:v>
                </c:pt>
                <c:pt idx="2129">
                  <c:v>50</c:v>
                </c:pt>
                <c:pt idx="2130">
                  <c:v>50</c:v>
                </c:pt>
                <c:pt idx="2131">
                  <c:v>50</c:v>
                </c:pt>
                <c:pt idx="2132">
                  <c:v>50</c:v>
                </c:pt>
                <c:pt idx="2133">
                  <c:v>50</c:v>
                </c:pt>
                <c:pt idx="2134">
                  <c:v>50</c:v>
                </c:pt>
                <c:pt idx="2135">
                  <c:v>50</c:v>
                </c:pt>
                <c:pt idx="2136">
                  <c:v>50</c:v>
                </c:pt>
                <c:pt idx="2137">
                  <c:v>50</c:v>
                </c:pt>
                <c:pt idx="2138">
                  <c:v>50</c:v>
                </c:pt>
                <c:pt idx="2139">
                  <c:v>50</c:v>
                </c:pt>
                <c:pt idx="2140">
                  <c:v>50</c:v>
                </c:pt>
                <c:pt idx="2141">
                  <c:v>50</c:v>
                </c:pt>
                <c:pt idx="2142">
                  <c:v>50</c:v>
                </c:pt>
                <c:pt idx="2143">
                  <c:v>50</c:v>
                </c:pt>
                <c:pt idx="2144">
                  <c:v>50</c:v>
                </c:pt>
                <c:pt idx="2145">
                  <c:v>50</c:v>
                </c:pt>
                <c:pt idx="2146">
                  <c:v>50</c:v>
                </c:pt>
                <c:pt idx="2147">
                  <c:v>50</c:v>
                </c:pt>
                <c:pt idx="2148">
                  <c:v>50</c:v>
                </c:pt>
                <c:pt idx="2149">
                  <c:v>50</c:v>
                </c:pt>
                <c:pt idx="2150">
                  <c:v>50</c:v>
                </c:pt>
                <c:pt idx="2151">
                  <c:v>50</c:v>
                </c:pt>
                <c:pt idx="2152">
                  <c:v>50</c:v>
                </c:pt>
                <c:pt idx="2153">
                  <c:v>50</c:v>
                </c:pt>
                <c:pt idx="2154">
                  <c:v>50</c:v>
                </c:pt>
                <c:pt idx="2155">
                  <c:v>50</c:v>
                </c:pt>
                <c:pt idx="2156">
                  <c:v>50</c:v>
                </c:pt>
                <c:pt idx="2157">
                  <c:v>50</c:v>
                </c:pt>
                <c:pt idx="2158">
                  <c:v>50</c:v>
                </c:pt>
                <c:pt idx="2159">
                  <c:v>50</c:v>
                </c:pt>
                <c:pt idx="2160">
                  <c:v>50</c:v>
                </c:pt>
                <c:pt idx="2161">
                  <c:v>50</c:v>
                </c:pt>
                <c:pt idx="2162">
                  <c:v>50</c:v>
                </c:pt>
                <c:pt idx="2163">
                  <c:v>50</c:v>
                </c:pt>
                <c:pt idx="2164">
                  <c:v>50</c:v>
                </c:pt>
                <c:pt idx="2165">
                  <c:v>50</c:v>
                </c:pt>
                <c:pt idx="2166">
                  <c:v>50</c:v>
                </c:pt>
                <c:pt idx="2167">
                  <c:v>75</c:v>
                </c:pt>
                <c:pt idx="2168">
                  <c:v>75</c:v>
                </c:pt>
                <c:pt idx="2169">
                  <c:v>75</c:v>
                </c:pt>
                <c:pt idx="2170">
                  <c:v>75</c:v>
                </c:pt>
                <c:pt idx="2171">
                  <c:v>75</c:v>
                </c:pt>
                <c:pt idx="2172">
                  <c:v>75</c:v>
                </c:pt>
                <c:pt idx="2173">
                  <c:v>75</c:v>
                </c:pt>
                <c:pt idx="2174">
                  <c:v>75</c:v>
                </c:pt>
                <c:pt idx="2175">
                  <c:v>75</c:v>
                </c:pt>
                <c:pt idx="2176">
                  <c:v>75</c:v>
                </c:pt>
                <c:pt idx="2177">
                  <c:v>75</c:v>
                </c:pt>
                <c:pt idx="2178">
                  <c:v>75</c:v>
                </c:pt>
                <c:pt idx="2179">
                  <c:v>75</c:v>
                </c:pt>
                <c:pt idx="2180">
                  <c:v>75</c:v>
                </c:pt>
                <c:pt idx="2181">
                  <c:v>75</c:v>
                </c:pt>
                <c:pt idx="2182">
                  <c:v>75</c:v>
                </c:pt>
                <c:pt idx="2183">
                  <c:v>75</c:v>
                </c:pt>
                <c:pt idx="2184">
                  <c:v>75</c:v>
                </c:pt>
                <c:pt idx="2185">
                  <c:v>75</c:v>
                </c:pt>
                <c:pt idx="2186">
                  <c:v>75</c:v>
                </c:pt>
                <c:pt idx="2187">
                  <c:v>75</c:v>
                </c:pt>
                <c:pt idx="2188">
                  <c:v>75</c:v>
                </c:pt>
                <c:pt idx="2189">
                  <c:v>75</c:v>
                </c:pt>
                <c:pt idx="2190">
                  <c:v>75</c:v>
                </c:pt>
                <c:pt idx="2191">
                  <c:v>75</c:v>
                </c:pt>
                <c:pt idx="2192">
                  <c:v>75</c:v>
                </c:pt>
                <c:pt idx="2193">
                  <c:v>75</c:v>
                </c:pt>
                <c:pt idx="2194">
                  <c:v>75</c:v>
                </c:pt>
                <c:pt idx="2195">
                  <c:v>75</c:v>
                </c:pt>
                <c:pt idx="2196">
                  <c:v>75</c:v>
                </c:pt>
                <c:pt idx="2197">
                  <c:v>75</c:v>
                </c:pt>
                <c:pt idx="2198">
                  <c:v>75</c:v>
                </c:pt>
                <c:pt idx="2199">
                  <c:v>75</c:v>
                </c:pt>
                <c:pt idx="2200">
                  <c:v>75</c:v>
                </c:pt>
                <c:pt idx="2201">
                  <c:v>75</c:v>
                </c:pt>
                <c:pt idx="2202">
                  <c:v>75</c:v>
                </c:pt>
                <c:pt idx="2203">
                  <c:v>75</c:v>
                </c:pt>
                <c:pt idx="2204">
                  <c:v>75</c:v>
                </c:pt>
                <c:pt idx="2205">
                  <c:v>75</c:v>
                </c:pt>
                <c:pt idx="2206">
                  <c:v>75</c:v>
                </c:pt>
                <c:pt idx="2207">
                  <c:v>75</c:v>
                </c:pt>
                <c:pt idx="2208">
                  <c:v>75</c:v>
                </c:pt>
                <c:pt idx="2209">
                  <c:v>75</c:v>
                </c:pt>
                <c:pt idx="2210">
                  <c:v>75</c:v>
                </c:pt>
                <c:pt idx="2211">
                  <c:v>75</c:v>
                </c:pt>
                <c:pt idx="2212">
                  <c:v>75</c:v>
                </c:pt>
                <c:pt idx="2213">
                  <c:v>75</c:v>
                </c:pt>
                <c:pt idx="2214">
                  <c:v>75</c:v>
                </c:pt>
                <c:pt idx="2215">
                  <c:v>75</c:v>
                </c:pt>
                <c:pt idx="2216">
                  <c:v>75</c:v>
                </c:pt>
                <c:pt idx="2217">
                  <c:v>75</c:v>
                </c:pt>
                <c:pt idx="2218">
                  <c:v>75</c:v>
                </c:pt>
                <c:pt idx="2219">
                  <c:v>75</c:v>
                </c:pt>
                <c:pt idx="2220">
                  <c:v>75</c:v>
                </c:pt>
                <c:pt idx="2221">
                  <c:v>75</c:v>
                </c:pt>
                <c:pt idx="2222">
                  <c:v>75</c:v>
                </c:pt>
                <c:pt idx="2223">
                  <c:v>75</c:v>
                </c:pt>
                <c:pt idx="2224">
                  <c:v>75</c:v>
                </c:pt>
                <c:pt idx="2225">
                  <c:v>75</c:v>
                </c:pt>
                <c:pt idx="2226">
                  <c:v>75</c:v>
                </c:pt>
                <c:pt idx="2227">
                  <c:v>75</c:v>
                </c:pt>
                <c:pt idx="2228">
                  <c:v>75</c:v>
                </c:pt>
                <c:pt idx="2229">
                  <c:v>75</c:v>
                </c:pt>
                <c:pt idx="2230">
                  <c:v>75</c:v>
                </c:pt>
                <c:pt idx="2231">
                  <c:v>75</c:v>
                </c:pt>
                <c:pt idx="2232">
                  <c:v>75</c:v>
                </c:pt>
                <c:pt idx="2233">
                  <c:v>75</c:v>
                </c:pt>
                <c:pt idx="2234">
                  <c:v>75</c:v>
                </c:pt>
                <c:pt idx="2235">
                  <c:v>75</c:v>
                </c:pt>
                <c:pt idx="2236">
                  <c:v>75</c:v>
                </c:pt>
                <c:pt idx="2237">
                  <c:v>75</c:v>
                </c:pt>
                <c:pt idx="2238">
                  <c:v>75</c:v>
                </c:pt>
                <c:pt idx="2239">
                  <c:v>75</c:v>
                </c:pt>
                <c:pt idx="2240">
                  <c:v>75</c:v>
                </c:pt>
                <c:pt idx="2241">
                  <c:v>75</c:v>
                </c:pt>
                <c:pt idx="2242">
                  <c:v>75</c:v>
                </c:pt>
                <c:pt idx="2243">
                  <c:v>75</c:v>
                </c:pt>
                <c:pt idx="2244">
                  <c:v>75</c:v>
                </c:pt>
                <c:pt idx="2245">
                  <c:v>75</c:v>
                </c:pt>
                <c:pt idx="2246">
                  <c:v>75</c:v>
                </c:pt>
                <c:pt idx="2247">
                  <c:v>75</c:v>
                </c:pt>
                <c:pt idx="2248">
                  <c:v>75</c:v>
                </c:pt>
                <c:pt idx="2249">
                  <c:v>75</c:v>
                </c:pt>
                <c:pt idx="2250">
                  <c:v>75</c:v>
                </c:pt>
                <c:pt idx="2251">
                  <c:v>75</c:v>
                </c:pt>
                <c:pt idx="2252">
                  <c:v>75</c:v>
                </c:pt>
                <c:pt idx="2253">
                  <c:v>75</c:v>
                </c:pt>
                <c:pt idx="2254">
                  <c:v>75</c:v>
                </c:pt>
                <c:pt idx="2255">
                  <c:v>75</c:v>
                </c:pt>
                <c:pt idx="2256">
                  <c:v>75</c:v>
                </c:pt>
                <c:pt idx="2257">
                  <c:v>75</c:v>
                </c:pt>
                <c:pt idx="2258">
                  <c:v>75</c:v>
                </c:pt>
                <c:pt idx="2259">
                  <c:v>75</c:v>
                </c:pt>
                <c:pt idx="2260">
                  <c:v>75</c:v>
                </c:pt>
                <c:pt idx="2261">
                  <c:v>75</c:v>
                </c:pt>
                <c:pt idx="2262">
                  <c:v>75</c:v>
                </c:pt>
                <c:pt idx="2263">
                  <c:v>75</c:v>
                </c:pt>
                <c:pt idx="2264">
                  <c:v>75</c:v>
                </c:pt>
                <c:pt idx="2265">
                  <c:v>75</c:v>
                </c:pt>
                <c:pt idx="2266">
                  <c:v>75</c:v>
                </c:pt>
                <c:pt idx="2267">
                  <c:v>75</c:v>
                </c:pt>
                <c:pt idx="2268">
                  <c:v>75</c:v>
                </c:pt>
                <c:pt idx="2269">
                  <c:v>75</c:v>
                </c:pt>
                <c:pt idx="2270">
                  <c:v>75</c:v>
                </c:pt>
                <c:pt idx="2271">
                  <c:v>75</c:v>
                </c:pt>
                <c:pt idx="2272">
                  <c:v>75</c:v>
                </c:pt>
                <c:pt idx="2273">
                  <c:v>75</c:v>
                </c:pt>
                <c:pt idx="2274">
                  <c:v>75</c:v>
                </c:pt>
                <c:pt idx="2275">
                  <c:v>75</c:v>
                </c:pt>
                <c:pt idx="2276">
                  <c:v>75</c:v>
                </c:pt>
                <c:pt idx="2277">
                  <c:v>75</c:v>
                </c:pt>
                <c:pt idx="2278">
                  <c:v>75</c:v>
                </c:pt>
                <c:pt idx="2279">
                  <c:v>75</c:v>
                </c:pt>
                <c:pt idx="2280">
                  <c:v>75</c:v>
                </c:pt>
                <c:pt idx="2281">
                  <c:v>75</c:v>
                </c:pt>
                <c:pt idx="2282">
                  <c:v>35</c:v>
                </c:pt>
                <c:pt idx="2283">
                  <c:v>35</c:v>
                </c:pt>
                <c:pt idx="2284">
                  <c:v>35</c:v>
                </c:pt>
                <c:pt idx="2285">
                  <c:v>35</c:v>
                </c:pt>
                <c:pt idx="2286">
                  <c:v>35</c:v>
                </c:pt>
                <c:pt idx="2287">
                  <c:v>35</c:v>
                </c:pt>
                <c:pt idx="2288">
                  <c:v>35</c:v>
                </c:pt>
                <c:pt idx="2289">
                  <c:v>35</c:v>
                </c:pt>
                <c:pt idx="2290">
                  <c:v>35</c:v>
                </c:pt>
                <c:pt idx="2291">
                  <c:v>35</c:v>
                </c:pt>
                <c:pt idx="2292">
                  <c:v>35</c:v>
                </c:pt>
                <c:pt idx="2293">
                  <c:v>35</c:v>
                </c:pt>
                <c:pt idx="2294">
                  <c:v>35</c:v>
                </c:pt>
                <c:pt idx="2295">
                  <c:v>35</c:v>
                </c:pt>
                <c:pt idx="2296">
                  <c:v>35</c:v>
                </c:pt>
                <c:pt idx="2297">
                  <c:v>35</c:v>
                </c:pt>
                <c:pt idx="2298">
                  <c:v>35</c:v>
                </c:pt>
                <c:pt idx="2299">
                  <c:v>35</c:v>
                </c:pt>
                <c:pt idx="2300">
                  <c:v>35</c:v>
                </c:pt>
                <c:pt idx="2301">
                  <c:v>35</c:v>
                </c:pt>
                <c:pt idx="2302">
                  <c:v>35</c:v>
                </c:pt>
                <c:pt idx="2303">
                  <c:v>35</c:v>
                </c:pt>
                <c:pt idx="2304">
                  <c:v>35</c:v>
                </c:pt>
                <c:pt idx="2305">
                  <c:v>35</c:v>
                </c:pt>
                <c:pt idx="2306">
                  <c:v>35</c:v>
                </c:pt>
                <c:pt idx="2307">
                  <c:v>35</c:v>
                </c:pt>
                <c:pt idx="2308">
                  <c:v>35</c:v>
                </c:pt>
                <c:pt idx="2309">
                  <c:v>35</c:v>
                </c:pt>
                <c:pt idx="2310">
                  <c:v>35</c:v>
                </c:pt>
                <c:pt idx="2311">
                  <c:v>35</c:v>
                </c:pt>
                <c:pt idx="2312">
                  <c:v>35</c:v>
                </c:pt>
                <c:pt idx="2313">
                  <c:v>35</c:v>
                </c:pt>
                <c:pt idx="2314">
                  <c:v>35</c:v>
                </c:pt>
                <c:pt idx="2315">
                  <c:v>35</c:v>
                </c:pt>
                <c:pt idx="2316">
                  <c:v>35</c:v>
                </c:pt>
                <c:pt idx="2317">
                  <c:v>35</c:v>
                </c:pt>
                <c:pt idx="2318">
                  <c:v>35</c:v>
                </c:pt>
                <c:pt idx="2319">
                  <c:v>35</c:v>
                </c:pt>
                <c:pt idx="2320">
                  <c:v>35</c:v>
                </c:pt>
                <c:pt idx="2321">
                  <c:v>35</c:v>
                </c:pt>
                <c:pt idx="2322">
                  <c:v>35</c:v>
                </c:pt>
                <c:pt idx="2323">
                  <c:v>35</c:v>
                </c:pt>
                <c:pt idx="2324">
                  <c:v>35</c:v>
                </c:pt>
                <c:pt idx="2325">
                  <c:v>35</c:v>
                </c:pt>
                <c:pt idx="2326">
                  <c:v>35</c:v>
                </c:pt>
                <c:pt idx="2327">
                  <c:v>35</c:v>
                </c:pt>
                <c:pt idx="2328">
                  <c:v>35</c:v>
                </c:pt>
                <c:pt idx="2329">
                  <c:v>35</c:v>
                </c:pt>
                <c:pt idx="2330">
                  <c:v>35</c:v>
                </c:pt>
                <c:pt idx="2331">
                  <c:v>35</c:v>
                </c:pt>
                <c:pt idx="2332">
                  <c:v>35</c:v>
                </c:pt>
                <c:pt idx="2333">
                  <c:v>35</c:v>
                </c:pt>
                <c:pt idx="2334">
                  <c:v>35</c:v>
                </c:pt>
                <c:pt idx="2335">
                  <c:v>35</c:v>
                </c:pt>
                <c:pt idx="2336">
                  <c:v>35</c:v>
                </c:pt>
                <c:pt idx="2337">
                  <c:v>35</c:v>
                </c:pt>
                <c:pt idx="2338">
                  <c:v>35</c:v>
                </c:pt>
                <c:pt idx="2339">
                  <c:v>35</c:v>
                </c:pt>
                <c:pt idx="2340">
                  <c:v>35</c:v>
                </c:pt>
                <c:pt idx="2341">
                  <c:v>35</c:v>
                </c:pt>
                <c:pt idx="2342">
                  <c:v>35</c:v>
                </c:pt>
                <c:pt idx="2343">
                  <c:v>35</c:v>
                </c:pt>
                <c:pt idx="2344">
                  <c:v>35</c:v>
                </c:pt>
                <c:pt idx="2345">
                  <c:v>35</c:v>
                </c:pt>
                <c:pt idx="2346">
                  <c:v>35</c:v>
                </c:pt>
                <c:pt idx="2347">
                  <c:v>35</c:v>
                </c:pt>
                <c:pt idx="2348">
                  <c:v>35</c:v>
                </c:pt>
                <c:pt idx="2349">
                  <c:v>35</c:v>
                </c:pt>
                <c:pt idx="2350">
                  <c:v>35</c:v>
                </c:pt>
                <c:pt idx="2351">
                  <c:v>35</c:v>
                </c:pt>
                <c:pt idx="2352">
                  <c:v>35</c:v>
                </c:pt>
                <c:pt idx="2353">
                  <c:v>35</c:v>
                </c:pt>
                <c:pt idx="2354">
                  <c:v>35</c:v>
                </c:pt>
                <c:pt idx="2355">
                  <c:v>35</c:v>
                </c:pt>
                <c:pt idx="2356">
                  <c:v>35</c:v>
                </c:pt>
                <c:pt idx="2357">
                  <c:v>35</c:v>
                </c:pt>
                <c:pt idx="2358">
                  <c:v>35</c:v>
                </c:pt>
                <c:pt idx="2359">
                  <c:v>35</c:v>
                </c:pt>
                <c:pt idx="2360">
                  <c:v>35</c:v>
                </c:pt>
                <c:pt idx="2361">
                  <c:v>35</c:v>
                </c:pt>
                <c:pt idx="2362">
                  <c:v>35</c:v>
                </c:pt>
                <c:pt idx="2363">
                  <c:v>35</c:v>
                </c:pt>
                <c:pt idx="2364">
                  <c:v>35</c:v>
                </c:pt>
                <c:pt idx="2365">
                  <c:v>35</c:v>
                </c:pt>
                <c:pt idx="2366">
                  <c:v>35</c:v>
                </c:pt>
                <c:pt idx="2367">
                  <c:v>35</c:v>
                </c:pt>
                <c:pt idx="2368">
                  <c:v>35</c:v>
                </c:pt>
                <c:pt idx="2369">
                  <c:v>35</c:v>
                </c:pt>
                <c:pt idx="2370">
                  <c:v>35</c:v>
                </c:pt>
                <c:pt idx="2371">
                  <c:v>35</c:v>
                </c:pt>
                <c:pt idx="2372">
                  <c:v>35</c:v>
                </c:pt>
                <c:pt idx="2373">
                  <c:v>35</c:v>
                </c:pt>
                <c:pt idx="2374">
                  <c:v>35</c:v>
                </c:pt>
                <c:pt idx="2375">
                  <c:v>35</c:v>
                </c:pt>
                <c:pt idx="2376">
                  <c:v>35</c:v>
                </c:pt>
                <c:pt idx="2377">
                  <c:v>35</c:v>
                </c:pt>
                <c:pt idx="2378">
                  <c:v>35</c:v>
                </c:pt>
                <c:pt idx="2379">
                  <c:v>35</c:v>
                </c:pt>
                <c:pt idx="2380">
                  <c:v>35</c:v>
                </c:pt>
                <c:pt idx="2381">
                  <c:v>35</c:v>
                </c:pt>
                <c:pt idx="2382">
                  <c:v>35</c:v>
                </c:pt>
                <c:pt idx="2383">
                  <c:v>35</c:v>
                </c:pt>
                <c:pt idx="2384">
                  <c:v>35</c:v>
                </c:pt>
                <c:pt idx="2385">
                  <c:v>35</c:v>
                </c:pt>
                <c:pt idx="2386">
                  <c:v>35</c:v>
                </c:pt>
                <c:pt idx="2387">
                  <c:v>35</c:v>
                </c:pt>
                <c:pt idx="2388">
                  <c:v>35</c:v>
                </c:pt>
                <c:pt idx="2389">
                  <c:v>35</c:v>
                </c:pt>
                <c:pt idx="2390">
                  <c:v>35</c:v>
                </c:pt>
                <c:pt idx="2391">
                  <c:v>35</c:v>
                </c:pt>
                <c:pt idx="2392">
                  <c:v>35</c:v>
                </c:pt>
                <c:pt idx="2393">
                  <c:v>35</c:v>
                </c:pt>
                <c:pt idx="2394">
                  <c:v>35</c:v>
                </c:pt>
                <c:pt idx="2395">
                  <c:v>35</c:v>
                </c:pt>
                <c:pt idx="2396">
                  <c:v>35</c:v>
                </c:pt>
                <c:pt idx="2397">
                  <c:v>35</c:v>
                </c:pt>
                <c:pt idx="2398">
                  <c:v>35</c:v>
                </c:pt>
                <c:pt idx="2399">
                  <c:v>35</c:v>
                </c:pt>
                <c:pt idx="2400">
                  <c:v>35</c:v>
                </c:pt>
                <c:pt idx="2401">
                  <c:v>35</c:v>
                </c:pt>
                <c:pt idx="2402">
                  <c:v>35</c:v>
                </c:pt>
                <c:pt idx="2403">
                  <c:v>35</c:v>
                </c:pt>
                <c:pt idx="2404">
                  <c:v>35</c:v>
                </c:pt>
                <c:pt idx="2405">
                  <c:v>35</c:v>
                </c:pt>
                <c:pt idx="2406">
                  <c:v>35</c:v>
                </c:pt>
                <c:pt idx="2407">
                  <c:v>35</c:v>
                </c:pt>
                <c:pt idx="2408">
                  <c:v>35</c:v>
                </c:pt>
                <c:pt idx="2409">
                  <c:v>35</c:v>
                </c:pt>
                <c:pt idx="2410">
                  <c:v>35</c:v>
                </c:pt>
                <c:pt idx="2411">
                  <c:v>35</c:v>
                </c:pt>
                <c:pt idx="2412">
                  <c:v>35</c:v>
                </c:pt>
                <c:pt idx="2413">
                  <c:v>35</c:v>
                </c:pt>
                <c:pt idx="2414">
                  <c:v>35</c:v>
                </c:pt>
                <c:pt idx="2415">
                  <c:v>35</c:v>
                </c:pt>
                <c:pt idx="2416">
                  <c:v>35</c:v>
                </c:pt>
                <c:pt idx="2417">
                  <c:v>35</c:v>
                </c:pt>
                <c:pt idx="2418">
                  <c:v>35</c:v>
                </c:pt>
                <c:pt idx="2419">
                  <c:v>35</c:v>
                </c:pt>
                <c:pt idx="2420">
                  <c:v>35</c:v>
                </c:pt>
                <c:pt idx="2421">
                  <c:v>35</c:v>
                </c:pt>
                <c:pt idx="2422">
                  <c:v>35</c:v>
                </c:pt>
                <c:pt idx="2423">
                  <c:v>35</c:v>
                </c:pt>
                <c:pt idx="2424">
                  <c:v>35</c:v>
                </c:pt>
                <c:pt idx="2425">
                  <c:v>35</c:v>
                </c:pt>
                <c:pt idx="2426">
                  <c:v>35</c:v>
                </c:pt>
                <c:pt idx="2427">
                  <c:v>35</c:v>
                </c:pt>
                <c:pt idx="2428">
                  <c:v>35</c:v>
                </c:pt>
                <c:pt idx="2429">
                  <c:v>35</c:v>
                </c:pt>
                <c:pt idx="2430">
                  <c:v>35</c:v>
                </c:pt>
                <c:pt idx="2431">
                  <c:v>35</c:v>
                </c:pt>
                <c:pt idx="2432">
                  <c:v>35</c:v>
                </c:pt>
                <c:pt idx="2433">
                  <c:v>35</c:v>
                </c:pt>
                <c:pt idx="2434">
                  <c:v>35</c:v>
                </c:pt>
                <c:pt idx="2435">
                  <c:v>35</c:v>
                </c:pt>
                <c:pt idx="2436">
                  <c:v>35</c:v>
                </c:pt>
                <c:pt idx="2437">
                  <c:v>35</c:v>
                </c:pt>
                <c:pt idx="2438">
                  <c:v>35</c:v>
                </c:pt>
                <c:pt idx="2439">
                  <c:v>35</c:v>
                </c:pt>
                <c:pt idx="2440">
                  <c:v>35</c:v>
                </c:pt>
                <c:pt idx="2441">
                  <c:v>35</c:v>
                </c:pt>
                <c:pt idx="2442">
                  <c:v>35</c:v>
                </c:pt>
                <c:pt idx="2443">
                  <c:v>35</c:v>
                </c:pt>
                <c:pt idx="2444">
                  <c:v>35</c:v>
                </c:pt>
                <c:pt idx="2445">
                  <c:v>35</c:v>
                </c:pt>
                <c:pt idx="2446">
                  <c:v>35</c:v>
                </c:pt>
                <c:pt idx="2447">
                  <c:v>35</c:v>
                </c:pt>
                <c:pt idx="2448">
                  <c:v>35</c:v>
                </c:pt>
                <c:pt idx="2449">
                  <c:v>35</c:v>
                </c:pt>
                <c:pt idx="2450">
                  <c:v>35</c:v>
                </c:pt>
                <c:pt idx="2451">
                  <c:v>35</c:v>
                </c:pt>
                <c:pt idx="2452">
                  <c:v>35</c:v>
                </c:pt>
                <c:pt idx="2453">
                  <c:v>35</c:v>
                </c:pt>
                <c:pt idx="2454">
                  <c:v>35</c:v>
                </c:pt>
                <c:pt idx="2455">
                  <c:v>35</c:v>
                </c:pt>
                <c:pt idx="2456">
                  <c:v>35</c:v>
                </c:pt>
                <c:pt idx="2457">
                  <c:v>35</c:v>
                </c:pt>
                <c:pt idx="2458">
                  <c:v>35</c:v>
                </c:pt>
                <c:pt idx="2459">
                  <c:v>35</c:v>
                </c:pt>
                <c:pt idx="2460">
                  <c:v>35</c:v>
                </c:pt>
                <c:pt idx="2461">
                  <c:v>35</c:v>
                </c:pt>
                <c:pt idx="2462">
                  <c:v>35</c:v>
                </c:pt>
                <c:pt idx="2463">
                  <c:v>35</c:v>
                </c:pt>
                <c:pt idx="2464">
                  <c:v>35</c:v>
                </c:pt>
                <c:pt idx="2465">
                  <c:v>35</c:v>
                </c:pt>
                <c:pt idx="2466">
                  <c:v>35</c:v>
                </c:pt>
                <c:pt idx="2467">
                  <c:v>35</c:v>
                </c:pt>
                <c:pt idx="2468">
                  <c:v>35</c:v>
                </c:pt>
                <c:pt idx="2469">
                  <c:v>35</c:v>
                </c:pt>
                <c:pt idx="2470">
                  <c:v>35</c:v>
                </c:pt>
                <c:pt idx="2471">
                  <c:v>35</c:v>
                </c:pt>
                <c:pt idx="2472">
                  <c:v>35</c:v>
                </c:pt>
                <c:pt idx="2473">
                  <c:v>35</c:v>
                </c:pt>
                <c:pt idx="2474">
                  <c:v>35</c:v>
                </c:pt>
                <c:pt idx="2475">
                  <c:v>35</c:v>
                </c:pt>
                <c:pt idx="2476">
                  <c:v>35</c:v>
                </c:pt>
                <c:pt idx="2477">
                  <c:v>35</c:v>
                </c:pt>
                <c:pt idx="2478">
                  <c:v>35</c:v>
                </c:pt>
                <c:pt idx="2479">
                  <c:v>35</c:v>
                </c:pt>
                <c:pt idx="2480">
                  <c:v>35</c:v>
                </c:pt>
                <c:pt idx="2481">
                  <c:v>35</c:v>
                </c:pt>
                <c:pt idx="2482">
                  <c:v>35</c:v>
                </c:pt>
                <c:pt idx="2483">
                  <c:v>35</c:v>
                </c:pt>
                <c:pt idx="2484">
                  <c:v>35</c:v>
                </c:pt>
                <c:pt idx="2485">
                  <c:v>35</c:v>
                </c:pt>
                <c:pt idx="2486">
                  <c:v>35</c:v>
                </c:pt>
                <c:pt idx="2487">
                  <c:v>35</c:v>
                </c:pt>
                <c:pt idx="2488">
                  <c:v>35</c:v>
                </c:pt>
                <c:pt idx="2489">
                  <c:v>35</c:v>
                </c:pt>
                <c:pt idx="2490">
                  <c:v>35</c:v>
                </c:pt>
                <c:pt idx="2491">
                  <c:v>35</c:v>
                </c:pt>
                <c:pt idx="2492">
                  <c:v>35</c:v>
                </c:pt>
                <c:pt idx="2493">
                  <c:v>35</c:v>
                </c:pt>
                <c:pt idx="2494">
                  <c:v>35</c:v>
                </c:pt>
                <c:pt idx="2495">
                  <c:v>35</c:v>
                </c:pt>
                <c:pt idx="2496">
                  <c:v>35</c:v>
                </c:pt>
                <c:pt idx="2497">
                  <c:v>35</c:v>
                </c:pt>
                <c:pt idx="2498">
                  <c:v>35</c:v>
                </c:pt>
                <c:pt idx="2499">
                  <c:v>35</c:v>
                </c:pt>
                <c:pt idx="2500">
                  <c:v>35</c:v>
                </c:pt>
                <c:pt idx="2501">
                  <c:v>35</c:v>
                </c:pt>
                <c:pt idx="2502">
                  <c:v>35</c:v>
                </c:pt>
                <c:pt idx="2503">
                  <c:v>35</c:v>
                </c:pt>
                <c:pt idx="2504">
                  <c:v>35</c:v>
                </c:pt>
                <c:pt idx="2505">
                  <c:v>35</c:v>
                </c:pt>
                <c:pt idx="2506">
                  <c:v>35</c:v>
                </c:pt>
                <c:pt idx="2507">
                  <c:v>35</c:v>
                </c:pt>
                <c:pt idx="2508">
                  <c:v>35</c:v>
                </c:pt>
                <c:pt idx="2509">
                  <c:v>35</c:v>
                </c:pt>
                <c:pt idx="2510">
                  <c:v>35</c:v>
                </c:pt>
                <c:pt idx="2511">
                  <c:v>35</c:v>
                </c:pt>
                <c:pt idx="2512">
                  <c:v>35</c:v>
                </c:pt>
                <c:pt idx="2513">
                  <c:v>35</c:v>
                </c:pt>
                <c:pt idx="2514">
                  <c:v>35</c:v>
                </c:pt>
                <c:pt idx="2515">
                  <c:v>35</c:v>
                </c:pt>
                <c:pt idx="2516">
                  <c:v>35</c:v>
                </c:pt>
                <c:pt idx="2517">
                  <c:v>35</c:v>
                </c:pt>
                <c:pt idx="2518">
                  <c:v>35</c:v>
                </c:pt>
                <c:pt idx="2519">
                  <c:v>35</c:v>
                </c:pt>
                <c:pt idx="2520">
                  <c:v>35</c:v>
                </c:pt>
                <c:pt idx="2521">
                  <c:v>35</c:v>
                </c:pt>
                <c:pt idx="2522">
                  <c:v>35</c:v>
                </c:pt>
                <c:pt idx="2523">
                  <c:v>35</c:v>
                </c:pt>
                <c:pt idx="2524">
                  <c:v>35</c:v>
                </c:pt>
                <c:pt idx="2525">
                  <c:v>35</c:v>
                </c:pt>
                <c:pt idx="2526">
                  <c:v>35</c:v>
                </c:pt>
                <c:pt idx="2527">
                  <c:v>35</c:v>
                </c:pt>
                <c:pt idx="2528">
                  <c:v>35</c:v>
                </c:pt>
                <c:pt idx="2529">
                  <c:v>35</c:v>
                </c:pt>
                <c:pt idx="2530">
                  <c:v>35</c:v>
                </c:pt>
                <c:pt idx="2531">
                  <c:v>35</c:v>
                </c:pt>
                <c:pt idx="2532">
                  <c:v>35</c:v>
                </c:pt>
                <c:pt idx="2533">
                  <c:v>35</c:v>
                </c:pt>
                <c:pt idx="2534">
                  <c:v>35</c:v>
                </c:pt>
                <c:pt idx="2535">
                  <c:v>35</c:v>
                </c:pt>
                <c:pt idx="2536">
                  <c:v>35</c:v>
                </c:pt>
                <c:pt idx="2537">
                  <c:v>35</c:v>
                </c:pt>
                <c:pt idx="2538">
                  <c:v>35</c:v>
                </c:pt>
                <c:pt idx="2539">
                  <c:v>35</c:v>
                </c:pt>
                <c:pt idx="2540">
                  <c:v>35</c:v>
                </c:pt>
                <c:pt idx="2541">
                  <c:v>35</c:v>
                </c:pt>
                <c:pt idx="2542">
                  <c:v>35</c:v>
                </c:pt>
                <c:pt idx="2543">
                  <c:v>35</c:v>
                </c:pt>
                <c:pt idx="2544">
                  <c:v>35</c:v>
                </c:pt>
                <c:pt idx="2545">
                  <c:v>35</c:v>
                </c:pt>
                <c:pt idx="2546">
                  <c:v>35</c:v>
                </c:pt>
                <c:pt idx="2547">
                  <c:v>35</c:v>
                </c:pt>
                <c:pt idx="2548">
                  <c:v>35</c:v>
                </c:pt>
                <c:pt idx="2549">
                  <c:v>35</c:v>
                </c:pt>
                <c:pt idx="2550">
                  <c:v>35</c:v>
                </c:pt>
                <c:pt idx="2551">
                  <c:v>35</c:v>
                </c:pt>
                <c:pt idx="2552">
                  <c:v>35</c:v>
                </c:pt>
                <c:pt idx="2553">
                  <c:v>35</c:v>
                </c:pt>
                <c:pt idx="2554">
                  <c:v>35</c:v>
                </c:pt>
                <c:pt idx="2555">
                  <c:v>35</c:v>
                </c:pt>
                <c:pt idx="2556">
                  <c:v>35</c:v>
                </c:pt>
                <c:pt idx="2557">
                  <c:v>35</c:v>
                </c:pt>
                <c:pt idx="2558">
                  <c:v>35</c:v>
                </c:pt>
                <c:pt idx="2559">
                  <c:v>35</c:v>
                </c:pt>
                <c:pt idx="2560">
                  <c:v>35</c:v>
                </c:pt>
                <c:pt idx="2561">
                  <c:v>35</c:v>
                </c:pt>
                <c:pt idx="2562">
                  <c:v>35</c:v>
                </c:pt>
                <c:pt idx="2563">
                  <c:v>35</c:v>
                </c:pt>
                <c:pt idx="2564">
                  <c:v>35</c:v>
                </c:pt>
                <c:pt idx="2565">
                  <c:v>35</c:v>
                </c:pt>
                <c:pt idx="2566">
                  <c:v>35</c:v>
                </c:pt>
                <c:pt idx="2567">
                  <c:v>35</c:v>
                </c:pt>
                <c:pt idx="2568">
                  <c:v>35</c:v>
                </c:pt>
                <c:pt idx="2569">
                  <c:v>35</c:v>
                </c:pt>
                <c:pt idx="2570">
                  <c:v>35</c:v>
                </c:pt>
                <c:pt idx="2571">
                  <c:v>35</c:v>
                </c:pt>
                <c:pt idx="2572">
                  <c:v>35</c:v>
                </c:pt>
                <c:pt idx="2573">
                  <c:v>35</c:v>
                </c:pt>
                <c:pt idx="2574">
                  <c:v>35</c:v>
                </c:pt>
                <c:pt idx="2575">
                  <c:v>35</c:v>
                </c:pt>
                <c:pt idx="2576">
                  <c:v>35</c:v>
                </c:pt>
                <c:pt idx="2577">
                  <c:v>35</c:v>
                </c:pt>
                <c:pt idx="2578">
                  <c:v>35</c:v>
                </c:pt>
                <c:pt idx="2579">
                  <c:v>35</c:v>
                </c:pt>
                <c:pt idx="2580">
                  <c:v>35</c:v>
                </c:pt>
                <c:pt idx="2581">
                  <c:v>35</c:v>
                </c:pt>
                <c:pt idx="2582">
                  <c:v>35</c:v>
                </c:pt>
                <c:pt idx="2583">
                  <c:v>35</c:v>
                </c:pt>
                <c:pt idx="2584">
                  <c:v>35</c:v>
                </c:pt>
                <c:pt idx="2585">
                  <c:v>35</c:v>
                </c:pt>
                <c:pt idx="2586">
                  <c:v>35</c:v>
                </c:pt>
                <c:pt idx="2587">
                  <c:v>35</c:v>
                </c:pt>
                <c:pt idx="2588">
                  <c:v>35</c:v>
                </c:pt>
                <c:pt idx="2589">
                  <c:v>35</c:v>
                </c:pt>
                <c:pt idx="2590">
                  <c:v>35</c:v>
                </c:pt>
                <c:pt idx="2591">
                  <c:v>35</c:v>
                </c:pt>
                <c:pt idx="2592">
                  <c:v>35</c:v>
                </c:pt>
                <c:pt idx="2593">
                  <c:v>35</c:v>
                </c:pt>
                <c:pt idx="2594">
                  <c:v>35</c:v>
                </c:pt>
                <c:pt idx="2595">
                  <c:v>35</c:v>
                </c:pt>
                <c:pt idx="2596">
                  <c:v>35</c:v>
                </c:pt>
                <c:pt idx="2597">
                  <c:v>35</c:v>
                </c:pt>
                <c:pt idx="2598">
                  <c:v>35</c:v>
                </c:pt>
                <c:pt idx="2599">
                  <c:v>35</c:v>
                </c:pt>
                <c:pt idx="2600">
                  <c:v>35</c:v>
                </c:pt>
                <c:pt idx="2601">
                  <c:v>35</c:v>
                </c:pt>
                <c:pt idx="2602">
                  <c:v>35</c:v>
                </c:pt>
                <c:pt idx="2603">
                  <c:v>35</c:v>
                </c:pt>
                <c:pt idx="2604">
                  <c:v>35</c:v>
                </c:pt>
                <c:pt idx="2605">
                  <c:v>35</c:v>
                </c:pt>
                <c:pt idx="2606">
                  <c:v>35</c:v>
                </c:pt>
                <c:pt idx="2607">
                  <c:v>35</c:v>
                </c:pt>
                <c:pt idx="2608">
                  <c:v>35</c:v>
                </c:pt>
                <c:pt idx="2609">
                  <c:v>35</c:v>
                </c:pt>
                <c:pt idx="2610">
                  <c:v>35</c:v>
                </c:pt>
                <c:pt idx="2611">
                  <c:v>35</c:v>
                </c:pt>
                <c:pt idx="2612">
                  <c:v>35</c:v>
                </c:pt>
                <c:pt idx="2613">
                  <c:v>35</c:v>
                </c:pt>
                <c:pt idx="2614">
                  <c:v>35</c:v>
                </c:pt>
                <c:pt idx="2615">
                  <c:v>35</c:v>
                </c:pt>
                <c:pt idx="2616">
                  <c:v>35</c:v>
                </c:pt>
                <c:pt idx="2617">
                  <c:v>35</c:v>
                </c:pt>
                <c:pt idx="2618">
                  <c:v>35</c:v>
                </c:pt>
                <c:pt idx="2619">
                  <c:v>35</c:v>
                </c:pt>
                <c:pt idx="2620">
                  <c:v>35</c:v>
                </c:pt>
                <c:pt idx="2621">
                  <c:v>35</c:v>
                </c:pt>
                <c:pt idx="2622">
                  <c:v>35</c:v>
                </c:pt>
                <c:pt idx="2623">
                  <c:v>35</c:v>
                </c:pt>
                <c:pt idx="2624">
                  <c:v>35</c:v>
                </c:pt>
                <c:pt idx="2625">
                  <c:v>35</c:v>
                </c:pt>
                <c:pt idx="2626">
                  <c:v>35</c:v>
                </c:pt>
                <c:pt idx="2627">
                  <c:v>35</c:v>
                </c:pt>
                <c:pt idx="2628">
                  <c:v>35</c:v>
                </c:pt>
                <c:pt idx="2629">
                  <c:v>35</c:v>
                </c:pt>
                <c:pt idx="2630">
                  <c:v>35</c:v>
                </c:pt>
                <c:pt idx="2631">
                  <c:v>35</c:v>
                </c:pt>
                <c:pt idx="2632">
                  <c:v>35</c:v>
                </c:pt>
                <c:pt idx="2633">
                  <c:v>35</c:v>
                </c:pt>
                <c:pt idx="2634">
                  <c:v>35</c:v>
                </c:pt>
                <c:pt idx="2635">
                  <c:v>35</c:v>
                </c:pt>
                <c:pt idx="2636">
                  <c:v>35</c:v>
                </c:pt>
                <c:pt idx="2637">
                  <c:v>35</c:v>
                </c:pt>
                <c:pt idx="2638">
                  <c:v>35</c:v>
                </c:pt>
                <c:pt idx="2639">
                  <c:v>35</c:v>
                </c:pt>
                <c:pt idx="2640">
                  <c:v>35</c:v>
                </c:pt>
                <c:pt idx="2641">
                  <c:v>35</c:v>
                </c:pt>
                <c:pt idx="2642">
                  <c:v>35</c:v>
                </c:pt>
                <c:pt idx="2643">
                  <c:v>35</c:v>
                </c:pt>
                <c:pt idx="2644">
                  <c:v>35</c:v>
                </c:pt>
                <c:pt idx="2645">
                  <c:v>35</c:v>
                </c:pt>
                <c:pt idx="2646">
                  <c:v>35</c:v>
                </c:pt>
                <c:pt idx="2647">
                  <c:v>35</c:v>
                </c:pt>
                <c:pt idx="2648">
                  <c:v>35</c:v>
                </c:pt>
                <c:pt idx="2649">
                  <c:v>35</c:v>
                </c:pt>
                <c:pt idx="2650">
                  <c:v>35</c:v>
                </c:pt>
                <c:pt idx="2651">
                  <c:v>35</c:v>
                </c:pt>
                <c:pt idx="2652">
                  <c:v>35</c:v>
                </c:pt>
                <c:pt idx="2653">
                  <c:v>35</c:v>
                </c:pt>
                <c:pt idx="2654">
                  <c:v>35</c:v>
                </c:pt>
                <c:pt idx="2655">
                  <c:v>35</c:v>
                </c:pt>
                <c:pt idx="2656">
                  <c:v>35</c:v>
                </c:pt>
                <c:pt idx="2657">
                  <c:v>35</c:v>
                </c:pt>
                <c:pt idx="2658">
                  <c:v>35</c:v>
                </c:pt>
                <c:pt idx="2659">
                  <c:v>35</c:v>
                </c:pt>
                <c:pt idx="2660">
                  <c:v>35</c:v>
                </c:pt>
                <c:pt idx="2661">
                  <c:v>35</c:v>
                </c:pt>
                <c:pt idx="2662">
                  <c:v>35</c:v>
                </c:pt>
                <c:pt idx="2663">
                  <c:v>35</c:v>
                </c:pt>
                <c:pt idx="2664">
                  <c:v>35</c:v>
                </c:pt>
                <c:pt idx="2665">
                  <c:v>35</c:v>
                </c:pt>
                <c:pt idx="2666">
                  <c:v>35</c:v>
                </c:pt>
                <c:pt idx="2667">
                  <c:v>35</c:v>
                </c:pt>
                <c:pt idx="2668">
                  <c:v>35</c:v>
                </c:pt>
                <c:pt idx="2669">
                  <c:v>35</c:v>
                </c:pt>
                <c:pt idx="2670">
                  <c:v>35</c:v>
                </c:pt>
                <c:pt idx="2671">
                  <c:v>35</c:v>
                </c:pt>
                <c:pt idx="2672">
                  <c:v>35</c:v>
                </c:pt>
                <c:pt idx="2673">
                  <c:v>35</c:v>
                </c:pt>
                <c:pt idx="2674">
                  <c:v>35</c:v>
                </c:pt>
                <c:pt idx="2675">
                  <c:v>35</c:v>
                </c:pt>
                <c:pt idx="2676">
                  <c:v>35</c:v>
                </c:pt>
                <c:pt idx="2677">
                  <c:v>35</c:v>
                </c:pt>
                <c:pt idx="2678">
                  <c:v>15</c:v>
                </c:pt>
                <c:pt idx="2679">
                  <c:v>15</c:v>
                </c:pt>
                <c:pt idx="2680">
                  <c:v>15</c:v>
                </c:pt>
                <c:pt idx="2681">
                  <c:v>15</c:v>
                </c:pt>
                <c:pt idx="2682">
                  <c:v>15</c:v>
                </c:pt>
                <c:pt idx="2683">
                  <c:v>15</c:v>
                </c:pt>
                <c:pt idx="2684">
                  <c:v>15</c:v>
                </c:pt>
                <c:pt idx="2685">
                  <c:v>15</c:v>
                </c:pt>
                <c:pt idx="2686">
                  <c:v>15</c:v>
                </c:pt>
                <c:pt idx="2687">
                  <c:v>15</c:v>
                </c:pt>
                <c:pt idx="2688">
                  <c:v>15</c:v>
                </c:pt>
                <c:pt idx="2689">
                  <c:v>15</c:v>
                </c:pt>
                <c:pt idx="2690">
                  <c:v>15</c:v>
                </c:pt>
                <c:pt idx="2691">
                  <c:v>15</c:v>
                </c:pt>
                <c:pt idx="2692">
                  <c:v>15</c:v>
                </c:pt>
                <c:pt idx="2693">
                  <c:v>15</c:v>
                </c:pt>
                <c:pt idx="2694">
                  <c:v>15</c:v>
                </c:pt>
                <c:pt idx="2695">
                  <c:v>15</c:v>
                </c:pt>
                <c:pt idx="2696">
                  <c:v>15</c:v>
                </c:pt>
                <c:pt idx="2697">
                  <c:v>15</c:v>
                </c:pt>
                <c:pt idx="2698">
                  <c:v>15</c:v>
                </c:pt>
                <c:pt idx="2699">
                  <c:v>15</c:v>
                </c:pt>
                <c:pt idx="2700">
                  <c:v>15</c:v>
                </c:pt>
                <c:pt idx="2701">
                  <c:v>15</c:v>
                </c:pt>
                <c:pt idx="2702">
                  <c:v>15</c:v>
                </c:pt>
                <c:pt idx="2703">
                  <c:v>15</c:v>
                </c:pt>
                <c:pt idx="2704">
                  <c:v>15</c:v>
                </c:pt>
                <c:pt idx="2705">
                  <c:v>15</c:v>
                </c:pt>
                <c:pt idx="2706">
                  <c:v>15</c:v>
                </c:pt>
                <c:pt idx="2707">
                  <c:v>15</c:v>
                </c:pt>
                <c:pt idx="2708">
                  <c:v>15</c:v>
                </c:pt>
                <c:pt idx="2709">
                  <c:v>15</c:v>
                </c:pt>
                <c:pt idx="2710">
                  <c:v>15</c:v>
                </c:pt>
                <c:pt idx="2711">
                  <c:v>15</c:v>
                </c:pt>
                <c:pt idx="2712">
                  <c:v>15</c:v>
                </c:pt>
                <c:pt idx="2713">
                  <c:v>15</c:v>
                </c:pt>
                <c:pt idx="2714">
                  <c:v>15</c:v>
                </c:pt>
                <c:pt idx="2715">
                  <c:v>15</c:v>
                </c:pt>
                <c:pt idx="2716">
                  <c:v>15</c:v>
                </c:pt>
                <c:pt idx="2717">
                  <c:v>15</c:v>
                </c:pt>
                <c:pt idx="2718">
                  <c:v>15</c:v>
                </c:pt>
                <c:pt idx="2719">
                  <c:v>15</c:v>
                </c:pt>
                <c:pt idx="2720">
                  <c:v>15</c:v>
                </c:pt>
                <c:pt idx="2721">
                  <c:v>15</c:v>
                </c:pt>
                <c:pt idx="2722">
                  <c:v>15</c:v>
                </c:pt>
                <c:pt idx="2723">
                  <c:v>15</c:v>
                </c:pt>
                <c:pt idx="2724">
                  <c:v>15</c:v>
                </c:pt>
                <c:pt idx="2725">
                  <c:v>15</c:v>
                </c:pt>
                <c:pt idx="2726">
                  <c:v>15</c:v>
                </c:pt>
                <c:pt idx="2727">
                  <c:v>15</c:v>
                </c:pt>
                <c:pt idx="2728">
                  <c:v>15</c:v>
                </c:pt>
                <c:pt idx="2729">
                  <c:v>15</c:v>
                </c:pt>
                <c:pt idx="2730">
                  <c:v>15</c:v>
                </c:pt>
                <c:pt idx="2731">
                  <c:v>15</c:v>
                </c:pt>
                <c:pt idx="2732">
                  <c:v>15</c:v>
                </c:pt>
                <c:pt idx="2733">
                  <c:v>15</c:v>
                </c:pt>
                <c:pt idx="2734">
                  <c:v>15</c:v>
                </c:pt>
                <c:pt idx="2735">
                  <c:v>15</c:v>
                </c:pt>
                <c:pt idx="2736">
                  <c:v>15</c:v>
                </c:pt>
                <c:pt idx="2737">
                  <c:v>15</c:v>
                </c:pt>
                <c:pt idx="2738">
                  <c:v>15</c:v>
                </c:pt>
                <c:pt idx="2739">
                  <c:v>15</c:v>
                </c:pt>
                <c:pt idx="2740">
                  <c:v>15</c:v>
                </c:pt>
                <c:pt idx="2741">
                  <c:v>15</c:v>
                </c:pt>
                <c:pt idx="2742">
                  <c:v>15</c:v>
                </c:pt>
                <c:pt idx="2743">
                  <c:v>15</c:v>
                </c:pt>
                <c:pt idx="2744">
                  <c:v>15</c:v>
                </c:pt>
                <c:pt idx="2745">
                  <c:v>15</c:v>
                </c:pt>
                <c:pt idx="2746">
                  <c:v>15</c:v>
                </c:pt>
                <c:pt idx="2747">
                  <c:v>15</c:v>
                </c:pt>
                <c:pt idx="2748">
                  <c:v>15</c:v>
                </c:pt>
                <c:pt idx="2749">
                  <c:v>15</c:v>
                </c:pt>
                <c:pt idx="2750">
                  <c:v>15</c:v>
                </c:pt>
                <c:pt idx="2751">
                  <c:v>15</c:v>
                </c:pt>
                <c:pt idx="2752">
                  <c:v>15</c:v>
                </c:pt>
                <c:pt idx="2753">
                  <c:v>15</c:v>
                </c:pt>
                <c:pt idx="2754">
                  <c:v>15</c:v>
                </c:pt>
                <c:pt idx="2755">
                  <c:v>15</c:v>
                </c:pt>
                <c:pt idx="2756">
                  <c:v>15</c:v>
                </c:pt>
                <c:pt idx="2757">
                  <c:v>15</c:v>
                </c:pt>
                <c:pt idx="2758">
                  <c:v>15</c:v>
                </c:pt>
                <c:pt idx="2759">
                  <c:v>15</c:v>
                </c:pt>
                <c:pt idx="2760">
                  <c:v>15</c:v>
                </c:pt>
                <c:pt idx="2761">
                  <c:v>15</c:v>
                </c:pt>
                <c:pt idx="2762">
                  <c:v>15</c:v>
                </c:pt>
                <c:pt idx="2763">
                  <c:v>15</c:v>
                </c:pt>
                <c:pt idx="2764">
                  <c:v>15</c:v>
                </c:pt>
                <c:pt idx="2765">
                  <c:v>15</c:v>
                </c:pt>
                <c:pt idx="2766">
                  <c:v>15</c:v>
                </c:pt>
                <c:pt idx="2767">
                  <c:v>15</c:v>
                </c:pt>
                <c:pt idx="2768">
                  <c:v>15</c:v>
                </c:pt>
                <c:pt idx="2769">
                  <c:v>15</c:v>
                </c:pt>
                <c:pt idx="2770">
                  <c:v>15</c:v>
                </c:pt>
                <c:pt idx="2771">
                  <c:v>15</c:v>
                </c:pt>
                <c:pt idx="2772">
                  <c:v>15</c:v>
                </c:pt>
                <c:pt idx="2773">
                  <c:v>15</c:v>
                </c:pt>
                <c:pt idx="2774">
                  <c:v>15</c:v>
                </c:pt>
                <c:pt idx="2775">
                  <c:v>15</c:v>
                </c:pt>
                <c:pt idx="2776">
                  <c:v>15</c:v>
                </c:pt>
                <c:pt idx="2777">
                  <c:v>15</c:v>
                </c:pt>
                <c:pt idx="2778">
                  <c:v>15</c:v>
                </c:pt>
                <c:pt idx="2779">
                  <c:v>15</c:v>
                </c:pt>
                <c:pt idx="2780">
                  <c:v>15</c:v>
                </c:pt>
                <c:pt idx="2781">
                  <c:v>15</c:v>
                </c:pt>
                <c:pt idx="2782">
                  <c:v>15</c:v>
                </c:pt>
                <c:pt idx="2783">
                  <c:v>15</c:v>
                </c:pt>
                <c:pt idx="2784">
                  <c:v>15</c:v>
                </c:pt>
                <c:pt idx="2785">
                  <c:v>15</c:v>
                </c:pt>
                <c:pt idx="2786">
                  <c:v>15</c:v>
                </c:pt>
                <c:pt idx="2787">
                  <c:v>15</c:v>
                </c:pt>
                <c:pt idx="2788">
                  <c:v>15</c:v>
                </c:pt>
                <c:pt idx="2789">
                  <c:v>15</c:v>
                </c:pt>
                <c:pt idx="2790">
                  <c:v>15</c:v>
                </c:pt>
                <c:pt idx="2791">
                  <c:v>15</c:v>
                </c:pt>
                <c:pt idx="2792">
                  <c:v>15</c:v>
                </c:pt>
                <c:pt idx="2793">
                  <c:v>15</c:v>
                </c:pt>
                <c:pt idx="2794">
                  <c:v>15</c:v>
                </c:pt>
                <c:pt idx="2795">
                  <c:v>15</c:v>
                </c:pt>
                <c:pt idx="2796">
                  <c:v>15</c:v>
                </c:pt>
                <c:pt idx="2797">
                  <c:v>15</c:v>
                </c:pt>
                <c:pt idx="2798">
                  <c:v>15</c:v>
                </c:pt>
                <c:pt idx="2799">
                  <c:v>15</c:v>
                </c:pt>
                <c:pt idx="2800">
                  <c:v>15</c:v>
                </c:pt>
                <c:pt idx="2801">
                  <c:v>15</c:v>
                </c:pt>
                <c:pt idx="2802">
                  <c:v>15</c:v>
                </c:pt>
                <c:pt idx="2803">
                  <c:v>15</c:v>
                </c:pt>
                <c:pt idx="2804">
                  <c:v>15</c:v>
                </c:pt>
                <c:pt idx="2805">
                  <c:v>15</c:v>
                </c:pt>
                <c:pt idx="2806">
                  <c:v>15</c:v>
                </c:pt>
                <c:pt idx="2807">
                  <c:v>15</c:v>
                </c:pt>
                <c:pt idx="2808">
                  <c:v>15</c:v>
                </c:pt>
                <c:pt idx="2809">
                  <c:v>15</c:v>
                </c:pt>
                <c:pt idx="2810">
                  <c:v>15</c:v>
                </c:pt>
                <c:pt idx="2811">
                  <c:v>15</c:v>
                </c:pt>
                <c:pt idx="2812">
                  <c:v>15</c:v>
                </c:pt>
                <c:pt idx="2813">
                  <c:v>15</c:v>
                </c:pt>
                <c:pt idx="2814">
                  <c:v>15</c:v>
                </c:pt>
                <c:pt idx="2815">
                  <c:v>15</c:v>
                </c:pt>
                <c:pt idx="2816">
                  <c:v>15</c:v>
                </c:pt>
                <c:pt idx="2817">
                  <c:v>15</c:v>
                </c:pt>
                <c:pt idx="2818">
                  <c:v>15</c:v>
                </c:pt>
                <c:pt idx="2819">
                  <c:v>15</c:v>
                </c:pt>
                <c:pt idx="2820">
                  <c:v>15</c:v>
                </c:pt>
                <c:pt idx="2821">
                  <c:v>15</c:v>
                </c:pt>
                <c:pt idx="2822">
                  <c:v>15</c:v>
                </c:pt>
                <c:pt idx="2823">
                  <c:v>15</c:v>
                </c:pt>
                <c:pt idx="2824">
                  <c:v>15</c:v>
                </c:pt>
                <c:pt idx="2825">
                  <c:v>15</c:v>
                </c:pt>
                <c:pt idx="2826">
                  <c:v>15</c:v>
                </c:pt>
                <c:pt idx="2827">
                  <c:v>15</c:v>
                </c:pt>
                <c:pt idx="2828">
                  <c:v>15</c:v>
                </c:pt>
                <c:pt idx="2829">
                  <c:v>15</c:v>
                </c:pt>
                <c:pt idx="2830">
                  <c:v>15</c:v>
                </c:pt>
                <c:pt idx="2831">
                  <c:v>15</c:v>
                </c:pt>
                <c:pt idx="2832">
                  <c:v>15</c:v>
                </c:pt>
                <c:pt idx="2833">
                  <c:v>15</c:v>
                </c:pt>
                <c:pt idx="2834">
                  <c:v>15</c:v>
                </c:pt>
                <c:pt idx="2835">
                  <c:v>15</c:v>
                </c:pt>
                <c:pt idx="2836">
                  <c:v>15</c:v>
                </c:pt>
                <c:pt idx="2837">
                  <c:v>15</c:v>
                </c:pt>
                <c:pt idx="2838">
                  <c:v>15</c:v>
                </c:pt>
                <c:pt idx="2839">
                  <c:v>15</c:v>
                </c:pt>
                <c:pt idx="2840">
                  <c:v>15</c:v>
                </c:pt>
                <c:pt idx="2841">
                  <c:v>15</c:v>
                </c:pt>
                <c:pt idx="2842">
                  <c:v>15</c:v>
                </c:pt>
                <c:pt idx="2843">
                  <c:v>15</c:v>
                </c:pt>
                <c:pt idx="2844">
                  <c:v>15</c:v>
                </c:pt>
                <c:pt idx="2845">
                  <c:v>15</c:v>
                </c:pt>
                <c:pt idx="2846">
                  <c:v>15</c:v>
                </c:pt>
                <c:pt idx="2847">
                  <c:v>15</c:v>
                </c:pt>
                <c:pt idx="2848">
                  <c:v>15</c:v>
                </c:pt>
                <c:pt idx="2849">
                  <c:v>15</c:v>
                </c:pt>
                <c:pt idx="2850">
                  <c:v>15</c:v>
                </c:pt>
                <c:pt idx="2851">
                  <c:v>15</c:v>
                </c:pt>
                <c:pt idx="2852">
                  <c:v>15</c:v>
                </c:pt>
                <c:pt idx="2853">
                  <c:v>15</c:v>
                </c:pt>
                <c:pt idx="2854">
                  <c:v>15</c:v>
                </c:pt>
                <c:pt idx="2855">
                  <c:v>15</c:v>
                </c:pt>
                <c:pt idx="2856">
                  <c:v>15</c:v>
                </c:pt>
                <c:pt idx="2857">
                  <c:v>15</c:v>
                </c:pt>
                <c:pt idx="2858">
                  <c:v>15</c:v>
                </c:pt>
                <c:pt idx="2859">
                  <c:v>15</c:v>
                </c:pt>
                <c:pt idx="2860">
                  <c:v>15</c:v>
                </c:pt>
                <c:pt idx="2861">
                  <c:v>15</c:v>
                </c:pt>
                <c:pt idx="2862">
                  <c:v>15</c:v>
                </c:pt>
                <c:pt idx="2863">
                  <c:v>15</c:v>
                </c:pt>
                <c:pt idx="2864">
                  <c:v>15</c:v>
                </c:pt>
                <c:pt idx="2865">
                  <c:v>15</c:v>
                </c:pt>
                <c:pt idx="2866">
                  <c:v>15</c:v>
                </c:pt>
                <c:pt idx="2867">
                  <c:v>15</c:v>
                </c:pt>
                <c:pt idx="2868">
                  <c:v>15</c:v>
                </c:pt>
                <c:pt idx="2869">
                  <c:v>15</c:v>
                </c:pt>
                <c:pt idx="2870">
                  <c:v>15</c:v>
                </c:pt>
                <c:pt idx="2871">
                  <c:v>15</c:v>
                </c:pt>
                <c:pt idx="2872">
                  <c:v>15</c:v>
                </c:pt>
                <c:pt idx="2873">
                  <c:v>15</c:v>
                </c:pt>
                <c:pt idx="2874">
                  <c:v>15</c:v>
                </c:pt>
                <c:pt idx="2875">
                  <c:v>15</c:v>
                </c:pt>
                <c:pt idx="2876">
                  <c:v>15</c:v>
                </c:pt>
                <c:pt idx="2877">
                  <c:v>15</c:v>
                </c:pt>
                <c:pt idx="2878">
                  <c:v>15</c:v>
                </c:pt>
                <c:pt idx="2879">
                  <c:v>15</c:v>
                </c:pt>
                <c:pt idx="2880">
                  <c:v>15</c:v>
                </c:pt>
                <c:pt idx="2881">
                  <c:v>15</c:v>
                </c:pt>
                <c:pt idx="2882">
                  <c:v>15</c:v>
                </c:pt>
                <c:pt idx="2883">
                  <c:v>15</c:v>
                </c:pt>
                <c:pt idx="2884">
                  <c:v>15</c:v>
                </c:pt>
                <c:pt idx="2885">
                  <c:v>15</c:v>
                </c:pt>
                <c:pt idx="2886">
                  <c:v>15</c:v>
                </c:pt>
                <c:pt idx="2887">
                  <c:v>15</c:v>
                </c:pt>
                <c:pt idx="2888">
                  <c:v>15</c:v>
                </c:pt>
                <c:pt idx="2889">
                  <c:v>15</c:v>
                </c:pt>
                <c:pt idx="2890">
                  <c:v>15</c:v>
                </c:pt>
                <c:pt idx="2891">
                  <c:v>15</c:v>
                </c:pt>
                <c:pt idx="2892">
                  <c:v>15</c:v>
                </c:pt>
                <c:pt idx="2893">
                  <c:v>15</c:v>
                </c:pt>
                <c:pt idx="2894">
                  <c:v>15</c:v>
                </c:pt>
                <c:pt idx="2895">
                  <c:v>15</c:v>
                </c:pt>
                <c:pt idx="2896">
                  <c:v>15</c:v>
                </c:pt>
                <c:pt idx="2897">
                  <c:v>15</c:v>
                </c:pt>
                <c:pt idx="2898">
                  <c:v>15</c:v>
                </c:pt>
                <c:pt idx="2899">
                  <c:v>15</c:v>
                </c:pt>
                <c:pt idx="2900">
                  <c:v>15</c:v>
                </c:pt>
                <c:pt idx="2901">
                  <c:v>15</c:v>
                </c:pt>
                <c:pt idx="2902">
                  <c:v>15</c:v>
                </c:pt>
                <c:pt idx="2903">
                  <c:v>15</c:v>
                </c:pt>
                <c:pt idx="2904">
                  <c:v>15</c:v>
                </c:pt>
                <c:pt idx="2905">
                  <c:v>15</c:v>
                </c:pt>
                <c:pt idx="2906">
                  <c:v>15</c:v>
                </c:pt>
                <c:pt idx="2907">
                  <c:v>15</c:v>
                </c:pt>
                <c:pt idx="2908">
                  <c:v>15</c:v>
                </c:pt>
                <c:pt idx="2909">
                  <c:v>15</c:v>
                </c:pt>
                <c:pt idx="2910">
                  <c:v>15</c:v>
                </c:pt>
                <c:pt idx="2911">
                  <c:v>15</c:v>
                </c:pt>
                <c:pt idx="2912">
                  <c:v>15</c:v>
                </c:pt>
                <c:pt idx="2913">
                  <c:v>15</c:v>
                </c:pt>
                <c:pt idx="2914">
                  <c:v>15</c:v>
                </c:pt>
                <c:pt idx="2915">
                  <c:v>15</c:v>
                </c:pt>
                <c:pt idx="2916">
                  <c:v>15</c:v>
                </c:pt>
                <c:pt idx="2917">
                  <c:v>15</c:v>
                </c:pt>
                <c:pt idx="2918">
                  <c:v>15</c:v>
                </c:pt>
                <c:pt idx="2919">
                  <c:v>15</c:v>
                </c:pt>
                <c:pt idx="2920">
                  <c:v>15</c:v>
                </c:pt>
                <c:pt idx="2921">
                  <c:v>15</c:v>
                </c:pt>
                <c:pt idx="2922">
                  <c:v>15</c:v>
                </c:pt>
                <c:pt idx="2923">
                  <c:v>15</c:v>
                </c:pt>
                <c:pt idx="2924">
                  <c:v>15</c:v>
                </c:pt>
                <c:pt idx="2925">
                  <c:v>15</c:v>
                </c:pt>
                <c:pt idx="2926">
                  <c:v>15</c:v>
                </c:pt>
                <c:pt idx="2927">
                  <c:v>15</c:v>
                </c:pt>
                <c:pt idx="2928">
                  <c:v>15</c:v>
                </c:pt>
                <c:pt idx="2929">
                  <c:v>15</c:v>
                </c:pt>
                <c:pt idx="2930">
                  <c:v>15</c:v>
                </c:pt>
                <c:pt idx="2931">
                  <c:v>15</c:v>
                </c:pt>
                <c:pt idx="2932">
                  <c:v>15</c:v>
                </c:pt>
                <c:pt idx="2933">
                  <c:v>15</c:v>
                </c:pt>
                <c:pt idx="2934">
                  <c:v>15</c:v>
                </c:pt>
                <c:pt idx="2935">
                  <c:v>15</c:v>
                </c:pt>
                <c:pt idx="2936">
                  <c:v>15</c:v>
                </c:pt>
                <c:pt idx="2937">
                  <c:v>15</c:v>
                </c:pt>
                <c:pt idx="2938">
                  <c:v>15</c:v>
                </c:pt>
                <c:pt idx="2939">
                  <c:v>15</c:v>
                </c:pt>
                <c:pt idx="2940">
                  <c:v>15</c:v>
                </c:pt>
                <c:pt idx="2941">
                  <c:v>15</c:v>
                </c:pt>
                <c:pt idx="2942">
                  <c:v>15</c:v>
                </c:pt>
                <c:pt idx="2943">
                  <c:v>15</c:v>
                </c:pt>
                <c:pt idx="2944">
                  <c:v>15</c:v>
                </c:pt>
                <c:pt idx="2945">
                  <c:v>15</c:v>
                </c:pt>
                <c:pt idx="2946">
                  <c:v>15</c:v>
                </c:pt>
                <c:pt idx="2947">
                  <c:v>15</c:v>
                </c:pt>
                <c:pt idx="2948">
                  <c:v>15</c:v>
                </c:pt>
                <c:pt idx="2949">
                  <c:v>15</c:v>
                </c:pt>
                <c:pt idx="2950">
                  <c:v>15</c:v>
                </c:pt>
                <c:pt idx="2951">
                  <c:v>15</c:v>
                </c:pt>
                <c:pt idx="2952">
                  <c:v>15</c:v>
                </c:pt>
                <c:pt idx="2953">
                  <c:v>15</c:v>
                </c:pt>
                <c:pt idx="2954">
                  <c:v>15</c:v>
                </c:pt>
                <c:pt idx="2955">
                  <c:v>15</c:v>
                </c:pt>
                <c:pt idx="2956">
                  <c:v>15</c:v>
                </c:pt>
                <c:pt idx="2957">
                  <c:v>15</c:v>
                </c:pt>
                <c:pt idx="2958">
                  <c:v>15</c:v>
                </c:pt>
                <c:pt idx="2959">
                  <c:v>15</c:v>
                </c:pt>
                <c:pt idx="2960">
                  <c:v>15</c:v>
                </c:pt>
                <c:pt idx="2961">
                  <c:v>15</c:v>
                </c:pt>
                <c:pt idx="2962">
                  <c:v>15</c:v>
                </c:pt>
                <c:pt idx="2963">
                  <c:v>15</c:v>
                </c:pt>
                <c:pt idx="2964">
                  <c:v>15</c:v>
                </c:pt>
                <c:pt idx="2965">
                  <c:v>15</c:v>
                </c:pt>
                <c:pt idx="2966">
                  <c:v>15</c:v>
                </c:pt>
                <c:pt idx="2967">
                  <c:v>15</c:v>
                </c:pt>
                <c:pt idx="2968">
                  <c:v>15</c:v>
                </c:pt>
                <c:pt idx="2969">
                  <c:v>15</c:v>
                </c:pt>
                <c:pt idx="2970">
                  <c:v>15</c:v>
                </c:pt>
                <c:pt idx="2971">
                  <c:v>15</c:v>
                </c:pt>
                <c:pt idx="2972">
                  <c:v>15</c:v>
                </c:pt>
                <c:pt idx="2973">
                  <c:v>15</c:v>
                </c:pt>
                <c:pt idx="2974">
                  <c:v>15</c:v>
                </c:pt>
                <c:pt idx="2975">
                  <c:v>15</c:v>
                </c:pt>
                <c:pt idx="2976">
                  <c:v>15</c:v>
                </c:pt>
                <c:pt idx="2977">
                  <c:v>15</c:v>
                </c:pt>
                <c:pt idx="2978">
                  <c:v>15</c:v>
                </c:pt>
                <c:pt idx="2979">
                  <c:v>15</c:v>
                </c:pt>
                <c:pt idx="2980">
                  <c:v>15</c:v>
                </c:pt>
                <c:pt idx="2981">
                  <c:v>15</c:v>
                </c:pt>
                <c:pt idx="2982">
                  <c:v>15</c:v>
                </c:pt>
                <c:pt idx="2983">
                  <c:v>15</c:v>
                </c:pt>
                <c:pt idx="2984">
                  <c:v>15</c:v>
                </c:pt>
                <c:pt idx="2985">
                  <c:v>15</c:v>
                </c:pt>
                <c:pt idx="2986">
                  <c:v>15</c:v>
                </c:pt>
                <c:pt idx="2987">
                  <c:v>15</c:v>
                </c:pt>
                <c:pt idx="2988">
                  <c:v>15</c:v>
                </c:pt>
                <c:pt idx="2989">
                  <c:v>15</c:v>
                </c:pt>
                <c:pt idx="2990">
                  <c:v>15</c:v>
                </c:pt>
                <c:pt idx="2991">
                  <c:v>15</c:v>
                </c:pt>
                <c:pt idx="2992">
                  <c:v>15</c:v>
                </c:pt>
                <c:pt idx="2993">
                  <c:v>15</c:v>
                </c:pt>
                <c:pt idx="2994">
                  <c:v>15</c:v>
                </c:pt>
                <c:pt idx="2995">
                  <c:v>15</c:v>
                </c:pt>
                <c:pt idx="2996">
                  <c:v>15</c:v>
                </c:pt>
                <c:pt idx="2997">
                  <c:v>15</c:v>
                </c:pt>
                <c:pt idx="2998">
                  <c:v>15</c:v>
                </c:pt>
                <c:pt idx="2999">
                  <c:v>15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48A-4262-9730-2A5158E7905B}"/>
            </c:ext>
          </c:extLst>
        </c:ser>
        <c:ser>
          <c:idx val="1"/>
          <c:order val="1"/>
          <c:tx>
            <c:v>Measured Position (µm)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[Data_1000N.xlsx]sheet1!$A$2:$A$3251</c:f>
              <c:numCache>
                <c:formatCode>General</c:formatCode>
                <c:ptCount val="3250"/>
                <c:pt idx="0">
                  <c:v>5.2</c:v>
                </c:pt>
                <c:pt idx="1">
                  <c:v>5.25</c:v>
                </c:pt>
                <c:pt idx="2">
                  <c:v>5.3</c:v>
                </c:pt>
                <c:pt idx="3">
                  <c:v>5.35</c:v>
                </c:pt>
                <c:pt idx="4">
                  <c:v>5.4</c:v>
                </c:pt>
                <c:pt idx="5">
                  <c:v>5.45</c:v>
                </c:pt>
                <c:pt idx="6">
                  <c:v>5.5</c:v>
                </c:pt>
                <c:pt idx="7">
                  <c:v>5.55</c:v>
                </c:pt>
                <c:pt idx="8">
                  <c:v>5.6</c:v>
                </c:pt>
                <c:pt idx="9">
                  <c:v>6</c:v>
                </c:pt>
                <c:pt idx="10">
                  <c:v>6.3</c:v>
                </c:pt>
                <c:pt idx="11">
                  <c:v>6.6</c:v>
                </c:pt>
                <c:pt idx="12">
                  <c:v>6.9</c:v>
                </c:pt>
                <c:pt idx="13">
                  <c:v>7.55</c:v>
                </c:pt>
                <c:pt idx="14">
                  <c:v>8.8000000000000007</c:v>
                </c:pt>
                <c:pt idx="15">
                  <c:v>9.0500000000000007</c:v>
                </c:pt>
                <c:pt idx="16">
                  <c:v>9.25</c:v>
                </c:pt>
                <c:pt idx="17">
                  <c:v>9.5</c:v>
                </c:pt>
                <c:pt idx="18">
                  <c:v>10.1</c:v>
                </c:pt>
                <c:pt idx="19">
                  <c:v>11.45</c:v>
                </c:pt>
                <c:pt idx="20">
                  <c:v>11.65</c:v>
                </c:pt>
                <c:pt idx="21">
                  <c:v>11.9</c:v>
                </c:pt>
                <c:pt idx="22">
                  <c:v>12.2</c:v>
                </c:pt>
                <c:pt idx="23">
                  <c:v>13.15</c:v>
                </c:pt>
                <c:pt idx="24">
                  <c:v>13.5</c:v>
                </c:pt>
                <c:pt idx="25">
                  <c:v>13.75</c:v>
                </c:pt>
                <c:pt idx="26">
                  <c:v>14.05</c:v>
                </c:pt>
                <c:pt idx="27">
                  <c:v>15.15</c:v>
                </c:pt>
                <c:pt idx="28">
                  <c:v>15.5</c:v>
                </c:pt>
                <c:pt idx="29">
                  <c:v>15.7</c:v>
                </c:pt>
                <c:pt idx="30">
                  <c:v>16.05</c:v>
                </c:pt>
                <c:pt idx="31">
                  <c:v>16.95</c:v>
                </c:pt>
                <c:pt idx="32">
                  <c:v>17.2</c:v>
                </c:pt>
                <c:pt idx="33">
                  <c:v>17.55</c:v>
                </c:pt>
                <c:pt idx="34">
                  <c:v>17.850000000000001</c:v>
                </c:pt>
                <c:pt idx="35">
                  <c:v>18.8</c:v>
                </c:pt>
                <c:pt idx="36">
                  <c:v>19.100000000000001</c:v>
                </c:pt>
                <c:pt idx="37">
                  <c:v>19.45</c:v>
                </c:pt>
                <c:pt idx="38">
                  <c:v>19.7</c:v>
                </c:pt>
                <c:pt idx="39">
                  <c:v>20.9</c:v>
                </c:pt>
                <c:pt idx="40">
                  <c:v>21.2</c:v>
                </c:pt>
                <c:pt idx="41">
                  <c:v>21.45</c:v>
                </c:pt>
                <c:pt idx="42">
                  <c:v>21.75</c:v>
                </c:pt>
                <c:pt idx="43">
                  <c:v>22.6</c:v>
                </c:pt>
                <c:pt idx="44">
                  <c:v>22.85</c:v>
                </c:pt>
                <c:pt idx="45">
                  <c:v>23.15</c:v>
                </c:pt>
                <c:pt idx="46">
                  <c:v>23.45</c:v>
                </c:pt>
                <c:pt idx="47">
                  <c:v>24.2</c:v>
                </c:pt>
                <c:pt idx="48">
                  <c:v>24.9</c:v>
                </c:pt>
                <c:pt idx="49">
                  <c:v>25.95</c:v>
                </c:pt>
                <c:pt idx="50">
                  <c:v>26.2</c:v>
                </c:pt>
                <c:pt idx="51">
                  <c:v>26.45</c:v>
                </c:pt>
                <c:pt idx="52">
                  <c:v>26.75</c:v>
                </c:pt>
                <c:pt idx="53">
                  <c:v>27.6</c:v>
                </c:pt>
                <c:pt idx="54">
                  <c:v>27.9</c:v>
                </c:pt>
                <c:pt idx="55">
                  <c:v>28.2</c:v>
                </c:pt>
                <c:pt idx="56">
                  <c:v>28.5</c:v>
                </c:pt>
                <c:pt idx="57">
                  <c:v>29.45</c:v>
                </c:pt>
                <c:pt idx="58">
                  <c:v>29.75</c:v>
                </c:pt>
                <c:pt idx="59">
                  <c:v>30.05</c:v>
                </c:pt>
                <c:pt idx="60">
                  <c:v>30.35</c:v>
                </c:pt>
                <c:pt idx="61">
                  <c:v>31.4</c:v>
                </c:pt>
                <c:pt idx="62">
                  <c:v>31.65</c:v>
                </c:pt>
                <c:pt idx="63">
                  <c:v>31.9</c:v>
                </c:pt>
                <c:pt idx="64">
                  <c:v>32.25</c:v>
                </c:pt>
                <c:pt idx="65">
                  <c:v>32.85</c:v>
                </c:pt>
                <c:pt idx="66">
                  <c:v>33.799999999999997</c:v>
                </c:pt>
                <c:pt idx="67">
                  <c:v>34.1</c:v>
                </c:pt>
                <c:pt idx="68">
                  <c:v>34.950000000000003</c:v>
                </c:pt>
                <c:pt idx="69">
                  <c:v>35.950000000000003</c:v>
                </c:pt>
                <c:pt idx="70">
                  <c:v>36.25</c:v>
                </c:pt>
                <c:pt idx="71">
                  <c:v>36.6</c:v>
                </c:pt>
                <c:pt idx="72">
                  <c:v>37.35</c:v>
                </c:pt>
                <c:pt idx="73">
                  <c:v>38.799999999999997</c:v>
                </c:pt>
                <c:pt idx="74">
                  <c:v>39.15</c:v>
                </c:pt>
                <c:pt idx="75">
                  <c:v>39.450000000000003</c:v>
                </c:pt>
                <c:pt idx="76">
                  <c:v>40.25</c:v>
                </c:pt>
                <c:pt idx="77">
                  <c:v>41.35</c:v>
                </c:pt>
                <c:pt idx="78">
                  <c:v>41.9</c:v>
                </c:pt>
                <c:pt idx="79">
                  <c:v>43.25</c:v>
                </c:pt>
                <c:pt idx="80">
                  <c:v>44.65</c:v>
                </c:pt>
                <c:pt idx="81">
                  <c:v>45</c:v>
                </c:pt>
                <c:pt idx="82">
                  <c:v>45.3</c:v>
                </c:pt>
                <c:pt idx="83">
                  <c:v>46.2</c:v>
                </c:pt>
                <c:pt idx="84">
                  <c:v>46.55</c:v>
                </c:pt>
                <c:pt idx="85">
                  <c:v>46.85</c:v>
                </c:pt>
                <c:pt idx="86">
                  <c:v>47.15</c:v>
                </c:pt>
                <c:pt idx="87">
                  <c:v>48.45</c:v>
                </c:pt>
                <c:pt idx="88">
                  <c:v>48.75</c:v>
                </c:pt>
                <c:pt idx="89">
                  <c:v>49</c:v>
                </c:pt>
                <c:pt idx="90">
                  <c:v>49.2</c:v>
                </c:pt>
                <c:pt idx="91">
                  <c:v>49.55</c:v>
                </c:pt>
                <c:pt idx="92">
                  <c:v>50.35</c:v>
                </c:pt>
                <c:pt idx="93">
                  <c:v>51.1</c:v>
                </c:pt>
                <c:pt idx="94">
                  <c:v>51.35</c:v>
                </c:pt>
                <c:pt idx="95">
                  <c:v>51.6</c:v>
                </c:pt>
                <c:pt idx="96">
                  <c:v>51.85</c:v>
                </c:pt>
                <c:pt idx="97">
                  <c:v>52.1</c:v>
                </c:pt>
                <c:pt idx="98">
                  <c:v>52.8</c:v>
                </c:pt>
                <c:pt idx="99">
                  <c:v>53.45</c:v>
                </c:pt>
                <c:pt idx="100">
                  <c:v>54.4</c:v>
                </c:pt>
                <c:pt idx="101">
                  <c:v>54.7</c:v>
                </c:pt>
                <c:pt idx="102">
                  <c:v>54.95</c:v>
                </c:pt>
                <c:pt idx="103">
                  <c:v>55.15</c:v>
                </c:pt>
                <c:pt idx="104">
                  <c:v>55.7</c:v>
                </c:pt>
                <c:pt idx="105">
                  <c:v>56.7</c:v>
                </c:pt>
                <c:pt idx="106">
                  <c:v>56.9</c:v>
                </c:pt>
                <c:pt idx="107">
                  <c:v>57.1</c:v>
                </c:pt>
                <c:pt idx="108">
                  <c:v>57.35</c:v>
                </c:pt>
                <c:pt idx="109">
                  <c:v>57.7</c:v>
                </c:pt>
                <c:pt idx="110">
                  <c:v>59.05</c:v>
                </c:pt>
                <c:pt idx="111">
                  <c:v>59.75</c:v>
                </c:pt>
                <c:pt idx="112">
                  <c:v>60</c:v>
                </c:pt>
                <c:pt idx="113">
                  <c:v>60.25</c:v>
                </c:pt>
                <c:pt idx="114">
                  <c:v>60.5</c:v>
                </c:pt>
                <c:pt idx="115">
                  <c:v>60.75</c:v>
                </c:pt>
                <c:pt idx="116">
                  <c:v>61.7</c:v>
                </c:pt>
                <c:pt idx="117">
                  <c:v>62.5</c:v>
                </c:pt>
                <c:pt idx="118">
                  <c:v>62.75</c:v>
                </c:pt>
                <c:pt idx="119">
                  <c:v>63.05</c:v>
                </c:pt>
                <c:pt idx="120">
                  <c:v>63.3</c:v>
                </c:pt>
                <c:pt idx="121">
                  <c:v>64</c:v>
                </c:pt>
                <c:pt idx="122">
                  <c:v>65.150000000000006</c:v>
                </c:pt>
                <c:pt idx="123">
                  <c:v>65.400000000000006</c:v>
                </c:pt>
                <c:pt idx="124">
                  <c:v>66.75</c:v>
                </c:pt>
                <c:pt idx="125">
                  <c:v>67.25</c:v>
                </c:pt>
                <c:pt idx="126">
                  <c:v>67.650000000000006</c:v>
                </c:pt>
                <c:pt idx="127">
                  <c:v>68.95</c:v>
                </c:pt>
                <c:pt idx="128">
                  <c:v>69.25</c:v>
                </c:pt>
                <c:pt idx="129">
                  <c:v>69.650000000000006</c:v>
                </c:pt>
                <c:pt idx="130">
                  <c:v>70.599999999999994</c:v>
                </c:pt>
                <c:pt idx="131">
                  <c:v>71</c:v>
                </c:pt>
                <c:pt idx="132">
                  <c:v>71.3</c:v>
                </c:pt>
                <c:pt idx="133">
                  <c:v>72.05</c:v>
                </c:pt>
                <c:pt idx="134">
                  <c:v>74.2</c:v>
                </c:pt>
                <c:pt idx="135">
                  <c:v>76.099999999999994</c:v>
                </c:pt>
                <c:pt idx="136">
                  <c:v>76.55</c:v>
                </c:pt>
                <c:pt idx="137">
                  <c:v>78.25</c:v>
                </c:pt>
                <c:pt idx="138">
                  <c:v>78.8</c:v>
                </c:pt>
                <c:pt idx="139">
                  <c:v>80.3</c:v>
                </c:pt>
                <c:pt idx="140">
                  <c:v>80.900000000000006</c:v>
                </c:pt>
                <c:pt idx="141">
                  <c:v>81.2</c:v>
                </c:pt>
                <c:pt idx="142">
                  <c:v>82.15</c:v>
                </c:pt>
                <c:pt idx="143">
                  <c:v>82.6</c:v>
                </c:pt>
                <c:pt idx="144">
                  <c:v>83.05</c:v>
                </c:pt>
                <c:pt idx="145">
                  <c:v>84.1</c:v>
                </c:pt>
                <c:pt idx="146">
                  <c:v>84.4</c:v>
                </c:pt>
                <c:pt idx="147">
                  <c:v>84.75</c:v>
                </c:pt>
                <c:pt idx="148">
                  <c:v>85.05</c:v>
                </c:pt>
                <c:pt idx="149">
                  <c:v>86.1</c:v>
                </c:pt>
                <c:pt idx="150">
                  <c:v>86.3</c:v>
                </c:pt>
                <c:pt idx="151">
                  <c:v>86.65</c:v>
                </c:pt>
                <c:pt idx="152">
                  <c:v>87.5</c:v>
                </c:pt>
                <c:pt idx="153">
                  <c:v>88.65</c:v>
                </c:pt>
                <c:pt idx="154">
                  <c:v>88.85</c:v>
                </c:pt>
                <c:pt idx="155">
                  <c:v>89.15</c:v>
                </c:pt>
                <c:pt idx="156">
                  <c:v>90.4</c:v>
                </c:pt>
                <c:pt idx="157">
                  <c:v>90.85</c:v>
                </c:pt>
                <c:pt idx="158">
                  <c:v>91.1</c:v>
                </c:pt>
                <c:pt idx="159">
                  <c:v>92.05</c:v>
                </c:pt>
                <c:pt idx="160">
                  <c:v>92.3</c:v>
                </c:pt>
                <c:pt idx="161">
                  <c:v>92.6</c:v>
                </c:pt>
                <c:pt idx="162">
                  <c:v>92.8</c:v>
                </c:pt>
                <c:pt idx="163">
                  <c:v>93.75</c:v>
                </c:pt>
                <c:pt idx="164">
                  <c:v>94</c:v>
                </c:pt>
                <c:pt idx="165">
                  <c:v>94.25</c:v>
                </c:pt>
                <c:pt idx="166">
                  <c:v>94.45</c:v>
                </c:pt>
                <c:pt idx="167">
                  <c:v>95.35</c:v>
                </c:pt>
                <c:pt idx="168">
                  <c:v>95.55</c:v>
                </c:pt>
                <c:pt idx="169">
                  <c:v>95.8</c:v>
                </c:pt>
                <c:pt idx="170">
                  <c:v>96.05</c:v>
                </c:pt>
                <c:pt idx="171">
                  <c:v>96.85</c:v>
                </c:pt>
                <c:pt idx="172">
                  <c:v>97.1</c:v>
                </c:pt>
                <c:pt idx="173">
                  <c:v>97.45</c:v>
                </c:pt>
                <c:pt idx="174">
                  <c:v>97.7</c:v>
                </c:pt>
                <c:pt idx="175">
                  <c:v>98.45</c:v>
                </c:pt>
                <c:pt idx="176">
                  <c:v>98.7</c:v>
                </c:pt>
                <c:pt idx="177">
                  <c:v>98.95</c:v>
                </c:pt>
                <c:pt idx="178">
                  <c:v>99.7</c:v>
                </c:pt>
                <c:pt idx="179">
                  <c:v>100.8</c:v>
                </c:pt>
                <c:pt idx="180">
                  <c:v>101.05</c:v>
                </c:pt>
                <c:pt idx="181">
                  <c:v>101.3</c:v>
                </c:pt>
                <c:pt idx="182">
                  <c:v>101.55</c:v>
                </c:pt>
                <c:pt idx="183">
                  <c:v>102.45</c:v>
                </c:pt>
                <c:pt idx="184">
                  <c:v>102.65</c:v>
                </c:pt>
                <c:pt idx="185">
                  <c:v>102.9</c:v>
                </c:pt>
                <c:pt idx="186">
                  <c:v>103.15</c:v>
                </c:pt>
                <c:pt idx="187">
                  <c:v>103.5</c:v>
                </c:pt>
                <c:pt idx="188">
                  <c:v>104.25</c:v>
                </c:pt>
                <c:pt idx="189">
                  <c:v>105</c:v>
                </c:pt>
                <c:pt idx="190">
                  <c:v>105.45</c:v>
                </c:pt>
                <c:pt idx="191">
                  <c:v>105.75</c:v>
                </c:pt>
                <c:pt idx="192">
                  <c:v>106.5</c:v>
                </c:pt>
                <c:pt idx="193">
                  <c:v>107.25</c:v>
                </c:pt>
                <c:pt idx="194">
                  <c:v>107.55</c:v>
                </c:pt>
                <c:pt idx="195">
                  <c:v>107.8</c:v>
                </c:pt>
                <c:pt idx="196">
                  <c:v>108.05</c:v>
                </c:pt>
                <c:pt idx="197">
                  <c:v>108.75</c:v>
                </c:pt>
                <c:pt idx="198">
                  <c:v>109.55</c:v>
                </c:pt>
                <c:pt idx="199">
                  <c:v>109.8</c:v>
                </c:pt>
                <c:pt idx="200">
                  <c:v>110.1</c:v>
                </c:pt>
                <c:pt idx="201">
                  <c:v>110.3</c:v>
                </c:pt>
                <c:pt idx="202">
                  <c:v>111.3</c:v>
                </c:pt>
                <c:pt idx="203">
                  <c:v>112.4</c:v>
                </c:pt>
                <c:pt idx="204">
                  <c:v>112.6</c:v>
                </c:pt>
                <c:pt idx="205">
                  <c:v>112.9</c:v>
                </c:pt>
                <c:pt idx="206">
                  <c:v>113.2</c:v>
                </c:pt>
                <c:pt idx="207">
                  <c:v>114.15</c:v>
                </c:pt>
                <c:pt idx="208">
                  <c:v>114.9</c:v>
                </c:pt>
                <c:pt idx="209">
                  <c:v>115.35</c:v>
                </c:pt>
                <c:pt idx="210">
                  <c:v>115.6</c:v>
                </c:pt>
                <c:pt idx="211">
                  <c:v>116.2</c:v>
                </c:pt>
                <c:pt idx="212">
                  <c:v>117.2</c:v>
                </c:pt>
                <c:pt idx="213">
                  <c:v>117.45</c:v>
                </c:pt>
                <c:pt idx="214">
                  <c:v>117.7</c:v>
                </c:pt>
                <c:pt idx="215">
                  <c:v>117.95</c:v>
                </c:pt>
                <c:pt idx="216">
                  <c:v>118.25</c:v>
                </c:pt>
                <c:pt idx="217">
                  <c:v>119.15</c:v>
                </c:pt>
                <c:pt idx="218">
                  <c:v>120</c:v>
                </c:pt>
                <c:pt idx="219">
                  <c:v>120.3</c:v>
                </c:pt>
                <c:pt idx="220">
                  <c:v>120.5</c:v>
                </c:pt>
                <c:pt idx="221">
                  <c:v>120.75</c:v>
                </c:pt>
                <c:pt idx="222">
                  <c:v>121.5</c:v>
                </c:pt>
                <c:pt idx="223">
                  <c:v>122.3</c:v>
                </c:pt>
                <c:pt idx="224">
                  <c:v>122.55</c:v>
                </c:pt>
                <c:pt idx="225">
                  <c:v>122.8</c:v>
                </c:pt>
                <c:pt idx="226">
                  <c:v>123</c:v>
                </c:pt>
                <c:pt idx="227">
                  <c:v>123.85</c:v>
                </c:pt>
                <c:pt idx="228">
                  <c:v>124.1</c:v>
                </c:pt>
                <c:pt idx="229">
                  <c:v>124.4</c:v>
                </c:pt>
                <c:pt idx="230">
                  <c:v>124.6</c:v>
                </c:pt>
                <c:pt idx="231">
                  <c:v>124.95</c:v>
                </c:pt>
                <c:pt idx="232">
                  <c:v>126.25</c:v>
                </c:pt>
                <c:pt idx="233">
                  <c:v>126.5</c:v>
                </c:pt>
                <c:pt idx="234">
                  <c:v>126.75</c:v>
                </c:pt>
                <c:pt idx="235">
                  <c:v>127.05</c:v>
                </c:pt>
                <c:pt idx="236">
                  <c:v>127.65</c:v>
                </c:pt>
                <c:pt idx="237">
                  <c:v>128.6</c:v>
                </c:pt>
                <c:pt idx="238">
                  <c:v>128.85</c:v>
                </c:pt>
                <c:pt idx="239">
                  <c:v>129.15</c:v>
                </c:pt>
                <c:pt idx="240">
                  <c:v>129.44999999999999</c:v>
                </c:pt>
                <c:pt idx="241">
                  <c:v>130.05000000000001</c:v>
                </c:pt>
                <c:pt idx="242">
                  <c:v>130.85</c:v>
                </c:pt>
                <c:pt idx="243">
                  <c:v>131.19999999999999</c:v>
                </c:pt>
                <c:pt idx="244">
                  <c:v>131.44999999999999</c:v>
                </c:pt>
                <c:pt idx="245">
                  <c:v>131.69999999999999</c:v>
                </c:pt>
                <c:pt idx="246">
                  <c:v>132.5</c:v>
                </c:pt>
                <c:pt idx="247">
                  <c:v>132.75</c:v>
                </c:pt>
                <c:pt idx="248">
                  <c:v>133</c:v>
                </c:pt>
                <c:pt idx="249">
                  <c:v>133.19999999999999</c:v>
                </c:pt>
                <c:pt idx="250">
                  <c:v>133.75</c:v>
                </c:pt>
                <c:pt idx="251">
                  <c:v>134.9</c:v>
                </c:pt>
                <c:pt idx="252">
                  <c:v>135.15</c:v>
                </c:pt>
                <c:pt idx="253">
                  <c:v>135.4</c:v>
                </c:pt>
                <c:pt idx="254">
                  <c:v>135.69999999999999</c:v>
                </c:pt>
                <c:pt idx="255">
                  <c:v>136.5</c:v>
                </c:pt>
                <c:pt idx="256">
                  <c:v>136.80000000000001</c:v>
                </c:pt>
                <c:pt idx="257">
                  <c:v>137.1</c:v>
                </c:pt>
                <c:pt idx="258">
                  <c:v>137.35</c:v>
                </c:pt>
                <c:pt idx="259">
                  <c:v>138.30000000000001</c:v>
                </c:pt>
                <c:pt idx="260">
                  <c:v>138.65</c:v>
                </c:pt>
                <c:pt idx="261">
                  <c:v>138.9</c:v>
                </c:pt>
                <c:pt idx="262">
                  <c:v>139.15</c:v>
                </c:pt>
                <c:pt idx="263">
                  <c:v>140.1</c:v>
                </c:pt>
                <c:pt idx="264">
                  <c:v>140.35</c:v>
                </c:pt>
                <c:pt idx="265">
                  <c:v>140.75</c:v>
                </c:pt>
                <c:pt idx="266">
                  <c:v>141</c:v>
                </c:pt>
                <c:pt idx="267">
                  <c:v>141.85</c:v>
                </c:pt>
                <c:pt idx="268">
                  <c:v>142.1</c:v>
                </c:pt>
                <c:pt idx="269">
                  <c:v>142.35</c:v>
                </c:pt>
                <c:pt idx="270">
                  <c:v>142.65</c:v>
                </c:pt>
                <c:pt idx="271">
                  <c:v>143.5</c:v>
                </c:pt>
                <c:pt idx="272">
                  <c:v>144.6</c:v>
                </c:pt>
                <c:pt idx="273">
                  <c:v>144.85</c:v>
                </c:pt>
                <c:pt idx="274">
                  <c:v>145.1</c:v>
                </c:pt>
                <c:pt idx="275">
                  <c:v>145.35</c:v>
                </c:pt>
                <c:pt idx="276">
                  <c:v>146.19999999999999</c:v>
                </c:pt>
                <c:pt idx="277">
                  <c:v>146.44999999999999</c:v>
                </c:pt>
                <c:pt idx="278">
                  <c:v>146.75</c:v>
                </c:pt>
                <c:pt idx="279">
                  <c:v>147</c:v>
                </c:pt>
                <c:pt idx="280">
                  <c:v>147.69999999999999</c:v>
                </c:pt>
                <c:pt idx="281">
                  <c:v>148.55000000000001</c:v>
                </c:pt>
                <c:pt idx="282">
                  <c:v>148.80000000000001</c:v>
                </c:pt>
                <c:pt idx="283">
                  <c:v>149.15</c:v>
                </c:pt>
                <c:pt idx="284">
                  <c:v>149.4</c:v>
                </c:pt>
                <c:pt idx="285">
                  <c:v>150.15</c:v>
                </c:pt>
                <c:pt idx="286">
                  <c:v>151.15</c:v>
                </c:pt>
                <c:pt idx="287">
                  <c:v>151.44999999999999</c:v>
                </c:pt>
                <c:pt idx="288">
                  <c:v>151.69999999999999</c:v>
                </c:pt>
                <c:pt idx="289">
                  <c:v>151.94999999999999</c:v>
                </c:pt>
                <c:pt idx="290">
                  <c:v>152.80000000000001</c:v>
                </c:pt>
                <c:pt idx="291">
                  <c:v>154</c:v>
                </c:pt>
                <c:pt idx="292">
                  <c:v>154.25</c:v>
                </c:pt>
                <c:pt idx="293">
                  <c:v>154.5</c:v>
                </c:pt>
                <c:pt idx="294">
                  <c:v>154.75</c:v>
                </c:pt>
                <c:pt idx="295">
                  <c:v>155.69999999999999</c:v>
                </c:pt>
                <c:pt idx="296">
                  <c:v>156</c:v>
                </c:pt>
                <c:pt idx="297">
                  <c:v>156.19999999999999</c:v>
                </c:pt>
                <c:pt idx="298">
                  <c:v>156.6</c:v>
                </c:pt>
                <c:pt idx="299">
                  <c:v>157.65</c:v>
                </c:pt>
                <c:pt idx="300">
                  <c:v>158</c:v>
                </c:pt>
                <c:pt idx="301">
                  <c:v>158.30000000000001</c:v>
                </c:pt>
                <c:pt idx="302">
                  <c:v>158.55000000000001</c:v>
                </c:pt>
                <c:pt idx="303">
                  <c:v>159.44999999999999</c:v>
                </c:pt>
                <c:pt idx="304">
                  <c:v>159.75</c:v>
                </c:pt>
                <c:pt idx="305">
                  <c:v>160</c:v>
                </c:pt>
                <c:pt idx="306">
                  <c:v>160.35</c:v>
                </c:pt>
                <c:pt idx="307">
                  <c:v>161.15</c:v>
                </c:pt>
                <c:pt idx="308">
                  <c:v>161.5</c:v>
                </c:pt>
                <c:pt idx="309">
                  <c:v>161.80000000000001</c:v>
                </c:pt>
                <c:pt idx="310">
                  <c:v>162.85</c:v>
                </c:pt>
                <c:pt idx="311">
                  <c:v>163.95</c:v>
                </c:pt>
                <c:pt idx="312">
                  <c:v>164.3</c:v>
                </c:pt>
                <c:pt idx="313">
                  <c:v>164.55</c:v>
                </c:pt>
                <c:pt idx="314">
                  <c:v>164.8</c:v>
                </c:pt>
                <c:pt idx="315">
                  <c:v>165.6</c:v>
                </c:pt>
                <c:pt idx="316">
                  <c:v>165.9</c:v>
                </c:pt>
                <c:pt idx="317">
                  <c:v>166.15</c:v>
                </c:pt>
                <c:pt idx="318">
                  <c:v>166.45</c:v>
                </c:pt>
                <c:pt idx="319">
                  <c:v>167.2</c:v>
                </c:pt>
                <c:pt idx="320">
                  <c:v>167.5</c:v>
                </c:pt>
                <c:pt idx="321">
                  <c:v>167.8</c:v>
                </c:pt>
                <c:pt idx="322">
                  <c:v>168.05</c:v>
                </c:pt>
                <c:pt idx="323">
                  <c:v>168.85</c:v>
                </c:pt>
                <c:pt idx="324">
                  <c:v>169.15</c:v>
                </c:pt>
                <c:pt idx="325">
                  <c:v>169.4</c:v>
                </c:pt>
                <c:pt idx="326">
                  <c:v>169.65</c:v>
                </c:pt>
                <c:pt idx="327">
                  <c:v>170.4</c:v>
                </c:pt>
                <c:pt idx="328">
                  <c:v>170.7</c:v>
                </c:pt>
                <c:pt idx="329">
                  <c:v>170.95</c:v>
                </c:pt>
                <c:pt idx="330">
                  <c:v>171.25</c:v>
                </c:pt>
                <c:pt idx="331">
                  <c:v>171.75</c:v>
                </c:pt>
                <c:pt idx="332">
                  <c:v>172.65</c:v>
                </c:pt>
                <c:pt idx="333">
                  <c:v>173.05</c:v>
                </c:pt>
                <c:pt idx="334">
                  <c:v>173.35</c:v>
                </c:pt>
                <c:pt idx="335">
                  <c:v>173.85</c:v>
                </c:pt>
                <c:pt idx="336">
                  <c:v>174.75</c:v>
                </c:pt>
                <c:pt idx="337">
                  <c:v>175.15</c:v>
                </c:pt>
                <c:pt idx="338">
                  <c:v>175.4</c:v>
                </c:pt>
                <c:pt idx="339">
                  <c:v>176.1</c:v>
                </c:pt>
                <c:pt idx="340">
                  <c:v>177.05</c:v>
                </c:pt>
                <c:pt idx="341">
                  <c:v>177.4</c:v>
                </c:pt>
                <c:pt idx="342">
                  <c:v>177.7</c:v>
                </c:pt>
                <c:pt idx="343">
                  <c:v>177.95</c:v>
                </c:pt>
                <c:pt idx="344">
                  <c:v>178.8</c:v>
                </c:pt>
                <c:pt idx="345">
                  <c:v>179.1</c:v>
                </c:pt>
                <c:pt idx="346">
                  <c:v>179.4</c:v>
                </c:pt>
                <c:pt idx="347">
                  <c:v>179.65</c:v>
                </c:pt>
                <c:pt idx="348">
                  <c:v>180.45</c:v>
                </c:pt>
                <c:pt idx="349">
                  <c:v>180.7</c:v>
                </c:pt>
                <c:pt idx="350">
                  <c:v>181</c:v>
                </c:pt>
                <c:pt idx="351">
                  <c:v>181.6</c:v>
                </c:pt>
                <c:pt idx="352">
                  <c:v>182.8</c:v>
                </c:pt>
                <c:pt idx="353">
                  <c:v>183.15</c:v>
                </c:pt>
                <c:pt idx="354">
                  <c:v>183.4</c:v>
                </c:pt>
                <c:pt idx="355">
                  <c:v>184.2</c:v>
                </c:pt>
                <c:pt idx="356">
                  <c:v>184.45</c:v>
                </c:pt>
                <c:pt idx="357">
                  <c:v>184.75</c:v>
                </c:pt>
                <c:pt idx="358">
                  <c:v>185.05</c:v>
                </c:pt>
                <c:pt idx="359">
                  <c:v>185.9</c:v>
                </c:pt>
                <c:pt idx="360">
                  <c:v>186.35</c:v>
                </c:pt>
                <c:pt idx="361">
                  <c:v>186.6</c:v>
                </c:pt>
                <c:pt idx="362">
                  <c:v>187.7</c:v>
                </c:pt>
                <c:pt idx="363">
                  <c:v>188</c:v>
                </c:pt>
                <c:pt idx="364">
                  <c:v>188.35</c:v>
                </c:pt>
                <c:pt idx="365">
                  <c:v>188.7</c:v>
                </c:pt>
                <c:pt idx="366">
                  <c:v>189.85</c:v>
                </c:pt>
                <c:pt idx="367">
                  <c:v>190.15</c:v>
                </c:pt>
                <c:pt idx="368">
                  <c:v>190.45</c:v>
                </c:pt>
                <c:pt idx="369">
                  <c:v>190.75</c:v>
                </c:pt>
                <c:pt idx="370">
                  <c:v>191.3</c:v>
                </c:pt>
                <c:pt idx="371">
                  <c:v>192.25</c:v>
                </c:pt>
                <c:pt idx="372">
                  <c:v>192.55</c:v>
                </c:pt>
                <c:pt idx="373">
                  <c:v>192.8</c:v>
                </c:pt>
                <c:pt idx="374">
                  <c:v>193.1</c:v>
                </c:pt>
                <c:pt idx="375">
                  <c:v>193.65</c:v>
                </c:pt>
                <c:pt idx="376">
                  <c:v>194.55</c:v>
                </c:pt>
                <c:pt idx="377">
                  <c:v>194.85</c:v>
                </c:pt>
                <c:pt idx="378">
                  <c:v>195.15</c:v>
                </c:pt>
                <c:pt idx="379">
                  <c:v>195.4</c:v>
                </c:pt>
                <c:pt idx="380">
                  <c:v>195.95</c:v>
                </c:pt>
                <c:pt idx="381">
                  <c:v>197.25</c:v>
                </c:pt>
                <c:pt idx="382">
                  <c:v>197.55</c:v>
                </c:pt>
                <c:pt idx="383">
                  <c:v>197.8</c:v>
                </c:pt>
                <c:pt idx="384">
                  <c:v>198.1</c:v>
                </c:pt>
                <c:pt idx="385">
                  <c:v>198.75</c:v>
                </c:pt>
                <c:pt idx="386">
                  <c:v>199.55</c:v>
                </c:pt>
                <c:pt idx="387">
                  <c:v>199.85</c:v>
                </c:pt>
                <c:pt idx="388">
                  <c:v>200.1</c:v>
                </c:pt>
                <c:pt idx="389">
                  <c:v>200.4</c:v>
                </c:pt>
                <c:pt idx="390">
                  <c:v>201.45</c:v>
                </c:pt>
                <c:pt idx="391">
                  <c:v>201.75</c:v>
                </c:pt>
                <c:pt idx="392">
                  <c:v>202.05</c:v>
                </c:pt>
                <c:pt idx="393">
                  <c:v>202.35</c:v>
                </c:pt>
                <c:pt idx="394">
                  <c:v>203.3</c:v>
                </c:pt>
                <c:pt idx="395">
                  <c:v>203.6</c:v>
                </c:pt>
                <c:pt idx="396">
                  <c:v>203.9</c:v>
                </c:pt>
                <c:pt idx="397">
                  <c:v>204.2</c:v>
                </c:pt>
                <c:pt idx="398">
                  <c:v>204.8</c:v>
                </c:pt>
                <c:pt idx="399">
                  <c:v>205.8</c:v>
                </c:pt>
                <c:pt idx="400">
                  <c:v>206.2</c:v>
                </c:pt>
                <c:pt idx="401">
                  <c:v>206.55</c:v>
                </c:pt>
                <c:pt idx="402">
                  <c:v>207.65</c:v>
                </c:pt>
                <c:pt idx="403">
                  <c:v>207.9</c:v>
                </c:pt>
                <c:pt idx="404">
                  <c:v>208.2</c:v>
                </c:pt>
                <c:pt idx="405">
                  <c:v>208.5</c:v>
                </c:pt>
                <c:pt idx="406">
                  <c:v>209.3</c:v>
                </c:pt>
                <c:pt idx="407">
                  <c:v>209.65</c:v>
                </c:pt>
                <c:pt idx="408">
                  <c:v>209.95</c:v>
                </c:pt>
                <c:pt idx="409">
                  <c:v>210.35</c:v>
                </c:pt>
                <c:pt idx="410">
                  <c:v>211.45</c:v>
                </c:pt>
                <c:pt idx="411">
                  <c:v>211.7</c:v>
                </c:pt>
                <c:pt idx="412">
                  <c:v>212.05</c:v>
                </c:pt>
                <c:pt idx="413">
                  <c:v>212.9</c:v>
                </c:pt>
                <c:pt idx="414">
                  <c:v>213.2</c:v>
                </c:pt>
                <c:pt idx="415">
                  <c:v>213.55</c:v>
                </c:pt>
                <c:pt idx="416">
                  <c:v>214.25</c:v>
                </c:pt>
                <c:pt idx="417">
                  <c:v>215.4</c:v>
                </c:pt>
                <c:pt idx="418">
                  <c:v>215.75</c:v>
                </c:pt>
                <c:pt idx="419">
                  <c:v>216.1</c:v>
                </c:pt>
                <c:pt idx="420">
                  <c:v>216.85</c:v>
                </c:pt>
                <c:pt idx="421">
                  <c:v>218</c:v>
                </c:pt>
                <c:pt idx="422">
                  <c:v>218.35</c:v>
                </c:pt>
                <c:pt idx="423">
                  <c:v>218.6</c:v>
                </c:pt>
                <c:pt idx="424">
                  <c:v>219.35</c:v>
                </c:pt>
                <c:pt idx="425">
                  <c:v>220.55</c:v>
                </c:pt>
                <c:pt idx="426">
                  <c:v>220.9</c:v>
                </c:pt>
                <c:pt idx="427">
                  <c:v>221.2</c:v>
                </c:pt>
                <c:pt idx="428">
                  <c:v>221.5</c:v>
                </c:pt>
                <c:pt idx="429">
                  <c:v>222.3</c:v>
                </c:pt>
                <c:pt idx="430">
                  <c:v>222.65</c:v>
                </c:pt>
                <c:pt idx="431">
                  <c:v>222.95</c:v>
                </c:pt>
                <c:pt idx="432">
                  <c:v>223.25</c:v>
                </c:pt>
                <c:pt idx="433">
                  <c:v>224</c:v>
                </c:pt>
                <c:pt idx="434">
                  <c:v>224.25</c:v>
                </c:pt>
                <c:pt idx="435">
                  <c:v>224.65</c:v>
                </c:pt>
                <c:pt idx="436">
                  <c:v>224.95</c:v>
                </c:pt>
                <c:pt idx="437">
                  <c:v>225.8</c:v>
                </c:pt>
                <c:pt idx="438">
                  <c:v>226.1</c:v>
                </c:pt>
                <c:pt idx="439">
                  <c:v>226.45</c:v>
                </c:pt>
                <c:pt idx="440">
                  <c:v>226.8</c:v>
                </c:pt>
                <c:pt idx="441">
                  <c:v>227.95</c:v>
                </c:pt>
                <c:pt idx="442">
                  <c:v>228.25</c:v>
                </c:pt>
                <c:pt idx="443">
                  <c:v>228.55</c:v>
                </c:pt>
                <c:pt idx="444">
                  <c:v>229</c:v>
                </c:pt>
                <c:pt idx="445">
                  <c:v>230.35</c:v>
                </c:pt>
                <c:pt idx="446">
                  <c:v>230.65</c:v>
                </c:pt>
                <c:pt idx="447">
                  <c:v>230.95</c:v>
                </c:pt>
                <c:pt idx="448">
                  <c:v>231.25</c:v>
                </c:pt>
                <c:pt idx="449">
                  <c:v>232.1</c:v>
                </c:pt>
                <c:pt idx="450">
                  <c:v>232.4</c:v>
                </c:pt>
                <c:pt idx="451">
                  <c:v>232.8</c:v>
                </c:pt>
                <c:pt idx="452">
                  <c:v>234</c:v>
                </c:pt>
                <c:pt idx="453">
                  <c:v>234.4</c:v>
                </c:pt>
                <c:pt idx="454">
                  <c:v>235.65</c:v>
                </c:pt>
                <c:pt idx="455">
                  <c:v>235.95</c:v>
                </c:pt>
                <c:pt idx="456">
                  <c:v>236.4</c:v>
                </c:pt>
                <c:pt idx="457">
                  <c:v>236.9</c:v>
                </c:pt>
                <c:pt idx="458">
                  <c:v>237.8</c:v>
                </c:pt>
                <c:pt idx="459">
                  <c:v>238.75</c:v>
                </c:pt>
                <c:pt idx="460">
                  <c:v>239.7</c:v>
                </c:pt>
                <c:pt idx="461">
                  <c:v>240.85</c:v>
                </c:pt>
                <c:pt idx="462">
                  <c:v>241.2</c:v>
                </c:pt>
                <c:pt idx="463">
                  <c:v>241.5</c:v>
                </c:pt>
                <c:pt idx="464">
                  <c:v>241.8</c:v>
                </c:pt>
                <c:pt idx="465">
                  <c:v>243</c:v>
                </c:pt>
                <c:pt idx="466">
                  <c:v>243.35</c:v>
                </c:pt>
                <c:pt idx="467">
                  <c:v>243.7</c:v>
                </c:pt>
                <c:pt idx="468">
                  <c:v>244.65</c:v>
                </c:pt>
                <c:pt idx="469">
                  <c:v>245</c:v>
                </c:pt>
                <c:pt idx="470">
                  <c:v>245.35</c:v>
                </c:pt>
                <c:pt idx="471">
                  <c:v>246.15</c:v>
                </c:pt>
                <c:pt idx="472">
                  <c:v>247.05</c:v>
                </c:pt>
                <c:pt idx="473">
                  <c:v>247.7</c:v>
                </c:pt>
                <c:pt idx="474">
                  <c:v>248</c:v>
                </c:pt>
                <c:pt idx="475">
                  <c:v>248.95</c:v>
                </c:pt>
                <c:pt idx="476">
                  <c:v>249.55</c:v>
                </c:pt>
                <c:pt idx="477">
                  <c:v>249.85</c:v>
                </c:pt>
                <c:pt idx="478">
                  <c:v>250.8</c:v>
                </c:pt>
                <c:pt idx="479">
                  <c:v>251.2</c:v>
                </c:pt>
                <c:pt idx="480">
                  <c:v>251.75</c:v>
                </c:pt>
                <c:pt idx="481">
                  <c:v>252.55</c:v>
                </c:pt>
                <c:pt idx="482">
                  <c:v>252.85</c:v>
                </c:pt>
                <c:pt idx="483">
                  <c:v>253.2</c:v>
                </c:pt>
                <c:pt idx="484">
                  <c:v>254.4</c:v>
                </c:pt>
                <c:pt idx="485">
                  <c:v>255.75</c:v>
                </c:pt>
                <c:pt idx="486">
                  <c:v>256.05</c:v>
                </c:pt>
                <c:pt idx="487">
                  <c:v>256.35000000000002</c:v>
                </c:pt>
                <c:pt idx="488">
                  <c:v>257.2</c:v>
                </c:pt>
                <c:pt idx="489">
                  <c:v>258.25</c:v>
                </c:pt>
                <c:pt idx="490">
                  <c:v>258.55</c:v>
                </c:pt>
                <c:pt idx="491">
                  <c:v>258.89999999999998</c:v>
                </c:pt>
                <c:pt idx="492">
                  <c:v>259.89999999999998</c:v>
                </c:pt>
                <c:pt idx="493">
                  <c:v>260.35000000000002</c:v>
                </c:pt>
                <c:pt idx="494">
                  <c:v>260.64999999999998</c:v>
                </c:pt>
                <c:pt idx="495">
                  <c:v>261.25</c:v>
                </c:pt>
                <c:pt idx="496">
                  <c:v>262.14999999999998</c:v>
                </c:pt>
                <c:pt idx="497">
                  <c:v>262.60000000000002</c:v>
                </c:pt>
                <c:pt idx="498">
                  <c:v>262.89999999999998</c:v>
                </c:pt>
                <c:pt idx="499">
                  <c:v>263.7</c:v>
                </c:pt>
                <c:pt idx="500">
                  <c:v>264</c:v>
                </c:pt>
                <c:pt idx="501">
                  <c:v>264.3</c:v>
                </c:pt>
                <c:pt idx="502">
                  <c:v>264.60000000000002</c:v>
                </c:pt>
                <c:pt idx="503">
                  <c:v>265.39999999999998</c:v>
                </c:pt>
                <c:pt idx="504">
                  <c:v>265.75</c:v>
                </c:pt>
                <c:pt idx="505">
                  <c:v>266.10000000000002</c:v>
                </c:pt>
                <c:pt idx="506">
                  <c:v>266.89999999999998</c:v>
                </c:pt>
                <c:pt idx="507">
                  <c:v>267.2</c:v>
                </c:pt>
                <c:pt idx="508">
                  <c:v>267.55</c:v>
                </c:pt>
                <c:pt idx="509">
                  <c:v>267.85000000000002</c:v>
                </c:pt>
                <c:pt idx="510">
                  <c:v>268.85000000000002</c:v>
                </c:pt>
                <c:pt idx="511">
                  <c:v>269.14999999999998</c:v>
                </c:pt>
                <c:pt idx="512">
                  <c:v>269.45</c:v>
                </c:pt>
                <c:pt idx="513">
                  <c:v>269.75</c:v>
                </c:pt>
                <c:pt idx="514">
                  <c:v>270.64999999999998</c:v>
                </c:pt>
                <c:pt idx="515">
                  <c:v>270.95</c:v>
                </c:pt>
                <c:pt idx="516">
                  <c:v>271.25</c:v>
                </c:pt>
                <c:pt idx="517">
                  <c:v>271.60000000000002</c:v>
                </c:pt>
                <c:pt idx="518">
                  <c:v>272.64999999999998</c:v>
                </c:pt>
                <c:pt idx="519">
                  <c:v>273</c:v>
                </c:pt>
                <c:pt idx="520">
                  <c:v>273.3</c:v>
                </c:pt>
                <c:pt idx="521">
                  <c:v>273.60000000000002</c:v>
                </c:pt>
                <c:pt idx="522">
                  <c:v>274.55</c:v>
                </c:pt>
                <c:pt idx="523">
                  <c:v>274.89999999999998</c:v>
                </c:pt>
                <c:pt idx="524">
                  <c:v>275.25</c:v>
                </c:pt>
                <c:pt idx="525">
                  <c:v>276</c:v>
                </c:pt>
                <c:pt idx="526">
                  <c:v>277.14999999999998</c:v>
                </c:pt>
                <c:pt idx="527">
                  <c:v>277.45</c:v>
                </c:pt>
                <c:pt idx="528">
                  <c:v>277.89999999999998</c:v>
                </c:pt>
                <c:pt idx="529">
                  <c:v>278.7</c:v>
                </c:pt>
                <c:pt idx="530">
                  <c:v>279.05</c:v>
                </c:pt>
                <c:pt idx="531">
                  <c:v>279.39999999999998</c:v>
                </c:pt>
                <c:pt idx="532">
                  <c:v>280.2</c:v>
                </c:pt>
                <c:pt idx="533">
                  <c:v>281.14999999999998</c:v>
                </c:pt>
                <c:pt idx="534">
                  <c:v>281.45</c:v>
                </c:pt>
                <c:pt idx="535">
                  <c:v>281.85000000000002</c:v>
                </c:pt>
                <c:pt idx="536">
                  <c:v>282.60000000000002</c:v>
                </c:pt>
                <c:pt idx="537">
                  <c:v>283.5</c:v>
                </c:pt>
                <c:pt idx="538">
                  <c:v>283.85000000000002</c:v>
                </c:pt>
                <c:pt idx="539">
                  <c:v>284.2</c:v>
                </c:pt>
                <c:pt idx="540">
                  <c:v>284.5</c:v>
                </c:pt>
                <c:pt idx="541">
                  <c:v>285.7</c:v>
                </c:pt>
                <c:pt idx="542">
                  <c:v>286</c:v>
                </c:pt>
                <c:pt idx="543">
                  <c:v>286.39999999999998</c:v>
                </c:pt>
                <c:pt idx="544">
                  <c:v>287.55</c:v>
                </c:pt>
                <c:pt idx="545">
                  <c:v>288</c:v>
                </c:pt>
                <c:pt idx="546">
                  <c:v>288.3</c:v>
                </c:pt>
                <c:pt idx="547">
                  <c:v>289.05</c:v>
                </c:pt>
                <c:pt idx="548">
                  <c:v>289.39999999999998</c:v>
                </c:pt>
                <c:pt idx="549">
                  <c:v>289.7</c:v>
                </c:pt>
                <c:pt idx="550">
                  <c:v>290</c:v>
                </c:pt>
                <c:pt idx="551">
                  <c:v>290.85000000000002</c:v>
                </c:pt>
                <c:pt idx="552">
                  <c:v>291.2</c:v>
                </c:pt>
                <c:pt idx="553">
                  <c:v>291.5</c:v>
                </c:pt>
                <c:pt idx="554">
                  <c:v>292.39999999999998</c:v>
                </c:pt>
                <c:pt idx="555">
                  <c:v>292.75</c:v>
                </c:pt>
                <c:pt idx="556">
                  <c:v>293.05</c:v>
                </c:pt>
                <c:pt idx="557">
                  <c:v>293.39999999999998</c:v>
                </c:pt>
                <c:pt idx="558">
                  <c:v>294.64999999999998</c:v>
                </c:pt>
                <c:pt idx="559">
                  <c:v>295</c:v>
                </c:pt>
                <c:pt idx="560">
                  <c:v>295.35000000000002</c:v>
                </c:pt>
                <c:pt idx="561">
                  <c:v>296.2</c:v>
                </c:pt>
                <c:pt idx="562">
                  <c:v>297</c:v>
                </c:pt>
                <c:pt idx="563">
                  <c:v>297.39999999999998</c:v>
                </c:pt>
                <c:pt idx="564">
                  <c:v>297.8</c:v>
                </c:pt>
                <c:pt idx="565">
                  <c:v>298.39999999999998</c:v>
                </c:pt>
                <c:pt idx="566">
                  <c:v>299.2</c:v>
                </c:pt>
                <c:pt idx="567">
                  <c:v>299.64999999999998</c:v>
                </c:pt>
                <c:pt idx="568">
                  <c:v>299.95</c:v>
                </c:pt>
                <c:pt idx="569">
                  <c:v>300.95</c:v>
                </c:pt>
                <c:pt idx="570">
                  <c:v>301.39999999999998</c:v>
                </c:pt>
                <c:pt idx="571">
                  <c:v>301.75</c:v>
                </c:pt>
                <c:pt idx="572">
                  <c:v>303.05</c:v>
                </c:pt>
                <c:pt idx="573">
                  <c:v>303.39999999999998</c:v>
                </c:pt>
                <c:pt idx="574">
                  <c:v>303.7</c:v>
                </c:pt>
                <c:pt idx="575">
                  <c:v>304</c:v>
                </c:pt>
                <c:pt idx="576">
                  <c:v>305.10000000000002</c:v>
                </c:pt>
                <c:pt idx="577">
                  <c:v>305.5</c:v>
                </c:pt>
                <c:pt idx="578">
                  <c:v>305.89999999999998</c:v>
                </c:pt>
                <c:pt idx="579">
                  <c:v>306.75</c:v>
                </c:pt>
                <c:pt idx="580">
                  <c:v>308</c:v>
                </c:pt>
                <c:pt idx="581">
                  <c:v>308.35000000000002</c:v>
                </c:pt>
                <c:pt idx="582">
                  <c:v>308.7</c:v>
                </c:pt>
                <c:pt idx="583">
                  <c:v>309.35000000000002</c:v>
                </c:pt>
                <c:pt idx="584">
                  <c:v>310.39999999999998</c:v>
                </c:pt>
                <c:pt idx="585">
                  <c:v>310.7</c:v>
                </c:pt>
                <c:pt idx="586">
                  <c:v>311.05</c:v>
                </c:pt>
                <c:pt idx="587">
                  <c:v>311.5</c:v>
                </c:pt>
                <c:pt idx="588">
                  <c:v>312.39999999999998</c:v>
                </c:pt>
                <c:pt idx="589">
                  <c:v>313</c:v>
                </c:pt>
                <c:pt idx="590">
                  <c:v>313.3</c:v>
                </c:pt>
                <c:pt idx="591">
                  <c:v>314.14999999999998</c:v>
                </c:pt>
                <c:pt idx="592">
                  <c:v>314.45</c:v>
                </c:pt>
                <c:pt idx="593">
                  <c:v>314.8</c:v>
                </c:pt>
                <c:pt idx="594">
                  <c:v>315.10000000000002</c:v>
                </c:pt>
                <c:pt idx="595">
                  <c:v>316.10000000000002</c:v>
                </c:pt>
                <c:pt idx="596">
                  <c:v>316.45</c:v>
                </c:pt>
                <c:pt idx="597">
                  <c:v>316.8</c:v>
                </c:pt>
                <c:pt idx="598">
                  <c:v>317.35000000000002</c:v>
                </c:pt>
                <c:pt idx="599">
                  <c:v>318.3</c:v>
                </c:pt>
                <c:pt idx="600">
                  <c:v>318.7</c:v>
                </c:pt>
                <c:pt idx="601">
                  <c:v>319</c:v>
                </c:pt>
                <c:pt idx="602">
                  <c:v>320</c:v>
                </c:pt>
                <c:pt idx="603">
                  <c:v>320.39999999999998</c:v>
                </c:pt>
                <c:pt idx="604">
                  <c:v>320.7</c:v>
                </c:pt>
                <c:pt idx="605">
                  <c:v>321.60000000000002</c:v>
                </c:pt>
                <c:pt idx="606">
                  <c:v>322</c:v>
                </c:pt>
                <c:pt idx="607">
                  <c:v>322.3</c:v>
                </c:pt>
                <c:pt idx="608">
                  <c:v>322.7</c:v>
                </c:pt>
                <c:pt idx="609">
                  <c:v>323.7</c:v>
                </c:pt>
                <c:pt idx="610">
                  <c:v>324.85000000000002</c:v>
                </c:pt>
                <c:pt idx="611">
                  <c:v>325.25</c:v>
                </c:pt>
                <c:pt idx="612">
                  <c:v>325.60000000000002</c:v>
                </c:pt>
                <c:pt idx="613">
                  <c:v>326.45</c:v>
                </c:pt>
                <c:pt idx="614">
                  <c:v>326.8</c:v>
                </c:pt>
                <c:pt idx="615">
                  <c:v>327.14999999999998</c:v>
                </c:pt>
                <c:pt idx="616">
                  <c:v>327.75</c:v>
                </c:pt>
                <c:pt idx="617">
                  <c:v>328.95</c:v>
                </c:pt>
                <c:pt idx="618">
                  <c:v>329.3</c:v>
                </c:pt>
                <c:pt idx="619">
                  <c:v>329.7</c:v>
                </c:pt>
                <c:pt idx="620">
                  <c:v>330.65</c:v>
                </c:pt>
                <c:pt idx="621">
                  <c:v>331.05</c:v>
                </c:pt>
                <c:pt idx="622">
                  <c:v>331.4</c:v>
                </c:pt>
                <c:pt idx="623">
                  <c:v>332.35</c:v>
                </c:pt>
                <c:pt idx="624">
                  <c:v>333.4</c:v>
                </c:pt>
                <c:pt idx="625">
                  <c:v>333.75</c:v>
                </c:pt>
                <c:pt idx="626">
                  <c:v>334.1</c:v>
                </c:pt>
                <c:pt idx="627">
                  <c:v>334.75</c:v>
                </c:pt>
                <c:pt idx="628">
                  <c:v>335.9</c:v>
                </c:pt>
                <c:pt idx="629">
                  <c:v>336.25</c:v>
                </c:pt>
                <c:pt idx="630">
                  <c:v>336.55</c:v>
                </c:pt>
                <c:pt idx="631">
                  <c:v>336.95</c:v>
                </c:pt>
                <c:pt idx="632">
                  <c:v>338.05</c:v>
                </c:pt>
                <c:pt idx="633">
                  <c:v>338.9</c:v>
                </c:pt>
                <c:pt idx="634">
                  <c:v>340</c:v>
                </c:pt>
                <c:pt idx="635">
                  <c:v>340.35</c:v>
                </c:pt>
                <c:pt idx="636">
                  <c:v>340.75</c:v>
                </c:pt>
                <c:pt idx="637">
                  <c:v>341.7</c:v>
                </c:pt>
                <c:pt idx="638">
                  <c:v>342</c:v>
                </c:pt>
                <c:pt idx="639">
                  <c:v>342.35</c:v>
                </c:pt>
                <c:pt idx="640">
                  <c:v>343.8</c:v>
                </c:pt>
                <c:pt idx="641">
                  <c:v>344.9</c:v>
                </c:pt>
                <c:pt idx="642">
                  <c:v>345.4</c:v>
                </c:pt>
                <c:pt idx="643">
                  <c:v>346.55</c:v>
                </c:pt>
                <c:pt idx="644">
                  <c:v>346.9</c:v>
                </c:pt>
                <c:pt idx="645">
                  <c:v>347.25</c:v>
                </c:pt>
                <c:pt idx="646">
                  <c:v>347.9</c:v>
                </c:pt>
                <c:pt idx="647">
                  <c:v>348.95</c:v>
                </c:pt>
                <c:pt idx="648">
                  <c:v>349.3</c:v>
                </c:pt>
                <c:pt idx="649">
                  <c:v>350.2</c:v>
                </c:pt>
                <c:pt idx="650">
                  <c:v>351.45</c:v>
                </c:pt>
                <c:pt idx="651">
                  <c:v>351.8</c:v>
                </c:pt>
                <c:pt idx="652">
                  <c:v>352.25</c:v>
                </c:pt>
                <c:pt idx="653">
                  <c:v>353.2</c:v>
                </c:pt>
                <c:pt idx="654">
                  <c:v>354.45</c:v>
                </c:pt>
                <c:pt idx="655">
                  <c:v>354.9</c:v>
                </c:pt>
                <c:pt idx="656">
                  <c:v>355.2</c:v>
                </c:pt>
                <c:pt idx="657">
                  <c:v>356.4</c:v>
                </c:pt>
                <c:pt idx="658">
                  <c:v>357</c:v>
                </c:pt>
                <c:pt idx="659">
                  <c:v>358.1</c:v>
                </c:pt>
                <c:pt idx="660">
                  <c:v>359.4</c:v>
                </c:pt>
                <c:pt idx="661">
                  <c:v>360.45</c:v>
                </c:pt>
                <c:pt idx="662">
                  <c:v>361.9</c:v>
                </c:pt>
                <c:pt idx="663">
                  <c:v>363.3</c:v>
                </c:pt>
                <c:pt idx="664">
                  <c:v>363.95</c:v>
                </c:pt>
                <c:pt idx="665">
                  <c:v>365.05</c:v>
                </c:pt>
                <c:pt idx="666">
                  <c:v>365.7</c:v>
                </c:pt>
                <c:pt idx="667">
                  <c:v>366.7</c:v>
                </c:pt>
                <c:pt idx="668">
                  <c:v>367.4</c:v>
                </c:pt>
                <c:pt idx="669">
                  <c:v>368.4</c:v>
                </c:pt>
                <c:pt idx="670">
                  <c:v>368.95</c:v>
                </c:pt>
                <c:pt idx="671">
                  <c:v>370.15</c:v>
                </c:pt>
                <c:pt idx="672">
                  <c:v>370.55</c:v>
                </c:pt>
                <c:pt idx="673">
                  <c:v>371.1</c:v>
                </c:pt>
                <c:pt idx="674">
                  <c:v>372.5</c:v>
                </c:pt>
                <c:pt idx="675">
                  <c:v>373</c:v>
                </c:pt>
                <c:pt idx="676">
                  <c:v>374.3</c:v>
                </c:pt>
                <c:pt idx="677">
                  <c:v>374.65</c:v>
                </c:pt>
                <c:pt idx="678">
                  <c:v>375</c:v>
                </c:pt>
                <c:pt idx="679">
                  <c:v>376.05</c:v>
                </c:pt>
                <c:pt idx="680">
                  <c:v>376.55</c:v>
                </c:pt>
                <c:pt idx="681">
                  <c:v>377.2</c:v>
                </c:pt>
                <c:pt idx="682">
                  <c:v>378.45</c:v>
                </c:pt>
                <c:pt idx="683">
                  <c:v>378.85</c:v>
                </c:pt>
                <c:pt idx="684">
                  <c:v>379.65</c:v>
                </c:pt>
                <c:pt idx="685">
                  <c:v>380.7</c:v>
                </c:pt>
                <c:pt idx="686">
                  <c:v>381.05</c:v>
                </c:pt>
                <c:pt idx="687">
                  <c:v>381.4</c:v>
                </c:pt>
                <c:pt idx="688">
                  <c:v>382.5</c:v>
                </c:pt>
                <c:pt idx="689">
                  <c:v>383.6</c:v>
                </c:pt>
                <c:pt idx="690">
                  <c:v>384</c:v>
                </c:pt>
                <c:pt idx="691">
                  <c:v>384.35</c:v>
                </c:pt>
                <c:pt idx="692">
                  <c:v>385</c:v>
                </c:pt>
                <c:pt idx="693">
                  <c:v>385.95</c:v>
                </c:pt>
                <c:pt idx="694">
                  <c:v>386.3</c:v>
                </c:pt>
                <c:pt idx="695">
                  <c:v>386.65</c:v>
                </c:pt>
                <c:pt idx="696">
                  <c:v>387.4</c:v>
                </c:pt>
                <c:pt idx="697">
                  <c:v>388.4</c:v>
                </c:pt>
                <c:pt idx="698">
                  <c:v>388.8</c:v>
                </c:pt>
                <c:pt idx="699">
                  <c:v>389.15</c:v>
                </c:pt>
                <c:pt idx="700">
                  <c:v>389.95</c:v>
                </c:pt>
                <c:pt idx="701">
                  <c:v>390.3</c:v>
                </c:pt>
                <c:pt idx="702">
                  <c:v>390.65</c:v>
                </c:pt>
                <c:pt idx="703">
                  <c:v>391.55</c:v>
                </c:pt>
                <c:pt idx="704">
                  <c:v>391.95</c:v>
                </c:pt>
                <c:pt idx="705">
                  <c:v>392.3</c:v>
                </c:pt>
                <c:pt idx="706">
                  <c:v>393.35</c:v>
                </c:pt>
                <c:pt idx="707">
                  <c:v>393.8</c:v>
                </c:pt>
                <c:pt idx="708">
                  <c:v>394.25</c:v>
                </c:pt>
                <c:pt idx="709">
                  <c:v>395.1</c:v>
                </c:pt>
                <c:pt idx="710">
                  <c:v>395.55</c:v>
                </c:pt>
                <c:pt idx="711">
                  <c:v>395.85</c:v>
                </c:pt>
                <c:pt idx="712">
                  <c:v>396.85</c:v>
                </c:pt>
                <c:pt idx="713">
                  <c:v>397.2</c:v>
                </c:pt>
                <c:pt idx="714">
                  <c:v>397.55</c:v>
                </c:pt>
                <c:pt idx="715">
                  <c:v>398.2</c:v>
                </c:pt>
                <c:pt idx="716">
                  <c:v>399.25</c:v>
                </c:pt>
                <c:pt idx="717">
                  <c:v>399.65</c:v>
                </c:pt>
                <c:pt idx="718">
                  <c:v>400.05</c:v>
                </c:pt>
                <c:pt idx="719">
                  <c:v>400.9</c:v>
                </c:pt>
                <c:pt idx="720">
                  <c:v>401.3</c:v>
                </c:pt>
                <c:pt idx="721">
                  <c:v>401.7</c:v>
                </c:pt>
                <c:pt idx="722">
                  <c:v>402.9</c:v>
                </c:pt>
                <c:pt idx="723">
                  <c:v>403.75</c:v>
                </c:pt>
                <c:pt idx="724">
                  <c:v>404.15</c:v>
                </c:pt>
                <c:pt idx="725">
                  <c:v>404.5</c:v>
                </c:pt>
                <c:pt idx="726">
                  <c:v>405.25</c:v>
                </c:pt>
                <c:pt idx="727">
                  <c:v>406.15</c:v>
                </c:pt>
                <c:pt idx="728">
                  <c:v>406.75</c:v>
                </c:pt>
                <c:pt idx="729">
                  <c:v>408</c:v>
                </c:pt>
                <c:pt idx="730">
                  <c:v>408.4</c:v>
                </c:pt>
                <c:pt idx="731">
                  <c:v>408.8</c:v>
                </c:pt>
                <c:pt idx="732">
                  <c:v>409.65</c:v>
                </c:pt>
                <c:pt idx="733">
                  <c:v>410.05</c:v>
                </c:pt>
                <c:pt idx="734">
                  <c:v>410.45</c:v>
                </c:pt>
                <c:pt idx="735">
                  <c:v>411.5</c:v>
                </c:pt>
                <c:pt idx="736">
                  <c:v>411.85</c:v>
                </c:pt>
                <c:pt idx="737">
                  <c:v>412.2</c:v>
                </c:pt>
                <c:pt idx="738">
                  <c:v>413.05</c:v>
                </c:pt>
                <c:pt idx="739">
                  <c:v>413.6</c:v>
                </c:pt>
                <c:pt idx="740">
                  <c:v>413.95</c:v>
                </c:pt>
                <c:pt idx="741">
                  <c:v>414.85</c:v>
                </c:pt>
                <c:pt idx="742">
                  <c:v>415.25</c:v>
                </c:pt>
                <c:pt idx="743">
                  <c:v>415.6</c:v>
                </c:pt>
                <c:pt idx="744">
                  <c:v>416.2</c:v>
                </c:pt>
                <c:pt idx="745">
                  <c:v>417.45</c:v>
                </c:pt>
                <c:pt idx="746">
                  <c:v>417.85</c:v>
                </c:pt>
                <c:pt idx="747">
                  <c:v>418.25</c:v>
                </c:pt>
                <c:pt idx="748">
                  <c:v>419.35</c:v>
                </c:pt>
                <c:pt idx="749">
                  <c:v>419.9</c:v>
                </c:pt>
                <c:pt idx="750">
                  <c:v>420.7</c:v>
                </c:pt>
                <c:pt idx="751">
                  <c:v>422.05</c:v>
                </c:pt>
                <c:pt idx="752">
                  <c:v>422.45</c:v>
                </c:pt>
                <c:pt idx="753">
                  <c:v>422.8</c:v>
                </c:pt>
                <c:pt idx="754">
                  <c:v>424.25</c:v>
                </c:pt>
                <c:pt idx="755">
                  <c:v>424.65</c:v>
                </c:pt>
                <c:pt idx="756">
                  <c:v>425.1</c:v>
                </c:pt>
                <c:pt idx="757">
                  <c:v>426.2</c:v>
                </c:pt>
                <c:pt idx="758">
                  <c:v>426.65</c:v>
                </c:pt>
                <c:pt idx="759">
                  <c:v>427.05</c:v>
                </c:pt>
                <c:pt idx="760">
                  <c:v>427.8</c:v>
                </c:pt>
                <c:pt idx="761">
                  <c:v>428.2</c:v>
                </c:pt>
                <c:pt idx="762">
                  <c:v>428.65</c:v>
                </c:pt>
                <c:pt idx="763">
                  <c:v>429.7</c:v>
                </c:pt>
                <c:pt idx="764">
                  <c:v>430.25</c:v>
                </c:pt>
                <c:pt idx="765">
                  <c:v>430.85</c:v>
                </c:pt>
                <c:pt idx="766">
                  <c:v>431.8</c:v>
                </c:pt>
                <c:pt idx="767">
                  <c:v>432.15</c:v>
                </c:pt>
                <c:pt idx="768">
                  <c:v>432.55</c:v>
                </c:pt>
                <c:pt idx="769">
                  <c:v>433.75</c:v>
                </c:pt>
                <c:pt idx="770">
                  <c:v>434.3</c:v>
                </c:pt>
                <c:pt idx="771">
                  <c:v>435.3</c:v>
                </c:pt>
                <c:pt idx="772">
                  <c:v>435.65</c:v>
                </c:pt>
                <c:pt idx="773">
                  <c:v>436.05</c:v>
                </c:pt>
                <c:pt idx="774">
                  <c:v>436.85</c:v>
                </c:pt>
                <c:pt idx="775">
                  <c:v>437.25</c:v>
                </c:pt>
                <c:pt idx="776">
                  <c:v>437.6</c:v>
                </c:pt>
                <c:pt idx="777">
                  <c:v>438.4</c:v>
                </c:pt>
                <c:pt idx="778">
                  <c:v>438.85</c:v>
                </c:pt>
                <c:pt idx="779">
                  <c:v>439.2</c:v>
                </c:pt>
                <c:pt idx="780">
                  <c:v>439.95</c:v>
                </c:pt>
                <c:pt idx="781">
                  <c:v>440.3</c:v>
                </c:pt>
                <c:pt idx="782">
                  <c:v>440.75</c:v>
                </c:pt>
                <c:pt idx="783">
                  <c:v>441.45</c:v>
                </c:pt>
                <c:pt idx="784">
                  <c:v>441.85</c:v>
                </c:pt>
                <c:pt idx="785">
                  <c:v>442.3</c:v>
                </c:pt>
                <c:pt idx="786">
                  <c:v>443.5</c:v>
                </c:pt>
                <c:pt idx="787">
                  <c:v>444.45</c:v>
                </c:pt>
                <c:pt idx="788">
                  <c:v>444.85</c:v>
                </c:pt>
                <c:pt idx="789">
                  <c:v>445.25</c:v>
                </c:pt>
                <c:pt idx="790">
                  <c:v>446.1</c:v>
                </c:pt>
                <c:pt idx="791">
                  <c:v>446.5</c:v>
                </c:pt>
                <c:pt idx="792">
                  <c:v>446.95</c:v>
                </c:pt>
                <c:pt idx="793">
                  <c:v>447.8</c:v>
                </c:pt>
                <c:pt idx="794">
                  <c:v>448.2</c:v>
                </c:pt>
                <c:pt idx="795">
                  <c:v>448.6</c:v>
                </c:pt>
                <c:pt idx="796">
                  <c:v>449.45</c:v>
                </c:pt>
                <c:pt idx="797">
                  <c:v>449.85</c:v>
                </c:pt>
                <c:pt idx="798">
                  <c:v>450.3</c:v>
                </c:pt>
                <c:pt idx="799">
                  <c:v>451.1</c:v>
                </c:pt>
                <c:pt idx="800">
                  <c:v>451.5</c:v>
                </c:pt>
                <c:pt idx="801">
                  <c:v>451.9</c:v>
                </c:pt>
                <c:pt idx="802">
                  <c:v>452.75</c:v>
                </c:pt>
                <c:pt idx="803">
                  <c:v>453.2</c:v>
                </c:pt>
                <c:pt idx="804">
                  <c:v>453.95</c:v>
                </c:pt>
                <c:pt idx="805">
                  <c:v>455.1</c:v>
                </c:pt>
                <c:pt idx="806">
                  <c:v>455.65</c:v>
                </c:pt>
                <c:pt idx="807">
                  <c:v>456.6</c:v>
                </c:pt>
                <c:pt idx="808">
                  <c:v>457.65</c:v>
                </c:pt>
                <c:pt idx="809">
                  <c:v>458.15</c:v>
                </c:pt>
                <c:pt idx="810">
                  <c:v>458.9</c:v>
                </c:pt>
                <c:pt idx="811">
                  <c:v>459.95</c:v>
                </c:pt>
                <c:pt idx="812">
                  <c:v>460.4</c:v>
                </c:pt>
                <c:pt idx="813">
                  <c:v>461.35</c:v>
                </c:pt>
                <c:pt idx="814">
                  <c:v>462.6</c:v>
                </c:pt>
                <c:pt idx="815">
                  <c:v>463.2</c:v>
                </c:pt>
                <c:pt idx="816">
                  <c:v>464.15</c:v>
                </c:pt>
                <c:pt idx="817">
                  <c:v>464.75</c:v>
                </c:pt>
                <c:pt idx="818">
                  <c:v>465.85</c:v>
                </c:pt>
                <c:pt idx="819">
                  <c:v>466.55</c:v>
                </c:pt>
                <c:pt idx="820">
                  <c:v>467.55</c:v>
                </c:pt>
                <c:pt idx="821">
                  <c:v>468.4</c:v>
                </c:pt>
                <c:pt idx="822">
                  <c:v>469.35</c:v>
                </c:pt>
                <c:pt idx="823">
                  <c:v>470</c:v>
                </c:pt>
                <c:pt idx="824">
                  <c:v>471</c:v>
                </c:pt>
                <c:pt idx="825">
                  <c:v>471.6</c:v>
                </c:pt>
                <c:pt idx="826">
                  <c:v>472.75</c:v>
                </c:pt>
                <c:pt idx="827">
                  <c:v>473.5</c:v>
                </c:pt>
                <c:pt idx="828">
                  <c:v>474.55</c:v>
                </c:pt>
                <c:pt idx="829">
                  <c:v>475.2</c:v>
                </c:pt>
                <c:pt idx="830">
                  <c:v>476.3</c:v>
                </c:pt>
                <c:pt idx="831">
                  <c:v>477.05</c:v>
                </c:pt>
                <c:pt idx="832">
                  <c:v>477.95</c:v>
                </c:pt>
                <c:pt idx="833">
                  <c:v>478.6</c:v>
                </c:pt>
                <c:pt idx="834">
                  <c:v>479.55</c:v>
                </c:pt>
                <c:pt idx="835">
                  <c:v>480.2</c:v>
                </c:pt>
                <c:pt idx="836">
                  <c:v>481.05</c:v>
                </c:pt>
                <c:pt idx="837">
                  <c:v>481.75</c:v>
                </c:pt>
                <c:pt idx="838">
                  <c:v>482.95</c:v>
                </c:pt>
                <c:pt idx="839">
                  <c:v>483.65</c:v>
                </c:pt>
                <c:pt idx="840">
                  <c:v>484.55</c:v>
                </c:pt>
                <c:pt idx="841">
                  <c:v>485.05</c:v>
                </c:pt>
                <c:pt idx="842">
                  <c:v>486.4</c:v>
                </c:pt>
                <c:pt idx="843">
                  <c:v>487.15</c:v>
                </c:pt>
                <c:pt idx="844">
                  <c:v>488.25</c:v>
                </c:pt>
                <c:pt idx="845">
                  <c:v>488.85</c:v>
                </c:pt>
                <c:pt idx="846">
                  <c:v>489.85</c:v>
                </c:pt>
                <c:pt idx="847">
                  <c:v>490.7</c:v>
                </c:pt>
                <c:pt idx="848">
                  <c:v>491.95</c:v>
                </c:pt>
                <c:pt idx="849">
                  <c:v>492.75</c:v>
                </c:pt>
                <c:pt idx="850">
                  <c:v>494</c:v>
                </c:pt>
                <c:pt idx="851">
                  <c:v>494.8</c:v>
                </c:pt>
                <c:pt idx="852">
                  <c:v>496.4</c:v>
                </c:pt>
                <c:pt idx="853">
                  <c:v>497.05</c:v>
                </c:pt>
                <c:pt idx="854">
                  <c:v>498.35</c:v>
                </c:pt>
                <c:pt idx="855">
                  <c:v>498.95</c:v>
                </c:pt>
                <c:pt idx="856">
                  <c:v>500.25</c:v>
                </c:pt>
                <c:pt idx="857">
                  <c:v>501</c:v>
                </c:pt>
                <c:pt idx="858">
                  <c:v>502.25</c:v>
                </c:pt>
                <c:pt idx="859">
                  <c:v>503.1</c:v>
                </c:pt>
                <c:pt idx="860">
                  <c:v>504.5</c:v>
                </c:pt>
                <c:pt idx="861">
                  <c:v>505.05</c:v>
                </c:pt>
                <c:pt idx="862">
                  <c:v>506.35</c:v>
                </c:pt>
                <c:pt idx="863">
                  <c:v>507.05</c:v>
                </c:pt>
                <c:pt idx="864">
                  <c:v>508.35</c:v>
                </c:pt>
                <c:pt idx="865">
                  <c:v>509</c:v>
                </c:pt>
                <c:pt idx="866">
                  <c:v>510.1</c:v>
                </c:pt>
                <c:pt idx="867">
                  <c:v>511</c:v>
                </c:pt>
                <c:pt idx="868">
                  <c:v>512</c:v>
                </c:pt>
                <c:pt idx="869">
                  <c:v>512.70000000000005</c:v>
                </c:pt>
                <c:pt idx="870">
                  <c:v>513.85</c:v>
                </c:pt>
                <c:pt idx="871">
                  <c:v>515.1</c:v>
                </c:pt>
                <c:pt idx="872">
                  <c:v>516.35</c:v>
                </c:pt>
                <c:pt idx="873">
                  <c:v>517.70000000000005</c:v>
                </c:pt>
                <c:pt idx="874">
                  <c:v>518.70000000000005</c:v>
                </c:pt>
                <c:pt idx="875">
                  <c:v>519.29999999999995</c:v>
                </c:pt>
                <c:pt idx="876">
                  <c:v>520.20000000000005</c:v>
                </c:pt>
                <c:pt idx="877">
                  <c:v>520.85</c:v>
                </c:pt>
                <c:pt idx="878">
                  <c:v>521.75</c:v>
                </c:pt>
                <c:pt idx="879">
                  <c:v>522.35</c:v>
                </c:pt>
                <c:pt idx="880">
                  <c:v>523.4</c:v>
                </c:pt>
                <c:pt idx="881">
                  <c:v>523.95000000000005</c:v>
                </c:pt>
                <c:pt idx="882">
                  <c:v>525</c:v>
                </c:pt>
                <c:pt idx="883">
                  <c:v>525.70000000000005</c:v>
                </c:pt>
                <c:pt idx="884">
                  <c:v>526.85</c:v>
                </c:pt>
                <c:pt idx="885">
                  <c:v>527.45000000000005</c:v>
                </c:pt>
                <c:pt idx="886">
                  <c:v>528.54999999999995</c:v>
                </c:pt>
                <c:pt idx="887">
                  <c:v>529.15</c:v>
                </c:pt>
                <c:pt idx="888">
                  <c:v>530.15</c:v>
                </c:pt>
                <c:pt idx="889">
                  <c:v>530.75</c:v>
                </c:pt>
                <c:pt idx="890">
                  <c:v>531.95000000000005</c:v>
                </c:pt>
                <c:pt idx="891">
                  <c:v>532.54999999999995</c:v>
                </c:pt>
                <c:pt idx="892">
                  <c:v>533.45000000000005</c:v>
                </c:pt>
                <c:pt idx="893">
                  <c:v>534</c:v>
                </c:pt>
                <c:pt idx="894">
                  <c:v>535.04999999999995</c:v>
                </c:pt>
                <c:pt idx="895">
                  <c:v>536.35</c:v>
                </c:pt>
                <c:pt idx="896">
                  <c:v>536.9</c:v>
                </c:pt>
                <c:pt idx="897">
                  <c:v>537.95000000000005</c:v>
                </c:pt>
                <c:pt idx="898">
                  <c:v>539.04999999999995</c:v>
                </c:pt>
                <c:pt idx="899">
                  <c:v>539.6</c:v>
                </c:pt>
                <c:pt idx="900">
                  <c:v>540.75</c:v>
                </c:pt>
                <c:pt idx="901">
                  <c:v>541.4</c:v>
                </c:pt>
                <c:pt idx="902">
                  <c:v>542.70000000000005</c:v>
                </c:pt>
                <c:pt idx="903">
                  <c:v>543.4</c:v>
                </c:pt>
                <c:pt idx="904">
                  <c:v>544.6</c:v>
                </c:pt>
                <c:pt idx="905">
                  <c:v>545.20000000000005</c:v>
                </c:pt>
                <c:pt idx="906">
                  <c:v>546.6</c:v>
                </c:pt>
                <c:pt idx="907">
                  <c:v>547.20000000000005</c:v>
                </c:pt>
                <c:pt idx="908">
                  <c:v>548.35</c:v>
                </c:pt>
                <c:pt idx="909">
                  <c:v>549.95000000000005</c:v>
                </c:pt>
                <c:pt idx="910">
                  <c:v>552.1</c:v>
                </c:pt>
                <c:pt idx="911">
                  <c:v>554.5</c:v>
                </c:pt>
                <c:pt idx="912">
                  <c:v>556</c:v>
                </c:pt>
                <c:pt idx="913">
                  <c:v>557.75</c:v>
                </c:pt>
                <c:pt idx="914">
                  <c:v>558.5</c:v>
                </c:pt>
                <c:pt idx="915">
                  <c:v>559.79999999999995</c:v>
                </c:pt>
                <c:pt idx="916">
                  <c:v>560.45000000000005</c:v>
                </c:pt>
                <c:pt idx="917">
                  <c:v>561.6</c:v>
                </c:pt>
                <c:pt idx="918">
                  <c:v>562.20000000000005</c:v>
                </c:pt>
                <c:pt idx="919">
                  <c:v>563.29999999999995</c:v>
                </c:pt>
                <c:pt idx="920">
                  <c:v>564.54999999999995</c:v>
                </c:pt>
                <c:pt idx="921">
                  <c:v>565.70000000000005</c:v>
                </c:pt>
                <c:pt idx="922">
                  <c:v>566.85</c:v>
                </c:pt>
                <c:pt idx="923">
                  <c:v>567.79999999999995</c:v>
                </c:pt>
                <c:pt idx="924">
                  <c:v>568.95000000000005</c:v>
                </c:pt>
                <c:pt idx="925">
                  <c:v>569.45000000000005</c:v>
                </c:pt>
                <c:pt idx="926">
                  <c:v>570.20000000000005</c:v>
                </c:pt>
                <c:pt idx="927">
                  <c:v>571.15</c:v>
                </c:pt>
                <c:pt idx="928">
                  <c:v>571.6</c:v>
                </c:pt>
                <c:pt idx="929">
                  <c:v>572.95000000000005</c:v>
                </c:pt>
                <c:pt idx="930">
                  <c:v>573.70000000000005</c:v>
                </c:pt>
                <c:pt idx="931">
                  <c:v>574.54999999999995</c:v>
                </c:pt>
                <c:pt idx="932">
                  <c:v>575.15</c:v>
                </c:pt>
                <c:pt idx="933">
                  <c:v>576.15</c:v>
                </c:pt>
                <c:pt idx="934">
                  <c:v>576.6</c:v>
                </c:pt>
                <c:pt idx="935">
                  <c:v>577.04999999999995</c:v>
                </c:pt>
                <c:pt idx="936">
                  <c:v>578.1</c:v>
                </c:pt>
                <c:pt idx="937">
                  <c:v>578.54999999999995</c:v>
                </c:pt>
                <c:pt idx="938">
                  <c:v>579.5</c:v>
                </c:pt>
                <c:pt idx="939">
                  <c:v>580</c:v>
                </c:pt>
                <c:pt idx="940">
                  <c:v>581.04999999999995</c:v>
                </c:pt>
                <c:pt idx="941">
                  <c:v>581.54999999999995</c:v>
                </c:pt>
                <c:pt idx="942">
                  <c:v>582.5</c:v>
                </c:pt>
                <c:pt idx="943">
                  <c:v>583.9</c:v>
                </c:pt>
                <c:pt idx="944">
                  <c:v>584.4</c:v>
                </c:pt>
                <c:pt idx="945">
                  <c:v>585.20000000000005</c:v>
                </c:pt>
                <c:pt idx="946">
                  <c:v>586.25</c:v>
                </c:pt>
                <c:pt idx="947">
                  <c:v>586.70000000000005</c:v>
                </c:pt>
                <c:pt idx="948">
                  <c:v>587.1</c:v>
                </c:pt>
                <c:pt idx="949">
                  <c:v>588.15</c:v>
                </c:pt>
                <c:pt idx="950">
                  <c:v>588.65</c:v>
                </c:pt>
                <c:pt idx="951">
                  <c:v>589.75</c:v>
                </c:pt>
                <c:pt idx="952">
                  <c:v>590.29999999999995</c:v>
                </c:pt>
                <c:pt idx="953">
                  <c:v>591.15</c:v>
                </c:pt>
                <c:pt idx="954">
                  <c:v>592.35</c:v>
                </c:pt>
                <c:pt idx="955">
                  <c:v>592.85</c:v>
                </c:pt>
                <c:pt idx="956">
                  <c:v>593.5</c:v>
                </c:pt>
                <c:pt idx="957">
                  <c:v>594.70000000000005</c:v>
                </c:pt>
                <c:pt idx="958">
                  <c:v>596.25</c:v>
                </c:pt>
                <c:pt idx="959">
                  <c:v>597.75</c:v>
                </c:pt>
                <c:pt idx="960">
                  <c:v>599.4</c:v>
                </c:pt>
                <c:pt idx="961">
                  <c:v>601</c:v>
                </c:pt>
                <c:pt idx="962">
                  <c:v>602.6</c:v>
                </c:pt>
                <c:pt idx="963">
                  <c:v>603.95000000000005</c:v>
                </c:pt>
                <c:pt idx="964">
                  <c:v>605.70000000000005</c:v>
                </c:pt>
                <c:pt idx="965">
                  <c:v>606.85</c:v>
                </c:pt>
                <c:pt idx="966">
                  <c:v>607.5</c:v>
                </c:pt>
                <c:pt idx="967">
                  <c:v>608.5</c:v>
                </c:pt>
                <c:pt idx="968">
                  <c:v>609.04999999999995</c:v>
                </c:pt>
                <c:pt idx="969">
                  <c:v>609.85</c:v>
                </c:pt>
                <c:pt idx="970">
                  <c:v>610.79999999999995</c:v>
                </c:pt>
                <c:pt idx="971">
                  <c:v>611.4</c:v>
                </c:pt>
                <c:pt idx="972">
                  <c:v>612.45000000000005</c:v>
                </c:pt>
                <c:pt idx="973">
                  <c:v>613</c:v>
                </c:pt>
                <c:pt idx="974">
                  <c:v>614</c:v>
                </c:pt>
                <c:pt idx="975">
                  <c:v>614.6</c:v>
                </c:pt>
                <c:pt idx="976">
                  <c:v>615.54999999999995</c:v>
                </c:pt>
                <c:pt idx="977">
                  <c:v>616.1</c:v>
                </c:pt>
                <c:pt idx="978">
                  <c:v>616.6</c:v>
                </c:pt>
                <c:pt idx="979">
                  <c:v>617.9</c:v>
                </c:pt>
                <c:pt idx="980">
                  <c:v>618.45000000000005</c:v>
                </c:pt>
                <c:pt idx="981">
                  <c:v>620.04999999999995</c:v>
                </c:pt>
                <c:pt idx="982">
                  <c:v>620.5</c:v>
                </c:pt>
                <c:pt idx="983">
                  <c:v>621.54999999999995</c:v>
                </c:pt>
                <c:pt idx="984">
                  <c:v>623</c:v>
                </c:pt>
                <c:pt idx="985">
                  <c:v>623.5</c:v>
                </c:pt>
                <c:pt idx="986">
                  <c:v>624.1</c:v>
                </c:pt>
                <c:pt idx="987">
                  <c:v>625.29999999999995</c:v>
                </c:pt>
                <c:pt idx="988">
                  <c:v>625.79999999999995</c:v>
                </c:pt>
                <c:pt idx="989">
                  <c:v>626.6</c:v>
                </c:pt>
                <c:pt idx="990">
                  <c:v>627.79999999999995</c:v>
                </c:pt>
                <c:pt idx="991">
                  <c:v>628.35</c:v>
                </c:pt>
                <c:pt idx="992">
                  <c:v>629.20000000000005</c:v>
                </c:pt>
                <c:pt idx="993">
                  <c:v>630.25</c:v>
                </c:pt>
                <c:pt idx="994">
                  <c:v>630.75</c:v>
                </c:pt>
                <c:pt idx="995">
                  <c:v>632.20000000000005</c:v>
                </c:pt>
                <c:pt idx="996">
                  <c:v>633.25</c:v>
                </c:pt>
                <c:pt idx="997">
                  <c:v>633.79999999999995</c:v>
                </c:pt>
                <c:pt idx="998">
                  <c:v>634.45000000000005</c:v>
                </c:pt>
                <c:pt idx="999">
                  <c:v>635.85</c:v>
                </c:pt>
                <c:pt idx="1000">
                  <c:v>637.25</c:v>
                </c:pt>
                <c:pt idx="1001">
                  <c:v>638</c:v>
                </c:pt>
                <c:pt idx="1002">
                  <c:v>639.20000000000005</c:v>
                </c:pt>
                <c:pt idx="1003">
                  <c:v>640.1</c:v>
                </c:pt>
                <c:pt idx="1004">
                  <c:v>641.70000000000005</c:v>
                </c:pt>
                <c:pt idx="1005">
                  <c:v>643.29999999999995</c:v>
                </c:pt>
                <c:pt idx="1006">
                  <c:v>644.9</c:v>
                </c:pt>
                <c:pt idx="1007">
                  <c:v>646.29999999999995</c:v>
                </c:pt>
                <c:pt idx="1008">
                  <c:v>647.54999999999995</c:v>
                </c:pt>
                <c:pt idx="1009">
                  <c:v>648.4</c:v>
                </c:pt>
                <c:pt idx="1010">
                  <c:v>650.29999999999995</c:v>
                </c:pt>
                <c:pt idx="1011">
                  <c:v>652.04999999999995</c:v>
                </c:pt>
                <c:pt idx="1012">
                  <c:v>653.6</c:v>
                </c:pt>
                <c:pt idx="1013">
                  <c:v>655.15</c:v>
                </c:pt>
                <c:pt idx="1014">
                  <c:v>656.35</c:v>
                </c:pt>
                <c:pt idx="1015">
                  <c:v>657.65</c:v>
                </c:pt>
                <c:pt idx="1016">
                  <c:v>659.05</c:v>
                </c:pt>
                <c:pt idx="1017">
                  <c:v>661.45</c:v>
                </c:pt>
                <c:pt idx="1018">
                  <c:v>662.2</c:v>
                </c:pt>
                <c:pt idx="1019">
                  <c:v>663.6</c:v>
                </c:pt>
                <c:pt idx="1020">
                  <c:v>664.25</c:v>
                </c:pt>
                <c:pt idx="1021">
                  <c:v>665.4</c:v>
                </c:pt>
                <c:pt idx="1022">
                  <c:v>666.1</c:v>
                </c:pt>
                <c:pt idx="1023">
                  <c:v>667.15</c:v>
                </c:pt>
                <c:pt idx="1024">
                  <c:v>667.9</c:v>
                </c:pt>
                <c:pt idx="1025">
                  <c:v>669.05</c:v>
                </c:pt>
                <c:pt idx="1026">
                  <c:v>670.6</c:v>
                </c:pt>
                <c:pt idx="1027">
                  <c:v>671.1</c:v>
                </c:pt>
                <c:pt idx="1028">
                  <c:v>672.15</c:v>
                </c:pt>
                <c:pt idx="1029">
                  <c:v>672.7</c:v>
                </c:pt>
                <c:pt idx="1030">
                  <c:v>673.4</c:v>
                </c:pt>
                <c:pt idx="1031">
                  <c:v>674.55</c:v>
                </c:pt>
                <c:pt idx="1032">
                  <c:v>675.05</c:v>
                </c:pt>
                <c:pt idx="1033">
                  <c:v>675.95</c:v>
                </c:pt>
                <c:pt idx="1034">
                  <c:v>677</c:v>
                </c:pt>
                <c:pt idx="1035">
                  <c:v>677.55</c:v>
                </c:pt>
                <c:pt idx="1036">
                  <c:v>678.15</c:v>
                </c:pt>
                <c:pt idx="1037">
                  <c:v>679.65</c:v>
                </c:pt>
                <c:pt idx="1038">
                  <c:v>680.4</c:v>
                </c:pt>
                <c:pt idx="1039">
                  <c:v>681.25</c:v>
                </c:pt>
                <c:pt idx="1040">
                  <c:v>681.85</c:v>
                </c:pt>
                <c:pt idx="1041">
                  <c:v>682.85</c:v>
                </c:pt>
                <c:pt idx="1042">
                  <c:v>683.45</c:v>
                </c:pt>
                <c:pt idx="1043">
                  <c:v>684.65</c:v>
                </c:pt>
                <c:pt idx="1044">
                  <c:v>685.3</c:v>
                </c:pt>
                <c:pt idx="1045">
                  <c:v>686.4</c:v>
                </c:pt>
                <c:pt idx="1046">
                  <c:v>687.3</c:v>
                </c:pt>
                <c:pt idx="1047">
                  <c:v>688.45</c:v>
                </c:pt>
                <c:pt idx="1048">
                  <c:v>689.05</c:v>
                </c:pt>
                <c:pt idx="1049">
                  <c:v>690.2</c:v>
                </c:pt>
                <c:pt idx="1050">
                  <c:v>690.8</c:v>
                </c:pt>
                <c:pt idx="1051">
                  <c:v>692</c:v>
                </c:pt>
                <c:pt idx="1052">
                  <c:v>692.65</c:v>
                </c:pt>
                <c:pt idx="1053">
                  <c:v>693.95</c:v>
                </c:pt>
                <c:pt idx="1054">
                  <c:v>694.6</c:v>
                </c:pt>
                <c:pt idx="1055">
                  <c:v>695.65</c:v>
                </c:pt>
                <c:pt idx="1056">
                  <c:v>696.2</c:v>
                </c:pt>
                <c:pt idx="1057">
                  <c:v>697.15</c:v>
                </c:pt>
                <c:pt idx="1058">
                  <c:v>697.85</c:v>
                </c:pt>
                <c:pt idx="1059">
                  <c:v>698.85</c:v>
                </c:pt>
                <c:pt idx="1060">
                  <c:v>699.5</c:v>
                </c:pt>
                <c:pt idx="1061">
                  <c:v>700.5</c:v>
                </c:pt>
                <c:pt idx="1062">
                  <c:v>701.05</c:v>
                </c:pt>
                <c:pt idx="1063">
                  <c:v>701.95</c:v>
                </c:pt>
                <c:pt idx="1064">
                  <c:v>702.55</c:v>
                </c:pt>
                <c:pt idx="1065">
                  <c:v>703.6</c:v>
                </c:pt>
                <c:pt idx="1066">
                  <c:v>704.2</c:v>
                </c:pt>
                <c:pt idx="1067">
                  <c:v>705.05</c:v>
                </c:pt>
                <c:pt idx="1068">
                  <c:v>706.5</c:v>
                </c:pt>
                <c:pt idx="1069">
                  <c:v>707.05</c:v>
                </c:pt>
                <c:pt idx="1070">
                  <c:v>708.15</c:v>
                </c:pt>
                <c:pt idx="1071">
                  <c:v>709.35</c:v>
                </c:pt>
                <c:pt idx="1072">
                  <c:v>709.95</c:v>
                </c:pt>
                <c:pt idx="1073">
                  <c:v>711</c:v>
                </c:pt>
                <c:pt idx="1074">
                  <c:v>711.55</c:v>
                </c:pt>
                <c:pt idx="1075">
                  <c:v>712.55</c:v>
                </c:pt>
                <c:pt idx="1076">
                  <c:v>713.1</c:v>
                </c:pt>
                <c:pt idx="1077">
                  <c:v>714.1</c:v>
                </c:pt>
                <c:pt idx="1078">
                  <c:v>714.7</c:v>
                </c:pt>
                <c:pt idx="1079">
                  <c:v>715.65</c:v>
                </c:pt>
                <c:pt idx="1080">
                  <c:v>716.9</c:v>
                </c:pt>
                <c:pt idx="1081">
                  <c:v>717.45</c:v>
                </c:pt>
                <c:pt idx="1082">
                  <c:v>718.45</c:v>
                </c:pt>
                <c:pt idx="1083">
                  <c:v>719.85</c:v>
                </c:pt>
                <c:pt idx="1084">
                  <c:v>720.35</c:v>
                </c:pt>
                <c:pt idx="1085">
                  <c:v>720.9</c:v>
                </c:pt>
                <c:pt idx="1086">
                  <c:v>722.35</c:v>
                </c:pt>
                <c:pt idx="1087">
                  <c:v>722.95</c:v>
                </c:pt>
                <c:pt idx="1088">
                  <c:v>723.9</c:v>
                </c:pt>
                <c:pt idx="1089">
                  <c:v>725.1</c:v>
                </c:pt>
                <c:pt idx="1090">
                  <c:v>725.7</c:v>
                </c:pt>
                <c:pt idx="1091">
                  <c:v>726.75</c:v>
                </c:pt>
                <c:pt idx="1092">
                  <c:v>727.35</c:v>
                </c:pt>
                <c:pt idx="1093">
                  <c:v>728.35</c:v>
                </c:pt>
                <c:pt idx="1094">
                  <c:v>728.95</c:v>
                </c:pt>
                <c:pt idx="1095">
                  <c:v>729.85</c:v>
                </c:pt>
                <c:pt idx="1096">
                  <c:v>731.15</c:v>
                </c:pt>
                <c:pt idx="1097">
                  <c:v>731.85</c:v>
                </c:pt>
                <c:pt idx="1098">
                  <c:v>732.9</c:v>
                </c:pt>
                <c:pt idx="1099">
                  <c:v>733.55</c:v>
                </c:pt>
                <c:pt idx="1100">
                  <c:v>734.45</c:v>
                </c:pt>
                <c:pt idx="1101">
                  <c:v>735</c:v>
                </c:pt>
                <c:pt idx="1102">
                  <c:v>735.8</c:v>
                </c:pt>
                <c:pt idx="1103">
                  <c:v>737.05</c:v>
                </c:pt>
                <c:pt idx="1104">
                  <c:v>737.65</c:v>
                </c:pt>
                <c:pt idx="1105">
                  <c:v>738.7</c:v>
                </c:pt>
                <c:pt idx="1106">
                  <c:v>739.2</c:v>
                </c:pt>
                <c:pt idx="1107">
                  <c:v>740.2</c:v>
                </c:pt>
                <c:pt idx="1108">
                  <c:v>740.7</c:v>
                </c:pt>
                <c:pt idx="1109">
                  <c:v>741.95</c:v>
                </c:pt>
                <c:pt idx="1110">
                  <c:v>742.55</c:v>
                </c:pt>
                <c:pt idx="1111">
                  <c:v>743.6</c:v>
                </c:pt>
                <c:pt idx="1112">
                  <c:v>744.15</c:v>
                </c:pt>
                <c:pt idx="1113">
                  <c:v>745.15</c:v>
                </c:pt>
                <c:pt idx="1114">
                  <c:v>745.75</c:v>
                </c:pt>
                <c:pt idx="1115">
                  <c:v>746.75</c:v>
                </c:pt>
                <c:pt idx="1116">
                  <c:v>747.35</c:v>
                </c:pt>
                <c:pt idx="1117">
                  <c:v>748.35</c:v>
                </c:pt>
                <c:pt idx="1118">
                  <c:v>748.95</c:v>
                </c:pt>
                <c:pt idx="1119">
                  <c:v>750.05</c:v>
                </c:pt>
                <c:pt idx="1120">
                  <c:v>750.65</c:v>
                </c:pt>
                <c:pt idx="1121">
                  <c:v>751.65</c:v>
                </c:pt>
                <c:pt idx="1122">
                  <c:v>752.2</c:v>
                </c:pt>
                <c:pt idx="1123">
                  <c:v>753.2</c:v>
                </c:pt>
                <c:pt idx="1124">
                  <c:v>753.75</c:v>
                </c:pt>
                <c:pt idx="1125">
                  <c:v>754.8</c:v>
                </c:pt>
                <c:pt idx="1126">
                  <c:v>755.4</c:v>
                </c:pt>
                <c:pt idx="1127">
                  <c:v>756.5</c:v>
                </c:pt>
                <c:pt idx="1128">
                  <c:v>757</c:v>
                </c:pt>
                <c:pt idx="1129">
                  <c:v>758.05</c:v>
                </c:pt>
                <c:pt idx="1130">
                  <c:v>759.3</c:v>
                </c:pt>
                <c:pt idx="1131">
                  <c:v>759.9</c:v>
                </c:pt>
                <c:pt idx="1132">
                  <c:v>760.9</c:v>
                </c:pt>
                <c:pt idx="1133">
                  <c:v>761.45</c:v>
                </c:pt>
                <c:pt idx="1134">
                  <c:v>762.35</c:v>
                </c:pt>
                <c:pt idx="1135">
                  <c:v>763.4</c:v>
                </c:pt>
                <c:pt idx="1136">
                  <c:v>763.95</c:v>
                </c:pt>
                <c:pt idx="1137">
                  <c:v>765.1</c:v>
                </c:pt>
                <c:pt idx="1138">
                  <c:v>765.65</c:v>
                </c:pt>
                <c:pt idx="1139">
                  <c:v>766.65</c:v>
                </c:pt>
                <c:pt idx="1140">
                  <c:v>767.3</c:v>
                </c:pt>
                <c:pt idx="1141">
                  <c:v>768.25</c:v>
                </c:pt>
                <c:pt idx="1142">
                  <c:v>768.9</c:v>
                </c:pt>
                <c:pt idx="1143">
                  <c:v>770.1</c:v>
                </c:pt>
                <c:pt idx="1144">
                  <c:v>770.75</c:v>
                </c:pt>
                <c:pt idx="1145">
                  <c:v>771.75</c:v>
                </c:pt>
                <c:pt idx="1146">
                  <c:v>772.3</c:v>
                </c:pt>
                <c:pt idx="1147">
                  <c:v>773.6</c:v>
                </c:pt>
                <c:pt idx="1148">
                  <c:v>774.7</c:v>
                </c:pt>
                <c:pt idx="1149">
                  <c:v>775.25</c:v>
                </c:pt>
                <c:pt idx="1150">
                  <c:v>776.4</c:v>
                </c:pt>
                <c:pt idx="1151">
                  <c:v>777.15</c:v>
                </c:pt>
                <c:pt idx="1152">
                  <c:v>778.2</c:v>
                </c:pt>
                <c:pt idx="1153">
                  <c:v>778.85</c:v>
                </c:pt>
                <c:pt idx="1154">
                  <c:v>780</c:v>
                </c:pt>
                <c:pt idx="1155">
                  <c:v>780.55</c:v>
                </c:pt>
                <c:pt idx="1156">
                  <c:v>781.55</c:v>
                </c:pt>
                <c:pt idx="1157">
                  <c:v>782.15</c:v>
                </c:pt>
                <c:pt idx="1158">
                  <c:v>783.25</c:v>
                </c:pt>
                <c:pt idx="1159">
                  <c:v>783.8</c:v>
                </c:pt>
                <c:pt idx="1160">
                  <c:v>784.8</c:v>
                </c:pt>
                <c:pt idx="1161">
                  <c:v>785.4</c:v>
                </c:pt>
                <c:pt idx="1162">
                  <c:v>786.2</c:v>
                </c:pt>
                <c:pt idx="1163">
                  <c:v>787.25</c:v>
                </c:pt>
                <c:pt idx="1164">
                  <c:v>787.8</c:v>
                </c:pt>
                <c:pt idx="1165">
                  <c:v>789.05</c:v>
                </c:pt>
                <c:pt idx="1166">
                  <c:v>790.35</c:v>
                </c:pt>
                <c:pt idx="1167">
                  <c:v>790.9</c:v>
                </c:pt>
                <c:pt idx="1168">
                  <c:v>791.65</c:v>
                </c:pt>
                <c:pt idx="1169">
                  <c:v>792.9</c:v>
                </c:pt>
                <c:pt idx="1170">
                  <c:v>793.5</c:v>
                </c:pt>
                <c:pt idx="1171">
                  <c:v>794.5</c:v>
                </c:pt>
                <c:pt idx="1172">
                  <c:v>795.15</c:v>
                </c:pt>
                <c:pt idx="1173">
                  <c:v>796.15</c:v>
                </c:pt>
                <c:pt idx="1174">
                  <c:v>796.75</c:v>
                </c:pt>
                <c:pt idx="1175">
                  <c:v>797.95</c:v>
                </c:pt>
                <c:pt idx="1176">
                  <c:v>798.7</c:v>
                </c:pt>
                <c:pt idx="1177">
                  <c:v>799.65</c:v>
                </c:pt>
                <c:pt idx="1178">
                  <c:v>800.2</c:v>
                </c:pt>
                <c:pt idx="1179">
                  <c:v>801.25</c:v>
                </c:pt>
                <c:pt idx="1180">
                  <c:v>802</c:v>
                </c:pt>
                <c:pt idx="1181">
                  <c:v>803.1</c:v>
                </c:pt>
                <c:pt idx="1182">
                  <c:v>803.85</c:v>
                </c:pt>
                <c:pt idx="1183">
                  <c:v>805.1</c:v>
                </c:pt>
                <c:pt idx="1184">
                  <c:v>805.7</c:v>
                </c:pt>
                <c:pt idx="1185">
                  <c:v>806.75</c:v>
                </c:pt>
                <c:pt idx="1186">
                  <c:v>807.35</c:v>
                </c:pt>
                <c:pt idx="1187">
                  <c:v>808.45</c:v>
                </c:pt>
                <c:pt idx="1188">
                  <c:v>809.15</c:v>
                </c:pt>
                <c:pt idx="1189">
                  <c:v>810.15</c:v>
                </c:pt>
                <c:pt idx="1190">
                  <c:v>810.75</c:v>
                </c:pt>
                <c:pt idx="1191">
                  <c:v>811.75</c:v>
                </c:pt>
                <c:pt idx="1192">
                  <c:v>812.4</c:v>
                </c:pt>
                <c:pt idx="1193">
                  <c:v>813.45</c:v>
                </c:pt>
                <c:pt idx="1194">
                  <c:v>814.1</c:v>
                </c:pt>
                <c:pt idx="1195">
                  <c:v>815.15</c:v>
                </c:pt>
                <c:pt idx="1196">
                  <c:v>815.7</c:v>
                </c:pt>
                <c:pt idx="1197">
                  <c:v>816.9</c:v>
                </c:pt>
                <c:pt idx="1198">
                  <c:v>817.45</c:v>
                </c:pt>
                <c:pt idx="1199">
                  <c:v>818.65</c:v>
                </c:pt>
                <c:pt idx="1200">
                  <c:v>819.35</c:v>
                </c:pt>
                <c:pt idx="1201">
                  <c:v>820.3</c:v>
                </c:pt>
                <c:pt idx="1202">
                  <c:v>820.95</c:v>
                </c:pt>
                <c:pt idx="1203">
                  <c:v>822.15</c:v>
                </c:pt>
                <c:pt idx="1204">
                  <c:v>822.7</c:v>
                </c:pt>
                <c:pt idx="1205">
                  <c:v>823.75</c:v>
                </c:pt>
                <c:pt idx="1206">
                  <c:v>824.3</c:v>
                </c:pt>
                <c:pt idx="1207">
                  <c:v>825.6</c:v>
                </c:pt>
                <c:pt idx="1208">
                  <c:v>826.15</c:v>
                </c:pt>
                <c:pt idx="1209">
                  <c:v>827.4</c:v>
                </c:pt>
                <c:pt idx="1210">
                  <c:v>828</c:v>
                </c:pt>
                <c:pt idx="1211">
                  <c:v>829.05</c:v>
                </c:pt>
                <c:pt idx="1212">
                  <c:v>830.05</c:v>
                </c:pt>
                <c:pt idx="1213">
                  <c:v>830.65</c:v>
                </c:pt>
                <c:pt idx="1214">
                  <c:v>831.6</c:v>
                </c:pt>
                <c:pt idx="1215">
                  <c:v>832.25</c:v>
                </c:pt>
                <c:pt idx="1216">
                  <c:v>833.2</c:v>
                </c:pt>
                <c:pt idx="1217">
                  <c:v>833.85</c:v>
                </c:pt>
                <c:pt idx="1218">
                  <c:v>834.8</c:v>
                </c:pt>
                <c:pt idx="1219">
                  <c:v>835.4</c:v>
                </c:pt>
                <c:pt idx="1220">
                  <c:v>836.55</c:v>
                </c:pt>
                <c:pt idx="1221">
                  <c:v>837.2</c:v>
                </c:pt>
                <c:pt idx="1222">
                  <c:v>838.35</c:v>
                </c:pt>
                <c:pt idx="1223">
                  <c:v>838.9</c:v>
                </c:pt>
                <c:pt idx="1224">
                  <c:v>839.95</c:v>
                </c:pt>
                <c:pt idx="1225">
                  <c:v>840.75</c:v>
                </c:pt>
                <c:pt idx="1226">
                  <c:v>841.6</c:v>
                </c:pt>
                <c:pt idx="1227">
                  <c:v>842.4</c:v>
                </c:pt>
                <c:pt idx="1228">
                  <c:v>843.4</c:v>
                </c:pt>
                <c:pt idx="1229">
                  <c:v>844</c:v>
                </c:pt>
                <c:pt idx="1230">
                  <c:v>845.2</c:v>
                </c:pt>
                <c:pt idx="1231">
                  <c:v>845.9</c:v>
                </c:pt>
                <c:pt idx="1232">
                  <c:v>847.05</c:v>
                </c:pt>
                <c:pt idx="1233">
                  <c:v>847.65</c:v>
                </c:pt>
                <c:pt idx="1234">
                  <c:v>848.8</c:v>
                </c:pt>
                <c:pt idx="1235">
                  <c:v>849.45</c:v>
                </c:pt>
                <c:pt idx="1236">
                  <c:v>850.9</c:v>
                </c:pt>
                <c:pt idx="1237">
                  <c:v>851.7</c:v>
                </c:pt>
                <c:pt idx="1238">
                  <c:v>852.9</c:v>
                </c:pt>
                <c:pt idx="1239">
                  <c:v>853.55</c:v>
                </c:pt>
                <c:pt idx="1240">
                  <c:v>854.65</c:v>
                </c:pt>
                <c:pt idx="1241">
                  <c:v>855.25</c:v>
                </c:pt>
                <c:pt idx="1242">
                  <c:v>856.45</c:v>
                </c:pt>
                <c:pt idx="1243">
                  <c:v>857.15</c:v>
                </c:pt>
                <c:pt idx="1244">
                  <c:v>858.3</c:v>
                </c:pt>
                <c:pt idx="1245">
                  <c:v>858.95</c:v>
                </c:pt>
                <c:pt idx="1246">
                  <c:v>860.05</c:v>
                </c:pt>
                <c:pt idx="1247">
                  <c:v>860.65</c:v>
                </c:pt>
                <c:pt idx="1248">
                  <c:v>861.7</c:v>
                </c:pt>
                <c:pt idx="1249">
                  <c:v>862.35</c:v>
                </c:pt>
                <c:pt idx="1250">
                  <c:v>863.3</c:v>
                </c:pt>
                <c:pt idx="1251">
                  <c:v>863.95</c:v>
                </c:pt>
                <c:pt idx="1252">
                  <c:v>864.9</c:v>
                </c:pt>
                <c:pt idx="1253">
                  <c:v>865.6</c:v>
                </c:pt>
                <c:pt idx="1254">
                  <c:v>866.55</c:v>
                </c:pt>
                <c:pt idx="1255">
                  <c:v>867.3</c:v>
                </c:pt>
                <c:pt idx="1256">
                  <c:v>868.65</c:v>
                </c:pt>
                <c:pt idx="1257">
                  <c:v>870.2</c:v>
                </c:pt>
                <c:pt idx="1258">
                  <c:v>871.4</c:v>
                </c:pt>
                <c:pt idx="1259">
                  <c:v>872</c:v>
                </c:pt>
                <c:pt idx="1260">
                  <c:v>873.1</c:v>
                </c:pt>
                <c:pt idx="1261">
                  <c:v>873.85</c:v>
                </c:pt>
                <c:pt idx="1262">
                  <c:v>874.8</c:v>
                </c:pt>
                <c:pt idx="1263">
                  <c:v>875.5</c:v>
                </c:pt>
                <c:pt idx="1264">
                  <c:v>876.5</c:v>
                </c:pt>
                <c:pt idx="1265">
                  <c:v>877.1</c:v>
                </c:pt>
                <c:pt idx="1266">
                  <c:v>878.3</c:v>
                </c:pt>
                <c:pt idx="1267">
                  <c:v>879</c:v>
                </c:pt>
                <c:pt idx="1268">
                  <c:v>880.1</c:v>
                </c:pt>
                <c:pt idx="1269">
                  <c:v>880.7</c:v>
                </c:pt>
                <c:pt idx="1270">
                  <c:v>881.7</c:v>
                </c:pt>
                <c:pt idx="1271">
                  <c:v>882.9</c:v>
                </c:pt>
                <c:pt idx="1272">
                  <c:v>883.5</c:v>
                </c:pt>
                <c:pt idx="1273">
                  <c:v>884.6</c:v>
                </c:pt>
                <c:pt idx="1274">
                  <c:v>885.3</c:v>
                </c:pt>
                <c:pt idx="1275">
                  <c:v>886.4</c:v>
                </c:pt>
                <c:pt idx="1276">
                  <c:v>887</c:v>
                </c:pt>
                <c:pt idx="1277">
                  <c:v>888.2</c:v>
                </c:pt>
                <c:pt idx="1278">
                  <c:v>888.8</c:v>
                </c:pt>
                <c:pt idx="1279">
                  <c:v>890.05</c:v>
                </c:pt>
                <c:pt idx="1280">
                  <c:v>890.65</c:v>
                </c:pt>
                <c:pt idx="1281">
                  <c:v>891.8</c:v>
                </c:pt>
                <c:pt idx="1282">
                  <c:v>892.4</c:v>
                </c:pt>
                <c:pt idx="1283">
                  <c:v>893.55</c:v>
                </c:pt>
                <c:pt idx="1284">
                  <c:v>894.65</c:v>
                </c:pt>
                <c:pt idx="1285">
                  <c:v>895.3</c:v>
                </c:pt>
                <c:pt idx="1286">
                  <c:v>896.4</c:v>
                </c:pt>
                <c:pt idx="1287">
                  <c:v>897.05</c:v>
                </c:pt>
                <c:pt idx="1288">
                  <c:v>897.95</c:v>
                </c:pt>
                <c:pt idx="1289">
                  <c:v>898.7</c:v>
                </c:pt>
                <c:pt idx="1290">
                  <c:v>899.85</c:v>
                </c:pt>
                <c:pt idx="1291">
                  <c:v>900.45</c:v>
                </c:pt>
                <c:pt idx="1292">
                  <c:v>901.45</c:v>
                </c:pt>
                <c:pt idx="1293">
                  <c:v>902.1</c:v>
                </c:pt>
                <c:pt idx="1294">
                  <c:v>902.95</c:v>
                </c:pt>
                <c:pt idx="1295">
                  <c:v>903.6</c:v>
                </c:pt>
                <c:pt idx="1296">
                  <c:v>904.7</c:v>
                </c:pt>
                <c:pt idx="1297">
                  <c:v>905.3</c:v>
                </c:pt>
                <c:pt idx="1298">
                  <c:v>906.1</c:v>
                </c:pt>
                <c:pt idx="1299">
                  <c:v>907.25</c:v>
                </c:pt>
                <c:pt idx="1300">
                  <c:v>907.85</c:v>
                </c:pt>
                <c:pt idx="1301">
                  <c:v>908.85</c:v>
                </c:pt>
                <c:pt idx="1302">
                  <c:v>909.55</c:v>
                </c:pt>
                <c:pt idx="1303">
                  <c:v>910.45</c:v>
                </c:pt>
                <c:pt idx="1304">
                  <c:v>911.3</c:v>
                </c:pt>
                <c:pt idx="1305">
                  <c:v>912.2</c:v>
                </c:pt>
                <c:pt idx="1306">
                  <c:v>912.8</c:v>
                </c:pt>
                <c:pt idx="1307">
                  <c:v>913.8</c:v>
                </c:pt>
                <c:pt idx="1308">
                  <c:v>914.4</c:v>
                </c:pt>
                <c:pt idx="1309">
                  <c:v>915.7</c:v>
                </c:pt>
                <c:pt idx="1310">
                  <c:v>916.5</c:v>
                </c:pt>
                <c:pt idx="1311">
                  <c:v>917.7</c:v>
                </c:pt>
                <c:pt idx="1312">
                  <c:v>918.25</c:v>
                </c:pt>
                <c:pt idx="1313">
                  <c:v>919.55</c:v>
                </c:pt>
                <c:pt idx="1314">
                  <c:v>920.25</c:v>
                </c:pt>
                <c:pt idx="1315">
                  <c:v>921.65</c:v>
                </c:pt>
                <c:pt idx="1316">
                  <c:v>922.35</c:v>
                </c:pt>
                <c:pt idx="1317">
                  <c:v>923.4</c:v>
                </c:pt>
                <c:pt idx="1318">
                  <c:v>924.05</c:v>
                </c:pt>
                <c:pt idx="1319">
                  <c:v>925.15</c:v>
                </c:pt>
                <c:pt idx="1320">
                  <c:v>925.75</c:v>
                </c:pt>
                <c:pt idx="1321">
                  <c:v>926.75</c:v>
                </c:pt>
                <c:pt idx="1322">
                  <c:v>927.4</c:v>
                </c:pt>
                <c:pt idx="1323">
                  <c:v>928.4</c:v>
                </c:pt>
                <c:pt idx="1324">
                  <c:v>929.05</c:v>
                </c:pt>
                <c:pt idx="1325">
                  <c:v>930</c:v>
                </c:pt>
                <c:pt idx="1326">
                  <c:v>930.65</c:v>
                </c:pt>
                <c:pt idx="1327">
                  <c:v>932</c:v>
                </c:pt>
                <c:pt idx="1328">
                  <c:v>932.6</c:v>
                </c:pt>
                <c:pt idx="1329">
                  <c:v>933.8</c:v>
                </c:pt>
                <c:pt idx="1330">
                  <c:v>934.55</c:v>
                </c:pt>
                <c:pt idx="1331">
                  <c:v>935.8</c:v>
                </c:pt>
                <c:pt idx="1332">
                  <c:v>936.45</c:v>
                </c:pt>
                <c:pt idx="1333">
                  <c:v>937.5</c:v>
                </c:pt>
                <c:pt idx="1334">
                  <c:v>938.25</c:v>
                </c:pt>
                <c:pt idx="1335">
                  <c:v>939.3</c:v>
                </c:pt>
                <c:pt idx="1336">
                  <c:v>940.15</c:v>
                </c:pt>
                <c:pt idx="1337">
                  <c:v>941.3</c:v>
                </c:pt>
                <c:pt idx="1338">
                  <c:v>942.05</c:v>
                </c:pt>
                <c:pt idx="1339">
                  <c:v>943.2</c:v>
                </c:pt>
                <c:pt idx="1340">
                  <c:v>944</c:v>
                </c:pt>
                <c:pt idx="1341">
                  <c:v>945.4</c:v>
                </c:pt>
                <c:pt idx="1342">
                  <c:v>946.2</c:v>
                </c:pt>
                <c:pt idx="1343">
                  <c:v>947.35</c:v>
                </c:pt>
                <c:pt idx="1344">
                  <c:v>947.95</c:v>
                </c:pt>
                <c:pt idx="1345">
                  <c:v>949.1</c:v>
                </c:pt>
                <c:pt idx="1346">
                  <c:v>949.7</c:v>
                </c:pt>
                <c:pt idx="1347">
                  <c:v>950.9</c:v>
                </c:pt>
                <c:pt idx="1348">
                  <c:v>951.9</c:v>
                </c:pt>
                <c:pt idx="1349">
                  <c:v>952.75</c:v>
                </c:pt>
                <c:pt idx="1350">
                  <c:v>953.5</c:v>
                </c:pt>
                <c:pt idx="1351">
                  <c:v>954.65</c:v>
                </c:pt>
                <c:pt idx="1352">
                  <c:v>955.3</c:v>
                </c:pt>
                <c:pt idx="1353">
                  <c:v>956.35</c:v>
                </c:pt>
                <c:pt idx="1354">
                  <c:v>957</c:v>
                </c:pt>
                <c:pt idx="1355">
                  <c:v>958.2</c:v>
                </c:pt>
                <c:pt idx="1356">
                  <c:v>958.85</c:v>
                </c:pt>
                <c:pt idx="1357">
                  <c:v>960.05</c:v>
                </c:pt>
                <c:pt idx="1358">
                  <c:v>961</c:v>
                </c:pt>
                <c:pt idx="1359">
                  <c:v>962.25</c:v>
                </c:pt>
                <c:pt idx="1360">
                  <c:v>963.05</c:v>
                </c:pt>
                <c:pt idx="1361">
                  <c:v>964.35</c:v>
                </c:pt>
                <c:pt idx="1362">
                  <c:v>964.95</c:v>
                </c:pt>
                <c:pt idx="1363">
                  <c:v>965.95</c:v>
                </c:pt>
                <c:pt idx="1364">
                  <c:v>966.6</c:v>
                </c:pt>
                <c:pt idx="1365">
                  <c:v>968</c:v>
                </c:pt>
                <c:pt idx="1366">
                  <c:v>969</c:v>
                </c:pt>
                <c:pt idx="1367">
                  <c:v>971.3</c:v>
                </c:pt>
                <c:pt idx="1368">
                  <c:v>971.95</c:v>
                </c:pt>
                <c:pt idx="1369">
                  <c:v>973.15</c:v>
                </c:pt>
                <c:pt idx="1370">
                  <c:v>973.85</c:v>
                </c:pt>
                <c:pt idx="1371">
                  <c:v>974.9</c:v>
                </c:pt>
                <c:pt idx="1372">
                  <c:v>975.65</c:v>
                </c:pt>
                <c:pt idx="1373">
                  <c:v>976.75</c:v>
                </c:pt>
                <c:pt idx="1374">
                  <c:v>977.55</c:v>
                </c:pt>
                <c:pt idx="1375">
                  <c:v>978.65</c:v>
                </c:pt>
                <c:pt idx="1376">
                  <c:v>979.3</c:v>
                </c:pt>
                <c:pt idx="1377">
                  <c:v>980.35</c:v>
                </c:pt>
                <c:pt idx="1378">
                  <c:v>981</c:v>
                </c:pt>
                <c:pt idx="1379">
                  <c:v>982.05</c:v>
                </c:pt>
                <c:pt idx="1380">
                  <c:v>983.25</c:v>
                </c:pt>
                <c:pt idx="1381">
                  <c:v>983.85</c:v>
                </c:pt>
                <c:pt idx="1382">
                  <c:v>985</c:v>
                </c:pt>
                <c:pt idx="1383">
                  <c:v>985.65</c:v>
                </c:pt>
                <c:pt idx="1384">
                  <c:v>986.85</c:v>
                </c:pt>
                <c:pt idx="1385">
                  <c:v>987.55</c:v>
                </c:pt>
                <c:pt idx="1386">
                  <c:v>988.75</c:v>
                </c:pt>
                <c:pt idx="1387">
                  <c:v>989.5</c:v>
                </c:pt>
                <c:pt idx="1388">
                  <c:v>990.6</c:v>
                </c:pt>
                <c:pt idx="1389">
                  <c:v>991.3</c:v>
                </c:pt>
                <c:pt idx="1390">
                  <c:v>992.65</c:v>
                </c:pt>
                <c:pt idx="1391">
                  <c:v>993.3</c:v>
                </c:pt>
                <c:pt idx="1392">
                  <c:v>994.4</c:v>
                </c:pt>
                <c:pt idx="1393">
                  <c:v>995.15</c:v>
                </c:pt>
                <c:pt idx="1394">
                  <c:v>996.2</c:v>
                </c:pt>
                <c:pt idx="1395">
                  <c:v>996.95</c:v>
                </c:pt>
                <c:pt idx="1396">
                  <c:v>998.1</c:v>
                </c:pt>
                <c:pt idx="1397">
                  <c:v>998.7</c:v>
                </c:pt>
                <c:pt idx="1398">
                  <c:v>999.75</c:v>
                </c:pt>
                <c:pt idx="1399">
                  <c:v>1000.4</c:v>
                </c:pt>
                <c:pt idx="1400">
                  <c:v>1001.45</c:v>
                </c:pt>
                <c:pt idx="1401">
                  <c:v>1002.3</c:v>
                </c:pt>
                <c:pt idx="1402">
                  <c:v>1003.4</c:v>
                </c:pt>
                <c:pt idx="1403">
                  <c:v>1004.05</c:v>
                </c:pt>
                <c:pt idx="1404">
                  <c:v>1005.05</c:v>
                </c:pt>
                <c:pt idx="1405">
                  <c:v>1005.75</c:v>
                </c:pt>
                <c:pt idx="1406">
                  <c:v>1006.9</c:v>
                </c:pt>
                <c:pt idx="1407">
                  <c:v>1007.7</c:v>
                </c:pt>
                <c:pt idx="1408">
                  <c:v>1008.8</c:v>
                </c:pt>
                <c:pt idx="1409">
                  <c:v>1009.45</c:v>
                </c:pt>
                <c:pt idx="1410">
                  <c:v>1010.6</c:v>
                </c:pt>
                <c:pt idx="1411">
                  <c:v>1011.25</c:v>
                </c:pt>
                <c:pt idx="1412">
                  <c:v>1012.4</c:v>
                </c:pt>
                <c:pt idx="1413">
                  <c:v>1014.45</c:v>
                </c:pt>
                <c:pt idx="1414">
                  <c:v>1016.35</c:v>
                </c:pt>
                <c:pt idx="1415">
                  <c:v>1018.05</c:v>
                </c:pt>
                <c:pt idx="1416">
                  <c:v>1019.5</c:v>
                </c:pt>
                <c:pt idx="1417">
                  <c:v>1020.4</c:v>
                </c:pt>
                <c:pt idx="1418">
                  <c:v>1022.05</c:v>
                </c:pt>
                <c:pt idx="1419">
                  <c:v>1023.65</c:v>
                </c:pt>
                <c:pt idx="1420">
                  <c:v>1024.5</c:v>
                </c:pt>
                <c:pt idx="1421">
                  <c:v>1026</c:v>
                </c:pt>
                <c:pt idx="1422">
                  <c:v>1026.95</c:v>
                </c:pt>
                <c:pt idx="1423">
                  <c:v>1028</c:v>
                </c:pt>
                <c:pt idx="1424">
                  <c:v>1028.6500000000001</c:v>
                </c:pt>
                <c:pt idx="1425">
                  <c:v>1029.75</c:v>
                </c:pt>
                <c:pt idx="1426">
                  <c:v>1031.45</c:v>
                </c:pt>
                <c:pt idx="1427">
                  <c:v>1032.6500000000001</c:v>
                </c:pt>
                <c:pt idx="1428">
                  <c:v>1033.3</c:v>
                </c:pt>
                <c:pt idx="1429">
                  <c:v>1034.45</c:v>
                </c:pt>
                <c:pt idx="1430">
                  <c:v>1035.3</c:v>
                </c:pt>
                <c:pt idx="1431">
                  <c:v>1036.55</c:v>
                </c:pt>
                <c:pt idx="1432">
                  <c:v>1037.25</c:v>
                </c:pt>
                <c:pt idx="1433">
                  <c:v>1038.45</c:v>
                </c:pt>
                <c:pt idx="1434">
                  <c:v>1039.2</c:v>
                </c:pt>
                <c:pt idx="1435">
                  <c:v>1040.3499999999999</c:v>
                </c:pt>
                <c:pt idx="1436">
                  <c:v>1041.05</c:v>
                </c:pt>
                <c:pt idx="1437">
                  <c:v>1042.0999999999999</c:v>
                </c:pt>
                <c:pt idx="1438">
                  <c:v>1043.3</c:v>
                </c:pt>
                <c:pt idx="1439">
                  <c:v>1044</c:v>
                </c:pt>
                <c:pt idx="1440">
                  <c:v>1045.05</c:v>
                </c:pt>
                <c:pt idx="1441">
                  <c:v>1045.75</c:v>
                </c:pt>
                <c:pt idx="1442">
                  <c:v>1046.7</c:v>
                </c:pt>
                <c:pt idx="1443">
                  <c:v>1047.4000000000001</c:v>
                </c:pt>
                <c:pt idx="1444">
                  <c:v>1048.5</c:v>
                </c:pt>
                <c:pt idx="1445">
                  <c:v>1049.25</c:v>
                </c:pt>
                <c:pt idx="1446">
                  <c:v>1050.3</c:v>
                </c:pt>
                <c:pt idx="1447">
                  <c:v>1051.05</c:v>
                </c:pt>
                <c:pt idx="1448">
                  <c:v>1052.05</c:v>
                </c:pt>
                <c:pt idx="1449">
                  <c:v>1052.8499999999999</c:v>
                </c:pt>
                <c:pt idx="1450">
                  <c:v>1054</c:v>
                </c:pt>
                <c:pt idx="1451">
                  <c:v>1054.8499999999999</c:v>
                </c:pt>
                <c:pt idx="1452">
                  <c:v>1056.2</c:v>
                </c:pt>
                <c:pt idx="1453">
                  <c:v>1056.8499999999999</c:v>
                </c:pt>
                <c:pt idx="1454">
                  <c:v>1058.0999999999999</c:v>
                </c:pt>
                <c:pt idx="1455">
                  <c:v>1058.8499999999999</c:v>
                </c:pt>
                <c:pt idx="1456">
                  <c:v>1059.95</c:v>
                </c:pt>
                <c:pt idx="1457">
                  <c:v>1060.6500000000001</c:v>
                </c:pt>
                <c:pt idx="1458">
                  <c:v>1061.8</c:v>
                </c:pt>
                <c:pt idx="1459">
                  <c:v>1062.6500000000001</c:v>
                </c:pt>
                <c:pt idx="1460">
                  <c:v>1063.8499999999999</c:v>
                </c:pt>
                <c:pt idx="1461">
                  <c:v>1064.75</c:v>
                </c:pt>
                <c:pt idx="1462">
                  <c:v>1066.25</c:v>
                </c:pt>
                <c:pt idx="1463">
                  <c:v>1067.0999999999999</c:v>
                </c:pt>
                <c:pt idx="1464">
                  <c:v>1068.25</c:v>
                </c:pt>
                <c:pt idx="1465">
                  <c:v>1069.05</c:v>
                </c:pt>
                <c:pt idx="1466">
                  <c:v>1070.0999999999999</c:v>
                </c:pt>
                <c:pt idx="1467">
                  <c:v>1070.95</c:v>
                </c:pt>
                <c:pt idx="1468">
                  <c:v>1072.2</c:v>
                </c:pt>
                <c:pt idx="1469">
                  <c:v>1073.0999999999999</c:v>
                </c:pt>
                <c:pt idx="1470">
                  <c:v>1074.75</c:v>
                </c:pt>
                <c:pt idx="1471">
                  <c:v>1075.45</c:v>
                </c:pt>
                <c:pt idx="1472">
                  <c:v>1076.5999999999999</c:v>
                </c:pt>
                <c:pt idx="1473">
                  <c:v>1077.9000000000001</c:v>
                </c:pt>
                <c:pt idx="1474">
                  <c:v>1079.3</c:v>
                </c:pt>
                <c:pt idx="1475">
                  <c:v>1080.1500000000001</c:v>
                </c:pt>
                <c:pt idx="1476">
                  <c:v>1081.2</c:v>
                </c:pt>
                <c:pt idx="1477">
                  <c:v>1082.7</c:v>
                </c:pt>
                <c:pt idx="1478">
                  <c:v>1084.2</c:v>
                </c:pt>
                <c:pt idx="1479">
                  <c:v>1085.05</c:v>
                </c:pt>
                <c:pt idx="1480">
                  <c:v>1086.5</c:v>
                </c:pt>
                <c:pt idx="1481">
                  <c:v>1087.5</c:v>
                </c:pt>
                <c:pt idx="1482">
                  <c:v>1089.0999999999999</c:v>
                </c:pt>
                <c:pt idx="1483">
                  <c:v>1089.8499999999999</c:v>
                </c:pt>
                <c:pt idx="1484">
                  <c:v>1091.05</c:v>
                </c:pt>
                <c:pt idx="1485">
                  <c:v>1091.75</c:v>
                </c:pt>
                <c:pt idx="1486">
                  <c:v>1092.9000000000001</c:v>
                </c:pt>
                <c:pt idx="1487">
                  <c:v>1093.8</c:v>
                </c:pt>
                <c:pt idx="1488">
                  <c:v>1095.05</c:v>
                </c:pt>
                <c:pt idx="1489">
                  <c:v>1095.8499999999999</c:v>
                </c:pt>
                <c:pt idx="1490">
                  <c:v>1097.0999999999999</c:v>
                </c:pt>
                <c:pt idx="1491">
                  <c:v>1098.7</c:v>
                </c:pt>
                <c:pt idx="1492">
                  <c:v>1100.3499999999999</c:v>
                </c:pt>
                <c:pt idx="1493">
                  <c:v>1101.2</c:v>
                </c:pt>
                <c:pt idx="1494">
                  <c:v>1102.6500000000001</c:v>
                </c:pt>
                <c:pt idx="1495">
                  <c:v>1103.5</c:v>
                </c:pt>
                <c:pt idx="1496">
                  <c:v>1104.7</c:v>
                </c:pt>
                <c:pt idx="1497">
                  <c:v>1105.55</c:v>
                </c:pt>
                <c:pt idx="1498">
                  <c:v>1106.75</c:v>
                </c:pt>
                <c:pt idx="1499">
                  <c:v>1107.55</c:v>
                </c:pt>
                <c:pt idx="1500">
                  <c:v>1108.8499999999999</c:v>
                </c:pt>
                <c:pt idx="1501">
                  <c:v>1109.95</c:v>
                </c:pt>
                <c:pt idx="1502">
                  <c:v>1111.55</c:v>
                </c:pt>
                <c:pt idx="1503">
                  <c:v>1112.4000000000001</c:v>
                </c:pt>
                <c:pt idx="1504">
                  <c:v>1113.5999999999999</c:v>
                </c:pt>
                <c:pt idx="1505">
                  <c:v>1114.3</c:v>
                </c:pt>
                <c:pt idx="1506">
                  <c:v>1115.4000000000001</c:v>
                </c:pt>
                <c:pt idx="1507">
                  <c:v>1116.1500000000001</c:v>
                </c:pt>
                <c:pt idx="1508">
                  <c:v>1117.3499999999999</c:v>
                </c:pt>
                <c:pt idx="1509">
                  <c:v>1118.2</c:v>
                </c:pt>
                <c:pt idx="1510">
                  <c:v>1119.45</c:v>
                </c:pt>
                <c:pt idx="1511">
                  <c:v>1120.2</c:v>
                </c:pt>
                <c:pt idx="1512">
                  <c:v>1121.5999999999999</c:v>
                </c:pt>
                <c:pt idx="1513">
                  <c:v>1122.45</c:v>
                </c:pt>
                <c:pt idx="1514">
                  <c:v>1123.75</c:v>
                </c:pt>
                <c:pt idx="1515">
                  <c:v>1125</c:v>
                </c:pt>
                <c:pt idx="1516">
                  <c:v>1127</c:v>
                </c:pt>
                <c:pt idx="1517">
                  <c:v>1127.75</c:v>
                </c:pt>
                <c:pt idx="1518">
                  <c:v>1128.95</c:v>
                </c:pt>
                <c:pt idx="1519">
                  <c:v>1129.8499999999999</c:v>
                </c:pt>
                <c:pt idx="1520">
                  <c:v>1131.25</c:v>
                </c:pt>
                <c:pt idx="1521">
                  <c:v>1132.2</c:v>
                </c:pt>
                <c:pt idx="1522">
                  <c:v>1133.9000000000001</c:v>
                </c:pt>
                <c:pt idx="1523">
                  <c:v>1135.05</c:v>
                </c:pt>
                <c:pt idx="1524">
                  <c:v>1136.8</c:v>
                </c:pt>
                <c:pt idx="1525">
                  <c:v>1137.55</c:v>
                </c:pt>
                <c:pt idx="1526">
                  <c:v>1138.8</c:v>
                </c:pt>
                <c:pt idx="1527">
                  <c:v>1139.55</c:v>
                </c:pt>
                <c:pt idx="1528">
                  <c:v>1140.9000000000001</c:v>
                </c:pt>
                <c:pt idx="1529">
                  <c:v>1141.8</c:v>
                </c:pt>
                <c:pt idx="1530">
                  <c:v>1143.3</c:v>
                </c:pt>
                <c:pt idx="1531">
                  <c:v>1144.25</c:v>
                </c:pt>
                <c:pt idx="1532">
                  <c:v>1145.8499999999999</c:v>
                </c:pt>
                <c:pt idx="1533">
                  <c:v>1146.6500000000001</c:v>
                </c:pt>
                <c:pt idx="1534">
                  <c:v>1148.0999999999999</c:v>
                </c:pt>
                <c:pt idx="1535">
                  <c:v>1149.4000000000001</c:v>
                </c:pt>
                <c:pt idx="1536">
                  <c:v>1151.05</c:v>
                </c:pt>
                <c:pt idx="1537">
                  <c:v>1151.8499999999999</c:v>
                </c:pt>
                <c:pt idx="1538">
                  <c:v>1153.5</c:v>
                </c:pt>
                <c:pt idx="1539">
                  <c:v>1154.4000000000001</c:v>
                </c:pt>
                <c:pt idx="1540">
                  <c:v>1155.95</c:v>
                </c:pt>
                <c:pt idx="1541">
                  <c:v>1156.8499999999999</c:v>
                </c:pt>
                <c:pt idx="1542">
                  <c:v>1158.45</c:v>
                </c:pt>
                <c:pt idx="1543">
                  <c:v>1160.0999999999999</c:v>
                </c:pt>
                <c:pt idx="1544">
                  <c:v>1161.8499999999999</c:v>
                </c:pt>
                <c:pt idx="1545">
                  <c:v>1162.7</c:v>
                </c:pt>
                <c:pt idx="1546">
                  <c:v>1164.2</c:v>
                </c:pt>
                <c:pt idx="1547">
                  <c:v>1165.8</c:v>
                </c:pt>
                <c:pt idx="1548">
                  <c:v>1166.8</c:v>
                </c:pt>
                <c:pt idx="1549">
                  <c:v>1168.6500000000001</c:v>
                </c:pt>
                <c:pt idx="1550">
                  <c:v>1170.05</c:v>
                </c:pt>
                <c:pt idx="1551">
                  <c:v>1171.3</c:v>
                </c:pt>
                <c:pt idx="1552">
                  <c:v>1172.9000000000001</c:v>
                </c:pt>
                <c:pt idx="1553">
                  <c:v>1174.5</c:v>
                </c:pt>
                <c:pt idx="1554">
                  <c:v>1176.05</c:v>
                </c:pt>
                <c:pt idx="1555">
                  <c:v>1176.95</c:v>
                </c:pt>
                <c:pt idx="1556">
                  <c:v>1178.6500000000001</c:v>
                </c:pt>
                <c:pt idx="1557">
                  <c:v>1179.4000000000001</c:v>
                </c:pt>
                <c:pt idx="1558">
                  <c:v>1180.95</c:v>
                </c:pt>
                <c:pt idx="1559">
                  <c:v>1181.8499999999999</c:v>
                </c:pt>
                <c:pt idx="1560">
                  <c:v>1183.5999999999999</c:v>
                </c:pt>
                <c:pt idx="1561">
                  <c:v>1184.3499999999999</c:v>
                </c:pt>
                <c:pt idx="1562">
                  <c:v>1185.6500000000001</c:v>
                </c:pt>
                <c:pt idx="1563">
                  <c:v>1186.5</c:v>
                </c:pt>
                <c:pt idx="1564">
                  <c:v>1187.95</c:v>
                </c:pt>
                <c:pt idx="1565">
                  <c:v>1188.9000000000001</c:v>
                </c:pt>
                <c:pt idx="1566">
                  <c:v>1190.3499999999999</c:v>
                </c:pt>
                <c:pt idx="1567">
                  <c:v>1191.0999999999999</c:v>
                </c:pt>
                <c:pt idx="1568">
                  <c:v>1192.55</c:v>
                </c:pt>
                <c:pt idx="1569">
                  <c:v>1193.4000000000001</c:v>
                </c:pt>
                <c:pt idx="1570">
                  <c:v>1194.95</c:v>
                </c:pt>
                <c:pt idx="1571">
                  <c:v>1196.05</c:v>
                </c:pt>
                <c:pt idx="1572">
                  <c:v>1198.0999999999999</c:v>
                </c:pt>
                <c:pt idx="1573">
                  <c:v>1199.05</c:v>
                </c:pt>
                <c:pt idx="1574">
                  <c:v>1200.8499999999999</c:v>
                </c:pt>
                <c:pt idx="1575">
                  <c:v>1201.6500000000001</c:v>
                </c:pt>
                <c:pt idx="1576">
                  <c:v>1203.0999999999999</c:v>
                </c:pt>
                <c:pt idx="1577">
                  <c:v>1204.5</c:v>
                </c:pt>
                <c:pt idx="1578">
                  <c:v>1206.1500000000001</c:v>
                </c:pt>
                <c:pt idx="1579">
                  <c:v>1206.9000000000001</c:v>
                </c:pt>
                <c:pt idx="1580">
                  <c:v>1208.2</c:v>
                </c:pt>
                <c:pt idx="1581">
                  <c:v>1209</c:v>
                </c:pt>
                <c:pt idx="1582">
                  <c:v>1210.25</c:v>
                </c:pt>
                <c:pt idx="1583">
                  <c:v>1211.1500000000001</c:v>
                </c:pt>
                <c:pt idx="1584">
                  <c:v>1212.5</c:v>
                </c:pt>
                <c:pt idx="1585">
                  <c:v>1213.5999999999999</c:v>
                </c:pt>
                <c:pt idx="1586">
                  <c:v>1215.75</c:v>
                </c:pt>
                <c:pt idx="1587">
                  <c:v>1216.6500000000001</c:v>
                </c:pt>
                <c:pt idx="1588">
                  <c:v>1218.3499999999999</c:v>
                </c:pt>
                <c:pt idx="1589">
                  <c:v>1219.3</c:v>
                </c:pt>
                <c:pt idx="1590">
                  <c:v>1220.95</c:v>
                </c:pt>
                <c:pt idx="1591">
                  <c:v>1221.8</c:v>
                </c:pt>
                <c:pt idx="1592">
                  <c:v>1223.1500000000001</c:v>
                </c:pt>
                <c:pt idx="1593">
                  <c:v>1223.95</c:v>
                </c:pt>
                <c:pt idx="1594">
                  <c:v>1226.45</c:v>
                </c:pt>
                <c:pt idx="1595">
                  <c:v>1227.3</c:v>
                </c:pt>
                <c:pt idx="1596">
                  <c:v>1229.2</c:v>
                </c:pt>
                <c:pt idx="1597">
                  <c:v>1231.05</c:v>
                </c:pt>
                <c:pt idx="1598">
                  <c:v>1232.5999999999999</c:v>
                </c:pt>
                <c:pt idx="1599">
                  <c:v>1234</c:v>
                </c:pt>
                <c:pt idx="1600">
                  <c:v>1235.95</c:v>
                </c:pt>
                <c:pt idx="1601">
                  <c:v>1236.8499999999999</c:v>
                </c:pt>
                <c:pt idx="1602">
                  <c:v>1238.4000000000001</c:v>
                </c:pt>
                <c:pt idx="1603">
                  <c:v>1239.1500000000001</c:v>
                </c:pt>
                <c:pt idx="1604">
                  <c:v>1240.75</c:v>
                </c:pt>
                <c:pt idx="1605">
                  <c:v>1241.7</c:v>
                </c:pt>
                <c:pt idx="1606">
                  <c:v>1243.4000000000001</c:v>
                </c:pt>
                <c:pt idx="1607">
                  <c:v>1245.7</c:v>
                </c:pt>
                <c:pt idx="1608">
                  <c:v>1247.0999999999999</c:v>
                </c:pt>
                <c:pt idx="1609">
                  <c:v>1248.4000000000001</c:v>
                </c:pt>
                <c:pt idx="1610">
                  <c:v>1249.75</c:v>
                </c:pt>
                <c:pt idx="1611">
                  <c:v>1250.6500000000001</c:v>
                </c:pt>
                <c:pt idx="1612">
                  <c:v>1252.2</c:v>
                </c:pt>
                <c:pt idx="1613">
                  <c:v>1253.5</c:v>
                </c:pt>
                <c:pt idx="1614">
                  <c:v>1254.8</c:v>
                </c:pt>
                <c:pt idx="1615">
                  <c:v>1255.5999999999999</c:v>
                </c:pt>
                <c:pt idx="1616">
                  <c:v>1257</c:v>
                </c:pt>
                <c:pt idx="1617">
                  <c:v>1257.8</c:v>
                </c:pt>
                <c:pt idx="1618">
                  <c:v>1259.2</c:v>
                </c:pt>
                <c:pt idx="1619">
                  <c:v>1260.4000000000001</c:v>
                </c:pt>
                <c:pt idx="1620">
                  <c:v>1261.25</c:v>
                </c:pt>
                <c:pt idx="1621">
                  <c:v>1262.45</c:v>
                </c:pt>
                <c:pt idx="1622">
                  <c:v>1264.2</c:v>
                </c:pt>
                <c:pt idx="1623">
                  <c:v>1264.95</c:v>
                </c:pt>
                <c:pt idx="1624">
                  <c:v>1266.4000000000001</c:v>
                </c:pt>
                <c:pt idx="1625">
                  <c:v>1267.3</c:v>
                </c:pt>
                <c:pt idx="1626">
                  <c:v>1269.05</c:v>
                </c:pt>
                <c:pt idx="1627">
                  <c:v>1269.95</c:v>
                </c:pt>
                <c:pt idx="1628">
                  <c:v>1271.6500000000001</c:v>
                </c:pt>
                <c:pt idx="1629">
                  <c:v>1272.5999999999999</c:v>
                </c:pt>
                <c:pt idx="1630">
                  <c:v>1274.3499999999999</c:v>
                </c:pt>
                <c:pt idx="1631">
                  <c:v>1275.1500000000001</c:v>
                </c:pt>
                <c:pt idx="1632">
                  <c:v>1277</c:v>
                </c:pt>
                <c:pt idx="1633">
                  <c:v>1279.05</c:v>
                </c:pt>
                <c:pt idx="1634">
                  <c:v>1280.45</c:v>
                </c:pt>
                <c:pt idx="1635">
                  <c:v>1281.25</c:v>
                </c:pt>
                <c:pt idx="1636">
                  <c:v>1282.55</c:v>
                </c:pt>
                <c:pt idx="1637">
                  <c:v>1283.4000000000001</c:v>
                </c:pt>
                <c:pt idx="1638">
                  <c:v>1284.75</c:v>
                </c:pt>
                <c:pt idx="1639">
                  <c:v>1285.5999999999999</c:v>
                </c:pt>
                <c:pt idx="1640">
                  <c:v>1287.3</c:v>
                </c:pt>
                <c:pt idx="1641">
                  <c:v>1288.25</c:v>
                </c:pt>
                <c:pt idx="1642">
                  <c:v>1289.8499999999999</c:v>
                </c:pt>
                <c:pt idx="1643">
                  <c:v>1291.2</c:v>
                </c:pt>
                <c:pt idx="1644">
                  <c:v>1293</c:v>
                </c:pt>
                <c:pt idx="1645">
                  <c:v>1293.95</c:v>
                </c:pt>
                <c:pt idx="1646">
                  <c:v>1296.0999999999999</c:v>
                </c:pt>
                <c:pt idx="1647">
                  <c:v>1297.75</c:v>
                </c:pt>
                <c:pt idx="1648">
                  <c:v>1298.75</c:v>
                </c:pt>
                <c:pt idx="1649">
                  <c:v>1300.4000000000001</c:v>
                </c:pt>
                <c:pt idx="1650">
                  <c:v>1302.0999999999999</c:v>
                </c:pt>
                <c:pt idx="1651">
                  <c:v>1302.95</c:v>
                </c:pt>
                <c:pt idx="1652">
                  <c:v>1304.45</c:v>
                </c:pt>
                <c:pt idx="1653">
                  <c:v>1306</c:v>
                </c:pt>
                <c:pt idx="1654">
                  <c:v>1307.75</c:v>
                </c:pt>
                <c:pt idx="1655">
                  <c:v>1309.5</c:v>
                </c:pt>
                <c:pt idx="1656">
                  <c:v>1311.75</c:v>
                </c:pt>
                <c:pt idx="1657">
                  <c:v>1313.55</c:v>
                </c:pt>
                <c:pt idx="1658">
                  <c:v>1315.55</c:v>
                </c:pt>
                <c:pt idx="1659">
                  <c:v>1317.25</c:v>
                </c:pt>
                <c:pt idx="1660">
                  <c:v>1319.05</c:v>
                </c:pt>
                <c:pt idx="1661">
                  <c:v>1320.3</c:v>
                </c:pt>
                <c:pt idx="1662">
                  <c:v>1322.25</c:v>
                </c:pt>
                <c:pt idx="1663">
                  <c:v>1324.1</c:v>
                </c:pt>
                <c:pt idx="1664">
                  <c:v>1326.2</c:v>
                </c:pt>
                <c:pt idx="1665">
                  <c:v>1327.75</c:v>
                </c:pt>
                <c:pt idx="1666">
                  <c:v>1329.7</c:v>
                </c:pt>
                <c:pt idx="1667">
                  <c:v>1330.55</c:v>
                </c:pt>
                <c:pt idx="1668">
                  <c:v>1332</c:v>
                </c:pt>
                <c:pt idx="1669">
                  <c:v>1333.1</c:v>
                </c:pt>
                <c:pt idx="1670">
                  <c:v>1335.3</c:v>
                </c:pt>
                <c:pt idx="1671">
                  <c:v>1336.85</c:v>
                </c:pt>
                <c:pt idx="1672">
                  <c:v>1338.45</c:v>
                </c:pt>
                <c:pt idx="1673">
                  <c:v>1339.4</c:v>
                </c:pt>
                <c:pt idx="1674">
                  <c:v>1341.1</c:v>
                </c:pt>
                <c:pt idx="1675">
                  <c:v>1342.65</c:v>
                </c:pt>
                <c:pt idx="1676">
                  <c:v>1344.5</c:v>
                </c:pt>
                <c:pt idx="1677">
                  <c:v>1345.75</c:v>
                </c:pt>
                <c:pt idx="1678">
                  <c:v>1347.45</c:v>
                </c:pt>
                <c:pt idx="1679">
                  <c:v>1349.2</c:v>
                </c:pt>
                <c:pt idx="1680">
                  <c:v>1350.55</c:v>
                </c:pt>
                <c:pt idx="1681">
                  <c:v>1351.65</c:v>
                </c:pt>
                <c:pt idx="1682">
                  <c:v>1352.95</c:v>
                </c:pt>
                <c:pt idx="1683">
                  <c:v>1354.7</c:v>
                </c:pt>
                <c:pt idx="1684">
                  <c:v>1356</c:v>
                </c:pt>
                <c:pt idx="1685">
                  <c:v>1357.1</c:v>
                </c:pt>
                <c:pt idx="1686">
                  <c:v>1358.4</c:v>
                </c:pt>
                <c:pt idx="1687">
                  <c:v>1359.25</c:v>
                </c:pt>
                <c:pt idx="1688">
                  <c:v>1360.45</c:v>
                </c:pt>
                <c:pt idx="1689">
                  <c:v>1361.3</c:v>
                </c:pt>
                <c:pt idx="1690">
                  <c:v>1362.6</c:v>
                </c:pt>
                <c:pt idx="1691">
                  <c:v>1363.7</c:v>
                </c:pt>
                <c:pt idx="1692">
                  <c:v>1364.9</c:v>
                </c:pt>
                <c:pt idx="1693">
                  <c:v>1365.9</c:v>
                </c:pt>
                <c:pt idx="1694">
                  <c:v>1367.1</c:v>
                </c:pt>
                <c:pt idx="1695">
                  <c:v>1368.35</c:v>
                </c:pt>
                <c:pt idx="1696">
                  <c:v>1369.65</c:v>
                </c:pt>
                <c:pt idx="1697">
                  <c:v>1370.8</c:v>
                </c:pt>
                <c:pt idx="1698">
                  <c:v>1372.1</c:v>
                </c:pt>
                <c:pt idx="1699">
                  <c:v>1373.2</c:v>
                </c:pt>
                <c:pt idx="1700">
                  <c:v>1374.5</c:v>
                </c:pt>
                <c:pt idx="1701">
                  <c:v>1375.5</c:v>
                </c:pt>
                <c:pt idx="1702">
                  <c:v>1376.8</c:v>
                </c:pt>
                <c:pt idx="1703">
                  <c:v>1377.85</c:v>
                </c:pt>
                <c:pt idx="1704">
                  <c:v>1379.1</c:v>
                </c:pt>
                <c:pt idx="1705">
                  <c:v>1380.05</c:v>
                </c:pt>
                <c:pt idx="1706">
                  <c:v>1381.25</c:v>
                </c:pt>
                <c:pt idx="1707">
                  <c:v>1382.5</c:v>
                </c:pt>
                <c:pt idx="1708">
                  <c:v>1383.35</c:v>
                </c:pt>
                <c:pt idx="1709">
                  <c:v>1384.5</c:v>
                </c:pt>
                <c:pt idx="1710">
                  <c:v>1385.9</c:v>
                </c:pt>
                <c:pt idx="1711">
                  <c:v>1387.05</c:v>
                </c:pt>
                <c:pt idx="1712">
                  <c:v>1388.25</c:v>
                </c:pt>
                <c:pt idx="1713">
                  <c:v>1389.2</c:v>
                </c:pt>
                <c:pt idx="1714">
                  <c:v>1390.8</c:v>
                </c:pt>
                <c:pt idx="1715">
                  <c:v>1392</c:v>
                </c:pt>
                <c:pt idx="1716">
                  <c:v>1393.35</c:v>
                </c:pt>
                <c:pt idx="1717">
                  <c:v>1394.5</c:v>
                </c:pt>
                <c:pt idx="1718">
                  <c:v>1395.8</c:v>
                </c:pt>
                <c:pt idx="1719">
                  <c:v>1397.2</c:v>
                </c:pt>
                <c:pt idx="1720">
                  <c:v>1398.55</c:v>
                </c:pt>
                <c:pt idx="1721">
                  <c:v>1399.45</c:v>
                </c:pt>
                <c:pt idx="1722">
                  <c:v>1401.1</c:v>
                </c:pt>
                <c:pt idx="1723">
                  <c:v>1402.55</c:v>
                </c:pt>
                <c:pt idx="1724">
                  <c:v>1404.6</c:v>
                </c:pt>
                <c:pt idx="1725">
                  <c:v>1406.5</c:v>
                </c:pt>
                <c:pt idx="1726">
                  <c:v>1408.25</c:v>
                </c:pt>
                <c:pt idx="1727">
                  <c:v>1409.95</c:v>
                </c:pt>
                <c:pt idx="1728">
                  <c:v>1411.7</c:v>
                </c:pt>
                <c:pt idx="1729">
                  <c:v>1413.25</c:v>
                </c:pt>
                <c:pt idx="1730">
                  <c:v>1414.75</c:v>
                </c:pt>
                <c:pt idx="1731">
                  <c:v>1416.05</c:v>
                </c:pt>
                <c:pt idx="1732">
                  <c:v>1417.25</c:v>
                </c:pt>
                <c:pt idx="1733">
                  <c:v>1418.5</c:v>
                </c:pt>
                <c:pt idx="1734">
                  <c:v>1419.9</c:v>
                </c:pt>
                <c:pt idx="1735">
                  <c:v>1420.8</c:v>
                </c:pt>
                <c:pt idx="1736">
                  <c:v>1422.1</c:v>
                </c:pt>
                <c:pt idx="1737">
                  <c:v>1422.95</c:v>
                </c:pt>
                <c:pt idx="1738">
                  <c:v>1424.35</c:v>
                </c:pt>
                <c:pt idx="1739">
                  <c:v>1425.7</c:v>
                </c:pt>
                <c:pt idx="1740">
                  <c:v>1427</c:v>
                </c:pt>
                <c:pt idx="1741">
                  <c:v>1427.85</c:v>
                </c:pt>
                <c:pt idx="1742">
                  <c:v>1429.2</c:v>
                </c:pt>
                <c:pt idx="1743">
                  <c:v>1430.25</c:v>
                </c:pt>
                <c:pt idx="1744">
                  <c:v>1431.6</c:v>
                </c:pt>
                <c:pt idx="1745">
                  <c:v>1432.8</c:v>
                </c:pt>
                <c:pt idx="1746">
                  <c:v>1434.25</c:v>
                </c:pt>
                <c:pt idx="1747">
                  <c:v>1435.45</c:v>
                </c:pt>
                <c:pt idx="1748">
                  <c:v>1436.7</c:v>
                </c:pt>
                <c:pt idx="1749">
                  <c:v>1437.65</c:v>
                </c:pt>
                <c:pt idx="1750">
                  <c:v>1439.15</c:v>
                </c:pt>
                <c:pt idx="1751">
                  <c:v>1440.4</c:v>
                </c:pt>
                <c:pt idx="1752">
                  <c:v>1441.8</c:v>
                </c:pt>
                <c:pt idx="1753">
                  <c:v>1443.05</c:v>
                </c:pt>
                <c:pt idx="1754">
                  <c:v>1444.4</c:v>
                </c:pt>
                <c:pt idx="1755">
                  <c:v>1445.55</c:v>
                </c:pt>
                <c:pt idx="1756">
                  <c:v>1446.95</c:v>
                </c:pt>
                <c:pt idx="1757">
                  <c:v>1448.2</c:v>
                </c:pt>
                <c:pt idx="1758">
                  <c:v>1449.35</c:v>
                </c:pt>
                <c:pt idx="1759">
                  <c:v>1450.25</c:v>
                </c:pt>
                <c:pt idx="1760">
                  <c:v>1451.6</c:v>
                </c:pt>
                <c:pt idx="1761">
                  <c:v>1452.45</c:v>
                </c:pt>
                <c:pt idx="1762">
                  <c:v>1453.9</c:v>
                </c:pt>
                <c:pt idx="1763">
                  <c:v>1454.8</c:v>
                </c:pt>
                <c:pt idx="1764">
                  <c:v>1456.2</c:v>
                </c:pt>
                <c:pt idx="1765">
                  <c:v>1457.55</c:v>
                </c:pt>
                <c:pt idx="1766">
                  <c:v>1459</c:v>
                </c:pt>
                <c:pt idx="1767">
                  <c:v>1459.85</c:v>
                </c:pt>
                <c:pt idx="1768">
                  <c:v>1461.3</c:v>
                </c:pt>
                <c:pt idx="1769">
                  <c:v>1462.6</c:v>
                </c:pt>
                <c:pt idx="1770">
                  <c:v>1463.95</c:v>
                </c:pt>
                <c:pt idx="1771">
                  <c:v>1464.85</c:v>
                </c:pt>
                <c:pt idx="1772">
                  <c:v>1466.45</c:v>
                </c:pt>
                <c:pt idx="1773">
                  <c:v>1467.65</c:v>
                </c:pt>
                <c:pt idx="1774">
                  <c:v>1468.95</c:v>
                </c:pt>
                <c:pt idx="1775">
                  <c:v>1469.95</c:v>
                </c:pt>
                <c:pt idx="1776">
                  <c:v>1471.35</c:v>
                </c:pt>
                <c:pt idx="1777">
                  <c:v>1472.25</c:v>
                </c:pt>
                <c:pt idx="1778">
                  <c:v>1473.6</c:v>
                </c:pt>
                <c:pt idx="1779">
                  <c:v>1474.55</c:v>
                </c:pt>
                <c:pt idx="1780">
                  <c:v>1475.9</c:v>
                </c:pt>
                <c:pt idx="1781">
                  <c:v>1477.1</c:v>
                </c:pt>
                <c:pt idx="1782">
                  <c:v>1478.35</c:v>
                </c:pt>
                <c:pt idx="1783">
                  <c:v>1479.45</c:v>
                </c:pt>
                <c:pt idx="1784">
                  <c:v>1480.8</c:v>
                </c:pt>
                <c:pt idx="1785">
                  <c:v>1481.95</c:v>
                </c:pt>
                <c:pt idx="1786">
                  <c:v>1483.35</c:v>
                </c:pt>
                <c:pt idx="1787">
                  <c:v>1484.25</c:v>
                </c:pt>
                <c:pt idx="1788">
                  <c:v>1485.55</c:v>
                </c:pt>
                <c:pt idx="1789">
                  <c:v>1486.75</c:v>
                </c:pt>
                <c:pt idx="1790">
                  <c:v>1488.15</c:v>
                </c:pt>
                <c:pt idx="1791">
                  <c:v>1489.25</c:v>
                </c:pt>
                <c:pt idx="1792">
                  <c:v>1490.5</c:v>
                </c:pt>
                <c:pt idx="1793">
                  <c:v>1491.6</c:v>
                </c:pt>
                <c:pt idx="1794">
                  <c:v>1493.05</c:v>
                </c:pt>
                <c:pt idx="1795">
                  <c:v>1493.95</c:v>
                </c:pt>
                <c:pt idx="1796">
                  <c:v>1495.15</c:v>
                </c:pt>
                <c:pt idx="1797">
                  <c:v>1496.05</c:v>
                </c:pt>
                <c:pt idx="1798">
                  <c:v>1497.5</c:v>
                </c:pt>
                <c:pt idx="1799">
                  <c:v>1498.5</c:v>
                </c:pt>
                <c:pt idx="1800">
                  <c:v>1499.75</c:v>
                </c:pt>
                <c:pt idx="1801">
                  <c:v>1501.05</c:v>
                </c:pt>
                <c:pt idx="1802">
                  <c:v>1502.15</c:v>
                </c:pt>
                <c:pt idx="1803">
                  <c:v>1503.1</c:v>
                </c:pt>
                <c:pt idx="1804">
                  <c:v>1504.7</c:v>
                </c:pt>
                <c:pt idx="1805">
                  <c:v>1505.75</c:v>
                </c:pt>
                <c:pt idx="1806">
                  <c:v>1507.4</c:v>
                </c:pt>
                <c:pt idx="1807">
                  <c:v>1508.25</c:v>
                </c:pt>
                <c:pt idx="1808">
                  <c:v>1509.9</c:v>
                </c:pt>
                <c:pt idx="1809">
                  <c:v>1511.15</c:v>
                </c:pt>
                <c:pt idx="1810">
                  <c:v>1512.6</c:v>
                </c:pt>
                <c:pt idx="1811">
                  <c:v>1514</c:v>
                </c:pt>
                <c:pt idx="1812">
                  <c:v>1515.4</c:v>
                </c:pt>
                <c:pt idx="1813">
                  <c:v>1516.6</c:v>
                </c:pt>
                <c:pt idx="1814">
                  <c:v>1518</c:v>
                </c:pt>
                <c:pt idx="1815">
                  <c:v>1518.9</c:v>
                </c:pt>
                <c:pt idx="1816">
                  <c:v>1520.35</c:v>
                </c:pt>
                <c:pt idx="1817">
                  <c:v>1521.7</c:v>
                </c:pt>
                <c:pt idx="1818">
                  <c:v>1523.2</c:v>
                </c:pt>
                <c:pt idx="1819">
                  <c:v>1524.85</c:v>
                </c:pt>
                <c:pt idx="1820">
                  <c:v>1526.55</c:v>
                </c:pt>
                <c:pt idx="1821">
                  <c:v>1527.6</c:v>
                </c:pt>
                <c:pt idx="1822">
                  <c:v>1529.05</c:v>
                </c:pt>
                <c:pt idx="1823">
                  <c:v>1530.35</c:v>
                </c:pt>
                <c:pt idx="1824">
                  <c:v>1531.9</c:v>
                </c:pt>
                <c:pt idx="1825">
                  <c:v>1533.35</c:v>
                </c:pt>
                <c:pt idx="1826">
                  <c:v>1535.1</c:v>
                </c:pt>
                <c:pt idx="1827">
                  <c:v>1536.05</c:v>
                </c:pt>
                <c:pt idx="1828">
                  <c:v>1537.75</c:v>
                </c:pt>
                <c:pt idx="1829">
                  <c:v>1539.05</c:v>
                </c:pt>
                <c:pt idx="1830">
                  <c:v>1540.6</c:v>
                </c:pt>
                <c:pt idx="1831">
                  <c:v>1541.7</c:v>
                </c:pt>
                <c:pt idx="1832">
                  <c:v>1543.15</c:v>
                </c:pt>
                <c:pt idx="1833">
                  <c:v>1544.05</c:v>
                </c:pt>
                <c:pt idx="1834">
                  <c:v>1545.55</c:v>
                </c:pt>
                <c:pt idx="1835">
                  <c:v>1547.4</c:v>
                </c:pt>
                <c:pt idx="1836">
                  <c:v>1550</c:v>
                </c:pt>
                <c:pt idx="1837">
                  <c:v>1551.55</c:v>
                </c:pt>
                <c:pt idx="1838">
                  <c:v>1553.9</c:v>
                </c:pt>
                <c:pt idx="1839">
                  <c:v>1555.1</c:v>
                </c:pt>
                <c:pt idx="1840">
                  <c:v>1557.05</c:v>
                </c:pt>
                <c:pt idx="1841">
                  <c:v>1558.6</c:v>
                </c:pt>
                <c:pt idx="1842">
                  <c:v>1560</c:v>
                </c:pt>
                <c:pt idx="1843">
                  <c:v>1561.15</c:v>
                </c:pt>
                <c:pt idx="1844">
                  <c:v>1562.45</c:v>
                </c:pt>
                <c:pt idx="1845">
                  <c:v>1563.75</c:v>
                </c:pt>
                <c:pt idx="1846">
                  <c:v>1565.45</c:v>
                </c:pt>
                <c:pt idx="1847">
                  <c:v>1566.35</c:v>
                </c:pt>
                <c:pt idx="1848">
                  <c:v>1567.85</c:v>
                </c:pt>
                <c:pt idx="1849">
                  <c:v>1568.75</c:v>
                </c:pt>
                <c:pt idx="1850">
                  <c:v>1570.4</c:v>
                </c:pt>
                <c:pt idx="1851">
                  <c:v>1571.25</c:v>
                </c:pt>
                <c:pt idx="1852">
                  <c:v>1572.65</c:v>
                </c:pt>
                <c:pt idx="1853">
                  <c:v>1574.05</c:v>
                </c:pt>
                <c:pt idx="1854">
                  <c:v>1575.45</c:v>
                </c:pt>
                <c:pt idx="1855">
                  <c:v>1576.55</c:v>
                </c:pt>
                <c:pt idx="1856">
                  <c:v>1577.9</c:v>
                </c:pt>
                <c:pt idx="1857">
                  <c:v>1578.95</c:v>
                </c:pt>
                <c:pt idx="1858">
                  <c:v>1580.4</c:v>
                </c:pt>
                <c:pt idx="1859">
                  <c:v>1581.65</c:v>
                </c:pt>
                <c:pt idx="1860">
                  <c:v>1582.8</c:v>
                </c:pt>
                <c:pt idx="1861">
                  <c:v>1584.05</c:v>
                </c:pt>
                <c:pt idx="1862">
                  <c:v>1585.35</c:v>
                </c:pt>
                <c:pt idx="1863">
                  <c:v>1586.65</c:v>
                </c:pt>
                <c:pt idx="1864">
                  <c:v>1587.8</c:v>
                </c:pt>
                <c:pt idx="1865">
                  <c:v>1589</c:v>
                </c:pt>
                <c:pt idx="1866">
                  <c:v>1590.2</c:v>
                </c:pt>
                <c:pt idx="1867">
                  <c:v>1591.4</c:v>
                </c:pt>
                <c:pt idx="1868">
                  <c:v>1592.6</c:v>
                </c:pt>
                <c:pt idx="1869">
                  <c:v>1594.05</c:v>
                </c:pt>
                <c:pt idx="1870">
                  <c:v>1595.45</c:v>
                </c:pt>
                <c:pt idx="1871">
                  <c:v>1596.45</c:v>
                </c:pt>
                <c:pt idx="1872">
                  <c:v>1597.9</c:v>
                </c:pt>
                <c:pt idx="1873">
                  <c:v>1598.9</c:v>
                </c:pt>
                <c:pt idx="1874">
                  <c:v>1600.45</c:v>
                </c:pt>
                <c:pt idx="1875">
                  <c:v>1601.75</c:v>
                </c:pt>
                <c:pt idx="1876">
                  <c:v>1603.1</c:v>
                </c:pt>
                <c:pt idx="1877">
                  <c:v>1604.05</c:v>
                </c:pt>
                <c:pt idx="1878">
                  <c:v>1605.45</c:v>
                </c:pt>
                <c:pt idx="1879">
                  <c:v>1606.3</c:v>
                </c:pt>
                <c:pt idx="1880">
                  <c:v>1607.8</c:v>
                </c:pt>
                <c:pt idx="1881">
                  <c:v>1609.15</c:v>
                </c:pt>
                <c:pt idx="1882">
                  <c:v>1610.65</c:v>
                </c:pt>
                <c:pt idx="1883">
                  <c:v>1611.5</c:v>
                </c:pt>
                <c:pt idx="1884">
                  <c:v>1612.85</c:v>
                </c:pt>
                <c:pt idx="1885">
                  <c:v>1614.1</c:v>
                </c:pt>
                <c:pt idx="1886">
                  <c:v>1615.45</c:v>
                </c:pt>
                <c:pt idx="1887">
                  <c:v>1616.7</c:v>
                </c:pt>
                <c:pt idx="1888">
                  <c:v>1617.95</c:v>
                </c:pt>
                <c:pt idx="1889">
                  <c:v>1618.8</c:v>
                </c:pt>
                <c:pt idx="1890">
                  <c:v>1620.45</c:v>
                </c:pt>
                <c:pt idx="1891">
                  <c:v>1621.3</c:v>
                </c:pt>
                <c:pt idx="1892">
                  <c:v>1622.75</c:v>
                </c:pt>
                <c:pt idx="1893">
                  <c:v>1624.1</c:v>
                </c:pt>
                <c:pt idx="1894">
                  <c:v>1625.6</c:v>
                </c:pt>
                <c:pt idx="1895">
                  <c:v>1626.85</c:v>
                </c:pt>
                <c:pt idx="1896">
                  <c:v>1628.15</c:v>
                </c:pt>
                <c:pt idx="1897">
                  <c:v>1629.55</c:v>
                </c:pt>
                <c:pt idx="1898">
                  <c:v>1631.05</c:v>
                </c:pt>
                <c:pt idx="1899">
                  <c:v>1632.5</c:v>
                </c:pt>
                <c:pt idx="1900">
                  <c:v>1634</c:v>
                </c:pt>
                <c:pt idx="1901">
                  <c:v>1635.55</c:v>
                </c:pt>
                <c:pt idx="1902">
                  <c:v>1636.75</c:v>
                </c:pt>
                <c:pt idx="1903">
                  <c:v>1638.15</c:v>
                </c:pt>
                <c:pt idx="1904">
                  <c:v>1639.6</c:v>
                </c:pt>
                <c:pt idx="1905">
                  <c:v>1640.6</c:v>
                </c:pt>
                <c:pt idx="1906">
                  <c:v>1641.85</c:v>
                </c:pt>
                <c:pt idx="1907">
                  <c:v>1643.15</c:v>
                </c:pt>
                <c:pt idx="1908">
                  <c:v>1644.4</c:v>
                </c:pt>
                <c:pt idx="1909">
                  <c:v>1645.75</c:v>
                </c:pt>
                <c:pt idx="1910">
                  <c:v>1647.3</c:v>
                </c:pt>
                <c:pt idx="1911">
                  <c:v>1648.65</c:v>
                </c:pt>
                <c:pt idx="1912">
                  <c:v>1650.2</c:v>
                </c:pt>
                <c:pt idx="1913">
                  <c:v>1651.55</c:v>
                </c:pt>
                <c:pt idx="1914">
                  <c:v>1653.1</c:v>
                </c:pt>
                <c:pt idx="1915">
                  <c:v>1654.45</c:v>
                </c:pt>
                <c:pt idx="1916">
                  <c:v>1656.15</c:v>
                </c:pt>
                <c:pt idx="1917">
                  <c:v>1657.8</c:v>
                </c:pt>
                <c:pt idx="1918">
                  <c:v>1659.25</c:v>
                </c:pt>
                <c:pt idx="1919">
                  <c:v>1660.25</c:v>
                </c:pt>
                <c:pt idx="1920">
                  <c:v>1661.7</c:v>
                </c:pt>
                <c:pt idx="1921">
                  <c:v>1663.05</c:v>
                </c:pt>
                <c:pt idx="1922">
                  <c:v>1664.45</c:v>
                </c:pt>
                <c:pt idx="1923">
                  <c:v>1665.75</c:v>
                </c:pt>
                <c:pt idx="1924">
                  <c:v>1667.25</c:v>
                </c:pt>
                <c:pt idx="1925">
                  <c:v>1668.65</c:v>
                </c:pt>
                <c:pt idx="1926">
                  <c:v>1670.15</c:v>
                </c:pt>
                <c:pt idx="1927">
                  <c:v>1671.5</c:v>
                </c:pt>
                <c:pt idx="1928">
                  <c:v>1672.8</c:v>
                </c:pt>
                <c:pt idx="1929">
                  <c:v>1674.1</c:v>
                </c:pt>
                <c:pt idx="1930">
                  <c:v>1675.65</c:v>
                </c:pt>
                <c:pt idx="1931">
                  <c:v>1677.05</c:v>
                </c:pt>
                <c:pt idx="1932">
                  <c:v>1678.6</c:v>
                </c:pt>
                <c:pt idx="1933">
                  <c:v>1680.35</c:v>
                </c:pt>
                <c:pt idx="1934">
                  <c:v>1681.9</c:v>
                </c:pt>
                <c:pt idx="1935">
                  <c:v>1683.3</c:v>
                </c:pt>
                <c:pt idx="1936">
                  <c:v>1684.6</c:v>
                </c:pt>
                <c:pt idx="1937">
                  <c:v>1685.9</c:v>
                </c:pt>
                <c:pt idx="1938">
                  <c:v>1687.25</c:v>
                </c:pt>
                <c:pt idx="1939">
                  <c:v>1688.55</c:v>
                </c:pt>
                <c:pt idx="1940">
                  <c:v>1689.7</c:v>
                </c:pt>
                <c:pt idx="1941">
                  <c:v>1690.95</c:v>
                </c:pt>
                <c:pt idx="1942">
                  <c:v>1692.25</c:v>
                </c:pt>
                <c:pt idx="1943">
                  <c:v>1693.75</c:v>
                </c:pt>
                <c:pt idx="1944">
                  <c:v>1695.35</c:v>
                </c:pt>
                <c:pt idx="1945">
                  <c:v>1696.65</c:v>
                </c:pt>
                <c:pt idx="1946">
                  <c:v>1698</c:v>
                </c:pt>
                <c:pt idx="1947">
                  <c:v>1699.5</c:v>
                </c:pt>
                <c:pt idx="1948">
                  <c:v>1700.9</c:v>
                </c:pt>
                <c:pt idx="1949">
                  <c:v>1702.25</c:v>
                </c:pt>
                <c:pt idx="1950">
                  <c:v>1703.8</c:v>
                </c:pt>
                <c:pt idx="1951">
                  <c:v>1705.45</c:v>
                </c:pt>
                <c:pt idx="1952">
                  <c:v>1707</c:v>
                </c:pt>
                <c:pt idx="1953">
                  <c:v>1708.5</c:v>
                </c:pt>
                <c:pt idx="1954">
                  <c:v>1709.85</c:v>
                </c:pt>
                <c:pt idx="1955">
                  <c:v>1711.15</c:v>
                </c:pt>
                <c:pt idx="1956">
                  <c:v>1712.6</c:v>
                </c:pt>
                <c:pt idx="1957">
                  <c:v>1714.05</c:v>
                </c:pt>
                <c:pt idx="1958">
                  <c:v>1715.4</c:v>
                </c:pt>
                <c:pt idx="1959">
                  <c:v>1716.7</c:v>
                </c:pt>
                <c:pt idx="1960">
                  <c:v>1718.15</c:v>
                </c:pt>
                <c:pt idx="1961">
                  <c:v>1719.65</c:v>
                </c:pt>
                <c:pt idx="1962">
                  <c:v>1721</c:v>
                </c:pt>
                <c:pt idx="1963">
                  <c:v>1722.25</c:v>
                </c:pt>
                <c:pt idx="1964">
                  <c:v>1723.85</c:v>
                </c:pt>
                <c:pt idx="1965">
                  <c:v>1725.2</c:v>
                </c:pt>
                <c:pt idx="1966">
                  <c:v>1726.65</c:v>
                </c:pt>
                <c:pt idx="1967">
                  <c:v>1728.25</c:v>
                </c:pt>
                <c:pt idx="1968">
                  <c:v>1729.65</c:v>
                </c:pt>
                <c:pt idx="1969">
                  <c:v>1731.05</c:v>
                </c:pt>
                <c:pt idx="1970">
                  <c:v>1732.4</c:v>
                </c:pt>
                <c:pt idx="1971">
                  <c:v>1733.7</c:v>
                </c:pt>
                <c:pt idx="1972">
                  <c:v>1735.05</c:v>
                </c:pt>
                <c:pt idx="1973">
                  <c:v>1736.4</c:v>
                </c:pt>
                <c:pt idx="1974">
                  <c:v>1738.05</c:v>
                </c:pt>
                <c:pt idx="1975">
                  <c:v>1739.35</c:v>
                </c:pt>
                <c:pt idx="1976">
                  <c:v>1740.8</c:v>
                </c:pt>
                <c:pt idx="1977">
                  <c:v>1742.3</c:v>
                </c:pt>
                <c:pt idx="1978">
                  <c:v>1743.95</c:v>
                </c:pt>
                <c:pt idx="1979">
                  <c:v>1745.35</c:v>
                </c:pt>
                <c:pt idx="1980">
                  <c:v>1746.75</c:v>
                </c:pt>
                <c:pt idx="1981">
                  <c:v>1748.1</c:v>
                </c:pt>
                <c:pt idx="1982">
                  <c:v>1749.6</c:v>
                </c:pt>
                <c:pt idx="1983">
                  <c:v>1751.2</c:v>
                </c:pt>
                <c:pt idx="1984">
                  <c:v>1752.6</c:v>
                </c:pt>
                <c:pt idx="1985">
                  <c:v>1754.1</c:v>
                </c:pt>
                <c:pt idx="1986">
                  <c:v>1755.7</c:v>
                </c:pt>
                <c:pt idx="1987">
                  <c:v>1757.3</c:v>
                </c:pt>
                <c:pt idx="1988">
                  <c:v>1758.7</c:v>
                </c:pt>
                <c:pt idx="1989">
                  <c:v>1759.9</c:v>
                </c:pt>
                <c:pt idx="1990">
                  <c:v>1761.3</c:v>
                </c:pt>
                <c:pt idx="1991">
                  <c:v>1762.7</c:v>
                </c:pt>
                <c:pt idx="1992">
                  <c:v>1764.2</c:v>
                </c:pt>
                <c:pt idx="1993">
                  <c:v>1765.5</c:v>
                </c:pt>
                <c:pt idx="1994">
                  <c:v>1767.05</c:v>
                </c:pt>
                <c:pt idx="1995">
                  <c:v>1768.2</c:v>
                </c:pt>
                <c:pt idx="1996">
                  <c:v>1769.55</c:v>
                </c:pt>
                <c:pt idx="1997">
                  <c:v>1771.1</c:v>
                </c:pt>
                <c:pt idx="1998">
                  <c:v>1772.5</c:v>
                </c:pt>
                <c:pt idx="1999">
                  <c:v>1773.95</c:v>
                </c:pt>
                <c:pt idx="2000">
                  <c:v>1775.4</c:v>
                </c:pt>
                <c:pt idx="2001">
                  <c:v>1776.95</c:v>
                </c:pt>
                <c:pt idx="2002">
                  <c:v>1778.35</c:v>
                </c:pt>
                <c:pt idx="2003">
                  <c:v>1779.7</c:v>
                </c:pt>
                <c:pt idx="2004">
                  <c:v>1781</c:v>
                </c:pt>
                <c:pt idx="2005">
                  <c:v>1782.35</c:v>
                </c:pt>
                <c:pt idx="2006">
                  <c:v>1783.8</c:v>
                </c:pt>
                <c:pt idx="2007">
                  <c:v>1785.35</c:v>
                </c:pt>
                <c:pt idx="2008">
                  <c:v>1786.75</c:v>
                </c:pt>
                <c:pt idx="2009">
                  <c:v>1788.2</c:v>
                </c:pt>
                <c:pt idx="2010">
                  <c:v>1789.75</c:v>
                </c:pt>
                <c:pt idx="2011">
                  <c:v>1791.2</c:v>
                </c:pt>
                <c:pt idx="2012">
                  <c:v>1792.55</c:v>
                </c:pt>
                <c:pt idx="2013">
                  <c:v>1793.85</c:v>
                </c:pt>
                <c:pt idx="2014">
                  <c:v>1795.3</c:v>
                </c:pt>
                <c:pt idx="2015">
                  <c:v>1796.7</c:v>
                </c:pt>
                <c:pt idx="2016">
                  <c:v>1798.3</c:v>
                </c:pt>
                <c:pt idx="2017">
                  <c:v>1799.55</c:v>
                </c:pt>
                <c:pt idx="2018">
                  <c:v>1801.2</c:v>
                </c:pt>
                <c:pt idx="2019">
                  <c:v>1802.4</c:v>
                </c:pt>
                <c:pt idx="2020">
                  <c:v>1803.8</c:v>
                </c:pt>
                <c:pt idx="2021">
                  <c:v>1805.05</c:v>
                </c:pt>
                <c:pt idx="2022">
                  <c:v>1806.3</c:v>
                </c:pt>
                <c:pt idx="2023">
                  <c:v>1807.65</c:v>
                </c:pt>
                <c:pt idx="2024">
                  <c:v>1809.2</c:v>
                </c:pt>
                <c:pt idx="2025">
                  <c:v>1810.1</c:v>
                </c:pt>
                <c:pt idx="2026">
                  <c:v>1811.65</c:v>
                </c:pt>
                <c:pt idx="2027">
                  <c:v>1812.85</c:v>
                </c:pt>
                <c:pt idx="2028">
                  <c:v>1814.45</c:v>
                </c:pt>
                <c:pt idx="2029">
                  <c:v>1815.75</c:v>
                </c:pt>
                <c:pt idx="2030">
                  <c:v>1817.2</c:v>
                </c:pt>
                <c:pt idx="2031">
                  <c:v>1818.9</c:v>
                </c:pt>
                <c:pt idx="2032">
                  <c:v>1820.25</c:v>
                </c:pt>
                <c:pt idx="2033">
                  <c:v>1821.75</c:v>
                </c:pt>
                <c:pt idx="2034">
                  <c:v>1823.15</c:v>
                </c:pt>
                <c:pt idx="2035">
                  <c:v>1824.5</c:v>
                </c:pt>
                <c:pt idx="2036">
                  <c:v>1825.85</c:v>
                </c:pt>
                <c:pt idx="2037">
                  <c:v>1827.05</c:v>
                </c:pt>
                <c:pt idx="2038">
                  <c:v>1828.25</c:v>
                </c:pt>
                <c:pt idx="2039">
                  <c:v>1829.25</c:v>
                </c:pt>
                <c:pt idx="2040">
                  <c:v>1830.5</c:v>
                </c:pt>
                <c:pt idx="2041">
                  <c:v>1831.65</c:v>
                </c:pt>
                <c:pt idx="2042">
                  <c:v>1833.3</c:v>
                </c:pt>
                <c:pt idx="2043">
                  <c:v>1834.6</c:v>
                </c:pt>
                <c:pt idx="2044">
                  <c:v>1836.1</c:v>
                </c:pt>
                <c:pt idx="2045">
                  <c:v>1837.45</c:v>
                </c:pt>
                <c:pt idx="2046">
                  <c:v>1839.1</c:v>
                </c:pt>
                <c:pt idx="2047">
                  <c:v>1840.4</c:v>
                </c:pt>
                <c:pt idx="2048">
                  <c:v>1842.3</c:v>
                </c:pt>
                <c:pt idx="2049">
                  <c:v>1844.4</c:v>
                </c:pt>
                <c:pt idx="2050">
                  <c:v>1846.15</c:v>
                </c:pt>
                <c:pt idx="2051">
                  <c:v>1847.95</c:v>
                </c:pt>
                <c:pt idx="2052">
                  <c:v>1849.6</c:v>
                </c:pt>
                <c:pt idx="2053">
                  <c:v>1851.25</c:v>
                </c:pt>
                <c:pt idx="2054">
                  <c:v>1853</c:v>
                </c:pt>
                <c:pt idx="2055">
                  <c:v>1854.4</c:v>
                </c:pt>
                <c:pt idx="2056">
                  <c:v>1856.5</c:v>
                </c:pt>
                <c:pt idx="2057">
                  <c:v>1857.8</c:v>
                </c:pt>
                <c:pt idx="2058">
                  <c:v>1859.4</c:v>
                </c:pt>
                <c:pt idx="2059">
                  <c:v>1860.95</c:v>
                </c:pt>
                <c:pt idx="2060">
                  <c:v>1862.65</c:v>
                </c:pt>
                <c:pt idx="2061">
                  <c:v>1864</c:v>
                </c:pt>
                <c:pt idx="2062">
                  <c:v>1865.8</c:v>
                </c:pt>
                <c:pt idx="2063">
                  <c:v>1867.15</c:v>
                </c:pt>
                <c:pt idx="2064">
                  <c:v>1868.9</c:v>
                </c:pt>
                <c:pt idx="2065">
                  <c:v>1870.35</c:v>
                </c:pt>
                <c:pt idx="2066">
                  <c:v>1872.2</c:v>
                </c:pt>
                <c:pt idx="2067">
                  <c:v>1873.55</c:v>
                </c:pt>
                <c:pt idx="2068">
                  <c:v>1875.1</c:v>
                </c:pt>
                <c:pt idx="2069">
                  <c:v>1876.5</c:v>
                </c:pt>
                <c:pt idx="2070">
                  <c:v>1877.95</c:v>
                </c:pt>
                <c:pt idx="2071">
                  <c:v>1879.4</c:v>
                </c:pt>
                <c:pt idx="2072">
                  <c:v>1880.9</c:v>
                </c:pt>
                <c:pt idx="2073">
                  <c:v>1882.5</c:v>
                </c:pt>
                <c:pt idx="2074">
                  <c:v>1884.05</c:v>
                </c:pt>
                <c:pt idx="2075">
                  <c:v>1885.5</c:v>
                </c:pt>
                <c:pt idx="2076">
                  <c:v>1887.2</c:v>
                </c:pt>
                <c:pt idx="2077">
                  <c:v>1888.85</c:v>
                </c:pt>
                <c:pt idx="2078">
                  <c:v>1890.3</c:v>
                </c:pt>
                <c:pt idx="2079">
                  <c:v>1891.65</c:v>
                </c:pt>
                <c:pt idx="2080">
                  <c:v>1893.15</c:v>
                </c:pt>
                <c:pt idx="2081">
                  <c:v>1894.7</c:v>
                </c:pt>
                <c:pt idx="2082">
                  <c:v>1896.2</c:v>
                </c:pt>
                <c:pt idx="2083">
                  <c:v>1897.6</c:v>
                </c:pt>
                <c:pt idx="2084">
                  <c:v>1899.05</c:v>
                </c:pt>
                <c:pt idx="2085">
                  <c:v>1900.6</c:v>
                </c:pt>
                <c:pt idx="2086">
                  <c:v>1901.95</c:v>
                </c:pt>
                <c:pt idx="2087">
                  <c:v>1903.3</c:v>
                </c:pt>
                <c:pt idx="2088">
                  <c:v>1904.85</c:v>
                </c:pt>
                <c:pt idx="2089">
                  <c:v>1906.4</c:v>
                </c:pt>
                <c:pt idx="2090">
                  <c:v>1907.95</c:v>
                </c:pt>
                <c:pt idx="2091">
                  <c:v>1909.3</c:v>
                </c:pt>
                <c:pt idx="2092">
                  <c:v>1910.8</c:v>
                </c:pt>
                <c:pt idx="2093">
                  <c:v>1912.45</c:v>
                </c:pt>
                <c:pt idx="2094">
                  <c:v>1914.05</c:v>
                </c:pt>
                <c:pt idx="2095">
                  <c:v>1915.45</c:v>
                </c:pt>
                <c:pt idx="2096">
                  <c:v>1917.1</c:v>
                </c:pt>
                <c:pt idx="2097">
                  <c:v>1918.5</c:v>
                </c:pt>
                <c:pt idx="2098">
                  <c:v>1920.05</c:v>
                </c:pt>
                <c:pt idx="2099">
                  <c:v>1921.4</c:v>
                </c:pt>
                <c:pt idx="2100">
                  <c:v>1922.9</c:v>
                </c:pt>
                <c:pt idx="2101">
                  <c:v>1924.25</c:v>
                </c:pt>
                <c:pt idx="2102">
                  <c:v>1925.7</c:v>
                </c:pt>
                <c:pt idx="2103">
                  <c:v>1927.2</c:v>
                </c:pt>
                <c:pt idx="2104">
                  <c:v>1928.65</c:v>
                </c:pt>
                <c:pt idx="2105">
                  <c:v>1930.05</c:v>
                </c:pt>
                <c:pt idx="2106">
                  <c:v>1931.85</c:v>
                </c:pt>
                <c:pt idx="2107">
                  <c:v>1933.15</c:v>
                </c:pt>
                <c:pt idx="2108">
                  <c:v>1934.95</c:v>
                </c:pt>
                <c:pt idx="2109">
                  <c:v>1936.6</c:v>
                </c:pt>
                <c:pt idx="2110">
                  <c:v>1938.25</c:v>
                </c:pt>
                <c:pt idx="2111">
                  <c:v>1939.65</c:v>
                </c:pt>
                <c:pt idx="2112">
                  <c:v>1941.4</c:v>
                </c:pt>
                <c:pt idx="2113">
                  <c:v>1942.95</c:v>
                </c:pt>
                <c:pt idx="2114">
                  <c:v>1944.75</c:v>
                </c:pt>
                <c:pt idx="2115">
                  <c:v>1946.2</c:v>
                </c:pt>
                <c:pt idx="2116">
                  <c:v>1947.6</c:v>
                </c:pt>
                <c:pt idx="2117">
                  <c:v>1949.2</c:v>
                </c:pt>
                <c:pt idx="2118">
                  <c:v>1951.05</c:v>
                </c:pt>
                <c:pt idx="2119">
                  <c:v>1952.7</c:v>
                </c:pt>
                <c:pt idx="2120">
                  <c:v>1954.1</c:v>
                </c:pt>
                <c:pt idx="2121">
                  <c:v>1955.7</c:v>
                </c:pt>
                <c:pt idx="2122">
                  <c:v>1957.3</c:v>
                </c:pt>
                <c:pt idx="2123">
                  <c:v>1958.75</c:v>
                </c:pt>
                <c:pt idx="2124">
                  <c:v>1960.35</c:v>
                </c:pt>
                <c:pt idx="2125">
                  <c:v>1961.75</c:v>
                </c:pt>
                <c:pt idx="2126">
                  <c:v>1963.25</c:v>
                </c:pt>
                <c:pt idx="2127">
                  <c:v>1964.9</c:v>
                </c:pt>
                <c:pt idx="2128">
                  <c:v>1966.6</c:v>
                </c:pt>
                <c:pt idx="2129">
                  <c:v>1967.95</c:v>
                </c:pt>
                <c:pt idx="2130">
                  <c:v>1969.5</c:v>
                </c:pt>
                <c:pt idx="2131">
                  <c:v>1970.85</c:v>
                </c:pt>
                <c:pt idx="2132">
                  <c:v>1972.3</c:v>
                </c:pt>
                <c:pt idx="2133">
                  <c:v>1973.75</c:v>
                </c:pt>
                <c:pt idx="2134">
                  <c:v>1975.45</c:v>
                </c:pt>
                <c:pt idx="2135">
                  <c:v>1977</c:v>
                </c:pt>
                <c:pt idx="2136">
                  <c:v>1978.75</c:v>
                </c:pt>
                <c:pt idx="2137">
                  <c:v>1980.4</c:v>
                </c:pt>
                <c:pt idx="2138">
                  <c:v>1981.9</c:v>
                </c:pt>
                <c:pt idx="2139">
                  <c:v>1983.3</c:v>
                </c:pt>
                <c:pt idx="2140">
                  <c:v>1985</c:v>
                </c:pt>
                <c:pt idx="2141">
                  <c:v>1986.35</c:v>
                </c:pt>
                <c:pt idx="2142">
                  <c:v>1987.9</c:v>
                </c:pt>
                <c:pt idx="2143">
                  <c:v>1989.45</c:v>
                </c:pt>
                <c:pt idx="2144">
                  <c:v>1991.1</c:v>
                </c:pt>
                <c:pt idx="2145">
                  <c:v>1992.5</c:v>
                </c:pt>
                <c:pt idx="2146">
                  <c:v>1994</c:v>
                </c:pt>
                <c:pt idx="2147">
                  <c:v>1995.4</c:v>
                </c:pt>
                <c:pt idx="2148">
                  <c:v>1996.85</c:v>
                </c:pt>
                <c:pt idx="2149">
                  <c:v>1998.25</c:v>
                </c:pt>
                <c:pt idx="2150">
                  <c:v>1999.8</c:v>
                </c:pt>
                <c:pt idx="2151">
                  <c:v>2001.2</c:v>
                </c:pt>
                <c:pt idx="2152">
                  <c:v>2002.7</c:v>
                </c:pt>
                <c:pt idx="2153">
                  <c:v>2004.1</c:v>
                </c:pt>
                <c:pt idx="2154">
                  <c:v>2005.65</c:v>
                </c:pt>
                <c:pt idx="2155">
                  <c:v>2007.1</c:v>
                </c:pt>
                <c:pt idx="2156">
                  <c:v>2008.7</c:v>
                </c:pt>
                <c:pt idx="2157">
                  <c:v>2010.05</c:v>
                </c:pt>
                <c:pt idx="2158">
                  <c:v>2011.5</c:v>
                </c:pt>
                <c:pt idx="2159">
                  <c:v>2013.25</c:v>
                </c:pt>
                <c:pt idx="2160">
                  <c:v>2014.85</c:v>
                </c:pt>
                <c:pt idx="2161">
                  <c:v>2016.15</c:v>
                </c:pt>
                <c:pt idx="2162">
                  <c:v>2017.65</c:v>
                </c:pt>
                <c:pt idx="2163">
                  <c:v>2019.1</c:v>
                </c:pt>
                <c:pt idx="2164">
                  <c:v>2020.6</c:v>
                </c:pt>
                <c:pt idx="2165">
                  <c:v>2022.15</c:v>
                </c:pt>
                <c:pt idx="2166">
                  <c:v>2023.75</c:v>
                </c:pt>
                <c:pt idx="2167">
                  <c:v>2025.05</c:v>
                </c:pt>
                <c:pt idx="2168">
                  <c:v>2026.7</c:v>
                </c:pt>
                <c:pt idx="2169">
                  <c:v>2028.25</c:v>
                </c:pt>
                <c:pt idx="2170">
                  <c:v>2029.8</c:v>
                </c:pt>
                <c:pt idx="2171">
                  <c:v>2031.3</c:v>
                </c:pt>
                <c:pt idx="2172">
                  <c:v>2033</c:v>
                </c:pt>
                <c:pt idx="2173">
                  <c:v>2034.35</c:v>
                </c:pt>
                <c:pt idx="2174">
                  <c:v>2036.2</c:v>
                </c:pt>
                <c:pt idx="2175">
                  <c:v>2037.8</c:v>
                </c:pt>
                <c:pt idx="2176">
                  <c:v>2039.15</c:v>
                </c:pt>
                <c:pt idx="2177">
                  <c:v>2040.35</c:v>
                </c:pt>
                <c:pt idx="2178">
                  <c:v>2041.65</c:v>
                </c:pt>
                <c:pt idx="2179">
                  <c:v>2043</c:v>
                </c:pt>
                <c:pt idx="2180">
                  <c:v>2044.65</c:v>
                </c:pt>
                <c:pt idx="2181">
                  <c:v>2046.05</c:v>
                </c:pt>
                <c:pt idx="2182">
                  <c:v>2047.65</c:v>
                </c:pt>
                <c:pt idx="2183">
                  <c:v>2049</c:v>
                </c:pt>
                <c:pt idx="2184">
                  <c:v>2050.5</c:v>
                </c:pt>
                <c:pt idx="2185">
                  <c:v>2051.9</c:v>
                </c:pt>
                <c:pt idx="2186">
                  <c:v>2053.6999999999998</c:v>
                </c:pt>
                <c:pt idx="2187">
                  <c:v>2056.1</c:v>
                </c:pt>
                <c:pt idx="2188">
                  <c:v>2057.4499999999998</c:v>
                </c:pt>
                <c:pt idx="2189">
                  <c:v>2058.85</c:v>
                </c:pt>
                <c:pt idx="2190">
                  <c:v>2060.5500000000002</c:v>
                </c:pt>
                <c:pt idx="2191">
                  <c:v>2062.15</c:v>
                </c:pt>
                <c:pt idx="2192">
                  <c:v>2063.5</c:v>
                </c:pt>
                <c:pt idx="2193">
                  <c:v>2065.1999999999998</c:v>
                </c:pt>
                <c:pt idx="2194">
                  <c:v>2066.6</c:v>
                </c:pt>
                <c:pt idx="2195">
                  <c:v>2068.25</c:v>
                </c:pt>
                <c:pt idx="2196">
                  <c:v>2069.6</c:v>
                </c:pt>
                <c:pt idx="2197">
                  <c:v>2071.3000000000002</c:v>
                </c:pt>
                <c:pt idx="2198">
                  <c:v>2072.6999999999998</c:v>
                </c:pt>
                <c:pt idx="2199">
                  <c:v>2074.4499999999998</c:v>
                </c:pt>
                <c:pt idx="2200">
                  <c:v>2076</c:v>
                </c:pt>
                <c:pt idx="2201">
                  <c:v>2077.65</c:v>
                </c:pt>
                <c:pt idx="2202">
                  <c:v>2079.4499999999998</c:v>
                </c:pt>
                <c:pt idx="2203">
                  <c:v>2081.0500000000002</c:v>
                </c:pt>
                <c:pt idx="2204">
                  <c:v>2082.65</c:v>
                </c:pt>
                <c:pt idx="2205">
                  <c:v>2084.5</c:v>
                </c:pt>
                <c:pt idx="2206">
                  <c:v>2086.1999999999998</c:v>
                </c:pt>
                <c:pt idx="2207">
                  <c:v>2087.8000000000002</c:v>
                </c:pt>
                <c:pt idx="2208">
                  <c:v>2089.1999999999998</c:v>
                </c:pt>
                <c:pt idx="2209">
                  <c:v>2090.6999999999998</c:v>
                </c:pt>
                <c:pt idx="2210">
                  <c:v>2092.3000000000002</c:v>
                </c:pt>
                <c:pt idx="2211">
                  <c:v>2094</c:v>
                </c:pt>
                <c:pt idx="2212">
                  <c:v>2095.6</c:v>
                </c:pt>
                <c:pt idx="2213">
                  <c:v>2097</c:v>
                </c:pt>
                <c:pt idx="2214">
                  <c:v>2098.6999999999998</c:v>
                </c:pt>
                <c:pt idx="2215">
                  <c:v>2100.1</c:v>
                </c:pt>
                <c:pt idx="2216">
                  <c:v>2101.5500000000002</c:v>
                </c:pt>
                <c:pt idx="2217">
                  <c:v>2103.1</c:v>
                </c:pt>
                <c:pt idx="2218">
                  <c:v>2104.8000000000002</c:v>
                </c:pt>
                <c:pt idx="2219">
                  <c:v>2106.65</c:v>
                </c:pt>
                <c:pt idx="2220">
                  <c:v>2108.25</c:v>
                </c:pt>
                <c:pt idx="2221">
                  <c:v>2109.8000000000002</c:v>
                </c:pt>
                <c:pt idx="2222">
                  <c:v>2111.4499999999998</c:v>
                </c:pt>
                <c:pt idx="2223">
                  <c:v>2113.0500000000002</c:v>
                </c:pt>
                <c:pt idx="2224">
                  <c:v>2114.65</c:v>
                </c:pt>
                <c:pt idx="2225">
                  <c:v>2116.1999999999998</c:v>
                </c:pt>
                <c:pt idx="2226">
                  <c:v>2117.5</c:v>
                </c:pt>
                <c:pt idx="2227">
                  <c:v>2119.1999999999998</c:v>
                </c:pt>
                <c:pt idx="2228">
                  <c:v>2120.6</c:v>
                </c:pt>
                <c:pt idx="2229">
                  <c:v>2122.3000000000002</c:v>
                </c:pt>
                <c:pt idx="2230">
                  <c:v>2123.9499999999998</c:v>
                </c:pt>
                <c:pt idx="2231">
                  <c:v>2125.4</c:v>
                </c:pt>
                <c:pt idx="2232">
                  <c:v>2127.0500000000002</c:v>
                </c:pt>
                <c:pt idx="2233">
                  <c:v>2128.65</c:v>
                </c:pt>
                <c:pt idx="2234">
                  <c:v>2129.9499999999998</c:v>
                </c:pt>
                <c:pt idx="2235">
                  <c:v>2131.8000000000002</c:v>
                </c:pt>
                <c:pt idx="2236">
                  <c:v>2133.3000000000002</c:v>
                </c:pt>
                <c:pt idx="2237">
                  <c:v>2134.6999999999998</c:v>
                </c:pt>
                <c:pt idx="2238">
                  <c:v>2136.4499999999998</c:v>
                </c:pt>
                <c:pt idx="2239">
                  <c:v>2138.15</c:v>
                </c:pt>
                <c:pt idx="2240">
                  <c:v>2140.1</c:v>
                </c:pt>
                <c:pt idx="2241">
                  <c:v>2142.25</c:v>
                </c:pt>
                <c:pt idx="2242">
                  <c:v>2144.5500000000002</c:v>
                </c:pt>
                <c:pt idx="2243">
                  <c:v>2146.4499999999998</c:v>
                </c:pt>
                <c:pt idx="2244">
                  <c:v>2147.9499999999998</c:v>
                </c:pt>
                <c:pt idx="2245">
                  <c:v>2150.0500000000002</c:v>
                </c:pt>
                <c:pt idx="2246">
                  <c:v>2151.5500000000002</c:v>
                </c:pt>
                <c:pt idx="2247">
                  <c:v>2153.25</c:v>
                </c:pt>
                <c:pt idx="2248">
                  <c:v>2155.15</c:v>
                </c:pt>
                <c:pt idx="2249">
                  <c:v>2156.6999999999998</c:v>
                </c:pt>
                <c:pt idx="2250">
                  <c:v>2158.15</c:v>
                </c:pt>
                <c:pt idx="2251">
                  <c:v>2159.65</c:v>
                </c:pt>
                <c:pt idx="2252">
                  <c:v>2161.15</c:v>
                </c:pt>
                <c:pt idx="2253">
                  <c:v>2162.8000000000002</c:v>
                </c:pt>
                <c:pt idx="2254">
                  <c:v>2164.4</c:v>
                </c:pt>
                <c:pt idx="2255">
                  <c:v>2166</c:v>
                </c:pt>
                <c:pt idx="2256">
                  <c:v>2167.5</c:v>
                </c:pt>
                <c:pt idx="2257">
                  <c:v>2169.1</c:v>
                </c:pt>
                <c:pt idx="2258">
                  <c:v>2170.65</c:v>
                </c:pt>
                <c:pt idx="2259">
                  <c:v>2172.35</c:v>
                </c:pt>
                <c:pt idx="2260">
                  <c:v>2174.1999999999998</c:v>
                </c:pt>
                <c:pt idx="2261">
                  <c:v>2175.8000000000002</c:v>
                </c:pt>
                <c:pt idx="2262">
                  <c:v>2177.65</c:v>
                </c:pt>
                <c:pt idx="2263">
                  <c:v>2179.5</c:v>
                </c:pt>
                <c:pt idx="2264">
                  <c:v>2180.85</c:v>
                </c:pt>
                <c:pt idx="2265">
                  <c:v>2182.65</c:v>
                </c:pt>
                <c:pt idx="2266">
                  <c:v>2183.9</c:v>
                </c:pt>
                <c:pt idx="2267">
                  <c:v>2185.4499999999998</c:v>
                </c:pt>
                <c:pt idx="2268">
                  <c:v>2187.15</c:v>
                </c:pt>
                <c:pt idx="2269">
                  <c:v>2188.9499999999998</c:v>
                </c:pt>
                <c:pt idx="2270">
                  <c:v>2190.15</c:v>
                </c:pt>
                <c:pt idx="2271">
                  <c:v>2191.8000000000002</c:v>
                </c:pt>
                <c:pt idx="2272">
                  <c:v>2193.15</c:v>
                </c:pt>
                <c:pt idx="2273">
                  <c:v>2194.85</c:v>
                </c:pt>
                <c:pt idx="2274">
                  <c:v>2196.4499999999998</c:v>
                </c:pt>
                <c:pt idx="2275">
                  <c:v>2198.1999999999998</c:v>
                </c:pt>
                <c:pt idx="2276">
                  <c:v>2199.5</c:v>
                </c:pt>
                <c:pt idx="2277">
                  <c:v>2201.1999999999998</c:v>
                </c:pt>
                <c:pt idx="2278">
                  <c:v>2202.75</c:v>
                </c:pt>
                <c:pt idx="2279">
                  <c:v>2204.35</c:v>
                </c:pt>
                <c:pt idx="2280">
                  <c:v>2205.75</c:v>
                </c:pt>
                <c:pt idx="2281">
                  <c:v>2207.1999999999998</c:v>
                </c:pt>
                <c:pt idx="2282">
                  <c:v>2208.6999999999998</c:v>
                </c:pt>
                <c:pt idx="2283">
                  <c:v>2210.3000000000002</c:v>
                </c:pt>
                <c:pt idx="2284">
                  <c:v>2211.5500000000002</c:v>
                </c:pt>
                <c:pt idx="2285">
                  <c:v>2213.25</c:v>
                </c:pt>
                <c:pt idx="2286">
                  <c:v>2214.75</c:v>
                </c:pt>
                <c:pt idx="2287">
                  <c:v>2216.6</c:v>
                </c:pt>
                <c:pt idx="2288">
                  <c:v>2218</c:v>
                </c:pt>
                <c:pt idx="2289">
                  <c:v>2219.8000000000002</c:v>
                </c:pt>
                <c:pt idx="2290">
                  <c:v>2221.5</c:v>
                </c:pt>
                <c:pt idx="2291">
                  <c:v>2223.25</c:v>
                </c:pt>
                <c:pt idx="2292">
                  <c:v>2224.8000000000002</c:v>
                </c:pt>
                <c:pt idx="2293">
                  <c:v>2226.5500000000002</c:v>
                </c:pt>
                <c:pt idx="2294">
                  <c:v>2228.15</c:v>
                </c:pt>
                <c:pt idx="2295">
                  <c:v>2229.8000000000002</c:v>
                </c:pt>
                <c:pt idx="2296">
                  <c:v>2231.4</c:v>
                </c:pt>
                <c:pt idx="2297">
                  <c:v>2233.1</c:v>
                </c:pt>
                <c:pt idx="2298">
                  <c:v>2234.5</c:v>
                </c:pt>
                <c:pt idx="2299">
                  <c:v>2236.4</c:v>
                </c:pt>
                <c:pt idx="2300">
                  <c:v>2237.85</c:v>
                </c:pt>
                <c:pt idx="2301">
                  <c:v>2239.35</c:v>
                </c:pt>
                <c:pt idx="2302">
                  <c:v>2241.0500000000002</c:v>
                </c:pt>
                <c:pt idx="2303">
                  <c:v>2242.8000000000002</c:v>
                </c:pt>
                <c:pt idx="2304">
                  <c:v>2244.35</c:v>
                </c:pt>
                <c:pt idx="2305">
                  <c:v>2246.25</c:v>
                </c:pt>
                <c:pt idx="2306">
                  <c:v>2247.65</c:v>
                </c:pt>
                <c:pt idx="2307">
                  <c:v>2249.35</c:v>
                </c:pt>
                <c:pt idx="2308">
                  <c:v>2251.4</c:v>
                </c:pt>
                <c:pt idx="2309">
                  <c:v>2253.0500000000002</c:v>
                </c:pt>
                <c:pt idx="2310">
                  <c:v>2254.4499999999998</c:v>
                </c:pt>
                <c:pt idx="2311">
                  <c:v>2256.15</c:v>
                </c:pt>
                <c:pt idx="2312">
                  <c:v>2257.6999999999998</c:v>
                </c:pt>
                <c:pt idx="2313">
                  <c:v>2259.4</c:v>
                </c:pt>
                <c:pt idx="2314">
                  <c:v>2261.1999999999998</c:v>
                </c:pt>
                <c:pt idx="2315">
                  <c:v>2263.0500000000002</c:v>
                </c:pt>
                <c:pt idx="2316">
                  <c:v>2264.65</c:v>
                </c:pt>
                <c:pt idx="2317">
                  <c:v>2266.4499999999998</c:v>
                </c:pt>
                <c:pt idx="2318">
                  <c:v>2268</c:v>
                </c:pt>
                <c:pt idx="2319">
                  <c:v>2269.6</c:v>
                </c:pt>
                <c:pt idx="2320">
                  <c:v>2271.3000000000002</c:v>
                </c:pt>
                <c:pt idx="2321">
                  <c:v>2273.15</c:v>
                </c:pt>
                <c:pt idx="2322">
                  <c:v>2274.75</c:v>
                </c:pt>
                <c:pt idx="2323">
                  <c:v>2276.35</c:v>
                </c:pt>
                <c:pt idx="2324">
                  <c:v>2278</c:v>
                </c:pt>
                <c:pt idx="2325">
                  <c:v>2279.6</c:v>
                </c:pt>
                <c:pt idx="2326">
                  <c:v>2281.35</c:v>
                </c:pt>
                <c:pt idx="2327">
                  <c:v>2283.0500000000002</c:v>
                </c:pt>
                <c:pt idx="2328">
                  <c:v>2284.5500000000002</c:v>
                </c:pt>
                <c:pt idx="2329">
                  <c:v>2286.1999999999998</c:v>
                </c:pt>
                <c:pt idx="2330">
                  <c:v>2288</c:v>
                </c:pt>
                <c:pt idx="2331">
                  <c:v>2290.0500000000002</c:v>
                </c:pt>
                <c:pt idx="2332">
                  <c:v>2291.4</c:v>
                </c:pt>
                <c:pt idx="2333">
                  <c:v>2293.3000000000002</c:v>
                </c:pt>
                <c:pt idx="2334">
                  <c:v>2294.85</c:v>
                </c:pt>
                <c:pt idx="2335">
                  <c:v>2296.5</c:v>
                </c:pt>
                <c:pt idx="2336">
                  <c:v>2298.25</c:v>
                </c:pt>
                <c:pt idx="2337">
                  <c:v>2299.8000000000002</c:v>
                </c:pt>
                <c:pt idx="2338">
                  <c:v>2301.35</c:v>
                </c:pt>
                <c:pt idx="2339">
                  <c:v>2303.1</c:v>
                </c:pt>
                <c:pt idx="2340">
                  <c:v>2304.9499999999998</c:v>
                </c:pt>
                <c:pt idx="2341">
                  <c:v>2306.6999999999998</c:v>
                </c:pt>
                <c:pt idx="2342">
                  <c:v>2308.3000000000002</c:v>
                </c:pt>
                <c:pt idx="2343">
                  <c:v>2309.9499999999998</c:v>
                </c:pt>
                <c:pt idx="2344">
                  <c:v>2311.75</c:v>
                </c:pt>
                <c:pt idx="2345">
                  <c:v>2313.5</c:v>
                </c:pt>
                <c:pt idx="2346">
                  <c:v>2314.8000000000002</c:v>
                </c:pt>
                <c:pt idx="2347">
                  <c:v>2316.6</c:v>
                </c:pt>
                <c:pt idx="2348">
                  <c:v>2317.9</c:v>
                </c:pt>
                <c:pt idx="2349">
                  <c:v>2319.75</c:v>
                </c:pt>
                <c:pt idx="2350">
                  <c:v>2321.5</c:v>
                </c:pt>
                <c:pt idx="2351">
                  <c:v>2323.1</c:v>
                </c:pt>
                <c:pt idx="2352">
                  <c:v>2324.75</c:v>
                </c:pt>
                <c:pt idx="2353">
                  <c:v>2326.4499999999998</c:v>
                </c:pt>
                <c:pt idx="2354">
                  <c:v>2328</c:v>
                </c:pt>
                <c:pt idx="2355">
                  <c:v>2329.65</c:v>
                </c:pt>
                <c:pt idx="2356">
                  <c:v>2331.25</c:v>
                </c:pt>
                <c:pt idx="2357">
                  <c:v>2333.1</c:v>
                </c:pt>
                <c:pt idx="2358">
                  <c:v>2334.8000000000002</c:v>
                </c:pt>
                <c:pt idx="2359">
                  <c:v>2336.65</c:v>
                </c:pt>
                <c:pt idx="2360">
                  <c:v>2338.4499999999998</c:v>
                </c:pt>
                <c:pt idx="2361">
                  <c:v>2340.4</c:v>
                </c:pt>
                <c:pt idx="2362">
                  <c:v>2341.75</c:v>
                </c:pt>
                <c:pt idx="2363">
                  <c:v>2343.65</c:v>
                </c:pt>
                <c:pt idx="2364">
                  <c:v>2345.1999999999998</c:v>
                </c:pt>
                <c:pt idx="2365">
                  <c:v>2346.85</c:v>
                </c:pt>
                <c:pt idx="2366">
                  <c:v>2348.4</c:v>
                </c:pt>
                <c:pt idx="2367">
                  <c:v>2350.85</c:v>
                </c:pt>
                <c:pt idx="2368">
                  <c:v>2352.1999999999998</c:v>
                </c:pt>
                <c:pt idx="2369">
                  <c:v>2354.0500000000002</c:v>
                </c:pt>
                <c:pt idx="2370">
                  <c:v>2355.5500000000002</c:v>
                </c:pt>
                <c:pt idx="2371">
                  <c:v>2357.4</c:v>
                </c:pt>
                <c:pt idx="2372">
                  <c:v>2359</c:v>
                </c:pt>
                <c:pt idx="2373">
                  <c:v>2360.85</c:v>
                </c:pt>
                <c:pt idx="2374">
                  <c:v>2362.1</c:v>
                </c:pt>
                <c:pt idx="2375">
                  <c:v>2363.9</c:v>
                </c:pt>
                <c:pt idx="2376">
                  <c:v>2365.5500000000002</c:v>
                </c:pt>
                <c:pt idx="2377">
                  <c:v>2367.5500000000002</c:v>
                </c:pt>
                <c:pt idx="2378">
                  <c:v>2369.5</c:v>
                </c:pt>
                <c:pt idx="2379">
                  <c:v>2371.5500000000002</c:v>
                </c:pt>
                <c:pt idx="2380">
                  <c:v>2372.9499999999998</c:v>
                </c:pt>
                <c:pt idx="2381">
                  <c:v>2374.6999999999998</c:v>
                </c:pt>
                <c:pt idx="2382">
                  <c:v>2376.5500000000002</c:v>
                </c:pt>
                <c:pt idx="2383">
                  <c:v>2378.1999999999998</c:v>
                </c:pt>
                <c:pt idx="2384">
                  <c:v>2379.6999999999998</c:v>
                </c:pt>
                <c:pt idx="2385">
                  <c:v>2381.4499999999998</c:v>
                </c:pt>
                <c:pt idx="2386">
                  <c:v>2382.8000000000002</c:v>
                </c:pt>
                <c:pt idx="2387">
                  <c:v>2384.75</c:v>
                </c:pt>
                <c:pt idx="2388">
                  <c:v>2386.25</c:v>
                </c:pt>
                <c:pt idx="2389">
                  <c:v>2388.1</c:v>
                </c:pt>
                <c:pt idx="2390">
                  <c:v>2389.6999999999998</c:v>
                </c:pt>
                <c:pt idx="2391">
                  <c:v>2391.4499999999998</c:v>
                </c:pt>
                <c:pt idx="2392">
                  <c:v>2393</c:v>
                </c:pt>
                <c:pt idx="2393">
                  <c:v>2394.9499999999998</c:v>
                </c:pt>
                <c:pt idx="2394">
                  <c:v>2396.75</c:v>
                </c:pt>
                <c:pt idx="2395">
                  <c:v>2398.6</c:v>
                </c:pt>
                <c:pt idx="2396">
                  <c:v>2400.25</c:v>
                </c:pt>
                <c:pt idx="2397">
                  <c:v>2402.1</c:v>
                </c:pt>
                <c:pt idx="2398">
                  <c:v>2403.4499999999998</c:v>
                </c:pt>
                <c:pt idx="2399">
                  <c:v>2405.35</c:v>
                </c:pt>
                <c:pt idx="2400">
                  <c:v>2407.1999999999998</c:v>
                </c:pt>
                <c:pt idx="2401">
                  <c:v>2408.85</c:v>
                </c:pt>
                <c:pt idx="2402">
                  <c:v>2410.5</c:v>
                </c:pt>
                <c:pt idx="2403">
                  <c:v>2412.5500000000002</c:v>
                </c:pt>
                <c:pt idx="2404">
                  <c:v>2413.8000000000002</c:v>
                </c:pt>
                <c:pt idx="2405">
                  <c:v>2415.6</c:v>
                </c:pt>
                <c:pt idx="2406">
                  <c:v>2417.3000000000002</c:v>
                </c:pt>
                <c:pt idx="2407">
                  <c:v>2419.1</c:v>
                </c:pt>
                <c:pt idx="2408">
                  <c:v>2420.6</c:v>
                </c:pt>
                <c:pt idx="2409">
                  <c:v>2422.4</c:v>
                </c:pt>
                <c:pt idx="2410">
                  <c:v>2423.8000000000002</c:v>
                </c:pt>
                <c:pt idx="2411">
                  <c:v>2425.5</c:v>
                </c:pt>
                <c:pt idx="2412">
                  <c:v>2427.1999999999998</c:v>
                </c:pt>
                <c:pt idx="2413">
                  <c:v>2429</c:v>
                </c:pt>
                <c:pt idx="2414">
                  <c:v>2430.6</c:v>
                </c:pt>
                <c:pt idx="2415">
                  <c:v>2432.4499999999998</c:v>
                </c:pt>
                <c:pt idx="2416">
                  <c:v>2433.75</c:v>
                </c:pt>
                <c:pt idx="2417">
                  <c:v>2435.75</c:v>
                </c:pt>
                <c:pt idx="2418">
                  <c:v>2437.4</c:v>
                </c:pt>
                <c:pt idx="2419">
                  <c:v>2439.4</c:v>
                </c:pt>
                <c:pt idx="2420">
                  <c:v>2441.0500000000002</c:v>
                </c:pt>
                <c:pt idx="2421">
                  <c:v>2442.9</c:v>
                </c:pt>
                <c:pt idx="2422">
                  <c:v>2444.3000000000002</c:v>
                </c:pt>
                <c:pt idx="2423">
                  <c:v>2446</c:v>
                </c:pt>
                <c:pt idx="2424">
                  <c:v>2447.6999999999998</c:v>
                </c:pt>
                <c:pt idx="2425">
                  <c:v>2449.5500000000002</c:v>
                </c:pt>
                <c:pt idx="2426">
                  <c:v>2451.15</c:v>
                </c:pt>
                <c:pt idx="2427">
                  <c:v>2453.1</c:v>
                </c:pt>
                <c:pt idx="2428">
                  <c:v>2454.5500000000002</c:v>
                </c:pt>
                <c:pt idx="2429">
                  <c:v>2456.5500000000002</c:v>
                </c:pt>
                <c:pt idx="2430">
                  <c:v>2458.4499999999998</c:v>
                </c:pt>
                <c:pt idx="2431">
                  <c:v>2460.5500000000002</c:v>
                </c:pt>
                <c:pt idx="2432">
                  <c:v>2462.1999999999998</c:v>
                </c:pt>
                <c:pt idx="2433">
                  <c:v>2464.25</c:v>
                </c:pt>
                <c:pt idx="2434">
                  <c:v>2465.65</c:v>
                </c:pt>
                <c:pt idx="2435">
                  <c:v>2467.5500000000002</c:v>
                </c:pt>
                <c:pt idx="2436">
                  <c:v>2469.4</c:v>
                </c:pt>
                <c:pt idx="2437">
                  <c:v>2471.15</c:v>
                </c:pt>
                <c:pt idx="2438">
                  <c:v>2472.8000000000002</c:v>
                </c:pt>
                <c:pt idx="2439">
                  <c:v>2474.75</c:v>
                </c:pt>
                <c:pt idx="2440">
                  <c:v>2476.0500000000002</c:v>
                </c:pt>
                <c:pt idx="2441">
                  <c:v>2477.9</c:v>
                </c:pt>
                <c:pt idx="2442">
                  <c:v>2479.65</c:v>
                </c:pt>
                <c:pt idx="2443">
                  <c:v>2481.6</c:v>
                </c:pt>
                <c:pt idx="2444">
                  <c:v>2483.4</c:v>
                </c:pt>
                <c:pt idx="2445">
                  <c:v>2485.1999999999998</c:v>
                </c:pt>
                <c:pt idx="2446">
                  <c:v>2487.1999999999998</c:v>
                </c:pt>
                <c:pt idx="2447">
                  <c:v>2489.25</c:v>
                </c:pt>
                <c:pt idx="2448">
                  <c:v>2490.9</c:v>
                </c:pt>
                <c:pt idx="2449">
                  <c:v>2492.4</c:v>
                </c:pt>
                <c:pt idx="2450">
                  <c:v>2494.1999999999998</c:v>
                </c:pt>
                <c:pt idx="2451">
                  <c:v>2497.1</c:v>
                </c:pt>
                <c:pt idx="2452">
                  <c:v>2499.1999999999998</c:v>
                </c:pt>
                <c:pt idx="2453">
                  <c:v>2501.3000000000002</c:v>
                </c:pt>
                <c:pt idx="2454">
                  <c:v>2503.5500000000002</c:v>
                </c:pt>
                <c:pt idx="2455">
                  <c:v>2505.5500000000002</c:v>
                </c:pt>
                <c:pt idx="2456">
                  <c:v>2507.65</c:v>
                </c:pt>
                <c:pt idx="2457">
                  <c:v>2509.5500000000002</c:v>
                </c:pt>
                <c:pt idx="2458">
                  <c:v>2511.4</c:v>
                </c:pt>
                <c:pt idx="2459">
                  <c:v>2513.3000000000002</c:v>
                </c:pt>
                <c:pt idx="2460">
                  <c:v>2514.85</c:v>
                </c:pt>
                <c:pt idx="2461">
                  <c:v>2516.6999999999998</c:v>
                </c:pt>
                <c:pt idx="2462">
                  <c:v>2518.5500000000002</c:v>
                </c:pt>
                <c:pt idx="2463">
                  <c:v>2520.35</c:v>
                </c:pt>
                <c:pt idx="2464">
                  <c:v>2522.15</c:v>
                </c:pt>
                <c:pt idx="2465">
                  <c:v>2523.8000000000002</c:v>
                </c:pt>
                <c:pt idx="2466">
                  <c:v>2525.65</c:v>
                </c:pt>
                <c:pt idx="2467">
                  <c:v>2527.1999999999998</c:v>
                </c:pt>
                <c:pt idx="2468">
                  <c:v>2528.9</c:v>
                </c:pt>
                <c:pt idx="2469">
                  <c:v>2530.9</c:v>
                </c:pt>
                <c:pt idx="2470">
                  <c:v>2532.5500000000002</c:v>
                </c:pt>
                <c:pt idx="2471">
                  <c:v>2534.65</c:v>
                </c:pt>
                <c:pt idx="2472">
                  <c:v>2536.35</c:v>
                </c:pt>
                <c:pt idx="2473">
                  <c:v>2538.3000000000002</c:v>
                </c:pt>
                <c:pt idx="2474">
                  <c:v>2539.9</c:v>
                </c:pt>
                <c:pt idx="2475">
                  <c:v>2541.75</c:v>
                </c:pt>
                <c:pt idx="2476">
                  <c:v>2543.6</c:v>
                </c:pt>
                <c:pt idx="2477">
                  <c:v>2545.75</c:v>
                </c:pt>
                <c:pt idx="2478">
                  <c:v>2547.8000000000002</c:v>
                </c:pt>
                <c:pt idx="2479">
                  <c:v>2549.75</c:v>
                </c:pt>
                <c:pt idx="2480">
                  <c:v>2551.3000000000002</c:v>
                </c:pt>
                <c:pt idx="2481">
                  <c:v>2553.3000000000002</c:v>
                </c:pt>
                <c:pt idx="2482">
                  <c:v>2555.1999999999998</c:v>
                </c:pt>
                <c:pt idx="2483">
                  <c:v>2557.1</c:v>
                </c:pt>
                <c:pt idx="2484">
                  <c:v>2558.85</c:v>
                </c:pt>
                <c:pt idx="2485">
                  <c:v>2560.85</c:v>
                </c:pt>
                <c:pt idx="2486">
                  <c:v>2562.6999999999998</c:v>
                </c:pt>
                <c:pt idx="2487">
                  <c:v>2564.5500000000002</c:v>
                </c:pt>
                <c:pt idx="2488">
                  <c:v>2566.3000000000002</c:v>
                </c:pt>
                <c:pt idx="2489">
                  <c:v>2568.3000000000002</c:v>
                </c:pt>
                <c:pt idx="2490">
                  <c:v>2570.0500000000002</c:v>
                </c:pt>
                <c:pt idx="2491">
                  <c:v>2572</c:v>
                </c:pt>
                <c:pt idx="2492">
                  <c:v>2573.4</c:v>
                </c:pt>
                <c:pt idx="2493">
                  <c:v>2575.5</c:v>
                </c:pt>
                <c:pt idx="2494">
                  <c:v>2577.1999999999998</c:v>
                </c:pt>
                <c:pt idx="2495">
                  <c:v>2579.25</c:v>
                </c:pt>
                <c:pt idx="2496">
                  <c:v>2581.15</c:v>
                </c:pt>
                <c:pt idx="2497">
                  <c:v>2583.1</c:v>
                </c:pt>
                <c:pt idx="2498">
                  <c:v>2585.15</c:v>
                </c:pt>
                <c:pt idx="2499">
                  <c:v>2586.9499999999998</c:v>
                </c:pt>
                <c:pt idx="2500">
                  <c:v>2588.8000000000002</c:v>
                </c:pt>
                <c:pt idx="2501">
                  <c:v>2590.85</c:v>
                </c:pt>
                <c:pt idx="2502">
                  <c:v>2592.8000000000002</c:v>
                </c:pt>
                <c:pt idx="2503">
                  <c:v>2594.65</c:v>
                </c:pt>
                <c:pt idx="2504">
                  <c:v>2596.4</c:v>
                </c:pt>
                <c:pt idx="2505">
                  <c:v>2598.35</c:v>
                </c:pt>
                <c:pt idx="2506">
                  <c:v>2600.0500000000002</c:v>
                </c:pt>
                <c:pt idx="2507">
                  <c:v>2602.0500000000002</c:v>
                </c:pt>
                <c:pt idx="2508">
                  <c:v>2603.4499999999998</c:v>
                </c:pt>
                <c:pt idx="2509">
                  <c:v>2605.5</c:v>
                </c:pt>
                <c:pt idx="2510">
                  <c:v>2607.5</c:v>
                </c:pt>
                <c:pt idx="2511">
                  <c:v>2609.3000000000002</c:v>
                </c:pt>
                <c:pt idx="2512">
                  <c:v>2610.8000000000002</c:v>
                </c:pt>
                <c:pt idx="2513">
                  <c:v>2612.75</c:v>
                </c:pt>
                <c:pt idx="2514">
                  <c:v>2614.25</c:v>
                </c:pt>
                <c:pt idx="2515">
                  <c:v>2616.4499999999998</c:v>
                </c:pt>
                <c:pt idx="2516">
                  <c:v>2618.25</c:v>
                </c:pt>
                <c:pt idx="2517">
                  <c:v>2620.3000000000002</c:v>
                </c:pt>
                <c:pt idx="2518">
                  <c:v>2621.85</c:v>
                </c:pt>
                <c:pt idx="2519">
                  <c:v>2623.85</c:v>
                </c:pt>
                <c:pt idx="2520">
                  <c:v>2626</c:v>
                </c:pt>
                <c:pt idx="2521">
                  <c:v>2627.85</c:v>
                </c:pt>
                <c:pt idx="2522">
                  <c:v>2629.9</c:v>
                </c:pt>
                <c:pt idx="2523">
                  <c:v>2632</c:v>
                </c:pt>
                <c:pt idx="2524">
                  <c:v>2633.6</c:v>
                </c:pt>
                <c:pt idx="2525">
                  <c:v>2635.55</c:v>
                </c:pt>
                <c:pt idx="2526">
                  <c:v>2637.3</c:v>
                </c:pt>
                <c:pt idx="2527">
                  <c:v>2639.1</c:v>
                </c:pt>
                <c:pt idx="2528">
                  <c:v>2640.65</c:v>
                </c:pt>
                <c:pt idx="2529">
                  <c:v>2642.5</c:v>
                </c:pt>
                <c:pt idx="2530">
                  <c:v>2644.05</c:v>
                </c:pt>
                <c:pt idx="2531">
                  <c:v>2646.05</c:v>
                </c:pt>
                <c:pt idx="2532">
                  <c:v>2647.8</c:v>
                </c:pt>
                <c:pt idx="2533">
                  <c:v>2649.8</c:v>
                </c:pt>
                <c:pt idx="2534">
                  <c:v>2651.35</c:v>
                </c:pt>
                <c:pt idx="2535">
                  <c:v>2653.45</c:v>
                </c:pt>
                <c:pt idx="2536">
                  <c:v>2655.45</c:v>
                </c:pt>
                <c:pt idx="2537">
                  <c:v>2657.45</c:v>
                </c:pt>
                <c:pt idx="2538">
                  <c:v>2659.2</c:v>
                </c:pt>
                <c:pt idx="2539">
                  <c:v>2661.05</c:v>
                </c:pt>
                <c:pt idx="2540">
                  <c:v>2662.8</c:v>
                </c:pt>
                <c:pt idx="2541">
                  <c:v>2664.75</c:v>
                </c:pt>
                <c:pt idx="2542">
                  <c:v>2666.5</c:v>
                </c:pt>
                <c:pt idx="2543">
                  <c:v>2668.35</c:v>
                </c:pt>
                <c:pt idx="2544">
                  <c:v>2669.95</c:v>
                </c:pt>
                <c:pt idx="2545">
                  <c:v>2672</c:v>
                </c:pt>
                <c:pt idx="2546">
                  <c:v>2673.9</c:v>
                </c:pt>
                <c:pt idx="2547">
                  <c:v>2675.9</c:v>
                </c:pt>
                <c:pt idx="2548">
                  <c:v>2678</c:v>
                </c:pt>
                <c:pt idx="2549">
                  <c:v>2680.05</c:v>
                </c:pt>
                <c:pt idx="2550">
                  <c:v>2681.9</c:v>
                </c:pt>
                <c:pt idx="2551">
                  <c:v>2683.8</c:v>
                </c:pt>
                <c:pt idx="2552">
                  <c:v>2685.5</c:v>
                </c:pt>
                <c:pt idx="2553">
                  <c:v>2687.45</c:v>
                </c:pt>
                <c:pt idx="2554">
                  <c:v>2689.05</c:v>
                </c:pt>
                <c:pt idx="2555">
                  <c:v>2691</c:v>
                </c:pt>
                <c:pt idx="2556">
                  <c:v>2692.9</c:v>
                </c:pt>
                <c:pt idx="2557">
                  <c:v>2694.6</c:v>
                </c:pt>
                <c:pt idx="2558">
                  <c:v>2696.6</c:v>
                </c:pt>
                <c:pt idx="2559">
                  <c:v>2698.5</c:v>
                </c:pt>
                <c:pt idx="2560">
                  <c:v>2700.3</c:v>
                </c:pt>
                <c:pt idx="2561">
                  <c:v>2702.15</c:v>
                </c:pt>
                <c:pt idx="2562">
                  <c:v>2703.75</c:v>
                </c:pt>
                <c:pt idx="2563">
                  <c:v>2705.9</c:v>
                </c:pt>
                <c:pt idx="2564">
                  <c:v>2708.05</c:v>
                </c:pt>
                <c:pt idx="2565">
                  <c:v>2710.05</c:v>
                </c:pt>
                <c:pt idx="2566">
                  <c:v>2712</c:v>
                </c:pt>
                <c:pt idx="2567">
                  <c:v>2713.85</c:v>
                </c:pt>
                <c:pt idx="2568">
                  <c:v>2715.5</c:v>
                </c:pt>
                <c:pt idx="2569">
                  <c:v>2717.65</c:v>
                </c:pt>
                <c:pt idx="2570">
                  <c:v>2719.3</c:v>
                </c:pt>
                <c:pt idx="2571">
                  <c:v>2721.35</c:v>
                </c:pt>
                <c:pt idx="2572">
                  <c:v>2723.3</c:v>
                </c:pt>
                <c:pt idx="2573">
                  <c:v>2725.5</c:v>
                </c:pt>
                <c:pt idx="2574">
                  <c:v>2727.45</c:v>
                </c:pt>
                <c:pt idx="2575">
                  <c:v>2729.2</c:v>
                </c:pt>
                <c:pt idx="2576">
                  <c:v>2730.8</c:v>
                </c:pt>
                <c:pt idx="2577">
                  <c:v>2733.35</c:v>
                </c:pt>
                <c:pt idx="2578">
                  <c:v>2735.95</c:v>
                </c:pt>
                <c:pt idx="2579">
                  <c:v>2738.3</c:v>
                </c:pt>
                <c:pt idx="2580">
                  <c:v>2740.4</c:v>
                </c:pt>
                <c:pt idx="2581">
                  <c:v>2742.7</c:v>
                </c:pt>
                <c:pt idx="2582">
                  <c:v>2744.95</c:v>
                </c:pt>
                <c:pt idx="2583">
                  <c:v>2747.15</c:v>
                </c:pt>
                <c:pt idx="2584">
                  <c:v>2749.25</c:v>
                </c:pt>
                <c:pt idx="2585">
                  <c:v>2751.15</c:v>
                </c:pt>
                <c:pt idx="2586">
                  <c:v>2753.2</c:v>
                </c:pt>
                <c:pt idx="2587">
                  <c:v>2755.35</c:v>
                </c:pt>
                <c:pt idx="2588">
                  <c:v>2757.1</c:v>
                </c:pt>
                <c:pt idx="2589">
                  <c:v>2759.15</c:v>
                </c:pt>
                <c:pt idx="2590">
                  <c:v>2760.75</c:v>
                </c:pt>
                <c:pt idx="2591">
                  <c:v>2762.85</c:v>
                </c:pt>
                <c:pt idx="2592">
                  <c:v>2764.75</c:v>
                </c:pt>
                <c:pt idx="2593">
                  <c:v>2766.9</c:v>
                </c:pt>
                <c:pt idx="2594">
                  <c:v>2768.75</c:v>
                </c:pt>
                <c:pt idx="2595">
                  <c:v>2770.75</c:v>
                </c:pt>
                <c:pt idx="2596">
                  <c:v>2772.55</c:v>
                </c:pt>
                <c:pt idx="2597">
                  <c:v>2774.65</c:v>
                </c:pt>
                <c:pt idx="2598">
                  <c:v>2776.4</c:v>
                </c:pt>
                <c:pt idx="2599">
                  <c:v>2778.1</c:v>
                </c:pt>
                <c:pt idx="2600">
                  <c:v>2779.7</c:v>
                </c:pt>
                <c:pt idx="2601">
                  <c:v>2781.85</c:v>
                </c:pt>
                <c:pt idx="2602">
                  <c:v>2783.5</c:v>
                </c:pt>
                <c:pt idx="2603">
                  <c:v>2785.6</c:v>
                </c:pt>
                <c:pt idx="2604">
                  <c:v>2787.2</c:v>
                </c:pt>
                <c:pt idx="2605">
                  <c:v>2789.15</c:v>
                </c:pt>
                <c:pt idx="2606">
                  <c:v>2791.1</c:v>
                </c:pt>
                <c:pt idx="2607">
                  <c:v>2793.1</c:v>
                </c:pt>
                <c:pt idx="2608">
                  <c:v>2794.8</c:v>
                </c:pt>
                <c:pt idx="2609">
                  <c:v>2797.15</c:v>
                </c:pt>
                <c:pt idx="2610">
                  <c:v>2798.9</c:v>
                </c:pt>
                <c:pt idx="2611">
                  <c:v>2800.9</c:v>
                </c:pt>
                <c:pt idx="2612">
                  <c:v>2802.65</c:v>
                </c:pt>
                <c:pt idx="2613">
                  <c:v>2804.7</c:v>
                </c:pt>
                <c:pt idx="2614">
                  <c:v>2807.1</c:v>
                </c:pt>
                <c:pt idx="2615">
                  <c:v>2809</c:v>
                </c:pt>
                <c:pt idx="2616">
                  <c:v>2811.15</c:v>
                </c:pt>
                <c:pt idx="2617">
                  <c:v>2813.2</c:v>
                </c:pt>
                <c:pt idx="2618">
                  <c:v>2815.35</c:v>
                </c:pt>
                <c:pt idx="2619">
                  <c:v>2817.2</c:v>
                </c:pt>
                <c:pt idx="2620">
                  <c:v>2819.05</c:v>
                </c:pt>
                <c:pt idx="2621">
                  <c:v>2821.15</c:v>
                </c:pt>
                <c:pt idx="2622">
                  <c:v>2822.95</c:v>
                </c:pt>
                <c:pt idx="2623">
                  <c:v>2825.05</c:v>
                </c:pt>
                <c:pt idx="2624">
                  <c:v>2826.95</c:v>
                </c:pt>
                <c:pt idx="2625">
                  <c:v>2829.05</c:v>
                </c:pt>
                <c:pt idx="2626">
                  <c:v>2830.95</c:v>
                </c:pt>
                <c:pt idx="2627">
                  <c:v>2833.05</c:v>
                </c:pt>
                <c:pt idx="2628">
                  <c:v>2834.75</c:v>
                </c:pt>
                <c:pt idx="2629">
                  <c:v>2836.85</c:v>
                </c:pt>
                <c:pt idx="2630">
                  <c:v>2838.55</c:v>
                </c:pt>
                <c:pt idx="2631">
                  <c:v>2840.55</c:v>
                </c:pt>
                <c:pt idx="2632">
                  <c:v>2842.7</c:v>
                </c:pt>
                <c:pt idx="2633">
                  <c:v>2844.7</c:v>
                </c:pt>
                <c:pt idx="2634">
                  <c:v>2846.5</c:v>
                </c:pt>
                <c:pt idx="2635">
                  <c:v>2848.4</c:v>
                </c:pt>
                <c:pt idx="2636">
                  <c:v>2850.35</c:v>
                </c:pt>
                <c:pt idx="2637">
                  <c:v>2852.3</c:v>
                </c:pt>
                <c:pt idx="2638">
                  <c:v>2854.45</c:v>
                </c:pt>
                <c:pt idx="2639">
                  <c:v>2856.45</c:v>
                </c:pt>
                <c:pt idx="2640">
                  <c:v>2858.1</c:v>
                </c:pt>
                <c:pt idx="2641">
                  <c:v>2860.05</c:v>
                </c:pt>
                <c:pt idx="2642">
                  <c:v>2862.2</c:v>
                </c:pt>
                <c:pt idx="2643">
                  <c:v>2864.25</c:v>
                </c:pt>
                <c:pt idx="2644">
                  <c:v>2865.95</c:v>
                </c:pt>
                <c:pt idx="2645">
                  <c:v>2868</c:v>
                </c:pt>
                <c:pt idx="2646">
                  <c:v>2870.1</c:v>
                </c:pt>
                <c:pt idx="2647">
                  <c:v>2872</c:v>
                </c:pt>
                <c:pt idx="2648">
                  <c:v>2874.05</c:v>
                </c:pt>
                <c:pt idx="2649">
                  <c:v>2875.9</c:v>
                </c:pt>
                <c:pt idx="2650">
                  <c:v>2877.55</c:v>
                </c:pt>
                <c:pt idx="2651">
                  <c:v>2879.4</c:v>
                </c:pt>
                <c:pt idx="2652">
                  <c:v>2881.15</c:v>
                </c:pt>
                <c:pt idx="2653">
                  <c:v>2883.4</c:v>
                </c:pt>
                <c:pt idx="2654">
                  <c:v>2885.5</c:v>
                </c:pt>
                <c:pt idx="2655">
                  <c:v>2887.45</c:v>
                </c:pt>
                <c:pt idx="2656">
                  <c:v>2889.6</c:v>
                </c:pt>
                <c:pt idx="2657">
                  <c:v>2891.65</c:v>
                </c:pt>
                <c:pt idx="2658">
                  <c:v>2893.45</c:v>
                </c:pt>
                <c:pt idx="2659">
                  <c:v>2895.3</c:v>
                </c:pt>
                <c:pt idx="2660">
                  <c:v>2897.3</c:v>
                </c:pt>
                <c:pt idx="2661">
                  <c:v>2899.15</c:v>
                </c:pt>
                <c:pt idx="2662">
                  <c:v>2901.25</c:v>
                </c:pt>
                <c:pt idx="2663">
                  <c:v>2903.2</c:v>
                </c:pt>
                <c:pt idx="2664">
                  <c:v>2905.05</c:v>
                </c:pt>
                <c:pt idx="2665">
                  <c:v>2906.95</c:v>
                </c:pt>
                <c:pt idx="2666">
                  <c:v>2909.05</c:v>
                </c:pt>
                <c:pt idx="2667">
                  <c:v>2910.9</c:v>
                </c:pt>
                <c:pt idx="2668">
                  <c:v>2913.05</c:v>
                </c:pt>
                <c:pt idx="2669">
                  <c:v>2915</c:v>
                </c:pt>
                <c:pt idx="2670">
                  <c:v>2916.8</c:v>
                </c:pt>
                <c:pt idx="2671">
                  <c:v>2918.7</c:v>
                </c:pt>
                <c:pt idx="2672">
                  <c:v>2920.7</c:v>
                </c:pt>
                <c:pt idx="2673">
                  <c:v>2922.55</c:v>
                </c:pt>
                <c:pt idx="2674">
                  <c:v>2924.65</c:v>
                </c:pt>
                <c:pt idx="2675">
                  <c:v>2926.6</c:v>
                </c:pt>
                <c:pt idx="2676">
                  <c:v>2928.5</c:v>
                </c:pt>
                <c:pt idx="2677">
                  <c:v>2930.45</c:v>
                </c:pt>
                <c:pt idx="2678">
                  <c:v>2932.65</c:v>
                </c:pt>
                <c:pt idx="2679">
                  <c:v>2934.5</c:v>
                </c:pt>
                <c:pt idx="2680">
                  <c:v>2936.7</c:v>
                </c:pt>
                <c:pt idx="2681">
                  <c:v>2938.65</c:v>
                </c:pt>
                <c:pt idx="2682">
                  <c:v>2940.4</c:v>
                </c:pt>
                <c:pt idx="2683">
                  <c:v>2942.45</c:v>
                </c:pt>
                <c:pt idx="2684">
                  <c:v>2944.75</c:v>
                </c:pt>
                <c:pt idx="2685">
                  <c:v>2946.65</c:v>
                </c:pt>
                <c:pt idx="2686">
                  <c:v>2948.8</c:v>
                </c:pt>
                <c:pt idx="2687">
                  <c:v>2950.7</c:v>
                </c:pt>
                <c:pt idx="2688">
                  <c:v>2952.6</c:v>
                </c:pt>
                <c:pt idx="2689">
                  <c:v>2954.65</c:v>
                </c:pt>
                <c:pt idx="2690">
                  <c:v>2956.75</c:v>
                </c:pt>
                <c:pt idx="2691">
                  <c:v>2958.9</c:v>
                </c:pt>
                <c:pt idx="2692">
                  <c:v>2960.6</c:v>
                </c:pt>
                <c:pt idx="2693">
                  <c:v>2962.8</c:v>
                </c:pt>
                <c:pt idx="2694">
                  <c:v>2964.9</c:v>
                </c:pt>
                <c:pt idx="2695">
                  <c:v>2966.75</c:v>
                </c:pt>
                <c:pt idx="2696">
                  <c:v>2968.95</c:v>
                </c:pt>
                <c:pt idx="2697">
                  <c:v>2970.8</c:v>
                </c:pt>
                <c:pt idx="2698">
                  <c:v>2972.55</c:v>
                </c:pt>
                <c:pt idx="2699">
                  <c:v>2974.45</c:v>
                </c:pt>
                <c:pt idx="2700">
                  <c:v>2976.45</c:v>
                </c:pt>
                <c:pt idx="2701">
                  <c:v>2978.4</c:v>
                </c:pt>
                <c:pt idx="2702">
                  <c:v>2980.65</c:v>
                </c:pt>
                <c:pt idx="2703">
                  <c:v>2982.5</c:v>
                </c:pt>
                <c:pt idx="2704">
                  <c:v>2984.75</c:v>
                </c:pt>
                <c:pt idx="2705">
                  <c:v>2986.8</c:v>
                </c:pt>
                <c:pt idx="2706">
                  <c:v>2988.4</c:v>
                </c:pt>
                <c:pt idx="2707">
                  <c:v>2990.75</c:v>
                </c:pt>
                <c:pt idx="2708">
                  <c:v>2992.8</c:v>
                </c:pt>
                <c:pt idx="2709">
                  <c:v>2994.75</c:v>
                </c:pt>
                <c:pt idx="2710">
                  <c:v>2996.75</c:v>
                </c:pt>
                <c:pt idx="2711">
                  <c:v>2999</c:v>
                </c:pt>
                <c:pt idx="2712">
                  <c:v>3001</c:v>
                </c:pt>
                <c:pt idx="2713">
                  <c:v>3003.25</c:v>
                </c:pt>
                <c:pt idx="2714">
                  <c:v>3005.45</c:v>
                </c:pt>
                <c:pt idx="2715">
                  <c:v>3007.45</c:v>
                </c:pt>
                <c:pt idx="2716">
                  <c:v>3008.95</c:v>
                </c:pt>
                <c:pt idx="2717">
                  <c:v>3011.15</c:v>
                </c:pt>
                <c:pt idx="2718">
                  <c:v>3013.15</c:v>
                </c:pt>
                <c:pt idx="2719">
                  <c:v>3015.2</c:v>
                </c:pt>
                <c:pt idx="2720">
                  <c:v>3017.1</c:v>
                </c:pt>
                <c:pt idx="2721">
                  <c:v>3019.45</c:v>
                </c:pt>
                <c:pt idx="2722">
                  <c:v>3021.35</c:v>
                </c:pt>
                <c:pt idx="2723">
                  <c:v>3023.5</c:v>
                </c:pt>
                <c:pt idx="2724">
                  <c:v>3025.8</c:v>
                </c:pt>
                <c:pt idx="2725">
                  <c:v>3028.85</c:v>
                </c:pt>
                <c:pt idx="2726">
                  <c:v>3031.55</c:v>
                </c:pt>
                <c:pt idx="2727">
                  <c:v>3034.2</c:v>
                </c:pt>
                <c:pt idx="2728">
                  <c:v>3036.9</c:v>
                </c:pt>
                <c:pt idx="2729">
                  <c:v>3039.25</c:v>
                </c:pt>
                <c:pt idx="2730">
                  <c:v>3041.65</c:v>
                </c:pt>
                <c:pt idx="2731">
                  <c:v>3044.15</c:v>
                </c:pt>
                <c:pt idx="2732">
                  <c:v>3046.3</c:v>
                </c:pt>
                <c:pt idx="2733">
                  <c:v>3048.45</c:v>
                </c:pt>
                <c:pt idx="2734">
                  <c:v>3050.65</c:v>
                </c:pt>
                <c:pt idx="2735">
                  <c:v>3052.85</c:v>
                </c:pt>
                <c:pt idx="2736">
                  <c:v>3055</c:v>
                </c:pt>
                <c:pt idx="2737">
                  <c:v>3057.25</c:v>
                </c:pt>
                <c:pt idx="2738">
                  <c:v>3059.4</c:v>
                </c:pt>
                <c:pt idx="2739">
                  <c:v>3061.7</c:v>
                </c:pt>
                <c:pt idx="2740">
                  <c:v>3064.15</c:v>
                </c:pt>
                <c:pt idx="2741">
                  <c:v>3066.45</c:v>
                </c:pt>
                <c:pt idx="2742">
                  <c:v>3068.45</c:v>
                </c:pt>
                <c:pt idx="2743">
                  <c:v>3070.75</c:v>
                </c:pt>
                <c:pt idx="2744">
                  <c:v>3072.75</c:v>
                </c:pt>
                <c:pt idx="2745">
                  <c:v>3074.85</c:v>
                </c:pt>
                <c:pt idx="2746">
                  <c:v>3077.3</c:v>
                </c:pt>
                <c:pt idx="2747">
                  <c:v>3079.4</c:v>
                </c:pt>
                <c:pt idx="2748">
                  <c:v>3081.35</c:v>
                </c:pt>
                <c:pt idx="2749">
                  <c:v>3083.55</c:v>
                </c:pt>
                <c:pt idx="2750">
                  <c:v>3085.35</c:v>
                </c:pt>
                <c:pt idx="2751">
                  <c:v>3087.3</c:v>
                </c:pt>
                <c:pt idx="2752">
                  <c:v>3089.6</c:v>
                </c:pt>
                <c:pt idx="2753">
                  <c:v>3091.95</c:v>
                </c:pt>
                <c:pt idx="2754">
                  <c:v>3093.95</c:v>
                </c:pt>
                <c:pt idx="2755">
                  <c:v>3096.3</c:v>
                </c:pt>
                <c:pt idx="2756">
                  <c:v>3098.35</c:v>
                </c:pt>
                <c:pt idx="2757">
                  <c:v>3100.55</c:v>
                </c:pt>
                <c:pt idx="2758">
                  <c:v>3102.7</c:v>
                </c:pt>
                <c:pt idx="2759">
                  <c:v>3105</c:v>
                </c:pt>
                <c:pt idx="2760">
                  <c:v>3107.15</c:v>
                </c:pt>
                <c:pt idx="2761">
                  <c:v>3109.2</c:v>
                </c:pt>
                <c:pt idx="2762">
                  <c:v>3111.35</c:v>
                </c:pt>
                <c:pt idx="2763">
                  <c:v>3113.5</c:v>
                </c:pt>
                <c:pt idx="2764">
                  <c:v>3115.7</c:v>
                </c:pt>
                <c:pt idx="2765">
                  <c:v>3117.8</c:v>
                </c:pt>
                <c:pt idx="2766">
                  <c:v>3120.05</c:v>
                </c:pt>
                <c:pt idx="2767">
                  <c:v>3122.4</c:v>
                </c:pt>
                <c:pt idx="2768">
                  <c:v>3124.5</c:v>
                </c:pt>
                <c:pt idx="2769">
                  <c:v>3126.55</c:v>
                </c:pt>
                <c:pt idx="2770">
                  <c:v>3128.75</c:v>
                </c:pt>
                <c:pt idx="2771">
                  <c:v>3131.3</c:v>
                </c:pt>
                <c:pt idx="2772">
                  <c:v>3133.25</c:v>
                </c:pt>
                <c:pt idx="2773">
                  <c:v>3135.25</c:v>
                </c:pt>
                <c:pt idx="2774">
                  <c:v>3137.25</c:v>
                </c:pt>
                <c:pt idx="2775">
                  <c:v>3139.95</c:v>
                </c:pt>
                <c:pt idx="2776">
                  <c:v>3141.65</c:v>
                </c:pt>
                <c:pt idx="2777">
                  <c:v>3143.8</c:v>
                </c:pt>
                <c:pt idx="2778">
                  <c:v>3145.75</c:v>
                </c:pt>
                <c:pt idx="2779">
                  <c:v>3147.85</c:v>
                </c:pt>
                <c:pt idx="2780">
                  <c:v>3150</c:v>
                </c:pt>
                <c:pt idx="2781">
                  <c:v>3152.65</c:v>
                </c:pt>
                <c:pt idx="2782">
                  <c:v>3154.5</c:v>
                </c:pt>
                <c:pt idx="2783">
                  <c:v>3156.65</c:v>
                </c:pt>
                <c:pt idx="2784">
                  <c:v>3158.65</c:v>
                </c:pt>
                <c:pt idx="2785">
                  <c:v>3160.75</c:v>
                </c:pt>
                <c:pt idx="2786">
                  <c:v>3162.8</c:v>
                </c:pt>
                <c:pt idx="2787">
                  <c:v>3165.15</c:v>
                </c:pt>
                <c:pt idx="2788">
                  <c:v>3167.4</c:v>
                </c:pt>
                <c:pt idx="2789">
                  <c:v>3169.6</c:v>
                </c:pt>
                <c:pt idx="2790">
                  <c:v>3171.9</c:v>
                </c:pt>
                <c:pt idx="2791">
                  <c:v>3174.35</c:v>
                </c:pt>
                <c:pt idx="2792">
                  <c:v>3176.25</c:v>
                </c:pt>
                <c:pt idx="2793">
                  <c:v>3178.55</c:v>
                </c:pt>
                <c:pt idx="2794">
                  <c:v>3180.85</c:v>
                </c:pt>
                <c:pt idx="2795">
                  <c:v>3183.25</c:v>
                </c:pt>
                <c:pt idx="2796">
                  <c:v>3185.25</c:v>
                </c:pt>
                <c:pt idx="2797">
                  <c:v>3187.8</c:v>
                </c:pt>
                <c:pt idx="2798">
                  <c:v>3189.55</c:v>
                </c:pt>
                <c:pt idx="2799">
                  <c:v>3191.85</c:v>
                </c:pt>
                <c:pt idx="2800">
                  <c:v>3194.3</c:v>
                </c:pt>
                <c:pt idx="2801">
                  <c:v>3196.95</c:v>
                </c:pt>
                <c:pt idx="2802">
                  <c:v>3199.3</c:v>
                </c:pt>
                <c:pt idx="2803">
                  <c:v>3201.8</c:v>
                </c:pt>
                <c:pt idx="2804">
                  <c:v>3203.85</c:v>
                </c:pt>
                <c:pt idx="2805">
                  <c:v>3205.95</c:v>
                </c:pt>
                <c:pt idx="2806">
                  <c:v>3208.25</c:v>
                </c:pt>
                <c:pt idx="2807">
                  <c:v>3210.8</c:v>
                </c:pt>
                <c:pt idx="2808">
                  <c:v>3212.85</c:v>
                </c:pt>
                <c:pt idx="2809">
                  <c:v>3215.35</c:v>
                </c:pt>
                <c:pt idx="2810">
                  <c:v>3217.5</c:v>
                </c:pt>
                <c:pt idx="2811">
                  <c:v>3219.95</c:v>
                </c:pt>
                <c:pt idx="2812">
                  <c:v>3222.4</c:v>
                </c:pt>
                <c:pt idx="2813">
                  <c:v>3224.85</c:v>
                </c:pt>
                <c:pt idx="2814">
                  <c:v>3227.25</c:v>
                </c:pt>
                <c:pt idx="2815">
                  <c:v>3229.45</c:v>
                </c:pt>
                <c:pt idx="2816">
                  <c:v>3231.85</c:v>
                </c:pt>
                <c:pt idx="2817">
                  <c:v>3234.25</c:v>
                </c:pt>
                <c:pt idx="2818">
                  <c:v>3236.3</c:v>
                </c:pt>
                <c:pt idx="2819">
                  <c:v>3239.55</c:v>
                </c:pt>
                <c:pt idx="2820">
                  <c:v>3241.7</c:v>
                </c:pt>
                <c:pt idx="2821">
                  <c:v>3244</c:v>
                </c:pt>
                <c:pt idx="2822">
                  <c:v>3246.95</c:v>
                </c:pt>
                <c:pt idx="2823">
                  <c:v>3249.55</c:v>
                </c:pt>
                <c:pt idx="2824">
                  <c:v>3251.8</c:v>
                </c:pt>
                <c:pt idx="2825">
                  <c:v>3254</c:v>
                </c:pt>
                <c:pt idx="2826">
                  <c:v>3256.15</c:v>
                </c:pt>
                <c:pt idx="2827">
                  <c:v>3258.65</c:v>
                </c:pt>
                <c:pt idx="2828">
                  <c:v>3260.85</c:v>
                </c:pt>
                <c:pt idx="2829">
                  <c:v>3263.05</c:v>
                </c:pt>
                <c:pt idx="2830">
                  <c:v>3265.45</c:v>
                </c:pt>
                <c:pt idx="2831">
                  <c:v>3267.65</c:v>
                </c:pt>
                <c:pt idx="2832">
                  <c:v>3269.6</c:v>
                </c:pt>
                <c:pt idx="2833">
                  <c:v>3271.7</c:v>
                </c:pt>
                <c:pt idx="2834">
                  <c:v>3273.95</c:v>
                </c:pt>
                <c:pt idx="2835">
                  <c:v>3276.25</c:v>
                </c:pt>
                <c:pt idx="2836">
                  <c:v>3278.5</c:v>
                </c:pt>
                <c:pt idx="2837">
                  <c:v>3280.65</c:v>
                </c:pt>
                <c:pt idx="2838">
                  <c:v>3282.95</c:v>
                </c:pt>
                <c:pt idx="2839">
                  <c:v>3285.3</c:v>
                </c:pt>
                <c:pt idx="2840">
                  <c:v>3287.2</c:v>
                </c:pt>
                <c:pt idx="2841">
                  <c:v>3289.3</c:v>
                </c:pt>
                <c:pt idx="2842">
                  <c:v>3291.65</c:v>
                </c:pt>
                <c:pt idx="2843">
                  <c:v>3294.2</c:v>
                </c:pt>
                <c:pt idx="2844">
                  <c:v>3296.25</c:v>
                </c:pt>
                <c:pt idx="2845">
                  <c:v>3298.35</c:v>
                </c:pt>
                <c:pt idx="2846">
                  <c:v>3300.1</c:v>
                </c:pt>
                <c:pt idx="2847">
                  <c:v>3302.2</c:v>
                </c:pt>
                <c:pt idx="2848">
                  <c:v>3304.2</c:v>
                </c:pt>
                <c:pt idx="2849">
                  <c:v>3306.6</c:v>
                </c:pt>
                <c:pt idx="2850">
                  <c:v>3308.95</c:v>
                </c:pt>
                <c:pt idx="2851">
                  <c:v>3311.15</c:v>
                </c:pt>
                <c:pt idx="2852">
                  <c:v>3313.55</c:v>
                </c:pt>
                <c:pt idx="2853">
                  <c:v>3316.15</c:v>
                </c:pt>
                <c:pt idx="2854">
                  <c:v>3318.25</c:v>
                </c:pt>
                <c:pt idx="2855">
                  <c:v>3320.7</c:v>
                </c:pt>
                <c:pt idx="2856">
                  <c:v>3322.75</c:v>
                </c:pt>
                <c:pt idx="2857">
                  <c:v>3326.05</c:v>
                </c:pt>
                <c:pt idx="2858">
                  <c:v>3329.1</c:v>
                </c:pt>
                <c:pt idx="2859">
                  <c:v>3331.8</c:v>
                </c:pt>
                <c:pt idx="2860">
                  <c:v>3334.6</c:v>
                </c:pt>
                <c:pt idx="2861">
                  <c:v>3337.15</c:v>
                </c:pt>
                <c:pt idx="2862">
                  <c:v>3339.3</c:v>
                </c:pt>
                <c:pt idx="2863">
                  <c:v>3341.8</c:v>
                </c:pt>
                <c:pt idx="2864">
                  <c:v>3344.15</c:v>
                </c:pt>
                <c:pt idx="2865">
                  <c:v>3346.05</c:v>
                </c:pt>
                <c:pt idx="2866">
                  <c:v>3348.45</c:v>
                </c:pt>
                <c:pt idx="2867">
                  <c:v>3350.65</c:v>
                </c:pt>
                <c:pt idx="2868">
                  <c:v>3352.8</c:v>
                </c:pt>
                <c:pt idx="2869">
                  <c:v>3354.9</c:v>
                </c:pt>
                <c:pt idx="2870">
                  <c:v>3357.15</c:v>
                </c:pt>
                <c:pt idx="2871">
                  <c:v>3359.55</c:v>
                </c:pt>
                <c:pt idx="2872">
                  <c:v>3361.9</c:v>
                </c:pt>
                <c:pt idx="2873">
                  <c:v>3365.15</c:v>
                </c:pt>
                <c:pt idx="2874">
                  <c:v>3367.65</c:v>
                </c:pt>
                <c:pt idx="2875">
                  <c:v>3370.4</c:v>
                </c:pt>
                <c:pt idx="2876">
                  <c:v>3373.05</c:v>
                </c:pt>
                <c:pt idx="2877">
                  <c:v>3375.75</c:v>
                </c:pt>
                <c:pt idx="2878">
                  <c:v>3377.95</c:v>
                </c:pt>
                <c:pt idx="2879">
                  <c:v>3380.3</c:v>
                </c:pt>
                <c:pt idx="2880">
                  <c:v>3382.25</c:v>
                </c:pt>
                <c:pt idx="2881">
                  <c:v>3384.5</c:v>
                </c:pt>
                <c:pt idx="2882">
                  <c:v>3386.55</c:v>
                </c:pt>
                <c:pt idx="2883">
                  <c:v>3388.65</c:v>
                </c:pt>
                <c:pt idx="2884">
                  <c:v>3390.55</c:v>
                </c:pt>
                <c:pt idx="2885">
                  <c:v>3392.8</c:v>
                </c:pt>
                <c:pt idx="2886">
                  <c:v>3394.5</c:v>
                </c:pt>
                <c:pt idx="2887">
                  <c:v>3396.5</c:v>
                </c:pt>
                <c:pt idx="2888">
                  <c:v>3398.6</c:v>
                </c:pt>
                <c:pt idx="2889">
                  <c:v>3400.8</c:v>
                </c:pt>
                <c:pt idx="2890">
                  <c:v>3402.9</c:v>
                </c:pt>
                <c:pt idx="2891">
                  <c:v>3405.1</c:v>
                </c:pt>
                <c:pt idx="2892">
                  <c:v>3407.35</c:v>
                </c:pt>
                <c:pt idx="2893">
                  <c:v>3409.4</c:v>
                </c:pt>
                <c:pt idx="2894">
                  <c:v>3411.5</c:v>
                </c:pt>
                <c:pt idx="2895">
                  <c:v>3413.85</c:v>
                </c:pt>
                <c:pt idx="2896">
                  <c:v>3415.75</c:v>
                </c:pt>
                <c:pt idx="2897">
                  <c:v>3417.8</c:v>
                </c:pt>
                <c:pt idx="2898">
                  <c:v>3420</c:v>
                </c:pt>
                <c:pt idx="2899">
                  <c:v>3422.55</c:v>
                </c:pt>
                <c:pt idx="2900">
                  <c:v>3424.6</c:v>
                </c:pt>
                <c:pt idx="2901">
                  <c:v>3426.8</c:v>
                </c:pt>
                <c:pt idx="2902">
                  <c:v>3428.85</c:v>
                </c:pt>
                <c:pt idx="2903">
                  <c:v>3431.15</c:v>
                </c:pt>
                <c:pt idx="2904">
                  <c:v>3433</c:v>
                </c:pt>
                <c:pt idx="2905">
                  <c:v>3435.55</c:v>
                </c:pt>
                <c:pt idx="2906">
                  <c:v>3437.6</c:v>
                </c:pt>
                <c:pt idx="2907">
                  <c:v>3439.6</c:v>
                </c:pt>
                <c:pt idx="2908">
                  <c:v>3441.8</c:v>
                </c:pt>
                <c:pt idx="2909">
                  <c:v>3444.15</c:v>
                </c:pt>
                <c:pt idx="2910">
                  <c:v>3446.4</c:v>
                </c:pt>
                <c:pt idx="2911">
                  <c:v>3448.85</c:v>
                </c:pt>
                <c:pt idx="2912">
                  <c:v>3450.95</c:v>
                </c:pt>
                <c:pt idx="2913">
                  <c:v>3453.35</c:v>
                </c:pt>
                <c:pt idx="2914">
                  <c:v>3455.8</c:v>
                </c:pt>
                <c:pt idx="2915">
                  <c:v>3458.1</c:v>
                </c:pt>
                <c:pt idx="2916">
                  <c:v>3460.2</c:v>
                </c:pt>
                <c:pt idx="2917">
                  <c:v>3462.1</c:v>
                </c:pt>
                <c:pt idx="2918">
                  <c:v>3464.15</c:v>
                </c:pt>
                <c:pt idx="2919">
                  <c:v>3466.35</c:v>
                </c:pt>
                <c:pt idx="2920">
                  <c:v>3468.85</c:v>
                </c:pt>
                <c:pt idx="2921">
                  <c:v>3471.25</c:v>
                </c:pt>
                <c:pt idx="2922">
                  <c:v>3473.5</c:v>
                </c:pt>
                <c:pt idx="2923">
                  <c:v>3475.6</c:v>
                </c:pt>
                <c:pt idx="2924">
                  <c:v>3478.05</c:v>
                </c:pt>
                <c:pt idx="2925">
                  <c:v>3480.2</c:v>
                </c:pt>
                <c:pt idx="2926">
                  <c:v>3482.5</c:v>
                </c:pt>
                <c:pt idx="2927">
                  <c:v>3485.05</c:v>
                </c:pt>
                <c:pt idx="2928">
                  <c:v>3486.85</c:v>
                </c:pt>
                <c:pt idx="2929">
                  <c:v>3489.1</c:v>
                </c:pt>
                <c:pt idx="2930">
                  <c:v>3491.1</c:v>
                </c:pt>
                <c:pt idx="2931">
                  <c:v>3493.6</c:v>
                </c:pt>
                <c:pt idx="2932">
                  <c:v>3495.6</c:v>
                </c:pt>
                <c:pt idx="2933">
                  <c:v>3498.25</c:v>
                </c:pt>
                <c:pt idx="2934">
                  <c:v>3499.95</c:v>
                </c:pt>
                <c:pt idx="2935">
                  <c:v>3502.4</c:v>
                </c:pt>
                <c:pt idx="2936">
                  <c:v>3504.5</c:v>
                </c:pt>
                <c:pt idx="2937">
                  <c:v>3506.7</c:v>
                </c:pt>
                <c:pt idx="2938">
                  <c:v>3509.25</c:v>
                </c:pt>
                <c:pt idx="2939">
                  <c:v>3511.25</c:v>
                </c:pt>
                <c:pt idx="2940">
                  <c:v>3513.2</c:v>
                </c:pt>
                <c:pt idx="2941">
                  <c:v>3515.15</c:v>
                </c:pt>
                <c:pt idx="2942">
                  <c:v>3517.1</c:v>
                </c:pt>
                <c:pt idx="2943">
                  <c:v>3519.2</c:v>
                </c:pt>
                <c:pt idx="2944">
                  <c:v>3521.95</c:v>
                </c:pt>
                <c:pt idx="2945">
                  <c:v>3524.2</c:v>
                </c:pt>
                <c:pt idx="2946">
                  <c:v>3526.6</c:v>
                </c:pt>
                <c:pt idx="2947">
                  <c:v>3528.45</c:v>
                </c:pt>
                <c:pt idx="2948">
                  <c:v>3530.9</c:v>
                </c:pt>
                <c:pt idx="2949">
                  <c:v>3533.55</c:v>
                </c:pt>
                <c:pt idx="2950">
                  <c:v>3535.5</c:v>
                </c:pt>
                <c:pt idx="2951">
                  <c:v>3537.65</c:v>
                </c:pt>
                <c:pt idx="2952">
                  <c:v>3539.9</c:v>
                </c:pt>
                <c:pt idx="2953">
                  <c:v>3542.4</c:v>
                </c:pt>
                <c:pt idx="2954">
                  <c:v>3544.5</c:v>
                </c:pt>
                <c:pt idx="2955">
                  <c:v>3546.9</c:v>
                </c:pt>
                <c:pt idx="2956">
                  <c:v>3549.4</c:v>
                </c:pt>
                <c:pt idx="2957">
                  <c:v>3552.25</c:v>
                </c:pt>
                <c:pt idx="2958">
                  <c:v>3554.4</c:v>
                </c:pt>
                <c:pt idx="2959">
                  <c:v>3556.75</c:v>
                </c:pt>
                <c:pt idx="2960">
                  <c:v>3558.55</c:v>
                </c:pt>
                <c:pt idx="2961">
                  <c:v>3560.85</c:v>
                </c:pt>
                <c:pt idx="2962">
                  <c:v>3563.3</c:v>
                </c:pt>
                <c:pt idx="2963">
                  <c:v>3565.9</c:v>
                </c:pt>
                <c:pt idx="2964">
                  <c:v>3568.2</c:v>
                </c:pt>
                <c:pt idx="2965">
                  <c:v>3570.95</c:v>
                </c:pt>
                <c:pt idx="2966">
                  <c:v>3573.1</c:v>
                </c:pt>
                <c:pt idx="2967">
                  <c:v>3575.4</c:v>
                </c:pt>
                <c:pt idx="2968">
                  <c:v>3577.8</c:v>
                </c:pt>
                <c:pt idx="2969">
                  <c:v>3580.45</c:v>
                </c:pt>
                <c:pt idx="2970">
                  <c:v>3582.55</c:v>
                </c:pt>
                <c:pt idx="2971">
                  <c:v>3585.15</c:v>
                </c:pt>
                <c:pt idx="2972">
                  <c:v>3587.3</c:v>
                </c:pt>
                <c:pt idx="2973">
                  <c:v>3589.9</c:v>
                </c:pt>
                <c:pt idx="2974">
                  <c:v>3592</c:v>
                </c:pt>
                <c:pt idx="2975">
                  <c:v>3594.7</c:v>
                </c:pt>
                <c:pt idx="2976">
                  <c:v>3596.65</c:v>
                </c:pt>
                <c:pt idx="2977">
                  <c:v>3599.3</c:v>
                </c:pt>
                <c:pt idx="2978">
                  <c:v>3601.4</c:v>
                </c:pt>
                <c:pt idx="2979">
                  <c:v>3604.1</c:v>
                </c:pt>
                <c:pt idx="2980">
                  <c:v>3606.4</c:v>
                </c:pt>
                <c:pt idx="2981">
                  <c:v>3608.85</c:v>
                </c:pt>
                <c:pt idx="2982">
                  <c:v>3611.35</c:v>
                </c:pt>
                <c:pt idx="2983">
                  <c:v>3614</c:v>
                </c:pt>
                <c:pt idx="2984">
                  <c:v>3616.05</c:v>
                </c:pt>
                <c:pt idx="2985">
                  <c:v>3619.2</c:v>
                </c:pt>
                <c:pt idx="2986">
                  <c:v>3622.4</c:v>
                </c:pt>
                <c:pt idx="2987">
                  <c:v>3626.35</c:v>
                </c:pt>
                <c:pt idx="2988">
                  <c:v>3628.55</c:v>
                </c:pt>
                <c:pt idx="2989">
                  <c:v>3631.55</c:v>
                </c:pt>
                <c:pt idx="2990">
                  <c:v>3633.6</c:v>
                </c:pt>
                <c:pt idx="2991">
                  <c:v>3636.1</c:v>
                </c:pt>
                <c:pt idx="2992">
                  <c:v>3638.4</c:v>
                </c:pt>
                <c:pt idx="2993">
                  <c:v>3640.95</c:v>
                </c:pt>
                <c:pt idx="2994">
                  <c:v>3643.05</c:v>
                </c:pt>
                <c:pt idx="2995">
                  <c:v>3645.65</c:v>
                </c:pt>
                <c:pt idx="2996">
                  <c:v>3647.8</c:v>
                </c:pt>
                <c:pt idx="2997">
                  <c:v>3650.1</c:v>
                </c:pt>
                <c:pt idx="2998">
                  <c:v>3652.25</c:v>
                </c:pt>
                <c:pt idx="2999">
                  <c:v>3654.7</c:v>
                </c:pt>
                <c:pt idx="3000">
                  <c:v>3656.55</c:v>
                </c:pt>
                <c:pt idx="3001">
                  <c:v>3659.1</c:v>
                </c:pt>
                <c:pt idx="3002">
                  <c:v>3661.2</c:v>
                </c:pt>
                <c:pt idx="3003">
                  <c:v>3663.8</c:v>
                </c:pt>
                <c:pt idx="3004">
                  <c:v>3666.3</c:v>
                </c:pt>
                <c:pt idx="3005">
                  <c:v>3668.65</c:v>
                </c:pt>
                <c:pt idx="3006">
                  <c:v>3670.6</c:v>
                </c:pt>
                <c:pt idx="3007">
                  <c:v>3673.25</c:v>
                </c:pt>
                <c:pt idx="3008">
                  <c:v>3675.2</c:v>
                </c:pt>
                <c:pt idx="3009">
                  <c:v>3677.75</c:v>
                </c:pt>
                <c:pt idx="3010">
                  <c:v>3680.05</c:v>
                </c:pt>
                <c:pt idx="3011">
                  <c:v>3682.7</c:v>
                </c:pt>
                <c:pt idx="3012">
                  <c:v>3684.9</c:v>
                </c:pt>
                <c:pt idx="3013">
                  <c:v>3687.4</c:v>
                </c:pt>
                <c:pt idx="3014">
                  <c:v>3689.95</c:v>
                </c:pt>
                <c:pt idx="3015">
                  <c:v>3692.95</c:v>
                </c:pt>
                <c:pt idx="3016">
                  <c:v>3695.25</c:v>
                </c:pt>
                <c:pt idx="3017">
                  <c:v>3697.75</c:v>
                </c:pt>
                <c:pt idx="3018">
                  <c:v>3699.8</c:v>
                </c:pt>
                <c:pt idx="3019">
                  <c:v>3702.45</c:v>
                </c:pt>
                <c:pt idx="3020">
                  <c:v>3704.65</c:v>
                </c:pt>
                <c:pt idx="3021">
                  <c:v>3707.3</c:v>
                </c:pt>
                <c:pt idx="3022">
                  <c:v>3709.65</c:v>
                </c:pt>
                <c:pt idx="3023">
                  <c:v>3712.2</c:v>
                </c:pt>
                <c:pt idx="3024">
                  <c:v>3714.35</c:v>
                </c:pt>
                <c:pt idx="3025">
                  <c:v>3717.1</c:v>
                </c:pt>
                <c:pt idx="3026">
                  <c:v>3719.15</c:v>
                </c:pt>
                <c:pt idx="3027">
                  <c:v>3721.85</c:v>
                </c:pt>
                <c:pt idx="3028">
                  <c:v>3724.15</c:v>
                </c:pt>
                <c:pt idx="3029">
                  <c:v>3726.6</c:v>
                </c:pt>
                <c:pt idx="3030">
                  <c:v>3728.6</c:v>
                </c:pt>
                <c:pt idx="3031">
                  <c:v>3731.05</c:v>
                </c:pt>
                <c:pt idx="3032">
                  <c:v>3733.5</c:v>
                </c:pt>
                <c:pt idx="3033">
                  <c:v>3735.8</c:v>
                </c:pt>
                <c:pt idx="3034">
                  <c:v>3738.1</c:v>
                </c:pt>
                <c:pt idx="3035">
                  <c:v>3740.55</c:v>
                </c:pt>
                <c:pt idx="3036">
                  <c:v>3742.8</c:v>
                </c:pt>
                <c:pt idx="3037">
                  <c:v>3745.6</c:v>
                </c:pt>
                <c:pt idx="3038">
                  <c:v>3747.85</c:v>
                </c:pt>
                <c:pt idx="3039">
                  <c:v>3750.45</c:v>
                </c:pt>
                <c:pt idx="3040">
                  <c:v>3752.5</c:v>
                </c:pt>
                <c:pt idx="3041">
                  <c:v>3755.05</c:v>
                </c:pt>
                <c:pt idx="3042">
                  <c:v>3757.05</c:v>
                </c:pt>
                <c:pt idx="3043">
                  <c:v>3759.75</c:v>
                </c:pt>
                <c:pt idx="3044">
                  <c:v>3762.05</c:v>
                </c:pt>
                <c:pt idx="3045">
                  <c:v>3764.6</c:v>
                </c:pt>
                <c:pt idx="3046">
                  <c:v>3766.95</c:v>
                </c:pt>
                <c:pt idx="3047">
                  <c:v>3769.85</c:v>
                </c:pt>
                <c:pt idx="3048">
                  <c:v>3771.95</c:v>
                </c:pt>
                <c:pt idx="3049">
                  <c:v>3774.6</c:v>
                </c:pt>
                <c:pt idx="3050">
                  <c:v>3776.7</c:v>
                </c:pt>
                <c:pt idx="3051">
                  <c:v>3779.4</c:v>
                </c:pt>
                <c:pt idx="3052">
                  <c:v>3781.65</c:v>
                </c:pt>
                <c:pt idx="3053">
                  <c:v>3784.25</c:v>
                </c:pt>
                <c:pt idx="3054">
                  <c:v>3786.2</c:v>
                </c:pt>
                <c:pt idx="3055">
                  <c:v>3789.3</c:v>
                </c:pt>
                <c:pt idx="3056">
                  <c:v>3791.35</c:v>
                </c:pt>
                <c:pt idx="3057">
                  <c:v>3793.7</c:v>
                </c:pt>
                <c:pt idx="3058">
                  <c:v>3796.2</c:v>
                </c:pt>
                <c:pt idx="3059">
                  <c:v>3798.65</c:v>
                </c:pt>
                <c:pt idx="3060">
                  <c:v>3800.45</c:v>
                </c:pt>
                <c:pt idx="3061">
                  <c:v>3803.15</c:v>
                </c:pt>
                <c:pt idx="3062">
                  <c:v>3805.35</c:v>
                </c:pt>
                <c:pt idx="3063">
                  <c:v>3808.05</c:v>
                </c:pt>
                <c:pt idx="3064">
                  <c:v>3810.15</c:v>
                </c:pt>
                <c:pt idx="3065">
                  <c:v>3813.1</c:v>
                </c:pt>
                <c:pt idx="3066">
                  <c:v>3815.75</c:v>
                </c:pt>
                <c:pt idx="3067">
                  <c:v>3818.45</c:v>
                </c:pt>
                <c:pt idx="3068">
                  <c:v>3820.95</c:v>
                </c:pt>
                <c:pt idx="3069">
                  <c:v>3823.55</c:v>
                </c:pt>
                <c:pt idx="3070">
                  <c:v>3825.7</c:v>
                </c:pt>
                <c:pt idx="3071">
                  <c:v>3827.8</c:v>
                </c:pt>
                <c:pt idx="3072">
                  <c:v>3830.6</c:v>
                </c:pt>
                <c:pt idx="3073">
                  <c:v>3833.05</c:v>
                </c:pt>
                <c:pt idx="3074">
                  <c:v>3835.5</c:v>
                </c:pt>
                <c:pt idx="3075">
                  <c:v>3837.9</c:v>
                </c:pt>
                <c:pt idx="3076">
                  <c:v>3840.55</c:v>
                </c:pt>
                <c:pt idx="3077">
                  <c:v>3842.9</c:v>
                </c:pt>
                <c:pt idx="3078">
                  <c:v>3845.1</c:v>
                </c:pt>
                <c:pt idx="3079">
                  <c:v>3847.55</c:v>
                </c:pt>
                <c:pt idx="3080">
                  <c:v>3849.85</c:v>
                </c:pt>
                <c:pt idx="3081">
                  <c:v>3852.25</c:v>
                </c:pt>
                <c:pt idx="3082">
                  <c:v>3854.45</c:v>
                </c:pt>
                <c:pt idx="3083">
                  <c:v>3856.95</c:v>
                </c:pt>
                <c:pt idx="3084">
                  <c:v>3859.55</c:v>
                </c:pt>
                <c:pt idx="3085">
                  <c:v>3862.4</c:v>
                </c:pt>
                <c:pt idx="3086">
                  <c:v>3864.4</c:v>
                </c:pt>
                <c:pt idx="3087">
                  <c:v>3866.85</c:v>
                </c:pt>
                <c:pt idx="3088">
                  <c:v>3869.2</c:v>
                </c:pt>
                <c:pt idx="3089">
                  <c:v>3871.55</c:v>
                </c:pt>
                <c:pt idx="3090">
                  <c:v>3874</c:v>
                </c:pt>
                <c:pt idx="3091">
                  <c:v>3876.45</c:v>
                </c:pt>
                <c:pt idx="3092">
                  <c:v>3879.15</c:v>
                </c:pt>
                <c:pt idx="3093">
                  <c:v>3881.65</c:v>
                </c:pt>
                <c:pt idx="3094">
                  <c:v>3884.25</c:v>
                </c:pt>
                <c:pt idx="3095">
                  <c:v>3886.45</c:v>
                </c:pt>
                <c:pt idx="3096">
                  <c:v>3888.9</c:v>
                </c:pt>
                <c:pt idx="3097">
                  <c:v>3890.9</c:v>
                </c:pt>
                <c:pt idx="3098">
                  <c:v>3893.25</c:v>
                </c:pt>
                <c:pt idx="3099">
                  <c:v>3895.85</c:v>
                </c:pt>
                <c:pt idx="3100">
                  <c:v>3897.95</c:v>
                </c:pt>
                <c:pt idx="3101">
                  <c:v>3900.3</c:v>
                </c:pt>
                <c:pt idx="3102">
                  <c:v>3902.85</c:v>
                </c:pt>
                <c:pt idx="3103">
                  <c:v>3905.55</c:v>
                </c:pt>
                <c:pt idx="3104">
                  <c:v>3907.9</c:v>
                </c:pt>
                <c:pt idx="3105">
                  <c:v>3910.5</c:v>
                </c:pt>
                <c:pt idx="3106">
                  <c:v>3913.4</c:v>
                </c:pt>
                <c:pt idx="3107">
                  <c:v>3915.7</c:v>
                </c:pt>
                <c:pt idx="3108">
                  <c:v>3918.1</c:v>
                </c:pt>
                <c:pt idx="3109">
                  <c:v>3920.45</c:v>
                </c:pt>
                <c:pt idx="3110">
                  <c:v>3922.65</c:v>
                </c:pt>
                <c:pt idx="3111">
                  <c:v>3924.95</c:v>
                </c:pt>
                <c:pt idx="3112">
                  <c:v>3927.3</c:v>
                </c:pt>
                <c:pt idx="3113">
                  <c:v>3930.2</c:v>
                </c:pt>
                <c:pt idx="3114">
                  <c:v>3932.6</c:v>
                </c:pt>
                <c:pt idx="3115">
                  <c:v>3935.45</c:v>
                </c:pt>
                <c:pt idx="3116">
                  <c:v>3937.9</c:v>
                </c:pt>
                <c:pt idx="3117">
                  <c:v>3940.1</c:v>
                </c:pt>
                <c:pt idx="3118">
                  <c:v>3942.7</c:v>
                </c:pt>
                <c:pt idx="3119">
                  <c:v>3945.4</c:v>
                </c:pt>
                <c:pt idx="3120">
                  <c:v>3947.45</c:v>
                </c:pt>
                <c:pt idx="3121">
                  <c:v>3950.05</c:v>
                </c:pt>
                <c:pt idx="3122">
                  <c:v>3952.45</c:v>
                </c:pt>
                <c:pt idx="3123">
                  <c:v>3954.9</c:v>
                </c:pt>
                <c:pt idx="3124">
                  <c:v>3957.4</c:v>
                </c:pt>
                <c:pt idx="3125">
                  <c:v>3960</c:v>
                </c:pt>
                <c:pt idx="3126">
                  <c:v>3963</c:v>
                </c:pt>
                <c:pt idx="3127">
                  <c:v>3965.35</c:v>
                </c:pt>
                <c:pt idx="3128">
                  <c:v>3967.9</c:v>
                </c:pt>
                <c:pt idx="3129">
                  <c:v>3970.35</c:v>
                </c:pt>
                <c:pt idx="3130">
                  <c:v>3973.15</c:v>
                </c:pt>
                <c:pt idx="3131">
                  <c:v>3976</c:v>
                </c:pt>
                <c:pt idx="3132">
                  <c:v>3978.9</c:v>
                </c:pt>
                <c:pt idx="3133">
                  <c:v>3982.25</c:v>
                </c:pt>
                <c:pt idx="3134">
                  <c:v>3984.85</c:v>
                </c:pt>
                <c:pt idx="3135">
                  <c:v>3988.3</c:v>
                </c:pt>
                <c:pt idx="3136">
                  <c:v>3990.9</c:v>
                </c:pt>
                <c:pt idx="3137">
                  <c:v>3993.75</c:v>
                </c:pt>
                <c:pt idx="3138">
                  <c:v>3995.75</c:v>
                </c:pt>
                <c:pt idx="3139">
                  <c:v>3998</c:v>
                </c:pt>
                <c:pt idx="3140">
                  <c:v>4000.6</c:v>
                </c:pt>
                <c:pt idx="3141">
                  <c:v>4002.85</c:v>
                </c:pt>
                <c:pt idx="3142">
                  <c:v>4005.2</c:v>
                </c:pt>
                <c:pt idx="3143">
                  <c:v>4008.6</c:v>
                </c:pt>
                <c:pt idx="3144">
                  <c:v>4011.6</c:v>
                </c:pt>
                <c:pt idx="3145">
                  <c:v>4014.7</c:v>
                </c:pt>
                <c:pt idx="3146">
                  <c:v>4017.55</c:v>
                </c:pt>
                <c:pt idx="3147">
                  <c:v>4020.25</c:v>
                </c:pt>
                <c:pt idx="3148">
                  <c:v>4022.8</c:v>
                </c:pt>
                <c:pt idx="3149">
                  <c:v>4025.6</c:v>
                </c:pt>
                <c:pt idx="3150">
                  <c:v>4028.5</c:v>
                </c:pt>
                <c:pt idx="3151">
                  <c:v>4030.85</c:v>
                </c:pt>
                <c:pt idx="3152">
                  <c:v>4033.3</c:v>
                </c:pt>
                <c:pt idx="3153">
                  <c:v>4035.65</c:v>
                </c:pt>
                <c:pt idx="3154">
                  <c:v>4038.05</c:v>
                </c:pt>
                <c:pt idx="3155">
                  <c:v>4040.5</c:v>
                </c:pt>
                <c:pt idx="3156">
                  <c:v>4042.75</c:v>
                </c:pt>
                <c:pt idx="3157">
                  <c:v>4045.05</c:v>
                </c:pt>
                <c:pt idx="3158">
                  <c:v>4047.3</c:v>
                </c:pt>
                <c:pt idx="3159">
                  <c:v>4049.65</c:v>
                </c:pt>
                <c:pt idx="3160">
                  <c:v>4052.65</c:v>
                </c:pt>
                <c:pt idx="3161">
                  <c:v>4055</c:v>
                </c:pt>
                <c:pt idx="3162">
                  <c:v>4057.45</c:v>
                </c:pt>
                <c:pt idx="3163">
                  <c:v>4059.5</c:v>
                </c:pt>
                <c:pt idx="3164">
                  <c:v>4061.95</c:v>
                </c:pt>
                <c:pt idx="3165">
                  <c:v>4064.05</c:v>
                </c:pt>
                <c:pt idx="3166">
                  <c:v>4066.7</c:v>
                </c:pt>
                <c:pt idx="3167">
                  <c:v>4069.05</c:v>
                </c:pt>
                <c:pt idx="3168">
                  <c:v>4071.55</c:v>
                </c:pt>
                <c:pt idx="3169">
                  <c:v>4074.4</c:v>
                </c:pt>
                <c:pt idx="3170">
                  <c:v>4077.15</c:v>
                </c:pt>
                <c:pt idx="3171">
                  <c:v>4079.4</c:v>
                </c:pt>
                <c:pt idx="3172">
                  <c:v>4082.15</c:v>
                </c:pt>
                <c:pt idx="3173">
                  <c:v>4084.7</c:v>
                </c:pt>
                <c:pt idx="3174">
                  <c:v>4087.35</c:v>
                </c:pt>
                <c:pt idx="3175">
                  <c:v>4090.05</c:v>
                </c:pt>
                <c:pt idx="3176">
                  <c:v>4092.85</c:v>
                </c:pt>
                <c:pt idx="3177">
                  <c:v>4095.65</c:v>
                </c:pt>
                <c:pt idx="3178">
                  <c:v>4097.8500000000004</c:v>
                </c:pt>
                <c:pt idx="3179">
                  <c:v>4100.7</c:v>
                </c:pt>
                <c:pt idx="3180">
                  <c:v>4103.1000000000004</c:v>
                </c:pt>
                <c:pt idx="3181">
                  <c:v>4105.8</c:v>
                </c:pt>
                <c:pt idx="3182">
                  <c:v>4108.2</c:v>
                </c:pt>
                <c:pt idx="3183">
                  <c:v>4110.3999999999996</c:v>
                </c:pt>
                <c:pt idx="3184">
                  <c:v>4112.6499999999996</c:v>
                </c:pt>
                <c:pt idx="3185">
                  <c:v>4115.3999999999996</c:v>
                </c:pt>
                <c:pt idx="3186">
                  <c:v>4118</c:v>
                </c:pt>
                <c:pt idx="3187">
                  <c:v>4120.2</c:v>
                </c:pt>
                <c:pt idx="3188">
                  <c:v>4122.8999999999996</c:v>
                </c:pt>
                <c:pt idx="3189">
                  <c:v>4125.7</c:v>
                </c:pt>
                <c:pt idx="3190">
                  <c:v>4128.2</c:v>
                </c:pt>
                <c:pt idx="3191">
                  <c:v>4130.55</c:v>
                </c:pt>
                <c:pt idx="3192">
                  <c:v>4132.8</c:v>
                </c:pt>
                <c:pt idx="3193">
                  <c:v>4135.1499999999996</c:v>
                </c:pt>
                <c:pt idx="3194">
                  <c:v>4138</c:v>
                </c:pt>
                <c:pt idx="3195">
                  <c:v>4140.8</c:v>
                </c:pt>
                <c:pt idx="3196">
                  <c:v>4143.05</c:v>
                </c:pt>
                <c:pt idx="3197">
                  <c:v>4145.75</c:v>
                </c:pt>
                <c:pt idx="3198">
                  <c:v>4148.3</c:v>
                </c:pt>
                <c:pt idx="3199">
                  <c:v>4150.8500000000004</c:v>
                </c:pt>
                <c:pt idx="3200">
                  <c:v>4153.3999999999996</c:v>
                </c:pt>
                <c:pt idx="3201">
                  <c:v>4155.75</c:v>
                </c:pt>
                <c:pt idx="3202">
                  <c:v>4158.55</c:v>
                </c:pt>
                <c:pt idx="3203">
                  <c:v>4161.25</c:v>
                </c:pt>
                <c:pt idx="3204">
                  <c:v>4164.1499999999996</c:v>
                </c:pt>
                <c:pt idx="3205">
                  <c:v>4166.55</c:v>
                </c:pt>
                <c:pt idx="3206">
                  <c:v>4168.95</c:v>
                </c:pt>
                <c:pt idx="3207">
                  <c:v>4171.1499999999996</c:v>
                </c:pt>
                <c:pt idx="3208">
                  <c:v>4173.45</c:v>
                </c:pt>
                <c:pt idx="3209">
                  <c:v>4175.8</c:v>
                </c:pt>
                <c:pt idx="3210">
                  <c:v>4178.3</c:v>
                </c:pt>
                <c:pt idx="3211">
                  <c:v>4180.8999999999996</c:v>
                </c:pt>
                <c:pt idx="3212">
                  <c:v>4183.2</c:v>
                </c:pt>
                <c:pt idx="3213">
                  <c:v>4185.8</c:v>
                </c:pt>
                <c:pt idx="3214">
                  <c:v>4188.45</c:v>
                </c:pt>
                <c:pt idx="3215">
                  <c:v>4191.3500000000004</c:v>
                </c:pt>
                <c:pt idx="3216">
                  <c:v>4193.8500000000004</c:v>
                </c:pt>
                <c:pt idx="3217">
                  <c:v>4196.55</c:v>
                </c:pt>
                <c:pt idx="3218">
                  <c:v>4199.3</c:v>
                </c:pt>
                <c:pt idx="3219">
                  <c:v>4202.05</c:v>
                </c:pt>
                <c:pt idx="3220">
                  <c:v>4204.3999999999996</c:v>
                </c:pt>
                <c:pt idx="3221">
                  <c:v>4207.1499999999996</c:v>
                </c:pt>
                <c:pt idx="3222">
                  <c:v>4209.6000000000004</c:v>
                </c:pt>
                <c:pt idx="3223">
                  <c:v>4212.1000000000004</c:v>
                </c:pt>
                <c:pt idx="3224">
                  <c:v>4215</c:v>
                </c:pt>
                <c:pt idx="3225">
                  <c:v>4217.75</c:v>
                </c:pt>
                <c:pt idx="3226">
                  <c:v>4220.7</c:v>
                </c:pt>
                <c:pt idx="3227">
                  <c:v>4222.8999999999996</c:v>
                </c:pt>
                <c:pt idx="3228">
                  <c:v>4225.7</c:v>
                </c:pt>
                <c:pt idx="3229">
                  <c:v>4228.05</c:v>
                </c:pt>
                <c:pt idx="3230">
                  <c:v>4230.6499999999996</c:v>
                </c:pt>
                <c:pt idx="3231">
                  <c:v>4233.05</c:v>
                </c:pt>
                <c:pt idx="3232">
                  <c:v>4236</c:v>
                </c:pt>
                <c:pt idx="3233">
                  <c:v>4238.3500000000004</c:v>
                </c:pt>
                <c:pt idx="3234">
                  <c:v>4241.05</c:v>
                </c:pt>
                <c:pt idx="3235">
                  <c:v>4243.8999999999996</c:v>
                </c:pt>
                <c:pt idx="3236">
                  <c:v>4246.8</c:v>
                </c:pt>
                <c:pt idx="3237">
                  <c:v>4249.75</c:v>
                </c:pt>
                <c:pt idx="3238">
                  <c:v>4252.5</c:v>
                </c:pt>
                <c:pt idx="3239">
                  <c:v>4255.45</c:v>
                </c:pt>
                <c:pt idx="3240">
                  <c:v>4257.7</c:v>
                </c:pt>
                <c:pt idx="3241">
                  <c:v>4260.55</c:v>
                </c:pt>
                <c:pt idx="3242">
                  <c:v>4263.3999999999996</c:v>
                </c:pt>
                <c:pt idx="3243">
                  <c:v>4265.95</c:v>
                </c:pt>
                <c:pt idx="3244">
                  <c:v>4268.45</c:v>
                </c:pt>
                <c:pt idx="3245">
                  <c:v>4270.95</c:v>
                </c:pt>
                <c:pt idx="3246">
                  <c:v>4274.75</c:v>
                </c:pt>
                <c:pt idx="3247">
                  <c:v>4278.3500000000004</c:v>
                </c:pt>
                <c:pt idx="3248">
                  <c:v>4282.1000000000004</c:v>
                </c:pt>
                <c:pt idx="3249">
                  <c:v>4285.05</c:v>
                </c:pt>
              </c:numCache>
            </c:numRef>
          </c:xVal>
          <c:yVal>
            <c:numRef>
              <c:f>[Data_1000N.xlsx]sheet1!$C$2:$C$3251</c:f>
              <c:numCache>
                <c:formatCode>General</c:formatCode>
                <c:ptCount val="3250"/>
                <c:pt idx="0">
                  <c:v>-1.76E-4</c:v>
                </c:pt>
                <c:pt idx="1">
                  <c:v>3.21E-4</c:v>
                </c:pt>
                <c:pt idx="2">
                  <c:v>6.1899999999999998E-4</c:v>
                </c:pt>
                <c:pt idx="3">
                  <c:v>1.712E-3</c:v>
                </c:pt>
                <c:pt idx="4">
                  <c:v>2.0110000000000002E-3</c:v>
                </c:pt>
                <c:pt idx="5">
                  <c:v>2.7060000000000001E-3</c:v>
                </c:pt>
                <c:pt idx="6">
                  <c:v>3.0040000000000002E-3</c:v>
                </c:pt>
                <c:pt idx="7">
                  <c:v>2.905E-3</c:v>
                </c:pt>
                <c:pt idx="8">
                  <c:v>3.5010000000000002E-3</c:v>
                </c:pt>
                <c:pt idx="9">
                  <c:v>2.209E-3</c:v>
                </c:pt>
                <c:pt idx="10">
                  <c:v>6.1899999999999998E-4</c:v>
                </c:pt>
                <c:pt idx="11">
                  <c:v>2.3E-5</c:v>
                </c:pt>
                <c:pt idx="12">
                  <c:v>3.21E-4</c:v>
                </c:pt>
                <c:pt idx="13">
                  <c:v>-1.4679999999999999E-3</c:v>
                </c:pt>
                <c:pt idx="14">
                  <c:v>8.0000000000000007E-5</c:v>
                </c:pt>
                <c:pt idx="15">
                  <c:v>2.7900000000000001E-4</c:v>
                </c:pt>
                <c:pt idx="16">
                  <c:v>2.366E-3</c:v>
                </c:pt>
                <c:pt idx="17">
                  <c:v>2.8630000000000001E-3</c:v>
                </c:pt>
                <c:pt idx="18">
                  <c:v>2.366E-3</c:v>
                </c:pt>
                <c:pt idx="19">
                  <c:v>-1.6100000000000001E-3</c:v>
                </c:pt>
                <c:pt idx="20">
                  <c:v>-5.1599999999999997E-4</c:v>
                </c:pt>
                <c:pt idx="21">
                  <c:v>1.173E-3</c:v>
                </c:pt>
                <c:pt idx="22">
                  <c:v>-1.212E-3</c:v>
                </c:pt>
                <c:pt idx="23">
                  <c:v>4.5100000000000001E-3</c:v>
                </c:pt>
                <c:pt idx="24">
                  <c:v>5.4039999999999999E-3</c:v>
                </c:pt>
                <c:pt idx="25">
                  <c:v>7.6899999999999998E-3</c:v>
                </c:pt>
                <c:pt idx="26">
                  <c:v>8.6840000000000007E-3</c:v>
                </c:pt>
                <c:pt idx="27">
                  <c:v>6.6959999999999997E-3</c:v>
                </c:pt>
                <c:pt idx="28">
                  <c:v>4.2119999999999996E-3</c:v>
                </c:pt>
                <c:pt idx="29">
                  <c:v>5.7019999999999996E-3</c:v>
                </c:pt>
                <c:pt idx="30">
                  <c:v>4.6090000000000002E-3</c:v>
                </c:pt>
                <c:pt idx="31">
                  <c:v>2.2239999999999998E-3</c:v>
                </c:pt>
                <c:pt idx="32">
                  <c:v>8.3299999999999997E-4</c:v>
                </c:pt>
                <c:pt idx="33">
                  <c:v>3.4160000000000002E-3</c:v>
                </c:pt>
                <c:pt idx="34">
                  <c:v>3.3170000000000001E-3</c:v>
                </c:pt>
                <c:pt idx="35">
                  <c:v>4.6090000000000002E-3</c:v>
                </c:pt>
                <c:pt idx="36">
                  <c:v>2.82E-3</c:v>
                </c:pt>
                <c:pt idx="37">
                  <c:v>4.9069999999999999E-3</c:v>
                </c:pt>
                <c:pt idx="38">
                  <c:v>3.8140000000000001E-3</c:v>
                </c:pt>
                <c:pt idx="39">
                  <c:v>-6.3229999999999996E-3</c:v>
                </c:pt>
                <c:pt idx="40">
                  <c:v>-2.3479999999999998E-3</c:v>
                </c:pt>
                <c:pt idx="41">
                  <c:v>-3.0430000000000001E-3</c:v>
                </c:pt>
                <c:pt idx="42">
                  <c:v>-9.5600000000000004E-4</c:v>
                </c:pt>
                <c:pt idx="43">
                  <c:v>-3.143E-3</c:v>
                </c:pt>
                <c:pt idx="44">
                  <c:v>-3.2420000000000001E-3</c:v>
                </c:pt>
                <c:pt idx="45">
                  <c:v>9.3199999999999999E-4</c:v>
                </c:pt>
                <c:pt idx="46">
                  <c:v>9.3199999999999999E-4</c:v>
                </c:pt>
                <c:pt idx="47">
                  <c:v>-3.8379999999999998E-3</c:v>
                </c:pt>
                <c:pt idx="48">
                  <c:v>-3.9379999999999997E-3</c:v>
                </c:pt>
                <c:pt idx="49">
                  <c:v>-3.7390000000000001E-3</c:v>
                </c:pt>
                <c:pt idx="50">
                  <c:v>-2.248E-3</c:v>
                </c:pt>
                <c:pt idx="51">
                  <c:v>6.8519999999999996E-3</c:v>
                </c:pt>
                <c:pt idx="52">
                  <c:v>7.548E-3</c:v>
                </c:pt>
                <c:pt idx="53">
                  <c:v>1.387E-3</c:v>
                </c:pt>
                <c:pt idx="54">
                  <c:v>2.977E-3</c:v>
                </c:pt>
                <c:pt idx="55">
                  <c:v>2.9300000000000002E-4</c:v>
                </c:pt>
                <c:pt idx="56">
                  <c:v>-8.0000000000000004E-4</c:v>
                </c:pt>
                <c:pt idx="57">
                  <c:v>1.2869999999999999E-3</c:v>
                </c:pt>
                <c:pt idx="58">
                  <c:v>-4.0200000000000001E-4</c:v>
                </c:pt>
                <c:pt idx="59">
                  <c:v>-3.1849999999999999E-3</c:v>
                </c:pt>
                <c:pt idx="60">
                  <c:v>-2.2910000000000001E-3</c:v>
                </c:pt>
                <c:pt idx="61">
                  <c:v>-8.2539999999999992E-3</c:v>
                </c:pt>
                <c:pt idx="62">
                  <c:v>-1.8887999999999999E-2</c:v>
                </c:pt>
                <c:pt idx="63">
                  <c:v>-1.0142E-2</c:v>
                </c:pt>
                <c:pt idx="64">
                  <c:v>-1.3024000000000001E-2</c:v>
                </c:pt>
                <c:pt idx="65">
                  <c:v>-7.1599999999999997E-3</c:v>
                </c:pt>
                <c:pt idx="66">
                  <c:v>1.5299E-2</c:v>
                </c:pt>
                <c:pt idx="67">
                  <c:v>1.0728E-2</c:v>
                </c:pt>
                <c:pt idx="68">
                  <c:v>-1.3819E-2</c:v>
                </c:pt>
                <c:pt idx="69">
                  <c:v>1.5298999999998841E-2</c:v>
                </c:pt>
                <c:pt idx="70">
                  <c:v>1.9175000000000608E-2</c:v>
                </c:pt>
                <c:pt idx="71">
                  <c:v>-1.2029999999999319E-2</c:v>
                </c:pt>
                <c:pt idx="72">
                  <c:v>-4.5525999999998845E-2</c:v>
                </c:pt>
                <c:pt idx="73">
                  <c:v>-3.4293999999999158E-2</c:v>
                </c:pt>
                <c:pt idx="74">
                  <c:v>-1.004299999999958E-2</c:v>
                </c:pt>
                <c:pt idx="75">
                  <c:v>2.5235999999999592E-2</c:v>
                </c:pt>
                <c:pt idx="76">
                  <c:v>7.2828000000001225E-2</c:v>
                </c:pt>
                <c:pt idx="77">
                  <c:v>7.0643000000000455E-2</c:v>
                </c:pt>
                <c:pt idx="78">
                  <c:v>0.10511299999999935</c:v>
                </c:pt>
                <c:pt idx="79">
                  <c:v>0.13659799999999933</c:v>
                </c:pt>
                <c:pt idx="80">
                  <c:v>0.22020300000000148</c:v>
                </c:pt>
                <c:pt idx="81">
                  <c:v>0.25167000000000073</c:v>
                </c:pt>
                <c:pt idx="82">
                  <c:v>0.28273499999999885</c:v>
                </c:pt>
                <c:pt idx="83">
                  <c:v>0.32738900000000015</c:v>
                </c:pt>
                <c:pt idx="84">
                  <c:v>0.36538600000000088</c:v>
                </c:pt>
                <c:pt idx="85">
                  <c:v>0.39435100000000034</c:v>
                </c:pt>
                <c:pt idx="86">
                  <c:v>0.44572300000000098</c:v>
                </c:pt>
                <c:pt idx="87">
                  <c:v>0.48944900000000047</c:v>
                </c:pt>
                <c:pt idx="88">
                  <c:v>0.52067600000000169</c:v>
                </c:pt>
                <c:pt idx="89">
                  <c:v>0.53415599999999941</c:v>
                </c:pt>
                <c:pt idx="90">
                  <c:v>0.56567300000000031</c:v>
                </c:pt>
                <c:pt idx="91">
                  <c:v>0.57211500000000015</c:v>
                </c:pt>
                <c:pt idx="92">
                  <c:v>0.62492800000000059</c:v>
                </c:pt>
                <c:pt idx="93">
                  <c:v>0.70842999999999989</c:v>
                </c:pt>
                <c:pt idx="94">
                  <c:v>0.73031500000000094</c:v>
                </c:pt>
                <c:pt idx="95">
                  <c:v>0.75922800000000024</c:v>
                </c:pt>
                <c:pt idx="96">
                  <c:v>0.77665199999999857</c:v>
                </c:pt>
                <c:pt idx="97">
                  <c:v>0.79031399999999863</c:v>
                </c:pt>
                <c:pt idx="98">
                  <c:v>0.86028900000000164</c:v>
                </c:pt>
                <c:pt idx="99">
                  <c:v>0.9351869999999991</c:v>
                </c:pt>
                <c:pt idx="100">
                  <c:v>1.0249880000000005</c:v>
                </c:pt>
                <c:pt idx="101">
                  <c:v>1.0567250000000001</c:v>
                </c:pt>
                <c:pt idx="102">
                  <c:v>1.071949</c:v>
                </c:pt>
                <c:pt idx="103">
                  <c:v>1.0988359999999986</c:v>
                </c:pt>
                <c:pt idx="104">
                  <c:v>1.1460769999999982</c:v>
                </c:pt>
                <c:pt idx="105">
                  <c:v>1.2737100000000012</c:v>
                </c:pt>
                <c:pt idx="106">
                  <c:v>1.2822029999999991</c:v>
                </c:pt>
                <c:pt idx="107">
                  <c:v>1.3097530000000006</c:v>
                </c:pt>
                <c:pt idx="108">
                  <c:v>1.3456900000000012</c:v>
                </c:pt>
                <c:pt idx="109">
                  <c:v>1.3679999999999986</c:v>
                </c:pt>
                <c:pt idx="110">
                  <c:v>1.5083160000000007</c:v>
                </c:pt>
                <c:pt idx="111">
                  <c:v>1.6095949999999988</c:v>
                </c:pt>
                <c:pt idx="112">
                  <c:v>1.6431140000000006</c:v>
                </c:pt>
                <c:pt idx="113">
                  <c:v>1.6584910000000015</c:v>
                </c:pt>
                <c:pt idx="114">
                  <c:v>1.6992939999999983</c:v>
                </c:pt>
                <c:pt idx="115">
                  <c:v>1.7110209999999988</c:v>
                </c:pt>
                <c:pt idx="116">
                  <c:v>1.8058949999999996</c:v>
                </c:pt>
                <c:pt idx="117">
                  <c:v>1.9179519999999997</c:v>
                </c:pt>
                <c:pt idx="118">
                  <c:v>1.9468910000000008</c:v>
                </c:pt>
                <c:pt idx="119">
                  <c:v>1.9810429999999997</c:v>
                </c:pt>
                <c:pt idx="120">
                  <c:v>2.0078080000000007</c:v>
                </c:pt>
                <c:pt idx="121">
                  <c:v>2.1307669999999987</c:v>
                </c:pt>
                <c:pt idx="122">
                  <c:v>2.2309480000000015</c:v>
                </c:pt>
                <c:pt idx="123">
                  <c:v>2.2641670000000005</c:v>
                </c:pt>
                <c:pt idx="124">
                  <c:v>2.4511910000000015</c:v>
                </c:pt>
                <c:pt idx="125">
                  <c:v>2.5060670000000016</c:v>
                </c:pt>
                <c:pt idx="126">
                  <c:v>2.5624980000000015</c:v>
                </c:pt>
                <c:pt idx="127">
                  <c:v>2.758852000000001</c:v>
                </c:pt>
                <c:pt idx="128">
                  <c:v>2.8026680000000006</c:v>
                </c:pt>
                <c:pt idx="129">
                  <c:v>2.8706749999999985</c:v>
                </c:pt>
                <c:pt idx="130">
                  <c:v>2.9896819999999984</c:v>
                </c:pt>
                <c:pt idx="131">
                  <c:v>3.0151399999999988</c:v>
                </c:pt>
                <c:pt idx="132">
                  <c:v>3.0733859999999993</c:v>
                </c:pt>
                <c:pt idx="133">
                  <c:v>3.1850349999999992</c:v>
                </c:pt>
                <c:pt idx="134">
                  <c:v>3.4925560000000004</c:v>
                </c:pt>
                <c:pt idx="135">
                  <c:v>3.7667399999999986</c:v>
                </c:pt>
                <c:pt idx="136">
                  <c:v>3.7917090000000009</c:v>
                </c:pt>
                <c:pt idx="137">
                  <c:v>4.0458110000000005</c:v>
                </c:pt>
                <c:pt idx="138">
                  <c:v>4.1096029999999999</c:v>
                </c:pt>
                <c:pt idx="139">
                  <c:v>4.3492989999999985</c:v>
                </c:pt>
                <c:pt idx="140">
                  <c:v>4.4283569999999983</c:v>
                </c:pt>
                <c:pt idx="141">
                  <c:v>4.4831830000000004</c:v>
                </c:pt>
                <c:pt idx="142">
                  <c:v>4.6601980000000012</c:v>
                </c:pt>
                <c:pt idx="143">
                  <c:v>4.7273870000000002</c:v>
                </c:pt>
                <c:pt idx="144">
                  <c:v>4.7550530000000002</c:v>
                </c:pt>
                <c:pt idx="145">
                  <c:v>4.9119460000000004</c:v>
                </c:pt>
                <c:pt idx="146">
                  <c:v>4.9535510000000009</c:v>
                </c:pt>
                <c:pt idx="147">
                  <c:v>5.0088159999999995</c:v>
                </c:pt>
                <c:pt idx="148">
                  <c:v>5.0578630000000011</c:v>
                </c:pt>
                <c:pt idx="149">
                  <c:v>5.2130690000000008</c:v>
                </c:pt>
                <c:pt idx="150">
                  <c:v>5.2390219999999985</c:v>
                </c:pt>
                <c:pt idx="151">
                  <c:v>5.3230550000000001</c:v>
                </c:pt>
                <c:pt idx="152">
                  <c:v>5.4926600000000008</c:v>
                </c:pt>
                <c:pt idx="153">
                  <c:v>5.668016999999999</c:v>
                </c:pt>
                <c:pt idx="154">
                  <c:v>5.7027989999999988</c:v>
                </c:pt>
                <c:pt idx="155">
                  <c:v>5.7548649999999988</c:v>
                </c:pt>
                <c:pt idx="156">
                  <c:v>5.9132019999999983</c:v>
                </c:pt>
                <c:pt idx="157">
                  <c:v>6.0144149999999996</c:v>
                </c:pt>
                <c:pt idx="158">
                  <c:v>6.0661109999999994</c:v>
                </c:pt>
                <c:pt idx="159">
                  <c:v>6.2124479999999984</c:v>
                </c:pt>
                <c:pt idx="160">
                  <c:v>6.2404879999999991</c:v>
                </c:pt>
                <c:pt idx="161">
                  <c:v>6.2945339999999987</c:v>
                </c:pt>
                <c:pt idx="162">
                  <c:v>6.3358540000000012</c:v>
                </c:pt>
                <c:pt idx="163">
                  <c:v>6.5169260000000016</c:v>
                </c:pt>
                <c:pt idx="164">
                  <c:v>6.5410760000000003</c:v>
                </c:pt>
                <c:pt idx="165">
                  <c:v>6.5795560000000002</c:v>
                </c:pt>
                <c:pt idx="166">
                  <c:v>6.6079299999999996</c:v>
                </c:pt>
                <c:pt idx="167">
                  <c:v>6.7777059999999985</c:v>
                </c:pt>
                <c:pt idx="168">
                  <c:v>6.8119130000000006</c:v>
                </c:pt>
                <c:pt idx="169">
                  <c:v>6.8605240000000016</c:v>
                </c:pt>
                <c:pt idx="170">
                  <c:v>6.8864570000000001</c:v>
                </c:pt>
                <c:pt idx="171">
                  <c:v>7.0398770000000006</c:v>
                </c:pt>
                <c:pt idx="172">
                  <c:v>7.0969720000000009</c:v>
                </c:pt>
                <c:pt idx="173">
                  <c:v>7.1424440000000011</c:v>
                </c:pt>
                <c:pt idx="174">
                  <c:v>7.1740950000000012</c:v>
                </c:pt>
                <c:pt idx="175">
                  <c:v>7.3058280000000018</c:v>
                </c:pt>
                <c:pt idx="176">
                  <c:v>7.3248050000000013</c:v>
                </c:pt>
                <c:pt idx="177">
                  <c:v>7.3687879999999986</c:v>
                </c:pt>
                <c:pt idx="178">
                  <c:v>7.4942659999999997</c:v>
                </c:pt>
                <c:pt idx="179">
                  <c:v>7.6918059999999997</c:v>
                </c:pt>
                <c:pt idx="180">
                  <c:v>7.7420219999999986</c:v>
                </c:pt>
                <c:pt idx="181">
                  <c:v>7.7927029999999995</c:v>
                </c:pt>
                <c:pt idx="182">
                  <c:v>7.840599000000001</c:v>
                </c:pt>
                <c:pt idx="183">
                  <c:v>7.9761960000000016</c:v>
                </c:pt>
                <c:pt idx="184">
                  <c:v>8.0234759999999987</c:v>
                </c:pt>
                <c:pt idx="185">
                  <c:v>8.0711259999999996</c:v>
                </c:pt>
                <c:pt idx="186">
                  <c:v>8.115043</c:v>
                </c:pt>
                <c:pt idx="187">
                  <c:v>8.2029420000000002</c:v>
                </c:pt>
                <c:pt idx="188">
                  <c:v>8.3312390000000001</c:v>
                </c:pt>
                <c:pt idx="189">
                  <c:v>8.4667920000000017</c:v>
                </c:pt>
                <c:pt idx="190">
                  <c:v>8.5525379999999984</c:v>
                </c:pt>
                <c:pt idx="191">
                  <c:v>8.6310110000000009</c:v>
                </c:pt>
                <c:pt idx="192">
                  <c:v>8.7502810000000011</c:v>
                </c:pt>
                <c:pt idx="193">
                  <c:v>8.9244430000000001</c:v>
                </c:pt>
                <c:pt idx="194">
                  <c:v>8.9708359999999985</c:v>
                </c:pt>
                <c:pt idx="195">
                  <c:v>9.0127509999999997</c:v>
                </c:pt>
                <c:pt idx="196">
                  <c:v>9.0212090000000007</c:v>
                </c:pt>
                <c:pt idx="197">
                  <c:v>9.1357850000000003</c:v>
                </c:pt>
                <c:pt idx="198">
                  <c:v>9.3060080000000003</c:v>
                </c:pt>
                <c:pt idx="199">
                  <c:v>9.3414009999999994</c:v>
                </c:pt>
                <c:pt idx="200">
                  <c:v>9.4045819999999996</c:v>
                </c:pt>
                <c:pt idx="201">
                  <c:v>9.4434670000000001</c:v>
                </c:pt>
                <c:pt idx="202">
                  <c:v>9.6799370000000007</c:v>
                </c:pt>
                <c:pt idx="203">
                  <c:v>9.8893520000000006</c:v>
                </c:pt>
                <c:pt idx="204">
                  <c:v>9.9295629999999999</c:v>
                </c:pt>
                <c:pt idx="205">
                  <c:v>9.9780890000000007</c:v>
                </c:pt>
                <c:pt idx="206">
                  <c:v>10.026037000000001</c:v>
                </c:pt>
                <c:pt idx="207">
                  <c:v>10.236416</c:v>
                </c:pt>
                <c:pt idx="208">
                  <c:v>10.364464</c:v>
                </c:pt>
                <c:pt idx="209">
                  <c:v>10.465541999999999</c:v>
                </c:pt>
                <c:pt idx="210">
                  <c:v>10.516769</c:v>
                </c:pt>
                <c:pt idx="211">
                  <c:v>10.683097999999999</c:v>
                </c:pt>
                <c:pt idx="212">
                  <c:v>10.865204</c:v>
                </c:pt>
                <c:pt idx="213">
                  <c:v>10.90475</c:v>
                </c:pt>
                <c:pt idx="214">
                  <c:v>10.947301</c:v>
                </c:pt>
                <c:pt idx="215">
                  <c:v>11.004804999999999</c:v>
                </c:pt>
                <c:pt idx="216">
                  <c:v>11.070195</c:v>
                </c:pt>
                <c:pt idx="217">
                  <c:v>11.287852000000001</c:v>
                </c:pt>
                <c:pt idx="218">
                  <c:v>11.45364</c:v>
                </c:pt>
                <c:pt idx="219">
                  <c:v>11.486594</c:v>
                </c:pt>
                <c:pt idx="220">
                  <c:v>11.528646999999999</c:v>
                </c:pt>
                <c:pt idx="221">
                  <c:v>11.586548000000001</c:v>
                </c:pt>
                <c:pt idx="222">
                  <c:v>11.774590999999999</c:v>
                </c:pt>
                <c:pt idx="223">
                  <c:v>11.938200999999999</c:v>
                </c:pt>
                <c:pt idx="224">
                  <c:v>11.987932000000001</c:v>
                </c:pt>
                <c:pt idx="225">
                  <c:v>12.058153000000001</c:v>
                </c:pt>
                <c:pt idx="226">
                  <c:v>12.092599999999999</c:v>
                </c:pt>
                <c:pt idx="227">
                  <c:v>12.224059</c:v>
                </c:pt>
                <c:pt idx="228">
                  <c:v>12.272971999999999</c:v>
                </c:pt>
                <c:pt idx="229">
                  <c:v>12.357957000000001</c:v>
                </c:pt>
                <c:pt idx="230">
                  <c:v>12.408987</c:v>
                </c:pt>
                <c:pt idx="231">
                  <c:v>12.492793000000001</c:v>
                </c:pt>
                <c:pt idx="232">
                  <c:v>12.760797</c:v>
                </c:pt>
                <c:pt idx="233">
                  <c:v>12.814244</c:v>
                </c:pt>
                <c:pt idx="234">
                  <c:v>12.864133000000001</c:v>
                </c:pt>
                <c:pt idx="235">
                  <c:v>12.912705000000001</c:v>
                </c:pt>
                <c:pt idx="236">
                  <c:v>13.034316</c:v>
                </c:pt>
                <c:pt idx="237">
                  <c:v>13.256289000000001</c:v>
                </c:pt>
                <c:pt idx="238">
                  <c:v>13.317977000000001</c:v>
                </c:pt>
                <c:pt idx="239">
                  <c:v>13.375741</c:v>
                </c:pt>
                <c:pt idx="240">
                  <c:v>13.44232</c:v>
                </c:pt>
                <c:pt idx="241">
                  <c:v>13.543635999999999</c:v>
                </c:pt>
                <c:pt idx="242">
                  <c:v>13.716405</c:v>
                </c:pt>
                <c:pt idx="243">
                  <c:v>13.791689999999999</c:v>
                </c:pt>
                <c:pt idx="244">
                  <c:v>13.851081000000001</c:v>
                </c:pt>
                <c:pt idx="245">
                  <c:v>13.890325000000001</c:v>
                </c:pt>
                <c:pt idx="246">
                  <c:v>14.067432999999999</c:v>
                </c:pt>
                <c:pt idx="247">
                  <c:v>14.134712</c:v>
                </c:pt>
                <c:pt idx="248">
                  <c:v>14.178626</c:v>
                </c:pt>
                <c:pt idx="249">
                  <c:v>14.222716</c:v>
                </c:pt>
                <c:pt idx="250">
                  <c:v>14.371401000000001</c:v>
                </c:pt>
                <c:pt idx="251">
                  <c:v>14.594039</c:v>
                </c:pt>
                <c:pt idx="252">
                  <c:v>14.656891999999999</c:v>
                </c:pt>
                <c:pt idx="253">
                  <c:v>14.727209</c:v>
                </c:pt>
                <c:pt idx="254">
                  <c:v>14.806367</c:v>
                </c:pt>
                <c:pt idx="255">
                  <c:v>14.996701</c:v>
                </c:pt>
                <c:pt idx="256">
                  <c:v>15.077875000000001</c:v>
                </c:pt>
                <c:pt idx="257">
                  <c:v>15.133663</c:v>
                </c:pt>
                <c:pt idx="258">
                  <c:v>15.169987000000001</c:v>
                </c:pt>
                <c:pt idx="259">
                  <c:v>15.349664000000001</c:v>
                </c:pt>
                <c:pt idx="260">
                  <c:v>15.455461</c:v>
                </c:pt>
                <c:pt idx="261">
                  <c:v>15.507372</c:v>
                </c:pt>
                <c:pt idx="262">
                  <c:v>15.560559</c:v>
                </c:pt>
                <c:pt idx="263">
                  <c:v>15.755148999999999</c:v>
                </c:pt>
                <c:pt idx="264">
                  <c:v>15.835193</c:v>
                </c:pt>
                <c:pt idx="265">
                  <c:v>15.890131</c:v>
                </c:pt>
                <c:pt idx="266">
                  <c:v>15.928156</c:v>
                </c:pt>
                <c:pt idx="267">
                  <c:v>16.097987</c:v>
                </c:pt>
                <c:pt idx="268">
                  <c:v>16.146982000000001</c:v>
                </c:pt>
                <c:pt idx="269">
                  <c:v>16.217243</c:v>
                </c:pt>
                <c:pt idx="270">
                  <c:v>16.269694000000001</c:v>
                </c:pt>
                <c:pt idx="271">
                  <c:v>16.489252</c:v>
                </c:pt>
                <c:pt idx="272">
                  <c:v>16.738761</c:v>
                </c:pt>
                <c:pt idx="273">
                  <c:v>16.804154</c:v>
                </c:pt>
                <c:pt idx="274">
                  <c:v>16.875101999999998</c:v>
                </c:pt>
                <c:pt idx="275">
                  <c:v>16.946756999999998</c:v>
                </c:pt>
                <c:pt idx="276">
                  <c:v>17.070174000000002</c:v>
                </c:pt>
                <c:pt idx="277">
                  <c:v>17.104509</c:v>
                </c:pt>
                <c:pt idx="278">
                  <c:v>17.184206</c:v>
                </c:pt>
                <c:pt idx="279">
                  <c:v>17.224271000000002</c:v>
                </c:pt>
                <c:pt idx="280">
                  <c:v>17.394573000000001</c:v>
                </c:pt>
                <c:pt idx="281">
                  <c:v>17.584956999999999</c:v>
                </c:pt>
                <c:pt idx="282">
                  <c:v>17.628129999999999</c:v>
                </c:pt>
                <c:pt idx="283">
                  <c:v>17.709534999999999</c:v>
                </c:pt>
                <c:pt idx="284">
                  <c:v>17.779530999999999</c:v>
                </c:pt>
                <c:pt idx="285">
                  <c:v>17.931364000000002</c:v>
                </c:pt>
                <c:pt idx="286">
                  <c:v>18.112978999999999</c:v>
                </c:pt>
                <c:pt idx="287">
                  <c:v>18.205088</c:v>
                </c:pt>
                <c:pt idx="288">
                  <c:v>18.248676</c:v>
                </c:pt>
                <c:pt idx="289">
                  <c:v>18.317489000000002</c:v>
                </c:pt>
                <c:pt idx="290">
                  <c:v>18.501480999999998</c:v>
                </c:pt>
                <c:pt idx="291">
                  <c:v>18.757324000000001</c:v>
                </c:pt>
                <c:pt idx="292">
                  <c:v>18.827956999999998</c:v>
                </c:pt>
                <c:pt idx="293">
                  <c:v>18.882635999999998</c:v>
                </c:pt>
                <c:pt idx="294">
                  <c:v>18.938748</c:v>
                </c:pt>
                <c:pt idx="295">
                  <c:v>19.170273000000002</c:v>
                </c:pt>
                <c:pt idx="296">
                  <c:v>19.238323999999999</c:v>
                </c:pt>
                <c:pt idx="297">
                  <c:v>19.287835000000001</c:v>
                </c:pt>
                <c:pt idx="298">
                  <c:v>19.403071000000001</c:v>
                </c:pt>
                <c:pt idx="299">
                  <c:v>19.613509000000001</c:v>
                </c:pt>
                <c:pt idx="300">
                  <c:v>19.662748000000001</c:v>
                </c:pt>
                <c:pt idx="301">
                  <c:v>19.701518</c:v>
                </c:pt>
                <c:pt idx="302">
                  <c:v>19.747581</c:v>
                </c:pt>
                <c:pt idx="303">
                  <c:v>19.976842000000001</c:v>
                </c:pt>
                <c:pt idx="304">
                  <c:v>20.040306000000001</c:v>
                </c:pt>
                <c:pt idx="305">
                  <c:v>20.081254000000001</c:v>
                </c:pt>
                <c:pt idx="306">
                  <c:v>20.176078</c:v>
                </c:pt>
                <c:pt idx="307">
                  <c:v>20.359483000000001</c:v>
                </c:pt>
                <c:pt idx="308">
                  <c:v>20.430195000000001</c:v>
                </c:pt>
                <c:pt idx="309">
                  <c:v>20.507256999999999</c:v>
                </c:pt>
                <c:pt idx="310">
                  <c:v>20.721408</c:v>
                </c:pt>
                <c:pt idx="311">
                  <c:v>20.947790999999999</c:v>
                </c:pt>
                <c:pt idx="312">
                  <c:v>21.008624999999999</c:v>
                </c:pt>
                <c:pt idx="313">
                  <c:v>21.06371</c:v>
                </c:pt>
                <c:pt idx="314">
                  <c:v>21.121644</c:v>
                </c:pt>
                <c:pt idx="315">
                  <c:v>21.299555999999999</c:v>
                </c:pt>
                <c:pt idx="316">
                  <c:v>21.355992999999998</c:v>
                </c:pt>
                <c:pt idx="317">
                  <c:v>21.392298</c:v>
                </c:pt>
                <c:pt idx="318">
                  <c:v>21.462297</c:v>
                </c:pt>
                <c:pt idx="319">
                  <c:v>21.622765999999999</c:v>
                </c:pt>
                <c:pt idx="320">
                  <c:v>21.698401</c:v>
                </c:pt>
                <c:pt idx="321">
                  <c:v>21.740358000000001</c:v>
                </c:pt>
                <c:pt idx="322">
                  <c:v>21.784092000000001</c:v>
                </c:pt>
                <c:pt idx="323">
                  <c:v>21.965889000000001</c:v>
                </c:pt>
                <c:pt idx="324">
                  <c:v>22.026333999999999</c:v>
                </c:pt>
                <c:pt idx="325">
                  <c:v>22.058689000000001</c:v>
                </c:pt>
                <c:pt idx="326">
                  <c:v>22.117412999999999</c:v>
                </c:pt>
                <c:pt idx="327">
                  <c:v>22.321971999999999</c:v>
                </c:pt>
                <c:pt idx="328">
                  <c:v>22.389253</c:v>
                </c:pt>
                <c:pt idx="329">
                  <c:v>22.415144999999999</c:v>
                </c:pt>
                <c:pt idx="330">
                  <c:v>22.486308999999999</c:v>
                </c:pt>
                <c:pt idx="331">
                  <c:v>22.607942000000001</c:v>
                </c:pt>
                <c:pt idx="332">
                  <c:v>22.786971999999999</c:v>
                </c:pt>
                <c:pt idx="333">
                  <c:v>22.852326000000001</c:v>
                </c:pt>
                <c:pt idx="334">
                  <c:v>22.923694000000001</c:v>
                </c:pt>
                <c:pt idx="335">
                  <c:v>23.048618000000001</c:v>
                </c:pt>
                <c:pt idx="336">
                  <c:v>23.220797000000001</c:v>
                </c:pt>
                <c:pt idx="337">
                  <c:v>23.288316999999999</c:v>
                </c:pt>
                <c:pt idx="338">
                  <c:v>23.342264</c:v>
                </c:pt>
                <c:pt idx="339">
                  <c:v>23.488797999999999</c:v>
                </c:pt>
                <c:pt idx="340">
                  <c:v>23.714372999999998</c:v>
                </c:pt>
                <c:pt idx="341">
                  <c:v>23.798701000000001</c:v>
                </c:pt>
                <c:pt idx="342">
                  <c:v>23.856845</c:v>
                </c:pt>
                <c:pt idx="343">
                  <c:v>23.908612999999999</c:v>
                </c:pt>
                <c:pt idx="344">
                  <c:v>24.093228</c:v>
                </c:pt>
                <c:pt idx="345">
                  <c:v>24.156317000000001</c:v>
                </c:pt>
                <c:pt idx="346">
                  <c:v>24.211186000000001</c:v>
                </c:pt>
                <c:pt idx="347">
                  <c:v>24.245228000000001</c:v>
                </c:pt>
                <c:pt idx="348">
                  <c:v>24.426812999999999</c:v>
                </c:pt>
                <c:pt idx="349">
                  <c:v>24.482666000000002</c:v>
                </c:pt>
                <c:pt idx="350">
                  <c:v>24.530315000000002</c:v>
                </c:pt>
                <c:pt idx="351">
                  <c:v>24.627869</c:v>
                </c:pt>
                <c:pt idx="352">
                  <c:v>24.919991</c:v>
                </c:pt>
                <c:pt idx="353">
                  <c:v>24.994253</c:v>
                </c:pt>
                <c:pt idx="354">
                  <c:v>25.039940000000001</c:v>
                </c:pt>
                <c:pt idx="355">
                  <c:v>25.205909999999999</c:v>
                </c:pt>
                <c:pt idx="356">
                  <c:v>25.263134000000001</c:v>
                </c:pt>
                <c:pt idx="357">
                  <c:v>25.323588999999998</c:v>
                </c:pt>
                <c:pt idx="358">
                  <c:v>25.381132000000001</c:v>
                </c:pt>
                <c:pt idx="359">
                  <c:v>25.529302000000001</c:v>
                </c:pt>
                <c:pt idx="360">
                  <c:v>25.612898000000001</c:v>
                </c:pt>
                <c:pt idx="361">
                  <c:v>25.672988</c:v>
                </c:pt>
                <c:pt idx="362">
                  <c:v>25.862870000000001</c:v>
                </c:pt>
                <c:pt idx="363">
                  <c:v>25.914928</c:v>
                </c:pt>
                <c:pt idx="364">
                  <c:v>25.978867000000001</c:v>
                </c:pt>
                <c:pt idx="365">
                  <c:v>26.041474999999998</c:v>
                </c:pt>
                <c:pt idx="366">
                  <c:v>26.280194000000002</c:v>
                </c:pt>
                <c:pt idx="367">
                  <c:v>26.328306999999999</c:v>
                </c:pt>
                <c:pt idx="368">
                  <c:v>26.383303999999999</c:v>
                </c:pt>
                <c:pt idx="369">
                  <c:v>26.436978</c:v>
                </c:pt>
                <c:pt idx="370">
                  <c:v>26.543151000000002</c:v>
                </c:pt>
                <c:pt idx="371">
                  <c:v>26.722833000000001</c:v>
                </c:pt>
                <c:pt idx="372">
                  <c:v>26.769362999999998</c:v>
                </c:pt>
                <c:pt idx="373">
                  <c:v>26.82198</c:v>
                </c:pt>
                <c:pt idx="374">
                  <c:v>26.865265999999998</c:v>
                </c:pt>
                <c:pt idx="375">
                  <c:v>26.948240999999999</c:v>
                </c:pt>
                <c:pt idx="376">
                  <c:v>27.111398000000001</c:v>
                </c:pt>
                <c:pt idx="377">
                  <c:v>27.165147000000001</c:v>
                </c:pt>
                <c:pt idx="378">
                  <c:v>27.189928999999999</c:v>
                </c:pt>
                <c:pt idx="379">
                  <c:v>27.227748999999999</c:v>
                </c:pt>
                <c:pt idx="380">
                  <c:v>27.300936</c:v>
                </c:pt>
                <c:pt idx="381">
                  <c:v>27.542392</c:v>
                </c:pt>
                <c:pt idx="382">
                  <c:v>27.588132999999999</c:v>
                </c:pt>
                <c:pt idx="383">
                  <c:v>27.629006</c:v>
                </c:pt>
                <c:pt idx="384">
                  <c:v>27.681146999999999</c:v>
                </c:pt>
                <c:pt idx="385">
                  <c:v>27.787907000000001</c:v>
                </c:pt>
                <c:pt idx="386">
                  <c:v>27.856217999999998</c:v>
                </c:pt>
                <c:pt idx="387">
                  <c:v>27.916276</c:v>
                </c:pt>
                <c:pt idx="388">
                  <c:v>27.962541999999999</c:v>
                </c:pt>
                <c:pt idx="389">
                  <c:v>28.017545999999999</c:v>
                </c:pt>
                <c:pt idx="390">
                  <c:v>28.173558</c:v>
                </c:pt>
                <c:pt idx="391">
                  <c:v>28.222017999999998</c:v>
                </c:pt>
                <c:pt idx="392">
                  <c:v>28.280501000000001</c:v>
                </c:pt>
                <c:pt idx="393">
                  <c:v>28.300049999999999</c:v>
                </c:pt>
                <c:pt idx="394">
                  <c:v>28.396380999999998</c:v>
                </c:pt>
                <c:pt idx="395">
                  <c:v>28.452741</c:v>
                </c:pt>
                <c:pt idx="396">
                  <c:v>28.483854000000001</c:v>
                </c:pt>
                <c:pt idx="397">
                  <c:v>28.519974000000001</c:v>
                </c:pt>
                <c:pt idx="398">
                  <c:v>28.580966</c:v>
                </c:pt>
                <c:pt idx="399">
                  <c:v>28.718952999999999</c:v>
                </c:pt>
                <c:pt idx="400">
                  <c:v>28.744071999999999</c:v>
                </c:pt>
                <c:pt idx="401">
                  <c:v>28.757795000000002</c:v>
                </c:pt>
                <c:pt idx="402">
                  <c:v>28.862199</c:v>
                </c:pt>
                <c:pt idx="403">
                  <c:v>28.896702000000001</c:v>
                </c:pt>
                <c:pt idx="404">
                  <c:v>28.956982</c:v>
                </c:pt>
                <c:pt idx="405">
                  <c:v>28.991554999999998</c:v>
                </c:pt>
                <c:pt idx="406">
                  <c:v>29.024916000000001</c:v>
                </c:pt>
                <c:pt idx="407">
                  <c:v>29.047412999999999</c:v>
                </c:pt>
                <c:pt idx="408">
                  <c:v>29.081368000000001</c:v>
                </c:pt>
                <c:pt idx="409">
                  <c:v>29.137202000000002</c:v>
                </c:pt>
                <c:pt idx="410">
                  <c:v>29.223593999999999</c:v>
                </c:pt>
                <c:pt idx="411">
                  <c:v>29.243831</c:v>
                </c:pt>
                <c:pt idx="412">
                  <c:v>29.268972999999999</c:v>
                </c:pt>
                <c:pt idx="413">
                  <c:v>29.373211999999999</c:v>
                </c:pt>
                <c:pt idx="414">
                  <c:v>29.383624000000001</c:v>
                </c:pt>
                <c:pt idx="415">
                  <c:v>29.397220000000001</c:v>
                </c:pt>
                <c:pt idx="416">
                  <c:v>29.430087</c:v>
                </c:pt>
                <c:pt idx="417">
                  <c:v>29.505783000000001</c:v>
                </c:pt>
                <c:pt idx="418">
                  <c:v>29.520488</c:v>
                </c:pt>
                <c:pt idx="419">
                  <c:v>29.555399999999999</c:v>
                </c:pt>
                <c:pt idx="420">
                  <c:v>29.585405999999999</c:v>
                </c:pt>
                <c:pt idx="421">
                  <c:v>29.581021</c:v>
                </c:pt>
                <c:pt idx="422">
                  <c:v>29.606123</c:v>
                </c:pt>
                <c:pt idx="423">
                  <c:v>29.613343999999998</c:v>
                </c:pt>
                <c:pt idx="424">
                  <c:v>29.693269999999998</c:v>
                </c:pt>
                <c:pt idx="425">
                  <c:v>29.732448999999999</c:v>
                </c:pt>
                <c:pt idx="426">
                  <c:v>29.745764999999999</c:v>
                </c:pt>
                <c:pt idx="427">
                  <c:v>29.767412</c:v>
                </c:pt>
                <c:pt idx="428">
                  <c:v>29.763632000000001</c:v>
                </c:pt>
                <c:pt idx="429">
                  <c:v>29.761226999999998</c:v>
                </c:pt>
                <c:pt idx="430">
                  <c:v>29.776344999999999</c:v>
                </c:pt>
                <c:pt idx="431">
                  <c:v>29.784161000000001</c:v>
                </c:pt>
                <c:pt idx="432">
                  <c:v>29.80443</c:v>
                </c:pt>
                <c:pt idx="433">
                  <c:v>29.844961999999999</c:v>
                </c:pt>
                <c:pt idx="434">
                  <c:v>29.844103</c:v>
                </c:pt>
                <c:pt idx="435">
                  <c:v>29.834916</c:v>
                </c:pt>
                <c:pt idx="436">
                  <c:v>29.832340000000002</c:v>
                </c:pt>
                <c:pt idx="437">
                  <c:v>29.844103</c:v>
                </c:pt>
                <c:pt idx="438">
                  <c:v>29.848224999999999</c:v>
                </c:pt>
                <c:pt idx="439">
                  <c:v>29.855695000000001</c:v>
                </c:pt>
                <c:pt idx="440">
                  <c:v>29.875098999999999</c:v>
                </c:pt>
                <c:pt idx="441">
                  <c:v>29.871062999999999</c:v>
                </c:pt>
                <c:pt idx="442">
                  <c:v>29.901454000000001</c:v>
                </c:pt>
                <c:pt idx="443">
                  <c:v>29.902912999999998</c:v>
                </c:pt>
                <c:pt idx="444">
                  <c:v>29.880851</c:v>
                </c:pt>
                <c:pt idx="445">
                  <c:v>29.870719999999999</c:v>
                </c:pt>
                <c:pt idx="446">
                  <c:v>29.843073</c:v>
                </c:pt>
                <c:pt idx="447">
                  <c:v>29.850715000000001</c:v>
                </c:pt>
                <c:pt idx="448">
                  <c:v>29.839981999999999</c:v>
                </c:pt>
                <c:pt idx="449">
                  <c:v>29.830966</c:v>
                </c:pt>
                <c:pt idx="450">
                  <c:v>29.833197999999999</c:v>
                </c:pt>
                <c:pt idx="451">
                  <c:v>29.846336000000001</c:v>
                </c:pt>
                <c:pt idx="452">
                  <c:v>29.864367000000001</c:v>
                </c:pt>
                <c:pt idx="453">
                  <c:v>29.829848999999999</c:v>
                </c:pt>
                <c:pt idx="454">
                  <c:v>29.822808000000002</c:v>
                </c:pt>
                <c:pt idx="455">
                  <c:v>29.800478999999999</c:v>
                </c:pt>
                <c:pt idx="456">
                  <c:v>29.796013000000002</c:v>
                </c:pt>
                <c:pt idx="457">
                  <c:v>29.775055999999999</c:v>
                </c:pt>
                <c:pt idx="458">
                  <c:v>29.787596999999998</c:v>
                </c:pt>
                <c:pt idx="459">
                  <c:v>29.737002</c:v>
                </c:pt>
                <c:pt idx="460">
                  <c:v>29.740524999999998</c:v>
                </c:pt>
                <c:pt idx="461">
                  <c:v>29.690693</c:v>
                </c:pt>
                <c:pt idx="462">
                  <c:v>29.689146000000001</c:v>
                </c:pt>
                <c:pt idx="463">
                  <c:v>29.672905</c:v>
                </c:pt>
                <c:pt idx="464">
                  <c:v>29.685537</c:v>
                </c:pt>
                <c:pt idx="465">
                  <c:v>29.636637</c:v>
                </c:pt>
                <c:pt idx="466">
                  <c:v>29.631824000000002</c:v>
                </c:pt>
                <c:pt idx="467">
                  <c:v>29.609131999999999</c:v>
                </c:pt>
                <c:pt idx="468">
                  <c:v>29.573197999999998</c:v>
                </c:pt>
                <c:pt idx="469">
                  <c:v>29.556260000000002</c:v>
                </c:pt>
                <c:pt idx="470">
                  <c:v>29.540697000000002</c:v>
                </c:pt>
                <c:pt idx="471">
                  <c:v>29.53098</c:v>
                </c:pt>
                <c:pt idx="472">
                  <c:v>29.509567000000001</c:v>
                </c:pt>
                <c:pt idx="473">
                  <c:v>29.476109999999998</c:v>
                </c:pt>
                <c:pt idx="474">
                  <c:v>29.442820000000001</c:v>
                </c:pt>
                <c:pt idx="475">
                  <c:v>29.412019999999998</c:v>
                </c:pt>
                <c:pt idx="476">
                  <c:v>29.389476000000002</c:v>
                </c:pt>
                <c:pt idx="477">
                  <c:v>29.369683999999999</c:v>
                </c:pt>
                <c:pt idx="478">
                  <c:v>29.342316</c:v>
                </c:pt>
                <c:pt idx="479">
                  <c:v>29.328199999999999</c:v>
                </c:pt>
                <c:pt idx="480">
                  <c:v>29.315373999999998</c:v>
                </c:pt>
                <c:pt idx="481">
                  <c:v>29.259242999999998</c:v>
                </c:pt>
                <c:pt idx="482">
                  <c:v>29.245294000000001</c:v>
                </c:pt>
                <c:pt idx="483">
                  <c:v>29.234617</c:v>
                </c:pt>
                <c:pt idx="484">
                  <c:v>29.189230999999999</c:v>
                </c:pt>
                <c:pt idx="485">
                  <c:v>29.116351999999999</c:v>
                </c:pt>
                <c:pt idx="486">
                  <c:v>29.087744999999998</c:v>
                </c:pt>
                <c:pt idx="487">
                  <c:v>29.084039000000001</c:v>
                </c:pt>
                <c:pt idx="488">
                  <c:v>29.018709999999999</c:v>
                </c:pt>
                <c:pt idx="489">
                  <c:v>28.982675</c:v>
                </c:pt>
                <c:pt idx="490">
                  <c:v>28.957930000000001</c:v>
                </c:pt>
                <c:pt idx="491">
                  <c:v>28.961638000000001</c:v>
                </c:pt>
                <c:pt idx="492">
                  <c:v>28.850035999999999</c:v>
                </c:pt>
                <c:pt idx="493">
                  <c:v>28.828899</c:v>
                </c:pt>
                <c:pt idx="494">
                  <c:v>28.838476</c:v>
                </c:pt>
                <c:pt idx="495">
                  <c:v>28.827086999999999</c:v>
                </c:pt>
                <c:pt idx="496">
                  <c:v>28.798355000000001</c:v>
                </c:pt>
                <c:pt idx="497">
                  <c:v>28.778766000000001</c:v>
                </c:pt>
                <c:pt idx="498">
                  <c:v>28.750630999999998</c:v>
                </c:pt>
                <c:pt idx="499">
                  <c:v>28.666031</c:v>
                </c:pt>
                <c:pt idx="500">
                  <c:v>28.643495000000001</c:v>
                </c:pt>
                <c:pt idx="501">
                  <c:v>28.624928000000001</c:v>
                </c:pt>
                <c:pt idx="502">
                  <c:v>28.649021000000001</c:v>
                </c:pt>
                <c:pt idx="503">
                  <c:v>28.633305</c:v>
                </c:pt>
                <c:pt idx="504">
                  <c:v>28.570426999999999</c:v>
                </c:pt>
                <c:pt idx="505">
                  <c:v>28.564208000000001</c:v>
                </c:pt>
                <c:pt idx="506">
                  <c:v>28.520147000000001</c:v>
                </c:pt>
                <c:pt idx="507">
                  <c:v>28.494223999999999</c:v>
                </c:pt>
                <c:pt idx="508">
                  <c:v>28.494914999999999</c:v>
                </c:pt>
                <c:pt idx="509">
                  <c:v>28.466224</c:v>
                </c:pt>
                <c:pt idx="510">
                  <c:v>28.369665000000001</c:v>
                </c:pt>
                <c:pt idx="511">
                  <c:v>28.370184000000002</c:v>
                </c:pt>
                <c:pt idx="512">
                  <c:v>28.355571000000001</c:v>
                </c:pt>
                <c:pt idx="513">
                  <c:v>28.356435999999999</c:v>
                </c:pt>
                <c:pt idx="514">
                  <c:v>28.293216000000001</c:v>
                </c:pt>
                <c:pt idx="515">
                  <c:v>28.293130000000001</c:v>
                </c:pt>
                <c:pt idx="516">
                  <c:v>28.284566999999999</c:v>
                </c:pt>
                <c:pt idx="517">
                  <c:v>28.251435000000001</c:v>
                </c:pt>
                <c:pt idx="518">
                  <c:v>28.189309000000002</c:v>
                </c:pt>
                <c:pt idx="519">
                  <c:v>28.180827999999998</c:v>
                </c:pt>
                <c:pt idx="520">
                  <c:v>28.160921999999999</c:v>
                </c:pt>
                <c:pt idx="521">
                  <c:v>28.153046</c:v>
                </c:pt>
                <c:pt idx="522">
                  <c:v>28.084137999999999</c:v>
                </c:pt>
                <c:pt idx="523">
                  <c:v>28.050542</c:v>
                </c:pt>
                <c:pt idx="524">
                  <c:v>28.031317000000001</c:v>
                </c:pt>
                <c:pt idx="525">
                  <c:v>28.005334000000001</c:v>
                </c:pt>
                <c:pt idx="526">
                  <c:v>27.896778000000001</c:v>
                </c:pt>
                <c:pt idx="527">
                  <c:v>27.911076999999999</c:v>
                </c:pt>
                <c:pt idx="528">
                  <c:v>27.881785999999998</c:v>
                </c:pt>
                <c:pt idx="529">
                  <c:v>27.827352999999999</c:v>
                </c:pt>
                <c:pt idx="530">
                  <c:v>27.822151999999999</c:v>
                </c:pt>
                <c:pt idx="531">
                  <c:v>27.799351000000001</c:v>
                </c:pt>
                <c:pt idx="532">
                  <c:v>27.759032000000001</c:v>
                </c:pt>
                <c:pt idx="533">
                  <c:v>27.699363999999999</c:v>
                </c:pt>
                <c:pt idx="534">
                  <c:v>27.689648999999999</c:v>
                </c:pt>
                <c:pt idx="535">
                  <c:v>27.654688</c:v>
                </c:pt>
                <c:pt idx="536">
                  <c:v>27.612691999999999</c:v>
                </c:pt>
                <c:pt idx="537">
                  <c:v>27.597072000000001</c:v>
                </c:pt>
                <c:pt idx="538">
                  <c:v>27.589956000000001</c:v>
                </c:pt>
                <c:pt idx="539">
                  <c:v>27.564178999999999</c:v>
                </c:pt>
                <c:pt idx="540">
                  <c:v>27.513483999999998</c:v>
                </c:pt>
                <c:pt idx="541">
                  <c:v>27.513570999999999</c:v>
                </c:pt>
                <c:pt idx="542">
                  <c:v>27.489868999999999</c:v>
                </c:pt>
                <c:pt idx="543">
                  <c:v>27.463645</c:v>
                </c:pt>
                <c:pt idx="544">
                  <c:v>27.400504999999999</c:v>
                </c:pt>
                <c:pt idx="545">
                  <c:v>27.395467</c:v>
                </c:pt>
                <c:pt idx="546">
                  <c:v>27.381307</c:v>
                </c:pt>
                <c:pt idx="547">
                  <c:v>27.338388999999999</c:v>
                </c:pt>
                <c:pt idx="548">
                  <c:v>27.299285000000001</c:v>
                </c:pt>
                <c:pt idx="549">
                  <c:v>27.271733999999999</c:v>
                </c:pt>
                <c:pt idx="550">
                  <c:v>27.262521</c:v>
                </c:pt>
                <c:pt idx="551">
                  <c:v>27.278165999999999</c:v>
                </c:pt>
                <c:pt idx="552">
                  <c:v>27.235921000000001</c:v>
                </c:pt>
                <c:pt idx="553">
                  <c:v>27.213751999999999</c:v>
                </c:pt>
                <c:pt idx="554">
                  <c:v>27.180624999999999</c:v>
                </c:pt>
                <c:pt idx="555">
                  <c:v>27.18393</c:v>
                </c:pt>
                <c:pt idx="556">
                  <c:v>27.166104000000001</c:v>
                </c:pt>
                <c:pt idx="557">
                  <c:v>27.148102000000002</c:v>
                </c:pt>
                <c:pt idx="558">
                  <c:v>27.126707</c:v>
                </c:pt>
                <c:pt idx="559">
                  <c:v>27.091304000000001</c:v>
                </c:pt>
                <c:pt idx="560">
                  <c:v>27.061464000000001</c:v>
                </c:pt>
                <c:pt idx="561">
                  <c:v>27.040407999999999</c:v>
                </c:pt>
                <c:pt idx="562">
                  <c:v>27.009081000000002</c:v>
                </c:pt>
                <c:pt idx="563">
                  <c:v>26.997419000000001</c:v>
                </c:pt>
                <c:pt idx="564">
                  <c:v>26.987411000000002</c:v>
                </c:pt>
                <c:pt idx="565">
                  <c:v>26.945716999999998</c:v>
                </c:pt>
                <c:pt idx="566">
                  <c:v>26.926129</c:v>
                </c:pt>
                <c:pt idx="567">
                  <c:v>26.886686999999998</c:v>
                </c:pt>
                <c:pt idx="568">
                  <c:v>26.872232</c:v>
                </c:pt>
                <c:pt idx="569">
                  <c:v>26.878589000000002</c:v>
                </c:pt>
                <c:pt idx="570">
                  <c:v>26.857776000000001</c:v>
                </c:pt>
                <c:pt idx="571">
                  <c:v>26.860737</c:v>
                </c:pt>
                <c:pt idx="572">
                  <c:v>26.821456999999999</c:v>
                </c:pt>
                <c:pt idx="573">
                  <c:v>26.812747000000002</c:v>
                </c:pt>
                <c:pt idx="574">
                  <c:v>26.786439000000001</c:v>
                </c:pt>
                <c:pt idx="575">
                  <c:v>26.756032000000001</c:v>
                </c:pt>
                <c:pt idx="576">
                  <c:v>26.695292999999999</c:v>
                </c:pt>
                <c:pt idx="577">
                  <c:v>26.690847999999999</c:v>
                </c:pt>
                <c:pt idx="578">
                  <c:v>26.693985999999999</c:v>
                </c:pt>
                <c:pt idx="579">
                  <c:v>26.654499999999999</c:v>
                </c:pt>
                <c:pt idx="580">
                  <c:v>26.594342000000001</c:v>
                </c:pt>
                <c:pt idx="581">
                  <c:v>26.586931</c:v>
                </c:pt>
                <c:pt idx="582">
                  <c:v>26.578558999999998</c:v>
                </c:pt>
                <c:pt idx="583">
                  <c:v>26.563472000000001</c:v>
                </c:pt>
                <c:pt idx="584">
                  <c:v>26.52937</c:v>
                </c:pt>
                <c:pt idx="585">
                  <c:v>26.527277000000002</c:v>
                </c:pt>
                <c:pt idx="586">
                  <c:v>26.504248</c:v>
                </c:pt>
                <c:pt idx="587">
                  <c:v>26.478162999999999</c:v>
                </c:pt>
                <c:pt idx="588">
                  <c:v>26.471532</c:v>
                </c:pt>
                <c:pt idx="589">
                  <c:v>26.420310000000001</c:v>
                </c:pt>
                <c:pt idx="590">
                  <c:v>26.430259</c:v>
                </c:pt>
                <c:pt idx="591">
                  <c:v>26.431481000000002</c:v>
                </c:pt>
                <c:pt idx="592">
                  <c:v>26.422229999999999</c:v>
                </c:pt>
                <c:pt idx="593">
                  <c:v>26.415859000000001</c:v>
                </c:pt>
                <c:pt idx="594">
                  <c:v>26.382256999999999</c:v>
                </c:pt>
                <c:pt idx="595">
                  <c:v>26.355195999999999</c:v>
                </c:pt>
                <c:pt idx="596">
                  <c:v>26.344197000000001</c:v>
                </c:pt>
                <c:pt idx="597">
                  <c:v>26.340005999999999</c:v>
                </c:pt>
                <c:pt idx="598">
                  <c:v>26.321846000000001</c:v>
                </c:pt>
                <c:pt idx="599">
                  <c:v>26.281154999999998</c:v>
                </c:pt>
                <c:pt idx="600">
                  <c:v>26.223772</c:v>
                </c:pt>
                <c:pt idx="601">
                  <c:v>26.222024999999999</c:v>
                </c:pt>
                <c:pt idx="602">
                  <c:v>26.210668999999999</c:v>
                </c:pt>
                <c:pt idx="603">
                  <c:v>26.202981000000001</c:v>
                </c:pt>
                <c:pt idx="604">
                  <c:v>26.217656999999999</c:v>
                </c:pt>
                <c:pt idx="605">
                  <c:v>26.174674</c:v>
                </c:pt>
                <c:pt idx="606">
                  <c:v>26.173189000000001</c:v>
                </c:pt>
                <c:pt idx="607">
                  <c:v>26.169345</c:v>
                </c:pt>
                <c:pt idx="608">
                  <c:v>26.148198999999998</c:v>
                </c:pt>
                <c:pt idx="609">
                  <c:v>26.113679000000001</c:v>
                </c:pt>
                <c:pt idx="610">
                  <c:v>26.081077000000001</c:v>
                </c:pt>
                <c:pt idx="611">
                  <c:v>26.080027999999999</c:v>
                </c:pt>
                <c:pt idx="612">
                  <c:v>26.058349</c:v>
                </c:pt>
                <c:pt idx="613">
                  <c:v>26.040338999999999</c:v>
                </c:pt>
                <c:pt idx="614">
                  <c:v>26.073647000000001</c:v>
                </c:pt>
                <c:pt idx="615">
                  <c:v>26.065080000000002</c:v>
                </c:pt>
                <c:pt idx="616">
                  <c:v>26.028798000000002</c:v>
                </c:pt>
                <c:pt idx="617">
                  <c:v>25.962686999999999</c:v>
                </c:pt>
                <c:pt idx="618">
                  <c:v>25.956565000000001</c:v>
                </c:pt>
                <c:pt idx="619">
                  <c:v>25.952715999999999</c:v>
                </c:pt>
                <c:pt idx="620">
                  <c:v>25.954991</c:v>
                </c:pt>
                <c:pt idx="621">
                  <c:v>25.938984000000001</c:v>
                </c:pt>
                <c:pt idx="622">
                  <c:v>25.941958</c:v>
                </c:pt>
                <c:pt idx="623">
                  <c:v>25.935047999999998</c:v>
                </c:pt>
                <c:pt idx="624">
                  <c:v>25.883257</c:v>
                </c:pt>
                <c:pt idx="625">
                  <c:v>25.900493000000001</c:v>
                </c:pt>
                <c:pt idx="626">
                  <c:v>25.88317</c:v>
                </c:pt>
                <c:pt idx="627">
                  <c:v>25.859545000000001</c:v>
                </c:pt>
                <c:pt idx="628">
                  <c:v>25.856307000000001</c:v>
                </c:pt>
                <c:pt idx="629">
                  <c:v>25.878882000000001</c:v>
                </c:pt>
                <c:pt idx="630">
                  <c:v>25.871531999999998</c:v>
                </c:pt>
                <c:pt idx="631">
                  <c:v>25.851319</c:v>
                </c:pt>
                <c:pt idx="632">
                  <c:v>25.784452000000002</c:v>
                </c:pt>
                <c:pt idx="633">
                  <c:v>25.814475000000002</c:v>
                </c:pt>
                <c:pt idx="634">
                  <c:v>25.773772000000001</c:v>
                </c:pt>
                <c:pt idx="635">
                  <c:v>25.785415</c:v>
                </c:pt>
                <c:pt idx="636">
                  <c:v>25.774121999999998</c:v>
                </c:pt>
                <c:pt idx="637">
                  <c:v>25.735251000000002</c:v>
                </c:pt>
                <c:pt idx="638">
                  <c:v>25.757839000000001</c:v>
                </c:pt>
                <c:pt idx="639">
                  <c:v>25.747858000000001</c:v>
                </c:pt>
                <c:pt idx="640">
                  <c:v>25.727108000000001</c:v>
                </c:pt>
                <c:pt idx="641">
                  <c:v>25.712572000000002</c:v>
                </c:pt>
                <c:pt idx="642">
                  <c:v>25.699524</c:v>
                </c:pt>
                <c:pt idx="643">
                  <c:v>25.686737999999998</c:v>
                </c:pt>
                <c:pt idx="644">
                  <c:v>25.677367</c:v>
                </c:pt>
                <c:pt idx="645">
                  <c:v>25.678156000000001</c:v>
                </c:pt>
                <c:pt idx="646">
                  <c:v>25.664843000000001</c:v>
                </c:pt>
                <c:pt idx="647">
                  <c:v>25.660726</c:v>
                </c:pt>
                <c:pt idx="648">
                  <c:v>25.642420000000001</c:v>
                </c:pt>
                <c:pt idx="649">
                  <c:v>25.626389</c:v>
                </c:pt>
                <c:pt idx="650">
                  <c:v>25.625425</c:v>
                </c:pt>
                <c:pt idx="651">
                  <c:v>25.617453000000001</c:v>
                </c:pt>
                <c:pt idx="652">
                  <c:v>25.616576999999999</c:v>
                </c:pt>
                <c:pt idx="653">
                  <c:v>25.592483999999999</c:v>
                </c:pt>
                <c:pt idx="654">
                  <c:v>25.611408000000001</c:v>
                </c:pt>
                <c:pt idx="655">
                  <c:v>25.586876</c:v>
                </c:pt>
                <c:pt idx="656">
                  <c:v>25.599931000000002</c:v>
                </c:pt>
                <c:pt idx="657">
                  <c:v>25.579077999999999</c:v>
                </c:pt>
                <c:pt idx="658">
                  <c:v>25.558309999999999</c:v>
                </c:pt>
                <c:pt idx="659">
                  <c:v>25.562341</c:v>
                </c:pt>
                <c:pt idx="660">
                  <c:v>25.572156</c:v>
                </c:pt>
                <c:pt idx="661">
                  <c:v>25.531230999999998</c:v>
                </c:pt>
                <c:pt idx="662">
                  <c:v>25.56278</c:v>
                </c:pt>
                <c:pt idx="663">
                  <c:v>25.516331000000001</c:v>
                </c:pt>
                <c:pt idx="664">
                  <c:v>25.510808999999998</c:v>
                </c:pt>
                <c:pt idx="665">
                  <c:v>25.494330000000001</c:v>
                </c:pt>
                <c:pt idx="666">
                  <c:v>25.530792000000002</c:v>
                </c:pt>
                <c:pt idx="667">
                  <c:v>25.525797000000001</c:v>
                </c:pt>
                <c:pt idx="668">
                  <c:v>25.511334999999999</c:v>
                </c:pt>
                <c:pt idx="669">
                  <c:v>25.483547000000002</c:v>
                </c:pt>
                <c:pt idx="670">
                  <c:v>25.458649999999999</c:v>
                </c:pt>
                <c:pt idx="671">
                  <c:v>25.451021999999998</c:v>
                </c:pt>
                <c:pt idx="672">
                  <c:v>25.467680000000001</c:v>
                </c:pt>
                <c:pt idx="673">
                  <c:v>25.451547999999999</c:v>
                </c:pt>
                <c:pt idx="674">
                  <c:v>25.436906</c:v>
                </c:pt>
                <c:pt idx="675">
                  <c:v>25.433924000000001</c:v>
                </c:pt>
                <c:pt idx="676">
                  <c:v>25.437169000000001</c:v>
                </c:pt>
                <c:pt idx="677">
                  <c:v>25.457072</c:v>
                </c:pt>
                <c:pt idx="678">
                  <c:v>25.453302000000001</c:v>
                </c:pt>
                <c:pt idx="679">
                  <c:v>25.421298</c:v>
                </c:pt>
                <c:pt idx="680">
                  <c:v>25.445498000000001</c:v>
                </c:pt>
                <c:pt idx="681">
                  <c:v>25.462069</c:v>
                </c:pt>
                <c:pt idx="682">
                  <c:v>25.447077</c:v>
                </c:pt>
                <c:pt idx="683">
                  <c:v>25.456545999999999</c:v>
                </c:pt>
                <c:pt idx="684">
                  <c:v>25.411476</c:v>
                </c:pt>
                <c:pt idx="685">
                  <c:v>25.417176000000001</c:v>
                </c:pt>
                <c:pt idx="686">
                  <c:v>25.407881</c:v>
                </c:pt>
                <c:pt idx="687">
                  <c:v>25.398233999999999</c:v>
                </c:pt>
                <c:pt idx="688">
                  <c:v>25.385956</c:v>
                </c:pt>
                <c:pt idx="689">
                  <c:v>25.39113</c:v>
                </c:pt>
                <c:pt idx="690">
                  <c:v>25.403320999999998</c:v>
                </c:pt>
                <c:pt idx="691">
                  <c:v>25.375167999999999</c:v>
                </c:pt>
                <c:pt idx="692">
                  <c:v>25.367536999999999</c:v>
                </c:pt>
                <c:pt idx="693">
                  <c:v>25.380606</c:v>
                </c:pt>
                <c:pt idx="694">
                  <c:v>25.369641999999999</c:v>
                </c:pt>
                <c:pt idx="695">
                  <c:v>25.348327999999999</c:v>
                </c:pt>
                <c:pt idx="696">
                  <c:v>25.398585000000001</c:v>
                </c:pt>
                <c:pt idx="697">
                  <c:v>25.357976999999998</c:v>
                </c:pt>
                <c:pt idx="698">
                  <c:v>25.374290999999999</c:v>
                </c:pt>
                <c:pt idx="699">
                  <c:v>25.368677999999999</c:v>
                </c:pt>
                <c:pt idx="700">
                  <c:v>25.376484000000001</c:v>
                </c:pt>
                <c:pt idx="701">
                  <c:v>25.343765999999999</c:v>
                </c:pt>
                <c:pt idx="702">
                  <c:v>25.334292000000001</c:v>
                </c:pt>
                <c:pt idx="703">
                  <c:v>25.36131</c:v>
                </c:pt>
                <c:pt idx="704">
                  <c:v>25.369292000000002</c:v>
                </c:pt>
                <c:pt idx="705">
                  <c:v>25.405338</c:v>
                </c:pt>
                <c:pt idx="706">
                  <c:v>25.36552</c:v>
                </c:pt>
                <c:pt idx="707">
                  <c:v>25.369028</c:v>
                </c:pt>
                <c:pt idx="708">
                  <c:v>25.365169000000002</c:v>
                </c:pt>
                <c:pt idx="709">
                  <c:v>25.398409999999998</c:v>
                </c:pt>
                <c:pt idx="710">
                  <c:v>25.409196000000001</c:v>
                </c:pt>
                <c:pt idx="711">
                  <c:v>25.390166000000001</c:v>
                </c:pt>
                <c:pt idx="712">
                  <c:v>25.394024999999999</c:v>
                </c:pt>
                <c:pt idx="713">
                  <c:v>25.386393999999999</c:v>
                </c:pt>
                <c:pt idx="714">
                  <c:v>25.384553</c:v>
                </c:pt>
                <c:pt idx="715">
                  <c:v>25.378150000000002</c:v>
                </c:pt>
                <c:pt idx="716">
                  <c:v>25.376659</c:v>
                </c:pt>
                <c:pt idx="717">
                  <c:v>25.375519000000001</c:v>
                </c:pt>
                <c:pt idx="718">
                  <c:v>25.358678000000001</c:v>
                </c:pt>
                <c:pt idx="719">
                  <c:v>25.363941000000001</c:v>
                </c:pt>
                <c:pt idx="720">
                  <c:v>25.369906</c:v>
                </c:pt>
                <c:pt idx="721">
                  <c:v>25.383851</c:v>
                </c:pt>
                <c:pt idx="722">
                  <c:v>25.371835000000001</c:v>
                </c:pt>
                <c:pt idx="723">
                  <c:v>25.388850000000001</c:v>
                </c:pt>
                <c:pt idx="724">
                  <c:v>25.393761000000001</c:v>
                </c:pt>
                <c:pt idx="725">
                  <c:v>25.406127000000001</c:v>
                </c:pt>
                <c:pt idx="726">
                  <c:v>25.424541999999999</c:v>
                </c:pt>
                <c:pt idx="727">
                  <c:v>25.393148</c:v>
                </c:pt>
                <c:pt idx="728">
                  <c:v>25.377535999999999</c:v>
                </c:pt>
                <c:pt idx="729">
                  <c:v>25.370958000000002</c:v>
                </c:pt>
                <c:pt idx="730">
                  <c:v>25.349819</c:v>
                </c:pt>
                <c:pt idx="731">
                  <c:v>25.371922999999999</c:v>
                </c:pt>
                <c:pt idx="732">
                  <c:v>25.390166000000001</c:v>
                </c:pt>
                <c:pt idx="733">
                  <c:v>25.402180999999999</c:v>
                </c:pt>
                <c:pt idx="734">
                  <c:v>25.407442</c:v>
                </c:pt>
                <c:pt idx="735">
                  <c:v>25.379377999999999</c:v>
                </c:pt>
                <c:pt idx="736">
                  <c:v>25.357713</c:v>
                </c:pt>
                <c:pt idx="737">
                  <c:v>25.362099000000001</c:v>
                </c:pt>
                <c:pt idx="738">
                  <c:v>25.380869000000001</c:v>
                </c:pt>
                <c:pt idx="739">
                  <c:v>25.379114999999999</c:v>
                </c:pt>
                <c:pt idx="740">
                  <c:v>25.388587000000001</c:v>
                </c:pt>
                <c:pt idx="741">
                  <c:v>25.382097000000002</c:v>
                </c:pt>
                <c:pt idx="742">
                  <c:v>25.374203000000001</c:v>
                </c:pt>
                <c:pt idx="743">
                  <c:v>25.369204</c:v>
                </c:pt>
                <c:pt idx="744">
                  <c:v>25.356660999999999</c:v>
                </c:pt>
                <c:pt idx="745">
                  <c:v>25.394200000000001</c:v>
                </c:pt>
                <c:pt idx="746">
                  <c:v>25.392972</c:v>
                </c:pt>
                <c:pt idx="747">
                  <c:v>25.408232000000002</c:v>
                </c:pt>
                <c:pt idx="748">
                  <c:v>25.381045</c:v>
                </c:pt>
                <c:pt idx="749">
                  <c:v>25.396830999999999</c:v>
                </c:pt>
                <c:pt idx="750">
                  <c:v>25.406478</c:v>
                </c:pt>
                <c:pt idx="751">
                  <c:v>25.396919</c:v>
                </c:pt>
                <c:pt idx="752">
                  <c:v>25.393585999999999</c:v>
                </c:pt>
                <c:pt idx="753">
                  <c:v>25.379640999999999</c:v>
                </c:pt>
                <c:pt idx="754">
                  <c:v>25.380956999999999</c:v>
                </c:pt>
                <c:pt idx="755">
                  <c:v>25.367799999999999</c:v>
                </c:pt>
                <c:pt idx="756">
                  <c:v>25.365169000000002</c:v>
                </c:pt>
                <c:pt idx="757">
                  <c:v>25.353677999999999</c:v>
                </c:pt>
                <c:pt idx="758">
                  <c:v>25.367011000000002</c:v>
                </c:pt>
                <c:pt idx="759">
                  <c:v>25.368853000000001</c:v>
                </c:pt>
                <c:pt idx="760">
                  <c:v>25.322185999999999</c:v>
                </c:pt>
                <c:pt idx="761">
                  <c:v>25.350608000000001</c:v>
                </c:pt>
                <c:pt idx="762">
                  <c:v>25.364906000000001</c:v>
                </c:pt>
                <c:pt idx="763">
                  <c:v>25.374116000000001</c:v>
                </c:pt>
                <c:pt idx="764">
                  <c:v>25.363151999999999</c:v>
                </c:pt>
                <c:pt idx="765">
                  <c:v>25.360257000000001</c:v>
                </c:pt>
                <c:pt idx="766">
                  <c:v>25.359117000000001</c:v>
                </c:pt>
                <c:pt idx="767">
                  <c:v>25.342362999999999</c:v>
                </c:pt>
                <c:pt idx="768">
                  <c:v>25.338415000000001</c:v>
                </c:pt>
                <c:pt idx="769">
                  <c:v>25.372888</c:v>
                </c:pt>
                <c:pt idx="770">
                  <c:v>25.370256000000001</c:v>
                </c:pt>
                <c:pt idx="771">
                  <c:v>25.315079000000001</c:v>
                </c:pt>
                <c:pt idx="772">
                  <c:v>25.317974</c:v>
                </c:pt>
                <c:pt idx="773">
                  <c:v>25.308236000000001</c:v>
                </c:pt>
                <c:pt idx="774">
                  <c:v>25.346135</c:v>
                </c:pt>
                <c:pt idx="775">
                  <c:v>25.338854000000001</c:v>
                </c:pt>
                <c:pt idx="776">
                  <c:v>25.345870999999999</c:v>
                </c:pt>
                <c:pt idx="777">
                  <c:v>25.344819000000001</c:v>
                </c:pt>
                <c:pt idx="778">
                  <c:v>25.356484999999999</c:v>
                </c:pt>
                <c:pt idx="779">
                  <c:v>25.342275000000001</c:v>
                </c:pt>
                <c:pt idx="780">
                  <c:v>25.300778000000001</c:v>
                </c:pt>
                <c:pt idx="781">
                  <c:v>25.298497000000001</c:v>
                </c:pt>
                <c:pt idx="782">
                  <c:v>25.338063999999999</c:v>
                </c:pt>
                <c:pt idx="783">
                  <c:v>25.293934</c:v>
                </c:pt>
                <c:pt idx="784">
                  <c:v>25.289635000000001</c:v>
                </c:pt>
                <c:pt idx="785">
                  <c:v>25.295425999999999</c:v>
                </c:pt>
                <c:pt idx="786">
                  <c:v>25.328413999999999</c:v>
                </c:pt>
                <c:pt idx="787">
                  <c:v>25.281649999999999</c:v>
                </c:pt>
                <c:pt idx="788">
                  <c:v>25.292266999999999</c:v>
                </c:pt>
                <c:pt idx="789">
                  <c:v>25.296216000000001</c:v>
                </c:pt>
                <c:pt idx="790">
                  <c:v>25.297004999999999</c:v>
                </c:pt>
                <c:pt idx="791">
                  <c:v>25.270330000000001</c:v>
                </c:pt>
                <c:pt idx="792">
                  <c:v>25.269628000000001</c:v>
                </c:pt>
                <c:pt idx="793">
                  <c:v>25.276122000000001</c:v>
                </c:pt>
                <c:pt idx="794">
                  <c:v>25.278490999999999</c:v>
                </c:pt>
                <c:pt idx="795">
                  <c:v>25.273313999999999</c:v>
                </c:pt>
                <c:pt idx="796">
                  <c:v>25.275068999999998</c:v>
                </c:pt>
                <c:pt idx="797">
                  <c:v>25.273577</c:v>
                </c:pt>
                <c:pt idx="798">
                  <c:v>25.275507999999999</c:v>
                </c:pt>
                <c:pt idx="799">
                  <c:v>25.288405999999998</c:v>
                </c:pt>
                <c:pt idx="800">
                  <c:v>25.289635000000001</c:v>
                </c:pt>
                <c:pt idx="801">
                  <c:v>25.301041000000001</c:v>
                </c:pt>
                <c:pt idx="802">
                  <c:v>25.257255000000001</c:v>
                </c:pt>
                <c:pt idx="803">
                  <c:v>25.285862000000002</c:v>
                </c:pt>
                <c:pt idx="804">
                  <c:v>25.289985999999999</c:v>
                </c:pt>
                <c:pt idx="805">
                  <c:v>25.281386999999999</c:v>
                </c:pt>
                <c:pt idx="806">
                  <c:v>25.256114</c:v>
                </c:pt>
                <c:pt idx="807">
                  <c:v>25.262432</c:v>
                </c:pt>
                <c:pt idx="808">
                  <c:v>25.272435999999999</c:v>
                </c:pt>
                <c:pt idx="809">
                  <c:v>25.259975000000001</c:v>
                </c:pt>
                <c:pt idx="810">
                  <c:v>25.258396000000001</c:v>
                </c:pt>
                <c:pt idx="811">
                  <c:v>25.258396000000001</c:v>
                </c:pt>
                <c:pt idx="812">
                  <c:v>25.257342000000001</c:v>
                </c:pt>
                <c:pt idx="813">
                  <c:v>25.266206</c:v>
                </c:pt>
                <c:pt idx="814">
                  <c:v>25.277087000000002</c:v>
                </c:pt>
                <c:pt idx="815">
                  <c:v>25.257429999999999</c:v>
                </c:pt>
                <c:pt idx="816">
                  <c:v>25.268224</c:v>
                </c:pt>
                <c:pt idx="817">
                  <c:v>25.257518000000001</c:v>
                </c:pt>
                <c:pt idx="818">
                  <c:v>25.286387999999999</c:v>
                </c:pt>
                <c:pt idx="819">
                  <c:v>25.283756</c:v>
                </c:pt>
                <c:pt idx="820">
                  <c:v>25.254709999999999</c:v>
                </c:pt>
                <c:pt idx="821">
                  <c:v>25.25901</c:v>
                </c:pt>
                <c:pt idx="822">
                  <c:v>25.257694000000001</c:v>
                </c:pt>
                <c:pt idx="823">
                  <c:v>25.226713</c:v>
                </c:pt>
                <c:pt idx="824">
                  <c:v>25.212492999999998</c:v>
                </c:pt>
                <c:pt idx="825">
                  <c:v>25.210650000000001</c:v>
                </c:pt>
                <c:pt idx="826">
                  <c:v>25.246459999999999</c:v>
                </c:pt>
                <c:pt idx="827">
                  <c:v>25.243300999999999</c:v>
                </c:pt>
                <c:pt idx="828">
                  <c:v>25.234963</c:v>
                </c:pt>
                <c:pt idx="829">
                  <c:v>25.21302</c:v>
                </c:pt>
                <c:pt idx="830">
                  <c:v>25.231452000000001</c:v>
                </c:pt>
                <c:pt idx="831">
                  <c:v>25.210650000000001</c:v>
                </c:pt>
                <c:pt idx="832">
                  <c:v>25.19125</c:v>
                </c:pt>
                <c:pt idx="833">
                  <c:v>25.229872</c:v>
                </c:pt>
                <c:pt idx="834">
                  <c:v>25.200731000000001</c:v>
                </c:pt>
                <c:pt idx="835">
                  <c:v>25.192478999999999</c:v>
                </c:pt>
                <c:pt idx="836">
                  <c:v>25.203188999999998</c:v>
                </c:pt>
                <c:pt idx="837">
                  <c:v>25.195025000000001</c:v>
                </c:pt>
                <c:pt idx="838">
                  <c:v>25.165527000000001</c:v>
                </c:pt>
                <c:pt idx="839">
                  <c:v>25.182998000000001</c:v>
                </c:pt>
                <c:pt idx="840">
                  <c:v>25.175623999999999</c:v>
                </c:pt>
                <c:pt idx="841">
                  <c:v>25.20196</c:v>
                </c:pt>
                <c:pt idx="842">
                  <c:v>25.219076000000001</c:v>
                </c:pt>
                <c:pt idx="843">
                  <c:v>25.209157999999999</c:v>
                </c:pt>
                <c:pt idx="844">
                  <c:v>25.156659999999999</c:v>
                </c:pt>
                <c:pt idx="845">
                  <c:v>25.166229999999999</c:v>
                </c:pt>
                <c:pt idx="846">
                  <c:v>25.158152000000001</c:v>
                </c:pt>
                <c:pt idx="847">
                  <c:v>25.200818999999999</c:v>
                </c:pt>
                <c:pt idx="848">
                  <c:v>25.195990999999999</c:v>
                </c:pt>
                <c:pt idx="849">
                  <c:v>25.191776999999998</c:v>
                </c:pt>
                <c:pt idx="850">
                  <c:v>25.144455000000001</c:v>
                </c:pt>
                <c:pt idx="851">
                  <c:v>25.147352999999999</c:v>
                </c:pt>
                <c:pt idx="852">
                  <c:v>25.166229999999999</c:v>
                </c:pt>
                <c:pt idx="853">
                  <c:v>25.169917000000002</c:v>
                </c:pt>
                <c:pt idx="854">
                  <c:v>25.147704000000001</c:v>
                </c:pt>
                <c:pt idx="855">
                  <c:v>25.124082999999999</c:v>
                </c:pt>
                <c:pt idx="856">
                  <c:v>25.162806</c:v>
                </c:pt>
                <c:pt idx="857">
                  <c:v>25.130054999999999</c:v>
                </c:pt>
                <c:pt idx="858">
                  <c:v>25.123028999999999</c:v>
                </c:pt>
                <c:pt idx="859">
                  <c:v>25.149197000000001</c:v>
                </c:pt>
                <c:pt idx="860">
                  <c:v>25.16939</c:v>
                </c:pt>
                <c:pt idx="861">
                  <c:v>25.146913999999999</c:v>
                </c:pt>
                <c:pt idx="862">
                  <c:v>25.167809999999999</c:v>
                </c:pt>
                <c:pt idx="863">
                  <c:v>25.160084000000001</c:v>
                </c:pt>
                <c:pt idx="864">
                  <c:v>25.127770999999999</c:v>
                </c:pt>
                <c:pt idx="865">
                  <c:v>25.153148000000002</c:v>
                </c:pt>
                <c:pt idx="866">
                  <c:v>25.166757</c:v>
                </c:pt>
                <c:pt idx="867">
                  <c:v>25.149986999999999</c:v>
                </c:pt>
                <c:pt idx="868">
                  <c:v>25.143840000000001</c:v>
                </c:pt>
                <c:pt idx="869">
                  <c:v>25.123380999999998</c:v>
                </c:pt>
                <c:pt idx="870">
                  <c:v>25.128209999999999</c:v>
                </c:pt>
                <c:pt idx="871">
                  <c:v>25.152971999999998</c:v>
                </c:pt>
                <c:pt idx="872">
                  <c:v>25.131195999999999</c:v>
                </c:pt>
                <c:pt idx="873">
                  <c:v>25.127244999999998</c:v>
                </c:pt>
                <c:pt idx="874">
                  <c:v>25.166492999999999</c:v>
                </c:pt>
                <c:pt idx="875">
                  <c:v>25.172111999999998</c:v>
                </c:pt>
                <c:pt idx="876">
                  <c:v>25.161489</c:v>
                </c:pt>
                <c:pt idx="877">
                  <c:v>25.135235000000002</c:v>
                </c:pt>
                <c:pt idx="878">
                  <c:v>25.163684</c:v>
                </c:pt>
                <c:pt idx="879">
                  <c:v>25.168600000000001</c:v>
                </c:pt>
                <c:pt idx="880">
                  <c:v>25.138835</c:v>
                </c:pt>
                <c:pt idx="881">
                  <c:v>25.130580999999999</c:v>
                </c:pt>
                <c:pt idx="882">
                  <c:v>25.162541999999998</c:v>
                </c:pt>
                <c:pt idx="883">
                  <c:v>25.138133</c:v>
                </c:pt>
                <c:pt idx="884">
                  <c:v>25.157361999999999</c:v>
                </c:pt>
                <c:pt idx="885">
                  <c:v>25.135498999999999</c:v>
                </c:pt>
                <c:pt idx="886">
                  <c:v>25.156220999999999</c:v>
                </c:pt>
                <c:pt idx="887">
                  <c:v>25.109769</c:v>
                </c:pt>
                <c:pt idx="888">
                  <c:v>25.137430999999999</c:v>
                </c:pt>
                <c:pt idx="889">
                  <c:v>25.123204999999999</c:v>
                </c:pt>
                <c:pt idx="890">
                  <c:v>25.101953000000002</c:v>
                </c:pt>
                <c:pt idx="891">
                  <c:v>25.132601000000001</c:v>
                </c:pt>
                <c:pt idx="892">
                  <c:v>25.106432000000002</c:v>
                </c:pt>
                <c:pt idx="893">
                  <c:v>25.104588</c:v>
                </c:pt>
                <c:pt idx="894">
                  <c:v>25.097035000000002</c:v>
                </c:pt>
                <c:pt idx="895">
                  <c:v>25.078942000000001</c:v>
                </c:pt>
                <c:pt idx="896">
                  <c:v>25.066381</c:v>
                </c:pt>
                <c:pt idx="897">
                  <c:v>25.092642999999999</c:v>
                </c:pt>
                <c:pt idx="898">
                  <c:v>25.066908000000002</c:v>
                </c:pt>
                <c:pt idx="899">
                  <c:v>25.050481999999999</c:v>
                </c:pt>
                <c:pt idx="900">
                  <c:v>25.078327000000002</c:v>
                </c:pt>
                <c:pt idx="901">
                  <c:v>25.064888</c:v>
                </c:pt>
                <c:pt idx="902">
                  <c:v>25.072617999999999</c:v>
                </c:pt>
                <c:pt idx="903">
                  <c:v>25.04609</c:v>
                </c:pt>
                <c:pt idx="904">
                  <c:v>25.071211999999999</c:v>
                </c:pt>
                <c:pt idx="905">
                  <c:v>25.064537000000001</c:v>
                </c:pt>
                <c:pt idx="906">
                  <c:v>25.053908</c:v>
                </c:pt>
                <c:pt idx="907">
                  <c:v>25.052589999999999</c:v>
                </c:pt>
                <c:pt idx="908">
                  <c:v>25.05057</c:v>
                </c:pt>
                <c:pt idx="909">
                  <c:v>25.061902</c:v>
                </c:pt>
                <c:pt idx="910">
                  <c:v>25.031154999999998</c:v>
                </c:pt>
                <c:pt idx="911">
                  <c:v>25.014901999999999</c:v>
                </c:pt>
                <c:pt idx="912">
                  <c:v>25.005763999999999</c:v>
                </c:pt>
                <c:pt idx="913">
                  <c:v>25.056982000000001</c:v>
                </c:pt>
                <c:pt idx="914">
                  <c:v>25.048373999999999</c:v>
                </c:pt>
                <c:pt idx="915">
                  <c:v>25.038271000000002</c:v>
                </c:pt>
                <c:pt idx="916">
                  <c:v>25.055313000000002</c:v>
                </c:pt>
                <c:pt idx="917">
                  <c:v>25.031507000000001</c:v>
                </c:pt>
                <c:pt idx="918">
                  <c:v>25.053996000000001</c:v>
                </c:pt>
                <c:pt idx="919">
                  <c:v>25.032297</c:v>
                </c:pt>
                <c:pt idx="920">
                  <c:v>25.063569999999999</c:v>
                </c:pt>
                <c:pt idx="921">
                  <c:v>25.028694999999999</c:v>
                </c:pt>
                <c:pt idx="922">
                  <c:v>25.070157999999999</c:v>
                </c:pt>
                <c:pt idx="923">
                  <c:v>25.057158000000001</c:v>
                </c:pt>
                <c:pt idx="924">
                  <c:v>25.024215000000002</c:v>
                </c:pt>
                <c:pt idx="925">
                  <c:v>25.029398</c:v>
                </c:pt>
                <c:pt idx="926">
                  <c:v>25.039062000000001</c:v>
                </c:pt>
                <c:pt idx="927">
                  <c:v>25.037479999999999</c:v>
                </c:pt>
                <c:pt idx="928">
                  <c:v>25.039940000000001</c:v>
                </c:pt>
                <c:pt idx="929">
                  <c:v>25.056543000000001</c:v>
                </c:pt>
                <c:pt idx="930">
                  <c:v>25.047143999999999</c:v>
                </c:pt>
                <c:pt idx="931">
                  <c:v>25.069894999999999</c:v>
                </c:pt>
                <c:pt idx="932">
                  <c:v>25.067962000000001</c:v>
                </c:pt>
                <c:pt idx="933">
                  <c:v>25.05584</c:v>
                </c:pt>
                <c:pt idx="934">
                  <c:v>25.067347999999999</c:v>
                </c:pt>
                <c:pt idx="935">
                  <c:v>25.081050000000001</c:v>
                </c:pt>
                <c:pt idx="936">
                  <c:v>25.086320000000001</c:v>
                </c:pt>
                <c:pt idx="937">
                  <c:v>25.094576</c:v>
                </c:pt>
                <c:pt idx="938">
                  <c:v>25.077888000000002</c:v>
                </c:pt>
                <c:pt idx="939">
                  <c:v>25.069192000000001</c:v>
                </c:pt>
                <c:pt idx="940">
                  <c:v>25.117847999999999</c:v>
                </c:pt>
                <c:pt idx="941">
                  <c:v>25.079557000000001</c:v>
                </c:pt>
                <c:pt idx="942">
                  <c:v>25.108891</c:v>
                </c:pt>
                <c:pt idx="943">
                  <c:v>25.090710999999999</c:v>
                </c:pt>
                <c:pt idx="944">
                  <c:v>25.079732</c:v>
                </c:pt>
                <c:pt idx="945">
                  <c:v>25.100898999999998</c:v>
                </c:pt>
                <c:pt idx="946">
                  <c:v>25.054611000000001</c:v>
                </c:pt>
                <c:pt idx="947">
                  <c:v>25.089745000000001</c:v>
                </c:pt>
                <c:pt idx="948">
                  <c:v>25.094663000000001</c:v>
                </c:pt>
                <c:pt idx="949">
                  <c:v>25.100196</c:v>
                </c:pt>
                <c:pt idx="950">
                  <c:v>25.078064000000001</c:v>
                </c:pt>
                <c:pt idx="951">
                  <c:v>25.098616</c:v>
                </c:pt>
                <c:pt idx="952">
                  <c:v>25.095804999999999</c:v>
                </c:pt>
                <c:pt idx="953">
                  <c:v>25.108540000000001</c:v>
                </c:pt>
                <c:pt idx="954">
                  <c:v>25.180627999999999</c:v>
                </c:pt>
                <c:pt idx="955">
                  <c:v>25.143840000000001</c:v>
                </c:pt>
                <c:pt idx="956">
                  <c:v>25.127596</c:v>
                </c:pt>
                <c:pt idx="957">
                  <c:v>25.095454</c:v>
                </c:pt>
                <c:pt idx="958">
                  <c:v>25.102654999999999</c:v>
                </c:pt>
                <c:pt idx="959">
                  <c:v>25.120044</c:v>
                </c:pt>
                <c:pt idx="960">
                  <c:v>25.126103000000001</c:v>
                </c:pt>
                <c:pt idx="961">
                  <c:v>25.115476999999998</c:v>
                </c:pt>
                <c:pt idx="962">
                  <c:v>25.131108000000001</c:v>
                </c:pt>
                <c:pt idx="963">
                  <c:v>25.123556000000001</c:v>
                </c:pt>
                <c:pt idx="964">
                  <c:v>25.099933</c:v>
                </c:pt>
                <c:pt idx="965">
                  <c:v>25.092731000000001</c:v>
                </c:pt>
                <c:pt idx="966">
                  <c:v>25.110647</c:v>
                </c:pt>
                <c:pt idx="967">
                  <c:v>25.109769</c:v>
                </c:pt>
                <c:pt idx="968">
                  <c:v>25.096332</c:v>
                </c:pt>
                <c:pt idx="969">
                  <c:v>25.119253</c:v>
                </c:pt>
                <c:pt idx="970">
                  <c:v>25.117761000000002</c:v>
                </c:pt>
                <c:pt idx="971">
                  <c:v>25.102919</c:v>
                </c:pt>
                <c:pt idx="972">
                  <c:v>25.129089</c:v>
                </c:pt>
                <c:pt idx="973">
                  <c:v>25.128561999999999</c:v>
                </c:pt>
                <c:pt idx="974">
                  <c:v>25.119166</c:v>
                </c:pt>
                <c:pt idx="975">
                  <c:v>25.118200000000002</c:v>
                </c:pt>
                <c:pt idx="976">
                  <c:v>25.106168</c:v>
                </c:pt>
                <c:pt idx="977">
                  <c:v>25.109945</c:v>
                </c:pt>
                <c:pt idx="978">
                  <c:v>25.086935</c:v>
                </c:pt>
                <c:pt idx="979">
                  <c:v>25.087724999999999</c:v>
                </c:pt>
                <c:pt idx="980">
                  <c:v>25.106783</c:v>
                </c:pt>
                <c:pt idx="981">
                  <c:v>25.101602</c:v>
                </c:pt>
                <c:pt idx="982">
                  <c:v>25.081489000000001</c:v>
                </c:pt>
                <c:pt idx="983">
                  <c:v>25.094135999999999</c:v>
                </c:pt>
                <c:pt idx="984">
                  <c:v>25.123995000000001</c:v>
                </c:pt>
                <c:pt idx="985">
                  <c:v>25.143314</c:v>
                </c:pt>
                <c:pt idx="986">
                  <c:v>25.095015</c:v>
                </c:pt>
                <c:pt idx="987">
                  <c:v>25.158854999999999</c:v>
                </c:pt>
                <c:pt idx="988">
                  <c:v>25.143664999999999</c:v>
                </c:pt>
                <c:pt idx="989">
                  <c:v>25.096419999999998</c:v>
                </c:pt>
                <c:pt idx="990">
                  <c:v>25.132777000000001</c:v>
                </c:pt>
                <c:pt idx="991">
                  <c:v>25.115476999999998</c:v>
                </c:pt>
                <c:pt idx="992">
                  <c:v>25.102654999999999</c:v>
                </c:pt>
                <c:pt idx="993">
                  <c:v>25.102568000000002</c:v>
                </c:pt>
                <c:pt idx="994">
                  <c:v>25.104762999999998</c:v>
                </c:pt>
                <c:pt idx="995">
                  <c:v>25.093433999999998</c:v>
                </c:pt>
                <c:pt idx="996">
                  <c:v>25.147704000000001</c:v>
                </c:pt>
                <c:pt idx="997">
                  <c:v>25.128298000000001</c:v>
                </c:pt>
                <c:pt idx="998">
                  <c:v>25.104236</c:v>
                </c:pt>
                <c:pt idx="999">
                  <c:v>25.147880000000001</c:v>
                </c:pt>
                <c:pt idx="1000">
                  <c:v>25.128824999999999</c:v>
                </c:pt>
                <c:pt idx="1001">
                  <c:v>25.151128</c:v>
                </c:pt>
                <c:pt idx="1002">
                  <c:v>25.101776999999998</c:v>
                </c:pt>
                <c:pt idx="1003">
                  <c:v>25.109154</c:v>
                </c:pt>
                <c:pt idx="1004">
                  <c:v>25.126453999999999</c:v>
                </c:pt>
                <c:pt idx="1005">
                  <c:v>25.127244999999998</c:v>
                </c:pt>
                <c:pt idx="1006">
                  <c:v>25.088954999999999</c:v>
                </c:pt>
                <c:pt idx="1007">
                  <c:v>25.108364000000002</c:v>
                </c:pt>
                <c:pt idx="1008">
                  <c:v>25.114687</c:v>
                </c:pt>
                <c:pt idx="1009">
                  <c:v>25.074549999999999</c:v>
                </c:pt>
                <c:pt idx="1010">
                  <c:v>25.044245</c:v>
                </c:pt>
                <c:pt idx="1011">
                  <c:v>25.040203999999999</c:v>
                </c:pt>
                <c:pt idx="1012">
                  <c:v>25.05707</c:v>
                </c:pt>
                <c:pt idx="1013">
                  <c:v>25.053293</c:v>
                </c:pt>
                <c:pt idx="1014">
                  <c:v>25.027816999999999</c:v>
                </c:pt>
                <c:pt idx="1015">
                  <c:v>24.999085999999998</c:v>
                </c:pt>
                <c:pt idx="1016">
                  <c:v>25.038447000000001</c:v>
                </c:pt>
                <c:pt idx="1017">
                  <c:v>25.031770000000002</c:v>
                </c:pt>
                <c:pt idx="1018">
                  <c:v>25.034230000000001</c:v>
                </c:pt>
                <c:pt idx="1019">
                  <c:v>25.040028</c:v>
                </c:pt>
                <c:pt idx="1020">
                  <c:v>25.019469999999998</c:v>
                </c:pt>
                <c:pt idx="1021">
                  <c:v>24.990036</c:v>
                </c:pt>
                <c:pt idx="1022">
                  <c:v>25.039237</c:v>
                </c:pt>
                <c:pt idx="1023">
                  <c:v>25.028959</c:v>
                </c:pt>
                <c:pt idx="1024">
                  <c:v>25.028959</c:v>
                </c:pt>
                <c:pt idx="1025">
                  <c:v>25.013846999999998</c:v>
                </c:pt>
                <c:pt idx="1026">
                  <c:v>25.051624</c:v>
                </c:pt>
                <c:pt idx="1027">
                  <c:v>25.044771999999998</c:v>
                </c:pt>
                <c:pt idx="1028">
                  <c:v>25.034493999999999</c:v>
                </c:pt>
                <c:pt idx="1029">
                  <c:v>25.049164000000001</c:v>
                </c:pt>
                <c:pt idx="1030">
                  <c:v>25.053293</c:v>
                </c:pt>
                <c:pt idx="1031">
                  <c:v>25.007082</c:v>
                </c:pt>
                <c:pt idx="1032">
                  <c:v>25.008400000000002</c:v>
                </c:pt>
                <c:pt idx="1033">
                  <c:v>25.018943</c:v>
                </c:pt>
                <c:pt idx="1034">
                  <c:v>24.989595999999999</c:v>
                </c:pt>
                <c:pt idx="1035">
                  <c:v>25.006378999999999</c:v>
                </c:pt>
                <c:pt idx="1036">
                  <c:v>24.994605</c:v>
                </c:pt>
                <c:pt idx="1037">
                  <c:v>24.970264</c:v>
                </c:pt>
                <c:pt idx="1038">
                  <c:v>24.983094000000001</c:v>
                </c:pt>
                <c:pt idx="1039">
                  <c:v>25.015868000000001</c:v>
                </c:pt>
                <c:pt idx="1040">
                  <c:v>24.986345</c:v>
                </c:pt>
                <c:pt idx="1041">
                  <c:v>24.982126999999998</c:v>
                </c:pt>
                <c:pt idx="1042">
                  <c:v>24.982654</c:v>
                </c:pt>
                <c:pt idx="1043">
                  <c:v>24.983269</c:v>
                </c:pt>
                <c:pt idx="1044">
                  <c:v>24.983445</c:v>
                </c:pt>
                <c:pt idx="1045">
                  <c:v>24.989771999999999</c:v>
                </c:pt>
                <c:pt idx="1046">
                  <c:v>24.989508000000001</c:v>
                </c:pt>
                <c:pt idx="1047">
                  <c:v>24.954357000000002</c:v>
                </c:pt>
                <c:pt idx="1048">
                  <c:v>24.980281999999999</c:v>
                </c:pt>
                <c:pt idx="1049">
                  <c:v>24.952774999999999</c:v>
                </c:pt>
                <c:pt idx="1050">
                  <c:v>24.973955</c:v>
                </c:pt>
                <c:pt idx="1051">
                  <c:v>24.941261999999998</c:v>
                </c:pt>
                <c:pt idx="1052">
                  <c:v>24.941524999999999</c:v>
                </c:pt>
                <c:pt idx="1053">
                  <c:v>24.941437000000001</c:v>
                </c:pt>
                <c:pt idx="1054">
                  <c:v>24.942492000000001</c:v>
                </c:pt>
                <c:pt idx="1055">
                  <c:v>24.934670000000001</c:v>
                </c:pt>
                <c:pt idx="1056">
                  <c:v>24.941261999999998</c:v>
                </c:pt>
                <c:pt idx="1057">
                  <c:v>24.929131999999999</c:v>
                </c:pt>
                <c:pt idx="1058">
                  <c:v>24.922803999999999</c:v>
                </c:pt>
                <c:pt idx="1059">
                  <c:v>24.952335999999999</c:v>
                </c:pt>
                <c:pt idx="1060">
                  <c:v>24.949874999999999</c:v>
                </c:pt>
                <c:pt idx="1061">
                  <c:v>24.904959000000002</c:v>
                </c:pt>
                <c:pt idx="1062">
                  <c:v>24.922979000000002</c:v>
                </c:pt>
                <c:pt idx="1063">
                  <c:v>24.911376000000001</c:v>
                </c:pt>
                <c:pt idx="1064">
                  <c:v>24.913046999999999</c:v>
                </c:pt>
                <c:pt idx="1065">
                  <c:v>24.926759000000001</c:v>
                </c:pt>
                <c:pt idx="1066">
                  <c:v>24.917705000000002</c:v>
                </c:pt>
                <c:pt idx="1067">
                  <c:v>24.917178</c:v>
                </c:pt>
                <c:pt idx="1068">
                  <c:v>24.933088000000001</c:v>
                </c:pt>
                <c:pt idx="1069">
                  <c:v>24.931505000000001</c:v>
                </c:pt>
                <c:pt idx="1070">
                  <c:v>24.920079000000001</c:v>
                </c:pt>
                <c:pt idx="1071">
                  <c:v>24.958048000000002</c:v>
                </c:pt>
                <c:pt idx="1072">
                  <c:v>24.943370999999999</c:v>
                </c:pt>
                <c:pt idx="1073">
                  <c:v>24.932559999999999</c:v>
                </c:pt>
                <c:pt idx="1074">
                  <c:v>24.915946999999999</c:v>
                </c:pt>
                <c:pt idx="1075">
                  <c:v>24.957345</c:v>
                </c:pt>
                <c:pt idx="1076">
                  <c:v>24.973779</c:v>
                </c:pt>
                <c:pt idx="1077">
                  <c:v>24.934229999999999</c:v>
                </c:pt>
                <c:pt idx="1078">
                  <c:v>24.954445</c:v>
                </c:pt>
                <c:pt idx="1079">
                  <c:v>24.945656</c:v>
                </c:pt>
                <c:pt idx="1080">
                  <c:v>24.981072999999999</c:v>
                </c:pt>
                <c:pt idx="1081">
                  <c:v>24.981161</c:v>
                </c:pt>
                <c:pt idx="1082">
                  <c:v>24.983445</c:v>
                </c:pt>
                <c:pt idx="1083">
                  <c:v>24.987750999999999</c:v>
                </c:pt>
                <c:pt idx="1084">
                  <c:v>24.998383</c:v>
                </c:pt>
                <c:pt idx="1085">
                  <c:v>24.984850999999999</c:v>
                </c:pt>
                <c:pt idx="1086">
                  <c:v>25.001898000000001</c:v>
                </c:pt>
                <c:pt idx="1087">
                  <c:v>24.996801999999999</c:v>
                </c:pt>
                <c:pt idx="1088">
                  <c:v>25.012529000000001</c:v>
                </c:pt>
                <c:pt idx="1089">
                  <c:v>25.024654000000002</c:v>
                </c:pt>
                <c:pt idx="1090">
                  <c:v>24.992495999999999</c:v>
                </c:pt>
                <c:pt idx="1091">
                  <c:v>24.97167</c:v>
                </c:pt>
                <c:pt idx="1092">
                  <c:v>24.988454000000001</c:v>
                </c:pt>
                <c:pt idx="1093">
                  <c:v>25.004797</c:v>
                </c:pt>
                <c:pt idx="1094">
                  <c:v>24.972899999999999</c:v>
                </c:pt>
                <c:pt idx="1095">
                  <c:v>24.999965</c:v>
                </c:pt>
                <c:pt idx="1096">
                  <c:v>24.991529</c:v>
                </c:pt>
                <c:pt idx="1097">
                  <c:v>24.974129999999999</c:v>
                </c:pt>
                <c:pt idx="1098">
                  <c:v>24.984148000000001</c:v>
                </c:pt>
                <c:pt idx="1099">
                  <c:v>24.976503000000001</c:v>
                </c:pt>
                <c:pt idx="1100">
                  <c:v>24.988893000000001</c:v>
                </c:pt>
                <c:pt idx="1101">
                  <c:v>25.011738999999999</c:v>
                </c:pt>
                <c:pt idx="1102">
                  <c:v>24.988980999999999</c:v>
                </c:pt>
                <c:pt idx="1103">
                  <c:v>25.006378999999999</c:v>
                </c:pt>
                <c:pt idx="1104">
                  <c:v>24.999085999999998</c:v>
                </c:pt>
                <c:pt idx="1105">
                  <c:v>24.968154999999999</c:v>
                </c:pt>
                <c:pt idx="1106">
                  <c:v>24.979227000000002</c:v>
                </c:pt>
                <c:pt idx="1107">
                  <c:v>25.017361999999999</c:v>
                </c:pt>
                <c:pt idx="1108">
                  <c:v>25.029837000000001</c:v>
                </c:pt>
                <c:pt idx="1109">
                  <c:v>24.975009</c:v>
                </c:pt>
                <c:pt idx="1110">
                  <c:v>24.944337999999998</c:v>
                </c:pt>
                <c:pt idx="1111">
                  <c:v>24.948468999999999</c:v>
                </c:pt>
                <c:pt idx="1112">
                  <c:v>24.980985</c:v>
                </c:pt>
                <c:pt idx="1113">
                  <c:v>24.982215</c:v>
                </c:pt>
                <c:pt idx="1114">
                  <c:v>25.000316000000002</c:v>
                </c:pt>
                <c:pt idx="1115">
                  <c:v>24.998031999999998</c:v>
                </c:pt>
                <c:pt idx="1116">
                  <c:v>24.964552000000001</c:v>
                </c:pt>
                <c:pt idx="1117">
                  <c:v>24.933527000000002</c:v>
                </c:pt>
                <c:pt idx="1118">
                  <c:v>24.948732</c:v>
                </c:pt>
                <c:pt idx="1119">
                  <c:v>24.951017</c:v>
                </c:pt>
                <c:pt idx="1120">
                  <c:v>24.982303000000002</c:v>
                </c:pt>
                <c:pt idx="1121">
                  <c:v>24.959102999999999</c:v>
                </c:pt>
                <c:pt idx="1122">
                  <c:v>24.934494000000001</c:v>
                </c:pt>
                <c:pt idx="1123">
                  <c:v>24.941877000000002</c:v>
                </c:pt>
                <c:pt idx="1124">
                  <c:v>24.952424000000001</c:v>
                </c:pt>
                <c:pt idx="1125">
                  <c:v>24.931768999999999</c:v>
                </c:pt>
                <c:pt idx="1126">
                  <c:v>24.942053000000001</c:v>
                </c:pt>
                <c:pt idx="1127">
                  <c:v>24.95383</c:v>
                </c:pt>
                <c:pt idx="1128">
                  <c:v>24.987750999999999</c:v>
                </c:pt>
                <c:pt idx="1129">
                  <c:v>24.978435999999999</c:v>
                </c:pt>
                <c:pt idx="1130">
                  <c:v>24.987663000000001</c:v>
                </c:pt>
                <c:pt idx="1131">
                  <c:v>25.006467000000001</c:v>
                </c:pt>
                <c:pt idx="1132">
                  <c:v>24.986784</c:v>
                </c:pt>
                <c:pt idx="1133">
                  <c:v>24.972899999999999</c:v>
                </c:pt>
                <c:pt idx="1134">
                  <c:v>24.974305999999999</c:v>
                </c:pt>
                <c:pt idx="1135">
                  <c:v>25.015779999999999</c:v>
                </c:pt>
                <c:pt idx="1136">
                  <c:v>25.015692000000001</c:v>
                </c:pt>
                <c:pt idx="1137">
                  <c:v>24.984235999999999</c:v>
                </c:pt>
                <c:pt idx="1138">
                  <c:v>25.014111</c:v>
                </c:pt>
                <c:pt idx="1139">
                  <c:v>24.986433000000002</c:v>
                </c:pt>
                <c:pt idx="1140">
                  <c:v>25.007258</c:v>
                </c:pt>
                <c:pt idx="1141">
                  <c:v>24.967275999999998</c:v>
                </c:pt>
                <c:pt idx="1142">
                  <c:v>24.989069000000001</c:v>
                </c:pt>
                <c:pt idx="1143">
                  <c:v>25.003392000000002</c:v>
                </c:pt>
                <c:pt idx="1144">
                  <c:v>25.003743</c:v>
                </c:pt>
                <c:pt idx="1145">
                  <c:v>25.011475000000001</c:v>
                </c:pt>
                <c:pt idx="1146">
                  <c:v>25.020173</c:v>
                </c:pt>
                <c:pt idx="1147">
                  <c:v>24.94425</c:v>
                </c:pt>
                <c:pt idx="1148">
                  <c:v>24.974305999999999</c:v>
                </c:pt>
                <c:pt idx="1149">
                  <c:v>24.954796000000002</c:v>
                </c:pt>
                <c:pt idx="1150">
                  <c:v>24.972549000000001</c:v>
                </c:pt>
                <c:pt idx="1151">
                  <c:v>25.008047999999999</c:v>
                </c:pt>
                <c:pt idx="1152">
                  <c:v>24.976239</c:v>
                </c:pt>
                <c:pt idx="1153">
                  <c:v>24.953478</c:v>
                </c:pt>
                <c:pt idx="1154">
                  <c:v>24.970175999999999</c:v>
                </c:pt>
                <c:pt idx="1155">
                  <c:v>24.989332999999998</c:v>
                </c:pt>
                <c:pt idx="1156">
                  <c:v>24.967714999999998</c:v>
                </c:pt>
                <c:pt idx="1157">
                  <c:v>24.959541999999999</c:v>
                </c:pt>
                <c:pt idx="1158">
                  <c:v>24.976414999999999</c:v>
                </c:pt>
                <c:pt idx="1159">
                  <c:v>24.951017</c:v>
                </c:pt>
                <c:pt idx="1160">
                  <c:v>24.960773</c:v>
                </c:pt>
                <c:pt idx="1161">
                  <c:v>24.966923999999999</c:v>
                </c:pt>
                <c:pt idx="1162">
                  <c:v>25.000140999999999</c:v>
                </c:pt>
                <c:pt idx="1163">
                  <c:v>24.947941</c:v>
                </c:pt>
                <c:pt idx="1164">
                  <c:v>24.941085999999999</c:v>
                </c:pt>
                <c:pt idx="1165">
                  <c:v>24.967803</c:v>
                </c:pt>
                <c:pt idx="1166">
                  <c:v>24.978788000000002</c:v>
                </c:pt>
                <c:pt idx="1167">
                  <c:v>24.956291</c:v>
                </c:pt>
                <c:pt idx="1168">
                  <c:v>24.946270999999999</c:v>
                </c:pt>
                <c:pt idx="1169">
                  <c:v>24.972636999999999</c:v>
                </c:pt>
                <c:pt idx="1170">
                  <c:v>24.968418</c:v>
                </c:pt>
                <c:pt idx="1171">
                  <c:v>24.976766999999999</c:v>
                </c:pt>
                <c:pt idx="1172">
                  <c:v>24.997855999999999</c:v>
                </c:pt>
                <c:pt idx="1173">
                  <c:v>24.960597</c:v>
                </c:pt>
                <c:pt idx="1174">
                  <c:v>24.978788000000002</c:v>
                </c:pt>
                <c:pt idx="1175">
                  <c:v>24.972109</c:v>
                </c:pt>
                <c:pt idx="1176">
                  <c:v>24.956817999999998</c:v>
                </c:pt>
                <c:pt idx="1177">
                  <c:v>24.946535000000001</c:v>
                </c:pt>
                <c:pt idx="1178">
                  <c:v>24.957082</c:v>
                </c:pt>
                <c:pt idx="1179">
                  <c:v>24.966660999999998</c:v>
                </c:pt>
                <c:pt idx="1180">
                  <c:v>24.976503000000001</c:v>
                </c:pt>
                <c:pt idx="1181">
                  <c:v>24.938272999999999</c:v>
                </c:pt>
                <c:pt idx="1182">
                  <c:v>24.955411999999999</c:v>
                </c:pt>
                <c:pt idx="1183">
                  <c:v>24.980809000000001</c:v>
                </c:pt>
                <c:pt idx="1184">
                  <c:v>24.970088000000001</c:v>
                </c:pt>
                <c:pt idx="1185">
                  <c:v>24.943985999999999</c:v>
                </c:pt>
                <c:pt idx="1186">
                  <c:v>24.970175999999999</c:v>
                </c:pt>
                <c:pt idx="1187">
                  <c:v>24.963584999999998</c:v>
                </c:pt>
                <c:pt idx="1188">
                  <c:v>24.968682000000001</c:v>
                </c:pt>
                <c:pt idx="1189">
                  <c:v>24.971845999999999</c:v>
                </c:pt>
                <c:pt idx="1190">
                  <c:v>25.002863999999999</c:v>
                </c:pt>
                <c:pt idx="1191">
                  <c:v>24.988102000000001</c:v>
                </c:pt>
                <c:pt idx="1192">
                  <c:v>24.952774999999999</c:v>
                </c:pt>
                <c:pt idx="1193">
                  <c:v>24.995484000000001</c:v>
                </c:pt>
                <c:pt idx="1194">
                  <c:v>24.981511999999999</c:v>
                </c:pt>
                <c:pt idx="1195">
                  <c:v>24.983620999999999</c:v>
                </c:pt>
                <c:pt idx="1196">
                  <c:v>24.979755000000001</c:v>
                </c:pt>
                <c:pt idx="1197">
                  <c:v>24.978085</c:v>
                </c:pt>
                <c:pt idx="1198">
                  <c:v>24.986696999999999</c:v>
                </c:pt>
                <c:pt idx="1199">
                  <c:v>24.994429</c:v>
                </c:pt>
                <c:pt idx="1200">
                  <c:v>25.001898000000001</c:v>
                </c:pt>
                <c:pt idx="1201">
                  <c:v>25.012529000000001</c:v>
                </c:pt>
                <c:pt idx="1202">
                  <c:v>25.002776999999998</c:v>
                </c:pt>
                <c:pt idx="1203">
                  <c:v>24.997329000000001</c:v>
                </c:pt>
                <c:pt idx="1204">
                  <c:v>25.011299000000001</c:v>
                </c:pt>
                <c:pt idx="1205">
                  <c:v>25.012266</c:v>
                </c:pt>
                <c:pt idx="1206">
                  <c:v>25.006554999999999</c:v>
                </c:pt>
                <c:pt idx="1207">
                  <c:v>24.991880999999999</c:v>
                </c:pt>
                <c:pt idx="1208">
                  <c:v>24.991178000000001</c:v>
                </c:pt>
                <c:pt idx="1209">
                  <c:v>25.020085000000002</c:v>
                </c:pt>
                <c:pt idx="1210">
                  <c:v>24.999701000000002</c:v>
                </c:pt>
                <c:pt idx="1211">
                  <c:v>25.034317999999999</c:v>
                </c:pt>
                <c:pt idx="1212">
                  <c:v>25.005939999999999</c:v>
                </c:pt>
                <c:pt idx="1213">
                  <c:v>25.008312</c:v>
                </c:pt>
                <c:pt idx="1214">
                  <c:v>25.005852000000001</c:v>
                </c:pt>
                <c:pt idx="1215">
                  <c:v>25.038447000000001</c:v>
                </c:pt>
                <c:pt idx="1216">
                  <c:v>24.996714000000001</c:v>
                </c:pt>
                <c:pt idx="1217">
                  <c:v>25.000404</c:v>
                </c:pt>
                <c:pt idx="1218">
                  <c:v>25.008136</c:v>
                </c:pt>
                <c:pt idx="1219">
                  <c:v>25.025531999999998</c:v>
                </c:pt>
                <c:pt idx="1220">
                  <c:v>25.011738999999999</c:v>
                </c:pt>
                <c:pt idx="1221">
                  <c:v>25.009630000000001</c:v>
                </c:pt>
                <c:pt idx="1222">
                  <c:v>25.045649999999998</c:v>
                </c:pt>
                <c:pt idx="1223">
                  <c:v>25.040818999999999</c:v>
                </c:pt>
                <c:pt idx="1224">
                  <c:v>25.02562</c:v>
                </c:pt>
                <c:pt idx="1225">
                  <c:v>25.038008000000001</c:v>
                </c:pt>
                <c:pt idx="1226">
                  <c:v>25.027903999999999</c:v>
                </c:pt>
                <c:pt idx="1227">
                  <c:v>25.024830000000001</c:v>
                </c:pt>
                <c:pt idx="1228">
                  <c:v>24.99935</c:v>
                </c:pt>
                <c:pt idx="1229">
                  <c:v>25.017537000000001</c:v>
                </c:pt>
                <c:pt idx="1230">
                  <c:v>25.02439</c:v>
                </c:pt>
                <c:pt idx="1231">
                  <c:v>25.032912</c:v>
                </c:pt>
                <c:pt idx="1232">
                  <c:v>25.028783000000001</c:v>
                </c:pt>
                <c:pt idx="1233">
                  <c:v>24.996625999999999</c:v>
                </c:pt>
                <c:pt idx="1234">
                  <c:v>25.027553000000001</c:v>
                </c:pt>
                <c:pt idx="1235">
                  <c:v>25.032209000000002</c:v>
                </c:pt>
                <c:pt idx="1236">
                  <c:v>25.07657</c:v>
                </c:pt>
                <c:pt idx="1237">
                  <c:v>25.056982000000001</c:v>
                </c:pt>
                <c:pt idx="1238">
                  <c:v>25.047056000000001</c:v>
                </c:pt>
                <c:pt idx="1239">
                  <c:v>25.009981</c:v>
                </c:pt>
                <c:pt idx="1240">
                  <c:v>25.040818999999999</c:v>
                </c:pt>
                <c:pt idx="1241">
                  <c:v>25.060144999999999</c:v>
                </c:pt>
                <c:pt idx="1242">
                  <c:v>25.038709999999998</c:v>
                </c:pt>
                <c:pt idx="1243">
                  <c:v>25.069894999999999</c:v>
                </c:pt>
                <c:pt idx="1244">
                  <c:v>25.070861000000001</c:v>
                </c:pt>
                <c:pt idx="1245">
                  <c:v>25.043980999999999</c:v>
                </c:pt>
                <c:pt idx="1246">
                  <c:v>25.045123</c:v>
                </c:pt>
                <c:pt idx="1247">
                  <c:v>25.019734</c:v>
                </c:pt>
                <c:pt idx="1248">
                  <c:v>25.069807000000001</c:v>
                </c:pt>
                <c:pt idx="1249">
                  <c:v>25.086846999999999</c:v>
                </c:pt>
                <c:pt idx="1250">
                  <c:v>25.097473999999998</c:v>
                </c:pt>
                <c:pt idx="1251">
                  <c:v>25.048286000000001</c:v>
                </c:pt>
                <c:pt idx="1252">
                  <c:v>25.040907000000001</c:v>
                </c:pt>
                <c:pt idx="1253">
                  <c:v>25.044245</c:v>
                </c:pt>
                <c:pt idx="1254">
                  <c:v>25.066030000000001</c:v>
                </c:pt>
                <c:pt idx="1255">
                  <c:v>25.064098000000001</c:v>
                </c:pt>
                <c:pt idx="1256">
                  <c:v>25.083773000000001</c:v>
                </c:pt>
                <c:pt idx="1257">
                  <c:v>25.054171</c:v>
                </c:pt>
                <c:pt idx="1258">
                  <c:v>25.096419999999998</c:v>
                </c:pt>
                <c:pt idx="1259">
                  <c:v>25.072265999999999</c:v>
                </c:pt>
                <c:pt idx="1260">
                  <c:v>25.070157999999999</c:v>
                </c:pt>
                <c:pt idx="1261">
                  <c:v>25.064712</c:v>
                </c:pt>
                <c:pt idx="1262">
                  <c:v>25.079029999999999</c:v>
                </c:pt>
                <c:pt idx="1263">
                  <c:v>25.055928000000002</c:v>
                </c:pt>
                <c:pt idx="1264">
                  <c:v>25.059442000000001</c:v>
                </c:pt>
                <c:pt idx="1265">
                  <c:v>25.064098000000001</c:v>
                </c:pt>
                <c:pt idx="1266">
                  <c:v>25.066557</c:v>
                </c:pt>
                <c:pt idx="1267">
                  <c:v>25.066645000000001</c:v>
                </c:pt>
                <c:pt idx="1268">
                  <c:v>25.045123</c:v>
                </c:pt>
                <c:pt idx="1269">
                  <c:v>25.048725000000001</c:v>
                </c:pt>
                <c:pt idx="1270">
                  <c:v>25.045475</c:v>
                </c:pt>
                <c:pt idx="1271">
                  <c:v>25.042839000000001</c:v>
                </c:pt>
                <c:pt idx="1272">
                  <c:v>25.060233</c:v>
                </c:pt>
                <c:pt idx="1273">
                  <c:v>25.046617000000001</c:v>
                </c:pt>
                <c:pt idx="1274">
                  <c:v>25.052942000000002</c:v>
                </c:pt>
                <c:pt idx="1275">
                  <c:v>25.026762000000002</c:v>
                </c:pt>
                <c:pt idx="1276">
                  <c:v>25.047143999999999</c:v>
                </c:pt>
                <c:pt idx="1277">
                  <c:v>25.062868000000002</c:v>
                </c:pt>
                <c:pt idx="1278">
                  <c:v>25.039149999999999</c:v>
                </c:pt>
                <c:pt idx="1279">
                  <c:v>25.051272999999998</c:v>
                </c:pt>
                <c:pt idx="1280">
                  <c:v>25.050657999999999</c:v>
                </c:pt>
                <c:pt idx="1281">
                  <c:v>25.088867</c:v>
                </c:pt>
                <c:pt idx="1282">
                  <c:v>25.108891</c:v>
                </c:pt>
                <c:pt idx="1283">
                  <c:v>25.101689</c:v>
                </c:pt>
                <c:pt idx="1284">
                  <c:v>25.146211000000001</c:v>
                </c:pt>
                <c:pt idx="1285">
                  <c:v>25.158152000000001</c:v>
                </c:pt>
                <c:pt idx="1286">
                  <c:v>25.182207999999999</c:v>
                </c:pt>
                <c:pt idx="1287">
                  <c:v>25.197482999999998</c:v>
                </c:pt>
                <c:pt idx="1288">
                  <c:v>25.217935000000001</c:v>
                </c:pt>
                <c:pt idx="1289">
                  <c:v>25.284984000000001</c:v>
                </c:pt>
                <c:pt idx="1290">
                  <c:v>25.356484999999999</c:v>
                </c:pt>
                <c:pt idx="1291">
                  <c:v>25.394551</c:v>
                </c:pt>
                <c:pt idx="1292">
                  <c:v>25.419982000000001</c:v>
                </c:pt>
                <c:pt idx="1293">
                  <c:v>25.455055000000002</c:v>
                </c:pt>
                <c:pt idx="1294">
                  <c:v>25.529302000000001</c:v>
                </c:pt>
                <c:pt idx="1295">
                  <c:v>25.549372000000002</c:v>
                </c:pt>
                <c:pt idx="1296">
                  <c:v>25.604137000000001</c:v>
                </c:pt>
                <c:pt idx="1297">
                  <c:v>25.611232999999999</c:v>
                </c:pt>
                <c:pt idx="1298">
                  <c:v>25.671412</c:v>
                </c:pt>
                <c:pt idx="1299">
                  <c:v>25.778673999999999</c:v>
                </c:pt>
                <c:pt idx="1300">
                  <c:v>25.790842000000001</c:v>
                </c:pt>
                <c:pt idx="1301">
                  <c:v>25.860769999999999</c:v>
                </c:pt>
                <c:pt idx="1302">
                  <c:v>25.934873</c:v>
                </c:pt>
                <c:pt idx="1303">
                  <c:v>26.009124</c:v>
                </c:pt>
                <c:pt idx="1304">
                  <c:v>26.089731</c:v>
                </c:pt>
                <c:pt idx="1305">
                  <c:v>26.112805000000002</c:v>
                </c:pt>
                <c:pt idx="1306">
                  <c:v>26.207699000000002</c:v>
                </c:pt>
                <c:pt idx="1307">
                  <c:v>26.256702000000001</c:v>
                </c:pt>
                <c:pt idx="1308">
                  <c:v>26.296961</c:v>
                </c:pt>
                <c:pt idx="1309">
                  <c:v>26.423365</c:v>
                </c:pt>
                <c:pt idx="1310">
                  <c:v>26.481303</c:v>
                </c:pt>
                <c:pt idx="1311">
                  <c:v>26.612828</c:v>
                </c:pt>
                <c:pt idx="1312">
                  <c:v>26.655721</c:v>
                </c:pt>
                <c:pt idx="1313">
                  <c:v>26.770233999999999</c:v>
                </c:pt>
                <c:pt idx="1314">
                  <c:v>26.838964000000001</c:v>
                </c:pt>
                <c:pt idx="1315">
                  <c:v>26.953813</c:v>
                </c:pt>
                <c:pt idx="1316">
                  <c:v>27.011866000000001</c:v>
                </c:pt>
                <c:pt idx="1317">
                  <c:v>27.130794999999999</c:v>
                </c:pt>
                <c:pt idx="1318">
                  <c:v>27.196016</c:v>
                </c:pt>
                <c:pt idx="1319">
                  <c:v>27.279295999999999</c:v>
                </c:pt>
                <c:pt idx="1320">
                  <c:v>27.358720000000002</c:v>
                </c:pt>
                <c:pt idx="1321">
                  <c:v>27.424738999999999</c:v>
                </c:pt>
                <c:pt idx="1322">
                  <c:v>27.488565999999999</c:v>
                </c:pt>
                <c:pt idx="1323">
                  <c:v>27.581364000000001</c:v>
                </c:pt>
                <c:pt idx="1324">
                  <c:v>27.654167000000001</c:v>
                </c:pt>
                <c:pt idx="1325">
                  <c:v>27.761286999999999</c:v>
                </c:pt>
                <c:pt idx="1326">
                  <c:v>27.831600999999999</c:v>
                </c:pt>
                <c:pt idx="1327">
                  <c:v>27.946082000000001</c:v>
                </c:pt>
                <c:pt idx="1328">
                  <c:v>28.039456999999999</c:v>
                </c:pt>
                <c:pt idx="1329">
                  <c:v>28.121538000000001</c:v>
                </c:pt>
                <c:pt idx="1330">
                  <c:v>28.171827</c:v>
                </c:pt>
                <c:pt idx="1331">
                  <c:v>28.324093000000001</c:v>
                </c:pt>
                <c:pt idx="1332">
                  <c:v>28.371393999999999</c:v>
                </c:pt>
                <c:pt idx="1333">
                  <c:v>28.460778999999999</c:v>
                </c:pt>
                <c:pt idx="1334">
                  <c:v>28.555828000000002</c:v>
                </c:pt>
                <c:pt idx="1335">
                  <c:v>28.644444</c:v>
                </c:pt>
                <c:pt idx="1336">
                  <c:v>28.75253</c:v>
                </c:pt>
                <c:pt idx="1337">
                  <c:v>28.870912000000001</c:v>
                </c:pt>
                <c:pt idx="1338">
                  <c:v>28.959223999999999</c:v>
                </c:pt>
                <c:pt idx="1339">
                  <c:v>29.064046000000001</c:v>
                </c:pt>
                <c:pt idx="1340">
                  <c:v>29.155982000000002</c:v>
                </c:pt>
                <c:pt idx="1341">
                  <c:v>29.327081</c:v>
                </c:pt>
                <c:pt idx="1342">
                  <c:v>29.380009999999999</c:v>
                </c:pt>
                <c:pt idx="1343">
                  <c:v>29.474388999999999</c:v>
                </c:pt>
                <c:pt idx="1344">
                  <c:v>29.553508000000001</c:v>
                </c:pt>
                <c:pt idx="1345">
                  <c:v>29.684764000000001</c:v>
                </c:pt>
                <c:pt idx="1346">
                  <c:v>29.765350000000002</c:v>
                </c:pt>
                <c:pt idx="1347">
                  <c:v>29.859387000000002</c:v>
                </c:pt>
                <c:pt idx="1348">
                  <c:v>29.969086999999998</c:v>
                </c:pt>
                <c:pt idx="1349">
                  <c:v>30.074612999999999</c:v>
                </c:pt>
                <c:pt idx="1350">
                  <c:v>30.177944</c:v>
                </c:pt>
                <c:pt idx="1351">
                  <c:v>30.264171000000001</c:v>
                </c:pt>
                <c:pt idx="1352">
                  <c:v>30.318324</c:v>
                </c:pt>
                <c:pt idx="1353">
                  <c:v>30.472653999999999</c:v>
                </c:pt>
                <c:pt idx="1354">
                  <c:v>30.538136999999999</c:v>
                </c:pt>
                <c:pt idx="1355">
                  <c:v>30.663484</c:v>
                </c:pt>
                <c:pt idx="1356">
                  <c:v>30.739512000000001</c:v>
                </c:pt>
                <c:pt idx="1357">
                  <c:v>30.820043999999999</c:v>
                </c:pt>
                <c:pt idx="1358">
                  <c:v>30.925065</c:v>
                </c:pt>
                <c:pt idx="1359">
                  <c:v>31.07742</c:v>
                </c:pt>
                <c:pt idx="1360">
                  <c:v>31.189482999999999</c:v>
                </c:pt>
                <c:pt idx="1361">
                  <c:v>31.297733999999998</c:v>
                </c:pt>
                <c:pt idx="1362">
                  <c:v>31.341820999999999</c:v>
                </c:pt>
                <c:pt idx="1363">
                  <c:v>31.452382</c:v>
                </c:pt>
                <c:pt idx="1364">
                  <c:v>31.522763000000001</c:v>
                </c:pt>
                <c:pt idx="1365">
                  <c:v>31.652815</c:v>
                </c:pt>
                <c:pt idx="1366">
                  <c:v>31.753174000000001</c:v>
                </c:pt>
                <c:pt idx="1367">
                  <c:v>31.999148999999999</c:v>
                </c:pt>
                <c:pt idx="1368">
                  <c:v>32.051421000000005</c:v>
                </c:pt>
                <c:pt idx="1369">
                  <c:v>32.177841000000001</c:v>
                </c:pt>
                <c:pt idx="1370">
                  <c:v>32.251297000000001</c:v>
                </c:pt>
                <c:pt idx="1371">
                  <c:v>32.361052000000001</c:v>
                </c:pt>
                <c:pt idx="1372">
                  <c:v>32.431900999999996</c:v>
                </c:pt>
                <c:pt idx="1373">
                  <c:v>32.534357</c:v>
                </c:pt>
                <c:pt idx="1374">
                  <c:v>32.633205000000004</c:v>
                </c:pt>
                <c:pt idx="1375">
                  <c:v>32.729126999999998</c:v>
                </c:pt>
                <c:pt idx="1376">
                  <c:v>32.792826000000005</c:v>
                </c:pt>
                <c:pt idx="1377">
                  <c:v>32.900783000000004</c:v>
                </c:pt>
                <c:pt idx="1378">
                  <c:v>32.966716000000005</c:v>
                </c:pt>
                <c:pt idx="1379">
                  <c:v>33.081776000000005</c:v>
                </c:pt>
                <c:pt idx="1380">
                  <c:v>33.183756000000002</c:v>
                </c:pt>
                <c:pt idx="1381">
                  <c:v>33.251716000000002</c:v>
                </c:pt>
                <c:pt idx="1382">
                  <c:v>33.374228000000002</c:v>
                </c:pt>
                <c:pt idx="1383">
                  <c:v>33.426591000000002</c:v>
                </c:pt>
                <c:pt idx="1384">
                  <c:v>33.527648999999997</c:v>
                </c:pt>
                <c:pt idx="1385">
                  <c:v>33.597358</c:v>
                </c:pt>
                <c:pt idx="1386">
                  <c:v>33.73789</c:v>
                </c:pt>
                <c:pt idx="1387">
                  <c:v>33.804412999999997</c:v>
                </c:pt>
                <c:pt idx="1388">
                  <c:v>33.895184999999998</c:v>
                </c:pt>
                <c:pt idx="1389">
                  <c:v>33.95214</c:v>
                </c:pt>
                <c:pt idx="1390">
                  <c:v>34.132766000000004</c:v>
                </c:pt>
                <c:pt idx="1391">
                  <c:v>34.198242999999998</c:v>
                </c:pt>
                <c:pt idx="1392">
                  <c:v>34.270682000000001</c:v>
                </c:pt>
                <c:pt idx="1393">
                  <c:v>34.359662999999998</c:v>
                </c:pt>
                <c:pt idx="1394">
                  <c:v>34.460878999999998</c:v>
                </c:pt>
                <c:pt idx="1395">
                  <c:v>34.522055999999999</c:v>
                </c:pt>
                <c:pt idx="1396">
                  <c:v>34.651665999999999</c:v>
                </c:pt>
                <c:pt idx="1397">
                  <c:v>34.693733000000002</c:v>
                </c:pt>
                <c:pt idx="1398">
                  <c:v>34.769616999999997</c:v>
                </c:pt>
                <c:pt idx="1399">
                  <c:v>34.816024999999996</c:v>
                </c:pt>
                <c:pt idx="1400">
                  <c:v>34.926256000000002</c:v>
                </c:pt>
                <c:pt idx="1401">
                  <c:v>35.003989000000004</c:v>
                </c:pt>
                <c:pt idx="1402">
                  <c:v>35.099209000000002</c:v>
                </c:pt>
                <c:pt idx="1403">
                  <c:v>35.150491000000002</c:v>
                </c:pt>
                <c:pt idx="1404">
                  <c:v>35.246234000000001</c:v>
                </c:pt>
                <c:pt idx="1405">
                  <c:v>35.321928</c:v>
                </c:pt>
                <c:pt idx="1406">
                  <c:v>35.382615000000001</c:v>
                </c:pt>
                <c:pt idx="1407">
                  <c:v>35.482190000000003</c:v>
                </c:pt>
                <c:pt idx="1408">
                  <c:v>35.597104999999999</c:v>
                </c:pt>
                <c:pt idx="1409">
                  <c:v>35.634810999999999</c:v>
                </c:pt>
                <c:pt idx="1410">
                  <c:v>35.712043999999999</c:v>
                </c:pt>
                <c:pt idx="1411">
                  <c:v>35.773291999999998</c:v>
                </c:pt>
                <c:pt idx="1412">
                  <c:v>35.888891000000001</c:v>
                </c:pt>
                <c:pt idx="1413">
                  <c:v>36.124912000000002</c:v>
                </c:pt>
                <c:pt idx="1414">
                  <c:v>36.280009</c:v>
                </c:pt>
                <c:pt idx="1415">
                  <c:v>36.457070000000002</c:v>
                </c:pt>
                <c:pt idx="1416">
                  <c:v>36.554912999999999</c:v>
                </c:pt>
                <c:pt idx="1417">
                  <c:v>36.672601999999998</c:v>
                </c:pt>
                <c:pt idx="1418">
                  <c:v>36.818585999999996</c:v>
                </c:pt>
                <c:pt idx="1419">
                  <c:v>36.919595999999999</c:v>
                </c:pt>
                <c:pt idx="1420">
                  <c:v>37.001451000000003</c:v>
                </c:pt>
                <c:pt idx="1421">
                  <c:v>37.185991999999999</c:v>
                </c:pt>
                <c:pt idx="1422">
                  <c:v>37.238535999999996</c:v>
                </c:pt>
                <c:pt idx="1423">
                  <c:v>37.356943000000001</c:v>
                </c:pt>
                <c:pt idx="1424">
                  <c:v>37.406047000000001</c:v>
                </c:pt>
                <c:pt idx="1425">
                  <c:v>37.466000999999999</c:v>
                </c:pt>
                <c:pt idx="1426">
                  <c:v>37.647012000000004</c:v>
                </c:pt>
                <c:pt idx="1427">
                  <c:v>37.764623999999998</c:v>
                </c:pt>
                <c:pt idx="1428">
                  <c:v>37.812810999999996</c:v>
                </c:pt>
                <c:pt idx="1429">
                  <c:v>37.918751999999998</c:v>
                </c:pt>
                <c:pt idx="1430">
                  <c:v>37.966904999999997</c:v>
                </c:pt>
                <c:pt idx="1431">
                  <c:v>38.119653999999997</c:v>
                </c:pt>
                <c:pt idx="1432">
                  <c:v>38.176442999999999</c:v>
                </c:pt>
                <c:pt idx="1433">
                  <c:v>38.269986000000003</c:v>
                </c:pt>
                <c:pt idx="1434">
                  <c:v>38.319634000000001</c:v>
                </c:pt>
                <c:pt idx="1435">
                  <c:v>38.443086999999998</c:v>
                </c:pt>
                <c:pt idx="1436">
                  <c:v>38.478912999999999</c:v>
                </c:pt>
                <c:pt idx="1437">
                  <c:v>38.535776999999996</c:v>
                </c:pt>
                <c:pt idx="1438">
                  <c:v>38.628428999999997</c:v>
                </c:pt>
                <c:pt idx="1439">
                  <c:v>38.693418999999999</c:v>
                </c:pt>
                <c:pt idx="1440">
                  <c:v>38.793424999999999</c:v>
                </c:pt>
                <c:pt idx="1441">
                  <c:v>38.855072</c:v>
                </c:pt>
                <c:pt idx="1442">
                  <c:v>38.939520999999999</c:v>
                </c:pt>
                <c:pt idx="1443">
                  <c:v>38.996845999999998</c:v>
                </c:pt>
                <c:pt idx="1444">
                  <c:v>39.098940999999996</c:v>
                </c:pt>
                <c:pt idx="1445">
                  <c:v>39.155073999999999</c:v>
                </c:pt>
                <c:pt idx="1446">
                  <c:v>39.228304999999999</c:v>
                </c:pt>
                <c:pt idx="1447">
                  <c:v>39.284406000000004</c:v>
                </c:pt>
                <c:pt idx="1448">
                  <c:v>39.367626999999999</c:v>
                </c:pt>
                <c:pt idx="1449">
                  <c:v>39.441693999999998</c:v>
                </c:pt>
                <c:pt idx="1450">
                  <c:v>39.553694999999998</c:v>
                </c:pt>
                <c:pt idx="1451">
                  <c:v>39.593699000000001</c:v>
                </c:pt>
                <c:pt idx="1452">
                  <c:v>39.70308</c:v>
                </c:pt>
                <c:pt idx="1453">
                  <c:v>39.734439000000002</c:v>
                </c:pt>
                <c:pt idx="1454">
                  <c:v>39.834235</c:v>
                </c:pt>
                <c:pt idx="1455">
                  <c:v>39.897897999999998</c:v>
                </c:pt>
                <c:pt idx="1456">
                  <c:v>40.023612999999997</c:v>
                </c:pt>
                <c:pt idx="1457">
                  <c:v>40.053781000000001</c:v>
                </c:pt>
                <c:pt idx="1458">
                  <c:v>40.106565000000003</c:v>
                </c:pt>
                <c:pt idx="1459">
                  <c:v>40.183179000000003</c:v>
                </c:pt>
                <c:pt idx="1460">
                  <c:v>40.264271999999998</c:v>
                </c:pt>
                <c:pt idx="1461">
                  <c:v>40.321511000000001</c:v>
                </c:pt>
                <c:pt idx="1462">
                  <c:v>40.419005999999996</c:v>
                </c:pt>
                <c:pt idx="1463">
                  <c:v>40.468105999999999</c:v>
                </c:pt>
                <c:pt idx="1464">
                  <c:v>40.539365000000004</c:v>
                </c:pt>
                <c:pt idx="1465">
                  <c:v>40.582633000000001</c:v>
                </c:pt>
                <c:pt idx="1466">
                  <c:v>40.691952000000001</c:v>
                </c:pt>
                <c:pt idx="1467">
                  <c:v>40.700535000000002</c:v>
                </c:pt>
                <c:pt idx="1468">
                  <c:v>40.819113000000002</c:v>
                </c:pt>
                <c:pt idx="1469">
                  <c:v>40.851464</c:v>
                </c:pt>
                <c:pt idx="1470">
                  <c:v>40.962698000000003</c:v>
                </c:pt>
                <c:pt idx="1471">
                  <c:v>41.023764</c:v>
                </c:pt>
                <c:pt idx="1472">
                  <c:v>41.101542999999999</c:v>
                </c:pt>
                <c:pt idx="1473">
                  <c:v>41.174155999999996</c:v>
                </c:pt>
                <c:pt idx="1474">
                  <c:v>41.232801000000002</c:v>
                </c:pt>
                <c:pt idx="1475">
                  <c:v>41.296568000000001</c:v>
                </c:pt>
                <c:pt idx="1476">
                  <c:v>41.361539999999998</c:v>
                </c:pt>
                <c:pt idx="1477">
                  <c:v>41.415575000000004</c:v>
                </c:pt>
                <c:pt idx="1478">
                  <c:v>41.526783000000002</c:v>
                </c:pt>
                <c:pt idx="1479">
                  <c:v>41.552112999999999</c:v>
                </c:pt>
                <c:pt idx="1480">
                  <c:v>41.614570999999998</c:v>
                </c:pt>
                <c:pt idx="1481">
                  <c:v>41.698338</c:v>
                </c:pt>
                <c:pt idx="1482">
                  <c:v>41.764093000000003</c:v>
                </c:pt>
                <c:pt idx="1483">
                  <c:v>41.795337000000004</c:v>
                </c:pt>
                <c:pt idx="1484">
                  <c:v>41.865212</c:v>
                </c:pt>
                <c:pt idx="1485">
                  <c:v>41.900102000000004</c:v>
                </c:pt>
                <c:pt idx="1486">
                  <c:v>41.969296</c:v>
                </c:pt>
                <c:pt idx="1487">
                  <c:v>42.016444</c:v>
                </c:pt>
                <c:pt idx="1488">
                  <c:v>42.110872999999998</c:v>
                </c:pt>
                <c:pt idx="1489">
                  <c:v>42.147106999999998</c:v>
                </c:pt>
                <c:pt idx="1490">
                  <c:v>42.211193000000002</c:v>
                </c:pt>
                <c:pt idx="1491">
                  <c:v>42.317557999999998</c:v>
                </c:pt>
                <c:pt idx="1492">
                  <c:v>42.416328999999998</c:v>
                </c:pt>
                <c:pt idx="1493">
                  <c:v>42.436289000000002</c:v>
                </c:pt>
                <c:pt idx="1494">
                  <c:v>42.542147</c:v>
                </c:pt>
                <c:pt idx="1495">
                  <c:v>42.592585</c:v>
                </c:pt>
                <c:pt idx="1496">
                  <c:v>42.658575999999996</c:v>
                </c:pt>
                <c:pt idx="1497">
                  <c:v>42.716526000000002</c:v>
                </c:pt>
                <c:pt idx="1498">
                  <c:v>42.787909999999997</c:v>
                </c:pt>
                <c:pt idx="1499">
                  <c:v>42.843317999999996</c:v>
                </c:pt>
                <c:pt idx="1500">
                  <c:v>42.910857999999998</c:v>
                </c:pt>
                <c:pt idx="1501">
                  <c:v>42.926485</c:v>
                </c:pt>
                <c:pt idx="1502">
                  <c:v>43.028562000000001</c:v>
                </c:pt>
                <c:pt idx="1503">
                  <c:v>43.089981999999999</c:v>
                </c:pt>
                <c:pt idx="1504">
                  <c:v>43.160687000000003</c:v>
                </c:pt>
                <c:pt idx="1505">
                  <c:v>43.200722999999996</c:v>
                </c:pt>
                <c:pt idx="1506">
                  <c:v>43.256357000000001</c:v>
                </c:pt>
                <c:pt idx="1507">
                  <c:v>43.280045999999999</c:v>
                </c:pt>
                <c:pt idx="1508">
                  <c:v>43.352715000000003</c:v>
                </c:pt>
                <c:pt idx="1509">
                  <c:v>43.396112000000002</c:v>
                </c:pt>
                <c:pt idx="1510">
                  <c:v>43.489102000000003</c:v>
                </c:pt>
                <c:pt idx="1511">
                  <c:v>43.514544999999998</c:v>
                </c:pt>
                <c:pt idx="1512">
                  <c:v>43.587142999999998</c:v>
                </c:pt>
                <c:pt idx="1513">
                  <c:v>43.613221000000003</c:v>
                </c:pt>
                <c:pt idx="1514">
                  <c:v>43.681106999999997</c:v>
                </c:pt>
                <c:pt idx="1515">
                  <c:v>43.733321000000004</c:v>
                </c:pt>
                <c:pt idx="1516">
                  <c:v>43.81174</c:v>
                </c:pt>
                <c:pt idx="1517">
                  <c:v>43.837874999999997</c:v>
                </c:pt>
                <c:pt idx="1518">
                  <c:v>43.903278</c:v>
                </c:pt>
                <c:pt idx="1519">
                  <c:v>43.938352000000002</c:v>
                </c:pt>
                <c:pt idx="1520">
                  <c:v>44.030968999999999</c:v>
                </c:pt>
                <c:pt idx="1521">
                  <c:v>44.063203999999999</c:v>
                </c:pt>
                <c:pt idx="1522">
                  <c:v>44.135795999999999</c:v>
                </c:pt>
                <c:pt idx="1523">
                  <c:v>44.208044000000001</c:v>
                </c:pt>
                <c:pt idx="1524">
                  <c:v>44.303536000000001</c:v>
                </c:pt>
                <c:pt idx="1525">
                  <c:v>44.313276000000002</c:v>
                </c:pt>
                <c:pt idx="1526">
                  <c:v>44.379274000000002</c:v>
                </c:pt>
                <c:pt idx="1527">
                  <c:v>44.422967999999997</c:v>
                </c:pt>
                <c:pt idx="1528">
                  <c:v>44.468181999999999</c:v>
                </c:pt>
                <c:pt idx="1529">
                  <c:v>44.507677000000001</c:v>
                </c:pt>
                <c:pt idx="1530">
                  <c:v>44.610205999999998</c:v>
                </c:pt>
                <c:pt idx="1531">
                  <c:v>44.619773000000002</c:v>
                </c:pt>
                <c:pt idx="1532">
                  <c:v>44.690027000000001</c:v>
                </c:pt>
                <c:pt idx="1533">
                  <c:v>44.738325000000003</c:v>
                </c:pt>
                <c:pt idx="1534">
                  <c:v>44.801074</c:v>
                </c:pt>
                <c:pt idx="1535">
                  <c:v>44.852080000000001</c:v>
                </c:pt>
                <c:pt idx="1536">
                  <c:v>44.908375999999997</c:v>
                </c:pt>
                <c:pt idx="1537">
                  <c:v>44.936397999999997</c:v>
                </c:pt>
                <c:pt idx="1538">
                  <c:v>44.984808000000001</c:v>
                </c:pt>
                <c:pt idx="1539">
                  <c:v>45.041634000000002</c:v>
                </c:pt>
                <c:pt idx="1540">
                  <c:v>45.070283000000003</c:v>
                </c:pt>
                <c:pt idx="1541">
                  <c:v>45.101174999999998</c:v>
                </c:pt>
                <c:pt idx="1542">
                  <c:v>45.161985000000001</c:v>
                </c:pt>
                <c:pt idx="1543">
                  <c:v>45.212834999999998</c:v>
                </c:pt>
                <c:pt idx="1544">
                  <c:v>45.268084999999999</c:v>
                </c:pt>
                <c:pt idx="1545">
                  <c:v>45.327649999999998</c:v>
                </c:pt>
                <c:pt idx="1546">
                  <c:v>45.390728000000003</c:v>
                </c:pt>
                <c:pt idx="1547">
                  <c:v>45.451464999999999</c:v>
                </c:pt>
                <c:pt idx="1548">
                  <c:v>45.477021999999998</c:v>
                </c:pt>
                <c:pt idx="1549">
                  <c:v>45.554074999999997</c:v>
                </c:pt>
                <c:pt idx="1550">
                  <c:v>45.586748</c:v>
                </c:pt>
                <c:pt idx="1551">
                  <c:v>45.664327</c:v>
                </c:pt>
                <c:pt idx="1552">
                  <c:v>45.696103999999998</c:v>
                </c:pt>
                <c:pt idx="1553">
                  <c:v>45.792690999999998</c:v>
                </c:pt>
                <c:pt idx="1554">
                  <c:v>45.811812000000003</c:v>
                </c:pt>
                <c:pt idx="1555">
                  <c:v>45.856208000000002</c:v>
                </c:pt>
                <c:pt idx="1556">
                  <c:v>45.863647</c:v>
                </c:pt>
                <c:pt idx="1557">
                  <c:v>45.891479000000004</c:v>
                </c:pt>
                <c:pt idx="1558">
                  <c:v>45.959527999999999</c:v>
                </c:pt>
                <c:pt idx="1559">
                  <c:v>45.997022999999999</c:v>
                </c:pt>
                <c:pt idx="1560">
                  <c:v>46.040346</c:v>
                </c:pt>
                <c:pt idx="1561">
                  <c:v>46.067039999999999</c:v>
                </c:pt>
                <c:pt idx="1562">
                  <c:v>46.072873999999999</c:v>
                </c:pt>
                <c:pt idx="1563">
                  <c:v>46.109791999999999</c:v>
                </c:pt>
                <c:pt idx="1564">
                  <c:v>46.168593999999999</c:v>
                </c:pt>
                <c:pt idx="1565">
                  <c:v>46.215401</c:v>
                </c:pt>
                <c:pt idx="1566">
                  <c:v>46.234569</c:v>
                </c:pt>
                <c:pt idx="1567">
                  <c:v>46.255012999999998</c:v>
                </c:pt>
                <c:pt idx="1568">
                  <c:v>46.33278</c:v>
                </c:pt>
                <c:pt idx="1569">
                  <c:v>46.326712999999998</c:v>
                </c:pt>
                <c:pt idx="1570">
                  <c:v>46.406292999999998</c:v>
                </c:pt>
                <c:pt idx="1571">
                  <c:v>46.396476999999997</c:v>
                </c:pt>
                <c:pt idx="1572">
                  <c:v>46.454970000000003</c:v>
                </c:pt>
                <c:pt idx="1573">
                  <c:v>46.481779000000003</c:v>
                </c:pt>
                <c:pt idx="1574">
                  <c:v>46.558836999999997</c:v>
                </c:pt>
                <c:pt idx="1575">
                  <c:v>46.568328000000001</c:v>
                </c:pt>
                <c:pt idx="1576">
                  <c:v>46.583002</c:v>
                </c:pt>
                <c:pt idx="1577">
                  <c:v>46.596718000000003</c:v>
                </c:pt>
                <c:pt idx="1578">
                  <c:v>46.663536000000001</c:v>
                </c:pt>
                <c:pt idx="1579">
                  <c:v>46.695901999999997</c:v>
                </c:pt>
                <c:pt idx="1580">
                  <c:v>46.717821999999998</c:v>
                </c:pt>
                <c:pt idx="1581">
                  <c:v>46.712800000000001</c:v>
                </c:pt>
                <c:pt idx="1582">
                  <c:v>46.772812999999999</c:v>
                </c:pt>
                <c:pt idx="1583">
                  <c:v>46.788989000000001</c:v>
                </c:pt>
                <c:pt idx="1584">
                  <c:v>46.850656000000001</c:v>
                </c:pt>
                <c:pt idx="1585">
                  <c:v>46.864438</c:v>
                </c:pt>
                <c:pt idx="1586">
                  <c:v>46.945438000000003</c:v>
                </c:pt>
                <c:pt idx="1587">
                  <c:v>46.955072999999999</c:v>
                </c:pt>
                <c:pt idx="1588">
                  <c:v>47.004837000000002</c:v>
                </c:pt>
                <c:pt idx="1589">
                  <c:v>47.022430999999997</c:v>
                </c:pt>
                <c:pt idx="1590">
                  <c:v>47.068679000000003</c:v>
                </c:pt>
                <c:pt idx="1591">
                  <c:v>47.082926</c:v>
                </c:pt>
                <c:pt idx="1592">
                  <c:v>47.119694000000003</c:v>
                </c:pt>
                <c:pt idx="1593">
                  <c:v>47.115794000000001</c:v>
                </c:pt>
                <c:pt idx="1594">
                  <c:v>47.203474</c:v>
                </c:pt>
                <c:pt idx="1595">
                  <c:v>47.209361000000001</c:v>
                </c:pt>
                <c:pt idx="1596">
                  <c:v>47.286988000000001</c:v>
                </c:pt>
                <c:pt idx="1597">
                  <c:v>47.335175</c:v>
                </c:pt>
                <c:pt idx="1598">
                  <c:v>47.364272999999997</c:v>
                </c:pt>
                <c:pt idx="1599">
                  <c:v>47.388916999999999</c:v>
                </c:pt>
                <c:pt idx="1600">
                  <c:v>47.456792999999998</c:v>
                </c:pt>
                <c:pt idx="1601">
                  <c:v>47.453932000000002</c:v>
                </c:pt>
                <c:pt idx="1602">
                  <c:v>47.508046</c:v>
                </c:pt>
                <c:pt idx="1603">
                  <c:v>47.534740999999997</c:v>
                </c:pt>
                <c:pt idx="1604">
                  <c:v>47.576526000000001</c:v>
                </c:pt>
                <c:pt idx="1605">
                  <c:v>47.571759999999998</c:v>
                </c:pt>
                <c:pt idx="1606">
                  <c:v>47.605595999999998</c:v>
                </c:pt>
                <c:pt idx="1607">
                  <c:v>47.661265</c:v>
                </c:pt>
                <c:pt idx="1608">
                  <c:v>47.667459000000001</c:v>
                </c:pt>
                <c:pt idx="1609">
                  <c:v>47.712079000000003</c:v>
                </c:pt>
                <c:pt idx="1610">
                  <c:v>47.729225999999997</c:v>
                </c:pt>
                <c:pt idx="1611">
                  <c:v>47.773359999999997</c:v>
                </c:pt>
                <c:pt idx="1612">
                  <c:v>47.855732000000003</c:v>
                </c:pt>
                <c:pt idx="1613">
                  <c:v>47.872472999999999</c:v>
                </c:pt>
                <c:pt idx="1614">
                  <c:v>47.883183000000002</c:v>
                </c:pt>
                <c:pt idx="1615">
                  <c:v>47.900081</c:v>
                </c:pt>
                <c:pt idx="1616">
                  <c:v>47.920625999999999</c:v>
                </c:pt>
                <c:pt idx="1617">
                  <c:v>47.930303000000002</c:v>
                </c:pt>
                <c:pt idx="1618">
                  <c:v>48.000016000000002</c:v>
                </c:pt>
                <c:pt idx="1619">
                  <c:v>48.032921999999999</c:v>
                </c:pt>
                <c:pt idx="1620">
                  <c:v>48.037520999999998</c:v>
                </c:pt>
                <c:pt idx="1621">
                  <c:v>48.088813999999999</c:v>
                </c:pt>
                <c:pt idx="1622">
                  <c:v>48.179957999999999</c:v>
                </c:pt>
                <c:pt idx="1623">
                  <c:v>48.178294000000001</c:v>
                </c:pt>
                <c:pt idx="1624">
                  <c:v>48.247304</c:v>
                </c:pt>
                <c:pt idx="1625">
                  <c:v>48.263939999999998</c:v>
                </c:pt>
                <c:pt idx="1626">
                  <c:v>48.323107</c:v>
                </c:pt>
                <c:pt idx="1627">
                  <c:v>48.348447999999998</c:v>
                </c:pt>
                <c:pt idx="1628">
                  <c:v>48.384635000000003</c:v>
                </c:pt>
                <c:pt idx="1629">
                  <c:v>48.413454000000002</c:v>
                </c:pt>
                <c:pt idx="1630">
                  <c:v>48.443061</c:v>
                </c:pt>
                <c:pt idx="1631">
                  <c:v>48.484774000000002</c:v>
                </c:pt>
                <c:pt idx="1632">
                  <c:v>48.507962999999997</c:v>
                </c:pt>
                <c:pt idx="1633">
                  <c:v>48.549348999999999</c:v>
                </c:pt>
                <c:pt idx="1634">
                  <c:v>48.597928000000003</c:v>
                </c:pt>
                <c:pt idx="1635">
                  <c:v>48.620474000000002</c:v>
                </c:pt>
                <c:pt idx="1636">
                  <c:v>48.680190000000003</c:v>
                </c:pt>
                <c:pt idx="1637">
                  <c:v>48.658836000000001</c:v>
                </c:pt>
                <c:pt idx="1638">
                  <c:v>48.680585000000001</c:v>
                </c:pt>
                <c:pt idx="1639">
                  <c:v>48.732380999999997</c:v>
                </c:pt>
                <c:pt idx="1640">
                  <c:v>48.763137</c:v>
                </c:pt>
                <c:pt idx="1641">
                  <c:v>48.789935999999997</c:v>
                </c:pt>
                <c:pt idx="1642">
                  <c:v>48.794600000000003</c:v>
                </c:pt>
                <c:pt idx="1643">
                  <c:v>48.816417000000001</c:v>
                </c:pt>
                <c:pt idx="1644">
                  <c:v>48.831829999999997</c:v>
                </c:pt>
                <c:pt idx="1645">
                  <c:v>48.861389000000003</c:v>
                </c:pt>
                <c:pt idx="1646">
                  <c:v>48.876562</c:v>
                </c:pt>
                <c:pt idx="1647">
                  <c:v>48.935270000000003</c:v>
                </c:pt>
                <c:pt idx="1648">
                  <c:v>48.917887999999998</c:v>
                </c:pt>
                <c:pt idx="1649">
                  <c:v>48.940404999999998</c:v>
                </c:pt>
                <c:pt idx="1650">
                  <c:v>48.946883999999997</c:v>
                </c:pt>
                <c:pt idx="1651">
                  <c:v>48.946646999999999</c:v>
                </c:pt>
                <c:pt idx="1652">
                  <c:v>48.974454000000001</c:v>
                </c:pt>
                <c:pt idx="1653">
                  <c:v>48.993411999999999</c:v>
                </c:pt>
                <c:pt idx="1654">
                  <c:v>49.009366999999997</c:v>
                </c:pt>
                <c:pt idx="1655">
                  <c:v>49.031638999999998</c:v>
                </c:pt>
                <c:pt idx="1656">
                  <c:v>49.022320000000001</c:v>
                </c:pt>
                <c:pt idx="1657">
                  <c:v>49.045459999999999</c:v>
                </c:pt>
                <c:pt idx="1658">
                  <c:v>49.101919000000002</c:v>
                </c:pt>
                <c:pt idx="1659">
                  <c:v>49.070335</c:v>
                </c:pt>
                <c:pt idx="1660">
                  <c:v>49.105865999999999</c:v>
                </c:pt>
                <c:pt idx="1661">
                  <c:v>49.152918</c:v>
                </c:pt>
                <c:pt idx="1662">
                  <c:v>49.156312</c:v>
                </c:pt>
                <c:pt idx="1663">
                  <c:v>49.191910999999998</c:v>
                </c:pt>
                <c:pt idx="1664">
                  <c:v>49.233739</c:v>
                </c:pt>
                <c:pt idx="1665">
                  <c:v>49.239026000000003</c:v>
                </c:pt>
                <c:pt idx="1666">
                  <c:v>49.289762000000003</c:v>
                </c:pt>
                <c:pt idx="1667">
                  <c:v>49.318635999999998</c:v>
                </c:pt>
                <c:pt idx="1668">
                  <c:v>49.285186000000003</c:v>
                </c:pt>
                <c:pt idx="1669">
                  <c:v>49.306013999999998</c:v>
                </c:pt>
                <c:pt idx="1670">
                  <c:v>49.357919000000003</c:v>
                </c:pt>
                <c:pt idx="1671">
                  <c:v>49.358235000000001</c:v>
                </c:pt>
                <c:pt idx="1672">
                  <c:v>49.366911000000002</c:v>
                </c:pt>
                <c:pt idx="1673">
                  <c:v>49.370460000000001</c:v>
                </c:pt>
                <c:pt idx="1674">
                  <c:v>49.381107999999998</c:v>
                </c:pt>
                <c:pt idx="1675">
                  <c:v>49.386865</c:v>
                </c:pt>
                <c:pt idx="1676">
                  <c:v>49.411391999999999</c:v>
                </c:pt>
                <c:pt idx="1677">
                  <c:v>49.413521000000003</c:v>
                </c:pt>
                <c:pt idx="1678">
                  <c:v>49.416911999999996</c:v>
                </c:pt>
                <c:pt idx="1679">
                  <c:v>49.434181000000002</c:v>
                </c:pt>
                <c:pt idx="1680">
                  <c:v>49.438439000000002</c:v>
                </c:pt>
                <c:pt idx="1681">
                  <c:v>49.454917999999999</c:v>
                </c:pt>
                <c:pt idx="1682">
                  <c:v>49.423772</c:v>
                </c:pt>
                <c:pt idx="1683">
                  <c:v>49.481093999999999</c:v>
                </c:pt>
                <c:pt idx="1684">
                  <c:v>49.457205000000002</c:v>
                </c:pt>
                <c:pt idx="1685">
                  <c:v>49.483696000000002</c:v>
                </c:pt>
                <c:pt idx="1686">
                  <c:v>49.513888999999999</c:v>
                </c:pt>
                <c:pt idx="1687">
                  <c:v>49.504114000000001</c:v>
                </c:pt>
                <c:pt idx="1688">
                  <c:v>49.535013999999997</c:v>
                </c:pt>
                <c:pt idx="1689">
                  <c:v>49.541713000000001</c:v>
                </c:pt>
                <c:pt idx="1690">
                  <c:v>49.564017999999997</c:v>
                </c:pt>
                <c:pt idx="1691">
                  <c:v>49.592311000000002</c:v>
                </c:pt>
                <c:pt idx="1692">
                  <c:v>49.600506000000003</c:v>
                </c:pt>
                <c:pt idx="1693">
                  <c:v>49.626508999999999</c:v>
                </c:pt>
                <c:pt idx="1694">
                  <c:v>49.635570000000001</c:v>
                </c:pt>
                <c:pt idx="1695">
                  <c:v>49.623908999999998</c:v>
                </c:pt>
                <c:pt idx="1696">
                  <c:v>49.648727999999998</c:v>
                </c:pt>
                <c:pt idx="1697">
                  <c:v>49.686700999999999</c:v>
                </c:pt>
                <c:pt idx="1698">
                  <c:v>49.694499</c:v>
                </c:pt>
                <c:pt idx="1699">
                  <c:v>49.727739</c:v>
                </c:pt>
                <c:pt idx="1700">
                  <c:v>49.720728999999999</c:v>
                </c:pt>
                <c:pt idx="1701">
                  <c:v>49.727266999999998</c:v>
                </c:pt>
                <c:pt idx="1702">
                  <c:v>49.746327000000001</c:v>
                </c:pt>
                <c:pt idx="1703">
                  <c:v>49.755699</c:v>
                </c:pt>
                <c:pt idx="1704">
                  <c:v>49.787750000000003</c:v>
                </c:pt>
                <c:pt idx="1705">
                  <c:v>49.798851999999997</c:v>
                </c:pt>
                <c:pt idx="1706">
                  <c:v>49.806333000000002</c:v>
                </c:pt>
                <c:pt idx="1707">
                  <c:v>49.853808000000001</c:v>
                </c:pt>
                <c:pt idx="1708">
                  <c:v>49.843257999999999</c:v>
                </c:pt>
                <c:pt idx="1709">
                  <c:v>49.866875999999998</c:v>
                </c:pt>
                <c:pt idx="1710">
                  <c:v>49.870969000000002</c:v>
                </c:pt>
                <c:pt idx="1711">
                  <c:v>49.918118</c:v>
                </c:pt>
                <c:pt idx="1712">
                  <c:v>49.928584999999998</c:v>
                </c:pt>
                <c:pt idx="1713">
                  <c:v>49.959434000000002</c:v>
                </c:pt>
                <c:pt idx="1714">
                  <c:v>49.985951999999997</c:v>
                </c:pt>
                <c:pt idx="1715">
                  <c:v>50.005150999999998</c:v>
                </c:pt>
                <c:pt idx="1716">
                  <c:v>50.013254000000003</c:v>
                </c:pt>
                <c:pt idx="1717">
                  <c:v>49.998620000000003</c:v>
                </c:pt>
                <c:pt idx="1718">
                  <c:v>50.036777000000001</c:v>
                </c:pt>
                <c:pt idx="1719">
                  <c:v>50.059905000000001</c:v>
                </c:pt>
                <c:pt idx="1720">
                  <c:v>50.061872000000001</c:v>
                </c:pt>
                <c:pt idx="1721">
                  <c:v>50.064624999999999</c:v>
                </c:pt>
                <c:pt idx="1722">
                  <c:v>50.079647999999999</c:v>
                </c:pt>
                <c:pt idx="1723">
                  <c:v>50.128174999999999</c:v>
                </c:pt>
                <c:pt idx="1724">
                  <c:v>50.142094</c:v>
                </c:pt>
                <c:pt idx="1725">
                  <c:v>50.143824000000002</c:v>
                </c:pt>
                <c:pt idx="1726">
                  <c:v>50.177320999999999</c:v>
                </c:pt>
                <c:pt idx="1727">
                  <c:v>50.200749999999999</c:v>
                </c:pt>
                <c:pt idx="1728">
                  <c:v>50.211835000000001</c:v>
                </c:pt>
                <c:pt idx="1729">
                  <c:v>50.213878999999999</c:v>
                </c:pt>
                <c:pt idx="1730">
                  <c:v>50.218910999999999</c:v>
                </c:pt>
                <c:pt idx="1731">
                  <c:v>50.221662000000002</c:v>
                </c:pt>
                <c:pt idx="1732">
                  <c:v>50.232511000000002</c:v>
                </c:pt>
                <c:pt idx="1733">
                  <c:v>50.221818999999996</c:v>
                </c:pt>
                <c:pt idx="1734">
                  <c:v>50.229208999999997</c:v>
                </c:pt>
                <c:pt idx="1735">
                  <c:v>50.239192000000003</c:v>
                </c:pt>
                <c:pt idx="1736">
                  <c:v>50.296570000000003</c:v>
                </c:pt>
                <c:pt idx="1737">
                  <c:v>50.291539999999998</c:v>
                </c:pt>
                <c:pt idx="1738">
                  <c:v>50.326588999999998</c:v>
                </c:pt>
                <c:pt idx="1739">
                  <c:v>50.315823999999999</c:v>
                </c:pt>
                <c:pt idx="1740">
                  <c:v>50.337119000000001</c:v>
                </c:pt>
                <c:pt idx="1741">
                  <c:v>50.316451999999998</c:v>
                </c:pt>
                <c:pt idx="1742">
                  <c:v>50.367606000000002</c:v>
                </c:pt>
                <c:pt idx="1743">
                  <c:v>50.374363000000002</c:v>
                </c:pt>
                <c:pt idx="1744">
                  <c:v>50.376091000000002</c:v>
                </c:pt>
                <c:pt idx="1745">
                  <c:v>50.400838</c:v>
                </c:pt>
                <c:pt idx="1746">
                  <c:v>50.392353999999997</c:v>
                </c:pt>
                <c:pt idx="1747">
                  <c:v>50.392668</c:v>
                </c:pt>
                <c:pt idx="1748">
                  <c:v>50.412151000000001</c:v>
                </c:pt>
                <c:pt idx="1749">
                  <c:v>50.421813</c:v>
                </c:pt>
                <c:pt idx="1750">
                  <c:v>50.432338999999999</c:v>
                </c:pt>
                <c:pt idx="1751">
                  <c:v>50.436422999999998</c:v>
                </c:pt>
                <c:pt idx="1752">
                  <c:v>50.467212000000004</c:v>
                </c:pt>
                <c:pt idx="1753">
                  <c:v>50.507106999999998</c:v>
                </c:pt>
                <c:pt idx="1754">
                  <c:v>50.532705999999997</c:v>
                </c:pt>
                <c:pt idx="1755">
                  <c:v>50.541891999999997</c:v>
                </c:pt>
                <c:pt idx="1756">
                  <c:v>50.539065999999998</c:v>
                </c:pt>
                <c:pt idx="1757">
                  <c:v>50.546996</c:v>
                </c:pt>
                <c:pt idx="1758">
                  <c:v>50.575887999999999</c:v>
                </c:pt>
                <c:pt idx="1759">
                  <c:v>50.565289</c:v>
                </c:pt>
                <c:pt idx="1760">
                  <c:v>50.585779000000002</c:v>
                </c:pt>
                <c:pt idx="1761">
                  <c:v>50.606268</c:v>
                </c:pt>
                <c:pt idx="1762">
                  <c:v>50.620083000000001</c:v>
                </c:pt>
                <c:pt idx="1763">
                  <c:v>50.602421999999997</c:v>
                </c:pt>
                <c:pt idx="1764">
                  <c:v>50.617570999999998</c:v>
                </c:pt>
                <c:pt idx="1765">
                  <c:v>50.602499999999999</c:v>
                </c:pt>
                <c:pt idx="1766">
                  <c:v>50.611449</c:v>
                </c:pt>
                <c:pt idx="1767">
                  <c:v>50.648496000000002</c:v>
                </c:pt>
                <c:pt idx="1768">
                  <c:v>50.624400000000001</c:v>
                </c:pt>
                <c:pt idx="1769">
                  <c:v>50.654932000000002</c:v>
                </c:pt>
                <c:pt idx="1770">
                  <c:v>50.632562999999998</c:v>
                </c:pt>
                <c:pt idx="1771">
                  <c:v>50.625892</c:v>
                </c:pt>
                <c:pt idx="1772">
                  <c:v>50.637979000000001</c:v>
                </c:pt>
                <c:pt idx="1773">
                  <c:v>50.659798000000002</c:v>
                </c:pt>
                <c:pt idx="1774">
                  <c:v>50.651400000000002</c:v>
                </c:pt>
                <c:pt idx="1775">
                  <c:v>50.645200000000003</c:v>
                </c:pt>
                <c:pt idx="1776">
                  <c:v>50.666860999999997</c:v>
                </c:pt>
                <c:pt idx="1777">
                  <c:v>50.671334000000002</c:v>
                </c:pt>
                <c:pt idx="1778">
                  <c:v>50.654304000000003</c:v>
                </c:pt>
                <c:pt idx="1779">
                  <c:v>50.672511</c:v>
                </c:pt>
                <c:pt idx="1780">
                  <c:v>50.658935</c:v>
                </c:pt>
                <c:pt idx="1781">
                  <c:v>50.640805</c:v>
                </c:pt>
                <c:pt idx="1782">
                  <c:v>50.627462000000001</c:v>
                </c:pt>
                <c:pt idx="1783">
                  <c:v>50.625498999999998</c:v>
                </c:pt>
                <c:pt idx="1784">
                  <c:v>50.650066000000002</c:v>
                </c:pt>
                <c:pt idx="1785">
                  <c:v>50.670392999999997</c:v>
                </c:pt>
                <c:pt idx="1786">
                  <c:v>50.651792999999998</c:v>
                </c:pt>
                <c:pt idx="1787">
                  <c:v>50.674238000000003</c:v>
                </c:pt>
                <c:pt idx="1788">
                  <c:v>50.670707</c:v>
                </c:pt>
                <c:pt idx="1789">
                  <c:v>50.660660999999998</c:v>
                </c:pt>
                <c:pt idx="1790">
                  <c:v>50.634604000000003</c:v>
                </c:pt>
                <c:pt idx="1791">
                  <c:v>50.647868000000003</c:v>
                </c:pt>
                <c:pt idx="1792">
                  <c:v>50.660739999999997</c:v>
                </c:pt>
                <c:pt idx="1793">
                  <c:v>50.639626999999997</c:v>
                </c:pt>
                <c:pt idx="1794">
                  <c:v>50.651949999999999</c:v>
                </c:pt>
                <c:pt idx="1795">
                  <c:v>50.627305</c:v>
                </c:pt>
                <c:pt idx="1796">
                  <c:v>50.646926999999998</c:v>
                </c:pt>
                <c:pt idx="1797">
                  <c:v>50.637743999999998</c:v>
                </c:pt>
                <c:pt idx="1798">
                  <c:v>50.625498999999998</c:v>
                </c:pt>
                <c:pt idx="1799">
                  <c:v>50.636173999999997</c:v>
                </c:pt>
                <c:pt idx="1800">
                  <c:v>50.602342999999998</c:v>
                </c:pt>
                <c:pt idx="1801">
                  <c:v>50.600067000000003</c:v>
                </c:pt>
                <c:pt idx="1802">
                  <c:v>50.595827999999997</c:v>
                </c:pt>
                <c:pt idx="1803">
                  <c:v>50.605953999999997</c:v>
                </c:pt>
                <c:pt idx="1804">
                  <c:v>50.619219999999999</c:v>
                </c:pt>
                <c:pt idx="1805">
                  <c:v>50.624557000000003</c:v>
                </c:pt>
                <c:pt idx="1806">
                  <c:v>50.630600999999999</c:v>
                </c:pt>
                <c:pt idx="1807">
                  <c:v>50.619455000000002</c:v>
                </c:pt>
                <c:pt idx="1808">
                  <c:v>50.594807000000003</c:v>
                </c:pt>
                <c:pt idx="1809">
                  <c:v>50.595592000000003</c:v>
                </c:pt>
                <c:pt idx="1810">
                  <c:v>50.596769999999999</c:v>
                </c:pt>
                <c:pt idx="1811">
                  <c:v>50.586171999999998</c:v>
                </c:pt>
                <c:pt idx="1812">
                  <c:v>50.613568000000001</c:v>
                </c:pt>
                <c:pt idx="1813">
                  <c:v>50.590961</c:v>
                </c:pt>
                <c:pt idx="1814">
                  <c:v>50.612940000000002</c:v>
                </c:pt>
                <c:pt idx="1815">
                  <c:v>50.579892000000001</c:v>
                </c:pt>
                <c:pt idx="1816">
                  <c:v>50.592922999999999</c:v>
                </c:pt>
                <c:pt idx="1817">
                  <c:v>50.588763</c:v>
                </c:pt>
                <c:pt idx="1818">
                  <c:v>50.578164000000001</c:v>
                </c:pt>
                <c:pt idx="1819">
                  <c:v>50.546759999999999</c:v>
                </c:pt>
                <c:pt idx="1820">
                  <c:v>50.497605</c:v>
                </c:pt>
                <c:pt idx="1821">
                  <c:v>50.495641999999997</c:v>
                </c:pt>
                <c:pt idx="1822">
                  <c:v>50.517394000000003</c:v>
                </c:pt>
                <c:pt idx="1823">
                  <c:v>50.477657999999998</c:v>
                </c:pt>
                <c:pt idx="1824">
                  <c:v>50.472160000000002</c:v>
                </c:pt>
                <c:pt idx="1825">
                  <c:v>50.471139000000001</c:v>
                </c:pt>
                <c:pt idx="1826">
                  <c:v>50.468076000000003</c:v>
                </c:pt>
                <c:pt idx="1827">
                  <c:v>50.499724999999998</c:v>
                </c:pt>
                <c:pt idx="1828">
                  <c:v>50.480955999999999</c:v>
                </c:pt>
                <c:pt idx="1829">
                  <c:v>50.468155000000003</c:v>
                </c:pt>
                <c:pt idx="1830">
                  <c:v>50.476793999999998</c:v>
                </c:pt>
                <c:pt idx="1831">
                  <c:v>50.471060999999999</c:v>
                </c:pt>
                <c:pt idx="1832">
                  <c:v>50.509149000000001</c:v>
                </c:pt>
                <c:pt idx="1833">
                  <c:v>50.457081000000002</c:v>
                </c:pt>
                <c:pt idx="1834">
                  <c:v>50.481270000000002</c:v>
                </c:pt>
                <c:pt idx="1835">
                  <c:v>50.444671</c:v>
                </c:pt>
                <c:pt idx="1836">
                  <c:v>50.455509999999997</c:v>
                </c:pt>
                <c:pt idx="1837">
                  <c:v>50.438307999999999</c:v>
                </c:pt>
                <c:pt idx="1838">
                  <c:v>50.404215999999998</c:v>
                </c:pt>
                <c:pt idx="1839">
                  <c:v>50.426603999999998</c:v>
                </c:pt>
                <c:pt idx="1840">
                  <c:v>50.457237999999997</c:v>
                </c:pt>
                <c:pt idx="1841">
                  <c:v>50.442864</c:v>
                </c:pt>
                <c:pt idx="1842">
                  <c:v>50.444985000000003</c:v>
                </c:pt>
                <c:pt idx="1843">
                  <c:v>50.457945000000002</c:v>
                </c:pt>
                <c:pt idx="1844">
                  <c:v>50.461793</c:v>
                </c:pt>
                <c:pt idx="1845">
                  <c:v>50.469647000000002</c:v>
                </c:pt>
                <c:pt idx="1846">
                  <c:v>50.477500999999997</c:v>
                </c:pt>
                <c:pt idx="1847">
                  <c:v>50.480485000000002</c:v>
                </c:pt>
                <c:pt idx="1848">
                  <c:v>50.467368999999998</c:v>
                </c:pt>
                <c:pt idx="1849">
                  <c:v>50.502552000000001</c:v>
                </c:pt>
                <c:pt idx="1850">
                  <c:v>50.493757000000002</c:v>
                </c:pt>
                <c:pt idx="1851">
                  <c:v>50.495798999999998</c:v>
                </c:pt>
                <c:pt idx="1852">
                  <c:v>50.510719000000002</c:v>
                </c:pt>
                <c:pt idx="1853">
                  <c:v>50.480091999999999</c:v>
                </c:pt>
                <c:pt idx="1854">
                  <c:v>50.482683999999999</c:v>
                </c:pt>
                <c:pt idx="1855">
                  <c:v>50.521712999999998</c:v>
                </c:pt>
                <c:pt idx="1856">
                  <c:v>50.502552000000001</c:v>
                </c:pt>
                <c:pt idx="1857">
                  <c:v>50.492972000000002</c:v>
                </c:pt>
                <c:pt idx="1858">
                  <c:v>50.501375000000003</c:v>
                </c:pt>
                <c:pt idx="1859">
                  <c:v>50.504201999999999</c:v>
                </c:pt>
                <c:pt idx="1860">
                  <c:v>50.489595000000001</c:v>
                </c:pt>
                <c:pt idx="1861">
                  <c:v>50.472239000000002</c:v>
                </c:pt>
                <c:pt idx="1862">
                  <c:v>50.494542000000003</c:v>
                </c:pt>
                <c:pt idx="1863">
                  <c:v>50.469726000000001</c:v>
                </c:pt>
                <c:pt idx="1864">
                  <c:v>50.426761999999997</c:v>
                </c:pt>
                <c:pt idx="1865">
                  <c:v>50.447498000000003</c:v>
                </c:pt>
                <c:pt idx="1866">
                  <c:v>50.424168999999999</c:v>
                </c:pt>
                <c:pt idx="1867">
                  <c:v>50.419927000000001</c:v>
                </c:pt>
                <c:pt idx="1868">
                  <c:v>50.403981000000002</c:v>
                </c:pt>
                <c:pt idx="1869">
                  <c:v>50.388503999999998</c:v>
                </c:pt>
                <c:pt idx="1870">
                  <c:v>50.368706000000003</c:v>
                </c:pt>
                <c:pt idx="1871">
                  <c:v>50.384104999999998</c:v>
                </c:pt>
                <c:pt idx="1872">
                  <c:v>50.377977000000001</c:v>
                </c:pt>
                <c:pt idx="1873">
                  <c:v>50.367919999999998</c:v>
                </c:pt>
                <c:pt idx="1874">
                  <c:v>50.365563000000002</c:v>
                </c:pt>
                <c:pt idx="1875">
                  <c:v>50.358806000000001</c:v>
                </c:pt>
                <c:pt idx="1876">
                  <c:v>50.358176999999998</c:v>
                </c:pt>
                <c:pt idx="1877">
                  <c:v>50.386854</c:v>
                </c:pt>
                <c:pt idx="1878">
                  <c:v>50.357469999999999</c:v>
                </c:pt>
                <c:pt idx="1879">
                  <c:v>50.390861000000001</c:v>
                </c:pt>
                <c:pt idx="1880">
                  <c:v>50.355269999999997</c:v>
                </c:pt>
                <c:pt idx="1881">
                  <c:v>50.386539999999997</c:v>
                </c:pt>
                <c:pt idx="1882">
                  <c:v>50.37012</c:v>
                </c:pt>
                <c:pt idx="1883">
                  <c:v>50.359042000000002</c:v>
                </c:pt>
                <c:pt idx="1884">
                  <c:v>50.364384000000001</c:v>
                </c:pt>
                <c:pt idx="1885">
                  <c:v>50.410265000000003</c:v>
                </c:pt>
                <c:pt idx="1886">
                  <c:v>50.391410999999998</c:v>
                </c:pt>
                <c:pt idx="1887">
                  <c:v>50.384968999999998</c:v>
                </c:pt>
                <c:pt idx="1888">
                  <c:v>50.405394999999999</c:v>
                </c:pt>
                <c:pt idx="1889">
                  <c:v>50.386539999999997</c:v>
                </c:pt>
                <c:pt idx="1890">
                  <c:v>50.423070000000003</c:v>
                </c:pt>
                <c:pt idx="1891">
                  <c:v>50.458022999999997</c:v>
                </c:pt>
                <c:pt idx="1892">
                  <c:v>50.454802999999998</c:v>
                </c:pt>
                <c:pt idx="1893">
                  <c:v>50.439408</c:v>
                </c:pt>
                <c:pt idx="1894">
                  <c:v>50.469883000000003</c:v>
                </c:pt>
                <c:pt idx="1895">
                  <c:v>50.451267999999999</c:v>
                </c:pt>
                <c:pt idx="1896">
                  <c:v>50.468155000000003</c:v>
                </c:pt>
                <c:pt idx="1897">
                  <c:v>50.457709000000001</c:v>
                </c:pt>
                <c:pt idx="1898">
                  <c:v>50.457473</c:v>
                </c:pt>
                <c:pt idx="1899">
                  <c:v>50.449697</c:v>
                </c:pt>
                <c:pt idx="1900">
                  <c:v>50.464070999999997</c:v>
                </c:pt>
                <c:pt idx="1901">
                  <c:v>50.460458000000003</c:v>
                </c:pt>
                <c:pt idx="1902">
                  <c:v>50.473337999999998</c:v>
                </c:pt>
                <c:pt idx="1903">
                  <c:v>50.460771999999999</c:v>
                </c:pt>
                <c:pt idx="1904">
                  <c:v>50.482683999999999</c:v>
                </c:pt>
                <c:pt idx="1905">
                  <c:v>50.49682</c:v>
                </c:pt>
                <c:pt idx="1906">
                  <c:v>50.463991999999998</c:v>
                </c:pt>
                <c:pt idx="1907">
                  <c:v>50.486375000000002</c:v>
                </c:pt>
                <c:pt idx="1908">
                  <c:v>50.471924999999999</c:v>
                </c:pt>
                <c:pt idx="1909">
                  <c:v>50.482447999999998</c:v>
                </c:pt>
                <c:pt idx="1910">
                  <c:v>50.455038000000002</c:v>
                </c:pt>
                <c:pt idx="1911">
                  <c:v>50.445535</c:v>
                </c:pt>
                <c:pt idx="1912">
                  <c:v>50.446083999999999</c:v>
                </c:pt>
                <c:pt idx="1913">
                  <c:v>50.432338999999999</c:v>
                </c:pt>
                <c:pt idx="1914">
                  <c:v>50.456138000000003</c:v>
                </c:pt>
                <c:pt idx="1915">
                  <c:v>50.476636999999997</c:v>
                </c:pt>
                <c:pt idx="1916">
                  <c:v>50.492344000000003</c:v>
                </c:pt>
                <c:pt idx="1917">
                  <c:v>50.469332999999999</c:v>
                </c:pt>
                <c:pt idx="1918">
                  <c:v>50.468783000000002</c:v>
                </c:pt>
                <c:pt idx="1919">
                  <c:v>50.472160000000002</c:v>
                </c:pt>
                <c:pt idx="1920">
                  <c:v>50.456451999999999</c:v>
                </c:pt>
                <c:pt idx="1921">
                  <c:v>50.487788999999999</c:v>
                </c:pt>
                <c:pt idx="1922">
                  <c:v>50.422677</c:v>
                </c:pt>
                <c:pt idx="1923">
                  <c:v>50.422755000000002</c:v>
                </c:pt>
                <c:pt idx="1924">
                  <c:v>50.417492000000003</c:v>
                </c:pt>
                <c:pt idx="1925">
                  <c:v>50.421340999999998</c:v>
                </c:pt>
                <c:pt idx="1926">
                  <c:v>50.446162999999999</c:v>
                </c:pt>
                <c:pt idx="1927">
                  <c:v>50.417099999999998</c:v>
                </c:pt>
                <c:pt idx="1928">
                  <c:v>50.400917</c:v>
                </c:pt>
                <c:pt idx="1929">
                  <c:v>50.395968000000003</c:v>
                </c:pt>
                <c:pt idx="1930">
                  <c:v>50.37397</c:v>
                </c:pt>
                <c:pt idx="1931">
                  <c:v>50.359355999999998</c:v>
                </c:pt>
                <c:pt idx="1932">
                  <c:v>50.336962</c:v>
                </c:pt>
                <c:pt idx="1933">
                  <c:v>50.349376999999997</c:v>
                </c:pt>
                <c:pt idx="1934">
                  <c:v>50.364933999999998</c:v>
                </c:pt>
                <c:pt idx="1935">
                  <c:v>50.394475</c:v>
                </c:pt>
                <c:pt idx="1936">
                  <c:v>50.406258999999999</c:v>
                </c:pt>
                <c:pt idx="1937">
                  <c:v>50.386854</c:v>
                </c:pt>
                <c:pt idx="1938">
                  <c:v>50.375463000000003</c:v>
                </c:pt>
                <c:pt idx="1939">
                  <c:v>50.363318999999997</c:v>
                </c:pt>
                <c:pt idx="1940">
                  <c:v>50.354934</c:v>
                </c:pt>
                <c:pt idx="1941">
                  <c:v>50.340961999999998</c:v>
                </c:pt>
                <c:pt idx="1942">
                  <c:v>50.339255999999999</c:v>
                </c:pt>
                <c:pt idx="1943">
                  <c:v>50.325888999999997</c:v>
                </c:pt>
                <c:pt idx="1944">
                  <c:v>50.320689000000002</c:v>
                </c:pt>
                <c:pt idx="1945">
                  <c:v>50.318832999999998</c:v>
                </c:pt>
                <c:pt idx="1946">
                  <c:v>50.300668000000002</c:v>
                </c:pt>
                <c:pt idx="1947">
                  <c:v>50.295692000000003</c:v>
                </c:pt>
                <c:pt idx="1948">
                  <c:v>50.283704999999998</c:v>
                </c:pt>
                <c:pt idx="1949">
                  <c:v>50.270117999999997</c:v>
                </c:pt>
                <c:pt idx="1950">
                  <c:v>50.263520999999997</c:v>
                </c:pt>
                <c:pt idx="1951">
                  <c:v>50.257449999999999</c:v>
                </c:pt>
                <c:pt idx="1952">
                  <c:v>50.246321999999999</c:v>
                </c:pt>
                <c:pt idx="1953">
                  <c:v>50.236759999999997</c:v>
                </c:pt>
                <c:pt idx="1954">
                  <c:v>50.229478999999998</c:v>
                </c:pt>
                <c:pt idx="1955">
                  <c:v>50.218556999999997</c:v>
                </c:pt>
                <c:pt idx="1956">
                  <c:v>50.203254000000001</c:v>
                </c:pt>
                <c:pt idx="1957">
                  <c:v>50.193207000000001</c:v>
                </c:pt>
                <c:pt idx="1958">
                  <c:v>50.186394</c:v>
                </c:pt>
                <c:pt idx="1959">
                  <c:v>50.180475999999999</c:v>
                </c:pt>
                <c:pt idx="1960">
                  <c:v>50.178857999999998</c:v>
                </c:pt>
                <c:pt idx="1961">
                  <c:v>50.173394999999999</c:v>
                </c:pt>
                <c:pt idx="1962">
                  <c:v>50.168019000000001</c:v>
                </c:pt>
                <c:pt idx="1963">
                  <c:v>50.165481</c:v>
                </c:pt>
                <c:pt idx="1964">
                  <c:v>50.158983999999997</c:v>
                </c:pt>
                <c:pt idx="1965">
                  <c:v>50.15399</c:v>
                </c:pt>
                <c:pt idx="1966">
                  <c:v>50.150042999999997</c:v>
                </c:pt>
                <c:pt idx="1967">
                  <c:v>50.148856000000002</c:v>
                </c:pt>
                <c:pt idx="1968">
                  <c:v>50.142563000000003</c:v>
                </c:pt>
                <c:pt idx="1969">
                  <c:v>50.139654999999998</c:v>
                </c:pt>
                <c:pt idx="1970">
                  <c:v>50.136503400000002</c:v>
                </c:pt>
                <c:pt idx="1971">
                  <c:v>50.130670000000002</c:v>
                </c:pt>
                <c:pt idx="1972">
                  <c:v>50.126733999999999</c:v>
                </c:pt>
                <c:pt idx="1973">
                  <c:v>50.091797999999997</c:v>
                </c:pt>
                <c:pt idx="1974">
                  <c:v>50.076185000000002</c:v>
                </c:pt>
                <c:pt idx="1975">
                  <c:v>50.074057000000003</c:v>
                </c:pt>
                <c:pt idx="1976">
                  <c:v>50.066395</c:v>
                </c:pt>
                <c:pt idx="1977">
                  <c:v>50.054124999999999</c:v>
                </c:pt>
                <c:pt idx="1978">
                  <c:v>50.049340000000001</c:v>
                </c:pt>
                <c:pt idx="1979">
                  <c:v>50.038282000000002</c:v>
                </c:pt>
                <c:pt idx="1980">
                  <c:v>50.026318000000003</c:v>
                </c:pt>
                <c:pt idx="1981">
                  <c:v>50.019647999999997</c:v>
                </c:pt>
                <c:pt idx="1982">
                  <c:v>50.015135999999998</c:v>
                </c:pt>
                <c:pt idx="1983">
                  <c:v>50.013598000000002</c:v>
                </c:pt>
                <c:pt idx="1984">
                  <c:v>50.012430999999999</c:v>
                </c:pt>
                <c:pt idx="1985">
                  <c:v>50.011493999999999</c:v>
                </c:pt>
                <c:pt idx="1986">
                  <c:v>50.010522999999999</c:v>
                </c:pt>
                <c:pt idx="1987">
                  <c:v>50.019795899999998</c:v>
                </c:pt>
                <c:pt idx="1988">
                  <c:v>50.028038000000002</c:v>
                </c:pt>
                <c:pt idx="1989">
                  <c:v>50.048197000000002</c:v>
                </c:pt>
                <c:pt idx="1990">
                  <c:v>50.0884</c:v>
                </c:pt>
                <c:pt idx="1991">
                  <c:v>50.169820000000001</c:v>
                </c:pt>
                <c:pt idx="1992">
                  <c:v>50.196323599999999</c:v>
                </c:pt>
                <c:pt idx="1993">
                  <c:v>50.140962999999999</c:v>
                </c:pt>
                <c:pt idx="1994">
                  <c:v>50.150210000000001</c:v>
                </c:pt>
                <c:pt idx="1995">
                  <c:v>50.164074999999997</c:v>
                </c:pt>
                <c:pt idx="1996">
                  <c:v>50.17604</c:v>
                </c:pt>
                <c:pt idx="1997">
                  <c:v>50.196779999999997</c:v>
                </c:pt>
                <c:pt idx="1998">
                  <c:v>50.183149999999998</c:v>
                </c:pt>
                <c:pt idx="1999">
                  <c:v>50.284785999999997</c:v>
                </c:pt>
                <c:pt idx="2000">
                  <c:v>50.299762999999999</c:v>
                </c:pt>
                <c:pt idx="2001">
                  <c:v>50.2851</c:v>
                </c:pt>
                <c:pt idx="2002">
                  <c:v>50.291294000000001</c:v>
                </c:pt>
                <c:pt idx="2003">
                  <c:v>50.355457000000001</c:v>
                </c:pt>
                <c:pt idx="2004">
                  <c:v>50.360241000000002</c:v>
                </c:pt>
                <c:pt idx="2005">
                  <c:v>50.337105999999999</c:v>
                </c:pt>
                <c:pt idx="2006">
                  <c:v>50.350203</c:v>
                </c:pt>
                <c:pt idx="2007">
                  <c:v>50.329577</c:v>
                </c:pt>
                <c:pt idx="2008">
                  <c:v>50.355221999999998</c:v>
                </c:pt>
                <c:pt idx="2009">
                  <c:v>50.318753000000001</c:v>
                </c:pt>
                <c:pt idx="2010">
                  <c:v>50.336399999999998</c:v>
                </c:pt>
                <c:pt idx="2011">
                  <c:v>50.296163</c:v>
                </c:pt>
                <c:pt idx="2012">
                  <c:v>50.280941900000002</c:v>
                </c:pt>
                <c:pt idx="2013">
                  <c:v>50.288868000000001</c:v>
                </c:pt>
                <c:pt idx="2014">
                  <c:v>50.253802</c:v>
                </c:pt>
                <c:pt idx="2015">
                  <c:v>50.262039000000001</c:v>
                </c:pt>
                <c:pt idx="2016">
                  <c:v>50.246192000000001</c:v>
                </c:pt>
                <c:pt idx="2017">
                  <c:v>50.247681999999998</c:v>
                </c:pt>
                <c:pt idx="2018">
                  <c:v>50.249172999999999</c:v>
                </c:pt>
                <c:pt idx="2019">
                  <c:v>50.231833999999999</c:v>
                </c:pt>
                <c:pt idx="2020">
                  <c:v>50.215905999999997</c:v>
                </c:pt>
                <c:pt idx="2021">
                  <c:v>50.210020999999998</c:v>
                </c:pt>
                <c:pt idx="2022">
                  <c:v>50.190482000000003</c:v>
                </c:pt>
                <c:pt idx="2023">
                  <c:v>50.171962000000001</c:v>
                </c:pt>
                <c:pt idx="2024">
                  <c:v>50.177847999999997</c:v>
                </c:pt>
                <c:pt idx="2025">
                  <c:v>50.152890999999997</c:v>
                </c:pt>
                <c:pt idx="2026">
                  <c:v>50.137036999999999</c:v>
                </c:pt>
                <c:pt idx="2027">
                  <c:v>50.185617000000001</c:v>
                </c:pt>
                <c:pt idx="2028">
                  <c:v>50.198093999999998</c:v>
                </c:pt>
                <c:pt idx="2029">
                  <c:v>50.192444000000002</c:v>
                </c:pt>
                <c:pt idx="2030">
                  <c:v>50.191738000000001</c:v>
                </c:pt>
                <c:pt idx="2031">
                  <c:v>50.194955</c:v>
                </c:pt>
                <c:pt idx="2032">
                  <c:v>50.165604999999999</c:v>
                </c:pt>
                <c:pt idx="2033">
                  <c:v>50.189227000000002</c:v>
                </c:pt>
                <c:pt idx="2034">
                  <c:v>50.214258000000001</c:v>
                </c:pt>
                <c:pt idx="2035">
                  <c:v>50.218024999999997</c:v>
                </c:pt>
                <c:pt idx="2036">
                  <c:v>50.219200999999998</c:v>
                </c:pt>
                <c:pt idx="2037">
                  <c:v>50.234188000000003</c:v>
                </c:pt>
                <c:pt idx="2038">
                  <c:v>50.221791000000003</c:v>
                </c:pt>
                <c:pt idx="2039">
                  <c:v>50.215121000000003</c:v>
                </c:pt>
                <c:pt idx="2040">
                  <c:v>50.297702000000001</c:v>
                </c:pt>
                <c:pt idx="2041">
                  <c:v>50.222262000000001</c:v>
                </c:pt>
                <c:pt idx="2042">
                  <c:v>50.227910999999999</c:v>
                </c:pt>
                <c:pt idx="2043">
                  <c:v>50.249879</c:v>
                </c:pt>
                <c:pt idx="2044">
                  <c:v>50.290796</c:v>
                </c:pt>
                <c:pt idx="2045">
                  <c:v>50.249564999999997</c:v>
                </c:pt>
                <c:pt idx="2046">
                  <c:v>50.246898000000002</c:v>
                </c:pt>
                <c:pt idx="2047">
                  <c:v>50.230029000000002</c:v>
                </c:pt>
                <c:pt idx="2048">
                  <c:v>50.213943999999998</c:v>
                </c:pt>
                <c:pt idx="2049">
                  <c:v>50.271559199999999</c:v>
                </c:pt>
                <c:pt idx="2050">
                  <c:v>50.279573999999997</c:v>
                </c:pt>
                <c:pt idx="2051">
                  <c:v>50.176749000000001</c:v>
                </c:pt>
                <c:pt idx="2052">
                  <c:v>50.215592000000001</c:v>
                </c:pt>
                <c:pt idx="2053">
                  <c:v>50.189540999999998</c:v>
                </c:pt>
                <c:pt idx="2054">
                  <c:v>50.241954999999997</c:v>
                </c:pt>
                <c:pt idx="2055">
                  <c:v>50.261960999999999</c:v>
                </c:pt>
                <c:pt idx="2056">
                  <c:v>50.257097000000002</c:v>
                </c:pt>
                <c:pt idx="2057">
                  <c:v>50.283926000000001</c:v>
                </c:pt>
                <c:pt idx="2058">
                  <c:v>50.273414000000002</c:v>
                </c:pt>
                <c:pt idx="2059">
                  <c:v>50.307223</c:v>
                </c:pt>
                <c:pt idx="2060">
                  <c:v>50.344634999999997</c:v>
                </c:pt>
                <c:pt idx="2061">
                  <c:v>50.365730999999997</c:v>
                </c:pt>
                <c:pt idx="2062">
                  <c:v>50.347693</c:v>
                </c:pt>
                <c:pt idx="2063">
                  <c:v>50.342281999999997</c:v>
                </c:pt>
                <c:pt idx="2064">
                  <c:v>50.383139</c:v>
                </c:pt>
                <c:pt idx="2065">
                  <c:v>50.372788</c:v>
                </c:pt>
                <c:pt idx="2066">
                  <c:v>50.381962999999999</c:v>
                </c:pt>
                <c:pt idx="2067">
                  <c:v>50.397253999999997</c:v>
                </c:pt>
                <c:pt idx="2068">
                  <c:v>50.370278999999996</c:v>
                </c:pt>
                <c:pt idx="2069">
                  <c:v>50.374749000000001</c:v>
                </c:pt>
                <c:pt idx="2070">
                  <c:v>50.374827000000003</c:v>
                </c:pt>
                <c:pt idx="2071">
                  <c:v>50.369807999999999</c:v>
                </c:pt>
                <c:pt idx="2072">
                  <c:v>50.365417000000001</c:v>
                </c:pt>
                <c:pt idx="2073">
                  <c:v>50.349184000000001</c:v>
                </c:pt>
                <c:pt idx="2074">
                  <c:v>50.341811999999997</c:v>
                </c:pt>
                <c:pt idx="2075">
                  <c:v>50.338673999999997</c:v>
                </c:pt>
                <c:pt idx="2076">
                  <c:v>50.334282000000002</c:v>
                </c:pt>
                <c:pt idx="2077">
                  <c:v>50.326047000000003</c:v>
                </c:pt>
                <c:pt idx="2078">
                  <c:v>50.336792000000003</c:v>
                </c:pt>
                <c:pt idx="2079">
                  <c:v>50.329655000000002</c:v>
                </c:pt>
                <c:pt idx="2080">
                  <c:v>50.313890000000001</c:v>
                </c:pt>
                <c:pt idx="2081">
                  <c:v>50.309967999999998</c:v>
                </c:pt>
                <c:pt idx="2082">
                  <c:v>50.297026000000002</c:v>
                </c:pt>
                <c:pt idx="2083">
                  <c:v>50.296005999999998</c:v>
                </c:pt>
                <c:pt idx="2084">
                  <c:v>50.298986999999997</c:v>
                </c:pt>
                <c:pt idx="2085">
                  <c:v>50.283768999999999</c:v>
                </c:pt>
                <c:pt idx="2086">
                  <c:v>50.284789000000004</c:v>
                </c:pt>
                <c:pt idx="2087">
                  <c:v>50.304085000000001</c:v>
                </c:pt>
                <c:pt idx="2088">
                  <c:v>50.322282000000001</c:v>
                </c:pt>
                <c:pt idx="2089">
                  <c:v>50.308869999999999</c:v>
                </c:pt>
                <c:pt idx="2090">
                  <c:v>50.320557000000001</c:v>
                </c:pt>
                <c:pt idx="2091">
                  <c:v>50.335301999999999</c:v>
                </c:pt>
                <c:pt idx="2092">
                  <c:v>50.330910000000003</c:v>
                </c:pt>
                <c:pt idx="2093">
                  <c:v>50.319144999999999</c:v>
                </c:pt>
                <c:pt idx="2094">
                  <c:v>50.330126</c:v>
                </c:pt>
                <c:pt idx="2095">
                  <c:v>50.322518000000002</c:v>
                </c:pt>
                <c:pt idx="2096">
                  <c:v>50.330361000000003</c:v>
                </c:pt>
                <c:pt idx="2097">
                  <c:v>50.353026</c:v>
                </c:pt>
                <c:pt idx="2098">
                  <c:v>50.342674000000002</c:v>
                </c:pt>
                <c:pt idx="2099">
                  <c:v>50.347065999999998</c:v>
                </c:pt>
                <c:pt idx="2100">
                  <c:v>50.319851</c:v>
                </c:pt>
                <c:pt idx="2101">
                  <c:v>50.326126000000002</c:v>
                </c:pt>
                <c:pt idx="2102">
                  <c:v>50.318595999999999</c:v>
                </c:pt>
                <c:pt idx="2103">
                  <c:v>50.326203999999997</c:v>
                </c:pt>
                <c:pt idx="2104">
                  <c:v>50.329028000000001</c:v>
                </c:pt>
                <c:pt idx="2105">
                  <c:v>50.332165000000003</c:v>
                </c:pt>
                <c:pt idx="2106">
                  <c:v>50.331381</c:v>
                </c:pt>
                <c:pt idx="2107">
                  <c:v>50.360241000000002</c:v>
                </c:pt>
                <c:pt idx="2108">
                  <c:v>50.360320000000002</c:v>
                </c:pt>
                <c:pt idx="2109">
                  <c:v>50.363770000000002</c:v>
                </c:pt>
                <c:pt idx="2110">
                  <c:v>50.308869999999999</c:v>
                </c:pt>
                <c:pt idx="2111">
                  <c:v>50.351143999999998</c:v>
                </c:pt>
                <c:pt idx="2112">
                  <c:v>50.373573</c:v>
                </c:pt>
                <c:pt idx="2113">
                  <c:v>50.368397000000002</c:v>
                </c:pt>
                <c:pt idx="2114">
                  <c:v>50.343929000000003</c:v>
                </c:pt>
                <c:pt idx="2115">
                  <c:v>50.346516999999999</c:v>
                </c:pt>
                <c:pt idx="2116">
                  <c:v>50.361103999999997</c:v>
                </c:pt>
                <c:pt idx="2117">
                  <c:v>50.319223999999998</c:v>
                </c:pt>
                <c:pt idx="2118">
                  <c:v>50.360790000000001</c:v>
                </c:pt>
                <c:pt idx="2119">
                  <c:v>50.343066</c:v>
                </c:pt>
                <c:pt idx="2120">
                  <c:v>50.321733000000002</c:v>
                </c:pt>
                <c:pt idx="2121">
                  <c:v>50.337184000000001</c:v>
                </c:pt>
                <c:pt idx="2122">
                  <c:v>50.321106</c:v>
                </c:pt>
                <c:pt idx="2123">
                  <c:v>50.354438000000002</c:v>
                </c:pt>
                <c:pt idx="2124">
                  <c:v>50.339851000000003</c:v>
                </c:pt>
                <c:pt idx="2125">
                  <c:v>50.354751999999998</c:v>
                </c:pt>
                <c:pt idx="2126">
                  <c:v>50.323616000000001</c:v>
                </c:pt>
                <c:pt idx="2127">
                  <c:v>50.336556999999999</c:v>
                </c:pt>
                <c:pt idx="2128">
                  <c:v>50.313811999999999</c:v>
                </c:pt>
                <c:pt idx="2129">
                  <c:v>50.328322</c:v>
                </c:pt>
                <c:pt idx="2130">
                  <c:v>50.306831000000003</c:v>
                </c:pt>
                <c:pt idx="2131">
                  <c:v>50.331693999999999</c:v>
                </c:pt>
                <c:pt idx="2132">
                  <c:v>50.31138</c:v>
                </c:pt>
                <c:pt idx="2133">
                  <c:v>50.316792</c:v>
                </c:pt>
                <c:pt idx="2134">
                  <c:v>50.301340000000003</c:v>
                </c:pt>
                <c:pt idx="2135">
                  <c:v>50.290201000000003</c:v>
                </c:pt>
                <c:pt idx="2136">
                  <c:v>50.314281999999999</c:v>
                </c:pt>
                <c:pt idx="2137">
                  <c:v>50.321263000000002</c:v>
                </c:pt>
                <c:pt idx="2138">
                  <c:v>50.254272</c:v>
                </c:pt>
                <c:pt idx="2139">
                  <c:v>50.181300999999998</c:v>
                </c:pt>
                <c:pt idx="2140">
                  <c:v>50.275531999999998</c:v>
                </c:pt>
                <c:pt idx="2141">
                  <c:v>50.275610999999998</c:v>
                </c:pt>
                <c:pt idx="2142">
                  <c:v>50.256548000000002</c:v>
                </c:pt>
                <c:pt idx="2143">
                  <c:v>50.284396999999998</c:v>
                </c:pt>
                <c:pt idx="2144">
                  <c:v>50.258665999999998</c:v>
                </c:pt>
                <c:pt idx="2145">
                  <c:v>50.275623400000001</c:v>
                </c:pt>
                <c:pt idx="2146">
                  <c:v>50.259214999999998</c:v>
                </c:pt>
                <c:pt idx="2147">
                  <c:v>50.283455000000004</c:v>
                </c:pt>
                <c:pt idx="2148">
                  <c:v>50.273178999999999</c:v>
                </c:pt>
                <c:pt idx="2149">
                  <c:v>50.271766999999997</c:v>
                </c:pt>
                <c:pt idx="2150">
                  <c:v>50.267530999999998</c:v>
                </c:pt>
                <c:pt idx="2151">
                  <c:v>50.282984999999996</c:v>
                </c:pt>
                <c:pt idx="2152">
                  <c:v>50.272629999999999</c:v>
                </c:pt>
                <c:pt idx="2153">
                  <c:v>50.290280000000003</c:v>
                </c:pt>
                <c:pt idx="2154">
                  <c:v>50.164585000000002</c:v>
                </c:pt>
                <c:pt idx="2155">
                  <c:v>50.174787000000002</c:v>
                </c:pt>
                <c:pt idx="2156">
                  <c:v>50.168509</c:v>
                </c:pt>
                <c:pt idx="2157">
                  <c:v>50.192523000000001</c:v>
                </c:pt>
                <c:pt idx="2158">
                  <c:v>50.201860000000003</c:v>
                </c:pt>
                <c:pt idx="2159">
                  <c:v>50.231206</c:v>
                </c:pt>
                <c:pt idx="2160">
                  <c:v>50.225164999999997</c:v>
                </c:pt>
                <c:pt idx="2161">
                  <c:v>50.222417999999998</c:v>
                </c:pt>
                <c:pt idx="2162">
                  <c:v>50.2254</c:v>
                </c:pt>
                <c:pt idx="2163">
                  <c:v>50.196838</c:v>
                </c:pt>
                <c:pt idx="2164">
                  <c:v>50.198461999999999</c:v>
                </c:pt>
                <c:pt idx="2165">
                  <c:v>50.191721000000001</c:v>
                </c:pt>
                <c:pt idx="2166">
                  <c:v>50.236063999999999</c:v>
                </c:pt>
                <c:pt idx="2167">
                  <c:v>50.929243</c:v>
                </c:pt>
                <c:pt idx="2168">
                  <c:v>50.930419000000001</c:v>
                </c:pt>
                <c:pt idx="2169">
                  <c:v>50.912385999999998</c:v>
                </c:pt>
                <c:pt idx="2170">
                  <c:v>50.880786999999998</c:v>
                </c:pt>
                <c:pt idx="2171">
                  <c:v>50.860241000000002</c:v>
                </c:pt>
                <c:pt idx="2172">
                  <c:v>50.855693000000002</c:v>
                </c:pt>
                <c:pt idx="2173">
                  <c:v>50.825811999999999</c:v>
                </c:pt>
                <c:pt idx="2174">
                  <c:v>50.861653000000004</c:v>
                </c:pt>
                <c:pt idx="2175">
                  <c:v>50.837420000000002</c:v>
                </c:pt>
                <c:pt idx="2176">
                  <c:v>50.846516999999999</c:v>
                </c:pt>
                <c:pt idx="2177">
                  <c:v>50.859691999999995</c:v>
                </c:pt>
                <c:pt idx="2178">
                  <c:v>50.886982000000003</c:v>
                </c:pt>
                <c:pt idx="2179">
                  <c:v>50.914110999999998</c:v>
                </c:pt>
                <c:pt idx="2180">
                  <c:v>50.959112000000005</c:v>
                </c:pt>
                <c:pt idx="2181">
                  <c:v>50.923676999999998</c:v>
                </c:pt>
                <c:pt idx="2182">
                  <c:v>50.955584999999999</c:v>
                </c:pt>
                <c:pt idx="2183">
                  <c:v>50.955663000000001</c:v>
                </c:pt>
                <c:pt idx="2184">
                  <c:v>50.948685999999995</c:v>
                </c:pt>
                <c:pt idx="2185">
                  <c:v>50.995562</c:v>
                </c:pt>
                <c:pt idx="2186">
                  <c:v>50.952134999999998</c:v>
                </c:pt>
                <c:pt idx="2187">
                  <c:v>50.968283999999997</c:v>
                </c:pt>
                <c:pt idx="2188">
                  <c:v>50.959582999999995</c:v>
                </c:pt>
                <c:pt idx="2189">
                  <c:v>50.989997000000002</c:v>
                </c:pt>
                <c:pt idx="2190">
                  <c:v>50.962796999999995</c:v>
                </c:pt>
                <c:pt idx="2191">
                  <c:v>50.966481000000002</c:v>
                </c:pt>
                <c:pt idx="2192">
                  <c:v>50.990389</c:v>
                </c:pt>
                <c:pt idx="2193">
                  <c:v>51.008181</c:v>
                </c:pt>
                <c:pt idx="2194">
                  <c:v>50.995170000000002</c:v>
                </c:pt>
                <c:pt idx="2195">
                  <c:v>50.955584999999999</c:v>
                </c:pt>
                <c:pt idx="2196">
                  <c:v>50.956446999999997</c:v>
                </c:pt>
                <c:pt idx="2197">
                  <c:v>50.945392999999996</c:v>
                </c:pt>
                <c:pt idx="2198">
                  <c:v>50.961150000000004</c:v>
                </c:pt>
                <c:pt idx="2199">
                  <c:v>50.954172999999997</c:v>
                </c:pt>
                <c:pt idx="2200">
                  <c:v>50.934652999999997</c:v>
                </c:pt>
                <c:pt idx="2201">
                  <c:v>50.907290000000003</c:v>
                </c:pt>
                <c:pt idx="2202">
                  <c:v>50.906663000000002</c:v>
                </c:pt>
                <c:pt idx="2203">
                  <c:v>50.931674000000001</c:v>
                </c:pt>
                <c:pt idx="2204">
                  <c:v>50.92595</c:v>
                </c:pt>
                <c:pt idx="2205">
                  <c:v>50.919600000000003</c:v>
                </c:pt>
                <c:pt idx="2206">
                  <c:v>50.9392</c:v>
                </c:pt>
                <c:pt idx="2207">
                  <c:v>50.898038</c:v>
                </c:pt>
                <c:pt idx="2208">
                  <c:v>50.881179000000003</c:v>
                </c:pt>
                <c:pt idx="2209">
                  <c:v>50.898194000000004</c:v>
                </c:pt>
                <c:pt idx="2210">
                  <c:v>50.868554000000003</c:v>
                </c:pt>
                <c:pt idx="2211">
                  <c:v>50.881336000000005</c:v>
                </c:pt>
                <c:pt idx="2212">
                  <c:v>50.878826000000004</c:v>
                </c:pt>
                <c:pt idx="2213">
                  <c:v>50.844477999999995</c:v>
                </c:pt>
                <c:pt idx="2214">
                  <c:v>50.827615999999999</c:v>
                </c:pt>
                <c:pt idx="2215">
                  <c:v>50.807457999999997</c:v>
                </c:pt>
                <c:pt idx="2216">
                  <c:v>50.786515000000001</c:v>
                </c:pt>
                <c:pt idx="2217">
                  <c:v>50.772159000000002</c:v>
                </c:pt>
                <c:pt idx="2218">
                  <c:v>50.784317999999999</c:v>
                </c:pt>
                <c:pt idx="2219">
                  <c:v>50.757959999999997</c:v>
                </c:pt>
                <c:pt idx="2220">
                  <c:v>50.757489</c:v>
                </c:pt>
                <c:pt idx="2221">
                  <c:v>50.75741</c:v>
                </c:pt>
                <c:pt idx="2222">
                  <c:v>50.721319999999999</c:v>
                </c:pt>
                <c:pt idx="2223">
                  <c:v>50.714258000000001</c:v>
                </c:pt>
                <c:pt idx="2224">
                  <c:v>50.690482000000003</c:v>
                </c:pt>
                <c:pt idx="2225">
                  <c:v>50.688755999999998</c:v>
                </c:pt>
                <c:pt idx="2226">
                  <c:v>50.677377</c:v>
                </c:pt>
                <c:pt idx="2227">
                  <c:v>50.675179999999997</c:v>
                </c:pt>
                <c:pt idx="2228">
                  <c:v>50.655873999999997</c:v>
                </c:pt>
                <c:pt idx="2229">
                  <c:v>50.662545000000001</c:v>
                </c:pt>
                <c:pt idx="2230">
                  <c:v>50.654617999999999</c:v>
                </c:pt>
                <c:pt idx="2231">
                  <c:v>50.679496</c:v>
                </c:pt>
                <c:pt idx="2232">
                  <c:v>50.670470999999999</c:v>
                </c:pt>
                <c:pt idx="2233">
                  <c:v>50.647632999999999</c:v>
                </c:pt>
                <c:pt idx="2234">
                  <c:v>50.666232999999998</c:v>
                </c:pt>
                <c:pt idx="2235">
                  <c:v>50.633662000000001</c:v>
                </c:pt>
                <c:pt idx="2236">
                  <c:v>50.653441000000001</c:v>
                </c:pt>
                <c:pt idx="2237">
                  <c:v>50.636802000000003</c:v>
                </c:pt>
                <c:pt idx="2238">
                  <c:v>50.646298999999999</c:v>
                </c:pt>
                <c:pt idx="2239">
                  <c:v>50.595670999999996</c:v>
                </c:pt>
                <c:pt idx="2240">
                  <c:v>50.617179</c:v>
                </c:pt>
                <c:pt idx="2241">
                  <c:v>50.638136000000003</c:v>
                </c:pt>
                <c:pt idx="2242">
                  <c:v>50.601636999999997</c:v>
                </c:pt>
                <c:pt idx="2243">
                  <c:v>50.627775</c:v>
                </c:pt>
                <c:pt idx="2244">
                  <c:v>50.609251</c:v>
                </c:pt>
                <c:pt idx="2245">
                  <c:v>50.654932000000002</c:v>
                </c:pt>
                <c:pt idx="2246">
                  <c:v>50.648417999999999</c:v>
                </c:pt>
                <c:pt idx="2247">
                  <c:v>50.634526000000001</c:v>
                </c:pt>
                <c:pt idx="2248">
                  <c:v>50.612234000000001</c:v>
                </c:pt>
                <c:pt idx="2249">
                  <c:v>50.656737</c:v>
                </c:pt>
                <c:pt idx="2250">
                  <c:v>50.641040000000004</c:v>
                </c:pt>
                <c:pt idx="2251">
                  <c:v>50.636173999999997</c:v>
                </c:pt>
                <c:pt idx="2252">
                  <c:v>50.662388</c:v>
                </c:pt>
                <c:pt idx="2253">
                  <c:v>50.638841999999997</c:v>
                </c:pt>
                <c:pt idx="2254">
                  <c:v>50.663799999999995</c:v>
                </c:pt>
                <c:pt idx="2255">
                  <c:v>50.694248999999999</c:v>
                </c:pt>
                <c:pt idx="2256">
                  <c:v>50.712688999999997</c:v>
                </c:pt>
                <c:pt idx="2257">
                  <c:v>50.591903000000002</c:v>
                </c:pt>
                <c:pt idx="2258">
                  <c:v>50.675179999999997</c:v>
                </c:pt>
                <c:pt idx="2259">
                  <c:v>50.699427999999997</c:v>
                </c:pt>
                <c:pt idx="2260">
                  <c:v>50.702567000000002</c:v>
                </c:pt>
                <c:pt idx="2261">
                  <c:v>50.692129999999999</c:v>
                </c:pt>
                <c:pt idx="2262">
                  <c:v>50.718181000000001</c:v>
                </c:pt>
                <c:pt idx="2263">
                  <c:v>50.705861999999996</c:v>
                </c:pt>
                <c:pt idx="2264">
                  <c:v>50.739757999999995</c:v>
                </c:pt>
                <c:pt idx="2265">
                  <c:v>50.766196999999998</c:v>
                </c:pt>
                <c:pt idx="2266">
                  <c:v>50.717788999999996</c:v>
                </c:pt>
                <c:pt idx="2267">
                  <c:v>50.710570000000004</c:v>
                </c:pt>
                <c:pt idx="2268">
                  <c:v>50.706569000000002</c:v>
                </c:pt>
                <c:pt idx="2269">
                  <c:v>50.724851000000001</c:v>
                </c:pt>
                <c:pt idx="2270">
                  <c:v>50.737639999999999</c:v>
                </c:pt>
                <c:pt idx="2271">
                  <c:v>50.791691999999998</c:v>
                </c:pt>
                <c:pt idx="2272">
                  <c:v>50.758195000000001</c:v>
                </c:pt>
                <c:pt idx="2273">
                  <c:v>50.743210000000005</c:v>
                </c:pt>
                <c:pt idx="2274">
                  <c:v>50.707118000000001</c:v>
                </c:pt>
                <c:pt idx="2275">
                  <c:v>50.749015999999997</c:v>
                </c:pt>
                <c:pt idx="2276">
                  <c:v>50.749251000000001</c:v>
                </c:pt>
                <c:pt idx="2277">
                  <c:v>50.752389999999998</c:v>
                </c:pt>
                <c:pt idx="2278">
                  <c:v>50.727125999999998</c:v>
                </c:pt>
                <c:pt idx="2279">
                  <c:v>50.712375000000002</c:v>
                </c:pt>
                <c:pt idx="2280">
                  <c:v>50.695268999999996</c:v>
                </c:pt>
                <c:pt idx="2281">
                  <c:v>50.724379999999996</c:v>
                </c:pt>
                <c:pt idx="2282">
                  <c:v>50.718024999999997</c:v>
                </c:pt>
                <c:pt idx="2283">
                  <c:v>50.640568999999999</c:v>
                </c:pt>
                <c:pt idx="2284">
                  <c:v>50.493521999999999</c:v>
                </c:pt>
                <c:pt idx="2285">
                  <c:v>50.347884000000001</c:v>
                </c:pt>
                <c:pt idx="2286">
                  <c:v>50.144216999999998</c:v>
                </c:pt>
                <c:pt idx="2287">
                  <c:v>49.928663999999998</c:v>
                </c:pt>
                <c:pt idx="2288">
                  <c:v>49.716082</c:v>
                </c:pt>
                <c:pt idx="2289">
                  <c:v>49.413836000000003</c:v>
                </c:pt>
                <c:pt idx="2290">
                  <c:v>49.203039000000004</c:v>
                </c:pt>
                <c:pt idx="2291">
                  <c:v>48.896158999999997</c:v>
                </c:pt>
                <c:pt idx="2292">
                  <c:v>48.716566</c:v>
                </c:pt>
                <c:pt idx="2293">
                  <c:v>48.476227000000002</c:v>
                </c:pt>
                <c:pt idx="2294">
                  <c:v>48.295465999999998</c:v>
                </c:pt>
                <c:pt idx="2295">
                  <c:v>48.119726999999997</c:v>
                </c:pt>
                <c:pt idx="2296">
                  <c:v>47.969802000000001</c:v>
                </c:pt>
                <c:pt idx="2297">
                  <c:v>47.795741</c:v>
                </c:pt>
                <c:pt idx="2298">
                  <c:v>47.670395999999997</c:v>
                </c:pt>
                <c:pt idx="2299">
                  <c:v>47.568264999999997</c:v>
                </c:pt>
                <c:pt idx="2300">
                  <c:v>47.438037999999999</c:v>
                </c:pt>
                <c:pt idx="2301">
                  <c:v>47.363399000000001</c:v>
                </c:pt>
                <c:pt idx="2302">
                  <c:v>47.279752000000002</c:v>
                </c:pt>
                <c:pt idx="2303">
                  <c:v>47.182949000000001</c:v>
                </c:pt>
                <c:pt idx="2304">
                  <c:v>47.114043000000002</c:v>
                </c:pt>
                <c:pt idx="2305">
                  <c:v>47.065257000000003</c:v>
                </c:pt>
                <c:pt idx="2306">
                  <c:v>47.009853</c:v>
                </c:pt>
                <c:pt idx="2307">
                  <c:v>46.938828000000001</c:v>
                </c:pt>
                <c:pt idx="2308">
                  <c:v>46.912945000000001</c:v>
                </c:pt>
                <c:pt idx="2309">
                  <c:v>46.892476000000002</c:v>
                </c:pt>
                <c:pt idx="2310">
                  <c:v>46.862684999999999</c:v>
                </c:pt>
                <c:pt idx="2311">
                  <c:v>46.838865999999996</c:v>
                </c:pt>
                <c:pt idx="2312">
                  <c:v>46.816797000000001</c:v>
                </c:pt>
                <c:pt idx="2313">
                  <c:v>46.776637999999998</c:v>
                </c:pt>
                <c:pt idx="2314">
                  <c:v>46.640973000000002</c:v>
                </c:pt>
                <c:pt idx="2315">
                  <c:v>46.423611000000001</c:v>
                </c:pt>
                <c:pt idx="2316">
                  <c:v>46.229937</c:v>
                </c:pt>
                <c:pt idx="2317">
                  <c:v>45.990228000000002</c:v>
                </c:pt>
                <c:pt idx="2318">
                  <c:v>45.78349</c:v>
                </c:pt>
                <c:pt idx="2319">
                  <c:v>45.638469999999998</c:v>
                </c:pt>
                <c:pt idx="2320">
                  <c:v>45.407074999999999</c:v>
                </c:pt>
                <c:pt idx="2321">
                  <c:v>45.194870000000002</c:v>
                </c:pt>
                <c:pt idx="2322">
                  <c:v>45.000460000000004</c:v>
                </c:pt>
                <c:pt idx="2323">
                  <c:v>44.804448000000001</c:v>
                </c:pt>
                <c:pt idx="2324">
                  <c:v>44.606588000000002</c:v>
                </c:pt>
                <c:pt idx="2325">
                  <c:v>44.364224999999998</c:v>
                </c:pt>
                <c:pt idx="2326">
                  <c:v>44.176715000000002</c:v>
                </c:pt>
                <c:pt idx="2327">
                  <c:v>43.951734999999999</c:v>
                </c:pt>
                <c:pt idx="2328">
                  <c:v>43.743567999999996</c:v>
                </c:pt>
                <c:pt idx="2329">
                  <c:v>43.536592999999996</c:v>
                </c:pt>
                <c:pt idx="2330">
                  <c:v>43.294921000000002</c:v>
                </c:pt>
                <c:pt idx="2331">
                  <c:v>43.146935999999997</c:v>
                </c:pt>
                <c:pt idx="2332">
                  <c:v>42.926566000000001</c:v>
                </c:pt>
                <c:pt idx="2333">
                  <c:v>42.696347000000003</c:v>
                </c:pt>
                <c:pt idx="2334">
                  <c:v>42.449432999999999</c:v>
                </c:pt>
                <c:pt idx="2335">
                  <c:v>42.276479000000002</c:v>
                </c:pt>
                <c:pt idx="2336">
                  <c:v>42.058950000000003</c:v>
                </c:pt>
                <c:pt idx="2337">
                  <c:v>41.856835000000004</c:v>
                </c:pt>
                <c:pt idx="2338">
                  <c:v>41.731380999999999</c:v>
                </c:pt>
                <c:pt idx="2339">
                  <c:v>41.576463000000004</c:v>
                </c:pt>
                <c:pt idx="2340">
                  <c:v>41.425435</c:v>
                </c:pt>
                <c:pt idx="2341">
                  <c:v>41.269824</c:v>
                </c:pt>
                <c:pt idx="2342">
                  <c:v>41.113047999999999</c:v>
                </c:pt>
                <c:pt idx="2343">
                  <c:v>40.968494999999997</c:v>
                </c:pt>
                <c:pt idx="2344">
                  <c:v>40.819766999999999</c:v>
                </c:pt>
                <c:pt idx="2345">
                  <c:v>40.707155999999998</c:v>
                </c:pt>
                <c:pt idx="2346">
                  <c:v>40.576661999999999</c:v>
                </c:pt>
                <c:pt idx="2347">
                  <c:v>40.421134000000002</c:v>
                </c:pt>
                <c:pt idx="2348">
                  <c:v>40.318072000000001</c:v>
                </c:pt>
                <c:pt idx="2349">
                  <c:v>40.151798999999997</c:v>
                </c:pt>
                <c:pt idx="2350">
                  <c:v>40.043697999999999</c:v>
                </c:pt>
                <c:pt idx="2351">
                  <c:v>39.929723000000003</c:v>
                </c:pt>
                <c:pt idx="2352">
                  <c:v>39.822665999999998</c:v>
                </c:pt>
                <c:pt idx="2353">
                  <c:v>39.716051</c:v>
                </c:pt>
                <c:pt idx="2354">
                  <c:v>39.562403000000003</c:v>
                </c:pt>
                <c:pt idx="2355">
                  <c:v>39.456077000000001</c:v>
                </c:pt>
                <c:pt idx="2356">
                  <c:v>39.308339000000004</c:v>
                </c:pt>
                <c:pt idx="2357">
                  <c:v>39.239410999999997</c:v>
                </c:pt>
                <c:pt idx="2358">
                  <c:v>39.127831999999998</c:v>
                </c:pt>
                <c:pt idx="2359">
                  <c:v>39.023445000000002</c:v>
                </c:pt>
                <c:pt idx="2360">
                  <c:v>38.969338999999998</c:v>
                </c:pt>
                <c:pt idx="2361">
                  <c:v>38.85087</c:v>
                </c:pt>
                <c:pt idx="2362">
                  <c:v>38.753115000000001</c:v>
                </c:pt>
                <c:pt idx="2363">
                  <c:v>38.654411000000003</c:v>
                </c:pt>
                <c:pt idx="2364">
                  <c:v>38.563585000000003</c:v>
                </c:pt>
                <c:pt idx="2365">
                  <c:v>38.491542000000003</c:v>
                </c:pt>
                <c:pt idx="2366">
                  <c:v>38.422117</c:v>
                </c:pt>
                <c:pt idx="2367">
                  <c:v>38.365471999999997</c:v>
                </c:pt>
                <c:pt idx="2368">
                  <c:v>38.320543000000001</c:v>
                </c:pt>
                <c:pt idx="2369">
                  <c:v>38.222062999999999</c:v>
                </c:pt>
                <c:pt idx="2370">
                  <c:v>38.164954000000002</c:v>
                </c:pt>
                <c:pt idx="2371">
                  <c:v>38.135444</c:v>
                </c:pt>
                <c:pt idx="2372">
                  <c:v>38.075999000000003</c:v>
                </c:pt>
                <c:pt idx="2373">
                  <c:v>37.987172999999999</c:v>
                </c:pt>
                <c:pt idx="2374">
                  <c:v>37.944236000000004</c:v>
                </c:pt>
                <c:pt idx="2375">
                  <c:v>37.877374000000003</c:v>
                </c:pt>
                <c:pt idx="2376">
                  <c:v>37.842032000000003</c:v>
                </c:pt>
                <c:pt idx="2377">
                  <c:v>37.822082999999999</c:v>
                </c:pt>
                <c:pt idx="2378">
                  <c:v>37.774974</c:v>
                </c:pt>
                <c:pt idx="2379">
                  <c:v>37.729927000000004</c:v>
                </c:pt>
                <c:pt idx="2380">
                  <c:v>37.707151000000003</c:v>
                </c:pt>
                <c:pt idx="2381">
                  <c:v>37.663083999999998</c:v>
                </c:pt>
                <c:pt idx="2382">
                  <c:v>37.591828999999997</c:v>
                </c:pt>
                <c:pt idx="2383">
                  <c:v>37.553292999999996</c:v>
                </c:pt>
                <c:pt idx="2384">
                  <c:v>37.526437999999999</c:v>
                </c:pt>
                <c:pt idx="2385">
                  <c:v>37.439385000000001</c:v>
                </c:pt>
                <c:pt idx="2386">
                  <c:v>37.434657999999999</c:v>
                </c:pt>
                <c:pt idx="2387">
                  <c:v>37.415916000000003</c:v>
                </c:pt>
                <c:pt idx="2388">
                  <c:v>37.368391000000003</c:v>
                </c:pt>
                <c:pt idx="2389">
                  <c:v>37.303182</c:v>
                </c:pt>
                <c:pt idx="2390">
                  <c:v>37.315379</c:v>
                </c:pt>
                <c:pt idx="2391">
                  <c:v>37.276546000000003</c:v>
                </c:pt>
                <c:pt idx="2392">
                  <c:v>37.224010999999997</c:v>
                </c:pt>
                <c:pt idx="2393">
                  <c:v>37.189728000000002</c:v>
                </c:pt>
                <c:pt idx="2394">
                  <c:v>37.147219</c:v>
                </c:pt>
                <c:pt idx="2395">
                  <c:v>37.090252</c:v>
                </c:pt>
                <c:pt idx="2396">
                  <c:v>37.068075999999998</c:v>
                </c:pt>
                <c:pt idx="2397">
                  <c:v>37.003028999999998</c:v>
                </c:pt>
                <c:pt idx="2398">
                  <c:v>36.97054</c:v>
                </c:pt>
                <c:pt idx="2399">
                  <c:v>36.983004999999999</c:v>
                </c:pt>
                <c:pt idx="2400">
                  <c:v>36.943531999999998</c:v>
                </c:pt>
                <c:pt idx="2401">
                  <c:v>36.906877999999999</c:v>
                </c:pt>
                <c:pt idx="2402">
                  <c:v>36.905050000000003</c:v>
                </c:pt>
                <c:pt idx="2403">
                  <c:v>36.835881000000001</c:v>
                </c:pt>
                <c:pt idx="2404">
                  <c:v>36.805114000000003</c:v>
                </c:pt>
                <c:pt idx="2405">
                  <c:v>36.760620000000003</c:v>
                </c:pt>
                <c:pt idx="2406">
                  <c:v>36.733668999999999</c:v>
                </c:pt>
                <c:pt idx="2407">
                  <c:v>36.716532000000001</c:v>
                </c:pt>
                <c:pt idx="2408">
                  <c:v>36.701639999999998</c:v>
                </c:pt>
                <c:pt idx="2409">
                  <c:v>36.666443999999998</c:v>
                </c:pt>
                <c:pt idx="2410">
                  <c:v>36.623170000000002</c:v>
                </c:pt>
                <c:pt idx="2411">
                  <c:v>36.597951000000002</c:v>
                </c:pt>
                <c:pt idx="2412">
                  <c:v>36.530684999999998</c:v>
                </c:pt>
                <c:pt idx="2413">
                  <c:v>36.521943</c:v>
                </c:pt>
                <c:pt idx="2414">
                  <c:v>36.504123</c:v>
                </c:pt>
                <c:pt idx="2415">
                  <c:v>36.454403999999997</c:v>
                </c:pt>
                <c:pt idx="2416">
                  <c:v>36.382263000000002</c:v>
                </c:pt>
                <c:pt idx="2417">
                  <c:v>36.360849000000002</c:v>
                </c:pt>
                <c:pt idx="2418">
                  <c:v>36.297763000000003</c:v>
                </c:pt>
                <c:pt idx="2419">
                  <c:v>36.249330999999998</c:v>
                </c:pt>
                <c:pt idx="2420">
                  <c:v>36.212730000000001</c:v>
                </c:pt>
                <c:pt idx="2421">
                  <c:v>36.141094000000002</c:v>
                </c:pt>
                <c:pt idx="2422">
                  <c:v>36.123578000000002</c:v>
                </c:pt>
                <c:pt idx="2423">
                  <c:v>36.085287000000001</c:v>
                </c:pt>
                <c:pt idx="2424">
                  <c:v>36.035223999999999</c:v>
                </c:pt>
                <c:pt idx="2425">
                  <c:v>36.004429000000002</c:v>
                </c:pt>
                <c:pt idx="2426">
                  <c:v>35.972462</c:v>
                </c:pt>
                <c:pt idx="2427">
                  <c:v>35.926464000000003</c:v>
                </c:pt>
                <c:pt idx="2428">
                  <c:v>35.902251</c:v>
                </c:pt>
                <c:pt idx="2429">
                  <c:v>35.908847000000002</c:v>
                </c:pt>
                <c:pt idx="2430">
                  <c:v>35.869016000000002</c:v>
                </c:pt>
                <c:pt idx="2431">
                  <c:v>35.875028999999998</c:v>
                </c:pt>
                <c:pt idx="2432">
                  <c:v>35.854902000000003</c:v>
                </c:pt>
                <c:pt idx="2433">
                  <c:v>35.822496000000001</c:v>
                </c:pt>
                <c:pt idx="2434">
                  <c:v>35.808880000000002</c:v>
                </c:pt>
                <c:pt idx="2435">
                  <c:v>35.811303000000002</c:v>
                </c:pt>
                <c:pt idx="2436">
                  <c:v>35.757584999999999</c:v>
                </c:pt>
                <c:pt idx="2437">
                  <c:v>35.753824999999999</c:v>
                </c:pt>
                <c:pt idx="2438">
                  <c:v>35.755412</c:v>
                </c:pt>
                <c:pt idx="2439">
                  <c:v>35.744466000000003</c:v>
                </c:pt>
                <c:pt idx="2440">
                  <c:v>35.74221</c:v>
                </c:pt>
                <c:pt idx="2441">
                  <c:v>35.726667999999997</c:v>
                </c:pt>
                <c:pt idx="2442">
                  <c:v>35.714049000000003</c:v>
                </c:pt>
                <c:pt idx="2443">
                  <c:v>35.720317000000001</c:v>
                </c:pt>
                <c:pt idx="2444">
                  <c:v>35.679699999999997</c:v>
                </c:pt>
                <c:pt idx="2445">
                  <c:v>35.703018</c:v>
                </c:pt>
                <c:pt idx="2446">
                  <c:v>35.642752999999999</c:v>
                </c:pt>
                <c:pt idx="2447">
                  <c:v>35.621853000000002</c:v>
                </c:pt>
                <c:pt idx="2448">
                  <c:v>35.629544000000003</c:v>
                </c:pt>
                <c:pt idx="2449">
                  <c:v>35.611068000000003</c:v>
                </c:pt>
                <c:pt idx="2450">
                  <c:v>35.604712999999997</c:v>
                </c:pt>
                <c:pt idx="2451">
                  <c:v>35.597020999999998</c:v>
                </c:pt>
                <c:pt idx="2452">
                  <c:v>35.558723000000001</c:v>
                </c:pt>
                <c:pt idx="2453">
                  <c:v>35.541913000000001</c:v>
                </c:pt>
                <c:pt idx="2454">
                  <c:v>35.523262000000003</c:v>
                </c:pt>
                <c:pt idx="2455">
                  <c:v>35.521672000000002</c:v>
                </c:pt>
                <c:pt idx="2456">
                  <c:v>35.487878000000002</c:v>
                </c:pt>
                <c:pt idx="2457">
                  <c:v>35.500259</c:v>
                </c:pt>
                <c:pt idx="2458">
                  <c:v>35.496912999999999</c:v>
                </c:pt>
                <c:pt idx="2459">
                  <c:v>35.495742</c:v>
                </c:pt>
                <c:pt idx="2460">
                  <c:v>35.472569</c:v>
                </c:pt>
                <c:pt idx="2461">
                  <c:v>35.499924</c:v>
                </c:pt>
                <c:pt idx="2462">
                  <c:v>35.502267000000003</c:v>
                </c:pt>
                <c:pt idx="2463">
                  <c:v>35.472318000000001</c:v>
                </c:pt>
                <c:pt idx="2464">
                  <c:v>35.425880999999997</c:v>
                </c:pt>
                <c:pt idx="2465">
                  <c:v>35.430149</c:v>
                </c:pt>
                <c:pt idx="2466">
                  <c:v>35.432825999999999</c:v>
                </c:pt>
                <c:pt idx="2467">
                  <c:v>35.390315000000001</c:v>
                </c:pt>
                <c:pt idx="2468">
                  <c:v>35.363112999999998</c:v>
                </c:pt>
                <c:pt idx="2469">
                  <c:v>35.385210000000001</c:v>
                </c:pt>
                <c:pt idx="2470">
                  <c:v>35.359262999999999</c:v>
                </c:pt>
                <c:pt idx="2471">
                  <c:v>35.365456999999999</c:v>
                </c:pt>
                <c:pt idx="2472">
                  <c:v>35.339759000000001</c:v>
                </c:pt>
                <c:pt idx="2473">
                  <c:v>35.335991999999997</c:v>
                </c:pt>
                <c:pt idx="2474">
                  <c:v>35.326030000000003</c:v>
                </c:pt>
                <c:pt idx="2475">
                  <c:v>35.316569999999999</c:v>
                </c:pt>
                <c:pt idx="2476">
                  <c:v>35.31523</c:v>
                </c:pt>
                <c:pt idx="2477">
                  <c:v>35.279898000000003</c:v>
                </c:pt>
                <c:pt idx="2478">
                  <c:v>35.287601000000002</c:v>
                </c:pt>
                <c:pt idx="2479">
                  <c:v>35.276798999999997</c:v>
                </c:pt>
                <c:pt idx="2480">
                  <c:v>35.304347</c:v>
                </c:pt>
                <c:pt idx="2481">
                  <c:v>35.272278</c:v>
                </c:pt>
                <c:pt idx="2482">
                  <c:v>35.316737000000003</c:v>
                </c:pt>
                <c:pt idx="2483">
                  <c:v>35.263736000000002</c:v>
                </c:pt>
                <c:pt idx="2484">
                  <c:v>35.298737000000003</c:v>
                </c:pt>
                <c:pt idx="2485">
                  <c:v>35.287266000000002</c:v>
                </c:pt>
                <c:pt idx="2486">
                  <c:v>35.259884</c:v>
                </c:pt>
                <c:pt idx="2487">
                  <c:v>35.248913999999999</c:v>
                </c:pt>
                <c:pt idx="2488">
                  <c:v>35.233168999999997</c:v>
                </c:pt>
                <c:pt idx="2489">
                  <c:v>35.257623000000002</c:v>
                </c:pt>
                <c:pt idx="2490">
                  <c:v>35.219349999999999</c:v>
                </c:pt>
                <c:pt idx="2491">
                  <c:v>35.234174000000003</c:v>
                </c:pt>
                <c:pt idx="2492">
                  <c:v>35.199415000000002</c:v>
                </c:pt>
                <c:pt idx="2493">
                  <c:v>35.219433000000002</c:v>
                </c:pt>
                <c:pt idx="2494">
                  <c:v>35.239702000000001</c:v>
                </c:pt>
                <c:pt idx="2495">
                  <c:v>35.244726999999997</c:v>
                </c:pt>
                <c:pt idx="2496">
                  <c:v>35.241292999999999</c:v>
                </c:pt>
                <c:pt idx="2497">
                  <c:v>35.275542999999999</c:v>
                </c:pt>
                <c:pt idx="2498">
                  <c:v>35.264909000000003</c:v>
                </c:pt>
                <c:pt idx="2499">
                  <c:v>35.289611000000001</c:v>
                </c:pt>
                <c:pt idx="2500">
                  <c:v>35.283163000000002</c:v>
                </c:pt>
                <c:pt idx="2501">
                  <c:v>35.316319</c:v>
                </c:pt>
                <c:pt idx="2502">
                  <c:v>35.314812000000003</c:v>
                </c:pt>
                <c:pt idx="2503">
                  <c:v>35.289276000000001</c:v>
                </c:pt>
                <c:pt idx="2504">
                  <c:v>35.273868999999998</c:v>
                </c:pt>
                <c:pt idx="2505">
                  <c:v>35.273366000000003</c:v>
                </c:pt>
                <c:pt idx="2506">
                  <c:v>35.269347000000003</c:v>
                </c:pt>
                <c:pt idx="2507">
                  <c:v>35.254525000000001</c:v>
                </c:pt>
                <c:pt idx="2508">
                  <c:v>35.257204999999999</c:v>
                </c:pt>
                <c:pt idx="2509">
                  <c:v>35.248829999999998</c:v>
                </c:pt>
                <c:pt idx="2510">
                  <c:v>35.240622999999999</c:v>
                </c:pt>
                <c:pt idx="2511">
                  <c:v>35.251510000000003</c:v>
                </c:pt>
                <c:pt idx="2512">
                  <c:v>35.215328999999997</c:v>
                </c:pt>
                <c:pt idx="2513">
                  <c:v>35.211224999999999</c:v>
                </c:pt>
                <c:pt idx="2514">
                  <c:v>35.203099999999999</c:v>
                </c:pt>
                <c:pt idx="2515">
                  <c:v>35.229064999999999</c:v>
                </c:pt>
                <c:pt idx="2516">
                  <c:v>35.198827999999999</c:v>
                </c:pt>
                <c:pt idx="2517">
                  <c:v>35.226635999999999</c:v>
                </c:pt>
                <c:pt idx="2518">
                  <c:v>35.205613</c:v>
                </c:pt>
                <c:pt idx="2519">
                  <c:v>35.221359999999997</c:v>
                </c:pt>
                <c:pt idx="2520">
                  <c:v>35.229483999999999</c:v>
                </c:pt>
                <c:pt idx="2521">
                  <c:v>35.229315999999997</c:v>
                </c:pt>
                <c:pt idx="2522">
                  <c:v>35.237608000000002</c:v>
                </c:pt>
                <c:pt idx="2523">
                  <c:v>35.236938000000002</c:v>
                </c:pt>
                <c:pt idx="2524">
                  <c:v>35.259382000000002</c:v>
                </c:pt>
                <c:pt idx="2525">
                  <c:v>35.233587999999997</c:v>
                </c:pt>
                <c:pt idx="2526">
                  <c:v>35.21022</c:v>
                </c:pt>
                <c:pt idx="2527">
                  <c:v>35.201006</c:v>
                </c:pt>
                <c:pt idx="2528">
                  <c:v>35.215916</c:v>
                </c:pt>
                <c:pt idx="2529">
                  <c:v>35.208880000000001</c:v>
                </c:pt>
                <c:pt idx="2530">
                  <c:v>35.206868999999998</c:v>
                </c:pt>
                <c:pt idx="2531">
                  <c:v>35.215998999999996</c:v>
                </c:pt>
                <c:pt idx="2532">
                  <c:v>35.206617999999999</c:v>
                </c:pt>
                <c:pt idx="2533">
                  <c:v>35.231493999999998</c:v>
                </c:pt>
                <c:pt idx="2534">
                  <c:v>35.188609</c:v>
                </c:pt>
                <c:pt idx="2535">
                  <c:v>35.184838999999997</c:v>
                </c:pt>
                <c:pt idx="2536">
                  <c:v>35.190199999999997</c:v>
                </c:pt>
                <c:pt idx="2537">
                  <c:v>35.164482</c:v>
                </c:pt>
                <c:pt idx="2538">
                  <c:v>35.169592000000002</c:v>
                </c:pt>
                <c:pt idx="2539">
                  <c:v>35.153087999999997</c:v>
                </c:pt>
                <c:pt idx="2540">
                  <c:v>35.123427</c:v>
                </c:pt>
                <c:pt idx="2541">
                  <c:v>35.100802000000002</c:v>
                </c:pt>
                <c:pt idx="2542">
                  <c:v>35.069709000000003</c:v>
                </c:pt>
                <c:pt idx="2543">
                  <c:v>35.030816000000002</c:v>
                </c:pt>
                <c:pt idx="2544">
                  <c:v>35.025367000000003</c:v>
                </c:pt>
                <c:pt idx="2545">
                  <c:v>34.979674000000003</c:v>
                </c:pt>
                <c:pt idx="2546">
                  <c:v>34.976739000000002</c:v>
                </c:pt>
                <c:pt idx="2547">
                  <c:v>34.962065000000003</c:v>
                </c:pt>
                <c:pt idx="2548">
                  <c:v>34.900675</c:v>
                </c:pt>
                <c:pt idx="2549">
                  <c:v>34.890524999999997</c:v>
                </c:pt>
                <c:pt idx="2550">
                  <c:v>34.916862999999999</c:v>
                </c:pt>
                <c:pt idx="2551">
                  <c:v>34.889350999999998</c:v>
                </c:pt>
                <c:pt idx="2552">
                  <c:v>34.876264999999997</c:v>
                </c:pt>
                <c:pt idx="2553">
                  <c:v>34.888848000000003</c:v>
                </c:pt>
                <c:pt idx="2554">
                  <c:v>34.920385000000003</c:v>
                </c:pt>
                <c:pt idx="2555">
                  <c:v>34.884233999999999</c:v>
                </c:pt>
                <c:pt idx="2556">
                  <c:v>34.919713999999999</c:v>
                </c:pt>
                <c:pt idx="2557">
                  <c:v>34.918205</c:v>
                </c:pt>
                <c:pt idx="2558">
                  <c:v>34.923237</c:v>
                </c:pt>
                <c:pt idx="2559">
                  <c:v>34.920133999999997</c:v>
                </c:pt>
                <c:pt idx="2560">
                  <c:v>34.907049000000001</c:v>
                </c:pt>
                <c:pt idx="2561">
                  <c:v>34.922733999999998</c:v>
                </c:pt>
                <c:pt idx="2562">
                  <c:v>34.921391999999997</c:v>
                </c:pt>
                <c:pt idx="2563">
                  <c:v>34.931708</c:v>
                </c:pt>
                <c:pt idx="2564">
                  <c:v>34.938752000000001</c:v>
                </c:pt>
                <c:pt idx="2565">
                  <c:v>34.945377000000001</c:v>
                </c:pt>
                <c:pt idx="2566">
                  <c:v>34.965755000000001</c:v>
                </c:pt>
                <c:pt idx="2567">
                  <c:v>34.988143000000001</c:v>
                </c:pt>
                <c:pt idx="2568">
                  <c:v>34.977913000000001</c:v>
                </c:pt>
                <c:pt idx="2569">
                  <c:v>34.996527</c:v>
                </c:pt>
                <c:pt idx="2570">
                  <c:v>35.036850999999999</c:v>
                </c:pt>
                <c:pt idx="2571">
                  <c:v>34.985543</c:v>
                </c:pt>
                <c:pt idx="2572">
                  <c:v>35.004491999999999</c:v>
                </c:pt>
                <c:pt idx="2573">
                  <c:v>34.995102000000003</c:v>
                </c:pt>
                <c:pt idx="2574">
                  <c:v>34.979422999999997</c:v>
                </c:pt>
                <c:pt idx="2575">
                  <c:v>34.950240999999998</c:v>
                </c:pt>
                <c:pt idx="2576">
                  <c:v>35.002479999999998</c:v>
                </c:pt>
                <c:pt idx="2577">
                  <c:v>34.976404000000002</c:v>
                </c:pt>
                <c:pt idx="2578">
                  <c:v>34.989400000000003</c:v>
                </c:pt>
                <c:pt idx="2579">
                  <c:v>34.959046000000001</c:v>
                </c:pt>
                <c:pt idx="2580">
                  <c:v>34.95955</c:v>
                </c:pt>
                <c:pt idx="2581">
                  <c:v>34.978667999999999</c:v>
                </c:pt>
                <c:pt idx="2582">
                  <c:v>34.952002</c:v>
                </c:pt>
                <c:pt idx="2583">
                  <c:v>34.974308000000001</c:v>
                </c:pt>
                <c:pt idx="2584">
                  <c:v>35.027295000000002</c:v>
                </c:pt>
                <c:pt idx="2585">
                  <c:v>35.064093</c:v>
                </c:pt>
                <c:pt idx="2586">
                  <c:v>35.062333000000002</c:v>
                </c:pt>
                <c:pt idx="2587">
                  <c:v>35.067529999999998</c:v>
                </c:pt>
                <c:pt idx="2588">
                  <c:v>35.104489000000001</c:v>
                </c:pt>
                <c:pt idx="2589">
                  <c:v>35.125857000000003</c:v>
                </c:pt>
                <c:pt idx="2590">
                  <c:v>35.171854000000003</c:v>
                </c:pt>
                <c:pt idx="2591">
                  <c:v>35.150407000000001</c:v>
                </c:pt>
                <c:pt idx="2592">
                  <c:v>35.158115000000002</c:v>
                </c:pt>
                <c:pt idx="2593">
                  <c:v>35.165906</c:v>
                </c:pt>
                <c:pt idx="2594">
                  <c:v>35.184336000000002</c:v>
                </c:pt>
                <c:pt idx="2595">
                  <c:v>35.241292999999999</c:v>
                </c:pt>
                <c:pt idx="2596">
                  <c:v>35.206702</c:v>
                </c:pt>
                <c:pt idx="2597">
                  <c:v>35.231828999999998</c:v>
                </c:pt>
                <c:pt idx="2598">
                  <c:v>35.220689999999998</c:v>
                </c:pt>
                <c:pt idx="2599">
                  <c:v>35.201006</c:v>
                </c:pt>
                <c:pt idx="2600">
                  <c:v>35.207121000000001</c:v>
                </c:pt>
                <c:pt idx="2601">
                  <c:v>35.177382999999999</c:v>
                </c:pt>
                <c:pt idx="2602">
                  <c:v>35.179561</c:v>
                </c:pt>
                <c:pt idx="2603">
                  <c:v>35.163477</c:v>
                </c:pt>
                <c:pt idx="2604">
                  <c:v>35.157947</c:v>
                </c:pt>
                <c:pt idx="2605">
                  <c:v>35.150072000000002</c:v>
                </c:pt>
                <c:pt idx="2606">
                  <c:v>35.160628000000003</c:v>
                </c:pt>
                <c:pt idx="2607">
                  <c:v>35.171183999999997</c:v>
                </c:pt>
                <c:pt idx="2608">
                  <c:v>35.149988</c:v>
                </c:pt>
                <c:pt idx="2609">
                  <c:v>35.133398</c:v>
                </c:pt>
                <c:pt idx="2610">
                  <c:v>35.113120000000002</c:v>
                </c:pt>
                <c:pt idx="2611">
                  <c:v>35.091667000000001</c:v>
                </c:pt>
                <c:pt idx="2612">
                  <c:v>35.116723</c:v>
                </c:pt>
                <c:pt idx="2613">
                  <c:v>35.100802000000002</c:v>
                </c:pt>
                <c:pt idx="2614">
                  <c:v>35.090494</c:v>
                </c:pt>
                <c:pt idx="2615">
                  <c:v>35.097617</c:v>
                </c:pt>
                <c:pt idx="2616">
                  <c:v>35.115802000000002</c:v>
                </c:pt>
                <c:pt idx="2617">
                  <c:v>35.090744999999998</c:v>
                </c:pt>
                <c:pt idx="2618">
                  <c:v>35.113371000000001</c:v>
                </c:pt>
                <c:pt idx="2619">
                  <c:v>35.098120000000002</c:v>
                </c:pt>
                <c:pt idx="2620">
                  <c:v>35.025115</c:v>
                </c:pt>
                <c:pt idx="2621">
                  <c:v>35.043053999999998</c:v>
                </c:pt>
                <c:pt idx="2622">
                  <c:v>35.013043000000003</c:v>
                </c:pt>
                <c:pt idx="2623">
                  <c:v>35.021929999999998</c:v>
                </c:pt>
                <c:pt idx="2624">
                  <c:v>35.002814999999998</c:v>
                </c:pt>
                <c:pt idx="2625">
                  <c:v>35.006504</c:v>
                </c:pt>
                <c:pt idx="2626">
                  <c:v>34.996274999999997</c:v>
                </c:pt>
                <c:pt idx="2627">
                  <c:v>34.975482</c:v>
                </c:pt>
                <c:pt idx="2628">
                  <c:v>34.960639999999998</c:v>
                </c:pt>
                <c:pt idx="2629">
                  <c:v>34.960723999999999</c:v>
                </c:pt>
                <c:pt idx="2630">
                  <c:v>34.904449</c:v>
                </c:pt>
                <c:pt idx="2631">
                  <c:v>34.910488000000001</c:v>
                </c:pt>
                <c:pt idx="2632">
                  <c:v>34.896397</c:v>
                </c:pt>
                <c:pt idx="2633">
                  <c:v>34.919713999999999</c:v>
                </c:pt>
                <c:pt idx="2634">
                  <c:v>34.874502999999997</c:v>
                </c:pt>
                <c:pt idx="2635">
                  <c:v>34.871651</c:v>
                </c:pt>
                <c:pt idx="2636">
                  <c:v>34.844636999999999</c:v>
                </c:pt>
                <c:pt idx="2637">
                  <c:v>34.889769999999999</c:v>
                </c:pt>
                <c:pt idx="2638">
                  <c:v>34.924914000000001</c:v>
                </c:pt>
                <c:pt idx="2639">
                  <c:v>34.920301000000002</c:v>
                </c:pt>
                <c:pt idx="2640">
                  <c:v>34.935146000000003</c:v>
                </c:pt>
                <c:pt idx="2641">
                  <c:v>34.947642000000002</c:v>
                </c:pt>
                <c:pt idx="2642">
                  <c:v>34.967432000000002</c:v>
                </c:pt>
                <c:pt idx="2643">
                  <c:v>34.982860000000002</c:v>
                </c:pt>
                <c:pt idx="2644">
                  <c:v>34.997281999999998</c:v>
                </c:pt>
                <c:pt idx="2645">
                  <c:v>34.993172999999999</c:v>
                </c:pt>
                <c:pt idx="2646">
                  <c:v>35.039450000000002</c:v>
                </c:pt>
                <c:pt idx="2647">
                  <c:v>35.046993999999998</c:v>
                </c:pt>
                <c:pt idx="2648">
                  <c:v>35.056801</c:v>
                </c:pt>
                <c:pt idx="2649">
                  <c:v>35.034253</c:v>
                </c:pt>
                <c:pt idx="2650">
                  <c:v>35.034672</c:v>
                </c:pt>
                <c:pt idx="2651">
                  <c:v>35.038947</c:v>
                </c:pt>
                <c:pt idx="2652">
                  <c:v>35.010947000000002</c:v>
                </c:pt>
                <c:pt idx="2653">
                  <c:v>35.030313</c:v>
                </c:pt>
                <c:pt idx="2654">
                  <c:v>35.029558000000002</c:v>
                </c:pt>
                <c:pt idx="2655">
                  <c:v>35.022599999999997</c:v>
                </c:pt>
                <c:pt idx="2656">
                  <c:v>34.989986999999999</c:v>
                </c:pt>
                <c:pt idx="2657">
                  <c:v>35.023774000000003</c:v>
                </c:pt>
                <c:pt idx="2658">
                  <c:v>35.003318</c:v>
                </c:pt>
                <c:pt idx="2659">
                  <c:v>34.943449000000001</c:v>
                </c:pt>
                <c:pt idx="2660">
                  <c:v>34.932211000000002</c:v>
                </c:pt>
                <c:pt idx="2661">
                  <c:v>34.911327</c:v>
                </c:pt>
                <c:pt idx="2662">
                  <c:v>34.913843</c:v>
                </c:pt>
                <c:pt idx="2663">
                  <c:v>34.904029999999999</c:v>
                </c:pt>
                <c:pt idx="2664">
                  <c:v>34.937745999999997</c:v>
                </c:pt>
                <c:pt idx="2665">
                  <c:v>34.947139</c:v>
                </c:pt>
                <c:pt idx="2666">
                  <c:v>34.910237000000002</c:v>
                </c:pt>
                <c:pt idx="2667">
                  <c:v>34.927681999999997</c:v>
                </c:pt>
                <c:pt idx="2668">
                  <c:v>34.959465999999999</c:v>
                </c:pt>
                <c:pt idx="2669">
                  <c:v>34.967264</c:v>
                </c:pt>
                <c:pt idx="2670">
                  <c:v>34.993425000000002</c:v>
                </c:pt>
                <c:pt idx="2671">
                  <c:v>34.965839000000003</c:v>
                </c:pt>
                <c:pt idx="2672">
                  <c:v>34.978164999999997</c:v>
                </c:pt>
                <c:pt idx="2673">
                  <c:v>35.007426000000002</c:v>
                </c:pt>
                <c:pt idx="2674">
                  <c:v>35.000467</c:v>
                </c:pt>
                <c:pt idx="2675">
                  <c:v>35.000300000000003</c:v>
                </c:pt>
                <c:pt idx="2676">
                  <c:v>34.998874999999998</c:v>
                </c:pt>
                <c:pt idx="2677">
                  <c:v>35.026707999999999</c:v>
                </c:pt>
                <c:pt idx="2678">
                  <c:v>35.056633000000005</c:v>
                </c:pt>
                <c:pt idx="2679">
                  <c:v>34.970534000000001</c:v>
                </c:pt>
                <c:pt idx="2680">
                  <c:v>34.849921999999999</c:v>
                </c:pt>
                <c:pt idx="2681">
                  <c:v>34.606148000000005</c:v>
                </c:pt>
                <c:pt idx="2682">
                  <c:v>34.259914999999999</c:v>
                </c:pt>
                <c:pt idx="2683">
                  <c:v>33.941020000000002</c:v>
                </c:pt>
                <c:pt idx="2684">
                  <c:v>33.565798000000001</c:v>
                </c:pt>
                <c:pt idx="2685">
                  <c:v>33.225769</c:v>
                </c:pt>
                <c:pt idx="2686">
                  <c:v>32.825091999999998</c:v>
                </c:pt>
                <c:pt idx="2687">
                  <c:v>32.428252999999998</c:v>
                </c:pt>
                <c:pt idx="2688">
                  <c:v>31.934535</c:v>
                </c:pt>
                <c:pt idx="2689">
                  <c:v>31.359470000000002</c:v>
                </c:pt>
                <c:pt idx="2690">
                  <c:v>30.878328</c:v>
                </c:pt>
                <c:pt idx="2691">
                  <c:v>30.280025000000002</c:v>
                </c:pt>
                <c:pt idx="2692">
                  <c:v>29.635004000000002</c:v>
                </c:pt>
                <c:pt idx="2693">
                  <c:v>29.118677999999999</c:v>
                </c:pt>
                <c:pt idx="2694">
                  <c:v>28.479879</c:v>
                </c:pt>
                <c:pt idx="2695">
                  <c:v>27.968952999999999</c:v>
                </c:pt>
                <c:pt idx="2696">
                  <c:v>27.167929999999998</c:v>
                </c:pt>
                <c:pt idx="2697">
                  <c:v>26.387756</c:v>
                </c:pt>
                <c:pt idx="2698">
                  <c:v>25.753549</c:v>
                </c:pt>
                <c:pt idx="2699">
                  <c:v>25.057949000000001</c:v>
                </c:pt>
                <c:pt idx="2700">
                  <c:v>24.462229999999998</c:v>
                </c:pt>
                <c:pt idx="2701">
                  <c:v>23.937848000000002</c:v>
                </c:pt>
                <c:pt idx="2702">
                  <c:v>23.369011</c:v>
                </c:pt>
                <c:pt idx="2703">
                  <c:v>22.845578</c:v>
                </c:pt>
                <c:pt idx="2704">
                  <c:v>22.400642000000001</c:v>
                </c:pt>
                <c:pt idx="2705">
                  <c:v>21.874831999999998</c:v>
                </c:pt>
                <c:pt idx="2706">
                  <c:v>21.360821999999999</c:v>
                </c:pt>
                <c:pt idx="2707">
                  <c:v>20.911407000000001</c:v>
                </c:pt>
                <c:pt idx="2708">
                  <c:v>20.476813</c:v>
                </c:pt>
                <c:pt idx="2709">
                  <c:v>20.005561</c:v>
                </c:pt>
                <c:pt idx="2710">
                  <c:v>19.524289</c:v>
                </c:pt>
                <c:pt idx="2711">
                  <c:v>19.047851000000001</c:v>
                </c:pt>
                <c:pt idx="2712">
                  <c:v>18.450963000000002</c:v>
                </c:pt>
                <c:pt idx="2713">
                  <c:v>17.993829999999999</c:v>
                </c:pt>
                <c:pt idx="2714">
                  <c:v>17.446356000000002</c:v>
                </c:pt>
                <c:pt idx="2715">
                  <c:v>17.101586999999999</c:v>
                </c:pt>
                <c:pt idx="2716">
                  <c:v>16.648457000000001</c:v>
                </c:pt>
                <c:pt idx="2717">
                  <c:v>16.310673000000001</c:v>
                </c:pt>
                <c:pt idx="2718">
                  <c:v>15.903817</c:v>
                </c:pt>
                <c:pt idx="2719">
                  <c:v>15.667624999999999</c:v>
                </c:pt>
                <c:pt idx="2720">
                  <c:v>15.293843000000001</c:v>
                </c:pt>
                <c:pt idx="2721">
                  <c:v>15.061919</c:v>
                </c:pt>
                <c:pt idx="2722">
                  <c:v>14.763513</c:v>
                </c:pt>
                <c:pt idx="2723">
                  <c:v>14.559739</c:v>
                </c:pt>
                <c:pt idx="2724">
                  <c:v>14.236421999999999</c:v>
                </c:pt>
                <c:pt idx="2725">
                  <c:v>14.079389000000001</c:v>
                </c:pt>
                <c:pt idx="2726">
                  <c:v>13.774146999999999</c:v>
                </c:pt>
                <c:pt idx="2727">
                  <c:v>13.546887999999999</c:v>
                </c:pt>
                <c:pt idx="2728">
                  <c:v>13.37044</c:v>
                </c:pt>
                <c:pt idx="2729">
                  <c:v>13.104454</c:v>
                </c:pt>
                <c:pt idx="2730">
                  <c:v>12.985213999999999</c:v>
                </c:pt>
                <c:pt idx="2731">
                  <c:v>12.80072</c:v>
                </c:pt>
                <c:pt idx="2732">
                  <c:v>12.650782</c:v>
                </c:pt>
                <c:pt idx="2733">
                  <c:v>12.432441000000001</c:v>
                </c:pt>
                <c:pt idx="2734">
                  <c:v>12.26839</c:v>
                </c:pt>
                <c:pt idx="2735">
                  <c:v>12.194687</c:v>
                </c:pt>
                <c:pt idx="2736">
                  <c:v>12.023420999999999</c:v>
                </c:pt>
                <c:pt idx="2737">
                  <c:v>11.8908</c:v>
                </c:pt>
                <c:pt idx="2738">
                  <c:v>11.765498000000001</c:v>
                </c:pt>
                <c:pt idx="2739">
                  <c:v>11.675762000000001</c:v>
                </c:pt>
                <c:pt idx="2740">
                  <c:v>11.595744</c:v>
                </c:pt>
                <c:pt idx="2741">
                  <c:v>11.498047</c:v>
                </c:pt>
                <c:pt idx="2742">
                  <c:v>11.367053</c:v>
                </c:pt>
                <c:pt idx="2743">
                  <c:v>11.333328</c:v>
                </c:pt>
                <c:pt idx="2744">
                  <c:v>11.27291</c:v>
                </c:pt>
                <c:pt idx="2745">
                  <c:v>11.134905</c:v>
                </c:pt>
                <c:pt idx="2746">
                  <c:v>11.153430999999999</c:v>
                </c:pt>
                <c:pt idx="2747">
                  <c:v>11.062199</c:v>
                </c:pt>
                <c:pt idx="2748">
                  <c:v>11.063798</c:v>
                </c:pt>
                <c:pt idx="2749">
                  <c:v>10.977608</c:v>
                </c:pt>
                <c:pt idx="2750">
                  <c:v>10.966125999999999</c:v>
                </c:pt>
                <c:pt idx="2751">
                  <c:v>10.945418</c:v>
                </c:pt>
                <c:pt idx="2752">
                  <c:v>10.963773</c:v>
                </c:pt>
                <c:pt idx="2753">
                  <c:v>10.867934999999999</c:v>
                </c:pt>
                <c:pt idx="2754">
                  <c:v>10.884601</c:v>
                </c:pt>
                <c:pt idx="2755">
                  <c:v>10.879045999999999</c:v>
                </c:pt>
                <c:pt idx="2756">
                  <c:v>10.887332000000001</c:v>
                </c:pt>
                <c:pt idx="2757">
                  <c:v>10.889873999999999</c:v>
                </c:pt>
                <c:pt idx="2758">
                  <c:v>10.886108</c:v>
                </c:pt>
                <c:pt idx="2759">
                  <c:v>10.903431999999999</c:v>
                </c:pt>
                <c:pt idx="2760">
                  <c:v>10.958596</c:v>
                </c:pt>
                <c:pt idx="2761">
                  <c:v>10.988054</c:v>
                </c:pt>
                <c:pt idx="2762">
                  <c:v>10.990877000000001</c:v>
                </c:pt>
                <c:pt idx="2763">
                  <c:v>11.049215999999999</c:v>
                </c:pt>
                <c:pt idx="2764">
                  <c:v>11.047711</c:v>
                </c:pt>
                <c:pt idx="2765">
                  <c:v>11.106597000000001</c:v>
                </c:pt>
                <c:pt idx="2766">
                  <c:v>11.167723000000001</c:v>
                </c:pt>
                <c:pt idx="2767">
                  <c:v>11.185117</c:v>
                </c:pt>
                <c:pt idx="2768">
                  <c:v>11.260598999999999</c:v>
                </c:pt>
                <c:pt idx="2769">
                  <c:v>11.26605</c:v>
                </c:pt>
                <c:pt idx="2770">
                  <c:v>11.343567999999999</c:v>
                </c:pt>
                <c:pt idx="2771">
                  <c:v>11.378606</c:v>
                </c:pt>
                <c:pt idx="2772">
                  <c:v>11.447725</c:v>
                </c:pt>
                <c:pt idx="2773">
                  <c:v>11.507715000000001</c:v>
                </c:pt>
                <c:pt idx="2774">
                  <c:v>11.562808</c:v>
                </c:pt>
                <c:pt idx="2775">
                  <c:v>11.590208000000001</c:v>
                </c:pt>
                <c:pt idx="2776">
                  <c:v>11.67548</c:v>
                </c:pt>
                <c:pt idx="2777">
                  <c:v>11.746935000000001</c:v>
                </c:pt>
                <c:pt idx="2778">
                  <c:v>11.794651999999999</c:v>
                </c:pt>
                <c:pt idx="2779">
                  <c:v>11.843856000000001</c:v>
                </c:pt>
                <c:pt idx="2780">
                  <c:v>11.944945000000001</c:v>
                </c:pt>
                <c:pt idx="2781">
                  <c:v>11.974914999999999</c:v>
                </c:pt>
                <c:pt idx="2782">
                  <c:v>12.036528000000001</c:v>
                </c:pt>
                <c:pt idx="2783">
                  <c:v>12.143135000000001</c:v>
                </c:pt>
                <c:pt idx="2784">
                  <c:v>12.184022000000001</c:v>
                </c:pt>
                <c:pt idx="2785">
                  <c:v>12.302894</c:v>
                </c:pt>
                <c:pt idx="2786">
                  <c:v>12.336831</c:v>
                </c:pt>
                <c:pt idx="2787">
                  <c:v>12.435150999999999</c:v>
                </c:pt>
                <c:pt idx="2788">
                  <c:v>12.492419999999999</c:v>
                </c:pt>
                <c:pt idx="2789">
                  <c:v>12.590384</c:v>
                </c:pt>
                <c:pt idx="2790">
                  <c:v>12.630434000000001</c:v>
                </c:pt>
                <c:pt idx="2791">
                  <c:v>12.705657</c:v>
                </c:pt>
                <c:pt idx="2792">
                  <c:v>12.783372</c:v>
                </c:pt>
                <c:pt idx="2793">
                  <c:v>12.834294</c:v>
                </c:pt>
                <c:pt idx="2794">
                  <c:v>12.911959</c:v>
                </c:pt>
                <c:pt idx="2795">
                  <c:v>12.942345</c:v>
                </c:pt>
                <c:pt idx="2796">
                  <c:v>13.045215000000001</c:v>
                </c:pt>
                <c:pt idx="2797">
                  <c:v>13.096724</c:v>
                </c:pt>
                <c:pt idx="2798">
                  <c:v>13.177732000000001</c:v>
                </c:pt>
                <c:pt idx="2799">
                  <c:v>13.190021</c:v>
                </c:pt>
                <c:pt idx="2800">
                  <c:v>13.26057</c:v>
                </c:pt>
                <c:pt idx="2801">
                  <c:v>13.340209999999999</c:v>
                </c:pt>
                <c:pt idx="2802">
                  <c:v>13.423074</c:v>
                </c:pt>
                <c:pt idx="2803">
                  <c:v>13.470582</c:v>
                </c:pt>
                <c:pt idx="2804">
                  <c:v>13.528580999999999</c:v>
                </c:pt>
                <c:pt idx="2805">
                  <c:v>13.595203</c:v>
                </c:pt>
                <c:pt idx="2806">
                  <c:v>13.668397000000001</c:v>
                </c:pt>
                <c:pt idx="2807">
                  <c:v>13.707491000000001</c:v>
                </c:pt>
                <c:pt idx="2808">
                  <c:v>13.757253</c:v>
                </c:pt>
                <c:pt idx="2809">
                  <c:v>13.81452</c:v>
                </c:pt>
                <c:pt idx="2810">
                  <c:v>13.886614999999999</c:v>
                </c:pt>
                <c:pt idx="2811">
                  <c:v>13.933828</c:v>
                </c:pt>
                <c:pt idx="2812">
                  <c:v>13.966937</c:v>
                </c:pt>
                <c:pt idx="2813">
                  <c:v>14.042036</c:v>
                </c:pt>
                <c:pt idx="2814">
                  <c:v>14.057238</c:v>
                </c:pt>
                <c:pt idx="2815">
                  <c:v>14.078555</c:v>
                </c:pt>
                <c:pt idx="2816">
                  <c:v>14.13916</c:v>
                </c:pt>
                <c:pt idx="2817">
                  <c:v>14.194188</c:v>
                </c:pt>
                <c:pt idx="2818">
                  <c:v>14.228087</c:v>
                </c:pt>
                <c:pt idx="2819">
                  <c:v>14.270685</c:v>
                </c:pt>
                <c:pt idx="2820">
                  <c:v>14.313921000000001</c:v>
                </c:pt>
                <c:pt idx="2821">
                  <c:v>14.330769</c:v>
                </c:pt>
                <c:pt idx="2822">
                  <c:v>14.388799000000001</c:v>
                </c:pt>
                <c:pt idx="2823">
                  <c:v>14.429697000000001</c:v>
                </c:pt>
                <c:pt idx="2824">
                  <c:v>14.442463999999999</c:v>
                </c:pt>
                <c:pt idx="2825">
                  <c:v>14.472715000000001</c:v>
                </c:pt>
                <c:pt idx="2826">
                  <c:v>14.528392</c:v>
                </c:pt>
                <c:pt idx="2827">
                  <c:v>14.543835</c:v>
                </c:pt>
                <c:pt idx="2828">
                  <c:v>14.581835999999999</c:v>
                </c:pt>
                <c:pt idx="2829">
                  <c:v>14.565934</c:v>
                </c:pt>
                <c:pt idx="2830">
                  <c:v>14.618721000000001</c:v>
                </c:pt>
                <c:pt idx="2831">
                  <c:v>14.622233</c:v>
                </c:pt>
                <c:pt idx="2832">
                  <c:v>14.602452</c:v>
                </c:pt>
                <c:pt idx="2833">
                  <c:v>14.629165</c:v>
                </c:pt>
                <c:pt idx="2834">
                  <c:v>14.633417</c:v>
                </c:pt>
                <c:pt idx="2835">
                  <c:v>14.70984</c:v>
                </c:pt>
                <c:pt idx="2836">
                  <c:v>14.66216</c:v>
                </c:pt>
                <c:pt idx="2837">
                  <c:v>14.686556</c:v>
                </c:pt>
                <c:pt idx="2838">
                  <c:v>14.686741</c:v>
                </c:pt>
                <c:pt idx="2839">
                  <c:v>14.708361999999999</c:v>
                </c:pt>
                <c:pt idx="2840">
                  <c:v>14.721297</c:v>
                </c:pt>
                <c:pt idx="2841">
                  <c:v>14.739496000000001</c:v>
                </c:pt>
                <c:pt idx="2842">
                  <c:v>14.742452</c:v>
                </c:pt>
                <c:pt idx="2843">
                  <c:v>14.742914000000001</c:v>
                </c:pt>
                <c:pt idx="2844">
                  <c:v>14.741066</c:v>
                </c:pt>
                <c:pt idx="2845">
                  <c:v>14.775335999999999</c:v>
                </c:pt>
                <c:pt idx="2846">
                  <c:v>14.771457</c:v>
                </c:pt>
                <c:pt idx="2847">
                  <c:v>14.776536999999999</c:v>
                </c:pt>
                <c:pt idx="2848">
                  <c:v>14.807568</c:v>
                </c:pt>
                <c:pt idx="2849">
                  <c:v>14.791314</c:v>
                </c:pt>
                <c:pt idx="2850">
                  <c:v>14.791129</c:v>
                </c:pt>
                <c:pt idx="2851">
                  <c:v>14.811354</c:v>
                </c:pt>
                <c:pt idx="2852">
                  <c:v>14.786695999999999</c:v>
                </c:pt>
                <c:pt idx="2853">
                  <c:v>14.811724</c:v>
                </c:pt>
                <c:pt idx="2854">
                  <c:v>14.816618</c:v>
                </c:pt>
                <c:pt idx="2855">
                  <c:v>14.802673</c:v>
                </c:pt>
                <c:pt idx="2856">
                  <c:v>14.806183000000001</c:v>
                </c:pt>
                <c:pt idx="2857">
                  <c:v>14.808122000000001</c:v>
                </c:pt>
                <c:pt idx="2858">
                  <c:v>14.803597</c:v>
                </c:pt>
                <c:pt idx="2859">
                  <c:v>14.830377</c:v>
                </c:pt>
                <c:pt idx="2860">
                  <c:v>14.861307</c:v>
                </c:pt>
                <c:pt idx="2861">
                  <c:v>14.816803</c:v>
                </c:pt>
                <c:pt idx="2862">
                  <c:v>14.852444</c:v>
                </c:pt>
                <c:pt idx="2863">
                  <c:v>14.835824000000001</c:v>
                </c:pt>
                <c:pt idx="2864">
                  <c:v>14.85069</c:v>
                </c:pt>
                <c:pt idx="2865">
                  <c:v>14.889187</c:v>
                </c:pt>
                <c:pt idx="2866">
                  <c:v>14.888541</c:v>
                </c:pt>
                <c:pt idx="2867">
                  <c:v>14.891310000000001</c:v>
                </c:pt>
                <c:pt idx="2868">
                  <c:v>14.905709999999999</c:v>
                </c:pt>
                <c:pt idx="2869">
                  <c:v>14.916694</c:v>
                </c:pt>
                <c:pt idx="2870">
                  <c:v>14.920477999999999</c:v>
                </c:pt>
                <c:pt idx="2871">
                  <c:v>14.947335000000001</c:v>
                </c:pt>
                <c:pt idx="2872">
                  <c:v>14.915309000000001</c:v>
                </c:pt>
                <c:pt idx="2873">
                  <c:v>14.96819</c:v>
                </c:pt>
                <c:pt idx="2874">
                  <c:v>14.918355</c:v>
                </c:pt>
                <c:pt idx="2875">
                  <c:v>14.953333000000001</c:v>
                </c:pt>
                <c:pt idx="2876">
                  <c:v>14.977601999999999</c:v>
                </c:pt>
                <c:pt idx="2877">
                  <c:v>15.005096</c:v>
                </c:pt>
                <c:pt idx="2878">
                  <c:v>15.002882</c:v>
                </c:pt>
                <c:pt idx="2879">
                  <c:v>15.003527999999999</c:v>
                </c:pt>
                <c:pt idx="2880">
                  <c:v>14.982676</c:v>
                </c:pt>
                <c:pt idx="2881">
                  <c:v>14.989043000000001</c:v>
                </c:pt>
                <c:pt idx="2882">
                  <c:v>15.011831000000001</c:v>
                </c:pt>
                <c:pt idx="2883">
                  <c:v>14.973818</c:v>
                </c:pt>
                <c:pt idx="2884">
                  <c:v>14.991903000000001</c:v>
                </c:pt>
                <c:pt idx="2885">
                  <c:v>15.006387999999999</c:v>
                </c:pt>
                <c:pt idx="2886">
                  <c:v>14.991994999999999</c:v>
                </c:pt>
                <c:pt idx="2887">
                  <c:v>15.000391</c:v>
                </c:pt>
                <c:pt idx="2888">
                  <c:v>15.028252</c:v>
                </c:pt>
                <c:pt idx="2889">
                  <c:v>15.024562</c:v>
                </c:pt>
                <c:pt idx="2890">
                  <c:v>14.983968000000001</c:v>
                </c:pt>
                <c:pt idx="2891">
                  <c:v>15.007403</c:v>
                </c:pt>
                <c:pt idx="2892">
                  <c:v>15.00362</c:v>
                </c:pt>
                <c:pt idx="2893">
                  <c:v>14.991073</c:v>
                </c:pt>
                <c:pt idx="2894">
                  <c:v>14.947519</c:v>
                </c:pt>
                <c:pt idx="2895">
                  <c:v>15.001590999999999</c:v>
                </c:pt>
                <c:pt idx="2896">
                  <c:v>14.9621</c:v>
                </c:pt>
                <c:pt idx="2897">
                  <c:v>14.959977</c:v>
                </c:pt>
                <c:pt idx="2898">
                  <c:v>14.993748</c:v>
                </c:pt>
                <c:pt idx="2899">
                  <c:v>14.981477</c:v>
                </c:pt>
                <c:pt idx="2900">
                  <c:v>14.963298999999999</c:v>
                </c:pt>
                <c:pt idx="2901">
                  <c:v>14.997992</c:v>
                </c:pt>
                <c:pt idx="2902">
                  <c:v>14.954071000000001</c:v>
                </c:pt>
                <c:pt idx="2903">
                  <c:v>14.936906</c:v>
                </c:pt>
                <c:pt idx="2904">
                  <c:v>14.971327</c:v>
                </c:pt>
                <c:pt idx="2905">
                  <c:v>14.973265</c:v>
                </c:pt>
                <c:pt idx="2906">
                  <c:v>14.941613</c:v>
                </c:pt>
                <c:pt idx="2907">
                  <c:v>14.966252000000001</c:v>
                </c:pt>
                <c:pt idx="2908">
                  <c:v>14.993378999999999</c:v>
                </c:pt>
                <c:pt idx="2909">
                  <c:v>14.961729999999999</c:v>
                </c:pt>
                <c:pt idx="2910">
                  <c:v>14.96819</c:v>
                </c:pt>
                <c:pt idx="2911">
                  <c:v>14.943828</c:v>
                </c:pt>
                <c:pt idx="2912">
                  <c:v>14.970865999999999</c:v>
                </c:pt>
                <c:pt idx="2913">
                  <c:v>14.958869999999999</c:v>
                </c:pt>
                <c:pt idx="2914">
                  <c:v>14.965145</c:v>
                </c:pt>
                <c:pt idx="2915">
                  <c:v>14.994763000000001</c:v>
                </c:pt>
                <c:pt idx="2916">
                  <c:v>14.972803000000001</c:v>
                </c:pt>
                <c:pt idx="2917">
                  <c:v>14.904878999999999</c:v>
                </c:pt>
                <c:pt idx="2918">
                  <c:v>14.946873</c:v>
                </c:pt>
                <c:pt idx="2919">
                  <c:v>14.938475</c:v>
                </c:pt>
                <c:pt idx="2920">
                  <c:v>14.897494999999999</c:v>
                </c:pt>
                <c:pt idx="2921">
                  <c:v>14.938198</c:v>
                </c:pt>
                <c:pt idx="2922">
                  <c:v>14.942812999999999</c:v>
                </c:pt>
                <c:pt idx="2923">
                  <c:v>14.91614</c:v>
                </c:pt>
                <c:pt idx="2924">
                  <c:v>14.900632999999999</c:v>
                </c:pt>
                <c:pt idx="2925">
                  <c:v>14.913556</c:v>
                </c:pt>
                <c:pt idx="2926">
                  <c:v>14.914756000000001</c:v>
                </c:pt>
                <c:pt idx="2927">
                  <c:v>14.922969999999999</c:v>
                </c:pt>
                <c:pt idx="2928">
                  <c:v>14.902386999999999</c:v>
                </c:pt>
                <c:pt idx="2929">
                  <c:v>14.877924999999999</c:v>
                </c:pt>
                <c:pt idx="2930">
                  <c:v>14.877186</c:v>
                </c:pt>
                <c:pt idx="2931">
                  <c:v>14.882078999999999</c:v>
                </c:pt>
                <c:pt idx="2932">
                  <c:v>14.891403</c:v>
                </c:pt>
                <c:pt idx="2933">
                  <c:v>14.891679999999999</c:v>
                </c:pt>
                <c:pt idx="2934">
                  <c:v>14.922969999999999</c:v>
                </c:pt>
                <c:pt idx="2935">
                  <c:v>14.898326000000001</c:v>
                </c:pt>
                <c:pt idx="2936">
                  <c:v>14.923432</c:v>
                </c:pt>
                <c:pt idx="2937">
                  <c:v>14.914847999999999</c:v>
                </c:pt>
                <c:pt idx="2938">
                  <c:v>14.918263</c:v>
                </c:pt>
                <c:pt idx="2939">
                  <c:v>14.968559000000001</c:v>
                </c:pt>
                <c:pt idx="2940">
                  <c:v>14.951672</c:v>
                </c:pt>
                <c:pt idx="2941">
                  <c:v>14.963391</c:v>
                </c:pt>
                <c:pt idx="2942">
                  <c:v>14.934599</c:v>
                </c:pt>
                <c:pt idx="2943">
                  <c:v>14.916048</c:v>
                </c:pt>
                <c:pt idx="2944">
                  <c:v>14.944381</c:v>
                </c:pt>
                <c:pt idx="2945">
                  <c:v>14.936537</c:v>
                </c:pt>
                <c:pt idx="2946">
                  <c:v>14.942259</c:v>
                </c:pt>
                <c:pt idx="2947">
                  <c:v>14.976955999999999</c:v>
                </c:pt>
                <c:pt idx="2948">
                  <c:v>14.959239</c:v>
                </c:pt>
                <c:pt idx="2949">
                  <c:v>14.951211000000001</c:v>
                </c:pt>
                <c:pt idx="2950">
                  <c:v>14.957578</c:v>
                </c:pt>
                <c:pt idx="2951">
                  <c:v>14.981938</c:v>
                </c:pt>
                <c:pt idx="2952">
                  <c:v>15.0122</c:v>
                </c:pt>
                <c:pt idx="2953">
                  <c:v>14.989134999999999</c:v>
                </c:pt>
                <c:pt idx="2954">
                  <c:v>15.000667999999999</c:v>
                </c:pt>
                <c:pt idx="2955">
                  <c:v>14.991441999999999</c:v>
                </c:pt>
                <c:pt idx="2956">
                  <c:v>14.994671</c:v>
                </c:pt>
                <c:pt idx="2957">
                  <c:v>15.013768000000001</c:v>
                </c:pt>
                <c:pt idx="2958">
                  <c:v>15.02899</c:v>
                </c:pt>
                <c:pt idx="2959">
                  <c:v>15.020503</c:v>
                </c:pt>
                <c:pt idx="2960">
                  <c:v>15.026038</c:v>
                </c:pt>
                <c:pt idx="2961">
                  <c:v>15.032956</c:v>
                </c:pt>
                <c:pt idx="2962">
                  <c:v>15.008787</c:v>
                </c:pt>
                <c:pt idx="2963">
                  <c:v>15.036277</c:v>
                </c:pt>
                <c:pt idx="2964">
                  <c:v>15.016813000000001</c:v>
                </c:pt>
                <c:pt idx="2965">
                  <c:v>15.057861000000001</c:v>
                </c:pt>
                <c:pt idx="2966">
                  <c:v>15.041535</c:v>
                </c:pt>
                <c:pt idx="2967">
                  <c:v>15.018841999999999</c:v>
                </c:pt>
                <c:pt idx="2968">
                  <c:v>15.025207999999999</c:v>
                </c:pt>
                <c:pt idx="2969">
                  <c:v>15.031019000000001</c:v>
                </c:pt>
                <c:pt idx="2970">
                  <c:v>15.0253</c:v>
                </c:pt>
                <c:pt idx="2971">
                  <c:v>15.024746</c:v>
                </c:pt>
                <c:pt idx="2972">
                  <c:v>15.026960000000001</c:v>
                </c:pt>
                <c:pt idx="2973">
                  <c:v>15.03148</c:v>
                </c:pt>
                <c:pt idx="2974">
                  <c:v>15.025669000000001</c:v>
                </c:pt>
                <c:pt idx="2975">
                  <c:v>15.023638999999999</c:v>
                </c:pt>
                <c:pt idx="2976">
                  <c:v>15.000576000000001</c:v>
                </c:pt>
                <c:pt idx="2977">
                  <c:v>15.005464999999999</c:v>
                </c:pt>
                <c:pt idx="2978">
                  <c:v>15.001405999999999</c:v>
                </c:pt>
                <c:pt idx="2979">
                  <c:v>15.039598</c:v>
                </c:pt>
                <c:pt idx="2980">
                  <c:v>15.002143999999999</c:v>
                </c:pt>
                <c:pt idx="2981">
                  <c:v>15.035724</c:v>
                </c:pt>
                <c:pt idx="2982">
                  <c:v>15.027053</c:v>
                </c:pt>
                <c:pt idx="2983">
                  <c:v>15.025669000000001</c:v>
                </c:pt>
                <c:pt idx="2984">
                  <c:v>14.997623000000001</c:v>
                </c:pt>
                <c:pt idx="2985">
                  <c:v>14.995685999999999</c:v>
                </c:pt>
                <c:pt idx="2986">
                  <c:v>15.00648</c:v>
                </c:pt>
                <c:pt idx="2987">
                  <c:v>14.997623000000001</c:v>
                </c:pt>
                <c:pt idx="2988">
                  <c:v>14.988674</c:v>
                </c:pt>
                <c:pt idx="2989">
                  <c:v>14.971603999999999</c:v>
                </c:pt>
                <c:pt idx="2990">
                  <c:v>14.955363</c:v>
                </c:pt>
                <c:pt idx="2991">
                  <c:v>14.96293</c:v>
                </c:pt>
                <c:pt idx="2992">
                  <c:v>14.997992</c:v>
                </c:pt>
                <c:pt idx="2993">
                  <c:v>14.984983</c:v>
                </c:pt>
                <c:pt idx="2994">
                  <c:v>14.990703999999999</c:v>
                </c:pt>
                <c:pt idx="2995">
                  <c:v>14.994394</c:v>
                </c:pt>
                <c:pt idx="2996">
                  <c:v>14.983968000000001</c:v>
                </c:pt>
                <c:pt idx="2997">
                  <c:v>15.002329</c:v>
                </c:pt>
                <c:pt idx="2998">
                  <c:v>14.953609999999999</c:v>
                </c:pt>
                <c:pt idx="2999">
                  <c:v>14.919001</c:v>
                </c:pt>
                <c:pt idx="3000">
                  <c:v>14.903772</c:v>
                </c:pt>
                <c:pt idx="3001">
                  <c:v>14.939029</c:v>
                </c:pt>
                <c:pt idx="3002">
                  <c:v>14.872201</c:v>
                </c:pt>
                <c:pt idx="3003">
                  <c:v>14.771549</c:v>
                </c:pt>
                <c:pt idx="3004">
                  <c:v>14.634249000000001</c:v>
                </c:pt>
                <c:pt idx="3005">
                  <c:v>14.465313999999999</c:v>
                </c:pt>
                <c:pt idx="3006">
                  <c:v>14.287258</c:v>
                </c:pt>
                <c:pt idx="3007">
                  <c:v>14.072808999999999</c:v>
                </c:pt>
                <c:pt idx="3008">
                  <c:v>13.830667</c:v>
                </c:pt>
                <c:pt idx="3009">
                  <c:v>13.570211</c:v>
                </c:pt>
                <c:pt idx="3010">
                  <c:v>13.389784000000001</c:v>
                </c:pt>
                <c:pt idx="3011">
                  <c:v>13.113953</c:v>
                </c:pt>
                <c:pt idx="3012">
                  <c:v>12.889865</c:v>
                </c:pt>
                <c:pt idx="3013">
                  <c:v>12.635941000000001</c:v>
                </c:pt>
                <c:pt idx="3014">
                  <c:v>12.328977999999999</c:v>
                </c:pt>
                <c:pt idx="3015">
                  <c:v>12.091945000000001</c:v>
                </c:pt>
                <c:pt idx="3016">
                  <c:v>11.825768999999999</c:v>
                </c:pt>
                <c:pt idx="3017">
                  <c:v>11.601092</c:v>
                </c:pt>
                <c:pt idx="3018">
                  <c:v>11.339810999999999</c:v>
                </c:pt>
                <c:pt idx="3019">
                  <c:v>11.130955999999999</c:v>
                </c:pt>
                <c:pt idx="3020">
                  <c:v>10.872643</c:v>
                </c:pt>
                <c:pt idx="3021">
                  <c:v>10.660193</c:v>
                </c:pt>
                <c:pt idx="3022">
                  <c:v>10.452897999999999</c:v>
                </c:pt>
                <c:pt idx="3023">
                  <c:v>10.249734</c:v>
                </c:pt>
                <c:pt idx="3024">
                  <c:v>9.9589829999999999</c:v>
                </c:pt>
                <c:pt idx="3025">
                  <c:v>9.7142230000000005</c:v>
                </c:pt>
                <c:pt idx="3026">
                  <c:v>9.5384679999999999</c:v>
                </c:pt>
                <c:pt idx="3027">
                  <c:v>9.3119859999999992</c:v>
                </c:pt>
                <c:pt idx="3028">
                  <c:v>9.0774600000000003</c:v>
                </c:pt>
                <c:pt idx="3029">
                  <c:v>8.8742359999999998</c:v>
                </c:pt>
                <c:pt idx="3030">
                  <c:v>8.6918450000000007</c:v>
                </c:pt>
                <c:pt idx="3031">
                  <c:v>8.5174819999999993</c:v>
                </c:pt>
                <c:pt idx="3032">
                  <c:v>8.3385820000000006</c:v>
                </c:pt>
                <c:pt idx="3033">
                  <c:v>8.1178109999999997</c:v>
                </c:pt>
                <c:pt idx="3034">
                  <c:v>7.8640179999999997</c:v>
                </c:pt>
                <c:pt idx="3035">
                  <c:v>7.6846319999999997</c:v>
                </c:pt>
                <c:pt idx="3036">
                  <c:v>7.4809549999999998</c:v>
                </c:pt>
                <c:pt idx="3037">
                  <c:v>7.2792779999999997</c:v>
                </c:pt>
                <c:pt idx="3038">
                  <c:v>7.0735599999999996</c:v>
                </c:pt>
                <c:pt idx="3039">
                  <c:v>6.9213180000000003</c:v>
                </c:pt>
                <c:pt idx="3040">
                  <c:v>6.7269610000000002</c:v>
                </c:pt>
                <c:pt idx="3041">
                  <c:v>6.5331859999999997</c:v>
                </c:pt>
                <c:pt idx="3042">
                  <c:v>6.3554040000000001</c:v>
                </c:pt>
                <c:pt idx="3043">
                  <c:v>6.1489320000000003</c:v>
                </c:pt>
                <c:pt idx="3044">
                  <c:v>6.0091099999999997</c:v>
                </c:pt>
                <c:pt idx="3045">
                  <c:v>5.8800970000000001</c:v>
                </c:pt>
                <c:pt idx="3046">
                  <c:v>5.7466549999999996</c:v>
                </c:pt>
                <c:pt idx="3047">
                  <c:v>5.6267529999999999</c:v>
                </c:pt>
                <c:pt idx="3048">
                  <c:v>5.503298</c:v>
                </c:pt>
                <c:pt idx="3049">
                  <c:v>5.3686389999999999</c:v>
                </c:pt>
                <c:pt idx="3050">
                  <c:v>5.258</c:v>
                </c:pt>
                <c:pt idx="3051">
                  <c:v>5.141972</c:v>
                </c:pt>
                <c:pt idx="3052">
                  <c:v>4.9998969999999998</c:v>
                </c:pt>
                <c:pt idx="3053">
                  <c:v>4.8691690000000003</c:v>
                </c:pt>
                <c:pt idx="3054">
                  <c:v>4.7204949999999997</c:v>
                </c:pt>
                <c:pt idx="3055">
                  <c:v>4.600562</c:v>
                </c:pt>
                <c:pt idx="3056">
                  <c:v>4.4917360000000004</c:v>
                </c:pt>
                <c:pt idx="3057">
                  <c:v>4.3608729999999998</c:v>
                </c:pt>
                <c:pt idx="3058">
                  <c:v>4.2258370000000003</c:v>
                </c:pt>
                <c:pt idx="3059">
                  <c:v>4.1308299999999996</c:v>
                </c:pt>
                <c:pt idx="3060">
                  <c:v>4.011228</c:v>
                </c:pt>
                <c:pt idx="3061">
                  <c:v>3.9200179999999998</c:v>
                </c:pt>
                <c:pt idx="3062">
                  <c:v>3.8015590000000001</c:v>
                </c:pt>
                <c:pt idx="3063">
                  <c:v>3.698156</c:v>
                </c:pt>
                <c:pt idx="3064">
                  <c:v>3.6019230000000002</c:v>
                </c:pt>
                <c:pt idx="3065">
                  <c:v>3.488356</c:v>
                </c:pt>
                <c:pt idx="3066">
                  <c:v>3.3964210000000001</c:v>
                </c:pt>
                <c:pt idx="3067">
                  <c:v>3.3139259999999999</c:v>
                </c:pt>
                <c:pt idx="3068">
                  <c:v>3.252033</c:v>
                </c:pt>
                <c:pt idx="3069">
                  <c:v>3.1955019999999998</c:v>
                </c:pt>
                <c:pt idx="3070">
                  <c:v>3.1298539999999999</c:v>
                </c:pt>
                <c:pt idx="3071">
                  <c:v>3.040594</c:v>
                </c:pt>
                <c:pt idx="3072">
                  <c:v>2.9934029999999998</c:v>
                </c:pt>
                <c:pt idx="3073">
                  <c:v>2.9533510000000001</c:v>
                </c:pt>
                <c:pt idx="3074">
                  <c:v>2.8919350000000001</c:v>
                </c:pt>
                <c:pt idx="3075">
                  <c:v>2.8043339999999999</c:v>
                </c:pt>
                <c:pt idx="3076">
                  <c:v>2.7256170000000002</c:v>
                </c:pt>
                <c:pt idx="3077">
                  <c:v>2.6371579999999999</c:v>
                </c:pt>
                <c:pt idx="3078">
                  <c:v>2.5732910000000002</c:v>
                </c:pt>
                <c:pt idx="3079">
                  <c:v>2.5195129999999999</c:v>
                </c:pt>
                <c:pt idx="3080">
                  <c:v>2.465427</c:v>
                </c:pt>
                <c:pt idx="3081">
                  <c:v>2.3928630000000002</c:v>
                </c:pt>
                <c:pt idx="3082">
                  <c:v>2.348074</c:v>
                </c:pt>
                <c:pt idx="3083">
                  <c:v>2.261514</c:v>
                </c:pt>
                <c:pt idx="3084">
                  <c:v>2.206375</c:v>
                </c:pt>
                <c:pt idx="3085">
                  <c:v>2.133718</c:v>
                </c:pt>
                <c:pt idx="3086">
                  <c:v>2.0895600000000001</c:v>
                </c:pt>
                <c:pt idx="3087">
                  <c:v>2.0283720000000001</c:v>
                </c:pt>
                <c:pt idx="3088">
                  <c:v>1.9722839999999999</c:v>
                </c:pt>
                <c:pt idx="3089">
                  <c:v>1.946202</c:v>
                </c:pt>
                <c:pt idx="3090">
                  <c:v>1.9067289999999999</c:v>
                </c:pt>
                <c:pt idx="3091">
                  <c:v>1.8879250000000001</c:v>
                </c:pt>
                <c:pt idx="3092">
                  <c:v>1.844009</c:v>
                </c:pt>
                <c:pt idx="3093">
                  <c:v>1.803334</c:v>
                </c:pt>
                <c:pt idx="3094">
                  <c:v>1.7851109999999999</c:v>
                </c:pt>
                <c:pt idx="3095">
                  <c:v>1.72994</c:v>
                </c:pt>
                <c:pt idx="3096">
                  <c:v>1.7106269999999999</c:v>
                </c:pt>
                <c:pt idx="3097">
                  <c:v>1.668939</c:v>
                </c:pt>
                <c:pt idx="3098">
                  <c:v>1.6539569999999999</c:v>
                </c:pt>
                <c:pt idx="3099">
                  <c:v>1.6187640000000001</c:v>
                </c:pt>
                <c:pt idx="3100">
                  <c:v>1.6075250000000001</c:v>
                </c:pt>
                <c:pt idx="3101">
                  <c:v>1.5738030000000001</c:v>
                </c:pt>
                <c:pt idx="3102">
                  <c:v>1.5427390000000001</c:v>
                </c:pt>
                <c:pt idx="3103">
                  <c:v>1.528537</c:v>
                </c:pt>
                <c:pt idx="3104">
                  <c:v>1.49638</c:v>
                </c:pt>
                <c:pt idx="3105">
                  <c:v>1.4747760000000001</c:v>
                </c:pt>
                <c:pt idx="3106">
                  <c:v>1.4555359999999999</c:v>
                </c:pt>
                <c:pt idx="3107">
                  <c:v>1.4195199999999999</c:v>
                </c:pt>
                <c:pt idx="3108">
                  <c:v>1.4020520000000001</c:v>
                </c:pt>
                <c:pt idx="3109">
                  <c:v>1.375502</c:v>
                </c:pt>
                <c:pt idx="3110">
                  <c:v>1.36188</c:v>
                </c:pt>
                <c:pt idx="3111">
                  <c:v>1.316368</c:v>
                </c:pt>
                <c:pt idx="3112">
                  <c:v>1.307679</c:v>
                </c:pt>
                <c:pt idx="3113">
                  <c:v>1.282203</c:v>
                </c:pt>
                <c:pt idx="3114">
                  <c:v>1.271636</c:v>
                </c:pt>
                <c:pt idx="3115">
                  <c:v>1.2500070000000001</c:v>
                </c:pt>
                <c:pt idx="3116">
                  <c:v>1.2266969999999999</c:v>
                </c:pt>
                <c:pt idx="3117">
                  <c:v>1.195184</c:v>
                </c:pt>
                <c:pt idx="3118">
                  <c:v>1.1909350000000001</c:v>
                </c:pt>
                <c:pt idx="3119">
                  <c:v>1.1732499999999999</c:v>
                </c:pt>
                <c:pt idx="3120">
                  <c:v>1.153883</c:v>
                </c:pt>
                <c:pt idx="3121">
                  <c:v>1.129969</c:v>
                </c:pt>
                <c:pt idx="3122">
                  <c:v>1.1284860000000001</c:v>
                </c:pt>
                <c:pt idx="3123">
                  <c:v>1.0912249999999999</c:v>
                </c:pt>
                <c:pt idx="3124">
                  <c:v>1.0807469999999999</c:v>
                </c:pt>
                <c:pt idx="3125">
                  <c:v>1.0647329999999999</c:v>
                </c:pt>
                <c:pt idx="3126">
                  <c:v>1.0506949999999999</c:v>
                </c:pt>
                <c:pt idx="3127">
                  <c:v>1.035172</c:v>
                </c:pt>
                <c:pt idx="3128">
                  <c:v>1.00709</c:v>
                </c:pt>
                <c:pt idx="3129">
                  <c:v>1.0085740000000001</c:v>
                </c:pt>
                <c:pt idx="3130">
                  <c:v>0.98464200000000002</c:v>
                </c:pt>
                <c:pt idx="3131">
                  <c:v>0.97742200000000001</c:v>
                </c:pt>
                <c:pt idx="3132">
                  <c:v>0.95971799999999996</c:v>
                </c:pt>
                <c:pt idx="3133">
                  <c:v>0.92410800000000004</c:v>
                </c:pt>
                <c:pt idx="3134">
                  <c:v>0.93043900000000002</c:v>
                </c:pt>
                <c:pt idx="3135">
                  <c:v>0.91431399999999996</c:v>
                </c:pt>
                <c:pt idx="3136">
                  <c:v>0.896505</c:v>
                </c:pt>
                <c:pt idx="3137">
                  <c:v>0.87948700000000002</c:v>
                </c:pt>
                <c:pt idx="3138">
                  <c:v>0.87978299999999998</c:v>
                </c:pt>
                <c:pt idx="3139">
                  <c:v>0.866425</c:v>
                </c:pt>
                <c:pt idx="3140">
                  <c:v>0.83149099999999998</c:v>
                </c:pt>
                <c:pt idx="3141">
                  <c:v>0.83079800000000004</c:v>
                </c:pt>
                <c:pt idx="3142">
                  <c:v>0.792987</c:v>
                </c:pt>
                <c:pt idx="3143">
                  <c:v>0.78417599999999998</c:v>
                </c:pt>
                <c:pt idx="3144">
                  <c:v>0.79120500000000005</c:v>
                </c:pt>
                <c:pt idx="3145">
                  <c:v>0.77685000000000004</c:v>
                </c:pt>
                <c:pt idx="3146">
                  <c:v>0.75962399999999997</c:v>
                </c:pt>
                <c:pt idx="3147">
                  <c:v>0.73368199999999995</c:v>
                </c:pt>
                <c:pt idx="3148">
                  <c:v>0.73794000000000004</c:v>
                </c:pt>
                <c:pt idx="3149">
                  <c:v>0.73912800000000001</c:v>
                </c:pt>
                <c:pt idx="3150">
                  <c:v>0.70694500000000005</c:v>
                </c:pt>
                <c:pt idx="3151">
                  <c:v>0.69644700000000004</c:v>
                </c:pt>
                <c:pt idx="3152">
                  <c:v>0.68119399999999997</c:v>
                </c:pt>
                <c:pt idx="3153">
                  <c:v>0.673072</c:v>
                </c:pt>
                <c:pt idx="3154">
                  <c:v>0.66415800000000003</c:v>
                </c:pt>
                <c:pt idx="3155">
                  <c:v>0.67386500000000005</c:v>
                </c:pt>
                <c:pt idx="3156">
                  <c:v>0.65464800000000001</c:v>
                </c:pt>
                <c:pt idx="3157">
                  <c:v>0.66138399999999997</c:v>
                </c:pt>
                <c:pt idx="3158">
                  <c:v>0.64999200000000001</c:v>
                </c:pt>
                <c:pt idx="3159">
                  <c:v>0.63770800000000005</c:v>
                </c:pt>
                <c:pt idx="3160">
                  <c:v>0.61957799999999996</c:v>
                </c:pt>
                <c:pt idx="3161">
                  <c:v>0.61363299999999998</c:v>
                </c:pt>
                <c:pt idx="3162">
                  <c:v>0.58747499999999997</c:v>
                </c:pt>
                <c:pt idx="3163">
                  <c:v>0.58985299999999996</c:v>
                </c:pt>
                <c:pt idx="3164">
                  <c:v>0.56210599999999999</c:v>
                </c:pt>
                <c:pt idx="3165">
                  <c:v>0.587673</c:v>
                </c:pt>
                <c:pt idx="3166">
                  <c:v>0.57300700000000004</c:v>
                </c:pt>
                <c:pt idx="3167">
                  <c:v>0.56438500000000003</c:v>
                </c:pt>
                <c:pt idx="3168">
                  <c:v>0.54416699999999996</c:v>
                </c:pt>
                <c:pt idx="3169">
                  <c:v>0.54713999999999996</c:v>
                </c:pt>
                <c:pt idx="3170">
                  <c:v>0.52662299999999995</c:v>
                </c:pt>
                <c:pt idx="3171">
                  <c:v>0.52890300000000001</c:v>
                </c:pt>
                <c:pt idx="3172">
                  <c:v>0.51512500000000006</c:v>
                </c:pt>
                <c:pt idx="3173">
                  <c:v>0.51571900000000004</c:v>
                </c:pt>
                <c:pt idx="3174">
                  <c:v>0.48012899999999997</c:v>
                </c:pt>
                <c:pt idx="3175">
                  <c:v>0.48617700000000003</c:v>
                </c:pt>
                <c:pt idx="3176">
                  <c:v>0.47160299999999999</c:v>
                </c:pt>
                <c:pt idx="3177">
                  <c:v>0.458812</c:v>
                </c:pt>
                <c:pt idx="3178">
                  <c:v>0.453953</c:v>
                </c:pt>
                <c:pt idx="3179">
                  <c:v>0.44869799999999999</c:v>
                </c:pt>
                <c:pt idx="3180">
                  <c:v>0.45246599999999998</c:v>
                </c:pt>
                <c:pt idx="3181">
                  <c:v>0.43362499999999998</c:v>
                </c:pt>
                <c:pt idx="3182">
                  <c:v>0.42410500000000001</c:v>
                </c:pt>
                <c:pt idx="3183">
                  <c:v>0.40873199999999998</c:v>
                </c:pt>
                <c:pt idx="3184">
                  <c:v>0.41527799999999998</c:v>
                </c:pt>
                <c:pt idx="3185">
                  <c:v>0.39901300000000001</c:v>
                </c:pt>
                <c:pt idx="3186">
                  <c:v>0.38006699999999999</c:v>
                </c:pt>
                <c:pt idx="3187">
                  <c:v>0.36985000000000001</c:v>
                </c:pt>
                <c:pt idx="3188">
                  <c:v>0.36905700000000002</c:v>
                </c:pt>
                <c:pt idx="3189">
                  <c:v>0.35129899999999997</c:v>
                </c:pt>
                <c:pt idx="3190">
                  <c:v>0.35506900000000002</c:v>
                </c:pt>
                <c:pt idx="3191">
                  <c:v>0.33324199999999998</c:v>
                </c:pt>
                <c:pt idx="3192">
                  <c:v>0.331258</c:v>
                </c:pt>
                <c:pt idx="3193">
                  <c:v>0.34415600000000002</c:v>
                </c:pt>
                <c:pt idx="3194">
                  <c:v>0.331258</c:v>
                </c:pt>
                <c:pt idx="3195">
                  <c:v>0.33492899999999998</c:v>
                </c:pt>
                <c:pt idx="3196">
                  <c:v>0.32262600000000002</c:v>
                </c:pt>
                <c:pt idx="3197">
                  <c:v>0.334036</c:v>
                </c:pt>
                <c:pt idx="3198">
                  <c:v>0.31052000000000002</c:v>
                </c:pt>
                <c:pt idx="3199">
                  <c:v>0.311413</c:v>
                </c:pt>
                <c:pt idx="3200">
                  <c:v>0.28988000000000003</c:v>
                </c:pt>
                <c:pt idx="3201">
                  <c:v>2.7918999999999999E-2</c:v>
                </c:pt>
                <c:pt idx="3202">
                  <c:v>2.6329000000000002E-2</c:v>
                </c:pt>
                <c:pt idx="3203">
                  <c:v>3.3980999999999997E-2</c:v>
                </c:pt>
                <c:pt idx="3204">
                  <c:v>1.5299E-2</c:v>
                </c:pt>
                <c:pt idx="3205">
                  <c:v>4.65E-2</c:v>
                </c:pt>
                <c:pt idx="3206">
                  <c:v>5.0771999999999998E-2</c:v>
                </c:pt>
                <c:pt idx="3207">
                  <c:v>5.3255999999999998E-2</c:v>
                </c:pt>
                <c:pt idx="3208">
                  <c:v>3.6762999999999997E-2</c:v>
                </c:pt>
                <c:pt idx="3209">
                  <c:v>3.4675999999999998E-2</c:v>
                </c:pt>
                <c:pt idx="3210">
                  <c:v>5.5939000000000003E-2</c:v>
                </c:pt>
                <c:pt idx="3211">
                  <c:v>3.7359000000000003E-2</c:v>
                </c:pt>
                <c:pt idx="3212">
                  <c:v>3.8352999999999998E-2</c:v>
                </c:pt>
                <c:pt idx="3213">
                  <c:v>5.4349000000000001E-2</c:v>
                </c:pt>
                <c:pt idx="3214">
                  <c:v>4.3718E-2</c:v>
                </c:pt>
                <c:pt idx="3215">
                  <c:v>6.1998999999999999E-2</c:v>
                </c:pt>
                <c:pt idx="3216">
                  <c:v>3.5569999999999997E-2</c:v>
                </c:pt>
                <c:pt idx="3217">
                  <c:v>4.3916999999999998E-2</c:v>
                </c:pt>
                <c:pt idx="3218">
                  <c:v>3.4576999999999997E-2</c:v>
                </c:pt>
                <c:pt idx="3219">
                  <c:v>5.9813999999999999E-2</c:v>
                </c:pt>
                <c:pt idx="3220">
                  <c:v>5.4051000000000002E-2</c:v>
                </c:pt>
                <c:pt idx="3221">
                  <c:v>6.6270999999999997E-2</c:v>
                </c:pt>
                <c:pt idx="3222">
                  <c:v>5.6734E-2</c:v>
                </c:pt>
                <c:pt idx="3223">
                  <c:v>6.6669000000000006E-2</c:v>
                </c:pt>
                <c:pt idx="3224">
                  <c:v>4.8785000000000002E-2</c:v>
                </c:pt>
                <c:pt idx="3225">
                  <c:v>4.8785000000000002E-2</c:v>
                </c:pt>
                <c:pt idx="3226">
                  <c:v>4.6599000000000002E-2</c:v>
                </c:pt>
                <c:pt idx="3227">
                  <c:v>5.6633999999999997E-2</c:v>
                </c:pt>
                <c:pt idx="3228">
                  <c:v>7.8988000000000003E-2</c:v>
                </c:pt>
                <c:pt idx="3229">
                  <c:v>7.0741999999999999E-2</c:v>
                </c:pt>
                <c:pt idx="3230">
                  <c:v>4.1234E-2</c:v>
                </c:pt>
                <c:pt idx="3231">
                  <c:v>7.3921000000000001E-2</c:v>
                </c:pt>
                <c:pt idx="3232">
                  <c:v>6.6171999999999995E-2</c:v>
                </c:pt>
                <c:pt idx="3233">
                  <c:v>4.9778999999999997E-2</c:v>
                </c:pt>
                <c:pt idx="3234">
                  <c:v>7.1337999999999999E-2</c:v>
                </c:pt>
                <c:pt idx="3235">
                  <c:v>5.7329999999999999E-2</c:v>
                </c:pt>
                <c:pt idx="3236">
                  <c:v>7.1040000000000006E-2</c:v>
                </c:pt>
                <c:pt idx="3237">
                  <c:v>5.5143999999999999E-2</c:v>
                </c:pt>
                <c:pt idx="3238">
                  <c:v>6.1005999999999998E-2</c:v>
                </c:pt>
                <c:pt idx="3239">
                  <c:v>4.9480999999999997E-2</c:v>
                </c:pt>
                <c:pt idx="3240">
                  <c:v>5.1766E-2</c:v>
                </c:pt>
                <c:pt idx="3241">
                  <c:v>6.3490000000000005E-2</c:v>
                </c:pt>
                <c:pt idx="3242">
                  <c:v>4.9877999999999999E-2</c:v>
                </c:pt>
                <c:pt idx="3243">
                  <c:v>5.8521999999999998E-2</c:v>
                </c:pt>
                <c:pt idx="3244">
                  <c:v>5.6335999999999997E-2</c:v>
                </c:pt>
                <c:pt idx="3245">
                  <c:v>5.8918999999999999E-2</c:v>
                </c:pt>
                <c:pt idx="3246">
                  <c:v>5.6037999999999998E-2</c:v>
                </c:pt>
                <c:pt idx="3247">
                  <c:v>6.5775E-2</c:v>
                </c:pt>
                <c:pt idx="3248">
                  <c:v>6.0807E-2</c:v>
                </c:pt>
                <c:pt idx="3249">
                  <c:v>7.1238999999999997E-2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48A-4262-9730-2A5158E79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4192456"/>
        <c:axId val="614187752"/>
      </c:scatterChart>
      <c:valAx>
        <c:axId val="614192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187752"/>
        <c:crosses val="autoZero"/>
        <c:crossBetween val="midCat"/>
      </c:valAx>
      <c:valAx>
        <c:axId val="6141877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1924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Heating to 100um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969663589002532"/>
          <c:y val="9.8297187432475383E-2"/>
          <c:w val="0.7896330689977159"/>
          <c:h val="0.70352954404183454"/>
        </c:manualLayout>
      </c:layout>
      <c:scatterChart>
        <c:scatterStyle val="smoothMarker"/>
        <c:varyColors val="0"/>
        <c:ser>
          <c:idx val="1"/>
          <c:order val="0"/>
          <c:tx>
            <c:strRef>
              <c:f>'PID_pump_0Nheat&amp;cool'!$E$1</c:f>
              <c:strCache>
                <c:ptCount val="1"/>
                <c:pt idx="0">
                  <c:v>0N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'PID_pump_0Nheat&amp;cool'!$B$2:$B$2649</c:f>
              <c:numCache>
                <c:formatCode>0.00</c:formatCode>
                <c:ptCount val="2648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1.1499999999999999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</c:v>
                </c:pt>
                <c:pt idx="39">
                  <c:v>1.95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2.35</c:v>
                </c:pt>
                <c:pt idx="48">
                  <c:v>2.4</c:v>
                </c:pt>
                <c:pt idx="49">
                  <c:v>2.4500000000000002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2.85</c:v>
                </c:pt>
                <c:pt idx="58">
                  <c:v>2.9</c:v>
                </c:pt>
                <c:pt idx="59">
                  <c:v>2.95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3.35</c:v>
                </c:pt>
                <c:pt idx="68">
                  <c:v>3.4</c:v>
                </c:pt>
                <c:pt idx="69">
                  <c:v>3.45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3.85</c:v>
                </c:pt>
                <c:pt idx="78">
                  <c:v>3.9</c:v>
                </c:pt>
                <c:pt idx="79">
                  <c:v>3.95</c:v>
                </c:pt>
                <c:pt idx="80">
                  <c:v>4</c:v>
                </c:pt>
                <c:pt idx="81">
                  <c:v>4.05</c:v>
                </c:pt>
                <c:pt idx="82">
                  <c:v>4.0999999999999996</c:v>
                </c:pt>
                <c:pt idx="83">
                  <c:v>4.1500000000000004</c:v>
                </c:pt>
                <c:pt idx="84">
                  <c:v>4.2</c:v>
                </c:pt>
                <c:pt idx="85">
                  <c:v>4.25</c:v>
                </c:pt>
                <c:pt idx="86">
                  <c:v>4.3</c:v>
                </c:pt>
                <c:pt idx="87">
                  <c:v>4.3499999999999996</c:v>
                </c:pt>
                <c:pt idx="88">
                  <c:v>4.4000000000000004</c:v>
                </c:pt>
                <c:pt idx="89">
                  <c:v>4.45</c:v>
                </c:pt>
                <c:pt idx="90">
                  <c:v>4.5</c:v>
                </c:pt>
                <c:pt idx="91">
                  <c:v>4.55</c:v>
                </c:pt>
                <c:pt idx="92">
                  <c:v>4.5999999999999996</c:v>
                </c:pt>
                <c:pt idx="93">
                  <c:v>4.6500000000000004</c:v>
                </c:pt>
                <c:pt idx="94">
                  <c:v>4.7</c:v>
                </c:pt>
                <c:pt idx="95">
                  <c:v>4.75</c:v>
                </c:pt>
                <c:pt idx="96">
                  <c:v>4.8</c:v>
                </c:pt>
                <c:pt idx="97">
                  <c:v>4.8499999999999996</c:v>
                </c:pt>
                <c:pt idx="98">
                  <c:v>4.9000000000000004</c:v>
                </c:pt>
                <c:pt idx="99">
                  <c:v>4.95</c:v>
                </c:pt>
                <c:pt idx="100">
                  <c:v>5</c:v>
                </c:pt>
                <c:pt idx="101">
                  <c:v>5.05</c:v>
                </c:pt>
                <c:pt idx="102">
                  <c:v>5.0999999999999996</c:v>
                </c:pt>
                <c:pt idx="103">
                  <c:v>5.15</c:v>
                </c:pt>
                <c:pt idx="104">
                  <c:v>5.2</c:v>
                </c:pt>
                <c:pt idx="105">
                  <c:v>5.25</c:v>
                </c:pt>
                <c:pt idx="106">
                  <c:v>5.3</c:v>
                </c:pt>
                <c:pt idx="107">
                  <c:v>5.35</c:v>
                </c:pt>
                <c:pt idx="108">
                  <c:v>5.4</c:v>
                </c:pt>
                <c:pt idx="109">
                  <c:v>5.45</c:v>
                </c:pt>
                <c:pt idx="110">
                  <c:v>5.5</c:v>
                </c:pt>
                <c:pt idx="111">
                  <c:v>5.55</c:v>
                </c:pt>
                <c:pt idx="112">
                  <c:v>5.6</c:v>
                </c:pt>
                <c:pt idx="113">
                  <c:v>5.65</c:v>
                </c:pt>
                <c:pt idx="114">
                  <c:v>5.7</c:v>
                </c:pt>
                <c:pt idx="115">
                  <c:v>5.75</c:v>
                </c:pt>
                <c:pt idx="116">
                  <c:v>5.8</c:v>
                </c:pt>
                <c:pt idx="117">
                  <c:v>5.85</c:v>
                </c:pt>
                <c:pt idx="118">
                  <c:v>5.9</c:v>
                </c:pt>
                <c:pt idx="119">
                  <c:v>5.95</c:v>
                </c:pt>
                <c:pt idx="120">
                  <c:v>6</c:v>
                </c:pt>
                <c:pt idx="121">
                  <c:v>6.05</c:v>
                </c:pt>
                <c:pt idx="122">
                  <c:v>6.1</c:v>
                </c:pt>
                <c:pt idx="123">
                  <c:v>6.15</c:v>
                </c:pt>
                <c:pt idx="124">
                  <c:v>6.2</c:v>
                </c:pt>
                <c:pt idx="125">
                  <c:v>6.25</c:v>
                </c:pt>
                <c:pt idx="126">
                  <c:v>6.3</c:v>
                </c:pt>
                <c:pt idx="127">
                  <c:v>6.35</c:v>
                </c:pt>
                <c:pt idx="128">
                  <c:v>6.4</c:v>
                </c:pt>
                <c:pt idx="129">
                  <c:v>6.45</c:v>
                </c:pt>
                <c:pt idx="130">
                  <c:v>6.5</c:v>
                </c:pt>
                <c:pt idx="131">
                  <c:v>6.55</c:v>
                </c:pt>
                <c:pt idx="132">
                  <c:v>6.6</c:v>
                </c:pt>
                <c:pt idx="133">
                  <c:v>6.65</c:v>
                </c:pt>
                <c:pt idx="134">
                  <c:v>6.7</c:v>
                </c:pt>
                <c:pt idx="135">
                  <c:v>6.75</c:v>
                </c:pt>
                <c:pt idx="136">
                  <c:v>6.8</c:v>
                </c:pt>
                <c:pt idx="137">
                  <c:v>6.85</c:v>
                </c:pt>
                <c:pt idx="138">
                  <c:v>6.9</c:v>
                </c:pt>
                <c:pt idx="139">
                  <c:v>6.95</c:v>
                </c:pt>
                <c:pt idx="140">
                  <c:v>7</c:v>
                </c:pt>
                <c:pt idx="141">
                  <c:v>7.05</c:v>
                </c:pt>
                <c:pt idx="142">
                  <c:v>7.1</c:v>
                </c:pt>
                <c:pt idx="143">
                  <c:v>7.15</c:v>
                </c:pt>
                <c:pt idx="144">
                  <c:v>7.2</c:v>
                </c:pt>
                <c:pt idx="145">
                  <c:v>7.25</c:v>
                </c:pt>
                <c:pt idx="146">
                  <c:v>7.3</c:v>
                </c:pt>
                <c:pt idx="147">
                  <c:v>7.35</c:v>
                </c:pt>
                <c:pt idx="148">
                  <c:v>7.4</c:v>
                </c:pt>
                <c:pt idx="149">
                  <c:v>7.45</c:v>
                </c:pt>
                <c:pt idx="150">
                  <c:v>7.5</c:v>
                </c:pt>
                <c:pt idx="151">
                  <c:v>7.55</c:v>
                </c:pt>
                <c:pt idx="152">
                  <c:v>7.6</c:v>
                </c:pt>
                <c:pt idx="153">
                  <c:v>7.65</c:v>
                </c:pt>
                <c:pt idx="154">
                  <c:v>7.7</c:v>
                </c:pt>
                <c:pt idx="155">
                  <c:v>7.75</c:v>
                </c:pt>
                <c:pt idx="156">
                  <c:v>7.8</c:v>
                </c:pt>
                <c:pt idx="157">
                  <c:v>7.85</c:v>
                </c:pt>
                <c:pt idx="158">
                  <c:v>7.9</c:v>
                </c:pt>
                <c:pt idx="159">
                  <c:v>7.95</c:v>
                </c:pt>
                <c:pt idx="160">
                  <c:v>8</c:v>
                </c:pt>
                <c:pt idx="161">
                  <c:v>8.0500000000000007</c:v>
                </c:pt>
                <c:pt idx="162">
                  <c:v>8.1</c:v>
                </c:pt>
                <c:pt idx="163">
                  <c:v>8.15</c:v>
                </c:pt>
                <c:pt idx="164">
                  <c:v>8.1999999999999993</c:v>
                </c:pt>
                <c:pt idx="165">
                  <c:v>8.25</c:v>
                </c:pt>
                <c:pt idx="166">
                  <c:v>8.3000000000000007</c:v>
                </c:pt>
                <c:pt idx="167">
                  <c:v>8.35</c:v>
                </c:pt>
                <c:pt idx="168">
                  <c:v>8.4</c:v>
                </c:pt>
                <c:pt idx="169">
                  <c:v>8.4499999999999993</c:v>
                </c:pt>
                <c:pt idx="170">
                  <c:v>8.5</c:v>
                </c:pt>
                <c:pt idx="171">
                  <c:v>8.5500000000000007</c:v>
                </c:pt>
                <c:pt idx="172">
                  <c:v>8.6</c:v>
                </c:pt>
                <c:pt idx="173">
                  <c:v>8.65</c:v>
                </c:pt>
                <c:pt idx="174">
                  <c:v>8.6999999999999993</c:v>
                </c:pt>
                <c:pt idx="175">
                  <c:v>8.75</c:v>
                </c:pt>
                <c:pt idx="176">
                  <c:v>8.8000000000000007</c:v>
                </c:pt>
                <c:pt idx="177">
                  <c:v>8.85</c:v>
                </c:pt>
                <c:pt idx="178">
                  <c:v>8.9</c:v>
                </c:pt>
                <c:pt idx="179">
                  <c:v>8.9499999999999993</c:v>
                </c:pt>
                <c:pt idx="180">
                  <c:v>9</c:v>
                </c:pt>
                <c:pt idx="181">
                  <c:v>9.0500000000000007</c:v>
                </c:pt>
                <c:pt idx="182">
                  <c:v>9.1</c:v>
                </c:pt>
                <c:pt idx="183">
                  <c:v>9.15</c:v>
                </c:pt>
                <c:pt idx="184">
                  <c:v>9.1999999999999993</c:v>
                </c:pt>
                <c:pt idx="185">
                  <c:v>9.25</c:v>
                </c:pt>
                <c:pt idx="186">
                  <c:v>9.3000000000000007</c:v>
                </c:pt>
                <c:pt idx="187">
                  <c:v>9.35</c:v>
                </c:pt>
                <c:pt idx="188">
                  <c:v>9.4</c:v>
                </c:pt>
                <c:pt idx="189">
                  <c:v>9.4499999999999993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</c:v>
                </c:pt>
                <c:pt idx="193">
                  <c:v>9.65</c:v>
                </c:pt>
                <c:pt idx="194">
                  <c:v>9.6999999999999993</c:v>
                </c:pt>
                <c:pt idx="195">
                  <c:v>9.75</c:v>
                </c:pt>
                <c:pt idx="196">
                  <c:v>9.8000000000000007</c:v>
                </c:pt>
                <c:pt idx="197">
                  <c:v>9.85</c:v>
                </c:pt>
                <c:pt idx="198">
                  <c:v>9.9</c:v>
                </c:pt>
                <c:pt idx="199">
                  <c:v>9.9499999999999993</c:v>
                </c:pt>
                <c:pt idx="200">
                  <c:v>10</c:v>
                </c:pt>
                <c:pt idx="201">
                  <c:v>10.050000000000001</c:v>
                </c:pt>
                <c:pt idx="202">
                  <c:v>10.1</c:v>
                </c:pt>
                <c:pt idx="203">
                  <c:v>10.15</c:v>
                </c:pt>
                <c:pt idx="204">
                  <c:v>10.199999999999999</c:v>
                </c:pt>
                <c:pt idx="205">
                  <c:v>10.25</c:v>
                </c:pt>
                <c:pt idx="206">
                  <c:v>10.3</c:v>
                </c:pt>
                <c:pt idx="207">
                  <c:v>10.35</c:v>
                </c:pt>
                <c:pt idx="208">
                  <c:v>10.4</c:v>
                </c:pt>
                <c:pt idx="209">
                  <c:v>10.45</c:v>
                </c:pt>
                <c:pt idx="210">
                  <c:v>10.5</c:v>
                </c:pt>
                <c:pt idx="211">
                  <c:v>10.55</c:v>
                </c:pt>
                <c:pt idx="212">
                  <c:v>10.6</c:v>
                </c:pt>
                <c:pt idx="213">
                  <c:v>10.65</c:v>
                </c:pt>
                <c:pt idx="214">
                  <c:v>10.7</c:v>
                </c:pt>
                <c:pt idx="215">
                  <c:v>10.75</c:v>
                </c:pt>
                <c:pt idx="216">
                  <c:v>10.8</c:v>
                </c:pt>
                <c:pt idx="217">
                  <c:v>10.85</c:v>
                </c:pt>
                <c:pt idx="218">
                  <c:v>10.9</c:v>
                </c:pt>
                <c:pt idx="219">
                  <c:v>10.95</c:v>
                </c:pt>
                <c:pt idx="220">
                  <c:v>11</c:v>
                </c:pt>
                <c:pt idx="221">
                  <c:v>11.05</c:v>
                </c:pt>
                <c:pt idx="222">
                  <c:v>11.1</c:v>
                </c:pt>
                <c:pt idx="223">
                  <c:v>11.15</c:v>
                </c:pt>
                <c:pt idx="224">
                  <c:v>11.2</c:v>
                </c:pt>
                <c:pt idx="225">
                  <c:v>11.25</c:v>
                </c:pt>
                <c:pt idx="226">
                  <c:v>11.3</c:v>
                </c:pt>
                <c:pt idx="227">
                  <c:v>11.35</c:v>
                </c:pt>
                <c:pt idx="228">
                  <c:v>11.4</c:v>
                </c:pt>
                <c:pt idx="229">
                  <c:v>11.45</c:v>
                </c:pt>
                <c:pt idx="230">
                  <c:v>11.5</c:v>
                </c:pt>
                <c:pt idx="231">
                  <c:v>11.55</c:v>
                </c:pt>
                <c:pt idx="232">
                  <c:v>11.6</c:v>
                </c:pt>
                <c:pt idx="233">
                  <c:v>11.65</c:v>
                </c:pt>
                <c:pt idx="234">
                  <c:v>11.7</c:v>
                </c:pt>
                <c:pt idx="235">
                  <c:v>11.75</c:v>
                </c:pt>
                <c:pt idx="236">
                  <c:v>11.8</c:v>
                </c:pt>
                <c:pt idx="237">
                  <c:v>11.85</c:v>
                </c:pt>
                <c:pt idx="238">
                  <c:v>11.9</c:v>
                </c:pt>
                <c:pt idx="239">
                  <c:v>11.95</c:v>
                </c:pt>
                <c:pt idx="240">
                  <c:v>12</c:v>
                </c:pt>
                <c:pt idx="241">
                  <c:v>12.05</c:v>
                </c:pt>
                <c:pt idx="242">
                  <c:v>12.1</c:v>
                </c:pt>
                <c:pt idx="243">
                  <c:v>12.15</c:v>
                </c:pt>
                <c:pt idx="244">
                  <c:v>12.2</c:v>
                </c:pt>
                <c:pt idx="245">
                  <c:v>12.25</c:v>
                </c:pt>
                <c:pt idx="246">
                  <c:v>12.3</c:v>
                </c:pt>
                <c:pt idx="247">
                  <c:v>12.35</c:v>
                </c:pt>
                <c:pt idx="248">
                  <c:v>12.4</c:v>
                </c:pt>
                <c:pt idx="249">
                  <c:v>12.45</c:v>
                </c:pt>
                <c:pt idx="250">
                  <c:v>12.5</c:v>
                </c:pt>
                <c:pt idx="251">
                  <c:v>12.55</c:v>
                </c:pt>
                <c:pt idx="252">
                  <c:v>12.6</c:v>
                </c:pt>
                <c:pt idx="253">
                  <c:v>12.65</c:v>
                </c:pt>
                <c:pt idx="254">
                  <c:v>12.7</c:v>
                </c:pt>
                <c:pt idx="255">
                  <c:v>12.75</c:v>
                </c:pt>
                <c:pt idx="256">
                  <c:v>12.8</c:v>
                </c:pt>
                <c:pt idx="257">
                  <c:v>12.85</c:v>
                </c:pt>
                <c:pt idx="258">
                  <c:v>12.9</c:v>
                </c:pt>
                <c:pt idx="259">
                  <c:v>12.95</c:v>
                </c:pt>
                <c:pt idx="260">
                  <c:v>13</c:v>
                </c:pt>
                <c:pt idx="261">
                  <c:v>13.05</c:v>
                </c:pt>
                <c:pt idx="262">
                  <c:v>13.1</c:v>
                </c:pt>
                <c:pt idx="263">
                  <c:v>13.15</c:v>
                </c:pt>
                <c:pt idx="264">
                  <c:v>13.2</c:v>
                </c:pt>
                <c:pt idx="265">
                  <c:v>13.25</c:v>
                </c:pt>
                <c:pt idx="266">
                  <c:v>13.3</c:v>
                </c:pt>
                <c:pt idx="267">
                  <c:v>13.35</c:v>
                </c:pt>
                <c:pt idx="268">
                  <c:v>13.4</c:v>
                </c:pt>
                <c:pt idx="269">
                  <c:v>13.45</c:v>
                </c:pt>
                <c:pt idx="270">
                  <c:v>13.5</c:v>
                </c:pt>
                <c:pt idx="271">
                  <c:v>13.55</c:v>
                </c:pt>
                <c:pt idx="272">
                  <c:v>13.6</c:v>
                </c:pt>
                <c:pt idx="273">
                  <c:v>13.65</c:v>
                </c:pt>
                <c:pt idx="274">
                  <c:v>13.7</c:v>
                </c:pt>
                <c:pt idx="275">
                  <c:v>13.75</c:v>
                </c:pt>
                <c:pt idx="276">
                  <c:v>13.8</c:v>
                </c:pt>
                <c:pt idx="277">
                  <c:v>13.85</c:v>
                </c:pt>
                <c:pt idx="278">
                  <c:v>13.9</c:v>
                </c:pt>
                <c:pt idx="279">
                  <c:v>13.95</c:v>
                </c:pt>
                <c:pt idx="280">
                  <c:v>14</c:v>
                </c:pt>
                <c:pt idx="281">
                  <c:v>14.05</c:v>
                </c:pt>
                <c:pt idx="282">
                  <c:v>14.1</c:v>
                </c:pt>
                <c:pt idx="283">
                  <c:v>14.15</c:v>
                </c:pt>
                <c:pt idx="284">
                  <c:v>14.2</c:v>
                </c:pt>
                <c:pt idx="285">
                  <c:v>14.25</c:v>
                </c:pt>
                <c:pt idx="286">
                  <c:v>14.3</c:v>
                </c:pt>
                <c:pt idx="287">
                  <c:v>14.35</c:v>
                </c:pt>
                <c:pt idx="288">
                  <c:v>14.4</c:v>
                </c:pt>
                <c:pt idx="289">
                  <c:v>14.45</c:v>
                </c:pt>
                <c:pt idx="290">
                  <c:v>14.5</c:v>
                </c:pt>
                <c:pt idx="291">
                  <c:v>14.55</c:v>
                </c:pt>
                <c:pt idx="292">
                  <c:v>14.6</c:v>
                </c:pt>
                <c:pt idx="293">
                  <c:v>14.65</c:v>
                </c:pt>
                <c:pt idx="294">
                  <c:v>14.7</c:v>
                </c:pt>
                <c:pt idx="295">
                  <c:v>14.75</c:v>
                </c:pt>
                <c:pt idx="296">
                  <c:v>14.8</c:v>
                </c:pt>
                <c:pt idx="297">
                  <c:v>14.85</c:v>
                </c:pt>
                <c:pt idx="298">
                  <c:v>14.9</c:v>
                </c:pt>
                <c:pt idx="299">
                  <c:v>14.95</c:v>
                </c:pt>
                <c:pt idx="300">
                  <c:v>15</c:v>
                </c:pt>
                <c:pt idx="301">
                  <c:v>15.05</c:v>
                </c:pt>
                <c:pt idx="302">
                  <c:v>15.1</c:v>
                </c:pt>
                <c:pt idx="303">
                  <c:v>15.15</c:v>
                </c:pt>
                <c:pt idx="304">
                  <c:v>15.2</c:v>
                </c:pt>
                <c:pt idx="305">
                  <c:v>15.25</c:v>
                </c:pt>
                <c:pt idx="306">
                  <c:v>15.3</c:v>
                </c:pt>
                <c:pt idx="307">
                  <c:v>15.35</c:v>
                </c:pt>
                <c:pt idx="308">
                  <c:v>15.4</c:v>
                </c:pt>
                <c:pt idx="309">
                  <c:v>15.45</c:v>
                </c:pt>
                <c:pt idx="310">
                  <c:v>15.5</c:v>
                </c:pt>
                <c:pt idx="311">
                  <c:v>15.55</c:v>
                </c:pt>
                <c:pt idx="312">
                  <c:v>15.6</c:v>
                </c:pt>
                <c:pt idx="313">
                  <c:v>15.65</c:v>
                </c:pt>
                <c:pt idx="314">
                  <c:v>15.7</c:v>
                </c:pt>
                <c:pt idx="315">
                  <c:v>15.75</c:v>
                </c:pt>
                <c:pt idx="316">
                  <c:v>15.8</c:v>
                </c:pt>
                <c:pt idx="317">
                  <c:v>15.85</c:v>
                </c:pt>
                <c:pt idx="318">
                  <c:v>15.9</c:v>
                </c:pt>
                <c:pt idx="319">
                  <c:v>15.95</c:v>
                </c:pt>
                <c:pt idx="320">
                  <c:v>16</c:v>
                </c:pt>
                <c:pt idx="321">
                  <c:v>16.05</c:v>
                </c:pt>
                <c:pt idx="322">
                  <c:v>16.100000000000001</c:v>
                </c:pt>
                <c:pt idx="323">
                  <c:v>16.149999999999999</c:v>
                </c:pt>
                <c:pt idx="324">
                  <c:v>16.2</c:v>
                </c:pt>
                <c:pt idx="325">
                  <c:v>16.25</c:v>
                </c:pt>
                <c:pt idx="326">
                  <c:v>16.3</c:v>
                </c:pt>
                <c:pt idx="327">
                  <c:v>16.350000000000001</c:v>
                </c:pt>
                <c:pt idx="328">
                  <c:v>16.399999999999999</c:v>
                </c:pt>
                <c:pt idx="329">
                  <c:v>16.45</c:v>
                </c:pt>
                <c:pt idx="330">
                  <c:v>16.5</c:v>
                </c:pt>
                <c:pt idx="331">
                  <c:v>16.55</c:v>
                </c:pt>
                <c:pt idx="332">
                  <c:v>16.600000000000001</c:v>
                </c:pt>
                <c:pt idx="333">
                  <c:v>16.649999999999999</c:v>
                </c:pt>
                <c:pt idx="334">
                  <c:v>16.7</c:v>
                </c:pt>
                <c:pt idx="335">
                  <c:v>16.75</c:v>
                </c:pt>
                <c:pt idx="336">
                  <c:v>16.8</c:v>
                </c:pt>
                <c:pt idx="337">
                  <c:v>16.850000000000001</c:v>
                </c:pt>
                <c:pt idx="338">
                  <c:v>16.899999999999999</c:v>
                </c:pt>
                <c:pt idx="339">
                  <c:v>16.95</c:v>
                </c:pt>
                <c:pt idx="340">
                  <c:v>17</c:v>
                </c:pt>
                <c:pt idx="341">
                  <c:v>17.05</c:v>
                </c:pt>
                <c:pt idx="342">
                  <c:v>17.100000000000001</c:v>
                </c:pt>
                <c:pt idx="343">
                  <c:v>17.149999999999999</c:v>
                </c:pt>
                <c:pt idx="344">
                  <c:v>17.2</c:v>
                </c:pt>
                <c:pt idx="345">
                  <c:v>17.25</c:v>
                </c:pt>
                <c:pt idx="346">
                  <c:v>17.3</c:v>
                </c:pt>
                <c:pt idx="347">
                  <c:v>17.350000000000001</c:v>
                </c:pt>
                <c:pt idx="348">
                  <c:v>17.399999999999999</c:v>
                </c:pt>
                <c:pt idx="349">
                  <c:v>17.45</c:v>
                </c:pt>
                <c:pt idx="350">
                  <c:v>17.5</c:v>
                </c:pt>
                <c:pt idx="351">
                  <c:v>17.55</c:v>
                </c:pt>
                <c:pt idx="352">
                  <c:v>17.600000000000001</c:v>
                </c:pt>
                <c:pt idx="353">
                  <c:v>17.649999999999999</c:v>
                </c:pt>
                <c:pt idx="354">
                  <c:v>17.7</c:v>
                </c:pt>
                <c:pt idx="355">
                  <c:v>17.75</c:v>
                </c:pt>
                <c:pt idx="356">
                  <c:v>17.8</c:v>
                </c:pt>
                <c:pt idx="357">
                  <c:v>17.850000000000001</c:v>
                </c:pt>
                <c:pt idx="358">
                  <c:v>17.899999999999999</c:v>
                </c:pt>
                <c:pt idx="359">
                  <c:v>17.95</c:v>
                </c:pt>
                <c:pt idx="360">
                  <c:v>18</c:v>
                </c:pt>
                <c:pt idx="361">
                  <c:v>18.05</c:v>
                </c:pt>
                <c:pt idx="362">
                  <c:v>18.100000000000001</c:v>
                </c:pt>
                <c:pt idx="363">
                  <c:v>18.149999999999999</c:v>
                </c:pt>
                <c:pt idx="364">
                  <c:v>18.2</c:v>
                </c:pt>
                <c:pt idx="365">
                  <c:v>18.25</c:v>
                </c:pt>
                <c:pt idx="366">
                  <c:v>18.3</c:v>
                </c:pt>
                <c:pt idx="367">
                  <c:v>18.350000000000001</c:v>
                </c:pt>
                <c:pt idx="368">
                  <c:v>18.399999999999999</c:v>
                </c:pt>
                <c:pt idx="369">
                  <c:v>18.45</c:v>
                </c:pt>
                <c:pt idx="370">
                  <c:v>18.5</c:v>
                </c:pt>
                <c:pt idx="371">
                  <c:v>18.55</c:v>
                </c:pt>
                <c:pt idx="372">
                  <c:v>18.600000000000001</c:v>
                </c:pt>
                <c:pt idx="373">
                  <c:v>18.649999999999999</c:v>
                </c:pt>
                <c:pt idx="374">
                  <c:v>18.7</c:v>
                </c:pt>
                <c:pt idx="375">
                  <c:v>18.75</c:v>
                </c:pt>
                <c:pt idx="376">
                  <c:v>18.8</c:v>
                </c:pt>
                <c:pt idx="377">
                  <c:v>18.850000000000001</c:v>
                </c:pt>
                <c:pt idx="378">
                  <c:v>18.899999999999999</c:v>
                </c:pt>
                <c:pt idx="379">
                  <c:v>18.95</c:v>
                </c:pt>
                <c:pt idx="380">
                  <c:v>19</c:v>
                </c:pt>
                <c:pt idx="381">
                  <c:v>19.05</c:v>
                </c:pt>
                <c:pt idx="382">
                  <c:v>19.100000000000001</c:v>
                </c:pt>
                <c:pt idx="383">
                  <c:v>19.149999999999999</c:v>
                </c:pt>
                <c:pt idx="384">
                  <c:v>19.2</c:v>
                </c:pt>
                <c:pt idx="385">
                  <c:v>19.25</c:v>
                </c:pt>
                <c:pt idx="386">
                  <c:v>19.3</c:v>
                </c:pt>
                <c:pt idx="387">
                  <c:v>19.350000000000001</c:v>
                </c:pt>
                <c:pt idx="388">
                  <c:v>19.399999999999999</c:v>
                </c:pt>
                <c:pt idx="389">
                  <c:v>19.45</c:v>
                </c:pt>
                <c:pt idx="390">
                  <c:v>19.5</c:v>
                </c:pt>
                <c:pt idx="391">
                  <c:v>19.55</c:v>
                </c:pt>
                <c:pt idx="392">
                  <c:v>19.600000000000001</c:v>
                </c:pt>
                <c:pt idx="393">
                  <c:v>19.649999999999999</c:v>
                </c:pt>
                <c:pt idx="394">
                  <c:v>19.7</c:v>
                </c:pt>
                <c:pt idx="395">
                  <c:v>19.75</c:v>
                </c:pt>
                <c:pt idx="396">
                  <c:v>19.8</c:v>
                </c:pt>
                <c:pt idx="397">
                  <c:v>19.850000000000001</c:v>
                </c:pt>
                <c:pt idx="398">
                  <c:v>19.899999999999999</c:v>
                </c:pt>
                <c:pt idx="399">
                  <c:v>19.95</c:v>
                </c:pt>
                <c:pt idx="400">
                  <c:v>20</c:v>
                </c:pt>
                <c:pt idx="401">
                  <c:v>20.05</c:v>
                </c:pt>
                <c:pt idx="402">
                  <c:v>20.100000000000001</c:v>
                </c:pt>
                <c:pt idx="403">
                  <c:v>20.149999999999999</c:v>
                </c:pt>
                <c:pt idx="404">
                  <c:v>20.2</c:v>
                </c:pt>
                <c:pt idx="405">
                  <c:v>20.25</c:v>
                </c:pt>
                <c:pt idx="406">
                  <c:v>20.3</c:v>
                </c:pt>
                <c:pt idx="407">
                  <c:v>20.350000000000001</c:v>
                </c:pt>
                <c:pt idx="408">
                  <c:v>20.399999999999999</c:v>
                </c:pt>
                <c:pt idx="409">
                  <c:v>20.45</c:v>
                </c:pt>
                <c:pt idx="410">
                  <c:v>20.5</c:v>
                </c:pt>
                <c:pt idx="411">
                  <c:v>20.55</c:v>
                </c:pt>
                <c:pt idx="412">
                  <c:v>20.6</c:v>
                </c:pt>
                <c:pt idx="413">
                  <c:v>20.65</c:v>
                </c:pt>
                <c:pt idx="414">
                  <c:v>20.7</c:v>
                </c:pt>
                <c:pt idx="415">
                  <c:v>20.75</c:v>
                </c:pt>
                <c:pt idx="416">
                  <c:v>20.8</c:v>
                </c:pt>
                <c:pt idx="417">
                  <c:v>20.85</c:v>
                </c:pt>
                <c:pt idx="418">
                  <c:v>20.9</c:v>
                </c:pt>
                <c:pt idx="419">
                  <c:v>20.95</c:v>
                </c:pt>
                <c:pt idx="420">
                  <c:v>21</c:v>
                </c:pt>
                <c:pt idx="421">
                  <c:v>21.05</c:v>
                </c:pt>
                <c:pt idx="422">
                  <c:v>21.1</c:v>
                </c:pt>
                <c:pt idx="423">
                  <c:v>21.15</c:v>
                </c:pt>
                <c:pt idx="424">
                  <c:v>21.2</c:v>
                </c:pt>
                <c:pt idx="425">
                  <c:v>21.25</c:v>
                </c:pt>
                <c:pt idx="426">
                  <c:v>21.3</c:v>
                </c:pt>
                <c:pt idx="427">
                  <c:v>21.35</c:v>
                </c:pt>
                <c:pt idx="428">
                  <c:v>21.4</c:v>
                </c:pt>
                <c:pt idx="429">
                  <c:v>21.45</c:v>
                </c:pt>
                <c:pt idx="430">
                  <c:v>21.5</c:v>
                </c:pt>
                <c:pt idx="431">
                  <c:v>21.55</c:v>
                </c:pt>
                <c:pt idx="432">
                  <c:v>21.6</c:v>
                </c:pt>
                <c:pt idx="433">
                  <c:v>21.65</c:v>
                </c:pt>
                <c:pt idx="434">
                  <c:v>21.7</c:v>
                </c:pt>
                <c:pt idx="435">
                  <c:v>21.75</c:v>
                </c:pt>
                <c:pt idx="436">
                  <c:v>21.8</c:v>
                </c:pt>
                <c:pt idx="437">
                  <c:v>21.85</c:v>
                </c:pt>
                <c:pt idx="438">
                  <c:v>21.9</c:v>
                </c:pt>
                <c:pt idx="439">
                  <c:v>21.95</c:v>
                </c:pt>
                <c:pt idx="440">
                  <c:v>22</c:v>
                </c:pt>
                <c:pt idx="441">
                  <c:v>22.05</c:v>
                </c:pt>
                <c:pt idx="442">
                  <c:v>22.1</c:v>
                </c:pt>
                <c:pt idx="443">
                  <c:v>22.15</c:v>
                </c:pt>
                <c:pt idx="444">
                  <c:v>22.2</c:v>
                </c:pt>
                <c:pt idx="445">
                  <c:v>22.25</c:v>
                </c:pt>
                <c:pt idx="446">
                  <c:v>22.3</c:v>
                </c:pt>
                <c:pt idx="447">
                  <c:v>22.35</c:v>
                </c:pt>
                <c:pt idx="448">
                  <c:v>22.4</c:v>
                </c:pt>
                <c:pt idx="449">
                  <c:v>22.45</c:v>
                </c:pt>
                <c:pt idx="450">
                  <c:v>22.5</c:v>
                </c:pt>
                <c:pt idx="451">
                  <c:v>22.55</c:v>
                </c:pt>
                <c:pt idx="452">
                  <c:v>22.6</c:v>
                </c:pt>
                <c:pt idx="453">
                  <c:v>22.65</c:v>
                </c:pt>
                <c:pt idx="454">
                  <c:v>22.7</c:v>
                </c:pt>
                <c:pt idx="455">
                  <c:v>22.75</c:v>
                </c:pt>
                <c:pt idx="456">
                  <c:v>22.8</c:v>
                </c:pt>
                <c:pt idx="457">
                  <c:v>22.85</c:v>
                </c:pt>
                <c:pt idx="458">
                  <c:v>22.9</c:v>
                </c:pt>
                <c:pt idx="459">
                  <c:v>22.95</c:v>
                </c:pt>
                <c:pt idx="460">
                  <c:v>23</c:v>
                </c:pt>
                <c:pt idx="461">
                  <c:v>23.05</c:v>
                </c:pt>
                <c:pt idx="462">
                  <c:v>23.1</c:v>
                </c:pt>
                <c:pt idx="463">
                  <c:v>23.15</c:v>
                </c:pt>
                <c:pt idx="464">
                  <c:v>23.2</c:v>
                </c:pt>
                <c:pt idx="465">
                  <c:v>23.25</c:v>
                </c:pt>
                <c:pt idx="466">
                  <c:v>23.3</c:v>
                </c:pt>
                <c:pt idx="467">
                  <c:v>23.35</c:v>
                </c:pt>
                <c:pt idx="468">
                  <c:v>23.4</c:v>
                </c:pt>
                <c:pt idx="469">
                  <c:v>23.45</c:v>
                </c:pt>
                <c:pt idx="470">
                  <c:v>23.5</c:v>
                </c:pt>
                <c:pt idx="471">
                  <c:v>23.55</c:v>
                </c:pt>
                <c:pt idx="472">
                  <c:v>23.6</c:v>
                </c:pt>
                <c:pt idx="473">
                  <c:v>23.65</c:v>
                </c:pt>
                <c:pt idx="474">
                  <c:v>23.7</c:v>
                </c:pt>
                <c:pt idx="475">
                  <c:v>23.75</c:v>
                </c:pt>
                <c:pt idx="476">
                  <c:v>23.8</c:v>
                </c:pt>
                <c:pt idx="477">
                  <c:v>23.85</c:v>
                </c:pt>
                <c:pt idx="478">
                  <c:v>23.9</c:v>
                </c:pt>
                <c:pt idx="479">
                  <c:v>23.95</c:v>
                </c:pt>
                <c:pt idx="480">
                  <c:v>24</c:v>
                </c:pt>
                <c:pt idx="481">
                  <c:v>24.05</c:v>
                </c:pt>
                <c:pt idx="482">
                  <c:v>24.1</c:v>
                </c:pt>
                <c:pt idx="483">
                  <c:v>24.15</c:v>
                </c:pt>
                <c:pt idx="484">
                  <c:v>24.2</c:v>
                </c:pt>
                <c:pt idx="485">
                  <c:v>24.25</c:v>
                </c:pt>
                <c:pt idx="486">
                  <c:v>24.3</c:v>
                </c:pt>
                <c:pt idx="487">
                  <c:v>24.35</c:v>
                </c:pt>
                <c:pt idx="488">
                  <c:v>24.4</c:v>
                </c:pt>
                <c:pt idx="489">
                  <c:v>24.45</c:v>
                </c:pt>
                <c:pt idx="490">
                  <c:v>24.5</c:v>
                </c:pt>
                <c:pt idx="491">
                  <c:v>24.55</c:v>
                </c:pt>
                <c:pt idx="492">
                  <c:v>24.6</c:v>
                </c:pt>
                <c:pt idx="493">
                  <c:v>24.65</c:v>
                </c:pt>
                <c:pt idx="494">
                  <c:v>24.7</c:v>
                </c:pt>
                <c:pt idx="495">
                  <c:v>24.75</c:v>
                </c:pt>
                <c:pt idx="496">
                  <c:v>24.8</c:v>
                </c:pt>
                <c:pt idx="497">
                  <c:v>24.85</c:v>
                </c:pt>
                <c:pt idx="498">
                  <c:v>24.9</c:v>
                </c:pt>
                <c:pt idx="499">
                  <c:v>24.95</c:v>
                </c:pt>
                <c:pt idx="500">
                  <c:v>25</c:v>
                </c:pt>
                <c:pt idx="501">
                  <c:v>25.05</c:v>
                </c:pt>
                <c:pt idx="502">
                  <c:v>25.1</c:v>
                </c:pt>
                <c:pt idx="503">
                  <c:v>25.15</c:v>
                </c:pt>
                <c:pt idx="504">
                  <c:v>25.2</c:v>
                </c:pt>
                <c:pt idx="505">
                  <c:v>25.25</c:v>
                </c:pt>
                <c:pt idx="506">
                  <c:v>25.3</c:v>
                </c:pt>
                <c:pt idx="507">
                  <c:v>25.35</c:v>
                </c:pt>
                <c:pt idx="508">
                  <c:v>25.4</c:v>
                </c:pt>
                <c:pt idx="509">
                  <c:v>25.45</c:v>
                </c:pt>
                <c:pt idx="510">
                  <c:v>25.5</c:v>
                </c:pt>
                <c:pt idx="511">
                  <c:v>25.55</c:v>
                </c:pt>
                <c:pt idx="512">
                  <c:v>25.6</c:v>
                </c:pt>
                <c:pt idx="513">
                  <c:v>25.65</c:v>
                </c:pt>
                <c:pt idx="514">
                  <c:v>25.7</c:v>
                </c:pt>
                <c:pt idx="515">
                  <c:v>25.75</c:v>
                </c:pt>
                <c:pt idx="516">
                  <c:v>25.8</c:v>
                </c:pt>
                <c:pt idx="517">
                  <c:v>25.85</c:v>
                </c:pt>
                <c:pt idx="518">
                  <c:v>25.9</c:v>
                </c:pt>
                <c:pt idx="519">
                  <c:v>25.95</c:v>
                </c:pt>
                <c:pt idx="520">
                  <c:v>26</c:v>
                </c:pt>
                <c:pt idx="521">
                  <c:v>26.05</c:v>
                </c:pt>
                <c:pt idx="522">
                  <c:v>26.1</c:v>
                </c:pt>
                <c:pt idx="523">
                  <c:v>26.15</c:v>
                </c:pt>
                <c:pt idx="524">
                  <c:v>26.2</c:v>
                </c:pt>
                <c:pt idx="525">
                  <c:v>26.25</c:v>
                </c:pt>
                <c:pt idx="526">
                  <c:v>26.3</c:v>
                </c:pt>
                <c:pt idx="527">
                  <c:v>26.35</c:v>
                </c:pt>
                <c:pt idx="528">
                  <c:v>26.4</c:v>
                </c:pt>
                <c:pt idx="529">
                  <c:v>26.45</c:v>
                </c:pt>
                <c:pt idx="530">
                  <c:v>26.5</c:v>
                </c:pt>
                <c:pt idx="531">
                  <c:v>26.55</c:v>
                </c:pt>
                <c:pt idx="532">
                  <c:v>26.6</c:v>
                </c:pt>
                <c:pt idx="533">
                  <c:v>26.65</c:v>
                </c:pt>
                <c:pt idx="534">
                  <c:v>26.7</c:v>
                </c:pt>
                <c:pt idx="535">
                  <c:v>26.75</c:v>
                </c:pt>
                <c:pt idx="536">
                  <c:v>26.8</c:v>
                </c:pt>
                <c:pt idx="537">
                  <c:v>26.85</c:v>
                </c:pt>
                <c:pt idx="538">
                  <c:v>26.9</c:v>
                </c:pt>
                <c:pt idx="539">
                  <c:v>26.95</c:v>
                </c:pt>
                <c:pt idx="540">
                  <c:v>27</c:v>
                </c:pt>
                <c:pt idx="541">
                  <c:v>27.05</c:v>
                </c:pt>
                <c:pt idx="542">
                  <c:v>27.1</c:v>
                </c:pt>
                <c:pt idx="543">
                  <c:v>27.15</c:v>
                </c:pt>
                <c:pt idx="544">
                  <c:v>27.2</c:v>
                </c:pt>
                <c:pt idx="545">
                  <c:v>27.25</c:v>
                </c:pt>
                <c:pt idx="546">
                  <c:v>27.3</c:v>
                </c:pt>
                <c:pt idx="547">
                  <c:v>27.35</c:v>
                </c:pt>
                <c:pt idx="548">
                  <c:v>27.4</c:v>
                </c:pt>
                <c:pt idx="549">
                  <c:v>27.45</c:v>
                </c:pt>
                <c:pt idx="550">
                  <c:v>27.5</c:v>
                </c:pt>
                <c:pt idx="551">
                  <c:v>27.55</c:v>
                </c:pt>
                <c:pt idx="552">
                  <c:v>27.6</c:v>
                </c:pt>
                <c:pt idx="553">
                  <c:v>27.65</c:v>
                </c:pt>
                <c:pt idx="554">
                  <c:v>27.7</c:v>
                </c:pt>
                <c:pt idx="555">
                  <c:v>27.75</c:v>
                </c:pt>
                <c:pt idx="556">
                  <c:v>27.8</c:v>
                </c:pt>
                <c:pt idx="557">
                  <c:v>27.85</c:v>
                </c:pt>
                <c:pt idx="558">
                  <c:v>27.9</c:v>
                </c:pt>
                <c:pt idx="559">
                  <c:v>27.95</c:v>
                </c:pt>
                <c:pt idx="560">
                  <c:v>28</c:v>
                </c:pt>
                <c:pt idx="561">
                  <c:v>28.05</c:v>
                </c:pt>
                <c:pt idx="562">
                  <c:v>28.1</c:v>
                </c:pt>
                <c:pt idx="563">
                  <c:v>28.15</c:v>
                </c:pt>
                <c:pt idx="564">
                  <c:v>28.2</c:v>
                </c:pt>
                <c:pt idx="565">
                  <c:v>28.25</c:v>
                </c:pt>
                <c:pt idx="566">
                  <c:v>28.3</c:v>
                </c:pt>
                <c:pt idx="567">
                  <c:v>28.35</c:v>
                </c:pt>
                <c:pt idx="568">
                  <c:v>28.4</c:v>
                </c:pt>
                <c:pt idx="569">
                  <c:v>28.45</c:v>
                </c:pt>
                <c:pt idx="570">
                  <c:v>28.5</c:v>
                </c:pt>
                <c:pt idx="571">
                  <c:v>28.55</c:v>
                </c:pt>
                <c:pt idx="572">
                  <c:v>28.6</c:v>
                </c:pt>
                <c:pt idx="573">
                  <c:v>28.65</c:v>
                </c:pt>
                <c:pt idx="574">
                  <c:v>28.7</c:v>
                </c:pt>
                <c:pt idx="575">
                  <c:v>28.75</c:v>
                </c:pt>
                <c:pt idx="576">
                  <c:v>28.8</c:v>
                </c:pt>
                <c:pt idx="577">
                  <c:v>28.85</c:v>
                </c:pt>
                <c:pt idx="578">
                  <c:v>28.9</c:v>
                </c:pt>
                <c:pt idx="579">
                  <c:v>28.95</c:v>
                </c:pt>
                <c:pt idx="580">
                  <c:v>29</c:v>
                </c:pt>
                <c:pt idx="581">
                  <c:v>29.05</c:v>
                </c:pt>
                <c:pt idx="582">
                  <c:v>29.1</c:v>
                </c:pt>
                <c:pt idx="583">
                  <c:v>29.15</c:v>
                </c:pt>
                <c:pt idx="584">
                  <c:v>29.2</c:v>
                </c:pt>
                <c:pt idx="585">
                  <c:v>29.25</c:v>
                </c:pt>
                <c:pt idx="586">
                  <c:v>29.3</c:v>
                </c:pt>
                <c:pt idx="587">
                  <c:v>29.35</c:v>
                </c:pt>
                <c:pt idx="588">
                  <c:v>29.4</c:v>
                </c:pt>
                <c:pt idx="589">
                  <c:v>29.45</c:v>
                </c:pt>
                <c:pt idx="590">
                  <c:v>29.5</c:v>
                </c:pt>
                <c:pt idx="591">
                  <c:v>29.55</c:v>
                </c:pt>
                <c:pt idx="592">
                  <c:v>29.6</c:v>
                </c:pt>
                <c:pt idx="593">
                  <c:v>29.65</c:v>
                </c:pt>
                <c:pt idx="594">
                  <c:v>29.7</c:v>
                </c:pt>
                <c:pt idx="595">
                  <c:v>29.75</c:v>
                </c:pt>
                <c:pt idx="596">
                  <c:v>29.8</c:v>
                </c:pt>
                <c:pt idx="597">
                  <c:v>29.85</c:v>
                </c:pt>
                <c:pt idx="598">
                  <c:v>29.9</c:v>
                </c:pt>
                <c:pt idx="599">
                  <c:v>29.95</c:v>
                </c:pt>
                <c:pt idx="600">
                  <c:v>30</c:v>
                </c:pt>
                <c:pt idx="601">
                  <c:v>30.05</c:v>
                </c:pt>
                <c:pt idx="602">
                  <c:v>30.1</c:v>
                </c:pt>
                <c:pt idx="603">
                  <c:v>30.15</c:v>
                </c:pt>
                <c:pt idx="604">
                  <c:v>30.2</c:v>
                </c:pt>
                <c:pt idx="605">
                  <c:v>30.25</c:v>
                </c:pt>
                <c:pt idx="606">
                  <c:v>30.3</c:v>
                </c:pt>
                <c:pt idx="607">
                  <c:v>30.35</c:v>
                </c:pt>
                <c:pt idx="608">
                  <c:v>30.4</c:v>
                </c:pt>
                <c:pt idx="609">
                  <c:v>30.45</c:v>
                </c:pt>
                <c:pt idx="610">
                  <c:v>30.5</c:v>
                </c:pt>
                <c:pt idx="611">
                  <c:v>30.55</c:v>
                </c:pt>
                <c:pt idx="612">
                  <c:v>30.6</c:v>
                </c:pt>
                <c:pt idx="613">
                  <c:v>30.65</c:v>
                </c:pt>
                <c:pt idx="614">
                  <c:v>30.7</c:v>
                </c:pt>
                <c:pt idx="615">
                  <c:v>30.75</c:v>
                </c:pt>
                <c:pt idx="616">
                  <c:v>30.8</c:v>
                </c:pt>
                <c:pt idx="617">
                  <c:v>30.85</c:v>
                </c:pt>
                <c:pt idx="618">
                  <c:v>30.9</c:v>
                </c:pt>
                <c:pt idx="619">
                  <c:v>30.95</c:v>
                </c:pt>
                <c:pt idx="620">
                  <c:v>31</c:v>
                </c:pt>
                <c:pt idx="621">
                  <c:v>31.05</c:v>
                </c:pt>
                <c:pt idx="622">
                  <c:v>31.1</c:v>
                </c:pt>
                <c:pt idx="623">
                  <c:v>31.15</c:v>
                </c:pt>
                <c:pt idx="624">
                  <c:v>31.2</c:v>
                </c:pt>
                <c:pt idx="625">
                  <c:v>31.25</c:v>
                </c:pt>
                <c:pt idx="626">
                  <c:v>31.3</c:v>
                </c:pt>
                <c:pt idx="627">
                  <c:v>31.35</c:v>
                </c:pt>
                <c:pt idx="628">
                  <c:v>31.4</c:v>
                </c:pt>
                <c:pt idx="629">
                  <c:v>31.45</c:v>
                </c:pt>
                <c:pt idx="630">
                  <c:v>31.5</c:v>
                </c:pt>
                <c:pt idx="631">
                  <c:v>31.55</c:v>
                </c:pt>
                <c:pt idx="632">
                  <c:v>31.6</c:v>
                </c:pt>
                <c:pt idx="633">
                  <c:v>31.65</c:v>
                </c:pt>
                <c:pt idx="634">
                  <c:v>31.7</c:v>
                </c:pt>
                <c:pt idx="635">
                  <c:v>31.75</c:v>
                </c:pt>
                <c:pt idx="636">
                  <c:v>31.8</c:v>
                </c:pt>
                <c:pt idx="637">
                  <c:v>31.85</c:v>
                </c:pt>
                <c:pt idx="638">
                  <c:v>31.9</c:v>
                </c:pt>
                <c:pt idx="639">
                  <c:v>31.95</c:v>
                </c:pt>
                <c:pt idx="640">
                  <c:v>32</c:v>
                </c:pt>
                <c:pt idx="641">
                  <c:v>32.049999999999997</c:v>
                </c:pt>
                <c:pt idx="642">
                  <c:v>32.1</c:v>
                </c:pt>
                <c:pt idx="643">
                  <c:v>32.15</c:v>
                </c:pt>
                <c:pt idx="644">
                  <c:v>32.200000000000003</c:v>
                </c:pt>
                <c:pt idx="645">
                  <c:v>32.25</c:v>
                </c:pt>
                <c:pt idx="646">
                  <c:v>32.299999999999997</c:v>
                </c:pt>
                <c:pt idx="647">
                  <c:v>32.35</c:v>
                </c:pt>
                <c:pt idx="648">
                  <c:v>32.4</c:v>
                </c:pt>
                <c:pt idx="649">
                  <c:v>32.450000000000003</c:v>
                </c:pt>
                <c:pt idx="650">
                  <c:v>32.5</c:v>
                </c:pt>
                <c:pt idx="651">
                  <c:v>32.549999999999997</c:v>
                </c:pt>
                <c:pt idx="652">
                  <c:v>32.6</c:v>
                </c:pt>
                <c:pt idx="653">
                  <c:v>32.65</c:v>
                </c:pt>
                <c:pt idx="654">
                  <c:v>32.700000000000003</c:v>
                </c:pt>
                <c:pt idx="655">
                  <c:v>32.75</c:v>
                </c:pt>
                <c:pt idx="656">
                  <c:v>32.799999999999997</c:v>
                </c:pt>
                <c:pt idx="657">
                  <c:v>32.85</c:v>
                </c:pt>
                <c:pt idx="658">
                  <c:v>32.9</c:v>
                </c:pt>
                <c:pt idx="659">
                  <c:v>32.950000000000003</c:v>
                </c:pt>
                <c:pt idx="660">
                  <c:v>33</c:v>
                </c:pt>
                <c:pt idx="661">
                  <c:v>33.049999999999997</c:v>
                </c:pt>
                <c:pt idx="662">
                  <c:v>33.1</c:v>
                </c:pt>
                <c:pt idx="663">
                  <c:v>33.15</c:v>
                </c:pt>
                <c:pt idx="664">
                  <c:v>33.200000000000003</c:v>
                </c:pt>
                <c:pt idx="665">
                  <c:v>33.25</c:v>
                </c:pt>
                <c:pt idx="666">
                  <c:v>33.299999999999997</c:v>
                </c:pt>
                <c:pt idx="667">
                  <c:v>33.35</c:v>
                </c:pt>
                <c:pt idx="668">
                  <c:v>33.4</c:v>
                </c:pt>
                <c:pt idx="669">
                  <c:v>33.450000000000003</c:v>
                </c:pt>
                <c:pt idx="670">
                  <c:v>33.5</c:v>
                </c:pt>
                <c:pt idx="671">
                  <c:v>33.549999999999997</c:v>
                </c:pt>
                <c:pt idx="672">
                  <c:v>33.6</c:v>
                </c:pt>
                <c:pt idx="673">
                  <c:v>33.65</c:v>
                </c:pt>
                <c:pt idx="674">
                  <c:v>33.700000000000003</c:v>
                </c:pt>
                <c:pt idx="675">
                  <c:v>33.75</c:v>
                </c:pt>
                <c:pt idx="676">
                  <c:v>33.799999999999997</c:v>
                </c:pt>
                <c:pt idx="677">
                  <c:v>33.85</c:v>
                </c:pt>
                <c:pt idx="678">
                  <c:v>33.9</c:v>
                </c:pt>
                <c:pt idx="679">
                  <c:v>33.950000000000003</c:v>
                </c:pt>
                <c:pt idx="680">
                  <c:v>34</c:v>
                </c:pt>
                <c:pt idx="681">
                  <c:v>34.049999999999997</c:v>
                </c:pt>
                <c:pt idx="682">
                  <c:v>34.1</c:v>
                </c:pt>
                <c:pt idx="683">
                  <c:v>34.15</c:v>
                </c:pt>
                <c:pt idx="684">
                  <c:v>34.200000000000003</c:v>
                </c:pt>
                <c:pt idx="685">
                  <c:v>34.25</c:v>
                </c:pt>
                <c:pt idx="686">
                  <c:v>34.299999999999997</c:v>
                </c:pt>
                <c:pt idx="687">
                  <c:v>34.35</c:v>
                </c:pt>
                <c:pt idx="688">
                  <c:v>34.4</c:v>
                </c:pt>
                <c:pt idx="689">
                  <c:v>34.450000000000003</c:v>
                </c:pt>
                <c:pt idx="690">
                  <c:v>34.5</c:v>
                </c:pt>
                <c:pt idx="691">
                  <c:v>34.549999999999997</c:v>
                </c:pt>
                <c:pt idx="692">
                  <c:v>34.6</c:v>
                </c:pt>
                <c:pt idx="693">
                  <c:v>34.65</c:v>
                </c:pt>
                <c:pt idx="694">
                  <c:v>34.700000000000003</c:v>
                </c:pt>
                <c:pt idx="695">
                  <c:v>34.75</c:v>
                </c:pt>
                <c:pt idx="696">
                  <c:v>34.799999999999997</c:v>
                </c:pt>
                <c:pt idx="697">
                  <c:v>34.85</c:v>
                </c:pt>
                <c:pt idx="698">
                  <c:v>34.9</c:v>
                </c:pt>
                <c:pt idx="699">
                  <c:v>34.950000000000003</c:v>
                </c:pt>
                <c:pt idx="700">
                  <c:v>35</c:v>
                </c:pt>
                <c:pt idx="701">
                  <c:v>35.049999999999997</c:v>
                </c:pt>
                <c:pt idx="702">
                  <c:v>35.1</c:v>
                </c:pt>
                <c:pt idx="703">
                  <c:v>35.15</c:v>
                </c:pt>
                <c:pt idx="704">
                  <c:v>35.200000000000003</c:v>
                </c:pt>
                <c:pt idx="705">
                  <c:v>35.25</c:v>
                </c:pt>
                <c:pt idx="706">
                  <c:v>35.299999999999997</c:v>
                </c:pt>
                <c:pt idx="707">
                  <c:v>35.35</c:v>
                </c:pt>
                <c:pt idx="708">
                  <c:v>35.4</c:v>
                </c:pt>
                <c:pt idx="709">
                  <c:v>35.450000000000003</c:v>
                </c:pt>
                <c:pt idx="710">
                  <c:v>35.5</c:v>
                </c:pt>
                <c:pt idx="711">
                  <c:v>35.549999999999997</c:v>
                </c:pt>
                <c:pt idx="712">
                  <c:v>35.6</c:v>
                </c:pt>
                <c:pt idx="713">
                  <c:v>35.65</c:v>
                </c:pt>
                <c:pt idx="714">
                  <c:v>35.700000000000003</c:v>
                </c:pt>
                <c:pt idx="715">
                  <c:v>35.75</c:v>
                </c:pt>
                <c:pt idx="716">
                  <c:v>35.799999999999997</c:v>
                </c:pt>
                <c:pt idx="717">
                  <c:v>35.85</c:v>
                </c:pt>
                <c:pt idx="718">
                  <c:v>35.9</c:v>
                </c:pt>
                <c:pt idx="719">
                  <c:v>35.950000000000003</c:v>
                </c:pt>
                <c:pt idx="720">
                  <c:v>36</c:v>
                </c:pt>
                <c:pt idx="721">
                  <c:v>36.049999999999997</c:v>
                </c:pt>
                <c:pt idx="722">
                  <c:v>36.1</c:v>
                </c:pt>
                <c:pt idx="723">
                  <c:v>36.15</c:v>
                </c:pt>
                <c:pt idx="724">
                  <c:v>36.200000000000003</c:v>
                </c:pt>
                <c:pt idx="725">
                  <c:v>36.25</c:v>
                </c:pt>
                <c:pt idx="726">
                  <c:v>36.299999999999997</c:v>
                </c:pt>
                <c:pt idx="727">
                  <c:v>36.35</c:v>
                </c:pt>
                <c:pt idx="728">
                  <c:v>36.4</c:v>
                </c:pt>
                <c:pt idx="729">
                  <c:v>36.450000000000003</c:v>
                </c:pt>
                <c:pt idx="730">
                  <c:v>36.5</c:v>
                </c:pt>
                <c:pt idx="731">
                  <c:v>36.549999999999997</c:v>
                </c:pt>
                <c:pt idx="732">
                  <c:v>36.6</c:v>
                </c:pt>
                <c:pt idx="733">
                  <c:v>36.65</c:v>
                </c:pt>
                <c:pt idx="734">
                  <c:v>36.700000000000003</c:v>
                </c:pt>
                <c:pt idx="735">
                  <c:v>36.75</c:v>
                </c:pt>
                <c:pt idx="736">
                  <c:v>36.799999999999997</c:v>
                </c:pt>
                <c:pt idx="737">
                  <c:v>36.85</c:v>
                </c:pt>
                <c:pt idx="738">
                  <c:v>36.9</c:v>
                </c:pt>
                <c:pt idx="739">
                  <c:v>36.950000000000003</c:v>
                </c:pt>
                <c:pt idx="740">
                  <c:v>37</c:v>
                </c:pt>
                <c:pt idx="741">
                  <c:v>37.049999999999997</c:v>
                </c:pt>
                <c:pt idx="742">
                  <c:v>37.1</c:v>
                </c:pt>
                <c:pt idx="743">
                  <c:v>37.15</c:v>
                </c:pt>
                <c:pt idx="744">
                  <c:v>37.200000000000003</c:v>
                </c:pt>
                <c:pt idx="745">
                  <c:v>37.25</c:v>
                </c:pt>
                <c:pt idx="746">
                  <c:v>37.299999999999997</c:v>
                </c:pt>
                <c:pt idx="747">
                  <c:v>37.35</c:v>
                </c:pt>
                <c:pt idx="748">
                  <c:v>37.4</c:v>
                </c:pt>
                <c:pt idx="749">
                  <c:v>37.450000000000003</c:v>
                </c:pt>
                <c:pt idx="750">
                  <c:v>37.5</c:v>
                </c:pt>
                <c:pt idx="751">
                  <c:v>37.549999999999997</c:v>
                </c:pt>
                <c:pt idx="752">
                  <c:v>37.6</c:v>
                </c:pt>
                <c:pt idx="753">
                  <c:v>37.65</c:v>
                </c:pt>
                <c:pt idx="754">
                  <c:v>37.700000000000003</c:v>
                </c:pt>
                <c:pt idx="755">
                  <c:v>37.75</c:v>
                </c:pt>
                <c:pt idx="756">
                  <c:v>37.799999999999997</c:v>
                </c:pt>
                <c:pt idx="757">
                  <c:v>37.85</c:v>
                </c:pt>
                <c:pt idx="758">
                  <c:v>37.9</c:v>
                </c:pt>
                <c:pt idx="759">
                  <c:v>37.950000000000003</c:v>
                </c:pt>
                <c:pt idx="760">
                  <c:v>38</c:v>
                </c:pt>
                <c:pt idx="761">
                  <c:v>38.049999999999997</c:v>
                </c:pt>
                <c:pt idx="762">
                  <c:v>38.1</c:v>
                </c:pt>
                <c:pt idx="763">
                  <c:v>38.15</c:v>
                </c:pt>
                <c:pt idx="764">
                  <c:v>38.200000000000003</c:v>
                </c:pt>
                <c:pt idx="765">
                  <c:v>38.25</c:v>
                </c:pt>
                <c:pt idx="766">
                  <c:v>38.299999999999997</c:v>
                </c:pt>
                <c:pt idx="767">
                  <c:v>38.35</c:v>
                </c:pt>
                <c:pt idx="768">
                  <c:v>38.4</c:v>
                </c:pt>
                <c:pt idx="769">
                  <c:v>38.450000000000003</c:v>
                </c:pt>
                <c:pt idx="770">
                  <c:v>38.5</c:v>
                </c:pt>
                <c:pt idx="771">
                  <c:v>38.549999999999997</c:v>
                </c:pt>
                <c:pt idx="772">
                  <c:v>38.6</c:v>
                </c:pt>
                <c:pt idx="773">
                  <c:v>38.65</c:v>
                </c:pt>
                <c:pt idx="774">
                  <c:v>38.700000000000003</c:v>
                </c:pt>
                <c:pt idx="775">
                  <c:v>38.75</c:v>
                </c:pt>
                <c:pt idx="776">
                  <c:v>38.799999999999997</c:v>
                </c:pt>
                <c:pt idx="777">
                  <c:v>38.85</c:v>
                </c:pt>
                <c:pt idx="778">
                  <c:v>38.9</c:v>
                </c:pt>
                <c:pt idx="779">
                  <c:v>38.950000000000003</c:v>
                </c:pt>
                <c:pt idx="780">
                  <c:v>39</c:v>
                </c:pt>
                <c:pt idx="781">
                  <c:v>39.049999999999997</c:v>
                </c:pt>
                <c:pt idx="782">
                  <c:v>39.1</c:v>
                </c:pt>
                <c:pt idx="783">
                  <c:v>39.15</c:v>
                </c:pt>
                <c:pt idx="784">
                  <c:v>39.200000000000003</c:v>
                </c:pt>
                <c:pt idx="785">
                  <c:v>39.25</c:v>
                </c:pt>
                <c:pt idx="786">
                  <c:v>39.299999999999997</c:v>
                </c:pt>
                <c:pt idx="787">
                  <c:v>39.35</c:v>
                </c:pt>
                <c:pt idx="788">
                  <c:v>39.4</c:v>
                </c:pt>
                <c:pt idx="789">
                  <c:v>39.450000000000003</c:v>
                </c:pt>
                <c:pt idx="790">
                  <c:v>39.5</c:v>
                </c:pt>
                <c:pt idx="791">
                  <c:v>39.549999999999997</c:v>
                </c:pt>
                <c:pt idx="792">
                  <c:v>39.6</c:v>
                </c:pt>
                <c:pt idx="793">
                  <c:v>39.65</c:v>
                </c:pt>
                <c:pt idx="794">
                  <c:v>39.700000000000003</c:v>
                </c:pt>
                <c:pt idx="795">
                  <c:v>39.75</c:v>
                </c:pt>
                <c:pt idx="796">
                  <c:v>39.799999999999997</c:v>
                </c:pt>
                <c:pt idx="797">
                  <c:v>39.85</c:v>
                </c:pt>
                <c:pt idx="798">
                  <c:v>39.9</c:v>
                </c:pt>
                <c:pt idx="799">
                  <c:v>39.950000000000003</c:v>
                </c:pt>
                <c:pt idx="800">
                  <c:v>40</c:v>
                </c:pt>
                <c:pt idx="801">
                  <c:v>40.049999999999997</c:v>
                </c:pt>
                <c:pt idx="802">
                  <c:v>40.1</c:v>
                </c:pt>
                <c:pt idx="803">
                  <c:v>40.15</c:v>
                </c:pt>
                <c:pt idx="804">
                  <c:v>40.200000000000003</c:v>
                </c:pt>
                <c:pt idx="805">
                  <c:v>40.25</c:v>
                </c:pt>
                <c:pt idx="806">
                  <c:v>40.299999999999997</c:v>
                </c:pt>
                <c:pt idx="807">
                  <c:v>40.35</c:v>
                </c:pt>
                <c:pt idx="808">
                  <c:v>40.4</c:v>
                </c:pt>
                <c:pt idx="809">
                  <c:v>40.450000000000003</c:v>
                </c:pt>
                <c:pt idx="810">
                  <c:v>40.5</c:v>
                </c:pt>
                <c:pt idx="811">
                  <c:v>40.549999999999997</c:v>
                </c:pt>
                <c:pt idx="812">
                  <c:v>40.6</c:v>
                </c:pt>
                <c:pt idx="813">
                  <c:v>40.65</c:v>
                </c:pt>
                <c:pt idx="814">
                  <c:v>40.700000000000003</c:v>
                </c:pt>
                <c:pt idx="815">
                  <c:v>40.75</c:v>
                </c:pt>
                <c:pt idx="816">
                  <c:v>40.799999999999997</c:v>
                </c:pt>
                <c:pt idx="817">
                  <c:v>40.85</c:v>
                </c:pt>
                <c:pt idx="818">
                  <c:v>40.9</c:v>
                </c:pt>
                <c:pt idx="819">
                  <c:v>40.950000000000003</c:v>
                </c:pt>
                <c:pt idx="820">
                  <c:v>41</c:v>
                </c:pt>
                <c:pt idx="821">
                  <c:v>41.05</c:v>
                </c:pt>
                <c:pt idx="822">
                  <c:v>41.1</c:v>
                </c:pt>
                <c:pt idx="823">
                  <c:v>41.15</c:v>
                </c:pt>
                <c:pt idx="824">
                  <c:v>41.2</c:v>
                </c:pt>
                <c:pt idx="825">
                  <c:v>41.25</c:v>
                </c:pt>
                <c:pt idx="826">
                  <c:v>41.3</c:v>
                </c:pt>
                <c:pt idx="827">
                  <c:v>41.35</c:v>
                </c:pt>
                <c:pt idx="828">
                  <c:v>41.4</c:v>
                </c:pt>
                <c:pt idx="829">
                  <c:v>41.45</c:v>
                </c:pt>
                <c:pt idx="830">
                  <c:v>41.5</c:v>
                </c:pt>
                <c:pt idx="831">
                  <c:v>41.55</c:v>
                </c:pt>
                <c:pt idx="832">
                  <c:v>41.6</c:v>
                </c:pt>
                <c:pt idx="833">
                  <c:v>41.65</c:v>
                </c:pt>
                <c:pt idx="834">
                  <c:v>41.7</c:v>
                </c:pt>
                <c:pt idx="835">
                  <c:v>41.75</c:v>
                </c:pt>
                <c:pt idx="836">
                  <c:v>41.8</c:v>
                </c:pt>
                <c:pt idx="837">
                  <c:v>41.85</c:v>
                </c:pt>
                <c:pt idx="838">
                  <c:v>41.9</c:v>
                </c:pt>
                <c:pt idx="839">
                  <c:v>41.95</c:v>
                </c:pt>
                <c:pt idx="840">
                  <c:v>42</c:v>
                </c:pt>
                <c:pt idx="841">
                  <c:v>42.05</c:v>
                </c:pt>
                <c:pt idx="842">
                  <c:v>42.1</c:v>
                </c:pt>
                <c:pt idx="843">
                  <c:v>42.15</c:v>
                </c:pt>
                <c:pt idx="844">
                  <c:v>42.2</c:v>
                </c:pt>
                <c:pt idx="845">
                  <c:v>42.25</c:v>
                </c:pt>
                <c:pt idx="846">
                  <c:v>42.3</c:v>
                </c:pt>
                <c:pt idx="847">
                  <c:v>42.35</c:v>
                </c:pt>
                <c:pt idx="848">
                  <c:v>42.4</c:v>
                </c:pt>
                <c:pt idx="849">
                  <c:v>42.45</c:v>
                </c:pt>
                <c:pt idx="850">
                  <c:v>42.5</c:v>
                </c:pt>
                <c:pt idx="851">
                  <c:v>42.55</c:v>
                </c:pt>
                <c:pt idx="852">
                  <c:v>42.6</c:v>
                </c:pt>
                <c:pt idx="853">
                  <c:v>42.65</c:v>
                </c:pt>
                <c:pt idx="854">
                  <c:v>42.7</c:v>
                </c:pt>
                <c:pt idx="855">
                  <c:v>42.75</c:v>
                </c:pt>
                <c:pt idx="856">
                  <c:v>42.8</c:v>
                </c:pt>
                <c:pt idx="857">
                  <c:v>42.85</c:v>
                </c:pt>
                <c:pt idx="858">
                  <c:v>42.9</c:v>
                </c:pt>
                <c:pt idx="859">
                  <c:v>42.95</c:v>
                </c:pt>
                <c:pt idx="860">
                  <c:v>43</c:v>
                </c:pt>
                <c:pt idx="861">
                  <c:v>43.05</c:v>
                </c:pt>
                <c:pt idx="862">
                  <c:v>43.1</c:v>
                </c:pt>
                <c:pt idx="863">
                  <c:v>43.15</c:v>
                </c:pt>
                <c:pt idx="864">
                  <c:v>43.2</c:v>
                </c:pt>
                <c:pt idx="865">
                  <c:v>43.25</c:v>
                </c:pt>
                <c:pt idx="866">
                  <c:v>43.3</c:v>
                </c:pt>
                <c:pt idx="867">
                  <c:v>43.35</c:v>
                </c:pt>
                <c:pt idx="868">
                  <c:v>43.4</c:v>
                </c:pt>
                <c:pt idx="869">
                  <c:v>43.45</c:v>
                </c:pt>
                <c:pt idx="870">
                  <c:v>43.5</c:v>
                </c:pt>
                <c:pt idx="871">
                  <c:v>43.55</c:v>
                </c:pt>
                <c:pt idx="872">
                  <c:v>43.6</c:v>
                </c:pt>
                <c:pt idx="873">
                  <c:v>43.65</c:v>
                </c:pt>
                <c:pt idx="874">
                  <c:v>43.7</c:v>
                </c:pt>
                <c:pt idx="875">
                  <c:v>43.75</c:v>
                </c:pt>
                <c:pt idx="876">
                  <c:v>43.8</c:v>
                </c:pt>
                <c:pt idx="877">
                  <c:v>43.85</c:v>
                </c:pt>
                <c:pt idx="878">
                  <c:v>43.9</c:v>
                </c:pt>
                <c:pt idx="879">
                  <c:v>43.95</c:v>
                </c:pt>
                <c:pt idx="880">
                  <c:v>44</c:v>
                </c:pt>
                <c:pt idx="881">
                  <c:v>44.05</c:v>
                </c:pt>
                <c:pt idx="882">
                  <c:v>44.1</c:v>
                </c:pt>
                <c:pt idx="883">
                  <c:v>44.15</c:v>
                </c:pt>
                <c:pt idx="884">
                  <c:v>44.2</c:v>
                </c:pt>
                <c:pt idx="885">
                  <c:v>44.25</c:v>
                </c:pt>
                <c:pt idx="886">
                  <c:v>44.3</c:v>
                </c:pt>
                <c:pt idx="887">
                  <c:v>44.35</c:v>
                </c:pt>
                <c:pt idx="888">
                  <c:v>44.4</c:v>
                </c:pt>
                <c:pt idx="889">
                  <c:v>44.45</c:v>
                </c:pt>
                <c:pt idx="890">
                  <c:v>44.5</c:v>
                </c:pt>
                <c:pt idx="891">
                  <c:v>44.55</c:v>
                </c:pt>
                <c:pt idx="892">
                  <c:v>44.6</c:v>
                </c:pt>
                <c:pt idx="893">
                  <c:v>44.65</c:v>
                </c:pt>
                <c:pt idx="894">
                  <c:v>44.7</c:v>
                </c:pt>
                <c:pt idx="895">
                  <c:v>44.75</c:v>
                </c:pt>
                <c:pt idx="896">
                  <c:v>44.8</c:v>
                </c:pt>
                <c:pt idx="897">
                  <c:v>44.85</c:v>
                </c:pt>
                <c:pt idx="898">
                  <c:v>44.9</c:v>
                </c:pt>
                <c:pt idx="899">
                  <c:v>44.95</c:v>
                </c:pt>
                <c:pt idx="900">
                  <c:v>45</c:v>
                </c:pt>
                <c:pt idx="901">
                  <c:v>45.05</c:v>
                </c:pt>
                <c:pt idx="902">
                  <c:v>45.1</c:v>
                </c:pt>
                <c:pt idx="903">
                  <c:v>45.15</c:v>
                </c:pt>
                <c:pt idx="904">
                  <c:v>45.2</c:v>
                </c:pt>
                <c:pt idx="905">
                  <c:v>45.25</c:v>
                </c:pt>
                <c:pt idx="906">
                  <c:v>45.3</c:v>
                </c:pt>
                <c:pt idx="907">
                  <c:v>45.35</c:v>
                </c:pt>
                <c:pt idx="908">
                  <c:v>45.4</c:v>
                </c:pt>
                <c:pt idx="909">
                  <c:v>45.45</c:v>
                </c:pt>
                <c:pt idx="910">
                  <c:v>45.5</c:v>
                </c:pt>
                <c:pt idx="911">
                  <c:v>45.55</c:v>
                </c:pt>
                <c:pt idx="912">
                  <c:v>45.6</c:v>
                </c:pt>
                <c:pt idx="913">
                  <c:v>45.65</c:v>
                </c:pt>
                <c:pt idx="914">
                  <c:v>45.7</c:v>
                </c:pt>
                <c:pt idx="915">
                  <c:v>45.75</c:v>
                </c:pt>
                <c:pt idx="916">
                  <c:v>45.8</c:v>
                </c:pt>
                <c:pt idx="917">
                  <c:v>45.85</c:v>
                </c:pt>
                <c:pt idx="918">
                  <c:v>45.9</c:v>
                </c:pt>
                <c:pt idx="919">
                  <c:v>45.95</c:v>
                </c:pt>
                <c:pt idx="920">
                  <c:v>46</c:v>
                </c:pt>
                <c:pt idx="921">
                  <c:v>46.05</c:v>
                </c:pt>
                <c:pt idx="922">
                  <c:v>46.1</c:v>
                </c:pt>
                <c:pt idx="923">
                  <c:v>46.15</c:v>
                </c:pt>
                <c:pt idx="924">
                  <c:v>46.2</c:v>
                </c:pt>
                <c:pt idx="925">
                  <c:v>46.25</c:v>
                </c:pt>
                <c:pt idx="926">
                  <c:v>46.3</c:v>
                </c:pt>
                <c:pt idx="927">
                  <c:v>46.35</c:v>
                </c:pt>
                <c:pt idx="928">
                  <c:v>46.4</c:v>
                </c:pt>
                <c:pt idx="929">
                  <c:v>46.45</c:v>
                </c:pt>
                <c:pt idx="930">
                  <c:v>46.5</c:v>
                </c:pt>
                <c:pt idx="931">
                  <c:v>46.55</c:v>
                </c:pt>
                <c:pt idx="932">
                  <c:v>46.6</c:v>
                </c:pt>
                <c:pt idx="933">
                  <c:v>46.65</c:v>
                </c:pt>
                <c:pt idx="934">
                  <c:v>46.7</c:v>
                </c:pt>
                <c:pt idx="935">
                  <c:v>46.75</c:v>
                </c:pt>
                <c:pt idx="936">
                  <c:v>46.8</c:v>
                </c:pt>
                <c:pt idx="937">
                  <c:v>46.85</c:v>
                </c:pt>
                <c:pt idx="938">
                  <c:v>46.9</c:v>
                </c:pt>
                <c:pt idx="939">
                  <c:v>46.95</c:v>
                </c:pt>
                <c:pt idx="940">
                  <c:v>47</c:v>
                </c:pt>
                <c:pt idx="941">
                  <c:v>47.05</c:v>
                </c:pt>
                <c:pt idx="942">
                  <c:v>47.1</c:v>
                </c:pt>
                <c:pt idx="943">
                  <c:v>47.15</c:v>
                </c:pt>
                <c:pt idx="944">
                  <c:v>47.2</c:v>
                </c:pt>
                <c:pt idx="945">
                  <c:v>47.25</c:v>
                </c:pt>
                <c:pt idx="946">
                  <c:v>47.3</c:v>
                </c:pt>
                <c:pt idx="947">
                  <c:v>47.35</c:v>
                </c:pt>
                <c:pt idx="948">
                  <c:v>47.4</c:v>
                </c:pt>
                <c:pt idx="949">
                  <c:v>47.45</c:v>
                </c:pt>
                <c:pt idx="950">
                  <c:v>47.5</c:v>
                </c:pt>
                <c:pt idx="951">
                  <c:v>47.55</c:v>
                </c:pt>
                <c:pt idx="952">
                  <c:v>47.6</c:v>
                </c:pt>
                <c:pt idx="953">
                  <c:v>47.65</c:v>
                </c:pt>
                <c:pt idx="954">
                  <c:v>47.7</c:v>
                </c:pt>
                <c:pt idx="955">
                  <c:v>47.75</c:v>
                </c:pt>
                <c:pt idx="956">
                  <c:v>47.8</c:v>
                </c:pt>
                <c:pt idx="957">
                  <c:v>47.85</c:v>
                </c:pt>
                <c:pt idx="958">
                  <c:v>47.9</c:v>
                </c:pt>
                <c:pt idx="959">
                  <c:v>47.95</c:v>
                </c:pt>
                <c:pt idx="960">
                  <c:v>48</c:v>
                </c:pt>
                <c:pt idx="961">
                  <c:v>48.05</c:v>
                </c:pt>
                <c:pt idx="962">
                  <c:v>48.1</c:v>
                </c:pt>
                <c:pt idx="963">
                  <c:v>48.15</c:v>
                </c:pt>
                <c:pt idx="964">
                  <c:v>48.2</c:v>
                </c:pt>
                <c:pt idx="965">
                  <c:v>48.25</c:v>
                </c:pt>
                <c:pt idx="966">
                  <c:v>48.3</c:v>
                </c:pt>
                <c:pt idx="967">
                  <c:v>48.35</c:v>
                </c:pt>
                <c:pt idx="968">
                  <c:v>48.4</c:v>
                </c:pt>
                <c:pt idx="969">
                  <c:v>48.45</c:v>
                </c:pt>
                <c:pt idx="970">
                  <c:v>48.5</c:v>
                </c:pt>
                <c:pt idx="971">
                  <c:v>48.55</c:v>
                </c:pt>
                <c:pt idx="972">
                  <c:v>48.6</c:v>
                </c:pt>
                <c:pt idx="973">
                  <c:v>48.65</c:v>
                </c:pt>
                <c:pt idx="974">
                  <c:v>48.7</c:v>
                </c:pt>
                <c:pt idx="975">
                  <c:v>48.75</c:v>
                </c:pt>
                <c:pt idx="976">
                  <c:v>48.8</c:v>
                </c:pt>
                <c:pt idx="977">
                  <c:v>48.85</c:v>
                </c:pt>
                <c:pt idx="978">
                  <c:v>48.9</c:v>
                </c:pt>
                <c:pt idx="979">
                  <c:v>48.95</c:v>
                </c:pt>
                <c:pt idx="980">
                  <c:v>49</c:v>
                </c:pt>
                <c:pt idx="981">
                  <c:v>49.05</c:v>
                </c:pt>
                <c:pt idx="982">
                  <c:v>49.1</c:v>
                </c:pt>
                <c:pt idx="983">
                  <c:v>49.15</c:v>
                </c:pt>
                <c:pt idx="984">
                  <c:v>49.2</c:v>
                </c:pt>
                <c:pt idx="985">
                  <c:v>49.25</c:v>
                </c:pt>
                <c:pt idx="986">
                  <c:v>49.3</c:v>
                </c:pt>
                <c:pt idx="987">
                  <c:v>49.35</c:v>
                </c:pt>
                <c:pt idx="988">
                  <c:v>49.4</c:v>
                </c:pt>
                <c:pt idx="989">
                  <c:v>49.45</c:v>
                </c:pt>
                <c:pt idx="990">
                  <c:v>49.5</c:v>
                </c:pt>
                <c:pt idx="991">
                  <c:v>49.55</c:v>
                </c:pt>
                <c:pt idx="992">
                  <c:v>49.6</c:v>
                </c:pt>
                <c:pt idx="993">
                  <c:v>49.65</c:v>
                </c:pt>
                <c:pt idx="994">
                  <c:v>49.7</c:v>
                </c:pt>
                <c:pt idx="995">
                  <c:v>49.75</c:v>
                </c:pt>
                <c:pt idx="996">
                  <c:v>49.8</c:v>
                </c:pt>
                <c:pt idx="997">
                  <c:v>49.85</c:v>
                </c:pt>
                <c:pt idx="998">
                  <c:v>49.9</c:v>
                </c:pt>
                <c:pt idx="999">
                  <c:v>49.95</c:v>
                </c:pt>
                <c:pt idx="1000">
                  <c:v>50</c:v>
                </c:pt>
                <c:pt idx="1001">
                  <c:v>50.05</c:v>
                </c:pt>
                <c:pt idx="1002">
                  <c:v>50.1</c:v>
                </c:pt>
                <c:pt idx="1003">
                  <c:v>50.15</c:v>
                </c:pt>
                <c:pt idx="1004">
                  <c:v>50.2</c:v>
                </c:pt>
                <c:pt idx="1005">
                  <c:v>50.25</c:v>
                </c:pt>
                <c:pt idx="1006">
                  <c:v>50.3</c:v>
                </c:pt>
                <c:pt idx="1007">
                  <c:v>50.35</c:v>
                </c:pt>
                <c:pt idx="1008">
                  <c:v>50.4</c:v>
                </c:pt>
                <c:pt idx="1009">
                  <c:v>50.45</c:v>
                </c:pt>
                <c:pt idx="1010">
                  <c:v>50.5</c:v>
                </c:pt>
                <c:pt idx="1011">
                  <c:v>50.55</c:v>
                </c:pt>
                <c:pt idx="1012">
                  <c:v>50.6</c:v>
                </c:pt>
                <c:pt idx="1013">
                  <c:v>50.65</c:v>
                </c:pt>
                <c:pt idx="1014">
                  <c:v>50.7</c:v>
                </c:pt>
                <c:pt idx="1015">
                  <c:v>50.75</c:v>
                </c:pt>
                <c:pt idx="1016">
                  <c:v>50.8</c:v>
                </c:pt>
                <c:pt idx="1017">
                  <c:v>50.85</c:v>
                </c:pt>
                <c:pt idx="1018">
                  <c:v>50.9</c:v>
                </c:pt>
                <c:pt idx="1019">
                  <c:v>50.95</c:v>
                </c:pt>
                <c:pt idx="1020">
                  <c:v>51</c:v>
                </c:pt>
                <c:pt idx="1021">
                  <c:v>51.05</c:v>
                </c:pt>
                <c:pt idx="1022">
                  <c:v>51.1</c:v>
                </c:pt>
                <c:pt idx="1023">
                  <c:v>51.15</c:v>
                </c:pt>
                <c:pt idx="1024">
                  <c:v>51.2</c:v>
                </c:pt>
                <c:pt idx="1025">
                  <c:v>51.25</c:v>
                </c:pt>
                <c:pt idx="1026">
                  <c:v>51.3</c:v>
                </c:pt>
                <c:pt idx="1027">
                  <c:v>51.35</c:v>
                </c:pt>
                <c:pt idx="1028">
                  <c:v>51.4</c:v>
                </c:pt>
                <c:pt idx="1029">
                  <c:v>51.45</c:v>
                </c:pt>
                <c:pt idx="1030">
                  <c:v>51.5</c:v>
                </c:pt>
                <c:pt idx="1031">
                  <c:v>51.55</c:v>
                </c:pt>
                <c:pt idx="1032">
                  <c:v>51.6</c:v>
                </c:pt>
                <c:pt idx="1033">
                  <c:v>51.65</c:v>
                </c:pt>
                <c:pt idx="1034">
                  <c:v>51.7</c:v>
                </c:pt>
                <c:pt idx="1035">
                  <c:v>51.75</c:v>
                </c:pt>
                <c:pt idx="1036">
                  <c:v>51.8</c:v>
                </c:pt>
                <c:pt idx="1037">
                  <c:v>51.85</c:v>
                </c:pt>
                <c:pt idx="1038">
                  <c:v>51.9</c:v>
                </c:pt>
                <c:pt idx="1039">
                  <c:v>51.95</c:v>
                </c:pt>
                <c:pt idx="1040">
                  <c:v>52</c:v>
                </c:pt>
                <c:pt idx="1041">
                  <c:v>52.05</c:v>
                </c:pt>
                <c:pt idx="1042">
                  <c:v>52.1</c:v>
                </c:pt>
                <c:pt idx="1043">
                  <c:v>52.15</c:v>
                </c:pt>
                <c:pt idx="1044">
                  <c:v>52.2</c:v>
                </c:pt>
                <c:pt idx="1045">
                  <c:v>52.25</c:v>
                </c:pt>
                <c:pt idx="1046">
                  <c:v>52.3</c:v>
                </c:pt>
                <c:pt idx="1047">
                  <c:v>52.35</c:v>
                </c:pt>
                <c:pt idx="1048">
                  <c:v>52.4</c:v>
                </c:pt>
                <c:pt idx="1049">
                  <c:v>52.45</c:v>
                </c:pt>
                <c:pt idx="1050">
                  <c:v>52.5</c:v>
                </c:pt>
                <c:pt idx="1051">
                  <c:v>52.55</c:v>
                </c:pt>
                <c:pt idx="1052">
                  <c:v>52.6</c:v>
                </c:pt>
                <c:pt idx="1053">
                  <c:v>52.65</c:v>
                </c:pt>
                <c:pt idx="1054">
                  <c:v>52.7</c:v>
                </c:pt>
                <c:pt idx="1055">
                  <c:v>52.75</c:v>
                </c:pt>
                <c:pt idx="1056">
                  <c:v>52.8</c:v>
                </c:pt>
                <c:pt idx="1057">
                  <c:v>52.85</c:v>
                </c:pt>
                <c:pt idx="1058">
                  <c:v>52.9</c:v>
                </c:pt>
                <c:pt idx="1059">
                  <c:v>52.95</c:v>
                </c:pt>
                <c:pt idx="1060">
                  <c:v>53</c:v>
                </c:pt>
                <c:pt idx="1061">
                  <c:v>53.05</c:v>
                </c:pt>
                <c:pt idx="1062">
                  <c:v>53.1</c:v>
                </c:pt>
                <c:pt idx="1063">
                  <c:v>53.15</c:v>
                </c:pt>
                <c:pt idx="1064">
                  <c:v>53.2</c:v>
                </c:pt>
                <c:pt idx="1065">
                  <c:v>53.25</c:v>
                </c:pt>
                <c:pt idx="1066">
                  <c:v>53.3</c:v>
                </c:pt>
                <c:pt idx="1067">
                  <c:v>53.35</c:v>
                </c:pt>
                <c:pt idx="1068">
                  <c:v>53.4</c:v>
                </c:pt>
                <c:pt idx="1069">
                  <c:v>53.45</c:v>
                </c:pt>
                <c:pt idx="1070">
                  <c:v>53.5</c:v>
                </c:pt>
                <c:pt idx="1071">
                  <c:v>53.55</c:v>
                </c:pt>
                <c:pt idx="1072">
                  <c:v>53.6</c:v>
                </c:pt>
                <c:pt idx="1073">
                  <c:v>53.65</c:v>
                </c:pt>
                <c:pt idx="1074">
                  <c:v>53.7</c:v>
                </c:pt>
                <c:pt idx="1075">
                  <c:v>53.75</c:v>
                </c:pt>
                <c:pt idx="1076">
                  <c:v>53.8</c:v>
                </c:pt>
                <c:pt idx="1077">
                  <c:v>53.85</c:v>
                </c:pt>
                <c:pt idx="1078">
                  <c:v>53.9</c:v>
                </c:pt>
                <c:pt idx="1079">
                  <c:v>53.95</c:v>
                </c:pt>
                <c:pt idx="1080">
                  <c:v>54</c:v>
                </c:pt>
                <c:pt idx="1081">
                  <c:v>54.05</c:v>
                </c:pt>
                <c:pt idx="1082">
                  <c:v>54.1</c:v>
                </c:pt>
                <c:pt idx="1083">
                  <c:v>54.15</c:v>
                </c:pt>
                <c:pt idx="1084">
                  <c:v>54.2</c:v>
                </c:pt>
                <c:pt idx="1085">
                  <c:v>54.25</c:v>
                </c:pt>
                <c:pt idx="1086">
                  <c:v>54.3</c:v>
                </c:pt>
                <c:pt idx="1087">
                  <c:v>54.35</c:v>
                </c:pt>
                <c:pt idx="1088">
                  <c:v>54.4</c:v>
                </c:pt>
                <c:pt idx="1089">
                  <c:v>54.45</c:v>
                </c:pt>
                <c:pt idx="1090">
                  <c:v>54.5</c:v>
                </c:pt>
                <c:pt idx="1091">
                  <c:v>54.55</c:v>
                </c:pt>
                <c:pt idx="1092">
                  <c:v>54.6</c:v>
                </c:pt>
                <c:pt idx="1093">
                  <c:v>54.65</c:v>
                </c:pt>
                <c:pt idx="1094">
                  <c:v>54.7</c:v>
                </c:pt>
                <c:pt idx="1095">
                  <c:v>54.75</c:v>
                </c:pt>
                <c:pt idx="1096">
                  <c:v>54.8</c:v>
                </c:pt>
                <c:pt idx="1097">
                  <c:v>54.85</c:v>
                </c:pt>
                <c:pt idx="1098">
                  <c:v>54.9</c:v>
                </c:pt>
                <c:pt idx="1099">
                  <c:v>54.95</c:v>
                </c:pt>
                <c:pt idx="1100">
                  <c:v>55</c:v>
                </c:pt>
                <c:pt idx="1101">
                  <c:v>55.05</c:v>
                </c:pt>
                <c:pt idx="1102">
                  <c:v>55.1</c:v>
                </c:pt>
                <c:pt idx="1103">
                  <c:v>55.15</c:v>
                </c:pt>
                <c:pt idx="1104">
                  <c:v>55.2</c:v>
                </c:pt>
                <c:pt idx="1105">
                  <c:v>55.25</c:v>
                </c:pt>
                <c:pt idx="1106">
                  <c:v>55.3</c:v>
                </c:pt>
                <c:pt idx="1107">
                  <c:v>55.35</c:v>
                </c:pt>
                <c:pt idx="1108">
                  <c:v>55.4</c:v>
                </c:pt>
                <c:pt idx="1109">
                  <c:v>55.45</c:v>
                </c:pt>
                <c:pt idx="1110">
                  <c:v>55.5</c:v>
                </c:pt>
                <c:pt idx="1111">
                  <c:v>55.55</c:v>
                </c:pt>
                <c:pt idx="1112">
                  <c:v>55.6</c:v>
                </c:pt>
                <c:pt idx="1113">
                  <c:v>55.65</c:v>
                </c:pt>
                <c:pt idx="1114">
                  <c:v>55.7</c:v>
                </c:pt>
                <c:pt idx="1115">
                  <c:v>55.75</c:v>
                </c:pt>
                <c:pt idx="1116">
                  <c:v>55.8</c:v>
                </c:pt>
                <c:pt idx="1117">
                  <c:v>55.85</c:v>
                </c:pt>
                <c:pt idx="1118">
                  <c:v>55.9</c:v>
                </c:pt>
                <c:pt idx="1119">
                  <c:v>55.95</c:v>
                </c:pt>
                <c:pt idx="1120">
                  <c:v>56</c:v>
                </c:pt>
                <c:pt idx="1121">
                  <c:v>56.05</c:v>
                </c:pt>
                <c:pt idx="1122">
                  <c:v>56.1</c:v>
                </c:pt>
                <c:pt idx="1123">
                  <c:v>56.15</c:v>
                </c:pt>
                <c:pt idx="1124">
                  <c:v>56.2</c:v>
                </c:pt>
                <c:pt idx="1125">
                  <c:v>56.25</c:v>
                </c:pt>
                <c:pt idx="1126">
                  <c:v>56.3</c:v>
                </c:pt>
                <c:pt idx="1127">
                  <c:v>56.35</c:v>
                </c:pt>
                <c:pt idx="1128">
                  <c:v>56.4</c:v>
                </c:pt>
                <c:pt idx="1129">
                  <c:v>56.45</c:v>
                </c:pt>
                <c:pt idx="1130">
                  <c:v>56.5</c:v>
                </c:pt>
                <c:pt idx="1131">
                  <c:v>56.55</c:v>
                </c:pt>
                <c:pt idx="1132">
                  <c:v>56.6</c:v>
                </c:pt>
                <c:pt idx="1133">
                  <c:v>56.65</c:v>
                </c:pt>
                <c:pt idx="1134">
                  <c:v>56.7</c:v>
                </c:pt>
                <c:pt idx="1135">
                  <c:v>56.75</c:v>
                </c:pt>
                <c:pt idx="1136">
                  <c:v>56.8</c:v>
                </c:pt>
                <c:pt idx="1137">
                  <c:v>56.85</c:v>
                </c:pt>
                <c:pt idx="1138">
                  <c:v>56.9</c:v>
                </c:pt>
                <c:pt idx="1139">
                  <c:v>56.95</c:v>
                </c:pt>
                <c:pt idx="1140">
                  <c:v>57</c:v>
                </c:pt>
                <c:pt idx="1141">
                  <c:v>57.05</c:v>
                </c:pt>
                <c:pt idx="1142">
                  <c:v>57.1</c:v>
                </c:pt>
                <c:pt idx="1143">
                  <c:v>57.15</c:v>
                </c:pt>
                <c:pt idx="1144">
                  <c:v>57.2</c:v>
                </c:pt>
                <c:pt idx="1145">
                  <c:v>57.25</c:v>
                </c:pt>
                <c:pt idx="1146">
                  <c:v>57.3</c:v>
                </c:pt>
                <c:pt idx="1147">
                  <c:v>57.35</c:v>
                </c:pt>
                <c:pt idx="1148">
                  <c:v>57.4</c:v>
                </c:pt>
                <c:pt idx="1149">
                  <c:v>57.45</c:v>
                </c:pt>
                <c:pt idx="1150">
                  <c:v>57.5</c:v>
                </c:pt>
                <c:pt idx="1151">
                  <c:v>57.55</c:v>
                </c:pt>
                <c:pt idx="1152">
                  <c:v>57.6</c:v>
                </c:pt>
                <c:pt idx="1153">
                  <c:v>57.65</c:v>
                </c:pt>
                <c:pt idx="1154">
                  <c:v>57.7</c:v>
                </c:pt>
                <c:pt idx="1155">
                  <c:v>57.75</c:v>
                </c:pt>
                <c:pt idx="1156">
                  <c:v>57.8</c:v>
                </c:pt>
                <c:pt idx="1157">
                  <c:v>57.85</c:v>
                </c:pt>
                <c:pt idx="1158">
                  <c:v>57.9</c:v>
                </c:pt>
                <c:pt idx="1159">
                  <c:v>57.95</c:v>
                </c:pt>
                <c:pt idx="1160">
                  <c:v>58</c:v>
                </c:pt>
                <c:pt idx="1161">
                  <c:v>58.05</c:v>
                </c:pt>
                <c:pt idx="1162">
                  <c:v>58.1</c:v>
                </c:pt>
                <c:pt idx="1163">
                  <c:v>58.15</c:v>
                </c:pt>
                <c:pt idx="1164">
                  <c:v>58.2</c:v>
                </c:pt>
                <c:pt idx="1165">
                  <c:v>58.25</c:v>
                </c:pt>
                <c:pt idx="1166">
                  <c:v>58.3</c:v>
                </c:pt>
                <c:pt idx="1167">
                  <c:v>58.35</c:v>
                </c:pt>
                <c:pt idx="1168">
                  <c:v>58.4</c:v>
                </c:pt>
                <c:pt idx="1169">
                  <c:v>58.45</c:v>
                </c:pt>
                <c:pt idx="1170">
                  <c:v>58.5</c:v>
                </c:pt>
                <c:pt idx="1171">
                  <c:v>58.55</c:v>
                </c:pt>
                <c:pt idx="1172">
                  <c:v>58.6</c:v>
                </c:pt>
                <c:pt idx="1173">
                  <c:v>58.65</c:v>
                </c:pt>
                <c:pt idx="1174">
                  <c:v>58.7</c:v>
                </c:pt>
                <c:pt idx="1175">
                  <c:v>58.75</c:v>
                </c:pt>
                <c:pt idx="1176">
                  <c:v>58.8</c:v>
                </c:pt>
                <c:pt idx="1177">
                  <c:v>58.85</c:v>
                </c:pt>
                <c:pt idx="1178">
                  <c:v>58.9</c:v>
                </c:pt>
                <c:pt idx="1179">
                  <c:v>58.95</c:v>
                </c:pt>
                <c:pt idx="1180">
                  <c:v>59</c:v>
                </c:pt>
                <c:pt idx="1181">
                  <c:v>59.05</c:v>
                </c:pt>
                <c:pt idx="1182">
                  <c:v>59.1</c:v>
                </c:pt>
                <c:pt idx="1183">
                  <c:v>59.15</c:v>
                </c:pt>
                <c:pt idx="1184">
                  <c:v>59.2</c:v>
                </c:pt>
                <c:pt idx="1185">
                  <c:v>59.25</c:v>
                </c:pt>
                <c:pt idx="1186">
                  <c:v>59.3</c:v>
                </c:pt>
                <c:pt idx="1187">
                  <c:v>59.35</c:v>
                </c:pt>
                <c:pt idx="1188">
                  <c:v>59.4</c:v>
                </c:pt>
                <c:pt idx="1189">
                  <c:v>59.45</c:v>
                </c:pt>
                <c:pt idx="1190">
                  <c:v>59.5</c:v>
                </c:pt>
                <c:pt idx="1191">
                  <c:v>59.55</c:v>
                </c:pt>
                <c:pt idx="1192">
                  <c:v>59.6</c:v>
                </c:pt>
                <c:pt idx="1193">
                  <c:v>59.65</c:v>
                </c:pt>
                <c:pt idx="1194">
                  <c:v>59.7</c:v>
                </c:pt>
                <c:pt idx="1195">
                  <c:v>59.75</c:v>
                </c:pt>
                <c:pt idx="1196">
                  <c:v>59.8</c:v>
                </c:pt>
                <c:pt idx="1197">
                  <c:v>59.85</c:v>
                </c:pt>
                <c:pt idx="1198">
                  <c:v>59.9</c:v>
                </c:pt>
                <c:pt idx="1199">
                  <c:v>59.95</c:v>
                </c:pt>
                <c:pt idx="1200">
                  <c:v>60</c:v>
                </c:pt>
                <c:pt idx="1201">
                  <c:v>60.05</c:v>
                </c:pt>
                <c:pt idx="1202">
                  <c:v>60.1</c:v>
                </c:pt>
                <c:pt idx="1203">
                  <c:v>60.15</c:v>
                </c:pt>
                <c:pt idx="1204">
                  <c:v>60.2</c:v>
                </c:pt>
                <c:pt idx="1205">
                  <c:v>60.25</c:v>
                </c:pt>
                <c:pt idx="1206">
                  <c:v>60.3</c:v>
                </c:pt>
                <c:pt idx="1207">
                  <c:v>60.35</c:v>
                </c:pt>
                <c:pt idx="1208">
                  <c:v>60.4</c:v>
                </c:pt>
                <c:pt idx="1209">
                  <c:v>60.45</c:v>
                </c:pt>
                <c:pt idx="1210">
                  <c:v>60.5</c:v>
                </c:pt>
                <c:pt idx="1211">
                  <c:v>60.55</c:v>
                </c:pt>
                <c:pt idx="1212">
                  <c:v>60.6</c:v>
                </c:pt>
                <c:pt idx="1213">
                  <c:v>60.65</c:v>
                </c:pt>
                <c:pt idx="1214">
                  <c:v>60.7</c:v>
                </c:pt>
                <c:pt idx="1215">
                  <c:v>60.75</c:v>
                </c:pt>
                <c:pt idx="1216">
                  <c:v>60.8</c:v>
                </c:pt>
                <c:pt idx="1217">
                  <c:v>60.85</c:v>
                </c:pt>
                <c:pt idx="1218">
                  <c:v>60.9</c:v>
                </c:pt>
                <c:pt idx="1219">
                  <c:v>60.95</c:v>
                </c:pt>
                <c:pt idx="1220">
                  <c:v>61</c:v>
                </c:pt>
                <c:pt idx="1221">
                  <c:v>61.05</c:v>
                </c:pt>
                <c:pt idx="1222">
                  <c:v>61.1</c:v>
                </c:pt>
                <c:pt idx="1223">
                  <c:v>61.15</c:v>
                </c:pt>
                <c:pt idx="1224">
                  <c:v>61.2</c:v>
                </c:pt>
                <c:pt idx="1225">
                  <c:v>61.25</c:v>
                </c:pt>
                <c:pt idx="1226">
                  <c:v>61.3</c:v>
                </c:pt>
                <c:pt idx="1227">
                  <c:v>61.35</c:v>
                </c:pt>
                <c:pt idx="1228">
                  <c:v>61.4</c:v>
                </c:pt>
                <c:pt idx="1229">
                  <c:v>61.45</c:v>
                </c:pt>
                <c:pt idx="1230">
                  <c:v>61.5</c:v>
                </c:pt>
                <c:pt idx="1231">
                  <c:v>61.55</c:v>
                </c:pt>
                <c:pt idx="1232">
                  <c:v>61.6</c:v>
                </c:pt>
                <c:pt idx="1233">
                  <c:v>61.65</c:v>
                </c:pt>
                <c:pt idx="1234">
                  <c:v>61.7</c:v>
                </c:pt>
                <c:pt idx="1235">
                  <c:v>61.75</c:v>
                </c:pt>
                <c:pt idx="1236">
                  <c:v>61.8</c:v>
                </c:pt>
                <c:pt idx="1237">
                  <c:v>61.85</c:v>
                </c:pt>
                <c:pt idx="1238">
                  <c:v>61.9</c:v>
                </c:pt>
                <c:pt idx="1239">
                  <c:v>61.95</c:v>
                </c:pt>
                <c:pt idx="1240">
                  <c:v>62</c:v>
                </c:pt>
                <c:pt idx="1241">
                  <c:v>62.05</c:v>
                </c:pt>
                <c:pt idx="1242">
                  <c:v>62.1</c:v>
                </c:pt>
                <c:pt idx="1243">
                  <c:v>62.15</c:v>
                </c:pt>
                <c:pt idx="1244">
                  <c:v>62.2</c:v>
                </c:pt>
                <c:pt idx="1245">
                  <c:v>62.25</c:v>
                </c:pt>
                <c:pt idx="1246">
                  <c:v>62.3</c:v>
                </c:pt>
                <c:pt idx="1247">
                  <c:v>62.35</c:v>
                </c:pt>
                <c:pt idx="1248">
                  <c:v>62.4</c:v>
                </c:pt>
                <c:pt idx="1249">
                  <c:v>62.45</c:v>
                </c:pt>
                <c:pt idx="1250">
                  <c:v>62.5</c:v>
                </c:pt>
                <c:pt idx="1251">
                  <c:v>62.55</c:v>
                </c:pt>
                <c:pt idx="1252">
                  <c:v>62.6</c:v>
                </c:pt>
                <c:pt idx="1253">
                  <c:v>62.65</c:v>
                </c:pt>
                <c:pt idx="1254">
                  <c:v>62.7</c:v>
                </c:pt>
                <c:pt idx="1255">
                  <c:v>62.75</c:v>
                </c:pt>
                <c:pt idx="1256">
                  <c:v>62.8</c:v>
                </c:pt>
                <c:pt idx="1257">
                  <c:v>62.85</c:v>
                </c:pt>
                <c:pt idx="1258">
                  <c:v>62.9</c:v>
                </c:pt>
                <c:pt idx="1259">
                  <c:v>62.95</c:v>
                </c:pt>
                <c:pt idx="1260">
                  <c:v>63</c:v>
                </c:pt>
                <c:pt idx="1261">
                  <c:v>63.05</c:v>
                </c:pt>
                <c:pt idx="1262">
                  <c:v>63.1</c:v>
                </c:pt>
                <c:pt idx="1263">
                  <c:v>63.15</c:v>
                </c:pt>
                <c:pt idx="1264">
                  <c:v>63.2</c:v>
                </c:pt>
                <c:pt idx="1265">
                  <c:v>63.25</c:v>
                </c:pt>
                <c:pt idx="1266">
                  <c:v>63.3</c:v>
                </c:pt>
                <c:pt idx="1267">
                  <c:v>63.35</c:v>
                </c:pt>
                <c:pt idx="1268">
                  <c:v>63.4</c:v>
                </c:pt>
                <c:pt idx="1269">
                  <c:v>63.45</c:v>
                </c:pt>
                <c:pt idx="1270">
                  <c:v>63.5</c:v>
                </c:pt>
                <c:pt idx="1271">
                  <c:v>63.55</c:v>
                </c:pt>
                <c:pt idx="1272">
                  <c:v>63.6</c:v>
                </c:pt>
                <c:pt idx="1273">
                  <c:v>63.65</c:v>
                </c:pt>
                <c:pt idx="1274">
                  <c:v>63.7</c:v>
                </c:pt>
                <c:pt idx="1275">
                  <c:v>63.75</c:v>
                </c:pt>
                <c:pt idx="1276">
                  <c:v>63.8</c:v>
                </c:pt>
                <c:pt idx="1277">
                  <c:v>63.85</c:v>
                </c:pt>
                <c:pt idx="1278">
                  <c:v>63.9</c:v>
                </c:pt>
                <c:pt idx="1279">
                  <c:v>63.95</c:v>
                </c:pt>
                <c:pt idx="1280">
                  <c:v>64</c:v>
                </c:pt>
                <c:pt idx="1281">
                  <c:v>64.05</c:v>
                </c:pt>
                <c:pt idx="1282">
                  <c:v>64.099999999999994</c:v>
                </c:pt>
                <c:pt idx="1283">
                  <c:v>64.150000000000006</c:v>
                </c:pt>
                <c:pt idx="1284">
                  <c:v>64.2</c:v>
                </c:pt>
                <c:pt idx="1285">
                  <c:v>64.25</c:v>
                </c:pt>
                <c:pt idx="1286">
                  <c:v>64.3</c:v>
                </c:pt>
                <c:pt idx="1287">
                  <c:v>64.349999999999994</c:v>
                </c:pt>
                <c:pt idx="1288">
                  <c:v>64.400000000000006</c:v>
                </c:pt>
                <c:pt idx="1289">
                  <c:v>64.45</c:v>
                </c:pt>
                <c:pt idx="1290">
                  <c:v>64.5</c:v>
                </c:pt>
                <c:pt idx="1291">
                  <c:v>64.55</c:v>
                </c:pt>
                <c:pt idx="1292">
                  <c:v>64.599999999999994</c:v>
                </c:pt>
                <c:pt idx="1293">
                  <c:v>64.650000000000006</c:v>
                </c:pt>
                <c:pt idx="1294">
                  <c:v>64.7</c:v>
                </c:pt>
                <c:pt idx="1295">
                  <c:v>64.75</c:v>
                </c:pt>
                <c:pt idx="1296">
                  <c:v>64.8</c:v>
                </c:pt>
                <c:pt idx="1297">
                  <c:v>64.849999999999994</c:v>
                </c:pt>
                <c:pt idx="1298">
                  <c:v>64.900000000000006</c:v>
                </c:pt>
                <c:pt idx="1299">
                  <c:v>64.95</c:v>
                </c:pt>
                <c:pt idx="1300">
                  <c:v>65</c:v>
                </c:pt>
                <c:pt idx="1301">
                  <c:v>65.05</c:v>
                </c:pt>
                <c:pt idx="1302">
                  <c:v>65.099999999999994</c:v>
                </c:pt>
                <c:pt idx="1303">
                  <c:v>65.150000000000006</c:v>
                </c:pt>
                <c:pt idx="1304">
                  <c:v>65.2</c:v>
                </c:pt>
                <c:pt idx="1305">
                  <c:v>65.25</c:v>
                </c:pt>
                <c:pt idx="1306">
                  <c:v>65.3</c:v>
                </c:pt>
                <c:pt idx="1307">
                  <c:v>65.349999999999994</c:v>
                </c:pt>
                <c:pt idx="1308">
                  <c:v>65.400000000000006</c:v>
                </c:pt>
                <c:pt idx="1309">
                  <c:v>65.45</c:v>
                </c:pt>
                <c:pt idx="1310">
                  <c:v>65.5</c:v>
                </c:pt>
                <c:pt idx="1311">
                  <c:v>65.55</c:v>
                </c:pt>
                <c:pt idx="1312">
                  <c:v>65.599999999999994</c:v>
                </c:pt>
                <c:pt idx="1313">
                  <c:v>65.650000000000006</c:v>
                </c:pt>
                <c:pt idx="1314">
                  <c:v>65.7</c:v>
                </c:pt>
                <c:pt idx="1315">
                  <c:v>65.75</c:v>
                </c:pt>
                <c:pt idx="1316">
                  <c:v>65.8</c:v>
                </c:pt>
                <c:pt idx="1317">
                  <c:v>65.849999999999994</c:v>
                </c:pt>
                <c:pt idx="1318">
                  <c:v>65.900000000000006</c:v>
                </c:pt>
                <c:pt idx="1319">
                  <c:v>65.95</c:v>
                </c:pt>
                <c:pt idx="1320">
                  <c:v>66</c:v>
                </c:pt>
                <c:pt idx="1321">
                  <c:v>66.05</c:v>
                </c:pt>
                <c:pt idx="1322">
                  <c:v>66.099999999999994</c:v>
                </c:pt>
                <c:pt idx="1323">
                  <c:v>66.150000000000006</c:v>
                </c:pt>
                <c:pt idx="1324">
                  <c:v>66.2</c:v>
                </c:pt>
                <c:pt idx="1325">
                  <c:v>66.25</c:v>
                </c:pt>
                <c:pt idx="1326">
                  <c:v>66.3</c:v>
                </c:pt>
                <c:pt idx="1327">
                  <c:v>66.349999999999994</c:v>
                </c:pt>
                <c:pt idx="1328">
                  <c:v>66.400000000000006</c:v>
                </c:pt>
                <c:pt idx="1329">
                  <c:v>66.45</c:v>
                </c:pt>
                <c:pt idx="1330">
                  <c:v>66.5</c:v>
                </c:pt>
                <c:pt idx="1331">
                  <c:v>66.55</c:v>
                </c:pt>
                <c:pt idx="1332">
                  <c:v>66.599999999999994</c:v>
                </c:pt>
                <c:pt idx="1333">
                  <c:v>66.650000000000006</c:v>
                </c:pt>
                <c:pt idx="1334">
                  <c:v>66.7</c:v>
                </c:pt>
                <c:pt idx="1335">
                  <c:v>66.75</c:v>
                </c:pt>
                <c:pt idx="1336">
                  <c:v>66.8</c:v>
                </c:pt>
                <c:pt idx="1337">
                  <c:v>66.849999999999994</c:v>
                </c:pt>
                <c:pt idx="1338">
                  <c:v>66.900000000000006</c:v>
                </c:pt>
                <c:pt idx="1339">
                  <c:v>66.95</c:v>
                </c:pt>
                <c:pt idx="1340">
                  <c:v>67</c:v>
                </c:pt>
                <c:pt idx="1341">
                  <c:v>67.05</c:v>
                </c:pt>
                <c:pt idx="1342">
                  <c:v>67.099999999999994</c:v>
                </c:pt>
                <c:pt idx="1343">
                  <c:v>67.150000000000006</c:v>
                </c:pt>
                <c:pt idx="1344">
                  <c:v>67.2</c:v>
                </c:pt>
                <c:pt idx="1345">
                  <c:v>67.25</c:v>
                </c:pt>
                <c:pt idx="1346">
                  <c:v>67.3</c:v>
                </c:pt>
                <c:pt idx="1347">
                  <c:v>67.349999999999994</c:v>
                </c:pt>
                <c:pt idx="1348">
                  <c:v>67.400000000000006</c:v>
                </c:pt>
                <c:pt idx="1349">
                  <c:v>67.45</c:v>
                </c:pt>
                <c:pt idx="1350">
                  <c:v>67.5</c:v>
                </c:pt>
                <c:pt idx="1351">
                  <c:v>67.55</c:v>
                </c:pt>
                <c:pt idx="1352">
                  <c:v>67.599999999999994</c:v>
                </c:pt>
                <c:pt idx="1353">
                  <c:v>67.650000000000006</c:v>
                </c:pt>
                <c:pt idx="1354">
                  <c:v>67.7</c:v>
                </c:pt>
                <c:pt idx="1355">
                  <c:v>67.75</c:v>
                </c:pt>
                <c:pt idx="1356">
                  <c:v>67.8</c:v>
                </c:pt>
                <c:pt idx="1357">
                  <c:v>67.849999999999994</c:v>
                </c:pt>
                <c:pt idx="1358">
                  <c:v>67.900000000000006</c:v>
                </c:pt>
                <c:pt idx="1359">
                  <c:v>67.95</c:v>
                </c:pt>
                <c:pt idx="1360">
                  <c:v>68</c:v>
                </c:pt>
                <c:pt idx="1361">
                  <c:v>68.05</c:v>
                </c:pt>
                <c:pt idx="1362">
                  <c:v>68.099999999999994</c:v>
                </c:pt>
                <c:pt idx="1363">
                  <c:v>68.150000000000006</c:v>
                </c:pt>
                <c:pt idx="1364">
                  <c:v>68.2</c:v>
                </c:pt>
                <c:pt idx="1365">
                  <c:v>68.25</c:v>
                </c:pt>
                <c:pt idx="1366">
                  <c:v>68.3</c:v>
                </c:pt>
                <c:pt idx="1367">
                  <c:v>68.349999999999994</c:v>
                </c:pt>
                <c:pt idx="1368">
                  <c:v>68.400000000000006</c:v>
                </c:pt>
                <c:pt idx="1369">
                  <c:v>68.45</c:v>
                </c:pt>
                <c:pt idx="1370">
                  <c:v>68.5</c:v>
                </c:pt>
                <c:pt idx="1371">
                  <c:v>68.55</c:v>
                </c:pt>
                <c:pt idx="1372">
                  <c:v>68.599999999999994</c:v>
                </c:pt>
                <c:pt idx="1373">
                  <c:v>68.650000000000006</c:v>
                </c:pt>
                <c:pt idx="1374">
                  <c:v>68.7</c:v>
                </c:pt>
                <c:pt idx="1375">
                  <c:v>68.75</c:v>
                </c:pt>
                <c:pt idx="1376">
                  <c:v>68.8</c:v>
                </c:pt>
                <c:pt idx="1377">
                  <c:v>68.849999999999994</c:v>
                </c:pt>
                <c:pt idx="1378">
                  <c:v>68.900000000000006</c:v>
                </c:pt>
                <c:pt idx="1379">
                  <c:v>68.95</c:v>
                </c:pt>
                <c:pt idx="1380">
                  <c:v>69</c:v>
                </c:pt>
                <c:pt idx="1381">
                  <c:v>69.05</c:v>
                </c:pt>
                <c:pt idx="1382">
                  <c:v>69.099999999999994</c:v>
                </c:pt>
                <c:pt idx="1383">
                  <c:v>69.150000000000006</c:v>
                </c:pt>
                <c:pt idx="1384">
                  <c:v>69.2</c:v>
                </c:pt>
                <c:pt idx="1385">
                  <c:v>69.25</c:v>
                </c:pt>
                <c:pt idx="1386">
                  <c:v>69.3</c:v>
                </c:pt>
                <c:pt idx="1387">
                  <c:v>69.349999999999994</c:v>
                </c:pt>
                <c:pt idx="1388">
                  <c:v>69.400000000000006</c:v>
                </c:pt>
                <c:pt idx="1389">
                  <c:v>69.45</c:v>
                </c:pt>
                <c:pt idx="1390">
                  <c:v>69.5</c:v>
                </c:pt>
                <c:pt idx="1391">
                  <c:v>69.55</c:v>
                </c:pt>
                <c:pt idx="1392">
                  <c:v>69.599999999999994</c:v>
                </c:pt>
                <c:pt idx="1393">
                  <c:v>69.650000000000006</c:v>
                </c:pt>
                <c:pt idx="1394">
                  <c:v>69.7</c:v>
                </c:pt>
                <c:pt idx="1395">
                  <c:v>69.75</c:v>
                </c:pt>
                <c:pt idx="1396">
                  <c:v>69.8</c:v>
                </c:pt>
                <c:pt idx="1397">
                  <c:v>69.849999999999994</c:v>
                </c:pt>
                <c:pt idx="1398">
                  <c:v>69.900000000000006</c:v>
                </c:pt>
                <c:pt idx="1399">
                  <c:v>69.95</c:v>
                </c:pt>
                <c:pt idx="1400">
                  <c:v>70</c:v>
                </c:pt>
                <c:pt idx="1401">
                  <c:v>70.05</c:v>
                </c:pt>
                <c:pt idx="1402">
                  <c:v>70.099999999999994</c:v>
                </c:pt>
                <c:pt idx="1403">
                  <c:v>70.150000000000006</c:v>
                </c:pt>
                <c:pt idx="1404">
                  <c:v>70.2</c:v>
                </c:pt>
                <c:pt idx="1405">
                  <c:v>70.25</c:v>
                </c:pt>
                <c:pt idx="1406">
                  <c:v>70.3</c:v>
                </c:pt>
                <c:pt idx="1407">
                  <c:v>70.349999999999994</c:v>
                </c:pt>
                <c:pt idx="1408">
                  <c:v>70.400000000000006</c:v>
                </c:pt>
                <c:pt idx="1409">
                  <c:v>70.45</c:v>
                </c:pt>
                <c:pt idx="1410">
                  <c:v>70.5</c:v>
                </c:pt>
                <c:pt idx="1411">
                  <c:v>70.55</c:v>
                </c:pt>
                <c:pt idx="1412">
                  <c:v>70.599999999999994</c:v>
                </c:pt>
                <c:pt idx="1413">
                  <c:v>70.650000000000006</c:v>
                </c:pt>
                <c:pt idx="1414">
                  <c:v>70.7</c:v>
                </c:pt>
                <c:pt idx="1415">
                  <c:v>70.75</c:v>
                </c:pt>
                <c:pt idx="1416">
                  <c:v>70.8</c:v>
                </c:pt>
                <c:pt idx="1417">
                  <c:v>70.849999999999994</c:v>
                </c:pt>
                <c:pt idx="1418">
                  <c:v>70.900000000000006</c:v>
                </c:pt>
                <c:pt idx="1419">
                  <c:v>70.95</c:v>
                </c:pt>
                <c:pt idx="1420">
                  <c:v>71</c:v>
                </c:pt>
                <c:pt idx="1421">
                  <c:v>71.05</c:v>
                </c:pt>
                <c:pt idx="1422">
                  <c:v>71.099999999999994</c:v>
                </c:pt>
                <c:pt idx="1423">
                  <c:v>71.150000000000006</c:v>
                </c:pt>
                <c:pt idx="1424">
                  <c:v>71.2</c:v>
                </c:pt>
                <c:pt idx="1425">
                  <c:v>71.25</c:v>
                </c:pt>
                <c:pt idx="1426">
                  <c:v>71.3</c:v>
                </c:pt>
                <c:pt idx="1427">
                  <c:v>71.349999999999994</c:v>
                </c:pt>
                <c:pt idx="1428">
                  <c:v>71.400000000000006</c:v>
                </c:pt>
                <c:pt idx="1429">
                  <c:v>71.45</c:v>
                </c:pt>
                <c:pt idx="1430">
                  <c:v>71.5</c:v>
                </c:pt>
                <c:pt idx="1431">
                  <c:v>71.55</c:v>
                </c:pt>
                <c:pt idx="1432">
                  <c:v>71.599999999999994</c:v>
                </c:pt>
                <c:pt idx="1433">
                  <c:v>71.650000000000006</c:v>
                </c:pt>
                <c:pt idx="1434">
                  <c:v>71.7</c:v>
                </c:pt>
                <c:pt idx="1435">
                  <c:v>71.75</c:v>
                </c:pt>
                <c:pt idx="1436">
                  <c:v>71.8</c:v>
                </c:pt>
                <c:pt idx="1437">
                  <c:v>71.849999999999994</c:v>
                </c:pt>
                <c:pt idx="1438">
                  <c:v>71.900000000000006</c:v>
                </c:pt>
                <c:pt idx="1439">
                  <c:v>71.95</c:v>
                </c:pt>
                <c:pt idx="1440">
                  <c:v>72</c:v>
                </c:pt>
                <c:pt idx="1441">
                  <c:v>72.05</c:v>
                </c:pt>
                <c:pt idx="1442">
                  <c:v>72.099999999999994</c:v>
                </c:pt>
                <c:pt idx="1443">
                  <c:v>72.150000000000006</c:v>
                </c:pt>
                <c:pt idx="1444">
                  <c:v>72.2</c:v>
                </c:pt>
                <c:pt idx="1445">
                  <c:v>72.25</c:v>
                </c:pt>
                <c:pt idx="1446">
                  <c:v>72.3</c:v>
                </c:pt>
                <c:pt idx="1447">
                  <c:v>72.349999999999994</c:v>
                </c:pt>
                <c:pt idx="1448">
                  <c:v>72.400000000000006</c:v>
                </c:pt>
                <c:pt idx="1449">
                  <c:v>72.45</c:v>
                </c:pt>
                <c:pt idx="1450">
                  <c:v>72.5</c:v>
                </c:pt>
                <c:pt idx="1451">
                  <c:v>72.55</c:v>
                </c:pt>
                <c:pt idx="1452">
                  <c:v>72.599999999999994</c:v>
                </c:pt>
                <c:pt idx="1453">
                  <c:v>72.650000000000006</c:v>
                </c:pt>
                <c:pt idx="1454">
                  <c:v>72.7</c:v>
                </c:pt>
                <c:pt idx="1455">
                  <c:v>72.75</c:v>
                </c:pt>
                <c:pt idx="1456">
                  <c:v>72.8</c:v>
                </c:pt>
                <c:pt idx="1457">
                  <c:v>72.849999999999994</c:v>
                </c:pt>
                <c:pt idx="1458">
                  <c:v>72.900000000000006</c:v>
                </c:pt>
                <c:pt idx="1459">
                  <c:v>72.95</c:v>
                </c:pt>
                <c:pt idx="1460">
                  <c:v>73</c:v>
                </c:pt>
                <c:pt idx="1461">
                  <c:v>73.05</c:v>
                </c:pt>
                <c:pt idx="1462">
                  <c:v>73.099999999999994</c:v>
                </c:pt>
                <c:pt idx="1463">
                  <c:v>73.150000000000006</c:v>
                </c:pt>
                <c:pt idx="1464">
                  <c:v>73.2</c:v>
                </c:pt>
                <c:pt idx="1465">
                  <c:v>73.25</c:v>
                </c:pt>
                <c:pt idx="1466">
                  <c:v>73.3</c:v>
                </c:pt>
                <c:pt idx="1467">
                  <c:v>73.349999999999994</c:v>
                </c:pt>
                <c:pt idx="1468">
                  <c:v>73.400000000000006</c:v>
                </c:pt>
                <c:pt idx="1469">
                  <c:v>73.45</c:v>
                </c:pt>
                <c:pt idx="1470">
                  <c:v>73.5</c:v>
                </c:pt>
                <c:pt idx="1471">
                  <c:v>73.55</c:v>
                </c:pt>
                <c:pt idx="1472">
                  <c:v>73.599999999999994</c:v>
                </c:pt>
                <c:pt idx="1473">
                  <c:v>73.650000000000006</c:v>
                </c:pt>
                <c:pt idx="1474">
                  <c:v>73.7</c:v>
                </c:pt>
                <c:pt idx="1475">
                  <c:v>73.75</c:v>
                </c:pt>
                <c:pt idx="1476">
                  <c:v>73.8</c:v>
                </c:pt>
                <c:pt idx="1477">
                  <c:v>73.849999999999994</c:v>
                </c:pt>
                <c:pt idx="1478">
                  <c:v>73.900000000000006</c:v>
                </c:pt>
                <c:pt idx="1479">
                  <c:v>73.95</c:v>
                </c:pt>
                <c:pt idx="1480">
                  <c:v>74</c:v>
                </c:pt>
                <c:pt idx="1481">
                  <c:v>74.05</c:v>
                </c:pt>
                <c:pt idx="1482">
                  <c:v>74.099999999999994</c:v>
                </c:pt>
                <c:pt idx="1483">
                  <c:v>74.150000000000006</c:v>
                </c:pt>
                <c:pt idx="1484">
                  <c:v>74.2</c:v>
                </c:pt>
                <c:pt idx="1485">
                  <c:v>74.25</c:v>
                </c:pt>
                <c:pt idx="1486">
                  <c:v>74.3</c:v>
                </c:pt>
                <c:pt idx="1487">
                  <c:v>74.349999999999994</c:v>
                </c:pt>
                <c:pt idx="1488">
                  <c:v>74.400000000000006</c:v>
                </c:pt>
                <c:pt idx="1489">
                  <c:v>74.45</c:v>
                </c:pt>
                <c:pt idx="1490">
                  <c:v>74.5</c:v>
                </c:pt>
                <c:pt idx="1491">
                  <c:v>74.55</c:v>
                </c:pt>
                <c:pt idx="1492">
                  <c:v>74.599999999999994</c:v>
                </c:pt>
                <c:pt idx="1493">
                  <c:v>74.650000000000006</c:v>
                </c:pt>
                <c:pt idx="1494">
                  <c:v>74.7</c:v>
                </c:pt>
                <c:pt idx="1495">
                  <c:v>74.75</c:v>
                </c:pt>
                <c:pt idx="1496">
                  <c:v>74.8</c:v>
                </c:pt>
                <c:pt idx="1497">
                  <c:v>74.849999999999994</c:v>
                </c:pt>
                <c:pt idx="1498">
                  <c:v>74.900000000000006</c:v>
                </c:pt>
                <c:pt idx="1499">
                  <c:v>74.95</c:v>
                </c:pt>
                <c:pt idx="1500">
                  <c:v>75</c:v>
                </c:pt>
                <c:pt idx="1501">
                  <c:v>75.05</c:v>
                </c:pt>
                <c:pt idx="1502">
                  <c:v>75.099999999999994</c:v>
                </c:pt>
                <c:pt idx="1503">
                  <c:v>75.150000000000006</c:v>
                </c:pt>
                <c:pt idx="1504">
                  <c:v>75.2</c:v>
                </c:pt>
                <c:pt idx="1505">
                  <c:v>75.25</c:v>
                </c:pt>
                <c:pt idx="1506">
                  <c:v>75.3</c:v>
                </c:pt>
                <c:pt idx="1507">
                  <c:v>75.349999999999994</c:v>
                </c:pt>
                <c:pt idx="1508">
                  <c:v>75.400000000000006</c:v>
                </c:pt>
                <c:pt idx="1509">
                  <c:v>75.45</c:v>
                </c:pt>
                <c:pt idx="1510">
                  <c:v>75.5</c:v>
                </c:pt>
                <c:pt idx="1511">
                  <c:v>75.55</c:v>
                </c:pt>
                <c:pt idx="1512">
                  <c:v>75.599999999999994</c:v>
                </c:pt>
                <c:pt idx="1513">
                  <c:v>75.650000000000006</c:v>
                </c:pt>
                <c:pt idx="1514">
                  <c:v>75.7</c:v>
                </c:pt>
                <c:pt idx="1515">
                  <c:v>75.75</c:v>
                </c:pt>
                <c:pt idx="1516">
                  <c:v>75.8</c:v>
                </c:pt>
                <c:pt idx="1517">
                  <c:v>75.849999999999994</c:v>
                </c:pt>
                <c:pt idx="1518">
                  <c:v>75.900000000000006</c:v>
                </c:pt>
                <c:pt idx="1519">
                  <c:v>75.95</c:v>
                </c:pt>
                <c:pt idx="1520">
                  <c:v>76</c:v>
                </c:pt>
                <c:pt idx="1521">
                  <c:v>76.05</c:v>
                </c:pt>
                <c:pt idx="1522">
                  <c:v>76.100000000000094</c:v>
                </c:pt>
                <c:pt idx="1523">
                  <c:v>76.150000000000105</c:v>
                </c:pt>
                <c:pt idx="1524">
                  <c:v>76.200000000000102</c:v>
                </c:pt>
                <c:pt idx="1525">
                  <c:v>76.250000000000099</c:v>
                </c:pt>
                <c:pt idx="1526">
                  <c:v>76.300000000000097</c:v>
                </c:pt>
                <c:pt idx="1527">
                  <c:v>76.350000000000094</c:v>
                </c:pt>
                <c:pt idx="1528">
                  <c:v>76.400000000000105</c:v>
                </c:pt>
                <c:pt idx="1529">
                  <c:v>76.450000000000102</c:v>
                </c:pt>
                <c:pt idx="1530">
                  <c:v>76.500000000000099</c:v>
                </c:pt>
                <c:pt idx="1531">
                  <c:v>76.550000000000196</c:v>
                </c:pt>
                <c:pt idx="1532">
                  <c:v>76.600000000000193</c:v>
                </c:pt>
                <c:pt idx="1533">
                  <c:v>76.650000000000205</c:v>
                </c:pt>
                <c:pt idx="1534">
                  <c:v>76.700000000000202</c:v>
                </c:pt>
                <c:pt idx="1535">
                  <c:v>76.750000000000199</c:v>
                </c:pt>
                <c:pt idx="1536">
                  <c:v>76.800000000000196</c:v>
                </c:pt>
                <c:pt idx="1537">
                  <c:v>76.850000000000193</c:v>
                </c:pt>
                <c:pt idx="1538">
                  <c:v>76.900000000000205</c:v>
                </c:pt>
                <c:pt idx="1539">
                  <c:v>76.950000000000202</c:v>
                </c:pt>
                <c:pt idx="1540">
                  <c:v>77.000000000000298</c:v>
                </c:pt>
                <c:pt idx="1541">
                  <c:v>77.050000000000296</c:v>
                </c:pt>
                <c:pt idx="1542">
                  <c:v>77.100000000000307</c:v>
                </c:pt>
                <c:pt idx="1543">
                  <c:v>77.150000000000304</c:v>
                </c:pt>
                <c:pt idx="1544">
                  <c:v>77.200000000000301</c:v>
                </c:pt>
                <c:pt idx="1545">
                  <c:v>77.250000000000298</c:v>
                </c:pt>
                <c:pt idx="1546">
                  <c:v>77.300000000000296</c:v>
                </c:pt>
                <c:pt idx="1547">
                  <c:v>77.350000000000307</c:v>
                </c:pt>
                <c:pt idx="1548">
                  <c:v>77.400000000000304</c:v>
                </c:pt>
                <c:pt idx="1549">
                  <c:v>77.450000000000401</c:v>
                </c:pt>
                <c:pt idx="1550">
                  <c:v>77.500000000000398</c:v>
                </c:pt>
                <c:pt idx="1551">
                  <c:v>77.550000000000395</c:v>
                </c:pt>
                <c:pt idx="1552">
                  <c:v>77.600000000000406</c:v>
                </c:pt>
                <c:pt idx="1553">
                  <c:v>77.650000000000404</c:v>
                </c:pt>
                <c:pt idx="1554">
                  <c:v>77.700000000000401</c:v>
                </c:pt>
                <c:pt idx="1555">
                  <c:v>77.750000000000398</c:v>
                </c:pt>
                <c:pt idx="1556">
                  <c:v>77.800000000000395</c:v>
                </c:pt>
                <c:pt idx="1557">
                  <c:v>77.850000000000406</c:v>
                </c:pt>
                <c:pt idx="1558">
                  <c:v>77.900000000000503</c:v>
                </c:pt>
                <c:pt idx="1559">
                  <c:v>77.9500000000005</c:v>
                </c:pt>
                <c:pt idx="1560">
                  <c:v>78.000000000000497</c:v>
                </c:pt>
                <c:pt idx="1561">
                  <c:v>78.050000000000495</c:v>
                </c:pt>
                <c:pt idx="1562">
                  <c:v>78.100000000000506</c:v>
                </c:pt>
                <c:pt idx="1563">
                  <c:v>78.150000000000503</c:v>
                </c:pt>
                <c:pt idx="1564">
                  <c:v>78.2000000000005</c:v>
                </c:pt>
                <c:pt idx="1565">
                  <c:v>78.250000000000497</c:v>
                </c:pt>
                <c:pt idx="1566">
                  <c:v>78.300000000000594</c:v>
                </c:pt>
                <c:pt idx="1567">
                  <c:v>78.350000000000605</c:v>
                </c:pt>
                <c:pt idx="1568">
                  <c:v>78.400000000000603</c:v>
                </c:pt>
                <c:pt idx="1569">
                  <c:v>78.4500000000006</c:v>
                </c:pt>
                <c:pt idx="1570">
                  <c:v>78.500000000000597</c:v>
                </c:pt>
                <c:pt idx="1571">
                  <c:v>78.550000000000594</c:v>
                </c:pt>
                <c:pt idx="1572">
                  <c:v>78.600000000000605</c:v>
                </c:pt>
                <c:pt idx="1573">
                  <c:v>78.650000000000603</c:v>
                </c:pt>
                <c:pt idx="1574">
                  <c:v>78.7000000000006</c:v>
                </c:pt>
                <c:pt idx="1575">
                  <c:v>78.750000000000696</c:v>
                </c:pt>
                <c:pt idx="1576">
                  <c:v>78.800000000000693</c:v>
                </c:pt>
                <c:pt idx="1577">
                  <c:v>78.850000000000705</c:v>
                </c:pt>
                <c:pt idx="1578">
                  <c:v>78.900000000000702</c:v>
                </c:pt>
                <c:pt idx="1579">
                  <c:v>78.950000000000699</c:v>
                </c:pt>
                <c:pt idx="1580">
                  <c:v>79.000000000000696</c:v>
                </c:pt>
                <c:pt idx="1581">
                  <c:v>79.050000000000693</c:v>
                </c:pt>
                <c:pt idx="1582">
                  <c:v>79.100000000000705</c:v>
                </c:pt>
                <c:pt idx="1583">
                  <c:v>79.150000000000702</c:v>
                </c:pt>
                <c:pt idx="1584">
                  <c:v>79.200000000000799</c:v>
                </c:pt>
                <c:pt idx="1585">
                  <c:v>79.250000000000796</c:v>
                </c:pt>
                <c:pt idx="1586">
                  <c:v>79.300000000000793</c:v>
                </c:pt>
                <c:pt idx="1587">
                  <c:v>79.350000000000804</c:v>
                </c:pt>
                <c:pt idx="1588">
                  <c:v>79.400000000000801</c:v>
                </c:pt>
                <c:pt idx="1589">
                  <c:v>79.450000000000799</c:v>
                </c:pt>
                <c:pt idx="1590">
                  <c:v>79.500000000000796</c:v>
                </c:pt>
                <c:pt idx="1591">
                  <c:v>79.550000000000793</c:v>
                </c:pt>
                <c:pt idx="1592">
                  <c:v>79.600000000000804</c:v>
                </c:pt>
                <c:pt idx="1593">
                  <c:v>79.650000000000901</c:v>
                </c:pt>
                <c:pt idx="1594">
                  <c:v>79.700000000000898</c:v>
                </c:pt>
                <c:pt idx="1595">
                  <c:v>79.750000000000895</c:v>
                </c:pt>
                <c:pt idx="1596">
                  <c:v>79.800000000000907</c:v>
                </c:pt>
                <c:pt idx="1597">
                  <c:v>79.850000000000904</c:v>
                </c:pt>
                <c:pt idx="1598">
                  <c:v>79.900000000000901</c:v>
                </c:pt>
                <c:pt idx="1599">
                  <c:v>79.950000000000898</c:v>
                </c:pt>
                <c:pt idx="1600">
                  <c:v>80.000000000000895</c:v>
                </c:pt>
                <c:pt idx="1601">
                  <c:v>80.050000000000907</c:v>
                </c:pt>
                <c:pt idx="1602">
                  <c:v>80.100000000001003</c:v>
                </c:pt>
                <c:pt idx="1603">
                  <c:v>80.150000000001</c:v>
                </c:pt>
                <c:pt idx="1604">
                  <c:v>80.200000000000998</c:v>
                </c:pt>
                <c:pt idx="1605">
                  <c:v>80.250000000000995</c:v>
                </c:pt>
                <c:pt idx="1606">
                  <c:v>80.300000000001006</c:v>
                </c:pt>
                <c:pt idx="1607">
                  <c:v>80.350000000001003</c:v>
                </c:pt>
                <c:pt idx="1608">
                  <c:v>80.400000000001</c:v>
                </c:pt>
                <c:pt idx="1609">
                  <c:v>80.450000000000998</c:v>
                </c:pt>
                <c:pt idx="1610">
                  <c:v>80.500000000001094</c:v>
                </c:pt>
                <c:pt idx="1611">
                  <c:v>80.550000000001106</c:v>
                </c:pt>
                <c:pt idx="1612">
                  <c:v>80.600000000001103</c:v>
                </c:pt>
                <c:pt idx="1613">
                  <c:v>80.6500000000011</c:v>
                </c:pt>
                <c:pt idx="1614">
                  <c:v>80.700000000001097</c:v>
                </c:pt>
                <c:pt idx="1615">
                  <c:v>80.750000000001094</c:v>
                </c:pt>
                <c:pt idx="1616">
                  <c:v>80.800000000001106</c:v>
                </c:pt>
                <c:pt idx="1617">
                  <c:v>80.850000000001103</c:v>
                </c:pt>
                <c:pt idx="1618">
                  <c:v>80.9000000000011</c:v>
                </c:pt>
                <c:pt idx="1619">
                  <c:v>80.950000000001197</c:v>
                </c:pt>
              </c:numCache>
            </c:numRef>
          </c:xVal>
          <c:yVal>
            <c:numRef>
              <c:f>'PID_pump_0Nheat&amp;cool'!$E$2:$E$2649</c:f>
              <c:numCache>
                <c:formatCode>General</c:formatCode>
                <c:ptCount val="2648"/>
                <c:pt idx="0">
                  <c:v>15.281499999999999</c:v>
                </c:pt>
                <c:pt idx="1">
                  <c:v>15.284700000000001</c:v>
                </c:pt>
                <c:pt idx="2">
                  <c:v>15.287699999999999</c:v>
                </c:pt>
                <c:pt idx="3">
                  <c:v>15.2906</c:v>
                </c:pt>
                <c:pt idx="4">
                  <c:v>15.2935</c:v>
                </c:pt>
                <c:pt idx="5">
                  <c:v>15.295999999999999</c:v>
                </c:pt>
                <c:pt idx="6">
                  <c:v>15.298999999999999</c:v>
                </c:pt>
                <c:pt idx="7">
                  <c:v>15.302099999999999</c:v>
                </c:pt>
                <c:pt idx="8">
                  <c:v>15.304399999999999</c:v>
                </c:pt>
                <c:pt idx="9">
                  <c:v>15.306800000000001</c:v>
                </c:pt>
                <c:pt idx="10">
                  <c:v>15.3096</c:v>
                </c:pt>
                <c:pt idx="11">
                  <c:v>15.3132</c:v>
                </c:pt>
                <c:pt idx="12">
                  <c:v>15.3164</c:v>
                </c:pt>
                <c:pt idx="13">
                  <c:v>15.319800000000001</c:v>
                </c:pt>
                <c:pt idx="14">
                  <c:v>15.322800000000001</c:v>
                </c:pt>
                <c:pt idx="15">
                  <c:v>15.3261</c:v>
                </c:pt>
                <c:pt idx="16">
                  <c:v>15.3292</c:v>
                </c:pt>
                <c:pt idx="17">
                  <c:v>15.3315</c:v>
                </c:pt>
                <c:pt idx="18">
                  <c:v>15.3355</c:v>
                </c:pt>
                <c:pt idx="19">
                  <c:v>15.339499999999999</c:v>
                </c:pt>
                <c:pt idx="20">
                  <c:v>15.343500000000001</c:v>
                </c:pt>
                <c:pt idx="21">
                  <c:v>15.347300000000001</c:v>
                </c:pt>
                <c:pt idx="22">
                  <c:v>15.351100000000001</c:v>
                </c:pt>
                <c:pt idx="23">
                  <c:v>15.354799999999999</c:v>
                </c:pt>
                <c:pt idx="24">
                  <c:v>15.358700000000001</c:v>
                </c:pt>
                <c:pt idx="25">
                  <c:v>15.362500000000001</c:v>
                </c:pt>
                <c:pt idx="26">
                  <c:v>15.366</c:v>
                </c:pt>
                <c:pt idx="27">
                  <c:v>15.3688</c:v>
                </c:pt>
                <c:pt idx="28">
                  <c:v>15.3729</c:v>
                </c:pt>
                <c:pt idx="29">
                  <c:v>15.376799999999999</c:v>
                </c:pt>
                <c:pt idx="30">
                  <c:v>15.380599999999999</c:v>
                </c:pt>
                <c:pt idx="31">
                  <c:v>15.384600000000001</c:v>
                </c:pt>
                <c:pt idx="32">
                  <c:v>15.3886</c:v>
                </c:pt>
                <c:pt idx="33">
                  <c:v>15.392099999999999</c:v>
                </c:pt>
                <c:pt idx="34">
                  <c:v>15.3962</c:v>
                </c:pt>
                <c:pt idx="35">
                  <c:v>15.4</c:v>
                </c:pt>
                <c:pt idx="36">
                  <c:v>15.4039</c:v>
                </c:pt>
                <c:pt idx="37">
                  <c:v>15.408099999999999</c:v>
                </c:pt>
                <c:pt idx="38">
                  <c:v>15.4122</c:v>
                </c:pt>
                <c:pt idx="39">
                  <c:v>15.416399999999999</c:v>
                </c:pt>
                <c:pt idx="40">
                  <c:v>15.4224</c:v>
                </c:pt>
                <c:pt idx="41">
                  <c:v>15.4255</c:v>
                </c:pt>
                <c:pt idx="42">
                  <c:v>15.429399999999999</c:v>
                </c:pt>
                <c:pt idx="43">
                  <c:v>15.432499999999999</c:v>
                </c:pt>
                <c:pt idx="44">
                  <c:v>15.436199999999999</c:v>
                </c:pt>
                <c:pt idx="45">
                  <c:v>15.4405</c:v>
                </c:pt>
                <c:pt idx="46">
                  <c:v>15.444800000000001</c:v>
                </c:pt>
                <c:pt idx="47">
                  <c:v>15.4481</c:v>
                </c:pt>
                <c:pt idx="48">
                  <c:v>15.4527</c:v>
                </c:pt>
                <c:pt idx="49">
                  <c:v>15.457000000000001</c:v>
                </c:pt>
                <c:pt idx="50">
                  <c:v>15.464700000000001</c:v>
                </c:pt>
                <c:pt idx="51">
                  <c:v>15.4679</c:v>
                </c:pt>
                <c:pt idx="52">
                  <c:v>15.4741</c:v>
                </c:pt>
                <c:pt idx="53">
                  <c:v>15.479100000000001</c:v>
                </c:pt>
                <c:pt idx="54">
                  <c:v>15.4838</c:v>
                </c:pt>
                <c:pt idx="55">
                  <c:v>15.488300000000001</c:v>
                </c:pt>
                <c:pt idx="56">
                  <c:v>15.4931</c:v>
                </c:pt>
                <c:pt idx="57">
                  <c:v>15.497400000000001</c:v>
                </c:pt>
                <c:pt idx="58">
                  <c:v>15.503299999999999</c:v>
                </c:pt>
                <c:pt idx="59">
                  <c:v>15.508900000000001</c:v>
                </c:pt>
                <c:pt idx="60">
                  <c:v>15.5136</c:v>
                </c:pt>
                <c:pt idx="61">
                  <c:v>15.5185</c:v>
                </c:pt>
                <c:pt idx="62">
                  <c:v>15.523300000000001</c:v>
                </c:pt>
                <c:pt idx="63">
                  <c:v>15.5276</c:v>
                </c:pt>
                <c:pt idx="64">
                  <c:v>15.533099999999999</c:v>
                </c:pt>
                <c:pt idx="65">
                  <c:v>15.538</c:v>
                </c:pt>
                <c:pt idx="66">
                  <c:v>15.543200000000001</c:v>
                </c:pt>
                <c:pt idx="67">
                  <c:v>15.549300000000001</c:v>
                </c:pt>
                <c:pt idx="68">
                  <c:v>15.555400000000001</c:v>
                </c:pt>
                <c:pt idx="69">
                  <c:v>15.560700000000001</c:v>
                </c:pt>
                <c:pt idx="70">
                  <c:v>15.5663</c:v>
                </c:pt>
                <c:pt idx="71">
                  <c:v>15.5724</c:v>
                </c:pt>
                <c:pt idx="72">
                  <c:v>15.578200000000001</c:v>
                </c:pt>
                <c:pt idx="73">
                  <c:v>15.584</c:v>
                </c:pt>
                <c:pt idx="74">
                  <c:v>15.5899</c:v>
                </c:pt>
                <c:pt idx="75">
                  <c:v>15.596</c:v>
                </c:pt>
                <c:pt idx="76">
                  <c:v>15.601699999999999</c:v>
                </c:pt>
                <c:pt idx="77">
                  <c:v>15.608000000000001</c:v>
                </c:pt>
                <c:pt idx="78">
                  <c:v>15.614599999999999</c:v>
                </c:pt>
                <c:pt idx="79">
                  <c:v>15.622</c:v>
                </c:pt>
                <c:pt idx="80">
                  <c:v>15.628500000000001</c:v>
                </c:pt>
                <c:pt idx="81">
                  <c:v>15.6351</c:v>
                </c:pt>
                <c:pt idx="82">
                  <c:v>15.6433</c:v>
                </c:pt>
                <c:pt idx="83">
                  <c:v>15.651</c:v>
                </c:pt>
                <c:pt idx="84">
                  <c:v>15.6585</c:v>
                </c:pt>
                <c:pt idx="85">
                  <c:v>15.667199999999999</c:v>
                </c:pt>
                <c:pt idx="86">
                  <c:v>15.674799999999999</c:v>
                </c:pt>
                <c:pt idx="87">
                  <c:v>15.683</c:v>
                </c:pt>
                <c:pt idx="88">
                  <c:v>15.692500000000001</c:v>
                </c:pt>
                <c:pt idx="89">
                  <c:v>15.7011</c:v>
                </c:pt>
                <c:pt idx="90">
                  <c:v>15.709899999999999</c:v>
                </c:pt>
                <c:pt idx="91">
                  <c:v>15.718400000000001</c:v>
                </c:pt>
                <c:pt idx="92">
                  <c:v>15.728999999999999</c:v>
                </c:pt>
                <c:pt idx="93">
                  <c:v>15.738899999999999</c:v>
                </c:pt>
                <c:pt idx="94">
                  <c:v>15.748799999999999</c:v>
                </c:pt>
                <c:pt idx="95">
                  <c:v>15.758699999999999</c:v>
                </c:pt>
                <c:pt idx="96">
                  <c:v>15.769299999999999</c:v>
                </c:pt>
                <c:pt idx="97">
                  <c:v>15.7803</c:v>
                </c:pt>
                <c:pt idx="98">
                  <c:v>15.791</c:v>
                </c:pt>
                <c:pt idx="99">
                  <c:v>15.801600000000001</c:v>
                </c:pt>
                <c:pt idx="100">
                  <c:v>15.8124</c:v>
                </c:pt>
                <c:pt idx="101">
                  <c:v>15.823499999999999</c:v>
                </c:pt>
                <c:pt idx="102">
                  <c:v>15.834899999999999</c:v>
                </c:pt>
                <c:pt idx="103">
                  <c:v>15.847300000000001</c:v>
                </c:pt>
                <c:pt idx="104">
                  <c:v>15.858700000000001</c:v>
                </c:pt>
                <c:pt idx="105">
                  <c:v>15.8718</c:v>
                </c:pt>
                <c:pt idx="106">
                  <c:v>15.8832</c:v>
                </c:pt>
                <c:pt idx="107">
                  <c:v>15.895300000000001</c:v>
                </c:pt>
                <c:pt idx="108">
                  <c:v>15.9093</c:v>
                </c:pt>
                <c:pt idx="109">
                  <c:v>15.9229</c:v>
                </c:pt>
                <c:pt idx="110">
                  <c:v>15.9376</c:v>
                </c:pt>
                <c:pt idx="111">
                  <c:v>15.952199999999999</c:v>
                </c:pt>
                <c:pt idx="112">
                  <c:v>15.966699999999999</c:v>
                </c:pt>
                <c:pt idx="113">
                  <c:v>15.9801</c:v>
                </c:pt>
                <c:pt idx="114">
                  <c:v>15.9963</c:v>
                </c:pt>
                <c:pt idx="115">
                  <c:v>16.0106</c:v>
                </c:pt>
                <c:pt idx="116">
                  <c:v>16.027000000000001</c:v>
                </c:pt>
                <c:pt idx="117">
                  <c:v>16.043700000000001</c:v>
                </c:pt>
                <c:pt idx="118">
                  <c:v>16.059100000000001</c:v>
                </c:pt>
                <c:pt idx="119">
                  <c:v>16.076000000000001</c:v>
                </c:pt>
                <c:pt idx="120">
                  <c:v>16.094100000000001</c:v>
                </c:pt>
                <c:pt idx="121">
                  <c:v>16.110700000000001</c:v>
                </c:pt>
                <c:pt idx="122">
                  <c:v>16.128699999999998</c:v>
                </c:pt>
                <c:pt idx="123">
                  <c:v>16.147500000000001</c:v>
                </c:pt>
                <c:pt idx="124">
                  <c:v>16.166799999999999</c:v>
                </c:pt>
                <c:pt idx="125">
                  <c:v>16.184799999999999</c:v>
                </c:pt>
                <c:pt idx="126">
                  <c:v>16.205500000000001</c:v>
                </c:pt>
                <c:pt idx="127">
                  <c:v>16.2255</c:v>
                </c:pt>
                <c:pt idx="128">
                  <c:v>16.246500000000001</c:v>
                </c:pt>
                <c:pt idx="129">
                  <c:v>16.267800000000001</c:v>
                </c:pt>
                <c:pt idx="130">
                  <c:v>16.289100000000001</c:v>
                </c:pt>
                <c:pt idx="131">
                  <c:v>16.3094</c:v>
                </c:pt>
                <c:pt idx="132">
                  <c:v>16.329799999999999</c:v>
                </c:pt>
                <c:pt idx="133">
                  <c:v>16.351800000000001</c:v>
                </c:pt>
                <c:pt idx="134">
                  <c:v>16.372299999999999</c:v>
                </c:pt>
                <c:pt idx="135">
                  <c:v>16.3934</c:v>
                </c:pt>
                <c:pt idx="136">
                  <c:v>16.415400000000002</c:v>
                </c:pt>
                <c:pt idx="137">
                  <c:v>16.4373</c:v>
                </c:pt>
                <c:pt idx="138">
                  <c:v>16.459800000000001</c:v>
                </c:pt>
                <c:pt idx="139">
                  <c:v>16.4832</c:v>
                </c:pt>
                <c:pt idx="140">
                  <c:v>16.505199999999999</c:v>
                </c:pt>
                <c:pt idx="141">
                  <c:v>16.531400000000001</c:v>
                </c:pt>
                <c:pt idx="142">
                  <c:v>16.555800000000001</c:v>
                </c:pt>
                <c:pt idx="143">
                  <c:v>16.581099999999999</c:v>
                </c:pt>
                <c:pt idx="144">
                  <c:v>16.606400000000001</c:v>
                </c:pt>
                <c:pt idx="145">
                  <c:v>16.632300000000001</c:v>
                </c:pt>
                <c:pt idx="146">
                  <c:v>16.6585</c:v>
                </c:pt>
                <c:pt idx="147">
                  <c:v>16.6874</c:v>
                </c:pt>
                <c:pt idx="148">
                  <c:v>16.715199999999999</c:v>
                </c:pt>
                <c:pt idx="149">
                  <c:v>16.742599999999999</c:v>
                </c:pt>
                <c:pt idx="150">
                  <c:v>16.766999999999999</c:v>
                </c:pt>
                <c:pt idx="151">
                  <c:v>16.796099999999999</c:v>
                </c:pt>
                <c:pt idx="152">
                  <c:v>16.823</c:v>
                </c:pt>
                <c:pt idx="153">
                  <c:v>16.851299999999998</c:v>
                </c:pt>
                <c:pt idx="154">
                  <c:v>16.8797</c:v>
                </c:pt>
                <c:pt idx="155">
                  <c:v>16.9101</c:v>
                </c:pt>
                <c:pt idx="156">
                  <c:v>16.9392</c:v>
                </c:pt>
                <c:pt idx="157">
                  <c:v>16.970099999999999</c:v>
                </c:pt>
                <c:pt idx="158">
                  <c:v>16.9998</c:v>
                </c:pt>
                <c:pt idx="159">
                  <c:v>17.029299999999999</c:v>
                </c:pt>
                <c:pt idx="160">
                  <c:v>17.060400000000001</c:v>
                </c:pt>
                <c:pt idx="161">
                  <c:v>17.089700000000001</c:v>
                </c:pt>
                <c:pt idx="162">
                  <c:v>17.121500000000001</c:v>
                </c:pt>
                <c:pt idx="163">
                  <c:v>17.153300000000002</c:v>
                </c:pt>
                <c:pt idx="164">
                  <c:v>17.184899999999999</c:v>
                </c:pt>
                <c:pt idx="165">
                  <c:v>17.217700000000001</c:v>
                </c:pt>
                <c:pt idx="166">
                  <c:v>17.2485</c:v>
                </c:pt>
                <c:pt idx="167">
                  <c:v>17.281300000000002</c:v>
                </c:pt>
                <c:pt idx="168">
                  <c:v>17.313600000000001</c:v>
                </c:pt>
                <c:pt idx="169">
                  <c:v>17.347999999999999</c:v>
                </c:pt>
                <c:pt idx="170">
                  <c:v>17.382100000000001</c:v>
                </c:pt>
                <c:pt idx="171">
                  <c:v>17.4176</c:v>
                </c:pt>
                <c:pt idx="172">
                  <c:v>17.452500000000001</c:v>
                </c:pt>
                <c:pt idx="173">
                  <c:v>17.488</c:v>
                </c:pt>
                <c:pt idx="174">
                  <c:v>17.523800000000001</c:v>
                </c:pt>
                <c:pt idx="175">
                  <c:v>17.560500000000001</c:v>
                </c:pt>
                <c:pt idx="176">
                  <c:v>17.597899999999999</c:v>
                </c:pt>
                <c:pt idx="177">
                  <c:v>17.633400000000002</c:v>
                </c:pt>
                <c:pt idx="178">
                  <c:v>17.6708</c:v>
                </c:pt>
                <c:pt idx="179">
                  <c:v>17.707699999999999</c:v>
                </c:pt>
                <c:pt idx="180">
                  <c:v>17.744399999999999</c:v>
                </c:pt>
                <c:pt idx="181">
                  <c:v>17.782699999999998</c:v>
                </c:pt>
                <c:pt idx="182">
                  <c:v>17.8187</c:v>
                </c:pt>
                <c:pt idx="183">
                  <c:v>17.8583</c:v>
                </c:pt>
                <c:pt idx="184">
                  <c:v>17.897200000000002</c:v>
                </c:pt>
                <c:pt idx="185">
                  <c:v>17.9359</c:v>
                </c:pt>
                <c:pt idx="186">
                  <c:v>17.974900000000002</c:v>
                </c:pt>
                <c:pt idx="187">
                  <c:v>18.014700000000001</c:v>
                </c:pt>
                <c:pt idx="188">
                  <c:v>18.0535</c:v>
                </c:pt>
                <c:pt idx="189">
                  <c:v>18.093599999999999</c:v>
                </c:pt>
                <c:pt idx="190">
                  <c:v>18.133299999999998</c:v>
                </c:pt>
                <c:pt idx="191">
                  <c:v>18.174399999999999</c:v>
                </c:pt>
                <c:pt idx="192">
                  <c:v>18.215299999999999</c:v>
                </c:pt>
                <c:pt idx="193">
                  <c:v>18.257400000000001</c:v>
                </c:pt>
                <c:pt idx="194">
                  <c:v>18.299900000000001</c:v>
                </c:pt>
                <c:pt idx="195">
                  <c:v>18.343399999999999</c:v>
                </c:pt>
                <c:pt idx="196">
                  <c:v>18.385100000000001</c:v>
                </c:pt>
                <c:pt idx="197">
                  <c:v>18.4267</c:v>
                </c:pt>
                <c:pt idx="198">
                  <c:v>18.469799999999999</c:v>
                </c:pt>
                <c:pt idx="199">
                  <c:v>18.514099999999999</c:v>
                </c:pt>
                <c:pt idx="200">
                  <c:v>18.559699999999999</c:v>
                </c:pt>
                <c:pt idx="201">
                  <c:v>18.605399999999999</c:v>
                </c:pt>
                <c:pt idx="202">
                  <c:v>18.650200000000002</c:v>
                </c:pt>
                <c:pt idx="203">
                  <c:v>18.694800000000001</c:v>
                </c:pt>
                <c:pt idx="204">
                  <c:v>18.741499999999998</c:v>
                </c:pt>
                <c:pt idx="205">
                  <c:v>18.787400000000002</c:v>
                </c:pt>
                <c:pt idx="206">
                  <c:v>18.835699999999999</c:v>
                </c:pt>
                <c:pt idx="207">
                  <c:v>18.881699999999999</c:v>
                </c:pt>
                <c:pt idx="208">
                  <c:v>18.927499999999998</c:v>
                </c:pt>
                <c:pt idx="209">
                  <c:v>18.974799999999998</c:v>
                </c:pt>
                <c:pt idx="210">
                  <c:v>19.021000000000001</c:v>
                </c:pt>
                <c:pt idx="211">
                  <c:v>19.068200000000001</c:v>
                </c:pt>
                <c:pt idx="212">
                  <c:v>19.116499999999998</c:v>
                </c:pt>
                <c:pt idx="213">
                  <c:v>19.166</c:v>
                </c:pt>
                <c:pt idx="214">
                  <c:v>19.2134</c:v>
                </c:pt>
                <c:pt idx="215">
                  <c:v>19.262599999999999</c:v>
                </c:pt>
                <c:pt idx="216">
                  <c:v>19.310099999999998</c:v>
                </c:pt>
                <c:pt idx="217">
                  <c:v>19.359200000000001</c:v>
                </c:pt>
                <c:pt idx="218">
                  <c:v>19.409600000000001</c:v>
                </c:pt>
                <c:pt idx="219">
                  <c:v>19.4602</c:v>
                </c:pt>
                <c:pt idx="220">
                  <c:v>19.5091</c:v>
                </c:pt>
                <c:pt idx="221">
                  <c:v>19.560600000000001</c:v>
                </c:pt>
                <c:pt idx="222">
                  <c:v>19.610299999999999</c:v>
                </c:pt>
                <c:pt idx="223">
                  <c:v>19.660799999999998</c:v>
                </c:pt>
                <c:pt idx="224">
                  <c:v>19.711600000000001</c:v>
                </c:pt>
                <c:pt idx="225">
                  <c:v>19.764900000000001</c:v>
                </c:pt>
                <c:pt idx="226">
                  <c:v>19.816800000000001</c:v>
                </c:pt>
                <c:pt idx="227">
                  <c:v>19.869499999999999</c:v>
                </c:pt>
                <c:pt idx="228">
                  <c:v>19.921199999999999</c:v>
                </c:pt>
                <c:pt idx="229">
                  <c:v>19.972899999999999</c:v>
                </c:pt>
                <c:pt idx="230">
                  <c:v>20.025300000000001</c:v>
                </c:pt>
                <c:pt idx="231">
                  <c:v>20.0791</c:v>
                </c:pt>
                <c:pt idx="232">
                  <c:v>20.134499999999999</c:v>
                </c:pt>
                <c:pt idx="233">
                  <c:v>20.189499999999999</c:v>
                </c:pt>
                <c:pt idx="234">
                  <c:v>20.245200000000001</c:v>
                </c:pt>
                <c:pt idx="235">
                  <c:v>20.3017</c:v>
                </c:pt>
                <c:pt idx="236">
                  <c:v>20.357600000000001</c:v>
                </c:pt>
                <c:pt idx="237">
                  <c:v>20.413799999999998</c:v>
                </c:pt>
                <c:pt idx="238">
                  <c:v>20.471699999999998</c:v>
                </c:pt>
                <c:pt idx="239">
                  <c:v>20.528300000000002</c:v>
                </c:pt>
                <c:pt idx="240">
                  <c:v>20.586099999999998</c:v>
                </c:pt>
                <c:pt idx="241">
                  <c:v>20.642600000000002</c:v>
                </c:pt>
                <c:pt idx="242">
                  <c:v>20.699000000000002</c:v>
                </c:pt>
                <c:pt idx="243">
                  <c:v>20.7562</c:v>
                </c:pt>
                <c:pt idx="244">
                  <c:v>20.813800000000001</c:v>
                </c:pt>
                <c:pt idx="245">
                  <c:v>20.872599999999998</c:v>
                </c:pt>
                <c:pt idx="246">
                  <c:v>20.931100000000001</c:v>
                </c:pt>
                <c:pt idx="247">
                  <c:v>20.986999999999998</c:v>
                </c:pt>
                <c:pt idx="248">
                  <c:v>21.044699999999999</c:v>
                </c:pt>
                <c:pt idx="249">
                  <c:v>21.103899999999999</c:v>
                </c:pt>
                <c:pt idx="250">
                  <c:v>21.163</c:v>
                </c:pt>
                <c:pt idx="251">
                  <c:v>21.2225</c:v>
                </c:pt>
                <c:pt idx="252">
                  <c:v>21.2835</c:v>
                </c:pt>
                <c:pt idx="253">
                  <c:v>21.345099999999999</c:v>
                </c:pt>
                <c:pt idx="254">
                  <c:v>21.4072</c:v>
                </c:pt>
                <c:pt idx="255">
                  <c:v>21.4664</c:v>
                </c:pt>
                <c:pt idx="256">
                  <c:v>21.528600000000001</c:v>
                </c:pt>
                <c:pt idx="257">
                  <c:v>21.5914</c:v>
                </c:pt>
                <c:pt idx="258">
                  <c:v>21.6541</c:v>
                </c:pt>
                <c:pt idx="259">
                  <c:v>21.7165</c:v>
                </c:pt>
                <c:pt idx="260">
                  <c:v>21.776499999999999</c:v>
                </c:pt>
                <c:pt idx="261">
                  <c:v>21.841000000000001</c:v>
                </c:pt>
                <c:pt idx="262">
                  <c:v>21.9038</c:v>
                </c:pt>
                <c:pt idx="263">
                  <c:v>21.967500000000001</c:v>
                </c:pt>
                <c:pt idx="264">
                  <c:v>22.0306</c:v>
                </c:pt>
                <c:pt idx="265">
                  <c:v>22.094100000000001</c:v>
                </c:pt>
                <c:pt idx="266">
                  <c:v>22.160299999999999</c:v>
                </c:pt>
                <c:pt idx="267">
                  <c:v>22.2241</c:v>
                </c:pt>
                <c:pt idx="268">
                  <c:v>22.288799999999998</c:v>
                </c:pt>
                <c:pt idx="269">
                  <c:v>22.3537</c:v>
                </c:pt>
                <c:pt idx="270">
                  <c:v>22.420100000000001</c:v>
                </c:pt>
                <c:pt idx="271">
                  <c:v>22.4848</c:v>
                </c:pt>
                <c:pt idx="272">
                  <c:v>22.550799999999999</c:v>
                </c:pt>
                <c:pt idx="273">
                  <c:v>22.616</c:v>
                </c:pt>
                <c:pt idx="274">
                  <c:v>22.683399999999999</c:v>
                </c:pt>
                <c:pt idx="275">
                  <c:v>22.753499999999999</c:v>
                </c:pt>
                <c:pt idx="276">
                  <c:v>22.819800000000001</c:v>
                </c:pt>
                <c:pt idx="277">
                  <c:v>22.888000000000002</c:v>
                </c:pt>
                <c:pt idx="278">
                  <c:v>22.954799999999999</c:v>
                </c:pt>
                <c:pt idx="279">
                  <c:v>23.021699999999999</c:v>
                </c:pt>
                <c:pt idx="280">
                  <c:v>23.090699999999998</c:v>
                </c:pt>
                <c:pt idx="281">
                  <c:v>23.159400000000002</c:v>
                </c:pt>
                <c:pt idx="282">
                  <c:v>23.227900000000002</c:v>
                </c:pt>
                <c:pt idx="283">
                  <c:v>23.293399999999998</c:v>
                </c:pt>
                <c:pt idx="284">
                  <c:v>23.362100000000002</c:v>
                </c:pt>
                <c:pt idx="285">
                  <c:v>23.43</c:v>
                </c:pt>
                <c:pt idx="286">
                  <c:v>23.498999999999999</c:v>
                </c:pt>
                <c:pt idx="287">
                  <c:v>23.567799999999998</c:v>
                </c:pt>
                <c:pt idx="288">
                  <c:v>23.6373</c:v>
                </c:pt>
                <c:pt idx="289">
                  <c:v>23.707000000000001</c:v>
                </c:pt>
                <c:pt idx="290">
                  <c:v>23.778400000000001</c:v>
                </c:pt>
                <c:pt idx="291">
                  <c:v>23.848500000000001</c:v>
                </c:pt>
                <c:pt idx="292">
                  <c:v>23.918099999999999</c:v>
                </c:pt>
                <c:pt idx="293">
                  <c:v>23.987100000000002</c:v>
                </c:pt>
                <c:pt idx="294">
                  <c:v>24.057200000000002</c:v>
                </c:pt>
                <c:pt idx="295">
                  <c:v>24.126799999999999</c:v>
                </c:pt>
                <c:pt idx="296">
                  <c:v>24.1966</c:v>
                </c:pt>
                <c:pt idx="297">
                  <c:v>24.2683</c:v>
                </c:pt>
                <c:pt idx="298">
                  <c:v>24.3386</c:v>
                </c:pt>
                <c:pt idx="299">
                  <c:v>24.410399999999999</c:v>
                </c:pt>
                <c:pt idx="300">
                  <c:v>24.48</c:v>
                </c:pt>
                <c:pt idx="301">
                  <c:v>24.550799999999999</c:v>
                </c:pt>
                <c:pt idx="302">
                  <c:v>24.622499999999999</c:v>
                </c:pt>
                <c:pt idx="303">
                  <c:v>24.6936</c:v>
                </c:pt>
                <c:pt idx="304">
                  <c:v>24.765699999999999</c:v>
                </c:pt>
                <c:pt idx="305">
                  <c:v>24.8367</c:v>
                </c:pt>
                <c:pt idx="306">
                  <c:v>24.9071</c:v>
                </c:pt>
                <c:pt idx="307">
                  <c:v>24.978999999999999</c:v>
                </c:pt>
                <c:pt idx="308">
                  <c:v>25.051600000000001</c:v>
                </c:pt>
                <c:pt idx="309">
                  <c:v>25.124199999999998</c:v>
                </c:pt>
                <c:pt idx="310">
                  <c:v>25.197099999999999</c:v>
                </c:pt>
                <c:pt idx="311">
                  <c:v>25.268899999999999</c:v>
                </c:pt>
                <c:pt idx="312">
                  <c:v>25.343800000000002</c:v>
                </c:pt>
                <c:pt idx="313">
                  <c:v>25.416</c:v>
                </c:pt>
                <c:pt idx="314">
                  <c:v>25.4892</c:v>
                </c:pt>
                <c:pt idx="315">
                  <c:v>25.563400000000001</c:v>
                </c:pt>
                <c:pt idx="316">
                  <c:v>25.636600000000001</c:v>
                </c:pt>
                <c:pt idx="317">
                  <c:v>25.71</c:v>
                </c:pt>
                <c:pt idx="318">
                  <c:v>25.783100000000001</c:v>
                </c:pt>
                <c:pt idx="319">
                  <c:v>25.855499999999999</c:v>
                </c:pt>
                <c:pt idx="320">
                  <c:v>25.9285</c:v>
                </c:pt>
                <c:pt idx="321">
                  <c:v>26.0014</c:v>
                </c:pt>
                <c:pt idx="322">
                  <c:v>26.075399999999998</c:v>
                </c:pt>
                <c:pt idx="323">
                  <c:v>26.149000000000001</c:v>
                </c:pt>
                <c:pt idx="324">
                  <c:v>26.2225</c:v>
                </c:pt>
                <c:pt idx="325">
                  <c:v>26.296299999999999</c:v>
                </c:pt>
                <c:pt idx="326">
                  <c:v>26.368600000000001</c:v>
                </c:pt>
                <c:pt idx="327">
                  <c:v>26.442399999999999</c:v>
                </c:pt>
                <c:pt idx="328">
                  <c:v>26.516200000000001</c:v>
                </c:pt>
                <c:pt idx="329">
                  <c:v>26.591200000000001</c:v>
                </c:pt>
                <c:pt idx="330">
                  <c:v>26.6646</c:v>
                </c:pt>
                <c:pt idx="331">
                  <c:v>26.739699999999999</c:v>
                </c:pt>
                <c:pt idx="332">
                  <c:v>26.813400000000001</c:v>
                </c:pt>
                <c:pt idx="333">
                  <c:v>26.887599999999999</c:v>
                </c:pt>
                <c:pt idx="334">
                  <c:v>26.963000000000001</c:v>
                </c:pt>
                <c:pt idx="335">
                  <c:v>27.0381</c:v>
                </c:pt>
                <c:pt idx="336">
                  <c:v>27.113600000000002</c:v>
                </c:pt>
                <c:pt idx="337">
                  <c:v>27.187999999999999</c:v>
                </c:pt>
                <c:pt idx="338">
                  <c:v>27.261900000000001</c:v>
                </c:pt>
                <c:pt idx="339">
                  <c:v>27.3367</c:v>
                </c:pt>
                <c:pt idx="340">
                  <c:v>27.411000000000001</c:v>
                </c:pt>
                <c:pt idx="341">
                  <c:v>27.4847</c:v>
                </c:pt>
                <c:pt idx="342">
                  <c:v>27.560600000000001</c:v>
                </c:pt>
                <c:pt idx="343">
                  <c:v>27.6358</c:v>
                </c:pt>
                <c:pt idx="344">
                  <c:v>27.7121</c:v>
                </c:pt>
                <c:pt idx="345">
                  <c:v>27.7867</c:v>
                </c:pt>
                <c:pt idx="346">
                  <c:v>27.861599999999999</c:v>
                </c:pt>
                <c:pt idx="347">
                  <c:v>27.938800000000001</c:v>
                </c:pt>
                <c:pt idx="348">
                  <c:v>28.0154</c:v>
                </c:pt>
                <c:pt idx="349">
                  <c:v>28.0913</c:v>
                </c:pt>
                <c:pt idx="350">
                  <c:v>28.166699999999999</c:v>
                </c:pt>
                <c:pt idx="351">
                  <c:v>28.242999999999999</c:v>
                </c:pt>
                <c:pt idx="352">
                  <c:v>28.3186</c:v>
                </c:pt>
                <c:pt idx="353">
                  <c:v>28.393699999999999</c:v>
                </c:pt>
                <c:pt idx="354">
                  <c:v>28.469100000000001</c:v>
                </c:pt>
                <c:pt idx="355">
                  <c:v>28.5459</c:v>
                </c:pt>
                <c:pt idx="356">
                  <c:v>28.6218</c:v>
                </c:pt>
                <c:pt idx="357">
                  <c:v>28.696899999999999</c:v>
                </c:pt>
                <c:pt idx="358">
                  <c:v>28.771999999999998</c:v>
                </c:pt>
                <c:pt idx="359">
                  <c:v>28.847999999999999</c:v>
                </c:pt>
                <c:pt idx="360">
                  <c:v>28.926300000000001</c:v>
                </c:pt>
                <c:pt idx="361">
                  <c:v>29.002500000000001</c:v>
                </c:pt>
                <c:pt idx="362">
                  <c:v>29.078499999999998</c:v>
                </c:pt>
                <c:pt idx="363">
                  <c:v>29.1568</c:v>
                </c:pt>
                <c:pt idx="364">
                  <c:v>29.2331</c:v>
                </c:pt>
                <c:pt idx="365">
                  <c:v>29.3093</c:v>
                </c:pt>
                <c:pt idx="366">
                  <c:v>29.386700000000001</c:v>
                </c:pt>
                <c:pt idx="367">
                  <c:v>29.463999999999999</c:v>
                </c:pt>
                <c:pt idx="368">
                  <c:v>29.5411</c:v>
                </c:pt>
                <c:pt idx="369">
                  <c:v>29.618300000000001</c:v>
                </c:pt>
                <c:pt idx="370">
                  <c:v>29.693999999999999</c:v>
                </c:pt>
                <c:pt idx="371">
                  <c:v>29.770199999999999</c:v>
                </c:pt>
                <c:pt idx="372">
                  <c:v>29.846699999999998</c:v>
                </c:pt>
                <c:pt idx="373">
                  <c:v>29.923999999999999</c:v>
                </c:pt>
                <c:pt idx="374">
                  <c:v>29.999600000000001</c:v>
                </c:pt>
                <c:pt idx="375">
                  <c:v>30.0716</c:v>
                </c:pt>
                <c:pt idx="376">
                  <c:v>30.148399999999999</c:v>
                </c:pt>
                <c:pt idx="377">
                  <c:v>30.224399999999999</c:v>
                </c:pt>
                <c:pt idx="378">
                  <c:v>30.301600000000001</c:v>
                </c:pt>
                <c:pt idx="379">
                  <c:v>30.379300000000001</c:v>
                </c:pt>
                <c:pt idx="380">
                  <c:v>30.457799999999999</c:v>
                </c:pt>
                <c:pt idx="381">
                  <c:v>30.533899999999999</c:v>
                </c:pt>
                <c:pt idx="382">
                  <c:v>30.611000000000001</c:v>
                </c:pt>
                <c:pt idx="383">
                  <c:v>30.689599999999999</c:v>
                </c:pt>
                <c:pt idx="384">
                  <c:v>30.7666</c:v>
                </c:pt>
                <c:pt idx="385">
                  <c:v>30.8445</c:v>
                </c:pt>
                <c:pt idx="386">
                  <c:v>30.921900000000001</c:v>
                </c:pt>
                <c:pt idx="387">
                  <c:v>30.999700000000001</c:v>
                </c:pt>
                <c:pt idx="388">
                  <c:v>31.077400000000001</c:v>
                </c:pt>
                <c:pt idx="389">
                  <c:v>31.155100000000001</c:v>
                </c:pt>
                <c:pt idx="390">
                  <c:v>31.2317</c:v>
                </c:pt>
                <c:pt idx="391">
                  <c:v>31.3079</c:v>
                </c:pt>
                <c:pt idx="392">
                  <c:v>31.3858</c:v>
                </c:pt>
                <c:pt idx="393">
                  <c:v>31.465</c:v>
                </c:pt>
                <c:pt idx="394">
                  <c:v>31.5413</c:v>
                </c:pt>
                <c:pt idx="395">
                  <c:v>31.619199999999999</c:v>
                </c:pt>
                <c:pt idx="396">
                  <c:v>31.698399999999999</c:v>
                </c:pt>
                <c:pt idx="397">
                  <c:v>31.775700000000001</c:v>
                </c:pt>
                <c:pt idx="398">
                  <c:v>31.8552</c:v>
                </c:pt>
                <c:pt idx="399">
                  <c:v>31.932500000000001</c:v>
                </c:pt>
                <c:pt idx="400">
                  <c:v>32.011200000000002</c:v>
                </c:pt>
                <c:pt idx="401">
                  <c:v>32.089399999999998</c:v>
                </c:pt>
                <c:pt idx="402">
                  <c:v>32.167499999999997</c:v>
                </c:pt>
                <c:pt idx="403">
                  <c:v>32.247399999999999</c:v>
                </c:pt>
                <c:pt idx="404">
                  <c:v>32.324399999999997</c:v>
                </c:pt>
                <c:pt idx="405">
                  <c:v>32.4039</c:v>
                </c:pt>
                <c:pt idx="406">
                  <c:v>32.4833</c:v>
                </c:pt>
                <c:pt idx="407">
                  <c:v>32.563099999999999</c:v>
                </c:pt>
                <c:pt idx="408">
                  <c:v>32.642499999999998</c:v>
                </c:pt>
                <c:pt idx="409">
                  <c:v>32.722200000000001</c:v>
                </c:pt>
                <c:pt idx="410">
                  <c:v>32.800600000000003</c:v>
                </c:pt>
                <c:pt idx="411">
                  <c:v>32.880499999999998</c:v>
                </c:pt>
                <c:pt idx="412">
                  <c:v>32.958199999999998</c:v>
                </c:pt>
                <c:pt idx="413">
                  <c:v>33.0381</c:v>
                </c:pt>
                <c:pt idx="414">
                  <c:v>33.117199999999997</c:v>
                </c:pt>
                <c:pt idx="415">
                  <c:v>33.195900000000002</c:v>
                </c:pt>
                <c:pt idx="416">
                  <c:v>33.276200000000003</c:v>
                </c:pt>
                <c:pt idx="417">
                  <c:v>33.355400000000003</c:v>
                </c:pt>
                <c:pt idx="418">
                  <c:v>33.435600000000001</c:v>
                </c:pt>
                <c:pt idx="419">
                  <c:v>33.514800000000001</c:v>
                </c:pt>
                <c:pt idx="420">
                  <c:v>33.596200000000003</c:v>
                </c:pt>
                <c:pt idx="421">
                  <c:v>33.674799999999998</c:v>
                </c:pt>
                <c:pt idx="422">
                  <c:v>33.756</c:v>
                </c:pt>
                <c:pt idx="423">
                  <c:v>33.835099999999997</c:v>
                </c:pt>
                <c:pt idx="424">
                  <c:v>33.914999999999999</c:v>
                </c:pt>
                <c:pt idx="425">
                  <c:v>33.994</c:v>
                </c:pt>
                <c:pt idx="426">
                  <c:v>34.075200000000002</c:v>
                </c:pt>
                <c:pt idx="427">
                  <c:v>34.155299999999997</c:v>
                </c:pt>
                <c:pt idx="428">
                  <c:v>34.235799999999998</c:v>
                </c:pt>
                <c:pt idx="429">
                  <c:v>34.3157</c:v>
                </c:pt>
                <c:pt idx="430">
                  <c:v>34.398099999999999</c:v>
                </c:pt>
                <c:pt idx="431">
                  <c:v>34.478000000000002</c:v>
                </c:pt>
                <c:pt idx="432">
                  <c:v>34.558999999999997</c:v>
                </c:pt>
                <c:pt idx="433">
                  <c:v>34.639299999999999</c:v>
                </c:pt>
                <c:pt idx="434">
                  <c:v>34.72</c:v>
                </c:pt>
                <c:pt idx="435">
                  <c:v>34.799999999999997</c:v>
                </c:pt>
                <c:pt idx="436">
                  <c:v>34.8797</c:v>
                </c:pt>
                <c:pt idx="437">
                  <c:v>34.960999999999999</c:v>
                </c:pt>
                <c:pt idx="438">
                  <c:v>35.0426</c:v>
                </c:pt>
                <c:pt idx="439">
                  <c:v>35.122500000000002</c:v>
                </c:pt>
                <c:pt idx="440">
                  <c:v>35.2044</c:v>
                </c:pt>
                <c:pt idx="441">
                  <c:v>35.286000000000001</c:v>
                </c:pt>
                <c:pt idx="442">
                  <c:v>35.368299999999998</c:v>
                </c:pt>
                <c:pt idx="443">
                  <c:v>35.450699999999998</c:v>
                </c:pt>
                <c:pt idx="444">
                  <c:v>35.5319</c:v>
                </c:pt>
                <c:pt idx="445">
                  <c:v>35.612699999999997</c:v>
                </c:pt>
                <c:pt idx="446">
                  <c:v>35.6935</c:v>
                </c:pt>
                <c:pt idx="447">
                  <c:v>35.777200000000001</c:v>
                </c:pt>
                <c:pt idx="448">
                  <c:v>35.857199999999999</c:v>
                </c:pt>
                <c:pt idx="449">
                  <c:v>35.938499999999998</c:v>
                </c:pt>
                <c:pt idx="450">
                  <c:v>36.020299999999999</c:v>
                </c:pt>
                <c:pt idx="451">
                  <c:v>36.101799999999997</c:v>
                </c:pt>
                <c:pt idx="452">
                  <c:v>36.183500000000002</c:v>
                </c:pt>
                <c:pt idx="453">
                  <c:v>36.2652</c:v>
                </c:pt>
                <c:pt idx="454">
                  <c:v>36.346400000000003</c:v>
                </c:pt>
                <c:pt idx="455">
                  <c:v>36.427599999999998</c:v>
                </c:pt>
                <c:pt idx="456">
                  <c:v>36.508600000000001</c:v>
                </c:pt>
                <c:pt idx="457">
                  <c:v>36.589599999999997</c:v>
                </c:pt>
                <c:pt idx="458">
                  <c:v>36.671599999999998</c:v>
                </c:pt>
                <c:pt idx="459">
                  <c:v>36.753900000000002</c:v>
                </c:pt>
                <c:pt idx="460">
                  <c:v>36.8369</c:v>
                </c:pt>
                <c:pt idx="461">
                  <c:v>36.918300000000002</c:v>
                </c:pt>
                <c:pt idx="462">
                  <c:v>37.000500000000002</c:v>
                </c:pt>
                <c:pt idx="463">
                  <c:v>37.0809</c:v>
                </c:pt>
                <c:pt idx="464">
                  <c:v>37.163800000000002</c:v>
                </c:pt>
                <c:pt idx="465">
                  <c:v>37.245899999999999</c:v>
                </c:pt>
                <c:pt idx="466">
                  <c:v>37.326700000000002</c:v>
                </c:pt>
                <c:pt idx="467">
                  <c:v>37.408299999999997</c:v>
                </c:pt>
                <c:pt idx="468">
                  <c:v>37.490299999999998</c:v>
                </c:pt>
                <c:pt idx="469">
                  <c:v>37.570900000000002</c:v>
                </c:pt>
                <c:pt idx="470">
                  <c:v>37.652999999999999</c:v>
                </c:pt>
                <c:pt idx="471">
                  <c:v>37.735599999999998</c:v>
                </c:pt>
                <c:pt idx="472">
                  <c:v>37.817700000000002</c:v>
                </c:pt>
                <c:pt idx="473">
                  <c:v>37.900399999999998</c:v>
                </c:pt>
                <c:pt idx="474">
                  <c:v>37.982199999999999</c:v>
                </c:pt>
                <c:pt idx="475">
                  <c:v>38.065899999999999</c:v>
                </c:pt>
                <c:pt idx="476">
                  <c:v>38.148800000000001</c:v>
                </c:pt>
                <c:pt idx="477">
                  <c:v>38.232199999999999</c:v>
                </c:pt>
                <c:pt idx="478">
                  <c:v>38.315300000000001</c:v>
                </c:pt>
                <c:pt idx="479">
                  <c:v>38.397799999999997</c:v>
                </c:pt>
                <c:pt idx="480">
                  <c:v>38.479399999999998</c:v>
                </c:pt>
                <c:pt idx="481">
                  <c:v>38.5627</c:v>
                </c:pt>
                <c:pt idx="482">
                  <c:v>38.646599999999999</c:v>
                </c:pt>
                <c:pt idx="483">
                  <c:v>38.729700000000001</c:v>
                </c:pt>
                <c:pt idx="484">
                  <c:v>38.8125</c:v>
                </c:pt>
                <c:pt idx="485">
                  <c:v>38.895800000000001</c:v>
                </c:pt>
                <c:pt idx="486">
                  <c:v>38.979999999999997</c:v>
                </c:pt>
                <c:pt idx="487">
                  <c:v>39.063000000000002</c:v>
                </c:pt>
                <c:pt idx="488">
                  <c:v>39.145800000000001</c:v>
                </c:pt>
                <c:pt idx="489">
                  <c:v>39.228499999999997</c:v>
                </c:pt>
                <c:pt idx="490">
                  <c:v>39.312199999999997</c:v>
                </c:pt>
                <c:pt idx="491">
                  <c:v>39.395899999999997</c:v>
                </c:pt>
                <c:pt idx="492">
                  <c:v>39.478900000000003</c:v>
                </c:pt>
                <c:pt idx="493">
                  <c:v>39.562199999999997</c:v>
                </c:pt>
                <c:pt idx="494">
                  <c:v>39.646999999999998</c:v>
                </c:pt>
                <c:pt idx="495">
                  <c:v>39.729900000000001</c:v>
                </c:pt>
                <c:pt idx="496">
                  <c:v>39.813699999999997</c:v>
                </c:pt>
                <c:pt idx="497">
                  <c:v>39.897500000000001</c:v>
                </c:pt>
                <c:pt idx="498">
                  <c:v>39.9803</c:v>
                </c:pt>
                <c:pt idx="499">
                  <c:v>40.063000000000002</c:v>
                </c:pt>
                <c:pt idx="500">
                  <c:v>40.146599999999999</c:v>
                </c:pt>
                <c:pt idx="501">
                  <c:v>40.229199999999999</c:v>
                </c:pt>
                <c:pt idx="502">
                  <c:v>40.313099999999999</c:v>
                </c:pt>
                <c:pt idx="503">
                  <c:v>40.396799999999999</c:v>
                </c:pt>
                <c:pt idx="504">
                  <c:v>40.480699999999999</c:v>
                </c:pt>
                <c:pt idx="505">
                  <c:v>40.564100000000003</c:v>
                </c:pt>
                <c:pt idx="506">
                  <c:v>40.647300000000001</c:v>
                </c:pt>
                <c:pt idx="507">
                  <c:v>40.732500000000002</c:v>
                </c:pt>
                <c:pt idx="508">
                  <c:v>40.8155</c:v>
                </c:pt>
                <c:pt idx="509">
                  <c:v>40.898200000000003</c:v>
                </c:pt>
                <c:pt idx="510">
                  <c:v>40.982399999999998</c:v>
                </c:pt>
                <c:pt idx="511">
                  <c:v>41.066499999999998</c:v>
                </c:pt>
                <c:pt idx="512">
                  <c:v>41.149099999999997</c:v>
                </c:pt>
                <c:pt idx="513">
                  <c:v>41.2331</c:v>
                </c:pt>
                <c:pt idx="514">
                  <c:v>41.317999999999998</c:v>
                </c:pt>
                <c:pt idx="515">
                  <c:v>41.400799999999997</c:v>
                </c:pt>
                <c:pt idx="516">
                  <c:v>41.484400000000001</c:v>
                </c:pt>
                <c:pt idx="517">
                  <c:v>41.569400000000002</c:v>
                </c:pt>
                <c:pt idx="518">
                  <c:v>41.652999999999999</c:v>
                </c:pt>
                <c:pt idx="519">
                  <c:v>41.737299999999998</c:v>
                </c:pt>
                <c:pt idx="520">
                  <c:v>41.821599999999997</c:v>
                </c:pt>
                <c:pt idx="521">
                  <c:v>41.906999999999996</c:v>
                </c:pt>
                <c:pt idx="522">
                  <c:v>41.990499999999997</c:v>
                </c:pt>
                <c:pt idx="523">
                  <c:v>42.0745</c:v>
                </c:pt>
                <c:pt idx="524">
                  <c:v>42.159700000000001</c:v>
                </c:pt>
                <c:pt idx="525">
                  <c:v>42.243099999999998</c:v>
                </c:pt>
                <c:pt idx="526">
                  <c:v>42.3264</c:v>
                </c:pt>
                <c:pt idx="527">
                  <c:v>42.410400000000003</c:v>
                </c:pt>
                <c:pt idx="528">
                  <c:v>42.494199999999999</c:v>
                </c:pt>
                <c:pt idx="529">
                  <c:v>42.5779</c:v>
                </c:pt>
                <c:pt idx="530">
                  <c:v>42.659599999999998</c:v>
                </c:pt>
                <c:pt idx="531">
                  <c:v>42.743400000000001</c:v>
                </c:pt>
                <c:pt idx="532">
                  <c:v>42.828299999999999</c:v>
                </c:pt>
                <c:pt idx="533">
                  <c:v>42.912500000000001</c:v>
                </c:pt>
                <c:pt idx="534">
                  <c:v>42.996899999999997</c:v>
                </c:pt>
                <c:pt idx="535">
                  <c:v>43.081800000000001</c:v>
                </c:pt>
                <c:pt idx="536">
                  <c:v>43.167099999999998</c:v>
                </c:pt>
                <c:pt idx="537">
                  <c:v>43.252099999999999</c:v>
                </c:pt>
                <c:pt idx="538">
                  <c:v>43.334800000000001</c:v>
                </c:pt>
                <c:pt idx="539">
                  <c:v>43.420099999999998</c:v>
                </c:pt>
                <c:pt idx="540">
                  <c:v>43.504399999999997</c:v>
                </c:pt>
                <c:pt idx="541">
                  <c:v>43.589700000000001</c:v>
                </c:pt>
                <c:pt idx="542">
                  <c:v>43.6736</c:v>
                </c:pt>
                <c:pt idx="543">
                  <c:v>43.7577</c:v>
                </c:pt>
                <c:pt idx="544">
                  <c:v>43.841999999999999</c:v>
                </c:pt>
                <c:pt idx="545">
                  <c:v>43.927399999999999</c:v>
                </c:pt>
                <c:pt idx="546">
                  <c:v>44.011699999999998</c:v>
                </c:pt>
                <c:pt idx="547">
                  <c:v>44.093800000000002</c:v>
                </c:pt>
                <c:pt idx="548">
                  <c:v>44.179099999999998</c:v>
                </c:pt>
                <c:pt idx="549">
                  <c:v>44.264000000000003</c:v>
                </c:pt>
                <c:pt idx="550">
                  <c:v>44.348999999999997</c:v>
                </c:pt>
                <c:pt idx="551">
                  <c:v>44.435099999999998</c:v>
                </c:pt>
                <c:pt idx="552">
                  <c:v>44.518700000000003</c:v>
                </c:pt>
                <c:pt idx="553">
                  <c:v>44.603700000000003</c:v>
                </c:pt>
                <c:pt idx="554">
                  <c:v>44.689900000000002</c:v>
                </c:pt>
                <c:pt idx="555">
                  <c:v>44.774999999999999</c:v>
                </c:pt>
                <c:pt idx="556">
                  <c:v>44.859499999999997</c:v>
                </c:pt>
                <c:pt idx="557">
                  <c:v>44.944499999999998</c:v>
                </c:pt>
                <c:pt idx="558">
                  <c:v>45.029200000000003</c:v>
                </c:pt>
                <c:pt idx="559">
                  <c:v>45.113700000000001</c:v>
                </c:pt>
                <c:pt idx="560">
                  <c:v>45.198</c:v>
                </c:pt>
                <c:pt idx="561">
                  <c:v>45.284500000000001</c:v>
                </c:pt>
                <c:pt idx="562">
                  <c:v>45.369799999999998</c:v>
                </c:pt>
                <c:pt idx="563">
                  <c:v>45.454999999999998</c:v>
                </c:pt>
                <c:pt idx="564">
                  <c:v>45.540399999999998</c:v>
                </c:pt>
                <c:pt idx="565">
                  <c:v>45.626100000000001</c:v>
                </c:pt>
                <c:pt idx="566">
                  <c:v>45.712000000000003</c:v>
                </c:pt>
                <c:pt idx="567">
                  <c:v>45.796599999999998</c:v>
                </c:pt>
                <c:pt idx="568">
                  <c:v>45.881700000000002</c:v>
                </c:pt>
                <c:pt idx="569">
                  <c:v>45.9681</c:v>
                </c:pt>
                <c:pt idx="570">
                  <c:v>46.053600000000003</c:v>
                </c:pt>
                <c:pt idx="571">
                  <c:v>46.1389</c:v>
                </c:pt>
                <c:pt idx="572">
                  <c:v>46.2254</c:v>
                </c:pt>
                <c:pt idx="573">
                  <c:v>46.311799999999998</c:v>
                </c:pt>
                <c:pt idx="574">
                  <c:v>46.398299999999999</c:v>
                </c:pt>
                <c:pt idx="575">
                  <c:v>46.484000000000002</c:v>
                </c:pt>
                <c:pt idx="576">
                  <c:v>46.568899999999999</c:v>
                </c:pt>
                <c:pt idx="577">
                  <c:v>46.655299999999997</c:v>
                </c:pt>
                <c:pt idx="578">
                  <c:v>46.740600000000001</c:v>
                </c:pt>
                <c:pt idx="579">
                  <c:v>46.827399999999997</c:v>
                </c:pt>
                <c:pt idx="580">
                  <c:v>46.913800000000002</c:v>
                </c:pt>
                <c:pt idx="581">
                  <c:v>46.998199999999997</c:v>
                </c:pt>
                <c:pt idx="582">
                  <c:v>47.083599999999997</c:v>
                </c:pt>
                <c:pt idx="583">
                  <c:v>47.170099999999998</c:v>
                </c:pt>
                <c:pt idx="584">
                  <c:v>47.256100000000004</c:v>
                </c:pt>
                <c:pt idx="585">
                  <c:v>47.341000000000001</c:v>
                </c:pt>
                <c:pt idx="586">
                  <c:v>47.425800000000002</c:v>
                </c:pt>
                <c:pt idx="587">
                  <c:v>47.5122</c:v>
                </c:pt>
                <c:pt idx="588">
                  <c:v>47.598599999999998</c:v>
                </c:pt>
                <c:pt idx="589">
                  <c:v>47.685200000000002</c:v>
                </c:pt>
                <c:pt idx="590">
                  <c:v>47.770800000000001</c:v>
                </c:pt>
                <c:pt idx="591">
                  <c:v>47.857399999999998</c:v>
                </c:pt>
                <c:pt idx="592">
                  <c:v>47.943399999999997</c:v>
                </c:pt>
                <c:pt idx="593">
                  <c:v>48.028399999999998</c:v>
                </c:pt>
                <c:pt idx="594">
                  <c:v>48.113999999999997</c:v>
                </c:pt>
                <c:pt idx="595">
                  <c:v>48.200200000000002</c:v>
                </c:pt>
                <c:pt idx="596">
                  <c:v>48.2864</c:v>
                </c:pt>
                <c:pt idx="597">
                  <c:v>48.373699999999999</c:v>
                </c:pt>
                <c:pt idx="598">
                  <c:v>48.460299999999997</c:v>
                </c:pt>
                <c:pt idx="599">
                  <c:v>48.546900000000001</c:v>
                </c:pt>
                <c:pt idx="600">
                  <c:v>48.632899999999999</c:v>
                </c:pt>
                <c:pt idx="601">
                  <c:v>48.719900000000003</c:v>
                </c:pt>
                <c:pt idx="602">
                  <c:v>48.806199999999997</c:v>
                </c:pt>
                <c:pt idx="603">
                  <c:v>48.892200000000003</c:v>
                </c:pt>
                <c:pt idx="604">
                  <c:v>48.978400000000001</c:v>
                </c:pt>
                <c:pt idx="605">
                  <c:v>49.064799999999998</c:v>
                </c:pt>
                <c:pt idx="606">
                  <c:v>49.150500000000001</c:v>
                </c:pt>
                <c:pt idx="607">
                  <c:v>49.235300000000002</c:v>
                </c:pt>
                <c:pt idx="608">
                  <c:v>49.3217</c:v>
                </c:pt>
                <c:pt idx="609">
                  <c:v>49.408299999999997</c:v>
                </c:pt>
                <c:pt idx="610">
                  <c:v>49.494700000000002</c:v>
                </c:pt>
                <c:pt idx="611">
                  <c:v>49.581000000000003</c:v>
                </c:pt>
                <c:pt idx="612">
                  <c:v>49.6676</c:v>
                </c:pt>
                <c:pt idx="613">
                  <c:v>49.753799999999998</c:v>
                </c:pt>
                <c:pt idx="614">
                  <c:v>49.839500000000001</c:v>
                </c:pt>
                <c:pt idx="615">
                  <c:v>49.927100000000003</c:v>
                </c:pt>
                <c:pt idx="616">
                  <c:v>50.013800000000003</c:v>
                </c:pt>
                <c:pt idx="617">
                  <c:v>50.099600000000002</c:v>
                </c:pt>
                <c:pt idx="618">
                  <c:v>50.186399999999999</c:v>
                </c:pt>
                <c:pt idx="619">
                  <c:v>50.271999999999998</c:v>
                </c:pt>
                <c:pt idx="620">
                  <c:v>50.357300000000002</c:v>
                </c:pt>
                <c:pt idx="621">
                  <c:v>50.444800000000001</c:v>
                </c:pt>
                <c:pt idx="622">
                  <c:v>50.531300000000002</c:v>
                </c:pt>
                <c:pt idx="623">
                  <c:v>50.618099999999998</c:v>
                </c:pt>
                <c:pt idx="624">
                  <c:v>50.703699999999998</c:v>
                </c:pt>
                <c:pt idx="625">
                  <c:v>50.790900000000001</c:v>
                </c:pt>
                <c:pt idx="626">
                  <c:v>50.877499999999998</c:v>
                </c:pt>
                <c:pt idx="627">
                  <c:v>50.9649</c:v>
                </c:pt>
                <c:pt idx="628">
                  <c:v>51.051400000000001</c:v>
                </c:pt>
                <c:pt idx="629">
                  <c:v>51.138500000000001</c:v>
                </c:pt>
                <c:pt idx="630">
                  <c:v>51.226399999999998</c:v>
                </c:pt>
                <c:pt idx="631">
                  <c:v>51.313899999999997</c:v>
                </c:pt>
                <c:pt idx="632">
                  <c:v>51.400100000000002</c:v>
                </c:pt>
                <c:pt idx="633">
                  <c:v>51.485999999999997</c:v>
                </c:pt>
                <c:pt idx="634">
                  <c:v>51.571800000000003</c:v>
                </c:pt>
                <c:pt idx="635">
                  <c:v>51.657499999999999</c:v>
                </c:pt>
                <c:pt idx="636">
                  <c:v>51.743400000000001</c:v>
                </c:pt>
                <c:pt idx="637">
                  <c:v>51.828299999999999</c:v>
                </c:pt>
                <c:pt idx="638">
                  <c:v>51.915399999999998</c:v>
                </c:pt>
                <c:pt idx="639">
                  <c:v>52.002200000000002</c:v>
                </c:pt>
                <c:pt idx="640">
                  <c:v>52.087600000000002</c:v>
                </c:pt>
                <c:pt idx="641">
                  <c:v>52.174199999999999</c:v>
                </c:pt>
                <c:pt idx="642">
                  <c:v>52.2605</c:v>
                </c:pt>
                <c:pt idx="643">
                  <c:v>52.347000000000001</c:v>
                </c:pt>
                <c:pt idx="644">
                  <c:v>52.433500000000002</c:v>
                </c:pt>
                <c:pt idx="645">
                  <c:v>52.519300000000001</c:v>
                </c:pt>
                <c:pt idx="646">
                  <c:v>52.6081</c:v>
                </c:pt>
                <c:pt idx="647">
                  <c:v>52.693800000000003</c:v>
                </c:pt>
                <c:pt idx="648">
                  <c:v>52.779699999999998</c:v>
                </c:pt>
                <c:pt idx="649">
                  <c:v>52.865499999999997</c:v>
                </c:pt>
                <c:pt idx="650">
                  <c:v>52.952300000000001</c:v>
                </c:pt>
                <c:pt idx="651">
                  <c:v>53.036999999999999</c:v>
                </c:pt>
                <c:pt idx="652">
                  <c:v>53.123399999999997</c:v>
                </c:pt>
                <c:pt idx="653">
                  <c:v>53.209200000000003</c:v>
                </c:pt>
                <c:pt idx="654">
                  <c:v>53.2943</c:v>
                </c:pt>
                <c:pt idx="655">
                  <c:v>53.381100000000004</c:v>
                </c:pt>
                <c:pt idx="656">
                  <c:v>53.468600000000002</c:v>
                </c:pt>
                <c:pt idx="657">
                  <c:v>53.555300000000003</c:v>
                </c:pt>
                <c:pt idx="658">
                  <c:v>53.6417</c:v>
                </c:pt>
                <c:pt idx="659">
                  <c:v>53.728700000000003</c:v>
                </c:pt>
                <c:pt idx="660">
                  <c:v>53.815399999999997</c:v>
                </c:pt>
                <c:pt idx="661">
                  <c:v>53.901800000000001</c:v>
                </c:pt>
                <c:pt idx="662">
                  <c:v>53.988</c:v>
                </c:pt>
                <c:pt idx="663">
                  <c:v>54.074300000000001</c:v>
                </c:pt>
                <c:pt idx="664">
                  <c:v>54.160600000000002</c:v>
                </c:pt>
                <c:pt idx="665">
                  <c:v>54.246899999999997</c:v>
                </c:pt>
                <c:pt idx="666">
                  <c:v>54.333300000000001</c:v>
                </c:pt>
                <c:pt idx="667">
                  <c:v>54.420900000000003</c:v>
                </c:pt>
                <c:pt idx="668">
                  <c:v>54.507300000000001</c:v>
                </c:pt>
                <c:pt idx="669">
                  <c:v>54.593699999999998</c:v>
                </c:pt>
                <c:pt idx="670">
                  <c:v>54.679900000000004</c:v>
                </c:pt>
                <c:pt idx="671">
                  <c:v>54.766599999999997</c:v>
                </c:pt>
                <c:pt idx="672">
                  <c:v>54.851999999999997</c:v>
                </c:pt>
                <c:pt idx="673">
                  <c:v>54.9373</c:v>
                </c:pt>
                <c:pt idx="674">
                  <c:v>55.022399999999998</c:v>
                </c:pt>
                <c:pt idx="675">
                  <c:v>55.108400000000003</c:v>
                </c:pt>
                <c:pt idx="676">
                  <c:v>55.194800000000001</c:v>
                </c:pt>
                <c:pt idx="677">
                  <c:v>55.280500000000004</c:v>
                </c:pt>
                <c:pt idx="678">
                  <c:v>55.3658</c:v>
                </c:pt>
                <c:pt idx="679">
                  <c:v>55.450699999999998</c:v>
                </c:pt>
                <c:pt idx="680">
                  <c:v>55.534799999999997</c:v>
                </c:pt>
                <c:pt idx="681">
                  <c:v>55.621699999999997</c:v>
                </c:pt>
                <c:pt idx="682">
                  <c:v>55.708500000000001</c:v>
                </c:pt>
                <c:pt idx="683">
                  <c:v>55.795000000000002</c:v>
                </c:pt>
                <c:pt idx="684">
                  <c:v>55.881599999999999</c:v>
                </c:pt>
                <c:pt idx="685">
                  <c:v>55.968200000000003</c:v>
                </c:pt>
                <c:pt idx="686">
                  <c:v>56.054499999999997</c:v>
                </c:pt>
                <c:pt idx="687">
                  <c:v>56.139499999999998</c:v>
                </c:pt>
                <c:pt idx="688">
                  <c:v>56.225700000000003</c:v>
                </c:pt>
                <c:pt idx="689">
                  <c:v>56.311300000000003</c:v>
                </c:pt>
                <c:pt idx="690">
                  <c:v>56.397500000000001</c:v>
                </c:pt>
                <c:pt idx="691">
                  <c:v>56.4833</c:v>
                </c:pt>
                <c:pt idx="692">
                  <c:v>56.569099999999999</c:v>
                </c:pt>
                <c:pt idx="693">
                  <c:v>56.655700000000003</c:v>
                </c:pt>
                <c:pt idx="694">
                  <c:v>56.742199999999997</c:v>
                </c:pt>
                <c:pt idx="695">
                  <c:v>56.829099999999997</c:v>
                </c:pt>
                <c:pt idx="696">
                  <c:v>56.914299999999997</c:v>
                </c:pt>
                <c:pt idx="697">
                  <c:v>57</c:v>
                </c:pt>
                <c:pt idx="698">
                  <c:v>57.085599999999999</c:v>
                </c:pt>
                <c:pt idx="699">
                  <c:v>57.1723</c:v>
                </c:pt>
                <c:pt idx="700">
                  <c:v>57.258400000000002</c:v>
                </c:pt>
                <c:pt idx="701">
                  <c:v>57.258400000000002</c:v>
                </c:pt>
                <c:pt idx="702">
                  <c:v>57.344499999999996</c:v>
                </c:pt>
                <c:pt idx="703">
                  <c:v>57.429900000000004</c:v>
                </c:pt>
                <c:pt idx="704">
                  <c:v>57.514800000000001</c:v>
                </c:pt>
                <c:pt idx="705">
                  <c:v>57.601500000000001</c:v>
                </c:pt>
                <c:pt idx="706">
                  <c:v>57.686999999999998</c:v>
                </c:pt>
                <c:pt idx="707">
                  <c:v>57.774099999999997</c:v>
                </c:pt>
                <c:pt idx="708">
                  <c:v>57.860199999999999</c:v>
                </c:pt>
                <c:pt idx="709">
                  <c:v>57.945900000000002</c:v>
                </c:pt>
                <c:pt idx="710">
                  <c:v>58.031599999999997</c:v>
                </c:pt>
                <c:pt idx="711">
                  <c:v>58.116199999999999</c:v>
                </c:pt>
                <c:pt idx="712">
                  <c:v>58.202199999999998</c:v>
                </c:pt>
                <c:pt idx="713">
                  <c:v>58.287399999999998</c:v>
                </c:pt>
                <c:pt idx="714">
                  <c:v>58.372999999999998</c:v>
                </c:pt>
                <c:pt idx="715">
                  <c:v>58.458100000000002</c:v>
                </c:pt>
                <c:pt idx="716">
                  <c:v>58.543900000000001</c:v>
                </c:pt>
                <c:pt idx="717">
                  <c:v>58.629600000000003</c:v>
                </c:pt>
                <c:pt idx="718">
                  <c:v>58.715299999999999</c:v>
                </c:pt>
                <c:pt idx="719">
                  <c:v>58.799300000000002</c:v>
                </c:pt>
                <c:pt idx="720">
                  <c:v>58.885599999999997</c:v>
                </c:pt>
                <c:pt idx="721">
                  <c:v>58.971299999999999</c:v>
                </c:pt>
                <c:pt idx="722">
                  <c:v>59.056699999999999</c:v>
                </c:pt>
                <c:pt idx="723">
                  <c:v>59.141800000000003</c:v>
                </c:pt>
                <c:pt idx="724">
                  <c:v>59.229300000000002</c:v>
                </c:pt>
                <c:pt idx="725">
                  <c:v>59.314799999999998</c:v>
                </c:pt>
                <c:pt idx="726">
                  <c:v>59.401299999999999</c:v>
                </c:pt>
                <c:pt idx="727">
                  <c:v>59.486800000000002</c:v>
                </c:pt>
                <c:pt idx="728">
                  <c:v>59.572699999999998</c:v>
                </c:pt>
                <c:pt idx="729">
                  <c:v>59.658299999999997</c:v>
                </c:pt>
                <c:pt idx="730">
                  <c:v>59.743200000000002</c:v>
                </c:pt>
                <c:pt idx="731">
                  <c:v>59.8294</c:v>
                </c:pt>
                <c:pt idx="732">
                  <c:v>59.914900000000003</c:v>
                </c:pt>
                <c:pt idx="733">
                  <c:v>60</c:v>
                </c:pt>
                <c:pt idx="734">
                  <c:v>60.0867</c:v>
                </c:pt>
                <c:pt idx="735">
                  <c:v>60.171900000000001</c:v>
                </c:pt>
                <c:pt idx="736">
                  <c:v>60.257399999999997</c:v>
                </c:pt>
                <c:pt idx="737">
                  <c:v>60.342700000000001</c:v>
                </c:pt>
                <c:pt idx="738">
                  <c:v>60.429900000000004</c:v>
                </c:pt>
                <c:pt idx="739">
                  <c:v>60.5154</c:v>
                </c:pt>
                <c:pt idx="740">
                  <c:v>60.5989</c:v>
                </c:pt>
                <c:pt idx="741">
                  <c:v>60.683700000000002</c:v>
                </c:pt>
                <c:pt idx="742">
                  <c:v>60.769100000000002</c:v>
                </c:pt>
                <c:pt idx="743">
                  <c:v>60.854599999999998</c:v>
                </c:pt>
                <c:pt idx="744">
                  <c:v>60.942999999999998</c:v>
                </c:pt>
                <c:pt idx="745">
                  <c:v>61.0276</c:v>
                </c:pt>
                <c:pt idx="746">
                  <c:v>61.1128</c:v>
                </c:pt>
                <c:pt idx="747">
                  <c:v>61.196399999999997</c:v>
                </c:pt>
                <c:pt idx="748">
                  <c:v>61.282800000000002</c:v>
                </c:pt>
                <c:pt idx="749">
                  <c:v>61.369500000000002</c:v>
                </c:pt>
                <c:pt idx="750">
                  <c:v>61.455199999999998</c:v>
                </c:pt>
                <c:pt idx="751">
                  <c:v>61.539900000000003</c:v>
                </c:pt>
                <c:pt idx="752">
                  <c:v>61.626600000000003</c:v>
                </c:pt>
                <c:pt idx="753">
                  <c:v>61.713000000000001</c:v>
                </c:pt>
                <c:pt idx="754">
                  <c:v>61.799900000000001</c:v>
                </c:pt>
                <c:pt idx="755">
                  <c:v>61.885599999999997</c:v>
                </c:pt>
                <c:pt idx="756">
                  <c:v>61.970700000000001</c:v>
                </c:pt>
                <c:pt idx="757">
                  <c:v>62.055599999999998</c:v>
                </c:pt>
                <c:pt idx="758">
                  <c:v>62.1417</c:v>
                </c:pt>
                <c:pt idx="759">
                  <c:v>62.227699999999999</c:v>
                </c:pt>
                <c:pt idx="760">
                  <c:v>62.312800000000003</c:v>
                </c:pt>
                <c:pt idx="761">
                  <c:v>62.398099999999999</c:v>
                </c:pt>
                <c:pt idx="762">
                  <c:v>62.483699999999999</c:v>
                </c:pt>
                <c:pt idx="763">
                  <c:v>62.569400000000002</c:v>
                </c:pt>
                <c:pt idx="764">
                  <c:v>62.655000000000001</c:v>
                </c:pt>
                <c:pt idx="765">
                  <c:v>62.739899999999999</c:v>
                </c:pt>
                <c:pt idx="766">
                  <c:v>62.825099999999999</c:v>
                </c:pt>
                <c:pt idx="767">
                  <c:v>62.910200000000003</c:v>
                </c:pt>
                <c:pt idx="768">
                  <c:v>62.995100000000001</c:v>
                </c:pt>
                <c:pt idx="769">
                  <c:v>63.080399999999997</c:v>
                </c:pt>
                <c:pt idx="770">
                  <c:v>63.166699999999999</c:v>
                </c:pt>
                <c:pt idx="771">
                  <c:v>63.251300000000001</c:v>
                </c:pt>
                <c:pt idx="772">
                  <c:v>63.3369</c:v>
                </c:pt>
                <c:pt idx="773">
                  <c:v>63.421599999999998</c:v>
                </c:pt>
                <c:pt idx="774">
                  <c:v>63.506799999999998</c:v>
                </c:pt>
                <c:pt idx="775">
                  <c:v>63.593699999999998</c:v>
                </c:pt>
                <c:pt idx="776">
                  <c:v>63.678800000000003</c:v>
                </c:pt>
                <c:pt idx="777">
                  <c:v>63.764000000000003</c:v>
                </c:pt>
                <c:pt idx="778">
                  <c:v>63.848500000000001</c:v>
                </c:pt>
                <c:pt idx="779">
                  <c:v>63.934899999999999</c:v>
                </c:pt>
                <c:pt idx="780">
                  <c:v>64.019599999999997</c:v>
                </c:pt>
                <c:pt idx="781">
                  <c:v>64.105500000000006</c:v>
                </c:pt>
                <c:pt idx="782">
                  <c:v>64.189700000000002</c:v>
                </c:pt>
                <c:pt idx="783">
                  <c:v>64.273899999999998</c:v>
                </c:pt>
                <c:pt idx="784">
                  <c:v>64.357200000000006</c:v>
                </c:pt>
                <c:pt idx="785">
                  <c:v>64.440899999999999</c:v>
                </c:pt>
                <c:pt idx="786">
                  <c:v>64.525300000000001</c:v>
                </c:pt>
                <c:pt idx="787">
                  <c:v>64.609499999999997</c:v>
                </c:pt>
                <c:pt idx="788">
                  <c:v>64.694100000000006</c:v>
                </c:pt>
                <c:pt idx="789">
                  <c:v>64.777900000000002</c:v>
                </c:pt>
                <c:pt idx="790">
                  <c:v>64.8626</c:v>
                </c:pt>
                <c:pt idx="791">
                  <c:v>64.9465</c:v>
                </c:pt>
                <c:pt idx="792">
                  <c:v>65.030699999999996</c:v>
                </c:pt>
                <c:pt idx="793">
                  <c:v>65.114999999999995</c:v>
                </c:pt>
                <c:pt idx="794">
                  <c:v>65.198400000000007</c:v>
                </c:pt>
                <c:pt idx="795">
                  <c:v>65.282300000000006</c:v>
                </c:pt>
                <c:pt idx="796">
                  <c:v>65.365399999999994</c:v>
                </c:pt>
                <c:pt idx="797">
                  <c:v>65.450299999999999</c:v>
                </c:pt>
                <c:pt idx="798">
                  <c:v>65.533199999999994</c:v>
                </c:pt>
                <c:pt idx="799">
                  <c:v>65.617099999999994</c:v>
                </c:pt>
                <c:pt idx="800">
                  <c:v>65.700299999999999</c:v>
                </c:pt>
                <c:pt idx="801">
                  <c:v>65.783500000000004</c:v>
                </c:pt>
                <c:pt idx="802">
                  <c:v>65.867500000000007</c:v>
                </c:pt>
                <c:pt idx="803">
                  <c:v>65.951999999999998</c:v>
                </c:pt>
                <c:pt idx="804">
                  <c:v>66.035799999999995</c:v>
                </c:pt>
                <c:pt idx="805">
                  <c:v>66.121799999999993</c:v>
                </c:pt>
                <c:pt idx="806">
                  <c:v>66.204999999999998</c:v>
                </c:pt>
                <c:pt idx="807">
                  <c:v>66.287899999999993</c:v>
                </c:pt>
                <c:pt idx="808">
                  <c:v>66.370999999999995</c:v>
                </c:pt>
                <c:pt idx="809">
                  <c:v>66.453999999999994</c:v>
                </c:pt>
                <c:pt idx="810">
                  <c:v>66.536900000000003</c:v>
                </c:pt>
                <c:pt idx="811">
                  <c:v>66.620999999999995</c:v>
                </c:pt>
                <c:pt idx="812">
                  <c:v>66.703000000000003</c:v>
                </c:pt>
                <c:pt idx="813">
                  <c:v>66.786199999999994</c:v>
                </c:pt>
                <c:pt idx="814">
                  <c:v>66.869399999999999</c:v>
                </c:pt>
                <c:pt idx="815">
                  <c:v>66.952500000000001</c:v>
                </c:pt>
                <c:pt idx="816">
                  <c:v>67.034599999999998</c:v>
                </c:pt>
                <c:pt idx="817">
                  <c:v>67.116799999999998</c:v>
                </c:pt>
                <c:pt idx="818">
                  <c:v>67.199399999999997</c:v>
                </c:pt>
                <c:pt idx="819">
                  <c:v>67.283000000000001</c:v>
                </c:pt>
                <c:pt idx="820">
                  <c:v>67.365799999999993</c:v>
                </c:pt>
                <c:pt idx="821">
                  <c:v>67.448400000000007</c:v>
                </c:pt>
                <c:pt idx="822">
                  <c:v>67.529600000000002</c:v>
                </c:pt>
                <c:pt idx="823">
                  <c:v>67.611800000000002</c:v>
                </c:pt>
                <c:pt idx="824">
                  <c:v>67.692700000000002</c:v>
                </c:pt>
                <c:pt idx="825">
                  <c:v>67.774100000000004</c:v>
                </c:pt>
                <c:pt idx="826">
                  <c:v>67.856200000000001</c:v>
                </c:pt>
                <c:pt idx="827">
                  <c:v>67.938299999999998</c:v>
                </c:pt>
                <c:pt idx="828">
                  <c:v>68.0197</c:v>
                </c:pt>
                <c:pt idx="829">
                  <c:v>68.102999999999994</c:v>
                </c:pt>
                <c:pt idx="830">
                  <c:v>68.185900000000004</c:v>
                </c:pt>
                <c:pt idx="831">
                  <c:v>68.267300000000006</c:v>
                </c:pt>
                <c:pt idx="832">
                  <c:v>68.348600000000005</c:v>
                </c:pt>
                <c:pt idx="833">
                  <c:v>68.430599999999998</c:v>
                </c:pt>
                <c:pt idx="834">
                  <c:v>68.511499999999998</c:v>
                </c:pt>
                <c:pt idx="835">
                  <c:v>68.593100000000007</c:v>
                </c:pt>
                <c:pt idx="836">
                  <c:v>68.674999999999997</c:v>
                </c:pt>
                <c:pt idx="837">
                  <c:v>68.757099999999994</c:v>
                </c:pt>
                <c:pt idx="838">
                  <c:v>68.838999999999999</c:v>
                </c:pt>
                <c:pt idx="839">
                  <c:v>68.918700000000001</c:v>
                </c:pt>
                <c:pt idx="840">
                  <c:v>69.002200000000002</c:v>
                </c:pt>
                <c:pt idx="841">
                  <c:v>69.084000000000003</c:v>
                </c:pt>
                <c:pt idx="842">
                  <c:v>69.165000000000006</c:v>
                </c:pt>
                <c:pt idx="843">
                  <c:v>69.246799999999993</c:v>
                </c:pt>
                <c:pt idx="844">
                  <c:v>69.325299999999999</c:v>
                </c:pt>
                <c:pt idx="845">
                  <c:v>69.406000000000006</c:v>
                </c:pt>
                <c:pt idx="846">
                  <c:v>69.487499999999997</c:v>
                </c:pt>
                <c:pt idx="847">
                  <c:v>69.569800000000001</c:v>
                </c:pt>
                <c:pt idx="848">
                  <c:v>69.650199999999998</c:v>
                </c:pt>
                <c:pt idx="849">
                  <c:v>69.730699999999999</c:v>
                </c:pt>
                <c:pt idx="850">
                  <c:v>69.812399999999997</c:v>
                </c:pt>
                <c:pt idx="851">
                  <c:v>69.893199999999993</c:v>
                </c:pt>
                <c:pt idx="852">
                  <c:v>69.973100000000002</c:v>
                </c:pt>
                <c:pt idx="853">
                  <c:v>70.053600000000003</c:v>
                </c:pt>
                <c:pt idx="854">
                  <c:v>70.133200000000002</c:v>
                </c:pt>
                <c:pt idx="855">
                  <c:v>70.213399999999993</c:v>
                </c:pt>
                <c:pt idx="856">
                  <c:v>70.293999999999997</c:v>
                </c:pt>
                <c:pt idx="857">
                  <c:v>70.375100000000003</c:v>
                </c:pt>
                <c:pt idx="858">
                  <c:v>70.453500000000005</c:v>
                </c:pt>
                <c:pt idx="859">
                  <c:v>70.533699999999996</c:v>
                </c:pt>
                <c:pt idx="860">
                  <c:v>70.613</c:v>
                </c:pt>
                <c:pt idx="861">
                  <c:v>70.692400000000006</c:v>
                </c:pt>
                <c:pt idx="862">
                  <c:v>70.772300000000001</c:v>
                </c:pt>
                <c:pt idx="863">
                  <c:v>70.851699999999994</c:v>
                </c:pt>
                <c:pt idx="864">
                  <c:v>70.931299999999993</c:v>
                </c:pt>
                <c:pt idx="865">
                  <c:v>71.011300000000006</c:v>
                </c:pt>
                <c:pt idx="866">
                  <c:v>71.091700000000003</c:v>
                </c:pt>
                <c:pt idx="867">
                  <c:v>71.171099999999996</c:v>
                </c:pt>
                <c:pt idx="868">
                  <c:v>71.251599999999996</c:v>
                </c:pt>
                <c:pt idx="869">
                  <c:v>71.331000000000003</c:v>
                </c:pt>
                <c:pt idx="870">
                  <c:v>71.4101</c:v>
                </c:pt>
                <c:pt idx="871">
                  <c:v>71.490200000000002</c:v>
                </c:pt>
                <c:pt idx="872">
                  <c:v>71.569100000000006</c:v>
                </c:pt>
                <c:pt idx="873">
                  <c:v>71.648799999999994</c:v>
                </c:pt>
                <c:pt idx="874">
                  <c:v>71.729299999999995</c:v>
                </c:pt>
                <c:pt idx="875">
                  <c:v>71.807299999999998</c:v>
                </c:pt>
                <c:pt idx="876">
                  <c:v>71.886899999999997</c:v>
                </c:pt>
                <c:pt idx="877">
                  <c:v>71.966200000000001</c:v>
                </c:pt>
                <c:pt idx="878">
                  <c:v>72.045400000000001</c:v>
                </c:pt>
                <c:pt idx="879">
                  <c:v>72.123699999999999</c:v>
                </c:pt>
                <c:pt idx="880">
                  <c:v>72.203900000000004</c:v>
                </c:pt>
                <c:pt idx="881">
                  <c:v>72.283299999999997</c:v>
                </c:pt>
                <c:pt idx="882">
                  <c:v>72.363</c:v>
                </c:pt>
                <c:pt idx="883">
                  <c:v>72.442300000000003</c:v>
                </c:pt>
                <c:pt idx="884">
                  <c:v>72.522300000000001</c:v>
                </c:pt>
                <c:pt idx="885">
                  <c:v>72.602500000000006</c:v>
                </c:pt>
                <c:pt idx="886">
                  <c:v>72.681899999999999</c:v>
                </c:pt>
                <c:pt idx="887">
                  <c:v>72.761600000000001</c:v>
                </c:pt>
                <c:pt idx="888">
                  <c:v>72.842399999999998</c:v>
                </c:pt>
                <c:pt idx="889">
                  <c:v>72.921800000000005</c:v>
                </c:pt>
                <c:pt idx="890">
                  <c:v>73.001000000000005</c:v>
                </c:pt>
                <c:pt idx="891">
                  <c:v>73.080799999999996</c:v>
                </c:pt>
                <c:pt idx="892">
                  <c:v>73.160899999999998</c:v>
                </c:pt>
                <c:pt idx="893">
                  <c:v>73.240099999999998</c:v>
                </c:pt>
                <c:pt idx="894">
                  <c:v>73.319599999999994</c:v>
                </c:pt>
                <c:pt idx="895">
                  <c:v>73.398899999999998</c:v>
                </c:pt>
                <c:pt idx="896">
                  <c:v>73.478300000000004</c:v>
                </c:pt>
                <c:pt idx="897">
                  <c:v>73.557100000000005</c:v>
                </c:pt>
                <c:pt idx="898">
                  <c:v>73.636099999999999</c:v>
                </c:pt>
                <c:pt idx="899">
                  <c:v>73.715800000000002</c:v>
                </c:pt>
                <c:pt idx="900">
                  <c:v>73.794700000000006</c:v>
                </c:pt>
                <c:pt idx="901">
                  <c:v>73.874099999999999</c:v>
                </c:pt>
                <c:pt idx="902">
                  <c:v>73.952600000000004</c:v>
                </c:pt>
                <c:pt idx="903">
                  <c:v>74.031899999999993</c:v>
                </c:pt>
                <c:pt idx="904">
                  <c:v>74.111800000000002</c:v>
                </c:pt>
                <c:pt idx="905">
                  <c:v>74.188400000000001</c:v>
                </c:pt>
                <c:pt idx="906">
                  <c:v>74.267799999999994</c:v>
                </c:pt>
                <c:pt idx="907">
                  <c:v>74.347399999999993</c:v>
                </c:pt>
                <c:pt idx="908">
                  <c:v>74.4268</c:v>
                </c:pt>
                <c:pt idx="909">
                  <c:v>74.506799999999998</c:v>
                </c:pt>
                <c:pt idx="910">
                  <c:v>74.587000000000003</c:v>
                </c:pt>
                <c:pt idx="911">
                  <c:v>74.667400000000001</c:v>
                </c:pt>
                <c:pt idx="912">
                  <c:v>74.747500000000002</c:v>
                </c:pt>
                <c:pt idx="913">
                  <c:v>74.827500000000001</c:v>
                </c:pt>
                <c:pt idx="914">
                  <c:v>74.906700000000001</c:v>
                </c:pt>
                <c:pt idx="915">
                  <c:v>74.986099999999993</c:v>
                </c:pt>
                <c:pt idx="916">
                  <c:v>75.066100000000006</c:v>
                </c:pt>
                <c:pt idx="917">
                  <c:v>75.145899999999997</c:v>
                </c:pt>
                <c:pt idx="918">
                  <c:v>75.225700000000003</c:v>
                </c:pt>
                <c:pt idx="919">
                  <c:v>75.305700000000002</c:v>
                </c:pt>
                <c:pt idx="920">
                  <c:v>75.385999999999996</c:v>
                </c:pt>
                <c:pt idx="921">
                  <c:v>75.465900000000005</c:v>
                </c:pt>
                <c:pt idx="922">
                  <c:v>75.546800000000005</c:v>
                </c:pt>
                <c:pt idx="923">
                  <c:v>75.627700000000004</c:v>
                </c:pt>
                <c:pt idx="924">
                  <c:v>75.707800000000006</c:v>
                </c:pt>
                <c:pt idx="925">
                  <c:v>75.788600000000002</c:v>
                </c:pt>
                <c:pt idx="926">
                  <c:v>75.868600000000001</c:v>
                </c:pt>
                <c:pt idx="927">
                  <c:v>75.947699999999998</c:v>
                </c:pt>
                <c:pt idx="928">
                  <c:v>76.027699999999996</c:v>
                </c:pt>
                <c:pt idx="929">
                  <c:v>76.107600000000005</c:v>
                </c:pt>
                <c:pt idx="930">
                  <c:v>76.184100000000001</c:v>
                </c:pt>
                <c:pt idx="931">
                  <c:v>76.264600000000002</c:v>
                </c:pt>
                <c:pt idx="932">
                  <c:v>76.345200000000006</c:v>
                </c:pt>
                <c:pt idx="933">
                  <c:v>76.4255</c:v>
                </c:pt>
                <c:pt idx="934">
                  <c:v>76.506500000000003</c:v>
                </c:pt>
                <c:pt idx="935">
                  <c:v>76.588300000000004</c:v>
                </c:pt>
                <c:pt idx="936">
                  <c:v>76.668899999999994</c:v>
                </c:pt>
                <c:pt idx="937">
                  <c:v>76.749899999999997</c:v>
                </c:pt>
                <c:pt idx="938">
                  <c:v>76.829400000000007</c:v>
                </c:pt>
                <c:pt idx="939">
                  <c:v>76.911600000000007</c:v>
                </c:pt>
                <c:pt idx="940">
                  <c:v>76.992800000000003</c:v>
                </c:pt>
                <c:pt idx="941">
                  <c:v>77.073800000000006</c:v>
                </c:pt>
                <c:pt idx="942">
                  <c:v>77.154499999999999</c:v>
                </c:pt>
                <c:pt idx="943">
                  <c:v>77.235100000000003</c:v>
                </c:pt>
                <c:pt idx="944">
                  <c:v>77.315200000000004</c:v>
                </c:pt>
                <c:pt idx="945">
                  <c:v>77.397900000000007</c:v>
                </c:pt>
                <c:pt idx="946">
                  <c:v>77.478700000000003</c:v>
                </c:pt>
                <c:pt idx="947">
                  <c:v>77.559700000000007</c:v>
                </c:pt>
                <c:pt idx="948">
                  <c:v>77.641800000000003</c:v>
                </c:pt>
                <c:pt idx="949">
                  <c:v>77.722700000000003</c:v>
                </c:pt>
                <c:pt idx="950">
                  <c:v>77.803600000000003</c:v>
                </c:pt>
                <c:pt idx="951">
                  <c:v>77.885499999999993</c:v>
                </c:pt>
                <c:pt idx="952">
                  <c:v>77.967500000000001</c:v>
                </c:pt>
                <c:pt idx="953">
                  <c:v>78.048199999999994</c:v>
                </c:pt>
                <c:pt idx="954">
                  <c:v>78.130499999999998</c:v>
                </c:pt>
                <c:pt idx="955">
                  <c:v>78.213099999999997</c:v>
                </c:pt>
                <c:pt idx="956">
                  <c:v>78.294600000000003</c:v>
                </c:pt>
                <c:pt idx="957">
                  <c:v>78.374099999999999</c:v>
                </c:pt>
                <c:pt idx="958">
                  <c:v>78.456900000000005</c:v>
                </c:pt>
                <c:pt idx="959">
                  <c:v>78.539299999999997</c:v>
                </c:pt>
                <c:pt idx="960">
                  <c:v>78.620199999999997</c:v>
                </c:pt>
                <c:pt idx="961">
                  <c:v>78.7029</c:v>
                </c:pt>
                <c:pt idx="962">
                  <c:v>78.784400000000005</c:v>
                </c:pt>
                <c:pt idx="963">
                  <c:v>78.867000000000004</c:v>
                </c:pt>
                <c:pt idx="964">
                  <c:v>78.949299999999994</c:v>
                </c:pt>
                <c:pt idx="965">
                  <c:v>79.031499999999994</c:v>
                </c:pt>
                <c:pt idx="966">
                  <c:v>79.113</c:v>
                </c:pt>
                <c:pt idx="967">
                  <c:v>79.195899999999995</c:v>
                </c:pt>
                <c:pt idx="968">
                  <c:v>79.278000000000006</c:v>
                </c:pt>
                <c:pt idx="969">
                  <c:v>79.361599999999996</c:v>
                </c:pt>
                <c:pt idx="970">
                  <c:v>79.444299999999998</c:v>
                </c:pt>
                <c:pt idx="971">
                  <c:v>79.527000000000001</c:v>
                </c:pt>
                <c:pt idx="972">
                  <c:v>79.61</c:v>
                </c:pt>
                <c:pt idx="973">
                  <c:v>79.693200000000004</c:v>
                </c:pt>
                <c:pt idx="974">
                  <c:v>79.775000000000006</c:v>
                </c:pt>
                <c:pt idx="975">
                  <c:v>79.859099999999998</c:v>
                </c:pt>
                <c:pt idx="976">
                  <c:v>79.942099999999996</c:v>
                </c:pt>
                <c:pt idx="977">
                  <c:v>80.026200000000003</c:v>
                </c:pt>
                <c:pt idx="978">
                  <c:v>80.110100000000003</c:v>
                </c:pt>
                <c:pt idx="979">
                  <c:v>80.194100000000006</c:v>
                </c:pt>
                <c:pt idx="980">
                  <c:v>80.277100000000004</c:v>
                </c:pt>
                <c:pt idx="981">
                  <c:v>80.360900000000001</c:v>
                </c:pt>
                <c:pt idx="982">
                  <c:v>80.444699999999997</c:v>
                </c:pt>
                <c:pt idx="983">
                  <c:v>80.528700000000001</c:v>
                </c:pt>
                <c:pt idx="984">
                  <c:v>80.612300000000005</c:v>
                </c:pt>
                <c:pt idx="985">
                  <c:v>80.696899999999999</c:v>
                </c:pt>
                <c:pt idx="986">
                  <c:v>80.781599999999997</c:v>
                </c:pt>
                <c:pt idx="987">
                  <c:v>80.864900000000006</c:v>
                </c:pt>
                <c:pt idx="988">
                  <c:v>80.947999999999993</c:v>
                </c:pt>
                <c:pt idx="989">
                  <c:v>81.034700000000001</c:v>
                </c:pt>
                <c:pt idx="990">
                  <c:v>81.118499999999997</c:v>
                </c:pt>
                <c:pt idx="991">
                  <c:v>81.201899999999995</c:v>
                </c:pt>
                <c:pt idx="992">
                  <c:v>81.286000000000001</c:v>
                </c:pt>
                <c:pt idx="993">
                  <c:v>81.370500000000007</c:v>
                </c:pt>
                <c:pt idx="994">
                  <c:v>81.454599999999999</c:v>
                </c:pt>
                <c:pt idx="995">
                  <c:v>81.538899999999998</c:v>
                </c:pt>
                <c:pt idx="996">
                  <c:v>81.624300000000005</c:v>
                </c:pt>
                <c:pt idx="997">
                  <c:v>81.708799999999997</c:v>
                </c:pt>
                <c:pt idx="998">
                  <c:v>81.794799999999995</c:v>
                </c:pt>
                <c:pt idx="999">
                  <c:v>81.879000000000005</c:v>
                </c:pt>
                <c:pt idx="1000">
                  <c:v>81.963899999999995</c:v>
                </c:pt>
                <c:pt idx="1001">
                  <c:v>82.049400000000006</c:v>
                </c:pt>
                <c:pt idx="1002">
                  <c:v>82.135000000000005</c:v>
                </c:pt>
                <c:pt idx="1003">
                  <c:v>82.219499999999996</c:v>
                </c:pt>
                <c:pt idx="1004">
                  <c:v>82.304100000000005</c:v>
                </c:pt>
                <c:pt idx="1005">
                  <c:v>82.389099999999999</c:v>
                </c:pt>
                <c:pt idx="1006">
                  <c:v>82.474199999999996</c:v>
                </c:pt>
                <c:pt idx="1007">
                  <c:v>82.5595</c:v>
                </c:pt>
                <c:pt idx="1008">
                  <c:v>82.645499999999998</c:v>
                </c:pt>
                <c:pt idx="1009">
                  <c:v>82.732100000000003</c:v>
                </c:pt>
                <c:pt idx="1010">
                  <c:v>82.817899999999995</c:v>
                </c:pt>
                <c:pt idx="1011">
                  <c:v>82.903199999999998</c:v>
                </c:pt>
                <c:pt idx="1012">
                  <c:v>82.988600000000005</c:v>
                </c:pt>
                <c:pt idx="1013">
                  <c:v>83.075500000000005</c:v>
                </c:pt>
                <c:pt idx="1014">
                  <c:v>83.162000000000006</c:v>
                </c:pt>
                <c:pt idx="1015">
                  <c:v>83.248800000000003</c:v>
                </c:pt>
                <c:pt idx="1016">
                  <c:v>83.334299999999999</c:v>
                </c:pt>
                <c:pt idx="1017">
                  <c:v>83.421000000000006</c:v>
                </c:pt>
                <c:pt idx="1018">
                  <c:v>83.506799999999998</c:v>
                </c:pt>
                <c:pt idx="1019">
                  <c:v>83.5929</c:v>
                </c:pt>
                <c:pt idx="1020">
                  <c:v>83.678399999999996</c:v>
                </c:pt>
                <c:pt idx="1021">
                  <c:v>83.765000000000001</c:v>
                </c:pt>
                <c:pt idx="1022">
                  <c:v>83.850999999999999</c:v>
                </c:pt>
                <c:pt idx="1023">
                  <c:v>83.936199999999999</c:v>
                </c:pt>
                <c:pt idx="1024">
                  <c:v>84.022900000000007</c:v>
                </c:pt>
                <c:pt idx="1025">
                  <c:v>84.108999999999995</c:v>
                </c:pt>
                <c:pt idx="1026">
                  <c:v>84.194699999999997</c:v>
                </c:pt>
                <c:pt idx="1027">
                  <c:v>84.281599999999997</c:v>
                </c:pt>
                <c:pt idx="1028">
                  <c:v>84.368300000000005</c:v>
                </c:pt>
                <c:pt idx="1029">
                  <c:v>84.453999999999994</c:v>
                </c:pt>
                <c:pt idx="1030">
                  <c:v>84.543999999999997</c:v>
                </c:pt>
                <c:pt idx="1031">
                  <c:v>84.630300000000005</c:v>
                </c:pt>
                <c:pt idx="1032">
                  <c:v>84.717500000000001</c:v>
                </c:pt>
                <c:pt idx="1033">
                  <c:v>84.803899999999999</c:v>
                </c:pt>
                <c:pt idx="1034">
                  <c:v>84.889399999999995</c:v>
                </c:pt>
                <c:pt idx="1035">
                  <c:v>84.975300000000004</c:v>
                </c:pt>
                <c:pt idx="1036">
                  <c:v>85.062799999999996</c:v>
                </c:pt>
                <c:pt idx="1037">
                  <c:v>85.149900000000002</c:v>
                </c:pt>
                <c:pt idx="1038">
                  <c:v>85.237499999999997</c:v>
                </c:pt>
                <c:pt idx="1039">
                  <c:v>85.325500000000005</c:v>
                </c:pt>
                <c:pt idx="1040">
                  <c:v>85.411799999999999</c:v>
                </c:pt>
                <c:pt idx="1041">
                  <c:v>85.498900000000006</c:v>
                </c:pt>
                <c:pt idx="1042">
                  <c:v>85.586200000000005</c:v>
                </c:pt>
                <c:pt idx="1043">
                  <c:v>85.674499999999995</c:v>
                </c:pt>
                <c:pt idx="1044">
                  <c:v>85.762699999999995</c:v>
                </c:pt>
                <c:pt idx="1045">
                  <c:v>85.850200000000001</c:v>
                </c:pt>
                <c:pt idx="1046">
                  <c:v>85.938900000000004</c:v>
                </c:pt>
                <c:pt idx="1047">
                  <c:v>86.026300000000006</c:v>
                </c:pt>
                <c:pt idx="1048">
                  <c:v>86.114000000000004</c:v>
                </c:pt>
                <c:pt idx="1049">
                  <c:v>86.201999999999998</c:v>
                </c:pt>
                <c:pt idx="1050">
                  <c:v>86.289900000000003</c:v>
                </c:pt>
                <c:pt idx="1051">
                  <c:v>86.378</c:v>
                </c:pt>
                <c:pt idx="1052">
                  <c:v>86.465400000000002</c:v>
                </c:pt>
                <c:pt idx="1053">
                  <c:v>86.555000000000007</c:v>
                </c:pt>
                <c:pt idx="1054">
                  <c:v>86.642099999999999</c:v>
                </c:pt>
                <c:pt idx="1055">
                  <c:v>86.7303</c:v>
                </c:pt>
                <c:pt idx="1056">
                  <c:v>86.819000000000003</c:v>
                </c:pt>
                <c:pt idx="1057">
                  <c:v>86.909800000000004</c:v>
                </c:pt>
                <c:pt idx="1058">
                  <c:v>86.998999999999995</c:v>
                </c:pt>
                <c:pt idx="1059">
                  <c:v>87.087400000000002</c:v>
                </c:pt>
                <c:pt idx="1060">
                  <c:v>87.178200000000004</c:v>
                </c:pt>
                <c:pt idx="1061">
                  <c:v>87.267099999999999</c:v>
                </c:pt>
                <c:pt idx="1062">
                  <c:v>87.355999999999995</c:v>
                </c:pt>
                <c:pt idx="1063">
                  <c:v>87.444900000000004</c:v>
                </c:pt>
                <c:pt idx="1064">
                  <c:v>87.534400000000005</c:v>
                </c:pt>
                <c:pt idx="1065">
                  <c:v>87.6233</c:v>
                </c:pt>
                <c:pt idx="1066">
                  <c:v>87.712999999999994</c:v>
                </c:pt>
                <c:pt idx="1067">
                  <c:v>87.802400000000006</c:v>
                </c:pt>
                <c:pt idx="1068">
                  <c:v>87.891400000000004</c:v>
                </c:pt>
                <c:pt idx="1069">
                  <c:v>87.980099999999993</c:v>
                </c:pt>
                <c:pt idx="1070">
                  <c:v>88.07</c:v>
                </c:pt>
                <c:pt idx="1071">
                  <c:v>88.160300000000007</c:v>
                </c:pt>
                <c:pt idx="1072">
                  <c:v>88.249399999999994</c:v>
                </c:pt>
                <c:pt idx="1073">
                  <c:v>88.339299999999994</c:v>
                </c:pt>
                <c:pt idx="1074">
                  <c:v>88.429000000000002</c:v>
                </c:pt>
                <c:pt idx="1075">
                  <c:v>88.5184</c:v>
                </c:pt>
                <c:pt idx="1076">
                  <c:v>88.607600000000005</c:v>
                </c:pt>
                <c:pt idx="1077">
                  <c:v>88.696799999999996</c:v>
                </c:pt>
                <c:pt idx="1078">
                  <c:v>88.786699999999996</c:v>
                </c:pt>
                <c:pt idx="1079">
                  <c:v>88.876199999999997</c:v>
                </c:pt>
                <c:pt idx="1080">
                  <c:v>88.966099999999997</c:v>
                </c:pt>
                <c:pt idx="1081">
                  <c:v>89.055999999999997</c:v>
                </c:pt>
                <c:pt idx="1082">
                  <c:v>89.145899999999997</c:v>
                </c:pt>
                <c:pt idx="1083">
                  <c:v>89.235900000000001</c:v>
                </c:pt>
                <c:pt idx="1084">
                  <c:v>89.325699999999998</c:v>
                </c:pt>
                <c:pt idx="1085">
                  <c:v>89.415099999999995</c:v>
                </c:pt>
                <c:pt idx="1086">
                  <c:v>89.504300000000001</c:v>
                </c:pt>
                <c:pt idx="1087">
                  <c:v>89.595299999999995</c:v>
                </c:pt>
                <c:pt idx="1088">
                  <c:v>89.683599999999998</c:v>
                </c:pt>
                <c:pt idx="1089">
                  <c:v>89.771900000000002</c:v>
                </c:pt>
                <c:pt idx="1090">
                  <c:v>89.862799999999993</c:v>
                </c:pt>
                <c:pt idx="1091">
                  <c:v>89.953699999999998</c:v>
                </c:pt>
                <c:pt idx="1092">
                  <c:v>90.044899999999998</c:v>
                </c:pt>
                <c:pt idx="1093">
                  <c:v>90.136700000000005</c:v>
                </c:pt>
                <c:pt idx="1094">
                  <c:v>90.227699999999999</c:v>
                </c:pt>
                <c:pt idx="1095">
                  <c:v>90.319199999999995</c:v>
                </c:pt>
                <c:pt idx="1096">
                  <c:v>90.409000000000006</c:v>
                </c:pt>
                <c:pt idx="1097">
                  <c:v>90.499799999999993</c:v>
                </c:pt>
                <c:pt idx="1098">
                  <c:v>90.590299999999999</c:v>
                </c:pt>
                <c:pt idx="1099">
                  <c:v>90.681399999999996</c:v>
                </c:pt>
                <c:pt idx="1100">
                  <c:v>90.772800000000004</c:v>
                </c:pt>
                <c:pt idx="1101">
                  <c:v>90.864699999999999</c:v>
                </c:pt>
                <c:pt idx="1102">
                  <c:v>90.955299999999994</c:v>
                </c:pt>
                <c:pt idx="1103">
                  <c:v>91.047300000000007</c:v>
                </c:pt>
                <c:pt idx="1104">
                  <c:v>91.138400000000004</c:v>
                </c:pt>
                <c:pt idx="1105">
                  <c:v>91.229799999999997</c:v>
                </c:pt>
                <c:pt idx="1106">
                  <c:v>91.322100000000006</c:v>
                </c:pt>
                <c:pt idx="1107">
                  <c:v>91.413700000000006</c:v>
                </c:pt>
                <c:pt idx="1108">
                  <c:v>91.505200000000002</c:v>
                </c:pt>
                <c:pt idx="1109">
                  <c:v>91.595799999999997</c:v>
                </c:pt>
                <c:pt idx="1110">
                  <c:v>91.686199999999999</c:v>
                </c:pt>
                <c:pt idx="1111">
                  <c:v>91.778199999999998</c:v>
                </c:pt>
                <c:pt idx="1112">
                  <c:v>91.870400000000004</c:v>
                </c:pt>
                <c:pt idx="1113">
                  <c:v>91.959599999999995</c:v>
                </c:pt>
                <c:pt idx="1114">
                  <c:v>92.050799999999995</c:v>
                </c:pt>
                <c:pt idx="1115">
                  <c:v>92.142600000000002</c:v>
                </c:pt>
                <c:pt idx="1116">
                  <c:v>92.234999999999999</c:v>
                </c:pt>
                <c:pt idx="1117">
                  <c:v>92.326999999999998</c:v>
                </c:pt>
                <c:pt idx="1118">
                  <c:v>92.418400000000005</c:v>
                </c:pt>
                <c:pt idx="1119">
                  <c:v>92.510999999999996</c:v>
                </c:pt>
                <c:pt idx="1120">
                  <c:v>92.603800000000007</c:v>
                </c:pt>
                <c:pt idx="1121">
                  <c:v>92.695800000000006</c:v>
                </c:pt>
                <c:pt idx="1122">
                  <c:v>92.788300000000007</c:v>
                </c:pt>
                <c:pt idx="1123">
                  <c:v>92.880799999999994</c:v>
                </c:pt>
                <c:pt idx="1124">
                  <c:v>92.972700000000003</c:v>
                </c:pt>
                <c:pt idx="1125">
                  <c:v>93.066199999999995</c:v>
                </c:pt>
                <c:pt idx="1126">
                  <c:v>93.159199999999998</c:v>
                </c:pt>
                <c:pt idx="1127">
                  <c:v>93.252099999999999</c:v>
                </c:pt>
                <c:pt idx="1128">
                  <c:v>93.344499999999996</c:v>
                </c:pt>
                <c:pt idx="1129">
                  <c:v>93.437100000000001</c:v>
                </c:pt>
                <c:pt idx="1130">
                  <c:v>93.529600000000002</c:v>
                </c:pt>
                <c:pt idx="1131">
                  <c:v>93.622699999999995</c:v>
                </c:pt>
                <c:pt idx="1132">
                  <c:v>93.714500000000001</c:v>
                </c:pt>
                <c:pt idx="1133">
                  <c:v>93.807699999999997</c:v>
                </c:pt>
                <c:pt idx="1134">
                  <c:v>93.901799999999994</c:v>
                </c:pt>
                <c:pt idx="1135">
                  <c:v>93.995000000000005</c:v>
                </c:pt>
                <c:pt idx="1136">
                  <c:v>94.087500000000006</c:v>
                </c:pt>
                <c:pt idx="1137">
                  <c:v>94.179500000000004</c:v>
                </c:pt>
                <c:pt idx="1138">
                  <c:v>94.273099999999999</c:v>
                </c:pt>
                <c:pt idx="1139">
                  <c:v>94.365799999999993</c:v>
                </c:pt>
                <c:pt idx="1140">
                  <c:v>94.460099999999997</c:v>
                </c:pt>
                <c:pt idx="1141">
                  <c:v>94.553100000000001</c:v>
                </c:pt>
                <c:pt idx="1142">
                  <c:v>94.6464</c:v>
                </c:pt>
                <c:pt idx="1143">
                  <c:v>94.737300000000005</c:v>
                </c:pt>
                <c:pt idx="1144">
                  <c:v>94.832599999999999</c:v>
                </c:pt>
                <c:pt idx="1145">
                  <c:v>94.925799999999995</c:v>
                </c:pt>
                <c:pt idx="1146">
                  <c:v>95.017899999999997</c:v>
                </c:pt>
                <c:pt idx="1147">
                  <c:v>95.111900000000006</c:v>
                </c:pt>
                <c:pt idx="1148">
                  <c:v>95.204499999999996</c:v>
                </c:pt>
                <c:pt idx="1149">
                  <c:v>95.298100000000005</c:v>
                </c:pt>
                <c:pt idx="1150">
                  <c:v>95.391099999999994</c:v>
                </c:pt>
                <c:pt idx="1151">
                  <c:v>95.483900000000006</c:v>
                </c:pt>
                <c:pt idx="1152">
                  <c:v>95.577299999999994</c:v>
                </c:pt>
                <c:pt idx="1153">
                  <c:v>95.670100000000005</c:v>
                </c:pt>
                <c:pt idx="1154">
                  <c:v>95.762799999999999</c:v>
                </c:pt>
                <c:pt idx="1155">
                  <c:v>95.855500000000006</c:v>
                </c:pt>
                <c:pt idx="1156">
                  <c:v>95.949200000000005</c:v>
                </c:pt>
                <c:pt idx="1157">
                  <c:v>96.042900000000003</c:v>
                </c:pt>
                <c:pt idx="1158">
                  <c:v>96.136300000000006</c:v>
                </c:pt>
                <c:pt idx="1159">
                  <c:v>96.228700000000003</c:v>
                </c:pt>
                <c:pt idx="1160">
                  <c:v>96.322199999999995</c:v>
                </c:pt>
                <c:pt idx="1161">
                  <c:v>96.415899999999993</c:v>
                </c:pt>
                <c:pt idx="1162">
                  <c:v>96.509900000000002</c:v>
                </c:pt>
                <c:pt idx="1163">
                  <c:v>96.604399999999998</c:v>
                </c:pt>
                <c:pt idx="1164">
                  <c:v>96.697199999999995</c:v>
                </c:pt>
                <c:pt idx="1165">
                  <c:v>96.792599999999993</c:v>
                </c:pt>
                <c:pt idx="1166">
                  <c:v>96.885499999999993</c:v>
                </c:pt>
                <c:pt idx="1167">
                  <c:v>96.979500000000002</c:v>
                </c:pt>
                <c:pt idx="1168">
                  <c:v>97.074200000000005</c:v>
                </c:pt>
                <c:pt idx="1169">
                  <c:v>97.168000000000006</c:v>
                </c:pt>
                <c:pt idx="1170">
                  <c:v>97.261499999999998</c:v>
                </c:pt>
                <c:pt idx="1171">
                  <c:v>97.354699999999994</c:v>
                </c:pt>
                <c:pt idx="1172">
                  <c:v>97.448800000000006</c:v>
                </c:pt>
                <c:pt idx="1173">
                  <c:v>97.544600000000003</c:v>
                </c:pt>
                <c:pt idx="1174">
                  <c:v>97.638800000000003</c:v>
                </c:pt>
                <c:pt idx="1175">
                  <c:v>97.732799999999997</c:v>
                </c:pt>
                <c:pt idx="1176">
                  <c:v>97.827299999999994</c:v>
                </c:pt>
                <c:pt idx="1177">
                  <c:v>97.920900000000003</c:v>
                </c:pt>
                <c:pt idx="1178">
                  <c:v>98.014600000000002</c:v>
                </c:pt>
                <c:pt idx="1179">
                  <c:v>98.108400000000003</c:v>
                </c:pt>
                <c:pt idx="1180">
                  <c:v>98.203599999999994</c:v>
                </c:pt>
                <c:pt idx="1181">
                  <c:v>98.298299999999998</c:v>
                </c:pt>
                <c:pt idx="1182">
                  <c:v>98.393199999999993</c:v>
                </c:pt>
                <c:pt idx="1183">
                  <c:v>98.487200000000001</c:v>
                </c:pt>
                <c:pt idx="1184">
                  <c:v>98.581699999999998</c:v>
                </c:pt>
                <c:pt idx="1185">
                  <c:v>98.675200000000004</c:v>
                </c:pt>
                <c:pt idx="1186">
                  <c:v>98.769800000000004</c:v>
                </c:pt>
                <c:pt idx="1187">
                  <c:v>98.864500000000007</c:v>
                </c:pt>
                <c:pt idx="1188">
                  <c:v>98.960999999999999</c:v>
                </c:pt>
                <c:pt idx="1189">
                  <c:v>99.055300000000003</c:v>
                </c:pt>
                <c:pt idx="1190">
                  <c:v>99.149500000000003</c:v>
                </c:pt>
                <c:pt idx="1191">
                  <c:v>99.244100000000003</c:v>
                </c:pt>
                <c:pt idx="1192">
                  <c:v>99.336699999999993</c:v>
                </c:pt>
                <c:pt idx="1193">
                  <c:v>99.430400000000006</c:v>
                </c:pt>
                <c:pt idx="1194">
                  <c:v>99.525499999999994</c:v>
                </c:pt>
                <c:pt idx="1195">
                  <c:v>99.619399999999999</c:v>
                </c:pt>
                <c:pt idx="1196">
                  <c:v>99.713800000000006</c:v>
                </c:pt>
                <c:pt idx="1197">
                  <c:v>99.808199999999999</c:v>
                </c:pt>
                <c:pt idx="1198">
                  <c:v>99.902600000000007</c:v>
                </c:pt>
                <c:pt idx="1199">
                  <c:v>99.997799999999998</c:v>
                </c:pt>
                <c:pt idx="1200">
                  <c:v>100.092</c:v>
                </c:pt>
                <c:pt idx="1201">
                  <c:v>100.18600000000001</c:v>
                </c:pt>
                <c:pt idx="1202">
                  <c:v>100.28</c:v>
                </c:pt>
                <c:pt idx="1203">
                  <c:v>100.374</c:v>
                </c:pt>
                <c:pt idx="1204">
                  <c:v>100.46899999999999</c:v>
                </c:pt>
                <c:pt idx="1205">
                  <c:v>100.56399999999999</c:v>
                </c:pt>
                <c:pt idx="1206">
                  <c:v>100.65900000000001</c:v>
                </c:pt>
                <c:pt idx="1207">
                  <c:v>100.753</c:v>
                </c:pt>
                <c:pt idx="1208">
                  <c:v>100.84699999999999</c:v>
                </c:pt>
                <c:pt idx="1209">
                  <c:v>100.94199999999999</c:v>
                </c:pt>
                <c:pt idx="1210">
                  <c:v>101.038</c:v>
                </c:pt>
                <c:pt idx="1211">
                  <c:v>101.13200000000001</c:v>
                </c:pt>
                <c:pt idx="1212">
                  <c:v>101.227</c:v>
                </c:pt>
                <c:pt idx="1213">
                  <c:v>101.32299999999999</c:v>
                </c:pt>
                <c:pt idx="1214">
                  <c:v>101.41800000000001</c:v>
                </c:pt>
                <c:pt idx="1215">
                  <c:v>101.514</c:v>
                </c:pt>
                <c:pt idx="1216">
                  <c:v>101.60899999999999</c:v>
                </c:pt>
                <c:pt idx="1217">
                  <c:v>101.702</c:v>
                </c:pt>
                <c:pt idx="1218">
                  <c:v>101.79300000000001</c:v>
                </c:pt>
                <c:pt idx="1219">
                  <c:v>101.879</c:v>
                </c:pt>
                <c:pt idx="1220">
                  <c:v>101.962</c:v>
                </c:pt>
                <c:pt idx="1221">
                  <c:v>102.039</c:v>
                </c:pt>
                <c:pt idx="1222">
                  <c:v>102.10899999999999</c:v>
                </c:pt>
                <c:pt idx="1223">
                  <c:v>102.173</c:v>
                </c:pt>
                <c:pt idx="1224">
                  <c:v>102.22799999999999</c:v>
                </c:pt>
                <c:pt idx="1225">
                  <c:v>102.274</c:v>
                </c:pt>
                <c:pt idx="1226">
                  <c:v>102.31100000000001</c:v>
                </c:pt>
                <c:pt idx="1227">
                  <c:v>102.337</c:v>
                </c:pt>
                <c:pt idx="1228">
                  <c:v>102.354</c:v>
                </c:pt>
                <c:pt idx="1229">
                  <c:v>102.36</c:v>
                </c:pt>
                <c:pt idx="1230">
                  <c:v>102.355</c:v>
                </c:pt>
                <c:pt idx="1231">
                  <c:v>102.339</c:v>
                </c:pt>
                <c:pt idx="1232">
                  <c:v>102.31399999999999</c:v>
                </c:pt>
                <c:pt idx="1233">
                  <c:v>102.276</c:v>
                </c:pt>
                <c:pt idx="1234">
                  <c:v>102.229</c:v>
                </c:pt>
                <c:pt idx="1235">
                  <c:v>102.17100000000001</c:v>
                </c:pt>
                <c:pt idx="1236">
                  <c:v>102.102</c:v>
                </c:pt>
                <c:pt idx="1237">
                  <c:v>102.024</c:v>
                </c:pt>
                <c:pt idx="1238">
                  <c:v>101.93600000000001</c:v>
                </c:pt>
                <c:pt idx="1239">
                  <c:v>101.837</c:v>
                </c:pt>
                <c:pt idx="1240">
                  <c:v>101.729</c:v>
                </c:pt>
                <c:pt idx="1241">
                  <c:v>101.614</c:v>
                </c:pt>
                <c:pt idx="1242">
                  <c:v>101.49</c:v>
                </c:pt>
                <c:pt idx="1243">
                  <c:v>101.358</c:v>
                </c:pt>
                <c:pt idx="1244">
                  <c:v>101.214</c:v>
                </c:pt>
                <c:pt idx="1245">
                  <c:v>101.065</c:v>
                </c:pt>
                <c:pt idx="1246">
                  <c:v>100.905</c:v>
                </c:pt>
                <c:pt idx="1247">
                  <c:v>100.74</c:v>
                </c:pt>
                <c:pt idx="1248">
                  <c:v>100.568</c:v>
                </c:pt>
                <c:pt idx="1249">
                  <c:v>100.387</c:v>
                </c:pt>
                <c:pt idx="1250">
                  <c:v>100.20099999999999</c:v>
                </c:pt>
                <c:pt idx="1251">
                  <c:v>100.008</c:v>
                </c:pt>
                <c:pt idx="1252">
                  <c:v>99.807400000000001</c:v>
                </c:pt>
                <c:pt idx="1253">
                  <c:v>99.600200000000001</c:v>
                </c:pt>
                <c:pt idx="1254">
                  <c:v>99.3874</c:v>
                </c:pt>
                <c:pt idx="1255">
                  <c:v>99.167199999999994</c:v>
                </c:pt>
                <c:pt idx="1256">
                  <c:v>98.940100000000001</c:v>
                </c:pt>
                <c:pt idx="1257">
                  <c:v>98.706199999999995</c:v>
                </c:pt>
                <c:pt idx="1258">
                  <c:v>98.466399999999993</c:v>
                </c:pt>
                <c:pt idx="1259">
                  <c:v>98.221100000000007</c:v>
                </c:pt>
                <c:pt idx="1260">
                  <c:v>97.968900000000005</c:v>
                </c:pt>
                <c:pt idx="1261">
                  <c:v>97.710099999999997</c:v>
                </c:pt>
                <c:pt idx="1262">
                  <c:v>97.445700000000002</c:v>
                </c:pt>
                <c:pt idx="1263">
                  <c:v>97.1751</c:v>
                </c:pt>
                <c:pt idx="1264">
                  <c:v>96.9</c:v>
                </c:pt>
                <c:pt idx="1265">
                  <c:v>96.617800000000003</c:v>
                </c:pt>
                <c:pt idx="1266">
                  <c:v>96.331000000000003</c:v>
                </c:pt>
                <c:pt idx="1267">
                  <c:v>96.038499999999999</c:v>
                </c:pt>
                <c:pt idx="1268">
                  <c:v>95.740099999999998</c:v>
                </c:pt>
                <c:pt idx="1269">
                  <c:v>95.436899999999994</c:v>
                </c:pt>
                <c:pt idx="1270">
                  <c:v>95.128799999999998</c:v>
                </c:pt>
                <c:pt idx="1271">
                  <c:v>94.816199999999995</c:v>
                </c:pt>
                <c:pt idx="1272">
                  <c:v>94.498699999999999</c:v>
                </c:pt>
                <c:pt idx="1273">
                  <c:v>94.174899999999994</c:v>
                </c:pt>
                <c:pt idx="1274">
                  <c:v>93.847700000000003</c:v>
                </c:pt>
                <c:pt idx="1275">
                  <c:v>93.5154</c:v>
                </c:pt>
                <c:pt idx="1276">
                  <c:v>93.179199999999994</c:v>
                </c:pt>
                <c:pt idx="1277">
                  <c:v>92.838399999999993</c:v>
                </c:pt>
                <c:pt idx="1278">
                  <c:v>92.492500000000007</c:v>
                </c:pt>
                <c:pt idx="1279">
                  <c:v>92.142700000000005</c:v>
                </c:pt>
                <c:pt idx="1280">
                  <c:v>91.787800000000004</c:v>
                </c:pt>
                <c:pt idx="1281">
                  <c:v>91.429400000000001</c:v>
                </c:pt>
                <c:pt idx="1282">
                  <c:v>91.067300000000003</c:v>
                </c:pt>
                <c:pt idx="1283">
                  <c:v>90.701400000000007</c:v>
                </c:pt>
                <c:pt idx="1284">
                  <c:v>90.331599999999995</c:v>
                </c:pt>
                <c:pt idx="1285">
                  <c:v>89.958799999999997</c:v>
                </c:pt>
                <c:pt idx="1286">
                  <c:v>89.581699999999998</c:v>
                </c:pt>
                <c:pt idx="1287">
                  <c:v>89.200500000000005</c:v>
                </c:pt>
                <c:pt idx="1288">
                  <c:v>88.815600000000003</c:v>
                </c:pt>
                <c:pt idx="1289">
                  <c:v>88.427000000000007</c:v>
                </c:pt>
                <c:pt idx="1290">
                  <c:v>88.035200000000003</c:v>
                </c:pt>
                <c:pt idx="1291">
                  <c:v>87.639099999999999</c:v>
                </c:pt>
                <c:pt idx="1292">
                  <c:v>87.240399999999994</c:v>
                </c:pt>
                <c:pt idx="1293">
                  <c:v>86.837500000000006</c:v>
                </c:pt>
                <c:pt idx="1294">
                  <c:v>86.430899999999994</c:v>
                </c:pt>
                <c:pt idx="1295">
                  <c:v>86.0214</c:v>
                </c:pt>
                <c:pt idx="1296">
                  <c:v>85.608999999999995</c:v>
                </c:pt>
                <c:pt idx="1297">
                  <c:v>85.193200000000004</c:v>
                </c:pt>
                <c:pt idx="1298">
                  <c:v>84.773499999999999</c:v>
                </c:pt>
                <c:pt idx="1299">
                  <c:v>84.350499999999997</c:v>
                </c:pt>
                <c:pt idx="1300">
                  <c:v>83.924999999999997</c:v>
                </c:pt>
                <c:pt idx="1301">
                  <c:v>83.495199999999997</c:v>
                </c:pt>
                <c:pt idx="1302">
                  <c:v>83.062899999999999</c:v>
                </c:pt>
                <c:pt idx="1303">
                  <c:v>82.626599999999996</c:v>
                </c:pt>
                <c:pt idx="1304">
                  <c:v>82.1875</c:v>
                </c:pt>
                <c:pt idx="1305">
                  <c:v>81.744200000000006</c:v>
                </c:pt>
                <c:pt idx="1306">
                  <c:v>81.296700000000001</c:v>
                </c:pt>
                <c:pt idx="1307">
                  <c:v>80.846900000000005</c:v>
                </c:pt>
                <c:pt idx="1308">
                  <c:v>21.635400000000001</c:v>
                </c:pt>
                <c:pt idx="1309">
                  <c:v>21.630400000000002</c:v>
                </c:pt>
                <c:pt idx="1310">
                  <c:v>21.624199999999998</c:v>
                </c:pt>
                <c:pt idx="1311">
                  <c:v>21.618300000000001</c:v>
                </c:pt>
                <c:pt idx="1312">
                  <c:v>21.613</c:v>
                </c:pt>
                <c:pt idx="1313">
                  <c:v>21.606999999999999</c:v>
                </c:pt>
                <c:pt idx="1314">
                  <c:v>21.602499999999999</c:v>
                </c:pt>
                <c:pt idx="1315">
                  <c:v>21.597100000000001</c:v>
                </c:pt>
                <c:pt idx="1316">
                  <c:v>21.5916</c:v>
                </c:pt>
                <c:pt idx="1317">
                  <c:v>21.585799999999999</c:v>
                </c:pt>
                <c:pt idx="1318">
                  <c:v>21.580500000000001</c:v>
                </c:pt>
                <c:pt idx="1319">
                  <c:v>21.575600000000001</c:v>
                </c:pt>
                <c:pt idx="1320">
                  <c:v>21.5702</c:v>
                </c:pt>
                <c:pt idx="1321">
                  <c:v>21.565000000000001</c:v>
                </c:pt>
                <c:pt idx="1322">
                  <c:v>21.559799999999999</c:v>
                </c:pt>
                <c:pt idx="1323">
                  <c:v>21.553999999999998</c:v>
                </c:pt>
                <c:pt idx="1324">
                  <c:v>21.548500000000001</c:v>
                </c:pt>
                <c:pt idx="1325">
                  <c:v>21.543199999999999</c:v>
                </c:pt>
                <c:pt idx="1326">
                  <c:v>21.5379</c:v>
                </c:pt>
                <c:pt idx="1327">
                  <c:v>21.532499999999999</c:v>
                </c:pt>
                <c:pt idx="1328">
                  <c:v>21.526800000000001</c:v>
                </c:pt>
                <c:pt idx="1329">
                  <c:v>21.522300000000001</c:v>
                </c:pt>
                <c:pt idx="1330">
                  <c:v>21.517199999999999</c:v>
                </c:pt>
                <c:pt idx="1331">
                  <c:v>21.5121</c:v>
                </c:pt>
                <c:pt idx="1332">
                  <c:v>21.506900000000002</c:v>
                </c:pt>
                <c:pt idx="1333">
                  <c:v>21.5015</c:v>
                </c:pt>
                <c:pt idx="1334">
                  <c:v>21.495899999999999</c:v>
                </c:pt>
                <c:pt idx="1335">
                  <c:v>21.490500000000001</c:v>
                </c:pt>
                <c:pt idx="1336">
                  <c:v>21.4847</c:v>
                </c:pt>
                <c:pt idx="1337">
                  <c:v>21.479099999999999</c:v>
                </c:pt>
                <c:pt idx="1338">
                  <c:v>21.4742</c:v>
                </c:pt>
                <c:pt idx="1339">
                  <c:v>21.468800000000002</c:v>
                </c:pt>
                <c:pt idx="1340">
                  <c:v>21.463899999999999</c:v>
                </c:pt>
                <c:pt idx="1341">
                  <c:v>21.458100000000002</c:v>
                </c:pt>
                <c:pt idx="1342">
                  <c:v>21.452400000000001</c:v>
                </c:pt>
                <c:pt idx="1343">
                  <c:v>21.446999999999999</c:v>
                </c:pt>
                <c:pt idx="1344">
                  <c:v>21.441600000000001</c:v>
                </c:pt>
                <c:pt idx="1345">
                  <c:v>21.436</c:v>
                </c:pt>
                <c:pt idx="1346">
                  <c:v>21.4313</c:v>
                </c:pt>
                <c:pt idx="1347">
                  <c:v>21.425699999999999</c:v>
                </c:pt>
                <c:pt idx="1348">
                  <c:v>21.421099999999999</c:v>
                </c:pt>
                <c:pt idx="1349">
                  <c:v>21.416399999999999</c:v>
                </c:pt>
                <c:pt idx="1350">
                  <c:v>21.4115</c:v>
                </c:pt>
                <c:pt idx="1351">
                  <c:v>21.406400000000001</c:v>
                </c:pt>
                <c:pt idx="1352">
                  <c:v>21.4011</c:v>
                </c:pt>
                <c:pt idx="1353">
                  <c:v>21.397099999999998</c:v>
                </c:pt>
                <c:pt idx="1354">
                  <c:v>21.3917</c:v>
                </c:pt>
                <c:pt idx="1355">
                  <c:v>21.386900000000001</c:v>
                </c:pt>
                <c:pt idx="1356">
                  <c:v>21.380500000000001</c:v>
                </c:pt>
                <c:pt idx="1357">
                  <c:v>21.375299999999999</c:v>
                </c:pt>
                <c:pt idx="1358">
                  <c:v>21.369299999999999</c:v>
                </c:pt>
                <c:pt idx="1359">
                  <c:v>21.364000000000001</c:v>
                </c:pt>
                <c:pt idx="1360">
                  <c:v>21.359100000000002</c:v>
                </c:pt>
                <c:pt idx="1361">
                  <c:v>21.3536</c:v>
                </c:pt>
                <c:pt idx="1362">
                  <c:v>21.348400000000002</c:v>
                </c:pt>
                <c:pt idx="1363">
                  <c:v>21.3432</c:v>
                </c:pt>
                <c:pt idx="1364">
                  <c:v>21.337900000000001</c:v>
                </c:pt>
                <c:pt idx="1365">
                  <c:v>21.3337</c:v>
                </c:pt>
                <c:pt idx="1366">
                  <c:v>21.328399999999998</c:v>
                </c:pt>
                <c:pt idx="1367">
                  <c:v>21.3233</c:v>
                </c:pt>
                <c:pt idx="1368">
                  <c:v>21.317699999999999</c:v>
                </c:pt>
                <c:pt idx="1369">
                  <c:v>21.3123</c:v>
                </c:pt>
                <c:pt idx="1370">
                  <c:v>21.306899999999999</c:v>
                </c:pt>
                <c:pt idx="1371">
                  <c:v>21.301100000000002</c:v>
                </c:pt>
                <c:pt idx="1372">
                  <c:v>21.2956</c:v>
                </c:pt>
                <c:pt idx="1373">
                  <c:v>21.290099999999999</c:v>
                </c:pt>
                <c:pt idx="1374">
                  <c:v>21.2852</c:v>
                </c:pt>
                <c:pt idx="1375">
                  <c:v>21.28</c:v>
                </c:pt>
                <c:pt idx="1376">
                  <c:v>21.273900000000001</c:v>
                </c:pt>
                <c:pt idx="1377">
                  <c:v>21.268599999999999</c:v>
                </c:pt>
                <c:pt idx="1378">
                  <c:v>21.263400000000001</c:v>
                </c:pt>
                <c:pt idx="1379">
                  <c:v>21.257999999999999</c:v>
                </c:pt>
                <c:pt idx="1380">
                  <c:v>21.2531</c:v>
                </c:pt>
                <c:pt idx="1381">
                  <c:v>21.247599999999998</c:v>
                </c:pt>
                <c:pt idx="1382">
                  <c:v>21.242599999999999</c:v>
                </c:pt>
                <c:pt idx="1383">
                  <c:v>21.2376</c:v>
                </c:pt>
                <c:pt idx="1384">
                  <c:v>21.232199999999999</c:v>
                </c:pt>
                <c:pt idx="1385">
                  <c:v>21.227399999999999</c:v>
                </c:pt>
                <c:pt idx="1386">
                  <c:v>21.2227</c:v>
                </c:pt>
                <c:pt idx="1387">
                  <c:v>21.217400000000001</c:v>
                </c:pt>
                <c:pt idx="1388">
                  <c:v>21.212399999999999</c:v>
                </c:pt>
                <c:pt idx="1389">
                  <c:v>21.2072</c:v>
                </c:pt>
                <c:pt idx="1390">
                  <c:v>21.202300000000001</c:v>
                </c:pt>
                <c:pt idx="1391">
                  <c:v>21.197199999999999</c:v>
                </c:pt>
                <c:pt idx="1392">
                  <c:v>21.192699999999999</c:v>
                </c:pt>
                <c:pt idx="1393">
                  <c:v>21.1876</c:v>
                </c:pt>
                <c:pt idx="1394">
                  <c:v>21.182400000000001</c:v>
                </c:pt>
                <c:pt idx="1395">
                  <c:v>21.177199999999999</c:v>
                </c:pt>
                <c:pt idx="1396">
                  <c:v>21.1721</c:v>
                </c:pt>
                <c:pt idx="1397">
                  <c:v>21.1677</c:v>
                </c:pt>
                <c:pt idx="1398">
                  <c:v>21.162099999999999</c:v>
                </c:pt>
                <c:pt idx="1399">
                  <c:v>21.156700000000001</c:v>
                </c:pt>
                <c:pt idx="1400">
                  <c:v>21.151700000000002</c:v>
                </c:pt>
                <c:pt idx="1401">
                  <c:v>21.1464</c:v>
                </c:pt>
                <c:pt idx="1402">
                  <c:v>21.140499999999999</c:v>
                </c:pt>
                <c:pt idx="1403">
                  <c:v>21.134899999999998</c:v>
                </c:pt>
                <c:pt idx="1404">
                  <c:v>21.129200000000001</c:v>
                </c:pt>
                <c:pt idx="1405">
                  <c:v>21.1236</c:v>
                </c:pt>
                <c:pt idx="1406">
                  <c:v>21.118600000000001</c:v>
                </c:pt>
                <c:pt idx="1407">
                  <c:v>21.113199999999999</c:v>
                </c:pt>
                <c:pt idx="1408">
                  <c:v>21.1083</c:v>
                </c:pt>
                <c:pt idx="1409">
                  <c:v>21.102399999999999</c:v>
                </c:pt>
                <c:pt idx="1410">
                  <c:v>21.097200000000001</c:v>
                </c:pt>
                <c:pt idx="1411">
                  <c:v>21.091799999999999</c:v>
                </c:pt>
                <c:pt idx="1412">
                  <c:v>21.085899999999999</c:v>
                </c:pt>
                <c:pt idx="1413">
                  <c:v>21.0809</c:v>
                </c:pt>
                <c:pt idx="1414">
                  <c:v>21.075600000000001</c:v>
                </c:pt>
                <c:pt idx="1415">
                  <c:v>21.069900000000001</c:v>
                </c:pt>
                <c:pt idx="1416">
                  <c:v>21.064499999999999</c:v>
                </c:pt>
                <c:pt idx="1417">
                  <c:v>21.058800000000002</c:v>
                </c:pt>
                <c:pt idx="1418">
                  <c:v>21.053799999999999</c:v>
                </c:pt>
                <c:pt idx="1419">
                  <c:v>21.048400000000001</c:v>
                </c:pt>
                <c:pt idx="1420">
                  <c:v>21.043399999999998</c:v>
                </c:pt>
                <c:pt idx="1421">
                  <c:v>21.037299999999998</c:v>
                </c:pt>
                <c:pt idx="1422">
                  <c:v>21.0319</c:v>
                </c:pt>
                <c:pt idx="1423">
                  <c:v>21.026800000000001</c:v>
                </c:pt>
                <c:pt idx="1424">
                  <c:v>21.0215</c:v>
                </c:pt>
                <c:pt idx="1425">
                  <c:v>21.015999999999998</c:v>
                </c:pt>
                <c:pt idx="1426">
                  <c:v>21.0105</c:v>
                </c:pt>
                <c:pt idx="1427">
                  <c:v>21.0044</c:v>
                </c:pt>
                <c:pt idx="1428">
                  <c:v>20.998799999999999</c:v>
                </c:pt>
                <c:pt idx="1429">
                  <c:v>20.993500000000001</c:v>
                </c:pt>
                <c:pt idx="1430">
                  <c:v>20.988099999999999</c:v>
                </c:pt>
                <c:pt idx="1431">
                  <c:v>20.982900000000001</c:v>
                </c:pt>
                <c:pt idx="1432">
                  <c:v>20.977599999999999</c:v>
                </c:pt>
                <c:pt idx="1433">
                  <c:v>20.9724</c:v>
                </c:pt>
                <c:pt idx="1434">
                  <c:v>20.967199999999998</c:v>
                </c:pt>
                <c:pt idx="1435">
                  <c:v>20.962</c:v>
                </c:pt>
                <c:pt idx="1436">
                  <c:v>20.956600000000002</c:v>
                </c:pt>
                <c:pt idx="1437">
                  <c:v>20.951599999999999</c:v>
                </c:pt>
                <c:pt idx="1438">
                  <c:v>20.946100000000001</c:v>
                </c:pt>
                <c:pt idx="1439">
                  <c:v>20.940100000000001</c:v>
                </c:pt>
                <c:pt idx="1440">
                  <c:v>20.9346</c:v>
                </c:pt>
                <c:pt idx="1441">
                  <c:v>20.930299999999999</c:v>
                </c:pt>
                <c:pt idx="1442">
                  <c:v>20.9252</c:v>
                </c:pt>
                <c:pt idx="1443">
                  <c:v>20.919799999999999</c:v>
                </c:pt>
                <c:pt idx="1444">
                  <c:v>20.914400000000001</c:v>
                </c:pt>
                <c:pt idx="1445">
                  <c:v>20.908999999999999</c:v>
                </c:pt>
                <c:pt idx="1446">
                  <c:v>20.903600000000001</c:v>
                </c:pt>
                <c:pt idx="1447">
                  <c:v>20.898299999999999</c:v>
                </c:pt>
                <c:pt idx="1448">
                  <c:v>20.8931</c:v>
                </c:pt>
                <c:pt idx="1449">
                  <c:v>20.887599999999999</c:v>
                </c:pt>
                <c:pt idx="1450">
                  <c:v>20.881599999999999</c:v>
                </c:pt>
                <c:pt idx="1451">
                  <c:v>20.8764</c:v>
                </c:pt>
                <c:pt idx="1452">
                  <c:v>20.870699999999999</c:v>
                </c:pt>
                <c:pt idx="1453">
                  <c:v>20.865500000000001</c:v>
                </c:pt>
                <c:pt idx="1454">
                  <c:v>20.860399999999998</c:v>
                </c:pt>
                <c:pt idx="1455">
                  <c:v>20.855</c:v>
                </c:pt>
                <c:pt idx="1456">
                  <c:v>20.850100000000001</c:v>
                </c:pt>
                <c:pt idx="1457">
                  <c:v>20.8446</c:v>
                </c:pt>
                <c:pt idx="1458">
                  <c:v>20.8399</c:v>
                </c:pt>
                <c:pt idx="1459">
                  <c:v>20.834800000000001</c:v>
                </c:pt>
                <c:pt idx="1460">
                  <c:v>20.8294</c:v>
                </c:pt>
                <c:pt idx="1461">
                  <c:v>20.824300000000001</c:v>
                </c:pt>
                <c:pt idx="1462">
                  <c:v>20.819500000000001</c:v>
                </c:pt>
                <c:pt idx="1463">
                  <c:v>20.8139</c:v>
                </c:pt>
                <c:pt idx="1464">
                  <c:v>20.808800000000002</c:v>
                </c:pt>
                <c:pt idx="1465">
                  <c:v>20.803699999999999</c:v>
                </c:pt>
                <c:pt idx="1466">
                  <c:v>20.797699999999999</c:v>
                </c:pt>
                <c:pt idx="1467">
                  <c:v>20.7925</c:v>
                </c:pt>
                <c:pt idx="1468">
                  <c:v>20.787600000000001</c:v>
                </c:pt>
                <c:pt idx="1469">
                  <c:v>20.782499999999999</c:v>
                </c:pt>
                <c:pt idx="1470">
                  <c:v>20.7774</c:v>
                </c:pt>
                <c:pt idx="1471">
                  <c:v>20.772600000000001</c:v>
                </c:pt>
                <c:pt idx="1472">
                  <c:v>20.767399999999999</c:v>
                </c:pt>
                <c:pt idx="1473">
                  <c:v>20.763000000000002</c:v>
                </c:pt>
                <c:pt idx="1474">
                  <c:v>20.7578</c:v>
                </c:pt>
                <c:pt idx="1475">
                  <c:v>20.751899999999999</c:v>
                </c:pt>
                <c:pt idx="1476">
                  <c:v>20.7471</c:v>
                </c:pt>
                <c:pt idx="1477">
                  <c:v>20.742599999999999</c:v>
                </c:pt>
                <c:pt idx="1478">
                  <c:v>20.737400000000001</c:v>
                </c:pt>
                <c:pt idx="1479">
                  <c:v>20.732299999999999</c:v>
                </c:pt>
                <c:pt idx="1480">
                  <c:v>20.726600000000001</c:v>
                </c:pt>
                <c:pt idx="1481">
                  <c:v>20.721900000000002</c:v>
                </c:pt>
                <c:pt idx="1482">
                  <c:v>20.7166</c:v>
                </c:pt>
                <c:pt idx="1483">
                  <c:v>20.711500000000001</c:v>
                </c:pt>
                <c:pt idx="1484">
                  <c:v>20.706499999999998</c:v>
                </c:pt>
                <c:pt idx="1485">
                  <c:v>20.701799999999999</c:v>
                </c:pt>
                <c:pt idx="1486">
                  <c:v>20.6965</c:v>
                </c:pt>
                <c:pt idx="1487">
                  <c:v>20.691099999999999</c:v>
                </c:pt>
                <c:pt idx="1488">
                  <c:v>20.6858</c:v>
                </c:pt>
                <c:pt idx="1489">
                  <c:v>20.680700000000002</c:v>
                </c:pt>
                <c:pt idx="1490">
                  <c:v>20.6754</c:v>
                </c:pt>
                <c:pt idx="1491">
                  <c:v>20.670300000000001</c:v>
                </c:pt>
                <c:pt idx="1492">
                  <c:v>20.665099999999999</c:v>
                </c:pt>
                <c:pt idx="1493">
                  <c:v>20.6602</c:v>
                </c:pt>
                <c:pt idx="1494">
                  <c:v>20.6555</c:v>
                </c:pt>
                <c:pt idx="1495">
                  <c:v>20.650400000000001</c:v>
                </c:pt>
                <c:pt idx="1496">
                  <c:v>20.645299999999999</c:v>
                </c:pt>
                <c:pt idx="1497">
                  <c:v>20.640599999999999</c:v>
                </c:pt>
                <c:pt idx="1498">
                  <c:v>20.6357</c:v>
                </c:pt>
                <c:pt idx="1499">
                  <c:v>20.631</c:v>
                </c:pt>
                <c:pt idx="1500">
                  <c:v>20.625</c:v>
                </c:pt>
                <c:pt idx="1501">
                  <c:v>20.6204</c:v>
                </c:pt>
                <c:pt idx="1502">
                  <c:v>20.615500000000001</c:v>
                </c:pt>
                <c:pt idx="1503">
                  <c:v>20.611999999999998</c:v>
                </c:pt>
                <c:pt idx="1504">
                  <c:v>20.607700000000001</c:v>
                </c:pt>
                <c:pt idx="1505">
                  <c:v>20.603300000000001</c:v>
                </c:pt>
                <c:pt idx="1506">
                  <c:v>20.598600000000001</c:v>
                </c:pt>
                <c:pt idx="1507">
                  <c:v>20.594200000000001</c:v>
                </c:pt>
                <c:pt idx="1508">
                  <c:v>20.588899999999999</c:v>
                </c:pt>
                <c:pt idx="1509">
                  <c:v>20.584499999999998</c:v>
                </c:pt>
                <c:pt idx="1510">
                  <c:v>20.579799999999999</c:v>
                </c:pt>
                <c:pt idx="1511">
                  <c:v>20.575399999999998</c:v>
                </c:pt>
                <c:pt idx="1512">
                  <c:v>20.570900000000002</c:v>
                </c:pt>
                <c:pt idx="1513">
                  <c:v>20.566500000000001</c:v>
                </c:pt>
                <c:pt idx="1514">
                  <c:v>20.562100000000001</c:v>
                </c:pt>
                <c:pt idx="1515">
                  <c:v>20.558199999999999</c:v>
                </c:pt>
                <c:pt idx="1516">
                  <c:v>20.5534</c:v>
                </c:pt>
                <c:pt idx="1517">
                  <c:v>20.5489</c:v>
                </c:pt>
                <c:pt idx="1518">
                  <c:v>20.543399999999998</c:v>
                </c:pt>
                <c:pt idx="1519">
                  <c:v>20.538399999999999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0FE5-4C43-A01E-9BBF964A6A25}"/>
            </c:ext>
          </c:extLst>
        </c:ser>
        <c:ser>
          <c:idx val="0"/>
          <c:order val="1"/>
          <c:tx>
            <c:strRef>
              <c:f>'PID_pump_0Nheat&amp;cool'!$F$1</c:f>
              <c:strCache>
                <c:ptCount val="1"/>
                <c:pt idx="0">
                  <c:v>500N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'PID_pump_0Nheat&amp;cool'!$B$2:$B$2649</c:f>
              <c:numCache>
                <c:formatCode>0.00</c:formatCode>
                <c:ptCount val="2648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1.1499999999999999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</c:v>
                </c:pt>
                <c:pt idx="39">
                  <c:v>1.95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2.35</c:v>
                </c:pt>
                <c:pt idx="48">
                  <c:v>2.4</c:v>
                </c:pt>
                <c:pt idx="49">
                  <c:v>2.4500000000000002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2.85</c:v>
                </c:pt>
                <c:pt idx="58">
                  <c:v>2.9</c:v>
                </c:pt>
                <c:pt idx="59">
                  <c:v>2.95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3.35</c:v>
                </c:pt>
                <c:pt idx="68">
                  <c:v>3.4</c:v>
                </c:pt>
                <c:pt idx="69">
                  <c:v>3.45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3.85</c:v>
                </c:pt>
                <c:pt idx="78">
                  <c:v>3.9</c:v>
                </c:pt>
                <c:pt idx="79">
                  <c:v>3.95</c:v>
                </c:pt>
                <c:pt idx="80">
                  <c:v>4</c:v>
                </c:pt>
                <c:pt idx="81">
                  <c:v>4.05</c:v>
                </c:pt>
                <c:pt idx="82">
                  <c:v>4.0999999999999996</c:v>
                </c:pt>
                <c:pt idx="83">
                  <c:v>4.1500000000000004</c:v>
                </c:pt>
                <c:pt idx="84">
                  <c:v>4.2</c:v>
                </c:pt>
                <c:pt idx="85">
                  <c:v>4.25</c:v>
                </c:pt>
                <c:pt idx="86">
                  <c:v>4.3</c:v>
                </c:pt>
                <c:pt idx="87">
                  <c:v>4.3499999999999996</c:v>
                </c:pt>
                <c:pt idx="88">
                  <c:v>4.4000000000000004</c:v>
                </c:pt>
                <c:pt idx="89">
                  <c:v>4.45</c:v>
                </c:pt>
                <c:pt idx="90">
                  <c:v>4.5</c:v>
                </c:pt>
                <c:pt idx="91">
                  <c:v>4.55</c:v>
                </c:pt>
                <c:pt idx="92">
                  <c:v>4.5999999999999996</c:v>
                </c:pt>
                <c:pt idx="93">
                  <c:v>4.6500000000000004</c:v>
                </c:pt>
                <c:pt idx="94">
                  <c:v>4.7</c:v>
                </c:pt>
                <c:pt idx="95">
                  <c:v>4.75</c:v>
                </c:pt>
                <c:pt idx="96">
                  <c:v>4.8</c:v>
                </c:pt>
                <c:pt idx="97">
                  <c:v>4.8499999999999996</c:v>
                </c:pt>
                <c:pt idx="98">
                  <c:v>4.9000000000000004</c:v>
                </c:pt>
                <c:pt idx="99">
                  <c:v>4.95</c:v>
                </c:pt>
                <c:pt idx="100">
                  <c:v>5</c:v>
                </c:pt>
                <c:pt idx="101">
                  <c:v>5.05</c:v>
                </c:pt>
                <c:pt idx="102">
                  <c:v>5.0999999999999996</c:v>
                </c:pt>
                <c:pt idx="103">
                  <c:v>5.15</c:v>
                </c:pt>
                <c:pt idx="104">
                  <c:v>5.2</c:v>
                </c:pt>
                <c:pt idx="105">
                  <c:v>5.25</c:v>
                </c:pt>
                <c:pt idx="106">
                  <c:v>5.3</c:v>
                </c:pt>
                <c:pt idx="107">
                  <c:v>5.35</c:v>
                </c:pt>
                <c:pt idx="108">
                  <c:v>5.4</c:v>
                </c:pt>
                <c:pt idx="109">
                  <c:v>5.45</c:v>
                </c:pt>
                <c:pt idx="110">
                  <c:v>5.5</c:v>
                </c:pt>
                <c:pt idx="111">
                  <c:v>5.55</c:v>
                </c:pt>
                <c:pt idx="112">
                  <c:v>5.6</c:v>
                </c:pt>
                <c:pt idx="113">
                  <c:v>5.65</c:v>
                </c:pt>
                <c:pt idx="114">
                  <c:v>5.7</c:v>
                </c:pt>
                <c:pt idx="115">
                  <c:v>5.75</c:v>
                </c:pt>
                <c:pt idx="116">
                  <c:v>5.8</c:v>
                </c:pt>
                <c:pt idx="117">
                  <c:v>5.85</c:v>
                </c:pt>
                <c:pt idx="118">
                  <c:v>5.9</c:v>
                </c:pt>
                <c:pt idx="119">
                  <c:v>5.95</c:v>
                </c:pt>
                <c:pt idx="120">
                  <c:v>6</c:v>
                </c:pt>
                <c:pt idx="121">
                  <c:v>6.05</c:v>
                </c:pt>
                <c:pt idx="122">
                  <c:v>6.1</c:v>
                </c:pt>
                <c:pt idx="123">
                  <c:v>6.15</c:v>
                </c:pt>
                <c:pt idx="124">
                  <c:v>6.2</c:v>
                </c:pt>
                <c:pt idx="125">
                  <c:v>6.25</c:v>
                </c:pt>
                <c:pt idx="126">
                  <c:v>6.3</c:v>
                </c:pt>
                <c:pt idx="127">
                  <c:v>6.35</c:v>
                </c:pt>
                <c:pt idx="128">
                  <c:v>6.4</c:v>
                </c:pt>
                <c:pt idx="129">
                  <c:v>6.45</c:v>
                </c:pt>
                <c:pt idx="130">
                  <c:v>6.5</c:v>
                </c:pt>
                <c:pt idx="131">
                  <c:v>6.55</c:v>
                </c:pt>
                <c:pt idx="132">
                  <c:v>6.6</c:v>
                </c:pt>
                <c:pt idx="133">
                  <c:v>6.65</c:v>
                </c:pt>
                <c:pt idx="134">
                  <c:v>6.7</c:v>
                </c:pt>
                <c:pt idx="135">
                  <c:v>6.75</c:v>
                </c:pt>
                <c:pt idx="136">
                  <c:v>6.8</c:v>
                </c:pt>
                <c:pt idx="137">
                  <c:v>6.85</c:v>
                </c:pt>
                <c:pt idx="138">
                  <c:v>6.9</c:v>
                </c:pt>
                <c:pt idx="139">
                  <c:v>6.95</c:v>
                </c:pt>
                <c:pt idx="140">
                  <c:v>7</c:v>
                </c:pt>
                <c:pt idx="141">
                  <c:v>7.05</c:v>
                </c:pt>
                <c:pt idx="142">
                  <c:v>7.1</c:v>
                </c:pt>
                <c:pt idx="143">
                  <c:v>7.15</c:v>
                </c:pt>
                <c:pt idx="144">
                  <c:v>7.2</c:v>
                </c:pt>
                <c:pt idx="145">
                  <c:v>7.25</c:v>
                </c:pt>
                <c:pt idx="146">
                  <c:v>7.3</c:v>
                </c:pt>
                <c:pt idx="147">
                  <c:v>7.35</c:v>
                </c:pt>
                <c:pt idx="148">
                  <c:v>7.4</c:v>
                </c:pt>
                <c:pt idx="149">
                  <c:v>7.45</c:v>
                </c:pt>
                <c:pt idx="150">
                  <c:v>7.5</c:v>
                </c:pt>
                <c:pt idx="151">
                  <c:v>7.55</c:v>
                </c:pt>
                <c:pt idx="152">
                  <c:v>7.6</c:v>
                </c:pt>
                <c:pt idx="153">
                  <c:v>7.65</c:v>
                </c:pt>
                <c:pt idx="154">
                  <c:v>7.7</c:v>
                </c:pt>
                <c:pt idx="155">
                  <c:v>7.75</c:v>
                </c:pt>
                <c:pt idx="156">
                  <c:v>7.8</c:v>
                </c:pt>
                <c:pt idx="157">
                  <c:v>7.85</c:v>
                </c:pt>
                <c:pt idx="158">
                  <c:v>7.9</c:v>
                </c:pt>
                <c:pt idx="159">
                  <c:v>7.95</c:v>
                </c:pt>
                <c:pt idx="160">
                  <c:v>8</c:v>
                </c:pt>
                <c:pt idx="161">
                  <c:v>8.0500000000000007</c:v>
                </c:pt>
                <c:pt idx="162">
                  <c:v>8.1</c:v>
                </c:pt>
                <c:pt idx="163">
                  <c:v>8.15</c:v>
                </c:pt>
                <c:pt idx="164">
                  <c:v>8.1999999999999993</c:v>
                </c:pt>
                <c:pt idx="165">
                  <c:v>8.25</c:v>
                </c:pt>
                <c:pt idx="166">
                  <c:v>8.3000000000000007</c:v>
                </c:pt>
                <c:pt idx="167">
                  <c:v>8.35</c:v>
                </c:pt>
                <c:pt idx="168">
                  <c:v>8.4</c:v>
                </c:pt>
                <c:pt idx="169">
                  <c:v>8.4499999999999993</c:v>
                </c:pt>
                <c:pt idx="170">
                  <c:v>8.5</c:v>
                </c:pt>
                <c:pt idx="171">
                  <c:v>8.5500000000000007</c:v>
                </c:pt>
                <c:pt idx="172">
                  <c:v>8.6</c:v>
                </c:pt>
                <c:pt idx="173">
                  <c:v>8.65</c:v>
                </c:pt>
                <c:pt idx="174">
                  <c:v>8.6999999999999993</c:v>
                </c:pt>
                <c:pt idx="175">
                  <c:v>8.75</c:v>
                </c:pt>
                <c:pt idx="176">
                  <c:v>8.8000000000000007</c:v>
                </c:pt>
                <c:pt idx="177">
                  <c:v>8.85</c:v>
                </c:pt>
                <c:pt idx="178">
                  <c:v>8.9</c:v>
                </c:pt>
                <c:pt idx="179">
                  <c:v>8.9499999999999993</c:v>
                </c:pt>
                <c:pt idx="180">
                  <c:v>9</c:v>
                </c:pt>
                <c:pt idx="181">
                  <c:v>9.0500000000000007</c:v>
                </c:pt>
                <c:pt idx="182">
                  <c:v>9.1</c:v>
                </c:pt>
                <c:pt idx="183">
                  <c:v>9.15</c:v>
                </c:pt>
                <c:pt idx="184">
                  <c:v>9.1999999999999993</c:v>
                </c:pt>
                <c:pt idx="185">
                  <c:v>9.25</c:v>
                </c:pt>
                <c:pt idx="186">
                  <c:v>9.3000000000000007</c:v>
                </c:pt>
                <c:pt idx="187">
                  <c:v>9.35</c:v>
                </c:pt>
                <c:pt idx="188">
                  <c:v>9.4</c:v>
                </c:pt>
                <c:pt idx="189">
                  <c:v>9.4499999999999993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</c:v>
                </c:pt>
                <c:pt idx="193">
                  <c:v>9.65</c:v>
                </c:pt>
                <c:pt idx="194">
                  <c:v>9.6999999999999993</c:v>
                </c:pt>
                <c:pt idx="195">
                  <c:v>9.75</c:v>
                </c:pt>
                <c:pt idx="196">
                  <c:v>9.8000000000000007</c:v>
                </c:pt>
                <c:pt idx="197">
                  <c:v>9.85</c:v>
                </c:pt>
                <c:pt idx="198">
                  <c:v>9.9</c:v>
                </c:pt>
                <c:pt idx="199">
                  <c:v>9.9499999999999993</c:v>
                </c:pt>
                <c:pt idx="200">
                  <c:v>10</c:v>
                </c:pt>
                <c:pt idx="201">
                  <c:v>10.050000000000001</c:v>
                </c:pt>
                <c:pt idx="202">
                  <c:v>10.1</c:v>
                </c:pt>
                <c:pt idx="203">
                  <c:v>10.15</c:v>
                </c:pt>
                <c:pt idx="204">
                  <c:v>10.199999999999999</c:v>
                </c:pt>
                <c:pt idx="205">
                  <c:v>10.25</c:v>
                </c:pt>
                <c:pt idx="206">
                  <c:v>10.3</c:v>
                </c:pt>
                <c:pt idx="207">
                  <c:v>10.35</c:v>
                </c:pt>
                <c:pt idx="208">
                  <c:v>10.4</c:v>
                </c:pt>
                <c:pt idx="209">
                  <c:v>10.45</c:v>
                </c:pt>
                <c:pt idx="210">
                  <c:v>10.5</c:v>
                </c:pt>
                <c:pt idx="211">
                  <c:v>10.55</c:v>
                </c:pt>
                <c:pt idx="212">
                  <c:v>10.6</c:v>
                </c:pt>
                <c:pt idx="213">
                  <c:v>10.65</c:v>
                </c:pt>
                <c:pt idx="214">
                  <c:v>10.7</c:v>
                </c:pt>
                <c:pt idx="215">
                  <c:v>10.75</c:v>
                </c:pt>
                <c:pt idx="216">
                  <c:v>10.8</c:v>
                </c:pt>
                <c:pt idx="217">
                  <c:v>10.85</c:v>
                </c:pt>
                <c:pt idx="218">
                  <c:v>10.9</c:v>
                </c:pt>
                <c:pt idx="219">
                  <c:v>10.95</c:v>
                </c:pt>
                <c:pt idx="220">
                  <c:v>11</c:v>
                </c:pt>
                <c:pt idx="221">
                  <c:v>11.05</c:v>
                </c:pt>
                <c:pt idx="222">
                  <c:v>11.1</c:v>
                </c:pt>
                <c:pt idx="223">
                  <c:v>11.15</c:v>
                </c:pt>
                <c:pt idx="224">
                  <c:v>11.2</c:v>
                </c:pt>
                <c:pt idx="225">
                  <c:v>11.25</c:v>
                </c:pt>
                <c:pt idx="226">
                  <c:v>11.3</c:v>
                </c:pt>
                <c:pt idx="227">
                  <c:v>11.35</c:v>
                </c:pt>
                <c:pt idx="228">
                  <c:v>11.4</c:v>
                </c:pt>
                <c:pt idx="229">
                  <c:v>11.45</c:v>
                </c:pt>
                <c:pt idx="230">
                  <c:v>11.5</c:v>
                </c:pt>
                <c:pt idx="231">
                  <c:v>11.55</c:v>
                </c:pt>
                <c:pt idx="232">
                  <c:v>11.6</c:v>
                </c:pt>
                <c:pt idx="233">
                  <c:v>11.65</c:v>
                </c:pt>
                <c:pt idx="234">
                  <c:v>11.7</c:v>
                </c:pt>
                <c:pt idx="235">
                  <c:v>11.75</c:v>
                </c:pt>
                <c:pt idx="236">
                  <c:v>11.8</c:v>
                </c:pt>
                <c:pt idx="237">
                  <c:v>11.85</c:v>
                </c:pt>
                <c:pt idx="238">
                  <c:v>11.9</c:v>
                </c:pt>
                <c:pt idx="239">
                  <c:v>11.95</c:v>
                </c:pt>
                <c:pt idx="240">
                  <c:v>12</c:v>
                </c:pt>
                <c:pt idx="241">
                  <c:v>12.05</c:v>
                </c:pt>
                <c:pt idx="242">
                  <c:v>12.1</c:v>
                </c:pt>
                <c:pt idx="243">
                  <c:v>12.15</c:v>
                </c:pt>
                <c:pt idx="244">
                  <c:v>12.2</c:v>
                </c:pt>
                <c:pt idx="245">
                  <c:v>12.25</c:v>
                </c:pt>
                <c:pt idx="246">
                  <c:v>12.3</c:v>
                </c:pt>
                <c:pt idx="247">
                  <c:v>12.35</c:v>
                </c:pt>
                <c:pt idx="248">
                  <c:v>12.4</c:v>
                </c:pt>
                <c:pt idx="249">
                  <c:v>12.45</c:v>
                </c:pt>
                <c:pt idx="250">
                  <c:v>12.5</c:v>
                </c:pt>
                <c:pt idx="251">
                  <c:v>12.55</c:v>
                </c:pt>
                <c:pt idx="252">
                  <c:v>12.6</c:v>
                </c:pt>
                <c:pt idx="253">
                  <c:v>12.65</c:v>
                </c:pt>
                <c:pt idx="254">
                  <c:v>12.7</c:v>
                </c:pt>
                <c:pt idx="255">
                  <c:v>12.75</c:v>
                </c:pt>
                <c:pt idx="256">
                  <c:v>12.8</c:v>
                </c:pt>
                <c:pt idx="257">
                  <c:v>12.85</c:v>
                </c:pt>
                <c:pt idx="258">
                  <c:v>12.9</c:v>
                </c:pt>
                <c:pt idx="259">
                  <c:v>12.95</c:v>
                </c:pt>
                <c:pt idx="260">
                  <c:v>13</c:v>
                </c:pt>
                <c:pt idx="261">
                  <c:v>13.05</c:v>
                </c:pt>
                <c:pt idx="262">
                  <c:v>13.1</c:v>
                </c:pt>
                <c:pt idx="263">
                  <c:v>13.15</c:v>
                </c:pt>
                <c:pt idx="264">
                  <c:v>13.2</c:v>
                </c:pt>
                <c:pt idx="265">
                  <c:v>13.25</c:v>
                </c:pt>
                <c:pt idx="266">
                  <c:v>13.3</c:v>
                </c:pt>
                <c:pt idx="267">
                  <c:v>13.35</c:v>
                </c:pt>
                <c:pt idx="268">
                  <c:v>13.4</c:v>
                </c:pt>
                <c:pt idx="269">
                  <c:v>13.45</c:v>
                </c:pt>
                <c:pt idx="270">
                  <c:v>13.5</c:v>
                </c:pt>
                <c:pt idx="271">
                  <c:v>13.55</c:v>
                </c:pt>
                <c:pt idx="272">
                  <c:v>13.6</c:v>
                </c:pt>
                <c:pt idx="273">
                  <c:v>13.65</c:v>
                </c:pt>
                <c:pt idx="274">
                  <c:v>13.7</c:v>
                </c:pt>
                <c:pt idx="275">
                  <c:v>13.75</c:v>
                </c:pt>
                <c:pt idx="276">
                  <c:v>13.8</c:v>
                </c:pt>
                <c:pt idx="277">
                  <c:v>13.85</c:v>
                </c:pt>
                <c:pt idx="278">
                  <c:v>13.9</c:v>
                </c:pt>
                <c:pt idx="279">
                  <c:v>13.95</c:v>
                </c:pt>
                <c:pt idx="280">
                  <c:v>14</c:v>
                </c:pt>
                <c:pt idx="281">
                  <c:v>14.05</c:v>
                </c:pt>
                <c:pt idx="282">
                  <c:v>14.1</c:v>
                </c:pt>
                <c:pt idx="283">
                  <c:v>14.15</c:v>
                </c:pt>
                <c:pt idx="284">
                  <c:v>14.2</c:v>
                </c:pt>
                <c:pt idx="285">
                  <c:v>14.25</c:v>
                </c:pt>
                <c:pt idx="286">
                  <c:v>14.3</c:v>
                </c:pt>
                <c:pt idx="287">
                  <c:v>14.35</c:v>
                </c:pt>
                <c:pt idx="288">
                  <c:v>14.4</c:v>
                </c:pt>
                <c:pt idx="289">
                  <c:v>14.45</c:v>
                </c:pt>
                <c:pt idx="290">
                  <c:v>14.5</c:v>
                </c:pt>
                <c:pt idx="291">
                  <c:v>14.55</c:v>
                </c:pt>
                <c:pt idx="292">
                  <c:v>14.6</c:v>
                </c:pt>
                <c:pt idx="293">
                  <c:v>14.65</c:v>
                </c:pt>
                <c:pt idx="294">
                  <c:v>14.7</c:v>
                </c:pt>
                <c:pt idx="295">
                  <c:v>14.75</c:v>
                </c:pt>
                <c:pt idx="296">
                  <c:v>14.8</c:v>
                </c:pt>
                <c:pt idx="297">
                  <c:v>14.85</c:v>
                </c:pt>
                <c:pt idx="298">
                  <c:v>14.9</c:v>
                </c:pt>
                <c:pt idx="299">
                  <c:v>14.95</c:v>
                </c:pt>
                <c:pt idx="300">
                  <c:v>15</c:v>
                </c:pt>
                <c:pt idx="301">
                  <c:v>15.05</c:v>
                </c:pt>
                <c:pt idx="302">
                  <c:v>15.1</c:v>
                </c:pt>
                <c:pt idx="303">
                  <c:v>15.15</c:v>
                </c:pt>
                <c:pt idx="304">
                  <c:v>15.2</c:v>
                </c:pt>
                <c:pt idx="305">
                  <c:v>15.25</c:v>
                </c:pt>
                <c:pt idx="306">
                  <c:v>15.3</c:v>
                </c:pt>
                <c:pt idx="307">
                  <c:v>15.35</c:v>
                </c:pt>
                <c:pt idx="308">
                  <c:v>15.4</c:v>
                </c:pt>
                <c:pt idx="309">
                  <c:v>15.45</c:v>
                </c:pt>
                <c:pt idx="310">
                  <c:v>15.5</c:v>
                </c:pt>
                <c:pt idx="311">
                  <c:v>15.55</c:v>
                </c:pt>
                <c:pt idx="312">
                  <c:v>15.6</c:v>
                </c:pt>
                <c:pt idx="313">
                  <c:v>15.65</c:v>
                </c:pt>
                <c:pt idx="314">
                  <c:v>15.7</c:v>
                </c:pt>
                <c:pt idx="315">
                  <c:v>15.75</c:v>
                </c:pt>
                <c:pt idx="316">
                  <c:v>15.8</c:v>
                </c:pt>
                <c:pt idx="317">
                  <c:v>15.85</c:v>
                </c:pt>
                <c:pt idx="318">
                  <c:v>15.9</c:v>
                </c:pt>
                <c:pt idx="319">
                  <c:v>15.95</c:v>
                </c:pt>
                <c:pt idx="320">
                  <c:v>16</c:v>
                </c:pt>
                <c:pt idx="321">
                  <c:v>16.05</c:v>
                </c:pt>
                <c:pt idx="322">
                  <c:v>16.100000000000001</c:v>
                </c:pt>
                <c:pt idx="323">
                  <c:v>16.149999999999999</c:v>
                </c:pt>
                <c:pt idx="324">
                  <c:v>16.2</c:v>
                </c:pt>
                <c:pt idx="325">
                  <c:v>16.25</c:v>
                </c:pt>
                <c:pt idx="326">
                  <c:v>16.3</c:v>
                </c:pt>
                <c:pt idx="327">
                  <c:v>16.350000000000001</c:v>
                </c:pt>
                <c:pt idx="328">
                  <c:v>16.399999999999999</c:v>
                </c:pt>
                <c:pt idx="329">
                  <c:v>16.45</c:v>
                </c:pt>
                <c:pt idx="330">
                  <c:v>16.5</c:v>
                </c:pt>
                <c:pt idx="331">
                  <c:v>16.55</c:v>
                </c:pt>
                <c:pt idx="332">
                  <c:v>16.600000000000001</c:v>
                </c:pt>
                <c:pt idx="333">
                  <c:v>16.649999999999999</c:v>
                </c:pt>
                <c:pt idx="334">
                  <c:v>16.7</c:v>
                </c:pt>
                <c:pt idx="335">
                  <c:v>16.75</c:v>
                </c:pt>
                <c:pt idx="336">
                  <c:v>16.8</c:v>
                </c:pt>
                <c:pt idx="337">
                  <c:v>16.850000000000001</c:v>
                </c:pt>
                <c:pt idx="338">
                  <c:v>16.899999999999999</c:v>
                </c:pt>
                <c:pt idx="339">
                  <c:v>16.95</c:v>
                </c:pt>
                <c:pt idx="340">
                  <c:v>17</c:v>
                </c:pt>
                <c:pt idx="341">
                  <c:v>17.05</c:v>
                </c:pt>
                <c:pt idx="342">
                  <c:v>17.100000000000001</c:v>
                </c:pt>
                <c:pt idx="343">
                  <c:v>17.149999999999999</c:v>
                </c:pt>
                <c:pt idx="344">
                  <c:v>17.2</c:v>
                </c:pt>
                <c:pt idx="345">
                  <c:v>17.25</c:v>
                </c:pt>
                <c:pt idx="346">
                  <c:v>17.3</c:v>
                </c:pt>
                <c:pt idx="347">
                  <c:v>17.350000000000001</c:v>
                </c:pt>
                <c:pt idx="348">
                  <c:v>17.399999999999999</c:v>
                </c:pt>
                <c:pt idx="349">
                  <c:v>17.45</c:v>
                </c:pt>
                <c:pt idx="350">
                  <c:v>17.5</c:v>
                </c:pt>
                <c:pt idx="351">
                  <c:v>17.55</c:v>
                </c:pt>
                <c:pt idx="352">
                  <c:v>17.600000000000001</c:v>
                </c:pt>
                <c:pt idx="353">
                  <c:v>17.649999999999999</c:v>
                </c:pt>
                <c:pt idx="354">
                  <c:v>17.7</c:v>
                </c:pt>
                <c:pt idx="355">
                  <c:v>17.75</c:v>
                </c:pt>
                <c:pt idx="356">
                  <c:v>17.8</c:v>
                </c:pt>
                <c:pt idx="357">
                  <c:v>17.850000000000001</c:v>
                </c:pt>
                <c:pt idx="358">
                  <c:v>17.899999999999999</c:v>
                </c:pt>
                <c:pt idx="359">
                  <c:v>17.95</c:v>
                </c:pt>
                <c:pt idx="360">
                  <c:v>18</c:v>
                </c:pt>
                <c:pt idx="361">
                  <c:v>18.05</c:v>
                </c:pt>
                <c:pt idx="362">
                  <c:v>18.100000000000001</c:v>
                </c:pt>
                <c:pt idx="363">
                  <c:v>18.149999999999999</c:v>
                </c:pt>
                <c:pt idx="364">
                  <c:v>18.2</c:v>
                </c:pt>
                <c:pt idx="365">
                  <c:v>18.25</c:v>
                </c:pt>
                <c:pt idx="366">
                  <c:v>18.3</c:v>
                </c:pt>
                <c:pt idx="367">
                  <c:v>18.350000000000001</c:v>
                </c:pt>
                <c:pt idx="368">
                  <c:v>18.399999999999999</c:v>
                </c:pt>
                <c:pt idx="369">
                  <c:v>18.45</c:v>
                </c:pt>
                <c:pt idx="370">
                  <c:v>18.5</c:v>
                </c:pt>
                <c:pt idx="371">
                  <c:v>18.55</c:v>
                </c:pt>
                <c:pt idx="372">
                  <c:v>18.600000000000001</c:v>
                </c:pt>
                <c:pt idx="373">
                  <c:v>18.649999999999999</c:v>
                </c:pt>
                <c:pt idx="374">
                  <c:v>18.7</c:v>
                </c:pt>
                <c:pt idx="375">
                  <c:v>18.75</c:v>
                </c:pt>
                <c:pt idx="376">
                  <c:v>18.8</c:v>
                </c:pt>
                <c:pt idx="377">
                  <c:v>18.850000000000001</c:v>
                </c:pt>
                <c:pt idx="378">
                  <c:v>18.899999999999999</c:v>
                </c:pt>
                <c:pt idx="379">
                  <c:v>18.95</c:v>
                </c:pt>
                <c:pt idx="380">
                  <c:v>19</c:v>
                </c:pt>
                <c:pt idx="381">
                  <c:v>19.05</c:v>
                </c:pt>
                <c:pt idx="382">
                  <c:v>19.100000000000001</c:v>
                </c:pt>
                <c:pt idx="383">
                  <c:v>19.149999999999999</c:v>
                </c:pt>
                <c:pt idx="384">
                  <c:v>19.2</c:v>
                </c:pt>
                <c:pt idx="385">
                  <c:v>19.25</c:v>
                </c:pt>
                <c:pt idx="386">
                  <c:v>19.3</c:v>
                </c:pt>
                <c:pt idx="387">
                  <c:v>19.350000000000001</c:v>
                </c:pt>
                <c:pt idx="388">
                  <c:v>19.399999999999999</c:v>
                </c:pt>
                <c:pt idx="389">
                  <c:v>19.45</c:v>
                </c:pt>
                <c:pt idx="390">
                  <c:v>19.5</c:v>
                </c:pt>
                <c:pt idx="391">
                  <c:v>19.55</c:v>
                </c:pt>
                <c:pt idx="392">
                  <c:v>19.600000000000001</c:v>
                </c:pt>
                <c:pt idx="393">
                  <c:v>19.649999999999999</c:v>
                </c:pt>
                <c:pt idx="394">
                  <c:v>19.7</c:v>
                </c:pt>
                <c:pt idx="395">
                  <c:v>19.75</c:v>
                </c:pt>
                <c:pt idx="396">
                  <c:v>19.8</c:v>
                </c:pt>
                <c:pt idx="397">
                  <c:v>19.850000000000001</c:v>
                </c:pt>
                <c:pt idx="398">
                  <c:v>19.899999999999999</c:v>
                </c:pt>
                <c:pt idx="399">
                  <c:v>19.95</c:v>
                </c:pt>
                <c:pt idx="400">
                  <c:v>20</c:v>
                </c:pt>
                <c:pt idx="401">
                  <c:v>20.05</c:v>
                </c:pt>
                <c:pt idx="402">
                  <c:v>20.100000000000001</c:v>
                </c:pt>
                <c:pt idx="403">
                  <c:v>20.149999999999999</c:v>
                </c:pt>
                <c:pt idx="404">
                  <c:v>20.2</c:v>
                </c:pt>
                <c:pt idx="405">
                  <c:v>20.25</c:v>
                </c:pt>
                <c:pt idx="406">
                  <c:v>20.3</c:v>
                </c:pt>
                <c:pt idx="407">
                  <c:v>20.350000000000001</c:v>
                </c:pt>
                <c:pt idx="408">
                  <c:v>20.399999999999999</c:v>
                </c:pt>
                <c:pt idx="409">
                  <c:v>20.45</c:v>
                </c:pt>
                <c:pt idx="410">
                  <c:v>20.5</c:v>
                </c:pt>
                <c:pt idx="411">
                  <c:v>20.55</c:v>
                </c:pt>
                <c:pt idx="412">
                  <c:v>20.6</c:v>
                </c:pt>
                <c:pt idx="413">
                  <c:v>20.65</c:v>
                </c:pt>
                <c:pt idx="414">
                  <c:v>20.7</c:v>
                </c:pt>
                <c:pt idx="415">
                  <c:v>20.75</c:v>
                </c:pt>
                <c:pt idx="416">
                  <c:v>20.8</c:v>
                </c:pt>
                <c:pt idx="417">
                  <c:v>20.85</c:v>
                </c:pt>
                <c:pt idx="418">
                  <c:v>20.9</c:v>
                </c:pt>
                <c:pt idx="419">
                  <c:v>20.95</c:v>
                </c:pt>
                <c:pt idx="420">
                  <c:v>21</c:v>
                </c:pt>
                <c:pt idx="421">
                  <c:v>21.05</c:v>
                </c:pt>
                <c:pt idx="422">
                  <c:v>21.1</c:v>
                </c:pt>
                <c:pt idx="423">
                  <c:v>21.15</c:v>
                </c:pt>
                <c:pt idx="424">
                  <c:v>21.2</c:v>
                </c:pt>
                <c:pt idx="425">
                  <c:v>21.25</c:v>
                </c:pt>
                <c:pt idx="426">
                  <c:v>21.3</c:v>
                </c:pt>
                <c:pt idx="427">
                  <c:v>21.35</c:v>
                </c:pt>
                <c:pt idx="428">
                  <c:v>21.4</c:v>
                </c:pt>
                <c:pt idx="429">
                  <c:v>21.45</c:v>
                </c:pt>
                <c:pt idx="430">
                  <c:v>21.5</c:v>
                </c:pt>
                <c:pt idx="431">
                  <c:v>21.55</c:v>
                </c:pt>
                <c:pt idx="432">
                  <c:v>21.6</c:v>
                </c:pt>
                <c:pt idx="433">
                  <c:v>21.65</c:v>
                </c:pt>
                <c:pt idx="434">
                  <c:v>21.7</c:v>
                </c:pt>
                <c:pt idx="435">
                  <c:v>21.75</c:v>
                </c:pt>
                <c:pt idx="436">
                  <c:v>21.8</c:v>
                </c:pt>
                <c:pt idx="437">
                  <c:v>21.85</c:v>
                </c:pt>
                <c:pt idx="438">
                  <c:v>21.9</c:v>
                </c:pt>
                <c:pt idx="439">
                  <c:v>21.95</c:v>
                </c:pt>
                <c:pt idx="440">
                  <c:v>22</c:v>
                </c:pt>
                <c:pt idx="441">
                  <c:v>22.05</c:v>
                </c:pt>
                <c:pt idx="442">
                  <c:v>22.1</c:v>
                </c:pt>
                <c:pt idx="443">
                  <c:v>22.15</c:v>
                </c:pt>
                <c:pt idx="444">
                  <c:v>22.2</c:v>
                </c:pt>
                <c:pt idx="445">
                  <c:v>22.25</c:v>
                </c:pt>
                <c:pt idx="446">
                  <c:v>22.3</c:v>
                </c:pt>
                <c:pt idx="447">
                  <c:v>22.35</c:v>
                </c:pt>
                <c:pt idx="448">
                  <c:v>22.4</c:v>
                </c:pt>
                <c:pt idx="449">
                  <c:v>22.45</c:v>
                </c:pt>
                <c:pt idx="450">
                  <c:v>22.5</c:v>
                </c:pt>
                <c:pt idx="451">
                  <c:v>22.55</c:v>
                </c:pt>
                <c:pt idx="452">
                  <c:v>22.6</c:v>
                </c:pt>
                <c:pt idx="453">
                  <c:v>22.65</c:v>
                </c:pt>
                <c:pt idx="454">
                  <c:v>22.7</c:v>
                </c:pt>
                <c:pt idx="455">
                  <c:v>22.75</c:v>
                </c:pt>
                <c:pt idx="456">
                  <c:v>22.8</c:v>
                </c:pt>
                <c:pt idx="457">
                  <c:v>22.85</c:v>
                </c:pt>
                <c:pt idx="458">
                  <c:v>22.9</c:v>
                </c:pt>
                <c:pt idx="459">
                  <c:v>22.95</c:v>
                </c:pt>
                <c:pt idx="460">
                  <c:v>23</c:v>
                </c:pt>
                <c:pt idx="461">
                  <c:v>23.05</c:v>
                </c:pt>
                <c:pt idx="462">
                  <c:v>23.1</c:v>
                </c:pt>
                <c:pt idx="463">
                  <c:v>23.15</c:v>
                </c:pt>
                <c:pt idx="464">
                  <c:v>23.2</c:v>
                </c:pt>
                <c:pt idx="465">
                  <c:v>23.25</c:v>
                </c:pt>
                <c:pt idx="466">
                  <c:v>23.3</c:v>
                </c:pt>
                <c:pt idx="467">
                  <c:v>23.35</c:v>
                </c:pt>
                <c:pt idx="468">
                  <c:v>23.4</c:v>
                </c:pt>
                <c:pt idx="469">
                  <c:v>23.45</c:v>
                </c:pt>
                <c:pt idx="470">
                  <c:v>23.5</c:v>
                </c:pt>
                <c:pt idx="471">
                  <c:v>23.55</c:v>
                </c:pt>
                <c:pt idx="472">
                  <c:v>23.6</c:v>
                </c:pt>
                <c:pt idx="473">
                  <c:v>23.65</c:v>
                </c:pt>
                <c:pt idx="474">
                  <c:v>23.7</c:v>
                </c:pt>
                <c:pt idx="475">
                  <c:v>23.75</c:v>
                </c:pt>
                <c:pt idx="476">
                  <c:v>23.8</c:v>
                </c:pt>
                <c:pt idx="477">
                  <c:v>23.85</c:v>
                </c:pt>
                <c:pt idx="478">
                  <c:v>23.9</c:v>
                </c:pt>
                <c:pt idx="479">
                  <c:v>23.95</c:v>
                </c:pt>
                <c:pt idx="480">
                  <c:v>24</c:v>
                </c:pt>
                <c:pt idx="481">
                  <c:v>24.05</c:v>
                </c:pt>
                <c:pt idx="482">
                  <c:v>24.1</c:v>
                </c:pt>
                <c:pt idx="483">
                  <c:v>24.15</c:v>
                </c:pt>
                <c:pt idx="484">
                  <c:v>24.2</c:v>
                </c:pt>
                <c:pt idx="485">
                  <c:v>24.25</c:v>
                </c:pt>
                <c:pt idx="486">
                  <c:v>24.3</c:v>
                </c:pt>
                <c:pt idx="487">
                  <c:v>24.35</c:v>
                </c:pt>
                <c:pt idx="488">
                  <c:v>24.4</c:v>
                </c:pt>
                <c:pt idx="489">
                  <c:v>24.45</c:v>
                </c:pt>
                <c:pt idx="490">
                  <c:v>24.5</c:v>
                </c:pt>
                <c:pt idx="491">
                  <c:v>24.55</c:v>
                </c:pt>
                <c:pt idx="492">
                  <c:v>24.6</c:v>
                </c:pt>
                <c:pt idx="493">
                  <c:v>24.65</c:v>
                </c:pt>
                <c:pt idx="494">
                  <c:v>24.7</c:v>
                </c:pt>
                <c:pt idx="495">
                  <c:v>24.75</c:v>
                </c:pt>
                <c:pt idx="496">
                  <c:v>24.8</c:v>
                </c:pt>
                <c:pt idx="497">
                  <c:v>24.85</c:v>
                </c:pt>
                <c:pt idx="498">
                  <c:v>24.9</c:v>
                </c:pt>
                <c:pt idx="499">
                  <c:v>24.95</c:v>
                </c:pt>
                <c:pt idx="500">
                  <c:v>25</c:v>
                </c:pt>
                <c:pt idx="501">
                  <c:v>25.05</c:v>
                </c:pt>
                <c:pt idx="502">
                  <c:v>25.1</c:v>
                </c:pt>
                <c:pt idx="503">
                  <c:v>25.15</c:v>
                </c:pt>
                <c:pt idx="504">
                  <c:v>25.2</c:v>
                </c:pt>
                <c:pt idx="505">
                  <c:v>25.25</c:v>
                </c:pt>
                <c:pt idx="506">
                  <c:v>25.3</c:v>
                </c:pt>
                <c:pt idx="507">
                  <c:v>25.35</c:v>
                </c:pt>
                <c:pt idx="508">
                  <c:v>25.4</c:v>
                </c:pt>
                <c:pt idx="509">
                  <c:v>25.45</c:v>
                </c:pt>
                <c:pt idx="510">
                  <c:v>25.5</c:v>
                </c:pt>
                <c:pt idx="511">
                  <c:v>25.55</c:v>
                </c:pt>
                <c:pt idx="512">
                  <c:v>25.6</c:v>
                </c:pt>
                <c:pt idx="513">
                  <c:v>25.65</c:v>
                </c:pt>
                <c:pt idx="514">
                  <c:v>25.7</c:v>
                </c:pt>
                <c:pt idx="515">
                  <c:v>25.75</c:v>
                </c:pt>
                <c:pt idx="516">
                  <c:v>25.8</c:v>
                </c:pt>
                <c:pt idx="517">
                  <c:v>25.85</c:v>
                </c:pt>
                <c:pt idx="518">
                  <c:v>25.9</c:v>
                </c:pt>
                <c:pt idx="519">
                  <c:v>25.95</c:v>
                </c:pt>
                <c:pt idx="520">
                  <c:v>26</c:v>
                </c:pt>
                <c:pt idx="521">
                  <c:v>26.05</c:v>
                </c:pt>
                <c:pt idx="522">
                  <c:v>26.1</c:v>
                </c:pt>
                <c:pt idx="523">
                  <c:v>26.15</c:v>
                </c:pt>
                <c:pt idx="524">
                  <c:v>26.2</c:v>
                </c:pt>
                <c:pt idx="525">
                  <c:v>26.25</c:v>
                </c:pt>
                <c:pt idx="526">
                  <c:v>26.3</c:v>
                </c:pt>
                <c:pt idx="527">
                  <c:v>26.35</c:v>
                </c:pt>
                <c:pt idx="528">
                  <c:v>26.4</c:v>
                </c:pt>
                <c:pt idx="529">
                  <c:v>26.45</c:v>
                </c:pt>
                <c:pt idx="530">
                  <c:v>26.5</c:v>
                </c:pt>
                <c:pt idx="531">
                  <c:v>26.55</c:v>
                </c:pt>
                <c:pt idx="532">
                  <c:v>26.6</c:v>
                </c:pt>
                <c:pt idx="533">
                  <c:v>26.65</c:v>
                </c:pt>
                <c:pt idx="534">
                  <c:v>26.7</c:v>
                </c:pt>
                <c:pt idx="535">
                  <c:v>26.75</c:v>
                </c:pt>
                <c:pt idx="536">
                  <c:v>26.8</c:v>
                </c:pt>
                <c:pt idx="537">
                  <c:v>26.85</c:v>
                </c:pt>
                <c:pt idx="538">
                  <c:v>26.9</c:v>
                </c:pt>
                <c:pt idx="539">
                  <c:v>26.95</c:v>
                </c:pt>
                <c:pt idx="540">
                  <c:v>27</c:v>
                </c:pt>
                <c:pt idx="541">
                  <c:v>27.05</c:v>
                </c:pt>
                <c:pt idx="542">
                  <c:v>27.1</c:v>
                </c:pt>
                <c:pt idx="543">
                  <c:v>27.15</c:v>
                </c:pt>
                <c:pt idx="544">
                  <c:v>27.2</c:v>
                </c:pt>
                <c:pt idx="545">
                  <c:v>27.25</c:v>
                </c:pt>
                <c:pt idx="546">
                  <c:v>27.3</c:v>
                </c:pt>
                <c:pt idx="547">
                  <c:v>27.35</c:v>
                </c:pt>
                <c:pt idx="548">
                  <c:v>27.4</c:v>
                </c:pt>
                <c:pt idx="549">
                  <c:v>27.45</c:v>
                </c:pt>
                <c:pt idx="550">
                  <c:v>27.5</c:v>
                </c:pt>
                <c:pt idx="551">
                  <c:v>27.55</c:v>
                </c:pt>
                <c:pt idx="552">
                  <c:v>27.6</c:v>
                </c:pt>
                <c:pt idx="553">
                  <c:v>27.65</c:v>
                </c:pt>
                <c:pt idx="554">
                  <c:v>27.7</c:v>
                </c:pt>
                <c:pt idx="555">
                  <c:v>27.75</c:v>
                </c:pt>
                <c:pt idx="556">
                  <c:v>27.8</c:v>
                </c:pt>
                <c:pt idx="557">
                  <c:v>27.85</c:v>
                </c:pt>
                <c:pt idx="558">
                  <c:v>27.9</c:v>
                </c:pt>
                <c:pt idx="559">
                  <c:v>27.95</c:v>
                </c:pt>
                <c:pt idx="560">
                  <c:v>28</c:v>
                </c:pt>
                <c:pt idx="561">
                  <c:v>28.05</c:v>
                </c:pt>
                <c:pt idx="562">
                  <c:v>28.1</c:v>
                </c:pt>
                <c:pt idx="563">
                  <c:v>28.15</c:v>
                </c:pt>
                <c:pt idx="564">
                  <c:v>28.2</c:v>
                </c:pt>
                <c:pt idx="565">
                  <c:v>28.25</c:v>
                </c:pt>
                <c:pt idx="566">
                  <c:v>28.3</c:v>
                </c:pt>
                <c:pt idx="567">
                  <c:v>28.35</c:v>
                </c:pt>
                <c:pt idx="568">
                  <c:v>28.4</c:v>
                </c:pt>
                <c:pt idx="569">
                  <c:v>28.45</c:v>
                </c:pt>
                <c:pt idx="570">
                  <c:v>28.5</c:v>
                </c:pt>
                <c:pt idx="571">
                  <c:v>28.55</c:v>
                </c:pt>
                <c:pt idx="572">
                  <c:v>28.6</c:v>
                </c:pt>
                <c:pt idx="573">
                  <c:v>28.65</c:v>
                </c:pt>
                <c:pt idx="574">
                  <c:v>28.7</c:v>
                </c:pt>
                <c:pt idx="575">
                  <c:v>28.75</c:v>
                </c:pt>
                <c:pt idx="576">
                  <c:v>28.8</c:v>
                </c:pt>
                <c:pt idx="577">
                  <c:v>28.85</c:v>
                </c:pt>
                <c:pt idx="578">
                  <c:v>28.9</c:v>
                </c:pt>
                <c:pt idx="579">
                  <c:v>28.95</c:v>
                </c:pt>
                <c:pt idx="580">
                  <c:v>29</c:v>
                </c:pt>
                <c:pt idx="581">
                  <c:v>29.05</c:v>
                </c:pt>
                <c:pt idx="582">
                  <c:v>29.1</c:v>
                </c:pt>
                <c:pt idx="583">
                  <c:v>29.15</c:v>
                </c:pt>
                <c:pt idx="584">
                  <c:v>29.2</c:v>
                </c:pt>
                <c:pt idx="585">
                  <c:v>29.25</c:v>
                </c:pt>
                <c:pt idx="586">
                  <c:v>29.3</c:v>
                </c:pt>
                <c:pt idx="587">
                  <c:v>29.35</c:v>
                </c:pt>
                <c:pt idx="588">
                  <c:v>29.4</c:v>
                </c:pt>
                <c:pt idx="589">
                  <c:v>29.45</c:v>
                </c:pt>
                <c:pt idx="590">
                  <c:v>29.5</c:v>
                </c:pt>
                <c:pt idx="591">
                  <c:v>29.55</c:v>
                </c:pt>
                <c:pt idx="592">
                  <c:v>29.6</c:v>
                </c:pt>
                <c:pt idx="593">
                  <c:v>29.65</c:v>
                </c:pt>
                <c:pt idx="594">
                  <c:v>29.7</c:v>
                </c:pt>
                <c:pt idx="595">
                  <c:v>29.75</c:v>
                </c:pt>
                <c:pt idx="596">
                  <c:v>29.8</c:v>
                </c:pt>
                <c:pt idx="597">
                  <c:v>29.85</c:v>
                </c:pt>
                <c:pt idx="598">
                  <c:v>29.9</c:v>
                </c:pt>
                <c:pt idx="599">
                  <c:v>29.95</c:v>
                </c:pt>
                <c:pt idx="600">
                  <c:v>30</c:v>
                </c:pt>
                <c:pt idx="601">
                  <c:v>30.05</c:v>
                </c:pt>
                <c:pt idx="602">
                  <c:v>30.1</c:v>
                </c:pt>
                <c:pt idx="603">
                  <c:v>30.15</c:v>
                </c:pt>
                <c:pt idx="604">
                  <c:v>30.2</c:v>
                </c:pt>
                <c:pt idx="605">
                  <c:v>30.25</c:v>
                </c:pt>
                <c:pt idx="606">
                  <c:v>30.3</c:v>
                </c:pt>
                <c:pt idx="607">
                  <c:v>30.35</c:v>
                </c:pt>
                <c:pt idx="608">
                  <c:v>30.4</c:v>
                </c:pt>
                <c:pt idx="609">
                  <c:v>30.45</c:v>
                </c:pt>
                <c:pt idx="610">
                  <c:v>30.5</c:v>
                </c:pt>
                <c:pt idx="611">
                  <c:v>30.55</c:v>
                </c:pt>
                <c:pt idx="612">
                  <c:v>30.6</c:v>
                </c:pt>
                <c:pt idx="613">
                  <c:v>30.65</c:v>
                </c:pt>
                <c:pt idx="614">
                  <c:v>30.7</c:v>
                </c:pt>
                <c:pt idx="615">
                  <c:v>30.75</c:v>
                </c:pt>
                <c:pt idx="616">
                  <c:v>30.8</c:v>
                </c:pt>
                <c:pt idx="617">
                  <c:v>30.85</c:v>
                </c:pt>
                <c:pt idx="618">
                  <c:v>30.9</c:v>
                </c:pt>
                <c:pt idx="619">
                  <c:v>30.95</c:v>
                </c:pt>
                <c:pt idx="620">
                  <c:v>31</c:v>
                </c:pt>
                <c:pt idx="621">
                  <c:v>31.05</c:v>
                </c:pt>
                <c:pt idx="622">
                  <c:v>31.1</c:v>
                </c:pt>
                <c:pt idx="623">
                  <c:v>31.15</c:v>
                </c:pt>
                <c:pt idx="624">
                  <c:v>31.2</c:v>
                </c:pt>
                <c:pt idx="625">
                  <c:v>31.25</c:v>
                </c:pt>
                <c:pt idx="626">
                  <c:v>31.3</c:v>
                </c:pt>
                <c:pt idx="627">
                  <c:v>31.35</c:v>
                </c:pt>
                <c:pt idx="628">
                  <c:v>31.4</c:v>
                </c:pt>
                <c:pt idx="629">
                  <c:v>31.45</c:v>
                </c:pt>
                <c:pt idx="630">
                  <c:v>31.5</c:v>
                </c:pt>
                <c:pt idx="631">
                  <c:v>31.55</c:v>
                </c:pt>
                <c:pt idx="632">
                  <c:v>31.6</c:v>
                </c:pt>
                <c:pt idx="633">
                  <c:v>31.65</c:v>
                </c:pt>
                <c:pt idx="634">
                  <c:v>31.7</c:v>
                </c:pt>
                <c:pt idx="635">
                  <c:v>31.75</c:v>
                </c:pt>
                <c:pt idx="636">
                  <c:v>31.8</c:v>
                </c:pt>
                <c:pt idx="637">
                  <c:v>31.85</c:v>
                </c:pt>
                <c:pt idx="638">
                  <c:v>31.9</c:v>
                </c:pt>
                <c:pt idx="639">
                  <c:v>31.95</c:v>
                </c:pt>
                <c:pt idx="640">
                  <c:v>32</c:v>
                </c:pt>
                <c:pt idx="641">
                  <c:v>32.049999999999997</c:v>
                </c:pt>
                <c:pt idx="642">
                  <c:v>32.1</c:v>
                </c:pt>
                <c:pt idx="643">
                  <c:v>32.15</c:v>
                </c:pt>
                <c:pt idx="644">
                  <c:v>32.200000000000003</c:v>
                </c:pt>
                <c:pt idx="645">
                  <c:v>32.25</c:v>
                </c:pt>
                <c:pt idx="646">
                  <c:v>32.299999999999997</c:v>
                </c:pt>
                <c:pt idx="647">
                  <c:v>32.35</c:v>
                </c:pt>
                <c:pt idx="648">
                  <c:v>32.4</c:v>
                </c:pt>
                <c:pt idx="649">
                  <c:v>32.450000000000003</c:v>
                </c:pt>
                <c:pt idx="650">
                  <c:v>32.5</c:v>
                </c:pt>
                <c:pt idx="651">
                  <c:v>32.549999999999997</c:v>
                </c:pt>
                <c:pt idx="652">
                  <c:v>32.6</c:v>
                </c:pt>
                <c:pt idx="653">
                  <c:v>32.65</c:v>
                </c:pt>
                <c:pt idx="654">
                  <c:v>32.700000000000003</c:v>
                </c:pt>
                <c:pt idx="655">
                  <c:v>32.75</c:v>
                </c:pt>
                <c:pt idx="656">
                  <c:v>32.799999999999997</c:v>
                </c:pt>
                <c:pt idx="657">
                  <c:v>32.85</c:v>
                </c:pt>
                <c:pt idx="658">
                  <c:v>32.9</c:v>
                </c:pt>
                <c:pt idx="659">
                  <c:v>32.950000000000003</c:v>
                </c:pt>
                <c:pt idx="660">
                  <c:v>33</c:v>
                </c:pt>
                <c:pt idx="661">
                  <c:v>33.049999999999997</c:v>
                </c:pt>
                <c:pt idx="662">
                  <c:v>33.1</c:v>
                </c:pt>
                <c:pt idx="663">
                  <c:v>33.15</c:v>
                </c:pt>
                <c:pt idx="664">
                  <c:v>33.200000000000003</c:v>
                </c:pt>
                <c:pt idx="665">
                  <c:v>33.25</c:v>
                </c:pt>
                <c:pt idx="666">
                  <c:v>33.299999999999997</c:v>
                </c:pt>
                <c:pt idx="667">
                  <c:v>33.35</c:v>
                </c:pt>
                <c:pt idx="668">
                  <c:v>33.4</c:v>
                </c:pt>
                <c:pt idx="669">
                  <c:v>33.450000000000003</c:v>
                </c:pt>
                <c:pt idx="670">
                  <c:v>33.5</c:v>
                </c:pt>
                <c:pt idx="671">
                  <c:v>33.549999999999997</c:v>
                </c:pt>
                <c:pt idx="672">
                  <c:v>33.6</c:v>
                </c:pt>
                <c:pt idx="673">
                  <c:v>33.65</c:v>
                </c:pt>
                <c:pt idx="674">
                  <c:v>33.700000000000003</c:v>
                </c:pt>
                <c:pt idx="675">
                  <c:v>33.75</c:v>
                </c:pt>
                <c:pt idx="676">
                  <c:v>33.799999999999997</c:v>
                </c:pt>
                <c:pt idx="677">
                  <c:v>33.85</c:v>
                </c:pt>
                <c:pt idx="678">
                  <c:v>33.9</c:v>
                </c:pt>
                <c:pt idx="679">
                  <c:v>33.950000000000003</c:v>
                </c:pt>
                <c:pt idx="680">
                  <c:v>34</c:v>
                </c:pt>
                <c:pt idx="681">
                  <c:v>34.049999999999997</c:v>
                </c:pt>
                <c:pt idx="682">
                  <c:v>34.1</c:v>
                </c:pt>
                <c:pt idx="683">
                  <c:v>34.15</c:v>
                </c:pt>
                <c:pt idx="684">
                  <c:v>34.200000000000003</c:v>
                </c:pt>
                <c:pt idx="685">
                  <c:v>34.25</c:v>
                </c:pt>
                <c:pt idx="686">
                  <c:v>34.299999999999997</c:v>
                </c:pt>
                <c:pt idx="687">
                  <c:v>34.35</c:v>
                </c:pt>
                <c:pt idx="688">
                  <c:v>34.4</c:v>
                </c:pt>
                <c:pt idx="689">
                  <c:v>34.450000000000003</c:v>
                </c:pt>
                <c:pt idx="690">
                  <c:v>34.5</c:v>
                </c:pt>
                <c:pt idx="691">
                  <c:v>34.549999999999997</c:v>
                </c:pt>
                <c:pt idx="692">
                  <c:v>34.6</c:v>
                </c:pt>
                <c:pt idx="693">
                  <c:v>34.65</c:v>
                </c:pt>
                <c:pt idx="694">
                  <c:v>34.700000000000003</c:v>
                </c:pt>
                <c:pt idx="695">
                  <c:v>34.75</c:v>
                </c:pt>
                <c:pt idx="696">
                  <c:v>34.799999999999997</c:v>
                </c:pt>
                <c:pt idx="697">
                  <c:v>34.85</c:v>
                </c:pt>
                <c:pt idx="698">
                  <c:v>34.9</c:v>
                </c:pt>
                <c:pt idx="699">
                  <c:v>34.950000000000003</c:v>
                </c:pt>
                <c:pt idx="700">
                  <c:v>35</c:v>
                </c:pt>
                <c:pt idx="701">
                  <c:v>35.049999999999997</c:v>
                </c:pt>
                <c:pt idx="702">
                  <c:v>35.1</c:v>
                </c:pt>
                <c:pt idx="703">
                  <c:v>35.15</c:v>
                </c:pt>
                <c:pt idx="704">
                  <c:v>35.200000000000003</c:v>
                </c:pt>
                <c:pt idx="705">
                  <c:v>35.25</c:v>
                </c:pt>
                <c:pt idx="706">
                  <c:v>35.299999999999997</c:v>
                </c:pt>
                <c:pt idx="707">
                  <c:v>35.35</c:v>
                </c:pt>
                <c:pt idx="708">
                  <c:v>35.4</c:v>
                </c:pt>
                <c:pt idx="709">
                  <c:v>35.450000000000003</c:v>
                </c:pt>
                <c:pt idx="710">
                  <c:v>35.5</c:v>
                </c:pt>
                <c:pt idx="711">
                  <c:v>35.549999999999997</c:v>
                </c:pt>
                <c:pt idx="712">
                  <c:v>35.6</c:v>
                </c:pt>
                <c:pt idx="713">
                  <c:v>35.65</c:v>
                </c:pt>
                <c:pt idx="714">
                  <c:v>35.700000000000003</c:v>
                </c:pt>
                <c:pt idx="715">
                  <c:v>35.75</c:v>
                </c:pt>
                <c:pt idx="716">
                  <c:v>35.799999999999997</c:v>
                </c:pt>
                <c:pt idx="717">
                  <c:v>35.85</c:v>
                </c:pt>
                <c:pt idx="718">
                  <c:v>35.9</c:v>
                </c:pt>
                <c:pt idx="719">
                  <c:v>35.950000000000003</c:v>
                </c:pt>
                <c:pt idx="720">
                  <c:v>36</c:v>
                </c:pt>
                <c:pt idx="721">
                  <c:v>36.049999999999997</c:v>
                </c:pt>
                <c:pt idx="722">
                  <c:v>36.1</c:v>
                </c:pt>
                <c:pt idx="723">
                  <c:v>36.15</c:v>
                </c:pt>
                <c:pt idx="724">
                  <c:v>36.200000000000003</c:v>
                </c:pt>
                <c:pt idx="725">
                  <c:v>36.25</c:v>
                </c:pt>
                <c:pt idx="726">
                  <c:v>36.299999999999997</c:v>
                </c:pt>
                <c:pt idx="727">
                  <c:v>36.35</c:v>
                </c:pt>
                <c:pt idx="728">
                  <c:v>36.4</c:v>
                </c:pt>
                <c:pt idx="729">
                  <c:v>36.450000000000003</c:v>
                </c:pt>
                <c:pt idx="730">
                  <c:v>36.5</c:v>
                </c:pt>
                <c:pt idx="731">
                  <c:v>36.549999999999997</c:v>
                </c:pt>
                <c:pt idx="732">
                  <c:v>36.6</c:v>
                </c:pt>
                <c:pt idx="733">
                  <c:v>36.65</c:v>
                </c:pt>
                <c:pt idx="734">
                  <c:v>36.700000000000003</c:v>
                </c:pt>
                <c:pt idx="735">
                  <c:v>36.75</c:v>
                </c:pt>
                <c:pt idx="736">
                  <c:v>36.799999999999997</c:v>
                </c:pt>
                <c:pt idx="737">
                  <c:v>36.85</c:v>
                </c:pt>
                <c:pt idx="738">
                  <c:v>36.9</c:v>
                </c:pt>
                <c:pt idx="739">
                  <c:v>36.950000000000003</c:v>
                </c:pt>
                <c:pt idx="740">
                  <c:v>37</c:v>
                </c:pt>
                <c:pt idx="741">
                  <c:v>37.049999999999997</c:v>
                </c:pt>
                <c:pt idx="742">
                  <c:v>37.1</c:v>
                </c:pt>
                <c:pt idx="743">
                  <c:v>37.15</c:v>
                </c:pt>
                <c:pt idx="744">
                  <c:v>37.200000000000003</c:v>
                </c:pt>
                <c:pt idx="745">
                  <c:v>37.25</c:v>
                </c:pt>
                <c:pt idx="746">
                  <c:v>37.299999999999997</c:v>
                </c:pt>
                <c:pt idx="747">
                  <c:v>37.35</c:v>
                </c:pt>
                <c:pt idx="748">
                  <c:v>37.4</c:v>
                </c:pt>
                <c:pt idx="749">
                  <c:v>37.450000000000003</c:v>
                </c:pt>
                <c:pt idx="750">
                  <c:v>37.5</c:v>
                </c:pt>
                <c:pt idx="751">
                  <c:v>37.549999999999997</c:v>
                </c:pt>
                <c:pt idx="752">
                  <c:v>37.6</c:v>
                </c:pt>
                <c:pt idx="753">
                  <c:v>37.65</c:v>
                </c:pt>
                <c:pt idx="754">
                  <c:v>37.700000000000003</c:v>
                </c:pt>
                <c:pt idx="755">
                  <c:v>37.75</c:v>
                </c:pt>
                <c:pt idx="756">
                  <c:v>37.799999999999997</c:v>
                </c:pt>
                <c:pt idx="757">
                  <c:v>37.85</c:v>
                </c:pt>
                <c:pt idx="758">
                  <c:v>37.9</c:v>
                </c:pt>
                <c:pt idx="759">
                  <c:v>37.950000000000003</c:v>
                </c:pt>
                <c:pt idx="760">
                  <c:v>38</c:v>
                </c:pt>
                <c:pt idx="761">
                  <c:v>38.049999999999997</c:v>
                </c:pt>
                <c:pt idx="762">
                  <c:v>38.1</c:v>
                </c:pt>
                <c:pt idx="763">
                  <c:v>38.15</c:v>
                </c:pt>
                <c:pt idx="764">
                  <c:v>38.200000000000003</c:v>
                </c:pt>
                <c:pt idx="765">
                  <c:v>38.25</c:v>
                </c:pt>
                <c:pt idx="766">
                  <c:v>38.299999999999997</c:v>
                </c:pt>
                <c:pt idx="767">
                  <c:v>38.35</c:v>
                </c:pt>
                <c:pt idx="768">
                  <c:v>38.4</c:v>
                </c:pt>
                <c:pt idx="769">
                  <c:v>38.450000000000003</c:v>
                </c:pt>
                <c:pt idx="770">
                  <c:v>38.5</c:v>
                </c:pt>
                <c:pt idx="771">
                  <c:v>38.549999999999997</c:v>
                </c:pt>
                <c:pt idx="772">
                  <c:v>38.6</c:v>
                </c:pt>
                <c:pt idx="773">
                  <c:v>38.65</c:v>
                </c:pt>
                <c:pt idx="774">
                  <c:v>38.700000000000003</c:v>
                </c:pt>
                <c:pt idx="775">
                  <c:v>38.75</c:v>
                </c:pt>
                <c:pt idx="776">
                  <c:v>38.799999999999997</c:v>
                </c:pt>
                <c:pt idx="777">
                  <c:v>38.85</c:v>
                </c:pt>
                <c:pt idx="778">
                  <c:v>38.9</c:v>
                </c:pt>
                <c:pt idx="779">
                  <c:v>38.950000000000003</c:v>
                </c:pt>
                <c:pt idx="780">
                  <c:v>39</c:v>
                </c:pt>
                <c:pt idx="781">
                  <c:v>39.049999999999997</c:v>
                </c:pt>
                <c:pt idx="782">
                  <c:v>39.1</c:v>
                </c:pt>
                <c:pt idx="783">
                  <c:v>39.15</c:v>
                </c:pt>
                <c:pt idx="784">
                  <c:v>39.200000000000003</c:v>
                </c:pt>
                <c:pt idx="785">
                  <c:v>39.25</c:v>
                </c:pt>
                <c:pt idx="786">
                  <c:v>39.299999999999997</c:v>
                </c:pt>
                <c:pt idx="787">
                  <c:v>39.35</c:v>
                </c:pt>
                <c:pt idx="788">
                  <c:v>39.4</c:v>
                </c:pt>
                <c:pt idx="789">
                  <c:v>39.450000000000003</c:v>
                </c:pt>
                <c:pt idx="790">
                  <c:v>39.5</c:v>
                </c:pt>
                <c:pt idx="791">
                  <c:v>39.549999999999997</c:v>
                </c:pt>
                <c:pt idx="792">
                  <c:v>39.6</c:v>
                </c:pt>
                <c:pt idx="793">
                  <c:v>39.65</c:v>
                </c:pt>
                <c:pt idx="794">
                  <c:v>39.700000000000003</c:v>
                </c:pt>
                <c:pt idx="795">
                  <c:v>39.75</c:v>
                </c:pt>
                <c:pt idx="796">
                  <c:v>39.799999999999997</c:v>
                </c:pt>
                <c:pt idx="797">
                  <c:v>39.85</c:v>
                </c:pt>
                <c:pt idx="798">
                  <c:v>39.9</c:v>
                </c:pt>
                <c:pt idx="799">
                  <c:v>39.950000000000003</c:v>
                </c:pt>
                <c:pt idx="800">
                  <c:v>40</c:v>
                </c:pt>
                <c:pt idx="801">
                  <c:v>40.049999999999997</c:v>
                </c:pt>
                <c:pt idx="802">
                  <c:v>40.1</c:v>
                </c:pt>
                <c:pt idx="803">
                  <c:v>40.15</c:v>
                </c:pt>
                <c:pt idx="804">
                  <c:v>40.200000000000003</c:v>
                </c:pt>
                <c:pt idx="805">
                  <c:v>40.25</c:v>
                </c:pt>
                <c:pt idx="806">
                  <c:v>40.299999999999997</c:v>
                </c:pt>
                <c:pt idx="807">
                  <c:v>40.35</c:v>
                </c:pt>
                <c:pt idx="808">
                  <c:v>40.4</c:v>
                </c:pt>
                <c:pt idx="809">
                  <c:v>40.450000000000003</c:v>
                </c:pt>
                <c:pt idx="810">
                  <c:v>40.5</c:v>
                </c:pt>
                <c:pt idx="811">
                  <c:v>40.549999999999997</c:v>
                </c:pt>
                <c:pt idx="812">
                  <c:v>40.6</c:v>
                </c:pt>
                <c:pt idx="813">
                  <c:v>40.65</c:v>
                </c:pt>
                <c:pt idx="814">
                  <c:v>40.700000000000003</c:v>
                </c:pt>
                <c:pt idx="815">
                  <c:v>40.75</c:v>
                </c:pt>
                <c:pt idx="816">
                  <c:v>40.799999999999997</c:v>
                </c:pt>
                <c:pt idx="817">
                  <c:v>40.85</c:v>
                </c:pt>
                <c:pt idx="818">
                  <c:v>40.9</c:v>
                </c:pt>
                <c:pt idx="819">
                  <c:v>40.950000000000003</c:v>
                </c:pt>
                <c:pt idx="820">
                  <c:v>41</c:v>
                </c:pt>
                <c:pt idx="821">
                  <c:v>41.05</c:v>
                </c:pt>
                <c:pt idx="822">
                  <c:v>41.1</c:v>
                </c:pt>
                <c:pt idx="823">
                  <c:v>41.15</c:v>
                </c:pt>
                <c:pt idx="824">
                  <c:v>41.2</c:v>
                </c:pt>
                <c:pt idx="825">
                  <c:v>41.25</c:v>
                </c:pt>
                <c:pt idx="826">
                  <c:v>41.3</c:v>
                </c:pt>
                <c:pt idx="827">
                  <c:v>41.35</c:v>
                </c:pt>
                <c:pt idx="828">
                  <c:v>41.4</c:v>
                </c:pt>
                <c:pt idx="829">
                  <c:v>41.45</c:v>
                </c:pt>
                <c:pt idx="830">
                  <c:v>41.5</c:v>
                </c:pt>
                <c:pt idx="831">
                  <c:v>41.55</c:v>
                </c:pt>
                <c:pt idx="832">
                  <c:v>41.6</c:v>
                </c:pt>
                <c:pt idx="833">
                  <c:v>41.65</c:v>
                </c:pt>
                <c:pt idx="834">
                  <c:v>41.7</c:v>
                </c:pt>
                <c:pt idx="835">
                  <c:v>41.75</c:v>
                </c:pt>
                <c:pt idx="836">
                  <c:v>41.8</c:v>
                </c:pt>
                <c:pt idx="837">
                  <c:v>41.85</c:v>
                </c:pt>
                <c:pt idx="838">
                  <c:v>41.9</c:v>
                </c:pt>
                <c:pt idx="839">
                  <c:v>41.95</c:v>
                </c:pt>
                <c:pt idx="840">
                  <c:v>42</c:v>
                </c:pt>
                <c:pt idx="841">
                  <c:v>42.05</c:v>
                </c:pt>
                <c:pt idx="842">
                  <c:v>42.1</c:v>
                </c:pt>
                <c:pt idx="843">
                  <c:v>42.15</c:v>
                </c:pt>
                <c:pt idx="844">
                  <c:v>42.2</c:v>
                </c:pt>
                <c:pt idx="845">
                  <c:v>42.25</c:v>
                </c:pt>
                <c:pt idx="846">
                  <c:v>42.3</c:v>
                </c:pt>
                <c:pt idx="847">
                  <c:v>42.35</c:v>
                </c:pt>
                <c:pt idx="848">
                  <c:v>42.4</c:v>
                </c:pt>
                <c:pt idx="849">
                  <c:v>42.45</c:v>
                </c:pt>
                <c:pt idx="850">
                  <c:v>42.5</c:v>
                </c:pt>
                <c:pt idx="851">
                  <c:v>42.55</c:v>
                </c:pt>
                <c:pt idx="852">
                  <c:v>42.6</c:v>
                </c:pt>
                <c:pt idx="853">
                  <c:v>42.65</c:v>
                </c:pt>
                <c:pt idx="854">
                  <c:v>42.7</c:v>
                </c:pt>
                <c:pt idx="855">
                  <c:v>42.75</c:v>
                </c:pt>
                <c:pt idx="856">
                  <c:v>42.8</c:v>
                </c:pt>
                <c:pt idx="857">
                  <c:v>42.85</c:v>
                </c:pt>
                <c:pt idx="858">
                  <c:v>42.9</c:v>
                </c:pt>
                <c:pt idx="859">
                  <c:v>42.95</c:v>
                </c:pt>
                <c:pt idx="860">
                  <c:v>43</c:v>
                </c:pt>
                <c:pt idx="861">
                  <c:v>43.05</c:v>
                </c:pt>
                <c:pt idx="862">
                  <c:v>43.1</c:v>
                </c:pt>
                <c:pt idx="863">
                  <c:v>43.15</c:v>
                </c:pt>
                <c:pt idx="864">
                  <c:v>43.2</c:v>
                </c:pt>
                <c:pt idx="865">
                  <c:v>43.25</c:v>
                </c:pt>
                <c:pt idx="866">
                  <c:v>43.3</c:v>
                </c:pt>
                <c:pt idx="867">
                  <c:v>43.35</c:v>
                </c:pt>
                <c:pt idx="868">
                  <c:v>43.4</c:v>
                </c:pt>
                <c:pt idx="869">
                  <c:v>43.45</c:v>
                </c:pt>
                <c:pt idx="870">
                  <c:v>43.5</c:v>
                </c:pt>
                <c:pt idx="871">
                  <c:v>43.55</c:v>
                </c:pt>
                <c:pt idx="872">
                  <c:v>43.6</c:v>
                </c:pt>
                <c:pt idx="873">
                  <c:v>43.65</c:v>
                </c:pt>
                <c:pt idx="874">
                  <c:v>43.7</c:v>
                </c:pt>
                <c:pt idx="875">
                  <c:v>43.75</c:v>
                </c:pt>
                <c:pt idx="876">
                  <c:v>43.8</c:v>
                </c:pt>
                <c:pt idx="877">
                  <c:v>43.85</c:v>
                </c:pt>
                <c:pt idx="878">
                  <c:v>43.9</c:v>
                </c:pt>
                <c:pt idx="879">
                  <c:v>43.95</c:v>
                </c:pt>
                <c:pt idx="880">
                  <c:v>44</c:v>
                </c:pt>
                <c:pt idx="881">
                  <c:v>44.05</c:v>
                </c:pt>
                <c:pt idx="882">
                  <c:v>44.1</c:v>
                </c:pt>
                <c:pt idx="883">
                  <c:v>44.15</c:v>
                </c:pt>
                <c:pt idx="884">
                  <c:v>44.2</c:v>
                </c:pt>
                <c:pt idx="885">
                  <c:v>44.25</c:v>
                </c:pt>
                <c:pt idx="886">
                  <c:v>44.3</c:v>
                </c:pt>
                <c:pt idx="887">
                  <c:v>44.35</c:v>
                </c:pt>
                <c:pt idx="888">
                  <c:v>44.4</c:v>
                </c:pt>
                <c:pt idx="889">
                  <c:v>44.45</c:v>
                </c:pt>
                <c:pt idx="890">
                  <c:v>44.5</c:v>
                </c:pt>
                <c:pt idx="891">
                  <c:v>44.55</c:v>
                </c:pt>
                <c:pt idx="892">
                  <c:v>44.6</c:v>
                </c:pt>
                <c:pt idx="893">
                  <c:v>44.65</c:v>
                </c:pt>
                <c:pt idx="894">
                  <c:v>44.7</c:v>
                </c:pt>
                <c:pt idx="895">
                  <c:v>44.75</c:v>
                </c:pt>
                <c:pt idx="896">
                  <c:v>44.8</c:v>
                </c:pt>
                <c:pt idx="897">
                  <c:v>44.85</c:v>
                </c:pt>
                <c:pt idx="898">
                  <c:v>44.9</c:v>
                </c:pt>
                <c:pt idx="899">
                  <c:v>44.95</c:v>
                </c:pt>
                <c:pt idx="900">
                  <c:v>45</c:v>
                </c:pt>
                <c:pt idx="901">
                  <c:v>45.05</c:v>
                </c:pt>
                <c:pt idx="902">
                  <c:v>45.1</c:v>
                </c:pt>
                <c:pt idx="903">
                  <c:v>45.15</c:v>
                </c:pt>
                <c:pt idx="904">
                  <c:v>45.2</c:v>
                </c:pt>
                <c:pt idx="905">
                  <c:v>45.25</c:v>
                </c:pt>
                <c:pt idx="906">
                  <c:v>45.3</c:v>
                </c:pt>
                <c:pt idx="907">
                  <c:v>45.35</c:v>
                </c:pt>
                <c:pt idx="908">
                  <c:v>45.4</c:v>
                </c:pt>
                <c:pt idx="909">
                  <c:v>45.45</c:v>
                </c:pt>
                <c:pt idx="910">
                  <c:v>45.5</c:v>
                </c:pt>
                <c:pt idx="911">
                  <c:v>45.55</c:v>
                </c:pt>
                <c:pt idx="912">
                  <c:v>45.6</c:v>
                </c:pt>
                <c:pt idx="913">
                  <c:v>45.65</c:v>
                </c:pt>
                <c:pt idx="914">
                  <c:v>45.7</c:v>
                </c:pt>
                <c:pt idx="915">
                  <c:v>45.75</c:v>
                </c:pt>
                <c:pt idx="916">
                  <c:v>45.8</c:v>
                </c:pt>
                <c:pt idx="917">
                  <c:v>45.85</c:v>
                </c:pt>
                <c:pt idx="918">
                  <c:v>45.9</c:v>
                </c:pt>
                <c:pt idx="919">
                  <c:v>45.95</c:v>
                </c:pt>
                <c:pt idx="920">
                  <c:v>46</c:v>
                </c:pt>
                <c:pt idx="921">
                  <c:v>46.05</c:v>
                </c:pt>
                <c:pt idx="922">
                  <c:v>46.1</c:v>
                </c:pt>
                <c:pt idx="923">
                  <c:v>46.15</c:v>
                </c:pt>
                <c:pt idx="924">
                  <c:v>46.2</c:v>
                </c:pt>
                <c:pt idx="925">
                  <c:v>46.25</c:v>
                </c:pt>
                <c:pt idx="926">
                  <c:v>46.3</c:v>
                </c:pt>
                <c:pt idx="927">
                  <c:v>46.35</c:v>
                </c:pt>
                <c:pt idx="928">
                  <c:v>46.4</c:v>
                </c:pt>
                <c:pt idx="929">
                  <c:v>46.45</c:v>
                </c:pt>
                <c:pt idx="930">
                  <c:v>46.5</c:v>
                </c:pt>
                <c:pt idx="931">
                  <c:v>46.55</c:v>
                </c:pt>
                <c:pt idx="932">
                  <c:v>46.6</c:v>
                </c:pt>
                <c:pt idx="933">
                  <c:v>46.65</c:v>
                </c:pt>
                <c:pt idx="934">
                  <c:v>46.7</c:v>
                </c:pt>
                <c:pt idx="935">
                  <c:v>46.75</c:v>
                </c:pt>
                <c:pt idx="936">
                  <c:v>46.8</c:v>
                </c:pt>
                <c:pt idx="937">
                  <c:v>46.85</c:v>
                </c:pt>
                <c:pt idx="938">
                  <c:v>46.9</c:v>
                </c:pt>
                <c:pt idx="939">
                  <c:v>46.95</c:v>
                </c:pt>
                <c:pt idx="940">
                  <c:v>47</c:v>
                </c:pt>
                <c:pt idx="941">
                  <c:v>47.05</c:v>
                </c:pt>
                <c:pt idx="942">
                  <c:v>47.1</c:v>
                </c:pt>
                <c:pt idx="943">
                  <c:v>47.15</c:v>
                </c:pt>
                <c:pt idx="944">
                  <c:v>47.2</c:v>
                </c:pt>
                <c:pt idx="945">
                  <c:v>47.25</c:v>
                </c:pt>
                <c:pt idx="946">
                  <c:v>47.3</c:v>
                </c:pt>
                <c:pt idx="947">
                  <c:v>47.35</c:v>
                </c:pt>
                <c:pt idx="948">
                  <c:v>47.4</c:v>
                </c:pt>
                <c:pt idx="949">
                  <c:v>47.45</c:v>
                </c:pt>
                <c:pt idx="950">
                  <c:v>47.5</c:v>
                </c:pt>
                <c:pt idx="951">
                  <c:v>47.55</c:v>
                </c:pt>
                <c:pt idx="952">
                  <c:v>47.6</c:v>
                </c:pt>
                <c:pt idx="953">
                  <c:v>47.65</c:v>
                </c:pt>
                <c:pt idx="954">
                  <c:v>47.7</c:v>
                </c:pt>
                <c:pt idx="955">
                  <c:v>47.75</c:v>
                </c:pt>
                <c:pt idx="956">
                  <c:v>47.8</c:v>
                </c:pt>
                <c:pt idx="957">
                  <c:v>47.85</c:v>
                </c:pt>
                <c:pt idx="958">
                  <c:v>47.9</c:v>
                </c:pt>
                <c:pt idx="959">
                  <c:v>47.95</c:v>
                </c:pt>
                <c:pt idx="960">
                  <c:v>48</c:v>
                </c:pt>
                <c:pt idx="961">
                  <c:v>48.05</c:v>
                </c:pt>
                <c:pt idx="962">
                  <c:v>48.1</c:v>
                </c:pt>
                <c:pt idx="963">
                  <c:v>48.15</c:v>
                </c:pt>
                <c:pt idx="964">
                  <c:v>48.2</c:v>
                </c:pt>
                <c:pt idx="965">
                  <c:v>48.25</c:v>
                </c:pt>
                <c:pt idx="966">
                  <c:v>48.3</c:v>
                </c:pt>
                <c:pt idx="967">
                  <c:v>48.35</c:v>
                </c:pt>
                <c:pt idx="968">
                  <c:v>48.4</c:v>
                </c:pt>
                <c:pt idx="969">
                  <c:v>48.45</c:v>
                </c:pt>
                <c:pt idx="970">
                  <c:v>48.5</c:v>
                </c:pt>
                <c:pt idx="971">
                  <c:v>48.55</c:v>
                </c:pt>
                <c:pt idx="972">
                  <c:v>48.6</c:v>
                </c:pt>
                <c:pt idx="973">
                  <c:v>48.65</c:v>
                </c:pt>
                <c:pt idx="974">
                  <c:v>48.7</c:v>
                </c:pt>
                <c:pt idx="975">
                  <c:v>48.75</c:v>
                </c:pt>
                <c:pt idx="976">
                  <c:v>48.8</c:v>
                </c:pt>
                <c:pt idx="977">
                  <c:v>48.85</c:v>
                </c:pt>
                <c:pt idx="978">
                  <c:v>48.9</c:v>
                </c:pt>
                <c:pt idx="979">
                  <c:v>48.95</c:v>
                </c:pt>
                <c:pt idx="980">
                  <c:v>49</c:v>
                </c:pt>
                <c:pt idx="981">
                  <c:v>49.05</c:v>
                </c:pt>
                <c:pt idx="982">
                  <c:v>49.1</c:v>
                </c:pt>
                <c:pt idx="983">
                  <c:v>49.15</c:v>
                </c:pt>
                <c:pt idx="984">
                  <c:v>49.2</c:v>
                </c:pt>
                <c:pt idx="985">
                  <c:v>49.25</c:v>
                </c:pt>
                <c:pt idx="986">
                  <c:v>49.3</c:v>
                </c:pt>
                <c:pt idx="987">
                  <c:v>49.35</c:v>
                </c:pt>
                <c:pt idx="988">
                  <c:v>49.4</c:v>
                </c:pt>
                <c:pt idx="989">
                  <c:v>49.45</c:v>
                </c:pt>
                <c:pt idx="990">
                  <c:v>49.5</c:v>
                </c:pt>
                <c:pt idx="991">
                  <c:v>49.55</c:v>
                </c:pt>
                <c:pt idx="992">
                  <c:v>49.6</c:v>
                </c:pt>
                <c:pt idx="993">
                  <c:v>49.65</c:v>
                </c:pt>
                <c:pt idx="994">
                  <c:v>49.7</c:v>
                </c:pt>
                <c:pt idx="995">
                  <c:v>49.75</c:v>
                </c:pt>
                <c:pt idx="996">
                  <c:v>49.8</c:v>
                </c:pt>
                <c:pt idx="997">
                  <c:v>49.85</c:v>
                </c:pt>
                <c:pt idx="998">
                  <c:v>49.9</c:v>
                </c:pt>
                <c:pt idx="999">
                  <c:v>49.95</c:v>
                </c:pt>
                <c:pt idx="1000">
                  <c:v>50</c:v>
                </c:pt>
                <c:pt idx="1001">
                  <c:v>50.05</c:v>
                </c:pt>
                <c:pt idx="1002">
                  <c:v>50.1</c:v>
                </c:pt>
                <c:pt idx="1003">
                  <c:v>50.15</c:v>
                </c:pt>
                <c:pt idx="1004">
                  <c:v>50.2</c:v>
                </c:pt>
                <c:pt idx="1005">
                  <c:v>50.25</c:v>
                </c:pt>
                <c:pt idx="1006">
                  <c:v>50.3</c:v>
                </c:pt>
                <c:pt idx="1007">
                  <c:v>50.35</c:v>
                </c:pt>
                <c:pt idx="1008">
                  <c:v>50.4</c:v>
                </c:pt>
                <c:pt idx="1009">
                  <c:v>50.45</c:v>
                </c:pt>
                <c:pt idx="1010">
                  <c:v>50.5</c:v>
                </c:pt>
                <c:pt idx="1011">
                  <c:v>50.55</c:v>
                </c:pt>
                <c:pt idx="1012">
                  <c:v>50.6</c:v>
                </c:pt>
                <c:pt idx="1013">
                  <c:v>50.65</c:v>
                </c:pt>
                <c:pt idx="1014">
                  <c:v>50.7</c:v>
                </c:pt>
                <c:pt idx="1015">
                  <c:v>50.75</c:v>
                </c:pt>
                <c:pt idx="1016">
                  <c:v>50.8</c:v>
                </c:pt>
                <c:pt idx="1017">
                  <c:v>50.85</c:v>
                </c:pt>
                <c:pt idx="1018">
                  <c:v>50.9</c:v>
                </c:pt>
                <c:pt idx="1019">
                  <c:v>50.95</c:v>
                </c:pt>
                <c:pt idx="1020">
                  <c:v>51</c:v>
                </c:pt>
                <c:pt idx="1021">
                  <c:v>51.05</c:v>
                </c:pt>
                <c:pt idx="1022">
                  <c:v>51.1</c:v>
                </c:pt>
                <c:pt idx="1023">
                  <c:v>51.15</c:v>
                </c:pt>
                <c:pt idx="1024">
                  <c:v>51.2</c:v>
                </c:pt>
                <c:pt idx="1025">
                  <c:v>51.25</c:v>
                </c:pt>
                <c:pt idx="1026">
                  <c:v>51.3</c:v>
                </c:pt>
                <c:pt idx="1027">
                  <c:v>51.35</c:v>
                </c:pt>
                <c:pt idx="1028">
                  <c:v>51.4</c:v>
                </c:pt>
                <c:pt idx="1029">
                  <c:v>51.45</c:v>
                </c:pt>
                <c:pt idx="1030">
                  <c:v>51.5</c:v>
                </c:pt>
                <c:pt idx="1031">
                  <c:v>51.55</c:v>
                </c:pt>
                <c:pt idx="1032">
                  <c:v>51.6</c:v>
                </c:pt>
                <c:pt idx="1033">
                  <c:v>51.65</c:v>
                </c:pt>
                <c:pt idx="1034">
                  <c:v>51.7</c:v>
                </c:pt>
                <c:pt idx="1035">
                  <c:v>51.75</c:v>
                </c:pt>
                <c:pt idx="1036">
                  <c:v>51.8</c:v>
                </c:pt>
                <c:pt idx="1037">
                  <c:v>51.85</c:v>
                </c:pt>
                <c:pt idx="1038">
                  <c:v>51.9</c:v>
                </c:pt>
                <c:pt idx="1039">
                  <c:v>51.95</c:v>
                </c:pt>
                <c:pt idx="1040">
                  <c:v>52</c:v>
                </c:pt>
                <c:pt idx="1041">
                  <c:v>52.05</c:v>
                </c:pt>
                <c:pt idx="1042">
                  <c:v>52.1</c:v>
                </c:pt>
                <c:pt idx="1043">
                  <c:v>52.15</c:v>
                </c:pt>
                <c:pt idx="1044">
                  <c:v>52.2</c:v>
                </c:pt>
                <c:pt idx="1045">
                  <c:v>52.25</c:v>
                </c:pt>
                <c:pt idx="1046">
                  <c:v>52.3</c:v>
                </c:pt>
                <c:pt idx="1047">
                  <c:v>52.35</c:v>
                </c:pt>
                <c:pt idx="1048">
                  <c:v>52.4</c:v>
                </c:pt>
                <c:pt idx="1049">
                  <c:v>52.45</c:v>
                </c:pt>
                <c:pt idx="1050">
                  <c:v>52.5</c:v>
                </c:pt>
                <c:pt idx="1051">
                  <c:v>52.55</c:v>
                </c:pt>
                <c:pt idx="1052">
                  <c:v>52.6</c:v>
                </c:pt>
                <c:pt idx="1053">
                  <c:v>52.65</c:v>
                </c:pt>
                <c:pt idx="1054">
                  <c:v>52.7</c:v>
                </c:pt>
                <c:pt idx="1055">
                  <c:v>52.75</c:v>
                </c:pt>
                <c:pt idx="1056">
                  <c:v>52.8</c:v>
                </c:pt>
                <c:pt idx="1057">
                  <c:v>52.85</c:v>
                </c:pt>
                <c:pt idx="1058">
                  <c:v>52.9</c:v>
                </c:pt>
                <c:pt idx="1059">
                  <c:v>52.95</c:v>
                </c:pt>
                <c:pt idx="1060">
                  <c:v>53</c:v>
                </c:pt>
                <c:pt idx="1061">
                  <c:v>53.05</c:v>
                </c:pt>
                <c:pt idx="1062">
                  <c:v>53.1</c:v>
                </c:pt>
                <c:pt idx="1063">
                  <c:v>53.15</c:v>
                </c:pt>
                <c:pt idx="1064">
                  <c:v>53.2</c:v>
                </c:pt>
                <c:pt idx="1065">
                  <c:v>53.25</c:v>
                </c:pt>
                <c:pt idx="1066">
                  <c:v>53.3</c:v>
                </c:pt>
                <c:pt idx="1067">
                  <c:v>53.35</c:v>
                </c:pt>
                <c:pt idx="1068">
                  <c:v>53.4</c:v>
                </c:pt>
                <c:pt idx="1069">
                  <c:v>53.45</c:v>
                </c:pt>
                <c:pt idx="1070">
                  <c:v>53.5</c:v>
                </c:pt>
                <c:pt idx="1071">
                  <c:v>53.55</c:v>
                </c:pt>
                <c:pt idx="1072">
                  <c:v>53.6</c:v>
                </c:pt>
                <c:pt idx="1073">
                  <c:v>53.65</c:v>
                </c:pt>
                <c:pt idx="1074">
                  <c:v>53.7</c:v>
                </c:pt>
                <c:pt idx="1075">
                  <c:v>53.75</c:v>
                </c:pt>
                <c:pt idx="1076">
                  <c:v>53.8</c:v>
                </c:pt>
                <c:pt idx="1077">
                  <c:v>53.85</c:v>
                </c:pt>
                <c:pt idx="1078">
                  <c:v>53.9</c:v>
                </c:pt>
                <c:pt idx="1079">
                  <c:v>53.95</c:v>
                </c:pt>
                <c:pt idx="1080">
                  <c:v>54</c:v>
                </c:pt>
                <c:pt idx="1081">
                  <c:v>54.05</c:v>
                </c:pt>
                <c:pt idx="1082">
                  <c:v>54.1</c:v>
                </c:pt>
                <c:pt idx="1083">
                  <c:v>54.15</c:v>
                </c:pt>
                <c:pt idx="1084">
                  <c:v>54.2</c:v>
                </c:pt>
                <c:pt idx="1085">
                  <c:v>54.25</c:v>
                </c:pt>
                <c:pt idx="1086">
                  <c:v>54.3</c:v>
                </c:pt>
                <c:pt idx="1087">
                  <c:v>54.35</c:v>
                </c:pt>
                <c:pt idx="1088">
                  <c:v>54.4</c:v>
                </c:pt>
                <c:pt idx="1089">
                  <c:v>54.45</c:v>
                </c:pt>
                <c:pt idx="1090">
                  <c:v>54.5</c:v>
                </c:pt>
                <c:pt idx="1091">
                  <c:v>54.55</c:v>
                </c:pt>
                <c:pt idx="1092">
                  <c:v>54.6</c:v>
                </c:pt>
                <c:pt idx="1093">
                  <c:v>54.65</c:v>
                </c:pt>
                <c:pt idx="1094">
                  <c:v>54.7</c:v>
                </c:pt>
                <c:pt idx="1095">
                  <c:v>54.75</c:v>
                </c:pt>
                <c:pt idx="1096">
                  <c:v>54.8</c:v>
                </c:pt>
                <c:pt idx="1097">
                  <c:v>54.85</c:v>
                </c:pt>
                <c:pt idx="1098">
                  <c:v>54.9</c:v>
                </c:pt>
                <c:pt idx="1099">
                  <c:v>54.95</c:v>
                </c:pt>
                <c:pt idx="1100">
                  <c:v>55</c:v>
                </c:pt>
                <c:pt idx="1101">
                  <c:v>55.05</c:v>
                </c:pt>
                <c:pt idx="1102">
                  <c:v>55.1</c:v>
                </c:pt>
                <c:pt idx="1103">
                  <c:v>55.15</c:v>
                </c:pt>
                <c:pt idx="1104">
                  <c:v>55.2</c:v>
                </c:pt>
                <c:pt idx="1105">
                  <c:v>55.25</c:v>
                </c:pt>
                <c:pt idx="1106">
                  <c:v>55.3</c:v>
                </c:pt>
                <c:pt idx="1107">
                  <c:v>55.35</c:v>
                </c:pt>
                <c:pt idx="1108">
                  <c:v>55.4</c:v>
                </c:pt>
                <c:pt idx="1109">
                  <c:v>55.45</c:v>
                </c:pt>
                <c:pt idx="1110">
                  <c:v>55.5</c:v>
                </c:pt>
                <c:pt idx="1111">
                  <c:v>55.55</c:v>
                </c:pt>
                <c:pt idx="1112">
                  <c:v>55.6</c:v>
                </c:pt>
                <c:pt idx="1113">
                  <c:v>55.65</c:v>
                </c:pt>
                <c:pt idx="1114">
                  <c:v>55.7</c:v>
                </c:pt>
                <c:pt idx="1115">
                  <c:v>55.75</c:v>
                </c:pt>
                <c:pt idx="1116">
                  <c:v>55.8</c:v>
                </c:pt>
                <c:pt idx="1117">
                  <c:v>55.85</c:v>
                </c:pt>
                <c:pt idx="1118">
                  <c:v>55.9</c:v>
                </c:pt>
                <c:pt idx="1119">
                  <c:v>55.95</c:v>
                </c:pt>
                <c:pt idx="1120">
                  <c:v>56</c:v>
                </c:pt>
                <c:pt idx="1121">
                  <c:v>56.05</c:v>
                </c:pt>
                <c:pt idx="1122">
                  <c:v>56.1</c:v>
                </c:pt>
                <c:pt idx="1123">
                  <c:v>56.15</c:v>
                </c:pt>
                <c:pt idx="1124">
                  <c:v>56.2</c:v>
                </c:pt>
                <c:pt idx="1125">
                  <c:v>56.25</c:v>
                </c:pt>
                <c:pt idx="1126">
                  <c:v>56.3</c:v>
                </c:pt>
                <c:pt idx="1127">
                  <c:v>56.35</c:v>
                </c:pt>
                <c:pt idx="1128">
                  <c:v>56.4</c:v>
                </c:pt>
                <c:pt idx="1129">
                  <c:v>56.45</c:v>
                </c:pt>
                <c:pt idx="1130">
                  <c:v>56.5</c:v>
                </c:pt>
                <c:pt idx="1131">
                  <c:v>56.55</c:v>
                </c:pt>
                <c:pt idx="1132">
                  <c:v>56.6</c:v>
                </c:pt>
                <c:pt idx="1133">
                  <c:v>56.65</c:v>
                </c:pt>
                <c:pt idx="1134">
                  <c:v>56.7</c:v>
                </c:pt>
                <c:pt idx="1135">
                  <c:v>56.75</c:v>
                </c:pt>
                <c:pt idx="1136">
                  <c:v>56.8</c:v>
                </c:pt>
                <c:pt idx="1137">
                  <c:v>56.85</c:v>
                </c:pt>
                <c:pt idx="1138">
                  <c:v>56.9</c:v>
                </c:pt>
                <c:pt idx="1139">
                  <c:v>56.95</c:v>
                </c:pt>
                <c:pt idx="1140">
                  <c:v>57</c:v>
                </c:pt>
                <c:pt idx="1141">
                  <c:v>57.05</c:v>
                </c:pt>
                <c:pt idx="1142">
                  <c:v>57.1</c:v>
                </c:pt>
                <c:pt idx="1143">
                  <c:v>57.15</c:v>
                </c:pt>
                <c:pt idx="1144">
                  <c:v>57.2</c:v>
                </c:pt>
                <c:pt idx="1145">
                  <c:v>57.25</c:v>
                </c:pt>
                <c:pt idx="1146">
                  <c:v>57.3</c:v>
                </c:pt>
                <c:pt idx="1147">
                  <c:v>57.35</c:v>
                </c:pt>
                <c:pt idx="1148">
                  <c:v>57.4</c:v>
                </c:pt>
                <c:pt idx="1149">
                  <c:v>57.45</c:v>
                </c:pt>
                <c:pt idx="1150">
                  <c:v>57.5</c:v>
                </c:pt>
                <c:pt idx="1151">
                  <c:v>57.55</c:v>
                </c:pt>
                <c:pt idx="1152">
                  <c:v>57.6</c:v>
                </c:pt>
                <c:pt idx="1153">
                  <c:v>57.65</c:v>
                </c:pt>
                <c:pt idx="1154">
                  <c:v>57.7</c:v>
                </c:pt>
                <c:pt idx="1155">
                  <c:v>57.75</c:v>
                </c:pt>
                <c:pt idx="1156">
                  <c:v>57.8</c:v>
                </c:pt>
                <c:pt idx="1157">
                  <c:v>57.85</c:v>
                </c:pt>
                <c:pt idx="1158">
                  <c:v>57.9</c:v>
                </c:pt>
                <c:pt idx="1159">
                  <c:v>57.95</c:v>
                </c:pt>
                <c:pt idx="1160">
                  <c:v>58</c:v>
                </c:pt>
                <c:pt idx="1161">
                  <c:v>58.05</c:v>
                </c:pt>
                <c:pt idx="1162">
                  <c:v>58.1</c:v>
                </c:pt>
                <c:pt idx="1163">
                  <c:v>58.15</c:v>
                </c:pt>
                <c:pt idx="1164">
                  <c:v>58.2</c:v>
                </c:pt>
                <c:pt idx="1165">
                  <c:v>58.25</c:v>
                </c:pt>
                <c:pt idx="1166">
                  <c:v>58.3</c:v>
                </c:pt>
                <c:pt idx="1167">
                  <c:v>58.35</c:v>
                </c:pt>
                <c:pt idx="1168">
                  <c:v>58.4</c:v>
                </c:pt>
                <c:pt idx="1169">
                  <c:v>58.45</c:v>
                </c:pt>
                <c:pt idx="1170">
                  <c:v>58.5</c:v>
                </c:pt>
                <c:pt idx="1171">
                  <c:v>58.55</c:v>
                </c:pt>
                <c:pt idx="1172">
                  <c:v>58.6</c:v>
                </c:pt>
                <c:pt idx="1173">
                  <c:v>58.65</c:v>
                </c:pt>
                <c:pt idx="1174">
                  <c:v>58.7</c:v>
                </c:pt>
                <c:pt idx="1175">
                  <c:v>58.75</c:v>
                </c:pt>
                <c:pt idx="1176">
                  <c:v>58.8</c:v>
                </c:pt>
                <c:pt idx="1177">
                  <c:v>58.85</c:v>
                </c:pt>
                <c:pt idx="1178">
                  <c:v>58.9</c:v>
                </c:pt>
                <c:pt idx="1179">
                  <c:v>58.95</c:v>
                </c:pt>
                <c:pt idx="1180">
                  <c:v>59</c:v>
                </c:pt>
                <c:pt idx="1181">
                  <c:v>59.05</c:v>
                </c:pt>
                <c:pt idx="1182">
                  <c:v>59.1</c:v>
                </c:pt>
                <c:pt idx="1183">
                  <c:v>59.15</c:v>
                </c:pt>
                <c:pt idx="1184">
                  <c:v>59.2</c:v>
                </c:pt>
                <c:pt idx="1185">
                  <c:v>59.25</c:v>
                </c:pt>
                <c:pt idx="1186">
                  <c:v>59.3</c:v>
                </c:pt>
                <c:pt idx="1187">
                  <c:v>59.35</c:v>
                </c:pt>
                <c:pt idx="1188">
                  <c:v>59.4</c:v>
                </c:pt>
                <c:pt idx="1189">
                  <c:v>59.45</c:v>
                </c:pt>
                <c:pt idx="1190">
                  <c:v>59.5</c:v>
                </c:pt>
                <c:pt idx="1191">
                  <c:v>59.55</c:v>
                </c:pt>
                <c:pt idx="1192">
                  <c:v>59.6</c:v>
                </c:pt>
                <c:pt idx="1193">
                  <c:v>59.65</c:v>
                </c:pt>
                <c:pt idx="1194">
                  <c:v>59.7</c:v>
                </c:pt>
                <c:pt idx="1195">
                  <c:v>59.75</c:v>
                </c:pt>
                <c:pt idx="1196">
                  <c:v>59.8</c:v>
                </c:pt>
                <c:pt idx="1197">
                  <c:v>59.85</c:v>
                </c:pt>
                <c:pt idx="1198">
                  <c:v>59.9</c:v>
                </c:pt>
                <c:pt idx="1199">
                  <c:v>59.95</c:v>
                </c:pt>
                <c:pt idx="1200">
                  <c:v>60</c:v>
                </c:pt>
                <c:pt idx="1201">
                  <c:v>60.05</c:v>
                </c:pt>
                <c:pt idx="1202">
                  <c:v>60.1</c:v>
                </c:pt>
                <c:pt idx="1203">
                  <c:v>60.15</c:v>
                </c:pt>
                <c:pt idx="1204">
                  <c:v>60.2</c:v>
                </c:pt>
                <c:pt idx="1205">
                  <c:v>60.25</c:v>
                </c:pt>
                <c:pt idx="1206">
                  <c:v>60.3</c:v>
                </c:pt>
                <c:pt idx="1207">
                  <c:v>60.35</c:v>
                </c:pt>
                <c:pt idx="1208">
                  <c:v>60.4</c:v>
                </c:pt>
                <c:pt idx="1209">
                  <c:v>60.45</c:v>
                </c:pt>
                <c:pt idx="1210">
                  <c:v>60.5</c:v>
                </c:pt>
                <c:pt idx="1211">
                  <c:v>60.55</c:v>
                </c:pt>
                <c:pt idx="1212">
                  <c:v>60.6</c:v>
                </c:pt>
                <c:pt idx="1213">
                  <c:v>60.65</c:v>
                </c:pt>
                <c:pt idx="1214">
                  <c:v>60.7</c:v>
                </c:pt>
                <c:pt idx="1215">
                  <c:v>60.75</c:v>
                </c:pt>
                <c:pt idx="1216">
                  <c:v>60.8</c:v>
                </c:pt>
                <c:pt idx="1217">
                  <c:v>60.85</c:v>
                </c:pt>
                <c:pt idx="1218">
                  <c:v>60.9</c:v>
                </c:pt>
                <c:pt idx="1219">
                  <c:v>60.95</c:v>
                </c:pt>
                <c:pt idx="1220">
                  <c:v>61</c:v>
                </c:pt>
                <c:pt idx="1221">
                  <c:v>61.05</c:v>
                </c:pt>
                <c:pt idx="1222">
                  <c:v>61.1</c:v>
                </c:pt>
                <c:pt idx="1223">
                  <c:v>61.15</c:v>
                </c:pt>
                <c:pt idx="1224">
                  <c:v>61.2</c:v>
                </c:pt>
                <c:pt idx="1225">
                  <c:v>61.25</c:v>
                </c:pt>
                <c:pt idx="1226">
                  <c:v>61.3</c:v>
                </c:pt>
                <c:pt idx="1227">
                  <c:v>61.35</c:v>
                </c:pt>
                <c:pt idx="1228">
                  <c:v>61.4</c:v>
                </c:pt>
                <c:pt idx="1229">
                  <c:v>61.45</c:v>
                </c:pt>
                <c:pt idx="1230">
                  <c:v>61.5</c:v>
                </c:pt>
                <c:pt idx="1231">
                  <c:v>61.55</c:v>
                </c:pt>
                <c:pt idx="1232">
                  <c:v>61.6</c:v>
                </c:pt>
                <c:pt idx="1233">
                  <c:v>61.65</c:v>
                </c:pt>
                <c:pt idx="1234">
                  <c:v>61.7</c:v>
                </c:pt>
                <c:pt idx="1235">
                  <c:v>61.75</c:v>
                </c:pt>
                <c:pt idx="1236">
                  <c:v>61.8</c:v>
                </c:pt>
                <c:pt idx="1237">
                  <c:v>61.85</c:v>
                </c:pt>
                <c:pt idx="1238">
                  <c:v>61.9</c:v>
                </c:pt>
                <c:pt idx="1239">
                  <c:v>61.95</c:v>
                </c:pt>
                <c:pt idx="1240">
                  <c:v>62</c:v>
                </c:pt>
                <c:pt idx="1241">
                  <c:v>62.05</c:v>
                </c:pt>
                <c:pt idx="1242">
                  <c:v>62.1</c:v>
                </c:pt>
                <c:pt idx="1243">
                  <c:v>62.15</c:v>
                </c:pt>
                <c:pt idx="1244">
                  <c:v>62.2</c:v>
                </c:pt>
                <c:pt idx="1245">
                  <c:v>62.25</c:v>
                </c:pt>
                <c:pt idx="1246">
                  <c:v>62.3</c:v>
                </c:pt>
                <c:pt idx="1247">
                  <c:v>62.35</c:v>
                </c:pt>
                <c:pt idx="1248">
                  <c:v>62.4</c:v>
                </c:pt>
                <c:pt idx="1249">
                  <c:v>62.45</c:v>
                </c:pt>
                <c:pt idx="1250">
                  <c:v>62.5</c:v>
                </c:pt>
                <c:pt idx="1251">
                  <c:v>62.55</c:v>
                </c:pt>
                <c:pt idx="1252">
                  <c:v>62.6</c:v>
                </c:pt>
                <c:pt idx="1253">
                  <c:v>62.65</c:v>
                </c:pt>
                <c:pt idx="1254">
                  <c:v>62.7</c:v>
                </c:pt>
                <c:pt idx="1255">
                  <c:v>62.75</c:v>
                </c:pt>
                <c:pt idx="1256">
                  <c:v>62.8</c:v>
                </c:pt>
                <c:pt idx="1257">
                  <c:v>62.85</c:v>
                </c:pt>
                <c:pt idx="1258">
                  <c:v>62.9</c:v>
                </c:pt>
                <c:pt idx="1259">
                  <c:v>62.95</c:v>
                </c:pt>
                <c:pt idx="1260">
                  <c:v>63</c:v>
                </c:pt>
                <c:pt idx="1261">
                  <c:v>63.05</c:v>
                </c:pt>
                <c:pt idx="1262">
                  <c:v>63.1</c:v>
                </c:pt>
                <c:pt idx="1263">
                  <c:v>63.15</c:v>
                </c:pt>
                <c:pt idx="1264">
                  <c:v>63.2</c:v>
                </c:pt>
                <c:pt idx="1265">
                  <c:v>63.25</c:v>
                </c:pt>
                <c:pt idx="1266">
                  <c:v>63.3</c:v>
                </c:pt>
                <c:pt idx="1267">
                  <c:v>63.35</c:v>
                </c:pt>
                <c:pt idx="1268">
                  <c:v>63.4</c:v>
                </c:pt>
                <c:pt idx="1269">
                  <c:v>63.45</c:v>
                </c:pt>
                <c:pt idx="1270">
                  <c:v>63.5</c:v>
                </c:pt>
                <c:pt idx="1271">
                  <c:v>63.55</c:v>
                </c:pt>
                <c:pt idx="1272">
                  <c:v>63.6</c:v>
                </c:pt>
                <c:pt idx="1273">
                  <c:v>63.65</c:v>
                </c:pt>
                <c:pt idx="1274">
                  <c:v>63.7</c:v>
                </c:pt>
                <c:pt idx="1275">
                  <c:v>63.75</c:v>
                </c:pt>
                <c:pt idx="1276">
                  <c:v>63.8</c:v>
                </c:pt>
                <c:pt idx="1277">
                  <c:v>63.85</c:v>
                </c:pt>
                <c:pt idx="1278">
                  <c:v>63.9</c:v>
                </c:pt>
                <c:pt idx="1279">
                  <c:v>63.95</c:v>
                </c:pt>
                <c:pt idx="1280">
                  <c:v>64</c:v>
                </c:pt>
                <c:pt idx="1281">
                  <c:v>64.05</c:v>
                </c:pt>
                <c:pt idx="1282">
                  <c:v>64.099999999999994</c:v>
                </c:pt>
                <c:pt idx="1283">
                  <c:v>64.150000000000006</c:v>
                </c:pt>
                <c:pt idx="1284">
                  <c:v>64.2</c:v>
                </c:pt>
                <c:pt idx="1285">
                  <c:v>64.25</c:v>
                </c:pt>
                <c:pt idx="1286">
                  <c:v>64.3</c:v>
                </c:pt>
                <c:pt idx="1287">
                  <c:v>64.349999999999994</c:v>
                </c:pt>
                <c:pt idx="1288">
                  <c:v>64.400000000000006</c:v>
                </c:pt>
                <c:pt idx="1289">
                  <c:v>64.45</c:v>
                </c:pt>
                <c:pt idx="1290">
                  <c:v>64.5</c:v>
                </c:pt>
                <c:pt idx="1291">
                  <c:v>64.55</c:v>
                </c:pt>
                <c:pt idx="1292">
                  <c:v>64.599999999999994</c:v>
                </c:pt>
                <c:pt idx="1293">
                  <c:v>64.650000000000006</c:v>
                </c:pt>
                <c:pt idx="1294">
                  <c:v>64.7</c:v>
                </c:pt>
                <c:pt idx="1295">
                  <c:v>64.75</c:v>
                </c:pt>
                <c:pt idx="1296">
                  <c:v>64.8</c:v>
                </c:pt>
                <c:pt idx="1297">
                  <c:v>64.849999999999994</c:v>
                </c:pt>
                <c:pt idx="1298">
                  <c:v>64.900000000000006</c:v>
                </c:pt>
                <c:pt idx="1299">
                  <c:v>64.95</c:v>
                </c:pt>
                <c:pt idx="1300">
                  <c:v>65</c:v>
                </c:pt>
                <c:pt idx="1301">
                  <c:v>65.05</c:v>
                </c:pt>
                <c:pt idx="1302">
                  <c:v>65.099999999999994</c:v>
                </c:pt>
                <c:pt idx="1303">
                  <c:v>65.150000000000006</c:v>
                </c:pt>
                <c:pt idx="1304">
                  <c:v>65.2</c:v>
                </c:pt>
                <c:pt idx="1305">
                  <c:v>65.25</c:v>
                </c:pt>
                <c:pt idx="1306">
                  <c:v>65.3</c:v>
                </c:pt>
                <c:pt idx="1307">
                  <c:v>65.349999999999994</c:v>
                </c:pt>
                <c:pt idx="1308">
                  <c:v>65.400000000000006</c:v>
                </c:pt>
                <c:pt idx="1309">
                  <c:v>65.45</c:v>
                </c:pt>
                <c:pt idx="1310">
                  <c:v>65.5</c:v>
                </c:pt>
                <c:pt idx="1311">
                  <c:v>65.55</c:v>
                </c:pt>
                <c:pt idx="1312">
                  <c:v>65.599999999999994</c:v>
                </c:pt>
                <c:pt idx="1313">
                  <c:v>65.650000000000006</c:v>
                </c:pt>
                <c:pt idx="1314">
                  <c:v>65.7</c:v>
                </c:pt>
                <c:pt idx="1315">
                  <c:v>65.75</c:v>
                </c:pt>
                <c:pt idx="1316">
                  <c:v>65.8</c:v>
                </c:pt>
                <c:pt idx="1317">
                  <c:v>65.849999999999994</c:v>
                </c:pt>
                <c:pt idx="1318">
                  <c:v>65.900000000000006</c:v>
                </c:pt>
                <c:pt idx="1319">
                  <c:v>65.95</c:v>
                </c:pt>
                <c:pt idx="1320">
                  <c:v>66</c:v>
                </c:pt>
                <c:pt idx="1321">
                  <c:v>66.05</c:v>
                </c:pt>
                <c:pt idx="1322">
                  <c:v>66.099999999999994</c:v>
                </c:pt>
                <c:pt idx="1323">
                  <c:v>66.150000000000006</c:v>
                </c:pt>
                <c:pt idx="1324">
                  <c:v>66.2</c:v>
                </c:pt>
                <c:pt idx="1325">
                  <c:v>66.25</c:v>
                </c:pt>
                <c:pt idx="1326">
                  <c:v>66.3</c:v>
                </c:pt>
                <c:pt idx="1327">
                  <c:v>66.349999999999994</c:v>
                </c:pt>
                <c:pt idx="1328">
                  <c:v>66.400000000000006</c:v>
                </c:pt>
                <c:pt idx="1329">
                  <c:v>66.45</c:v>
                </c:pt>
                <c:pt idx="1330">
                  <c:v>66.5</c:v>
                </c:pt>
                <c:pt idx="1331">
                  <c:v>66.55</c:v>
                </c:pt>
                <c:pt idx="1332">
                  <c:v>66.599999999999994</c:v>
                </c:pt>
                <c:pt idx="1333">
                  <c:v>66.650000000000006</c:v>
                </c:pt>
                <c:pt idx="1334">
                  <c:v>66.7</c:v>
                </c:pt>
                <c:pt idx="1335">
                  <c:v>66.75</c:v>
                </c:pt>
                <c:pt idx="1336">
                  <c:v>66.8</c:v>
                </c:pt>
                <c:pt idx="1337">
                  <c:v>66.849999999999994</c:v>
                </c:pt>
                <c:pt idx="1338">
                  <c:v>66.900000000000006</c:v>
                </c:pt>
                <c:pt idx="1339">
                  <c:v>66.95</c:v>
                </c:pt>
                <c:pt idx="1340">
                  <c:v>67</c:v>
                </c:pt>
                <c:pt idx="1341">
                  <c:v>67.05</c:v>
                </c:pt>
                <c:pt idx="1342">
                  <c:v>67.099999999999994</c:v>
                </c:pt>
                <c:pt idx="1343">
                  <c:v>67.150000000000006</c:v>
                </c:pt>
                <c:pt idx="1344">
                  <c:v>67.2</c:v>
                </c:pt>
                <c:pt idx="1345">
                  <c:v>67.25</c:v>
                </c:pt>
                <c:pt idx="1346">
                  <c:v>67.3</c:v>
                </c:pt>
                <c:pt idx="1347">
                  <c:v>67.349999999999994</c:v>
                </c:pt>
                <c:pt idx="1348">
                  <c:v>67.400000000000006</c:v>
                </c:pt>
                <c:pt idx="1349">
                  <c:v>67.45</c:v>
                </c:pt>
                <c:pt idx="1350">
                  <c:v>67.5</c:v>
                </c:pt>
                <c:pt idx="1351">
                  <c:v>67.55</c:v>
                </c:pt>
                <c:pt idx="1352">
                  <c:v>67.599999999999994</c:v>
                </c:pt>
                <c:pt idx="1353">
                  <c:v>67.650000000000006</c:v>
                </c:pt>
                <c:pt idx="1354">
                  <c:v>67.7</c:v>
                </c:pt>
                <c:pt idx="1355">
                  <c:v>67.75</c:v>
                </c:pt>
                <c:pt idx="1356">
                  <c:v>67.8</c:v>
                </c:pt>
                <c:pt idx="1357">
                  <c:v>67.849999999999994</c:v>
                </c:pt>
                <c:pt idx="1358">
                  <c:v>67.900000000000006</c:v>
                </c:pt>
                <c:pt idx="1359">
                  <c:v>67.95</c:v>
                </c:pt>
                <c:pt idx="1360">
                  <c:v>68</c:v>
                </c:pt>
                <c:pt idx="1361">
                  <c:v>68.05</c:v>
                </c:pt>
                <c:pt idx="1362">
                  <c:v>68.099999999999994</c:v>
                </c:pt>
                <c:pt idx="1363">
                  <c:v>68.150000000000006</c:v>
                </c:pt>
                <c:pt idx="1364">
                  <c:v>68.2</c:v>
                </c:pt>
                <c:pt idx="1365">
                  <c:v>68.25</c:v>
                </c:pt>
                <c:pt idx="1366">
                  <c:v>68.3</c:v>
                </c:pt>
                <c:pt idx="1367">
                  <c:v>68.349999999999994</c:v>
                </c:pt>
                <c:pt idx="1368">
                  <c:v>68.400000000000006</c:v>
                </c:pt>
                <c:pt idx="1369">
                  <c:v>68.45</c:v>
                </c:pt>
                <c:pt idx="1370">
                  <c:v>68.5</c:v>
                </c:pt>
                <c:pt idx="1371">
                  <c:v>68.55</c:v>
                </c:pt>
                <c:pt idx="1372">
                  <c:v>68.599999999999994</c:v>
                </c:pt>
                <c:pt idx="1373">
                  <c:v>68.650000000000006</c:v>
                </c:pt>
                <c:pt idx="1374">
                  <c:v>68.7</c:v>
                </c:pt>
                <c:pt idx="1375">
                  <c:v>68.75</c:v>
                </c:pt>
                <c:pt idx="1376">
                  <c:v>68.8</c:v>
                </c:pt>
                <c:pt idx="1377">
                  <c:v>68.849999999999994</c:v>
                </c:pt>
                <c:pt idx="1378">
                  <c:v>68.900000000000006</c:v>
                </c:pt>
                <c:pt idx="1379">
                  <c:v>68.95</c:v>
                </c:pt>
                <c:pt idx="1380">
                  <c:v>69</c:v>
                </c:pt>
                <c:pt idx="1381">
                  <c:v>69.05</c:v>
                </c:pt>
                <c:pt idx="1382">
                  <c:v>69.099999999999994</c:v>
                </c:pt>
                <c:pt idx="1383">
                  <c:v>69.150000000000006</c:v>
                </c:pt>
                <c:pt idx="1384">
                  <c:v>69.2</c:v>
                </c:pt>
                <c:pt idx="1385">
                  <c:v>69.25</c:v>
                </c:pt>
                <c:pt idx="1386">
                  <c:v>69.3</c:v>
                </c:pt>
                <c:pt idx="1387">
                  <c:v>69.349999999999994</c:v>
                </c:pt>
                <c:pt idx="1388">
                  <c:v>69.400000000000006</c:v>
                </c:pt>
                <c:pt idx="1389">
                  <c:v>69.45</c:v>
                </c:pt>
                <c:pt idx="1390">
                  <c:v>69.5</c:v>
                </c:pt>
                <c:pt idx="1391">
                  <c:v>69.55</c:v>
                </c:pt>
                <c:pt idx="1392">
                  <c:v>69.599999999999994</c:v>
                </c:pt>
                <c:pt idx="1393">
                  <c:v>69.650000000000006</c:v>
                </c:pt>
                <c:pt idx="1394">
                  <c:v>69.7</c:v>
                </c:pt>
                <c:pt idx="1395">
                  <c:v>69.75</c:v>
                </c:pt>
                <c:pt idx="1396">
                  <c:v>69.8</c:v>
                </c:pt>
                <c:pt idx="1397">
                  <c:v>69.849999999999994</c:v>
                </c:pt>
                <c:pt idx="1398">
                  <c:v>69.900000000000006</c:v>
                </c:pt>
                <c:pt idx="1399">
                  <c:v>69.95</c:v>
                </c:pt>
                <c:pt idx="1400">
                  <c:v>70</c:v>
                </c:pt>
                <c:pt idx="1401">
                  <c:v>70.05</c:v>
                </c:pt>
                <c:pt idx="1402">
                  <c:v>70.099999999999994</c:v>
                </c:pt>
                <c:pt idx="1403">
                  <c:v>70.150000000000006</c:v>
                </c:pt>
                <c:pt idx="1404">
                  <c:v>70.2</c:v>
                </c:pt>
                <c:pt idx="1405">
                  <c:v>70.25</c:v>
                </c:pt>
                <c:pt idx="1406">
                  <c:v>70.3</c:v>
                </c:pt>
                <c:pt idx="1407">
                  <c:v>70.349999999999994</c:v>
                </c:pt>
                <c:pt idx="1408">
                  <c:v>70.400000000000006</c:v>
                </c:pt>
                <c:pt idx="1409">
                  <c:v>70.45</c:v>
                </c:pt>
                <c:pt idx="1410">
                  <c:v>70.5</c:v>
                </c:pt>
                <c:pt idx="1411">
                  <c:v>70.55</c:v>
                </c:pt>
                <c:pt idx="1412">
                  <c:v>70.599999999999994</c:v>
                </c:pt>
                <c:pt idx="1413">
                  <c:v>70.650000000000006</c:v>
                </c:pt>
                <c:pt idx="1414">
                  <c:v>70.7</c:v>
                </c:pt>
                <c:pt idx="1415">
                  <c:v>70.75</c:v>
                </c:pt>
                <c:pt idx="1416">
                  <c:v>70.8</c:v>
                </c:pt>
                <c:pt idx="1417">
                  <c:v>70.849999999999994</c:v>
                </c:pt>
                <c:pt idx="1418">
                  <c:v>70.900000000000006</c:v>
                </c:pt>
                <c:pt idx="1419">
                  <c:v>70.95</c:v>
                </c:pt>
                <c:pt idx="1420">
                  <c:v>71</c:v>
                </c:pt>
                <c:pt idx="1421">
                  <c:v>71.05</c:v>
                </c:pt>
                <c:pt idx="1422">
                  <c:v>71.099999999999994</c:v>
                </c:pt>
                <c:pt idx="1423">
                  <c:v>71.150000000000006</c:v>
                </c:pt>
                <c:pt idx="1424">
                  <c:v>71.2</c:v>
                </c:pt>
                <c:pt idx="1425">
                  <c:v>71.25</c:v>
                </c:pt>
                <c:pt idx="1426">
                  <c:v>71.3</c:v>
                </c:pt>
                <c:pt idx="1427">
                  <c:v>71.349999999999994</c:v>
                </c:pt>
                <c:pt idx="1428">
                  <c:v>71.400000000000006</c:v>
                </c:pt>
                <c:pt idx="1429">
                  <c:v>71.45</c:v>
                </c:pt>
                <c:pt idx="1430">
                  <c:v>71.5</c:v>
                </c:pt>
                <c:pt idx="1431">
                  <c:v>71.55</c:v>
                </c:pt>
                <c:pt idx="1432">
                  <c:v>71.599999999999994</c:v>
                </c:pt>
                <c:pt idx="1433">
                  <c:v>71.650000000000006</c:v>
                </c:pt>
                <c:pt idx="1434">
                  <c:v>71.7</c:v>
                </c:pt>
                <c:pt idx="1435">
                  <c:v>71.75</c:v>
                </c:pt>
                <c:pt idx="1436">
                  <c:v>71.8</c:v>
                </c:pt>
                <c:pt idx="1437">
                  <c:v>71.849999999999994</c:v>
                </c:pt>
                <c:pt idx="1438">
                  <c:v>71.900000000000006</c:v>
                </c:pt>
                <c:pt idx="1439">
                  <c:v>71.95</c:v>
                </c:pt>
                <c:pt idx="1440">
                  <c:v>72</c:v>
                </c:pt>
                <c:pt idx="1441">
                  <c:v>72.05</c:v>
                </c:pt>
                <c:pt idx="1442">
                  <c:v>72.099999999999994</c:v>
                </c:pt>
                <c:pt idx="1443">
                  <c:v>72.150000000000006</c:v>
                </c:pt>
                <c:pt idx="1444">
                  <c:v>72.2</c:v>
                </c:pt>
                <c:pt idx="1445">
                  <c:v>72.25</c:v>
                </c:pt>
                <c:pt idx="1446">
                  <c:v>72.3</c:v>
                </c:pt>
                <c:pt idx="1447">
                  <c:v>72.349999999999994</c:v>
                </c:pt>
                <c:pt idx="1448">
                  <c:v>72.400000000000006</c:v>
                </c:pt>
                <c:pt idx="1449">
                  <c:v>72.45</c:v>
                </c:pt>
                <c:pt idx="1450">
                  <c:v>72.5</c:v>
                </c:pt>
                <c:pt idx="1451">
                  <c:v>72.55</c:v>
                </c:pt>
                <c:pt idx="1452">
                  <c:v>72.599999999999994</c:v>
                </c:pt>
                <c:pt idx="1453">
                  <c:v>72.650000000000006</c:v>
                </c:pt>
                <c:pt idx="1454">
                  <c:v>72.7</c:v>
                </c:pt>
                <c:pt idx="1455">
                  <c:v>72.75</c:v>
                </c:pt>
                <c:pt idx="1456">
                  <c:v>72.8</c:v>
                </c:pt>
                <c:pt idx="1457">
                  <c:v>72.849999999999994</c:v>
                </c:pt>
                <c:pt idx="1458">
                  <c:v>72.900000000000006</c:v>
                </c:pt>
                <c:pt idx="1459">
                  <c:v>72.95</c:v>
                </c:pt>
                <c:pt idx="1460">
                  <c:v>73</c:v>
                </c:pt>
                <c:pt idx="1461">
                  <c:v>73.05</c:v>
                </c:pt>
                <c:pt idx="1462">
                  <c:v>73.099999999999994</c:v>
                </c:pt>
                <c:pt idx="1463">
                  <c:v>73.150000000000006</c:v>
                </c:pt>
                <c:pt idx="1464">
                  <c:v>73.2</c:v>
                </c:pt>
                <c:pt idx="1465">
                  <c:v>73.25</c:v>
                </c:pt>
                <c:pt idx="1466">
                  <c:v>73.3</c:v>
                </c:pt>
                <c:pt idx="1467">
                  <c:v>73.349999999999994</c:v>
                </c:pt>
                <c:pt idx="1468">
                  <c:v>73.400000000000006</c:v>
                </c:pt>
                <c:pt idx="1469">
                  <c:v>73.45</c:v>
                </c:pt>
                <c:pt idx="1470">
                  <c:v>73.5</c:v>
                </c:pt>
                <c:pt idx="1471">
                  <c:v>73.55</c:v>
                </c:pt>
                <c:pt idx="1472">
                  <c:v>73.599999999999994</c:v>
                </c:pt>
                <c:pt idx="1473">
                  <c:v>73.650000000000006</c:v>
                </c:pt>
                <c:pt idx="1474">
                  <c:v>73.7</c:v>
                </c:pt>
                <c:pt idx="1475">
                  <c:v>73.75</c:v>
                </c:pt>
                <c:pt idx="1476">
                  <c:v>73.8</c:v>
                </c:pt>
                <c:pt idx="1477">
                  <c:v>73.849999999999994</c:v>
                </c:pt>
                <c:pt idx="1478">
                  <c:v>73.900000000000006</c:v>
                </c:pt>
                <c:pt idx="1479">
                  <c:v>73.95</c:v>
                </c:pt>
                <c:pt idx="1480">
                  <c:v>74</c:v>
                </c:pt>
                <c:pt idx="1481">
                  <c:v>74.05</c:v>
                </c:pt>
                <c:pt idx="1482">
                  <c:v>74.099999999999994</c:v>
                </c:pt>
                <c:pt idx="1483">
                  <c:v>74.150000000000006</c:v>
                </c:pt>
                <c:pt idx="1484">
                  <c:v>74.2</c:v>
                </c:pt>
                <c:pt idx="1485">
                  <c:v>74.25</c:v>
                </c:pt>
                <c:pt idx="1486">
                  <c:v>74.3</c:v>
                </c:pt>
                <c:pt idx="1487">
                  <c:v>74.349999999999994</c:v>
                </c:pt>
                <c:pt idx="1488">
                  <c:v>74.400000000000006</c:v>
                </c:pt>
                <c:pt idx="1489">
                  <c:v>74.45</c:v>
                </c:pt>
                <c:pt idx="1490">
                  <c:v>74.5</c:v>
                </c:pt>
                <c:pt idx="1491">
                  <c:v>74.55</c:v>
                </c:pt>
                <c:pt idx="1492">
                  <c:v>74.599999999999994</c:v>
                </c:pt>
                <c:pt idx="1493">
                  <c:v>74.650000000000006</c:v>
                </c:pt>
                <c:pt idx="1494">
                  <c:v>74.7</c:v>
                </c:pt>
                <c:pt idx="1495">
                  <c:v>74.75</c:v>
                </c:pt>
                <c:pt idx="1496">
                  <c:v>74.8</c:v>
                </c:pt>
                <c:pt idx="1497">
                  <c:v>74.849999999999994</c:v>
                </c:pt>
                <c:pt idx="1498">
                  <c:v>74.900000000000006</c:v>
                </c:pt>
                <c:pt idx="1499">
                  <c:v>74.95</c:v>
                </c:pt>
                <c:pt idx="1500">
                  <c:v>75</c:v>
                </c:pt>
                <c:pt idx="1501">
                  <c:v>75.05</c:v>
                </c:pt>
                <c:pt idx="1502">
                  <c:v>75.099999999999994</c:v>
                </c:pt>
                <c:pt idx="1503">
                  <c:v>75.150000000000006</c:v>
                </c:pt>
                <c:pt idx="1504">
                  <c:v>75.2</c:v>
                </c:pt>
                <c:pt idx="1505">
                  <c:v>75.25</c:v>
                </c:pt>
                <c:pt idx="1506">
                  <c:v>75.3</c:v>
                </c:pt>
                <c:pt idx="1507">
                  <c:v>75.349999999999994</c:v>
                </c:pt>
                <c:pt idx="1508">
                  <c:v>75.400000000000006</c:v>
                </c:pt>
                <c:pt idx="1509">
                  <c:v>75.45</c:v>
                </c:pt>
                <c:pt idx="1510">
                  <c:v>75.5</c:v>
                </c:pt>
                <c:pt idx="1511">
                  <c:v>75.55</c:v>
                </c:pt>
                <c:pt idx="1512">
                  <c:v>75.599999999999994</c:v>
                </c:pt>
                <c:pt idx="1513">
                  <c:v>75.650000000000006</c:v>
                </c:pt>
                <c:pt idx="1514">
                  <c:v>75.7</c:v>
                </c:pt>
                <c:pt idx="1515">
                  <c:v>75.75</c:v>
                </c:pt>
                <c:pt idx="1516">
                  <c:v>75.8</c:v>
                </c:pt>
                <c:pt idx="1517">
                  <c:v>75.849999999999994</c:v>
                </c:pt>
                <c:pt idx="1518">
                  <c:v>75.900000000000006</c:v>
                </c:pt>
                <c:pt idx="1519">
                  <c:v>75.95</c:v>
                </c:pt>
                <c:pt idx="1520">
                  <c:v>76</c:v>
                </c:pt>
                <c:pt idx="1521">
                  <c:v>76.05</c:v>
                </c:pt>
                <c:pt idx="1522">
                  <c:v>76.100000000000094</c:v>
                </c:pt>
                <c:pt idx="1523">
                  <c:v>76.150000000000105</c:v>
                </c:pt>
                <c:pt idx="1524">
                  <c:v>76.200000000000102</c:v>
                </c:pt>
                <c:pt idx="1525">
                  <c:v>76.250000000000099</c:v>
                </c:pt>
                <c:pt idx="1526">
                  <c:v>76.300000000000097</c:v>
                </c:pt>
                <c:pt idx="1527">
                  <c:v>76.350000000000094</c:v>
                </c:pt>
                <c:pt idx="1528">
                  <c:v>76.400000000000105</c:v>
                </c:pt>
                <c:pt idx="1529">
                  <c:v>76.450000000000102</c:v>
                </c:pt>
                <c:pt idx="1530">
                  <c:v>76.500000000000099</c:v>
                </c:pt>
                <c:pt idx="1531">
                  <c:v>76.550000000000196</c:v>
                </c:pt>
                <c:pt idx="1532">
                  <c:v>76.600000000000193</c:v>
                </c:pt>
                <c:pt idx="1533">
                  <c:v>76.650000000000205</c:v>
                </c:pt>
                <c:pt idx="1534">
                  <c:v>76.700000000000202</c:v>
                </c:pt>
                <c:pt idx="1535">
                  <c:v>76.750000000000199</c:v>
                </c:pt>
                <c:pt idx="1536">
                  <c:v>76.800000000000196</c:v>
                </c:pt>
                <c:pt idx="1537">
                  <c:v>76.850000000000193</c:v>
                </c:pt>
                <c:pt idx="1538">
                  <c:v>76.900000000000205</c:v>
                </c:pt>
                <c:pt idx="1539">
                  <c:v>76.950000000000202</c:v>
                </c:pt>
                <c:pt idx="1540">
                  <c:v>77.000000000000298</c:v>
                </c:pt>
                <c:pt idx="1541">
                  <c:v>77.050000000000296</c:v>
                </c:pt>
                <c:pt idx="1542">
                  <c:v>77.100000000000307</c:v>
                </c:pt>
                <c:pt idx="1543">
                  <c:v>77.150000000000304</c:v>
                </c:pt>
                <c:pt idx="1544">
                  <c:v>77.200000000000301</c:v>
                </c:pt>
                <c:pt idx="1545">
                  <c:v>77.250000000000298</c:v>
                </c:pt>
                <c:pt idx="1546">
                  <c:v>77.300000000000296</c:v>
                </c:pt>
                <c:pt idx="1547">
                  <c:v>77.350000000000307</c:v>
                </c:pt>
                <c:pt idx="1548">
                  <c:v>77.400000000000304</c:v>
                </c:pt>
                <c:pt idx="1549">
                  <c:v>77.450000000000401</c:v>
                </c:pt>
                <c:pt idx="1550">
                  <c:v>77.500000000000398</c:v>
                </c:pt>
                <c:pt idx="1551">
                  <c:v>77.550000000000395</c:v>
                </c:pt>
                <c:pt idx="1552">
                  <c:v>77.600000000000406</c:v>
                </c:pt>
                <c:pt idx="1553">
                  <c:v>77.650000000000404</c:v>
                </c:pt>
                <c:pt idx="1554">
                  <c:v>77.700000000000401</c:v>
                </c:pt>
                <c:pt idx="1555">
                  <c:v>77.750000000000398</c:v>
                </c:pt>
                <c:pt idx="1556">
                  <c:v>77.800000000000395</c:v>
                </c:pt>
                <c:pt idx="1557">
                  <c:v>77.850000000000406</c:v>
                </c:pt>
                <c:pt idx="1558">
                  <c:v>77.900000000000503</c:v>
                </c:pt>
                <c:pt idx="1559">
                  <c:v>77.9500000000005</c:v>
                </c:pt>
                <c:pt idx="1560">
                  <c:v>78.000000000000497</c:v>
                </c:pt>
                <c:pt idx="1561">
                  <c:v>78.050000000000495</c:v>
                </c:pt>
                <c:pt idx="1562">
                  <c:v>78.100000000000506</c:v>
                </c:pt>
                <c:pt idx="1563">
                  <c:v>78.150000000000503</c:v>
                </c:pt>
                <c:pt idx="1564">
                  <c:v>78.2000000000005</c:v>
                </c:pt>
                <c:pt idx="1565">
                  <c:v>78.250000000000497</c:v>
                </c:pt>
                <c:pt idx="1566">
                  <c:v>78.300000000000594</c:v>
                </c:pt>
                <c:pt idx="1567">
                  <c:v>78.350000000000605</c:v>
                </c:pt>
                <c:pt idx="1568">
                  <c:v>78.400000000000603</c:v>
                </c:pt>
                <c:pt idx="1569">
                  <c:v>78.4500000000006</c:v>
                </c:pt>
                <c:pt idx="1570">
                  <c:v>78.500000000000597</c:v>
                </c:pt>
                <c:pt idx="1571">
                  <c:v>78.550000000000594</c:v>
                </c:pt>
                <c:pt idx="1572">
                  <c:v>78.600000000000605</c:v>
                </c:pt>
                <c:pt idx="1573">
                  <c:v>78.650000000000603</c:v>
                </c:pt>
                <c:pt idx="1574">
                  <c:v>78.7000000000006</c:v>
                </c:pt>
                <c:pt idx="1575">
                  <c:v>78.750000000000696</c:v>
                </c:pt>
                <c:pt idx="1576">
                  <c:v>78.800000000000693</c:v>
                </c:pt>
                <c:pt idx="1577">
                  <c:v>78.850000000000705</c:v>
                </c:pt>
                <c:pt idx="1578">
                  <c:v>78.900000000000702</c:v>
                </c:pt>
                <c:pt idx="1579">
                  <c:v>78.950000000000699</c:v>
                </c:pt>
                <c:pt idx="1580">
                  <c:v>79.000000000000696</c:v>
                </c:pt>
                <c:pt idx="1581">
                  <c:v>79.050000000000693</c:v>
                </c:pt>
                <c:pt idx="1582">
                  <c:v>79.100000000000705</c:v>
                </c:pt>
                <c:pt idx="1583">
                  <c:v>79.150000000000702</c:v>
                </c:pt>
                <c:pt idx="1584">
                  <c:v>79.200000000000799</c:v>
                </c:pt>
                <c:pt idx="1585">
                  <c:v>79.250000000000796</c:v>
                </c:pt>
                <c:pt idx="1586">
                  <c:v>79.300000000000793</c:v>
                </c:pt>
                <c:pt idx="1587">
                  <c:v>79.350000000000804</c:v>
                </c:pt>
                <c:pt idx="1588">
                  <c:v>79.400000000000801</c:v>
                </c:pt>
                <c:pt idx="1589">
                  <c:v>79.450000000000799</c:v>
                </c:pt>
                <c:pt idx="1590">
                  <c:v>79.500000000000796</c:v>
                </c:pt>
                <c:pt idx="1591">
                  <c:v>79.550000000000793</c:v>
                </c:pt>
                <c:pt idx="1592">
                  <c:v>79.600000000000804</c:v>
                </c:pt>
                <c:pt idx="1593">
                  <c:v>79.650000000000901</c:v>
                </c:pt>
                <c:pt idx="1594">
                  <c:v>79.700000000000898</c:v>
                </c:pt>
                <c:pt idx="1595">
                  <c:v>79.750000000000895</c:v>
                </c:pt>
                <c:pt idx="1596">
                  <c:v>79.800000000000907</c:v>
                </c:pt>
                <c:pt idx="1597">
                  <c:v>79.850000000000904</c:v>
                </c:pt>
                <c:pt idx="1598">
                  <c:v>79.900000000000901</c:v>
                </c:pt>
                <c:pt idx="1599">
                  <c:v>79.950000000000898</c:v>
                </c:pt>
                <c:pt idx="1600">
                  <c:v>80.000000000000895</c:v>
                </c:pt>
                <c:pt idx="1601">
                  <c:v>80.050000000000907</c:v>
                </c:pt>
                <c:pt idx="1602">
                  <c:v>80.100000000001003</c:v>
                </c:pt>
                <c:pt idx="1603">
                  <c:v>80.150000000001</c:v>
                </c:pt>
                <c:pt idx="1604">
                  <c:v>80.200000000000998</c:v>
                </c:pt>
                <c:pt idx="1605">
                  <c:v>80.250000000000995</c:v>
                </c:pt>
                <c:pt idx="1606">
                  <c:v>80.300000000001006</c:v>
                </c:pt>
                <c:pt idx="1607">
                  <c:v>80.350000000001003</c:v>
                </c:pt>
                <c:pt idx="1608">
                  <c:v>80.400000000001</c:v>
                </c:pt>
                <c:pt idx="1609">
                  <c:v>80.450000000000998</c:v>
                </c:pt>
                <c:pt idx="1610">
                  <c:v>80.500000000001094</c:v>
                </c:pt>
                <c:pt idx="1611">
                  <c:v>80.550000000001106</c:v>
                </c:pt>
                <c:pt idx="1612">
                  <c:v>80.600000000001103</c:v>
                </c:pt>
                <c:pt idx="1613">
                  <c:v>80.6500000000011</c:v>
                </c:pt>
                <c:pt idx="1614">
                  <c:v>80.700000000001097</c:v>
                </c:pt>
                <c:pt idx="1615">
                  <c:v>80.750000000001094</c:v>
                </c:pt>
                <c:pt idx="1616">
                  <c:v>80.800000000001106</c:v>
                </c:pt>
                <c:pt idx="1617">
                  <c:v>80.850000000001103</c:v>
                </c:pt>
                <c:pt idx="1618">
                  <c:v>80.9000000000011</c:v>
                </c:pt>
                <c:pt idx="1619">
                  <c:v>80.950000000001197</c:v>
                </c:pt>
              </c:numCache>
            </c:numRef>
          </c:xVal>
          <c:yVal>
            <c:numRef>
              <c:f>'PID_pump_0Nheat&amp;cool'!$F$2:$F$2649</c:f>
              <c:numCache>
                <c:formatCode>General</c:formatCode>
                <c:ptCount val="2648"/>
                <c:pt idx="0">
                  <c:v>7.0116899999999998</c:v>
                </c:pt>
                <c:pt idx="1">
                  <c:v>7.02081</c:v>
                </c:pt>
                <c:pt idx="2">
                  <c:v>7.0308799999999998</c:v>
                </c:pt>
                <c:pt idx="3">
                  <c:v>7.0409600000000001</c:v>
                </c:pt>
                <c:pt idx="4">
                  <c:v>7.0505599999999999</c:v>
                </c:pt>
                <c:pt idx="5">
                  <c:v>7.0624599999999997</c:v>
                </c:pt>
                <c:pt idx="6">
                  <c:v>7.0729199999999999</c:v>
                </c:pt>
                <c:pt idx="7">
                  <c:v>7.0830900000000003</c:v>
                </c:pt>
                <c:pt idx="8">
                  <c:v>7.0944099999999999</c:v>
                </c:pt>
                <c:pt idx="9">
                  <c:v>7.1050599999999999</c:v>
                </c:pt>
                <c:pt idx="10">
                  <c:v>7.1158000000000001</c:v>
                </c:pt>
                <c:pt idx="11">
                  <c:v>7.1267399999999999</c:v>
                </c:pt>
                <c:pt idx="12">
                  <c:v>7.1397899999999996</c:v>
                </c:pt>
                <c:pt idx="13">
                  <c:v>7.1519700000000004</c:v>
                </c:pt>
                <c:pt idx="14">
                  <c:v>7.1660700000000004</c:v>
                </c:pt>
                <c:pt idx="15">
                  <c:v>7.1787299999999998</c:v>
                </c:pt>
                <c:pt idx="16">
                  <c:v>7.1927300000000001</c:v>
                </c:pt>
                <c:pt idx="17">
                  <c:v>7.2061500000000001</c:v>
                </c:pt>
                <c:pt idx="18">
                  <c:v>7.22159</c:v>
                </c:pt>
                <c:pt idx="19">
                  <c:v>7.2355900000000002</c:v>
                </c:pt>
                <c:pt idx="20">
                  <c:v>7.2503599999999997</c:v>
                </c:pt>
                <c:pt idx="21">
                  <c:v>7.2666500000000003</c:v>
                </c:pt>
                <c:pt idx="22">
                  <c:v>7.2827599999999997</c:v>
                </c:pt>
                <c:pt idx="23">
                  <c:v>7.2979000000000003</c:v>
                </c:pt>
                <c:pt idx="24">
                  <c:v>7.3144799999999996</c:v>
                </c:pt>
                <c:pt idx="25">
                  <c:v>7.3315400000000004</c:v>
                </c:pt>
                <c:pt idx="26">
                  <c:v>7.3477399999999999</c:v>
                </c:pt>
                <c:pt idx="27">
                  <c:v>7.3648899999999999</c:v>
                </c:pt>
                <c:pt idx="28">
                  <c:v>7.3821300000000001</c:v>
                </c:pt>
                <c:pt idx="29">
                  <c:v>7.3995699999999998</c:v>
                </c:pt>
                <c:pt idx="30">
                  <c:v>7.4163300000000003</c:v>
                </c:pt>
                <c:pt idx="31">
                  <c:v>7.43377</c:v>
                </c:pt>
                <c:pt idx="32">
                  <c:v>7.4517699999999998</c:v>
                </c:pt>
                <c:pt idx="33">
                  <c:v>7.4717900000000004</c:v>
                </c:pt>
                <c:pt idx="34">
                  <c:v>7.4905600000000003</c:v>
                </c:pt>
                <c:pt idx="35">
                  <c:v>7.5104800000000003</c:v>
                </c:pt>
                <c:pt idx="36">
                  <c:v>7.5306800000000003</c:v>
                </c:pt>
                <c:pt idx="37">
                  <c:v>7.5502099999999999</c:v>
                </c:pt>
                <c:pt idx="38">
                  <c:v>7.5694499999999998</c:v>
                </c:pt>
                <c:pt idx="39">
                  <c:v>7.59213</c:v>
                </c:pt>
                <c:pt idx="40">
                  <c:v>7.6152899999999999</c:v>
                </c:pt>
                <c:pt idx="41">
                  <c:v>7.6391200000000001</c:v>
                </c:pt>
                <c:pt idx="42">
                  <c:v>7.6613199999999999</c:v>
                </c:pt>
                <c:pt idx="43">
                  <c:v>7.6839899999999997</c:v>
                </c:pt>
                <c:pt idx="44">
                  <c:v>7.7063699999999997</c:v>
                </c:pt>
                <c:pt idx="45">
                  <c:v>7.7286599999999996</c:v>
                </c:pt>
                <c:pt idx="46">
                  <c:v>7.7519</c:v>
                </c:pt>
                <c:pt idx="47">
                  <c:v>7.7762900000000004</c:v>
                </c:pt>
                <c:pt idx="48">
                  <c:v>7.7992299999999997</c:v>
                </c:pt>
                <c:pt idx="49">
                  <c:v>7.8223700000000003</c:v>
                </c:pt>
                <c:pt idx="50">
                  <c:v>7.8460799999999997</c:v>
                </c:pt>
                <c:pt idx="51">
                  <c:v>7.8700700000000001</c:v>
                </c:pt>
                <c:pt idx="52">
                  <c:v>7.8954899999999997</c:v>
                </c:pt>
                <c:pt idx="53">
                  <c:v>7.9218599999999997</c:v>
                </c:pt>
                <c:pt idx="54">
                  <c:v>7.9487100000000002</c:v>
                </c:pt>
                <c:pt idx="55">
                  <c:v>7.9752700000000001</c:v>
                </c:pt>
                <c:pt idx="56">
                  <c:v>8.0022099999999998</c:v>
                </c:pt>
                <c:pt idx="57">
                  <c:v>8.0306700000000006</c:v>
                </c:pt>
                <c:pt idx="58">
                  <c:v>8.05626</c:v>
                </c:pt>
                <c:pt idx="59">
                  <c:v>8.0844299999999993</c:v>
                </c:pt>
                <c:pt idx="60">
                  <c:v>8.1119199999999996</c:v>
                </c:pt>
                <c:pt idx="61">
                  <c:v>8.1399799999999995</c:v>
                </c:pt>
                <c:pt idx="62">
                  <c:v>8.1681399999999993</c:v>
                </c:pt>
                <c:pt idx="63">
                  <c:v>8.1976300000000002</c:v>
                </c:pt>
                <c:pt idx="64">
                  <c:v>8.2280599999999993</c:v>
                </c:pt>
                <c:pt idx="65">
                  <c:v>8.2570700000000006</c:v>
                </c:pt>
                <c:pt idx="66">
                  <c:v>8.2864400000000007</c:v>
                </c:pt>
                <c:pt idx="67">
                  <c:v>8.3162000000000003</c:v>
                </c:pt>
                <c:pt idx="68">
                  <c:v>8.3451900000000006</c:v>
                </c:pt>
                <c:pt idx="69">
                  <c:v>8.3761799999999997</c:v>
                </c:pt>
                <c:pt idx="70">
                  <c:v>8.4073499999999992</c:v>
                </c:pt>
                <c:pt idx="71">
                  <c:v>8.4366099999999999</c:v>
                </c:pt>
                <c:pt idx="72">
                  <c:v>8.4684399999999993</c:v>
                </c:pt>
                <c:pt idx="73">
                  <c:v>8.5013100000000001</c:v>
                </c:pt>
                <c:pt idx="74">
                  <c:v>8.5370399999999993</c:v>
                </c:pt>
                <c:pt idx="75">
                  <c:v>8.5695200000000007</c:v>
                </c:pt>
                <c:pt idx="76">
                  <c:v>8.6014300000000006</c:v>
                </c:pt>
                <c:pt idx="77">
                  <c:v>8.6351300000000002</c:v>
                </c:pt>
                <c:pt idx="78">
                  <c:v>8.6677900000000001</c:v>
                </c:pt>
                <c:pt idx="79">
                  <c:v>8.7014899999999997</c:v>
                </c:pt>
                <c:pt idx="80">
                  <c:v>8.7355599999999995</c:v>
                </c:pt>
                <c:pt idx="81">
                  <c:v>8.7699099999999994</c:v>
                </c:pt>
                <c:pt idx="82">
                  <c:v>8.8057800000000004</c:v>
                </c:pt>
                <c:pt idx="83">
                  <c:v>8.8400300000000005</c:v>
                </c:pt>
                <c:pt idx="84">
                  <c:v>8.8750300000000006</c:v>
                </c:pt>
                <c:pt idx="85">
                  <c:v>8.9102099999999993</c:v>
                </c:pt>
                <c:pt idx="86">
                  <c:v>8.9450099999999999</c:v>
                </c:pt>
                <c:pt idx="87">
                  <c:v>8.9808400000000006</c:v>
                </c:pt>
                <c:pt idx="88">
                  <c:v>9.01877</c:v>
                </c:pt>
                <c:pt idx="89">
                  <c:v>9.0531699999999997</c:v>
                </c:pt>
                <c:pt idx="90">
                  <c:v>9.0885099999999994</c:v>
                </c:pt>
                <c:pt idx="91">
                  <c:v>9.1245999999999992</c:v>
                </c:pt>
                <c:pt idx="92">
                  <c:v>9.1624999999999996</c:v>
                </c:pt>
                <c:pt idx="93">
                  <c:v>9.1990599999999993</c:v>
                </c:pt>
                <c:pt idx="94">
                  <c:v>9.2361799999999992</c:v>
                </c:pt>
                <c:pt idx="95">
                  <c:v>9.2736699999999992</c:v>
                </c:pt>
                <c:pt idx="96">
                  <c:v>9.3125800000000005</c:v>
                </c:pt>
                <c:pt idx="97">
                  <c:v>9.3520599999999998</c:v>
                </c:pt>
                <c:pt idx="98">
                  <c:v>9.3904800000000002</c:v>
                </c:pt>
                <c:pt idx="99">
                  <c:v>9.4301200000000005</c:v>
                </c:pt>
                <c:pt idx="100">
                  <c:v>9.4672000000000001</c:v>
                </c:pt>
                <c:pt idx="101">
                  <c:v>9.5054099999999995</c:v>
                </c:pt>
                <c:pt idx="102">
                  <c:v>9.5447500000000005</c:v>
                </c:pt>
                <c:pt idx="103">
                  <c:v>9.5845599999999997</c:v>
                </c:pt>
                <c:pt idx="104">
                  <c:v>9.6250199999999992</c:v>
                </c:pt>
                <c:pt idx="105">
                  <c:v>9.6627200000000002</c:v>
                </c:pt>
                <c:pt idx="106">
                  <c:v>9.7032600000000002</c:v>
                </c:pt>
                <c:pt idx="107">
                  <c:v>9.7454999999999998</c:v>
                </c:pt>
                <c:pt idx="108">
                  <c:v>9.7856500000000004</c:v>
                </c:pt>
                <c:pt idx="109">
                  <c:v>9.8269199999999994</c:v>
                </c:pt>
                <c:pt idx="110">
                  <c:v>9.8664799999999993</c:v>
                </c:pt>
                <c:pt idx="111">
                  <c:v>9.9074500000000008</c:v>
                </c:pt>
                <c:pt idx="112">
                  <c:v>9.9477499999999992</c:v>
                </c:pt>
                <c:pt idx="113">
                  <c:v>9.9891799999999993</c:v>
                </c:pt>
                <c:pt idx="114">
                  <c:v>10.0289</c:v>
                </c:pt>
                <c:pt idx="115">
                  <c:v>10.0703</c:v>
                </c:pt>
                <c:pt idx="116">
                  <c:v>10.112399999999999</c:v>
                </c:pt>
                <c:pt idx="117">
                  <c:v>10.154999999999999</c:v>
                </c:pt>
                <c:pt idx="118">
                  <c:v>10.1952</c:v>
                </c:pt>
                <c:pt idx="119">
                  <c:v>10.238899999999999</c:v>
                </c:pt>
                <c:pt idx="120">
                  <c:v>10.281000000000001</c:v>
                </c:pt>
                <c:pt idx="121">
                  <c:v>10.322699999999999</c:v>
                </c:pt>
                <c:pt idx="122">
                  <c:v>10.3652</c:v>
                </c:pt>
                <c:pt idx="123">
                  <c:v>10.4091</c:v>
                </c:pt>
                <c:pt idx="124">
                  <c:v>10.4535</c:v>
                </c:pt>
                <c:pt idx="125">
                  <c:v>10.4962</c:v>
                </c:pt>
                <c:pt idx="126">
                  <c:v>10.539199999999999</c:v>
                </c:pt>
                <c:pt idx="127">
                  <c:v>10.583600000000001</c:v>
                </c:pt>
                <c:pt idx="128">
                  <c:v>10.6281</c:v>
                </c:pt>
                <c:pt idx="129">
                  <c:v>10.6729</c:v>
                </c:pt>
                <c:pt idx="130">
                  <c:v>10.7196</c:v>
                </c:pt>
                <c:pt idx="131">
                  <c:v>10.7668</c:v>
                </c:pt>
                <c:pt idx="132">
                  <c:v>10.8125</c:v>
                </c:pt>
                <c:pt idx="133">
                  <c:v>10.8576</c:v>
                </c:pt>
                <c:pt idx="134">
                  <c:v>10.9038</c:v>
                </c:pt>
                <c:pt idx="135">
                  <c:v>10.949199999999999</c:v>
                </c:pt>
                <c:pt idx="136">
                  <c:v>10.994999999999999</c:v>
                </c:pt>
                <c:pt idx="137">
                  <c:v>11.041499999999999</c:v>
                </c:pt>
                <c:pt idx="138">
                  <c:v>11.090400000000001</c:v>
                </c:pt>
                <c:pt idx="139">
                  <c:v>11.1363</c:v>
                </c:pt>
                <c:pt idx="140">
                  <c:v>11.1846</c:v>
                </c:pt>
                <c:pt idx="141">
                  <c:v>11.2319</c:v>
                </c:pt>
                <c:pt idx="142">
                  <c:v>11.2798</c:v>
                </c:pt>
                <c:pt idx="143">
                  <c:v>11.3291</c:v>
                </c:pt>
                <c:pt idx="144">
                  <c:v>11.375999999999999</c:v>
                </c:pt>
                <c:pt idx="145">
                  <c:v>11.4252</c:v>
                </c:pt>
                <c:pt idx="146">
                  <c:v>11.4735</c:v>
                </c:pt>
                <c:pt idx="147">
                  <c:v>11.5229</c:v>
                </c:pt>
                <c:pt idx="148">
                  <c:v>11.571899999999999</c:v>
                </c:pt>
                <c:pt idx="149">
                  <c:v>11.6204</c:v>
                </c:pt>
                <c:pt idx="150">
                  <c:v>11.6709</c:v>
                </c:pt>
                <c:pt idx="151">
                  <c:v>11.720599999999999</c:v>
                </c:pt>
                <c:pt idx="152">
                  <c:v>11.770200000000001</c:v>
                </c:pt>
                <c:pt idx="153">
                  <c:v>11.819599999999999</c:v>
                </c:pt>
                <c:pt idx="154">
                  <c:v>11.868399999999999</c:v>
                </c:pt>
                <c:pt idx="155">
                  <c:v>11.919</c:v>
                </c:pt>
                <c:pt idx="156">
                  <c:v>11.971</c:v>
                </c:pt>
                <c:pt idx="157">
                  <c:v>12.0204</c:v>
                </c:pt>
                <c:pt idx="158">
                  <c:v>12.071300000000001</c:v>
                </c:pt>
                <c:pt idx="159">
                  <c:v>12.1218</c:v>
                </c:pt>
                <c:pt idx="160">
                  <c:v>12.1724</c:v>
                </c:pt>
                <c:pt idx="161">
                  <c:v>12.2232</c:v>
                </c:pt>
                <c:pt idx="162">
                  <c:v>12.2746</c:v>
                </c:pt>
                <c:pt idx="163">
                  <c:v>12.3262</c:v>
                </c:pt>
                <c:pt idx="164">
                  <c:v>12.3773</c:v>
                </c:pt>
                <c:pt idx="165">
                  <c:v>12.4285</c:v>
                </c:pt>
                <c:pt idx="166">
                  <c:v>12.482100000000001</c:v>
                </c:pt>
                <c:pt idx="167">
                  <c:v>12.535399999999999</c:v>
                </c:pt>
                <c:pt idx="168">
                  <c:v>12.590299999999999</c:v>
                </c:pt>
                <c:pt idx="169">
                  <c:v>12.643000000000001</c:v>
                </c:pt>
                <c:pt idx="170">
                  <c:v>12.696999999999999</c:v>
                </c:pt>
                <c:pt idx="171">
                  <c:v>12.751799999999999</c:v>
                </c:pt>
                <c:pt idx="172">
                  <c:v>12.805300000000001</c:v>
                </c:pt>
                <c:pt idx="173">
                  <c:v>12.858599999999999</c:v>
                </c:pt>
                <c:pt idx="174">
                  <c:v>12.9094</c:v>
                </c:pt>
                <c:pt idx="175">
                  <c:v>12.9633</c:v>
                </c:pt>
                <c:pt idx="176">
                  <c:v>13.017899999999999</c:v>
                </c:pt>
                <c:pt idx="177">
                  <c:v>13.0748</c:v>
                </c:pt>
                <c:pt idx="178">
                  <c:v>13.129300000000001</c:v>
                </c:pt>
                <c:pt idx="179">
                  <c:v>13.184100000000001</c:v>
                </c:pt>
                <c:pt idx="180">
                  <c:v>13.2387</c:v>
                </c:pt>
                <c:pt idx="181">
                  <c:v>13.293699999999999</c:v>
                </c:pt>
                <c:pt idx="182">
                  <c:v>13.348000000000001</c:v>
                </c:pt>
                <c:pt idx="183">
                  <c:v>13.404400000000001</c:v>
                </c:pt>
                <c:pt idx="184">
                  <c:v>13.4597</c:v>
                </c:pt>
                <c:pt idx="185">
                  <c:v>13.516299999999999</c:v>
                </c:pt>
                <c:pt idx="186">
                  <c:v>13.572900000000001</c:v>
                </c:pt>
                <c:pt idx="187">
                  <c:v>13.6294</c:v>
                </c:pt>
                <c:pt idx="188">
                  <c:v>13.6861</c:v>
                </c:pt>
                <c:pt idx="189">
                  <c:v>13.743600000000001</c:v>
                </c:pt>
                <c:pt idx="190">
                  <c:v>13.798999999999999</c:v>
                </c:pt>
                <c:pt idx="191">
                  <c:v>13.855600000000001</c:v>
                </c:pt>
                <c:pt idx="192">
                  <c:v>13.913600000000001</c:v>
                </c:pt>
                <c:pt idx="193">
                  <c:v>13.970800000000001</c:v>
                </c:pt>
                <c:pt idx="194">
                  <c:v>14.029</c:v>
                </c:pt>
                <c:pt idx="195">
                  <c:v>14.086499999999999</c:v>
                </c:pt>
                <c:pt idx="196">
                  <c:v>14.144399999999999</c:v>
                </c:pt>
                <c:pt idx="197">
                  <c:v>14.2029</c:v>
                </c:pt>
                <c:pt idx="198">
                  <c:v>14.2615</c:v>
                </c:pt>
                <c:pt idx="199">
                  <c:v>14.3195</c:v>
                </c:pt>
                <c:pt idx="200">
                  <c:v>14.3795</c:v>
                </c:pt>
                <c:pt idx="201">
                  <c:v>14.439299999999999</c:v>
                </c:pt>
                <c:pt idx="202">
                  <c:v>14.4971</c:v>
                </c:pt>
                <c:pt idx="203">
                  <c:v>14.556100000000001</c:v>
                </c:pt>
                <c:pt idx="204">
                  <c:v>14.6144</c:v>
                </c:pt>
                <c:pt idx="205">
                  <c:v>14.6744</c:v>
                </c:pt>
                <c:pt idx="206">
                  <c:v>14.7341</c:v>
                </c:pt>
                <c:pt idx="207">
                  <c:v>14.7921</c:v>
                </c:pt>
                <c:pt idx="208">
                  <c:v>14.8531</c:v>
                </c:pt>
                <c:pt idx="209">
                  <c:v>14.913600000000001</c:v>
                </c:pt>
                <c:pt idx="210">
                  <c:v>14.975899999999999</c:v>
                </c:pt>
                <c:pt idx="211">
                  <c:v>15.0375</c:v>
                </c:pt>
                <c:pt idx="212">
                  <c:v>15.098599999999999</c:v>
                </c:pt>
                <c:pt idx="213">
                  <c:v>15.158899999999999</c:v>
                </c:pt>
                <c:pt idx="214">
                  <c:v>15.220700000000001</c:v>
                </c:pt>
                <c:pt idx="215">
                  <c:v>15.281599999999999</c:v>
                </c:pt>
                <c:pt idx="216">
                  <c:v>15.343</c:v>
                </c:pt>
                <c:pt idx="217">
                  <c:v>15.4046</c:v>
                </c:pt>
                <c:pt idx="218">
                  <c:v>15.467499999999999</c:v>
                </c:pt>
                <c:pt idx="219">
                  <c:v>15.5289</c:v>
                </c:pt>
                <c:pt idx="220">
                  <c:v>15.5915</c:v>
                </c:pt>
                <c:pt idx="221">
                  <c:v>15.654400000000001</c:v>
                </c:pt>
                <c:pt idx="222">
                  <c:v>15.7179</c:v>
                </c:pt>
                <c:pt idx="223">
                  <c:v>15.7797</c:v>
                </c:pt>
                <c:pt idx="224">
                  <c:v>15.8422</c:v>
                </c:pt>
                <c:pt idx="225">
                  <c:v>15.9056</c:v>
                </c:pt>
                <c:pt idx="226">
                  <c:v>15.9701</c:v>
                </c:pt>
                <c:pt idx="227">
                  <c:v>16.032900000000001</c:v>
                </c:pt>
                <c:pt idx="228">
                  <c:v>16.096499999999999</c:v>
                </c:pt>
                <c:pt idx="229">
                  <c:v>16.160900000000002</c:v>
                </c:pt>
                <c:pt idx="230">
                  <c:v>16.2241</c:v>
                </c:pt>
                <c:pt idx="231">
                  <c:v>16.286799999999999</c:v>
                </c:pt>
                <c:pt idx="232">
                  <c:v>16.351199999999999</c:v>
                </c:pt>
                <c:pt idx="233">
                  <c:v>16.415299999999998</c:v>
                </c:pt>
                <c:pt idx="234">
                  <c:v>16.479700000000001</c:v>
                </c:pt>
                <c:pt idx="235">
                  <c:v>16.544799999999999</c:v>
                </c:pt>
                <c:pt idx="236">
                  <c:v>16.612500000000001</c:v>
                </c:pt>
                <c:pt idx="237">
                  <c:v>16.677700000000002</c:v>
                </c:pt>
                <c:pt idx="238">
                  <c:v>16.741499999999998</c:v>
                </c:pt>
                <c:pt idx="239">
                  <c:v>16.806899999999999</c:v>
                </c:pt>
                <c:pt idx="240">
                  <c:v>16.871500000000001</c:v>
                </c:pt>
                <c:pt idx="241">
                  <c:v>16.936499999999999</c:v>
                </c:pt>
                <c:pt idx="242">
                  <c:v>17.0002</c:v>
                </c:pt>
                <c:pt idx="243">
                  <c:v>17.065200000000001</c:v>
                </c:pt>
                <c:pt idx="244">
                  <c:v>17.131900000000002</c:v>
                </c:pt>
                <c:pt idx="245">
                  <c:v>17.198399999999999</c:v>
                </c:pt>
                <c:pt idx="246">
                  <c:v>17.264199999999999</c:v>
                </c:pt>
                <c:pt idx="247">
                  <c:v>17.329899999999999</c:v>
                </c:pt>
                <c:pt idx="248">
                  <c:v>17.3963</c:v>
                </c:pt>
                <c:pt idx="249">
                  <c:v>17.4635</c:v>
                </c:pt>
                <c:pt idx="250">
                  <c:v>17.5305</c:v>
                </c:pt>
                <c:pt idx="251">
                  <c:v>17.597200000000001</c:v>
                </c:pt>
                <c:pt idx="252">
                  <c:v>17.663599999999999</c:v>
                </c:pt>
                <c:pt idx="253">
                  <c:v>17.7318</c:v>
                </c:pt>
                <c:pt idx="254">
                  <c:v>17.799399999999999</c:v>
                </c:pt>
                <c:pt idx="255">
                  <c:v>17.866599999999998</c:v>
                </c:pt>
                <c:pt idx="256">
                  <c:v>17.933599999999998</c:v>
                </c:pt>
                <c:pt idx="257">
                  <c:v>18.001300000000001</c:v>
                </c:pt>
                <c:pt idx="258">
                  <c:v>18.069099999999999</c:v>
                </c:pt>
                <c:pt idx="259">
                  <c:v>18.1373</c:v>
                </c:pt>
                <c:pt idx="260">
                  <c:v>18.206199999999999</c:v>
                </c:pt>
                <c:pt idx="261">
                  <c:v>18.274899999999999</c:v>
                </c:pt>
                <c:pt idx="262">
                  <c:v>18.3445</c:v>
                </c:pt>
                <c:pt idx="263">
                  <c:v>18.412299999999998</c:v>
                </c:pt>
                <c:pt idx="264">
                  <c:v>18.4818</c:v>
                </c:pt>
                <c:pt idx="265">
                  <c:v>18.551100000000002</c:v>
                </c:pt>
                <c:pt idx="266">
                  <c:v>18.6191</c:v>
                </c:pt>
                <c:pt idx="267">
                  <c:v>18.6875</c:v>
                </c:pt>
                <c:pt idx="268">
                  <c:v>18.7561</c:v>
                </c:pt>
                <c:pt idx="269">
                  <c:v>18.826499999999999</c:v>
                </c:pt>
                <c:pt idx="270">
                  <c:v>18.895399999999999</c:v>
                </c:pt>
                <c:pt idx="271">
                  <c:v>18.966100000000001</c:v>
                </c:pt>
                <c:pt idx="272">
                  <c:v>19.035299999999999</c:v>
                </c:pt>
                <c:pt idx="273">
                  <c:v>19.105699999999999</c:v>
                </c:pt>
                <c:pt idx="274">
                  <c:v>19.176100000000002</c:v>
                </c:pt>
                <c:pt idx="275">
                  <c:v>19.247199999999999</c:v>
                </c:pt>
                <c:pt idx="276">
                  <c:v>19.317399999999999</c:v>
                </c:pt>
                <c:pt idx="277">
                  <c:v>19.384499999999999</c:v>
                </c:pt>
                <c:pt idx="278">
                  <c:v>19.454599999999999</c:v>
                </c:pt>
                <c:pt idx="279">
                  <c:v>19.525700000000001</c:v>
                </c:pt>
                <c:pt idx="280">
                  <c:v>19.596900000000002</c:v>
                </c:pt>
                <c:pt idx="281">
                  <c:v>19.6694</c:v>
                </c:pt>
                <c:pt idx="282">
                  <c:v>19.7407</c:v>
                </c:pt>
                <c:pt idx="283">
                  <c:v>19.8109</c:v>
                </c:pt>
                <c:pt idx="284">
                  <c:v>19.883900000000001</c:v>
                </c:pt>
                <c:pt idx="285">
                  <c:v>19.956900000000001</c:v>
                </c:pt>
                <c:pt idx="286">
                  <c:v>20.0288</c:v>
                </c:pt>
                <c:pt idx="287">
                  <c:v>20.100100000000001</c:v>
                </c:pt>
                <c:pt idx="288">
                  <c:v>20.171800000000001</c:v>
                </c:pt>
                <c:pt idx="289">
                  <c:v>20.2441</c:v>
                </c:pt>
                <c:pt idx="290">
                  <c:v>20.317499999999999</c:v>
                </c:pt>
                <c:pt idx="291">
                  <c:v>20.389399999999998</c:v>
                </c:pt>
                <c:pt idx="292">
                  <c:v>20.460899999999999</c:v>
                </c:pt>
                <c:pt idx="293">
                  <c:v>20.5337</c:v>
                </c:pt>
                <c:pt idx="294">
                  <c:v>20.606300000000001</c:v>
                </c:pt>
                <c:pt idx="295">
                  <c:v>20.6798</c:v>
                </c:pt>
                <c:pt idx="296">
                  <c:v>20.7529</c:v>
                </c:pt>
                <c:pt idx="297">
                  <c:v>20.825199999999999</c:v>
                </c:pt>
                <c:pt idx="298">
                  <c:v>20.901499999999999</c:v>
                </c:pt>
                <c:pt idx="299">
                  <c:v>20.976299999999998</c:v>
                </c:pt>
                <c:pt idx="300">
                  <c:v>21.049800000000001</c:v>
                </c:pt>
                <c:pt idx="301">
                  <c:v>21.122800000000002</c:v>
                </c:pt>
                <c:pt idx="302">
                  <c:v>21.197500000000002</c:v>
                </c:pt>
                <c:pt idx="303">
                  <c:v>21.271799999999999</c:v>
                </c:pt>
                <c:pt idx="304">
                  <c:v>21.346499999999999</c:v>
                </c:pt>
                <c:pt idx="305">
                  <c:v>21.420300000000001</c:v>
                </c:pt>
                <c:pt idx="306">
                  <c:v>21.494599999999998</c:v>
                </c:pt>
                <c:pt idx="307">
                  <c:v>21.57</c:v>
                </c:pt>
                <c:pt idx="308">
                  <c:v>21.643899999999999</c:v>
                </c:pt>
                <c:pt idx="309">
                  <c:v>21.7182</c:v>
                </c:pt>
                <c:pt idx="310">
                  <c:v>21.7926</c:v>
                </c:pt>
                <c:pt idx="311">
                  <c:v>21.8673</c:v>
                </c:pt>
                <c:pt idx="312">
                  <c:v>21.942399999999999</c:v>
                </c:pt>
                <c:pt idx="313">
                  <c:v>22.021100000000001</c:v>
                </c:pt>
                <c:pt idx="314">
                  <c:v>22.096499999999999</c:v>
                </c:pt>
                <c:pt idx="315">
                  <c:v>22.172699999999999</c:v>
                </c:pt>
                <c:pt idx="316">
                  <c:v>22.247900000000001</c:v>
                </c:pt>
                <c:pt idx="317">
                  <c:v>22.324200000000001</c:v>
                </c:pt>
                <c:pt idx="318">
                  <c:v>22.400700000000001</c:v>
                </c:pt>
                <c:pt idx="319">
                  <c:v>22.476600000000001</c:v>
                </c:pt>
                <c:pt idx="320">
                  <c:v>22.552800000000001</c:v>
                </c:pt>
                <c:pt idx="321">
                  <c:v>22.630299999999998</c:v>
                </c:pt>
                <c:pt idx="322">
                  <c:v>22.706499999999998</c:v>
                </c:pt>
                <c:pt idx="323">
                  <c:v>22.783100000000001</c:v>
                </c:pt>
                <c:pt idx="324">
                  <c:v>22.8581</c:v>
                </c:pt>
                <c:pt idx="325">
                  <c:v>22.935500000000001</c:v>
                </c:pt>
                <c:pt idx="326">
                  <c:v>23.013400000000001</c:v>
                </c:pt>
                <c:pt idx="327">
                  <c:v>23.091699999999999</c:v>
                </c:pt>
                <c:pt idx="328">
                  <c:v>23.170100000000001</c:v>
                </c:pt>
                <c:pt idx="329">
                  <c:v>23.2469</c:v>
                </c:pt>
                <c:pt idx="330">
                  <c:v>23.323699999999999</c:v>
                </c:pt>
                <c:pt idx="331">
                  <c:v>23.400500000000001</c:v>
                </c:pt>
                <c:pt idx="332">
                  <c:v>23.476700000000001</c:v>
                </c:pt>
                <c:pt idx="333">
                  <c:v>23.553999999999998</c:v>
                </c:pt>
                <c:pt idx="334">
                  <c:v>23.631799999999998</c:v>
                </c:pt>
                <c:pt idx="335">
                  <c:v>23.709499999999998</c:v>
                </c:pt>
                <c:pt idx="336">
                  <c:v>23.786999999999999</c:v>
                </c:pt>
                <c:pt idx="337">
                  <c:v>23.865500000000001</c:v>
                </c:pt>
                <c:pt idx="338">
                  <c:v>23.943899999999999</c:v>
                </c:pt>
                <c:pt idx="339">
                  <c:v>24.023099999999999</c:v>
                </c:pt>
                <c:pt idx="340">
                  <c:v>24.101199999999999</c:v>
                </c:pt>
                <c:pt idx="341">
                  <c:v>24.1785</c:v>
                </c:pt>
                <c:pt idx="342">
                  <c:v>24.258299999999998</c:v>
                </c:pt>
                <c:pt idx="343">
                  <c:v>24.337299999999999</c:v>
                </c:pt>
                <c:pt idx="344">
                  <c:v>24.416</c:v>
                </c:pt>
                <c:pt idx="345">
                  <c:v>24.4939</c:v>
                </c:pt>
                <c:pt idx="346">
                  <c:v>24.573</c:v>
                </c:pt>
                <c:pt idx="347">
                  <c:v>24.651499999999999</c:v>
                </c:pt>
                <c:pt idx="348">
                  <c:v>24.731400000000001</c:v>
                </c:pt>
                <c:pt idx="349">
                  <c:v>24.810700000000001</c:v>
                </c:pt>
                <c:pt idx="350">
                  <c:v>24.8901</c:v>
                </c:pt>
                <c:pt idx="351">
                  <c:v>24.969899999999999</c:v>
                </c:pt>
                <c:pt idx="352">
                  <c:v>25.0503</c:v>
                </c:pt>
                <c:pt idx="353">
                  <c:v>25.1297</c:v>
                </c:pt>
                <c:pt idx="354">
                  <c:v>25.2102</c:v>
                </c:pt>
                <c:pt idx="355">
                  <c:v>25.290299999999998</c:v>
                </c:pt>
                <c:pt idx="356">
                  <c:v>25.369299999999999</c:v>
                </c:pt>
                <c:pt idx="357">
                  <c:v>25.448799999999999</c:v>
                </c:pt>
                <c:pt idx="358">
                  <c:v>25.528500000000001</c:v>
                </c:pt>
                <c:pt idx="359">
                  <c:v>25.609300000000001</c:v>
                </c:pt>
                <c:pt idx="360">
                  <c:v>25.688700000000001</c:v>
                </c:pt>
                <c:pt idx="361">
                  <c:v>25.769400000000001</c:v>
                </c:pt>
                <c:pt idx="362">
                  <c:v>25.8477</c:v>
                </c:pt>
                <c:pt idx="363">
                  <c:v>25.9284</c:v>
                </c:pt>
                <c:pt idx="364">
                  <c:v>26.01</c:v>
                </c:pt>
                <c:pt idx="365">
                  <c:v>26.0898</c:v>
                </c:pt>
                <c:pt idx="366">
                  <c:v>26.172599999999999</c:v>
                </c:pt>
                <c:pt idx="367">
                  <c:v>26.254100000000001</c:v>
                </c:pt>
                <c:pt idx="368">
                  <c:v>26.334399999999999</c:v>
                </c:pt>
                <c:pt idx="369">
                  <c:v>26.415199999999999</c:v>
                </c:pt>
                <c:pt idx="370">
                  <c:v>26.495999999999999</c:v>
                </c:pt>
                <c:pt idx="371">
                  <c:v>26.577100000000002</c:v>
                </c:pt>
                <c:pt idx="372">
                  <c:v>26.6585</c:v>
                </c:pt>
                <c:pt idx="373">
                  <c:v>26.741</c:v>
                </c:pt>
                <c:pt idx="374">
                  <c:v>26.822199999999999</c:v>
                </c:pt>
                <c:pt idx="375">
                  <c:v>26.904</c:v>
                </c:pt>
                <c:pt idx="376">
                  <c:v>26.985399999999998</c:v>
                </c:pt>
                <c:pt idx="377">
                  <c:v>27.0671</c:v>
                </c:pt>
                <c:pt idx="378">
                  <c:v>27.150099999999998</c:v>
                </c:pt>
                <c:pt idx="379">
                  <c:v>27.232099999999999</c:v>
                </c:pt>
                <c:pt idx="380">
                  <c:v>27.313199999999998</c:v>
                </c:pt>
                <c:pt idx="381">
                  <c:v>27.393799999999999</c:v>
                </c:pt>
                <c:pt idx="382">
                  <c:v>27.475000000000001</c:v>
                </c:pt>
                <c:pt idx="383">
                  <c:v>27.557300000000001</c:v>
                </c:pt>
                <c:pt idx="384">
                  <c:v>27.637899999999998</c:v>
                </c:pt>
                <c:pt idx="385">
                  <c:v>27.719000000000001</c:v>
                </c:pt>
                <c:pt idx="386">
                  <c:v>27.8003</c:v>
                </c:pt>
                <c:pt idx="387">
                  <c:v>27.883099999999999</c:v>
                </c:pt>
                <c:pt idx="388">
                  <c:v>27.965800000000002</c:v>
                </c:pt>
                <c:pt idx="389">
                  <c:v>28.048200000000001</c:v>
                </c:pt>
                <c:pt idx="390">
                  <c:v>28.131799999999998</c:v>
                </c:pt>
                <c:pt idx="391">
                  <c:v>28.2135</c:v>
                </c:pt>
                <c:pt idx="392">
                  <c:v>28.296399999999998</c:v>
                </c:pt>
                <c:pt idx="393">
                  <c:v>28.378299999999999</c:v>
                </c:pt>
                <c:pt idx="394">
                  <c:v>28.4605</c:v>
                </c:pt>
                <c:pt idx="395">
                  <c:v>28.543299999999999</c:v>
                </c:pt>
                <c:pt idx="396">
                  <c:v>28.627099999999999</c:v>
                </c:pt>
                <c:pt idx="397">
                  <c:v>28.7103</c:v>
                </c:pt>
                <c:pt idx="398">
                  <c:v>28.791</c:v>
                </c:pt>
                <c:pt idx="399">
                  <c:v>28.872599999999998</c:v>
                </c:pt>
                <c:pt idx="400">
                  <c:v>28.956600000000002</c:v>
                </c:pt>
                <c:pt idx="401">
                  <c:v>29.040299999999998</c:v>
                </c:pt>
                <c:pt idx="402">
                  <c:v>29.124199999999998</c:v>
                </c:pt>
                <c:pt idx="403">
                  <c:v>29.206399999999999</c:v>
                </c:pt>
                <c:pt idx="404">
                  <c:v>29.2897</c:v>
                </c:pt>
                <c:pt idx="405">
                  <c:v>29.374500000000001</c:v>
                </c:pt>
                <c:pt idx="406">
                  <c:v>29.457599999999999</c:v>
                </c:pt>
                <c:pt idx="407">
                  <c:v>29.5413</c:v>
                </c:pt>
                <c:pt idx="408">
                  <c:v>29.625399999999999</c:v>
                </c:pt>
                <c:pt idx="409">
                  <c:v>29.709800000000001</c:v>
                </c:pt>
                <c:pt idx="410">
                  <c:v>29.794799999999999</c:v>
                </c:pt>
                <c:pt idx="411">
                  <c:v>29.878699999999998</c:v>
                </c:pt>
                <c:pt idx="412">
                  <c:v>29.962900000000001</c:v>
                </c:pt>
                <c:pt idx="413">
                  <c:v>30.0442</c:v>
                </c:pt>
                <c:pt idx="414">
                  <c:v>30.128499999999999</c:v>
                </c:pt>
                <c:pt idx="415">
                  <c:v>30.213100000000001</c:v>
                </c:pt>
                <c:pt idx="416">
                  <c:v>30.298300000000001</c:v>
                </c:pt>
                <c:pt idx="417">
                  <c:v>30.382300000000001</c:v>
                </c:pt>
                <c:pt idx="418">
                  <c:v>30.465800000000002</c:v>
                </c:pt>
                <c:pt idx="419">
                  <c:v>30.5489</c:v>
                </c:pt>
                <c:pt idx="420">
                  <c:v>30.634399999999999</c:v>
                </c:pt>
                <c:pt idx="421">
                  <c:v>30.7179</c:v>
                </c:pt>
                <c:pt idx="422">
                  <c:v>30.802900000000001</c:v>
                </c:pt>
                <c:pt idx="423">
                  <c:v>30.8887</c:v>
                </c:pt>
                <c:pt idx="424">
                  <c:v>30.974900000000002</c:v>
                </c:pt>
                <c:pt idx="425">
                  <c:v>31.0596</c:v>
                </c:pt>
                <c:pt idx="426">
                  <c:v>31.143599999999999</c:v>
                </c:pt>
                <c:pt idx="427">
                  <c:v>31.228100000000001</c:v>
                </c:pt>
                <c:pt idx="428">
                  <c:v>31.312100000000001</c:v>
                </c:pt>
                <c:pt idx="429">
                  <c:v>31.397200000000002</c:v>
                </c:pt>
                <c:pt idx="430">
                  <c:v>31.482900000000001</c:v>
                </c:pt>
                <c:pt idx="431">
                  <c:v>31.5671</c:v>
                </c:pt>
                <c:pt idx="432">
                  <c:v>31.6539</c:v>
                </c:pt>
                <c:pt idx="433">
                  <c:v>31.7392</c:v>
                </c:pt>
                <c:pt idx="434">
                  <c:v>31.8247</c:v>
                </c:pt>
                <c:pt idx="435">
                  <c:v>31.910799999999998</c:v>
                </c:pt>
                <c:pt idx="436">
                  <c:v>31.995200000000001</c:v>
                </c:pt>
                <c:pt idx="437">
                  <c:v>32.08</c:v>
                </c:pt>
                <c:pt idx="438">
                  <c:v>32.165500000000002</c:v>
                </c:pt>
                <c:pt idx="439">
                  <c:v>32.250399999999999</c:v>
                </c:pt>
                <c:pt idx="440">
                  <c:v>32.337400000000002</c:v>
                </c:pt>
                <c:pt idx="441">
                  <c:v>32.4238</c:v>
                </c:pt>
                <c:pt idx="442">
                  <c:v>32.512799999999999</c:v>
                </c:pt>
                <c:pt idx="443">
                  <c:v>32.599299999999999</c:v>
                </c:pt>
                <c:pt idx="444">
                  <c:v>32.685299999999998</c:v>
                </c:pt>
                <c:pt idx="445">
                  <c:v>32.771900000000002</c:v>
                </c:pt>
                <c:pt idx="446">
                  <c:v>32.858199999999997</c:v>
                </c:pt>
                <c:pt idx="447">
                  <c:v>32.944299999999998</c:v>
                </c:pt>
                <c:pt idx="448">
                  <c:v>33.029800000000002</c:v>
                </c:pt>
                <c:pt idx="449">
                  <c:v>33.116</c:v>
                </c:pt>
                <c:pt idx="450">
                  <c:v>33.201799999999999</c:v>
                </c:pt>
                <c:pt idx="451">
                  <c:v>33.288699999999999</c:v>
                </c:pt>
                <c:pt idx="452">
                  <c:v>33.375999999999998</c:v>
                </c:pt>
                <c:pt idx="453">
                  <c:v>33.462600000000002</c:v>
                </c:pt>
                <c:pt idx="454">
                  <c:v>33.5488</c:v>
                </c:pt>
                <c:pt idx="455">
                  <c:v>33.635300000000001</c:v>
                </c:pt>
                <c:pt idx="456">
                  <c:v>33.722799999999999</c:v>
                </c:pt>
                <c:pt idx="457">
                  <c:v>33.810099999999998</c:v>
                </c:pt>
                <c:pt idx="458">
                  <c:v>33.897799999999997</c:v>
                </c:pt>
                <c:pt idx="459">
                  <c:v>33.984299999999998</c:v>
                </c:pt>
                <c:pt idx="460">
                  <c:v>34.071100000000001</c:v>
                </c:pt>
                <c:pt idx="461">
                  <c:v>34.157499999999999</c:v>
                </c:pt>
                <c:pt idx="462">
                  <c:v>34.246099999999998</c:v>
                </c:pt>
                <c:pt idx="463">
                  <c:v>34.332900000000002</c:v>
                </c:pt>
                <c:pt idx="464">
                  <c:v>34.418999999999997</c:v>
                </c:pt>
                <c:pt idx="465">
                  <c:v>34.506999999999998</c:v>
                </c:pt>
                <c:pt idx="466">
                  <c:v>34.593200000000003</c:v>
                </c:pt>
                <c:pt idx="467">
                  <c:v>34.679600000000001</c:v>
                </c:pt>
                <c:pt idx="468">
                  <c:v>34.767299999999999</c:v>
                </c:pt>
                <c:pt idx="469">
                  <c:v>34.854100000000003</c:v>
                </c:pt>
                <c:pt idx="470">
                  <c:v>34.942999999999998</c:v>
                </c:pt>
                <c:pt idx="471">
                  <c:v>35.029899999999998</c:v>
                </c:pt>
                <c:pt idx="472">
                  <c:v>35.117400000000004</c:v>
                </c:pt>
                <c:pt idx="473">
                  <c:v>35.203000000000003</c:v>
                </c:pt>
                <c:pt idx="474">
                  <c:v>35.289700000000003</c:v>
                </c:pt>
                <c:pt idx="475">
                  <c:v>35.378</c:v>
                </c:pt>
                <c:pt idx="476">
                  <c:v>35.465600000000002</c:v>
                </c:pt>
                <c:pt idx="477">
                  <c:v>35.553400000000003</c:v>
                </c:pt>
                <c:pt idx="478">
                  <c:v>35.640900000000002</c:v>
                </c:pt>
                <c:pt idx="479">
                  <c:v>35.727899999999998</c:v>
                </c:pt>
                <c:pt idx="480">
                  <c:v>35.816099999999999</c:v>
                </c:pt>
                <c:pt idx="481">
                  <c:v>35.903399999999998</c:v>
                </c:pt>
                <c:pt idx="482">
                  <c:v>35.991399999999999</c:v>
                </c:pt>
                <c:pt idx="483">
                  <c:v>36.080100000000002</c:v>
                </c:pt>
                <c:pt idx="484">
                  <c:v>36.168100000000003</c:v>
                </c:pt>
                <c:pt idx="485">
                  <c:v>36.256</c:v>
                </c:pt>
                <c:pt idx="486">
                  <c:v>36.3444</c:v>
                </c:pt>
                <c:pt idx="487">
                  <c:v>36.431600000000003</c:v>
                </c:pt>
                <c:pt idx="488">
                  <c:v>36.519399999999997</c:v>
                </c:pt>
                <c:pt idx="489">
                  <c:v>36.607700000000001</c:v>
                </c:pt>
                <c:pt idx="490">
                  <c:v>36.694200000000002</c:v>
                </c:pt>
                <c:pt idx="491">
                  <c:v>36.782499999999999</c:v>
                </c:pt>
                <c:pt idx="492">
                  <c:v>36.870199999999997</c:v>
                </c:pt>
                <c:pt idx="493">
                  <c:v>36.959899999999998</c:v>
                </c:pt>
                <c:pt idx="494">
                  <c:v>37.048200000000001</c:v>
                </c:pt>
                <c:pt idx="495">
                  <c:v>37.137300000000003</c:v>
                </c:pt>
                <c:pt idx="496">
                  <c:v>37.224200000000003</c:v>
                </c:pt>
                <c:pt idx="497">
                  <c:v>37.3123</c:v>
                </c:pt>
                <c:pt idx="498">
                  <c:v>37.3994</c:v>
                </c:pt>
                <c:pt idx="499">
                  <c:v>37.488199999999999</c:v>
                </c:pt>
                <c:pt idx="500">
                  <c:v>37.575800000000001</c:v>
                </c:pt>
                <c:pt idx="501">
                  <c:v>37.663699999999999</c:v>
                </c:pt>
                <c:pt idx="502">
                  <c:v>37.751800000000003</c:v>
                </c:pt>
                <c:pt idx="503">
                  <c:v>37.840699999999998</c:v>
                </c:pt>
                <c:pt idx="504">
                  <c:v>37.928899999999999</c:v>
                </c:pt>
                <c:pt idx="505">
                  <c:v>38.0167</c:v>
                </c:pt>
                <c:pt idx="506">
                  <c:v>38.105499999999999</c:v>
                </c:pt>
                <c:pt idx="507">
                  <c:v>38.193600000000004</c:v>
                </c:pt>
                <c:pt idx="508">
                  <c:v>38.2819</c:v>
                </c:pt>
                <c:pt idx="509">
                  <c:v>38.369799999999998</c:v>
                </c:pt>
                <c:pt idx="510">
                  <c:v>38.457000000000001</c:v>
                </c:pt>
                <c:pt idx="511">
                  <c:v>38.545000000000002</c:v>
                </c:pt>
                <c:pt idx="512">
                  <c:v>38.632899999999999</c:v>
                </c:pt>
                <c:pt idx="513">
                  <c:v>38.721800000000002</c:v>
                </c:pt>
                <c:pt idx="514">
                  <c:v>38.809800000000003</c:v>
                </c:pt>
                <c:pt idx="515">
                  <c:v>38.8977</c:v>
                </c:pt>
                <c:pt idx="516">
                  <c:v>38.9848</c:v>
                </c:pt>
                <c:pt idx="517">
                  <c:v>39.072899999999997</c:v>
                </c:pt>
                <c:pt idx="518">
                  <c:v>39.161000000000001</c:v>
                </c:pt>
                <c:pt idx="519">
                  <c:v>39.251199999999997</c:v>
                </c:pt>
                <c:pt idx="520">
                  <c:v>39.337400000000002</c:v>
                </c:pt>
                <c:pt idx="521">
                  <c:v>39.425600000000003</c:v>
                </c:pt>
                <c:pt idx="522">
                  <c:v>39.512599999999999</c:v>
                </c:pt>
                <c:pt idx="523">
                  <c:v>39.600499999999997</c:v>
                </c:pt>
                <c:pt idx="524">
                  <c:v>39.687399999999997</c:v>
                </c:pt>
                <c:pt idx="525">
                  <c:v>39.7742</c:v>
                </c:pt>
                <c:pt idx="526">
                  <c:v>39.862000000000002</c:v>
                </c:pt>
                <c:pt idx="527">
                  <c:v>39.949800000000003</c:v>
                </c:pt>
                <c:pt idx="528">
                  <c:v>40.037799999999997</c:v>
                </c:pt>
                <c:pt idx="529">
                  <c:v>40.126199999999997</c:v>
                </c:pt>
                <c:pt idx="530">
                  <c:v>40.214100000000002</c:v>
                </c:pt>
                <c:pt idx="531">
                  <c:v>40.304000000000002</c:v>
                </c:pt>
                <c:pt idx="532">
                  <c:v>40.391599999999997</c:v>
                </c:pt>
                <c:pt idx="533">
                  <c:v>40.479799999999997</c:v>
                </c:pt>
                <c:pt idx="534">
                  <c:v>40.567399999999999</c:v>
                </c:pt>
                <c:pt idx="535">
                  <c:v>40.655299999999997</c:v>
                </c:pt>
                <c:pt idx="536">
                  <c:v>40.741799999999998</c:v>
                </c:pt>
                <c:pt idx="537">
                  <c:v>40.829099999999997</c:v>
                </c:pt>
                <c:pt idx="538">
                  <c:v>40.916600000000003</c:v>
                </c:pt>
                <c:pt idx="539">
                  <c:v>41.003799999999998</c:v>
                </c:pt>
                <c:pt idx="540">
                  <c:v>41.09</c:v>
                </c:pt>
                <c:pt idx="541">
                  <c:v>41.177399999999999</c:v>
                </c:pt>
                <c:pt idx="542">
                  <c:v>41.2624</c:v>
                </c:pt>
                <c:pt idx="543">
                  <c:v>41.350499999999997</c:v>
                </c:pt>
                <c:pt idx="544">
                  <c:v>41.437899999999999</c:v>
                </c:pt>
                <c:pt idx="545">
                  <c:v>41.525300000000001</c:v>
                </c:pt>
                <c:pt idx="546">
                  <c:v>41.613</c:v>
                </c:pt>
                <c:pt idx="547">
                  <c:v>41.701500000000003</c:v>
                </c:pt>
                <c:pt idx="548">
                  <c:v>41.789700000000003</c:v>
                </c:pt>
                <c:pt idx="549">
                  <c:v>41.877299999999998</c:v>
                </c:pt>
                <c:pt idx="550">
                  <c:v>41.965000000000003</c:v>
                </c:pt>
                <c:pt idx="551">
                  <c:v>42.051699999999997</c:v>
                </c:pt>
                <c:pt idx="552">
                  <c:v>42.139099999999999</c:v>
                </c:pt>
                <c:pt idx="553">
                  <c:v>42.226700000000001</c:v>
                </c:pt>
                <c:pt idx="554">
                  <c:v>42.313499999999998</c:v>
                </c:pt>
                <c:pt idx="555">
                  <c:v>42.4</c:v>
                </c:pt>
                <c:pt idx="556">
                  <c:v>42.486400000000003</c:v>
                </c:pt>
                <c:pt idx="557">
                  <c:v>42.577599999999997</c:v>
                </c:pt>
                <c:pt idx="558">
                  <c:v>42.663499999999999</c:v>
                </c:pt>
                <c:pt idx="559">
                  <c:v>42.7515</c:v>
                </c:pt>
                <c:pt idx="560">
                  <c:v>42.839199999999998</c:v>
                </c:pt>
                <c:pt idx="561">
                  <c:v>42.926600000000001</c:v>
                </c:pt>
                <c:pt idx="562">
                  <c:v>43.0137</c:v>
                </c:pt>
                <c:pt idx="563">
                  <c:v>43.101799999999997</c:v>
                </c:pt>
                <c:pt idx="564">
                  <c:v>43.189300000000003</c:v>
                </c:pt>
                <c:pt idx="565">
                  <c:v>43.276499999999999</c:v>
                </c:pt>
                <c:pt idx="566">
                  <c:v>43.362099999999998</c:v>
                </c:pt>
                <c:pt idx="567">
                  <c:v>43.449399999999997</c:v>
                </c:pt>
                <c:pt idx="568">
                  <c:v>43.534399999999998</c:v>
                </c:pt>
                <c:pt idx="569">
                  <c:v>43.621600000000001</c:v>
                </c:pt>
                <c:pt idx="570">
                  <c:v>43.707799999999999</c:v>
                </c:pt>
                <c:pt idx="571">
                  <c:v>43.7956</c:v>
                </c:pt>
                <c:pt idx="572">
                  <c:v>43.883000000000003</c:v>
                </c:pt>
                <c:pt idx="573">
                  <c:v>43.970399999999998</c:v>
                </c:pt>
                <c:pt idx="574">
                  <c:v>44.057400000000001</c:v>
                </c:pt>
                <c:pt idx="575">
                  <c:v>44.143599999999999</c:v>
                </c:pt>
                <c:pt idx="576">
                  <c:v>44.230699999999999</c:v>
                </c:pt>
                <c:pt idx="577">
                  <c:v>44.3185</c:v>
                </c:pt>
                <c:pt idx="578">
                  <c:v>44.405299999999997</c:v>
                </c:pt>
                <c:pt idx="579">
                  <c:v>44.493600000000001</c:v>
                </c:pt>
                <c:pt idx="580">
                  <c:v>44.5809</c:v>
                </c:pt>
                <c:pt idx="581">
                  <c:v>44.668799999999997</c:v>
                </c:pt>
                <c:pt idx="582">
                  <c:v>44.755899999999997</c:v>
                </c:pt>
                <c:pt idx="583">
                  <c:v>44.842799999999997</c:v>
                </c:pt>
                <c:pt idx="584">
                  <c:v>44.930500000000002</c:v>
                </c:pt>
                <c:pt idx="585">
                  <c:v>45.017400000000002</c:v>
                </c:pt>
                <c:pt idx="586">
                  <c:v>45.104599999999998</c:v>
                </c:pt>
                <c:pt idx="587">
                  <c:v>45.192599999999999</c:v>
                </c:pt>
                <c:pt idx="588">
                  <c:v>45.280099999999997</c:v>
                </c:pt>
                <c:pt idx="589">
                  <c:v>45.366100000000003</c:v>
                </c:pt>
                <c:pt idx="590">
                  <c:v>45.454099999999997</c:v>
                </c:pt>
                <c:pt idx="591">
                  <c:v>45.542200000000001</c:v>
                </c:pt>
                <c:pt idx="592">
                  <c:v>45.628999999999998</c:v>
                </c:pt>
                <c:pt idx="593">
                  <c:v>45.715200000000003</c:v>
                </c:pt>
                <c:pt idx="594">
                  <c:v>45.802999999999997</c:v>
                </c:pt>
                <c:pt idx="595">
                  <c:v>45.889499999999998</c:v>
                </c:pt>
                <c:pt idx="596">
                  <c:v>45.9771</c:v>
                </c:pt>
                <c:pt idx="597">
                  <c:v>46.063699999999997</c:v>
                </c:pt>
                <c:pt idx="598">
                  <c:v>46.151899999999998</c:v>
                </c:pt>
                <c:pt idx="599">
                  <c:v>46.239100000000001</c:v>
                </c:pt>
                <c:pt idx="600">
                  <c:v>46.326599999999999</c:v>
                </c:pt>
                <c:pt idx="601">
                  <c:v>46.4133</c:v>
                </c:pt>
                <c:pt idx="602">
                  <c:v>46.499699999999997</c:v>
                </c:pt>
                <c:pt idx="603">
                  <c:v>46.587299999999999</c:v>
                </c:pt>
                <c:pt idx="604">
                  <c:v>46.674199999999999</c:v>
                </c:pt>
                <c:pt idx="605">
                  <c:v>46.761099999999999</c:v>
                </c:pt>
                <c:pt idx="606">
                  <c:v>46.847299999999997</c:v>
                </c:pt>
                <c:pt idx="607">
                  <c:v>46.933999999999997</c:v>
                </c:pt>
                <c:pt idx="608">
                  <c:v>47.020499999999998</c:v>
                </c:pt>
                <c:pt idx="609">
                  <c:v>47.107300000000002</c:v>
                </c:pt>
                <c:pt idx="610">
                  <c:v>47.194499999999998</c:v>
                </c:pt>
                <c:pt idx="611">
                  <c:v>47.282200000000003</c:v>
                </c:pt>
                <c:pt idx="612">
                  <c:v>47.369500000000002</c:v>
                </c:pt>
                <c:pt idx="613">
                  <c:v>47.456499999999998</c:v>
                </c:pt>
                <c:pt idx="614">
                  <c:v>47.544699999999999</c:v>
                </c:pt>
                <c:pt idx="615">
                  <c:v>47.632100000000001</c:v>
                </c:pt>
                <c:pt idx="616">
                  <c:v>47.719299999999997</c:v>
                </c:pt>
                <c:pt idx="617">
                  <c:v>47.8065</c:v>
                </c:pt>
                <c:pt idx="618">
                  <c:v>47.894199999999998</c:v>
                </c:pt>
                <c:pt idx="619">
                  <c:v>47.980400000000003</c:v>
                </c:pt>
                <c:pt idx="620">
                  <c:v>48.068399999999997</c:v>
                </c:pt>
                <c:pt idx="621">
                  <c:v>48.155700000000003</c:v>
                </c:pt>
                <c:pt idx="622">
                  <c:v>48.243400000000001</c:v>
                </c:pt>
                <c:pt idx="623">
                  <c:v>48.331000000000003</c:v>
                </c:pt>
                <c:pt idx="624">
                  <c:v>48.418199999999999</c:v>
                </c:pt>
                <c:pt idx="625">
                  <c:v>48.505400000000002</c:v>
                </c:pt>
                <c:pt idx="626">
                  <c:v>48.593400000000003</c:v>
                </c:pt>
                <c:pt idx="627">
                  <c:v>48.679900000000004</c:v>
                </c:pt>
                <c:pt idx="628">
                  <c:v>48.766500000000001</c:v>
                </c:pt>
                <c:pt idx="629">
                  <c:v>48.853400000000001</c:v>
                </c:pt>
                <c:pt idx="630">
                  <c:v>48.940800000000003</c:v>
                </c:pt>
                <c:pt idx="631">
                  <c:v>49.0276</c:v>
                </c:pt>
                <c:pt idx="632">
                  <c:v>49.115000000000002</c:v>
                </c:pt>
                <c:pt idx="633">
                  <c:v>49.201999999999998</c:v>
                </c:pt>
                <c:pt idx="634">
                  <c:v>49.289499999999997</c:v>
                </c:pt>
                <c:pt idx="635">
                  <c:v>49.376600000000003</c:v>
                </c:pt>
                <c:pt idx="636">
                  <c:v>49.465000000000003</c:v>
                </c:pt>
                <c:pt idx="637">
                  <c:v>49.552399999999999</c:v>
                </c:pt>
                <c:pt idx="638">
                  <c:v>49.639499999999998</c:v>
                </c:pt>
                <c:pt idx="639">
                  <c:v>49.7271</c:v>
                </c:pt>
                <c:pt idx="640">
                  <c:v>49.8157</c:v>
                </c:pt>
                <c:pt idx="641">
                  <c:v>49.902999999999999</c:v>
                </c:pt>
                <c:pt idx="642">
                  <c:v>49.990699999999997</c:v>
                </c:pt>
                <c:pt idx="643">
                  <c:v>50.077199999999998</c:v>
                </c:pt>
                <c:pt idx="644">
                  <c:v>50.164099999999998</c:v>
                </c:pt>
                <c:pt idx="645">
                  <c:v>50.251199999999997</c:v>
                </c:pt>
                <c:pt idx="646">
                  <c:v>50.338799999999999</c:v>
                </c:pt>
                <c:pt idx="647">
                  <c:v>50.425699999999999</c:v>
                </c:pt>
                <c:pt idx="648">
                  <c:v>50.513399999999997</c:v>
                </c:pt>
                <c:pt idx="649">
                  <c:v>50.601500000000001</c:v>
                </c:pt>
                <c:pt idx="650">
                  <c:v>50.688600000000001</c:v>
                </c:pt>
                <c:pt idx="651">
                  <c:v>50.775599999999997</c:v>
                </c:pt>
                <c:pt idx="652">
                  <c:v>50.862499999999997</c:v>
                </c:pt>
                <c:pt idx="653">
                  <c:v>50.9495</c:v>
                </c:pt>
                <c:pt idx="654">
                  <c:v>51.036999999999999</c:v>
                </c:pt>
                <c:pt idx="655">
                  <c:v>51.125</c:v>
                </c:pt>
                <c:pt idx="656">
                  <c:v>51.213200000000001</c:v>
                </c:pt>
                <c:pt idx="657">
                  <c:v>51.296999999999997</c:v>
                </c:pt>
                <c:pt idx="658">
                  <c:v>51.383600000000001</c:v>
                </c:pt>
                <c:pt idx="659">
                  <c:v>51.470199999999998</c:v>
                </c:pt>
                <c:pt idx="660">
                  <c:v>51.557499999999997</c:v>
                </c:pt>
                <c:pt idx="661">
                  <c:v>51.645000000000003</c:v>
                </c:pt>
                <c:pt idx="662">
                  <c:v>51.732300000000002</c:v>
                </c:pt>
                <c:pt idx="663">
                  <c:v>51.819000000000003</c:v>
                </c:pt>
                <c:pt idx="664">
                  <c:v>51.906599999999997</c:v>
                </c:pt>
                <c:pt idx="665">
                  <c:v>51.993499999999997</c:v>
                </c:pt>
                <c:pt idx="666">
                  <c:v>52.082000000000001</c:v>
                </c:pt>
                <c:pt idx="667">
                  <c:v>52.169600000000003</c:v>
                </c:pt>
                <c:pt idx="668">
                  <c:v>52.259099999999997</c:v>
                </c:pt>
                <c:pt idx="669">
                  <c:v>52.3461</c:v>
                </c:pt>
                <c:pt idx="670">
                  <c:v>52.433500000000002</c:v>
                </c:pt>
                <c:pt idx="671">
                  <c:v>52.520699999999998</c:v>
                </c:pt>
                <c:pt idx="672">
                  <c:v>52.6081</c:v>
                </c:pt>
                <c:pt idx="673">
                  <c:v>52.695900000000002</c:v>
                </c:pt>
                <c:pt idx="674">
                  <c:v>52.783299999999997</c:v>
                </c:pt>
                <c:pt idx="675">
                  <c:v>52.871200000000002</c:v>
                </c:pt>
                <c:pt idx="676">
                  <c:v>52.9587</c:v>
                </c:pt>
                <c:pt idx="677">
                  <c:v>53.045400000000001</c:v>
                </c:pt>
                <c:pt idx="678">
                  <c:v>53.1327</c:v>
                </c:pt>
                <c:pt idx="679">
                  <c:v>53.219299999999997</c:v>
                </c:pt>
                <c:pt idx="680">
                  <c:v>53.306399999999996</c:v>
                </c:pt>
                <c:pt idx="681">
                  <c:v>53.3932</c:v>
                </c:pt>
                <c:pt idx="682">
                  <c:v>53.480400000000003</c:v>
                </c:pt>
                <c:pt idx="683">
                  <c:v>53.567500000000003</c:v>
                </c:pt>
                <c:pt idx="684">
                  <c:v>53.655000000000001</c:v>
                </c:pt>
                <c:pt idx="685">
                  <c:v>53.742400000000004</c:v>
                </c:pt>
                <c:pt idx="686">
                  <c:v>53.829599999999999</c:v>
                </c:pt>
                <c:pt idx="687">
                  <c:v>53.916899999999998</c:v>
                </c:pt>
                <c:pt idx="688">
                  <c:v>54.003900000000002</c:v>
                </c:pt>
                <c:pt idx="689">
                  <c:v>54.092399999999998</c:v>
                </c:pt>
                <c:pt idx="690">
                  <c:v>54.180100000000003</c:v>
                </c:pt>
                <c:pt idx="691">
                  <c:v>54.267800000000001</c:v>
                </c:pt>
                <c:pt idx="692">
                  <c:v>54.355499999999999</c:v>
                </c:pt>
                <c:pt idx="693">
                  <c:v>54.442999999999998</c:v>
                </c:pt>
                <c:pt idx="694">
                  <c:v>54.530299999999997</c:v>
                </c:pt>
                <c:pt idx="695">
                  <c:v>54.6175</c:v>
                </c:pt>
                <c:pt idx="696">
                  <c:v>54.703699999999998</c:v>
                </c:pt>
                <c:pt idx="697">
                  <c:v>54.791499999999999</c:v>
                </c:pt>
                <c:pt idx="698">
                  <c:v>54.878799999999998</c:v>
                </c:pt>
                <c:pt idx="699">
                  <c:v>54.965400000000002</c:v>
                </c:pt>
                <c:pt idx="700">
                  <c:v>55.0533</c:v>
                </c:pt>
                <c:pt idx="701">
                  <c:v>55.140700000000002</c:v>
                </c:pt>
                <c:pt idx="702">
                  <c:v>55.2288</c:v>
                </c:pt>
                <c:pt idx="703">
                  <c:v>55.316499999999998</c:v>
                </c:pt>
                <c:pt idx="704">
                  <c:v>55.405200000000001</c:v>
                </c:pt>
                <c:pt idx="705">
                  <c:v>55.492199999999997</c:v>
                </c:pt>
                <c:pt idx="706">
                  <c:v>55.581400000000002</c:v>
                </c:pt>
                <c:pt idx="707">
                  <c:v>55.668700000000001</c:v>
                </c:pt>
                <c:pt idx="708">
                  <c:v>55.757399999999997</c:v>
                </c:pt>
                <c:pt idx="709">
                  <c:v>55.845300000000002</c:v>
                </c:pt>
                <c:pt idx="710">
                  <c:v>55.933700000000002</c:v>
                </c:pt>
                <c:pt idx="711">
                  <c:v>56.020400000000002</c:v>
                </c:pt>
                <c:pt idx="712">
                  <c:v>56.108699999999999</c:v>
                </c:pt>
                <c:pt idx="713">
                  <c:v>56.195099999999996</c:v>
                </c:pt>
                <c:pt idx="714">
                  <c:v>56.281999999999996</c:v>
                </c:pt>
                <c:pt idx="715">
                  <c:v>56.368499999999997</c:v>
                </c:pt>
                <c:pt idx="716">
                  <c:v>56.456200000000003</c:v>
                </c:pt>
                <c:pt idx="717">
                  <c:v>56.544199999999996</c:v>
                </c:pt>
                <c:pt idx="718">
                  <c:v>56.632199999999997</c:v>
                </c:pt>
                <c:pt idx="719">
                  <c:v>56.718499999999999</c:v>
                </c:pt>
                <c:pt idx="720">
                  <c:v>56.806600000000003</c:v>
                </c:pt>
                <c:pt idx="721">
                  <c:v>56.893900000000002</c:v>
                </c:pt>
                <c:pt idx="722">
                  <c:v>56.982300000000002</c:v>
                </c:pt>
                <c:pt idx="723">
                  <c:v>57.069899999999997</c:v>
                </c:pt>
                <c:pt idx="724">
                  <c:v>57.158099999999997</c:v>
                </c:pt>
                <c:pt idx="725">
                  <c:v>57.247199999999999</c:v>
                </c:pt>
                <c:pt idx="726">
                  <c:v>57.3352</c:v>
                </c:pt>
                <c:pt idx="727">
                  <c:v>57.423400000000001</c:v>
                </c:pt>
                <c:pt idx="728">
                  <c:v>57.5122</c:v>
                </c:pt>
                <c:pt idx="729">
                  <c:v>57.6</c:v>
                </c:pt>
                <c:pt idx="730">
                  <c:v>57.687800000000003</c:v>
                </c:pt>
                <c:pt idx="731">
                  <c:v>57.7761</c:v>
                </c:pt>
                <c:pt idx="732">
                  <c:v>57.864400000000003</c:v>
                </c:pt>
                <c:pt idx="733">
                  <c:v>57.953099999999999</c:v>
                </c:pt>
                <c:pt idx="734">
                  <c:v>58.0413</c:v>
                </c:pt>
                <c:pt idx="735">
                  <c:v>58.1297</c:v>
                </c:pt>
                <c:pt idx="736">
                  <c:v>58.217300000000002</c:v>
                </c:pt>
                <c:pt idx="737">
                  <c:v>58.306399999999996</c:v>
                </c:pt>
                <c:pt idx="738">
                  <c:v>58.3949</c:v>
                </c:pt>
                <c:pt idx="739">
                  <c:v>58.483600000000003</c:v>
                </c:pt>
                <c:pt idx="740">
                  <c:v>58.572200000000002</c:v>
                </c:pt>
                <c:pt idx="741">
                  <c:v>58.660499999999999</c:v>
                </c:pt>
                <c:pt idx="742">
                  <c:v>58.749299999999998</c:v>
                </c:pt>
                <c:pt idx="743">
                  <c:v>58.838000000000001</c:v>
                </c:pt>
                <c:pt idx="744">
                  <c:v>58.926699999999997</c:v>
                </c:pt>
                <c:pt idx="745">
                  <c:v>59.015999999999998</c:v>
                </c:pt>
                <c:pt idx="746">
                  <c:v>59.104500000000002</c:v>
                </c:pt>
                <c:pt idx="747">
                  <c:v>59.193199999999997</c:v>
                </c:pt>
                <c:pt idx="748">
                  <c:v>59.281199999999998</c:v>
                </c:pt>
                <c:pt idx="749">
                  <c:v>59.37</c:v>
                </c:pt>
                <c:pt idx="750">
                  <c:v>59.459499999999998</c:v>
                </c:pt>
                <c:pt idx="751">
                  <c:v>59.548499999999997</c:v>
                </c:pt>
                <c:pt idx="752">
                  <c:v>59.637099999999997</c:v>
                </c:pt>
                <c:pt idx="753">
                  <c:v>59.725999999999999</c:v>
                </c:pt>
                <c:pt idx="754">
                  <c:v>59.8157</c:v>
                </c:pt>
                <c:pt idx="755">
                  <c:v>59.905000000000001</c:v>
                </c:pt>
                <c:pt idx="756">
                  <c:v>59.993899999999996</c:v>
                </c:pt>
                <c:pt idx="757">
                  <c:v>60.082700000000003</c:v>
                </c:pt>
                <c:pt idx="758">
                  <c:v>60.173299999999998</c:v>
                </c:pt>
                <c:pt idx="759">
                  <c:v>60.262700000000002</c:v>
                </c:pt>
                <c:pt idx="760">
                  <c:v>60.351199999999999</c:v>
                </c:pt>
                <c:pt idx="761">
                  <c:v>60.439399999999999</c:v>
                </c:pt>
                <c:pt idx="762">
                  <c:v>60.528599999999997</c:v>
                </c:pt>
                <c:pt idx="763">
                  <c:v>60.6188</c:v>
                </c:pt>
                <c:pt idx="764">
                  <c:v>60.707799999999999</c:v>
                </c:pt>
                <c:pt idx="765">
                  <c:v>60.797499999999999</c:v>
                </c:pt>
                <c:pt idx="766">
                  <c:v>60.8872</c:v>
                </c:pt>
                <c:pt idx="767">
                  <c:v>60.9771</c:v>
                </c:pt>
                <c:pt idx="768">
                  <c:v>61.066200000000002</c:v>
                </c:pt>
                <c:pt idx="769">
                  <c:v>61.156300000000002</c:v>
                </c:pt>
                <c:pt idx="770">
                  <c:v>61.245800000000003</c:v>
                </c:pt>
                <c:pt idx="771">
                  <c:v>61.335500000000003</c:v>
                </c:pt>
                <c:pt idx="772">
                  <c:v>61.424399999999999</c:v>
                </c:pt>
                <c:pt idx="773">
                  <c:v>61.513300000000001</c:v>
                </c:pt>
                <c:pt idx="774">
                  <c:v>61.603200000000001</c:v>
                </c:pt>
                <c:pt idx="775">
                  <c:v>61.692500000000003</c:v>
                </c:pt>
                <c:pt idx="776">
                  <c:v>61.7821</c:v>
                </c:pt>
                <c:pt idx="777">
                  <c:v>61.872100000000003</c:v>
                </c:pt>
                <c:pt idx="778">
                  <c:v>61.961599999999997</c:v>
                </c:pt>
                <c:pt idx="779">
                  <c:v>62.051600000000001</c:v>
                </c:pt>
                <c:pt idx="780">
                  <c:v>62.1417</c:v>
                </c:pt>
                <c:pt idx="781">
                  <c:v>62.231999999999999</c:v>
                </c:pt>
                <c:pt idx="782">
                  <c:v>62.322299999999998</c:v>
                </c:pt>
                <c:pt idx="783">
                  <c:v>62.412700000000001</c:v>
                </c:pt>
                <c:pt idx="784">
                  <c:v>62.502499999999998</c:v>
                </c:pt>
                <c:pt idx="785">
                  <c:v>62.592599999999997</c:v>
                </c:pt>
                <c:pt idx="786">
                  <c:v>62.6828</c:v>
                </c:pt>
                <c:pt idx="787">
                  <c:v>62.773400000000002</c:v>
                </c:pt>
                <c:pt idx="788">
                  <c:v>62.863999999999997</c:v>
                </c:pt>
                <c:pt idx="789">
                  <c:v>62.9529</c:v>
                </c:pt>
                <c:pt idx="790">
                  <c:v>63.042700000000004</c:v>
                </c:pt>
                <c:pt idx="791">
                  <c:v>63.132100000000001</c:v>
                </c:pt>
                <c:pt idx="792">
                  <c:v>63.221699999999998</c:v>
                </c:pt>
                <c:pt idx="793">
                  <c:v>63.311500000000002</c:v>
                </c:pt>
                <c:pt idx="794">
                  <c:v>63.4011</c:v>
                </c:pt>
                <c:pt idx="795">
                  <c:v>63.490699999999997</c:v>
                </c:pt>
                <c:pt idx="796">
                  <c:v>63.581200000000003</c:v>
                </c:pt>
                <c:pt idx="797">
                  <c:v>63.670499999999997</c:v>
                </c:pt>
                <c:pt idx="798">
                  <c:v>63.76</c:v>
                </c:pt>
                <c:pt idx="799">
                  <c:v>63.8504</c:v>
                </c:pt>
                <c:pt idx="800">
                  <c:v>63.939900000000002</c:v>
                </c:pt>
                <c:pt idx="801">
                  <c:v>64.031300000000002</c:v>
                </c:pt>
                <c:pt idx="802">
                  <c:v>64.120900000000006</c:v>
                </c:pt>
                <c:pt idx="803">
                  <c:v>64.210499999999996</c:v>
                </c:pt>
                <c:pt idx="804">
                  <c:v>64.300399999999996</c:v>
                </c:pt>
                <c:pt idx="805">
                  <c:v>64.390699999999995</c:v>
                </c:pt>
                <c:pt idx="806">
                  <c:v>64.479600000000005</c:v>
                </c:pt>
                <c:pt idx="807">
                  <c:v>64.570599999999999</c:v>
                </c:pt>
                <c:pt idx="808">
                  <c:v>64.660700000000006</c:v>
                </c:pt>
                <c:pt idx="809">
                  <c:v>64.751499999999993</c:v>
                </c:pt>
                <c:pt idx="810">
                  <c:v>64.8416</c:v>
                </c:pt>
                <c:pt idx="811">
                  <c:v>64.932900000000004</c:v>
                </c:pt>
                <c:pt idx="812">
                  <c:v>65.022300000000001</c:v>
                </c:pt>
                <c:pt idx="813">
                  <c:v>65.113699999999994</c:v>
                </c:pt>
                <c:pt idx="814">
                  <c:v>65.203999999999994</c:v>
                </c:pt>
                <c:pt idx="815">
                  <c:v>65.2958</c:v>
                </c:pt>
                <c:pt idx="816">
                  <c:v>65.387500000000003</c:v>
                </c:pt>
                <c:pt idx="817">
                  <c:v>65.478099999999998</c:v>
                </c:pt>
                <c:pt idx="818">
                  <c:v>65.568100000000001</c:v>
                </c:pt>
                <c:pt idx="819">
                  <c:v>65.659099999999995</c:v>
                </c:pt>
                <c:pt idx="820">
                  <c:v>65.748900000000006</c:v>
                </c:pt>
                <c:pt idx="821">
                  <c:v>65.840699999999998</c:v>
                </c:pt>
                <c:pt idx="822">
                  <c:v>65.930700000000002</c:v>
                </c:pt>
                <c:pt idx="823">
                  <c:v>66.021500000000003</c:v>
                </c:pt>
                <c:pt idx="824">
                  <c:v>66.112700000000004</c:v>
                </c:pt>
                <c:pt idx="825">
                  <c:v>66.203000000000003</c:v>
                </c:pt>
                <c:pt idx="826">
                  <c:v>66.293499999999995</c:v>
                </c:pt>
                <c:pt idx="827">
                  <c:v>66.384399999999999</c:v>
                </c:pt>
                <c:pt idx="828">
                  <c:v>66.474800000000002</c:v>
                </c:pt>
                <c:pt idx="829">
                  <c:v>66.566299999999998</c:v>
                </c:pt>
                <c:pt idx="830">
                  <c:v>66.656499999999994</c:v>
                </c:pt>
                <c:pt idx="831">
                  <c:v>66.747</c:v>
                </c:pt>
                <c:pt idx="832">
                  <c:v>66.837900000000005</c:v>
                </c:pt>
                <c:pt idx="833">
                  <c:v>66.927800000000005</c:v>
                </c:pt>
                <c:pt idx="834">
                  <c:v>67.018699999999995</c:v>
                </c:pt>
                <c:pt idx="835">
                  <c:v>67.109099999999998</c:v>
                </c:pt>
                <c:pt idx="836">
                  <c:v>67.199799999999996</c:v>
                </c:pt>
                <c:pt idx="837">
                  <c:v>67.289900000000003</c:v>
                </c:pt>
                <c:pt idx="838">
                  <c:v>67.380700000000004</c:v>
                </c:pt>
                <c:pt idx="839">
                  <c:v>67.470299999999995</c:v>
                </c:pt>
                <c:pt idx="840">
                  <c:v>67.560100000000006</c:v>
                </c:pt>
                <c:pt idx="841">
                  <c:v>67.650599999999997</c:v>
                </c:pt>
                <c:pt idx="842">
                  <c:v>67.740799999999993</c:v>
                </c:pt>
                <c:pt idx="843">
                  <c:v>67.8309</c:v>
                </c:pt>
                <c:pt idx="844">
                  <c:v>67.9221</c:v>
                </c:pt>
                <c:pt idx="845">
                  <c:v>68.010599999999997</c:v>
                </c:pt>
                <c:pt idx="846">
                  <c:v>68.101100000000002</c:v>
                </c:pt>
                <c:pt idx="847">
                  <c:v>68.1922</c:v>
                </c:pt>
                <c:pt idx="848">
                  <c:v>68.282700000000006</c:v>
                </c:pt>
                <c:pt idx="849">
                  <c:v>68.372500000000002</c:v>
                </c:pt>
                <c:pt idx="850">
                  <c:v>68.463300000000004</c:v>
                </c:pt>
                <c:pt idx="851">
                  <c:v>68.554199999999994</c:v>
                </c:pt>
                <c:pt idx="852">
                  <c:v>68.644999999999996</c:v>
                </c:pt>
                <c:pt idx="853">
                  <c:v>68.735399999999998</c:v>
                </c:pt>
                <c:pt idx="854">
                  <c:v>68.825999999999993</c:v>
                </c:pt>
                <c:pt idx="855">
                  <c:v>68.916200000000003</c:v>
                </c:pt>
                <c:pt idx="856">
                  <c:v>69.006299999999996</c:v>
                </c:pt>
                <c:pt idx="857">
                  <c:v>69.097399999999993</c:v>
                </c:pt>
                <c:pt idx="858">
                  <c:v>69.187899999999999</c:v>
                </c:pt>
                <c:pt idx="859">
                  <c:v>69.278599999999997</c:v>
                </c:pt>
                <c:pt idx="860">
                  <c:v>69.369900000000001</c:v>
                </c:pt>
                <c:pt idx="861">
                  <c:v>69.460899999999995</c:v>
                </c:pt>
                <c:pt idx="862">
                  <c:v>69.550600000000003</c:v>
                </c:pt>
                <c:pt idx="863">
                  <c:v>69.640199999999993</c:v>
                </c:pt>
                <c:pt idx="864">
                  <c:v>69.730800000000002</c:v>
                </c:pt>
                <c:pt idx="865">
                  <c:v>69.821100000000001</c:v>
                </c:pt>
                <c:pt idx="866">
                  <c:v>69.911000000000001</c:v>
                </c:pt>
                <c:pt idx="867">
                  <c:v>70.0017</c:v>
                </c:pt>
                <c:pt idx="868">
                  <c:v>70.091899999999995</c:v>
                </c:pt>
                <c:pt idx="869">
                  <c:v>70.182199999999995</c:v>
                </c:pt>
                <c:pt idx="870">
                  <c:v>70.272400000000005</c:v>
                </c:pt>
                <c:pt idx="871">
                  <c:v>70.361999999999995</c:v>
                </c:pt>
                <c:pt idx="872">
                  <c:v>70.452399999999997</c:v>
                </c:pt>
                <c:pt idx="873">
                  <c:v>70.543800000000005</c:v>
                </c:pt>
                <c:pt idx="874">
                  <c:v>70.633899999999997</c:v>
                </c:pt>
                <c:pt idx="875">
                  <c:v>70.724000000000004</c:v>
                </c:pt>
                <c:pt idx="876">
                  <c:v>70.814400000000006</c:v>
                </c:pt>
                <c:pt idx="877">
                  <c:v>70.905199999999994</c:v>
                </c:pt>
                <c:pt idx="878">
                  <c:v>70.995800000000003</c:v>
                </c:pt>
                <c:pt idx="879">
                  <c:v>71.085800000000006</c:v>
                </c:pt>
                <c:pt idx="880">
                  <c:v>71.1751</c:v>
                </c:pt>
                <c:pt idx="881">
                  <c:v>71.265100000000004</c:v>
                </c:pt>
                <c:pt idx="882">
                  <c:v>71.355500000000006</c:v>
                </c:pt>
                <c:pt idx="883">
                  <c:v>71.445700000000002</c:v>
                </c:pt>
                <c:pt idx="884">
                  <c:v>71.533900000000003</c:v>
                </c:pt>
                <c:pt idx="885">
                  <c:v>71.623000000000005</c:v>
                </c:pt>
                <c:pt idx="886">
                  <c:v>71.713099999999997</c:v>
                </c:pt>
                <c:pt idx="887">
                  <c:v>71.803100000000001</c:v>
                </c:pt>
                <c:pt idx="888">
                  <c:v>71.893500000000003</c:v>
                </c:pt>
                <c:pt idx="889">
                  <c:v>71.984499999999997</c:v>
                </c:pt>
                <c:pt idx="890">
                  <c:v>72.074799999999996</c:v>
                </c:pt>
                <c:pt idx="891">
                  <c:v>72.1661</c:v>
                </c:pt>
                <c:pt idx="892">
                  <c:v>72.256900000000002</c:v>
                </c:pt>
                <c:pt idx="893">
                  <c:v>72.348299999999995</c:v>
                </c:pt>
                <c:pt idx="894">
                  <c:v>72.439599999999999</c:v>
                </c:pt>
                <c:pt idx="895">
                  <c:v>72.53</c:v>
                </c:pt>
                <c:pt idx="896">
                  <c:v>72.621700000000004</c:v>
                </c:pt>
                <c:pt idx="897">
                  <c:v>72.712800000000001</c:v>
                </c:pt>
                <c:pt idx="898">
                  <c:v>72.803700000000006</c:v>
                </c:pt>
                <c:pt idx="899">
                  <c:v>72.895099999999999</c:v>
                </c:pt>
                <c:pt idx="900">
                  <c:v>72.986099999999993</c:v>
                </c:pt>
                <c:pt idx="901">
                  <c:v>73.075999999999993</c:v>
                </c:pt>
                <c:pt idx="902">
                  <c:v>73.167000000000002</c:v>
                </c:pt>
                <c:pt idx="903">
                  <c:v>73.257599999999996</c:v>
                </c:pt>
                <c:pt idx="904">
                  <c:v>73.348399999999998</c:v>
                </c:pt>
                <c:pt idx="905">
                  <c:v>73.439400000000006</c:v>
                </c:pt>
                <c:pt idx="906">
                  <c:v>73.530600000000007</c:v>
                </c:pt>
                <c:pt idx="907">
                  <c:v>73.622100000000003</c:v>
                </c:pt>
                <c:pt idx="908">
                  <c:v>73.7119</c:v>
                </c:pt>
                <c:pt idx="909">
                  <c:v>73.802000000000007</c:v>
                </c:pt>
                <c:pt idx="910">
                  <c:v>73.892700000000005</c:v>
                </c:pt>
                <c:pt idx="911">
                  <c:v>73.983000000000004</c:v>
                </c:pt>
                <c:pt idx="912">
                  <c:v>74.074299999999994</c:v>
                </c:pt>
                <c:pt idx="913">
                  <c:v>74.165199999999999</c:v>
                </c:pt>
                <c:pt idx="914">
                  <c:v>74.256500000000003</c:v>
                </c:pt>
                <c:pt idx="915">
                  <c:v>74.346800000000002</c:v>
                </c:pt>
                <c:pt idx="916">
                  <c:v>74.437100000000001</c:v>
                </c:pt>
                <c:pt idx="917">
                  <c:v>74.527799999999999</c:v>
                </c:pt>
                <c:pt idx="918">
                  <c:v>74.619200000000006</c:v>
                </c:pt>
                <c:pt idx="919">
                  <c:v>74.710899999999995</c:v>
                </c:pt>
                <c:pt idx="920">
                  <c:v>74.802899999999994</c:v>
                </c:pt>
                <c:pt idx="921">
                  <c:v>74.893100000000004</c:v>
                </c:pt>
                <c:pt idx="922">
                  <c:v>74.983800000000002</c:v>
                </c:pt>
                <c:pt idx="923">
                  <c:v>75.074200000000005</c:v>
                </c:pt>
                <c:pt idx="924">
                  <c:v>75.165300000000002</c:v>
                </c:pt>
                <c:pt idx="925">
                  <c:v>75.256600000000006</c:v>
                </c:pt>
                <c:pt idx="926">
                  <c:v>75.343800000000002</c:v>
                </c:pt>
                <c:pt idx="927">
                  <c:v>75.435199999999995</c:v>
                </c:pt>
                <c:pt idx="928">
                  <c:v>75.5261</c:v>
                </c:pt>
                <c:pt idx="929">
                  <c:v>75.617000000000004</c:v>
                </c:pt>
                <c:pt idx="930">
                  <c:v>75.702100000000002</c:v>
                </c:pt>
                <c:pt idx="931">
                  <c:v>75.794600000000003</c:v>
                </c:pt>
                <c:pt idx="932">
                  <c:v>75.885800000000003</c:v>
                </c:pt>
                <c:pt idx="933">
                  <c:v>75.977599999999995</c:v>
                </c:pt>
                <c:pt idx="934">
                  <c:v>76.068600000000004</c:v>
                </c:pt>
                <c:pt idx="935">
                  <c:v>76.160499999999999</c:v>
                </c:pt>
                <c:pt idx="936">
                  <c:v>76.252499999999998</c:v>
                </c:pt>
                <c:pt idx="937">
                  <c:v>76.344300000000004</c:v>
                </c:pt>
                <c:pt idx="938">
                  <c:v>76.435699999999997</c:v>
                </c:pt>
                <c:pt idx="939">
                  <c:v>76.527299999999997</c:v>
                </c:pt>
                <c:pt idx="940">
                  <c:v>76.619500000000002</c:v>
                </c:pt>
                <c:pt idx="941">
                  <c:v>76.711100000000002</c:v>
                </c:pt>
                <c:pt idx="942">
                  <c:v>76.802400000000006</c:v>
                </c:pt>
                <c:pt idx="943">
                  <c:v>76.894400000000005</c:v>
                </c:pt>
                <c:pt idx="944">
                  <c:v>76.985600000000005</c:v>
                </c:pt>
                <c:pt idx="945">
                  <c:v>77.078699999999998</c:v>
                </c:pt>
                <c:pt idx="946">
                  <c:v>77.171000000000006</c:v>
                </c:pt>
                <c:pt idx="947">
                  <c:v>77.261399999999995</c:v>
                </c:pt>
                <c:pt idx="948">
                  <c:v>77.353300000000004</c:v>
                </c:pt>
                <c:pt idx="949">
                  <c:v>77.445499999999996</c:v>
                </c:pt>
                <c:pt idx="950">
                  <c:v>77.536699999999996</c:v>
                </c:pt>
                <c:pt idx="951">
                  <c:v>77.627799999999993</c:v>
                </c:pt>
                <c:pt idx="952">
                  <c:v>77.719099999999997</c:v>
                </c:pt>
                <c:pt idx="953">
                  <c:v>77.811099999999996</c:v>
                </c:pt>
                <c:pt idx="954">
                  <c:v>77.902600000000007</c:v>
                </c:pt>
                <c:pt idx="955">
                  <c:v>77.994200000000006</c:v>
                </c:pt>
                <c:pt idx="956">
                  <c:v>78.086600000000004</c:v>
                </c:pt>
                <c:pt idx="957">
                  <c:v>78.178399999999996</c:v>
                </c:pt>
                <c:pt idx="958">
                  <c:v>78.271000000000001</c:v>
                </c:pt>
                <c:pt idx="959">
                  <c:v>78.362799999999993</c:v>
                </c:pt>
                <c:pt idx="960">
                  <c:v>78.454300000000003</c:v>
                </c:pt>
                <c:pt idx="961">
                  <c:v>78.546599999999998</c:v>
                </c:pt>
                <c:pt idx="962">
                  <c:v>78.639399999999995</c:v>
                </c:pt>
                <c:pt idx="963">
                  <c:v>78.731700000000004</c:v>
                </c:pt>
                <c:pt idx="964">
                  <c:v>78.824200000000005</c:v>
                </c:pt>
                <c:pt idx="965">
                  <c:v>78.916700000000006</c:v>
                </c:pt>
                <c:pt idx="966">
                  <c:v>79.007999999999996</c:v>
                </c:pt>
                <c:pt idx="967">
                  <c:v>79.099599999999995</c:v>
                </c:pt>
                <c:pt idx="968">
                  <c:v>79.190799999999996</c:v>
                </c:pt>
                <c:pt idx="969">
                  <c:v>79.282499999999999</c:v>
                </c:pt>
                <c:pt idx="970">
                  <c:v>79.373099999999994</c:v>
                </c:pt>
                <c:pt idx="971">
                  <c:v>79.465199999999996</c:v>
                </c:pt>
                <c:pt idx="972">
                  <c:v>79.557699999999997</c:v>
                </c:pt>
                <c:pt idx="973">
                  <c:v>79.649500000000003</c:v>
                </c:pt>
                <c:pt idx="974">
                  <c:v>79.742099999999994</c:v>
                </c:pt>
                <c:pt idx="975">
                  <c:v>79.834699999999998</c:v>
                </c:pt>
                <c:pt idx="976">
                  <c:v>79.926400000000001</c:v>
                </c:pt>
                <c:pt idx="977">
                  <c:v>80.017700000000005</c:v>
                </c:pt>
                <c:pt idx="978">
                  <c:v>80.110299999999995</c:v>
                </c:pt>
                <c:pt idx="979">
                  <c:v>80.202799999999996</c:v>
                </c:pt>
                <c:pt idx="980">
                  <c:v>80.295699999999997</c:v>
                </c:pt>
                <c:pt idx="981">
                  <c:v>80.386899999999997</c:v>
                </c:pt>
                <c:pt idx="982">
                  <c:v>80.479500000000002</c:v>
                </c:pt>
                <c:pt idx="983">
                  <c:v>80.570800000000006</c:v>
                </c:pt>
                <c:pt idx="984">
                  <c:v>80.665000000000006</c:v>
                </c:pt>
                <c:pt idx="985">
                  <c:v>80.758399999999995</c:v>
                </c:pt>
                <c:pt idx="986">
                  <c:v>80.850899999999996</c:v>
                </c:pt>
                <c:pt idx="987">
                  <c:v>80.942499999999995</c:v>
                </c:pt>
                <c:pt idx="988">
                  <c:v>81.034700000000001</c:v>
                </c:pt>
                <c:pt idx="989">
                  <c:v>81.127099999999999</c:v>
                </c:pt>
                <c:pt idx="990">
                  <c:v>81.218500000000006</c:v>
                </c:pt>
                <c:pt idx="991">
                  <c:v>81.3108</c:v>
                </c:pt>
                <c:pt idx="992">
                  <c:v>81.402799999999999</c:v>
                </c:pt>
                <c:pt idx="993">
                  <c:v>81.493899999999996</c:v>
                </c:pt>
                <c:pt idx="994">
                  <c:v>81.585499999999996</c:v>
                </c:pt>
                <c:pt idx="995">
                  <c:v>81.678600000000003</c:v>
                </c:pt>
                <c:pt idx="996">
                  <c:v>81.769900000000007</c:v>
                </c:pt>
                <c:pt idx="997">
                  <c:v>81.863100000000003</c:v>
                </c:pt>
                <c:pt idx="998">
                  <c:v>81.954599999999999</c:v>
                </c:pt>
                <c:pt idx="999">
                  <c:v>82.046499999999995</c:v>
                </c:pt>
                <c:pt idx="1000">
                  <c:v>82.138499999999993</c:v>
                </c:pt>
                <c:pt idx="1001">
                  <c:v>82.230999999999995</c:v>
                </c:pt>
                <c:pt idx="1002">
                  <c:v>82.321399999999997</c:v>
                </c:pt>
                <c:pt idx="1003">
                  <c:v>82.412499999999994</c:v>
                </c:pt>
                <c:pt idx="1004">
                  <c:v>82.504599999999996</c:v>
                </c:pt>
                <c:pt idx="1005">
                  <c:v>82.597099999999998</c:v>
                </c:pt>
                <c:pt idx="1006">
                  <c:v>82.689700000000002</c:v>
                </c:pt>
                <c:pt idx="1007">
                  <c:v>82.781300000000002</c:v>
                </c:pt>
                <c:pt idx="1008">
                  <c:v>82.874399999999994</c:v>
                </c:pt>
                <c:pt idx="1009">
                  <c:v>82.967200000000005</c:v>
                </c:pt>
                <c:pt idx="1010">
                  <c:v>83.060400000000001</c:v>
                </c:pt>
                <c:pt idx="1011">
                  <c:v>83.153099999999995</c:v>
                </c:pt>
                <c:pt idx="1012">
                  <c:v>83.246300000000005</c:v>
                </c:pt>
                <c:pt idx="1013">
                  <c:v>83.339100000000002</c:v>
                </c:pt>
                <c:pt idx="1014">
                  <c:v>83.432000000000002</c:v>
                </c:pt>
                <c:pt idx="1015">
                  <c:v>83.525199999999998</c:v>
                </c:pt>
                <c:pt idx="1016">
                  <c:v>83.617599999999996</c:v>
                </c:pt>
                <c:pt idx="1017">
                  <c:v>83.710700000000003</c:v>
                </c:pt>
                <c:pt idx="1018">
                  <c:v>83.802999999999997</c:v>
                </c:pt>
                <c:pt idx="1019">
                  <c:v>83.895899999999997</c:v>
                </c:pt>
                <c:pt idx="1020">
                  <c:v>83.989000000000004</c:v>
                </c:pt>
                <c:pt idx="1021">
                  <c:v>84.081800000000001</c:v>
                </c:pt>
                <c:pt idx="1022">
                  <c:v>84.174499999999995</c:v>
                </c:pt>
                <c:pt idx="1023">
                  <c:v>84.267200000000003</c:v>
                </c:pt>
                <c:pt idx="1024">
                  <c:v>88.384</c:v>
                </c:pt>
                <c:pt idx="1025">
                  <c:v>88.480900000000005</c:v>
                </c:pt>
                <c:pt idx="1026">
                  <c:v>88.576999999999998</c:v>
                </c:pt>
                <c:pt idx="1027">
                  <c:v>88.673900000000003</c:v>
                </c:pt>
                <c:pt idx="1028">
                  <c:v>88.769800000000004</c:v>
                </c:pt>
                <c:pt idx="1029">
                  <c:v>88.865700000000004</c:v>
                </c:pt>
                <c:pt idx="1030">
                  <c:v>88.962100000000007</c:v>
                </c:pt>
                <c:pt idx="1031">
                  <c:v>89.058999999999997</c:v>
                </c:pt>
                <c:pt idx="1032">
                  <c:v>89.153300000000002</c:v>
                </c:pt>
                <c:pt idx="1033">
                  <c:v>89.251499999999993</c:v>
                </c:pt>
                <c:pt idx="1034">
                  <c:v>89.349000000000004</c:v>
                </c:pt>
                <c:pt idx="1035">
                  <c:v>89.447500000000005</c:v>
                </c:pt>
                <c:pt idx="1036">
                  <c:v>89.546300000000002</c:v>
                </c:pt>
                <c:pt idx="1037">
                  <c:v>89.645099999999999</c:v>
                </c:pt>
                <c:pt idx="1038">
                  <c:v>89.745699999999999</c:v>
                </c:pt>
                <c:pt idx="1039">
                  <c:v>89.845799999999997</c:v>
                </c:pt>
                <c:pt idx="1040">
                  <c:v>89.947900000000004</c:v>
                </c:pt>
                <c:pt idx="1041">
                  <c:v>90.050299999999993</c:v>
                </c:pt>
                <c:pt idx="1042">
                  <c:v>90.153099999999995</c:v>
                </c:pt>
                <c:pt idx="1043">
                  <c:v>90.257999999999996</c:v>
                </c:pt>
                <c:pt idx="1044">
                  <c:v>90.364599999999996</c:v>
                </c:pt>
                <c:pt idx="1045">
                  <c:v>90.470699999999994</c:v>
                </c:pt>
                <c:pt idx="1046">
                  <c:v>90.578400000000002</c:v>
                </c:pt>
                <c:pt idx="1047">
                  <c:v>90.688500000000005</c:v>
                </c:pt>
                <c:pt idx="1048">
                  <c:v>90.799300000000002</c:v>
                </c:pt>
                <c:pt idx="1049">
                  <c:v>90.912099999999995</c:v>
                </c:pt>
                <c:pt idx="1050">
                  <c:v>91.027100000000004</c:v>
                </c:pt>
                <c:pt idx="1051">
                  <c:v>91.143199999999993</c:v>
                </c:pt>
                <c:pt idx="1052">
                  <c:v>91.261300000000006</c:v>
                </c:pt>
                <c:pt idx="1053">
                  <c:v>91.382400000000004</c:v>
                </c:pt>
                <c:pt idx="1054">
                  <c:v>91.504800000000003</c:v>
                </c:pt>
                <c:pt idx="1055">
                  <c:v>91.629599999999996</c:v>
                </c:pt>
                <c:pt idx="1056">
                  <c:v>91.754800000000003</c:v>
                </c:pt>
                <c:pt idx="1057">
                  <c:v>91.883300000000006</c:v>
                </c:pt>
                <c:pt idx="1058">
                  <c:v>92.013599999999997</c:v>
                </c:pt>
                <c:pt idx="1059">
                  <c:v>92.147000000000006</c:v>
                </c:pt>
                <c:pt idx="1060">
                  <c:v>92.281899999999993</c:v>
                </c:pt>
                <c:pt idx="1061">
                  <c:v>92.417100000000005</c:v>
                </c:pt>
                <c:pt idx="1062">
                  <c:v>92.553200000000004</c:v>
                </c:pt>
                <c:pt idx="1063">
                  <c:v>92.690100000000001</c:v>
                </c:pt>
                <c:pt idx="1064">
                  <c:v>92.829800000000006</c:v>
                </c:pt>
                <c:pt idx="1065">
                  <c:v>92.969399999999993</c:v>
                </c:pt>
                <c:pt idx="1066">
                  <c:v>93.110699999999994</c:v>
                </c:pt>
                <c:pt idx="1067">
                  <c:v>93.252899999999997</c:v>
                </c:pt>
                <c:pt idx="1068">
                  <c:v>93.396699999999996</c:v>
                </c:pt>
                <c:pt idx="1069">
                  <c:v>93.540099999999995</c:v>
                </c:pt>
                <c:pt idx="1070">
                  <c:v>93.684600000000003</c:v>
                </c:pt>
                <c:pt idx="1071">
                  <c:v>93.828199999999995</c:v>
                </c:pt>
                <c:pt idx="1072">
                  <c:v>93.974500000000006</c:v>
                </c:pt>
                <c:pt idx="1073">
                  <c:v>94.121899999999997</c:v>
                </c:pt>
                <c:pt idx="1074">
                  <c:v>94.269300000000001</c:v>
                </c:pt>
                <c:pt idx="1075">
                  <c:v>94.418099999999995</c:v>
                </c:pt>
                <c:pt idx="1076">
                  <c:v>94.5672</c:v>
                </c:pt>
                <c:pt idx="1077">
                  <c:v>94.716399999999993</c:v>
                </c:pt>
                <c:pt idx="1078">
                  <c:v>94.866600000000005</c:v>
                </c:pt>
                <c:pt idx="1079">
                  <c:v>95.017499999999998</c:v>
                </c:pt>
                <c:pt idx="1080">
                  <c:v>95.168000000000006</c:v>
                </c:pt>
                <c:pt idx="1081">
                  <c:v>95.318600000000004</c:v>
                </c:pt>
                <c:pt idx="1082">
                  <c:v>95.470100000000002</c:v>
                </c:pt>
                <c:pt idx="1083">
                  <c:v>95.620900000000006</c:v>
                </c:pt>
                <c:pt idx="1084">
                  <c:v>95.772400000000005</c:v>
                </c:pt>
                <c:pt idx="1085">
                  <c:v>95.923599999999993</c:v>
                </c:pt>
                <c:pt idx="1086">
                  <c:v>96.078500000000005</c:v>
                </c:pt>
                <c:pt idx="1087">
                  <c:v>96.230599999999995</c:v>
                </c:pt>
                <c:pt idx="1088">
                  <c:v>96.381900000000002</c:v>
                </c:pt>
                <c:pt idx="1089">
                  <c:v>96.532899999999998</c:v>
                </c:pt>
                <c:pt idx="1090">
                  <c:v>96.682599999999994</c:v>
                </c:pt>
                <c:pt idx="1091">
                  <c:v>96.833200000000005</c:v>
                </c:pt>
                <c:pt idx="1092">
                  <c:v>96.984200000000001</c:v>
                </c:pt>
                <c:pt idx="1093">
                  <c:v>97.133399999999995</c:v>
                </c:pt>
                <c:pt idx="1094">
                  <c:v>97.283199999999994</c:v>
                </c:pt>
                <c:pt idx="1095">
                  <c:v>97.436199999999999</c:v>
                </c:pt>
                <c:pt idx="1096">
                  <c:v>97.586500000000001</c:v>
                </c:pt>
                <c:pt idx="1097">
                  <c:v>97.738</c:v>
                </c:pt>
                <c:pt idx="1098">
                  <c:v>97.889899999999997</c:v>
                </c:pt>
                <c:pt idx="1099">
                  <c:v>98.043599999999998</c:v>
                </c:pt>
                <c:pt idx="1100">
                  <c:v>98.2</c:v>
                </c:pt>
                <c:pt idx="1101">
                  <c:v>98.356499999999997</c:v>
                </c:pt>
                <c:pt idx="1102">
                  <c:v>98.514700000000005</c:v>
                </c:pt>
                <c:pt idx="1103">
                  <c:v>98.674400000000006</c:v>
                </c:pt>
                <c:pt idx="1104">
                  <c:v>98.835899999999995</c:v>
                </c:pt>
                <c:pt idx="1105">
                  <c:v>98.997399999999999</c:v>
                </c:pt>
                <c:pt idx="1106">
                  <c:v>99.160600000000002</c:v>
                </c:pt>
                <c:pt idx="1107">
                  <c:v>99.325800000000001</c:v>
                </c:pt>
                <c:pt idx="1108">
                  <c:v>99.491500000000002</c:v>
                </c:pt>
                <c:pt idx="1109">
                  <c:v>99.658000000000001</c:v>
                </c:pt>
                <c:pt idx="1110">
                  <c:v>99.825800000000001</c:v>
                </c:pt>
                <c:pt idx="1111">
                  <c:v>99.993700000000004</c:v>
                </c:pt>
                <c:pt idx="1112">
                  <c:v>100.164</c:v>
                </c:pt>
                <c:pt idx="1113">
                  <c:v>100.336</c:v>
                </c:pt>
                <c:pt idx="1114">
                  <c:v>100.508</c:v>
                </c:pt>
                <c:pt idx="1115">
                  <c:v>100.681</c:v>
                </c:pt>
                <c:pt idx="1116">
                  <c:v>100.855</c:v>
                </c:pt>
                <c:pt idx="1117">
                  <c:v>101.029</c:v>
                </c:pt>
                <c:pt idx="1118">
                  <c:v>101.203</c:v>
                </c:pt>
                <c:pt idx="1119">
                  <c:v>101.376</c:v>
                </c:pt>
                <c:pt idx="1120">
                  <c:v>101.55</c:v>
                </c:pt>
                <c:pt idx="1121">
                  <c:v>101.723</c:v>
                </c:pt>
                <c:pt idx="1122">
                  <c:v>101.898</c:v>
                </c:pt>
                <c:pt idx="1123">
                  <c:v>102.075</c:v>
                </c:pt>
                <c:pt idx="1124">
                  <c:v>102.251</c:v>
                </c:pt>
                <c:pt idx="1125">
                  <c:v>102.425</c:v>
                </c:pt>
                <c:pt idx="1126">
                  <c:v>102.6</c:v>
                </c:pt>
                <c:pt idx="1127">
                  <c:v>102.777</c:v>
                </c:pt>
                <c:pt idx="1128">
                  <c:v>102.953</c:v>
                </c:pt>
                <c:pt idx="1129">
                  <c:v>103.128</c:v>
                </c:pt>
                <c:pt idx="1130">
                  <c:v>103.303</c:v>
                </c:pt>
                <c:pt idx="1131">
                  <c:v>103.47799999999999</c:v>
                </c:pt>
                <c:pt idx="1132">
                  <c:v>103.655</c:v>
                </c:pt>
                <c:pt idx="1133">
                  <c:v>103.831</c:v>
                </c:pt>
                <c:pt idx="1134">
                  <c:v>104.004</c:v>
                </c:pt>
                <c:pt idx="1135">
                  <c:v>104.172</c:v>
                </c:pt>
                <c:pt idx="1136">
                  <c:v>104.334</c:v>
                </c:pt>
                <c:pt idx="1137">
                  <c:v>104.482</c:v>
                </c:pt>
                <c:pt idx="1138">
                  <c:v>104.61199999999999</c:v>
                </c:pt>
                <c:pt idx="1139">
                  <c:v>104.72499999999999</c:v>
                </c:pt>
                <c:pt idx="1140">
                  <c:v>104.82299999999999</c:v>
                </c:pt>
                <c:pt idx="1141">
                  <c:v>104.907</c:v>
                </c:pt>
                <c:pt idx="1142">
                  <c:v>104.976</c:v>
                </c:pt>
                <c:pt idx="1143">
                  <c:v>105.03</c:v>
                </c:pt>
                <c:pt idx="1144">
                  <c:v>105.06699999999999</c:v>
                </c:pt>
                <c:pt idx="1145">
                  <c:v>105.09</c:v>
                </c:pt>
                <c:pt idx="1146">
                  <c:v>105.096</c:v>
                </c:pt>
                <c:pt idx="1147">
                  <c:v>105.086</c:v>
                </c:pt>
                <c:pt idx="1148">
                  <c:v>105.062</c:v>
                </c:pt>
                <c:pt idx="1149">
                  <c:v>105.02</c:v>
                </c:pt>
                <c:pt idx="1150">
                  <c:v>104.96599999999999</c:v>
                </c:pt>
                <c:pt idx="1151">
                  <c:v>104.899</c:v>
                </c:pt>
                <c:pt idx="1152">
                  <c:v>104.818</c:v>
                </c:pt>
                <c:pt idx="1153">
                  <c:v>104.724</c:v>
                </c:pt>
                <c:pt idx="1154">
                  <c:v>104.614</c:v>
                </c:pt>
                <c:pt idx="1155">
                  <c:v>104.494</c:v>
                </c:pt>
                <c:pt idx="1156">
                  <c:v>104.36199999999999</c:v>
                </c:pt>
                <c:pt idx="1157">
                  <c:v>104.215</c:v>
                </c:pt>
                <c:pt idx="1158">
                  <c:v>104.05800000000001</c:v>
                </c:pt>
                <c:pt idx="1159">
                  <c:v>103.88800000000001</c:v>
                </c:pt>
                <c:pt idx="1160">
                  <c:v>103.70699999999999</c:v>
                </c:pt>
                <c:pt idx="1161">
                  <c:v>103.515</c:v>
                </c:pt>
                <c:pt idx="1162">
                  <c:v>103.313</c:v>
                </c:pt>
                <c:pt idx="1163">
                  <c:v>103.101</c:v>
                </c:pt>
                <c:pt idx="1164">
                  <c:v>102.877</c:v>
                </c:pt>
                <c:pt idx="1165">
                  <c:v>102.64400000000001</c:v>
                </c:pt>
                <c:pt idx="1166">
                  <c:v>102.4</c:v>
                </c:pt>
                <c:pt idx="1167">
                  <c:v>102.146</c:v>
                </c:pt>
                <c:pt idx="1168">
                  <c:v>101.88200000000001</c:v>
                </c:pt>
                <c:pt idx="1169">
                  <c:v>101.608</c:v>
                </c:pt>
                <c:pt idx="1170">
                  <c:v>101.32599999999999</c:v>
                </c:pt>
                <c:pt idx="1171">
                  <c:v>101.03700000000001</c:v>
                </c:pt>
                <c:pt idx="1172">
                  <c:v>100.738</c:v>
                </c:pt>
                <c:pt idx="1173">
                  <c:v>100.431</c:v>
                </c:pt>
                <c:pt idx="1174">
                  <c:v>100.11799999999999</c:v>
                </c:pt>
                <c:pt idx="1175">
                  <c:v>99.796400000000006</c:v>
                </c:pt>
                <c:pt idx="1176">
                  <c:v>99.469099999999997</c:v>
                </c:pt>
                <c:pt idx="1177">
                  <c:v>99.131299999999996</c:v>
                </c:pt>
                <c:pt idx="1178">
                  <c:v>98.788600000000002</c:v>
                </c:pt>
                <c:pt idx="1179">
                  <c:v>98.438999999999993</c:v>
                </c:pt>
                <c:pt idx="1180">
                  <c:v>98.083200000000005</c:v>
                </c:pt>
                <c:pt idx="1181">
                  <c:v>97.721900000000005</c:v>
                </c:pt>
                <c:pt idx="1182">
                  <c:v>97.354900000000001</c:v>
                </c:pt>
                <c:pt idx="1183">
                  <c:v>96.982399999999998</c:v>
                </c:pt>
                <c:pt idx="1184">
                  <c:v>96.605500000000006</c:v>
                </c:pt>
                <c:pt idx="1185">
                  <c:v>96.223500000000001</c:v>
                </c:pt>
                <c:pt idx="1186">
                  <c:v>95.834800000000001</c:v>
                </c:pt>
                <c:pt idx="1187">
                  <c:v>95.444699999999997</c:v>
                </c:pt>
                <c:pt idx="1188">
                  <c:v>95.052000000000007</c:v>
                </c:pt>
                <c:pt idx="1189">
                  <c:v>94.656400000000005</c:v>
                </c:pt>
                <c:pt idx="1190">
                  <c:v>94.259399999999999</c:v>
                </c:pt>
                <c:pt idx="1191">
                  <c:v>93.857900000000001</c:v>
                </c:pt>
                <c:pt idx="1192">
                  <c:v>93.455799999999996</c:v>
                </c:pt>
                <c:pt idx="1193">
                  <c:v>93.052300000000002</c:v>
                </c:pt>
                <c:pt idx="1194">
                  <c:v>92.646699999999996</c:v>
                </c:pt>
                <c:pt idx="1195">
                  <c:v>92.235900000000001</c:v>
                </c:pt>
                <c:pt idx="1196">
                  <c:v>91.825100000000006</c:v>
                </c:pt>
                <c:pt idx="1197">
                  <c:v>91.409700000000001</c:v>
                </c:pt>
                <c:pt idx="1198">
                  <c:v>90.991500000000002</c:v>
                </c:pt>
                <c:pt idx="1199">
                  <c:v>90.567300000000003</c:v>
                </c:pt>
                <c:pt idx="1200">
                  <c:v>90.136799999999994</c:v>
                </c:pt>
                <c:pt idx="1201">
                  <c:v>89.700299999999999</c:v>
                </c:pt>
                <c:pt idx="1202">
                  <c:v>89.258200000000002</c:v>
                </c:pt>
                <c:pt idx="1203">
                  <c:v>88.809700000000007</c:v>
                </c:pt>
                <c:pt idx="1204">
                  <c:v>88.353899999999996</c:v>
                </c:pt>
                <c:pt idx="1205">
                  <c:v>87.893100000000004</c:v>
                </c:pt>
                <c:pt idx="1206">
                  <c:v>87.426000000000002</c:v>
                </c:pt>
                <c:pt idx="1207">
                  <c:v>86.952100000000002</c:v>
                </c:pt>
                <c:pt idx="1208">
                  <c:v>86.472300000000004</c:v>
                </c:pt>
                <c:pt idx="1209">
                  <c:v>85.986699999999999</c:v>
                </c:pt>
                <c:pt idx="1210">
                  <c:v>85.495599999999996</c:v>
                </c:pt>
                <c:pt idx="1211">
                  <c:v>84.999300000000005</c:v>
                </c:pt>
                <c:pt idx="1212">
                  <c:v>84.496399999999994</c:v>
                </c:pt>
                <c:pt idx="1213">
                  <c:v>83.986599999999996</c:v>
                </c:pt>
                <c:pt idx="1214">
                  <c:v>83.471400000000003</c:v>
                </c:pt>
                <c:pt idx="1215">
                  <c:v>82.950500000000005</c:v>
                </c:pt>
                <c:pt idx="1216">
                  <c:v>82.424300000000002</c:v>
                </c:pt>
                <c:pt idx="1217">
                  <c:v>81.893199999999993</c:v>
                </c:pt>
                <c:pt idx="1218">
                  <c:v>81.357200000000006</c:v>
                </c:pt>
                <c:pt idx="1219">
                  <c:v>80.817499999999995</c:v>
                </c:pt>
                <c:pt idx="1220">
                  <c:v>80.271699999999996</c:v>
                </c:pt>
                <c:pt idx="1221">
                  <c:v>79.722499999999997</c:v>
                </c:pt>
                <c:pt idx="1222">
                  <c:v>79.166300000000007</c:v>
                </c:pt>
                <c:pt idx="1223">
                  <c:v>78.605099999999993</c:v>
                </c:pt>
                <c:pt idx="1224">
                  <c:v>78.039400000000001</c:v>
                </c:pt>
                <c:pt idx="1225">
                  <c:v>77.470699999999994</c:v>
                </c:pt>
                <c:pt idx="1226">
                  <c:v>76.895799999999994</c:v>
                </c:pt>
                <c:pt idx="1227">
                  <c:v>76.315700000000007</c:v>
                </c:pt>
                <c:pt idx="1228">
                  <c:v>75.731200000000001</c:v>
                </c:pt>
                <c:pt idx="1229">
                  <c:v>75.143699999999995</c:v>
                </c:pt>
                <c:pt idx="1230">
                  <c:v>74.550600000000003</c:v>
                </c:pt>
                <c:pt idx="1231">
                  <c:v>73.953100000000006</c:v>
                </c:pt>
                <c:pt idx="1232">
                  <c:v>73.350399999999993</c:v>
                </c:pt>
                <c:pt idx="1233">
                  <c:v>72.742099999999994</c:v>
                </c:pt>
                <c:pt idx="1234">
                  <c:v>72.132199999999997</c:v>
                </c:pt>
                <c:pt idx="1235">
                  <c:v>71.522800000000004</c:v>
                </c:pt>
                <c:pt idx="1236">
                  <c:v>70.914599999999993</c:v>
                </c:pt>
                <c:pt idx="1237">
                  <c:v>70.315600000000003</c:v>
                </c:pt>
                <c:pt idx="1238">
                  <c:v>69.730800000000002</c:v>
                </c:pt>
                <c:pt idx="1239">
                  <c:v>69.156800000000004</c:v>
                </c:pt>
                <c:pt idx="1240">
                  <c:v>68.592799999999997</c:v>
                </c:pt>
                <c:pt idx="1241">
                  <c:v>68.0381</c:v>
                </c:pt>
                <c:pt idx="1242">
                  <c:v>67.493899999999996</c:v>
                </c:pt>
                <c:pt idx="1243">
                  <c:v>66.959400000000002</c:v>
                </c:pt>
                <c:pt idx="1244">
                  <c:v>66.436000000000007</c:v>
                </c:pt>
                <c:pt idx="1245">
                  <c:v>65.923199999999994</c:v>
                </c:pt>
                <c:pt idx="1246">
                  <c:v>65.421700000000001</c:v>
                </c:pt>
                <c:pt idx="1247">
                  <c:v>64.930899999999994</c:v>
                </c:pt>
                <c:pt idx="1248">
                  <c:v>64.45</c:v>
                </c:pt>
                <c:pt idx="1249">
                  <c:v>63.980600000000003</c:v>
                </c:pt>
                <c:pt idx="1250">
                  <c:v>63.518799999999999</c:v>
                </c:pt>
                <c:pt idx="1251">
                  <c:v>63.065199999999997</c:v>
                </c:pt>
                <c:pt idx="1252">
                  <c:v>62.619199999999999</c:v>
                </c:pt>
                <c:pt idx="1253">
                  <c:v>62.181600000000003</c:v>
                </c:pt>
                <c:pt idx="1254">
                  <c:v>61.753700000000002</c:v>
                </c:pt>
                <c:pt idx="1255">
                  <c:v>61.330800000000004</c:v>
                </c:pt>
                <c:pt idx="1256">
                  <c:v>60.916600000000003</c:v>
                </c:pt>
                <c:pt idx="1257">
                  <c:v>60.51</c:v>
                </c:pt>
                <c:pt idx="1258">
                  <c:v>60.109699999999997</c:v>
                </c:pt>
                <c:pt idx="1259">
                  <c:v>59.717199999999998</c:v>
                </c:pt>
                <c:pt idx="1260">
                  <c:v>59.331299999999999</c:v>
                </c:pt>
                <c:pt idx="1261">
                  <c:v>58.9514</c:v>
                </c:pt>
                <c:pt idx="1262">
                  <c:v>58.577599999999997</c:v>
                </c:pt>
                <c:pt idx="1263">
                  <c:v>58.21</c:v>
                </c:pt>
                <c:pt idx="1264">
                  <c:v>57.848199999999999</c:v>
                </c:pt>
                <c:pt idx="1265">
                  <c:v>57.492899999999999</c:v>
                </c:pt>
                <c:pt idx="1266">
                  <c:v>57.144100000000002</c:v>
                </c:pt>
                <c:pt idx="1267">
                  <c:v>56.801699999999997</c:v>
                </c:pt>
                <c:pt idx="1268">
                  <c:v>56.464799999999997</c:v>
                </c:pt>
                <c:pt idx="1269">
                  <c:v>56.135399999999997</c:v>
                </c:pt>
                <c:pt idx="1270">
                  <c:v>55.811999999999998</c:v>
                </c:pt>
                <c:pt idx="1271">
                  <c:v>55.492899999999999</c:v>
                </c:pt>
                <c:pt idx="1272">
                  <c:v>55.178100000000001</c:v>
                </c:pt>
                <c:pt idx="1273">
                  <c:v>54.867400000000004</c:v>
                </c:pt>
                <c:pt idx="1274">
                  <c:v>54.561300000000003</c:v>
                </c:pt>
                <c:pt idx="1275">
                  <c:v>54.259799999999998</c:v>
                </c:pt>
                <c:pt idx="1276">
                  <c:v>53.961100000000002</c:v>
                </c:pt>
                <c:pt idx="1277">
                  <c:v>53.6691</c:v>
                </c:pt>
                <c:pt idx="1278">
                  <c:v>53.378500000000003</c:v>
                </c:pt>
                <c:pt idx="1279">
                  <c:v>53.0929</c:v>
                </c:pt>
                <c:pt idx="1280">
                  <c:v>52.811599999999999</c:v>
                </c:pt>
                <c:pt idx="1281">
                  <c:v>52.5334</c:v>
                </c:pt>
                <c:pt idx="1282">
                  <c:v>52.257899999999999</c:v>
                </c:pt>
                <c:pt idx="1283">
                  <c:v>51.984900000000003</c:v>
                </c:pt>
                <c:pt idx="1284">
                  <c:v>51.713900000000002</c:v>
                </c:pt>
                <c:pt idx="1285">
                  <c:v>51.444800000000001</c:v>
                </c:pt>
                <c:pt idx="1286">
                  <c:v>51.177999999999997</c:v>
                </c:pt>
                <c:pt idx="1287">
                  <c:v>50.912500000000001</c:v>
                </c:pt>
                <c:pt idx="1288">
                  <c:v>50.647500000000001</c:v>
                </c:pt>
                <c:pt idx="1289">
                  <c:v>50.384</c:v>
                </c:pt>
                <c:pt idx="1290">
                  <c:v>50.120100000000001</c:v>
                </c:pt>
                <c:pt idx="1291">
                  <c:v>49.857799999999997</c:v>
                </c:pt>
                <c:pt idx="1292">
                  <c:v>49.594499999999996</c:v>
                </c:pt>
                <c:pt idx="1293">
                  <c:v>49.331400000000002</c:v>
                </c:pt>
                <c:pt idx="1294">
                  <c:v>49.067799999999998</c:v>
                </c:pt>
                <c:pt idx="1295">
                  <c:v>48.804000000000002</c:v>
                </c:pt>
                <c:pt idx="1296">
                  <c:v>48.541200000000003</c:v>
                </c:pt>
                <c:pt idx="1297">
                  <c:v>48.278500000000001</c:v>
                </c:pt>
                <c:pt idx="1298">
                  <c:v>48.016500000000001</c:v>
                </c:pt>
                <c:pt idx="1299">
                  <c:v>47.755800000000001</c:v>
                </c:pt>
                <c:pt idx="1300">
                  <c:v>47.497399999999999</c:v>
                </c:pt>
                <c:pt idx="1301">
                  <c:v>47.241500000000002</c:v>
                </c:pt>
                <c:pt idx="1302">
                  <c:v>46.9878</c:v>
                </c:pt>
                <c:pt idx="1303">
                  <c:v>46.737099999999998</c:v>
                </c:pt>
                <c:pt idx="1304">
                  <c:v>46.488999999999997</c:v>
                </c:pt>
                <c:pt idx="1305">
                  <c:v>46.243600000000001</c:v>
                </c:pt>
                <c:pt idx="1306">
                  <c:v>46.000900000000001</c:v>
                </c:pt>
                <c:pt idx="1307">
                  <c:v>45.760599999999997</c:v>
                </c:pt>
                <c:pt idx="1308">
                  <c:v>45.523699999999998</c:v>
                </c:pt>
                <c:pt idx="1309">
                  <c:v>45.289400000000001</c:v>
                </c:pt>
                <c:pt idx="1310">
                  <c:v>45.057099999999998</c:v>
                </c:pt>
                <c:pt idx="1311">
                  <c:v>44.8277</c:v>
                </c:pt>
                <c:pt idx="1312">
                  <c:v>44.600900000000003</c:v>
                </c:pt>
                <c:pt idx="1313">
                  <c:v>44.376899999999999</c:v>
                </c:pt>
                <c:pt idx="1314">
                  <c:v>44.155500000000004</c:v>
                </c:pt>
                <c:pt idx="1315">
                  <c:v>43.936500000000002</c:v>
                </c:pt>
                <c:pt idx="1316">
                  <c:v>43.72</c:v>
                </c:pt>
                <c:pt idx="1317">
                  <c:v>43.505899999999997</c:v>
                </c:pt>
                <c:pt idx="1318">
                  <c:v>43.294800000000002</c:v>
                </c:pt>
                <c:pt idx="1319">
                  <c:v>43.086399999999998</c:v>
                </c:pt>
                <c:pt idx="1320">
                  <c:v>42.880299999999998</c:v>
                </c:pt>
                <c:pt idx="1321">
                  <c:v>42.6753</c:v>
                </c:pt>
                <c:pt idx="1322">
                  <c:v>42.473399999999998</c:v>
                </c:pt>
                <c:pt idx="1323">
                  <c:v>42.273200000000003</c:v>
                </c:pt>
                <c:pt idx="1324">
                  <c:v>42.074800000000003</c:v>
                </c:pt>
                <c:pt idx="1325">
                  <c:v>41.878799999999998</c:v>
                </c:pt>
                <c:pt idx="1326">
                  <c:v>41.684399999999997</c:v>
                </c:pt>
                <c:pt idx="1327">
                  <c:v>41.492600000000003</c:v>
                </c:pt>
                <c:pt idx="1328">
                  <c:v>41.302599999999998</c:v>
                </c:pt>
                <c:pt idx="1329">
                  <c:v>41.114699999999999</c:v>
                </c:pt>
                <c:pt idx="1330">
                  <c:v>40.929499999999997</c:v>
                </c:pt>
                <c:pt idx="1331">
                  <c:v>40.745699999999999</c:v>
                </c:pt>
                <c:pt idx="1332">
                  <c:v>40.564999999999998</c:v>
                </c:pt>
                <c:pt idx="1333">
                  <c:v>40.386400000000002</c:v>
                </c:pt>
                <c:pt idx="1334">
                  <c:v>40.209699999999998</c:v>
                </c:pt>
                <c:pt idx="1335">
                  <c:v>40.034999999999997</c:v>
                </c:pt>
                <c:pt idx="1336">
                  <c:v>39.861800000000002</c:v>
                </c:pt>
                <c:pt idx="1337">
                  <c:v>39.690100000000001</c:v>
                </c:pt>
                <c:pt idx="1338">
                  <c:v>39.520499999999998</c:v>
                </c:pt>
                <c:pt idx="1339">
                  <c:v>39.352899999999998</c:v>
                </c:pt>
                <c:pt idx="1340">
                  <c:v>39.186300000000003</c:v>
                </c:pt>
                <c:pt idx="1341">
                  <c:v>39.022199999999998</c:v>
                </c:pt>
                <c:pt idx="1342">
                  <c:v>38.859200000000001</c:v>
                </c:pt>
                <c:pt idx="1343">
                  <c:v>38.698099999999997</c:v>
                </c:pt>
                <c:pt idx="1344">
                  <c:v>38.538499999999999</c:v>
                </c:pt>
                <c:pt idx="1345">
                  <c:v>38.380899999999997</c:v>
                </c:pt>
                <c:pt idx="1346">
                  <c:v>38.224600000000002</c:v>
                </c:pt>
                <c:pt idx="1347">
                  <c:v>38.069499999999998</c:v>
                </c:pt>
                <c:pt idx="1348">
                  <c:v>37.9161</c:v>
                </c:pt>
                <c:pt idx="1349">
                  <c:v>37.764299999999999</c:v>
                </c:pt>
                <c:pt idx="1350">
                  <c:v>37.613700000000001</c:v>
                </c:pt>
                <c:pt idx="1351">
                  <c:v>37.464500000000001</c:v>
                </c:pt>
                <c:pt idx="1352">
                  <c:v>37.316600000000001</c:v>
                </c:pt>
                <c:pt idx="1353">
                  <c:v>37.17</c:v>
                </c:pt>
                <c:pt idx="1354">
                  <c:v>37.024799999999999</c:v>
                </c:pt>
                <c:pt idx="1355">
                  <c:v>36.8812</c:v>
                </c:pt>
                <c:pt idx="1356">
                  <c:v>36.738199999999999</c:v>
                </c:pt>
                <c:pt idx="1357">
                  <c:v>36.595500000000001</c:v>
                </c:pt>
                <c:pt idx="1358">
                  <c:v>36.454599999999999</c:v>
                </c:pt>
                <c:pt idx="1359">
                  <c:v>36.315600000000003</c:v>
                </c:pt>
                <c:pt idx="1360">
                  <c:v>36.1768</c:v>
                </c:pt>
                <c:pt idx="1361">
                  <c:v>36.040300000000002</c:v>
                </c:pt>
                <c:pt idx="1362">
                  <c:v>35.904800000000002</c:v>
                </c:pt>
                <c:pt idx="1363">
                  <c:v>35.771500000000003</c:v>
                </c:pt>
                <c:pt idx="1364">
                  <c:v>35.639699999999998</c:v>
                </c:pt>
                <c:pt idx="1365">
                  <c:v>35.508099999999999</c:v>
                </c:pt>
                <c:pt idx="1366">
                  <c:v>35.377800000000001</c:v>
                </c:pt>
                <c:pt idx="1367">
                  <c:v>35.248199999999997</c:v>
                </c:pt>
                <c:pt idx="1368">
                  <c:v>35.120899999999999</c:v>
                </c:pt>
                <c:pt idx="1369">
                  <c:v>34.993299999999998</c:v>
                </c:pt>
                <c:pt idx="1370">
                  <c:v>34.866799999999998</c:v>
                </c:pt>
                <c:pt idx="1371">
                  <c:v>34.741199999999999</c:v>
                </c:pt>
                <c:pt idx="1372">
                  <c:v>34.617100000000001</c:v>
                </c:pt>
                <c:pt idx="1373">
                  <c:v>34.494100000000003</c:v>
                </c:pt>
                <c:pt idx="1374">
                  <c:v>34.3718</c:v>
                </c:pt>
                <c:pt idx="1375">
                  <c:v>34.250300000000003</c:v>
                </c:pt>
                <c:pt idx="1376">
                  <c:v>34.130800000000001</c:v>
                </c:pt>
                <c:pt idx="1377">
                  <c:v>34.012599999999999</c:v>
                </c:pt>
                <c:pt idx="1378">
                  <c:v>33.8962</c:v>
                </c:pt>
                <c:pt idx="1379">
                  <c:v>33.78</c:v>
                </c:pt>
                <c:pt idx="1380">
                  <c:v>33.665500000000002</c:v>
                </c:pt>
                <c:pt idx="1381">
                  <c:v>33.551600000000001</c:v>
                </c:pt>
                <c:pt idx="1382">
                  <c:v>33.438299999999998</c:v>
                </c:pt>
                <c:pt idx="1383">
                  <c:v>33.3262</c:v>
                </c:pt>
                <c:pt idx="1384">
                  <c:v>33.215299999999999</c:v>
                </c:pt>
                <c:pt idx="1385">
                  <c:v>33.105499999999999</c:v>
                </c:pt>
                <c:pt idx="1386">
                  <c:v>32.996499999999997</c:v>
                </c:pt>
                <c:pt idx="1387">
                  <c:v>32.888800000000003</c:v>
                </c:pt>
                <c:pt idx="1388">
                  <c:v>32.782200000000003</c:v>
                </c:pt>
                <c:pt idx="1389">
                  <c:v>32.676000000000002</c:v>
                </c:pt>
                <c:pt idx="1390">
                  <c:v>32.570900000000002</c:v>
                </c:pt>
                <c:pt idx="1391">
                  <c:v>32.467199999999998</c:v>
                </c:pt>
                <c:pt idx="1392">
                  <c:v>32.363700000000001</c:v>
                </c:pt>
                <c:pt idx="1393">
                  <c:v>32.261000000000003</c:v>
                </c:pt>
                <c:pt idx="1394">
                  <c:v>32.158999999999999</c:v>
                </c:pt>
                <c:pt idx="1395">
                  <c:v>32.057600000000001</c:v>
                </c:pt>
                <c:pt idx="1396">
                  <c:v>31.956099999999999</c:v>
                </c:pt>
                <c:pt idx="1397">
                  <c:v>31.856000000000002</c:v>
                </c:pt>
                <c:pt idx="1398">
                  <c:v>31.756599999999999</c:v>
                </c:pt>
                <c:pt idx="1399">
                  <c:v>31.6587</c:v>
                </c:pt>
                <c:pt idx="1400">
                  <c:v>31.561</c:v>
                </c:pt>
                <c:pt idx="1401">
                  <c:v>31.464099999999998</c:v>
                </c:pt>
                <c:pt idx="1402">
                  <c:v>31.368200000000002</c:v>
                </c:pt>
                <c:pt idx="1403">
                  <c:v>31.272600000000001</c:v>
                </c:pt>
                <c:pt idx="1404">
                  <c:v>31.1783</c:v>
                </c:pt>
                <c:pt idx="1405">
                  <c:v>31.084900000000001</c:v>
                </c:pt>
                <c:pt idx="1406">
                  <c:v>30.9923</c:v>
                </c:pt>
                <c:pt idx="1407">
                  <c:v>30.901</c:v>
                </c:pt>
                <c:pt idx="1408">
                  <c:v>30.810199999999998</c:v>
                </c:pt>
                <c:pt idx="1409">
                  <c:v>30.720500000000001</c:v>
                </c:pt>
                <c:pt idx="1410">
                  <c:v>30.631399999999999</c:v>
                </c:pt>
                <c:pt idx="1411">
                  <c:v>30.542899999999999</c:v>
                </c:pt>
                <c:pt idx="1412">
                  <c:v>30.4559</c:v>
                </c:pt>
                <c:pt idx="1413">
                  <c:v>30.3691</c:v>
                </c:pt>
                <c:pt idx="1414">
                  <c:v>30.282800000000002</c:v>
                </c:pt>
                <c:pt idx="1415">
                  <c:v>30.196999999999999</c:v>
                </c:pt>
                <c:pt idx="1416">
                  <c:v>30.112300000000001</c:v>
                </c:pt>
                <c:pt idx="1417">
                  <c:v>30.0276</c:v>
                </c:pt>
                <c:pt idx="1418">
                  <c:v>29.943899999999999</c:v>
                </c:pt>
                <c:pt idx="1419">
                  <c:v>29.8613</c:v>
                </c:pt>
                <c:pt idx="1420">
                  <c:v>29.7788</c:v>
                </c:pt>
                <c:pt idx="1421">
                  <c:v>29.698399999999999</c:v>
                </c:pt>
                <c:pt idx="1422">
                  <c:v>29.617899999999999</c:v>
                </c:pt>
                <c:pt idx="1423">
                  <c:v>29.5381</c:v>
                </c:pt>
                <c:pt idx="1424">
                  <c:v>29.459199999999999</c:v>
                </c:pt>
                <c:pt idx="1425">
                  <c:v>29.3812</c:v>
                </c:pt>
                <c:pt idx="1426">
                  <c:v>29.303799999999999</c:v>
                </c:pt>
                <c:pt idx="1427">
                  <c:v>29.227599999999999</c:v>
                </c:pt>
                <c:pt idx="1428">
                  <c:v>29.152100000000001</c:v>
                </c:pt>
                <c:pt idx="1429">
                  <c:v>29.0764</c:v>
                </c:pt>
                <c:pt idx="1430">
                  <c:v>29.0014</c:v>
                </c:pt>
                <c:pt idx="1431">
                  <c:v>28.9268</c:v>
                </c:pt>
                <c:pt idx="1432">
                  <c:v>28.8522</c:v>
                </c:pt>
                <c:pt idx="1433">
                  <c:v>28.777799999999999</c:v>
                </c:pt>
                <c:pt idx="1434">
                  <c:v>28.7044</c:v>
                </c:pt>
                <c:pt idx="1435">
                  <c:v>28.630700000000001</c:v>
                </c:pt>
                <c:pt idx="1436">
                  <c:v>28.558199999999999</c:v>
                </c:pt>
                <c:pt idx="1437">
                  <c:v>28.486000000000001</c:v>
                </c:pt>
                <c:pt idx="1438">
                  <c:v>28.414200000000001</c:v>
                </c:pt>
                <c:pt idx="1439">
                  <c:v>28.342500000000001</c:v>
                </c:pt>
                <c:pt idx="1440">
                  <c:v>28.2729</c:v>
                </c:pt>
                <c:pt idx="1441">
                  <c:v>28.202400000000001</c:v>
                </c:pt>
                <c:pt idx="1442">
                  <c:v>28.1328</c:v>
                </c:pt>
                <c:pt idx="1443">
                  <c:v>28.0639</c:v>
                </c:pt>
                <c:pt idx="1444">
                  <c:v>27.995699999999999</c:v>
                </c:pt>
                <c:pt idx="1445">
                  <c:v>27.927499999999998</c:v>
                </c:pt>
                <c:pt idx="1446">
                  <c:v>27.860199999999999</c:v>
                </c:pt>
                <c:pt idx="1447">
                  <c:v>27.793199999999999</c:v>
                </c:pt>
                <c:pt idx="1448">
                  <c:v>27.726700000000001</c:v>
                </c:pt>
                <c:pt idx="1449">
                  <c:v>27.660299999999999</c:v>
                </c:pt>
                <c:pt idx="1450">
                  <c:v>27.5946</c:v>
                </c:pt>
                <c:pt idx="1451">
                  <c:v>27.529199999999999</c:v>
                </c:pt>
                <c:pt idx="1452">
                  <c:v>27.4649</c:v>
                </c:pt>
                <c:pt idx="1453">
                  <c:v>27.400099999999998</c:v>
                </c:pt>
                <c:pt idx="1454">
                  <c:v>27.336200000000002</c:v>
                </c:pt>
                <c:pt idx="1455">
                  <c:v>27.273199999999999</c:v>
                </c:pt>
                <c:pt idx="1456">
                  <c:v>27.210699999999999</c:v>
                </c:pt>
                <c:pt idx="1457">
                  <c:v>27.149899999999999</c:v>
                </c:pt>
                <c:pt idx="1458">
                  <c:v>27.088200000000001</c:v>
                </c:pt>
                <c:pt idx="1459">
                  <c:v>27.026900000000001</c:v>
                </c:pt>
                <c:pt idx="1460">
                  <c:v>26.966999999999999</c:v>
                </c:pt>
                <c:pt idx="1461">
                  <c:v>26.906600000000001</c:v>
                </c:pt>
                <c:pt idx="1462">
                  <c:v>26.846699999999998</c:v>
                </c:pt>
                <c:pt idx="1463">
                  <c:v>26.786999999999999</c:v>
                </c:pt>
                <c:pt idx="1464">
                  <c:v>26.728100000000001</c:v>
                </c:pt>
                <c:pt idx="1465">
                  <c:v>26.669799999999999</c:v>
                </c:pt>
                <c:pt idx="1466">
                  <c:v>26.612400000000001</c:v>
                </c:pt>
                <c:pt idx="1467">
                  <c:v>26.555</c:v>
                </c:pt>
                <c:pt idx="1468">
                  <c:v>26.4986</c:v>
                </c:pt>
                <c:pt idx="1469">
                  <c:v>26.441800000000001</c:v>
                </c:pt>
                <c:pt idx="1470">
                  <c:v>26.386299999999999</c:v>
                </c:pt>
                <c:pt idx="1471">
                  <c:v>26.331099999999999</c:v>
                </c:pt>
                <c:pt idx="1472">
                  <c:v>26.276599999999998</c:v>
                </c:pt>
                <c:pt idx="1473">
                  <c:v>26.222899999999999</c:v>
                </c:pt>
                <c:pt idx="1474">
                  <c:v>26.169499999999999</c:v>
                </c:pt>
                <c:pt idx="1475">
                  <c:v>26.116599999999998</c:v>
                </c:pt>
                <c:pt idx="1476">
                  <c:v>26.063600000000001</c:v>
                </c:pt>
                <c:pt idx="1477">
                  <c:v>26.011199999999999</c:v>
                </c:pt>
                <c:pt idx="1478">
                  <c:v>25.959</c:v>
                </c:pt>
                <c:pt idx="1479">
                  <c:v>25.907399999999999</c:v>
                </c:pt>
                <c:pt idx="1480">
                  <c:v>25.854600000000001</c:v>
                </c:pt>
                <c:pt idx="1481">
                  <c:v>25.8035</c:v>
                </c:pt>
                <c:pt idx="1482">
                  <c:v>25.753</c:v>
                </c:pt>
                <c:pt idx="1483">
                  <c:v>25.7029</c:v>
                </c:pt>
                <c:pt idx="1484">
                  <c:v>25.652999999999999</c:v>
                </c:pt>
                <c:pt idx="1485">
                  <c:v>25.603200000000001</c:v>
                </c:pt>
                <c:pt idx="1486">
                  <c:v>25.553999999999998</c:v>
                </c:pt>
                <c:pt idx="1487">
                  <c:v>25.504200000000001</c:v>
                </c:pt>
                <c:pt idx="1488">
                  <c:v>25.4542</c:v>
                </c:pt>
                <c:pt idx="1489">
                  <c:v>25.405100000000001</c:v>
                </c:pt>
                <c:pt idx="1490">
                  <c:v>25.356000000000002</c:v>
                </c:pt>
                <c:pt idx="1491">
                  <c:v>25.306899999999999</c:v>
                </c:pt>
                <c:pt idx="1492">
                  <c:v>25.258500000000002</c:v>
                </c:pt>
                <c:pt idx="1493">
                  <c:v>25.209700000000002</c:v>
                </c:pt>
                <c:pt idx="1494">
                  <c:v>25.1616</c:v>
                </c:pt>
                <c:pt idx="1495">
                  <c:v>25.113499999999998</c:v>
                </c:pt>
                <c:pt idx="1496">
                  <c:v>25.066500000000001</c:v>
                </c:pt>
                <c:pt idx="1497">
                  <c:v>25.0185</c:v>
                </c:pt>
                <c:pt idx="1498">
                  <c:v>24.969799999999999</c:v>
                </c:pt>
                <c:pt idx="1499">
                  <c:v>24.921500000000002</c:v>
                </c:pt>
                <c:pt idx="1500">
                  <c:v>24.874300000000002</c:v>
                </c:pt>
                <c:pt idx="1501">
                  <c:v>24.827000000000002</c:v>
                </c:pt>
                <c:pt idx="1502">
                  <c:v>24.78</c:v>
                </c:pt>
                <c:pt idx="1503">
                  <c:v>24.7334</c:v>
                </c:pt>
                <c:pt idx="1504">
                  <c:v>24.687000000000001</c:v>
                </c:pt>
                <c:pt idx="1505">
                  <c:v>24.640899999999998</c:v>
                </c:pt>
                <c:pt idx="1506">
                  <c:v>24.594799999999999</c:v>
                </c:pt>
                <c:pt idx="1507">
                  <c:v>24.549399999999999</c:v>
                </c:pt>
                <c:pt idx="1508">
                  <c:v>24.504300000000001</c:v>
                </c:pt>
                <c:pt idx="1509">
                  <c:v>24.459</c:v>
                </c:pt>
                <c:pt idx="1510">
                  <c:v>24.414200000000001</c:v>
                </c:pt>
                <c:pt idx="1511">
                  <c:v>24.37</c:v>
                </c:pt>
                <c:pt idx="1512">
                  <c:v>24.325600000000001</c:v>
                </c:pt>
                <c:pt idx="1513">
                  <c:v>24.2821</c:v>
                </c:pt>
                <c:pt idx="1514">
                  <c:v>24.238700000000001</c:v>
                </c:pt>
                <c:pt idx="1515">
                  <c:v>24.195499999999999</c:v>
                </c:pt>
                <c:pt idx="1516">
                  <c:v>24.152899999999999</c:v>
                </c:pt>
                <c:pt idx="1517">
                  <c:v>24.1111</c:v>
                </c:pt>
                <c:pt idx="1518">
                  <c:v>24.069400000000002</c:v>
                </c:pt>
                <c:pt idx="1519">
                  <c:v>24.027100000000001</c:v>
                </c:pt>
                <c:pt idx="1520">
                  <c:v>23.9861</c:v>
                </c:pt>
                <c:pt idx="1521">
                  <c:v>23.944400000000002</c:v>
                </c:pt>
                <c:pt idx="1522">
                  <c:v>23.903400000000001</c:v>
                </c:pt>
                <c:pt idx="1523">
                  <c:v>23.8626</c:v>
                </c:pt>
                <c:pt idx="1524">
                  <c:v>23.8218</c:v>
                </c:pt>
                <c:pt idx="1525">
                  <c:v>23.7806</c:v>
                </c:pt>
                <c:pt idx="1526">
                  <c:v>23.740300000000001</c:v>
                </c:pt>
                <c:pt idx="1527">
                  <c:v>23.700600000000001</c:v>
                </c:pt>
                <c:pt idx="1528">
                  <c:v>23.660499999999999</c:v>
                </c:pt>
                <c:pt idx="1529">
                  <c:v>23.621200000000002</c:v>
                </c:pt>
                <c:pt idx="1530">
                  <c:v>23.581600000000002</c:v>
                </c:pt>
                <c:pt idx="1531">
                  <c:v>23.5427</c:v>
                </c:pt>
                <c:pt idx="1532">
                  <c:v>23.503699999999998</c:v>
                </c:pt>
                <c:pt idx="1533">
                  <c:v>23.465</c:v>
                </c:pt>
                <c:pt idx="1534">
                  <c:v>23.426200000000001</c:v>
                </c:pt>
                <c:pt idx="1535">
                  <c:v>23.388500000000001</c:v>
                </c:pt>
                <c:pt idx="1536">
                  <c:v>23.3504</c:v>
                </c:pt>
                <c:pt idx="1537">
                  <c:v>23.312999999999999</c:v>
                </c:pt>
                <c:pt idx="1538">
                  <c:v>23.275200000000002</c:v>
                </c:pt>
                <c:pt idx="1539">
                  <c:v>23.238199999999999</c:v>
                </c:pt>
                <c:pt idx="1540">
                  <c:v>23.201000000000001</c:v>
                </c:pt>
                <c:pt idx="1541">
                  <c:v>23.164400000000001</c:v>
                </c:pt>
                <c:pt idx="1542">
                  <c:v>23.127600000000001</c:v>
                </c:pt>
                <c:pt idx="1543">
                  <c:v>23.091100000000001</c:v>
                </c:pt>
                <c:pt idx="1544">
                  <c:v>23.0548</c:v>
                </c:pt>
                <c:pt idx="1545">
                  <c:v>23.018699999999999</c:v>
                </c:pt>
                <c:pt idx="1546">
                  <c:v>22.982900000000001</c:v>
                </c:pt>
                <c:pt idx="1547">
                  <c:v>22.947900000000001</c:v>
                </c:pt>
                <c:pt idx="1548">
                  <c:v>22.912500000000001</c:v>
                </c:pt>
                <c:pt idx="1549">
                  <c:v>22.878299999999999</c:v>
                </c:pt>
                <c:pt idx="1550">
                  <c:v>22.843599999999999</c:v>
                </c:pt>
                <c:pt idx="1551">
                  <c:v>22.809699999999999</c:v>
                </c:pt>
                <c:pt idx="1552">
                  <c:v>22.775600000000001</c:v>
                </c:pt>
                <c:pt idx="1553">
                  <c:v>22.742899999999999</c:v>
                </c:pt>
                <c:pt idx="1554">
                  <c:v>22.709499999999998</c:v>
                </c:pt>
                <c:pt idx="1555">
                  <c:v>22.675999999999998</c:v>
                </c:pt>
                <c:pt idx="1556">
                  <c:v>22.642800000000001</c:v>
                </c:pt>
                <c:pt idx="1557">
                  <c:v>22.6098</c:v>
                </c:pt>
                <c:pt idx="1558">
                  <c:v>22.577300000000001</c:v>
                </c:pt>
                <c:pt idx="1559">
                  <c:v>22.544899999999998</c:v>
                </c:pt>
                <c:pt idx="1560">
                  <c:v>22.5123</c:v>
                </c:pt>
                <c:pt idx="1561">
                  <c:v>22.4801</c:v>
                </c:pt>
                <c:pt idx="1562">
                  <c:v>22.447700000000001</c:v>
                </c:pt>
                <c:pt idx="1563">
                  <c:v>22.415900000000001</c:v>
                </c:pt>
                <c:pt idx="1564">
                  <c:v>22.383700000000001</c:v>
                </c:pt>
                <c:pt idx="1565">
                  <c:v>22.352</c:v>
                </c:pt>
                <c:pt idx="1566">
                  <c:v>22.3202</c:v>
                </c:pt>
                <c:pt idx="1567">
                  <c:v>22.288699999999999</c:v>
                </c:pt>
                <c:pt idx="1568">
                  <c:v>22.256699999999999</c:v>
                </c:pt>
                <c:pt idx="1569">
                  <c:v>22.226099999999999</c:v>
                </c:pt>
                <c:pt idx="1570">
                  <c:v>22.195</c:v>
                </c:pt>
                <c:pt idx="1571">
                  <c:v>22.164000000000001</c:v>
                </c:pt>
                <c:pt idx="1572">
                  <c:v>22.132999999999999</c:v>
                </c:pt>
                <c:pt idx="1573">
                  <c:v>22.1023</c:v>
                </c:pt>
                <c:pt idx="1574">
                  <c:v>22.0716</c:v>
                </c:pt>
                <c:pt idx="1575">
                  <c:v>22.0411</c:v>
                </c:pt>
                <c:pt idx="1576">
                  <c:v>22.0106</c:v>
                </c:pt>
                <c:pt idx="1577">
                  <c:v>21.9802</c:v>
                </c:pt>
                <c:pt idx="1578">
                  <c:v>21.9499</c:v>
                </c:pt>
                <c:pt idx="1579">
                  <c:v>21.918600000000001</c:v>
                </c:pt>
                <c:pt idx="1580">
                  <c:v>21.889800000000001</c:v>
                </c:pt>
                <c:pt idx="1581">
                  <c:v>21.859200000000001</c:v>
                </c:pt>
                <c:pt idx="1582">
                  <c:v>21.828399999999998</c:v>
                </c:pt>
                <c:pt idx="1583">
                  <c:v>21.797999999999998</c:v>
                </c:pt>
                <c:pt idx="1584">
                  <c:v>21.767099999999999</c:v>
                </c:pt>
                <c:pt idx="1585">
                  <c:v>21.736899999999999</c:v>
                </c:pt>
                <c:pt idx="1586">
                  <c:v>21.706199999999999</c:v>
                </c:pt>
                <c:pt idx="1587">
                  <c:v>21.676300000000001</c:v>
                </c:pt>
                <c:pt idx="1588">
                  <c:v>21.647400000000001</c:v>
                </c:pt>
                <c:pt idx="1589">
                  <c:v>21.618400000000001</c:v>
                </c:pt>
                <c:pt idx="1590">
                  <c:v>21.589300000000001</c:v>
                </c:pt>
                <c:pt idx="1591">
                  <c:v>21.560600000000001</c:v>
                </c:pt>
                <c:pt idx="1592">
                  <c:v>21.5319</c:v>
                </c:pt>
                <c:pt idx="1593">
                  <c:v>21.503399999999999</c:v>
                </c:pt>
                <c:pt idx="1594">
                  <c:v>21.474599999999999</c:v>
                </c:pt>
                <c:pt idx="1595">
                  <c:v>21.4467</c:v>
                </c:pt>
                <c:pt idx="1596">
                  <c:v>21.418500000000002</c:v>
                </c:pt>
                <c:pt idx="1597">
                  <c:v>21.390999999999998</c:v>
                </c:pt>
                <c:pt idx="1598">
                  <c:v>21.364999999999998</c:v>
                </c:pt>
                <c:pt idx="1599">
                  <c:v>21.338100000000001</c:v>
                </c:pt>
                <c:pt idx="1600">
                  <c:v>21.311199999999999</c:v>
                </c:pt>
                <c:pt idx="1601">
                  <c:v>21.284400000000002</c:v>
                </c:pt>
                <c:pt idx="1602">
                  <c:v>21.2577</c:v>
                </c:pt>
                <c:pt idx="1603">
                  <c:v>21.231000000000002</c:v>
                </c:pt>
                <c:pt idx="1604">
                  <c:v>21.204699999999999</c:v>
                </c:pt>
                <c:pt idx="1605">
                  <c:v>21.1783</c:v>
                </c:pt>
                <c:pt idx="1606">
                  <c:v>21.152100000000001</c:v>
                </c:pt>
                <c:pt idx="1607">
                  <c:v>21.125299999999999</c:v>
                </c:pt>
                <c:pt idx="1608">
                  <c:v>21.098299999999998</c:v>
                </c:pt>
                <c:pt idx="1609">
                  <c:v>21.072099999999999</c:v>
                </c:pt>
                <c:pt idx="1610">
                  <c:v>21.045400000000001</c:v>
                </c:pt>
                <c:pt idx="1611">
                  <c:v>21.018999999999998</c:v>
                </c:pt>
                <c:pt idx="1612">
                  <c:v>20.992999999999999</c:v>
                </c:pt>
                <c:pt idx="1613">
                  <c:v>20.9666</c:v>
                </c:pt>
                <c:pt idx="1614">
                  <c:v>20.9407</c:v>
                </c:pt>
                <c:pt idx="1615">
                  <c:v>20.914899999999999</c:v>
                </c:pt>
                <c:pt idx="1616">
                  <c:v>20.8887</c:v>
                </c:pt>
                <c:pt idx="1617">
                  <c:v>20.863099999999999</c:v>
                </c:pt>
                <c:pt idx="1618">
                  <c:v>20.837299999999999</c:v>
                </c:pt>
                <c:pt idx="1619">
                  <c:v>20.811599999999999</c:v>
                </c:pt>
                <c:pt idx="1620">
                  <c:v>20.785699999999999</c:v>
                </c:pt>
                <c:pt idx="1621">
                  <c:v>20.760400000000001</c:v>
                </c:pt>
                <c:pt idx="1622">
                  <c:v>20.734500000000001</c:v>
                </c:pt>
                <c:pt idx="1623">
                  <c:v>20.709199999999999</c:v>
                </c:pt>
                <c:pt idx="1624">
                  <c:v>20.684000000000001</c:v>
                </c:pt>
                <c:pt idx="1625">
                  <c:v>20.659099999999999</c:v>
                </c:pt>
                <c:pt idx="1626">
                  <c:v>20.635000000000002</c:v>
                </c:pt>
                <c:pt idx="1627">
                  <c:v>20.6096</c:v>
                </c:pt>
                <c:pt idx="1628">
                  <c:v>20.585100000000001</c:v>
                </c:pt>
                <c:pt idx="1629">
                  <c:v>20.560099999999998</c:v>
                </c:pt>
                <c:pt idx="1630">
                  <c:v>20.536000000000001</c:v>
                </c:pt>
                <c:pt idx="1631">
                  <c:v>20.512</c:v>
                </c:pt>
                <c:pt idx="1632">
                  <c:v>20.488600000000002</c:v>
                </c:pt>
                <c:pt idx="1633">
                  <c:v>20.465199999999999</c:v>
                </c:pt>
                <c:pt idx="1634">
                  <c:v>20.4422</c:v>
                </c:pt>
                <c:pt idx="1635">
                  <c:v>20.4191</c:v>
                </c:pt>
                <c:pt idx="1636">
                  <c:v>20.395800000000001</c:v>
                </c:pt>
                <c:pt idx="1637">
                  <c:v>20.372900000000001</c:v>
                </c:pt>
                <c:pt idx="1638">
                  <c:v>20.349799999999998</c:v>
                </c:pt>
                <c:pt idx="1639">
                  <c:v>20.326899999999998</c:v>
                </c:pt>
                <c:pt idx="1640">
                  <c:v>20.303599999999999</c:v>
                </c:pt>
                <c:pt idx="1641">
                  <c:v>20.280200000000001</c:v>
                </c:pt>
                <c:pt idx="1642">
                  <c:v>20.2575</c:v>
                </c:pt>
                <c:pt idx="1643">
                  <c:v>20.2346</c:v>
                </c:pt>
                <c:pt idx="1644">
                  <c:v>20.211400000000001</c:v>
                </c:pt>
                <c:pt idx="1645">
                  <c:v>20.1889</c:v>
                </c:pt>
                <c:pt idx="1646">
                  <c:v>20.165800000000001</c:v>
                </c:pt>
                <c:pt idx="1647">
                  <c:v>20.142199999999999</c:v>
                </c:pt>
                <c:pt idx="1648">
                  <c:v>20.119</c:v>
                </c:pt>
                <c:pt idx="1649">
                  <c:v>20.0959</c:v>
                </c:pt>
                <c:pt idx="1650">
                  <c:v>20.073499999999999</c:v>
                </c:pt>
                <c:pt idx="1651">
                  <c:v>20.0501</c:v>
                </c:pt>
                <c:pt idx="1652">
                  <c:v>20.027200000000001</c:v>
                </c:pt>
                <c:pt idx="1653">
                  <c:v>20.003900000000002</c:v>
                </c:pt>
                <c:pt idx="1654">
                  <c:v>19.981300000000001</c:v>
                </c:pt>
                <c:pt idx="1655">
                  <c:v>19.9574</c:v>
                </c:pt>
                <c:pt idx="1656">
                  <c:v>19.9345</c:v>
                </c:pt>
                <c:pt idx="1657">
                  <c:v>19.911799999999999</c:v>
                </c:pt>
                <c:pt idx="1658">
                  <c:v>19.8888</c:v>
                </c:pt>
                <c:pt idx="1659">
                  <c:v>19.8657</c:v>
                </c:pt>
                <c:pt idx="1660">
                  <c:v>19.842700000000001</c:v>
                </c:pt>
                <c:pt idx="1661">
                  <c:v>19.819900000000001</c:v>
                </c:pt>
                <c:pt idx="1662">
                  <c:v>19.7973</c:v>
                </c:pt>
                <c:pt idx="1663">
                  <c:v>19.7745</c:v>
                </c:pt>
                <c:pt idx="1664">
                  <c:v>19.751999999999999</c:v>
                </c:pt>
                <c:pt idx="1665">
                  <c:v>19.729600000000001</c:v>
                </c:pt>
                <c:pt idx="1666">
                  <c:v>19.706900000000001</c:v>
                </c:pt>
                <c:pt idx="1667">
                  <c:v>19.6846</c:v>
                </c:pt>
                <c:pt idx="1668">
                  <c:v>19.661799999999999</c:v>
                </c:pt>
                <c:pt idx="1669">
                  <c:v>19.639099999999999</c:v>
                </c:pt>
                <c:pt idx="1670">
                  <c:v>19.616900000000001</c:v>
                </c:pt>
                <c:pt idx="1671">
                  <c:v>19.594200000000001</c:v>
                </c:pt>
                <c:pt idx="1672">
                  <c:v>19.571899999999999</c:v>
                </c:pt>
                <c:pt idx="1673">
                  <c:v>19.549199999999999</c:v>
                </c:pt>
                <c:pt idx="1674">
                  <c:v>19.526900000000001</c:v>
                </c:pt>
                <c:pt idx="1675">
                  <c:v>19.5047</c:v>
                </c:pt>
                <c:pt idx="1676">
                  <c:v>19.483000000000001</c:v>
                </c:pt>
                <c:pt idx="1677">
                  <c:v>19.460999999999999</c:v>
                </c:pt>
                <c:pt idx="1678">
                  <c:v>19.439299999999999</c:v>
                </c:pt>
                <c:pt idx="1679">
                  <c:v>19.418900000000001</c:v>
                </c:pt>
                <c:pt idx="1680">
                  <c:v>19.396999999999998</c:v>
                </c:pt>
                <c:pt idx="1681">
                  <c:v>19.375599999999999</c:v>
                </c:pt>
                <c:pt idx="1682">
                  <c:v>19.354500000000002</c:v>
                </c:pt>
                <c:pt idx="1683">
                  <c:v>19.332899999999999</c:v>
                </c:pt>
                <c:pt idx="1684">
                  <c:v>19.312100000000001</c:v>
                </c:pt>
                <c:pt idx="1685">
                  <c:v>19.2911</c:v>
                </c:pt>
                <c:pt idx="1686">
                  <c:v>19.270299999999999</c:v>
                </c:pt>
                <c:pt idx="1687">
                  <c:v>19.249099999999999</c:v>
                </c:pt>
                <c:pt idx="1688">
                  <c:v>19.228000000000002</c:v>
                </c:pt>
                <c:pt idx="1689">
                  <c:v>19.206499999999998</c:v>
                </c:pt>
                <c:pt idx="1690">
                  <c:v>19.185300000000002</c:v>
                </c:pt>
                <c:pt idx="1691">
                  <c:v>19.164300000000001</c:v>
                </c:pt>
                <c:pt idx="1692">
                  <c:v>19.1431</c:v>
                </c:pt>
                <c:pt idx="1693">
                  <c:v>19.122199999999999</c:v>
                </c:pt>
                <c:pt idx="1694">
                  <c:v>19.101500000000001</c:v>
                </c:pt>
                <c:pt idx="1695">
                  <c:v>19.080300000000001</c:v>
                </c:pt>
                <c:pt idx="1696">
                  <c:v>19.059100000000001</c:v>
                </c:pt>
                <c:pt idx="1697">
                  <c:v>19.038799999999998</c:v>
                </c:pt>
                <c:pt idx="1698">
                  <c:v>19.017700000000001</c:v>
                </c:pt>
                <c:pt idx="1699">
                  <c:v>18.997399999999999</c:v>
                </c:pt>
                <c:pt idx="1700">
                  <c:v>18.976600000000001</c:v>
                </c:pt>
                <c:pt idx="1701">
                  <c:v>18.9558</c:v>
                </c:pt>
                <c:pt idx="1702">
                  <c:v>18.935400000000001</c:v>
                </c:pt>
                <c:pt idx="1703">
                  <c:v>18.915500000000002</c:v>
                </c:pt>
                <c:pt idx="1704">
                  <c:v>18.895199999999999</c:v>
                </c:pt>
                <c:pt idx="1705">
                  <c:v>18.874700000000001</c:v>
                </c:pt>
                <c:pt idx="1706">
                  <c:v>18.854500000000002</c:v>
                </c:pt>
                <c:pt idx="1707">
                  <c:v>18.834900000000001</c:v>
                </c:pt>
                <c:pt idx="1708">
                  <c:v>18.814900000000002</c:v>
                </c:pt>
                <c:pt idx="1709">
                  <c:v>18.795500000000001</c:v>
                </c:pt>
                <c:pt idx="1710">
                  <c:v>18.776299999999999</c:v>
                </c:pt>
                <c:pt idx="1711">
                  <c:v>18.756900000000002</c:v>
                </c:pt>
                <c:pt idx="1712">
                  <c:v>18.737200000000001</c:v>
                </c:pt>
                <c:pt idx="1713">
                  <c:v>18.717300000000002</c:v>
                </c:pt>
                <c:pt idx="1714">
                  <c:v>18.697600000000001</c:v>
                </c:pt>
                <c:pt idx="1715">
                  <c:v>18.6784</c:v>
                </c:pt>
                <c:pt idx="1716">
                  <c:v>18.659199999999998</c:v>
                </c:pt>
                <c:pt idx="1717">
                  <c:v>18.639900000000001</c:v>
                </c:pt>
                <c:pt idx="1718">
                  <c:v>18.6205</c:v>
                </c:pt>
                <c:pt idx="1719">
                  <c:v>18.600999999999999</c:v>
                </c:pt>
                <c:pt idx="1720">
                  <c:v>18.581299999999999</c:v>
                </c:pt>
                <c:pt idx="1721">
                  <c:v>18.561599999999999</c:v>
                </c:pt>
                <c:pt idx="1722">
                  <c:v>18.542100000000001</c:v>
                </c:pt>
                <c:pt idx="1723">
                  <c:v>18.522500000000001</c:v>
                </c:pt>
                <c:pt idx="1724">
                  <c:v>18.5032</c:v>
                </c:pt>
                <c:pt idx="1725">
                  <c:v>18.484100000000002</c:v>
                </c:pt>
                <c:pt idx="1726">
                  <c:v>18.463899999999999</c:v>
                </c:pt>
                <c:pt idx="1727">
                  <c:v>18.444400000000002</c:v>
                </c:pt>
                <c:pt idx="1728">
                  <c:v>18.424399999999999</c:v>
                </c:pt>
                <c:pt idx="1729">
                  <c:v>18.404599999999999</c:v>
                </c:pt>
                <c:pt idx="1730">
                  <c:v>18.384899999999998</c:v>
                </c:pt>
                <c:pt idx="1731">
                  <c:v>18.364899999999999</c:v>
                </c:pt>
                <c:pt idx="1732">
                  <c:v>18.3445</c:v>
                </c:pt>
                <c:pt idx="1733">
                  <c:v>18.324300000000001</c:v>
                </c:pt>
                <c:pt idx="1734">
                  <c:v>18.303599999999999</c:v>
                </c:pt>
                <c:pt idx="1735">
                  <c:v>18.282699999999998</c:v>
                </c:pt>
                <c:pt idx="1736">
                  <c:v>18.2622</c:v>
                </c:pt>
                <c:pt idx="1737">
                  <c:v>18.241800000000001</c:v>
                </c:pt>
                <c:pt idx="1738">
                  <c:v>18.221499999999999</c:v>
                </c:pt>
                <c:pt idx="1739">
                  <c:v>18.2014</c:v>
                </c:pt>
                <c:pt idx="1740">
                  <c:v>18.181000000000001</c:v>
                </c:pt>
                <c:pt idx="1741">
                  <c:v>18.161000000000001</c:v>
                </c:pt>
                <c:pt idx="1742">
                  <c:v>18.140899999999998</c:v>
                </c:pt>
                <c:pt idx="1743">
                  <c:v>18.121200000000002</c:v>
                </c:pt>
                <c:pt idx="1744">
                  <c:v>18.101900000000001</c:v>
                </c:pt>
                <c:pt idx="1745">
                  <c:v>18.082599999999999</c:v>
                </c:pt>
                <c:pt idx="1746">
                  <c:v>18.062999999999999</c:v>
                </c:pt>
                <c:pt idx="1747">
                  <c:v>18.043900000000001</c:v>
                </c:pt>
                <c:pt idx="1748">
                  <c:v>18.024899999999999</c:v>
                </c:pt>
                <c:pt idx="1749">
                  <c:v>18.005600000000001</c:v>
                </c:pt>
                <c:pt idx="1750">
                  <c:v>17.986000000000001</c:v>
                </c:pt>
                <c:pt idx="1751">
                  <c:v>17.967300000000002</c:v>
                </c:pt>
                <c:pt idx="1752">
                  <c:v>17.9482</c:v>
                </c:pt>
                <c:pt idx="1753">
                  <c:v>17.929600000000001</c:v>
                </c:pt>
                <c:pt idx="1754">
                  <c:v>17.910499999999999</c:v>
                </c:pt>
                <c:pt idx="1755">
                  <c:v>17.892700000000001</c:v>
                </c:pt>
                <c:pt idx="1756">
                  <c:v>17.874500000000001</c:v>
                </c:pt>
                <c:pt idx="1757">
                  <c:v>17.856000000000002</c:v>
                </c:pt>
                <c:pt idx="1758">
                  <c:v>17.838000000000001</c:v>
                </c:pt>
                <c:pt idx="1759">
                  <c:v>17.8201</c:v>
                </c:pt>
                <c:pt idx="1760">
                  <c:v>17.802299999999999</c:v>
                </c:pt>
                <c:pt idx="1761">
                  <c:v>17.784500000000001</c:v>
                </c:pt>
                <c:pt idx="1762">
                  <c:v>17.767099999999999</c:v>
                </c:pt>
                <c:pt idx="1763">
                  <c:v>17.749500000000001</c:v>
                </c:pt>
                <c:pt idx="1764">
                  <c:v>17.7316</c:v>
                </c:pt>
                <c:pt idx="1765">
                  <c:v>17.713699999999999</c:v>
                </c:pt>
                <c:pt idx="1766">
                  <c:v>17.695699999999999</c:v>
                </c:pt>
                <c:pt idx="1767">
                  <c:v>17.677900000000001</c:v>
                </c:pt>
                <c:pt idx="1768">
                  <c:v>17.660699999999999</c:v>
                </c:pt>
                <c:pt idx="1769">
                  <c:v>17.6435</c:v>
                </c:pt>
                <c:pt idx="1770">
                  <c:v>17.6252</c:v>
                </c:pt>
                <c:pt idx="1771">
                  <c:v>17.6083</c:v>
                </c:pt>
                <c:pt idx="1772">
                  <c:v>17.590900000000001</c:v>
                </c:pt>
                <c:pt idx="1773">
                  <c:v>17.573399999999999</c:v>
                </c:pt>
                <c:pt idx="1774">
                  <c:v>17.555800000000001</c:v>
                </c:pt>
                <c:pt idx="1775">
                  <c:v>17.5381</c:v>
                </c:pt>
                <c:pt idx="1776">
                  <c:v>17.520199999999999</c:v>
                </c:pt>
                <c:pt idx="1777">
                  <c:v>17.502500000000001</c:v>
                </c:pt>
                <c:pt idx="1778">
                  <c:v>17.4846</c:v>
                </c:pt>
                <c:pt idx="1779">
                  <c:v>17.466200000000001</c:v>
                </c:pt>
                <c:pt idx="1780">
                  <c:v>17.4481</c:v>
                </c:pt>
                <c:pt idx="1781">
                  <c:v>17.430299999999999</c:v>
                </c:pt>
                <c:pt idx="1782">
                  <c:v>17.4129</c:v>
                </c:pt>
                <c:pt idx="1783">
                  <c:v>17.396100000000001</c:v>
                </c:pt>
                <c:pt idx="1784">
                  <c:v>17.378799999999998</c:v>
                </c:pt>
                <c:pt idx="1785">
                  <c:v>17.361000000000001</c:v>
                </c:pt>
                <c:pt idx="1786">
                  <c:v>17.3432</c:v>
                </c:pt>
                <c:pt idx="1787">
                  <c:v>17.325800000000001</c:v>
                </c:pt>
                <c:pt idx="1788">
                  <c:v>17.308299999999999</c:v>
                </c:pt>
                <c:pt idx="1789">
                  <c:v>17.290900000000001</c:v>
                </c:pt>
                <c:pt idx="1790">
                  <c:v>17.2745</c:v>
                </c:pt>
                <c:pt idx="1791">
                  <c:v>17.256699999999999</c:v>
                </c:pt>
                <c:pt idx="1792">
                  <c:v>17.2394</c:v>
                </c:pt>
                <c:pt idx="1793">
                  <c:v>17.221699999999998</c:v>
                </c:pt>
                <c:pt idx="1794">
                  <c:v>17.204599999999999</c:v>
                </c:pt>
                <c:pt idx="1795">
                  <c:v>17.1876</c:v>
                </c:pt>
                <c:pt idx="1796">
                  <c:v>17.1708</c:v>
                </c:pt>
                <c:pt idx="1797">
                  <c:v>17.152799999999999</c:v>
                </c:pt>
                <c:pt idx="1798">
                  <c:v>17.1356</c:v>
                </c:pt>
                <c:pt idx="1799">
                  <c:v>17.117999999999999</c:v>
                </c:pt>
                <c:pt idx="1800">
                  <c:v>17.1008</c:v>
                </c:pt>
                <c:pt idx="1801">
                  <c:v>17.084</c:v>
                </c:pt>
                <c:pt idx="1802">
                  <c:v>17.066600000000001</c:v>
                </c:pt>
                <c:pt idx="1803">
                  <c:v>17.049399999999999</c:v>
                </c:pt>
                <c:pt idx="1804">
                  <c:v>17.032</c:v>
                </c:pt>
                <c:pt idx="1805">
                  <c:v>17.014900000000001</c:v>
                </c:pt>
                <c:pt idx="1806">
                  <c:v>16.997900000000001</c:v>
                </c:pt>
                <c:pt idx="1807">
                  <c:v>16.980599999999999</c:v>
                </c:pt>
                <c:pt idx="1808">
                  <c:v>16.963999999999999</c:v>
                </c:pt>
                <c:pt idx="1809">
                  <c:v>16.9468</c:v>
                </c:pt>
                <c:pt idx="1810">
                  <c:v>16.9297</c:v>
                </c:pt>
                <c:pt idx="1811">
                  <c:v>16.9116</c:v>
                </c:pt>
                <c:pt idx="1812">
                  <c:v>16.894500000000001</c:v>
                </c:pt>
                <c:pt idx="1813">
                  <c:v>16.877800000000001</c:v>
                </c:pt>
                <c:pt idx="1814">
                  <c:v>16.861000000000001</c:v>
                </c:pt>
                <c:pt idx="1815">
                  <c:v>16.844000000000001</c:v>
                </c:pt>
                <c:pt idx="1816">
                  <c:v>16.827200000000001</c:v>
                </c:pt>
                <c:pt idx="1817">
                  <c:v>16.810300000000002</c:v>
                </c:pt>
                <c:pt idx="1818">
                  <c:v>16.793600000000001</c:v>
                </c:pt>
                <c:pt idx="1819">
                  <c:v>16.776800000000001</c:v>
                </c:pt>
                <c:pt idx="1820">
                  <c:v>16.760300000000001</c:v>
                </c:pt>
                <c:pt idx="1821">
                  <c:v>16.744199999999999</c:v>
                </c:pt>
                <c:pt idx="1822">
                  <c:v>16.727499999999999</c:v>
                </c:pt>
                <c:pt idx="1823">
                  <c:v>16.711300000000001</c:v>
                </c:pt>
                <c:pt idx="1824">
                  <c:v>16.694800000000001</c:v>
                </c:pt>
                <c:pt idx="1825">
                  <c:v>16.678000000000001</c:v>
                </c:pt>
                <c:pt idx="1826">
                  <c:v>16.6617</c:v>
                </c:pt>
                <c:pt idx="1827">
                  <c:v>16.645399999999999</c:v>
                </c:pt>
                <c:pt idx="1828">
                  <c:v>16.629300000000001</c:v>
                </c:pt>
                <c:pt idx="1829">
                  <c:v>16.613700000000001</c:v>
                </c:pt>
                <c:pt idx="1830">
                  <c:v>16.597300000000001</c:v>
                </c:pt>
                <c:pt idx="1831">
                  <c:v>16.581700000000001</c:v>
                </c:pt>
                <c:pt idx="1832">
                  <c:v>16.565899999999999</c:v>
                </c:pt>
                <c:pt idx="1833">
                  <c:v>16.5504</c:v>
                </c:pt>
                <c:pt idx="1834">
                  <c:v>16.5351</c:v>
                </c:pt>
                <c:pt idx="1835">
                  <c:v>16.5197</c:v>
                </c:pt>
                <c:pt idx="1836">
                  <c:v>16.504200000000001</c:v>
                </c:pt>
                <c:pt idx="1837">
                  <c:v>16.488600000000002</c:v>
                </c:pt>
                <c:pt idx="1838">
                  <c:v>16.473199999999999</c:v>
                </c:pt>
                <c:pt idx="1839">
                  <c:v>16.458500000000001</c:v>
                </c:pt>
                <c:pt idx="1840">
                  <c:v>16.442900000000002</c:v>
                </c:pt>
                <c:pt idx="1841">
                  <c:v>16.427900000000001</c:v>
                </c:pt>
                <c:pt idx="1842">
                  <c:v>16.412600000000001</c:v>
                </c:pt>
                <c:pt idx="1843">
                  <c:v>16.397099999999998</c:v>
                </c:pt>
                <c:pt idx="1844">
                  <c:v>16.381499999999999</c:v>
                </c:pt>
                <c:pt idx="1845">
                  <c:v>16.364999999999998</c:v>
                </c:pt>
                <c:pt idx="1846">
                  <c:v>16.350200000000001</c:v>
                </c:pt>
                <c:pt idx="1847">
                  <c:v>16.334599999999998</c:v>
                </c:pt>
                <c:pt idx="1848">
                  <c:v>16.319500000000001</c:v>
                </c:pt>
                <c:pt idx="1849">
                  <c:v>16.303699999999999</c:v>
                </c:pt>
                <c:pt idx="1850">
                  <c:v>16.288499999999999</c:v>
                </c:pt>
                <c:pt idx="1851">
                  <c:v>16.272400000000001</c:v>
                </c:pt>
                <c:pt idx="1852">
                  <c:v>16.256900000000002</c:v>
                </c:pt>
                <c:pt idx="1853">
                  <c:v>16.241199999999999</c:v>
                </c:pt>
                <c:pt idx="1854">
                  <c:v>16.2254</c:v>
                </c:pt>
                <c:pt idx="1855">
                  <c:v>16.210100000000001</c:v>
                </c:pt>
                <c:pt idx="1856">
                  <c:v>16.194600000000001</c:v>
                </c:pt>
                <c:pt idx="1857">
                  <c:v>16.178899999999999</c:v>
                </c:pt>
                <c:pt idx="1858">
                  <c:v>16.1631</c:v>
                </c:pt>
                <c:pt idx="1859">
                  <c:v>16.147200000000002</c:v>
                </c:pt>
                <c:pt idx="1860">
                  <c:v>16.1313</c:v>
                </c:pt>
                <c:pt idx="1861">
                  <c:v>16.115400000000001</c:v>
                </c:pt>
                <c:pt idx="1862">
                  <c:v>16.099599999999999</c:v>
                </c:pt>
                <c:pt idx="1863">
                  <c:v>16.083500000000001</c:v>
                </c:pt>
                <c:pt idx="1864">
                  <c:v>16.067499999999999</c:v>
                </c:pt>
                <c:pt idx="1865">
                  <c:v>16.0518</c:v>
                </c:pt>
                <c:pt idx="1866">
                  <c:v>16.036200000000001</c:v>
                </c:pt>
                <c:pt idx="1867">
                  <c:v>16.020600000000002</c:v>
                </c:pt>
                <c:pt idx="1868">
                  <c:v>16.0045</c:v>
                </c:pt>
                <c:pt idx="1869">
                  <c:v>15.988200000000001</c:v>
                </c:pt>
                <c:pt idx="1870">
                  <c:v>15.9725</c:v>
                </c:pt>
                <c:pt idx="1871">
                  <c:v>15.9564</c:v>
                </c:pt>
                <c:pt idx="1872">
                  <c:v>15.9407</c:v>
                </c:pt>
                <c:pt idx="1873">
                  <c:v>15.9253</c:v>
                </c:pt>
                <c:pt idx="1874">
                  <c:v>15.9095</c:v>
                </c:pt>
                <c:pt idx="1875">
                  <c:v>15.894</c:v>
                </c:pt>
                <c:pt idx="1876">
                  <c:v>15.878500000000001</c:v>
                </c:pt>
                <c:pt idx="1877">
                  <c:v>15.8628</c:v>
                </c:pt>
                <c:pt idx="1878">
                  <c:v>15.8474</c:v>
                </c:pt>
                <c:pt idx="1879">
                  <c:v>15.832100000000001</c:v>
                </c:pt>
                <c:pt idx="1880">
                  <c:v>15.8165</c:v>
                </c:pt>
                <c:pt idx="1881">
                  <c:v>15.8012</c:v>
                </c:pt>
                <c:pt idx="1882">
                  <c:v>15.785299999999999</c:v>
                </c:pt>
                <c:pt idx="1883">
                  <c:v>15.7697</c:v>
                </c:pt>
                <c:pt idx="1884">
                  <c:v>15.754200000000001</c:v>
                </c:pt>
                <c:pt idx="1885">
                  <c:v>15.738799999999999</c:v>
                </c:pt>
                <c:pt idx="1886">
                  <c:v>15.7233</c:v>
                </c:pt>
                <c:pt idx="1887">
                  <c:v>15.708600000000001</c:v>
                </c:pt>
                <c:pt idx="1888">
                  <c:v>15.693199999999999</c:v>
                </c:pt>
                <c:pt idx="1889">
                  <c:v>15.678699999999999</c:v>
                </c:pt>
                <c:pt idx="1890">
                  <c:v>15.662699999999999</c:v>
                </c:pt>
                <c:pt idx="1891">
                  <c:v>15.647399999999999</c:v>
                </c:pt>
                <c:pt idx="1892">
                  <c:v>15.632199999999999</c:v>
                </c:pt>
                <c:pt idx="1893">
                  <c:v>15.617599999999999</c:v>
                </c:pt>
                <c:pt idx="1894">
                  <c:v>15.602399999999999</c:v>
                </c:pt>
                <c:pt idx="1895">
                  <c:v>15.587300000000001</c:v>
                </c:pt>
                <c:pt idx="1896">
                  <c:v>15.572100000000001</c:v>
                </c:pt>
                <c:pt idx="1897">
                  <c:v>15.557399999999999</c:v>
                </c:pt>
                <c:pt idx="1898">
                  <c:v>15.542400000000001</c:v>
                </c:pt>
                <c:pt idx="1899">
                  <c:v>15.5276</c:v>
                </c:pt>
                <c:pt idx="1900">
                  <c:v>15.5131</c:v>
                </c:pt>
                <c:pt idx="1901">
                  <c:v>15.498200000000001</c:v>
                </c:pt>
                <c:pt idx="1902">
                  <c:v>15.4834</c:v>
                </c:pt>
                <c:pt idx="1903">
                  <c:v>15.468299999999999</c:v>
                </c:pt>
                <c:pt idx="1904">
                  <c:v>15.4533</c:v>
                </c:pt>
                <c:pt idx="1905">
                  <c:v>15.438700000000001</c:v>
                </c:pt>
                <c:pt idx="1906">
                  <c:v>15.4239</c:v>
                </c:pt>
                <c:pt idx="1907">
                  <c:v>15.4093</c:v>
                </c:pt>
                <c:pt idx="1908">
                  <c:v>15.3947</c:v>
                </c:pt>
                <c:pt idx="1909">
                  <c:v>15.38</c:v>
                </c:pt>
                <c:pt idx="1910">
                  <c:v>15.3652</c:v>
                </c:pt>
                <c:pt idx="1911">
                  <c:v>15.350199999999999</c:v>
                </c:pt>
                <c:pt idx="1912">
                  <c:v>15.336</c:v>
                </c:pt>
                <c:pt idx="1913">
                  <c:v>15.3217</c:v>
                </c:pt>
                <c:pt idx="1914">
                  <c:v>15.307700000000001</c:v>
                </c:pt>
                <c:pt idx="1915">
                  <c:v>15.2941</c:v>
                </c:pt>
                <c:pt idx="1916">
                  <c:v>15.2798</c:v>
                </c:pt>
                <c:pt idx="1917">
                  <c:v>15.265700000000001</c:v>
                </c:pt>
                <c:pt idx="1918">
                  <c:v>15.251899999999999</c:v>
                </c:pt>
                <c:pt idx="1919">
                  <c:v>15.2384</c:v>
                </c:pt>
                <c:pt idx="1920">
                  <c:v>15.224600000000001</c:v>
                </c:pt>
                <c:pt idx="1921">
                  <c:v>15.210599999999999</c:v>
                </c:pt>
                <c:pt idx="1922">
                  <c:v>15.1968</c:v>
                </c:pt>
                <c:pt idx="1923">
                  <c:v>15.1831</c:v>
                </c:pt>
                <c:pt idx="1924">
                  <c:v>15.169600000000001</c:v>
                </c:pt>
                <c:pt idx="1925">
                  <c:v>15.1562</c:v>
                </c:pt>
                <c:pt idx="1926">
                  <c:v>15.1426</c:v>
                </c:pt>
                <c:pt idx="1927">
                  <c:v>15.129300000000001</c:v>
                </c:pt>
                <c:pt idx="1928">
                  <c:v>15.1159</c:v>
                </c:pt>
                <c:pt idx="1929">
                  <c:v>15.102499999999999</c:v>
                </c:pt>
                <c:pt idx="1930">
                  <c:v>15.088900000000001</c:v>
                </c:pt>
                <c:pt idx="1931">
                  <c:v>15.0756</c:v>
                </c:pt>
                <c:pt idx="1932">
                  <c:v>15.062099999999999</c:v>
                </c:pt>
                <c:pt idx="1933">
                  <c:v>15.0481</c:v>
                </c:pt>
                <c:pt idx="1934">
                  <c:v>15.0345</c:v>
                </c:pt>
                <c:pt idx="1935">
                  <c:v>15.021000000000001</c:v>
                </c:pt>
                <c:pt idx="1936">
                  <c:v>15.0077</c:v>
                </c:pt>
                <c:pt idx="1937">
                  <c:v>14.9946</c:v>
                </c:pt>
                <c:pt idx="1938">
                  <c:v>14.981299999999999</c:v>
                </c:pt>
                <c:pt idx="1939">
                  <c:v>14.9674</c:v>
                </c:pt>
                <c:pt idx="1940">
                  <c:v>14.954800000000001</c:v>
                </c:pt>
                <c:pt idx="1941">
                  <c:v>14.9411</c:v>
                </c:pt>
                <c:pt idx="1942">
                  <c:v>14.928000000000001</c:v>
                </c:pt>
                <c:pt idx="1943">
                  <c:v>14.9145</c:v>
                </c:pt>
                <c:pt idx="1944">
                  <c:v>14.901</c:v>
                </c:pt>
                <c:pt idx="1945">
                  <c:v>14.8889</c:v>
                </c:pt>
                <c:pt idx="1946">
                  <c:v>14.8749</c:v>
                </c:pt>
                <c:pt idx="1947">
                  <c:v>14.8619</c:v>
                </c:pt>
                <c:pt idx="1948">
                  <c:v>14.8483</c:v>
                </c:pt>
                <c:pt idx="1949">
                  <c:v>14.835599999999999</c:v>
                </c:pt>
                <c:pt idx="1950">
                  <c:v>14.8223</c:v>
                </c:pt>
                <c:pt idx="1951">
                  <c:v>14.8103</c:v>
                </c:pt>
                <c:pt idx="1952">
                  <c:v>14.797599999999999</c:v>
                </c:pt>
                <c:pt idx="1953">
                  <c:v>14.784700000000001</c:v>
                </c:pt>
                <c:pt idx="1954">
                  <c:v>14.772399999999999</c:v>
                </c:pt>
                <c:pt idx="1955">
                  <c:v>14.7597</c:v>
                </c:pt>
                <c:pt idx="1956">
                  <c:v>14.746700000000001</c:v>
                </c:pt>
                <c:pt idx="1957">
                  <c:v>14.734299999999999</c:v>
                </c:pt>
                <c:pt idx="1958">
                  <c:v>14.722200000000001</c:v>
                </c:pt>
                <c:pt idx="1959">
                  <c:v>14.7095</c:v>
                </c:pt>
                <c:pt idx="1960">
                  <c:v>14.6968</c:v>
                </c:pt>
                <c:pt idx="1961">
                  <c:v>14.6843</c:v>
                </c:pt>
                <c:pt idx="1962">
                  <c:v>14.6717</c:v>
                </c:pt>
                <c:pt idx="1963">
                  <c:v>14.6594</c:v>
                </c:pt>
                <c:pt idx="1964">
                  <c:v>14.646800000000001</c:v>
                </c:pt>
                <c:pt idx="1965">
                  <c:v>14.6349</c:v>
                </c:pt>
                <c:pt idx="1966">
                  <c:v>14.6229</c:v>
                </c:pt>
                <c:pt idx="1967">
                  <c:v>14.6105</c:v>
                </c:pt>
                <c:pt idx="1968">
                  <c:v>14.5992</c:v>
                </c:pt>
                <c:pt idx="1969">
                  <c:v>14.587300000000001</c:v>
                </c:pt>
                <c:pt idx="1970">
                  <c:v>14.575200000000001</c:v>
                </c:pt>
                <c:pt idx="1971">
                  <c:v>14.5634</c:v>
                </c:pt>
                <c:pt idx="1972">
                  <c:v>14.551500000000001</c:v>
                </c:pt>
                <c:pt idx="1973">
                  <c:v>14.539199999999999</c:v>
                </c:pt>
                <c:pt idx="1974">
                  <c:v>14.5273</c:v>
                </c:pt>
                <c:pt idx="1975">
                  <c:v>14.515499999999999</c:v>
                </c:pt>
                <c:pt idx="1976">
                  <c:v>14.5036</c:v>
                </c:pt>
                <c:pt idx="1977">
                  <c:v>14.4923</c:v>
                </c:pt>
                <c:pt idx="1978">
                  <c:v>14.479900000000001</c:v>
                </c:pt>
                <c:pt idx="1979">
                  <c:v>14.4682</c:v>
                </c:pt>
                <c:pt idx="1980">
                  <c:v>14.4566</c:v>
                </c:pt>
                <c:pt idx="1981">
                  <c:v>14.4442</c:v>
                </c:pt>
                <c:pt idx="1982">
                  <c:v>14.433</c:v>
                </c:pt>
                <c:pt idx="1983">
                  <c:v>14.421200000000001</c:v>
                </c:pt>
                <c:pt idx="1984">
                  <c:v>14.4094</c:v>
                </c:pt>
                <c:pt idx="1985">
                  <c:v>14.398</c:v>
                </c:pt>
                <c:pt idx="1986">
                  <c:v>14.3871</c:v>
                </c:pt>
                <c:pt idx="1987">
                  <c:v>14.375400000000001</c:v>
                </c:pt>
                <c:pt idx="1988">
                  <c:v>14.364100000000001</c:v>
                </c:pt>
                <c:pt idx="1989">
                  <c:v>14.3522</c:v>
                </c:pt>
                <c:pt idx="1990">
                  <c:v>14.3409</c:v>
                </c:pt>
                <c:pt idx="1991">
                  <c:v>14.329700000000001</c:v>
                </c:pt>
                <c:pt idx="1992">
                  <c:v>14.318300000000001</c:v>
                </c:pt>
                <c:pt idx="1993">
                  <c:v>14.306800000000001</c:v>
                </c:pt>
                <c:pt idx="1994">
                  <c:v>14.295299999999999</c:v>
                </c:pt>
                <c:pt idx="1995">
                  <c:v>14.2841</c:v>
                </c:pt>
                <c:pt idx="1996">
                  <c:v>14.2727</c:v>
                </c:pt>
                <c:pt idx="1997">
                  <c:v>14.2614</c:v>
                </c:pt>
                <c:pt idx="1998">
                  <c:v>14.2501</c:v>
                </c:pt>
                <c:pt idx="1999">
                  <c:v>14.2387</c:v>
                </c:pt>
                <c:pt idx="2000">
                  <c:v>14.2273</c:v>
                </c:pt>
                <c:pt idx="2001">
                  <c:v>14.2164</c:v>
                </c:pt>
                <c:pt idx="2002">
                  <c:v>14.205399999999999</c:v>
                </c:pt>
                <c:pt idx="2003">
                  <c:v>14.194699999999999</c:v>
                </c:pt>
                <c:pt idx="2004">
                  <c:v>14.183999999999999</c:v>
                </c:pt>
                <c:pt idx="2005">
                  <c:v>14.172800000000001</c:v>
                </c:pt>
                <c:pt idx="2006">
                  <c:v>14.1622</c:v>
                </c:pt>
                <c:pt idx="2007">
                  <c:v>14.1516</c:v>
                </c:pt>
                <c:pt idx="2008">
                  <c:v>14.1408</c:v>
                </c:pt>
                <c:pt idx="2009">
                  <c:v>14.129899999999999</c:v>
                </c:pt>
                <c:pt idx="2010">
                  <c:v>14.119300000000001</c:v>
                </c:pt>
                <c:pt idx="2011">
                  <c:v>14.1098</c:v>
                </c:pt>
                <c:pt idx="2012">
                  <c:v>14.0992</c:v>
                </c:pt>
                <c:pt idx="2013">
                  <c:v>14.0883</c:v>
                </c:pt>
                <c:pt idx="2014">
                  <c:v>14.0778</c:v>
                </c:pt>
                <c:pt idx="2015">
                  <c:v>14.0669</c:v>
                </c:pt>
                <c:pt idx="2016">
                  <c:v>14.0562</c:v>
                </c:pt>
                <c:pt idx="2017">
                  <c:v>14.045500000000001</c:v>
                </c:pt>
                <c:pt idx="2018">
                  <c:v>14.034700000000001</c:v>
                </c:pt>
                <c:pt idx="2019">
                  <c:v>14.0242</c:v>
                </c:pt>
                <c:pt idx="2020">
                  <c:v>14.013500000000001</c:v>
                </c:pt>
                <c:pt idx="2021">
                  <c:v>14.0031</c:v>
                </c:pt>
                <c:pt idx="2022">
                  <c:v>13.992599999999999</c:v>
                </c:pt>
                <c:pt idx="2023">
                  <c:v>13.9816</c:v>
                </c:pt>
                <c:pt idx="2024">
                  <c:v>13.970800000000001</c:v>
                </c:pt>
                <c:pt idx="2025">
                  <c:v>13.9605</c:v>
                </c:pt>
                <c:pt idx="2026">
                  <c:v>13.95</c:v>
                </c:pt>
                <c:pt idx="2027">
                  <c:v>13.939</c:v>
                </c:pt>
                <c:pt idx="2028">
                  <c:v>13.9283</c:v>
                </c:pt>
                <c:pt idx="2029">
                  <c:v>13.9176</c:v>
                </c:pt>
                <c:pt idx="2030">
                  <c:v>13.9072</c:v>
                </c:pt>
                <c:pt idx="2031">
                  <c:v>13.896000000000001</c:v>
                </c:pt>
                <c:pt idx="2032">
                  <c:v>13.885400000000001</c:v>
                </c:pt>
                <c:pt idx="2033">
                  <c:v>13.8756</c:v>
                </c:pt>
                <c:pt idx="2034">
                  <c:v>13.8657</c:v>
                </c:pt>
                <c:pt idx="2035">
                  <c:v>13.855600000000001</c:v>
                </c:pt>
                <c:pt idx="2036">
                  <c:v>13.8454</c:v>
                </c:pt>
                <c:pt idx="2037">
                  <c:v>13.835100000000001</c:v>
                </c:pt>
                <c:pt idx="2038">
                  <c:v>13.8256</c:v>
                </c:pt>
                <c:pt idx="2039">
                  <c:v>13.815099999999999</c:v>
                </c:pt>
                <c:pt idx="2040">
                  <c:v>13.8048</c:v>
                </c:pt>
                <c:pt idx="2041">
                  <c:v>13.7948</c:v>
                </c:pt>
                <c:pt idx="2042">
                  <c:v>13.784800000000001</c:v>
                </c:pt>
                <c:pt idx="2043">
                  <c:v>13.7751</c:v>
                </c:pt>
                <c:pt idx="2044">
                  <c:v>13.7654</c:v>
                </c:pt>
                <c:pt idx="2045">
                  <c:v>13.7546</c:v>
                </c:pt>
                <c:pt idx="2046">
                  <c:v>13.745100000000001</c:v>
                </c:pt>
                <c:pt idx="2047">
                  <c:v>13.7349</c:v>
                </c:pt>
                <c:pt idx="2048">
                  <c:v>13.7247</c:v>
                </c:pt>
                <c:pt idx="2049">
                  <c:v>13.714700000000001</c:v>
                </c:pt>
                <c:pt idx="2050">
                  <c:v>13.7044</c:v>
                </c:pt>
                <c:pt idx="2051">
                  <c:v>13.6936</c:v>
                </c:pt>
                <c:pt idx="2052">
                  <c:v>13.683</c:v>
                </c:pt>
                <c:pt idx="2053">
                  <c:v>13.6729</c:v>
                </c:pt>
                <c:pt idx="2054">
                  <c:v>13.6625</c:v>
                </c:pt>
                <c:pt idx="2055">
                  <c:v>13.651999999999999</c:v>
                </c:pt>
                <c:pt idx="2056">
                  <c:v>13.641999999999999</c:v>
                </c:pt>
                <c:pt idx="2057">
                  <c:v>13.632099999999999</c:v>
                </c:pt>
                <c:pt idx="2058">
                  <c:v>13.621499999999999</c:v>
                </c:pt>
                <c:pt idx="2059">
                  <c:v>13.6112</c:v>
                </c:pt>
                <c:pt idx="2060">
                  <c:v>13.601000000000001</c:v>
                </c:pt>
                <c:pt idx="2061">
                  <c:v>13.591100000000001</c:v>
                </c:pt>
                <c:pt idx="2062">
                  <c:v>13.581200000000001</c:v>
                </c:pt>
                <c:pt idx="2063">
                  <c:v>13.571</c:v>
                </c:pt>
                <c:pt idx="2064">
                  <c:v>13.561299999999999</c:v>
                </c:pt>
                <c:pt idx="2065">
                  <c:v>13.551</c:v>
                </c:pt>
                <c:pt idx="2066">
                  <c:v>13.540900000000001</c:v>
                </c:pt>
                <c:pt idx="2067">
                  <c:v>13.531000000000001</c:v>
                </c:pt>
                <c:pt idx="2068">
                  <c:v>13.5207</c:v>
                </c:pt>
                <c:pt idx="2069">
                  <c:v>13.510899999999999</c:v>
                </c:pt>
                <c:pt idx="2070">
                  <c:v>13.500999999999999</c:v>
                </c:pt>
                <c:pt idx="2071">
                  <c:v>13.491199999999999</c:v>
                </c:pt>
                <c:pt idx="2072">
                  <c:v>13.481400000000001</c:v>
                </c:pt>
                <c:pt idx="2073">
                  <c:v>13.472</c:v>
                </c:pt>
                <c:pt idx="2074">
                  <c:v>13.4621</c:v>
                </c:pt>
                <c:pt idx="2075">
                  <c:v>13.4526</c:v>
                </c:pt>
                <c:pt idx="2076">
                  <c:v>13.442500000000001</c:v>
                </c:pt>
                <c:pt idx="2077">
                  <c:v>13.432499999999999</c:v>
                </c:pt>
                <c:pt idx="2078">
                  <c:v>13.423400000000001</c:v>
                </c:pt>
                <c:pt idx="2079">
                  <c:v>13.413600000000001</c:v>
                </c:pt>
                <c:pt idx="2080">
                  <c:v>13.4039</c:v>
                </c:pt>
                <c:pt idx="2081">
                  <c:v>13.3949</c:v>
                </c:pt>
                <c:pt idx="2082">
                  <c:v>13.385199999999999</c:v>
                </c:pt>
                <c:pt idx="2083">
                  <c:v>13.3756</c:v>
                </c:pt>
                <c:pt idx="2084">
                  <c:v>13.366300000000001</c:v>
                </c:pt>
                <c:pt idx="2085">
                  <c:v>13.3567</c:v>
                </c:pt>
                <c:pt idx="2086">
                  <c:v>13.347099999999999</c:v>
                </c:pt>
                <c:pt idx="2087">
                  <c:v>13.337400000000001</c:v>
                </c:pt>
                <c:pt idx="2088">
                  <c:v>13.328099999999999</c:v>
                </c:pt>
                <c:pt idx="2089">
                  <c:v>13.3188</c:v>
                </c:pt>
                <c:pt idx="2090">
                  <c:v>13.3094</c:v>
                </c:pt>
                <c:pt idx="2091">
                  <c:v>13.3</c:v>
                </c:pt>
                <c:pt idx="2092">
                  <c:v>13.2903</c:v>
                </c:pt>
                <c:pt idx="2093">
                  <c:v>13.2811</c:v>
                </c:pt>
                <c:pt idx="2094">
                  <c:v>13.271699999999999</c:v>
                </c:pt>
                <c:pt idx="2095">
                  <c:v>13.262700000000001</c:v>
                </c:pt>
                <c:pt idx="2096">
                  <c:v>13.2537</c:v>
                </c:pt>
                <c:pt idx="2097">
                  <c:v>13.2438</c:v>
                </c:pt>
                <c:pt idx="2098">
                  <c:v>13.234400000000001</c:v>
                </c:pt>
                <c:pt idx="2099">
                  <c:v>13.225199999999999</c:v>
                </c:pt>
                <c:pt idx="2100">
                  <c:v>13.2156</c:v>
                </c:pt>
                <c:pt idx="2101">
                  <c:v>13.206200000000001</c:v>
                </c:pt>
                <c:pt idx="2102">
                  <c:v>13.1967</c:v>
                </c:pt>
                <c:pt idx="2103">
                  <c:v>13.187099999999999</c:v>
                </c:pt>
                <c:pt idx="2104">
                  <c:v>13.178000000000001</c:v>
                </c:pt>
                <c:pt idx="2105">
                  <c:v>13.168699999999999</c:v>
                </c:pt>
                <c:pt idx="2106">
                  <c:v>13.1592</c:v>
                </c:pt>
                <c:pt idx="2107">
                  <c:v>13.149699999999999</c:v>
                </c:pt>
                <c:pt idx="2108">
                  <c:v>13.140499999999999</c:v>
                </c:pt>
                <c:pt idx="2109">
                  <c:v>13.1313</c:v>
                </c:pt>
                <c:pt idx="2110">
                  <c:v>13.122199999999999</c:v>
                </c:pt>
                <c:pt idx="2111">
                  <c:v>13.1127</c:v>
                </c:pt>
                <c:pt idx="2112">
                  <c:v>13.103</c:v>
                </c:pt>
                <c:pt idx="2113">
                  <c:v>13.094099999999999</c:v>
                </c:pt>
                <c:pt idx="2114">
                  <c:v>13.0847</c:v>
                </c:pt>
                <c:pt idx="2115">
                  <c:v>13.075100000000001</c:v>
                </c:pt>
                <c:pt idx="2116">
                  <c:v>13.0664</c:v>
                </c:pt>
                <c:pt idx="2117">
                  <c:v>13.056900000000001</c:v>
                </c:pt>
                <c:pt idx="2118">
                  <c:v>13.047700000000001</c:v>
                </c:pt>
                <c:pt idx="2119">
                  <c:v>13.038399999999999</c:v>
                </c:pt>
                <c:pt idx="2120">
                  <c:v>13.029500000000001</c:v>
                </c:pt>
                <c:pt idx="2121">
                  <c:v>13.020200000000001</c:v>
                </c:pt>
                <c:pt idx="2122">
                  <c:v>13.011100000000001</c:v>
                </c:pt>
                <c:pt idx="2123">
                  <c:v>13.002599999999999</c:v>
                </c:pt>
                <c:pt idx="2124">
                  <c:v>12.992699999999999</c:v>
                </c:pt>
                <c:pt idx="2125">
                  <c:v>12.983599999999999</c:v>
                </c:pt>
                <c:pt idx="2126">
                  <c:v>12.974500000000001</c:v>
                </c:pt>
                <c:pt idx="2127">
                  <c:v>12.9658</c:v>
                </c:pt>
                <c:pt idx="2128">
                  <c:v>12.956799999999999</c:v>
                </c:pt>
                <c:pt idx="2129">
                  <c:v>12.947900000000001</c:v>
                </c:pt>
                <c:pt idx="2130">
                  <c:v>12.939500000000001</c:v>
                </c:pt>
                <c:pt idx="2131">
                  <c:v>12.930899999999999</c:v>
                </c:pt>
                <c:pt idx="2132">
                  <c:v>12.9221</c:v>
                </c:pt>
                <c:pt idx="2133">
                  <c:v>12.9122</c:v>
                </c:pt>
                <c:pt idx="2134">
                  <c:v>12.903499999999999</c:v>
                </c:pt>
                <c:pt idx="2135">
                  <c:v>12.894500000000001</c:v>
                </c:pt>
                <c:pt idx="2136">
                  <c:v>12.8858</c:v>
                </c:pt>
                <c:pt idx="2137">
                  <c:v>12.8767</c:v>
                </c:pt>
                <c:pt idx="2138">
                  <c:v>12.8675</c:v>
                </c:pt>
                <c:pt idx="2139">
                  <c:v>12.8584</c:v>
                </c:pt>
                <c:pt idx="2140">
                  <c:v>12.8491</c:v>
                </c:pt>
                <c:pt idx="2141">
                  <c:v>12.8401</c:v>
                </c:pt>
                <c:pt idx="2142">
                  <c:v>12.8307</c:v>
                </c:pt>
                <c:pt idx="2143">
                  <c:v>12.821400000000001</c:v>
                </c:pt>
                <c:pt idx="2144">
                  <c:v>12.812200000000001</c:v>
                </c:pt>
                <c:pt idx="2145">
                  <c:v>12.8032</c:v>
                </c:pt>
                <c:pt idx="2146">
                  <c:v>12.793900000000001</c:v>
                </c:pt>
                <c:pt idx="2147">
                  <c:v>12.784599999999999</c:v>
                </c:pt>
                <c:pt idx="2148">
                  <c:v>12.775600000000001</c:v>
                </c:pt>
                <c:pt idx="2149">
                  <c:v>12.7662</c:v>
                </c:pt>
                <c:pt idx="2150">
                  <c:v>12.757099999999999</c:v>
                </c:pt>
                <c:pt idx="2151">
                  <c:v>12.747400000000001</c:v>
                </c:pt>
                <c:pt idx="2152">
                  <c:v>12.738200000000001</c:v>
                </c:pt>
                <c:pt idx="2153">
                  <c:v>12.7287</c:v>
                </c:pt>
                <c:pt idx="2154">
                  <c:v>12.7187</c:v>
                </c:pt>
                <c:pt idx="2155">
                  <c:v>12.709300000000001</c:v>
                </c:pt>
                <c:pt idx="2156">
                  <c:v>12.6995</c:v>
                </c:pt>
                <c:pt idx="2157">
                  <c:v>12.6891</c:v>
                </c:pt>
                <c:pt idx="2158">
                  <c:v>12.678900000000001</c:v>
                </c:pt>
                <c:pt idx="2159">
                  <c:v>12.668900000000001</c:v>
                </c:pt>
                <c:pt idx="2160">
                  <c:v>12.658899999999999</c:v>
                </c:pt>
                <c:pt idx="2161">
                  <c:v>12.6488</c:v>
                </c:pt>
                <c:pt idx="2162">
                  <c:v>12.638299999999999</c:v>
                </c:pt>
                <c:pt idx="2163">
                  <c:v>12.627800000000001</c:v>
                </c:pt>
                <c:pt idx="2164">
                  <c:v>12.617100000000001</c:v>
                </c:pt>
                <c:pt idx="2165">
                  <c:v>12.6066</c:v>
                </c:pt>
                <c:pt idx="2166">
                  <c:v>12.5961</c:v>
                </c:pt>
                <c:pt idx="2167">
                  <c:v>12.585599999999999</c:v>
                </c:pt>
                <c:pt idx="2168">
                  <c:v>12.574299999999999</c:v>
                </c:pt>
                <c:pt idx="2169">
                  <c:v>12.5631</c:v>
                </c:pt>
                <c:pt idx="2170">
                  <c:v>12.551500000000001</c:v>
                </c:pt>
                <c:pt idx="2171">
                  <c:v>12.539899999999999</c:v>
                </c:pt>
                <c:pt idx="2172">
                  <c:v>12.5283</c:v>
                </c:pt>
                <c:pt idx="2173">
                  <c:v>12.516500000000001</c:v>
                </c:pt>
                <c:pt idx="2174">
                  <c:v>12.506</c:v>
                </c:pt>
                <c:pt idx="2175">
                  <c:v>12.4941</c:v>
                </c:pt>
                <c:pt idx="2176">
                  <c:v>12.4825</c:v>
                </c:pt>
                <c:pt idx="2177">
                  <c:v>12.470700000000001</c:v>
                </c:pt>
                <c:pt idx="2178">
                  <c:v>12.4588</c:v>
                </c:pt>
                <c:pt idx="2179">
                  <c:v>12.4474</c:v>
                </c:pt>
                <c:pt idx="2180">
                  <c:v>12.4359</c:v>
                </c:pt>
                <c:pt idx="2181">
                  <c:v>12.423999999999999</c:v>
                </c:pt>
                <c:pt idx="2182">
                  <c:v>12.4123</c:v>
                </c:pt>
                <c:pt idx="2183">
                  <c:v>12.400399999999999</c:v>
                </c:pt>
                <c:pt idx="2184">
                  <c:v>12.388199999999999</c:v>
                </c:pt>
                <c:pt idx="2185">
                  <c:v>12.376099999999999</c:v>
                </c:pt>
                <c:pt idx="2186">
                  <c:v>12.3636</c:v>
                </c:pt>
                <c:pt idx="2187">
                  <c:v>12.351000000000001</c:v>
                </c:pt>
                <c:pt idx="2188">
                  <c:v>12.3386</c:v>
                </c:pt>
                <c:pt idx="2189">
                  <c:v>12.3261</c:v>
                </c:pt>
                <c:pt idx="2190">
                  <c:v>12.3142</c:v>
                </c:pt>
                <c:pt idx="2191">
                  <c:v>12.3019</c:v>
                </c:pt>
                <c:pt idx="2192">
                  <c:v>12.2898</c:v>
                </c:pt>
                <c:pt idx="2193">
                  <c:v>12.2766</c:v>
                </c:pt>
                <c:pt idx="2194">
                  <c:v>12.264200000000001</c:v>
                </c:pt>
                <c:pt idx="2195">
                  <c:v>12.251300000000001</c:v>
                </c:pt>
                <c:pt idx="2196">
                  <c:v>12.2385</c:v>
                </c:pt>
                <c:pt idx="2197">
                  <c:v>12.2263</c:v>
                </c:pt>
                <c:pt idx="2198">
                  <c:v>12.2135</c:v>
                </c:pt>
                <c:pt idx="2199">
                  <c:v>12.200699999999999</c:v>
                </c:pt>
                <c:pt idx="2200">
                  <c:v>12.188499999999999</c:v>
                </c:pt>
                <c:pt idx="2201">
                  <c:v>12.175700000000001</c:v>
                </c:pt>
                <c:pt idx="2202">
                  <c:v>12.163399999999999</c:v>
                </c:pt>
                <c:pt idx="2203">
                  <c:v>12.1508</c:v>
                </c:pt>
                <c:pt idx="2204">
                  <c:v>12.137600000000001</c:v>
                </c:pt>
                <c:pt idx="2205">
                  <c:v>12.1248</c:v>
                </c:pt>
                <c:pt idx="2206">
                  <c:v>12.1121</c:v>
                </c:pt>
                <c:pt idx="2207">
                  <c:v>12.098800000000001</c:v>
                </c:pt>
                <c:pt idx="2208">
                  <c:v>12.085800000000001</c:v>
                </c:pt>
                <c:pt idx="2209">
                  <c:v>12.0733</c:v>
                </c:pt>
                <c:pt idx="2210">
                  <c:v>12.0601</c:v>
                </c:pt>
                <c:pt idx="2211">
                  <c:v>12.047499999999999</c:v>
                </c:pt>
                <c:pt idx="2212">
                  <c:v>12.0342</c:v>
                </c:pt>
                <c:pt idx="2213">
                  <c:v>12.0206</c:v>
                </c:pt>
                <c:pt idx="2214">
                  <c:v>12.0068</c:v>
                </c:pt>
                <c:pt idx="2215">
                  <c:v>11.993600000000001</c:v>
                </c:pt>
                <c:pt idx="2216">
                  <c:v>11.980499999999999</c:v>
                </c:pt>
                <c:pt idx="2217">
                  <c:v>11.967700000000001</c:v>
                </c:pt>
                <c:pt idx="2218">
                  <c:v>11.9544</c:v>
                </c:pt>
                <c:pt idx="2219">
                  <c:v>11.9414</c:v>
                </c:pt>
                <c:pt idx="2220">
                  <c:v>11.9283</c:v>
                </c:pt>
                <c:pt idx="2221">
                  <c:v>11.9148</c:v>
                </c:pt>
                <c:pt idx="2222">
                  <c:v>11.9016</c:v>
                </c:pt>
                <c:pt idx="2223">
                  <c:v>11.887700000000001</c:v>
                </c:pt>
                <c:pt idx="2224">
                  <c:v>11.875299999999999</c:v>
                </c:pt>
                <c:pt idx="2225">
                  <c:v>11.8621</c:v>
                </c:pt>
                <c:pt idx="2226">
                  <c:v>11.8489</c:v>
                </c:pt>
                <c:pt idx="2227">
                  <c:v>11.836</c:v>
                </c:pt>
                <c:pt idx="2228">
                  <c:v>11.8231</c:v>
                </c:pt>
                <c:pt idx="2229">
                  <c:v>11.809799999999999</c:v>
                </c:pt>
                <c:pt idx="2230">
                  <c:v>11.7966</c:v>
                </c:pt>
                <c:pt idx="2231">
                  <c:v>11.7834</c:v>
                </c:pt>
                <c:pt idx="2232">
                  <c:v>11.770099999999999</c:v>
                </c:pt>
                <c:pt idx="2233">
                  <c:v>11.7576</c:v>
                </c:pt>
                <c:pt idx="2234">
                  <c:v>11.7437</c:v>
                </c:pt>
                <c:pt idx="2235">
                  <c:v>11.730600000000001</c:v>
                </c:pt>
                <c:pt idx="2236">
                  <c:v>11.717000000000001</c:v>
                </c:pt>
                <c:pt idx="2237">
                  <c:v>11.7034</c:v>
                </c:pt>
                <c:pt idx="2238">
                  <c:v>11.6898</c:v>
                </c:pt>
                <c:pt idx="2239">
                  <c:v>11.6768</c:v>
                </c:pt>
                <c:pt idx="2240">
                  <c:v>11.6639</c:v>
                </c:pt>
                <c:pt idx="2241">
                  <c:v>11.650700000000001</c:v>
                </c:pt>
                <c:pt idx="2242">
                  <c:v>11.638199999999999</c:v>
                </c:pt>
                <c:pt idx="2243">
                  <c:v>11.625400000000001</c:v>
                </c:pt>
                <c:pt idx="2244">
                  <c:v>11.612500000000001</c:v>
                </c:pt>
                <c:pt idx="2245">
                  <c:v>11.5997</c:v>
                </c:pt>
                <c:pt idx="2246">
                  <c:v>11.5868</c:v>
                </c:pt>
                <c:pt idx="2247">
                  <c:v>11.574400000000001</c:v>
                </c:pt>
                <c:pt idx="2248">
                  <c:v>11.561400000000001</c:v>
                </c:pt>
                <c:pt idx="2249">
                  <c:v>11.548999999999999</c:v>
                </c:pt>
                <c:pt idx="2250">
                  <c:v>11.536199999999999</c:v>
                </c:pt>
                <c:pt idx="2251">
                  <c:v>11.5243</c:v>
                </c:pt>
                <c:pt idx="2252">
                  <c:v>11.5115</c:v>
                </c:pt>
                <c:pt idx="2253">
                  <c:v>11.499000000000001</c:v>
                </c:pt>
                <c:pt idx="2254">
                  <c:v>11.4871</c:v>
                </c:pt>
                <c:pt idx="2255">
                  <c:v>11.4747</c:v>
                </c:pt>
                <c:pt idx="2256">
                  <c:v>11.4625</c:v>
                </c:pt>
                <c:pt idx="2257">
                  <c:v>11.4506</c:v>
                </c:pt>
                <c:pt idx="2258">
                  <c:v>11.438599999999999</c:v>
                </c:pt>
                <c:pt idx="2259">
                  <c:v>11.427099999999999</c:v>
                </c:pt>
                <c:pt idx="2260">
                  <c:v>11.4153</c:v>
                </c:pt>
                <c:pt idx="2261">
                  <c:v>11.403499999999999</c:v>
                </c:pt>
                <c:pt idx="2262">
                  <c:v>11.392099999999999</c:v>
                </c:pt>
                <c:pt idx="2263">
                  <c:v>11.380800000000001</c:v>
                </c:pt>
                <c:pt idx="2264">
                  <c:v>11.3697</c:v>
                </c:pt>
                <c:pt idx="2265">
                  <c:v>11.3582</c:v>
                </c:pt>
                <c:pt idx="2266">
                  <c:v>11.347</c:v>
                </c:pt>
                <c:pt idx="2267">
                  <c:v>11.335800000000001</c:v>
                </c:pt>
                <c:pt idx="2268">
                  <c:v>11.3249</c:v>
                </c:pt>
                <c:pt idx="2269">
                  <c:v>11.3141</c:v>
                </c:pt>
                <c:pt idx="2270">
                  <c:v>11.3043</c:v>
                </c:pt>
                <c:pt idx="2271">
                  <c:v>11.2941</c:v>
                </c:pt>
                <c:pt idx="2272">
                  <c:v>11.283200000000001</c:v>
                </c:pt>
                <c:pt idx="2273">
                  <c:v>11.2729</c:v>
                </c:pt>
                <c:pt idx="2274">
                  <c:v>11.261799999999999</c:v>
                </c:pt>
                <c:pt idx="2275">
                  <c:v>11.2515</c:v>
                </c:pt>
                <c:pt idx="2276">
                  <c:v>11.2416</c:v>
                </c:pt>
                <c:pt idx="2277">
                  <c:v>11.2317</c:v>
                </c:pt>
                <c:pt idx="2278">
                  <c:v>11.2217</c:v>
                </c:pt>
                <c:pt idx="2279">
                  <c:v>11.2118</c:v>
                </c:pt>
                <c:pt idx="2280">
                  <c:v>11.201599999999999</c:v>
                </c:pt>
                <c:pt idx="2281">
                  <c:v>11.1914</c:v>
                </c:pt>
                <c:pt idx="2282">
                  <c:v>11.1813</c:v>
                </c:pt>
                <c:pt idx="2283">
                  <c:v>11.1709</c:v>
                </c:pt>
                <c:pt idx="2284">
                  <c:v>11.1614</c:v>
                </c:pt>
                <c:pt idx="2285">
                  <c:v>11.152100000000001</c:v>
                </c:pt>
                <c:pt idx="2286">
                  <c:v>11.143000000000001</c:v>
                </c:pt>
                <c:pt idx="2287">
                  <c:v>11.133900000000001</c:v>
                </c:pt>
                <c:pt idx="2288">
                  <c:v>11.124000000000001</c:v>
                </c:pt>
                <c:pt idx="2289">
                  <c:v>11.1145</c:v>
                </c:pt>
                <c:pt idx="2290">
                  <c:v>11.104799999999999</c:v>
                </c:pt>
                <c:pt idx="2291">
                  <c:v>11.095499999999999</c:v>
                </c:pt>
                <c:pt idx="2292">
                  <c:v>11.0868</c:v>
                </c:pt>
                <c:pt idx="2293">
                  <c:v>11.0783</c:v>
                </c:pt>
                <c:pt idx="2294">
                  <c:v>11.069599999999999</c:v>
                </c:pt>
                <c:pt idx="2295">
                  <c:v>11.0608</c:v>
                </c:pt>
                <c:pt idx="2296">
                  <c:v>11.052</c:v>
                </c:pt>
                <c:pt idx="2297">
                  <c:v>11.0433</c:v>
                </c:pt>
                <c:pt idx="2298">
                  <c:v>11.034800000000001</c:v>
                </c:pt>
                <c:pt idx="2299">
                  <c:v>11.026199999999999</c:v>
                </c:pt>
                <c:pt idx="2300">
                  <c:v>11.017300000000001</c:v>
                </c:pt>
                <c:pt idx="2301">
                  <c:v>11.008699999999999</c:v>
                </c:pt>
                <c:pt idx="2302">
                  <c:v>11.0001</c:v>
                </c:pt>
                <c:pt idx="2303">
                  <c:v>10.9915</c:v>
                </c:pt>
                <c:pt idx="2304">
                  <c:v>10.9834</c:v>
                </c:pt>
                <c:pt idx="2305">
                  <c:v>10.9748</c:v>
                </c:pt>
                <c:pt idx="2306">
                  <c:v>10.966799999999999</c:v>
                </c:pt>
                <c:pt idx="2307">
                  <c:v>10.9589</c:v>
                </c:pt>
                <c:pt idx="2308">
                  <c:v>10.950799999999999</c:v>
                </c:pt>
                <c:pt idx="2309">
                  <c:v>10.9428</c:v>
                </c:pt>
                <c:pt idx="2310">
                  <c:v>10.935</c:v>
                </c:pt>
                <c:pt idx="2311">
                  <c:v>10.9269</c:v>
                </c:pt>
                <c:pt idx="2312">
                  <c:v>10.9193</c:v>
                </c:pt>
                <c:pt idx="2313">
                  <c:v>10.9117</c:v>
                </c:pt>
                <c:pt idx="2314">
                  <c:v>10.9046</c:v>
                </c:pt>
                <c:pt idx="2315">
                  <c:v>10.8971</c:v>
                </c:pt>
                <c:pt idx="2316">
                  <c:v>10.889200000000001</c:v>
                </c:pt>
                <c:pt idx="2317">
                  <c:v>10.881399999999999</c:v>
                </c:pt>
                <c:pt idx="2318">
                  <c:v>10.8736</c:v>
                </c:pt>
                <c:pt idx="2319">
                  <c:v>10.8658</c:v>
                </c:pt>
                <c:pt idx="2320">
                  <c:v>10.8573</c:v>
                </c:pt>
                <c:pt idx="2321">
                  <c:v>10.849600000000001</c:v>
                </c:pt>
                <c:pt idx="2322">
                  <c:v>10.8421</c:v>
                </c:pt>
                <c:pt idx="2323">
                  <c:v>10.8347</c:v>
                </c:pt>
                <c:pt idx="2324">
                  <c:v>10.827199999999999</c:v>
                </c:pt>
                <c:pt idx="2325">
                  <c:v>10.819599999999999</c:v>
                </c:pt>
                <c:pt idx="2326">
                  <c:v>10.812099999999999</c:v>
                </c:pt>
                <c:pt idx="2327">
                  <c:v>10.804399999999999</c:v>
                </c:pt>
                <c:pt idx="2328">
                  <c:v>10.7967</c:v>
                </c:pt>
                <c:pt idx="2329">
                  <c:v>10.789099999999999</c:v>
                </c:pt>
                <c:pt idx="2330">
                  <c:v>10.7818</c:v>
                </c:pt>
                <c:pt idx="2331">
                  <c:v>10.7746</c:v>
                </c:pt>
                <c:pt idx="2332">
                  <c:v>10.767300000000001</c:v>
                </c:pt>
                <c:pt idx="2333">
                  <c:v>10.760400000000001</c:v>
                </c:pt>
                <c:pt idx="2334">
                  <c:v>10.753399999999999</c:v>
                </c:pt>
                <c:pt idx="2335">
                  <c:v>10.745900000000001</c:v>
                </c:pt>
                <c:pt idx="2336">
                  <c:v>10.739100000000001</c:v>
                </c:pt>
                <c:pt idx="2337">
                  <c:v>10.7323</c:v>
                </c:pt>
                <c:pt idx="2338">
                  <c:v>10.7256</c:v>
                </c:pt>
                <c:pt idx="2339">
                  <c:v>10.7187</c:v>
                </c:pt>
                <c:pt idx="2340">
                  <c:v>10.7119</c:v>
                </c:pt>
                <c:pt idx="2341">
                  <c:v>10.7049</c:v>
                </c:pt>
                <c:pt idx="2342">
                  <c:v>10.6975</c:v>
                </c:pt>
                <c:pt idx="2343">
                  <c:v>10.6907</c:v>
                </c:pt>
                <c:pt idx="2344">
                  <c:v>10.6838</c:v>
                </c:pt>
                <c:pt idx="2345">
                  <c:v>10.677099999999999</c:v>
                </c:pt>
                <c:pt idx="2346">
                  <c:v>10.670500000000001</c:v>
                </c:pt>
                <c:pt idx="2347">
                  <c:v>10.6637</c:v>
                </c:pt>
                <c:pt idx="2348">
                  <c:v>10.657500000000001</c:v>
                </c:pt>
                <c:pt idx="2349">
                  <c:v>10.650600000000001</c:v>
                </c:pt>
                <c:pt idx="2350">
                  <c:v>10.6439</c:v>
                </c:pt>
                <c:pt idx="2351">
                  <c:v>10.636900000000001</c:v>
                </c:pt>
                <c:pt idx="2352">
                  <c:v>10.6309</c:v>
                </c:pt>
                <c:pt idx="2353">
                  <c:v>10.6241</c:v>
                </c:pt>
                <c:pt idx="2354">
                  <c:v>10.617800000000001</c:v>
                </c:pt>
                <c:pt idx="2355">
                  <c:v>10.6121</c:v>
                </c:pt>
                <c:pt idx="2356">
                  <c:v>10.605600000000001</c:v>
                </c:pt>
                <c:pt idx="2357">
                  <c:v>10.599</c:v>
                </c:pt>
                <c:pt idx="2358">
                  <c:v>10.5932</c:v>
                </c:pt>
                <c:pt idx="2359">
                  <c:v>10.5869</c:v>
                </c:pt>
                <c:pt idx="2360">
                  <c:v>10.581200000000001</c:v>
                </c:pt>
                <c:pt idx="2361">
                  <c:v>10.575200000000001</c:v>
                </c:pt>
                <c:pt idx="2362">
                  <c:v>10.5693</c:v>
                </c:pt>
                <c:pt idx="2363">
                  <c:v>10.5631</c:v>
                </c:pt>
                <c:pt idx="2364">
                  <c:v>10.557399999999999</c:v>
                </c:pt>
                <c:pt idx="2365">
                  <c:v>10.5518</c:v>
                </c:pt>
                <c:pt idx="2366">
                  <c:v>10.5456</c:v>
                </c:pt>
                <c:pt idx="2367">
                  <c:v>10.5398</c:v>
                </c:pt>
                <c:pt idx="2368">
                  <c:v>10.5341</c:v>
                </c:pt>
                <c:pt idx="2369">
                  <c:v>10.527900000000001</c:v>
                </c:pt>
                <c:pt idx="2370">
                  <c:v>10.521599999999999</c:v>
                </c:pt>
                <c:pt idx="2371">
                  <c:v>10.515700000000001</c:v>
                </c:pt>
                <c:pt idx="2372">
                  <c:v>10.510400000000001</c:v>
                </c:pt>
                <c:pt idx="2373">
                  <c:v>10.504099999999999</c:v>
                </c:pt>
                <c:pt idx="2374">
                  <c:v>10.4983</c:v>
                </c:pt>
                <c:pt idx="2375">
                  <c:v>10.4922</c:v>
                </c:pt>
                <c:pt idx="2376">
                  <c:v>10.4856</c:v>
                </c:pt>
                <c:pt idx="2377">
                  <c:v>10.4793</c:v>
                </c:pt>
                <c:pt idx="2378">
                  <c:v>10.473100000000001</c:v>
                </c:pt>
                <c:pt idx="2379">
                  <c:v>10.4666</c:v>
                </c:pt>
                <c:pt idx="2380">
                  <c:v>10.460800000000001</c:v>
                </c:pt>
                <c:pt idx="2381">
                  <c:v>10.4551</c:v>
                </c:pt>
                <c:pt idx="2382">
                  <c:v>10.449199999999999</c:v>
                </c:pt>
                <c:pt idx="2383">
                  <c:v>10.4438</c:v>
                </c:pt>
                <c:pt idx="2384">
                  <c:v>10.438000000000001</c:v>
                </c:pt>
                <c:pt idx="2385">
                  <c:v>10.431800000000001</c:v>
                </c:pt>
                <c:pt idx="2386">
                  <c:v>10.425700000000001</c:v>
                </c:pt>
                <c:pt idx="2387">
                  <c:v>10.42</c:v>
                </c:pt>
                <c:pt idx="2388">
                  <c:v>10.4108</c:v>
                </c:pt>
                <c:pt idx="2389">
                  <c:v>10.4053</c:v>
                </c:pt>
                <c:pt idx="2390">
                  <c:v>10.398999999999999</c:v>
                </c:pt>
                <c:pt idx="2391">
                  <c:v>10.393000000000001</c:v>
                </c:pt>
                <c:pt idx="2392">
                  <c:v>10.386900000000001</c:v>
                </c:pt>
                <c:pt idx="2393">
                  <c:v>10.381</c:v>
                </c:pt>
                <c:pt idx="2394">
                  <c:v>10.375299999999999</c:v>
                </c:pt>
                <c:pt idx="2395">
                  <c:v>10.369199999999999</c:v>
                </c:pt>
                <c:pt idx="2396">
                  <c:v>10.3636</c:v>
                </c:pt>
                <c:pt idx="2397">
                  <c:v>10.3583</c:v>
                </c:pt>
                <c:pt idx="2398">
                  <c:v>10.3527</c:v>
                </c:pt>
                <c:pt idx="2399">
                  <c:v>10.347099999999999</c:v>
                </c:pt>
                <c:pt idx="2400">
                  <c:v>10.3416</c:v>
                </c:pt>
                <c:pt idx="2401">
                  <c:v>10.3363</c:v>
                </c:pt>
                <c:pt idx="2402">
                  <c:v>10.330500000000001</c:v>
                </c:pt>
                <c:pt idx="2403">
                  <c:v>10.324999999999999</c:v>
                </c:pt>
                <c:pt idx="2404">
                  <c:v>10.319000000000001</c:v>
                </c:pt>
                <c:pt idx="2405">
                  <c:v>10.313599999999999</c:v>
                </c:pt>
                <c:pt idx="2406">
                  <c:v>10.307499999999999</c:v>
                </c:pt>
                <c:pt idx="2407">
                  <c:v>10.3017</c:v>
                </c:pt>
                <c:pt idx="2408">
                  <c:v>10.295999999999999</c:v>
                </c:pt>
                <c:pt idx="2409">
                  <c:v>10.289899999999999</c:v>
                </c:pt>
                <c:pt idx="2410">
                  <c:v>10.2843</c:v>
                </c:pt>
                <c:pt idx="2411">
                  <c:v>10.2789</c:v>
                </c:pt>
                <c:pt idx="2412">
                  <c:v>10.2736</c:v>
                </c:pt>
                <c:pt idx="2413">
                  <c:v>10.268000000000001</c:v>
                </c:pt>
                <c:pt idx="2414">
                  <c:v>10.262499999999999</c:v>
                </c:pt>
                <c:pt idx="2415">
                  <c:v>10.2568</c:v>
                </c:pt>
                <c:pt idx="2416">
                  <c:v>10.251300000000001</c:v>
                </c:pt>
                <c:pt idx="2417">
                  <c:v>10.2455</c:v>
                </c:pt>
                <c:pt idx="2418">
                  <c:v>10.2399</c:v>
                </c:pt>
                <c:pt idx="2419">
                  <c:v>10.2346</c:v>
                </c:pt>
                <c:pt idx="2420">
                  <c:v>10.2301</c:v>
                </c:pt>
                <c:pt idx="2421">
                  <c:v>10.225099999999999</c:v>
                </c:pt>
                <c:pt idx="2422">
                  <c:v>10.2196</c:v>
                </c:pt>
                <c:pt idx="2423">
                  <c:v>10.214600000000001</c:v>
                </c:pt>
                <c:pt idx="2424">
                  <c:v>10.208500000000001</c:v>
                </c:pt>
                <c:pt idx="2425">
                  <c:v>10.2035</c:v>
                </c:pt>
                <c:pt idx="2426">
                  <c:v>10.197900000000001</c:v>
                </c:pt>
                <c:pt idx="2427">
                  <c:v>10.192500000000001</c:v>
                </c:pt>
                <c:pt idx="2428">
                  <c:v>10.1876</c:v>
                </c:pt>
                <c:pt idx="2429">
                  <c:v>10.182499999999999</c:v>
                </c:pt>
                <c:pt idx="2430">
                  <c:v>10.1769</c:v>
                </c:pt>
                <c:pt idx="2431">
                  <c:v>10.1714</c:v>
                </c:pt>
                <c:pt idx="2432">
                  <c:v>10.1662</c:v>
                </c:pt>
                <c:pt idx="2433">
                  <c:v>10.161099999999999</c:v>
                </c:pt>
                <c:pt idx="2434">
                  <c:v>10.155799999999999</c:v>
                </c:pt>
                <c:pt idx="2435">
                  <c:v>10.150700000000001</c:v>
                </c:pt>
                <c:pt idx="2436">
                  <c:v>10.1454</c:v>
                </c:pt>
                <c:pt idx="2437">
                  <c:v>10.1402</c:v>
                </c:pt>
                <c:pt idx="2438">
                  <c:v>10.1351</c:v>
                </c:pt>
                <c:pt idx="2439">
                  <c:v>10.130100000000001</c:v>
                </c:pt>
                <c:pt idx="2440">
                  <c:v>10.1249</c:v>
                </c:pt>
                <c:pt idx="2441">
                  <c:v>10.119899999999999</c:v>
                </c:pt>
                <c:pt idx="2442">
                  <c:v>10.114699999999999</c:v>
                </c:pt>
                <c:pt idx="2443">
                  <c:v>10.1096</c:v>
                </c:pt>
                <c:pt idx="2444">
                  <c:v>10.1043</c:v>
                </c:pt>
                <c:pt idx="2445">
                  <c:v>10.0991</c:v>
                </c:pt>
                <c:pt idx="2446">
                  <c:v>10.0939</c:v>
                </c:pt>
                <c:pt idx="2447">
                  <c:v>10.088699999999999</c:v>
                </c:pt>
                <c:pt idx="2448">
                  <c:v>10.083500000000001</c:v>
                </c:pt>
                <c:pt idx="2449">
                  <c:v>10.0785</c:v>
                </c:pt>
                <c:pt idx="2450">
                  <c:v>10.0738</c:v>
                </c:pt>
                <c:pt idx="2451">
                  <c:v>10.069100000000001</c:v>
                </c:pt>
                <c:pt idx="2452">
                  <c:v>10.064399999999999</c:v>
                </c:pt>
                <c:pt idx="2453">
                  <c:v>10.0595</c:v>
                </c:pt>
                <c:pt idx="2454">
                  <c:v>10.0543</c:v>
                </c:pt>
                <c:pt idx="2455">
                  <c:v>10.049200000000001</c:v>
                </c:pt>
                <c:pt idx="2456">
                  <c:v>10.0449</c:v>
                </c:pt>
                <c:pt idx="2457">
                  <c:v>10.0403</c:v>
                </c:pt>
                <c:pt idx="2458">
                  <c:v>10.0352</c:v>
                </c:pt>
                <c:pt idx="2459">
                  <c:v>10.030200000000001</c:v>
                </c:pt>
                <c:pt idx="2460">
                  <c:v>10.025</c:v>
                </c:pt>
                <c:pt idx="2461">
                  <c:v>10.020099999999999</c:v>
                </c:pt>
                <c:pt idx="2462">
                  <c:v>10.014799999999999</c:v>
                </c:pt>
                <c:pt idx="2463">
                  <c:v>10.0101</c:v>
                </c:pt>
                <c:pt idx="2464">
                  <c:v>10.004899999999999</c:v>
                </c:pt>
                <c:pt idx="2465">
                  <c:v>9.9996799999999997</c:v>
                </c:pt>
                <c:pt idx="2466">
                  <c:v>9.9947599999999994</c:v>
                </c:pt>
                <c:pt idx="2467">
                  <c:v>9.9898500000000006</c:v>
                </c:pt>
                <c:pt idx="2468">
                  <c:v>9.9851200000000002</c:v>
                </c:pt>
                <c:pt idx="2469">
                  <c:v>9.9801000000000002</c:v>
                </c:pt>
                <c:pt idx="2470">
                  <c:v>9.9754699999999996</c:v>
                </c:pt>
                <c:pt idx="2471">
                  <c:v>9.9700799999999994</c:v>
                </c:pt>
                <c:pt idx="2472">
                  <c:v>9.9653500000000008</c:v>
                </c:pt>
                <c:pt idx="2473">
                  <c:v>9.9606200000000005</c:v>
                </c:pt>
                <c:pt idx="2474">
                  <c:v>9.9559800000000003</c:v>
                </c:pt>
                <c:pt idx="2475">
                  <c:v>9.9518199999999997</c:v>
                </c:pt>
                <c:pt idx="2476">
                  <c:v>9.9478500000000007</c:v>
                </c:pt>
                <c:pt idx="2477">
                  <c:v>9.9434000000000005</c:v>
                </c:pt>
                <c:pt idx="2478">
                  <c:v>9.9390499999999999</c:v>
                </c:pt>
                <c:pt idx="2479">
                  <c:v>9.9346999999999994</c:v>
                </c:pt>
                <c:pt idx="2480">
                  <c:v>9.9305400000000006</c:v>
                </c:pt>
                <c:pt idx="2481">
                  <c:v>9.9260900000000003</c:v>
                </c:pt>
                <c:pt idx="2482">
                  <c:v>9.9221199999999996</c:v>
                </c:pt>
                <c:pt idx="2483">
                  <c:v>9.9175799999999992</c:v>
                </c:pt>
                <c:pt idx="2484">
                  <c:v>9.9133200000000006</c:v>
                </c:pt>
                <c:pt idx="2485">
                  <c:v>9.9075500000000005</c:v>
                </c:pt>
                <c:pt idx="2486">
                  <c:v>9.9033800000000003</c:v>
                </c:pt>
                <c:pt idx="2487">
                  <c:v>9.8993199999999995</c:v>
                </c:pt>
                <c:pt idx="2488">
                  <c:v>9.8993199999999995</c:v>
                </c:pt>
                <c:pt idx="2489">
                  <c:v>9.8949599999999993</c:v>
                </c:pt>
                <c:pt idx="2490">
                  <c:v>9.8910800000000005</c:v>
                </c:pt>
                <c:pt idx="2491">
                  <c:v>9.8871099999999998</c:v>
                </c:pt>
                <c:pt idx="2492">
                  <c:v>9.8830399999999994</c:v>
                </c:pt>
                <c:pt idx="2493">
                  <c:v>9.8789700000000007</c:v>
                </c:pt>
                <c:pt idx="2494">
                  <c:v>9.8743300000000005</c:v>
                </c:pt>
                <c:pt idx="2495">
                  <c:v>9.8703599999999998</c:v>
                </c:pt>
                <c:pt idx="2496">
                  <c:v>9.8665699999999994</c:v>
                </c:pt>
                <c:pt idx="2497">
                  <c:v>9.8624100000000006</c:v>
                </c:pt>
                <c:pt idx="2498">
                  <c:v>9.8561599999999991</c:v>
                </c:pt>
                <c:pt idx="2499">
                  <c:v>9.8519100000000002</c:v>
                </c:pt>
                <c:pt idx="2500">
                  <c:v>9.8473600000000001</c:v>
                </c:pt>
                <c:pt idx="2501">
                  <c:v>9.8431999999999995</c:v>
                </c:pt>
                <c:pt idx="2502">
                  <c:v>9.8389399999999991</c:v>
                </c:pt>
                <c:pt idx="2503">
                  <c:v>9.8347800000000003</c:v>
                </c:pt>
                <c:pt idx="2504">
                  <c:v>9.8309899999999999</c:v>
                </c:pt>
                <c:pt idx="2505">
                  <c:v>9.8269199999999994</c:v>
                </c:pt>
                <c:pt idx="2506">
                  <c:v>9.8228500000000007</c:v>
                </c:pt>
                <c:pt idx="2507">
                  <c:v>9.8190600000000003</c:v>
                </c:pt>
                <c:pt idx="2508">
                  <c:v>9.8149899999999999</c:v>
                </c:pt>
                <c:pt idx="2509">
                  <c:v>9.8111099999999993</c:v>
                </c:pt>
                <c:pt idx="2510">
                  <c:v>9.8070400000000006</c:v>
                </c:pt>
                <c:pt idx="2511">
                  <c:v>9.8031600000000001</c:v>
                </c:pt>
                <c:pt idx="2512">
                  <c:v>9.7995599999999996</c:v>
                </c:pt>
                <c:pt idx="2513">
                  <c:v>9.7957800000000006</c:v>
                </c:pt>
                <c:pt idx="2514">
                  <c:v>9.7916100000000004</c:v>
                </c:pt>
                <c:pt idx="2515">
                  <c:v>9.7875399999999999</c:v>
                </c:pt>
                <c:pt idx="2516">
                  <c:v>9.7832799999999995</c:v>
                </c:pt>
                <c:pt idx="2517">
                  <c:v>9.7794000000000008</c:v>
                </c:pt>
                <c:pt idx="2518">
                  <c:v>9.7752300000000005</c:v>
                </c:pt>
                <c:pt idx="2519">
                  <c:v>9.7709700000000002</c:v>
                </c:pt>
                <c:pt idx="2520">
                  <c:v>9.7668099999999995</c:v>
                </c:pt>
                <c:pt idx="2521">
                  <c:v>9.7629199999999994</c:v>
                </c:pt>
                <c:pt idx="2522">
                  <c:v>9.7582799999999992</c:v>
                </c:pt>
                <c:pt idx="2523">
                  <c:v>9.7531700000000008</c:v>
                </c:pt>
                <c:pt idx="2524">
                  <c:v>9.7495700000000003</c:v>
                </c:pt>
                <c:pt idx="2525">
                  <c:v>9.7458799999999997</c:v>
                </c:pt>
                <c:pt idx="2526">
                  <c:v>9.7422799999999992</c:v>
                </c:pt>
                <c:pt idx="2527">
                  <c:v>9.7385900000000003</c:v>
                </c:pt>
                <c:pt idx="2528">
                  <c:v>9.7347099999999998</c:v>
                </c:pt>
                <c:pt idx="2529">
                  <c:v>9.7300699999999996</c:v>
                </c:pt>
                <c:pt idx="2530">
                  <c:v>9.7260899999999992</c:v>
                </c:pt>
                <c:pt idx="2531">
                  <c:v>9.7220200000000006</c:v>
                </c:pt>
                <c:pt idx="2532">
                  <c:v>9.7180400000000002</c:v>
                </c:pt>
                <c:pt idx="2533">
                  <c:v>9.7136800000000001</c:v>
                </c:pt>
                <c:pt idx="2534">
                  <c:v>9.7094199999999997</c:v>
                </c:pt>
                <c:pt idx="2535">
                  <c:v>9.7058199999999992</c:v>
                </c:pt>
                <c:pt idx="2536">
                  <c:v>9.7014700000000005</c:v>
                </c:pt>
                <c:pt idx="2537">
                  <c:v>9.6970100000000006</c:v>
                </c:pt>
                <c:pt idx="2538">
                  <c:v>9.6929400000000001</c:v>
                </c:pt>
                <c:pt idx="2539">
                  <c:v>9.6887699999999999</c:v>
                </c:pt>
                <c:pt idx="2540">
                  <c:v>9.6850799999999992</c:v>
                </c:pt>
                <c:pt idx="2541">
                  <c:v>9.6810100000000006</c:v>
                </c:pt>
                <c:pt idx="2542">
                  <c:v>9.6772200000000002</c:v>
                </c:pt>
                <c:pt idx="2543">
                  <c:v>9.67333</c:v>
                </c:pt>
                <c:pt idx="2544">
                  <c:v>9.6694499999999994</c:v>
                </c:pt>
                <c:pt idx="2545">
                  <c:v>9.6653800000000007</c:v>
                </c:pt>
                <c:pt idx="2546">
                  <c:v>9.6614000000000004</c:v>
                </c:pt>
                <c:pt idx="2547">
                  <c:v>9.65761</c:v>
                </c:pt>
                <c:pt idx="2548">
                  <c:v>9.6537299999999995</c:v>
                </c:pt>
                <c:pt idx="2549">
                  <c:v>9.6496499999999994</c:v>
                </c:pt>
                <c:pt idx="2550">
                  <c:v>9.6461500000000004</c:v>
                </c:pt>
                <c:pt idx="2551">
                  <c:v>9.6421700000000001</c:v>
                </c:pt>
                <c:pt idx="2552">
                  <c:v>9.63828</c:v>
                </c:pt>
                <c:pt idx="2553">
                  <c:v>9.6343999999999994</c:v>
                </c:pt>
                <c:pt idx="2554">
                  <c:v>9.6304200000000009</c:v>
                </c:pt>
                <c:pt idx="2555">
                  <c:v>9.6259700000000006</c:v>
                </c:pt>
                <c:pt idx="2556">
                  <c:v>9.6219900000000003</c:v>
                </c:pt>
                <c:pt idx="2557">
                  <c:v>9.6179100000000002</c:v>
                </c:pt>
                <c:pt idx="2558">
                  <c:v>9.6144099999999995</c:v>
                </c:pt>
                <c:pt idx="2559">
                  <c:v>9.6106200000000008</c:v>
                </c:pt>
                <c:pt idx="2560">
                  <c:v>9.6065400000000007</c:v>
                </c:pt>
                <c:pt idx="2561">
                  <c:v>9.6026600000000002</c:v>
                </c:pt>
                <c:pt idx="2562">
                  <c:v>9.5988699999999998</c:v>
                </c:pt>
                <c:pt idx="2563">
                  <c:v>9.5952699999999993</c:v>
                </c:pt>
                <c:pt idx="2564">
                  <c:v>9.5916599999999992</c:v>
                </c:pt>
                <c:pt idx="2565">
                  <c:v>9.5878700000000006</c:v>
                </c:pt>
                <c:pt idx="2566">
                  <c:v>9.5845599999999997</c:v>
                </c:pt>
                <c:pt idx="2567">
                  <c:v>9.5804799999999997</c:v>
                </c:pt>
                <c:pt idx="2568">
                  <c:v>9.5770700000000009</c:v>
                </c:pt>
                <c:pt idx="2569">
                  <c:v>9.5739400000000003</c:v>
                </c:pt>
                <c:pt idx="2570">
                  <c:v>9.5701499999999999</c:v>
                </c:pt>
                <c:pt idx="2571">
                  <c:v>9.5663599999999995</c:v>
                </c:pt>
                <c:pt idx="2572">
                  <c:v>9.5624800000000008</c:v>
                </c:pt>
                <c:pt idx="2573">
                  <c:v>9.5588700000000006</c:v>
                </c:pt>
                <c:pt idx="2574">
                  <c:v>9.5550800000000002</c:v>
                </c:pt>
                <c:pt idx="2575">
                  <c:v>9.5510099999999998</c:v>
                </c:pt>
                <c:pt idx="2576">
                  <c:v>9.5469299999999997</c:v>
                </c:pt>
                <c:pt idx="2577">
                  <c:v>9.5433299999999992</c:v>
                </c:pt>
                <c:pt idx="2578">
                  <c:v>9.5397300000000005</c:v>
                </c:pt>
                <c:pt idx="2579">
                  <c:v>9.5364100000000001</c:v>
                </c:pt>
                <c:pt idx="2580">
                  <c:v>9.5327099999999998</c:v>
                </c:pt>
                <c:pt idx="2581">
                  <c:v>9.5290199999999992</c:v>
                </c:pt>
                <c:pt idx="2582">
                  <c:v>9.5255100000000006</c:v>
                </c:pt>
                <c:pt idx="2583">
                  <c:v>9.5221</c:v>
                </c:pt>
                <c:pt idx="2584">
                  <c:v>9.5181199999999997</c:v>
                </c:pt>
                <c:pt idx="2585">
                  <c:v>9.5159300000000009</c:v>
                </c:pt>
                <c:pt idx="2586">
                  <c:v>9.5118600000000004</c:v>
                </c:pt>
                <c:pt idx="2587">
                  <c:v>9.5082599999999999</c:v>
                </c:pt>
                <c:pt idx="2588">
                  <c:v>9.5043699999999998</c:v>
                </c:pt>
                <c:pt idx="2589">
                  <c:v>9.5009599999999992</c:v>
                </c:pt>
                <c:pt idx="2590">
                  <c:v>9.4972600000000007</c:v>
                </c:pt>
                <c:pt idx="2591">
                  <c:v>9.4936600000000002</c:v>
                </c:pt>
                <c:pt idx="2592">
                  <c:v>9.4901499999999999</c:v>
                </c:pt>
                <c:pt idx="2593">
                  <c:v>9.4865399999999998</c:v>
                </c:pt>
                <c:pt idx="2594">
                  <c:v>9.4831299999999992</c:v>
                </c:pt>
                <c:pt idx="2595">
                  <c:v>9.4795300000000005</c:v>
                </c:pt>
                <c:pt idx="2596">
                  <c:v>9.4754500000000004</c:v>
                </c:pt>
                <c:pt idx="2597">
                  <c:v>9.4717500000000001</c:v>
                </c:pt>
                <c:pt idx="2598">
                  <c:v>9.4701400000000007</c:v>
                </c:pt>
                <c:pt idx="2599">
                  <c:v>9.4668200000000002</c:v>
                </c:pt>
                <c:pt idx="2600">
                  <c:v>9.4638799999999996</c:v>
                </c:pt>
                <c:pt idx="2601">
                  <c:v>9.4602799999999991</c:v>
                </c:pt>
                <c:pt idx="2602">
                  <c:v>9.4567700000000006</c:v>
                </c:pt>
                <c:pt idx="2603">
                  <c:v>9.45336</c:v>
                </c:pt>
                <c:pt idx="2604">
                  <c:v>9.4502299999999995</c:v>
                </c:pt>
                <c:pt idx="2605">
                  <c:v>9.4469100000000008</c:v>
                </c:pt>
                <c:pt idx="2606">
                  <c:v>9.4436900000000001</c:v>
                </c:pt>
                <c:pt idx="2607">
                  <c:v>9.4398900000000001</c:v>
                </c:pt>
                <c:pt idx="2608">
                  <c:v>9.4365699999999997</c:v>
                </c:pt>
                <c:pt idx="2609">
                  <c:v>9.4334399999999992</c:v>
                </c:pt>
                <c:pt idx="2610">
                  <c:v>9.4301200000000005</c:v>
                </c:pt>
                <c:pt idx="2611">
                  <c:v>9.4268000000000001</c:v>
                </c:pt>
                <c:pt idx="2612">
                  <c:v>9.4230099999999997</c:v>
                </c:pt>
                <c:pt idx="2613">
                  <c:v>9.4190299999999993</c:v>
                </c:pt>
                <c:pt idx="2614">
                  <c:v>9.4160900000000005</c:v>
                </c:pt>
                <c:pt idx="2615">
                  <c:v>9.4133399999999998</c:v>
                </c:pt>
                <c:pt idx="2616">
                  <c:v>9.4094499999999996</c:v>
                </c:pt>
                <c:pt idx="2617">
                  <c:v>9.4063199999999991</c:v>
                </c:pt>
                <c:pt idx="2618">
                  <c:v>9.4028100000000006</c:v>
                </c:pt>
                <c:pt idx="2619">
                  <c:v>9.3994900000000001</c:v>
                </c:pt>
                <c:pt idx="2620">
                  <c:v>9.39541</c:v>
                </c:pt>
                <c:pt idx="2621">
                  <c:v>9.3921799999999998</c:v>
                </c:pt>
                <c:pt idx="2622">
                  <c:v>9.3894300000000008</c:v>
                </c:pt>
                <c:pt idx="2623">
                  <c:v>9.3869699999999998</c:v>
                </c:pt>
                <c:pt idx="2624">
                  <c:v>9.3844100000000008</c:v>
                </c:pt>
                <c:pt idx="2625">
                  <c:v>9.3806100000000008</c:v>
                </c:pt>
                <c:pt idx="2626">
                  <c:v>9.3772000000000002</c:v>
                </c:pt>
                <c:pt idx="2627">
                  <c:v>9.3739699999999999</c:v>
                </c:pt>
                <c:pt idx="2628">
                  <c:v>9.3703699999999994</c:v>
                </c:pt>
                <c:pt idx="2629">
                  <c:v>9.3678000000000008</c:v>
                </c:pt>
                <c:pt idx="2630">
                  <c:v>9.3642900000000004</c:v>
                </c:pt>
                <c:pt idx="2631">
                  <c:v>9.3611599999999999</c:v>
                </c:pt>
                <c:pt idx="2632">
                  <c:v>9.3577499999999993</c:v>
                </c:pt>
                <c:pt idx="2633">
                  <c:v>9.3549000000000007</c:v>
                </c:pt>
                <c:pt idx="2634">
                  <c:v>9.3519600000000001</c:v>
                </c:pt>
                <c:pt idx="2635">
                  <c:v>9.3484499999999997</c:v>
                </c:pt>
                <c:pt idx="2636">
                  <c:v>9.3453199999999992</c:v>
                </c:pt>
                <c:pt idx="2637">
                  <c:v>9.3426600000000004</c:v>
                </c:pt>
                <c:pt idx="2638">
                  <c:v>9.33887</c:v>
                </c:pt>
                <c:pt idx="2639">
                  <c:v>9.3359299999999994</c:v>
                </c:pt>
                <c:pt idx="2640">
                  <c:v>9.3323199999999993</c:v>
                </c:pt>
                <c:pt idx="2641">
                  <c:v>9.3292800000000007</c:v>
                </c:pt>
                <c:pt idx="2642">
                  <c:v>9.3262499999999999</c:v>
                </c:pt>
                <c:pt idx="2643">
                  <c:v>9.3228299999999997</c:v>
                </c:pt>
                <c:pt idx="2644">
                  <c:v>9.3196999999999992</c:v>
                </c:pt>
                <c:pt idx="2645">
                  <c:v>9.3169500000000003</c:v>
                </c:pt>
                <c:pt idx="2646">
                  <c:v>9.3131500000000003</c:v>
                </c:pt>
                <c:pt idx="2647">
                  <c:v>9.3096399999999999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0FE5-4C43-A01E-9BBF964A6A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0858552"/>
        <c:axId val="540858944"/>
      </c:scatterChart>
      <c:valAx>
        <c:axId val="540858552"/>
        <c:scaling>
          <c:orientation val="minMax"/>
          <c:max val="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58944"/>
        <c:crosses val="autoZero"/>
        <c:crossBetween val="midCat"/>
      </c:valAx>
      <c:valAx>
        <c:axId val="540858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Displacement (um)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585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622408053385662"/>
          <c:y val="0.1339944117928383"/>
          <c:w val="0.12602597029991597"/>
          <c:h val="0.1551029891073389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Heating to 200um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027540176385583"/>
          <c:y val="0.1086946362607774"/>
          <c:w val="0.77177860417909727"/>
          <c:h val="0.69268206188011661"/>
        </c:manualLayout>
      </c:layout>
      <c:scatterChart>
        <c:scatterStyle val="smoothMarker"/>
        <c:varyColors val="0"/>
        <c:ser>
          <c:idx val="1"/>
          <c:order val="0"/>
          <c:tx>
            <c:strRef>
              <c:f>[PID_pump_1000N.xlsx]PID_pump_1000N!$D$1</c:f>
              <c:strCache>
                <c:ptCount val="1"/>
                <c:pt idx="0">
                  <c:v>1000N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[PID_pump_1000N.xlsx]PID_pump_1000N!$B$2:$B$2541</c:f>
              <c:numCache>
                <c:formatCode>0.00</c:formatCode>
                <c:ptCount val="2540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1.1499999999999999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</c:v>
                </c:pt>
                <c:pt idx="39">
                  <c:v>1.95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2.35</c:v>
                </c:pt>
                <c:pt idx="48">
                  <c:v>2.4</c:v>
                </c:pt>
                <c:pt idx="49">
                  <c:v>2.4500000000000002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2.85</c:v>
                </c:pt>
                <c:pt idx="58">
                  <c:v>2.9</c:v>
                </c:pt>
                <c:pt idx="59">
                  <c:v>2.95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3.35</c:v>
                </c:pt>
                <c:pt idx="68">
                  <c:v>3.4</c:v>
                </c:pt>
                <c:pt idx="69">
                  <c:v>3.45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3.85</c:v>
                </c:pt>
                <c:pt idx="78">
                  <c:v>3.9</c:v>
                </c:pt>
                <c:pt idx="79">
                  <c:v>3.95</c:v>
                </c:pt>
                <c:pt idx="80">
                  <c:v>4</c:v>
                </c:pt>
                <c:pt idx="81">
                  <c:v>4.05</c:v>
                </c:pt>
                <c:pt idx="82">
                  <c:v>4.0999999999999996</c:v>
                </c:pt>
                <c:pt idx="83">
                  <c:v>4.1500000000000004</c:v>
                </c:pt>
                <c:pt idx="84">
                  <c:v>4.2</c:v>
                </c:pt>
                <c:pt idx="85">
                  <c:v>4.25</c:v>
                </c:pt>
                <c:pt idx="86">
                  <c:v>4.3</c:v>
                </c:pt>
                <c:pt idx="87">
                  <c:v>4.3499999999999996</c:v>
                </c:pt>
                <c:pt idx="88">
                  <c:v>4.4000000000000004</c:v>
                </c:pt>
                <c:pt idx="89">
                  <c:v>4.45</c:v>
                </c:pt>
                <c:pt idx="90">
                  <c:v>4.5</c:v>
                </c:pt>
                <c:pt idx="91">
                  <c:v>4.55</c:v>
                </c:pt>
                <c:pt idx="92">
                  <c:v>4.5999999999999996</c:v>
                </c:pt>
                <c:pt idx="93">
                  <c:v>4.6500000000000004</c:v>
                </c:pt>
                <c:pt idx="94">
                  <c:v>4.7</c:v>
                </c:pt>
                <c:pt idx="95">
                  <c:v>4.75</c:v>
                </c:pt>
                <c:pt idx="96">
                  <c:v>4.8</c:v>
                </c:pt>
                <c:pt idx="97">
                  <c:v>4.8499999999999996</c:v>
                </c:pt>
                <c:pt idx="98">
                  <c:v>4.9000000000000004</c:v>
                </c:pt>
                <c:pt idx="99">
                  <c:v>4.95</c:v>
                </c:pt>
                <c:pt idx="100">
                  <c:v>5</c:v>
                </c:pt>
                <c:pt idx="101">
                  <c:v>5.05</c:v>
                </c:pt>
                <c:pt idx="102">
                  <c:v>5.0999999999999996</c:v>
                </c:pt>
                <c:pt idx="103">
                  <c:v>5.15</c:v>
                </c:pt>
                <c:pt idx="104">
                  <c:v>5.2</c:v>
                </c:pt>
                <c:pt idx="105">
                  <c:v>5.25</c:v>
                </c:pt>
                <c:pt idx="106">
                  <c:v>5.3</c:v>
                </c:pt>
                <c:pt idx="107">
                  <c:v>5.35</c:v>
                </c:pt>
                <c:pt idx="108">
                  <c:v>5.4</c:v>
                </c:pt>
                <c:pt idx="109">
                  <c:v>5.45</c:v>
                </c:pt>
                <c:pt idx="110">
                  <c:v>5.5</c:v>
                </c:pt>
                <c:pt idx="111">
                  <c:v>5.55</c:v>
                </c:pt>
                <c:pt idx="112">
                  <c:v>5.6</c:v>
                </c:pt>
                <c:pt idx="113">
                  <c:v>5.65</c:v>
                </c:pt>
                <c:pt idx="114">
                  <c:v>5.7</c:v>
                </c:pt>
                <c:pt idx="115">
                  <c:v>5.75</c:v>
                </c:pt>
                <c:pt idx="116">
                  <c:v>5.8</c:v>
                </c:pt>
                <c:pt idx="117">
                  <c:v>5.85</c:v>
                </c:pt>
                <c:pt idx="118">
                  <c:v>5.9</c:v>
                </c:pt>
                <c:pt idx="119">
                  <c:v>5.95</c:v>
                </c:pt>
                <c:pt idx="120">
                  <c:v>6</c:v>
                </c:pt>
                <c:pt idx="121">
                  <c:v>6.05</c:v>
                </c:pt>
                <c:pt idx="122">
                  <c:v>6.1</c:v>
                </c:pt>
                <c:pt idx="123">
                  <c:v>6.15</c:v>
                </c:pt>
                <c:pt idx="124">
                  <c:v>6.2</c:v>
                </c:pt>
                <c:pt idx="125">
                  <c:v>6.25</c:v>
                </c:pt>
                <c:pt idx="126">
                  <c:v>6.3</c:v>
                </c:pt>
                <c:pt idx="127">
                  <c:v>6.35</c:v>
                </c:pt>
                <c:pt idx="128">
                  <c:v>6.4</c:v>
                </c:pt>
                <c:pt idx="129">
                  <c:v>6.45</c:v>
                </c:pt>
                <c:pt idx="130">
                  <c:v>6.5</c:v>
                </c:pt>
                <c:pt idx="131">
                  <c:v>6.55</c:v>
                </c:pt>
                <c:pt idx="132">
                  <c:v>6.6</c:v>
                </c:pt>
                <c:pt idx="133">
                  <c:v>6.65</c:v>
                </c:pt>
                <c:pt idx="134">
                  <c:v>6.7</c:v>
                </c:pt>
                <c:pt idx="135">
                  <c:v>6.75</c:v>
                </c:pt>
                <c:pt idx="136">
                  <c:v>6.8</c:v>
                </c:pt>
                <c:pt idx="137">
                  <c:v>6.85</c:v>
                </c:pt>
                <c:pt idx="138">
                  <c:v>6.9</c:v>
                </c:pt>
                <c:pt idx="139">
                  <c:v>6.95</c:v>
                </c:pt>
                <c:pt idx="140">
                  <c:v>7</c:v>
                </c:pt>
                <c:pt idx="141">
                  <c:v>7.05</c:v>
                </c:pt>
                <c:pt idx="142">
                  <c:v>7.1</c:v>
                </c:pt>
                <c:pt idx="143">
                  <c:v>7.15</c:v>
                </c:pt>
                <c:pt idx="144">
                  <c:v>7.2</c:v>
                </c:pt>
                <c:pt idx="145">
                  <c:v>7.25</c:v>
                </c:pt>
                <c:pt idx="146">
                  <c:v>7.3</c:v>
                </c:pt>
                <c:pt idx="147">
                  <c:v>7.35</c:v>
                </c:pt>
                <c:pt idx="148">
                  <c:v>7.4</c:v>
                </c:pt>
                <c:pt idx="149">
                  <c:v>7.45</c:v>
                </c:pt>
                <c:pt idx="150">
                  <c:v>7.5</c:v>
                </c:pt>
                <c:pt idx="151">
                  <c:v>7.55</c:v>
                </c:pt>
                <c:pt idx="152">
                  <c:v>7.6</c:v>
                </c:pt>
                <c:pt idx="153">
                  <c:v>7.65</c:v>
                </c:pt>
                <c:pt idx="154">
                  <c:v>7.7</c:v>
                </c:pt>
                <c:pt idx="155">
                  <c:v>7.75</c:v>
                </c:pt>
                <c:pt idx="156">
                  <c:v>7.8</c:v>
                </c:pt>
                <c:pt idx="157">
                  <c:v>7.85</c:v>
                </c:pt>
                <c:pt idx="158">
                  <c:v>7.9</c:v>
                </c:pt>
                <c:pt idx="159">
                  <c:v>7.95</c:v>
                </c:pt>
                <c:pt idx="160">
                  <c:v>8</c:v>
                </c:pt>
                <c:pt idx="161">
                  <c:v>8.0500000000000007</c:v>
                </c:pt>
                <c:pt idx="162">
                  <c:v>8.1</c:v>
                </c:pt>
                <c:pt idx="163">
                  <c:v>8.15</c:v>
                </c:pt>
                <c:pt idx="164">
                  <c:v>8.1999999999999993</c:v>
                </c:pt>
                <c:pt idx="165">
                  <c:v>8.25</c:v>
                </c:pt>
                <c:pt idx="166">
                  <c:v>8.3000000000000007</c:v>
                </c:pt>
                <c:pt idx="167">
                  <c:v>8.35</c:v>
                </c:pt>
                <c:pt idx="168">
                  <c:v>8.4</c:v>
                </c:pt>
                <c:pt idx="169">
                  <c:v>8.4499999999999993</c:v>
                </c:pt>
                <c:pt idx="170">
                  <c:v>8.5</c:v>
                </c:pt>
                <c:pt idx="171">
                  <c:v>8.5500000000000007</c:v>
                </c:pt>
                <c:pt idx="172">
                  <c:v>8.6</c:v>
                </c:pt>
                <c:pt idx="173">
                  <c:v>8.65</c:v>
                </c:pt>
                <c:pt idx="174">
                  <c:v>8.6999999999999993</c:v>
                </c:pt>
                <c:pt idx="175">
                  <c:v>8.75</c:v>
                </c:pt>
                <c:pt idx="176">
                  <c:v>8.8000000000000007</c:v>
                </c:pt>
                <c:pt idx="177">
                  <c:v>8.85</c:v>
                </c:pt>
                <c:pt idx="178">
                  <c:v>8.9</c:v>
                </c:pt>
                <c:pt idx="179">
                  <c:v>8.9499999999999993</c:v>
                </c:pt>
                <c:pt idx="180">
                  <c:v>9</c:v>
                </c:pt>
                <c:pt idx="181">
                  <c:v>9.0500000000000007</c:v>
                </c:pt>
                <c:pt idx="182">
                  <c:v>9.1</c:v>
                </c:pt>
                <c:pt idx="183">
                  <c:v>9.15</c:v>
                </c:pt>
                <c:pt idx="184">
                  <c:v>9.1999999999999993</c:v>
                </c:pt>
                <c:pt idx="185">
                  <c:v>9.25</c:v>
                </c:pt>
                <c:pt idx="186">
                  <c:v>9.3000000000000007</c:v>
                </c:pt>
                <c:pt idx="187">
                  <c:v>9.35</c:v>
                </c:pt>
                <c:pt idx="188">
                  <c:v>9.4</c:v>
                </c:pt>
                <c:pt idx="189">
                  <c:v>9.4499999999999993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</c:v>
                </c:pt>
                <c:pt idx="193">
                  <c:v>9.65</c:v>
                </c:pt>
                <c:pt idx="194">
                  <c:v>9.6999999999999993</c:v>
                </c:pt>
                <c:pt idx="195">
                  <c:v>9.75</c:v>
                </c:pt>
                <c:pt idx="196">
                  <c:v>9.8000000000000007</c:v>
                </c:pt>
                <c:pt idx="197">
                  <c:v>9.85</c:v>
                </c:pt>
                <c:pt idx="198">
                  <c:v>9.9</c:v>
                </c:pt>
                <c:pt idx="199">
                  <c:v>9.9499999999999993</c:v>
                </c:pt>
                <c:pt idx="200">
                  <c:v>10</c:v>
                </c:pt>
                <c:pt idx="201">
                  <c:v>10.050000000000001</c:v>
                </c:pt>
                <c:pt idx="202">
                  <c:v>10.1</c:v>
                </c:pt>
                <c:pt idx="203">
                  <c:v>10.15</c:v>
                </c:pt>
                <c:pt idx="204">
                  <c:v>10.199999999999999</c:v>
                </c:pt>
                <c:pt idx="205">
                  <c:v>10.25</c:v>
                </c:pt>
                <c:pt idx="206">
                  <c:v>10.3</c:v>
                </c:pt>
                <c:pt idx="207">
                  <c:v>10.35</c:v>
                </c:pt>
                <c:pt idx="208">
                  <c:v>10.4</c:v>
                </c:pt>
                <c:pt idx="209">
                  <c:v>10.45</c:v>
                </c:pt>
                <c:pt idx="210">
                  <c:v>10.5</c:v>
                </c:pt>
                <c:pt idx="211">
                  <c:v>10.55</c:v>
                </c:pt>
                <c:pt idx="212">
                  <c:v>10.6</c:v>
                </c:pt>
                <c:pt idx="213">
                  <c:v>10.65</c:v>
                </c:pt>
                <c:pt idx="214">
                  <c:v>10.7</c:v>
                </c:pt>
                <c:pt idx="215">
                  <c:v>10.75</c:v>
                </c:pt>
                <c:pt idx="216">
                  <c:v>10.8</c:v>
                </c:pt>
                <c:pt idx="217">
                  <c:v>10.85</c:v>
                </c:pt>
                <c:pt idx="218">
                  <c:v>10.9</c:v>
                </c:pt>
                <c:pt idx="219">
                  <c:v>10.95</c:v>
                </c:pt>
                <c:pt idx="220">
                  <c:v>11</c:v>
                </c:pt>
                <c:pt idx="221">
                  <c:v>11.05</c:v>
                </c:pt>
                <c:pt idx="222">
                  <c:v>11.1</c:v>
                </c:pt>
                <c:pt idx="223">
                  <c:v>11.15</c:v>
                </c:pt>
                <c:pt idx="224">
                  <c:v>11.2</c:v>
                </c:pt>
                <c:pt idx="225">
                  <c:v>11.25</c:v>
                </c:pt>
                <c:pt idx="226">
                  <c:v>11.3</c:v>
                </c:pt>
                <c:pt idx="227">
                  <c:v>11.35</c:v>
                </c:pt>
                <c:pt idx="228">
                  <c:v>11.4</c:v>
                </c:pt>
                <c:pt idx="229">
                  <c:v>11.45</c:v>
                </c:pt>
                <c:pt idx="230">
                  <c:v>11.5</c:v>
                </c:pt>
                <c:pt idx="231">
                  <c:v>11.55</c:v>
                </c:pt>
                <c:pt idx="232">
                  <c:v>11.6</c:v>
                </c:pt>
                <c:pt idx="233">
                  <c:v>11.65</c:v>
                </c:pt>
                <c:pt idx="234">
                  <c:v>11.7</c:v>
                </c:pt>
                <c:pt idx="235">
                  <c:v>11.75</c:v>
                </c:pt>
                <c:pt idx="236">
                  <c:v>11.8</c:v>
                </c:pt>
                <c:pt idx="237">
                  <c:v>11.85</c:v>
                </c:pt>
                <c:pt idx="238">
                  <c:v>11.9</c:v>
                </c:pt>
                <c:pt idx="239">
                  <c:v>11.95</c:v>
                </c:pt>
                <c:pt idx="240">
                  <c:v>12</c:v>
                </c:pt>
                <c:pt idx="241">
                  <c:v>12.05</c:v>
                </c:pt>
                <c:pt idx="242">
                  <c:v>12.1</c:v>
                </c:pt>
                <c:pt idx="243">
                  <c:v>12.15</c:v>
                </c:pt>
                <c:pt idx="244">
                  <c:v>12.2</c:v>
                </c:pt>
                <c:pt idx="245">
                  <c:v>12.25</c:v>
                </c:pt>
                <c:pt idx="246">
                  <c:v>12.3</c:v>
                </c:pt>
                <c:pt idx="247">
                  <c:v>12.35</c:v>
                </c:pt>
                <c:pt idx="248">
                  <c:v>12.4</c:v>
                </c:pt>
                <c:pt idx="249">
                  <c:v>12.45</c:v>
                </c:pt>
                <c:pt idx="250">
                  <c:v>12.5</c:v>
                </c:pt>
                <c:pt idx="251">
                  <c:v>12.55</c:v>
                </c:pt>
                <c:pt idx="252">
                  <c:v>12.6</c:v>
                </c:pt>
                <c:pt idx="253">
                  <c:v>12.65</c:v>
                </c:pt>
                <c:pt idx="254">
                  <c:v>12.7</c:v>
                </c:pt>
                <c:pt idx="255">
                  <c:v>12.75</c:v>
                </c:pt>
                <c:pt idx="256">
                  <c:v>12.8</c:v>
                </c:pt>
                <c:pt idx="257">
                  <c:v>12.85</c:v>
                </c:pt>
                <c:pt idx="258">
                  <c:v>12.9</c:v>
                </c:pt>
                <c:pt idx="259">
                  <c:v>12.95</c:v>
                </c:pt>
                <c:pt idx="260">
                  <c:v>13</c:v>
                </c:pt>
                <c:pt idx="261">
                  <c:v>13.05</c:v>
                </c:pt>
                <c:pt idx="262">
                  <c:v>13.1</c:v>
                </c:pt>
                <c:pt idx="263">
                  <c:v>13.15</c:v>
                </c:pt>
                <c:pt idx="264">
                  <c:v>13.2</c:v>
                </c:pt>
                <c:pt idx="265">
                  <c:v>13.25</c:v>
                </c:pt>
                <c:pt idx="266">
                  <c:v>13.3</c:v>
                </c:pt>
                <c:pt idx="267">
                  <c:v>13.35</c:v>
                </c:pt>
                <c:pt idx="268">
                  <c:v>13.4</c:v>
                </c:pt>
                <c:pt idx="269">
                  <c:v>13.45</c:v>
                </c:pt>
                <c:pt idx="270">
                  <c:v>13.5</c:v>
                </c:pt>
                <c:pt idx="271">
                  <c:v>13.55</c:v>
                </c:pt>
                <c:pt idx="272">
                  <c:v>13.6</c:v>
                </c:pt>
                <c:pt idx="273">
                  <c:v>13.65</c:v>
                </c:pt>
                <c:pt idx="274">
                  <c:v>13.7</c:v>
                </c:pt>
                <c:pt idx="275">
                  <c:v>13.75</c:v>
                </c:pt>
                <c:pt idx="276">
                  <c:v>13.8</c:v>
                </c:pt>
                <c:pt idx="277">
                  <c:v>13.85</c:v>
                </c:pt>
                <c:pt idx="278">
                  <c:v>13.9</c:v>
                </c:pt>
                <c:pt idx="279">
                  <c:v>13.95</c:v>
                </c:pt>
                <c:pt idx="280">
                  <c:v>14</c:v>
                </c:pt>
                <c:pt idx="281">
                  <c:v>14.05</c:v>
                </c:pt>
                <c:pt idx="282">
                  <c:v>14.1</c:v>
                </c:pt>
                <c:pt idx="283">
                  <c:v>14.15</c:v>
                </c:pt>
                <c:pt idx="284">
                  <c:v>14.2</c:v>
                </c:pt>
                <c:pt idx="285">
                  <c:v>14.25</c:v>
                </c:pt>
                <c:pt idx="286">
                  <c:v>14.3</c:v>
                </c:pt>
                <c:pt idx="287">
                  <c:v>14.35</c:v>
                </c:pt>
                <c:pt idx="288">
                  <c:v>14.4</c:v>
                </c:pt>
                <c:pt idx="289">
                  <c:v>14.45</c:v>
                </c:pt>
                <c:pt idx="290">
                  <c:v>14.5</c:v>
                </c:pt>
                <c:pt idx="291">
                  <c:v>14.55</c:v>
                </c:pt>
                <c:pt idx="292">
                  <c:v>14.6</c:v>
                </c:pt>
                <c:pt idx="293">
                  <c:v>14.65</c:v>
                </c:pt>
                <c:pt idx="294">
                  <c:v>14.7</c:v>
                </c:pt>
                <c:pt idx="295">
                  <c:v>14.75</c:v>
                </c:pt>
                <c:pt idx="296">
                  <c:v>14.8</c:v>
                </c:pt>
                <c:pt idx="297">
                  <c:v>14.85</c:v>
                </c:pt>
                <c:pt idx="298">
                  <c:v>14.9</c:v>
                </c:pt>
                <c:pt idx="299">
                  <c:v>14.95</c:v>
                </c:pt>
                <c:pt idx="300">
                  <c:v>15</c:v>
                </c:pt>
                <c:pt idx="301">
                  <c:v>15.05</c:v>
                </c:pt>
                <c:pt idx="302">
                  <c:v>15.1</c:v>
                </c:pt>
                <c:pt idx="303">
                  <c:v>15.15</c:v>
                </c:pt>
                <c:pt idx="304">
                  <c:v>15.2</c:v>
                </c:pt>
                <c:pt idx="305">
                  <c:v>15.25</c:v>
                </c:pt>
                <c:pt idx="306">
                  <c:v>15.3</c:v>
                </c:pt>
                <c:pt idx="307">
                  <c:v>15.35</c:v>
                </c:pt>
                <c:pt idx="308">
                  <c:v>15.4</c:v>
                </c:pt>
                <c:pt idx="309">
                  <c:v>15.45</c:v>
                </c:pt>
                <c:pt idx="310">
                  <c:v>15.5</c:v>
                </c:pt>
                <c:pt idx="311">
                  <c:v>15.55</c:v>
                </c:pt>
                <c:pt idx="312">
                  <c:v>15.6</c:v>
                </c:pt>
                <c:pt idx="313">
                  <c:v>15.65</c:v>
                </c:pt>
                <c:pt idx="314">
                  <c:v>15.7</c:v>
                </c:pt>
                <c:pt idx="315">
                  <c:v>15.75</c:v>
                </c:pt>
                <c:pt idx="316">
                  <c:v>15.8</c:v>
                </c:pt>
                <c:pt idx="317">
                  <c:v>15.85</c:v>
                </c:pt>
                <c:pt idx="318">
                  <c:v>15.9</c:v>
                </c:pt>
                <c:pt idx="319">
                  <c:v>15.95</c:v>
                </c:pt>
                <c:pt idx="320">
                  <c:v>16</c:v>
                </c:pt>
                <c:pt idx="321">
                  <c:v>16.05</c:v>
                </c:pt>
                <c:pt idx="322">
                  <c:v>16.100000000000001</c:v>
                </c:pt>
                <c:pt idx="323">
                  <c:v>16.149999999999999</c:v>
                </c:pt>
                <c:pt idx="324">
                  <c:v>16.2</c:v>
                </c:pt>
                <c:pt idx="325">
                  <c:v>16.25</c:v>
                </c:pt>
                <c:pt idx="326">
                  <c:v>16.3</c:v>
                </c:pt>
                <c:pt idx="327">
                  <c:v>16.350000000000001</c:v>
                </c:pt>
                <c:pt idx="328">
                  <c:v>16.399999999999999</c:v>
                </c:pt>
                <c:pt idx="329">
                  <c:v>16.45</c:v>
                </c:pt>
                <c:pt idx="330">
                  <c:v>16.5</c:v>
                </c:pt>
                <c:pt idx="331">
                  <c:v>16.55</c:v>
                </c:pt>
                <c:pt idx="332">
                  <c:v>16.600000000000001</c:v>
                </c:pt>
                <c:pt idx="333">
                  <c:v>16.649999999999999</c:v>
                </c:pt>
                <c:pt idx="334">
                  <c:v>16.7</c:v>
                </c:pt>
                <c:pt idx="335">
                  <c:v>16.75</c:v>
                </c:pt>
                <c:pt idx="336">
                  <c:v>16.8</c:v>
                </c:pt>
                <c:pt idx="337">
                  <c:v>16.850000000000001</c:v>
                </c:pt>
                <c:pt idx="338">
                  <c:v>16.899999999999999</c:v>
                </c:pt>
                <c:pt idx="339">
                  <c:v>16.95</c:v>
                </c:pt>
                <c:pt idx="340">
                  <c:v>17</c:v>
                </c:pt>
                <c:pt idx="341">
                  <c:v>17.05</c:v>
                </c:pt>
                <c:pt idx="342">
                  <c:v>17.100000000000001</c:v>
                </c:pt>
                <c:pt idx="343">
                  <c:v>17.149999999999999</c:v>
                </c:pt>
                <c:pt idx="344">
                  <c:v>17.2</c:v>
                </c:pt>
                <c:pt idx="345">
                  <c:v>17.25</c:v>
                </c:pt>
                <c:pt idx="346">
                  <c:v>17.3</c:v>
                </c:pt>
                <c:pt idx="347">
                  <c:v>17.350000000000001</c:v>
                </c:pt>
                <c:pt idx="348">
                  <c:v>17.399999999999999</c:v>
                </c:pt>
                <c:pt idx="349">
                  <c:v>17.45</c:v>
                </c:pt>
                <c:pt idx="350">
                  <c:v>17.5</c:v>
                </c:pt>
                <c:pt idx="351">
                  <c:v>17.55</c:v>
                </c:pt>
                <c:pt idx="352">
                  <c:v>17.600000000000001</c:v>
                </c:pt>
                <c:pt idx="353">
                  <c:v>17.649999999999999</c:v>
                </c:pt>
                <c:pt idx="354">
                  <c:v>17.7</c:v>
                </c:pt>
                <c:pt idx="355">
                  <c:v>17.75</c:v>
                </c:pt>
                <c:pt idx="356">
                  <c:v>17.8</c:v>
                </c:pt>
                <c:pt idx="357">
                  <c:v>17.850000000000001</c:v>
                </c:pt>
                <c:pt idx="358">
                  <c:v>17.899999999999999</c:v>
                </c:pt>
                <c:pt idx="359">
                  <c:v>17.95</c:v>
                </c:pt>
                <c:pt idx="360">
                  <c:v>18</c:v>
                </c:pt>
                <c:pt idx="361">
                  <c:v>18.05</c:v>
                </c:pt>
                <c:pt idx="362">
                  <c:v>18.100000000000001</c:v>
                </c:pt>
                <c:pt idx="363">
                  <c:v>18.149999999999999</c:v>
                </c:pt>
                <c:pt idx="364">
                  <c:v>18.2</c:v>
                </c:pt>
                <c:pt idx="365">
                  <c:v>18.25</c:v>
                </c:pt>
                <c:pt idx="366">
                  <c:v>18.3</c:v>
                </c:pt>
                <c:pt idx="367">
                  <c:v>18.350000000000001</c:v>
                </c:pt>
                <c:pt idx="368">
                  <c:v>18.399999999999999</c:v>
                </c:pt>
                <c:pt idx="369">
                  <c:v>18.45</c:v>
                </c:pt>
                <c:pt idx="370">
                  <c:v>18.5</c:v>
                </c:pt>
                <c:pt idx="371">
                  <c:v>18.55</c:v>
                </c:pt>
                <c:pt idx="372">
                  <c:v>18.600000000000001</c:v>
                </c:pt>
                <c:pt idx="373">
                  <c:v>18.649999999999999</c:v>
                </c:pt>
                <c:pt idx="374">
                  <c:v>18.7</c:v>
                </c:pt>
                <c:pt idx="375">
                  <c:v>18.75</c:v>
                </c:pt>
                <c:pt idx="376">
                  <c:v>18.8</c:v>
                </c:pt>
                <c:pt idx="377">
                  <c:v>18.850000000000001</c:v>
                </c:pt>
                <c:pt idx="378">
                  <c:v>18.899999999999999</c:v>
                </c:pt>
                <c:pt idx="379">
                  <c:v>18.95</c:v>
                </c:pt>
                <c:pt idx="380">
                  <c:v>19</c:v>
                </c:pt>
                <c:pt idx="381">
                  <c:v>19.05</c:v>
                </c:pt>
                <c:pt idx="382">
                  <c:v>19.100000000000001</c:v>
                </c:pt>
                <c:pt idx="383">
                  <c:v>19.149999999999999</c:v>
                </c:pt>
                <c:pt idx="384">
                  <c:v>19.2</c:v>
                </c:pt>
                <c:pt idx="385">
                  <c:v>19.25</c:v>
                </c:pt>
                <c:pt idx="386">
                  <c:v>19.3</c:v>
                </c:pt>
                <c:pt idx="387">
                  <c:v>19.350000000000001</c:v>
                </c:pt>
                <c:pt idx="388">
                  <c:v>19.399999999999999</c:v>
                </c:pt>
                <c:pt idx="389">
                  <c:v>19.45</c:v>
                </c:pt>
                <c:pt idx="390">
                  <c:v>19.5</c:v>
                </c:pt>
                <c:pt idx="391">
                  <c:v>19.55</c:v>
                </c:pt>
                <c:pt idx="392">
                  <c:v>19.600000000000001</c:v>
                </c:pt>
                <c:pt idx="393">
                  <c:v>19.649999999999999</c:v>
                </c:pt>
                <c:pt idx="394">
                  <c:v>19.7</c:v>
                </c:pt>
                <c:pt idx="395">
                  <c:v>19.75</c:v>
                </c:pt>
                <c:pt idx="396">
                  <c:v>19.8</c:v>
                </c:pt>
                <c:pt idx="397">
                  <c:v>19.850000000000001</c:v>
                </c:pt>
                <c:pt idx="398">
                  <c:v>19.899999999999999</c:v>
                </c:pt>
                <c:pt idx="399">
                  <c:v>19.95</c:v>
                </c:pt>
                <c:pt idx="400">
                  <c:v>20</c:v>
                </c:pt>
                <c:pt idx="401">
                  <c:v>20.05</c:v>
                </c:pt>
                <c:pt idx="402">
                  <c:v>20.100000000000001</c:v>
                </c:pt>
                <c:pt idx="403">
                  <c:v>20.149999999999999</c:v>
                </c:pt>
                <c:pt idx="404">
                  <c:v>20.2</c:v>
                </c:pt>
                <c:pt idx="405">
                  <c:v>20.25</c:v>
                </c:pt>
                <c:pt idx="406">
                  <c:v>20.3</c:v>
                </c:pt>
                <c:pt idx="407">
                  <c:v>20.350000000000001</c:v>
                </c:pt>
                <c:pt idx="408">
                  <c:v>20.399999999999999</c:v>
                </c:pt>
                <c:pt idx="409">
                  <c:v>20.45</c:v>
                </c:pt>
                <c:pt idx="410">
                  <c:v>20.5</c:v>
                </c:pt>
                <c:pt idx="411">
                  <c:v>20.55</c:v>
                </c:pt>
                <c:pt idx="412">
                  <c:v>20.6</c:v>
                </c:pt>
                <c:pt idx="413">
                  <c:v>20.65</c:v>
                </c:pt>
                <c:pt idx="414">
                  <c:v>20.7</c:v>
                </c:pt>
                <c:pt idx="415">
                  <c:v>20.75</c:v>
                </c:pt>
                <c:pt idx="416">
                  <c:v>20.8</c:v>
                </c:pt>
                <c:pt idx="417">
                  <c:v>20.85</c:v>
                </c:pt>
                <c:pt idx="418">
                  <c:v>20.9</c:v>
                </c:pt>
                <c:pt idx="419">
                  <c:v>20.95</c:v>
                </c:pt>
                <c:pt idx="420">
                  <c:v>21</c:v>
                </c:pt>
                <c:pt idx="421">
                  <c:v>21.05</c:v>
                </c:pt>
                <c:pt idx="422">
                  <c:v>21.1</c:v>
                </c:pt>
                <c:pt idx="423">
                  <c:v>21.15</c:v>
                </c:pt>
                <c:pt idx="424">
                  <c:v>21.2</c:v>
                </c:pt>
                <c:pt idx="425">
                  <c:v>21.25</c:v>
                </c:pt>
                <c:pt idx="426">
                  <c:v>21.3</c:v>
                </c:pt>
                <c:pt idx="427">
                  <c:v>21.35</c:v>
                </c:pt>
                <c:pt idx="428">
                  <c:v>21.4</c:v>
                </c:pt>
                <c:pt idx="429">
                  <c:v>21.45</c:v>
                </c:pt>
                <c:pt idx="430">
                  <c:v>21.5</c:v>
                </c:pt>
                <c:pt idx="431">
                  <c:v>21.55</c:v>
                </c:pt>
                <c:pt idx="432">
                  <c:v>21.6</c:v>
                </c:pt>
                <c:pt idx="433">
                  <c:v>21.65</c:v>
                </c:pt>
                <c:pt idx="434">
                  <c:v>21.7</c:v>
                </c:pt>
                <c:pt idx="435">
                  <c:v>21.75</c:v>
                </c:pt>
                <c:pt idx="436">
                  <c:v>21.8</c:v>
                </c:pt>
                <c:pt idx="437">
                  <c:v>21.85</c:v>
                </c:pt>
                <c:pt idx="438">
                  <c:v>21.9</c:v>
                </c:pt>
                <c:pt idx="439">
                  <c:v>21.95</c:v>
                </c:pt>
                <c:pt idx="440">
                  <c:v>22</c:v>
                </c:pt>
                <c:pt idx="441">
                  <c:v>22.05</c:v>
                </c:pt>
                <c:pt idx="442">
                  <c:v>22.1</c:v>
                </c:pt>
                <c:pt idx="443">
                  <c:v>22.15</c:v>
                </c:pt>
                <c:pt idx="444">
                  <c:v>22.2</c:v>
                </c:pt>
                <c:pt idx="445">
                  <c:v>22.25</c:v>
                </c:pt>
                <c:pt idx="446">
                  <c:v>22.3</c:v>
                </c:pt>
                <c:pt idx="447">
                  <c:v>22.35</c:v>
                </c:pt>
                <c:pt idx="448">
                  <c:v>22.4</c:v>
                </c:pt>
                <c:pt idx="449">
                  <c:v>22.45</c:v>
                </c:pt>
                <c:pt idx="450">
                  <c:v>22.5</c:v>
                </c:pt>
                <c:pt idx="451">
                  <c:v>22.55</c:v>
                </c:pt>
                <c:pt idx="452">
                  <c:v>22.6</c:v>
                </c:pt>
                <c:pt idx="453">
                  <c:v>22.65</c:v>
                </c:pt>
                <c:pt idx="454">
                  <c:v>22.7</c:v>
                </c:pt>
                <c:pt idx="455">
                  <c:v>22.75</c:v>
                </c:pt>
                <c:pt idx="456">
                  <c:v>22.8</c:v>
                </c:pt>
                <c:pt idx="457">
                  <c:v>22.85</c:v>
                </c:pt>
                <c:pt idx="458">
                  <c:v>22.9</c:v>
                </c:pt>
                <c:pt idx="459">
                  <c:v>22.95</c:v>
                </c:pt>
                <c:pt idx="460">
                  <c:v>23</c:v>
                </c:pt>
                <c:pt idx="461">
                  <c:v>23.05</c:v>
                </c:pt>
                <c:pt idx="462">
                  <c:v>23.1</c:v>
                </c:pt>
                <c:pt idx="463">
                  <c:v>23.15</c:v>
                </c:pt>
                <c:pt idx="464">
                  <c:v>23.2</c:v>
                </c:pt>
                <c:pt idx="465">
                  <c:v>23.25</c:v>
                </c:pt>
                <c:pt idx="466">
                  <c:v>23.3</c:v>
                </c:pt>
                <c:pt idx="467">
                  <c:v>23.35</c:v>
                </c:pt>
                <c:pt idx="468">
                  <c:v>23.4</c:v>
                </c:pt>
                <c:pt idx="469">
                  <c:v>23.45</c:v>
                </c:pt>
                <c:pt idx="470">
                  <c:v>23.5</c:v>
                </c:pt>
                <c:pt idx="471">
                  <c:v>23.55</c:v>
                </c:pt>
                <c:pt idx="472">
                  <c:v>23.6</c:v>
                </c:pt>
                <c:pt idx="473">
                  <c:v>23.65</c:v>
                </c:pt>
                <c:pt idx="474">
                  <c:v>23.7</c:v>
                </c:pt>
                <c:pt idx="475">
                  <c:v>23.75</c:v>
                </c:pt>
                <c:pt idx="476">
                  <c:v>23.8</c:v>
                </c:pt>
                <c:pt idx="477">
                  <c:v>23.85</c:v>
                </c:pt>
                <c:pt idx="478">
                  <c:v>23.9</c:v>
                </c:pt>
                <c:pt idx="479">
                  <c:v>23.95</c:v>
                </c:pt>
                <c:pt idx="480">
                  <c:v>24</c:v>
                </c:pt>
                <c:pt idx="481">
                  <c:v>24.05</c:v>
                </c:pt>
                <c:pt idx="482">
                  <c:v>24.1</c:v>
                </c:pt>
                <c:pt idx="483">
                  <c:v>24.15</c:v>
                </c:pt>
                <c:pt idx="484">
                  <c:v>24.2</c:v>
                </c:pt>
                <c:pt idx="485">
                  <c:v>24.25</c:v>
                </c:pt>
                <c:pt idx="486">
                  <c:v>24.3</c:v>
                </c:pt>
                <c:pt idx="487">
                  <c:v>24.35</c:v>
                </c:pt>
                <c:pt idx="488">
                  <c:v>24.4</c:v>
                </c:pt>
                <c:pt idx="489">
                  <c:v>24.45</c:v>
                </c:pt>
                <c:pt idx="490">
                  <c:v>24.5</c:v>
                </c:pt>
                <c:pt idx="491">
                  <c:v>24.55</c:v>
                </c:pt>
                <c:pt idx="492">
                  <c:v>24.6</c:v>
                </c:pt>
                <c:pt idx="493">
                  <c:v>24.65</c:v>
                </c:pt>
                <c:pt idx="494">
                  <c:v>24.7</c:v>
                </c:pt>
                <c:pt idx="495">
                  <c:v>24.75</c:v>
                </c:pt>
                <c:pt idx="496">
                  <c:v>24.8</c:v>
                </c:pt>
                <c:pt idx="497">
                  <c:v>24.85</c:v>
                </c:pt>
                <c:pt idx="498">
                  <c:v>24.9</c:v>
                </c:pt>
                <c:pt idx="499">
                  <c:v>24.95</c:v>
                </c:pt>
                <c:pt idx="500">
                  <c:v>25</c:v>
                </c:pt>
                <c:pt idx="501">
                  <c:v>25.05</c:v>
                </c:pt>
                <c:pt idx="502">
                  <c:v>25.1</c:v>
                </c:pt>
                <c:pt idx="503">
                  <c:v>25.15</c:v>
                </c:pt>
                <c:pt idx="504">
                  <c:v>25.2</c:v>
                </c:pt>
                <c:pt idx="505">
                  <c:v>25.25</c:v>
                </c:pt>
                <c:pt idx="506">
                  <c:v>25.3</c:v>
                </c:pt>
                <c:pt idx="507">
                  <c:v>25.35</c:v>
                </c:pt>
                <c:pt idx="508">
                  <c:v>25.4</c:v>
                </c:pt>
                <c:pt idx="509">
                  <c:v>25.45</c:v>
                </c:pt>
                <c:pt idx="510">
                  <c:v>25.5</c:v>
                </c:pt>
                <c:pt idx="511">
                  <c:v>25.55</c:v>
                </c:pt>
                <c:pt idx="512">
                  <c:v>25.6</c:v>
                </c:pt>
                <c:pt idx="513">
                  <c:v>25.65</c:v>
                </c:pt>
                <c:pt idx="514">
                  <c:v>25.7</c:v>
                </c:pt>
                <c:pt idx="515">
                  <c:v>25.75</c:v>
                </c:pt>
                <c:pt idx="516">
                  <c:v>25.8</c:v>
                </c:pt>
                <c:pt idx="517">
                  <c:v>25.85</c:v>
                </c:pt>
                <c:pt idx="518">
                  <c:v>25.9</c:v>
                </c:pt>
                <c:pt idx="519">
                  <c:v>25.95</c:v>
                </c:pt>
                <c:pt idx="520">
                  <c:v>26</c:v>
                </c:pt>
                <c:pt idx="521">
                  <c:v>26.05</c:v>
                </c:pt>
                <c:pt idx="522">
                  <c:v>26.1</c:v>
                </c:pt>
                <c:pt idx="523">
                  <c:v>26.15</c:v>
                </c:pt>
                <c:pt idx="524">
                  <c:v>26.2</c:v>
                </c:pt>
                <c:pt idx="525">
                  <c:v>26.25</c:v>
                </c:pt>
                <c:pt idx="526">
                  <c:v>26.3</c:v>
                </c:pt>
                <c:pt idx="527">
                  <c:v>26.35</c:v>
                </c:pt>
                <c:pt idx="528">
                  <c:v>26.4</c:v>
                </c:pt>
                <c:pt idx="529">
                  <c:v>26.45</c:v>
                </c:pt>
                <c:pt idx="530">
                  <c:v>26.5</c:v>
                </c:pt>
                <c:pt idx="531">
                  <c:v>26.55</c:v>
                </c:pt>
                <c:pt idx="532">
                  <c:v>26.6</c:v>
                </c:pt>
                <c:pt idx="533">
                  <c:v>26.65</c:v>
                </c:pt>
                <c:pt idx="534">
                  <c:v>26.7</c:v>
                </c:pt>
                <c:pt idx="535">
                  <c:v>26.75</c:v>
                </c:pt>
                <c:pt idx="536">
                  <c:v>26.8</c:v>
                </c:pt>
                <c:pt idx="537">
                  <c:v>26.85</c:v>
                </c:pt>
                <c:pt idx="538">
                  <c:v>26.9</c:v>
                </c:pt>
                <c:pt idx="539">
                  <c:v>26.95</c:v>
                </c:pt>
                <c:pt idx="540">
                  <c:v>27</c:v>
                </c:pt>
                <c:pt idx="541">
                  <c:v>27.05</c:v>
                </c:pt>
                <c:pt idx="542">
                  <c:v>27.1</c:v>
                </c:pt>
                <c:pt idx="543">
                  <c:v>27.15</c:v>
                </c:pt>
                <c:pt idx="544">
                  <c:v>27.2</c:v>
                </c:pt>
                <c:pt idx="545">
                  <c:v>27.25</c:v>
                </c:pt>
                <c:pt idx="546">
                  <c:v>27.3</c:v>
                </c:pt>
                <c:pt idx="547">
                  <c:v>27.35</c:v>
                </c:pt>
                <c:pt idx="548">
                  <c:v>27.4</c:v>
                </c:pt>
                <c:pt idx="549">
                  <c:v>27.45</c:v>
                </c:pt>
                <c:pt idx="550">
                  <c:v>27.5</c:v>
                </c:pt>
                <c:pt idx="551">
                  <c:v>27.55</c:v>
                </c:pt>
                <c:pt idx="552">
                  <c:v>27.6</c:v>
                </c:pt>
                <c:pt idx="553">
                  <c:v>27.65</c:v>
                </c:pt>
                <c:pt idx="554">
                  <c:v>27.7</c:v>
                </c:pt>
                <c:pt idx="555">
                  <c:v>27.75</c:v>
                </c:pt>
                <c:pt idx="556">
                  <c:v>27.8</c:v>
                </c:pt>
                <c:pt idx="557">
                  <c:v>27.85</c:v>
                </c:pt>
                <c:pt idx="558">
                  <c:v>27.9</c:v>
                </c:pt>
                <c:pt idx="559">
                  <c:v>27.95</c:v>
                </c:pt>
                <c:pt idx="560">
                  <c:v>28</c:v>
                </c:pt>
                <c:pt idx="561">
                  <c:v>28.05</c:v>
                </c:pt>
                <c:pt idx="562">
                  <c:v>28.1</c:v>
                </c:pt>
                <c:pt idx="563">
                  <c:v>28.15</c:v>
                </c:pt>
                <c:pt idx="564">
                  <c:v>28.2</c:v>
                </c:pt>
                <c:pt idx="565">
                  <c:v>28.25</c:v>
                </c:pt>
                <c:pt idx="566">
                  <c:v>28.3</c:v>
                </c:pt>
                <c:pt idx="567">
                  <c:v>28.35</c:v>
                </c:pt>
                <c:pt idx="568">
                  <c:v>28.4</c:v>
                </c:pt>
                <c:pt idx="569">
                  <c:v>28.45</c:v>
                </c:pt>
                <c:pt idx="570">
                  <c:v>28.5</c:v>
                </c:pt>
                <c:pt idx="571">
                  <c:v>28.55</c:v>
                </c:pt>
                <c:pt idx="572">
                  <c:v>28.6</c:v>
                </c:pt>
                <c:pt idx="573">
                  <c:v>28.65</c:v>
                </c:pt>
                <c:pt idx="574">
                  <c:v>28.7</c:v>
                </c:pt>
                <c:pt idx="575">
                  <c:v>28.75</c:v>
                </c:pt>
                <c:pt idx="576">
                  <c:v>28.8</c:v>
                </c:pt>
                <c:pt idx="577">
                  <c:v>28.85</c:v>
                </c:pt>
                <c:pt idx="578">
                  <c:v>28.9</c:v>
                </c:pt>
                <c:pt idx="579">
                  <c:v>28.95</c:v>
                </c:pt>
                <c:pt idx="580">
                  <c:v>29</c:v>
                </c:pt>
                <c:pt idx="581">
                  <c:v>29.05</c:v>
                </c:pt>
                <c:pt idx="582">
                  <c:v>29.1</c:v>
                </c:pt>
                <c:pt idx="583">
                  <c:v>29.15</c:v>
                </c:pt>
                <c:pt idx="584">
                  <c:v>29.2</c:v>
                </c:pt>
                <c:pt idx="585">
                  <c:v>29.25</c:v>
                </c:pt>
                <c:pt idx="586">
                  <c:v>29.3</c:v>
                </c:pt>
                <c:pt idx="587">
                  <c:v>29.35</c:v>
                </c:pt>
                <c:pt idx="588">
                  <c:v>29.4</c:v>
                </c:pt>
                <c:pt idx="589">
                  <c:v>29.45</c:v>
                </c:pt>
                <c:pt idx="590">
                  <c:v>29.5</c:v>
                </c:pt>
                <c:pt idx="591">
                  <c:v>29.55</c:v>
                </c:pt>
                <c:pt idx="592">
                  <c:v>29.6</c:v>
                </c:pt>
                <c:pt idx="593">
                  <c:v>29.65</c:v>
                </c:pt>
                <c:pt idx="594">
                  <c:v>29.7</c:v>
                </c:pt>
                <c:pt idx="595">
                  <c:v>29.75</c:v>
                </c:pt>
                <c:pt idx="596">
                  <c:v>29.8</c:v>
                </c:pt>
                <c:pt idx="597">
                  <c:v>29.85</c:v>
                </c:pt>
                <c:pt idx="598">
                  <c:v>29.9</c:v>
                </c:pt>
                <c:pt idx="599">
                  <c:v>29.95</c:v>
                </c:pt>
                <c:pt idx="600">
                  <c:v>30</c:v>
                </c:pt>
                <c:pt idx="601">
                  <c:v>30.05</c:v>
                </c:pt>
                <c:pt idx="602">
                  <c:v>30.1</c:v>
                </c:pt>
                <c:pt idx="603">
                  <c:v>30.15</c:v>
                </c:pt>
                <c:pt idx="604">
                  <c:v>30.2</c:v>
                </c:pt>
                <c:pt idx="605">
                  <c:v>30.25</c:v>
                </c:pt>
                <c:pt idx="606">
                  <c:v>30.3</c:v>
                </c:pt>
                <c:pt idx="607">
                  <c:v>30.35</c:v>
                </c:pt>
                <c:pt idx="608">
                  <c:v>30.4</c:v>
                </c:pt>
                <c:pt idx="609">
                  <c:v>30.45</c:v>
                </c:pt>
                <c:pt idx="610">
                  <c:v>30.5</c:v>
                </c:pt>
                <c:pt idx="611">
                  <c:v>30.55</c:v>
                </c:pt>
                <c:pt idx="612">
                  <c:v>30.6</c:v>
                </c:pt>
                <c:pt idx="613">
                  <c:v>30.65</c:v>
                </c:pt>
                <c:pt idx="614">
                  <c:v>30.7</c:v>
                </c:pt>
                <c:pt idx="615">
                  <c:v>30.75</c:v>
                </c:pt>
                <c:pt idx="616">
                  <c:v>30.8</c:v>
                </c:pt>
                <c:pt idx="617">
                  <c:v>30.85</c:v>
                </c:pt>
                <c:pt idx="618">
                  <c:v>30.9</c:v>
                </c:pt>
                <c:pt idx="619">
                  <c:v>30.95</c:v>
                </c:pt>
                <c:pt idx="620">
                  <c:v>31</c:v>
                </c:pt>
                <c:pt idx="621">
                  <c:v>31.05</c:v>
                </c:pt>
                <c:pt idx="622">
                  <c:v>31.1</c:v>
                </c:pt>
                <c:pt idx="623">
                  <c:v>31.15</c:v>
                </c:pt>
                <c:pt idx="624">
                  <c:v>31.2</c:v>
                </c:pt>
                <c:pt idx="625">
                  <c:v>31.25</c:v>
                </c:pt>
                <c:pt idx="626">
                  <c:v>31.3</c:v>
                </c:pt>
                <c:pt idx="627">
                  <c:v>31.35</c:v>
                </c:pt>
                <c:pt idx="628">
                  <c:v>31.4</c:v>
                </c:pt>
                <c:pt idx="629">
                  <c:v>31.45</c:v>
                </c:pt>
                <c:pt idx="630">
                  <c:v>31.5</c:v>
                </c:pt>
                <c:pt idx="631">
                  <c:v>31.55</c:v>
                </c:pt>
                <c:pt idx="632">
                  <c:v>31.6</c:v>
                </c:pt>
                <c:pt idx="633">
                  <c:v>31.65</c:v>
                </c:pt>
                <c:pt idx="634">
                  <c:v>31.7</c:v>
                </c:pt>
                <c:pt idx="635">
                  <c:v>31.75</c:v>
                </c:pt>
                <c:pt idx="636">
                  <c:v>31.8</c:v>
                </c:pt>
                <c:pt idx="637">
                  <c:v>31.85</c:v>
                </c:pt>
                <c:pt idx="638">
                  <c:v>31.9</c:v>
                </c:pt>
                <c:pt idx="639">
                  <c:v>31.95</c:v>
                </c:pt>
                <c:pt idx="640">
                  <c:v>32</c:v>
                </c:pt>
                <c:pt idx="641">
                  <c:v>32.049999999999997</c:v>
                </c:pt>
                <c:pt idx="642">
                  <c:v>32.1</c:v>
                </c:pt>
                <c:pt idx="643">
                  <c:v>32.15</c:v>
                </c:pt>
                <c:pt idx="644">
                  <c:v>32.200000000000003</c:v>
                </c:pt>
                <c:pt idx="645">
                  <c:v>32.25</c:v>
                </c:pt>
                <c:pt idx="646">
                  <c:v>32.299999999999997</c:v>
                </c:pt>
                <c:pt idx="647">
                  <c:v>32.35</c:v>
                </c:pt>
                <c:pt idx="648">
                  <c:v>32.4</c:v>
                </c:pt>
                <c:pt idx="649">
                  <c:v>32.450000000000003</c:v>
                </c:pt>
                <c:pt idx="650">
                  <c:v>32.5</c:v>
                </c:pt>
                <c:pt idx="651">
                  <c:v>32.549999999999997</c:v>
                </c:pt>
                <c:pt idx="652">
                  <c:v>32.6</c:v>
                </c:pt>
                <c:pt idx="653">
                  <c:v>32.65</c:v>
                </c:pt>
                <c:pt idx="654">
                  <c:v>32.700000000000003</c:v>
                </c:pt>
                <c:pt idx="655">
                  <c:v>32.75</c:v>
                </c:pt>
                <c:pt idx="656">
                  <c:v>32.799999999999997</c:v>
                </c:pt>
                <c:pt idx="657">
                  <c:v>32.85</c:v>
                </c:pt>
                <c:pt idx="658">
                  <c:v>32.9</c:v>
                </c:pt>
                <c:pt idx="659">
                  <c:v>32.950000000000003</c:v>
                </c:pt>
                <c:pt idx="660">
                  <c:v>33</c:v>
                </c:pt>
                <c:pt idx="661">
                  <c:v>33.049999999999997</c:v>
                </c:pt>
                <c:pt idx="662">
                  <c:v>33.1</c:v>
                </c:pt>
                <c:pt idx="663">
                  <c:v>33.15</c:v>
                </c:pt>
                <c:pt idx="664">
                  <c:v>33.200000000000003</c:v>
                </c:pt>
                <c:pt idx="665">
                  <c:v>33.25</c:v>
                </c:pt>
                <c:pt idx="666">
                  <c:v>33.299999999999997</c:v>
                </c:pt>
                <c:pt idx="667">
                  <c:v>33.35</c:v>
                </c:pt>
                <c:pt idx="668">
                  <c:v>33.4</c:v>
                </c:pt>
                <c:pt idx="669">
                  <c:v>33.450000000000003</c:v>
                </c:pt>
                <c:pt idx="670">
                  <c:v>33.5</c:v>
                </c:pt>
                <c:pt idx="671">
                  <c:v>33.549999999999997</c:v>
                </c:pt>
                <c:pt idx="672">
                  <c:v>33.6</c:v>
                </c:pt>
                <c:pt idx="673">
                  <c:v>33.65</c:v>
                </c:pt>
                <c:pt idx="674">
                  <c:v>33.700000000000003</c:v>
                </c:pt>
                <c:pt idx="675">
                  <c:v>33.75</c:v>
                </c:pt>
                <c:pt idx="676">
                  <c:v>33.799999999999997</c:v>
                </c:pt>
                <c:pt idx="677">
                  <c:v>33.85</c:v>
                </c:pt>
                <c:pt idx="678">
                  <c:v>33.9</c:v>
                </c:pt>
                <c:pt idx="679">
                  <c:v>33.950000000000003</c:v>
                </c:pt>
                <c:pt idx="680">
                  <c:v>34</c:v>
                </c:pt>
                <c:pt idx="681">
                  <c:v>34.049999999999997</c:v>
                </c:pt>
                <c:pt idx="682">
                  <c:v>34.1</c:v>
                </c:pt>
                <c:pt idx="683">
                  <c:v>34.15</c:v>
                </c:pt>
                <c:pt idx="684">
                  <c:v>34.200000000000003</c:v>
                </c:pt>
                <c:pt idx="685">
                  <c:v>34.25</c:v>
                </c:pt>
                <c:pt idx="686">
                  <c:v>34.299999999999997</c:v>
                </c:pt>
                <c:pt idx="687">
                  <c:v>34.35</c:v>
                </c:pt>
                <c:pt idx="688">
                  <c:v>34.4</c:v>
                </c:pt>
                <c:pt idx="689">
                  <c:v>34.450000000000003</c:v>
                </c:pt>
                <c:pt idx="690">
                  <c:v>34.5</c:v>
                </c:pt>
                <c:pt idx="691">
                  <c:v>34.549999999999997</c:v>
                </c:pt>
                <c:pt idx="692">
                  <c:v>34.6</c:v>
                </c:pt>
                <c:pt idx="693">
                  <c:v>34.65</c:v>
                </c:pt>
                <c:pt idx="694">
                  <c:v>34.700000000000003</c:v>
                </c:pt>
                <c:pt idx="695">
                  <c:v>34.75</c:v>
                </c:pt>
                <c:pt idx="696">
                  <c:v>34.799999999999997</c:v>
                </c:pt>
                <c:pt idx="697">
                  <c:v>34.85</c:v>
                </c:pt>
                <c:pt idx="698">
                  <c:v>34.9</c:v>
                </c:pt>
                <c:pt idx="699">
                  <c:v>34.950000000000003</c:v>
                </c:pt>
                <c:pt idx="700">
                  <c:v>35</c:v>
                </c:pt>
                <c:pt idx="701">
                  <c:v>35.049999999999997</c:v>
                </c:pt>
                <c:pt idx="702">
                  <c:v>35.1</c:v>
                </c:pt>
                <c:pt idx="703">
                  <c:v>35.15</c:v>
                </c:pt>
                <c:pt idx="704">
                  <c:v>35.200000000000003</c:v>
                </c:pt>
                <c:pt idx="705">
                  <c:v>35.25</c:v>
                </c:pt>
                <c:pt idx="706">
                  <c:v>35.299999999999997</c:v>
                </c:pt>
                <c:pt idx="707">
                  <c:v>35.35</c:v>
                </c:pt>
                <c:pt idx="708">
                  <c:v>35.4</c:v>
                </c:pt>
                <c:pt idx="709">
                  <c:v>35.450000000000003</c:v>
                </c:pt>
                <c:pt idx="710">
                  <c:v>35.5</c:v>
                </c:pt>
                <c:pt idx="711">
                  <c:v>35.549999999999997</c:v>
                </c:pt>
                <c:pt idx="712">
                  <c:v>35.6</c:v>
                </c:pt>
                <c:pt idx="713">
                  <c:v>35.65</c:v>
                </c:pt>
                <c:pt idx="714">
                  <c:v>35.700000000000003</c:v>
                </c:pt>
                <c:pt idx="715">
                  <c:v>35.75</c:v>
                </c:pt>
                <c:pt idx="716">
                  <c:v>35.799999999999997</c:v>
                </c:pt>
                <c:pt idx="717">
                  <c:v>35.85</c:v>
                </c:pt>
                <c:pt idx="718">
                  <c:v>35.9</c:v>
                </c:pt>
                <c:pt idx="719">
                  <c:v>35.950000000000003</c:v>
                </c:pt>
                <c:pt idx="720">
                  <c:v>36</c:v>
                </c:pt>
                <c:pt idx="721">
                  <c:v>36.049999999999997</c:v>
                </c:pt>
                <c:pt idx="722">
                  <c:v>36.1</c:v>
                </c:pt>
                <c:pt idx="723">
                  <c:v>36.15</c:v>
                </c:pt>
                <c:pt idx="724">
                  <c:v>36.200000000000003</c:v>
                </c:pt>
                <c:pt idx="725">
                  <c:v>36.25</c:v>
                </c:pt>
                <c:pt idx="726">
                  <c:v>36.299999999999997</c:v>
                </c:pt>
                <c:pt idx="727">
                  <c:v>36.35</c:v>
                </c:pt>
                <c:pt idx="728">
                  <c:v>36.4</c:v>
                </c:pt>
                <c:pt idx="729">
                  <c:v>36.450000000000003</c:v>
                </c:pt>
                <c:pt idx="730">
                  <c:v>36.5</c:v>
                </c:pt>
                <c:pt idx="731">
                  <c:v>36.549999999999997</c:v>
                </c:pt>
                <c:pt idx="732">
                  <c:v>36.6</c:v>
                </c:pt>
                <c:pt idx="733">
                  <c:v>36.65</c:v>
                </c:pt>
                <c:pt idx="734">
                  <c:v>36.700000000000003</c:v>
                </c:pt>
                <c:pt idx="735">
                  <c:v>36.75</c:v>
                </c:pt>
                <c:pt idx="736">
                  <c:v>36.799999999999997</c:v>
                </c:pt>
                <c:pt idx="737">
                  <c:v>36.85</c:v>
                </c:pt>
                <c:pt idx="738">
                  <c:v>36.9</c:v>
                </c:pt>
                <c:pt idx="739">
                  <c:v>36.950000000000003</c:v>
                </c:pt>
                <c:pt idx="740">
                  <c:v>37</c:v>
                </c:pt>
                <c:pt idx="741">
                  <c:v>37.049999999999997</c:v>
                </c:pt>
                <c:pt idx="742">
                  <c:v>37.1</c:v>
                </c:pt>
                <c:pt idx="743">
                  <c:v>37.15</c:v>
                </c:pt>
                <c:pt idx="744">
                  <c:v>37.200000000000003</c:v>
                </c:pt>
                <c:pt idx="745">
                  <c:v>37.25</c:v>
                </c:pt>
                <c:pt idx="746">
                  <c:v>37.299999999999997</c:v>
                </c:pt>
                <c:pt idx="747">
                  <c:v>37.35</c:v>
                </c:pt>
                <c:pt idx="748">
                  <c:v>37.4</c:v>
                </c:pt>
                <c:pt idx="749">
                  <c:v>37.450000000000003</c:v>
                </c:pt>
                <c:pt idx="750">
                  <c:v>37.5</c:v>
                </c:pt>
                <c:pt idx="751">
                  <c:v>37.549999999999997</c:v>
                </c:pt>
                <c:pt idx="752">
                  <c:v>37.6</c:v>
                </c:pt>
                <c:pt idx="753">
                  <c:v>37.65</c:v>
                </c:pt>
                <c:pt idx="754">
                  <c:v>37.700000000000003</c:v>
                </c:pt>
                <c:pt idx="755">
                  <c:v>37.75</c:v>
                </c:pt>
                <c:pt idx="756">
                  <c:v>37.799999999999997</c:v>
                </c:pt>
                <c:pt idx="757">
                  <c:v>37.85</c:v>
                </c:pt>
                <c:pt idx="758">
                  <c:v>37.9</c:v>
                </c:pt>
                <c:pt idx="759">
                  <c:v>37.950000000000003</c:v>
                </c:pt>
                <c:pt idx="760">
                  <c:v>38</c:v>
                </c:pt>
                <c:pt idx="761">
                  <c:v>38.049999999999997</c:v>
                </c:pt>
                <c:pt idx="762">
                  <c:v>38.1</c:v>
                </c:pt>
                <c:pt idx="763">
                  <c:v>38.15</c:v>
                </c:pt>
                <c:pt idx="764">
                  <c:v>38.200000000000003</c:v>
                </c:pt>
                <c:pt idx="765">
                  <c:v>38.25</c:v>
                </c:pt>
                <c:pt idx="766">
                  <c:v>38.299999999999997</c:v>
                </c:pt>
                <c:pt idx="767">
                  <c:v>38.35</c:v>
                </c:pt>
                <c:pt idx="768">
                  <c:v>38.4</c:v>
                </c:pt>
                <c:pt idx="769">
                  <c:v>38.450000000000003</c:v>
                </c:pt>
                <c:pt idx="770">
                  <c:v>38.5</c:v>
                </c:pt>
                <c:pt idx="771">
                  <c:v>38.549999999999997</c:v>
                </c:pt>
                <c:pt idx="772">
                  <c:v>38.6</c:v>
                </c:pt>
                <c:pt idx="773">
                  <c:v>38.65</c:v>
                </c:pt>
                <c:pt idx="774">
                  <c:v>38.700000000000003</c:v>
                </c:pt>
                <c:pt idx="775">
                  <c:v>38.75</c:v>
                </c:pt>
                <c:pt idx="776">
                  <c:v>38.799999999999997</c:v>
                </c:pt>
                <c:pt idx="777">
                  <c:v>38.85</c:v>
                </c:pt>
                <c:pt idx="778">
                  <c:v>38.9</c:v>
                </c:pt>
                <c:pt idx="779">
                  <c:v>38.950000000000003</c:v>
                </c:pt>
                <c:pt idx="780">
                  <c:v>39</c:v>
                </c:pt>
                <c:pt idx="781">
                  <c:v>39.049999999999997</c:v>
                </c:pt>
                <c:pt idx="782">
                  <c:v>39.1</c:v>
                </c:pt>
                <c:pt idx="783">
                  <c:v>39.15</c:v>
                </c:pt>
                <c:pt idx="784">
                  <c:v>39.200000000000003</c:v>
                </c:pt>
                <c:pt idx="785">
                  <c:v>39.25</c:v>
                </c:pt>
                <c:pt idx="786">
                  <c:v>39.299999999999997</c:v>
                </c:pt>
                <c:pt idx="787">
                  <c:v>39.35</c:v>
                </c:pt>
                <c:pt idx="788">
                  <c:v>39.4</c:v>
                </c:pt>
                <c:pt idx="789">
                  <c:v>39.450000000000003</c:v>
                </c:pt>
                <c:pt idx="790">
                  <c:v>39.5</c:v>
                </c:pt>
                <c:pt idx="791">
                  <c:v>39.549999999999997</c:v>
                </c:pt>
                <c:pt idx="792">
                  <c:v>39.6</c:v>
                </c:pt>
                <c:pt idx="793">
                  <c:v>39.65</c:v>
                </c:pt>
                <c:pt idx="794">
                  <c:v>39.700000000000003</c:v>
                </c:pt>
                <c:pt idx="795">
                  <c:v>39.75</c:v>
                </c:pt>
                <c:pt idx="796">
                  <c:v>39.799999999999997</c:v>
                </c:pt>
                <c:pt idx="797">
                  <c:v>39.85</c:v>
                </c:pt>
                <c:pt idx="798">
                  <c:v>39.9</c:v>
                </c:pt>
                <c:pt idx="799">
                  <c:v>39.950000000000003</c:v>
                </c:pt>
                <c:pt idx="800">
                  <c:v>40</c:v>
                </c:pt>
                <c:pt idx="801">
                  <c:v>40.049999999999997</c:v>
                </c:pt>
                <c:pt idx="802">
                  <c:v>40.1</c:v>
                </c:pt>
                <c:pt idx="803">
                  <c:v>40.15</c:v>
                </c:pt>
                <c:pt idx="804">
                  <c:v>40.200000000000003</c:v>
                </c:pt>
                <c:pt idx="805">
                  <c:v>40.25</c:v>
                </c:pt>
                <c:pt idx="806">
                  <c:v>40.299999999999997</c:v>
                </c:pt>
                <c:pt idx="807">
                  <c:v>40.35</c:v>
                </c:pt>
                <c:pt idx="808">
                  <c:v>40.4</c:v>
                </c:pt>
                <c:pt idx="809">
                  <c:v>40.450000000000003</c:v>
                </c:pt>
                <c:pt idx="810">
                  <c:v>40.5</c:v>
                </c:pt>
                <c:pt idx="811">
                  <c:v>40.549999999999997</c:v>
                </c:pt>
                <c:pt idx="812">
                  <c:v>40.6</c:v>
                </c:pt>
                <c:pt idx="813">
                  <c:v>40.65</c:v>
                </c:pt>
                <c:pt idx="814">
                  <c:v>40.700000000000003</c:v>
                </c:pt>
                <c:pt idx="815">
                  <c:v>40.75</c:v>
                </c:pt>
                <c:pt idx="816">
                  <c:v>40.799999999999997</c:v>
                </c:pt>
                <c:pt idx="817">
                  <c:v>40.85</c:v>
                </c:pt>
                <c:pt idx="818">
                  <c:v>40.9</c:v>
                </c:pt>
                <c:pt idx="819">
                  <c:v>40.950000000000003</c:v>
                </c:pt>
                <c:pt idx="820">
                  <c:v>41</c:v>
                </c:pt>
                <c:pt idx="821">
                  <c:v>41.05</c:v>
                </c:pt>
                <c:pt idx="822">
                  <c:v>41.1</c:v>
                </c:pt>
                <c:pt idx="823">
                  <c:v>41.15</c:v>
                </c:pt>
                <c:pt idx="824">
                  <c:v>41.2</c:v>
                </c:pt>
                <c:pt idx="825">
                  <c:v>41.25</c:v>
                </c:pt>
                <c:pt idx="826">
                  <c:v>41.3</c:v>
                </c:pt>
                <c:pt idx="827">
                  <c:v>41.35</c:v>
                </c:pt>
                <c:pt idx="828">
                  <c:v>41.4</c:v>
                </c:pt>
                <c:pt idx="829">
                  <c:v>41.45</c:v>
                </c:pt>
                <c:pt idx="830">
                  <c:v>41.5</c:v>
                </c:pt>
                <c:pt idx="831">
                  <c:v>41.55</c:v>
                </c:pt>
                <c:pt idx="832">
                  <c:v>41.6</c:v>
                </c:pt>
                <c:pt idx="833">
                  <c:v>41.65</c:v>
                </c:pt>
                <c:pt idx="834">
                  <c:v>41.7</c:v>
                </c:pt>
                <c:pt idx="835">
                  <c:v>41.75</c:v>
                </c:pt>
                <c:pt idx="836">
                  <c:v>41.8</c:v>
                </c:pt>
                <c:pt idx="837">
                  <c:v>41.85</c:v>
                </c:pt>
                <c:pt idx="838">
                  <c:v>41.9</c:v>
                </c:pt>
                <c:pt idx="839">
                  <c:v>41.95</c:v>
                </c:pt>
                <c:pt idx="840">
                  <c:v>42</c:v>
                </c:pt>
                <c:pt idx="841">
                  <c:v>42.05</c:v>
                </c:pt>
                <c:pt idx="842">
                  <c:v>42.1</c:v>
                </c:pt>
                <c:pt idx="843">
                  <c:v>42.15</c:v>
                </c:pt>
                <c:pt idx="844">
                  <c:v>42.2</c:v>
                </c:pt>
                <c:pt idx="845">
                  <c:v>42.25</c:v>
                </c:pt>
                <c:pt idx="846">
                  <c:v>42.3</c:v>
                </c:pt>
                <c:pt idx="847">
                  <c:v>42.35</c:v>
                </c:pt>
                <c:pt idx="848">
                  <c:v>42.4</c:v>
                </c:pt>
                <c:pt idx="849">
                  <c:v>42.45</c:v>
                </c:pt>
                <c:pt idx="850">
                  <c:v>42.5</c:v>
                </c:pt>
                <c:pt idx="851">
                  <c:v>42.55</c:v>
                </c:pt>
                <c:pt idx="852">
                  <c:v>42.6</c:v>
                </c:pt>
                <c:pt idx="853">
                  <c:v>42.65</c:v>
                </c:pt>
                <c:pt idx="854">
                  <c:v>42.7</c:v>
                </c:pt>
                <c:pt idx="855">
                  <c:v>42.75</c:v>
                </c:pt>
                <c:pt idx="856">
                  <c:v>42.8</c:v>
                </c:pt>
                <c:pt idx="857">
                  <c:v>42.85</c:v>
                </c:pt>
                <c:pt idx="858">
                  <c:v>42.9</c:v>
                </c:pt>
                <c:pt idx="859">
                  <c:v>42.95</c:v>
                </c:pt>
                <c:pt idx="860">
                  <c:v>43</c:v>
                </c:pt>
                <c:pt idx="861">
                  <c:v>43.05</c:v>
                </c:pt>
                <c:pt idx="862">
                  <c:v>43.1</c:v>
                </c:pt>
                <c:pt idx="863">
                  <c:v>43.15</c:v>
                </c:pt>
                <c:pt idx="864">
                  <c:v>43.2</c:v>
                </c:pt>
                <c:pt idx="865">
                  <c:v>43.25</c:v>
                </c:pt>
                <c:pt idx="866">
                  <c:v>43.3</c:v>
                </c:pt>
                <c:pt idx="867">
                  <c:v>43.35</c:v>
                </c:pt>
                <c:pt idx="868">
                  <c:v>43.4</c:v>
                </c:pt>
                <c:pt idx="869">
                  <c:v>43.45</c:v>
                </c:pt>
                <c:pt idx="870">
                  <c:v>43.5</c:v>
                </c:pt>
                <c:pt idx="871">
                  <c:v>43.55</c:v>
                </c:pt>
                <c:pt idx="872">
                  <c:v>43.6</c:v>
                </c:pt>
                <c:pt idx="873">
                  <c:v>43.65</c:v>
                </c:pt>
                <c:pt idx="874">
                  <c:v>43.7</c:v>
                </c:pt>
                <c:pt idx="875">
                  <c:v>43.75</c:v>
                </c:pt>
                <c:pt idx="876">
                  <c:v>43.8</c:v>
                </c:pt>
                <c:pt idx="877">
                  <c:v>43.85</c:v>
                </c:pt>
                <c:pt idx="878">
                  <c:v>43.9</c:v>
                </c:pt>
                <c:pt idx="879">
                  <c:v>43.95</c:v>
                </c:pt>
                <c:pt idx="880">
                  <c:v>44</c:v>
                </c:pt>
                <c:pt idx="881">
                  <c:v>44.05</c:v>
                </c:pt>
                <c:pt idx="882">
                  <c:v>44.1</c:v>
                </c:pt>
                <c:pt idx="883">
                  <c:v>44.15</c:v>
                </c:pt>
                <c:pt idx="884">
                  <c:v>44.2</c:v>
                </c:pt>
                <c:pt idx="885">
                  <c:v>44.25</c:v>
                </c:pt>
                <c:pt idx="886">
                  <c:v>44.3</c:v>
                </c:pt>
                <c:pt idx="887">
                  <c:v>44.35</c:v>
                </c:pt>
                <c:pt idx="888">
                  <c:v>44.4</c:v>
                </c:pt>
                <c:pt idx="889">
                  <c:v>44.45</c:v>
                </c:pt>
                <c:pt idx="890">
                  <c:v>44.5</c:v>
                </c:pt>
                <c:pt idx="891">
                  <c:v>44.55</c:v>
                </c:pt>
                <c:pt idx="892">
                  <c:v>44.6</c:v>
                </c:pt>
                <c:pt idx="893">
                  <c:v>44.65</c:v>
                </c:pt>
                <c:pt idx="894">
                  <c:v>44.7</c:v>
                </c:pt>
                <c:pt idx="895">
                  <c:v>44.75</c:v>
                </c:pt>
                <c:pt idx="896">
                  <c:v>44.8</c:v>
                </c:pt>
                <c:pt idx="897">
                  <c:v>44.85</c:v>
                </c:pt>
                <c:pt idx="898">
                  <c:v>44.9</c:v>
                </c:pt>
                <c:pt idx="899">
                  <c:v>44.95</c:v>
                </c:pt>
                <c:pt idx="900">
                  <c:v>45</c:v>
                </c:pt>
                <c:pt idx="901">
                  <c:v>45.05</c:v>
                </c:pt>
                <c:pt idx="902">
                  <c:v>45.1</c:v>
                </c:pt>
                <c:pt idx="903">
                  <c:v>45.15</c:v>
                </c:pt>
                <c:pt idx="904">
                  <c:v>45.2</c:v>
                </c:pt>
                <c:pt idx="905">
                  <c:v>45.25</c:v>
                </c:pt>
                <c:pt idx="906">
                  <c:v>45.3</c:v>
                </c:pt>
                <c:pt idx="907">
                  <c:v>45.35</c:v>
                </c:pt>
                <c:pt idx="908">
                  <c:v>45.4</c:v>
                </c:pt>
                <c:pt idx="909">
                  <c:v>45.45</c:v>
                </c:pt>
                <c:pt idx="910">
                  <c:v>45.5</c:v>
                </c:pt>
                <c:pt idx="911">
                  <c:v>45.55</c:v>
                </c:pt>
                <c:pt idx="912">
                  <c:v>45.6</c:v>
                </c:pt>
                <c:pt idx="913">
                  <c:v>45.65</c:v>
                </c:pt>
                <c:pt idx="914">
                  <c:v>45.7</c:v>
                </c:pt>
                <c:pt idx="915">
                  <c:v>45.75</c:v>
                </c:pt>
                <c:pt idx="916">
                  <c:v>45.8</c:v>
                </c:pt>
                <c:pt idx="917">
                  <c:v>45.85</c:v>
                </c:pt>
                <c:pt idx="918">
                  <c:v>45.9</c:v>
                </c:pt>
                <c:pt idx="919">
                  <c:v>45.95</c:v>
                </c:pt>
                <c:pt idx="920">
                  <c:v>46</c:v>
                </c:pt>
                <c:pt idx="921">
                  <c:v>46.05</c:v>
                </c:pt>
                <c:pt idx="922">
                  <c:v>46.1</c:v>
                </c:pt>
                <c:pt idx="923">
                  <c:v>46.15</c:v>
                </c:pt>
                <c:pt idx="924">
                  <c:v>46.2</c:v>
                </c:pt>
                <c:pt idx="925">
                  <c:v>46.25</c:v>
                </c:pt>
                <c:pt idx="926">
                  <c:v>46.3</c:v>
                </c:pt>
                <c:pt idx="927">
                  <c:v>46.35</c:v>
                </c:pt>
                <c:pt idx="928">
                  <c:v>46.4</c:v>
                </c:pt>
                <c:pt idx="929">
                  <c:v>46.45</c:v>
                </c:pt>
                <c:pt idx="930">
                  <c:v>46.5</c:v>
                </c:pt>
                <c:pt idx="931">
                  <c:v>46.55</c:v>
                </c:pt>
                <c:pt idx="932">
                  <c:v>46.6</c:v>
                </c:pt>
                <c:pt idx="933">
                  <c:v>46.65</c:v>
                </c:pt>
                <c:pt idx="934">
                  <c:v>46.7</c:v>
                </c:pt>
                <c:pt idx="935">
                  <c:v>46.75</c:v>
                </c:pt>
                <c:pt idx="936">
                  <c:v>46.8</c:v>
                </c:pt>
                <c:pt idx="937">
                  <c:v>46.85</c:v>
                </c:pt>
                <c:pt idx="938">
                  <c:v>46.9</c:v>
                </c:pt>
                <c:pt idx="939">
                  <c:v>46.95</c:v>
                </c:pt>
                <c:pt idx="940">
                  <c:v>47</c:v>
                </c:pt>
                <c:pt idx="941">
                  <c:v>47.05</c:v>
                </c:pt>
                <c:pt idx="942">
                  <c:v>47.1</c:v>
                </c:pt>
                <c:pt idx="943">
                  <c:v>47.15</c:v>
                </c:pt>
                <c:pt idx="944">
                  <c:v>47.2</c:v>
                </c:pt>
                <c:pt idx="945">
                  <c:v>47.25</c:v>
                </c:pt>
                <c:pt idx="946">
                  <c:v>47.3</c:v>
                </c:pt>
                <c:pt idx="947">
                  <c:v>47.35</c:v>
                </c:pt>
                <c:pt idx="948">
                  <c:v>47.4</c:v>
                </c:pt>
                <c:pt idx="949">
                  <c:v>47.45</c:v>
                </c:pt>
                <c:pt idx="950">
                  <c:v>47.5</c:v>
                </c:pt>
                <c:pt idx="951">
                  <c:v>47.55</c:v>
                </c:pt>
                <c:pt idx="952">
                  <c:v>47.6</c:v>
                </c:pt>
                <c:pt idx="953">
                  <c:v>47.65</c:v>
                </c:pt>
                <c:pt idx="954">
                  <c:v>47.7</c:v>
                </c:pt>
                <c:pt idx="955">
                  <c:v>47.75</c:v>
                </c:pt>
                <c:pt idx="956">
                  <c:v>47.8</c:v>
                </c:pt>
                <c:pt idx="957">
                  <c:v>47.85</c:v>
                </c:pt>
                <c:pt idx="958">
                  <c:v>47.9</c:v>
                </c:pt>
                <c:pt idx="959">
                  <c:v>47.95</c:v>
                </c:pt>
                <c:pt idx="960">
                  <c:v>48</c:v>
                </c:pt>
                <c:pt idx="961">
                  <c:v>48.05</c:v>
                </c:pt>
                <c:pt idx="962">
                  <c:v>48.1</c:v>
                </c:pt>
                <c:pt idx="963">
                  <c:v>48.15</c:v>
                </c:pt>
                <c:pt idx="964">
                  <c:v>48.2</c:v>
                </c:pt>
                <c:pt idx="965">
                  <c:v>48.25</c:v>
                </c:pt>
                <c:pt idx="966">
                  <c:v>48.3</c:v>
                </c:pt>
                <c:pt idx="967">
                  <c:v>48.35</c:v>
                </c:pt>
                <c:pt idx="968">
                  <c:v>48.4</c:v>
                </c:pt>
                <c:pt idx="969">
                  <c:v>48.45</c:v>
                </c:pt>
                <c:pt idx="970">
                  <c:v>48.5</c:v>
                </c:pt>
                <c:pt idx="971">
                  <c:v>48.55</c:v>
                </c:pt>
                <c:pt idx="972">
                  <c:v>48.6</c:v>
                </c:pt>
                <c:pt idx="973">
                  <c:v>48.65</c:v>
                </c:pt>
                <c:pt idx="974">
                  <c:v>48.7</c:v>
                </c:pt>
                <c:pt idx="975">
                  <c:v>48.75</c:v>
                </c:pt>
                <c:pt idx="976">
                  <c:v>48.8</c:v>
                </c:pt>
                <c:pt idx="977">
                  <c:v>48.85</c:v>
                </c:pt>
                <c:pt idx="978">
                  <c:v>48.9</c:v>
                </c:pt>
                <c:pt idx="979">
                  <c:v>48.95</c:v>
                </c:pt>
                <c:pt idx="980">
                  <c:v>49</c:v>
                </c:pt>
                <c:pt idx="981">
                  <c:v>49.05</c:v>
                </c:pt>
                <c:pt idx="982">
                  <c:v>49.1</c:v>
                </c:pt>
                <c:pt idx="983">
                  <c:v>49.15</c:v>
                </c:pt>
                <c:pt idx="984">
                  <c:v>49.2</c:v>
                </c:pt>
                <c:pt idx="985">
                  <c:v>49.25</c:v>
                </c:pt>
                <c:pt idx="986">
                  <c:v>49.3</c:v>
                </c:pt>
                <c:pt idx="987">
                  <c:v>49.35</c:v>
                </c:pt>
                <c:pt idx="988">
                  <c:v>49.4</c:v>
                </c:pt>
                <c:pt idx="989">
                  <c:v>49.45</c:v>
                </c:pt>
                <c:pt idx="990">
                  <c:v>49.5</c:v>
                </c:pt>
                <c:pt idx="991">
                  <c:v>49.55</c:v>
                </c:pt>
                <c:pt idx="992">
                  <c:v>49.6</c:v>
                </c:pt>
                <c:pt idx="993">
                  <c:v>49.65</c:v>
                </c:pt>
                <c:pt idx="994">
                  <c:v>49.7</c:v>
                </c:pt>
                <c:pt idx="995">
                  <c:v>49.75</c:v>
                </c:pt>
                <c:pt idx="996">
                  <c:v>49.8</c:v>
                </c:pt>
                <c:pt idx="997">
                  <c:v>49.85</c:v>
                </c:pt>
                <c:pt idx="998">
                  <c:v>49.9</c:v>
                </c:pt>
                <c:pt idx="999">
                  <c:v>49.95</c:v>
                </c:pt>
                <c:pt idx="1000">
                  <c:v>50</c:v>
                </c:pt>
                <c:pt idx="1001">
                  <c:v>50.05</c:v>
                </c:pt>
                <c:pt idx="1002">
                  <c:v>50.1</c:v>
                </c:pt>
                <c:pt idx="1003">
                  <c:v>50.15</c:v>
                </c:pt>
                <c:pt idx="1004">
                  <c:v>50.2</c:v>
                </c:pt>
                <c:pt idx="1005">
                  <c:v>50.25</c:v>
                </c:pt>
                <c:pt idx="1006">
                  <c:v>50.3</c:v>
                </c:pt>
                <c:pt idx="1007">
                  <c:v>50.35</c:v>
                </c:pt>
                <c:pt idx="1008">
                  <c:v>50.4</c:v>
                </c:pt>
                <c:pt idx="1009">
                  <c:v>50.45</c:v>
                </c:pt>
                <c:pt idx="1010">
                  <c:v>50.5</c:v>
                </c:pt>
                <c:pt idx="1011">
                  <c:v>50.55</c:v>
                </c:pt>
                <c:pt idx="1012">
                  <c:v>50.6</c:v>
                </c:pt>
                <c:pt idx="1013">
                  <c:v>50.65</c:v>
                </c:pt>
                <c:pt idx="1014">
                  <c:v>50.7</c:v>
                </c:pt>
                <c:pt idx="1015">
                  <c:v>50.75</c:v>
                </c:pt>
                <c:pt idx="1016">
                  <c:v>50.8</c:v>
                </c:pt>
                <c:pt idx="1017">
                  <c:v>50.85</c:v>
                </c:pt>
                <c:pt idx="1018">
                  <c:v>50.9</c:v>
                </c:pt>
                <c:pt idx="1019">
                  <c:v>50.95</c:v>
                </c:pt>
                <c:pt idx="1020">
                  <c:v>51</c:v>
                </c:pt>
                <c:pt idx="1021">
                  <c:v>51.05</c:v>
                </c:pt>
                <c:pt idx="1022">
                  <c:v>51.1</c:v>
                </c:pt>
                <c:pt idx="1023">
                  <c:v>51.15</c:v>
                </c:pt>
                <c:pt idx="1024">
                  <c:v>51.2</c:v>
                </c:pt>
                <c:pt idx="1025">
                  <c:v>51.25</c:v>
                </c:pt>
                <c:pt idx="1026">
                  <c:v>51.3</c:v>
                </c:pt>
                <c:pt idx="1027">
                  <c:v>51.35</c:v>
                </c:pt>
                <c:pt idx="1028">
                  <c:v>51.4</c:v>
                </c:pt>
                <c:pt idx="1029">
                  <c:v>51.45</c:v>
                </c:pt>
                <c:pt idx="1030">
                  <c:v>51.5</c:v>
                </c:pt>
                <c:pt idx="1031">
                  <c:v>51.55</c:v>
                </c:pt>
                <c:pt idx="1032">
                  <c:v>51.6</c:v>
                </c:pt>
                <c:pt idx="1033">
                  <c:v>51.65</c:v>
                </c:pt>
                <c:pt idx="1034">
                  <c:v>51.7</c:v>
                </c:pt>
                <c:pt idx="1035">
                  <c:v>51.75</c:v>
                </c:pt>
                <c:pt idx="1036">
                  <c:v>51.8</c:v>
                </c:pt>
                <c:pt idx="1037">
                  <c:v>51.85</c:v>
                </c:pt>
                <c:pt idx="1038">
                  <c:v>51.9</c:v>
                </c:pt>
                <c:pt idx="1039">
                  <c:v>51.95</c:v>
                </c:pt>
                <c:pt idx="1040">
                  <c:v>52</c:v>
                </c:pt>
                <c:pt idx="1041">
                  <c:v>52.05</c:v>
                </c:pt>
                <c:pt idx="1042">
                  <c:v>52.1</c:v>
                </c:pt>
                <c:pt idx="1043">
                  <c:v>52.15</c:v>
                </c:pt>
                <c:pt idx="1044">
                  <c:v>52.2</c:v>
                </c:pt>
                <c:pt idx="1045">
                  <c:v>52.25</c:v>
                </c:pt>
                <c:pt idx="1046">
                  <c:v>52.3</c:v>
                </c:pt>
                <c:pt idx="1047">
                  <c:v>52.35</c:v>
                </c:pt>
                <c:pt idx="1048">
                  <c:v>52.4</c:v>
                </c:pt>
                <c:pt idx="1049">
                  <c:v>52.45</c:v>
                </c:pt>
                <c:pt idx="1050">
                  <c:v>52.5</c:v>
                </c:pt>
                <c:pt idx="1051">
                  <c:v>52.55</c:v>
                </c:pt>
                <c:pt idx="1052">
                  <c:v>52.6</c:v>
                </c:pt>
                <c:pt idx="1053">
                  <c:v>52.65</c:v>
                </c:pt>
                <c:pt idx="1054">
                  <c:v>52.7</c:v>
                </c:pt>
                <c:pt idx="1055">
                  <c:v>52.75</c:v>
                </c:pt>
                <c:pt idx="1056">
                  <c:v>52.8</c:v>
                </c:pt>
                <c:pt idx="1057">
                  <c:v>52.85</c:v>
                </c:pt>
                <c:pt idx="1058">
                  <c:v>52.9</c:v>
                </c:pt>
                <c:pt idx="1059">
                  <c:v>52.95</c:v>
                </c:pt>
                <c:pt idx="1060">
                  <c:v>53</c:v>
                </c:pt>
                <c:pt idx="1061">
                  <c:v>53.05</c:v>
                </c:pt>
                <c:pt idx="1062">
                  <c:v>53.1</c:v>
                </c:pt>
                <c:pt idx="1063">
                  <c:v>53.15</c:v>
                </c:pt>
                <c:pt idx="1064">
                  <c:v>53.2</c:v>
                </c:pt>
                <c:pt idx="1065">
                  <c:v>53.25</c:v>
                </c:pt>
                <c:pt idx="1066">
                  <c:v>53.3</c:v>
                </c:pt>
                <c:pt idx="1067">
                  <c:v>53.35</c:v>
                </c:pt>
                <c:pt idx="1068">
                  <c:v>53.4</c:v>
                </c:pt>
                <c:pt idx="1069">
                  <c:v>53.45</c:v>
                </c:pt>
                <c:pt idx="1070">
                  <c:v>53.5</c:v>
                </c:pt>
                <c:pt idx="1071">
                  <c:v>53.55</c:v>
                </c:pt>
                <c:pt idx="1072">
                  <c:v>53.6</c:v>
                </c:pt>
                <c:pt idx="1073">
                  <c:v>53.65</c:v>
                </c:pt>
                <c:pt idx="1074">
                  <c:v>53.7</c:v>
                </c:pt>
                <c:pt idx="1075">
                  <c:v>53.75</c:v>
                </c:pt>
                <c:pt idx="1076">
                  <c:v>53.8</c:v>
                </c:pt>
                <c:pt idx="1077">
                  <c:v>53.85</c:v>
                </c:pt>
                <c:pt idx="1078">
                  <c:v>53.9</c:v>
                </c:pt>
                <c:pt idx="1079">
                  <c:v>53.95</c:v>
                </c:pt>
                <c:pt idx="1080">
                  <c:v>54</c:v>
                </c:pt>
                <c:pt idx="1081">
                  <c:v>54.05</c:v>
                </c:pt>
                <c:pt idx="1082">
                  <c:v>54.1</c:v>
                </c:pt>
                <c:pt idx="1083">
                  <c:v>54.15</c:v>
                </c:pt>
                <c:pt idx="1084">
                  <c:v>54.2</c:v>
                </c:pt>
                <c:pt idx="1085">
                  <c:v>54.25</c:v>
                </c:pt>
                <c:pt idx="1086">
                  <c:v>54.3</c:v>
                </c:pt>
                <c:pt idx="1087">
                  <c:v>54.35</c:v>
                </c:pt>
                <c:pt idx="1088">
                  <c:v>54.4</c:v>
                </c:pt>
                <c:pt idx="1089">
                  <c:v>54.45</c:v>
                </c:pt>
                <c:pt idx="1090">
                  <c:v>54.5</c:v>
                </c:pt>
                <c:pt idx="1091">
                  <c:v>54.55</c:v>
                </c:pt>
                <c:pt idx="1092">
                  <c:v>54.6</c:v>
                </c:pt>
                <c:pt idx="1093">
                  <c:v>54.65</c:v>
                </c:pt>
                <c:pt idx="1094">
                  <c:v>54.7</c:v>
                </c:pt>
                <c:pt idx="1095">
                  <c:v>54.75</c:v>
                </c:pt>
                <c:pt idx="1096">
                  <c:v>54.8</c:v>
                </c:pt>
                <c:pt idx="1097">
                  <c:v>54.85</c:v>
                </c:pt>
                <c:pt idx="1098">
                  <c:v>54.9</c:v>
                </c:pt>
                <c:pt idx="1099">
                  <c:v>54.95</c:v>
                </c:pt>
                <c:pt idx="1100">
                  <c:v>55</c:v>
                </c:pt>
                <c:pt idx="1101">
                  <c:v>55.05</c:v>
                </c:pt>
                <c:pt idx="1102">
                  <c:v>55.1</c:v>
                </c:pt>
                <c:pt idx="1103">
                  <c:v>55.15</c:v>
                </c:pt>
                <c:pt idx="1104">
                  <c:v>55.2</c:v>
                </c:pt>
                <c:pt idx="1105">
                  <c:v>55.25</c:v>
                </c:pt>
                <c:pt idx="1106">
                  <c:v>55.3</c:v>
                </c:pt>
                <c:pt idx="1107">
                  <c:v>55.35</c:v>
                </c:pt>
                <c:pt idx="1108">
                  <c:v>55.4</c:v>
                </c:pt>
                <c:pt idx="1109">
                  <c:v>55.45</c:v>
                </c:pt>
                <c:pt idx="1110">
                  <c:v>55.5</c:v>
                </c:pt>
                <c:pt idx="1111">
                  <c:v>55.55</c:v>
                </c:pt>
                <c:pt idx="1112">
                  <c:v>55.6</c:v>
                </c:pt>
                <c:pt idx="1113">
                  <c:v>55.65</c:v>
                </c:pt>
                <c:pt idx="1114">
                  <c:v>55.7</c:v>
                </c:pt>
                <c:pt idx="1115">
                  <c:v>55.75</c:v>
                </c:pt>
                <c:pt idx="1116">
                  <c:v>55.8</c:v>
                </c:pt>
                <c:pt idx="1117">
                  <c:v>55.85</c:v>
                </c:pt>
                <c:pt idx="1118">
                  <c:v>55.9</c:v>
                </c:pt>
                <c:pt idx="1119">
                  <c:v>55.95</c:v>
                </c:pt>
                <c:pt idx="1120">
                  <c:v>56</c:v>
                </c:pt>
                <c:pt idx="1121">
                  <c:v>56.05</c:v>
                </c:pt>
                <c:pt idx="1122">
                  <c:v>56.1</c:v>
                </c:pt>
                <c:pt idx="1123">
                  <c:v>56.15</c:v>
                </c:pt>
                <c:pt idx="1124">
                  <c:v>56.2</c:v>
                </c:pt>
                <c:pt idx="1125">
                  <c:v>56.25</c:v>
                </c:pt>
                <c:pt idx="1126">
                  <c:v>56.3</c:v>
                </c:pt>
                <c:pt idx="1127">
                  <c:v>56.35</c:v>
                </c:pt>
                <c:pt idx="1128">
                  <c:v>56.4</c:v>
                </c:pt>
                <c:pt idx="1129">
                  <c:v>56.45</c:v>
                </c:pt>
                <c:pt idx="1130">
                  <c:v>56.5</c:v>
                </c:pt>
                <c:pt idx="1131">
                  <c:v>56.55</c:v>
                </c:pt>
                <c:pt idx="1132">
                  <c:v>56.6</c:v>
                </c:pt>
                <c:pt idx="1133">
                  <c:v>56.65</c:v>
                </c:pt>
                <c:pt idx="1134">
                  <c:v>56.7</c:v>
                </c:pt>
                <c:pt idx="1135">
                  <c:v>56.75</c:v>
                </c:pt>
                <c:pt idx="1136">
                  <c:v>56.8</c:v>
                </c:pt>
                <c:pt idx="1137">
                  <c:v>56.85</c:v>
                </c:pt>
                <c:pt idx="1138">
                  <c:v>56.9</c:v>
                </c:pt>
                <c:pt idx="1139">
                  <c:v>56.95</c:v>
                </c:pt>
                <c:pt idx="1140">
                  <c:v>57</c:v>
                </c:pt>
                <c:pt idx="1141">
                  <c:v>57.05</c:v>
                </c:pt>
                <c:pt idx="1142">
                  <c:v>57.1</c:v>
                </c:pt>
                <c:pt idx="1143">
                  <c:v>57.15</c:v>
                </c:pt>
                <c:pt idx="1144">
                  <c:v>57.2</c:v>
                </c:pt>
                <c:pt idx="1145">
                  <c:v>57.25</c:v>
                </c:pt>
                <c:pt idx="1146">
                  <c:v>57.3</c:v>
                </c:pt>
                <c:pt idx="1147">
                  <c:v>57.35</c:v>
                </c:pt>
                <c:pt idx="1148">
                  <c:v>57.4</c:v>
                </c:pt>
                <c:pt idx="1149">
                  <c:v>57.45</c:v>
                </c:pt>
                <c:pt idx="1150">
                  <c:v>57.5</c:v>
                </c:pt>
                <c:pt idx="1151">
                  <c:v>57.55</c:v>
                </c:pt>
                <c:pt idx="1152">
                  <c:v>57.6</c:v>
                </c:pt>
                <c:pt idx="1153">
                  <c:v>57.65</c:v>
                </c:pt>
                <c:pt idx="1154">
                  <c:v>57.7</c:v>
                </c:pt>
                <c:pt idx="1155">
                  <c:v>57.75</c:v>
                </c:pt>
                <c:pt idx="1156">
                  <c:v>57.8</c:v>
                </c:pt>
                <c:pt idx="1157">
                  <c:v>57.85</c:v>
                </c:pt>
                <c:pt idx="1158">
                  <c:v>57.9</c:v>
                </c:pt>
                <c:pt idx="1159">
                  <c:v>57.95</c:v>
                </c:pt>
                <c:pt idx="1160">
                  <c:v>58</c:v>
                </c:pt>
                <c:pt idx="1161">
                  <c:v>58.05</c:v>
                </c:pt>
                <c:pt idx="1162">
                  <c:v>58.1</c:v>
                </c:pt>
                <c:pt idx="1163">
                  <c:v>58.15</c:v>
                </c:pt>
                <c:pt idx="1164">
                  <c:v>58.2</c:v>
                </c:pt>
                <c:pt idx="1165">
                  <c:v>58.25</c:v>
                </c:pt>
                <c:pt idx="1166">
                  <c:v>58.3</c:v>
                </c:pt>
                <c:pt idx="1167">
                  <c:v>58.35</c:v>
                </c:pt>
                <c:pt idx="1168">
                  <c:v>58.4</c:v>
                </c:pt>
                <c:pt idx="1169">
                  <c:v>58.45</c:v>
                </c:pt>
                <c:pt idx="1170">
                  <c:v>58.5</c:v>
                </c:pt>
                <c:pt idx="1171">
                  <c:v>58.55</c:v>
                </c:pt>
                <c:pt idx="1172">
                  <c:v>58.6</c:v>
                </c:pt>
                <c:pt idx="1173">
                  <c:v>58.65</c:v>
                </c:pt>
                <c:pt idx="1174">
                  <c:v>58.7</c:v>
                </c:pt>
                <c:pt idx="1175">
                  <c:v>58.75</c:v>
                </c:pt>
                <c:pt idx="1176">
                  <c:v>58.8</c:v>
                </c:pt>
                <c:pt idx="1177">
                  <c:v>58.85</c:v>
                </c:pt>
                <c:pt idx="1178">
                  <c:v>58.9</c:v>
                </c:pt>
                <c:pt idx="1179">
                  <c:v>58.95</c:v>
                </c:pt>
                <c:pt idx="1180">
                  <c:v>59</c:v>
                </c:pt>
                <c:pt idx="1181">
                  <c:v>59.05</c:v>
                </c:pt>
                <c:pt idx="1182">
                  <c:v>59.1</c:v>
                </c:pt>
                <c:pt idx="1183">
                  <c:v>59.15</c:v>
                </c:pt>
                <c:pt idx="1184">
                  <c:v>59.2</c:v>
                </c:pt>
                <c:pt idx="1185">
                  <c:v>59.25</c:v>
                </c:pt>
                <c:pt idx="1186">
                  <c:v>59.3</c:v>
                </c:pt>
                <c:pt idx="1187">
                  <c:v>59.35</c:v>
                </c:pt>
                <c:pt idx="1188">
                  <c:v>59.4</c:v>
                </c:pt>
                <c:pt idx="1189">
                  <c:v>59.45</c:v>
                </c:pt>
                <c:pt idx="1190">
                  <c:v>59.5</c:v>
                </c:pt>
                <c:pt idx="1191">
                  <c:v>59.55</c:v>
                </c:pt>
                <c:pt idx="1192">
                  <c:v>59.6</c:v>
                </c:pt>
                <c:pt idx="1193">
                  <c:v>59.65</c:v>
                </c:pt>
                <c:pt idx="1194">
                  <c:v>59.7</c:v>
                </c:pt>
                <c:pt idx="1195">
                  <c:v>59.75</c:v>
                </c:pt>
                <c:pt idx="1196">
                  <c:v>59.8</c:v>
                </c:pt>
                <c:pt idx="1197">
                  <c:v>59.85</c:v>
                </c:pt>
                <c:pt idx="1198">
                  <c:v>59.9</c:v>
                </c:pt>
                <c:pt idx="1199">
                  <c:v>59.95</c:v>
                </c:pt>
                <c:pt idx="1200">
                  <c:v>60</c:v>
                </c:pt>
                <c:pt idx="1201">
                  <c:v>60.05</c:v>
                </c:pt>
                <c:pt idx="1202">
                  <c:v>60.1</c:v>
                </c:pt>
                <c:pt idx="1203">
                  <c:v>60.15</c:v>
                </c:pt>
                <c:pt idx="1204">
                  <c:v>60.2</c:v>
                </c:pt>
                <c:pt idx="1205">
                  <c:v>60.25</c:v>
                </c:pt>
                <c:pt idx="1206">
                  <c:v>60.3</c:v>
                </c:pt>
                <c:pt idx="1207">
                  <c:v>60.35</c:v>
                </c:pt>
                <c:pt idx="1208">
                  <c:v>60.4</c:v>
                </c:pt>
                <c:pt idx="1209">
                  <c:v>60.45</c:v>
                </c:pt>
                <c:pt idx="1210">
                  <c:v>60.5</c:v>
                </c:pt>
                <c:pt idx="1211">
                  <c:v>60.55</c:v>
                </c:pt>
                <c:pt idx="1212">
                  <c:v>60.6</c:v>
                </c:pt>
                <c:pt idx="1213">
                  <c:v>60.65</c:v>
                </c:pt>
                <c:pt idx="1214">
                  <c:v>60.7</c:v>
                </c:pt>
                <c:pt idx="1215">
                  <c:v>60.75</c:v>
                </c:pt>
                <c:pt idx="1216">
                  <c:v>60.8</c:v>
                </c:pt>
                <c:pt idx="1217">
                  <c:v>60.85</c:v>
                </c:pt>
                <c:pt idx="1218">
                  <c:v>60.9</c:v>
                </c:pt>
                <c:pt idx="1219">
                  <c:v>60.95</c:v>
                </c:pt>
                <c:pt idx="1220">
                  <c:v>61</c:v>
                </c:pt>
                <c:pt idx="1221">
                  <c:v>61.05</c:v>
                </c:pt>
                <c:pt idx="1222">
                  <c:v>61.1</c:v>
                </c:pt>
                <c:pt idx="1223">
                  <c:v>61.15</c:v>
                </c:pt>
                <c:pt idx="1224">
                  <c:v>61.2</c:v>
                </c:pt>
                <c:pt idx="1225">
                  <c:v>61.25</c:v>
                </c:pt>
                <c:pt idx="1226">
                  <c:v>61.3</c:v>
                </c:pt>
                <c:pt idx="1227">
                  <c:v>61.35</c:v>
                </c:pt>
                <c:pt idx="1228">
                  <c:v>61.4</c:v>
                </c:pt>
                <c:pt idx="1229">
                  <c:v>61.45</c:v>
                </c:pt>
                <c:pt idx="1230">
                  <c:v>61.5</c:v>
                </c:pt>
                <c:pt idx="1231">
                  <c:v>61.55</c:v>
                </c:pt>
                <c:pt idx="1232">
                  <c:v>61.6</c:v>
                </c:pt>
                <c:pt idx="1233">
                  <c:v>61.65</c:v>
                </c:pt>
                <c:pt idx="1234">
                  <c:v>61.7</c:v>
                </c:pt>
                <c:pt idx="1235">
                  <c:v>61.75</c:v>
                </c:pt>
                <c:pt idx="1236">
                  <c:v>61.8</c:v>
                </c:pt>
                <c:pt idx="1237">
                  <c:v>61.85</c:v>
                </c:pt>
                <c:pt idx="1238">
                  <c:v>61.9</c:v>
                </c:pt>
                <c:pt idx="1239">
                  <c:v>61.95</c:v>
                </c:pt>
                <c:pt idx="1240">
                  <c:v>62</c:v>
                </c:pt>
                <c:pt idx="1241">
                  <c:v>62.05</c:v>
                </c:pt>
                <c:pt idx="1242">
                  <c:v>62.1</c:v>
                </c:pt>
                <c:pt idx="1243">
                  <c:v>62.15</c:v>
                </c:pt>
                <c:pt idx="1244">
                  <c:v>62.2</c:v>
                </c:pt>
                <c:pt idx="1245">
                  <c:v>62.25</c:v>
                </c:pt>
                <c:pt idx="1246">
                  <c:v>62.3</c:v>
                </c:pt>
                <c:pt idx="1247">
                  <c:v>62.35</c:v>
                </c:pt>
                <c:pt idx="1248">
                  <c:v>62.4</c:v>
                </c:pt>
                <c:pt idx="1249">
                  <c:v>62.45</c:v>
                </c:pt>
                <c:pt idx="1250">
                  <c:v>62.5</c:v>
                </c:pt>
                <c:pt idx="1251">
                  <c:v>62.55</c:v>
                </c:pt>
                <c:pt idx="1252">
                  <c:v>62.6</c:v>
                </c:pt>
                <c:pt idx="1253">
                  <c:v>62.65</c:v>
                </c:pt>
                <c:pt idx="1254">
                  <c:v>62.7</c:v>
                </c:pt>
                <c:pt idx="1255">
                  <c:v>62.75</c:v>
                </c:pt>
                <c:pt idx="1256">
                  <c:v>62.8</c:v>
                </c:pt>
                <c:pt idx="1257">
                  <c:v>62.85</c:v>
                </c:pt>
                <c:pt idx="1258">
                  <c:v>62.9</c:v>
                </c:pt>
                <c:pt idx="1259">
                  <c:v>62.95</c:v>
                </c:pt>
                <c:pt idx="1260">
                  <c:v>63</c:v>
                </c:pt>
                <c:pt idx="1261">
                  <c:v>63.05</c:v>
                </c:pt>
                <c:pt idx="1262">
                  <c:v>63.1</c:v>
                </c:pt>
                <c:pt idx="1263">
                  <c:v>63.15</c:v>
                </c:pt>
                <c:pt idx="1264">
                  <c:v>63.2</c:v>
                </c:pt>
                <c:pt idx="1265">
                  <c:v>63.25</c:v>
                </c:pt>
                <c:pt idx="1266">
                  <c:v>63.3</c:v>
                </c:pt>
                <c:pt idx="1267">
                  <c:v>63.35</c:v>
                </c:pt>
                <c:pt idx="1268">
                  <c:v>63.4</c:v>
                </c:pt>
                <c:pt idx="1269">
                  <c:v>63.45</c:v>
                </c:pt>
                <c:pt idx="1270">
                  <c:v>63.5</c:v>
                </c:pt>
                <c:pt idx="1271">
                  <c:v>63.55</c:v>
                </c:pt>
                <c:pt idx="1272">
                  <c:v>63.6</c:v>
                </c:pt>
                <c:pt idx="1273">
                  <c:v>63.65</c:v>
                </c:pt>
                <c:pt idx="1274">
                  <c:v>63.7</c:v>
                </c:pt>
                <c:pt idx="1275">
                  <c:v>63.75</c:v>
                </c:pt>
                <c:pt idx="1276">
                  <c:v>63.8</c:v>
                </c:pt>
                <c:pt idx="1277">
                  <c:v>63.85</c:v>
                </c:pt>
                <c:pt idx="1278">
                  <c:v>63.9</c:v>
                </c:pt>
                <c:pt idx="1279">
                  <c:v>63.95</c:v>
                </c:pt>
                <c:pt idx="1280">
                  <c:v>64</c:v>
                </c:pt>
                <c:pt idx="1281">
                  <c:v>64.05</c:v>
                </c:pt>
                <c:pt idx="1282">
                  <c:v>64.099999999999994</c:v>
                </c:pt>
                <c:pt idx="1283">
                  <c:v>64.150000000000006</c:v>
                </c:pt>
                <c:pt idx="1284">
                  <c:v>64.2</c:v>
                </c:pt>
                <c:pt idx="1285">
                  <c:v>64.25</c:v>
                </c:pt>
                <c:pt idx="1286">
                  <c:v>64.3</c:v>
                </c:pt>
                <c:pt idx="1287">
                  <c:v>64.349999999999994</c:v>
                </c:pt>
                <c:pt idx="1288">
                  <c:v>64.400000000000006</c:v>
                </c:pt>
                <c:pt idx="1289">
                  <c:v>64.45</c:v>
                </c:pt>
                <c:pt idx="1290">
                  <c:v>64.5</c:v>
                </c:pt>
                <c:pt idx="1291">
                  <c:v>64.55</c:v>
                </c:pt>
                <c:pt idx="1292">
                  <c:v>64.599999999999994</c:v>
                </c:pt>
                <c:pt idx="1293">
                  <c:v>64.650000000000006</c:v>
                </c:pt>
                <c:pt idx="1294">
                  <c:v>64.7</c:v>
                </c:pt>
                <c:pt idx="1295">
                  <c:v>64.75</c:v>
                </c:pt>
                <c:pt idx="1296">
                  <c:v>64.8</c:v>
                </c:pt>
                <c:pt idx="1297">
                  <c:v>64.849999999999994</c:v>
                </c:pt>
                <c:pt idx="1298">
                  <c:v>64.900000000000006</c:v>
                </c:pt>
                <c:pt idx="1299">
                  <c:v>64.95</c:v>
                </c:pt>
                <c:pt idx="1300">
                  <c:v>65</c:v>
                </c:pt>
                <c:pt idx="1301">
                  <c:v>65.05</c:v>
                </c:pt>
                <c:pt idx="1302">
                  <c:v>65.099999999999994</c:v>
                </c:pt>
                <c:pt idx="1303">
                  <c:v>65.150000000000006</c:v>
                </c:pt>
                <c:pt idx="1304">
                  <c:v>65.2</c:v>
                </c:pt>
                <c:pt idx="1305">
                  <c:v>65.25</c:v>
                </c:pt>
                <c:pt idx="1306">
                  <c:v>65.3</c:v>
                </c:pt>
                <c:pt idx="1307">
                  <c:v>65.349999999999994</c:v>
                </c:pt>
                <c:pt idx="1308">
                  <c:v>65.400000000000006</c:v>
                </c:pt>
                <c:pt idx="1309">
                  <c:v>65.45</c:v>
                </c:pt>
                <c:pt idx="1310">
                  <c:v>65.5</c:v>
                </c:pt>
                <c:pt idx="1311">
                  <c:v>65.55</c:v>
                </c:pt>
                <c:pt idx="1312">
                  <c:v>65.599999999999994</c:v>
                </c:pt>
                <c:pt idx="1313">
                  <c:v>65.650000000000006</c:v>
                </c:pt>
                <c:pt idx="1314">
                  <c:v>65.7</c:v>
                </c:pt>
                <c:pt idx="1315">
                  <c:v>65.75</c:v>
                </c:pt>
                <c:pt idx="1316">
                  <c:v>65.8</c:v>
                </c:pt>
                <c:pt idx="1317">
                  <c:v>65.849999999999994</c:v>
                </c:pt>
                <c:pt idx="1318">
                  <c:v>65.900000000000006</c:v>
                </c:pt>
                <c:pt idx="1319">
                  <c:v>65.95</c:v>
                </c:pt>
                <c:pt idx="1320">
                  <c:v>66</c:v>
                </c:pt>
                <c:pt idx="1321">
                  <c:v>66.05</c:v>
                </c:pt>
                <c:pt idx="1322">
                  <c:v>66.099999999999994</c:v>
                </c:pt>
                <c:pt idx="1323">
                  <c:v>66.150000000000006</c:v>
                </c:pt>
                <c:pt idx="1324">
                  <c:v>66.2</c:v>
                </c:pt>
                <c:pt idx="1325">
                  <c:v>66.25</c:v>
                </c:pt>
                <c:pt idx="1326">
                  <c:v>66.3</c:v>
                </c:pt>
                <c:pt idx="1327">
                  <c:v>66.349999999999994</c:v>
                </c:pt>
                <c:pt idx="1328">
                  <c:v>66.400000000000006</c:v>
                </c:pt>
                <c:pt idx="1329">
                  <c:v>66.45</c:v>
                </c:pt>
                <c:pt idx="1330">
                  <c:v>66.5</c:v>
                </c:pt>
                <c:pt idx="1331">
                  <c:v>66.55</c:v>
                </c:pt>
                <c:pt idx="1332">
                  <c:v>66.599999999999994</c:v>
                </c:pt>
                <c:pt idx="1333">
                  <c:v>66.650000000000006</c:v>
                </c:pt>
                <c:pt idx="1334">
                  <c:v>66.7</c:v>
                </c:pt>
                <c:pt idx="1335">
                  <c:v>66.75</c:v>
                </c:pt>
                <c:pt idx="1336">
                  <c:v>66.8</c:v>
                </c:pt>
                <c:pt idx="1337">
                  <c:v>66.849999999999994</c:v>
                </c:pt>
                <c:pt idx="1338">
                  <c:v>66.900000000000006</c:v>
                </c:pt>
                <c:pt idx="1339">
                  <c:v>66.95</c:v>
                </c:pt>
                <c:pt idx="1340">
                  <c:v>67</c:v>
                </c:pt>
                <c:pt idx="1341">
                  <c:v>67.05</c:v>
                </c:pt>
                <c:pt idx="1342">
                  <c:v>67.099999999999994</c:v>
                </c:pt>
                <c:pt idx="1343">
                  <c:v>67.150000000000006</c:v>
                </c:pt>
                <c:pt idx="1344">
                  <c:v>67.2</c:v>
                </c:pt>
                <c:pt idx="1345">
                  <c:v>67.25</c:v>
                </c:pt>
                <c:pt idx="1346">
                  <c:v>67.3</c:v>
                </c:pt>
                <c:pt idx="1347">
                  <c:v>67.349999999999994</c:v>
                </c:pt>
                <c:pt idx="1348">
                  <c:v>67.400000000000006</c:v>
                </c:pt>
                <c:pt idx="1349">
                  <c:v>67.45</c:v>
                </c:pt>
                <c:pt idx="1350">
                  <c:v>67.5</c:v>
                </c:pt>
                <c:pt idx="1351">
                  <c:v>67.55</c:v>
                </c:pt>
                <c:pt idx="1352">
                  <c:v>67.599999999999994</c:v>
                </c:pt>
                <c:pt idx="1353">
                  <c:v>67.650000000000006</c:v>
                </c:pt>
                <c:pt idx="1354">
                  <c:v>67.7</c:v>
                </c:pt>
                <c:pt idx="1355">
                  <c:v>67.75</c:v>
                </c:pt>
                <c:pt idx="1356">
                  <c:v>67.8</c:v>
                </c:pt>
                <c:pt idx="1357">
                  <c:v>67.849999999999994</c:v>
                </c:pt>
                <c:pt idx="1358">
                  <c:v>67.900000000000006</c:v>
                </c:pt>
                <c:pt idx="1359">
                  <c:v>67.95</c:v>
                </c:pt>
                <c:pt idx="1360">
                  <c:v>68</c:v>
                </c:pt>
                <c:pt idx="1361">
                  <c:v>68.05</c:v>
                </c:pt>
                <c:pt idx="1362">
                  <c:v>68.099999999999994</c:v>
                </c:pt>
                <c:pt idx="1363">
                  <c:v>68.150000000000006</c:v>
                </c:pt>
                <c:pt idx="1364">
                  <c:v>68.2</c:v>
                </c:pt>
                <c:pt idx="1365">
                  <c:v>68.25</c:v>
                </c:pt>
                <c:pt idx="1366">
                  <c:v>68.3</c:v>
                </c:pt>
                <c:pt idx="1367">
                  <c:v>68.349999999999994</c:v>
                </c:pt>
                <c:pt idx="1368">
                  <c:v>68.400000000000006</c:v>
                </c:pt>
                <c:pt idx="1369">
                  <c:v>68.45</c:v>
                </c:pt>
                <c:pt idx="1370">
                  <c:v>68.5</c:v>
                </c:pt>
                <c:pt idx="1371">
                  <c:v>68.55</c:v>
                </c:pt>
                <c:pt idx="1372">
                  <c:v>68.599999999999994</c:v>
                </c:pt>
                <c:pt idx="1373">
                  <c:v>68.650000000000006</c:v>
                </c:pt>
                <c:pt idx="1374">
                  <c:v>68.7</c:v>
                </c:pt>
                <c:pt idx="1375">
                  <c:v>68.75</c:v>
                </c:pt>
                <c:pt idx="1376">
                  <c:v>68.8</c:v>
                </c:pt>
                <c:pt idx="1377">
                  <c:v>68.849999999999994</c:v>
                </c:pt>
                <c:pt idx="1378">
                  <c:v>68.900000000000006</c:v>
                </c:pt>
                <c:pt idx="1379">
                  <c:v>68.95</c:v>
                </c:pt>
                <c:pt idx="1380">
                  <c:v>69</c:v>
                </c:pt>
                <c:pt idx="1381">
                  <c:v>69.05</c:v>
                </c:pt>
                <c:pt idx="1382">
                  <c:v>69.099999999999994</c:v>
                </c:pt>
                <c:pt idx="1383">
                  <c:v>69.150000000000006</c:v>
                </c:pt>
                <c:pt idx="1384">
                  <c:v>69.2</c:v>
                </c:pt>
                <c:pt idx="1385">
                  <c:v>69.25</c:v>
                </c:pt>
                <c:pt idx="1386">
                  <c:v>69.3</c:v>
                </c:pt>
                <c:pt idx="1387">
                  <c:v>69.349999999999994</c:v>
                </c:pt>
                <c:pt idx="1388">
                  <c:v>69.400000000000006</c:v>
                </c:pt>
                <c:pt idx="1389">
                  <c:v>69.45</c:v>
                </c:pt>
                <c:pt idx="1390">
                  <c:v>69.5</c:v>
                </c:pt>
                <c:pt idx="1391">
                  <c:v>69.55</c:v>
                </c:pt>
                <c:pt idx="1392">
                  <c:v>69.599999999999994</c:v>
                </c:pt>
                <c:pt idx="1393">
                  <c:v>69.650000000000006</c:v>
                </c:pt>
                <c:pt idx="1394">
                  <c:v>69.7</c:v>
                </c:pt>
                <c:pt idx="1395">
                  <c:v>69.75</c:v>
                </c:pt>
                <c:pt idx="1396">
                  <c:v>69.8</c:v>
                </c:pt>
                <c:pt idx="1397">
                  <c:v>69.849999999999994</c:v>
                </c:pt>
                <c:pt idx="1398">
                  <c:v>69.900000000000006</c:v>
                </c:pt>
                <c:pt idx="1399">
                  <c:v>69.95</c:v>
                </c:pt>
                <c:pt idx="1400">
                  <c:v>70</c:v>
                </c:pt>
                <c:pt idx="1401">
                  <c:v>70.05</c:v>
                </c:pt>
                <c:pt idx="1402">
                  <c:v>70.099999999999994</c:v>
                </c:pt>
                <c:pt idx="1403">
                  <c:v>70.150000000000006</c:v>
                </c:pt>
                <c:pt idx="1404">
                  <c:v>70.2</c:v>
                </c:pt>
                <c:pt idx="1405">
                  <c:v>70.25</c:v>
                </c:pt>
                <c:pt idx="1406">
                  <c:v>70.3</c:v>
                </c:pt>
                <c:pt idx="1407">
                  <c:v>70.349999999999994</c:v>
                </c:pt>
                <c:pt idx="1408">
                  <c:v>70.400000000000006</c:v>
                </c:pt>
                <c:pt idx="1409">
                  <c:v>70.45</c:v>
                </c:pt>
                <c:pt idx="1410">
                  <c:v>70.5</c:v>
                </c:pt>
                <c:pt idx="1411">
                  <c:v>70.55</c:v>
                </c:pt>
                <c:pt idx="1412">
                  <c:v>70.599999999999994</c:v>
                </c:pt>
                <c:pt idx="1413">
                  <c:v>70.650000000000006</c:v>
                </c:pt>
                <c:pt idx="1414">
                  <c:v>70.7</c:v>
                </c:pt>
                <c:pt idx="1415">
                  <c:v>70.75</c:v>
                </c:pt>
                <c:pt idx="1416">
                  <c:v>70.8</c:v>
                </c:pt>
                <c:pt idx="1417">
                  <c:v>70.849999999999994</c:v>
                </c:pt>
                <c:pt idx="1418">
                  <c:v>70.900000000000006</c:v>
                </c:pt>
                <c:pt idx="1419">
                  <c:v>70.95</c:v>
                </c:pt>
                <c:pt idx="1420">
                  <c:v>71</c:v>
                </c:pt>
                <c:pt idx="1421">
                  <c:v>71.05</c:v>
                </c:pt>
                <c:pt idx="1422">
                  <c:v>71.099999999999994</c:v>
                </c:pt>
                <c:pt idx="1423">
                  <c:v>71.150000000000006</c:v>
                </c:pt>
                <c:pt idx="1424">
                  <c:v>71.2</c:v>
                </c:pt>
                <c:pt idx="1425">
                  <c:v>71.25</c:v>
                </c:pt>
                <c:pt idx="1426">
                  <c:v>71.3</c:v>
                </c:pt>
                <c:pt idx="1427">
                  <c:v>71.349999999999994</c:v>
                </c:pt>
                <c:pt idx="1428">
                  <c:v>71.400000000000006</c:v>
                </c:pt>
                <c:pt idx="1429">
                  <c:v>71.45</c:v>
                </c:pt>
                <c:pt idx="1430">
                  <c:v>71.5</c:v>
                </c:pt>
                <c:pt idx="1431">
                  <c:v>71.55</c:v>
                </c:pt>
                <c:pt idx="1432">
                  <c:v>71.599999999999994</c:v>
                </c:pt>
                <c:pt idx="1433">
                  <c:v>71.650000000000006</c:v>
                </c:pt>
                <c:pt idx="1434">
                  <c:v>71.7</c:v>
                </c:pt>
                <c:pt idx="1435">
                  <c:v>71.75</c:v>
                </c:pt>
                <c:pt idx="1436">
                  <c:v>71.8</c:v>
                </c:pt>
                <c:pt idx="1437">
                  <c:v>71.849999999999994</c:v>
                </c:pt>
                <c:pt idx="1438">
                  <c:v>71.900000000000006</c:v>
                </c:pt>
                <c:pt idx="1439">
                  <c:v>71.95</c:v>
                </c:pt>
                <c:pt idx="1440">
                  <c:v>72</c:v>
                </c:pt>
                <c:pt idx="1441">
                  <c:v>72.05</c:v>
                </c:pt>
                <c:pt idx="1442">
                  <c:v>72.099999999999994</c:v>
                </c:pt>
                <c:pt idx="1443">
                  <c:v>72.150000000000006</c:v>
                </c:pt>
                <c:pt idx="1444">
                  <c:v>72.2</c:v>
                </c:pt>
                <c:pt idx="1445">
                  <c:v>72.25</c:v>
                </c:pt>
                <c:pt idx="1446">
                  <c:v>72.3</c:v>
                </c:pt>
                <c:pt idx="1447">
                  <c:v>72.349999999999994</c:v>
                </c:pt>
                <c:pt idx="1448">
                  <c:v>72.400000000000006</c:v>
                </c:pt>
                <c:pt idx="1449">
                  <c:v>72.45</c:v>
                </c:pt>
                <c:pt idx="1450">
                  <c:v>72.5</c:v>
                </c:pt>
                <c:pt idx="1451">
                  <c:v>72.55</c:v>
                </c:pt>
                <c:pt idx="1452">
                  <c:v>72.599999999999994</c:v>
                </c:pt>
                <c:pt idx="1453">
                  <c:v>72.650000000000006</c:v>
                </c:pt>
                <c:pt idx="1454">
                  <c:v>72.7</c:v>
                </c:pt>
                <c:pt idx="1455">
                  <c:v>72.75</c:v>
                </c:pt>
                <c:pt idx="1456">
                  <c:v>72.8</c:v>
                </c:pt>
                <c:pt idx="1457">
                  <c:v>72.849999999999994</c:v>
                </c:pt>
                <c:pt idx="1458">
                  <c:v>72.900000000000006</c:v>
                </c:pt>
                <c:pt idx="1459">
                  <c:v>72.95</c:v>
                </c:pt>
                <c:pt idx="1460">
                  <c:v>73</c:v>
                </c:pt>
                <c:pt idx="1461">
                  <c:v>73.05</c:v>
                </c:pt>
                <c:pt idx="1462">
                  <c:v>73.099999999999994</c:v>
                </c:pt>
                <c:pt idx="1463">
                  <c:v>73.150000000000006</c:v>
                </c:pt>
                <c:pt idx="1464">
                  <c:v>73.2</c:v>
                </c:pt>
                <c:pt idx="1465">
                  <c:v>73.25</c:v>
                </c:pt>
                <c:pt idx="1466">
                  <c:v>73.3</c:v>
                </c:pt>
                <c:pt idx="1467">
                  <c:v>73.349999999999994</c:v>
                </c:pt>
                <c:pt idx="1468">
                  <c:v>73.400000000000006</c:v>
                </c:pt>
                <c:pt idx="1469">
                  <c:v>73.45</c:v>
                </c:pt>
                <c:pt idx="1470">
                  <c:v>73.5</c:v>
                </c:pt>
                <c:pt idx="1471">
                  <c:v>73.55</c:v>
                </c:pt>
                <c:pt idx="1472">
                  <c:v>73.599999999999994</c:v>
                </c:pt>
                <c:pt idx="1473">
                  <c:v>73.650000000000006</c:v>
                </c:pt>
                <c:pt idx="1474">
                  <c:v>73.7</c:v>
                </c:pt>
                <c:pt idx="1475">
                  <c:v>73.75</c:v>
                </c:pt>
                <c:pt idx="1476">
                  <c:v>73.8</c:v>
                </c:pt>
                <c:pt idx="1477">
                  <c:v>73.849999999999994</c:v>
                </c:pt>
                <c:pt idx="1478">
                  <c:v>73.900000000000006</c:v>
                </c:pt>
                <c:pt idx="1479">
                  <c:v>73.95</c:v>
                </c:pt>
                <c:pt idx="1480">
                  <c:v>74</c:v>
                </c:pt>
                <c:pt idx="1481">
                  <c:v>74.05</c:v>
                </c:pt>
                <c:pt idx="1482">
                  <c:v>74.099999999999994</c:v>
                </c:pt>
                <c:pt idx="1483">
                  <c:v>74.150000000000006</c:v>
                </c:pt>
                <c:pt idx="1484">
                  <c:v>74.2</c:v>
                </c:pt>
                <c:pt idx="1485">
                  <c:v>74.25</c:v>
                </c:pt>
                <c:pt idx="1486">
                  <c:v>74.3</c:v>
                </c:pt>
                <c:pt idx="1487">
                  <c:v>74.349999999999994</c:v>
                </c:pt>
                <c:pt idx="1488">
                  <c:v>74.400000000000006</c:v>
                </c:pt>
                <c:pt idx="1489">
                  <c:v>74.45</c:v>
                </c:pt>
                <c:pt idx="1490">
                  <c:v>74.5</c:v>
                </c:pt>
                <c:pt idx="1491">
                  <c:v>74.55</c:v>
                </c:pt>
                <c:pt idx="1492">
                  <c:v>74.599999999999994</c:v>
                </c:pt>
                <c:pt idx="1493">
                  <c:v>74.650000000000006</c:v>
                </c:pt>
                <c:pt idx="1494">
                  <c:v>74.7</c:v>
                </c:pt>
                <c:pt idx="1495">
                  <c:v>74.75</c:v>
                </c:pt>
                <c:pt idx="1496">
                  <c:v>74.8</c:v>
                </c:pt>
                <c:pt idx="1497">
                  <c:v>74.849999999999994</c:v>
                </c:pt>
                <c:pt idx="1498">
                  <c:v>74.900000000000006</c:v>
                </c:pt>
                <c:pt idx="1499">
                  <c:v>74.95</c:v>
                </c:pt>
                <c:pt idx="1500">
                  <c:v>75</c:v>
                </c:pt>
                <c:pt idx="1501">
                  <c:v>75.05</c:v>
                </c:pt>
                <c:pt idx="1502">
                  <c:v>75.099999999999994</c:v>
                </c:pt>
                <c:pt idx="1503">
                  <c:v>75.150000000000006</c:v>
                </c:pt>
                <c:pt idx="1504">
                  <c:v>75.2</c:v>
                </c:pt>
                <c:pt idx="1505">
                  <c:v>75.25</c:v>
                </c:pt>
                <c:pt idx="1506">
                  <c:v>75.3</c:v>
                </c:pt>
                <c:pt idx="1507">
                  <c:v>75.349999999999994</c:v>
                </c:pt>
                <c:pt idx="1508">
                  <c:v>75.400000000000006</c:v>
                </c:pt>
                <c:pt idx="1509">
                  <c:v>75.45</c:v>
                </c:pt>
                <c:pt idx="1510">
                  <c:v>75.5</c:v>
                </c:pt>
                <c:pt idx="1511">
                  <c:v>75.55</c:v>
                </c:pt>
                <c:pt idx="1512">
                  <c:v>75.599999999999994</c:v>
                </c:pt>
                <c:pt idx="1513">
                  <c:v>75.650000000000006</c:v>
                </c:pt>
                <c:pt idx="1514">
                  <c:v>75.7</c:v>
                </c:pt>
                <c:pt idx="1515">
                  <c:v>75.75</c:v>
                </c:pt>
                <c:pt idx="1516">
                  <c:v>75.8</c:v>
                </c:pt>
                <c:pt idx="1517">
                  <c:v>75.849999999999994</c:v>
                </c:pt>
                <c:pt idx="1518">
                  <c:v>75.900000000000006</c:v>
                </c:pt>
                <c:pt idx="1519">
                  <c:v>75.95</c:v>
                </c:pt>
                <c:pt idx="1520">
                  <c:v>76</c:v>
                </c:pt>
                <c:pt idx="1521">
                  <c:v>76.05</c:v>
                </c:pt>
                <c:pt idx="1522">
                  <c:v>76.099999999999994</c:v>
                </c:pt>
                <c:pt idx="1523">
                  <c:v>76.150000000000006</c:v>
                </c:pt>
                <c:pt idx="1524">
                  <c:v>76.2</c:v>
                </c:pt>
                <c:pt idx="1525">
                  <c:v>76.25</c:v>
                </c:pt>
                <c:pt idx="1526">
                  <c:v>76.3</c:v>
                </c:pt>
                <c:pt idx="1527">
                  <c:v>76.349999999999994</c:v>
                </c:pt>
                <c:pt idx="1528">
                  <c:v>76.400000000000006</c:v>
                </c:pt>
                <c:pt idx="1529">
                  <c:v>76.45</c:v>
                </c:pt>
                <c:pt idx="1530">
                  <c:v>76.5</c:v>
                </c:pt>
                <c:pt idx="1531">
                  <c:v>76.55</c:v>
                </c:pt>
                <c:pt idx="1532">
                  <c:v>76.599999999999994</c:v>
                </c:pt>
                <c:pt idx="1533">
                  <c:v>76.650000000000006</c:v>
                </c:pt>
                <c:pt idx="1534">
                  <c:v>76.7</c:v>
                </c:pt>
                <c:pt idx="1535">
                  <c:v>76.75</c:v>
                </c:pt>
                <c:pt idx="1536">
                  <c:v>76.8</c:v>
                </c:pt>
                <c:pt idx="1537">
                  <c:v>76.849999999999994</c:v>
                </c:pt>
                <c:pt idx="1538">
                  <c:v>76.900000000000006</c:v>
                </c:pt>
                <c:pt idx="1539">
                  <c:v>76.95</c:v>
                </c:pt>
                <c:pt idx="1540">
                  <c:v>77</c:v>
                </c:pt>
                <c:pt idx="1541">
                  <c:v>77.05</c:v>
                </c:pt>
                <c:pt idx="1542">
                  <c:v>77.099999999999994</c:v>
                </c:pt>
                <c:pt idx="1543">
                  <c:v>77.150000000000006</c:v>
                </c:pt>
                <c:pt idx="1544">
                  <c:v>77.2</c:v>
                </c:pt>
                <c:pt idx="1545">
                  <c:v>77.25</c:v>
                </c:pt>
                <c:pt idx="1546">
                  <c:v>77.3</c:v>
                </c:pt>
                <c:pt idx="1547">
                  <c:v>77.349999999999994</c:v>
                </c:pt>
                <c:pt idx="1548">
                  <c:v>77.400000000000006</c:v>
                </c:pt>
                <c:pt idx="1549">
                  <c:v>77.45</c:v>
                </c:pt>
                <c:pt idx="1550">
                  <c:v>77.5</c:v>
                </c:pt>
                <c:pt idx="1551">
                  <c:v>77.55</c:v>
                </c:pt>
                <c:pt idx="1552">
                  <c:v>77.599999999999994</c:v>
                </c:pt>
                <c:pt idx="1553">
                  <c:v>77.650000000000006</c:v>
                </c:pt>
                <c:pt idx="1554">
                  <c:v>77.7</c:v>
                </c:pt>
                <c:pt idx="1555">
                  <c:v>77.75</c:v>
                </c:pt>
                <c:pt idx="1556">
                  <c:v>77.8</c:v>
                </c:pt>
                <c:pt idx="1557">
                  <c:v>77.849999999999994</c:v>
                </c:pt>
                <c:pt idx="1558">
                  <c:v>77.900000000000006</c:v>
                </c:pt>
                <c:pt idx="1559">
                  <c:v>77.95</c:v>
                </c:pt>
                <c:pt idx="1560">
                  <c:v>78</c:v>
                </c:pt>
                <c:pt idx="1561">
                  <c:v>78.05</c:v>
                </c:pt>
                <c:pt idx="1562">
                  <c:v>78.099999999999994</c:v>
                </c:pt>
                <c:pt idx="1563">
                  <c:v>78.150000000000006</c:v>
                </c:pt>
                <c:pt idx="1564">
                  <c:v>78.2</c:v>
                </c:pt>
                <c:pt idx="1565">
                  <c:v>78.25</c:v>
                </c:pt>
                <c:pt idx="1566">
                  <c:v>78.3</c:v>
                </c:pt>
                <c:pt idx="1567">
                  <c:v>78.349999999999994</c:v>
                </c:pt>
                <c:pt idx="1568">
                  <c:v>78.400000000000006</c:v>
                </c:pt>
                <c:pt idx="1569">
                  <c:v>78.45</c:v>
                </c:pt>
                <c:pt idx="1570">
                  <c:v>78.5</c:v>
                </c:pt>
                <c:pt idx="1571">
                  <c:v>78.55</c:v>
                </c:pt>
                <c:pt idx="1572">
                  <c:v>78.599999999999994</c:v>
                </c:pt>
                <c:pt idx="1573">
                  <c:v>78.650000000000006</c:v>
                </c:pt>
                <c:pt idx="1574">
                  <c:v>78.7</c:v>
                </c:pt>
                <c:pt idx="1575">
                  <c:v>78.75</c:v>
                </c:pt>
                <c:pt idx="1576">
                  <c:v>78.8</c:v>
                </c:pt>
                <c:pt idx="1577">
                  <c:v>78.849999999999994</c:v>
                </c:pt>
                <c:pt idx="1578">
                  <c:v>78.900000000000006</c:v>
                </c:pt>
                <c:pt idx="1579">
                  <c:v>78.95</c:v>
                </c:pt>
                <c:pt idx="1580">
                  <c:v>79</c:v>
                </c:pt>
                <c:pt idx="1581">
                  <c:v>79.05</c:v>
                </c:pt>
                <c:pt idx="1582">
                  <c:v>79.099999999999994</c:v>
                </c:pt>
                <c:pt idx="1583">
                  <c:v>79.150000000000006</c:v>
                </c:pt>
                <c:pt idx="1584">
                  <c:v>79.2</c:v>
                </c:pt>
                <c:pt idx="1585">
                  <c:v>79.25</c:v>
                </c:pt>
                <c:pt idx="1586">
                  <c:v>79.3</c:v>
                </c:pt>
                <c:pt idx="1587">
                  <c:v>79.349999999999994</c:v>
                </c:pt>
                <c:pt idx="1588">
                  <c:v>79.400000000000006</c:v>
                </c:pt>
                <c:pt idx="1589">
                  <c:v>79.45</c:v>
                </c:pt>
                <c:pt idx="1590">
                  <c:v>79.5</c:v>
                </c:pt>
                <c:pt idx="1591">
                  <c:v>79.55</c:v>
                </c:pt>
                <c:pt idx="1592">
                  <c:v>79.599999999999994</c:v>
                </c:pt>
                <c:pt idx="1593">
                  <c:v>79.650000000000006</c:v>
                </c:pt>
                <c:pt idx="1594">
                  <c:v>79.7</c:v>
                </c:pt>
                <c:pt idx="1595">
                  <c:v>79.75</c:v>
                </c:pt>
                <c:pt idx="1596">
                  <c:v>79.8</c:v>
                </c:pt>
                <c:pt idx="1597">
                  <c:v>79.849999999999994</c:v>
                </c:pt>
                <c:pt idx="1598">
                  <c:v>79.900000000000006</c:v>
                </c:pt>
                <c:pt idx="1599">
                  <c:v>79.95</c:v>
                </c:pt>
                <c:pt idx="1600">
                  <c:v>80</c:v>
                </c:pt>
                <c:pt idx="1601">
                  <c:v>80.05</c:v>
                </c:pt>
                <c:pt idx="1602">
                  <c:v>80.099999999999994</c:v>
                </c:pt>
                <c:pt idx="1603">
                  <c:v>80.150000000000006</c:v>
                </c:pt>
                <c:pt idx="1604">
                  <c:v>80.2</c:v>
                </c:pt>
                <c:pt idx="1605">
                  <c:v>80.25</c:v>
                </c:pt>
                <c:pt idx="1606">
                  <c:v>80.3</c:v>
                </c:pt>
                <c:pt idx="1607">
                  <c:v>80.349999999999994</c:v>
                </c:pt>
                <c:pt idx="1608">
                  <c:v>80.400000000000006</c:v>
                </c:pt>
                <c:pt idx="1609">
                  <c:v>80.45</c:v>
                </c:pt>
                <c:pt idx="1610">
                  <c:v>80.5</c:v>
                </c:pt>
                <c:pt idx="1611">
                  <c:v>80.55</c:v>
                </c:pt>
                <c:pt idx="1612">
                  <c:v>80.599999999999994</c:v>
                </c:pt>
                <c:pt idx="1613">
                  <c:v>80.650000000000006</c:v>
                </c:pt>
                <c:pt idx="1614">
                  <c:v>80.7</c:v>
                </c:pt>
                <c:pt idx="1615">
                  <c:v>80.75</c:v>
                </c:pt>
                <c:pt idx="1616">
                  <c:v>80.8</c:v>
                </c:pt>
                <c:pt idx="1617">
                  <c:v>80.849999999999994</c:v>
                </c:pt>
                <c:pt idx="1618">
                  <c:v>80.900000000000006</c:v>
                </c:pt>
                <c:pt idx="1619">
                  <c:v>80.95</c:v>
                </c:pt>
                <c:pt idx="1620">
                  <c:v>81</c:v>
                </c:pt>
                <c:pt idx="1621">
                  <c:v>81.05</c:v>
                </c:pt>
                <c:pt idx="1622">
                  <c:v>81.099999999999994</c:v>
                </c:pt>
                <c:pt idx="1623">
                  <c:v>81.150000000000006</c:v>
                </c:pt>
                <c:pt idx="1624">
                  <c:v>81.2</c:v>
                </c:pt>
                <c:pt idx="1625">
                  <c:v>81.25</c:v>
                </c:pt>
                <c:pt idx="1626">
                  <c:v>81.3</c:v>
                </c:pt>
                <c:pt idx="1627">
                  <c:v>81.349999999999994</c:v>
                </c:pt>
                <c:pt idx="1628">
                  <c:v>81.400000000000006</c:v>
                </c:pt>
                <c:pt idx="1629">
                  <c:v>81.45</c:v>
                </c:pt>
                <c:pt idx="1630">
                  <c:v>81.5</c:v>
                </c:pt>
                <c:pt idx="1631">
                  <c:v>81.55</c:v>
                </c:pt>
                <c:pt idx="1632">
                  <c:v>81.599999999999994</c:v>
                </c:pt>
                <c:pt idx="1633">
                  <c:v>81.650000000000006</c:v>
                </c:pt>
                <c:pt idx="1634">
                  <c:v>81.7</c:v>
                </c:pt>
                <c:pt idx="1635">
                  <c:v>81.75</c:v>
                </c:pt>
                <c:pt idx="1636">
                  <c:v>81.8</c:v>
                </c:pt>
                <c:pt idx="1637">
                  <c:v>81.849999999999994</c:v>
                </c:pt>
                <c:pt idx="1638">
                  <c:v>81.900000000000006</c:v>
                </c:pt>
                <c:pt idx="1639">
                  <c:v>81.95</c:v>
                </c:pt>
                <c:pt idx="1640">
                  <c:v>82</c:v>
                </c:pt>
                <c:pt idx="1641">
                  <c:v>82.05</c:v>
                </c:pt>
                <c:pt idx="1642">
                  <c:v>82.1</c:v>
                </c:pt>
                <c:pt idx="1643">
                  <c:v>82.15</c:v>
                </c:pt>
                <c:pt idx="1644">
                  <c:v>82.2</c:v>
                </c:pt>
                <c:pt idx="1645">
                  <c:v>82.25</c:v>
                </c:pt>
                <c:pt idx="1646">
                  <c:v>82.3</c:v>
                </c:pt>
                <c:pt idx="1647">
                  <c:v>82.35</c:v>
                </c:pt>
                <c:pt idx="1648">
                  <c:v>82.4</c:v>
                </c:pt>
                <c:pt idx="1649">
                  <c:v>82.45</c:v>
                </c:pt>
                <c:pt idx="1650">
                  <c:v>82.5</c:v>
                </c:pt>
                <c:pt idx="1651">
                  <c:v>82.55</c:v>
                </c:pt>
                <c:pt idx="1652">
                  <c:v>82.6</c:v>
                </c:pt>
                <c:pt idx="1653">
                  <c:v>82.65</c:v>
                </c:pt>
                <c:pt idx="1654">
                  <c:v>82.7</c:v>
                </c:pt>
                <c:pt idx="1655">
                  <c:v>82.75</c:v>
                </c:pt>
                <c:pt idx="1656">
                  <c:v>82.8</c:v>
                </c:pt>
                <c:pt idx="1657">
                  <c:v>82.85</c:v>
                </c:pt>
                <c:pt idx="1658">
                  <c:v>82.9</c:v>
                </c:pt>
                <c:pt idx="1659">
                  <c:v>82.95</c:v>
                </c:pt>
                <c:pt idx="1660">
                  <c:v>83</c:v>
                </c:pt>
                <c:pt idx="1661">
                  <c:v>83.05</c:v>
                </c:pt>
                <c:pt idx="1662">
                  <c:v>83.1</c:v>
                </c:pt>
                <c:pt idx="1663">
                  <c:v>83.15</c:v>
                </c:pt>
                <c:pt idx="1664">
                  <c:v>83.2</c:v>
                </c:pt>
                <c:pt idx="1665">
                  <c:v>83.25</c:v>
                </c:pt>
                <c:pt idx="1666">
                  <c:v>83.3</c:v>
                </c:pt>
                <c:pt idx="1667">
                  <c:v>83.35</c:v>
                </c:pt>
                <c:pt idx="1668">
                  <c:v>83.4</c:v>
                </c:pt>
                <c:pt idx="1669">
                  <c:v>83.45</c:v>
                </c:pt>
                <c:pt idx="1670">
                  <c:v>83.5</c:v>
                </c:pt>
                <c:pt idx="1671">
                  <c:v>83.55</c:v>
                </c:pt>
                <c:pt idx="1672">
                  <c:v>83.6</c:v>
                </c:pt>
                <c:pt idx="1673">
                  <c:v>83.65</c:v>
                </c:pt>
                <c:pt idx="1674">
                  <c:v>83.7</c:v>
                </c:pt>
                <c:pt idx="1675">
                  <c:v>83.75</c:v>
                </c:pt>
                <c:pt idx="1676">
                  <c:v>83.8</c:v>
                </c:pt>
                <c:pt idx="1677">
                  <c:v>83.85</c:v>
                </c:pt>
                <c:pt idx="1678">
                  <c:v>83.9</c:v>
                </c:pt>
                <c:pt idx="1679">
                  <c:v>83.95</c:v>
                </c:pt>
                <c:pt idx="1680">
                  <c:v>84</c:v>
                </c:pt>
                <c:pt idx="1681">
                  <c:v>84.05</c:v>
                </c:pt>
                <c:pt idx="1682">
                  <c:v>84.1</c:v>
                </c:pt>
                <c:pt idx="1683">
                  <c:v>84.15</c:v>
                </c:pt>
                <c:pt idx="1684">
                  <c:v>84.2</c:v>
                </c:pt>
                <c:pt idx="1685">
                  <c:v>84.25</c:v>
                </c:pt>
                <c:pt idx="1686">
                  <c:v>84.3</c:v>
                </c:pt>
                <c:pt idx="1687">
                  <c:v>84.35</c:v>
                </c:pt>
                <c:pt idx="1688">
                  <c:v>84.4</c:v>
                </c:pt>
                <c:pt idx="1689">
                  <c:v>84.45</c:v>
                </c:pt>
                <c:pt idx="1690">
                  <c:v>84.5</c:v>
                </c:pt>
                <c:pt idx="1691">
                  <c:v>84.55</c:v>
                </c:pt>
                <c:pt idx="1692">
                  <c:v>84.6</c:v>
                </c:pt>
                <c:pt idx="1693">
                  <c:v>84.65</c:v>
                </c:pt>
                <c:pt idx="1694">
                  <c:v>84.7</c:v>
                </c:pt>
                <c:pt idx="1695">
                  <c:v>84.75</c:v>
                </c:pt>
                <c:pt idx="1696">
                  <c:v>84.8</c:v>
                </c:pt>
                <c:pt idx="1697">
                  <c:v>84.85</c:v>
                </c:pt>
                <c:pt idx="1698">
                  <c:v>84.9</c:v>
                </c:pt>
                <c:pt idx="1699">
                  <c:v>84.95</c:v>
                </c:pt>
                <c:pt idx="1700">
                  <c:v>85</c:v>
                </c:pt>
                <c:pt idx="1701">
                  <c:v>85.05</c:v>
                </c:pt>
                <c:pt idx="1702">
                  <c:v>85.1</c:v>
                </c:pt>
                <c:pt idx="1703">
                  <c:v>85.15</c:v>
                </c:pt>
                <c:pt idx="1704">
                  <c:v>85.2</c:v>
                </c:pt>
                <c:pt idx="1705">
                  <c:v>85.25</c:v>
                </c:pt>
                <c:pt idx="1706">
                  <c:v>85.3</c:v>
                </c:pt>
                <c:pt idx="1707">
                  <c:v>85.35</c:v>
                </c:pt>
                <c:pt idx="1708">
                  <c:v>85.4</c:v>
                </c:pt>
                <c:pt idx="1709">
                  <c:v>85.45</c:v>
                </c:pt>
                <c:pt idx="1710">
                  <c:v>85.5</c:v>
                </c:pt>
                <c:pt idx="1711">
                  <c:v>85.55</c:v>
                </c:pt>
                <c:pt idx="1712">
                  <c:v>85.6</c:v>
                </c:pt>
                <c:pt idx="1713">
                  <c:v>85.65</c:v>
                </c:pt>
                <c:pt idx="1714">
                  <c:v>85.7</c:v>
                </c:pt>
                <c:pt idx="1715">
                  <c:v>85.75</c:v>
                </c:pt>
                <c:pt idx="1716">
                  <c:v>85.8</c:v>
                </c:pt>
                <c:pt idx="1717">
                  <c:v>85.85</c:v>
                </c:pt>
                <c:pt idx="1718">
                  <c:v>85.9</c:v>
                </c:pt>
                <c:pt idx="1719">
                  <c:v>85.95</c:v>
                </c:pt>
                <c:pt idx="1720">
                  <c:v>86</c:v>
                </c:pt>
                <c:pt idx="1721">
                  <c:v>86.05</c:v>
                </c:pt>
                <c:pt idx="1722">
                  <c:v>86.1</c:v>
                </c:pt>
                <c:pt idx="1723">
                  <c:v>86.15</c:v>
                </c:pt>
                <c:pt idx="1724">
                  <c:v>86.2</c:v>
                </c:pt>
                <c:pt idx="1725">
                  <c:v>86.25</c:v>
                </c:pt>
                <c:pt idx="1726">
                  <c:v>86.3</c:v>
                </c:pt>
                <c:pt idx="1727">
                  <c:v>86.35</c:v>
                </c:pt>
                <c:pt idx="1728">
                  <c:v>86.4</c:v>
                </c:pt>
                <c:pt idx="1729">
                  <c:v>86.45</c:v>
                </c:pt>
                <c:pt idx="1730">
                  <c:v>86.5</c:v>
                </c:pt>
                <c:pt idx="1731">
                  <c:v>86.55</c:v>
                </c:pt>
                <c:pt idx="1732">
                  <c:v>86.6</c:v>
                </c:pt>
                <c:pt idx="1733">
                  <c:v>86.65</c:v>
                </c:pt>
                <c:pt idx="1734">
                  <c:v>86.7</c:v>
                </c:pt>
                <c:pt idx="1735">
                  <c:v>86.75</c:v>
                </c:pt>
                <c:pt idx="1736">
                  <c:v>86.8</c:v>
                </c:pt>
                <c:pt idx="1737">
                  <c:v>86.85</c:v>
                </c:pt>
                <c:pt idx="1738">
                  <c:v>86.9</c:v>
                </c:pt>
                <c:pt idx="1739">
                  <c:v>86.95</c:v>
                </c:pt>
                <c:pt idx="1740">
                  <c:v>87</c:v>
                </c:pt>
                <c:pt idx="1741">
                  <c:v>87.05</c:v>
                </c:pt>
                <c:pt idx="1742">
                  <c:v>87.1</c:v>
                </c:pt>
                <c:pt idx="1743">
                  <c:v>87.15</c:v>
                </c:pt>
                <c:pt idx="1744">
                  <c:v>87.2</c:v>
                </c:pt>
                <c:pt idx="1745">
                  <c:v>87.25</c:v>
                </c:pt>
                <c:pt idx="1746">
                  <c:v>87.3</c:v>
                </c:pt>
                <c:pt idx="1747">
                  <c:v>87.35</c:v>
                </c:pt>
                <c:pt idx="1748">
                  <c:v>87.4</c:v>
                </c:pt>
                <c:pt idx="1749">
                  <c:v>87.45</c:v>
                </c:pt>
                <c:pt idx="1750">
                  <c:v>87.5</c:v>
                </c:pt>
                <c:pt idx="1751">
                  <c:v>87.55</c:v>
                </c:pt>
                <c:pt idx="1752">
                  <c:v>87.6</c:v>
                </c:pt>
                <c:pt idx="1753">
                  <c:v>87.65</c:v>
                </c:pt>
                <c:pt idx="1754">
                  <c:v>87.7</c:v>
                </c:pt>
                <c:pt idx="1755">
                  <c:v>87.75</c:v>
                </c:pt>
                <c:pt idx="1756">
                  <c:v>87.8</c:v>
                </c:pt>
                <c:pt idx="1757">
                  <c:v>87.85</c:v>
                </c:pt>
                <c:pt idx="1758">
                  <c:v>87.9</c:v>
                </c:pt>
                <c:pt idx="1759">
                  <c:v>87.95</c:v>
                </c:pt>
                <c:pt idx="1760">
                  <c:v>88</c:v>
                </c:pt>
                <c:pt idx="1761">
                  <c:v>88.05</c:v>
                </c:pt>
                <c:pt idx="1762">
                  <c:v>88.1</c:v>
                </c:pt>
                <c:pt idx="1763">
                  <c:v>88.15</c:v>
                </c:pt>
                <c:pt idx="1764">
                  <c:v>88.2</c:v>
                </c:pt>
                <c:pt idx="1765">
                  <c:v>88.25</c:v>
                </c:pt>
                <c:pt idx="1766">
                  <c:v>88.3</c:v>
                </c:pt>
                <c:pt idx="1767">
                  <c:v>88.35</c:v>
                </c:pt>
                <c:pt idx="1768">
                  <c:v>88.4</c:v>
                </c:pt>
                <c:pt idx="1769">
                  <c:v>88.45</c:v>
                </c:pt>
                <c:pt idx="1770">
                  <c:v>88.5</c:v>
                </c:pt>
                <c:pt idx="1771">
                  <c:v>88.55</c:v>
                </c:pt>
                <c:pt idx="1772">
                  <c:v>88.6</c:v>
                </c:pt>
                <c:pt idx="1773">
                  <c:v>88.65</c:v>
                </c:pt>
                <c:pt idx="1774">
                  <c:v>88.7</c:v>
                </c:pt>
                <c:pt idx="1775">
                  <c:v>88.75</c:v>
                </c:pt>
                <c:pt idx="1776">
                  <c:v>88.8</c:v>
                </c:pt>
                <c:pt idx="1777">
                  <c:v>88.85</c:v>
                </c:pt>
                <c:pt idx="1778">
                  <c:v>88.9</c:v>
                </c:pt>
                <c:pt idx="1779">
                  <c:v>88.95</c:v>
                </c:pt>
                <c:pt idx="1780">
                  <c:v>89</c:v>
                </c:pt>
                <c:pt idx="1781">
                  <c:v>89.05</c:v>
                </c:pt>
                <c:pt idx="1782">
                  <c:v>89.1</c:v>
                </c:pt>
                <c:pt idx="1783">
                  <c:v>89.15</c:v>
                </c:pt>
                <c:pt idx="1784">
                  <c:v>89.2</c:v>
                </c:pt>
                <c:pt idx="1785">
                  <c:v>89.25</c:v>
                </c:pt>
                <c:pt idx="1786">
                  <c:v>89.3</c:v>
                </c:pt>
                <c:pt idx="1787">
                  <c:v>89.35</c:v>
                </c:pt>
                <c:pt idx="1788">
                  <c:v>89.4</c:v>
                </c:pt>
                <c:pt idx="1789">
                  <c:v>89.45</c:v>
                </c:pt>
                <c:pt idx="1790">
                  <c:v>89.5</c:v>
                </c:pt>
                <c:pt idx="1791">
                  <c:v>89.55</c:v>
                </c:pt>
                <c:pt idx="1792">
                  <c:v>89.6</c:v>
                </c:pt>
                <c:pt idx="1793">
                  <c:v>89.65</c:v>
                </c:pt>
                <c:pt idx="1794">
                  <c:v>89.7</c:v>
                </c:pt>
                <c:pt idx="1795">
                  <c:v>89.75</c:v>
                </c:pt>
                <c:pt idx="1796">
                  <c:v>89.8</c:v>
                </c:pt>
                <c:pt idx="1797">
                  <c:v>89.85</c:v>
                </c:pt>
                <c:pt idx="1798">
                  <c:v>89.9</c:v>
                </c:pt>
                <c:pt idx="1799">
                  <c:v>89.95</c:v>
                </c:pt>
                <c:pt idx="1800">
                  <c:v>90</c:v>
                </c:pt>
                <c:pt idx="1801">
                  <c:v>90.05</c:v>
                </c:pt>
                <c:pt idx="1802">
                  <c:v>90.1</c:v>
                </c:pt>
                <c:pt idx="1803">
                  <c:v>90.15</c:v>
                </c:pt>
                <c:pt idx="1804">
                  <c:v>90.2</c:v>
                </c:pt>
                <c:pt idx="1805">
                  <c:v>90.25</c:v>
                </c:pt>
                <c:pt idx="1806">
                  <c:v>90.3</c:v>
                </c:pt>
                <c:pt idx="1807">
                  <c:v>90.35</c:v>
                </c:pt>
                <c:pt idx="1808">
                  <c:v>90.4</c:v>
                </c:pt>
                <c:pt idx="1809">
                  <c:v>90.45</c:v>
                </c:pt>
                <c:pt idx="1810">
                  <c:v>90.5</c:v>
                </c:pt>
                <c:pt idx="1811">
                  <c:v>90.55</c:v>
                </c:pt>
                <c:pt idx="1812">
                  <c:v>90.6</c:v>
                </c:pt>
                <c:pt idx="1813">
                  <c:v>90.65</c:v>
                </c:pt>
                <c:pt idx="1814">
                  <c:v>90.7</c:v>
                </c:pt>
                <c:pt idx="1815">
                  <c:v>90.75</c:v>
                </c:pt>
                <c:pt idx="1816">
                  <c:v>90.8</c:v>
                </c:pt>
                <c:pt idx="1817">
                  <c:v>90.85</c:v>
                </c:pt>
                <c:pt idx="1818">
                  <c:v>90.9</c:v>
                </c:pt>
                <c:pt idx="1819">
                  <c:v>90.95</c:v>
                </c:pt>
                <c:pt idx="1820">
                  <c:v>91</c:v>
                </c:pt>
                <c:pt idx="1821">
                  <c:v>91.05</c:v>
                </c:pt>
                <c:pt idx="1822">
                  <c:v>91.1</c:v>
                </c:pt>
                <c:pt idx="1823">
                  <c:v>91.15</c:v>
                </c:pt>
                <c:pt idx="1824">
                  <c:v>91.2</c:v>
                </c:pt>
                <c:pt idx="1825">
                  <c:v>91.25</c:v>
                </c:pt>
                <c:pt idx="1826">
                  <c:v>91.3</c:v>
                </c:pt>
                <c:pt idx="1827">
                  <c:v>91.35</c:v>
                </c:pt>
                <c:pt idx="1828">
                  <c:v>91.4</c:v>
                </c:pt>
                <c:pt idx="1829">
                  <c:v>91.45</c:v>
                </c:pt>
                <c:pt idx="1830">
                  <c:v>91.5</c:v>
                </c:pt>
                <c:pt idx="1831">
                  <c:v>91.55</c:v>
                </c:pt>
                <c:pt idx="1832">
                  <c:v>91.6</c:v>
                </c:pt>
                <c:pt idx="1833">
                  <c:v>91.65</c:v>
                </c:pt>
                <c:pt idx="1834">
                  <c:v>91.7</c:v>
                </c:pt>
                <c:pt idx="1835">
                  <c:v>91.75</c:v>
                </c:pt>
                <c:pt idx="1836">
                  <c:v>91.8</c:v>
                </c:pt>
                <c:pt idx="1837">
                  <c:v>91.85</c:v>
                </c:pt>
                <c:pt idx="1838">
                  <c:v>91.9</c:v>
                </c:pt>
                <c:pt idx="1839">
                  <c:v>91.95</c:v>
                </c:pt>
                <c:pt idx="1840">
                  <c:v>92</c:v>
                </c:pt>
                <c:pt idx="1841">
                  <c:v>92.05</c:v>
                </c:pt>
                <c:pt idx="1842">
                  <c:v>92.1</c:v>
                </c:pt>
                <c:pt idx="1843">
                  <c:v>92.15</c:v>
                </c:pt>
                <c:pt idx="1844">
                  <c:v>92.2</c:v>
                </c:pt>
                <c:pt idx="1845">
                  <c:v>92.25</c:v>
                </c:pt>
                <c:pt idx="1846">
                  <c:v>92.3</c:v>
                </c:pt>
                <c:pt idx="1847">
                  <c:v>92.35</c:v>
                </c:pt>
                <c:pt idx="1848">
                  <c:v>92.4</c:v>
                </c:pt>
                <c:pt idx="1849">
                  <c:v>92.45</c:v>
                </c:pt>
                <c:pt idx="1850">
                  <c:v>92.5</c:v>
                </c:pt>
                <c:pt idx="1851">
                  <c:v>92.55</c:v>
                </c:pt>
                <c:pt idx="1852">
                  <c:v>92.6</c:v>
                </c:pt>
                <c:pt idx="1853">
                  <c:v>92.65</c:v>
                </c:pt>
                <c:pt idx="1854">
                  <c:v>92.7</c:v>
                </c:pt>
                <c:pt idx="1855">
                  <c:v>92.75</c:v>
                </c:pt>
                <c:pt idx="1856">
                  <c:v>92.8</c:v>
                </c:pt>
                <c:pt idx="1857">
                  <c:v>92.85</c:v>
                </c:pt>
                <c:pt idx="1858">
                  <c:v>92.9</c:v>
                </c:pt>
                <c:pt idx="1859">
                  <c:v>92.95</c:v>
                </c:pt>
                <c:pt idx="1860">
                  <c:v>93</c:v>
                </c:pt>
                <c:pt idx="1861">
                  <c:v>93.05</c:v>
                </c:pt>
                <c:pt idx="1862">
                  <c:v>93.1</c:v>
                </c:pt>
                <c:pt idx="1863">
                  <c:v>93.15</c:v>
                </c:pt>
                <c:pt idx="1864">
                  <c:v>93.2</c:v>
                </c:pt>
                <c:pt idx="1865">
                  <c:v>93.25</c:v>
                </c:pt>
                <c:pt idx="1866">
                  <c:v>93.3</c:v>
                </c:pt>
                <c:pt idx="1867">
                  <c:v>93.35</c:v>
                </c:pt>
                <c:pt idx="1868">
                  <c:v>93.4</c:v>
                </c:pt>
                <c:pt idx="1869">
                  <c:v>93.45</c:v>
                </c:pt>
                <c:pt idx="1870">
                  <c:v>93.5</c:v>
                </c:pt>
                <c:pt idx="1871">
                  <c:v>93.55</c:v>
                </c:pt>
                <c:pt idx="1872">
                  <c:v>93.6</c:v>
                </c:pt>
                <c:pt idx="1873">
                  <c:v>93.65</c:v>
                </c:pt>
                <c:pt idx="1874">
                  <c:v>93.7</c:v>
                </c:pt>
                <c:pt idx="1875">
                  <c:v>93.75</c:v>
                </c:pt>
                <c:pt idx="1876">
                  <c:v>93.8</c:v>
                </c:pt>
                <c:pt idx="1877">
                  <c:v>93.85</c:v>
                </c:pt>
                <c:pt idx="1878">
                  <c:v>93.9</c:v>
                </c:pt>
                <c:pt idx="1879">
                  <c:v>93.95</c:v>
                </c:pt>
                <c:pt idx="1880">
                  <c:v>94</c:v>
                </c:pt>
                <c:pt idx="1881">
                  <c:v>94.05</c:v>
                </c:pt>
                <c:pt idx="1882">
                  <c:v>94.1</c:v>
                </c:pt>
                <c:pt idx="1883">
                  <c:v>94.15</c:v>
                </c:pt>
                <c:pt idx="1884">
                  <c:v>94.2</c:v>
                </c:pt>
                <c:pt idx="1885">
                  <c:v>94.25</c:v>
                </c:pt>
                <c:pt idx="1886">
                  <c:v>94.3</c:v>
                </c:pt>
                <c:pt idx="1887">
                  <c:v>94.35</c:v>
                </c:pt>
                <c:pt idx="1888">
                  <c:v>94.4</c:v>
                </c:pt>
                <c:pt idx="1889">
                  <c:v>94.45</c:v>
                </c:pt>
                <c:pt idx="1890">
                  <c:v>94.5</c:v>
                </c:pt>
                <c:pt idx="1891">
                  <c:v>94.55</c:v>
                </c:pt>
                <c:pt idx="1892">
                  <c:v>94.6</c:v>
                </c:pt>
                <c:pt idx="1893">
                  <c:v>94.65</c:v>
                </c:pt>
                <c:pt idx="1894">
                  <c:v>94.7</c:v>
                </c:pt>
                <c:pt idx="1895">
                  <c:v>94.75</c:v>
                </c:pt>
                <c:pt idx="1896">
                  <c:v>94.8</c:v>
                </c:pt>
                <c:pt idx="1897">
                  <c:v>94.85</c:v>
                </c:pt>
                <c:pt idx="1898">
                  <c:v>94.9</c:v>
                </c:pt>
                <c:pt idx="1899">
                  <c:v>94.95</c:v>
                </c:pt>
                <c:pt idx="1900">
                  <c:v>95</c:v>
                </c:pt>
                <c:pt idx="1901">
                  <c:v>95.05</c:v>
                </c:pt>
                <c:pt idx="1902">
                  <c:v>95.1</c:v>
                </c:pt>
                <c:pt idx="1903">
                  <c:v>95.15</c:v>
                </c:pt>
                <c:pt idx="1904">
                  <c:v>95.2</c:v>
                </c:pt>
                <c:pt idx="1905">
                  <c:v>95.25</c:v>
                </c:pt>
                <c:pt idx="1906">
                  <c:v>95.3</c:v>
                </c:pt>
                <c:pt idx="1907">
                  <c:v>95.35</c:v>
                </c:pt>
                <c:pt idx="1908">
                  <c:v>95.4</c:v>
                </c:pt>
                <c:pt idx="1909">
                  <c:v>95.45</c:v>
                </c:pt>
                <c:pt idx="1910">
                  <c:v>95.5</c:v>
                </c:pt>
                <c:pt idx="1911">
                  <c:v>95.55</c:v>
                </c:pt>
                <c:pt idx="1912">
                  <c:v>95.6</c:v>
                </c:pt>
                <c:pt idx="1913">
                  <c:v>95.65</c:v>
                </c:pt>
                <c:pt idx="1914">
                  <c:v>95.7</c:v>
                </c:pt>
                <c:pt idx="1915">
                  <c:v>95.75</c:v>
                </c:pt>
                <c:pt idx="1916">
                  <c:v>95.8</c:v>
                </c:pt>
                <c:pt idx="1917">
                  <c:v>95.85</c:v>
                </c:pt>
                <c:pt idx="1918">
                  <c:v>95.9</c:v>
                </c:pt>
                <c:pt idx="1919">
                  <c:v>95.95</c:v>
                </c:pt>
                <c:pt idx="1920">
                  <c:v>96</c:v>
                </c:pt>
                <c:pt idx="1921">
                  <c:v>96.05</c:v>
                </c:pt>
                <c:pt idx="1922">
                  <c:v>96.1</c:v>
                </c:pt>
                <c:pt idx="1923">
                  <c:v>96.15</c:v>
                </c:pt>
                <c:pt idx="1924">
                  <c:v>96.2</c:v>
                </c:pt>
                <c:pt idx="1925">
                  <c:v>96.25</c:v>
                </c:pt>
                <c:pt idx="1926">
                  <c:v>96.3</c:v>
                </c:pt>
                <c:pt idx="1927">
                  <c:v>96.35</c:v>
                </c:pt>
                <c:pt idx="1928">
                  <c:v>96.4</c:v>
                </c:pt>
                <c:pt idx="1929">
                  <c:v>96.45</c:v>
                </c:pt>
                <c:pt idx="1930">
                  <c:v>96.5</c:v>
                </c:pt>
                <c:pt idx="1931">
                  <c:v>96.55</c:v>
                </c:pt>
                <c:pt idx="1932">
                  <c:v>96.6</c:v>
                </c:pt>
                <c:pt idx="1933">
                  <c:v>96.65</c:v>
                </c:pt>
                <c:pt idx="1934">
                  <c:v>96.7</c:v>
                </c:pt>
                <c:pt idx="1935">
                  <c:v>96.75</c:v>
                </c:pt>
                <c:pt idx="1936">
                  <c:v>96.8</c:v>
                </c:pt>
                <c:pt idx="1937">
                  <c:v>96.85</c:v>
                </c:pt>
                <c:pt idx="1938">
                  <c:v>96.9</c:v>
                </c:pt>
                <c:pt idx="1939">
                  <c:v>96.95</c:v>
                </c:pt>
                <c:pt idx="1940">
                  <c:v>97</c:v>
                </c:pt>
                <c:pt idx="1941">
                  <c:v>97.05</c:v>
                </c:pt>
                <c:pt idx="1942">
                  <c:v>97.1</c:v>
                </c:pt>
                <c:pt idx="1943">
                  <c:v>97.15</c:v>
                </c:pt>
                <c:pt idx="1944">
                  <c:v>97.2</c:v>
                </c:pt>
                <c:pt idx="1945">
                  <c:v>97.25</c:v>
                </c:pt>
                <c:pt idx="1946">
                  <c:v>97.3</c:v>
                </c:pt>
                <c:pt idx="1947">
                  <c:v>97.35</c:v>
                </c:pt>
                <c:pt idx="1948">
                  <c:v>97.4</c:v>
                </c:pt>
                <c:pt idx="1949">
                  <c:v>97.45</c:v>
                </c:pt>
                <c:pt idx="1950">
                  <c:v>97.5</c:v>
                </c:pt>
                <c:pt idx="1951">
                  <c:v>97.55</c:v>
                </c:pt>
                <c:pt idx="1952">
                  <c:v>97.6</c:v>
                </c:pt>
                <c:pt idx="1953">
                  <c:v>97.65</c:v>
                </c:pt>
                <c:pt idx="1954">
                  <c:v>97.7</c:v>
                </c:pt>
                <c:pt idx="1955">
                  <c:v>97.75</c:v>
                </c:pt>
                <c:pt idx="1956">
                  <c:v>97.8</c:v>
                </c:pt>
                <c:pt idx="1957">
                  <c:v>97.85</c:v>
                </c:pt>
                <c:pt idx="1958">
                  <c:v>97.9</c:v>
                </c:pt>
                <c:pt idx="1959">
                  <c:v>97.95</c:v>
                </c:pt>
                <c:pt idx="1960">
                  <c:v>98</c:v>
                </c:pt>
                <c:pt idx="1961">
                  <c:v>98.05</c:v>
                </c:pt>
                <c:pt idx="1962">
                  <c:v>98.1</c:v>
                </c:pt>
                <c:pt idx="1963">
                  <c:v>98.15</c:v>
                </c:pt>
                <c:pt idx="1964">
                  <c:v>98.2</c:v>
                </c:pt>
                <c:pt idx="1965">
                  <c:v>98.25</c:v>
                </c:pt>
                <c:pt idx="1966">
                  <c:v>98.3</c:v>
                </c:pt>
                <c:pt idx="1967">
                  <c:v>98.35</c:v>
                </c:pt>
                <c:pt idx="1968">
                  <c:v>98.4</c:v>
                </c:pt>
                <c:pt idx="1969">
                  <c:v>98.45</c:v>
                </c:pt>
                <c:pt idx="1970">
                  <c:v>98.5</c:v>
                </c:pt>
                <c:pt idx="1971">
                  <c:v>98.55</c:v>
                </c:pt>
                <c:pt idx="1972">
                  <c:v>98.6</c:v>
                </c:pt>
                <c:pt idx="1973">
                  <c:v>98.65</c:v>
                </c:pt>
                <c:pt idx="1974">
                  <c:v>98.7</c:v>
                </c:pt>
                <c:pt idx="1975">
                  <c:v>98.75</c:v>
                </c:pt>
                <c:pt idx="1976">
                  <c:v>98.8</c:v>
                </c:pt>
                <c:pt idx="1977">
                  <c:v>98.85</c:v>
                </c:pt>
                <c:pt idx="1978">
                  <c:v>98.9</c:v>
                </c:pt>
                <c:pt idx="1979">
                  <c:v>98.95</c:v>
                </c:pt>
                <c:pt idx="1980">
                  <c:v>99</c:v>
                </c:pt>
                <c:pt idx="1981">
                  <c:v>99.05</c:v>
                </c:pt>
                <c:pt idx="1982">
                  <c:v>99.1</c:v>
                </c:pt>
                <c:pt idx="1983">
                  <c:v>99.15</c:v>
                </c:pt>
                <c:pt idx="1984">
                  <c:v>99.2</c:v>
                </c:pt>
                <c:pt idx="1985">
                  <c:v>99.25</c:v>
                </c:pt>
                <c:pt idx="1986">
                  <c:v>99.3</c:v>
                </c:pt>
                <c:pt idx="1987">
                  <c:v>99.35</c:v>
                </c:pt>
                <c:pt idx="1988">
                  <c:v>99.4</c:v>
                </c:pt>
                <c:pt idx="1989">
                  <c:v>99.45</c:v>
                </c:pt>
                <c:pt idx="1990">
                  <c:v>99.5</c:v>
                </c:pt>
                <c:pt idx="1991">
                  <c:v>99.55</c:v>
                </c:pt>
                <c:pt idx="1992">
                  <c:v>99.6</c:v>
                </c:pt>
                <c:pt idx="1993">
                  <c:v>99.65</c:v>
                </c:pt>
                <c:pt idx="1994">
                  <c:v>99.7</c:v>
                </c:pt>
                <c:pt idx="1995">
                  <c:v>99.75</c:v>
                </c:pt>
                <c:pt idx="1996">
                  <c:v>99.8</c:v>
                </c:pt>
                <c:pt idx="1997">
                  <c:v>99.85</c:v>
                </c:pt>
                <c:pt idx="1998">
                  <c:v>99.9</c:v>
                </c:pt>
                <c:pt idx="1999">
                  <c:v>99.95</c:v>
                </c:pt>
                <c:pt idx="2000">
                  <c:v>100</c:v>
                </c:pt>
                <c:pt idx="2001">
                  <c:v>100.05</c:v>
                </c:pt>
                <c:pt idx="2002">
                  <c:v>100.1</c:v>
                </c:pt>
                <c:pt idx="2003">
                  <c:v>100.15</c:v>
                </c:pt>
                <c:pt idx="2004">
                  <c:v>100.2</c:v>
                </c:pt>
                <c:pt idx="2005">
                  <c:v>100.25</c:v>
                </c:pt>
                <c:pt idx="2006">
                  <c:v>100.3</c:v>
                </c:pt>
                <c:pt idx="2007">
                  <c:v>100.35</c:v>
                </c:pt>
                <c:pt idx="2008">
                  <c:v>100.4</c:v>
                </c:pt>
                <c:pt idx="2009">
                  <c:v>100.45</c:v>
                </c:pt>
                <c:pt idx="2010">
                  <c:v>100.5</c:v>
                </c:pt>
                <c:pt idx="2011">
                  <c:v>100.55</c:v>
                </c:pt>
                <c:pt idx="2012">
                  <c:v>100.6</c:v>
                </c:pt>
                <c:pt idx="2013">
                  <c:v>100.65</c:v>
                </c:pt>
                <c:pt idx="2014">
                  <c:v>100.7</c:v>
                </c:pt>
                <c:pt idx="2015">
                  <c:v>100.75</c:v>
                </c:pt>
                <c:pt idx="2016">
                  <c:v>100.8</c:v>
                </c:pt>
                <c:pt idx="2017">
                  <c:v>100.85</c:v>
                </c:pt>
                <c:pt idx="2018">
                  <c:v>100.9</c:v>
                </c:pt>
                <c:pt idx="2019">
                  <c:v>100.95</c:v>
                </c:pt>
                <c:pt idx="2020">
                  <c:v>101</c:v>
                </c:pt>
                <c:pt idx="2021">
                  <c:v>101.05</c:v>
                </c:pt>
                <c:pt idx="2022">
                  <c:v>101.1</c:v>
                </c:pt>
                <c:pt idx="2023">
                  <c:v>101.15</c:v>
                </c:pt>
                <c:pt idx="2024">
                  <c:v>101.2</c:v>
                </c:pt>
                <c:pt idx="2025">
                  <c:v>101.25</c:v>
                </c:pt>
                <c:pt idx="2026">
                  <c:v>101.3</c:v>
                </c:pt>
                <c:pt idx="2027">
                  <c:v>101.35</c:v>
                </c:pt>
                <c:pt idx="2028">
                  <c:v>101.4</c:v>
                </c:pt>
                <c:pt idx="2029">
                  <c:v>101.45</c:v>
                </c:pt>
                <c:pt idx="2030">
                  <c:v>101.5</c:v>
                </c:pt>
                <c:pt idx="2031">
                  <c:v>101.55</c:v>
                </c:pt>
                <c:pt idx="2032">
                  <c:v>101.6</c:v>
                </c:pt>
                <c:pt idx="2033">
                  <c:v>101.65</c:v>
                </c:pt>
                <c:pt idx="2034">
                  <c:v>101.7</c:v>
                </c:pt>
                <c:pt idx="2035">
                  <c:v>101.75</c:v>
                </c:pt>
                <c:pt idx="2036">
                  <c:v>101.8</c:v>
                </c:pt>
                <c:pt idx="2037">
                  <c:v>101.85</c:v>
                </c:pt>
                <c:pt idx="2038">
                  <c:v>101.9</c:v>
                </c:pt>
                <c:pt idx="2039">
                  <c:v>101.95</c:v>
                </c:pt>
                <c:pt idx="2040">
                  <c:v>102</c:v>
                </c:pt>
                <c:pt idx="2041">
                  <c:v>102.05</c:v>
                </c:pt>
                <c:pt idx="2042">
                  <c:v>102.1</c:v>
                </c:pt>
                <c:pt idx="2043">
                  <c:v>102.15</c:v>
                </c:pt>
                <c:pt idx="2044">
                  <c:v>102.2</c:v>
                </c:pt>
                <c:pt idx="2045">
                  <c:v>102.25</c:v>
                </c:pt>
                <c:pt idx="2046">
                  <c:v>102.3</c:v>
                </c:pt>
                <c:pt idx="2047">
                  <c:v>102.35</c:v>
                </c:pt>
                <c:pt idx="2048">
                  <c:v>102.4</c:v>
                </c:pt>
                <c:pt idx="2049">
                  <c:v>102.45</c:v>
                </c:pt>
                <c:pt idx="2050">
                  <c:v>102.5</c:v>
                </c:pt>
                <c:pt idx="2051">
                  <c:v>102.55</c:v>
                </c:pt>
                <c:pt idx="2052">
                  <c:v>102.6</c:v>
                </c:pt>
                <c:pt idx="2053">
                  <c:v>102.65</c:v>
                </c:pt>
                <c:pt idx="2054">
                  <c:v>102.7</c:v>
                </c:pt>
                <c:pt idx="2055">
                  <c:v>102.75</c:v>
                </c:pt>
                <c:pt idx="2056">
                  <c:v>102.8</c:v>
                </c:pt>
                <c:pt idx="2057">
                  <c:v>102.85</c:v>
                </c:pt>
                <c:pt idx="2058">
                  <c:v>102.9</c:v>
                </c:pt>
                <c:pt idx="2059">
                  <c:v>102.95</c:v>
                </c:pt>
                <c:pt idx="2060">
                  <c:v>103</c:v>
                </c:pt>
                <c:pt idx="2061">
                  <c:v>103.05</c:v>
                </c:pt>
                <c:pt idx="2062">
                  <c:v>103.1</c:v>
                </c:pt>
                <c:pt idx="2063">
                  <c:v>103.15</c:v>
                </c:pt>
                <c:pt idx="2064">
                  <c:v>103.2</c:v>
                </c:pt>
                <c:pt idx="2065">
                  <c:v>103.25</c:v>
                </c:pt>
                <c:pt idx="2066">
                  <c:v>103.3</c:v>
                </c:pt>
                <c:pt idx="2067">
                  <c:v>103.35</c:v>
                </c:pt>
                <c:pt idx="2068">
                  <c:v>103.4</c:v>
                </c:pt>
                <c:pt idx="2069">
                  <c:v>103.45</c:v>
                </c:pt>
                <c:pt idx="2070">
                  <c:v>103.5</c:v>
                </c:pt>
                <c:pt idx="2071">
                  <c:v>103.55</c:v>
                </c:pt>
                <c:pt idx="2072">
                  <c:v>103.6</c:v>
                </c:pt>
                <c:pt idx="2073">
                  <c:v>103.65</c:v>
                </c:pt>
                <c:pt idx="2074">
                  <c:v>103.7</c:v>
                </c:pt>
                <c:pt idx="2075">
                  <c:v>103.75</c:v>
                </c:pt>
                <c:pt idx="2076">
                  <c:v>103.8</c:v>
                </c:pt>
                <c:pt idx="2077">
                  <c:v>103.85</c:v>
                </c:pt>
                <c:pt idx="2078">
                  <c:v>103.9</c:v>
                </c:pt>
                <c:pt idx="2079">
                  <c:v>103.95</c:v>
                </c:pt>
                <c:pt idx="2080">
                  <c:v>104</c:v>
                </c:pt>
                <c:pt idx="2081">
                  <c:v>104.05</c:v>
                </c:pt>
                <c:pt idx="2082">
                  <c:v>104.1</c:v>
                </c:pt>
                <c:pt idx="2083">
                  <c:v>104.15</c:v>
                </c:pt>
                <c:pt idx="2084">
                  <c:v>104.2</c:v>
                </c:pt>
                <c:pt idx="2085">
                  <c:v>104.25</c:v>
                </c:pt>
                <c:pt idx="2086">
                  <c:v>104.3</c:v>
                </c:pt>
                <c:pt idx="2087">
                  <c:v>104.35</c:v>
                </c:pt>
                <c:pt idx="2088">
                  <c:v>104.4</c:v>
                </c:pt>
                <c:pt idx="2089">
                  <c:v>104.45</c:v>
                </c:pt>
                <c:pt idx="2090">
                  <c:v>104.5</c:v>
                </c:pt>
                <c:pt idx="2091">
                  <c:v>104.55</c:v>
                </c:pt>
                <c:pt idx="2092">
                  <c:v>104.6</c:v>
                </c:pt>
                <c:pt idx="2093">
                  <c:v>104.65</c:v>
                </c:pt>
                <c:pt idx="2094">
                  <c:v>104.7</c:v>
                </c:pt>
                <c:pt idx="2095">
                  <c:v>104.75</c:v>
                </c:pt>
                <c:pt idx="2096">
                  <c:v>104.8</c:v>
                </c:pt>
                <c:pt idx="2097">
                  <c:v>104.85</c:v>
                </c:pt>
                <c:pt idx="2098">
                  <c:v>104.9</c:v>
                </c:pt>
                <c:pt idx="2099">
                  <c:v>104.95</c:v>
                </c:pt>
                <c:pt idx="2100">
                  <c:v>105</c:v>
                </c:pt>
                <c:pt idx="2101">
                  <c:v>105.05</c:v>
                </c:pt>
                <c:pt idx="2102">
                  <c:v>105.1</c:v>
                </c:pt>
                <c:pt idx="2103">
                  <c:v>105.15</c:v>
                </c:pt>
                <c:pt idx="2104">
                  <c:v>105.2</c:v>
                </c:pt>
                <c:pt idx="2105">
                  <c:v>105.25</c:v>
                </c:pt>
                <c:pt idx="2106">
                  <c:v>105.3</c:v>
                </c:pt>
                <c:pt idx="2107">
                  <c:v>105.35</c:v>
                </c:pt>
                <c:pt idx="2108">
                  <c:v>105.4</c:v>
                </c:pt>
                <c:pt idx="2109">
                  <c:v>105.45</c:v>
                </c:pt>
                <c:pt idx="2110">
                  <c:v>105.5</c:v>
                </c:pt>
                <c:pt idx="2111">
                  <c:v>105.55</c:v>
                </c:pt>
                <c:pt idx="2112">
                  <c:v>105.6</c:v>
                </c:pt>
                <c:pt idx="2113">
                  <c:v>105.65</c:v>
                </c:pt>
                <c:pt idx="2114">
                  <c:v>105.7</c:v>
                </c:pt>
                <c:pt idx="2115">
                  <c:v>105.75</c:v>
                </c:pt>
                <c:pt idx="2116">
                  <c:v>105.8</c:v>
                </c:pt>
                <c:pt idx="2117">
                  <c:v>105.85</c:v>
                </c:pt>
                <c:pt idx="2118">
                  <c:v>105.9</c:v>
                </c:pt>
                <c:pt idx="2119">
                  <c:v>105.95</c:v>
                </c:pt>
                <c:pt idx="2120">
                  <c:v>106</c:v>
                </c:pt>
                <c:pt idx="2121">
                  <c:v>106.05</c:v>
                </c:pt>
                <c:pt idx="2122">
                  <c:v>106.1</c:v>
                </c:pt>
                <c:pt idx="2123">
                  <c:v>106.15</c:v>
                </c:pt>
                <c:pt idx="2124">
                  <c:v>106.2</c:v>
                </c:pt>
                <c:pt idx="2125">
                  <c:v>106.25</c:v>
                </c:pt>
                <c:pt idx="2126">
                  <c:v>106.3</c:v>
                </c:pt>
                <c:pt idx="2127">
                  <c:v>106.35</c:v>
                </c:pt>
                <c:pt idx="2128">
                  <c:v>106.4</c:v>
                </c:pt>
                <c:pt idx="2129">
                  <c:v>106.45</c:v>
                </c:pt>
                <c:pt idx="2130">
                  <c:v>106.5</c:v>
                </c:pt>
                <c:pt idx="2131">
                  <c:v>106.55</c:v>
                </c:pt>
                <c:pt idx="2132">
                  <c:v>106.6</c:v>
                </c:pt>
                <c:pt idx="2133">
                  <c:v>106.65</c:v>
                </c:pt>
                <c:pt idx="2134">
                  <c:v>106.7</c:v>
                </c:pt>
                <c:pt idx="2135">
                  <c:v>106.75</c:v>
                </c:pt>
                <c:pt idx="2136">
                  <c:v>106.8</c:v>
                </c:pt>
                <c:pt idx="2137">
                  <c:v>106.85</c:v>
                </c:pt>
                <c:pt idx="2138">
                  <c:v>106.9</c:v>
                </c:pt>
                <c:pt idx="2139">
                  <c:v>106.95</c:v>
                </c:pt>
                <c:pt idx="2140">
                  <c:v>107</c:v>
                </c:pt>
                <c:pt idx="2141">
                  <c:v>107.05</c:v>
                </c:pt>
                <c:pt idx="2142">
                  <c:v>107.1</c:v>
                </c:pt>
                <c:pt idx="2143">
                  <c:v>107.15</c:v>
                </c:pt>
                <c:pt idx="2144">
                  <c:v>107.2</c:v>
                </c:pt>
                <c:pt idx="2145">
                  <c:v>107.25</c:v>
                </c:pt>
                <c:pt idx="2146">
                  <c:v>107.3</c:v>
                </c:pt>
                <c:pt idx="2147">
                  <c:v>107.35</c:v>
                </c:pt>
                <c:pt idx="2148">
                  <c:v>107.4</c:v>
                </c:pt>
                <c:pt idx="2149">
                  <c:v>107.45</c:v>
                </c:pt>
                <c:pt idx="2150">
                  <c:v>107.5</c:v>
                </c:pt>
                <c:pt idx="2151">
                  <c:v>107.55</c:v>
                </c:pt>
                <c:pt idx="2152">
                  <c:v>107.6</c:v>
                </c:pt>
                <c:pt idx="2153">
                  <c:v>107.65</c:v>
                </c:pt>
                <c:pt idx="2154">
                  <c:v>107.7</c:v>
                </c:pt>
                <c:pt idx="2155">
                  <c:v>107.75</c:v>
                </c:pt>
                <c:pt idx="2156">
                  <c:v>107.8</c:v>
                </c:pt>
                <c:pt idx="2157">
                  <c:v>107.85</c:v>
                </c:pt>
                <c:pt idx="2158">
                  <c:v>107.9</c:v>
                </c:pt>
                <c:pt idx="2159">
                  <c:v>107.95</c:v>
                </c:pt>
                <c:pt idx="2160">
                  <c:v>108</c:v>
                </c:pt>
                <c:pt idx="2161">
                  <c:v>108.05</c:v>
                </c:pt>
                <c:pt idx="2162">
                  <c:v>108.1</c:v>
                </c:pt>
                <c:pt idx="2163">
                  <c:v>108.15</c:v>
                </c:pt>
                <c:pt idx="2164">
                  <c:v>108.2</c:v>
                </c:pt>
                <c:pt idx="2165">
                  <c:v>108.25</c:v>
                </c:pt>
                <c:pt idx="2166">
                  <c:v>108.3</c:v>
                </c:pt>
                <c:pt idx="2167">
                  <c:v>108.35</c:v>
                </c:pt>
                <c:pt idx="2168">
                  <c:v>108.4</c:v>
                </c:pt>
                <c:pt idx="2169">
                  <c:v>108.45</c:v>
                </c:pt>
                <c:pt idx="2170">
                  <c:v>108.5</c:v>
                </c:pt>
                <c:pt idx="2171">
                  <c:v>108.55</c:v>
                </c:pt>
                <c:pt idx="2172">
                  <c:v>108.6</c:v>
                </c:pt>
                <c:pt idx="2173">
                  <c:v>108.65</c:v>
                </c:pt>
                <c:pt idx="2174">
                  <c:v>108.7</c:v>
                </c:pt>
                <c:pt idx="2175">
                  <c:v>108.75</c:v>
                </c:pt>
                <c:pt idx="2176">
                  <c:v>108.8</c:v>
                </c:pt>
                <c:pt idx="2177">
                  <c:v>108.85</c:v>
                </c:pt>
                <c:pt idx="2178">
                  <c:v>108.9</c:v>
                </c:pt>
                <c:pt idx="2179">
                  <c:v>108.95</c:v>
                </c:pt>
                <c:pt idx="2180">
                  <c:v>109</c:v>
                </c:pt>
                <c:pt idx="2181">
                  <c:v>109.05</c:v>
                </c:pt>
                <c:pt idx="2182">
                  <c:v>109.1</c:v>
                </c:pt>
                <c:pt idx="2183">
                  <c:v>109.15</c:v>
                </c:pt>
                <c:pt idx="2184">
                  <c:v>109.2</c:v>
                </c:pt>
                <c:pt idx="2185">
                  <c:v>109.25</c:v>
                </c:pt>
                <c:pt idx="2186">
                  <c:v>109.3</c:v>
                </c:pt>
                <c:pt idx="2187">
                  <c:v>109.35</c:v>
                </c:pt>
                <c:pt idx="2188">
                  <c:v>109.4</c:v>
                </c:pt>
                <c:pt idx="2189">
                  <c:v>109.45</c:v>
                </c:pt>
                <c:pt idx="2190">
                  <c:v>109.5</c:v>
                </c:pt>
                <c:pt idx="2191">
                  <c:v>109.55</c:v>
                </c:pt>
                <c:pt idx="2192">
                  <c:v>109.6</c:v>
                </c:pt>
                <c:pt idx="2193">
                  <c:v>109.65</c:v>
                </c:pt>
                <c:pt idx="2194">
                  <c:v>109.7</c:v>
                </c:pt>
                <c:pt idx="2195">
                  <c:v>109.75</c:v>
                </c:pt>
                <c:pt idx="2196">
                  <c:v>109.8</c:v>
                </c:pt>
                <c:pt idx="2197">
                  <c:v>109.85</c:v>
                </c:pt>
                <c:pt idx="2198">
                  <c:v>109.9</c:v>
                </c:pt>
                <c:pt idx="2199">
                  <c:v>109.95</c:v>
                </c:pt>
                <c:pt idx="2200">
                  <c:v>110</c:v>
                </c:pt>
                <c:pt idx="2201">
                  <c:v>110.05</c:v>
                </c:pt>
                <c:pt idx="2202">
                  <c:v>110.1</c:v>
                </c:pt>
                <c:pt idx="2203">
                  <c:v>110.15</c:v>
                </c:pt>
                <c:pt idx="2204">
                  <c:v>110.2</c:v>
                </c:pt>
                <c:pt idx="2205">
                  <c:v>110.25</c:v>
                </c:pt>
                <c:pt idx="2206">
                  <c:v>110.3</c:v>
                </c:pt>
                <c:pt idx="2207">
                  <c:v>110.35</c:v>
                </c:pt>
                <c:pt idx="2208">
                  <c:v>110.4</c:v>
                </c:pt>
                <c:pt idx="2209">
                  <c:v>110.45</c:v>
                </c:pt>
                <c:pt idx="2210">
                  <c:v>110.5</c:v>
                </c:pt>
                <c:pt idx="2211">
                  <c:v>110.55</c:v>
                </c:pt>
                <c:pt idx="2212">
                  <c:v>110.6</c:v>
                </c:pt>
                <c:pt idx="2213">
                  <c:v>110.65</c:v>
                </c:pt>
                <c:pt idx="2214">
                  <c:v>110.7</c:v>
                </c:pt>
                <c:pt idx="2215">
                  <c:v>110.75</c:v>
                </c:pt>
                <c:pt idx="2216">
                  <c:v>110.8</c:v>
                </c:pt>
                <c:pt idx="2217">
                  <c:v>110.85</c:v>
                </c:pt>
                <c:pt idx="2218">
                  <c:v>110.9</c:v>
                </c:pt>
                <c:pt idx="2219">
                  <c:v>110.95</c:v>
                </c:pt>
                <c:pt idx="2220">
                  <c:v>111</c:v>
                </c:pt>
                <c:pt idx="2221">
                  <c:v>111.05</c:v>
                </c:pt>
                <c:pt idx="2222">
                  <c:v>111.1</c:v>
                </c:pt>
                <c:pt idx="2223">
                  <c:v>111.15</c:v>
                </c:pt>
                <c:pt idx="2224">
                  <c:v>111.2</c:v>
                </c:pt>
                <c:pt idx="2225">
                  <c:v>111.25</c:v>
                </c:pt>
                <c:pt idx="2226">
                  <c:v>111.3</c:v>
                </c:pt>
                <c:pt idx="2227">
                  <c:v>111.35</c:v>
                </c:pt>
                <c:pt idx="2228">
                  <c:v>111.4</c:v>
                </c:pt>
                <c:pt idx="2229">
                  <c:v>111.45</c:v>
                </c:pt>
                <c:pt idx="2230">
                  <c:v>111.5</c:v>
                </c:pt>
                <c:pt idx="2231">
                  <c:v>111.55</c:v>
                </c:pt>
                <c:pt idx="2232">
                  <c:v>111.6</c:v>
                </c:pt>
                <c:pt idx="2233">
                  <c:v>111.65</c:v>
                </c:pt>
                <c:pt idx="2234">
                  <c:v>111.7</c:v>
                </c:pt>
                <c:pt idx="2235">
                  <c:v>111.75</c:v>
                </c:pt>
                <c:pt idx="2236">
                  <c:v>111.8</c:v>
                </c:pt>
                <c:pt idx="2237">
                  <c:v>111.85</c:v>
                </c:pt>
                <c:pt idx="2238">
                  <c:v>111.9</c:v>
                </c:pt>
                <c:pt idx="2239">
                  <c:v>111.95</c:v>
                </c:pt>
                <c:pt idx="2240">
                  <c:v>112</c:v>
                </c:pt>
                <c:pt idx="2241">
                  <c:v>112.05</c:v>
                </c:pt>
                <c:pt idx="2242">
                  <c:v>112.1</c:v>
                </c:pt>
                <c:pt idx="2243">
                  <c:v>112.15</c:v>
                </c:pt>
                <c:pt idx="2244">
                  <c:v>112.2</c:v>
                </c:pt>
                <c:pt idx="2245">
                  <c:v>112.25</c:v>
                </c:pt>
                <c:pt idx="2246">
                  <c:v>112.3</c:v>
                </c:pt>
                <c:pt idx="2247">
                  <c:v>112.35</c:v>
                </c:pt>
                <c:pt idx="2248">
                  <c:v>112.4</c:v>
                </c:pt>
                <c:pt idx="2249">
                  <c:v>112.45</c:v>
                </c:pt>
                <c:pt idx="2250">
                  <c:v>112.5</c:v>
                </c:pt>
                <c:pt idx="2251">
                  <c:v>112.55</c:v>
                </c:pt>
                <c:pt idx="2252">
                  <c:v>112.6</c:v>
                </c:pt>
                <c:pt idx="2253">
                  <c:v>112.65</c:v>
                </c:pt>
                <c:pt idx="2254">
                  <c:v>112.7</c:v>
                </c:pt>
                <c:pt idx="2255">
                  <c:v>112.75</c:v>
                </c:pt>
                <c:pt idx="2256">
                  <c:v>112.8</c:v>
                </c:pt>
                <c:pt idx="2257">
                  <c:v>112.85</c:v>
                </c:pt>
                <c:pt idx="2258">
                  <c:v>112.9</c:v>
                </c:pt>
                <c:pt idx="2259">
                  <c:v>112.95</c:v>
                </c:pt>
                <c:pt idx="2260">
                  <c:v>113</c:v>
                </c:pt>
                <c:pt idx="2261">
                  <c:v>113.05</c:v>
                </c:pt>
                <c:pt idx="2262">
                  <c:v>113.1</c:v>
                </c:pt>
                <c:pt idx="2263">
                  <c:v>113.15</c:v>
                </c:pt>
                <c:pt idx="2264">
                  <c:v>113.2</c:v>
                </c:pt>
                <c:pt idx="2265">
                  <c:v>113.25</c:v>
                </c:pt>
                <c:pt idx="2266">
                  <c:v>113.3</c:v>
                </c:pt>
                <c:pt idx="2267">
                  <c:v>113.35</c:v>
                </c:pt>
                <c:pt idx="2268">
                  <c:v>113.4</c:v>
                </c:pt>
                <c:pt idx="2269">
                  <c:v>113.45</c:v>
                </c:pt>
                <c:pt idx="2270">
                  <c:v>113.5</c:v>
                </c:pt>
                <c:pt idx="2271">
                  <c:v>113.55</c:v>
                </c:pt>
                <c:pt idx="2272">
                  <c:v>113.6</c:v>
                </c:pt>
                <c:pt idx="2273">
                  <c:v>113.65</c:v>
                </c:pt>
                <c:pt idx="2274">
                  <c:v>113.7</c:v>
                </c:pt>
                <c:pt idx="2275">
                  <c:v>113.75</c:v>
                </c:pt>
                <c:pt idx="2276">
                  <c:v>113.8</c:v>
                </c:pt>
                <c:pt idx="2277">
                  <c:v>113.85</c:v>
                </c:pt>
                <c:pt idx="2278">
                  <c:v>113.9</c:v>
                </c:pt>
                <c:pt idx="2279">
                  <c:v>113.95</c:v>
                </c:pt>
                <c:pt idx="2280">
                  <c:v>114</c:v>
                </c:pt>
                <c:pt idx="2281">
                  <c:v>114.05</c:v>
                </c:pt>
                <c:pt idx="2282">
                  <c:v>114.1</c:v>
                </c:pt>
                <c:pt idx="2283">
                  <c:v>114.15</c:v>
                </c:pt>
                <c:pt idx="2284">
                  <c:v>114.2</c:v>
                </c:pt>
                <c:pt idx="2285">
                  <c:v>114.25</c:v>
                </c:pt>
                <c:pt idx="2286">
                  <c:v>114.3</c:v>
                </c:pt>
                <c:pt idx="2287">
                  <c:v>114.35</c:v>
                </c:pt>
                <c:pt idx="2288">
                  <c:v>114.4</c:v>
                </c:pt>
                <c:pt idx="2289">
                  <c:v>114.45</c:v>
                </c:pt>
                <c:pt idx="2290">
                  <c:v>114.5</c:v>
                </c:pt>
                <c:pt idx="2291">
                  <c:v>114.55</c:v>
                </c:pt>
                <c:pt idx="2292">
                  <c:v>114.6</c:v>
                </c:pt>
                <c:pt idx="2293">
                  <c:v>114.65</c:v>
                </c:pt>
                <c:pt idx="2294">
                  <c:v>114.7</c:v>
                </c:pt>
                <c:pt idx="2295">
                  <c:v>114.75</c:v>
                </c:pt>
                <c:pt idx="2296">
                  <c:v>114.8</c:v>
                </c:pt>
                <c:pt idx="2297">
                  <c:v>114.85</c:v>
                </c:pt>
                <c:pt idx="2298">
                  <c:v>114.9</c:v>
                </c:pt>
                <c:pt idx="2299">
                  <c:v>114.95</c:v>
                </c:pt>
                <c:pt idx="2300">
                  <c:v>115</c:v>
                </c:pt>
                <c:pt idx="2301">
                  <c:v>115.05</c:v>
                </c:pt>
                <c:pt idx="2302">
                  <c:v>115.1</c:v>
                </c:pt>
                <c:pt idx="2303">
                  <c:v>115.15</c:v>
                </c:pt>
                <c:pt idx="2304">
                  <c:v>115.2</c:v>
                </c:pt>
                <c:pt idx="2305">
                  <c:v>115.25</c:v>
                </c:pt>
                <c:pt idx="2306">
                  <c:v>115.3</c:v>
                </c:pt>
                <c:pt idx="2307">
                  <c:v>115.35</c:v>
                </c:pt>
                <c:pt idx="2308">
                  <c:v>115.4</c:v>
                </c:pt>
                <c:pt idx="2309">
                  <c:v>115.45</c:v>
                </c:pt>
                <c:pt idx="2310">
                  <c:v>115.5</c:v>
                </c:pt>
                <c:pt idx="2311">
                  <c:v>115.55</c:v>
                </c:pt>
                <c:pt idx="2312">
                  <c:v>115.6</c:v>
                </c:pt>
                <c:pt idx="2313">
                  <c:v>115.65</c:v>
                </c:pt>
                <c:pt idx="2314">
                  <c:v>115.7</c:v>
                </c:pt>
                <c:pt idx="2315">
                  <c:v>115.75</c:v>
                </c:pt>
                <c:pt idx="2316">
                  <c:v>115.8</c:v>
                </c:pt>
                <c:pt idx="2317">
                  <c:v>115.85</c:v>
                </c:pt>
                <c:pt idx="2318">
                  <c:v>115.9</c:v>
                </c:pt>
                <c:pt idx="2319">
                  <c:v>115.95</c:v>
                </c:pt>
                <c:pt idx="2320">
                  <c:v>116</c:v>
                </c:pt>
                <c:pt idx="2321">
                  <c:v>116.05</c:v>
                </c:pt>
                <c:pt idx="2322">
                  <c:v>116.1</c:v>
                </c:pt>
                <c:pt idx="2323">
                  <c:v>116.15</c:v>
                </c:pt>
                <c:pt idx="2324">
                  <c:v>116.2</c:v>
                </c:pt>
                <c:pt idx="2325">
                  <c:v>116.25</c:v>
                </c:pt>
                <c:pt idx="2326">
                  <c:v>116.3</c:v>
                </c:pt>
                <c:pt idx="2327">
                  <c:v>116.35</c:v>
                </c:pt>
                <c:pt idx="2328">
                  <c:v>116.4</c:v>
                </c:pt>
                <c:pt idx="2329">
                  <c:v>116.45</c:v>
                </c:pt>
                <c:pt idx="2330">
                  <c:v>116.5</c:v>
                </c:pt>
                <c:pt idx="2331">
                  <c:v>116.55</c:v>
                </c:pt>
                <c:pt idx="2332">
                  <c:v>116.6</c:v>
                </c:pt>
                <c:pt idx="2333">
                  <c:v>116.65</c:v>
                </c:pt>
                <c:pt idx="2334">
                  <c:v>116.7</c:v>
                </c:pt>
                <c:pt idx="2335">
                  <c:v>116.75</c:v>
                </c:pt>
                <c:pt idx="2336">
                  <c:v>116.8</c:v>
                </c:pt>
                <c:pt idx="2337">
                  <c:v>116.85</c:v>
                </c:pt>
                <c:pt idx="2338">
                  <c:v>116.9</c:v>
                </c:pt>
                <c:pt idx="2339">
                  <c:v>116.95</c:v>
                </c:pt>
                <c:pt idx="2340">
                  <c:v>117</c:v>
                </c:pt>
                <c:pt idx="2341">
                  <c:v>117.05</c:v>
                </c:pt>
                <c:pt idx="2342">
                  <c:v>117.1</c:v>
                </c:pt>
                <c:pt idx="2343">
                  <c:v>117.15</c:v>
                </c:pt>
                <c:pt idx="2344">
                  <c:v>117.2</c:v>
                </c:pt>
                <c:pt idx="2345">
                  <c:v>117.25</c:v>
                </c:pt>
                <c:pt idx="2346">
                  <c:v>117.3</c:v>
                </c:pt>
                <c:pt idx="2347">
                  <c:v>117.35</c:v>
                </c:pt>
                <c:pt idx="2348">
                  <c:v>117.4</c:v>
                </c:pt>
                <c:pt idx="2349">
                  <c:v>117.45</c:v>
                </c:pt>
                <c:pt idx="2350">
                  <c:v>117.5</c:v>
                </c:pt>
                <c:pt idx="2351">
                  <c:v>117.55</c:v>
                </c:pt>
                <c:pt idx="2352">
                  <c:v>117.6</c:v>
                </c:pt>
                <c:pt idx="2353">
                  <c:v>117.65</c:v>
                </c:pt>
                <c:pt idx="2354">
                  <c:v>117.7</c:v>
                </c:pt>
                <c:pt idx="2355">
                  <c:v>117.75</c:v>
                </c:pt>
                <c:pt idx="2356">
                  <c:v>117.8</c:v>
                </c:pt>
                <c:pt idx="2357">
                  <c:v>117.85</c:v>
                </c:pt>
                <c:pt idx="2358">
                  <c:v>117.9</c:v>
                </c:pt>
                <c:pt idx="2359">
                  <c:v>117.95</c:v>
                </c:pt>
                <c:pt idx="2360">
                  <c:v>118</c:v>
                </c:pt>
                <c:pt idx="2361">
                  <c:v>118.05</c:v>
                </c:pt>
                <c:pt idx="2362">
                  <c:v>118.1</c:v>
                </c:pt>
                <c:pt idx="2363">
                  <c:v>118.15</c:v>
                </c:pt>
                <c:pt idx="2364">
                  <c:v>118.2</c:v>
                </c:pt>
                <c:pt idx="2365">
                  <c:v>118.25</c:v>
                </c:pt>
                <c:pt idx="2366">
                  <c:v>118.3</c:v>
                </c:pt>
                <c:pt idx="2367">
                  <c:v>118.35</c:v>
                </c:pt>
                <c:pt idx="2368">
                  <c:v>118.4</c:v>
                </c:pt>
                <c:pt idx="2369">
                  <c:v>118.45</c:v>
                </c:pt>
                <c:pt idx="2370">
                  <c:v>118.5</c:v>
                </c:pt>
                <c:pt idx="2371">
                  <c:v>118.55</c:v>
                </c:pt>
                <c:pt idx="2372">
                  <c:v>118.6</c:v>
                </c:pt>
                <c:pt idx="2373">
                  <c:v>118.65</c:v>
                </c:pt>
                <c:pt idx="2374">
                  <c:v>118.7</c:v>
                </c:pt>
                <c:pt idx="2375">
                  <c:v>118.75</c:v>
                </c:pt>
                <c:pt idx="2376">
                  <c:v>118.8</c:v>
                </c:pt>
                <c:pt idx="2377">
                  <c:v>118.85</c:v>
                </c:pt>
                <c:pt idx="2378">
                  <c:v>118.9</c:v>
                </c:pt>
                <c:pt idx="2379">
                  <c:v>118.95</c:v>
                </c:pt>
                <c:pt idx="2380">
                  <c:v>119</c:v>
                </c:pt>
                <c:pt idx="2381">
                  <c:v>119.05</c:v>
                </c:pt>
                <c:pt idx="2382">
                  <c:v>119.1</c:v>
                </c:pt>
                <c:pt idx="2383">
                  <c:v>119.15</c:v>
                </c:pt>
                <c:pt idx="2384">
                  <c:v>119.2</c:v>
                </c:pt>
                <c:pt idx="2385">
                  <c:v>119.25</c:v>
                </c:pt>
                <c:pt idx="2386">
                  <c:v>119.3</c:v>
                </c:pt>
                <c:pt idx="2387">
                  <c:v>119.35</c:v>
                </c:pt>
                <c:pt idx="2388">
                  <c:v>119.4</c:v>
                </c:pt>
                <c:pt idx="2389">
                  <c:v>119.45</c:v>
                </c:pt>
                <c:pt idx="2390">
                  <c:v>119.5</c:v>
                </c:pt>
                <c:pt idx="2391">
                  <c:v>119.55</c:v>
                </c:pt>
                <c:pt idx="2392">
                  <c:v>119.6</c:v>
                </c:pt>
                <c:pt idx="2393">
                  <c:v>119.65</c:v>
                </c:pt>
                <c:pt idx="2394">
                  <c:v>119.7</c:v>
                </c:pt>
                <c:pt idx="2395">
                  <c:v>119.75</c:v>
                </c:pt>
                <c:pt idx="2396">
                  <c:v>119.8</c:v>
                </c:pt>
                <c:pt idx="2397">
                  <c:v>119.85</c:v>
                </c:pt>
                <c:pt idx="2398">
                  <c:v>119.9</c:v>
                </c:pt>
                <c:pt idx="2399">
                  <c:v>119.95</c:v>
                </c:pt>
                <c:pt idx="2400">
                  <c:v>120</c:v>
                </c:pt>
                <c:pt idx="2401">
                  <c:v>120.05</c:v>
                </c:pt>
                <c:pt idx="2402">
                  <c:v>120.1</c:v>
                </c:pt>
                <c:pt idx="2403">
                  <c:v>120.15</c:v>
                </c:pt>
                <c:pt idx="2404">
                  <c:v>120.2</c:v>
                </c:pt>
                <c:pt idx="2405">
                  <c:v>120.25</c:v>
                </c:pt>
                <c:pt idx="2406">
                  <c:v>120.3</c:v>
                </c:pt>
                <c:pt idx="2407">
                  <c:v>120.35</c:v>
                </c:pt>
                <c:pt idx="2408">
                  <c:v>120.4</c:v>
                </c:pt>
                <c:pt idx="2409">
                  <c:v>120.45</c:v>
                </c:pt>
                <c:pt idx="2410">
                  <c:v>120.5</c:v>
                </c:pt>
                <c:pt idx="2411">
                  <c:v>120.55</c:v>
                </c:pt>
                <c:pt idx="2412">
                  <c:v>120.6</c:v>
                </c:pt>
                <c:pt idx="2413">
                  <c:v>120.65</c:v>
                </c:pt>
                <c:pt idx="2414">
                  <c:v>120.7</c:v>
                </c:pt>
                <c:pt idx="2415">
                  <c:v>120.75</c:v>
                </c:pt>
                <c:pt idx="2416">
                  <c:v>120.8</c:v>
                </c:pt>
                <c:pt idx="2417">
                  <c:v>120.85</c:v>
                </c:pt>
                <c:pt idx="2418">
                  <c:v>120.9</c:v>
                </c:pt>
                <c:pt idx="2419">
                  <c:v>120.95</c:v>
                </c:pt>
                <c:pt idx="2420">
                  <c:v>121</c:v>
                </c:pt>
                <c:pt idx="2421">
                  <c:v>121.05</c:v>
                </c:pt>
                <c:pt idx="2422">
                  <c:v>121.1</c:v>
                </c:pt>
                <c:pt idx="2423">
                  <c:v>121.15</c:v>
                </c:pt>
                <c:pt idx="2424">
                  <c:v>121.2</c:v>
                </c:pt>
                <c:pt idx="2425">
                  <c:v>121.25</c:v>
                </c:pt>
                <c:pt idx="2426">
                  <c:v>121.3</c:v>
                </c:pt>
                <c:pt idx="2427">
                  <c:v>121.35</c:v>
                </c:pt>
                <c:pt idx="2428">
                  <c:v>121.4</c:v>
                </c:pt>
                <c:pt idx="2429">
                  <c:v>121.45</c:v>
                </c:pt>
                <c:pt idx="2430">
                  <c:v>121.5</c:v>
                </c:pt>
                <c:pt idx="2431">
                  <c:v>121.55</c:v>
                </c:pt>
                <c:pt idx="2432">
                  <c:v>121.6</c:v>
                </c:pt>
                <c:pt idx="2433">
                  <c:v>121.65</c:v>
                </c:pt>
                <c:pt idx="2434">
                  <c:v>121.7</c:v>
                </c:pt>
                <c:pt idx="2435">
                  <c:v>121.75</c:v>
                </c:pt>
                <c:pt idx="2436">
                  <c:v>121.8</c:v>
                </c:pt>
                <c:pt idx="2437">
                  <c:v>121.85</c:v>
                </c:pt>
                <c:pt idx="2438">
                  <c:v>121.9</c:v>
                </c:pt>
                <c:pt idx="2439">
                  <c:v>121.95</c:v>
                </c:pt>
                <c:pt idx="2440">
                  <c:v>122</c:v>
                </c:pt>
                <c:pt idx="2441">
                  <c:v>122.05</c:v>
                </c:pt>
                <c:pt idx="2442">
                  <c:v>122.1</c:v>
                </c:pt>
                <c:pt idx="2443">
                  <c:v>122.15</c:v>
                </c:pt>
                <c:pt idx="2444">
                  <c:v>122.2</c:v>
                </c:pt>
                <c:pt idx="2445">
                  <c:v>122.25</c:v>
                </c:pt>
                <c:pt idx="2446">
                  <c:v>122.3</c:v>
                </c:pt>
                <c:pt idx="2447">
                  <c:v>122.35</c:v>
                </c:pt>
                <c:pt idx="2448">
                  <c:v>122.4</c:v>
                </c:pt>
                <c:pt idx="2449">
                  <c:v>122.45</c:v>
                </c:pt>
                <c:pt idx="2450">
                  <c:v>122.5</c:v>
                </c:pt>
                <c:pt idx="2451">
                  <c:v>122.55</c:v>
                </c:pt>
                <c:pt idx="2452">
                  <c:v>122.6</c:v>
                </c:pt>
                <c:pt idx="2453">
                  <c:v>122.65</c:v>
                </c:pt>
                <c:pt idx="2454">
                  <c:v>122.7</c:v>
                </c:pt>
                <c:pt idx="2455">
                  <c:v>122.75</c:v>
                </c:pt>
                <c:pt idx="2456">
                  <c:v>122.8</c:v>
                </c:pt>
                <c:pt idx="2457">
                  <c:v>122.85</c:v>
                </c:pt>
                <c:pt idx="2458">
                  <c:v>122.9</c:v>
                </c:pt>
                <c:pt idx="2459">
                  <c:v>122.95</c:v>
                </c:pt>
                <c:pt idx="2460">
                  <c:v>123</c:v>
                </c:pt>
                <c:pt idx="2461">
                  <c:v>123.05</c:v>
                </c:pt>
                <c:pt idx="2462">
                  <c:v>123.1</c:v>
                </c:pt>
                <c:pt idx="2463">
                  <c:v>123.15</c:v>
                </c:pt>
                <c:pt idx="2464">
                  <c:v>123.2</c:v>
                </c:pt>
                <c:pt idx="2465">
                  <c:v>123.25</c:v>
                </c:pt>
                <c:pt idx="2466">
                  <c:v>123.3</c:v>
                </c:pt>
                <c:pt idx="2467">
                  <c:v>123.35</c:v>
                </c:pt>
                <c:pt idx="2468">
                  <c:v>123.4</c:v>
                </c:pt>
                <c:pt idx="2469">
                  <c:v>123.45</c:v>
                </c:pt>
                <c:pt idx="2470">
                  <c:v>123.5</c:v>
                </c:pt>
                <c:pt idx="2471">
                  <c:v>123.55</c:v>
                </c:pt>
                <c:pt idx="2472">
                  <c:v>123.6</c:v>
                </c:pt>
                <c:pt idx="2473">
                  <c:v>123.65</c:v>
                </c:pt>
                <c:pt idx="2474">
                  <c:v>123.7</c:v>
                </c:pt>
                <c:pt idx="2475">
                  <c:v>123.75</c:v>
                </c:pt>
                <c:pt idx="2476">
                  <c:v>123.8</c:v>
                </c:pt>
                <c:pt idx="2477">
                  <c:v>123.85</c:v>
                </c:pt>
                <c:pt idx="2478">
                  <c:v>123.9</c:v>
                </c:pt>
                <c:pt idx="2479">
                  <c:v>123.95</c:v>
                </c:pt>
                <c:pt idx="2480">
                  <c:v>124</c:v>
                </c:pt>
                <c:pt idx="2481">
                  <c:v>124.05</c:v>
                </c:pt>
                <c:pt idx="2482">
                  <c:v>124.1</c:v>
                </c:pt>
                <c:pt idx="2483">
                  <c:v>124.15</c:v>
                </c:pt>
                <c:pt idx="2484">
                  <c:v>124.2</c:v>
                </c:pt>
                <c:pt idx="2485">
                  <c:v>124.25</c:v>
                </c:pt>
                <c:pt idx="2486">
                  <c:v>124.3</c:v>
                </c:pt>
                <c:pt idx="2487">
                  <c:v>124.35</c:v>
                </c:pt>
                <c:pt idx="2488">
                  <c:v>124.4</c:v>
                </c:pt>
                <c:pt idx="2489">
                  <c:v>124.45</c:v>
                </c:pt>
                <c:pt idx="2490">
                  <c:v>124.5</c:v>
                </c:pt>
                <c:pt idx="2491">
                  <c:v>124.55</c:v>
                </c:pt>
                <c:pt idx="2492">
                  <c:v>124.6</c:v>
                </c:pt>
                <c:pt idx="2493">
                  <c:v>124.65</c:v>
                </c:pt>
                <c:pt idx="2494">
                  <c:v>124.7</c:v>
                </c:pt>
                <c:pt idx="2495">
                  <c:v>124.75</c:v>
                </c:pt>
                <c:pt idx="2496">
                  <c:v>124.8</c:v>
                </c:pt>
                <c:pt idx="2497">
                  <c:v>124.85</c:v>
                </c:pt>
                <c:pt idx="2498">
                  <c:v>124.9</c:v>
                </c:pt>
                <c:pt idx="2499">
                  <c:v>124.95</c:v>
                </c:pt>
                <c:pt idx="2500">
                  <c:v>125</c:v>
                </c:pt>
                <c:pt idx="2501">
                  <c:v>125.05</c:v>
                </c:pt>
                <c:pt idx="2502">
                  <c:v>125.1</c:v>
                </c:pt>
                <c:pt idx="2503">
                  <c:v>125.15</c:v>
                </c:pt>
                <c:pt idx="2504">
                  <c:v>125.2</c:v>
                </c:pt>
                <c:pt idx="2505">
                  <c:v>125.25</c:v>
                </c:pt>
                <c:pt idx="2506">
                  <c:v>125.3</c:v>
                </c:pt>
                <c:pt idx="2507">
                  <c:v>125.35</c:v>
                </c:pt>
                <c:pt idx="2508">
                  <c:v>125.4</c:v>
                </c:pt>
                <c:pt idx="2509">
                  <c:v>125.45</c:v>
                </c:pt>
                <c:pt idx="2510">
                  <c:v>125.5</c:v>
                </c:pt>
                <c:pt idx="2511">
                  <c:v>125.55</c:v>
                </c:pt>
                <c:pt idx="2512">
                  <c:v>125.6</c:v>
                </c:pt>
                <c:pt idx="2513">
                  <c:v>125.65</c:v>
                </c:pt>
                <c:pt idx="2514">
                  <c:v>125.7</c:v>
                </c:pt>
                <c:pt idx="2515">
                  <c:v>125.75</c:v>
                </c:pt>
                <c:pt idx="2516">
                  <c:v>125.8</c:v>
                </c:pt>
                <c:pt idx="2517">
                  <c:v>125.85</c:v>
                </c:pt>
                <c:pt idx="2518">
                  <c:v>125.9</c:v>
                </c:pt>
                <c:pt idx="2519">
                  <c:v>125.95</c:v>
                </c:pt>
                <c:pt idx="2520">
                  <c:v>126</c:v>
                </c:pt>
                <c:pt idx="2521">
                  <c:v>126.05</c:v>
                </c:pt>
                <c:pt idx="2522">
                  <c:v>126.1</c:v>
                </c:pt>
                <c:pt idx="2523">
                  <c:v>126.15</c:v>
                </c:pt>
                <c:pt idx="2524">
                  <c:v>126.2</c:v>
                </c:pt>
                <c:pt idx="2525">
                  <c:v>126.25</c:v>
                </c:pt>
                <c:pt idx="2526">
                  <c:v>126.3</c:v>
                </c:pt>
                <c:pt idx="2527">
                  <c:v>126.35</c:v>
                </c:pt>
                <c:pt idx="2528">
                  <c:v>126.4</c:v>
                </c:pt>
                <c:pt idx="2529">
                  <c:v>126.45</c:v>
                </c:pt>
                <c:pt idx="2530">
                  <c:v>126.5</c:v>
                </c:pt>
                <c:pt idx="2531">
                  <c:v>126.55</c:v>
                </c:pt>
                <c:pt idx="2532">
                  <c:v>126.6</c:v>
                </c:pt>
                <c:pt idx="2533">
                  <c:v>126.65</c:v>
                </c:pt>
                <c:pt idx="2534">
                  <c:v>126.7</c:v>
                </c:pt>
                <c:pt idx="2535">
                  <c:v>126.75</c:v>
                </c:pt>
                <c:pt idx="2536">
                  <c:v>126.8</c:v>
                </c:pt>
                <c:pt idx="2537">
                  <c:v>126.85</c:v>
                </c:pt>
                <c:pt idx="2538">
                  <c:v>126.9</c:v>
                </c:pt>
                <c:pt idx="2539">
                  <c:v>126.95</c:v>
                </c:pt>
              </c:numCache>
            </c:numRef>
          </c:xVal>
          <c:yVal>
            <c:numRef>
              <c:f>[PID_pump_1000N.xlsx]PID_pump_1000N!$D$2:$D$2541</c:f>
              <c:numCache>
                <c:formatCode>General</c:formatCode>
                <c:ptCount val="2540"/>
                <c:pt idx="0">
                  <c:v>-9.0009700000000006</c:v>
                </c:pt>
                <c:pt idx="1">
                  <c:v>-8.9799900000000008</c:v>
                </c:pt>
                <c:pt idx="2">
                  <c:v>-8.9607700000000001</c:v>
                </c:pt>
                <c:pt idx="3">
                  <c:v>-8.9389599999999998</c:v>
                </c:pt>
                <c:pt idx="4">
                  <c:v>-8.9191299999999991</c:v>
                </c:pt>
                <c:pt idx="5">
                  <c:v>-8.8997100000000007</c:v>
                </c:pt>
                <c:pt idx="6">
                  <c:v>-8.8777000000000008</c:v>
                </c:pt>
                <c:pt idx="7">
                  <c:v>-8.8563100000000006</c:v>
                </c:pt>
                <c:pt idx="8">
                  <c:v>-8.8365899999999993</c:v>
                </c:pt>
                <c:pt idx="9">
                  <c:v>-8.8146900000000006</c:v>
                </c:pt>
                <c:pt idx="10">
                  <c:v>-8.7921700000000005</c:v>
                </c:pt>
                <c:pt idx="11">
                  <c:v>-8.7700600000000009</c:v>
                </c:pt>
                <c:pt idx="12">
                  <c:v>-8.7487899999999996</c:v>
                </c:pt>
                <c:pt idx="13">
                  <c:v>-8.7278300000000009</c:v>
                </c:pt>
                <c:pt idx="14">
                  <c:v>-8.7052200000000006</c:v>
                </c:pt>
                <c:pt idx="15">
                  <c:v>-8.6843699999999995</c:v>
                </c:pt>
                <c:pt idx="16">
                  <c:v>-8.6613399999999992</c:v>
                </c:pt>
                <c:pt idx="17">
                  <c:v>-8.6394599999999997</c:v>
                </c:pt>
                <c:pt idx="18">
                  <c:v>-8.6159199999999991</c:v>
                </c:pt>
                <c:pt idx="19">
                  <c:v>-8.5919699999999999</c:v>
                </c:pt>
                <c:pt idx="20">
                  <c:v>-8.5682299999999998</c:v>
                </c:pt>
                <c:pt idx="21">
                  <c:v>-8.5437700000000003</c:v>
                </c:pt>
                <c:pt idx="22">
                  <c:v>-8.5190000000000001</c:v>
                </c:pt>
                <c:pt idx="23">
                  <c:v>-8.4954699999999992</c:v>
                </c:pt>
                <c:pt idx="24">
                  <c:v>-8.4705999999999992</c:v>
                </c:pt>
                <c:pt idx="25">
                  <c:v>-8.4464600000000001</c:v>
                </c:pt>
                <c:pt idx="26">
                  <c:v>-8.4208700000000007</c:v>
                </c:pt>
                <c:pt idx="27">
                  <c:v>-8.39405</c:v>
                </c:pt>
                <c:pt idx="28">
                  <c:v>-8.36815</c:v>
                </c:pt>
                <c:pt idx="29">
                  <c:v>-8.3423700000000007</c:v>
                </c:pt>
                <c:pt idx="30">
                  <c:v>-8.3160699999999999</c:v>
                </c:pt>
                <c:pt idx="31">
                  <c:v>-8.2905999999999995</c:v>
                </c:pt>
                <c:pt idx="32">
                  <c:v>-8.2644099999999998</c:v>
                </c:pt>
                <c:pt idx="33">
                  <c:v>-8.2382200000000001</c:v>
                </c:pt>
                <c:pt idx="34">
                  <c:v>-8.2119400000000002</c:v>
                </c:pt>
                <c:pt idx="35">
                  <c:v>-8.1851299999999991</c:v>
                </c:pt>
                <c:pt idx="36">
                  <c:v>-8.1583400000000008</c:v>
                </c:pt>
                <c:pt idx="37">
                  <c:v>-8.1298899999999996</c:v>
                </c:pt>
                <c:pt idx="38">
                  <c:v>-8.1013400000000004</c:v>
                </c:pt>
                <c:pt idx="39">
                  <c:v>-8.0764200000000006</c:v>
                </c:pt>
                <c:pt idx="40">
                  <c:v>-8.0477699999999999</c:v>
                </c:pt>
                <c:pt idx="41">
                  <c:v>-8.0183</c:v>
                </c:pt>
                <c:pt idx="42">
                  <c:v>-7.9900799999999998</c:v>
                </c:pt>
                <c:pt idx="43">
                  <c:v>-7.9614500000000001</c:v>
                </c:pt>
                <c:pt idx="44">
                  <c:v>-7.9331300000000002</c:v>
                </c:pt>
                <c:pt idx="45">
                  <c:v>-7.9036799999999996</c:v>
                </c:pt>
                <c:pt idx="46">
                  <c:v>-7.8758900000000001</c:v>
                </c:pt>
                <c:pt idx="47">
                  <c:v>-7.8459300000000001</c:v>
                </c:pt>
                <c:pt idx="48">
                  <c:v>-7.8169000000000004</c:v>
                </c:pt>
                <c:pt idx="49">
                  <c:v>-7.7858200000000002</c:v>
                </c:pt>
                <c:pt idx="50">
                  <c:v>-7.7556700000000003</c:v>
                </c:pt>
                <c:pt idx="51">
                  <c:v>-7.7263400000000004</c:v>
                </c:pt>
                <c:pt idx="52">
                  <c:v>-7.6952699999999998</c:v>
                </c:pt>
                <c:pt idx="53">
                  <c:v>-7.6644100000000002</c:v>
                </c:pt>
                <c:pt idx="54">
                  <c:v>-7.6332399999999998</c:v>
                </c:pt>
                <c:pt idx="55">
                  <c:v>-7.6037299999999997</c:v>
                </c:pt>
                <c:pt idx="56">
                  <c:v>-7.5730899999999997</c:v>
                </c:pt>
                <c:pt idx="57">
                  <c:v>-7.5406000000000004</c:v>
                </c:pt>
                <c:pt idx="58">
                  <c:v>-7.5087299999999999</c:v>
                </c:pt>
                <c:pt idx="59">
                  <c:v>-7.4786200000000003</c:v>
                </c:pt>
                <c:pt idx="60">
                  <c:v>-7.4481999999999999</c:v>
                </c:pt>
                <c:pt idx="61">
                  <c:v>-7.4160399999999997</c:v>
                </c:pt>
                <c:pt idx="62">
                  <c:v>-7.3839800000000002</c:v>
                </c:pt>
                <c:pt idx="63">
                  <c:v>-7.3529600000000004</c:v>
                </c:pt>
                <c:pt idx="64">
                  <c:v>-7.3208099999999998</c:v>
                </c:pt>
                <c:pt idx="65">
                  <c:v>-7.2874299999999996</c:v>
                </c:pt>
                <c:pt idx="66">
                  <c:v>-7.2539600000000002</c:v>
                </c:pt>
                <c:pt idx="67">
                  <c:v>-7.2194599999999998</c:v>
                </c:pt>
                <c:pt idx="68">
                  <c:v>-7.1868100000000004</c:v>
                </c:pt>
                <c:pt idx="69">
                  <c:v>-7.1538700000000004</c:v>
                </c:pt>
                <c:pt idx="70">
                  <c:v>-7.1201999999999996</c:v>
                </c:pt>
                <c:pt idx="71">
                  <c:v>-7.0867500000000003</c:v>
                </c:pt>
                <c:pt idx="72">
                  <c:v>-7.0547500000000003</c:v>
                </c:pt>
                <c:pt idx="73">
                  <c:v>-7.0209999999999999</c:v>
                </c:pt>
                <c:pt idx="74">
                  <c:v>-6.9862299999999999</c:v>
                </c:pt>
                <c:pt idx="75">
                  <c:v>-6.9513600000000002</c:v>
                </c:pt>
                <c:pt idx="76">
                  <c:v>-6.9172200000000004</c:v>
                </c:pt>
                <c:pt idx="77">
                  <c:v>-6.8824699999999996</c:v>
                </c:pt>
                <c:pt idx="78">
                  <c:v>-6.8475200000000003</c:v>
                </c:pt>
                <c:pt idx="79">
                  <c:v>-6.8141100000000003</c:v>
                </c:pt>
                <c:pt idx="80">
                  <c:v>-6.7783499999999997</c:v>
                </c:pt>
                <c:pt idx="81">
                  <c:v>-6.7422800000000001</c:v>
                </c:pt>
                <c:pt idx="82">
                  <c:v>-6.7098199999999997</c:v>
                </c:pt>
                <c:pt idx="83">
                  <c:v>-6.6743800000000002</c:v>
                </c:pt>
                <c:pt idx="84">
                  <c:v>-6.6359700000000004</c:v>
                </c:pt>
                <c:pt idx="85">
                  <c:v>-6.6024000000000003</c:v>
                </c:pt>
                <c:pt idx="86">
                  <c:v>-6.5665699999999996</c:v>
                </c:pt>
                <c:pt idx="87">
                  <c:v>-6.5299199999999997</c:v>
                </c:pt>
                <c:pt idx="88">
                  <c:v>-6.49411</c:v>
                </c:pt>
                <c:pt idx="89">
                  <c:v>-6.4572700000000003</c:v>
                </c:pt>
                <c:pt idx="90">
                  <c:v>-6.4196200000000001</c:v>
                </c:pt>
                <c:pt idx="91">
                  <c:v>-6.3836199999999996</c:v>
                </c:pt>
                <c:pt idx="92">
                  <c:v>-6.3468</c:v>
                </c:pt>
                <c:pt idx="93">
                  <c:v>-6.3095800000000004</c:v>
                </c:pt>
                <c:pt idx="94">
                  <c:v>-6.2703199999999999</c:v>
                </c:pt>
                <c:pt idx="95">
                  <c:v>-6.2321900000000001</c:v>
                </c:pt>
                <c:pt idx="96">
                  <c:v>-6.1975600000000002</c:v>
                </c:pt>
                <c:pt idx="97">
                  <c:v>-6.1591399999999998</c:v>
                </c:pt>
                <c:pt idx="98">
                  <c:v>-6.1222599999999998</c:v>
                </c:pt>
                <c:pt idx="99">
                  <c:v>-6.0864099999999999</c:v>
                </c:pt>
                <c:pt idx="100">
                  <c:v>-6.0486300000000002</c:v>
                </c:pt>
                <c:pt idx="101">
                  <c:v>-6.0111499999999998</c:v>
                </c:pt>
                <c:pt idx="102">
                  <c:v>-5.9729700000000001</c:v>
                </c:pt>
                <c:pt idx="103">
                  <c:v>-5.9362300000000001</c:v>
                </c:pt>
                <c:pt idx="104">
                  <c:v>-5.8983699999999999</c:v>
                </c:pt>
                <c:pt idx="105">
                  <c:v>-5.8600099999999999</c:v>
                </c:pt>
                <c:pt idx="106">
                  <c:v>-5.8223599999999998</c:v>
                </c:pt>
                <c:pt idx="107">
                  <c:v>-5.7834000000000003</c:v>
                </c:pt>
                <c:pt idx="108">
                  <c:v>-5.7441399999999998</c:v>
                </c:pt>
                <c:pt idx="109">
                  <c:v>-5.7049799999999999</c:v>
                </c:pt>
                <c:pt idx="110">
                  <c:v>-5.6660399999999997</c:v>
                </c:pt>
                <c:pt idx="111">
                  <c:v>-5.6264900000000004</c:v>
                </c:pt>
                <c:pt idx="112">
                  <c:v>-5.5868500000000001</c:v>
                </c:pt>
                <c:pt idx="113">
                  <c:v>-5.5465</c:v>
                </c:pt>
                <c:pt idx="114">
                  <c:v>-5.50739</c:v>
                </c:pt>
                <c:pt idx="115">
                  <c:v>-5.4681800000000003</c:v>
                </c:pt>
                <c:pt idx="116">
                  <c:v>-5.4281600000000001</c:v>
                </c:pt>
                <c:pt idx="117">
                  <c:v>-5.3881500000000004</c:v>
                </c:pt>
                <c:pt idx="118">
                  <c:v>-5.3485500000000004</c:v>
                </c:pt>
                <c:pt idx="119">
                  <c:v>-5.3080499999999997</c:v>
                </c:pt>
                <c:pt idx="120">
                  <c:v>-5.2672400000000001</c:v>
                </c:pt>
                <c:pt idx="121">
                  <c:v>-5.2262399999999998</c:v>
                </c:pt>
                <c:pt idx="122">
                  <c:v>-5.1858599999999999</c:v>
                </c:pt>
                <c:pt idx="123">
                  <c:v>-5.1441699999999999</c:v>
                </c:pt>
                <c:pt idx="124">
                  <c:v>-5.1036000000000001</c:v>
                </c:pt>
                <c:pt idx="125">
                  <c:v>-5.0626300000000004</c:v>
                </c:pt>
                <c:pt idx="126">
                  <c:v>-5.0212700000000003</c:v>
                </c:pt>
                <c:pt idx="127">
                  <c:v>-4.9808300000000001</c:v>
                </c:pt>
                <c:pt idx="128">
                  <c:v>-4.9392800000000001</c:v>
                </c:pt>
                <c:pt idx="129">
                  <c:v>-4.8954899999999997</c:v>
                </c:pt>
                <c:pt idx="130">
                  <c:v>-4.8532400000000004</c:v>
                </c:pt>
                <c:pt idx="131">
                  <c:v>-4.8106</c:v>
                </c:pt>
                <c:pt idx="132">
                  <c:v>-4.7685700000000004</c:v>
                </c:pt>
                <c:pt idx="133">
                  <c:v>-4.7247199999999996</c:v>
                </c:pt>
                <c:pt idx="134">
                  <c:v>-4.6813900000000004</c:v>
                </c:pt>
                <c:pt idx="135">
                  <c:v>-4.6386799999999999</c:v>
                </c:pt>
                <c:pt idx="136">
                  <c:v>-4.5961800000000004</c:v>
                </c:pt>
                <c:pt idx="137">
                  <c:v>-4.5535899999999998</c:v>
                </c:pt>
                <c:pt idx="138">
                  <c:v>-4.5112100000000002</c:v>
                </c:pt>
                <c:pt idx="139">
                  <c:v>-4.4660900000000003</c:v>
                </c:pt>
                <c:pt idx="140">
                  <c:v>-4.42272</c:v>
                </c:pt>
                <c:pt idx="141">
                  <c:v>-4.3801600000000001</c:v>
                </c:pt>
                <c:pt idx="142">
                  <c:v>-4.3357900000000003</c:v>
                </c:pt>
                <c:pt idx="143">
                  <c:v>-4.29244</c:v>
                </c:pt>
                <c:pt idx="144">
                  <c:v>-4.2481799999999996</c:v>
                </c:pt>
                <c:pt idx="145">
                  <c:v>-4.2026199999999996</c:v>
                </c:pt>
                <c:pt idx="146">
                  <c:v>-4.15686</c:v>
                </c:pt>
                <c:pt idx="147">
                  <c:v>-4.1120299999999999</c:v>
                </c:pt>
                <c:pt idx="148">
                  <c:v>-4.0684199999999997</c:v>
                </c:pt>
                <c:pt idx="149">
                  <c:v>-4.0242199999999997</c:v>
                </c:pt>
                <c:pt idx="150">
                  <c:v>-3.9799199999999999</c:v>
                </c:pt>
                <c:pt idx="151">
                  <c:v>-3.9350299999999998</c:v>
                </c:pt>
                <c:pt idx="152">
                  <c:v>-3.8910499999999999</c:v>
                </c:pt>
                <c:pt idx="153">
                  <c:v>-3.8468900000000001</c:v>
                </c:pt>
                <c:pt idx="154">
                  <c:v>-3.8020200000000002</c:v>
                </c:pt>
                <c:pt idx="155">
                  <c:v>-3.7566600000000001</c:v>
                </c:pt>
                <c:pt idx="156">
                  <c:v>-3.7109000000000001</c:v>
                </c:pt>
                <c:pt idx="157">
                  <c:v>-3.6651600000000002</c:v>
                </c:pt>
                <c:pt idx="158">
                  <c:v>-3.6192199999999999</c:v>
                </c:pt>
                <c:pt idx="159">
                  <c:v>-3.5734900000000001</c:v>
                </c:pt>
                <c:pt idx="160">
                  <c:v>-3.52657</c:v>
                </c:pt>
                <c:pt idx="161">
                  <c:v>-3.4794499999999999</c:v>
                </c:pt>
                <c:pt idx="162">
                  <c:v>-3.4329399999999999</c:v>
                </c:pt>
                <c:pt idx="163">
                  <c:v>-3.38564</c:v>
                </c:pt>
                <c:pt idx="164">
                  <c:v>-3.3384499999999999</c:v>
                </c:pt>
                <c:pt idx="165">
                  <c:v>-3.2920799999999999</c:v>
                </c:pt>
                <c:pt idx="166">
                  <c:v>-3.2440099999999998</c:v>
                </c:pt>
                <c:pt idx="167">
                  <c:v>-3.1980599999999999</c:v>
                </c:pt>
                <c:pt idx="168">
                  <c:v>-3.1507200000000002</c:v>
                </c:pt>
                <c:pt idx="169">
                  <c:v>-3.10318</c:v>
                </c:pt>
                <c:pt idx="170">
                  <c:v>-3.0561600000000002</c:v>
                </c:pt>
                <c:pt idx="171">
                  <c:v>-3.0084399999999998</c:v>
                </c:pt>
                <c:pt idx="172">
                  <c:v>-2.9603299999999999</c:v>
                </c:pt>
                <c:pt idx="173">
                  <c:v>-2.9125399999999999</c:v>
                </c:pt>
                <c:pt idx="174">
                  <c:v>-2.8645499999999999</c:v>
                </c:pt>
                <c:pt idx="175">
                  <c:v>-2.8165800000000001</c:v>
                </c:pt>
                <c:pt idx="176">
                  <c:v>-2.7682099999999998</c:v>
                </c:pt>
                <c:pt idx="177">
                  <c:v>-2.7199599999999999</c:v>
                </c:pt>
                <c:pt idx="178">
                  <c:v>-2.6719200000000001</c:v>
                </c:pt>
                <c:pt idx="179">
                  <c:v>-2.6232799999999998</c:v>
                </c:pt>
                <c:pt idx="180">
                  <c:v>-2.5760700000000001</c:v>
                </c:pt>
                <c:pt idx="181">
                  <c:v>-2.5291700000000001</c:v>
                </c:pt>
                <c:pt idx="182">
                  <c:v>-2.48027</c:v>
                </c:pt>
                <c:pt idx="183">
                  <c:v>-2.4298700000000002</c:v>
                </c:pt>
                <c:pt idx="184">
                  <c:v>-2.38381</c:v>
                </c:pt>
                <c:pt idx="185">
                  <c:v>-2.3338399999999999</c:v>
                </c:pt>
                <c:pt idx="186">
                  <c:v>-2.2840799999999999</c:v>
                </c:pt>
                <c:pt idx="187">
                  <c:v>-2.2346400000000002</c:v>
                </c:pt>
                <c:pt idx="188">
                  <c:v>-2.1850999999999998</c:v>
                </c:pt>
                <c:pt idx="189">
                  <c:v>-2.1362899999999998</c:v>
                </c:pt>
                <c:pt idx="190">
                  <c:v>-2.0899899999999998</c:v>
                </c:pt>
                <c:pt idx="191">
                  <c:v>-2.0390899999999998</c:v>
                </c:pt>
                <c:pt idx="192">
                  <c:v>-1.9903</c:v>
                </c:pt>
                <c:pt idx="193">
                  <c:v>-1.93963</c:v>
                </c:pt>
                <c:pt idx="194">
                  <c:v>-1.8919699999999999</c:v>
                </c:pt>
                <c:pt idx="195">
                  <c:v>-1.8384100000000001</c:v>
                </c:pt>
                <c:pt idx="196">
                  <c:v>-1.78627</c:v>
                </c:pt>
                <c:pt idx="197">
                  <c:v>-1.7356400000000001</c:v>
                </c:pt>
                <c:pt idx="198">
                  <c:v>-1.68553</c:v>
                </c:pt>
                <c:pt idx="199">
                  <c:v>-1.6335200000000001</c:v>
                </c:pt>
                <c:pt idx="200">
                  <c:v>-1.58273</c:v>
                </c:pt>
                <c:pt idx="201">
                  <c:v>-1.5310600000000001</c:v>
                </c:pt>
                <c:pt idx="202">
                  <c:v>-1.4800899999999999</c:v>
                </c:pt>
                <c:pt idx="203">
                  <c:v>-1.4288400000000001</c:v>
                </c:pt>
                <c:pt idx="204">
                  <c:v>-1.3768100000000001</c:v>
                </c:pt>
                <c:pt idx="205">
                  <c:v>-1.32498</c:v>
                </c:pt>
                <c:pt idx="206">
                  <c:v>-1.2731699999999999</c:v>
                </c:pt>
                <c:pt idx="207">
                  <c:v>-1.2212700000000001</c:v>
                </c:pt>
                <c:pt idx="208">
                  <c:v>-1.1698900000000001</c:v>
                </c:pt>
                <c:pt idx="209">
                  <c:v>-1.11822</c:v>
                </c:pt>
                <c:pt idx="210">
                  <c:v>-1.06786</c:v>
                </c:pt>
                <c:pt idx="211">
                  <c:v>-1.01651</c:v>
                </c:pt>
                <c:pt idx="212">
                  <c:v>-0.96038500000000004</c:v>
                </c:pt>
                <c:pt idx="213">
                  <c:v>-0.90846800000000005</c:v>
                </c:pt>
                <c:pt idx="214">
                  <c:v>-0.85506599999999999</c:v>
                </c:pt>
                <c:pt idx="215">
                  <c:v>-0.80078099999999997</c:v>
                </c:pt>
                <c:pt idx="216">
                  <c:v>-0.74760800000000005</c:v>
                </c:pt>
                <c:pt idx="217">
                  <c:v>-0.69434899999999999</c:v>
                </c:pt>
                <c:pt idx="218">
                  <c:v>-0.64080499999999996</c:v>
                </c:pt>
                <c:pt idx="219">
                  <c:v>-0.58807200000000004</c:v>
                </c:pt>
                <c:pt idx="220">
                  <c:v>-0.53595099999999996</c:v>
                </c:pt>
                <c:pt idx="221">
                  <c:v>-0.48125299999999999</c:v>
                </c:pt>
                <c:pt idx="222">
                  <c:v>-0.42816399999999999</c:v>
                </c:pt>
                <c:pt idx="223">
                  <c:v>-0.37459100000000001</c:v>
                </c:pt>
                <c:pt idx="224">
                  <c:v>-0.32013599999999998</c:v>
                </c:pt>
                <c:pt idx="225">
                  <c:v>-0.26589499999999999</c:v>
                </c:pt>
                <c:pt idx="226">
                  <c:v>-0.211171</c:v>
                </c:pt>
                <c:pt idx="227">
                  <c:v>-0.156163</c:v>
                </c:pt>
                <c:pt idx="228">
                  <c:v>-0.101867</c:v>
                </c:pt>
                <c:pt idx="229">
                  <c:v>-4.9075599999999997E-2</c:v>
                </c:pt>
                <c:pt idx="230">
                  <c:v>4.7947500000000004E-3</c:v>
                </c:pt>
                <c:pt idx="231">
                  <c:v>6.0041700000000003E-2</c:v>
                </c:pt>
                <c:pt idx="232">
                  <c:v>0.114777</c:v>
                </c:pt>
                <c:pt idx="233">
                  <c:v>0.16919899999999999</c:v>
                </c:pt>
                <c:pt idx="234">
                  <c:v>0.22420300000000001</c:v>
                </c:pt>
                <c:pt idx="235">
                  <c:v>0.27899299999999999</c:v>
                </c:pt>
                <c:pt idx="236">
                  <c:v>0.33495799999999998</c:v>
                </c:pt>
                <c:pt idx="237">
                  <c:v>0.39041300000000001</c:v>
                </c:pt>
                <c:pt idx="238">
                  <c:v>0.44704199999999999</c:v>
                </c:pt>
                <c:pt idx="239">
                  <c:v>0.50305999999999995</c:v>
                </c:pt>
                <c:pt idx="240">
                  <c:v>0.55856700000000004</c:v>
                </c:pt>
                <c:pt idx="241">
                  <c:v>0.61376200000000003</c:v>
                </c:pt>
                <c:pt idx="242">
                  <c:v>0.67052599999999996</c:v>
                </c:pt>
                <c:pt idx="243">
                  <c:v>0.72777000000000003</c:v>
                </c:pt>
                <c:pt idx="244">
                  <c:v>0.78410599999999997</c:v>
                </c:pt>
                <c:pt idx="245">
                  <c:v>0.83914</c:v>
                </c:pt>
                <c:pt idx="246">
                  <c:v>0.89574299999999996</c:v>
                </c:pt>
                <c:pt idx="247">
                  <c:v>0.95213099999999995</c:v>
                </c:pt>
                <c:pt idx="248">
                  <c:v>1.0092000000000001</c:v>
                </c:pt>
                <c:pt idx="249">
                  <c:v>1.0652600000000001</c:v>
                </c:pt>
                <c:pt idx="250">
                  <c:v>1.1229800000000001</c:v>
                </c:pt>
                <c:pt idx="251">
                  <c:v>1.1794100000000001</c:v>
                </c:pt>
                <c:pt idx="252">
                  <c:v>1.2367999999999999</c:v>
                </c:pt>
                <c:pt idx="253">
                  <c:v>1.2954600000000001</c:v>
                </c:pt>
                <c:pt idx="254">
                  <c:v>1.3531200000000001</c:v>
                </c:pt>
                <c:pt idx="255">
                  <c:v>1.4115599999999999</c:v>
                </c:pt>
                <c:pt idx="256">
                  <c:v>1.4705600000000001</c:v>
                </c:pt>
                <c:pt idx="257">
                  <c:v>1.5268900000000001</c:v>
                </c:pt>
                <c:pt idx="258">
                  <c:v>1.5849800000000001</c:v>
                </c:pt>
                <c:pt idx="259">
                  <c:v>1.6437299999999999</c:v>
                </c:pt>
                <c:pt idx="260">
                  <c:v>1.7012</c:v>
                </c:pt>
                <c:pt idx="261">
                  <c:v>1.75874</c:v>
                </c:pt>
                <c:pt idx="262">
                  <c:v>1.8167599999999999</c:v>
                </c:pt>
                <c:pt idx="263">
                  <c:v>1.87456</c:v>
                </c:pt>
                <c:pt idx="264">
                  <c:v>1.93157</c:v>
                </c:pt>
                <c:pt idx="265">
                  <c:v>1.99081</c:v>
                </c:pt>
                <c:pt idx="266">
                  <c:v>2.0481799999999999</c:v>
                </c:pt>
                <c:pt idx="267">
                  <c:v>2.1069</c:v>
                </c:pt>
                <c:pt idx="268">
                  <c:v>2.1646200000000002</c:v>
                </c:pt>
                <c:pt idx="269">
                  <c:v>2.2237</c:v>
                </c:pt>
                <c:pt idx="270">
                  <c:v>2.2841399999999998</c:v>
                </c:pt>
                <c:pt idx="271">
                  <c:v>2.3434900000000001</c:v>
                </c:pt>
                <c:pt idx="272">
                  <c:v>2.4029099999999999</c:v>
                </c:pt>
                <c:pt idx="273">
                  <c:v>2.4617200000000001</c:v>
                </c:pt>
                <c:pt idx="274">
                  <c:v>2.5217000000000001</c:v>
                </c:pt>
                <c:pt idx="275">
                  <c:v>2.5817600000000001</c:v>
                </c:pt>
                <c:pt idx="276">
                  <c:v>2.6417999999999999</c:v>
                </c:pt>
                <c:pt idx="277">
                  <c:v>2.7027000000000001</c:v>
                </c:pt>
                <c:pt idx="278">
                  <c:v>2.7633899999999998</c:v>
                </c:pt>
                <c:pt idx="279">
                  <c:v>2.8245499999999999</c:v>
                </c:pt>
                <c:pt idx="280">
                  <c:v>2.8862800000000002</c:v>
                </c:pt>
                <c:pt idx="281">
                  <c:v>2.9474999999999998</c:v>
                </c:pt>
                <c:pt idx="282">
                  <c:v>3.0091000000000001</c:v>
                </c:pt>
                <c:pt idx="283">
                  <c:v>3.0693000000000001</c:v>
                </c:pt>
                <c:pt idx="284">
                  <c:v>3.13253</c:v>
                </c:pt>
                <c:pt idx="285">
                  <c:v>3.19475</c:v>
                </c:pt>
                <c:pt idx="286">
                  <c:v>3.2545099999999998</c:v>
                </c:pt>
                <c:pt idx="287">
                  <c:v>3.3151299999999999</c:v>
                </c:pt>
                <c:pt idx="288">
                  <c:v>3.3780800000000002</c:v>
                </c:pt>
                <c:pt idx="289">
                  <c:v>3.4405199999999998</c:v>
                </c:pt>
                <c:pt idx="290">
                  <c:v>3.50509</c:v>
                </c:pt>
                <c:pt idx="291">
                  <c:v>3.56759</c:v>
                </c:pt>
                <c:pt idx="292">
                  <c:v>3.63192</c:v>
                </c:pt>
                <c:pt idx="293">
                  <c:v>3.6947700000000001</c:v>
                </c:pt>
                <c:pt idx="294">
                  <c:v>3.7588699999999999</c:v>
                </c:pt>
                <c:pt idx="295">
                  <c:v>3.8170899999999999</c:v>
                </c:pt>
                <c:pt idx="296">
                  <c:v>3.8797899999999998</c:v>
                </c:pt>
                <c:pt idx="297">
                  <c:v>3.94285</c:v>
                </c:pt>
                <c:pt idx="298">
                  <c:v>4.0071700000000003</c:v>
                </c:pt>
                <c:pt idx="299">
                  <c:v>4.0701900000000002</c:v>
                </c:pt>
                <c:pt idx="300">
                  <c:v>4.1319299999999997</c:v>
                </c:pt>
                <c:pt idx="301">
                  <c:v>4.1951099999999997</c:v>
                </c:pt>
                <c:pt idx="302">
                  <c:v>4.2595400000000003</c:v>
                </c:pt>
                <c:pt idx="303">
                  <c:v>4.3239400000000003</c:v>
                </c:pt>
                <c:pt idx="304">
                  <c:v>4.3882300000000001</c:v>
                </c:pt>
                <c:pt idx="305">
                  <c:v>4.4527900000000002</c:v>
                </c:pt>
                <c:pt idx="306">
                  <c:v>4.5182000000000002</c:v>
                </c:pt>
                <c:pt idx="307">
                  <c:v>4.5838799999999997</c:v>
                </c:pt>
                <c:pt idx="308">
                  <c:v>4.6493500000000001</c:v>
                </c:pt>
                <c:pt idx="309">
                  <c:v>4.7148899999999996</c:v>
                </c:pt>
                <c:pt idx="310">
                  <c:v>4.7814800000000002</c:v>
                </c:pt>
                <c:pt idx="311">
                  <c:v>4.8471799999999998</c:v>
                </c:pt>
                <c:pt idx="312">
                  <c:v>4.9089700000000001</c:v>
                </c:pt>
                <c:pt idx="313">
                  <c:v>4.9726800000000004</c:v>
                </c:pt>
                <c:pt idx="314">
                  <c:v>5.0389900000000001</c:v>
                </c:pt>
                <c:pt idx="315">
                  <c:v>5.10412</c:v>
                </c:pt>
                <c:pt idx="316">
                  <c:v>5.1688299999999998</c:v>
                </c:pt>
                <c:pt idx="317">
                  <c:v>5.2359499999999999</c:v>
                </c:pt>
                <c:pt idx="318">
                  <c:v>5.3024699999999996</c:v>
                </c:pt>
                <c:pt idx="319">
                  <c:v>5.36944</c:v>
                </c:pt>
                <c:pt idx="320">
                  <c:v>5.4359099999999998</c:v>
                </c:pt>
                <c:pt idx="321">
                  <c:v>5.5011000000000001</c:v>
                </c:pt>
                <c:pt idx="322">
                  <c:v>5.5678200000000002</c:v>
                </c:pt>
                <c:pt idx="323">
                  <c:v>5.6338400000000002</c:v>
                </c:pt>
                <c:pt idx="324">
                  <c:v>5.7005100000000004</c:v>
                </c:pt>
                <c:pt idx="325">
                  <c:v>5.7668699999999999</c:v>
                </c:pt>
                <c:pt idx="326">
                  <c:v>5.8341700000000003</c:v>
                </c:pt>
                <c:pt idx="327">
                  <c:v>5.9007800000000001</c:v>
                </c:pt>
                <c:pt idx="328">
                  <c:v>5.96814</c:v>
                </c:pt>
                <c:pt idx="329">
                  <c:v>6.0359499999999997</c:v>
                </c:pt>
                <c:pt idx="330">
                  <c:v>6.1045199999999999</c:v>
                </c:pt>
                <c:pt idx="331">
                  <c:v>6.1723800000000004</c:v>
                </c:pt>
                <c:pt idx="332">
                  <c:v>6.2403199999999996</c:v>
                </c:pt>
                <c:pt idx="333">
                  <c:v>6.3078599999999998</c:v>
                </c:pt>
                <c:pt idx="334">
                  <c:v>6.3767100000000001</c:v>
                </c:pt>
                <c:pt idx="335">
                  <c:v>6.4444900000000001</c:v>
                </c:pt>
                <c:pt idx="336">
                  <c:v>6.5126200000000001</c:v>
                </c:pt>
                <c:pt idx="337">
                  <c:v>6.5813199999999998</c:v>
                </c:pt>
                <c:pt idx="338">
                  <c:v>6.6488300000000002</c:v>
                </c:pt>
                <c:pt idx="339">
                  <c:v>6.7174699999999996</c:v>
                </c:pt>
                <c:pt idx="340">
                  <c:v>6.7865799999999998</c:v>
                </c:pt>
                <c:pt idx="341">
                  <c:v>6.85623</c:v>
                </c:pt>
                <c:pt idx="342">
                  <c:v>6.9261499999999998</c:v>
                </c:pt>
                <c:pt idx="343">
                  <c:v>6.9935499999999999</c:v>
                </c:pt>
                <c:pt idx="344">
                  <c:v>7.0629400000000002</c:v>
                </c:pt>
                <c:pt idx="345">
                  <c:v>7.1326900000000002</c:v>
                </c:pt>
                <c:pt idx="346">
                  <c:v>7.20078</c:v>
                </c:pt>
                <c:pt idx="347">
                  <c:v>7.2705799999999998</c:v>
                </c:pt>
                <c:pt idx="348">
                  <c:v>7.3397800000000002</c:v>
                </c:pt>
                <c:pt idx="349">
                  <c:v>7.4095300000000002</c:v>
                </c:pt>
                <c:pt idx="350">
                  <c:v>7.4794499999999999</c:v>
                </c:pt>
                <c:pt idx="351">
                  <c:v>7.5499200000000002</c:v>
                </c:pt>
                <c:pt idx="352">
                  <c:v>7.6198800000000002</c:v>
                </c:pt>
                <c:pt idx="353">
                  <c:v>7.6893500000000001</c:v>
                </c:pt>
                <c:pt idx="354">
                  <c:v>7.7592600000000003</c:v>
                </c:pt>
                <c:pt idx="355">
                  <c:v>7.82925</c:v>
                </c:pt>
                <c:pt idx="356">
                  <c:v>7.8980699999999997</c:v>
                </c:pt>
                <c:pt idx="357">
                  <c:v>7.9682000000000004</c:v>
                </c:pt>
                <c:pt idx="358">
                  <c:v>8.0386900000000008</c:v>
                </c:pt>
                <c:pt idx="359">
                  <c:v>8.1107800000000001</c:v>
                </c:pt>
                <c:pt idx="360">
                  <c:v>8.1818799999999996</c:v>
                </c:pt>
                <c:pt idx="361">
                  <c:v>8.2537299999999991</c:v>
                </c:pt>
                <c:pt idx="362">
                  <c:v>8.3256399999999999</c:v>
                </c:pt>
                <c:pt idx="363">
                  <c:v>8.3995300000000004</c:v>
                </c:pt>
                <c:pt idx="364">
                  <c:v>8.4715799999999994</c:v>
                </c:pt>
                <c:pt idx="365">
                  <c:v>8.5434199999999993</c:v>
                </c:pt>
                <c:pt idx="366">
                  <c:v>8.6161899999999996</c:v>
                </c:pt>
                <c:pt idx="367">
                  <c:v>8.6883499999999998</c:v>
                </c:pt>
                <c:pt idx="368">
                  <c:v>8.7620100000000001</c:v>
                </c:pt>
                <c:pt idx="369">
                  <c:v>8.83432</c:v>
                </c:pt>
                <c:pt idx="370">
                  <c:v>8.9055499999999999</c:v>
                </c:pt>
                <c:pt idx="371">
                  <c:v>8.9788499999999996</c:v>
                </c:pt>
                <c:pt idx="372">
                  <c:v>9.0521200000000004</c:v>
                </c:pt>
                <c:pt idx="373">
                  <c:v>9.1263100000000001</c:v>
                </c:pt>
                <c:pt idx="374">
                  <c:v>9.1994399999999992</c:v>
                </c:pt>
                <c:pt idx="375">
                  <c:v>9.2727199999999996</c:v>
                </c:pt>
                <c:pt idx="376">
                  <c:v>9.3467400000000005</c:v>
                </c:pt>
                <c:pt idx="377">
                  <c:v>9.4198799999999991</c:v>
                </c:pt>
                <c:pt idx="378">
                  <c:v>9.4938500000000001</c:v>
                </c:pt>
                <c:pt idx="379">
                  <c:v>9.5680700000000005</c:v>
                </c:pt>
                <c:pt idx="380">
                  <c:v>9.6416000000000004</c:v>
                </c:pt>
                <c:pt idx="381">
                  <c:v>9.7161500000000007</c:v>
                </c:pt>
                <c:pt idx="382">
                  <c:v>9.7916100000000004</c:v>
                </c:pt>
                <c:pt idx="383">
                  <c:v>9.8645899999999997</c:v>
                </c:pt>
                <c:pt idx="384">
                  <c:v>9.93858</c:v>
                </c:pt>
                <c:pt idx="385">
                  <c:v>10.016</c:v>
                </c:pt>
                <c:pt idx="386">
                  <c:v>10.091900000000001</c:v>
                </c:pt>
                <c:pt idx="387">
                  <c:v>10.1677</c:v>
                </c:pt>
                <c:pt idx="388">
                  <c:v>10.2417</c:v>
                </c:pt>
                <c:pt idx="389">
                  <c:v>10.3171</c:v>
                </c:pt>
                <c:pt idx="390">
                  <c:v>10.391999999999999</c:v>
                </c:pt>
                <c:pt idx="391">
                  <c:v>10.466900000000001</c:v>
                </c:pt>
                <c:pt idx="392">
                  <c:v>10.541499999999999</c:v>
                </c:pt>
                <c:pt idx="393">
                  <c:v>10.616</c:v>
                </c:pt>
                <c:pt idx="394">
                  <c:v>10.690899999999999</c:v>
                </c:pt>
                <c:pt idx="395">
                  <c:v>10.768700000000001</c:v>
                </c:pt>
                <c:pt idx="396">
                  <c:v>10.844200000000001</c:v>
                </c:pt>
                <c:pt idx="397">
                  <c:v>10.9209</c:v>
                </c:pt>
                <c:pt idx="398">
                  <c:v>10.9968</c:v>
                </c:pt>
                <c:pt idx="399">
                  <c:v>11.072800000000001</c:v>
                </c:pt>
                <c:pt idx="400">
                  <c:v>11.151</c:v>
                </c:pt>
                <c:pt idx="401">
                  <c:v>11.227600000000001</c:v>
                </c:pt>
                <c:pt idx="402">
                  <c:v>11.3025</c:v>
                </c:pt>
                <c:pt idx="403">
                  <c:v>11.3786</c:v>
                </c:pt>
                <c:pt idx="404">
                  <c:v>11.4551</c:v>
                </c:pt>
                <c:pt idx="405">
                  <c:v>11.5322</c:v>
                </c:pt>
                <c:pt idx="406">
                  <c:v>11.6083</c:v>
                </c:pt>
                <c:pt idx="407">
                  <c:v>11.685</c:v>
                </c:pt>
                <c:pt idx="408">
                  <c:v>11.7621</c:v>
                </c:pt>
                <c:pt idx="409">
                  <c:v>11.839</c:v>
                </c:pt>
                <c:pt idx="410">
                  <c:v>11.9146</c:v>
                </c:pt>
                <c:pt idx="411">
                  <c:v>11.9909</c:v>
                </c:pt>
                <c:pt idx="412">
                  <c:v>12.068899999999999</c:v>
                </c:pt>
                <c:pt idx="413">
                  <c:v>12.1469</c:v>
                </c:pt>
                <c:pt idx="414">
                  <c:v>12.223599999999999</c:v>
                </c:pt>
                <c:pt idx="415">
                  <c:v>12.3028</c:v>
                </c:pt>
                <c:pt idx="416">
                  <c:v>12.3812</c:v>
                </c:pt>
                <c:pt idx="417">
                  <c:v>12.457700000000001</c:v>
                </c:pt>
                <c:pt idx="418">
                  <c:v>12.536799999999999</c:v>
                </c:pt>
                <c:pt idx="419">
                  <c:v>12.614599999999999</c:v>
                </c:pt>
                <c:pt idx="420">
                  <c:v>12.6943</c:v>
                </c:pt>
                <c:pt idx="421">
                  <c:v>12.7737</c:v>
                </c:pt>
                <c:pt idx="422">
                  <c:v>12.853</c:v>
                </c:pt>
                <c:pt idx="423">
                  <c:v>12.933</c:v>
                </c:pt>
                <c:pt idx="424">
                  <c:v>13.013199999999999</c:v>
                </c:pt>
                <c:pt idx="425">
                  <c:v>13.0923</c:v>
                </c:pt>
                <c:pt idx="426">
                  <c:v>13.173400000000001</c:v>
                </c:pt>
                <c:pt idx="427">
                  <c:v>13.2537</c:v>
                </c:pt>
                <c:pt idx="428">
                  <c:v>13.3346</c:v>
                </c:pt>
                <c:pt idx="429">
                  <c:v>13.414</c:v>
                </c:pt>
                <c:pt idx="430">
                  <c:v>13.4938</c:v>
                </c:pt>
                <c:pt idx="431">
                  <c:v>13.572699999999999</c:v>
                </c:pt>
                <c:pt idx="432">
                  <c:v>13.651999999999999</c:v>
                </c:pt>
                <c:pt idx="433">
                  <c:v>13.7319</c:v>
                </c:pt>
                <c:pt idx="434">
                  <c:v>13.8109</c:v>
                </c:pt>
                <c:pt idx="435">
                  <c:v>13.891400000000001</c:v>
                </c:pt>
                <c:pt idx="436">
                  <c:v>13.9719</c:v>
                </c:pt>
                <c:pt idx="437">
                  <c:v>14.051500000000001</c:v>
                </c:pt>
                <c:pt idx="438">
                  <c:v>14.132</c:v>
                </c:pt>
                <c:pt idx="439">
                  <c:v>14.2113</c:v>
                </c:pt>
                <c:pt idx="440">
                  <c:v>14.291600000000001</c:v>
                </c:pt>
                <c:pt idx="441">
                  <c:v>14.372199999999999</c:v>
                </c:pt>
                <c:pt idx="442">
                  <c:v>14.451000000000001</c:v>
                </c:pt>
                <c:pt idx="443">
                  <c:v>14.532999999999999</c:v>
                </c:pt>
                <c:pt idx="444">
                  <c:v>14.614100000000001</c:v>
                </c:pt>
                <c:pt idx="445">
                  <c:v>14.6952</c:v>
                </c:pt>
                <c:pt idx="446">
                  <c:v>14.7767</c:v>
                </c:pt>
                <c:pt idx="447">
                  <c:v>14.858499999999999</c:v>
                </c:pt>
                <c:pt idx="448">
                  <c:v>14.941000000000001</c:v>
                </c:pt>
                <c:pt idx="449">
                  <c:v>15.023199999999999</c:v>
                </c:pt>
                <c:pt idx="450">
                  <c:v>15.1046</c:v>
                </c:pt>
                <c:pt idx="451">
                  <c:v>15.1861</c:v>
                </c:pt>
                <c:pt idx="452">
                  <c:v>15.268599999999999</c:v>
                </c:pt>
                <c:pt idx="453">
                  <c:v>15.3508</c:v>
                </c:pt>
                <c:pt idx="454">
                  <c:v>15.4339</c:v>
                </c:pt>
                <c:pt idx="455">
                  <c:v>15.5162</c:v>
                </c:pt>
                <c:pt idx="456">
                  <c:v>15.6007</c:v>
                </c:pt>
                <c:pt idx="457">
                  <c:v>15.6845</c:v>
                </c:pt>
                <c:pt idx="458">
                  <c:v>15.767099999999999</c:v>
                </c:pt>
                <c:pt idx="459">
                  <c:v>15.8491</c:v>
                </c:pt>
                <c:pt idx="460">
                  <c:v>15.931800000000001</c:v>
                </c:pt>
                <c:pt idx="461">
                  <c:v>16.0153</c:v>
                </c:pt>
                <c:pt idx="462">
                  <c:v>16.098400000000002</c:v>
                </c:pt>
                <c:pt idx="463">
                  <c:v>16.180199999999999</c:v>
                </c:pt>
                <c:pt idx="464">
                  <c:v>16.264299999999999</c:v>
                </c:pt>
                <c:pt idx="465">
                  <c:v>16.348099999999999</c:v>
                </c:pt>
                <c:pt idx="466">
                  <c:v>16.4316</c:v>
                </c:pt>
                <c:pt idx="467">
                  <c:v>16.5153</c:v>
                </c:pt>
                <c:pt idx="468">
                  <c:v>16.599</c:v>
                </c:pt>
                <c:pt idx="469">
                  <c:v>16.683900000000001</c:v>
                </c:pt>
                <c:pt idx="470">
                  <c:v>16.7682</c:v>
                </c:pt>
                <c:pt idx="471">
                  <c:v>16.8522</c:v>
                </c:pt>
                <c:pt idx="472">
                  <c:v>16.936</c:v>
                </c:pt>
                <c:pt idx="473">
                  <c:v>17.019500000000001</c:v>
                </c:pt>
                <c:pt idx="474">
                  <c:v>17.1036</c:v>
                </c:pt>
                <c:pt idx="475">
                  <c:v>17.188099999999999</c:v>
                </c:pt>
                <c:pt idx="476">
                  <c:v>17.271599999999999</c:v>
                </c:pt>
                <c:pt idx="477">
                  <c:v>17.355699999999999</c:v>
                </c:pt>
                <c:pt idx="478">
                  <c:v>17.440000000000001</c:v>
                </c:pt>
                <c:pt idx="479">
                  <c:v>17.5242</c:v>
                </c:pt>
                <c:pt idx="480">
                  <c:v>17.609400000000001</c:v>
                </c:pt>
                <c:pt idx="481">
                  <c:v>17.6951</c:v>
                </c:pt>
                <c:pt idx="482">
                  <c:v>17.7776</c:v>
                </c:pt>
                <c:pt idx="483">
                  <c:v>17.8628</c:v>
                </c:pt>
                <c:pt idx="484">
                  <c:v>17.9481</c:v>
                </c:pt>
                <c:pt idx="485">
                  <c:v>18.032699999999998</c:v>
                </c:pt>
                <c:pt idx="486">
                  <c:v>18.117799999999999</c:v>
                </c:pt>
                <c:pt idx="487">
                  <c:v>18.2028</c:v>
                </c:pt>
                <c:pt idx="488">
                  <c:v>18.2882</c:v>
                </c:pt>
                <c:pt idx="489">
                  <c:v>18.373899999999999</c:v>
                </c:pt>
                <c:pt idx="490">
                  <c:v>18.46</c:v>
                </c:pt>
                <c:pt idx="491">
                  <c:v>18.5458</c:v>
                </c:pt>
                <c:pt idx="492">
                  <c:v>18.631900000000002</c:v>
                </c:pt>
                <c:pt idx="493">
                  <c:v>18.718</c:v>
                </c:pt>
                <c:pt idx="494">
                  <c:v>18.804500000000001</c:v>
                </c:pt>
                <c:pt idx="495">
                  <c:v>18.8904</c:v>
                </c:pt>
                <c:pt idx="496">
                  <c:v>18.976700000000001</c:v>
                </c:pt>
                <c:pt idx="497">
                  <c:v>19.062200000000001</c:v>
                </c:pt>
                <c:pt idx="498">
                  <c:v>19.1494</c:v>
                </c:pt>
                <c:pt idx="499">
                  <c:v>19.2363</c:v>
                </c:pt>
                <c:pt idx="500">
                  <c:v>19.322600000000001</c:v>
                </c:pt>
                <c:pt idx="501">
                  <c:v>19.408899999999999</c:v>
                </c:pt>
                <c:pt idx="502">
                  <c:v>19.497399999999999</c:v>
                </c:pt>
                <c:pt idx="503">
                  <c:v>19.585000000000001</c:v>
                </c:pt>
                <c:pt idx="504">
                  <c:v>19.670300000000001</c:v>
                </c:pt>
                <c:pt idx="505">
                  <c:v>19.7605</c:v>
                </c:pt>
                <c:pt idx="506">
                  <c:v>19.848299999999998</c:v>
                </c:pt>
                <c:pt idx="507">
                  <c:v>19.935099999999998</c:v>
                </c:pt>
                <c:pt idx="508">
                  <c:v>20.022400000000001</c:v>
                </c:pt>
                <c:pt idx="509">
                  <c:v>20.110299999999999</c:v>
                </c:pt>
                <c:pt idx="510">
                  <c:v>20.1983</c:v>
                </c:pt>
                <c:pt idx="511">
                  <c:v>20.287600000000001</c:v>
                </c:pt>
                <c:pt idx="512">
                  <c:v>20.376000000000001</c:v>
                </c:pt>
                <c:pt idx="513">
                  <c:v>20.466000000000001</c:v>
                </c:pt>
                <c:pt idx="514">
                  <c:v>20.555900000000001</c:v>
                </c:pt>
                <c:pt idx="515">
                  <c:v>20.644200000000001</c:v>
                </c:pt>
                <c:pt idx="516">
                  <c:v>20.733499999999999</c:v>
                </c:pt>
                <c:pt idx="517">
                  <c:v>20.822800000000001</c:v>
                </c:pt>
                <c:pt idx="518">
                  <c:v>20.910699999999999</c:v>
                </c:pt>
                <c:pt idx="519">
                  <c:v>21.0001</c:v>
                </c:pt>
                <c:pt idx="520">
                  <c:v>21.089700000000001</c:v>
                </c:pt>
                <c:pt idx="521">
                  <c:v>21.177900000000001</c:v>
                </c:pt>
                <c:pt idx="522">
                  <c:v>21.266400000000001</c:v>
                </c:pt>
                <c:pt idx="523">
                  <c:v>21.354800000000001</c:v>
                </c:pt>
                <c:pt idx="524">
                  <c:v>21.442699999999999</c:v>
                </c:pt>
                <c:pt idx="525">
                  <c:v>21.531500000000001</c:v>
                </c:pt>
                <c:pt idx="526">
                  <c:v>21.618200000000002</c:v>
                </c:pt>
                <c:pt idx="527">
                  <c:v>21.7057</c:v>
                </c:pt>
                <c:pt idx="528">
                  <c:v>21.793800000000001</c:v>
                </c:pt>
                <c:pt idx="529">
                  <c:v>21.8842</c:v>
                </c:pt>
                <c:pt idx="530">
                  <c:v>21.973199999999999</c:v>
                </c:pt>
                <c:pt idx="531">
                  <c:v>22.063099999999999</c:v>
                </c:pt>
                <c:pt idx="532">
                  <c:v>22.153199999999998</c:v>
                </c:pt>
                <c:pt idx="533">
                  <c:v>22.2437</c:v>
                </c:pt>
                <c:pt idx="534">
                  <c:v>22.3338</c:v>
                </c:pt>
                <c:pt idx="535">
                  <c:v>22.4238</c:v>
                </c:pt>
                <c:pt idx="536">
                  <c:v>22.514900000000001</c:v>
                </c:pt>
                <c:pt idx="537">
                  <c:v>22.605799999999999</c:v>
                </c:pt>
                <c:pt idx="538">
                  <c:v>22.695900000000002</c:v>
                </c:pt>
                <c:pt idx="539">
                  <c:v>22.787500000000001</c:v>
                </c:pt>
                <c:pt idx="540">
                  <c:v>22.878</c:v>
                </c:pt>
                <c:pt idx="541">
                  <c:v>22.969000000000001</c:v>
                </c:pt>
                <c:pt idx="542">
                  <c:v>23.059100000000001</c:v>
                </c:pt>
                <c:pt idx="543">
                  <c:v>23.148800000000001</c:v>
                </c:pt>
                <c:pt idx="544">
                  <c:v>23.2395</c:v>
                </c:pt>
                <c:pt idx="545">
                  <c:v>23.3306</c:v>
                </c:pt>
                <c:pt idx="546">
                  <c:v>23.421299999999999</c:v>
                </c:pt>
                <c:pt idx="547">
                  <c:v>23.511700000000001</c:v>
                </c:pt>
                <c:pt idx="548">
                  <c:v>23.603200000000001</c:v>
                </c:pt>
                <c:pt idx="549">
                  <c:v>23.694600000000001</c:v>
                </c:pt>
                <c:pt idx="550">
                  <c:v>23.786100000000001</c:v>
                </c:pt>
                <c:pt idx="551">
                  <c:v>23.878499999999999</c:v>
                </c:pt>
                <c:pt idx="552">
                  <c:v>23.970300000000002</c:v>
                </c:pt>
                <c:pt idx="553">
                  <c:v>24.061699999999998</c:v>
                </c:pt>
                <c:pt idx="554">
                  <c:v>24.152000000000001</c:v>
                </c:pt>
                <c:pt idx="555">
                  <c:v>24.244299999999999</c:v>
                </c:pt>
                <c:pt idx="556">
                  <c:v>24.334299999999999</c:v>
                </c:pt>
                <c:pt idx="557">
                  <c:v>24.425599999999999</c:v>
                </c:pt>
                <c:pt idx="558">
                  <c:v>24.517800000000001</c:v>
                </c:pt>
                <c:pt idx="559">
                  <c:v>24.6098</c:v>
                </c:pt>
                <c:pt idx="560">
                  <c:v>24.702100000000002</c:v>
                </c:pt>
                <c:pt idx="561">
                  <c:v>24.793800000000001</c:v>
                </c:pt>
                <c:pt idx="562">
                  <c:v>24.886600000000001</c:v>
                </c:pt>
                <c:pt idx="563">
                  <c:v>24.979399999999998</c:v>
                </c:pt>
                <c:pt idx="564">
                  <c:v>25.072600000000001</c:v>
                </c:pt>
                <c:pt idx="565">
                  <c:v>25.1648</c:v>
                </c:pt>
                <c:pt idx="566">
                  <c:v>25.256399999999999</c:v>
                </c:pt>
                <c:pt idx="567">
                  <c:v>25.351400000000002</c:v>
                </c:pt>
                <c:pt idx="568">
                  <c:v>25.442699999999999</c:v>
                </c:pt>
                <c:pt idx="569">
                  <c:v>25.534800000000001</c:v>
                </c:pt>
                <c:pt idx="570">
                  <c:v>25.628</c:v>
                </c:pt>
                <c:pt idx="571">
                  <c:v>25.721499999999999</c:v>
                </c:pt>
                <c:pt idx="572">
                  <c:v>25.813600000000001</c:v>
                </c:pt>
                <c:pt idx="573">
                  <c:v>25.907399999999999</c:v>
                </c:pt>
                <c:pt idx="574">
                  <c:v>26</c:v>
                </c:pt>
                <c:pt idx="575">
                  <c:v>26.092600000000001</c:v>
                </c:pt>
                <c:pt idx="576">
                  <c:v>26.186800000000002</c:v>
                </c:pt>
                <c:pt idx="577">
                  <c:v>26.281600000000001</c:v>
                </c:pt>
                <c:pt idx="578">
                  <c:v>26.3752</c:v>
                </c:pt>
                <c:pt idx="579">
                  <c:v>26.468699999999998</c:v>
                </c:pt>
                <c:pt idx="580">
                  <c:v>26.561800000000002</c:v>
                </c:pt>
                <c:pt idx="581">
                  <c:v>26.654399999999999</c:v>
                </c:pt>
                <c:pt idx="582">
                  <c:v>26.7498</c:v>
                </c:pt>
                <c:pt idx="583">
                  <c:v>26.8444</c:v>
                </c:pt>
                <c:pt idx="584">
                  <c:v>26.938700000000001</c:v>
                </c:pt>
                <c:pt idx="585">
                  <c:v>27.0304</c:v>
                </c:pt>
                <c:pt idx="586">
                  <c:v>27.124099999999999</c:v>
                </c:pt>
                <c:pt idx="587">
                  <c:v>27.217700000000001</c:v>
                </c:pt>
                <c:pt idx="588">
                  <c:v>27.311599999999999</c:v>
                </c:pt>
                <c:pt idx="589">
                  <c:v>27.4057</c:v>
                </c:pt>
                <c:pt idx="590">
                  <c:v>27.499400000000001</c:v>
                </c:pt>
                <c:pt idx="591">
                  <c:v>27.593900000000001</c:v>
                </c:pt>
                <c:pt idx="592">
                  <c:v>27.688500000000001</c:v>
                </c:pt>
                <c:pt idx="593">
                  <c:v>27.784199999999998</c:v>
                </c:pt>
                <c:pt idx="594">
                  <c:v>27.878499999999999</c:v>
                </c:pt>
                <c:pt idx="595">
                  <c:v>27.9726</c:v>
                </c:pt>
                <c:pt idx="596">
                  <c:v>28.066800000000001</c:v>
                </c:pt>
                <c:pt idx="597">
                  <c:v>28.160900000000002</c:v>
                </c:pt>
                <c:pt idx="598">
                  <c:v>28.2547</c:v>
                </c:pt>
                <c:pt idx="599">
                  <c:v>28.349699999999999</c:v>
                </c:pt>
                <c:pt idx="600">
                  <c:v>28.444800000000001</c:v>
                </c:pt>
                <c:pt idx="601">
                  <c:v>28.538499999999999</c:v>
                </c:pt>
                <c:pt idx="602">
                  <c:v>28.633199999999999</c:v>
                </c:pt>
                <c:pt idx="603">
                  <c:v>28.727799999999998</c:v>
                </c:pt>
                <c:pt idx="604">
                  <c:v>28.823799999999999</c:v>
                </c:pt>
                <c:pt idx="605">
                  <c:v>28.916</c:v>
                </c:pt>
                <c:pt idx="606">
                  <c:v>29.0107</c:v>
                </c:pt>
                <c:pt idx="607">
                  <c:v>29.105599999999999</c:v>
                </c:pt>
                <c:pt idx="608">
                  <c:v>29.201499999999999</c:v>
                </c:pt>
                <c:pt idx="609">
                  <c:v>29.2959</c:v>
                </c:pt>
                <c:pt idx="610">
                  <c:v>29.3917</c:v>
                </c:pt>
                <c:pt idx="611">
                  <c:v>29.4861</c:v>
                </c:pt>
                <c:pt idx="612">
                  <c:v>29.579699999999999</c:v>
                </c:pt>
                <c:pt idx="613">
                  <c:v>29.674900000000001</c:v>
                </c:pt>
                <c:pt idx="614">
                  <c:v>29.768599999999999</c:v>
                </c:pt>
                <c:pt idx="615">
                  <c:v>29.863199999999999</c:v>
                </c:pt>
                <c:pt idx="616">
                  <c:v>29.956800000000001</c:v>
                </c:pt>
                <c:pt idx="617">
                  <c:v>30.050999999999998</c:v>
                </c:pt>
                <c:pt idx="618">
                  <c:v>30.145800000000001</c:v>
                </c:pt>
                <c:pt idx="619">
                  <c:v>30.241099999999999</c:v>
                </c:pt>
                <c:pt idx="620">
                  <c:v>30.335699999999999</c:v>
                </c:pt>
                <c:pt idx="621">
                  <c:v>30.4314</c:v>
                </c:pt>
                <c:pt idx="622">
                  <c:v>30.526599999999998</c:v>
                </c:pt>
                <c:pt idx="623">
                  <c:v>30.622499999999999</c:v>
                </c:pt>
                <c:pt idx="624">
                  <c:v>30.7181</c:v>
                </c:pt>
                <c:pt idx="625">
                  <c:v>30.815000000000001</c:v>
                </c:pt>
                <c:pt idx="626">
                  <c:v>30.911000000000001</c:v>
                </c:pt>
                <c:pt idx="627">
                  <c:v>31.008099999999999</c:v>
                </c:pt>
                <c:pt idx="628">
                  <c:v>31.103899999999999</c:v>
                </c:pt>
                <c:pt idx="629">
                  <c:v>31.198599999999999</c:v>
                </c:pt>
                <c:pt idx="630">
                  <c:v>31.2942</c:v>
                </c:pt>
                <c:pt idx="631">
                  <c:v>31.39</c:v>
                </c:pt>
                <c:pt idx="632">
                  <c:v>31.485800000000001</c:v>
                </c:pt>
                <c:pt idx="633">
                  <c:v>31.581099999999999</c:v>
                </c:pt>
                <c:pt idx="634">
                  <c:v>31.677399999999999</c:v>
                </c:pt>
                <c:pt idx="635">
                  <c:v>31.772300000000001</c:v>
                </c:pt>
                <c:pt idx="636">
                  <c:v>31.866599999999998</c:v>
                </c:pt>
                <c:pt idx="637">
                  <c:v>31.963100000000001</c:v>
                </c:pt>
                <c:pt idx="638">
                  <c:v>32.059399999999997</c:v>
                </c:pt>
                <c:pt idx="639">
                  <c:v>32.155500000000004</c:v>
                </c:pt>
                <c:pt idx="640">
                  <c:v>32.251899999999999</c:v>
                </c:pt>
                <c:pt idx="641">
                  <c:v>32.347799999999999</c:v>
                </c:pt>
                <c:pt idx="642">
                  <c:v>32.445099999999996</c:v>
                </c:pt>
                <c:pt idx="643">
                  <c:v>32.541600000000003</c:v>
                </c:pt>
                <c:pt idx="644">
                  <c:v>32.636200000000002</c:v>
                </c:pt>
                <c:pt idx="645">
                  <c:v>32.732300000000002</c:v>
                </c:pt>
                <c:pt idx="646">
                  <c:v>32.829900000000002</c:v>
                </c:pt>
                <c:pt idx="647">
                  <c:v>32.925899999999999</c:v>
                </c:pt>
                <c:pt idx="648">
                  <c:v>33.021299999999997</c:v>
                </c:pt>
                <c:pt idx="649">
                  <c:v>33.117199999999997</c:v>
                </c:pt>
                <c:pt idx="650">
                  <c:v>33.214199999999998</c:v>
                </c:pt>
                <c:pt idx="651">
                  <c:v>33.310099999999998</c:v>
                </c:pt>
                <c:pt idx="652">
                  <c:v>33.406799999999997</c:v>
                </c:pt>
                <c:pt idx="653">
                  <c:v>33.503100000000003</c:v>
                </c:pt>
                <c:pt idx="654">
                  <c:v>33.601300000000002</c:v>
                </c:pt>
                <c:pt idx="655">
                  <c:v>33.6967</c:v>
                </c:pt>
                <c:pt idx="656">
                  <c:v>33.7941</c:v>
                </c:pt>
                <c:pt idx="657">
                  <c:v>33.891199999999998</c:v>
                </c:pt>
                <c:pt idx="658">
                  <c:v>33.988199999999999</c:v>
                </c:pt>
                <c:pt idx="659">
                  <c:v>34.086500000000001</c:v>
                </c:pt>
                <c:pt idx="660">
                  <c:v>34.181199999999997</c:v>
                </c:pt>
                <c:pt idx="661">
                  <c:v>34.279000000000003</c:v>
                </c:pt>
                <c:pt idx="662">
                  <c:v>34.375500000000002</c:v>
                </c:pt>
                <c:pt idx="663">
                  <c:v>34.471800000000002</c:v>
                </c:pt>
                <c:pt idx="664">
                  <c:v>34.569000000000003</c:v>
                </c:pt>
                <c:pt idx="665">
                  <c:v>34.6661</c:v>
                </c:pt>
                <c:pt idx="666">
                  <c:v>34.764200000000002</c:v>
                </c:pt>
                <c:pt idx="667">
                  <c:v>34.859200000000001</c:v>
                </c:pt>
                <c:pt idx="668">
                  <c:v>34.957500000000003</c:v>
                </c:pt>
                <c:pt idx="669">
                  <c:v>35.055199999999999</c:v>
                </c:pt>
                <c:pt idx="670">
                  <c:v>35.151699999999998</c:v>
                </c:pt>
                <c:pt idx="671">
                  <c:v>35.248100000000001</c:v>
                </c:pt>
                <c:pt idx="672">
                  <c:v>35.345300000000002</c:v>
                </c:pt>
                <c:pt idx="673">
                  <c:v>35.441400000000002</c:v>
                </c:pt>
                <c:pt idx="674">
                  <c:v>35.539099999999998</c:v>
                </c:pt>
                <c:pt idx="675">
                  <c:v>35.637300000000003</c:v>
                </c:pt>
                <c:pt idx="676">
                  <c:v>35.734000000000002</c:v>
                </c:pt>
                <c:pt idx="677">
                  <c:v>35.829500000000003</c:v>
                </c:pt>
                <c:pt idx="678">
                  <c:v>35.926699999999997</c:v>
                </c:pt>
                <c:pt idx="679">
                  <c:v>36.024299999999997</c:v>
                </c:pt>
                <c:pt idx="680">
                  <c:v>36.121899999999997</c:v>
                </c:pt>
                <c:pt idx="681">
                  <c:v>36.2196</c:v>
                </c:pt>
                <c:pt idx="682">
                  <c:v>36.316600000000001</c:v>
                </c:pt>
                <c:pt idx="683">
                  <c:v>36.413400000000003</c:v>
                </c:pt>
                <c:pt idx="684">
                  <c:v>36.510300000000001</c:v>
                </c:pt>
                <c:pt idx="685">
                  <c:v>36.607799999999997</c:v>
                </c:pt>
                <c:pt idx="686">
                  <c:v>36.705300000000001</c:v>
                </c:pt>
                <c:pt idx="687">
                  <c:v>36.804200000000002</c:v>
                </c:pt>
                <c:pt idx="688">
                  <c:v>36.9026</c:v>
                </c:pt>
                <c:pt idx="689">
                  <c:v>36.999400000000001</c:v>
                </c:pt>
                <c:pt idx="690">
                  <c:v>37.098100000000002</c:v>
                </c:pt>
                <c:pt idx="691">
                  <c:v>37.195300000000003</c:v>
                </c:pt>
                <c:pt idx="692">
                  <c:v>37.292700000000004</c:v>
                </c:pt>
                <c:pt idx="693">
                  <c:v>37.3889</c:v>
                </c:pt>
                <c:pt idx="694">
                  <c:v>37.485599999999998</c:v>
                </c:pt>
                <c:pt idx="695">
                  <c:v>37.582799999999999</c:v>
                </c:pt>
                <c:pt idx="696">
                  <c:v>37.677399999999999</c:v>
                </c:pt>
                <c:pt idx="697">
                  <c:v>37.7742</c:v>
                </c:pt>
                <c:pt idx="698">
                  <c:v>37.871299999999998</c:v>
                </c:pt>
                <c:pt idx="699">
                  <c:v>37.968299999999999</c:v>
                </c:pt>
                <c:pt idx="700">
                  <c:v>38.066000000000003</c:v>
                </c:pt>
                <c:pt idx="701">
                  <c:v>38.167200000000001</c:v>
                </c:pt>
                <c:pt idx="702">
                  <c:v>38.264600000000002</c:v>
                </c:pt>
                <c:pt idx="703">
                  <c:v>38.362400000000001</c:v>
                </c:pt>
                <c:pt idx="704">
                  <c:v>38.461300000000001</c:v>
                </c:pt>
                <c:pt idx="705">
                  <c:v>38.558700000000002</c:v>
                </c:pt>
                <c:pt idx="706">
                  <c:v>38.656300000000002</c:v>
                </c:pt>
                <c:pt idx="707">
                  <c:v>38.752200000000002</c:v>
                </c:pt>
                <c:pt idx="708">
                  <c:v>38.848599999999998</c:v>
                </c:pt>
                <c:pt idx="709">
                  <c:v>38.946599999999997</c:v>
                </c:pt>
                <c:pt idx="710">
                  <c:v>39.045499999999997</c:v>
                </c:pt>
                <c:pt idx="711">
                  <c:v>39.1434</c:v>
                </c:pt>
                <c:pt idx="712">
                  <c:v>39.241700000000002</c:v>
                </c:pt>
                <c:pt idx="713">
                  <c:v>39.3399</c:v>
                </c:pt>
                <c:pt idx="714">
                  <c:v>39.437199999999997</c:v>
                </c:pt>
                <c:pt idx="715">
                  <c:v>39.534999999999997</c:v>
                </c:pt>
                <c:pt idx="716">
                  <c:v>39.633600000000001</c:v>
                </c:pt>
                <c:pt idx="717">
                  <c:v>39.7318</c:v>
                </c:pt>
                <c:pt idx="718">
                  <c:v>39.830100000000002</c:v>
                </c:pt>
                <c:pt idx="719">
                  <c:v>39.930599999999998</c:v>
                </c:pt>
                <c:pt idx="720">
                  <c:v>40.0276</c:v>
                </c:pt>
                <c:pt idx="721">
                  <c:v>40.1252</c:v>
                </c:pt>
                <c:pt idx="722">
                  <c:v>40.226300000000002</c:v>
                </c:pt>
                <c:pt idx="723">
                  <c:v>40.323099999999997</c:v>
                </c:pt>
                <c:pt idx="724">
                  <c:v>40.421900000000001</c:v>
                </c:pt>
                <c:pt idx="725">
                  <c:v>40.518500000000003</c:v>
                </c:pt>
                <c:pt idx="726">
                  <c:v>40.615400000000001</c:v>
                </c:pt>
                <c:pt idx="727">
                  <c:v>40.712400000000002</c:v>
                </c:pt>
                <c:pt idx="728">
                  <c:v>40.809800000000003</c:v>
                </c:pt>
                <c:pt idx="729">
                  <c:v>40.907400000000003</c:v>
                </c:pt>
                <c:pt idx="730">
                  <c:v>41.005000000000003</c:v>
                </c:pt>
                <c:pt idx="731">
                  <c:v>41.102400000000003</c:v>
                </c:pt>
                <c:pt idx="732">
                  <c:v>41.1999</c:v>
                </c:pt>
                <c:pt idx="733">
                  <c:v>41.297499999999999</c:v>
                </c:pt>
                <c:pt idx="734">
                  <c:v>41.394100000000002</c:v>
                </c:pt>
                <c:pt idx="735">
                  <c:v>41.491799999999998</c:v>
                </c:pt>
                <c:pt idx="736">
                  <c:v>41.589700000000001</c:v>
                </c:pt>
                <c:pt idx="737">
                  <c:v>41.685699999999997</c:v>
                </c:pt>
                <c:pt idx="738">
                  <c:v>41.782699999999998</c:v>
                </c:pt>
                <c:pt idx="739">
                  <c:v>41.879800000000003</c:v>
                </c:pt>
                <c:pt idx="740">
                  <c:v>41.976100000000002</c:v>
                </c:pt>
                <c:pt idx="741">
                  <c:v>42.072600000000001</c:v>
                </c:pt>
                <c:pt idx="742">
                  <c:v>42.1691</c:v>
                </c:pt>
                <c:pt idx="743">
                  <c:v>42.2667</c:v>
                </c:pt>
                <c:pt idx="744">
                  <c:v>42.3643</c:v>
                </c:pt>
                <c:pt idx="745">
                  <c:v>42.460799999999999</c:v>
                </c:pt>
                <c:pt idx="746">
                  <c:v>42.556800000000003</c:v>
                </c:pt>
                <c:pt idx="747">
                  <c:v>42.654499999999999</c:v>
                </c:pt>
                <c:pt idx="748">
                  <c:v>42.750700000000002</c:v>
                </c:pt>
                <c:pt idx="749">
                  <c:v>42.8476</c:v>
                </c:pt>
                <c:pt idx="750">
                  <c:v>42.944000000000003</c:v>
                </c:pt>
                <c:pt idx="751">
                  <c:v>43.040500000000002</c:v>
                </c:pt>
                <c:pt idx="752">
                  <c:v>43.136800000000001</c:v>
                </c:pt>
                <c:pt idx="753">
                  <c:v>43.233600000000003</c:v>
                </c:pt>
                <c:pt idx="754">
                  <c:v>43.329300000000003</c:v>
                </c:pt>
                <c:pt idx="755">
                  <c:v>43.426600000000001</c:v>
                </c:pt>
                <c:pt idx="756">
                  <c:v>43.5229</c:v>
                </c:pt>
                <c:pt idx="757">
                  <c:v>43.619199999999999</c:v>
                </c:pt>
                <c:pt idx="758">
                  <c:v>43.714799999999997</c:v>
                </c:pt>
                <c:pt idx="759">
                  <c:v>43.809899999999999</c:v>
                </c:pt>
                <c:pt idx="760">
                  <c:v>43.908099999999997</c:v>
                </c:pt>
                <c:pt idx="761">
                  <c:v>44.003700000000002</c:v>
                </c:pt>
                <c:pt idx="762">
                  <c:v>44.099200000000003</c:v>
                </c:pt>
                <c:pt idx="763">
                  <c:v>44.1952</c:v>
                </c:pt>
                <c:pt idx="764">
                  <c:v>44.292499999999997</c:v>
                </c:pt>
                <c:pt idx="765">
                  <c:v>44.387900000000002</c:v>
                </c:pt>
                <c:pt idx="766">
                  <c:v>44.482500000000002</c:v>
                </c:pt>
                <c:pt idx="767">
                  <c:v>44.578299999999999</c:v>
                </c:pt>
                <c:pt idx="768">
                  <c:v>44.673699999999997</c:v>
                </c:pt>
                <c:pt idx="769">
                  <c:v>44.769500000000001</c:v>
                </c:pt>
                <c:pt idx="770">
                  <c:v>44.865200000000002</c:v>
                </c:pt>
                <c:pt idx="771">
                  <c:v>44.960799999999999</c:v>
                </c:pt>
                <c:pt idx="772">
                  <c:v>45.057499999999997</c:v>
                </c:pt>
                <c:pt idx="773">
                  <c:v>45.1541</c:v>
                </c:pt>
                <c:pt idx="774">
                  <c:v>45.249299999999998</c:v>
                </c:pt>
                <c:pt idx="775">
                  <c:v>45.344900000000003</c:v>
                </c:pt>
                <c:pt idx="776">
                  <c:v>45.438400000000001</c:v>
                </c:pt>
                <c:pt idx="777">
                  <c:v>45.534599999999998</c:v>
                </c:pt>
                <c:pt idx="778">
                  <c:v>45.628900000000002</c:v>
                </c:pt>
                <c:pt idx="779">
                  <c:v>45.7239</c:v>
                </c:pt>
                <c:pt idx="780">
                  <c:v>45.819499999999998</c:v>
                </c:pt>
                <c:pt idx="781">
                  <c:v>45.913200000000003</c:v>
                </c:pt>
                <c:pt idx="782">
                  <c:v>46.007800000000003</c:v>
                </c:pt>
                <c:pt idx="783">
                  <c:v>46.103299999999997</c:v>
                </c:pt>
                <c:pt idx="784">
                  <c:v>46.197800000000001</c:v>
                </c:pt>
                <c:pt idx="785">
                  <c:v>46.291800000000002</c:v>
                </c:pt>
                <c:pt idx="786">
                  <c:v>46.386499999999998</c:v>
                </c:pt>
                <c:pt idx="787">
                  <c:v>46.4803</c:v>
                </c:pt>
                <c:pt idx="788">
                  <c:v>46.5749</c:v>
                </c:pt>
                <c:pt idx="789">
                  <c:v>46.669199999999996</c:v>
                </c:pt>
                <c:pt idx="790">
                  <c:v>46.762900000000002</c:v>
                </c:pt>
                <c:pt idx="791">
                  <c:v>46.857599999999998</c:v>
                </c:pt>
                <c:pt idx="792">
                  <c:v>46.951900000000002</c:v>
                </c:pt>
                <c:pt idx="793">
                  <c:v>47.047600000000003</c:v>
                </c:pt>
                <c:pt idx="794">
                  <c:v>47.142899999999997</c:v>
                </c:pt>
                <c:pt idx="795">
                  <c:v>47.237900000000003</c:v>
                </c:pt>
                <c:pt idx="796">
                  <c:v>47.333399999999997</c:v>
                </c:pt>
                <c:pt idx="797">
                  <c:v>47.429000000000002</c:v>
                </c:pt>
                <c:pt idx="798">
                  <c:v>47.518099999999997</c:v>
                </c:pt>
                <c:pt idx="799">
                  <c:v>47.613399999999999</c:v>
                </c:pt>
                <c:pt idx="800">
                  <c:v>47.708399999999997</c:v>
                </c:pt>
                <c:pt idx="801">
                  <c:v>47.800199999999997</c:v>
                </c:pt>
                <c:pt idx="802">
                  <c:v>47.8949</c:v>
                </c:pt>
                <c:pt idx="803">
                  <c:v>47.988799999999998</c:v>
                </c:pt>
                <c:pt idx="804">
                  <c:v>48.082700000000003</c:v>
                </c:pt>
                <c:pt idx="805">
                  <c:v>48.176299999999998</c:v>
                </c:pt>
                <c:pt idx="806">
                  <c:v>48.270600000000002</c:v>
                </c:pt>
                <c:pt idx="807">
                  <c:v>48.366300000000003</c:v>
                </c:pt>
                <c:pt idx="808">
                  <c:v>48.461300000000001</c:v>
                </c:pt>
                <c:pt idx="809">
                  <c:v>48.555399999999999</c:v>
                </c:pt>
                <c:pt idx="810">
                  <c:v>48.6464</c:v>
                </c:pt>
                <c:pt idx="811">
                  <c:v>48.740200000000002</c:v>
                </c:pt>
                <c:pt idx="812">
                  <c:v>48.834499999999998</c:v>
                </c:pt>
                <c:pt idx="813">
                  <c:v>48.927999999999997</c:v>
                </c:pt>
                <c:pt idx="814">
                  <c:v>49.0229</c:v>
                </c:pt>
                <c:pt idx="815">
                  <c:v>49.116599999999998</c:v>
                </c:pt>
                <c:pt idx="816">
                  <c:v>49.211300000000001</c:v>
                </c:pt>
                <c:pt idx="817">
                  <c:v>49.305599999999998</c:v>
                </c:pt>
                <c:pt idx="818">
                  <c:v>49.399099999999997</c:v>
                </c:pt>
                <c:pt idx="819">
                  <c:v>49.490499999999997</c:v>
                </c:pt>
                <c:pt idx="820">
                  <c:v>49.585700000000003</c:v>
                </c:pt>
                <c:pt idx="821">
                  <c:v>49.679499999999997</c:v>
                </c:pt>
                <c:pt idx="822">
                  <c:v>49.7712</c:v>
                </c:pt>
                <c:pt idx="823">
                  <c:v>49.865699999999997</c:v>
                </c:pt>
                <c:pt idx="824">
                  <c:v>49.958599999999997</c:v>
                </c:pt>
                <c:pt idx="825">
                  <c:v>50.0533</c:v>
                </c:pt>
                <c:pt idx="826">
                  <c:v>50.1479</c:v>
                </c:pt>
                <c:pt idx="827">
                  <c:v>50.241999999999997</c:v>
                </c:pt>
                <c:pt idx="828">
                  <c:v>50.335999999999999</c:v>
                </c:pt>
                <c:pt idx="829">
                  <c:v>50.430599999999998</c:v>
                </c:pt>
                <c:pt idx="830">
                  <c:v>50.524099999999997</c:v>
                </c:pt>
                <c:pt idx="831">
                  <c:v>50.618099999999998</c:v>
                </c:pt>
                <c:pt idx="832">
                  <c:v>50.711799999999997</c:v>
                </c:pt>
                <c:pt idx="833">
                  <c:v>50.8065</c:v>
                </c:pt>
                <c:pt idx="834">
                  <c:v>50.901299999999999</c:v>
                </c:pt>
                <c:pt idx="835">
                  <c:v>50.9968</c:v>
                </c:pt>
                <c:pt idx="836">
                  <c:v>51.090699999999998</c:v>
                </c:pt>
                <c:pt idx="837">
                  <c:v>51.184800000000003</c:v>
                </c:pt>
                <c:pt idx="838">
                  <c:v>51.278599999999997</c:v>
                </c:pt>
                <c:pt idx="839">
                  <c:v>51.3718</c:v>
                </c:pt>
                <c:pt idx="840">
                  <c:v>51.466200000000001</c:v>
                </c:pt>
                <c:pt idx="841">
                  <c:v>51.560299999999998</c:v>
                </c:pt>
                <c:pt idx="842">
                  <c:v>51.654699999999998</c:v>
                </c:pt>
                <c:pt idx="843">
                  <c:v>51.748100000000001</c:v>
                </c:pt>
                <c:pt idx="844">
                  <c:v>51.8429</c:v>
                </c:pt>
                <c:pt idx="845">
                  <c:v>51.937199999999997</c:v>
                </c:pt>
                <c:pt idx="846">
                  <c:v>52.032400000000003</c:v>
                </c:pt>
                <c:pt idx="847">
                  <c:v>52.126100000000001</c:v>
                </c:pt>
                <c:pt idx="848">
                  <c:v>52.219000000000001</c:v>
                </c:pt>
                <c:pt idx="849">
                  <c:v>52.3127</c:v>
                </c:pt>
                <c:pt idx="850">
                  <c:v>52.406700000000001</c:v>
                </c:pt>
                <c:pt idx="851">
                  <c:v>52.500900000000001</c:v>
                </c:pt>
                <c:pt idx="852">
                  <c:v>52.5946</c:v>
                </c:pt>
                <c:pt idx="853">
                  <c:v>52.688600000000001</c:v>
                </c:pt>
                <c:pt idx="854">
                  <c:v>52.782600000000002</c:v>
                </c:pt>
                <c:pt idx="855">
                  <c:v>52.876300000000001</c:v>
                </c:pt>
                <c:pt idx="856">
                  <c:v>52.969299999999997</c:v>
                </c:pt>
                <c:pt idx="857">
                  <c:v>53.063099999999999</c:v>
                </c:pt>
                <c:pt idx="858">
                  <c:v>53.157299999999999</c:v>
                </c:pt>
                <c:pt idx="859">
                  <c:v>53.251300000000001</c:v>
                </c:pt>
                <c:pt idx="860">
                  <c:v>53.345399999999998</c:v>
                </c:pt>
                <c:pt idx="861">
                  <c:v>53.438000000000002</c:v>
                </c:pt>
                <c:pt idx="862">
                  <c:v>53.532299999999999</c:v>
                </c:pt>
                <c:pt idx="863">
                  <c:v>53.627299999999998</c:v>
                </c:pt>
                <c:pt idx="864">
                  <c:v>53.719299999999997</c:v>
                </c:pt>
                <c:pt idx="865">
                  <c:v>53.813299999999998</c:v>
                </c:pt>
                <c:pt idx="866">
                  <c:v>53.907499999999999</c:v>
                </c:pt>
                <c:pt idx="867">
                  <c:v>54.000500000000002</c:v>
                </c:pt>
                <c:pt idx="868">
                  <c:v>54.094499999999996</c:v>
                </c:pt>
                <c:pt idx="869">
                  <c:v>54.185899999999997</c:v>
                </c:pt>
                <c:pt idx="870">
                  <c:v>54.28</c:v>
                </c:pt>
                <c:pt idx="871">
                  <c:v>54.3748</c:v>
                </c:pt>
                <c:pt idx="872">
                  <c:v>54.4694</c:v>
                </c:pt>
                <c:pt idx="873">
                  <c:v>54.5627</c:v>
                </c:pt>
                <c:pt idx="874">
                  <c:v>54.657299999999999</c:v>
                </c:pt>
                <c:pt idx="875">
                  <c:v>54.751399999999997</c:v>
                </c:pt>
                <c:pt idx="876">
                  <c:v>54.8474</c:v>
                </c:pt>
                <c:pt idx="877">
                  <c:v>54.941400000000002</c:v>
                </c:pt>
                <c:pt idx="878">
                  <c:v>55.036000000000001</c:v>
                </c:pt>
                <c:pt idx="879">
                  <c:v>55.130699999999997</c:v>
                </c:pt>
                <c:pt idx="880">
                  <c:v>55.224699999999999</c:v>
                </c:pt>
                <c:pt idx="881">
                  <c:v>55.320300000000003</c:v>
                </c:pt>
                <c:pt idx="882">
                  <c:v>55.4146</c:v>
                </c:pt>
                <c:pt idx="883">
                  <c:v>55.508400000000002</c:v>
                </c:pt>
                <c:pt idx="884">
                  <c:v>55.603200000000001</c:v>
                </c:pt>
                <c:pt idx="885">
                  <c:v>55.697600000000001</c:v>
                </c:pt>
                <c:pt idx="886">
                  <c:v>55.7928</c:v>
                </c:pt>
                <c:pt idx="887">
                  <c:v>55.886600000000001</c:v>
                </c:pt>
                <c:pt idx="888">
                  <c:v>55.980800000000002</c:v>
                </c:pt>
                <c:pt idx="889">
                  <c:v>56.075699999999998</c:v>
                </c:pt>
                <c:pt idx="890">
                  <c:v>56.169800000000002</c:v>
                </c:pt>
                <c:pt idx="891">
                  <c:v>56.264099999999999</c:v>
                </c:pt>
                <c:pt idx="892">
                  <c:v>56.358800000000002</c:v>
                </c:pt>
                <c:pt idx="893">
                  <c:v>56.452300000000001</c:v>
                </c:pt>
                <c:pt idx="894">
                  <c:v>56.546999999999997</c:v>
                </c:pt>
                <c:pt idx="895">
                  <c:v>56.6419</c:v>
                </c:pt>
                <c:pt idx="896">
                  <c:v>56.738799999999998</c:v>
                </c:pt>
                <c:pt idx="897">
                  <c:v>56.8337</c:v>
                </c:pt>
                <c:pt idx="898">
                  <c:v>56.933799999999998</c:v>
                </c:pt>
                <c:pt idx="899">
                  <c:v>57.028399999999998</c:v>
                </c:pt>
                <c:pt idx="900">
                  <c:v>57.121899999999997</c:v>
                </c:pt>
                <c:pt idx="901">
                  <c:v>57.217799999999997</c:v>
                </c:pt>
                <c:pt idx="902">
                  <c:v>57.311700000000002</c:v>
                </c:pt>
                <c:pt idx="903">
                  <c:v>57.4071</c:v>
                </c:pt>
                <c:pt idx="904">
                  <c:v>57.500999999999998</c:v>
                </c:pt>
                <c:pt idx="905">
                  <c:v>57.596499999999999</c:v>
                </c:pt>
                <c:pt idx="906">
                  <c:v>57.691499999999998</c:v>
                </c:pt>
                <c:pt idx="907">
                  <c:v>57.7864</c:v>
                </c:pt>
                <c:pt idx="908">
                  <c:v>57.881300000000003</c:v>
                </c:pt>
                <c:pt idx="909">
                  <c:v>57.976100000000002</c:v>
                </c:pt>
                <c:pt idx="910">
                  <c:v>58.072699999999998</c:v>
                </c:pt>
                <c:pt idx="911">
                  <c:v>58.1678</c:v>
                </c:pt>
                <c:pt idx="912">
                  <c:v>58.263199999999998</c:v>
                </c:pt>
                <c:pt idx="913">
                  <c:v>58.358400000000003</c:v>
                </c:pt>
                <c:pt idx="914">
                  <c:v>58.452500000000001</c:v>
                </c:pt>
                <c:pt idx="915">
                  <c:v>58.5471</c:v>
                </c:pt>
                <c:pt idx="916">
                  <c:v>58.642400000000002</c:v>
                </c:pt>
                <c:pt idx="917">
                  <c:v>58.7376</c:v>
                </c:pt>
                <c:pt idx="918">
                  <c:v>58.8337</c:v>
                </c:pt>
                <c:pt idx="919">
                  <c:v>58.928600000000003</c:v>
                </c:pt>
                <c:pt idx="920">
                  <c:v>59.023299999999999</c:v>
                </c:pt>
                <c:pt idx="921">
                  <c:v>59.119100000000003</c:v>
                </c:pt>
                <c:pt idx="922">
                  <c:v>59.215000000000003</c:v>
                </c:pt>
                <c:pt idx="923">
                  <c:v>59.3108</c:v>
                </c:pt>
                <c:pt idx="924">
                  <c:v>59.407299999999999</c:v>
                </c:pt>
                <c:pt idx="925">
                  <c:v>59.502899999999997</c:v>
                </c:pt>
                <c:pt idx="926">
                  <c:v>59.599200000000003</c:v>
                </c:pt>
                <c:pt idx="927">
                  <c:v>59.695999999999998</c:v>
                </c:pt>
                <c:pt idx="928">
                  <c:v>59.7926</c:v>
                </c:pt>
                <c:pt idx="929">
                  <c:v>59.8889</c:v>
                </c:pt>
                <c:pt idx="930">
                  <c:v>59.985700000000001</c:v>
                </c:pt>
                <c:pt idx="931">
                  <c:v>60.083100000000002</c:v>
                </c:pt>
                <c:pt idx="932">
                  <c:v>60.180599999999998</c:v>
                </c:pt>
                <c:pt idx="933">
                  <c:v>60.277299999999997</c:v>
                </c:pt>
                <c:pt idx="934">
                  <c:v>60.3752</c:v>
                </c:pt>
                <c:pt idx="935">
                  <c:v>60.471499999999999</c:v>
                </c:pt>
                <c:pt idx="936">
                  <c:v>60.569899999999997</c:v>
                </c:pt>
                <c:pt idx="937">
                  <c:v>60.669400000000003</c:v>
                </c:pt>
                <c:pt idx="938">
                  <c:v>60.768099999999997</c:v>
                </c:pt>
                <c:pt idx="939">
                  <c:v>60.868499999999997</c:v>
                </c:pt>
                <c:pt idx="940">
                  <c:v>60.967300000000002</c:v>
                </c:pt>
                <c:pt idx="941">
                  <c:v>61.0672</c:v>
                </c:pt>
                <c:pt idx="942">
                  <c:v>61.167499999999997</c:v>
                </c:pt>
                <c:pt idx="943">
                  <c:v>61.268300000000004</c:v>
                </c:pt>
                <c:pt idx="944">
                  <c:v>61.367199999999997</c:v>
                </c:pt>
                <c:pt idx="945">
                  <c:v>61.4679</c:v>
                </c:pt>
                <c:pt idx="946">
                  <c:v>61.567599999999999</c:v>
                </c:pt>
                <c:pt idx="947">
                  <c:v>61.668199999999999</c:v>
                </c:pt>
                <c:pt idx="948">
                  <c:v>61.771599999999999</c:v>
                </c:pt>
                <c:pt idx="949">
                  <c:v>61.873399999999997</c:v>
                </c:pt>
                <c:pt idx="950">
                  <c:v>61.975999999999999</c:v>
                </c:pt>
                <c:pt idx="951">
                  <c:v>62.0792</c:v>
                </c:pt>
                <c:pt idx="952">
                  <c:v>62.182400000000001</c:v>
                </c:pt>
                <c:pt idx="953">
                  <c:v>62.286799999999999</c:v>
                </c:pt>
                <c:pt idx="954">
                  <c:v>62.391800000000003</c:v>
                </c:pt>
                <c:pt idx="955">
                  <c:v>62.4983</c:v>
                </c:pt>
                <c:pt idx="956">
                  <c:v>62.607700000000001</c:v>
                </c:pt>
                <c:pt idx="957">
                  <c:v>62.718000000000004</c:v>
                </c:pt>
                <c:pt idx="958">
                  <c:v>62.827800000000003</c:v>
                </c:pt>
                <c:pt idx="959">
                  <c:v>62.939100000000003</c:v>
                </c:pt>
                <c:pt idx="960">
                  <c:v>63.052900000000001</c:v>
                </c:pt>
                <c:pt idx="961">
                  <c:v>63.169499999999999</c:v>
                </c:pt>
                <c:pt idx="962">
                  <c:v>63.286299999999997</c:v>
                </c:pt>
                <c:pt idx="963">
                  <c:v>63.402799999999999</c:v>
                </c:pt>
                <c:pt idx="964">
                  <c:v>63.521599999999999</c:v>
                </c:pt>
                <c:pt idx="965">
                  <c:v>63.641599999999997</c:v>
                </c:pt>
                <c:pt idx="966">
                  <c:v>63.762700000000002</c:v>
                </c:pt>
                <c:pt idx="967">
                  <c:v>63.885199999999998</c:v>
                </c:pt>
                <c:pt idx="968">
                  <c:v>64.008099999999999</c:v>
                </c:pt>
                <c:pt idx="969">
                  <c:v>64.133399999999995</c:v>
                </c:pt>
                <c:pt idx="970">
                  <c:v>64.258099999999999</c:v>
                </c:pt>
                <c:pt idx="971">
                  <c:v>64.382900000000006</c:v>
                </c:pt>
                <c:pt idx="972">
                  <c:v>64.508399999999995</c:v>
                </c:pt>
                <c:pt idx="973">
                  <c:v>64.635900000000007</c:v>
                </c:pt>
                <c:pt idx="974">
                  <c:v>64.763400000000004</c:v>
                </c:pt>
                <c:pt idx="975">
                  <c:v>64.892200000000003</c:v>
                </c:pt>
                <c:pt idx="976">
                  <c:v>65.021000000000001</c:v>
                </c:pt>
                <c:pt idx="977">
                  <c:v>65.149900000000002</c:v>
                </c:pt>
                <c:pt idx="978">
                  <c:v>65.279499999999999</c:v>
                </c:pt>
                <c:pt idx="979">
                  <c:v>65.408199999999994</c:v>
                </c:pt>
                <c:pt idx="980">
                  <c:v>65.538799999999995</c:v>
                </c:pt>
                <c:pt idx="981">
                  <c:v>65.667699999999996</c:v>
                </c:pt>
                <c:pt idx="982">
                  <c:v>65.798299999999998</c:v>
                </c:pt>
                <c:pt idx="983">
                  <c:v>65.930499999999995</c:v>
                </c:pt>
                <c:pt idx="984">
                  <c:v>66.061199999999999</c:v>
                </c:pt>
                <c:pt idx="985">
                  <c:v>66.192300000000003</c:v>
                </c:pt>
                <c:pt idx="986">
                  <c:v>66.323700000000002</c:v>
                </c:pt>
                <c:pt idx="987">
                  <c:v>66.454899999999995</c:v>
                </c:pt>
                <c:pt idx="988">
                  <c:v>66.585300000000004</c:v>
                </c:pt>
                <c:pt idx="989">
                  <c:v>66.7166</c:v>
                </c:pt>
                <c:pt idx="990">
                  <c:v>66.847800000000007</c:v>
                </c:pt>
                <c:pt idx="991">
                  <c:v>66.979799999999997</c:v>
                </c:pt>
                <c:pt idx="992">
                  <c:v>67.112300000000005</c:v>
                </c:pt>
                <c:pt idx="993">
                  <c:v>67.243600000000001</c:v>
                </c:pt>
                <c:pt idx="994">
                  <c:v>67.375</c:v>
                </c:pt>
                <c:pt idx="995">
                  <c:v>67.506</c:v>
                </c:pt>
                <c:pt idx="996">
                  <c:v>67.638199999999998</c:v>
                </c:pt>
                <c:pt idx="997">
                  <c:v>67.769400000000005</c:v>
                </c:pt>
                <c:pt idx="998">
                  <c:v>67.901200000000003</c:v>
                </c:pt>
                <c:pt idx="999">
                  <c:v>68.0321</c:v>
                </c:pt>
                <c:pt idx="1000">
                  <c:v>68.164500000000004</c:v>
                </c:pt>
                <c:pt idx="1001">
                  <c:v>68.295400000000001</c:v>
                </c:pt>
                <c:pt idx="1002">
                  <c:v>68.428399999999996</c:v>
                </c:pt>
                <c:pt idx="1003">
                  <c:v>68.561700000000002</c:v>
                </c:pt>
                <c:pt idx="1004">
                  <c:v>68.697500000000005</c:v>
                </c:pt>
                <c:pt idx="1005">
                  <c:v>68.834599999999995</c:v>
                </c:pt>
                <c:pt idx="1006">
                  <c:v>68.974100000000007</c:v>
                </c:pt>
                <c:pt idx="1007">
                  <c:v>69.1173</c:v>
                </c:pt>
                <c:pt idx="1008">
                  <c:v>69.262600000000006</c:v>
                </c:pt>
                <c:pt idx="1009">
                  <c:v>69.413499999999999</c:v>
                </c:pt>
                <c:pt idx="1010">
                  <c:v>69.566500000000005</c:v>
                </c:pt>
                <c:pt idx="1011">
                  <c:v>69.721000000000004</c:v>
                </c:pt>
                <c:pt idx="1012">
                  <c:v>69.875799999999998</c:v>
                </c:pt>
                <c:pt idx="1013">
                  <c:v>70.033600000000007</c:v>
                </c:pt>
                <c:pt idx="1014">
                  <c:v>70.194599999999994</c:v>
                </c:pt>
                <c:pt idx="1015">
                  <c:v>70.357699999999994</c:v>
                </c:pt>
                <c:pt idx="1016">
                  <c:v>70.519900000000007</c:v>
                </c:pt>
                <c:pt idx="1017">
                  <c:v>70.684700000000007</c:v>
                </c:pt>
                <c:pt idx="1018">
                  <c:v>70.849500000000006</c:v>
                </c:pt>
                <c:pt idx="1019">
                  <c:v>71.016300000000001</c:v>
                </c:pt>
                <c:pt idx="1020">
                  <c:v>71.183700000000002</c:v>
                </c:pt>
                <c:pt idx="1021">
                  <c:v>71.351900000000001</c:v>
                </c:pt>
                <c:pt idx="1022">
                  <c:v>71.520200000000003</c:v>
                </c:pt>
                <c:pt idx="1023">
                  <c:v>71.689300000000003</c:v>
                </c:pt>
                <c:pt idx="1024">
                  <c:v>71.859200000000001</c:v>
                </c:pt>
                <c:pt idx="1025">
                  <c:v>72.029700000000005</c:v>
                </c:pt>
                <c:pt idx="1026">
                  <c:v>72.200299999999999</c:v>
                </c:pt>
                <c:pt idx="1027">
                  <c:v>72.369900000000001</c:v>
                </c:pt>
                <c:pt idx="1028">
                  <c:v>72.540999999999997</c:v>
                </c:pt>
                <c:pt idx="1029">
                  <c:v>72.711600000000004</c:v>
                </c:pt>
                <c:pt idx="1030">
                  <c:v>72.881600000000006</c:v>
                </c:pt>
                <c:pt idx="1031">
                  <c:v>73.052800000000005</c:v>
                </c:pt>
                <c:pt idx="1032">
                  <c:v>73.224299999999999</c:v>
                </c:pt>
                <c:pt idx="1033">
                  <c:v>73.395700000000005</c:v>
                </c:pt>
                <c:pt idx="1034">
                  <c:v>73.565200000000004</c:v>
                </c:pt>
                <c:pt idx="1035">
                  <c:v>73.7363</c:v>
                </c:pt>
                <c:pt idx="1036">
                  <c:v>73.906800000000004</c:v>
                </c:pt>
                <c:pt idx="1037">
                  <c:v>74.075599999999994</c:v>
                </c:pt>
                <c:pt idx="1038">
                  <c:v>74.245400000000004</c:v>
                </c:pt>
                <c:pt idx="1039">
                  <c:v>74.413200000000003</c:v>
                </c:pt>
                <c:pt idx="1040">
                  <c:v>74.581500000000005</c:v>
                </c:pt>
                <c:pt idx="1041">
                  <c:v>74.748699999999999</c:v>
                </c:pt>
                <c:pt idx="1042">
                  <c:v>74.914299999999997</c:v>
                </c:pt>
                <c:pt idx="1043">
                  <c:v>75.078900000000004</c:v>
                </c:pt>
                <c:pt idx="1044">
                  <c:v>75.245099999999994</c:v>
                </c:pt>
                <c:pt idx="1045">
                  <c:v>75.409899999999993</c:v>
                </c:pt>
                <c:pt idx="1046">
                  <c:v>75.571799999999996</c:v>
                </c:pt>
                <c:pt idx="1047">
                  <c:v>75.732900000000001</c:v>
                </c:pt>
                <c:pt idx="1048">
                  <c:v>75.891300000000001</c:v>
                </c:pt>
                <c:pt idx="1049">
                  <c:v>76.048400000000001</c:v>
                </c:pt>
                <c:pt idx="1050">
                  <c:v>76.201700000000002</c:v>
                </c:pt>
                <c:pt idx="1051">
                  <c:v>76.352199999999996</c:v>
                </c:pt>
                <c:pt idx="1052">
                  <c:v>76.501300000000001</c:v>
                </c:pt>
                <c:pt idx="1053">
                  <c:v>76.645700000000005</c:v>
                </c:pt>
                <c:pt idx="1054">
                  <c:v>76.789000000000001</c:v>
                </c:pt>
                <c:pt idx="1055">
                  <c:v>76.929299999999998</c:v>
                </c:pt>
                <c:pt idx="1056">
                  <c:v>77.064599999999999</c:v>
                </c:pt>
                <c:pt idx="1057">
                  <c:v>77.197699999999998</c:v>
                </c:pt>
                <c:pt idx="1058">
                  <c:v>77.329099999999997</c:v>
                </c:pt>
                <c:pt idx="1059">
                  <c:v>77.456800000000001</c:v>
                </c:pt>
                <c:pt idx="1060">
                  <c:v>77.581800000000001</c:v>
                </c:pt>
                <c:pt idx="1061">
                  <c:v>77.702699999999993</c:v>
                </c:pt>
                <c:pt idx="1062">
                  <c:v>77.820499999999996</c:v>
                </c:pt>
                <c:pt idx="1063">
                  <c:v>77.937100000000001</c:v>
                </c:pt>
                <c:pt idx="1064">
                  <c:v>78.051000000000002</c:v>
                </c:pt>
                <c:pt idx="1065">
                  <c:v>78.162199999999999</c:v>
                </c:pt>
                <c:pt idx="1066">
                  <c:v>78.271799999999999</c:v>
                </c:pt>
                <c:pt idx="1067">
                  <c:v>78.377799999999993</c:v>
                </c:pt>
                <c:pt idx="1068">
                  <c:v>78.483199999999997</c:v>
                </c:pt>
                <c:pt idx="1069">
                  <c:v>78.587000000000003</c:v>
                </c:pt>
                <c:pt idx="1070">
                  <c:v>78.688400000000001</c:v>
                </c:pt>
                <c:pt idx="1071">
                  <c:v>78.786000000000001</c:v>
                </c:pt>
                <c:pt idx="1072">
                  <c:v>78.882900000000006</c:v>
                </c:pt>
                <c:pt idx="1073">
                  <c:v>78.976699999999994</c:v>
                </c:pt>
                <c:pt idx="1074">
                  <c:v>79.067499999999995</c:v>
                </c:pt>
                <c:pt idx="1075">
                  <c:v>79.156700000000001</c:v>
                </c:pt>
                <c:pt idx="1076">
                  <c:v>79.244500000000002</c:v>
                </c:pt>
                <c:pt idx="1077">
                  <c:v>79.331900000000005</c:v>
                </c:pt>
                <c:pt idx="1078">
                  <c:v>79.417000000000002</c:v>
                </c:pt>
                <c:pt idx="1079">
                  <c:v>79.502799999999993</c:v>
                </c:pt>
                <c:pt idx="1080">
                  <c:v>79.585599999999999</c:v>
                </c:pt>
                <c:pt idx="1081">
                  <c:v>79.669200000000004</c:v>
                </c:pt>
                <c:pt idx="1082">
                  <c:v>79.750100000000003</c:v>
                </c:pt>
                <c:pt idx="1083">
                  <c:v>79.828599999999994</c:v>
                </c:pt>
                <c:pt idx="1084">
                  <c:v>79.907799999999995</c:v>
                </c:pt>
                <c:pt idx="1085">
                  <c:v>79.985799999999998</c:v>
                </c:pt>
                <c:pt idx="1086">
                  <c:v>80.065799999999996</c:v>
                </c:pt>
                <c:pt idx="1087">
                  <c:v>80.144900000000007</c:v>
                </c:pt>
                <c:pt idx="1088">
                  <c:v>80.226900000000001</c:v>
                </c:pt>
                <c:pt idx="1089">
                  <c:v>80.307199999999995</c:v>
                </c:pt>
                <c:pt idx="1090">
                  <c:v>80.392600000000002</c:v>
                </c:pt>
                <c:pt idx="1091">
                  <c:v>80.479600000000005</c:v>
                </c:pt>
                <c:pt idx="1092">
                  <c:v>80.568299999999994</c:v>
                </c:pt>
                <c:pt idx="1093">
                  <c:v>80.6584</c:v>
                </c:pt>
                <c:pt idx="1094">
                  <c:v>80.750200000000007</c:v>
                </c:pt>
                <c:pt idx="1095">
                  <c:v>80.843900000000005</c:v>
                </c:pt>
                <c:pt idx="1096">
                  <c:v>80.938000000000002</c:v>
                </c:pt>
                <c:pt idx="1097">
                  <c:v>81.034400000000005</c:v>
                </c:pt>
                <c:pt idx="1098">
                  <c:v>81.133200000000002</c:v>
                </c:pt>
                <c:pt idx="1099">
                  <c:v>81.2333</c:v>
                </c:pt>
                <c:pt idx="1100">
                  <c:v>81.336399999999998</c:v>
                </c:pt>
                <c:pt idx="1101">
                  <c:v>81.439800000000005</c:v>
                </c:pt>
                <c:pt idx="1102">
                  <c:v>81.544300000000007</c:v>
                </c:pt>
                <c:pt idx="1103">
                  <c:v>81.649000000000001</c:v>
                </c:pt>
                <c:pt idx="1104">
                  <c:v>81.752700000000004</c:v>
                </c:pt>
                <c:pt idx="1105">
                  <c:v>81.858900000000006</c:v>
                </c:pt>
                <c:pt idx="1106">
                  <c:v>81.961299999999994</c:v>
                </c:pt>
                <c:pt idx="1107">
                  <c:v>82.061700000000002</c:v>
                </c:pt>
                <c:pt idx="1108">
                  <c:v>82.159700000000001</c:v>
                </c:pt>
                <c:pt idx="1109">
                  <c:v>82.253200000000007</c:v>
                </c:pt>
                <c:pt idx="1110">
                  <c:v>82.344099999999997</c:v>
                </c:pt>
                <c:pt idx="1111">
                  <c:v>82.435599999999994</c:v>
                </c:pt>
                <c:pt idx="1112">
                  <c:v>82.526499999999999</c:v>
                </c:pt>
                <c:pt idx="1113">
                  <c:v>82.615300000000005</c:v>
                </c:pt>
                <c:pt idx="1114">
                  <c:v>82.702500000000001</c:v>
                </c:pt>
                <c:pt idx="1115">
                  <c:v>82.787800000000004</c:v>
                </c:pt>
                <c:pt idx="1116">
                  <c:v>82.872200000000007</c:v>
                </c:pt>
                <c:pt idx="1117">
                  <c:v>82.954999999999998</c:v>
                </c:pt>
                <c:pt idx="1118">
                  <c:v>83.038600000000002</c:v>
                </c:pt>
                <c:pt idx="1119">
                  <c:v>83.113699999999994</c:v>
                </c:pt>
                <c:pt idx="1120">
                  <c:v>83.193600000000004</c:v>
                </c:pt>
                <c:pt idx="1121">
                  <c:v>83.274199999999993</c:v>
                </c:pt>
                <c:pt idx="1122">
                  <c:v>83.353800000000007</c:v>
                </c:pt>
                <c:pt idx="1123">
                  <c:v>83.4328</c:v>
                </c:pt>
                <c:pt idx="1124">
                  <c:v>83.511499999999998</c:v>
                </c:pt>
                <c:pt idx="1125">
                  <c:v>83.589799999999997</c:v>
                </c:pt>
                <c:pt idx="1126">
                  <c:v>83.6678</c:v>
                </c:pt>
                <c:pt idx="1127">
                  <c:v>83.746899999999997</c:v>
                </c:pt>
                <c:pt idx="1128">
                  <c:v>83.825299999999999</c:v>
                </c:pt>
                <c:pt idx="1129">
                  <c:v>83.904799999999994</c:v>
                </c:pt>
                <c:pt idx="1130">
                  <c:v>83.985299999999995</c:v>
                </c:pt>
                <c:pt idx="1131">
                  <c:v>84.062299999999993</c:v>
                </c:pt>
                <c:pt idx="1132">
                  <c:v>84.140199999999993</c:v>
                </c:pt>
                <c:pt idx="1133">
                  <c:v>84.217500000000001</c:v>
                </c:pt>
                <c:pt idx="1134">
                  <c:v>84.295500000000004</c:v>
                </c:pt>
                <c:pt idx="1135">
                  <c:v>84.374099999999999</c:v>
                </c:pt>
                <c:pt idx="1136">
                  <c:v>84.452399999999997</c:v>
                </c:pt>
                <c:pt idx="1137">
                  <c:v>84.532499999999999</c:v>
                </c:pt>
                <c:pt idx="1138">
                  <c:v>84.613299999999995</c:v>
                </c:pt>
                <c:pt idx="1139">
                  <c:v>84.6935</c:v>
                </c:pt>
                <c:pt idx="1140">
                  <c:v>84.775400000000005</c:v>
                </c:pt>
                <c:pt idx="1141">
                  <c:v>84.858500000000006</c:v>
                </c:pt>
                <c:pt idx="1142">
                  <c:v>84.942800000000005</c:v>
                </c:pt>
                <c:pt idx="1143">
                  <c:v>85.027900000000002</c:v>
                </c:pt>
                <c:pt idx="1144">
                  <c:v>85.112300000000005</c:v>
                </c:pt>
                <c:pt idx="1145">
                  <c:v>85.197199999999995</c:v>
                </c:pt>
                <c:pt idx="1146">
                  <c:v>85.284400000000005</c:v>
                </c:pt>
                <c:pt idx="1147">
                  <c:v>85.373000000000005</c:v>
                </c:pt>
                <c:pt idx="1148">
                  <c:v>85.463899999999995</c:v>
                </c:pt>
                <c:pt idx="1149">
                  <c:v>85.555800000000005</c:v>
                </c:pt>
                <c:pt idx="1150">
                  <c:v>85.651399999999995</c:v>
                </c:pt>
                <c:pt idx="1151">
                  <c:v>85.749399999999994</c:v>
                </c:pt>
                <c:pt idx="1152">
                  <c:v>85.8489</c:v>
                </c:pt>
                <c:pt idx="1153">
                  <c:v>85.952299999999994</c:v>
                </c:pt>
                <c:pt idx="1154">
                  <c:v>86.056799999999996</c:v>
                </c:pt>
                <c:pt idx="1155">
                  <c:v>86.164100000000005</c:v>
                </c:pt>
                <c:pt idx="1156">
                  <c:v>86.273700000000005</c:v>
                </c:pt>
                <c:pt idx="1157">
                  <c:v>86.384</c:v>
                </c:pt>
                <c:pt idx="1158">
                  <c:v>86.497399999999999</c:v>
                </c:pt>
                <c:pt idx="1159">
                  <c:v>86.613699999999994</c:v>
                </c:pt>
                <c:pt idx="1160">
                  <c:v>86.730500000000006</c:v>
                </c:pt>
                <c:pt idx="1161">
                  <c:v>86.848799999999997</c:v>
                </c:pt>
                <c:pt idx="1162">
                  <c:v>86.97</c:v>
                </c:pt>
                <c:pt idx="1163">
                  <c:v>87.091800000000006</c:v>
                </c:pt>
                <c:pt idx="1164">
                  <c:v>87.215699999999998</c:v>
                </c:pt>
                <c:pt idx="1165">
                  <c:v>87.340400000000002</c:v>
                </c:pt>
                <c:pt idx="1166">
                  <c:v>87.465599999999995</c:v>
                </c:pt>
                <c:pt idx="1167">
                  <c:v>87.593500000000006</c:v>
                </c:pt>
                <c:pt idx="1168">
                  <c:v>87.721199999999996</c:v>
                </c:pt>
                <c:pt idx="1169">
                  <c:v>87.850399999999993</c:v>
                </c:pt>
                <c:pt idx="1170">
                  <c:v>87.982100000000003</c:v>
                </c:pt>
                <c:pt idx="1171">
                  <c:v>88.114699999999999</c:v>
                </c:pt>
                <c:pt idx="1172">
                  <c:v>88.248000000000005</c:v>
                </c:pt>
                <c:pt idx="1173">
                  <c:v>88.382599999999996</c:v>
                </c:pt>
                <c:pt idx="1174">
                  <c:v>88.520300000000006</c:v>
                </c:pt>
                <c:pt idx="1175">
                  <c:v>88.659899999999993</c:v>
                </c:pt>
                <c:pt idx="1176">
                  <c:v>88.800399999999996</c:v>
                </c:pt>
                <c:pt idx="1177">
                  <c:v>88.941599999999994</c:v>
                </c:pt>
                <c:pt idx="1178">
                  <c:v>89.084000000000003</c:v>
                </c:pt>
                <c:pt idx="1179">
                  <c:v>89.226799999999997</c:v>
                </c:pt>
                <c:pt idx="1180">
                  <c:v>89.370999999999995</c:v>
                </c:pt>
                <c:pt idx="1181">
                  <c:v>89.514399999999995</c:v>
                </c:pt>
                <c:pt idx="1182">
                  <c:v>89.6631</c:v>
                </c:pt>
                <c:pt idx="1183">
                  <c:v>89.810100000000006</c:v>
                </c:pt>
                <c:pt idx="1184">
                  <c:v>89.957099999999997</c:v>
                </c:pt>
                <c:pt idx="1185">
                  <c:v>90.105999999999995</c:v>
                </c:pt>
                <c:pt idx="1186">
                  <c:v>90.251300000000001</c:v>
                </c:pt>
                <c:pt idx="1187">
                  <c:v>90.397300000000001</c:v>
                </c:pt>
                <c:pt idx="1188">
                  <c:v>90.541200000000003</c:v>
                </c:pt>
                <c:pt idx="1189">
                  <c:v>90.686099999999996</c:v>
                </c:pt>
                <c:pt idx="1190">
                  <c:v>90.8262</c:v>
                </c:pt>
                <c:pt idx="1191">
                  <c:v>90.965299999999999</c:v>
                </c:pt>
                <c:pt idx="1192">
                  <c:v>91.100899999999996</c:v>
                </c:pt>
                <c:pt idx="1193">
                  <c:v>91.235900000000001</c:v>
                </c:pt>
                <c:pt idx="1194">
                  <c:v>91.368600000000001</c:v>
                </c:pt>
                <c:pt idx="1195">
                  <c:v>91.498599999999996</c:v>
                </c:pt>
                <c:pt idx="1196">
                  <c:v>91.628200000000007</c:v>
                </c:pt>
                <c:pt idx="1197">
                  <c:v>91.756600000000006</c:v>
                </c:pt>
                <c:pt idx="1198">
                  <c:v>91.882800000000003</c:v>
                </c:pt>
                <c:pt idx="1199">
                  <c:v>92.007099999999994</c:v>
                </c:pt>
                <c:pt idx="1200">
                  <c:v>92.126999999999995</c:v>
                </c:pt>
                <c:pt idx="1201">
                  <c:v>92.246399999999994</c:v>
                </c:pt>
                <c:pt idx="1202">
                  <c:v>92.365600000000001</c:v>
                </c:pt>
                <c:pt idx="1203">
                  <c:v>92.481999999999999</c:v>
                </c:pt>
                <c:pt idx="1204">
                  <c:v>92.5976</c:v>
                </c:pt>
                <c:pt idx="1205">
                  <c:v>92.708399999999997</c:v>
                </c:pt>
                <c:pt idx="1206">
                  <c:v>92.820499999999996</c:v>
                </c:pt>
                <c:pt idx="1207">
                  <c:v>92.930599999999998</c:v>
                </c:pt>
                <c:pt idx="1208">
                  <c:v>93.040199999999999</c:v>
                </c:pt>
                <c:pt idx="1209">
                  <c:v>93.149000000000001</c:v>
                </c:pt>
                <c:pt idx="1210">
                  <c:v>93.257900000000006</c:v>
                </c:pt>
                <c:pt idx="1211">
                  <c:v>93.364900000000006</c:v>
                </c:pt>
                <c:pt idx="1212">
                  <c:v>93.471100000000007</c:v>
                </c:pt>
                <c:pt idx="1213">
                  <c:v>93.576400000000007</c:v>
                </c:pt>
                <c:pt idx="1214">
                  <c:v>93.680899999999994</c:v>
                </c:pt>
                <c:pt idx="1215">
                  <c:v>93.785600000000002</c:v>
                </c:pt>
                <c:pt idx="1216">
                  <c:v>93.889399999999995</c:v>
                </c:pt>
                <c:pt idx="1217">
                  <c:v>93.992400000000004</c:v>
                </c:pt>
                <c:pt idx="1218">
                  <c:v>94.093800000000002</c:v>
                </c:pt>
                <c:pt idx="1219">
                  <c:v>94.202799999999996</c:v>
                </c:pt>
                <c:pt idx="1220">
                  <c:v>94.306299999999993</c:v>
                </c:pt>
                <c:pt idx="1221">
                  <c:v>94.407300000000006</c:v>
                </c:pt>
                <c:pt idx="1222">
                  <c:v>94.508600000000001</c:v>
                </c:pt>
                <c:pt idx="1223">
                  <c:v>94.608699999999999</c:v>
                </c:pt>
                <c:pt idx="1224">
                  <c:v>94.7072</c:v>
                </c:pt>
                <c:pt idx="1225">
                  <c:v>94.806299999999993</c:v>
                </c:pt>
                <c:pt idx="1226">
                  <c:v>94.905900000000003</c:v>
                </c:pt>
                <c:pt idx="1227">
                  <c:v>95.004499999999993</c:v>
                </c:pt>
                <c:pt idx="1228">
                  <c:v>95.102000000000004</c:v>
                </c:pt>
                <c:pt idx="1229">
                  <c:v>95.198800000000006</c:v>
                </c:pt>
                <c:pt idx="1230">
                  <c:v>95.294700000000006</c:v>
                </c:pt>
                <c:pt idx="1231">
                  <c:v>95.392099999999999</c:v>
                </c:pt>
                <c:pt idx="1232">
                  <c:v>95.4876</c:v>
                </c:pt>
                <c:pt idx="1233">
                  <c:v>95.584299999999999</c:v>
                </c:pt>
                <c:pt idx="1234">
                  <c:v>95.681100000000001</c:v>
                </c:pt>
                <c:pt idx="1235">
                  <c:v>95.775999999999996</c:v>
                </c:pt>
                <c:pt idx="1236">
                  <c:v>95.870400000000004</c:v>
                </c:pt>
                <c:pt idx="1237">
                  <c:v>95.962900000000005</c:v>
                </c:pt>
                <c:pt idx="1238">
                  <c:v>96.055000000000007</c:v>
                </c:pt>
                <c:pt idx="1239">
                  <c:v>96.147499999999994</c:v>
                </c:pt>
                <c:pt idx="1240">
                  <c:v>96.239500000000007</c:v>
                </c:pt>
                <c:pt idx="1241">
                  <c:v>96.331500000000005</c:v>
                </c:pt>
                <c:pt idx="1242">
                  <c:v>96.4208</c:v>
                </c:pt>
                <c:pt idx="1243">
                  <c:v>96.510300000000001</c:v>
                </c:pt>
                <c:pt idx="1244">
                  <c:v>96.598500000000001</c:v>
                </c:pt>
                <c:pt idx="1245">
                  <c:v>96.685500000000005</c:v>
                </c:pt>
                <c:pt idx="1246">
                  <c:v>96.7744</c:v>
                </c:pt>
                <c:pt idx="1247">
                  <c:v>96.8626</c:v>
                </c:pt>
                <c:pt idx="1248">
                  <c:v>96.948599999999999</c:v>
                </c:pt>
                <c:pt idx="1249">
                  <c:v>97.036199999999994</c:v>
                </c:pt>
                <c:pt idx="1250">
                  <c:v>97.121499999999997</c:v>
                </c:pt>
                <c:pt idx="1251">
                  <c:v>97.205600000000004</c:v>
                </c:pt>
                <c:pt idx="1252">
                  <c:v>97.288799999999995</c:v>
                </c:pt>
                <c:pt idx="1253">
                  <c:v>97.373599999999996</c:v>
                </c:pt>
                <c:pt idx="1254">
                  <c:v>97.458200000000005</c:v>
                </c:pt>
                <c:pt idx="1255">
                  <c:v>97.540499999999994</c:v>
                </c:pt>
                <c:pt idx="1256">
                  <c:v>97.623000000000005</c:v>
                </c:pt>
                <c:pt idx="1257">
                  <c:v>97.703699999999998</c:v>
                </c:pt>
                <c:pt idx="1258">
                  <c:v>97.782899999999998</c:v>
                </c:pt>
                <c:pt idx="1259">
                  <c:v>97.861599999999996</c:v>
                </c:pt>
                <c:pt idx="1260">
                  <c:v>97.940399999999997</c:v>
                </c:pt>
                <c:pt idx="1261">
                  <c:v>98.019400000000005</c:v>
                </c:pt>
                <c:pt idx="1262">
                  <c:v>98.097099999999998</c:v>
                </c:pt>
                <c:pt idx="1263">
                  <c:v>98.176000000000002</c:v>
                </c:pt>
                <c:pt idx="1264">
                  <c:v>98.252799999999993</c:v>
                </c:pt>
                <c:pt idx="1265">
                  <c:v>98.328800000000001</c:v>
                </c:pt>
                <c:pt idx="1266">
                  <c:v>98.405100000000004</c:v>
                </c:pt>
                <c:pt idx="1267">
                  <c:v>98.480500000000006</c:v>
                </c:pt>
                <c:pt idx="1268">
                  <c:v>98.558099999999996</c:v>
                </c:pt>
                <c:pt idx="1269">
                  <c:v>98.633600000000001</c:v>
                </c:pt>
                <c:pt idx="1270">
                  <c:v>98.708100000000002</c:v>
                </c:pt>
                <c:pt idx="1271">
                  <c:v>98.783100000000005</c:v>
                </c:pt>
                <c:pt idx="1272">
                  <c:v>98.856999999999999</c:v>
                </c:pt>
                <c:pt idx="1273">
                  <c:v>98.931600000000003</c:v>
                </c:pt>
                <c:pt idx="1274">
                  <c:v>99.005200000000002</c:v>
                </c:pt>
                <c:pt idx="1275">
                  <c:v>99.0779</c:v>
                </c:pt>
                <c:pt idx="1276">
                  <c:v>99.150599999999997</c:v>
                </c:pt>
                <c:pt idx="1277">
                  <c:v>99.223799999999997</c:v>
                </c:pt>
                <c:pt idx="1278">
                  <c:v>99.296099999999996</c:v>
                </c:pt>
                <c:pt idx="1279">
                  <c:v>99.366</c:v>
                </c:pt>
                <c:pt idx="1280">
                  <c:v>99.435299999999998</c:v>
                </c:pt>
                <c:pt idx="1281">
                  <c:v>99.506799999999998</c:v>
                </c:pt>
                <c:pt idx="1282">
                  <c:v>99.574700000000007</c:v>
                </c:pt>
                <c:pt idx="1283">
                  <c:v>99.6464</c:v>
                </c:pt>
                <c:pt idx="1284">
                  <c:v>99.716999999999999</c:v>
                </c:pt>
                <c:pt idx="1285">
                  <c:v>99.785499999999999</c:v>
                </c:pt>
                <c:pt idx="1286">
                  <c:v>99.853499999999997</c:v>
                </c:pt>
                <c:pt idx="1287">
                  <c:v>99.922200000000004</c:v>
                </c:pt>
                <c:pt idx="1288">
                  <c:v>99.99</c:v>
                </c:pt>
                <c:pt idx="1289">
                  <c:v>100.059</c:v>
                </c:pt>
                <c:pt idx="1290">
                  <c:v>100.129</c:v>
                </c:pt>
                <c:pt idx="1291">
                  <c:v>100.197</c:v>
                </c:pt>
                <c:pt idx="1292">
                  <c:v>100.265</c:v>
                </c:pt>
                <c:pt idx="1293">
                  <c:v>100.331</c:v>
                </c:pt>
                <c:pt idx="1294">
                  <c:v>100.398</c:v>
                </c:pt>
                <c:pt idx="1295">
                  <c:v>100.467</c:v>
                </c:pt>
                <c:pt idx="1296">
                  <c:v>100.533</c:v>
                </c:pt>
                <c:pt idx="1297">
                  <c:v>100.6</c:v>
                </c:pt>
                <c:pt idx="1298">
                  <c:v>100.667</c:v>
                </c:pt>
                <c:pt idx="1299">
                  <c:v>100.732</c:v>
                </c:pt>
                <c:pt idx="1300">
                  <c:v>100.79900000000001</c:v>
                </c:pt>
                <c:pt idx="1301">
                  <c:v>100.864</c:v>
                </c:pt>
                <c:pt idx="1302">
                  <c:v>100.928</c:v>
                </c:pt>
                <c:pt idx="1303">
                  <c:v>100.994</c:v>
                </c:pt>
                <c:pt idx="1304">
                  <c:v>101.06</c:v>
                </c:pt>
                <c:pt idx="1305">
                  <c:v>101.128</c:v>
                </c:pt>
                <c:pt idx="1306">
                  <c:v>101.194</c:v>
                </c:pt>
                <c:pt idx="1307">
                  <c:v>101.262</c:v>
                </c:pt>
                <c:pt idx="1308">
                  <c:v>101.327</c:v>
                </c:pt>
                <c:pt idx="1309">
                  <c:v>101.393</c:v>
                </c:pt>
                <c:pt idx="1310">
                  <c:v>101.461</c:v>
                </c:pt>
                <c:pt idx="1311">
                  <c:v>101.526</c:v>
                </c:pt>
                <c:pt idx="1312">
                  <c:v>101.593</c:v>
                </c:pt>
                <c:pt idx="1313">
                  <c:v>101.66</c:v>
                </c:pt>
                <c:pt idx="1314">
                  <c:v>101.726</c:v>
                </c:pt>
                <c:pt idx="1315">
                  <c:v>101.791</c:v>
                </c:pt>
                <c:pt idx="1316">
                  <c:v>101.857</c:v>
                </c:pt>
                <c:pt idx="1317">
                  <c:v>101.92400000000001</c:v>
                </c:pt>
                <c:pt idx="1318">
                  <c:v>101.991</c:v>
                </c:pt>
                <c:pt idx="1319">
                  <c:v>102.05800000000001</c:v>
                </c:pt>
                <c:pt idx="1320">
                  <c:v>102.124</c:v>
                </c:pt>
                <c:pt idx="1321">
                  <c:v>102.19</c:v>
                </c:pt>
                <c:pt idx="1322">
                  <c:v>102.255</c:v>
                </c:pt>
                <c:pt idx="1323">
                  <c:v>102.32</c:v>
                </c:pt>
                <c:pt idx="1324">
                  <c:v>102.387</c:v>
                </c:pt>
                <c:pt idx="1325">
                  <c:v>102.45399999999999</c:v>
                </c:pt>
                <c:pt idx="1326">
                  <c:v>102.52</c:v>
                </c:pt>
                <c:pt idx="1327">
                  <c:v>102.587</c:v>
                </c:pt>
                <c:pt idx="1328">
                  <c:v>102.652</c:v>
                </c:pt>
                <c:pt idx="1329">
                  <c:v>102.717</c:v>
                </c:pt>
                <c:pt idx="1330">
                  <c:v>102.782</c:v>
                </c:pt>
                <c:pt idx="1331">
                  <c:v>102.84699999999999</c:v>
                </c:pt>
                <c:pt idx="1332">
                  <c:v>102.914</c:v>
                </c:pt>
                <c:pt idx="1333">
                  <c:v>102.98</c:v>
                </c:pt>
                <c:pt idx="1334">
                  <c:v>103.045</c:v>
                </c:pt>
                <c:pt idx="1335">
                  <c:v>103.10899999999999</c:v>
                </c:pt>
                <c:pt idx="1336">
                  <c:v>103.17400000000001</c:v>
                </c:pt>
                <c:pt idx="1337">
                  <c:v>103.238</c:v>
                </c:pt>
                <c:pt idx="1338">
                  <c:v>103.303</c:v>
                </c:pt>
                <c:pt idx="1339">
                  <c:v>103.37</c:v>
                </c:pt>
                <c:pt idx="1340">
                  <c:v>103.43300000000001</c:v>
                </c:pt>
                <c:pt idx="1341">
                  <c:v>103.497</c:v>
                </c:pt>
                <c:pt idx="1342">
                  <c:v>103.56</c:v>
                </c:pt>
                <c:pt idx="1343">
                  <c:v>103.624</c:v>
                </c:pt>
                <c:pt idx="1344">
                  <c:v>103.68899999999999</c:v>
                </c:pt>
                <c:pt idx="1345">
                  <c:v>103.756</c:v>
                </c:pt>
                <c:pt idx="1346">
                  <c:v>103.822</c:v>
                </c:pt>
                <c:pt idx="1347">
                  <c:v>103.886</c:v>
                </c:pt>
                <c:pt idx="1348">
                  <c:v>103.952</c:v>
                </c:pt>
                <c:pt idx="1349">
                  <c:v>104.017</c:v>
                </c:pt>
                <c:pt idx="1350">
                  <c:v>104.081</c:v>
                </c:pt>
                <c:pt idx="1351">
                  <c:v>104.146</c:v>
                </c:pt>
                <c:pt idx="1352">
                  <c:v>104.211</c:v>
                </c:pt>
                <c:pt idx="1353">
                  <c:v>104.273</c:v>
                </c:pt>
                <c:pt idx="1354">
                  <c:v>104.336</c:v>
                </c:pt>
                <c:pt idx="1355">
                  <c:v>104.4</c:v>
                </c:pt>
                <c:pt idx="1356">
                  <c:v>104.464</c:v>
                </c:pt>
                <c:pt idx="1357">
                  <c:v>104.529</c:v>
                </c:pt>
                <c:pt idx="1358">
                  <c:v>104.59399999999999</c:v>
                </c:pt>
                <c:pt idx="1359">
                  <c:v>104.65900000000001</c:v>
                </c:pt>
                <c:pt idx="1360">
                  <c:v>104.72199999999999</c:v>
                </c:pt>
                <c:pt idx="1361">
                  <c:v>104.786</c:v>
                </c:pt>
                <c:pt idx="1362">
                  <c:v>104.849</c:v>
                </c:pt>
                <c:pt idx="1363">
                  <c:v>104.911</c:v>
                </c:pt>
                <c:pt idx="1364">
                  <c:v>104.974</c:v>
                </c:pt>
                <c:pt idx="1365">
                  <c:v>105.038</c:v>
                </c:pt>
                <c:pt idx="1366">
                  <c:v>105.10299999999999</c:v>
                </c:pt>
                <c:pt idx="1367">
                  <c:v>105.167</c:v>
                </c:pt>
                <c:pt idx="1368">
                  <c:v>105.22799999999999</c:v>
                </c:pt>
                <c:pt idx="1369">
                  <c:v>105.29</c:v>
                </c:pt>
                <c:pt idx="1370">
                  <c:v>105.35</c:v>
                </c:pt>
                <c:pt idx="1371">
                  <c:v>105.41200000000001</c:v>
                </c:pt>
                <c:pt idx="1372">
                  <c:v>105.473</c:v>
                </c:pt>
                <c:pt idx="1373">
                  <c:v>105.535</c:v>
                </c:pt>
                <c:pt idx="1374">
                  <c:v>105.595</c:v>
                </c:pt>
                <c:pt idx="1375">
                  <c:v>105.654</c:v>
                </c:pt>
                <c:pt idx="1376">
                  <c:v>105.714</c:v>
                </c:pt>
                <c:pt idx="1377">
                  <c:v>105.77200000000001</c:v>
                </c:pt>
                <c:pt idx="1378">
                  <c:v>105.831</c:v>
                </c:pt>
                <c:pt idx="1379">
                  <c:v>105.89100000000001</c:v>
                </c:pt>
                <c:pt idx="1380">
                  <c:v>105.95099999999999</c:v>
                </c:pt>
                <c:pt idx="1381">
                  <c:v>106.009</c:v>
                </c:pt>
                <c:pt idx="1382">
                  <c:v>106.066</c:v>
                </c:pt>
                <c:pt idx="1383">
                  <c:v>106.123</c:v>
                </c:pt>
                <c:pt idx="1384">
                  <c:v>106.179</c:v>
                </c:pt>
                <c:pt idx="1385">
                  <c:v>106.235</c:v>
                </c:pt>
                <c:pt idx="1386">
                  <c:v>106.292</c:v>
                </c:pt>
                <c:pt idx="1387">
                  <c:v>106.348</c:v>
                </c:pt>
                <c:pt idx="1388">
                  <c:v>106.404</c:v>
                </c:pt>
                <c:pt idx="1389">
                  <c:v>106.458</c:v>
                </c:pt>
                <c:pt idx="1390">
                  <c:v>106.51</c:v>
                </c:pt>
                <c:pt idx="1391">
                  <c:v>106.563</c:v>
                </c:pt>
                <c:pt idx="1392">
                  <c:v>106.613</c:v>
                </c:pt>
                <c:pt idx="1393">
                  <c:v>106.667</c:v>
                </c:pt>
                <c:pt idx="1394">
                  <c:v>106.71899999999999</c:v>
                </c:pt>
                <c:pt idx="1395">
                  <c:v>106.77</c:v>
                </c:pt>
                <c:pt idx="1396">
                  <c:v>106.822</c:v>
                </c:pt>
                <c:pt idx="1397">
                  <c:v>106.872</c:v>
                </c:pt>
                <c:pt idx="1398">
                  <c:v>106.92</c:v>
                </c:pt>
                <c:pt idx="1399">
                  <c:v>106.96899999999999</c:v>
                </c:pt>
                <c:pt idx="1400">
                  <c:v>107.017</c:v>
                </c:pt>
                <c:pt idx="1401">
                  <c:v>107.065</c:v>
                </c:pt>
                <c:pt idx="1402">
                  <c:v>107.114</c:v>
                </c:pt>
                <c:pt idx="1403">
                  <c:v>107.16200000000001</c:v>
                </c:pt>
                <c:pt idx="1404">
                  <c:v>107.209</c:v>
                </c:pt>
                <c:pt idx="1405">
                  <c:v>107.251</c:v>
                </c:pt>
                <c:pt idx="1406">
                  <c:v>107.29600000000001</c:v>
                </c:pt>
                <c:pt idx="1407">
                  <c:v>107.33799999999999</c:v>
                </c:pt>
                <c:pt idx="1408">
                  <c:v>107.38200000000001</c:v>
                </c:pt>
                <c:pt idx="1409">
                  <c:v>107.425</c:v>
                </c:pt>
                <c:pt idx="1410">
                  <c:v>107.46599999999999</c:v>
                </c:pt>
                <c:pt idx="1411">
                  <c:v>107.508</c:v>
                </c:pt>
                <c:pt idx="1412">
                  <c:v>107.54900000000001</c:v>
                </c:pt>
                <c:pt idx="1413">
                  <c:v>107.589</c:v>
                </c:pt>
                <c:pt idx="1414">
                  <c:v>107.629</c:v>
                </c:pt>
                <c:pt idx="1415">
                  <c:v>107.66800000000001</c:v>
                </c:pt>
                <c:pt idx="1416">
                  <c:v>107.705</c:v>
                </c:pt>
                <c:pt idx="1417">
                  <c:v>107.741</c:v>
                </c:pt>
                <c:pt idx="1418">
                  <c:v>107.77800000000001</c:v>
                </c:pt>
                <c:pt idx="1419">
                  <c:v>107.81100000000001</c:v>
                </c:pt>
                <c:pt idx="1420">
                  <c:v>107.84399999999999</c:v>
                </c:pt>
                <c:pt idx="1421">
                  <c:v>107.878</c:v>
                </c:pt>
                <c:pt idx="1422">
                  <c:v>107.91200000000001</c:v>
                </c:pt>
                <c:pt idx="1423">
                  <c:v>107.94499999999999</c:v>
                </c:pt>
                <c:pt idx="1424">
                  <c:v>107.976</c:v>
                </c:pt>
                <c:pt idx="1425">
                  <c:v>108.006</c:v>
                </c:pt>
                <c:pt idx="1426">
                  <c:v>108.033</c:v>
                </c:pt>
                <c:pt idx="1427">
                  <c:v>108.06100000000001</c:v>
                </c:pt>
                <c:pt idx="1428">
                  <c:v>108.087</c:v>
                </c:pt>
                <c:pt idx="1429">
                  <c:v>108.113</c:v>
                </c:pt>
                <c:pt idx="1430">
                  <c:v>108.14</c:v>
                </c:pt>
                <c:pt idx="1431">
                  <c:v>108.16500000000001</c:v>
                </c:pt>
                <c:pt idx="1432">
                  <c:v>108.188</c:v>
                </c:pt>
                <c:pt idx="1433">
                  <c:v>108.209</c:v>
                </c:pt>
                <c:pt idx="1434">
                  <c:v>108.23</c:v>
                </c:pt>
                <c:pt idx="1435">
                  <c:v>108.251</c:v>
                </c:pt>
                <c:pt idx="1436">
                  <c:v>108.27</c:v>
                </c:pt>
                <c:pt idx="1437">
                  <c:v>108.291</c:v>
                </c:pt>
                <c:pt idx="1438">
                  <c:v>108.307</c:v>
                </c:pt>
                <c:pt idx="1439">
                  <c:v>108.32299999999999</c:v>
                </c:pt>
                <c:pt idx="1440">
                  <c:v>108.339</c:v>
                </c:pt>
                <c:pt idx="1441">
                  <c:v>108.354</c:v>
                </c:pt>
                <c:pt idx="1442">
                  <c:v>108.37</c:v>
                </c:pt>
                <c:pt idx="1443">
                  <c:v>108.383</c:v>
                </c:pt>
                <c:pt idx="1444">
                  <c:v>108.396</c:v>
                </c:pt>
                <c:pt idx="1445">
                  <c:v>108.40900000000001</c:v>
                </c:pt>
                <c:pt idx="1446">
                  <c:v>108.41800000000001</c:v>
                </c:pt>
                <c:pt idx="1447">
                  <c:v>108.425</c:v>
                </c:pt>
                <c:pt idx="1448">
                  <c:v>108.435</c:v>
                </c:pt>
                <c:pt idx="1449">
                  <c:v>108.443</c:v>
                </c:pt>
                <c:pt idx="1450">
                  <c:v>108.452</c:v>
                </c:pt>
                <c:pt idx="1451">
                  <c:v>108.462</c:v>
                </c:pt>
                <c:pt idx="1452">
                  <c:v>108.471</c:v>
                </c:pt>
                <c:pt idx="1453">
                  <c:v>108.482</c:v>
                </c:pt>
                <c:pt idx="1454">
                  <c:v>108.491</c:v>
                </c:pt>
                <c:pt idx="1455">
                  <c:v>108.498</c:v>
                </c:pt>
                <c:pt idx="1456">
                  <c:v>108.506</c:v>
                </c:pt>
                <c:pt idx="1457">
                  <c:v>108.512</c:v>
                </c:pt>
                <c:pt idx="1458">
                  <c:v>108.52</c:v>
                </c:pt>
                <c:pt idx="1459">
                  <c:v>108.52800000000001</c:v>
                </c:pt>
                <c:pt idx="1460">
                  <c:v>108.53700000000001</c:v>
                </c:pt>
                <c:pt idx="1461">
                  <c:v>108.544</c:v>
                </c:pt>
                <c:pt idx="1462">
                  <c:v>108.553</c:v>
                </c:pt>
                <c:pt idx="1463">
                  <c:v>108.562</c:v>
                </c:pt>
                <c:pt idx="1464">
                  <c:v>108.57</c:v>
                </c:pt>
                <c:pt idx="1465">
                  <c:v>108.57899999999999</c:v>
                </c:pt>
                <c:pt idx="1466">
                  <c:v>108.586</c:v>
                </c:pt>
                <c:pt idx="1467">
                  <c:v>108.596</c:v>
                </c:pt>
                <c:pt idx="1468">
                  <c:v>108.60599999999999</c:v>
                </c:pt>
                <c:pt idx="1469">
                  <c:v>108.619</c:v>
                </c:pt>
                <c:pt idx="1470">
                  <c:v>108.631</c:v>
                </c:pt>
                <c:pt idx="1471">
                  <c:v>108.642</c:v>
                </c:pt>
                <c:pt idx="1472">
                  <c:v>108.655</c:v>
                </c:pt>
                <c:pt idx="1473">
                  <c:v>108.66800000000001</c:v>
                </c:pt>
                <c:pt idx="1474">
                  <c:v>108.68300000000001</c:v>
                </c:pt>
                <c:pt idx="1475">
                  <c:v>108.70099999999999</c:v>
                </c:pt>
                <c:pt idx="1476">
                  <c:v>108.717</c:v>
                </c:pt>
                <c:pt idx="1477">
                  <c:v>108.735</c:v>
                </c:pt>
                <c:pt idx="1478">
                  <c:v>108.752</c:v>
                </c:pt>
                <c:pt idx="1479">
                  <c:v>108.771</c:v>
                </c:pt>
                <c:pt idx="1480">
                  <c:v>108.791</c:v>
                </c:pt>
                <c:pt idx="1481">
                  <c:v>108.812</c:v>
                </c:pt>
                <c:pt idx="1482">
                  <c:v>108.836</c:v>
                </c:pt>
                <c:pt idx="1483">
                  <c:v>108.858</c:v>
                </c:pt>
                <c:pt idx="1484">
                  <c:v>108.883</c:v>
                </c:pt>
                <c:pt idx="1485">
                  <c:v>108.90900000000001</c:v>
                </c:pt>
                <c:pt idx="1486">
                  <c:v>108.938</c:v>
                </c:pt>
                <c:pt idx="1487">
                  <c:v>108.968</c:v>
                </c:pt>
                <c:pt idx="1488">
                  <c:v>109</c:v>
                </c:pt>
                <c:pt idx="1489">
                  <c:v>109.03100000000001</c:v>
                </c:pt>
                <c:pt idx="1490">
                  <c:v>109.065</c:v>
                </c:pt>
                <c:pt idx="1491">
                  <c:v>109.101</c:v>
                </c:pt>
                <c:pt idx="1492">
                  <c:v>109.14100000000001</c:v>
                </c:pt>
                <c:pt idx="1493">
                  <c:v>109.18</c:v>
                </c:pt>
                <c:pt idx="1494">
                  <c:v>109.22</c:v>
                </c:pt>
                <c:pt idx="1495">
                  <c:v>109.26</c:v>
                </c:pt>
                <c:pt idx="1496">
                  <c:v>109.303</c:v>
                </c:pt>
                <c:pt idx="1497">
                  <c:v>109.34699999999999</c:v>
                </c:pt>
                <c:pt idx="1498">
                  <c:v>109.39400000000001</c:v>
                </c:pt>
                <c:pt idx="1499">
                  <c:v>109.443</c:v>
                </c:pt>
                <c:pt idx="1500">
                  <c:v>109.49299999999999</c:v>
                </c:pt>
                <c:pt idx="1501">
                  <c:v>109.547</c:v>
                </c:pt>
                <c:pt idx="1502">
                  <c:v>109.599</c:v>
                </c:pt>
                <c:pt idx="1503">
                  <c:v>109.65300000000001</c:v>
                </c:pt>
                <c:pt idx="1504">
                  <c:v>109.708</c:v>
                </c:pt>
                <c:pt idx="1505">
                  <c:v>109.767</c:v>
                </c:pt>
                <c:pt idx="1506">
                  <c:v>109.82599999999999</c:v>
                </c:pt>
                <c:pt idx="1507">
                  <c:v>109.88800000000001</c:v>
                </c:pt>
                <c:pt idx="1508">
                  <c:v>109.95099999999999</c:v>
                </c:pt>
                <c:pt idx="1509">
                  <c:v>110.01600000000001</c:v>
                </c:pt>
                <c:pt idx="1510">
                  <c:v>110.083</c:v>
                </c:pt>
                <c:pt idx="1511">
                  <c:v>110.15</c:v>
                </c:pt>
                <c:pt idx="1512">
                  <c:v>110.22</c:v>
                </c:pt>
                <c:pt idx="1513">
                  <c:v>110.292</c:v>
                </c:pt>
                <c:pt idx="1514">
                  <c:v>110.366</c:v>
                </c:pt>
                <c:pt idx="1515">
                  <c:v>110.443</c:v>
                </c:pt>
                <c:pt idx="1516">
                  <c:v>110.52</c:v>
                </c:pt>
                <c:pt idx="1517">
                  <c:v>110.599</c:v>
                </c:pt>
                <c:pt idx="1518">
                  <c:v>110.68</c:v>
                </c:pt>
                <c:pt idx="1519">
                  <c:v>110.76300000000001</c:v>
                </c:pt>
                <c:pt idx="1520">
                  <c:v>110.84699999999999</c:v>
                </c:pt>
                <c:pt idx="1521">
                  <c:v>110.935</c:v>
                </c:pt>
                <c:pt idx="1522">
                  <c:v>111.023</c:v>
                </c:pt>
                <c:pt idx="1523">
                  <c:v>111.114</c:v>
                </c:pt>
                <c:pt idx="1524">
                  <c:v>111.20699999999999</c:v>
                </c:pt>
                <c:pt idx="1525">
                  <c:v>111.30200000000001</c:v>
                </c:pt>
                <c:pt idx="1526">
                  <c:v>111.4</c:v>
                </c:pt>
                <c:pt idx="1527">
                  <c:v>111.497</c:v>
                </c:pt>
                <c:pt idx="1528">
                  <c:v>111.6</c:v>
                </c:pt>
                <c:pt idx="1529">
                  <c:v>111.702</c:v>
                </c:pt>
                <c:pt idx="1530">
                  <c:v>111.807</c:v>
                </c:pt>
                <c:pt idx="1531">
                  <c:v>111.914</c:v>
                </c:pt>
                <c:pt idx="1532">
                  <c:v>112.02</c:v>
                </c:pt>
                <c:pt idx="1533">
                  <c:v>112.134</c:v>
                </c:pt>
                <c:pt idx="1534">
                  <c:v>112.247</c:v>
                </c:pt>
                <c:pt idx="1535">
                  <c:v>112.363</c:v>
                </c:pt>
                <c:pt idx="1536">
                  <c:v>112.48099999999999</c:v>
                </c:pt>
                <c:pt idx="1537">
                  <c:v>112.602</c:v>
                </c:pt>
                <c:pt idx="1538">
                  <c:v>112.72499999999999</c:v>
                </c:pt>
                <c:pt idx="1539">
                  <c:v>112.848</c:v>
                </c:pt>
                <c:pt idx="1540">
                  <c:v>112.97499999999999</c:v>
                </c:pt>
                <c:pt idx="1541">
                  <c:v>113.10299999999999</c:v>
                </c:pt>
                <c:pt idx="1542">
                  <c:v>113.233</c:v>
                </c:pt>
                <c:pt idx="1543">
                  <c:v>113.366</c:v>
                </c:pt>
                <c:pt idx="1544">
                  <c:v>113.5</c:v>
                </c:pt>
                <c:pt idx="1545">
                  <c:v>113.636</c:v>
                </c:pt>
                <c:pt idx="1546">
                  <c:v>113.773</c:v>
                </c:pt>
                <c:pt idx="1547">
                  <c:v>113.919</c:v>
                </c:pt>
                <c:pt idx="1548">
                  <c:v>114.06100000000001</c:v>
                </c:pt>
                <c:pt idx="1549">
                  <c:v>114.205</c:v>
                </c:pt>
                <c:pt idx="1550">
                  <c:v>114.349</c:v>
                </c:pt>
                <c:pt idx="1551">
                  <c:v>114.495</c:v>
                </c:pt>
                <c:pt idx="1552">
                  <c:v>114.63800000000001</c:v>
                </c:pt>
                <c:pt idx="1553">
                  <c:v>114.785</c:v>
                </c:pt>
                <c:pt idx="1554">
                  <c:v>114.935</c:v>
                </c:pt>
                <c:pt idx="1555">
                  <c:v>115.08799999999999</c:v>
                </c:pt>
                <c:pt idx="1556">
                  <c:v>115.241</c:v>
                </c:pt>
                <c:pt idx="1557">
                  <c:v>115.39700000000001</c:v>
                </c:pt>
                <c:pt idx="1558">
                  <c:v>115.554</c:v>
                </c:pt>
                <c:pt idx="1559">
                  <c:v>115.71</c:v>
                </c:pt>
                <c:pt idx="1560">
                  <c:v>115.86799999999999</c:v>
                </c:pt>
                <c:pt idx="1561">
                  <c:v>116.027</c:v>
                </c:pt>
                <c:pt idx="1562">
                  <c:v>116.188</c:v>
                </c:pt>
                <c:pt idx="1563">
                  <c:v>116.348</c:v>
                </c:pt>
                <c:pt idx="1564">
                  <c:v>116.51300000000001</c:v>
                </c:pt>
                <c:pt idx="1565">
                  <c:v>116.678</c:v>
                </c:pt>
                <c:pt idx="1566">
                  <c:v>116.843</c:v>
                </c:pt>
                <c:pt idx="1567">
                  <c:v>117.00700000000001</c:v>
                </c:pt>
                <c:pt idx="1568">
                  <c:v>117.173</c:v>
                </c:pt>
                <c:pt idx="1569">
                  <c:v>117.339</c:v>
                </c:pt>
                <c:pt idx="1570">
                  <c:v>117.508</c:v>
                </c:pt>
                <c:pt idx="1571">
                  <c:v>117.67700000000001</c:v>
                </c:pt>
                <c:pt idx="1572">
                  <c:v>117.84699999999999</c:v>
                </c:pt>
                <c:pt idx="1573">
                  <c:v>118.01600000000001</c:v>
                </c:pt>
                <c:pt idx="1574">
                  <c:v>118.18899999999999</c:v>
                </c:pt>
                <c:pt idx="1575">
                  <c:v>118.358</c:v>
                </c:pt>
                <c:pt idx="1576">
                  <c:v>118.53</c:v>
                </c:pt>
                <c:pt idx="1577">
                  <c:v>118.703</c:v>
                </c:pt>
                <c:pt idx="1578">
                  <c:v>118.877</c:v>
                </c:pt>
                <c:pt idx="1579">
                  <c:v>119.051</c:v>
                </c:pt>
                <c:pt idx="1580">
                  <c:v>119.226</c:v>
                </c:pt>
                <c:pt idx="1581">
                  <c:v>119.4</c:v>
                </c:pt>
                <c:pt idx="1582">
                  <c:v>119.57299999999999</c:v>
                </c:pt>
                <c:pt idx="1583">
                  <c:v>119.749</c:v>
                </c:pt>
                <c:pt idx="1584">
                  <c:v>119.92400000000001</c:v>
                </c:pt>
                <c:pt idx="1585">
                  <c:v>120.1</c:v>
                </c:pt>
                <c:pt idx="1586">
                  <c:v>120.27500000000001</c:v>
                </c:pt>
                <c:pt idx="1587">
                  <c:v>120.45</c:v>
                </c:pt>
                <c:pt idx="1588">
                  <c:v>120.625</c:v>
                </c:pt>
                <c:pt idx="1589">
                  <c:v>120.80200000000001</c:v>
                </c:pt>
                <c:pt idx="1590">
                  <c:v>120.979</c:v>
                </c:pt>
                <c:pt idx="1591">
                  <c:v>121.154</c:v>
                </c:pt>
                <c:pt idx="1592">
                  <c:v>121.33</c:v>
                </c:pt>
                <c:pt idx="1593">
                  <c:v>121.506</c:v>
                </c:pt>
                <c:pt idx="1594">
                  <c:v>121.68300000000001</c:v>
                </c:pt>
                <c:pt idx="1595">
                  <c:v>121.861</c:v>
                </c:pt>
                <c:pt idx="1596">
                  <c:v>122.03700000000001</c:v>
                </c:pt>
                <c:pt idx="1597">
                  <c:v>122.21599999999999</c:v>
                </c:pt>
                <c:pt idx="1598">
                  <c:v>122.392</c:v>
                </c:pt>
                <c:pt idx="1599">
                  <c:v>122.568</c:v>
                </c:pt>
                <c:pt idx="1600">
                  <c:v>122.745</c:v>
                </c:pt>
                <c:pt idx="1601">
                  <c:v>122.92</c:v>
                </c:pt>
                <c:pt idx="1602">
                  <c:v>123.09399999999999</c:v>
                </c:pt>
                <c:pt idx="1603">
                  <c:v>123.27</c:v>
                </c:pt>
                <c:pt idx="1604">
                  <c:v>123.447</c:v>
                </c:pt>
                <c:pt idx="1605">
                  <c:v>123.624</c:v>
                </c:pt>
                <c:pt idx="1606">
                  <c:v>123.8</c:v>
                </c:pt>
                <c:pt idx="1607">
                  <c:v>123.976</c:v>
                </c:pt>
                <c:pt idx="1608">
                  <c:v>124.151</c:v>
                </c:pt>
                <c:pt idx="1609">
                  <c:v>124.325</c:v>
                </c:pt>
                <c:pt idx="1610">
                  <c:v>124.5</c:v>
                </c:pt>
                <c:pt idx="1611">
                  <c:v>124.675</c:v>
                </c:pt>
                <c:pt idx="1612">
                  <c:v>124.85</c:v>
                </c:pt>
                <c:pt idx="1613">
                  <c:v>125.024</c:v>
                </c:pt>
                <c:pt idx="1614">
                  <c:v>125.19799999999999</c:v>
                </c:pt>
                <c:pt idx="1615">
                  <c:v>125.37</c:v>
                </c:pt>
                <c:pt idx="1616">
                  <c:v>125.544</c:v>
                </c:pt>
                <c:pt idx="1617">
                  <c:v>125.718</c:v>
                </c:pt>
                <c:pt idx="1618">
                  <c:v>125.889</c:v>
                </c:pt>
                <c:pt idx="1619">
                  <c:v>126.062</c:v>
                </c:pt>
                <c:pt idx="1620">
                  <c:v>126.235</c:v>
                </c:pt>
                <c:pt idx="1621">
                  <c:v>126.40600000000001</c:v>
                </c:pt>
                <c:pt idx="1622">
                  <c:v>126.577</c:v>
                </c:pt>
                <c:pt idx="1623">
                  <c:v>126.749</c:v>
                </c:pt>
                <c:pt idx="1624">
                  <c:v>126.919</c:v>
                </c:pt>
                <c:pt idx="1625">
                  <c:v>127.089</c:v>
                </c:pt>
                <c:pt idx="1626">
                  <c:v>127.259</c:v>
                </c:pt>
                <c:pt idx="1627">
                  <c:v>127.431</c:v>
                </c:pt>
                <c:pt idx="1628">
                  <c:v>127.6</c:v>
                </c:pt>
                <c:pt idx="1629">
                  <c:v>127.771</c:v>
                </c:pt>
                <c:pt idx="1630">
                  <c:v>127.94</c:v>
                </c:pt>
                <c:pt idx="1631">
                  <c:v>128.11000000000001</c:v>
                </c:pt>
                <c:pt idx="1632">
                  <c:v>128.28299999999999</c:v>
                </c:pt>
                <c:pt idx="1633">
                  <c:v>128.44999999999999</c:v>
                </c:pt>
                <c:pt idx="1634">
                  <c:v>128.62</c:v>
                </c:pt>
                <c:pt idx="1635">
                  <c:v>128.78800000000001</c:v>
                </c:pt>
                <c:pt idx="1636">
                  <c:v>128.95699999999999</c:v>
                </c:pt>
                <c:pt idx="1637">
                  <c:v>129.124</c:v>
                </c:pt>
                <c:pt idx="1638">
                  <c:v>129.292</c:v>
                </c:pt>
                <c:pt idx="1639">
                  <c:v>129.46100000000001</c:v>
                </c:pt>
                <c:pt idx="1640">
                  <c:v>129.63</c:v>
                </c:pt>
                <c:pt idx="1641">
                  <c:v>129.80000000000001</c:v>
                </c:pt>
                <c:pt idx="1642">
                  <c:v>129.96700000000001</c:v>
                </c:pt>
                <c:pt idx="1643">
                  <c:v>130.13499999999999</c:v>
                </c:pt>
                <c:pt idx="1644">
                  <c:v>130.30099999999999</c:v>
                </c:pt>
                <c:pt idx="1645">
                  <c:v>130.46799999999999</c:v>
                </c:pt>
                <c:pt idx="1646">
                  <c:v>130.637</c:v>
                </c:pt>
                <c:pt idx="1647">
                  <c:v>130.803</c:v>
                </c:pt>
                <c:pt idx="1648">
                  <c:v>130.96899999999999</c:v>
                </c:pt>
                <c:pt idx="1649">
                  <c:v>131.13499999999999</c:v>
                </c:pt>
                <c:pt idx="1650">
                  <c:v>131.30199999999999</c:v>
                </c:pt>
                <c:pt idx="1651">
                  <c:v>131.46799999999999</c:v>
                </c:pt>
                <c:pt idx="1652">
                  <c:v>131.64099999999999</c:v>
                </c:pt>
                <c:pt idx="1653">
                  <c:v>131.80799999999999</c:v>
                </c:pt>
                <c:pt idx="1654">
                  <c:v>131.97499999999999</c:v>
                </c:pt>
                <c:pt idx="1655">
                  <c:v>132.13999999999999</c:v>
                </c:pt>
                <c:pt idx="1656">
                  <c:v>132.30699999999999</c:v>
                </c:pt>
                <c:pt idx="1657">
                  <c:v>132.47499999999999</c:v>
                </c:pt>
                <c:pt idx="1658">
                  <c:v>132.63999999999999</c:v>
                </c:pt>
                <c:pt idx="1659">
                  <c:v>132.80699999999999</c:v>
                </c:pt>
                <c:pt idx="1660">
                  <c:v>132.97399999999999</c:v>
                </c:pt>
                <c:pt idx="1661">
                  <c:v>133.142</c:v>
                </c:pt>
                <c:pt idx="1662">
                  <c:v>133.30500000000001</c:v>
                </c:pt>
                <c:pt idx="1663">
                  <c:v>133.47300000000001</c:v>
                </c:pt>
                <c:pt idx="1664">
                  <c:v>133.63900000000001</c:v>
                </c:pt>
                <c:pt idx="1665">
                  <c:v>133.803</c:v>
                </c:pt>
                <c:pt idx="1666">
                  <c:v>133.96899999999999</c:v>
                </c:pt>
                <c:pt idx="1667">
                  <c:v>134.13499999999999</c:v>
                </c:pt>
                <c:pt idx="1668">
                  <c:v>134.30199999999999</c:v>
                </c:pt>
                <c:pt idx="1669">
                  <c:v>134.46700000000001</c:v>
                </c:pt>
                <c:pt idx="1670">
                  <c:v>134.63200000000001</c:v>
                </c:pt>
                <c:pt idx="1671">
                  <c:v>134.798</c:v>
                </c:pt>
                <c:pt idx="1672">
                  <c:v>134.96299999999999</c:v>
                </c:pt>
                <c:pt idx="1673">
                  <c:v>135.12799999999999</c:v>
                </c:pt>
                <c:pt idx="1674">
                  <c:v>135.292</c:v>
                </c:pt>
                <c:pt idx="1675">
                  <c:v>135.45599999999999</c:v>
                </c:pt>
                <c:pt idx="1676">
                  <c:v>135.62</c:v>
                </c:pt>
                <c:pt idx="1677">
                  <c:v>135.78399999999999</c:v>
                </c:pt>
                <c:pt idx="1678">
                  <c:v>135.94999999999999</c:v>
                </c:pt>
                <c:pt idx="1679">
                  <c:v>136.114</c:v>
                </c:pt>
                <c:pt idx="1680">
                  <c:v>136.27799999999999</c:v>
                </c:pt>
                <c:pt idx="1681">
                  <c:v>136.441</c:v>
                </c:pt>
                <c:pt idx="1682">
                  <c:v>136.60599999999999</c:v>
                </c:pt>
                <c:pt idx="1683">
                  <c:v>136.77099999999999</c:v>
                </c:pt>
                <c:pt idx="1684">
                  <c:v>136.93299999999999</c:v>
                </c:pt>
                <c:pt idx="1685">
                  <c:v>137.096</c:v>
                </c:pt>
                <c:pt idx="1686">
                  <c:v>137.25700000000001</c:v>
                </c:pt>
                <c:pt idx="1687">
                  <c:v>137.422</c:v>
                </c:pt>
                <c:pt idx="1688">
                  <c:v>137.584</c:v>
                </c:pt>
                <c:pt idx="1689">
                  <c:v>137.745</c:v>
                </c:pt>
                <c:pt idx="1690">
                  <c:v>137.90600000000001</c:v>
                </c:pt>
                <c:pt idx="1691">
                  <c:v>138.065</c:v>
                </c:pt>
                <c:pt idx="1692">
                  <c:v>138.22399999999999</c:v>
                </c:pt>
                <c:pt idx="1693">
                  <c:v>138.38399999999999</c:v>
                </c:pt>
                <c:pt idx="1694">
                  <c:v>138.541</c:v>
                </c:pt>
                <c:pt idx="1695">
                  <c:v>138.69900000000001</c:v>
                </c:pt>
                <c:pt idx="1696">
                  <c:v>138.85599999999999</c:v>
                </c:pt>
                <c:pt idx="1697">
                  <c:v>139.011</c:v>
                </c:pt>
                <c:pt idx="1698">
                  <c:v>139.16900000000001</c:v>
                </c:pt>
                <c:pt idx="1699">
                  <c:v>139.32499999999999</c:v>
                </c:pt>
                <c:pt idx="1700">
                  <c:v>139.47999999999999</c:v>
                </c:pt>
                <c:pt idx="1701">
                  <c:v>139.63499999999999</c:v>
                </c:pt>
                <c:pt idx="1702">
                  <c:v>139.79</c:v>
                </c:pt>
                <c:pt idx="1703">
                  <c:v>139.94399999999999</c:v>
                </c:pt>
                <c:pt idx="1704">
                  <c:v>140.09800000000001</c:v>
                </c:pt>
                <c:pt idx="1705">
                  <c:v>140.25200000000001</c:v>
                </c:pt>
                <c:pt idx="1706">
                  <c:v>140.40600000000001</c:v>
                </c:pt>
                <c:pt idx="1707">
                  <c:v>140.559</c:v>
                </c:pt>
                <c:pt idx="1708">
                  <c:v>140.714</c:v>
                </c:pt>
                <c:pt idx="1709">
                  <c:v>140.869</c:v>
                </c:pt>
                <c:pt idx="1710">
                  <c:v>141.02199999999999</c:v>
                </c:pt>
                <c:pt idx="1711">
                  <c:v>141.17500000000001</c:v>
                </c:pt>
                <c:pt idx="1712">
                  <c:v>141.32900000000001</c:v>
                </c:pt>
                <c:pt idx="1713">
                  <c:v>141.482</c:v>
                </c:pt>
                <c:pt idx="1714">
                  <c:v>141.636</c:v>
                </c:pt>
                <c:pt idx="1715">
                  <c:v>141.791</c:v>
                </c:pt>
                <c:pt idx="1716">
                  <c:v>141.94399999999999</c:v>
                </c:pt>
                <c:pt idx="1717">
                  <c:v>142.09700000000001</c:v>
                </c:pt>
                <c:pt idx="1718">
                  <c:v>142.25399999999999</c:v>
                </c:pt>
                <c:pt idx="1719">
                  <c:v>142.41</c:v>
                </c:pt>
                <c:pt idx="1720">
                  <c:v>142.565</c:v>
                </c:pt>
                <c:pt idx="1721">
                  <c:v>142.72</c:v>
                </c:pt>
                <c:pt idx="1722">
                  <c:v>142.875</c:v>
                </c:pt>
                <c:pt idx="1723">
                  <c:v>143.03</c:v>
                </c:pt>
                <c:pt idx="1724">
                  <c:v>143.18600000000001</c:v>
                </c:pt>
                <c:pt idx="1725">
                  <c:v>143.34299999999999</c:v>
                </c:pt>
                <c:pt idx="1726">
                  <c:v>143.49799999999999</c:v>
                </c:pt>
                <c:pt idx="1727">
                  <c:v>143.65299999999999</c:v>
                </c:pt>
                <c:pt idx="1728">
                  <c:v>143.809</c:v>
                </c:pt>
                <c:pt idx="1729">
                  <c:v>143.964</c:v>
                </c:pt>
                <c:pt idx="1730">
                  <c:v>144.12100000000001</c:v>
                </c:pt>
                <c:pt idx="1731">
                  <c:v>144.27500000000001</c:v>
                </c:pt>
                <c:pt idx="1732">
                  <c:v>144.43</c:v>
                </c:pt>
                <c:pt idx="1733">
                  <c:v>144.58500000000001</c:v>
                </c:pt>
                <c:pt idx="1734">
                  <c:v>144.74100000000001</c:v>
                </c:pt>
                <c:pt idx="1735">
                  <c:v>144.89599999999999</c:v>
                </c:pt>
                <c:pt idx="1736">
                  <c:v>145.054</c:v>
                </c:pt>
                <c:pt idx="1737">
                  <c:v>145.21</c:v>
                </c:pt>
                <c:pt idx="1738">
                  <c:v>145.36500000000001</c:v>
                </c:pt>
                <c:pt idx="1739">
                  <c:v>145.51900000000001</c:v>
                </c:pt>
                <c:pt idx="1740">
                  <c:v>145.67500000000001</c:v>
                </c:pt>
                <c:pt idx="1741">
                  <c:v>145.828</c:v>
                </c:pt>
                <c:pt idx="1742">
                  <c:v>145.982</c:v>
                </c:pt>
                <c:pt idx="1743">
                  <c:v>146.137</c:v>
                </c:pt>
                <c:pt idx="1744">
                  <c:v>146.29400000000001</c:v>
                </c:pt>
                <c:pt idx="1745">
                  <c:v>146.44900000000001</c:v>
                </c:pt>
                <c:pt idx="1746">
                  <c:v>146.60499999999999</c:v>
                </c:pt>
                <c:pt idx="1747">
                  <c:v>146.75700000000001</c:v>
                </c:pt>
                <c:pt idx="1748">
                  <c:v>146.911</c:v>
                </c:pt>
                <c:pt idx="1749">
                  <c:v>147.065</c:v>
                </c:pt>
                <c:pt idx="1750">
                  <c:v>147.22399999999999</c:v>
                </c:pt>
                <c:pt idx="1751">
                  <c:v>147.37899999999999</c:v>
                </c:pt>
                <c:pt idx="1752">
                  <c:v>147.53299999999999</c:v>
                </c:pt>
                <c:pt idx="1753">
                  <c:v>147.68799999999999</c:v>
                </c:pt>
                <c:pt idx="1754">
                  <c:v>147.84200000000001</c:v>
                </c:pt>
                <c:pt idx="1755">
                  <c:v>147.99799999999999</c:v>
                </c:pt>
                <c:pt idx="1756">
                  <c:v>148.15299999999999</c:v>
                </c:pt>
                <c:pt idx="1757">
                  <c:v>148.30600000000001</c:v>
                </c:pt>
                <c:pt idx="1758">
                  <c:v>148.459</c:v>
                </c:pt>
                <c:pt idx="1759">
                  <c:v>148.61099999999999</c:v>
                </c:pt>
                <c:pt idx="1760">
                  <c:v>148.76400000000001</c:v>
                </c:pt>
                <c:pt idx="1761">
                  <c:v>148.917</c:v>
                </c:pt>
                <c:pt idx="1762">
                  <c:v>149.07300000000001</c:v>
                </c:pt>
                <c:pt idx="1763">
                  <c:v>149.226</c:v>
                </c:pt>
                <c:pt idx="1764">
                  <c:v>149.37899999999999</c:v>
                </c:pt>
                <c:pt idx="1765">
                  <c:v>149.53299999999999</c:v>
                </c:pt>
                <c:pt idx="1766">
                  <c:v>149.685</c:v>
                </c:pt>
                <c:pt idx="1767">
                  <c:v>149.839</c:v>
                </c:pt>
                <c:pt idx="1768">
                  <c:v>149.99100000000001</c:v>
                </c:pt>
                <c:pt idx="1769">
                  <c:v>150.14500000000001</c:v>
                </c:pt>
                <c:pt idx="1770">
                  <c:v>150.29599999999999</c:v>
                </c:pt>
                <c:pt idx="1771">
                  <c:v>150.44800000000001</c:v>
                </c:pt>
                <c:pt idx="1772">
                  <c:v>150.601</c:v>
                </c:pt>
                <c:pt idx="1773">
                  <c:v>150.75399999999999</c:v>
                </c:pt>
                <c:pt idx="1774">
                  <c:v>150.90799999999999</c:v>
                </c:pt>
                <c:pt idx="1775">
                  <c:v>151.059</c:v>
                </c:pt>
                <c:pt idx="1776">
                  <c:v>151.21100000000001</c:v>
                </c:pt>
                <c:pt idx="1777">
                  <c:v>151.36199999999999</c:v>
                </c:pt>
                <c:pt idx="1778">
                  <c:v>151.51</c:v>
                </c:pt>
                <c:pt idx="1779">
                  <c:v>151.66</c:v>
                </c:pt>
                <c:pt idx="1780">
                  <c:v>151.81</c:v>
                </c:pt>
                <c:pt idx="1781">
                  <c:v>151.96100000000001</c:v>
                </c:pt>
                <c:pt idx="1782">
                  <c:v>152.11199999999999</c:v>
                </c:pt>
                <c:pt idx="1783">
                  <c:v>152.26</c:v>
                </c:pt>
                <c:pt idx="1784">
                  <c:v>152.41</c:v>
                </c:pt>
                <c:pt idx="1785">
                  <c:v>152.56</c:v>
                </c:pt>
                <c:pt idx="1786">
                  <c:v>152.70699999999999</c:v>
                </c:pt>
                <c:pt idx="1787">
                  <c:v>152.85400000000001</c:v>
                </c:pt>
                <c:pt idx="1788">
                  <c:v>153.00399999999999</c:v>
                </c:pt>
                <c:pt idx="1789">
                  <c:v>153.154</c:v>
                </c:pt>
                <c:pt idx="1790">
                  <c:v>153.303</c:v>
                </c:pt>
                <c:pt idx="1791">
                  <c:v>153.453</c:v>
                </c:pt>
                <c:pt idx="1792">
                  <c:v>153.60499999999999</c:v>
                </c:pt>
                <c:pt idx="1793">
                  <c:v>153.755</c:v>
                </c:pt>
                <c:pt idx="1794">
                  <c:v>153.90600000000001</c:v>
                </c:pt>
                <c:pt idx="1795">
                  <c:v>154.05799999999999</c:v>
                </c:pt>
                <c:pt idx="1796">
                  <c:v>154.208</c:v>
                </c:pt>
                <c:pt idx="1797">
                  <c:v>154.36000000000001</c:v>
                </c:pt>
                <c:pt idx="1798">
                  <c:v>154.50899999999999</c:v>
                </c:pt>
                <c:pt idx="1799">
                  <c:v>154.661</c:v>
                </c:pt>
                <c:pt idx="1800">
                  <c:v>154.81200000000001</c:v>
                </c:pt>
                <c:pt idx="1801">
                  <c:v>154.964</c:v>
                </c:pt>
                <c:pt idx="1802">
                  <c:v>155.11799999999999</c:v>
                </c:pt>
                <c:pt idx="1803">
                  <c:v>155.27099999999999</c:v>
                </c:pt>
                <c:pt idx="1804">
                  <c:v>155.423</c:v>
                </c:pt>
                <c:pt idx="1805">
                  <c:v>155.57499999999999</c:v>
                </c:pt>
                <c:pt idx="1806">
                  <c:v>155.727</c:v>
                </c:pt>
                <c:pt idx="1807">
                  <c:v>155.88200000000001</c:v>
                </c:pt>
                <c:pt idx="1808">
                  <c:v>156.03399999999999</c:v>
                </c:pt>
                <c:pt idx="1809">
                  <c:v>156.191</c:v>
                </c:pt>
                <c:pt idx="1810">
                  <c:v>156.345</c:v>
                </c:pt>
                <c:pt idx="1811">
                  <c:v>156.49799999999999</c:v>
                </c:pt>
                <c:pt idx="1812">
                  <c:v>156.65</c:v>
                </c:pt>
                <c:pt idx="1813">
                  <c:v>156.80699999999999</c:v>
                </c:pt>
                <c:pt idx="1814">
                  <c:v>156.96</c:v>
                </c:pt>
                <c:pt idx="1815">
                  <c:v>157.11500000000001</c:v>
                </c:pt>
                <c:pt idx="1816">
                  <c:v>157.26900000000001</c:v>
                </c:pt>
                <c:pt idx="1817">
                  <c:v>157.423</c:v>
                </c:pt>
                <c:pt idx="1818">
                  <c:v>157.571</c:v>
                </c:pt>
                <c:pt idx="1819">
                  <c:v>157.72300000000001</c:v>
                </c:pt>
                <c:pt idx="1820">
                  <c:v>157.874</c:v>
                </c:pt>
                <c:pt idx="1821">
                  <c:v>158.02600000000001</c:v>
                </c:pt>
                <c:pt idx="1822">
                  <c:v>158.179</c:v>
                </c:pt>
                <c:pt idx="1823">
                  <c:v>158.33199999999999</c:v>
                </c:pt>
                <c:pt idx="1824">
                  <c:v>158.482</c:v>
                </c:pt>
                <c:pt idx="1825">
                  <c:v>158.63300000000001</c:v>
                </c:pt>
                <c:pt idx="1826">
                  <c:v>158.785</c:v>
                </c:pt>
                <c:pt idx="1827">
                  <c:v>158.934</c:v>
                </c:pt>
                <c:pt idx="1828">
                  <c:v>159.08699999999999</c:v>
                </c:pt>
                <c:pt idx="1829">
                  <c:v>159.23599999999999</c:v>
                </c:pt>
                <c:pt idx="1830">
                  <c:v>159.38499999999999</c:v>
                </c:pt>
                <c:pt idx="1831">
                  <c:v>159.536</c:v>
                </c:pt>
                <c:pt idx="1832">
                  <c:v>159.68600000000001</c:v>
                </c:pt>
                <c:pt idx="1833">
                  <c:v>159.83500000000001</c:v>
                </c:pt>
                <c:pt idx="1834">
                  <c:v>159.983</c:v>
                </c:pt>
                <c:pt idx="1835">
                  <c:v>160.13300000000001</c:v>
                </c:pt>
                <c:pt idx="1836">
                  <c:v>160.28100000000001</c:v>
                </c:pt>
                <c:pt idx="1837">
                  <c:v>160.428</c:v>
                </c:pt>
                <c:pt idx="1838">
                  <c:v>160.577</c:v>
                </c:pt>
                <c:pt idx="1839">
                  <c:v>160.727</c:v>
                </c:pt>
                <c:pt idx="1840">
                  <c:v>160.875</c:v>
                </c:pt>
                <c:pt idx="1841">
                  <c:v>161.024</c:v>
                </c:pt>
                <c:pt idx="1842">
                  <c:v>161.17400000000001</c:v>
                </c:pt>
                <c:pt idx="1843">
                  <c:v>161.322</c:v>
                </c:pt>
                <c:pt idx="1844">
                  <c:v>161.46899999999999</c:v>
                </c:pt>
                <c:pt idx="1845">
                  <c:v>161.61500000000001</c:v>
                </c:pt>
                <c:pt idx="1846">
                  <c:v>161.761</c:v>
                </c:pt>
                <c:pt idx="1847">
                  <c:v>161.91</c:v>
                </c:pt>
                <c:pt idx="1848">
                  <c:v>162.05600000000001</c:v>
                </c:pt>
                <c:pt idx="1849">
                  <c:v>162.202</c:v>
                </c:pt>
                <c:pt idx="1850">
                  <c:v>162.34299999999999</c:v>
                </c:pt>
                <c:pt idx="1851">
                  <c:v>162.48699999999999</c:v>
                </c:pt>
                <c:pt idx="1852">
                  <c:v>162.63200000000001</c:v>
                </c:pt>
                <c:pt idx="1853">
                  <c:v>162.77600000000001</c:v>
                </c:pt>
                <c:pt idx="1854">
                  <c:v>162.92099999999999</c:v>
                </c:pt>
                <c:pt idx="1855">
                  <c:v>163.06399999999999</c:v>
                </c:pt>
                <c:pt idx="1856">
                  <c:v>163.20599999999999</c:v>
                </c:pt>
                <c:pt idx="1857">
                  <c:v>163.34800000000001</c:v>
                </c:pt>
                <c:pt idx="1858">
                  <c:v>163.49100000000001</c:v>
                </c:pt>
                <c:pt idx="1859">
                  <c:v>163.63300000000001</c:v>
                </c:pt>
                <c:pt idx="1860">
                  <c:v>163.77600000000001</c:v>
                </c:pt>
                <c:pt idx="1861">
                  <c:v>163.916</c:v>
                </c:pt>
                <c:pt idx="1862">
                  <c:v>164.05600000000001</c:v>
                </c:pt>
                <c:pt idx="1863">
                  <c:v>164.197</c:v>
                </c:pt>
                <c:pt idx="1864">
                  <c:v>164.33699999999999</c:v>
                </c:pt>
                <c:pt idx="1865">
                  <c:v>164.477</c:v>
                </c:pt>
                <c:pt idx="1866">
                  <c:v>164.61699999999999</c:v>
                </c:pt>
                <c:pt idx="1867">
                  <c:v>164.75700000000001</c:v>
                </c:pt>
                <c:pt idx="1868">
                  <c:v>164.89500000000001</c:v>
                </c:pt>
                <c:pt idx="1869">
                  <c:v>165.03200000000001</c:v>
                </c:pt>
                <c:pt idx="1870">
                  <c:v>165.172</c:v>
                </c:pt>
                <c:pt idx="1871">
                  <c:v>165.31100000000001</c:v>
                </c:pt>
                <c:pt idx="1872">
                  <c:v>165.45</c:v>
                </c:pt>
                <c:pt idx="1873">
                  <c:v>165.58799999999999</c:v>
                </c:pt>
                <c:pt idx="1874">
                  <c:v>165.72300000000001</c:v>
                </c:pt>
                <c:pt idx="1875">
                  <c:v>165.86099999999999</c:v>
                </c:pt>
                <c:pt idx="1876">
                  <c:v>165.99799999999999</c:v>
                </c:pt>
                <c:pt idx="1877">
                  <c:v>166.136</c:v>
                </c:pt>
                <c:pt idx="1878">
                  <c:v>166.274</c:v>
                </c:pt>
                <c:pt idx="1879">
                  <c:v>166.41</c:v>
                </c:pt>
                <c:pt idx="1880">
                  <c:v>166.547</c:v>
                </c:pt>
                <c:pt idx="1881">
                  <c:v>166.68299999999999</c:v>
                </c:pt>
                <c:pt idx="1882">
                  <c:v>166.81899999999999</c:v>
                </c:pt>
                <c:pt idx="1883">
                  <c:v>166.95599999999999</c:v>
                </c:pt>
                <c:pt idx="1884">
                  <c:v>167.09299999999999</c:v>
                </c:pt>
                <c:pt idx="1885">
                  <c:v>167.23</c:v>
                </c:pt>
                <c:pt idx="1886">
                  <c:v>167.37</c:v>
                </c:pt>
                <c:pt idx="1887">
                  <c:v>167.506</c:v>
                </c:pt>
                <c:pt idx="1888">
                  <c:v>167.643</c:v>
                </c:pt>
                <c:pt idx="1889">
                  <c:v>167.77699999999999</c:v>
                </c:pt>
                <c:pt idx="1890">
                  <c:v>167.91300000000001</c:v>
                </c:pt>
                <c:pt idx="1891">
                  <c:v>168.04900000000001</c:v>
                </c:pt>
                <c:pt idx="1892">
                  <c:v>168.18199999999999</c:v>
                </c:pt>
                <c:pt idx="1893">
                  <c:v>168.31800000000001</c:v>
                </c:pt>
                <c:pt idx="1894">
                  <c:v>168.45400000000001</c:v>
                </c:pt>
                <c:pt idx="1895">
                  <c:v>168.58500000000001</c:v>
                </c:pt>
                <c:pt idx="1896">
                  <c:v>168.721</c:v>
                </c:pt>
                <c:pt idx="1897">
                  <c:v>168.85599999999999</c:v>
                </c:pt>
                <c:pt idx="1898">
                  <c:v>168.99</c:v>
                </c:pt>
                <c:pt idx="1899">
                  <c:v>169.124</c:v>
                </c:pt>
                <c:pt idx="1900">
                  <c:v>169.25800000000001</c:v>
                </c:pt>
                <c:pt idx="1901">
                  <c:v>169.392</c:v>
                </c:pt>
                <c:pt idx="1902">
                  <c:v>169.52500000000001</c:v>
                </c:pt>
                <c:pt idx="1903">
                  <c:v>169.65600000000001</c:v>
                </c:pt>
                <c:pt idx="1904">
                  <c:v>169.78899999999999</c:v>
                </c:pt>
                <c:pt idx="1905">
                  <c:v>169.92099999999999</c:v>
                </c:pt>
                <c:pt idx="1906">
                  <c:v>170.054</c:v>
                </c:pt>
                <c:pt idx="1907">
                  <c:v>170.185</c:v>
                </c:pt>
                <c:pt idx="1908">
                  <c:v>170.31399999999999</c:v>
                </c:pt>
                <c:pt idx="1909">
                  <c:v>170.44</c:v>
                </c:pt>
                <c:pt idx="1910">
                  <c:v>170.56800000000001</c:v>
                </c:pt>
                <c:pt idx="1911">
                  <c:v>170.697</c:v>
                </c:pt>
                <c:pt idx="1912">
                  <c:v>170.82599999999999</c:v>
                </c:pt>
                <c:pt idx="1913">
                  <c:v>170.95</c:v>
                </c:pt>
                <c:pt idx="1914">
                  <c:v>171.078</c:v>
                </c:pt>
                <c:pt idx="1915">
                  <c:v>171.202</c:v>
                </c:pt>
                <c:pt idx="1916">
                  <c:v>171.327</c:v>
                </c:pt>
                <c:pt idx="1917">
                  <c:v>171.453</c:v>
                </c:pt>
                <c:pt idx="1918">
                  <c:v>171.583</c:v>
                </c:pt>
                <c:pt idx="1919">
                  <c:v>171.708</c:v>
                </c:pt>
                <c:pt idx="1920">
                  <c:v>171.83199999999999</c:v>
                </c:pt>
                <c:pt idx="1921">
                  <c:v>171.95599999999999</c:v>
                </c:pt>
                <c:pt idx="1922">
                  <c:v>172.07900000000001</c:v>
                </c:pt>
                <c:pt idx="1923">
                  <c:v>172.20099999999999</c:v>
                </c:pt>
                <c:pt idx="1924">
                  <c:v>172.32499999999999</c:v>
                </c:pt>
                <c:pt idx="1925">
                  <c:v>172.44800000000001</c:v>
                </c:pt>
                <c:pt idx="1926">
                  <c:v>172.57</c:v>
                </c:pt>
                <c:pt idx="1927">
                  <c:v>172.69200000000001</c:v>
                </c:pt>
                <c:pt idx="1928">
                  <c:v>172.81299999999999</c:v>
                </c:pt>
                <c:pt idx="1929">
                  <c:v>172.93600000000001</c:v>
                </c:pt>
                <c:pt idx="1930">
                  <c:v>173.05699999999999</c:v>
                </c:pt>
                <c:pt idx="1931">
                  <c:v>173.179</c:v>
                </c:pt>
                <c:pt idx="1932">
                  <c:v>173.3</c:v>
                </c:pt>
                <c:pt idx="1933">
                  <c:v>173.42</c:v>
                </c:pt>
                <c:pt idx="1934">
                  <c:v>173.54</c:v>
                </c:pt>
                <c:pt idx="1935">
                  <c:v>173.661</c:v>
                </c:pt>
                <c:pt idx="1936">
                  <c:v>173.78</c:v>
                </c:pt>
                <c:pt idx="1937">
                  <c:v>173.90100000000001</c:v>
                </c:pt>
                <c:pt idx="1938">
                  <c:v>174.018</c:v>
                </c:pt>
                <c:pt idx="1939">
                  <c:v>174.13499999999999</c:v>
                </c:pt>
                <c:pt idx="1940">
                  <c:v>174.25200000000001</c:v>
                </c:pt>
                <c:pt idx="1941">
                  <c:v>174.36799999999999</c:v>
                </c:pt>
                <c:pt idx="1942">
                  <c:v>174.48699999999999</c:v>
                </c:pt>
                <c:pt idx="1943">
                  <c:v>174.60300000000001</c:v>
                </c:pt>
                <c:pt idx="1944">
                  <c:v>174.71700000000001</c:v>
                </c:pt>
                <c:pt idx="1945">
                  <c:v>174.834</c:v>
                </c:pt>
                <c:pt idx="1946">
                  <c:v>174.95</c:v>
                </c:pt>
                <c:pt idx="1947">
                  <c:v>175.066</c:v>
                </c:pt>
                <c:pt idx="1948">
                  <c:v>175.18100000000001</c:v>
                </c:pt>
                <c:pt idx="1949">
                  <c:v>175.297</c:v>
                </c:pt>
                <c:pt idx="1950">
                  <c:v>175.41200000000001</c:v>
                </c:pt>
                <c:pt idx="1951">
                  <c:v>175.52799999999999</c:v>
                </c:pt>
                <c:pt idx="1952">
                  <c:v>175.643</c:v>
                </c:pt>
                <c:pt idx="1953">
                  <c:v>175.75899999999999</c:v>
                </c:pt>
                <c:pt idx="1954">
                  <c:v>175.87</c:v>
                </c:pt>
                <c:pt idx="1955">
                  <c:v>175.983</c:v>
                </c:pt>
                <c:pt idx="1956">
                  <c:v>176.096</c:v>
                </c:pt>
                <c:pt idx="1957">
                  <c:v>176.21</c:v>
                </c:pt>
                <c:pt idx="1958">
                  <c:v>176.327</c:v>
                </c:pt>
                <c:pt idx="1959">
                  <c:v>176.441</c:v>
                </c:pt>
                <c:pt idx="1960">
                  <c:v>176.55500000000001</c:v>
                </c:pt>
                <c:pt idx="1961">
                  <c:v>176.66900000000001</c:v>
                </c:pt>
                <c:pt idx="1962">
                  <c:v>176.78100000000001</c:v>
                </c:pt>
                <c:pt idx="1963">
                  <c:v>176.892</c:v>
                </c:pt>
                <c:pt idx="1964">
                  <c:v>177.00399999999999</c:v>
                </c:pt>
                <c:pt idx="1965">
                  <c:v>177.11500000000001</c:v>
                </c:pt>
                <c:pt idx="1966">
                  <c:v>177.226</c:v>
                </c:pt>
                <c:pt idx="1967">
                  <c:v>177.33699999999999</c:v>
                </c:pt>
                <c:pt idx="1968">
                  <c:v>177.44900000000001</c:v>
                </c:pt>
                <c:pt idx="1969">
                  <c:v>177.559</c:v>
                </c:pt>
                <c:pt idx="1970">
                  <c:v>177.673</c:v>
                </c:pt>
                <c:pt idx="1971">
                  <c:v>177.78</c:v>
                </c:pt>
                <c:pt idx="1972">
                  <c:v>177.89</c:v>
                </c:pt>
                <c:pt idx="1973">
                  <c:v>177.999</c:v>
                </c:pt>
                <c:pt idx="1974">
                  <c:v>178.10599999999999</c:v>
                </c:pt>
                <c:pt idx="1975">
                  <c:v>178.214</c:v>
                </c:pt>
                <c:pt idx="1976">
                  <c:v>178.322</c:v>
                </c:pt>
                <c:pt idx="1977">
                  <c:v>178.43</c:v>
                </c:pt>
                <c:pt idx="1978">
                  <c:v>178.536</c:v>
                </c:pt>
                <c:pt idx="1979">
                  <c:v>178.64500000000001</c:v>
                </c:pt>
                <c:pt idx="1980">
                  <c:v>178.75200000000001</c:v>
                </c:pt>
                <c:pt idx="1981">
                  <c:v>178.85900000000001</c:v>
                </c:pt>
                <c:pt idx="1982">
                  <c:v>178.96600000000001</c:v>
                </c:pt>
                <c:pt idx="1983">
                  <c:v>179.071</c:v>
                </c:pt>
                <c:pt idx="1984">
                  <c:v>179.17599999999999</c:v>
                </c:pt>
                <c:pt idx="1985">
                  <c:v>179.28200000000001</c:v>
                </c:pt>
                <c:pt idx="1986">
                  <c:v>179.387</c:v>
                </c:pt>
                <c:pt idx="1987">
                  <c:v>179.49199999999999</c:v>
                </c:pt>
                <c:pt idx="1988">
                  <c:v>179.596</c:v>
                </c:pt>
                <c:pt idx="1989">
                  <c:v>179.69900000000001</c:v>
                </c:pt>
                <c:pt idx="1990">
                  <c:v>179.80199999999999</c:v>
                </c:pt>
                <c:pt idx="1991">
                  <c:v>179.905</c:v>
                </c:pt>
                <c:pt idx="1992">
                  <c:v>180.00899999999999</c:v>
                </c:pt>
                <c:pt idx="1993">
                  <c:v>180.11</c:v>
                </c:pt>
                <c:pt idx="1994">
                  <c:v>180.21100000000001</c:v>
                </c:pt>
                <c:pt idx="1995">
                  <c:v>180.316</c:v>
                </c:pt>
                <c:pt idx="1996">
                  <c:v>180.42</c:v>
                </c:pt>
                <c:pt idx="1997">
                  <c:v>180.52</c:v>
                </c:pt>
                <c:pt idx="1998">
                  <c:v>180.62200000000001</c:v>
                </c:pt>
                <c:pt idx="1999">
                  <c:v>180.72200000000001</c:v>
                </c:pt>
                <c:pt idx="2000">
                  <c:v>180.82300000000001</c:v>
                </c:pt>
                <c:pt idx="2001">
                  <c:v>180.92400000000001</c:v>
                </c:pt>
                <c:pt idx="2002">
                  <c:v>181.024</c:v>
                </c:pt>
                <c:pt idx="2003">
                  <c:v>181.124</c:v>
                </c:pt>
                <c:pt idx="2004">
                  <c:v>181.221</c:v>
                </c:pt>
                <c:pt idx="2005">
                  <c:v>181.321</c:v>
                </c:pt>
                <c:pt idx="2006">
                  <c:v>181.42</c:v>
                </c:pt>
                <c:pt idx="2007">
                  <c:v>181.51900000000001</c:v>
                </c:pt>
                <c:pt idx="2008">
                  <c:v>181.619</c:v>
                </c:pt>
                <c:pt idx="2009">
                  <c:v>181.71899999999999</c:v>
                </c:pt>
                <c:pt idx="2010">
                  <c:v>181.821</c:v>
                </c:pt>
                <c:pt idx="2011">
                  <c:v>181.91800000000001</c:v>
                </c:pt>
                <c:pt idx="2012">
                  <c:v>182.01599999999999</c:v>
                </c:pt>
                <c:pt idx="2013">
                  <c:v>182.114</c:v>
                </c:pt>
                <c:pt idx="2014">
                  <c:v>182.21100000000001</c:v>
                </c:pt>
                <c:pt idx="2015">
                  <c:v>182.309</c:v>
                </c:pt>
                <c:pt idx="2016">
                  <c:v>182.40700000000001</c:v>
                </c:pt>
                <c:pt idx="2017">
                  <c:v>182.505</c:v>
                </c:pt>
                <c:pt idx="2018">
                  <c:v>182.59899999999999</c:v>
                </c:pt>
                <c:pt idx="2019">
                  <c:v>182.697</c:v>
                </c:pt>
                <c:pt idx="2020">
                  <c:v>182.798</c:v>
                </c:pt>
                <c:pt idx="2021">
                  <c:v>182.89400000000001</c:v>
                </c:pt>
                <c:pt idx="2022">
                  <c:v>182.989</c:v>
                </c:pt>
                <c:pt idx="2023">
                  <c:v>183.08500000000001</c:v>
                </c:pt>
                <c:pt idx="2024">
                  <c:v>183.18100000000001</c:v>
                </c:pt>
                <c:pt idx="2025">
                  <c:v>183.274</c:v>
                </c:pt>
                <c:pt idx="2026">
                  <c:v>183.37</c:v>
                </c:pt>
                <c:pt idx="2027">
                  <c:v>183.46600000000001</c:v>
                </c:pt>
                <c:pt idx="2028">
                  <c:v>183.559</c:v>
                </c:pt>
                <c:pt idx="2029">
                  <c:v>183.65199999999999</c:v>
                </c:pt>
                <c:pt idx="2030">
                  <c:v>183.74700000000001</c:v>
                </c:pt>
                <c:pt idx="2031">
                  <c:v>183.84100000000001</c:v>
                </c:pt>
                <c:pt idx="2032">
                  <c:v>183.93299999999999</c:v>
                </c:pt>
                <c:pt idx="2033">
                  <c:v>184.02600000000001</c:v>
                </c:pt>
                <c:pt idx="2034">
                  <c:v>184.12</c:v>
                </c:pt>
                <c:pt idx="2035">
                  <c:v>184.21199999999999</c:v>
                </c:pt>
                <c:pt idx="2036">
                  <c:v>184.30500000000001</c:v>
                </c:pt>
                <c:pt idx="2037">
                  <c:v>184.39599999999999</c:v>
                </c:pt>
                <c:pt idx="2038">
                  <c:v>184.48699999999999</c:v>
                </c:pt>
                <c:pt idx="2039">
                  <c:v>184.57900000000001</c:v>
                </c:pt>
                <c:pt idx="2040">
                  <c:v>184.672</c:v>
                </c:pt>
                <c:pt idx="2041">
                  <c:v>184.76300000000001</c:v>
                </c:pt>
                <c:pt idx="2042">
                  <c:v>184.851</c:v>
                </c:pt>
                <c:pt idx="2043">
                  <c:v>184.94</c:v>
                </c:pt>
                <c:pt idx="2044">
                  <c:v>185.03200000000001</c:v>
                </c:pt>
                <c:pt idx="2045">
                  <c:v>185.119</c:v>
                </c:pt>
                <c:pt idx="2046">
                  <c:v>185.20699999999999</c:v>
                </c:pt>
                <c:pt idx="2047">
                  <c:v>185.29499999999999</c:v>
                </c:pt>
                <c:pt idx="2048">
                  <c:v>185.38300000000001</c:v>
                </c:pt>
                <c:pt idx="2049">
                  <c:v>185.47200000000001</c:v>
                </c:pt>
                <c:pt idx="2050">
                  <c:v>185.56</c:v>
                </c:pt>
                <c:pt idx="2051">
                  <c:v>185.64500000000001</c:v>
                </c:pt>
                <c:pt idx="2052">
                  <c:v>185.73099999999999</c:v>
                </c:pt>
                <c:pt idx="2053">
                  <c:v>185.815</c:v>
                </c:pt>
                <c:pt idx="2054">
                  <c:v>185.904</c:v>
                </c:pt>
                <c:pt idx="2055">
                  <c:v>185.989</c:v>
                </c:pt>
                <c:pt idx="2056">
                  <c:v>186.07499999999999</c:v>
                </c:pt>
                <c:pt idx="2057">
                  <c:v>186.15799999999999</c:v>
                </c:pt>
                <c:pt idx="2058">
                  <c:v>186.23699999999999</c:v>
                </c:pt>
                <c:pt idx="2059">
                  <c:v>186.322</c:v>
                </c:pt>
                <c:pt idx="2060">
                  <c:v>186.40199999999999</c:v>
                </c:pt>
                <c:pt idx="2061">
                  <c:v>186.482</c:v>
                </c:pt>
                <c:pt idx="2062">
                  <c:v>186.566</c:v>
                </c:pt>
                <c:pt idx="2063">
                  <c:v>186.648</c:v>
                </c:pt>
                <c:pt idx="2064">
                  <c:v>186.72800000000001</c:v>
                </c:pt>
                <c:pt idx="2065">
                  <c:v>186.81</c:v>
                </c:pt>
                <c:pt idx="2066">
                  <c:v>186.893</c:v>
                </c:pt>
                <c:pt idx="2067">
                  <c:v>186.97399999999999</c:v>
                </c:pt>
                <c:pt idx="2068">
                  <c:v>187.053</c:v>
                </c:pt>
                <c:pt idx="2069">
                  <c:v>187.13200000000001</c:v>
                </c:pt>
                <c:pt idx="2070">
                  <c:v>187.20699999999999</c:v>
                </c:pt>
                <c:pt idx="2071">
                  <c:v>187.28899999999999</c:v>
                </c:pt>
                <c:pt idx="2072">
                  <c:v>187.36799999999999</c:v>
                </c:pt>
                <c:pt idx="2073">
                  <c:v>187.44800000000001</c:v>
                </c:pt>
                <c:pt idx="2074">
                  <c:v>187.529</c:v>
                </c:pt>
                <c:pt idx="2075">
                  <c:v>187.60900000000001</c:v>
                </c:pt>
                <c:pt idx="2076">
                  <c:v>187.68700000000001</c:v>
                </c:pt>
                <c:pt idx="2077">
                  <c:v>187.76499999999999</c:v>
                </c:pt>
                <c:pt idx="2078">
                  <c:v>187.845</c:v>
                </c:pt>
                <c:pt idx="2079">
                  <c:v>187.923</c:v>
                </c:pt>
                <c:pt idx="2080">
                  <c:v>188</c:v>
                </c:pt>
                <c:pt idx="2081">
                  <c:v>188.077</c:v>
                </c:pt>
                <c:pt idx="2082">
                  <c:v>188.15199999999999</c:v>
                </c:pt>
                <c:pt idx="2083">
                  <c:v>188.22900000000001</c:v>
                </c:pt>
                <c:pt idx="2084">
                  <c:v>188.30699999999999</c:v>
                </c:pt>
                <c:pt idx="2085">
                  <c:v>188.38200000000001</c:v>
                </c:pt>
                <c:pt idx="2086">
                  <c:v>188.45699999999999</c:v>
                </c:pt>
                <c:pt idx="2087">
                  <c:v>188.53200000000001</c:v>
                </c:pt>
                <c:pt idx="2088">
                  <c:v>188.60599999999999</c:v>
                </c:pt>
                <c:pt idx="2089">
                  <c:v>188.68100000000001</c:v>
                </c:pt>
                <c:pt idx="2090">
                  <c:v>188.75700000000001</c:v>
                </c:pt>
                <c:pt idx="2091">
                  <c:v>188.833</c:v>
                </c:pt>
                <c:pt idx="2092">
                  <c:v>188.90700000000001</c:v>
                </c:pt>
                <c:pt idx="2093">
                  <c:v>188.983</c:v>
                </c:pt>
                <c:pt idx="2094">
                  <c:v>189.05799999999999</c:v>
                </c:pt>
                <c:pt idx="2095">
                  <c:v>189.13200000000001</c:v>
                </c:pt>
                <c:pt idx="2096">
                  <c:v>189.20500000000001</c:v>
                </c:pt>
                <c:pt idx="2097">
                  <c:v>189.279</c:v>
                </c:pt>
                <c:pt idx="2098">
                  <c:v>189.35400000000001</c:v>
                </c:pt>
                <c:pt idx="2099">
                  <c:v>189.428</c:v>
                </c:pt>
                <c:pt idx="2100">
                  <c:v>189.501</c:v>
                </c:pt>
                <c:pt idx="2101">
                  <c:v>189.57499999999999</c:v>
                </c:pt>
                <c:pt idx="2102">
                  <c:v>189.648</c:v>
                </c:pt>
                <c:pt idx="2103">
                  <c:v>189.721</c:v>
                </c:pt>
                <c:pt idx="2104">
                  <c:v>189.79499999999999</c:v>
                </c:pt>
                <c:pt idx="2105">
                  <c:v>189.86600000000001</c:v>
                </c:pt>
                <c:pt idx="2106">
                  <c:v>189.935</c:v>
                </c:pt>
                <c:pt idx="2107">
                  <c:v>190.006</c:v>
                </c:pt>
                <c:pt idx="2108">
                  <c:v>190.077</c:v>
                </c:pt>
                <c:pt idx="2109">
                  <c:v>190.14699999999999</c:v>
                </c:pt>
                <c:pt idx="2110">
                  <c:v>190.21700000000001</c:v>
                </c:pt>
                <c:pt idx="2111">
                  <c:v>190.28700000000001</c:v>
                </c:pt>
                <c:pt idx="2112">
                  <c:v>190.36</c:v>
                </c:pt>
                <c:pt idx="2113">
                  <c:v>190.42699999999999</c:v>
                </c:pt>
                <c:pt idx="2114">
                  <c:v>190.49700000000001</c:v>
                </c:pt>
                <c:pt idx="2115">
                  <c:v>190.56299999999999</c:v>
                </c:pt>
                <c:pt idx="2116">
                  <c:v>190.63</c:v>
                </c:pt>
                <c:pt idx="2117">
                  <c:v>190.697</c:v>
                </c:pt>
                <c:pt idx="2118">
                  <c:v>190.76599999999999</c:v>
                </c:pt>
                <c:pt idx="2119">
                  <c:v>190.834</c:v>
                </c:pt>
                <c:pt idx="2120">
                  <c:v>190.899</c:v>
                </c:pt>
                <c:pt idx="2121">
                  <c:v>190.96600000000001</c:v>
                </c:pt>
                <c:pt idx="2122">
                  <c:v>191.03399999999999</c:v>
                </c:pt>
                <c:pt idx="2123">
                  <c:v>191.102</c:v>
                </c:pt>
                <c:pt idx="2124">
                  <c:v>191.167</c:v>
                </c:pt>
                <c:pt idx="2125">
                  <c:v>191.232</c:v>
                </c:pt>
                <c:pt idx="2126">
                  <c:v>191.298</c:v>
                </c:pt>
                <c:pt idx="2127">
                  <c:v>191.363</c:v>
                </c:pt>
                <c:pt idx="2128">
                  <c:v>191.43</c:v>
                </c:pt>
                <c:pt idx="2129">
                  <c:v>191.494</c:v>
                </c:pt>
                <c:pt idx="2130">
                  <c:v>191.55699999999999</c:v>
                </c:pt>
                <c:pt idx="2131">
                  <c:v>191.62</c:v>
                </c:pt>
                <c:pt idx="2132">
                  <c:v>191.685</c:v>
                </c:pt>
                <c:pt idx="2133">
                  <c:v>191.751</c:v>
                </c:pt>
                <c:pt idx="2134">
                  <c:v>191.815</c:v>
                </c:pt>
                <c:pt idx="2135">
                  <c:v>191.88300000000001</c:v>
                </c:pt>
                <c:pt idx="2136">
                  <c:v>191.94399999999999</c:v>
                </c:pt>
                <c:pt idx="2137">
                  <c:v>192.00700000000001</c:v>
                </c:pt>
                <c:pt idx="2138">
                  <c:v>192.071</c:v>
                </c:pt>
                <c:pt idx="2139">
                  <c:v>192.13399999999999</c:v>
                </c:pt>
                <c:pt idx="2140">
                  <c:v>192.196</c:v>
                </c:pt>
                <c:pt idx="2141">
                  <c:v>192.25700000000001</c:v>
                </c:pt>
                <c:pt idx="2142">
                  <c:v>192.31899999999999</c:v>
                </c:pt>
                <c:pt idx="2143">
                  <c:v>192.38200000000001</c:v>
                </c:pt>
                <c:pt idx="2144">
                  <c:v>192.44399999999999</c:v>
                </c:pt>
                <c:pt idx="2145">
                  <c:v>192.506</c:v>
                </c:pt>
                <c:pt idx="2146">
                  <c:v>192.56700000000001</c:v>
                </c:pt>
                <c:pt idx="2147">
                  <c:v>192.62799999999999</c:v>
                </c:pt>
                <c:pt idx="2148">
                  <c:v>192.68899999999999</c:v>
                </c:pt>
                <c:pt idx="2149">
                  <c:v>192.74700000000001</c:v>
                </c:pt>
                <c:pt idx="2150">
                  <c:v>192.80799999999999</c:v>
                </c:pt>
                <c:pt idx="2151">
                  <c:v>192.86799999999999</c:v>
                </c:pt>
                <c:pt idx="2152">
                  <c:v>192.92699999999999</c:v>
                </c:pt>
                <c:pt idx="2153">
                  <c:v>192.988</c:v>
                </c:pt>
                <c:pt idx="2154">
                  <c:v>193.04599999999999</c:v>
                </c:pt>
                <c:pt idx="2155">
                  <c:v>193.10599999999999</c:v>
                </c:pt>
                <c:pt idx="2156">
                  <c:v>193.16499999999999</c:v>
                </c:pt>
                <c:pt idx="2157">
                  <c:v>193.22399999999999</c:v>
                </c:pt>
                <c:pt idx="2158">
                  <c:v>193.28399999999999</c:v>
                </c:pt>
                <c:pt idx="2159">
                  <c:v>193.34100000000001</c:v>
                </c:pt>
                <c:pt idx="2160">
                  <c:v>193.40299999999999</c:v>
                </c:pt>
                <c:pt idx="2161">
                  <c:v>193.46299999999999</c:v>
                </c:pt>
                <c:pt idx="2162">
                  <c:v>193.51900000000001</c:v>
                </c:pt>
                <c:pt idx="2163">
                  <c:v>193.57499999999999</c:v>
                </c:pt>
                <c:pt idx="2164">
                  <c:v>193.63200000000001</c:v>
                </c:pt>
                <c:pt idx="2165">
                  <c:v>193.691</c:v>
                </c:pt>
                <c:pt idx="2166">
                  <c:v>193.749</c:v>
                </c:pt>
                <c:pt idx="2167">
                  <c:v>193.80600000000001</c:v>
                </c:pt>
                <c:pt idx="2168">
                  <c:v>193.86099999999999</c:v>
                </c:pt>
                <c:pt idx="2169">
                  <c:v>193.91900000000001</c:v>
                </c:pt>
                <c:pt idx="2170">
                  <c:v>193.976</c:v>
                </c:pt>
                <c:pt idx="2171">
                  <c:v>194.03299999999999</c:v>
                </c:pt>
                <c:pt idx="2172">
                  <c:v>194.089</c:v>
                </c:pt>
                <c:pt idx="2173">
                  <c:v>194.14400000000001</c:v>
                </c:pt>
                <c:pt idx="2174">
                  <c:v>194.19800000000001</c:v>
                </c:pt>
                <c:pt idx="2175">
                  <c:v>194.25</c:v>
                </c:pt>
                <c:pt idx="2176">
                  <c:v>194.30500000000001</c:v>
                </c:pt>
                <c:pt idx="2177">
                  <c:v>194.35900000000001</c:v>
                </c:pt>
                <c:pt idx="2178">
                  <c:v>194.41200000000001</c:v>
                </c:pt>
                <c:pt idx="2179">
                  <c:v>194.465</c:v>
                </c:pt>
                <c:pt idx="2180">
                  <c:v>194.51900000000001</c:v>
                </c:pt>
                <c:pt idx="2181">
                  <c:v>194.571</c:v>
                </c:pt>
                <c:pt idx="2182">
                  <c:v>194.62200000000001</c:v>
                </c:pt>
                <c:pt idx="2183">
                  <c:v>194.68</c:v>
                </c:pt>
                <c:pt idx="2184">
                  <c:v>194.732</c:v>
                </c:pt>
                <c:pt idx="2185">
                  <c:v>194.785</c:v>
                </c:pt>
                <c:pt idx="2186">
                  <c:v>194.83600000000001</c:v>
                </c:pt>
                <c:pt idx="2187">
                  <c:v>194.886</c:v>
                </c:pt>
                <c:pt idx="2188">
                  <c:v>194.93700000000001</c:v>
                </c:pt>
                <c:pt idx="2189">
                  <c:v>194.99</c:v>
                </c:pt>
                <c:pt idx="2190">
                  <c:v>195.041</c:v>
                </c:pt>
                <c:pt idx="2191">
                  <c:v>195.09100000000001</c:v>
                </c:pt>
                <c:pt idx="2192">
                  <c:v>195.13900000000001</c:v>
                </c:pt>
                <c:pt idx="2193">
                  <c:v>195.18600000000001</c:v>
                </c:pt>
                <c:pt idx="2194">
                  <c:v>195.23400000000001</c:v>
                </c:pt>
                <c:pt idx="2195">
                  <c:v>195.28200000000001</c:v>
                </c:pt>
                <c:pt idx="2196">
                  <c:v>195.32900000000001</c:v>
                </c:pt>
                <c:pt idx="2197">
                  <c:v>195.37799999999999</c:v>
                </c:pt>
                <c:pt idx="2198">
                  <c:v>195.42500000000001</c:v>
                </c:pt>
                <c:pt idx="2199">
                  <c:v>195.47200000000001</c:v>
                </c:pt>
                <c:pt idx="2200">
                  <c:v>195.51900000000001</c:v>
                </c:pt>
                <c:pt idx="2201">
                  <c:v>195.56299999999999</c:v>
                </c:pt>
                <c:pt idx="2202">
                  <c:v>195.608</c:v>
                </c:pt>
                <c:pt idx="2203">
                  <c:v>195.65199999999999</c:v>
                </c:pt>
                <c:pt idx="2204">
                  <c:v>195.697</c:v>
                </c:pt>
                <c:pt idx="2205">
                  <c:v>195.74299999999999</c:v>
                </c:pt>
                <c:pt idx="2206">
                  <c:v>195.78899999999999</c:v>
                </c:pt>
                <c:pt idx="2207">
                  <c:v>195.83099999999999</c:v>
                </c:pt>
                <c:pt idx="2208">
                  <c:v>195.874</c:v>
                </c:pt>
                <c:pt idx="2209">
                  <c:v>195.91499999999999</c:v>
                </c:pt>
                <c:pt idx="2210">
                  <c:v>195.958</c:v>
                </c:pt>
                <c:pt idx="2211">
                  <c:v>195.999</c:v>
                </c:pt>
                <c:pt idx="2212">
                  <c:v>196.03899999999999</c:v>
                </c:pt>
                <c:pt idx="2213">
                  <c:v>196.08199999999999</c:v>
                </c:pt>
                <c:pt idx="2214">
                  <c:v>196.12299999999999</c:v>
                </c:pt>
                <c:pt idx="2215">
                  <c:v>196.16499999999999</c:v>
                </c:pt>
                <c:pt idx="2216">
                  <c:v>196.20599999999999</c:v>
                </c:pt>
                <c:pt idx="2217">
                  <c:v>196.249</c:v>
                </c:pt>
                <c:pt idx="2218">
                  <c:v>196.28899999999999</c:v>
                </c:pt>
                <c:pt idx="2219">
                  <c:v>196.327</c:v>
                </c:pt>
                <c:pt idx="2220">
                  <c:v>196.363</c:v>
                </c:pt>
                <c:pt idx="2221">
                  <c:v>196.404</c:v>
                </c:pt>
                <c:pt idx="2222">
                  <c:v>196.44200000000001</c:v>
                </c:pt>
                <c:pt idx="2223">
                  <c:v>196.47900000000001</c:v>
                </c:pt>
                <c:pt idx="2224">
                  <c:v>196.51900000000001</c:v>
                </c:pt>
                <c:pt idx="2225">
                  <c:v>196.559</c:v>
                </c:pt>
                <c:pt idx="2226">
                  <c:v>196.59899999999999</c:v>
                </c:pt>
                <c:pt idx="2227">
                  <c:v>196.636</c:v>
                </c:pt>
                <c:pt idx="2228">
                  <c:v>196.67400000000001</c:v>
                </c:pt>
                <c:pt idx="2229">
                  <c:v>196.71199999999999</c:v>
                </c:pt>
                <c:pt idx="2230">
                  <c:v>196.751</c:v>
                </c:pt>
                <c:pt idx="2231">
                  <c:v>196.79</c:v>
                </c:pt>
                <c:pt idx="2232">
                  <c:v>196.827</c:v>
                </c:pt>
                <c:pt idx="2233">
                  <c:v>196.863</c:v>
                </c:pt>
                <c:pt idx="2234">
                  <c:v>196.89599999999999</c:v>
                </c:pt>
                <c:pt idx="2235">
                  <c:v>196.928</c:v>
                </c:pt>
                <c:pt idx="2236">
                  <c:v>196.96199999999999</c:v>
                </c:pt>
                <c:pt idx="2237">
                  <c:v>196.99799999999999</c:v>
                </c:pt>
                <c:pt idx="2238">
                  <c:v>197.03200000000001</c:v>
                </c:pt>
                <c:pt idx="2239">
                  <c:v>197.066</c:v>
                </c:pt>
                <c:pt idx="2240">
                  <c:v>197.101</c:v>
                </c:pt>
                <c:pt idx="2241">
                  <c:v>197.137</c:v>
                </c:pt>
                <c:pt idx="2242">
                  <c:v>197.16900000000001</c:v>
                </c:pt>
                <c:pt idx="2243">
                  <c:v>197.203</c:v>
                </c:pt>
                <c:pt idx="2244">
                  <c:v>197.23599999999999</c:v>
                </c:pt>
                <c:pt idx="2245">
                  <c:v>197.27</c:v>
                </c:pt>
                <c:pt idx="2246">
                  <c:v>197.303</c:v>
                </c:pt>
                <c:pt idx="2247">
                  <c:v>197.33600000000001</c:v>
                </c:pt>
                <c:pt idx="2248">
                  <c:v>197.36799999999999</c:v>
                </c:pt>
                <c:pt idx="2249">
                  <c:v>197.40100000000001</c:v>
                </c:pt>
                <c:pt idx="2250">
                  <c:v>197.43100000000001</c:v>
                </c:pt>
                <c:pt idx="2251">
                  <c:v>197.464</c:v>
                </c:pt>
                <c:pt idx="2252">
                  <c:v>197.494</c:v>
                </c:pt>
                <c:pt idx="2253">
                  <c:v>197.52600000000001</c:v>
                </c:pt>
                <c:pt idx="2254">
                  <c:v>197.55699999999999</c:v>
                </c:pt>
                <c:pt idx="2255">
                  <c:v>197.58699999999999</c:v>
                </c:pt>
                <c:pt idx="2256">
                  <c:v>197.61600000000001</c:v>
                </c:pt>
                <c:pt idx="2257">
                  <c:v>197.648</c:v>
                </c:pt>
                <c:pt idx="2258">
                  <c:v>197.678</c:v>
                </c:pt>
                <c:pt idx="2259">
                  <c:v>197.708</c:v>
                </c:pt>
                <c:pt idx="2260">
                  <c:v>197.738</c:v>
                </c:pt>
                <c:pt idx="2261">
                  <c:v>197.767</c:v>
                </c:pt>
                <c:pt idx="2262">
                  <c:v>197.797</c:v>
                </c:pt>
                <c:pt idx="2263">
                  <c:v>197.82900000000001</c:v>
                </c:pt>
                <c:pt idx="2264">
                  <c:v>197.857</c:v>
                </c:pt>
                <c:pt idx="2265">
                  <c:v>197.88300000000001</c:v>
                </c:pt>
                <c:pt idx="2266">
                  <c:v>197.90899999999999</c:v>
                </c:pt>
                <c:pt idx="2267">
                  <c:v>197.93600000000001</c:v>
                </c:pt>
                <c:pt idx="2268">
                  <c:v>197.965</c:v>
                </c:pt>
                <c:pt idx="2269">
                  <c:v>197.994</c:v>
                </c:pt>
                <c:pt idx="2270">
                  <c:v>198.02099999999999</c:v>
                </c:pt>
                <c:pt idx="2271">
                  <c:v>198.04599999999999</c:v>
                </c:pt>
                <c:pt idx="2272">
                  <c:v>198.07300000000001</c:v>
                </c:pt>
                <c:pt idx="2273">
                  <c:v>198.1</c:v>
                </c:pt>
                <c:pt idx="2274">
                  <c:v>198.12700000000001</c:v>
                </c:pt>
                <c:pt idx="2275">
                  <c:v>198.15299999999999</c:v>
                </c:pt>
                <c:pt idx="2276">
                  <c:v>198.18</c:v>
                </c:pt>
                <c:pt idx="2277">
                  <c:v>198.208</c:v>
                </c:pt>
                <c:pt idx="2278">
                  <c:v>198.23400000000001</c:v>
                </c:pt>
                <c:pt idx="2279">
                  <c:v>198.26</c:v>
                </c:pt>
                <c:pt idx="2280">
                  <c:v>198.28700000000001</c:v>
                </c:pt>
                <c:pt idx="2281">
                  <c:v>198.315</c:v>
                </c:pt>
                <c:pt idx="2282">
                  <c:v>198.34100000000001</c:v>
                </c:pt>
                <c:pt idx="2283">
                  <c:v>198.36099999999999</c:v>
                </c:pt>
                <c:pt idx="2284">
                  <c:v>198.38800000000001</c:v>
                </c:pt>
                <c:pt idx="2285">
                  <c:v>198.41200000000001</c:v>
                </c:pt>
                <c:pt idx="2286">
                  <c:v>198.43799999999999</c:v>
                </c:pt>
                <c:pt idx="2287">
                  <c:v>198.465</c:v>
                </c:pt>
                <c:pt idx="2288">
                  <c:v>198.49199999999999</c:v>
                </c:pt>
                <c:pt idx="2289">
                  <c:v>198.51599999999999</c:v>
                </c:pt>
                <c:pt idx="2290">
                  <c:v>198.54</c:v>
                </c:pt>
                <c:pt idx="2291">
                  <c:v>198.56299999999999</c:v>
                </c:pt>
                <c:pt idx="2292">
                  <c:v>198.58799999999999</c:v>
                </c:pt>
                <c:pt idx="2293">
                  <c:v>198.613</c:v>
                </c:pt>
                <c:pt idx="2294">
                  <c:v>198.63800000000001</c:v>
                </c:pt>
                <c:pt idx="2295">
                  <c:v>198.661</c:v>
                </c:pt>
                <c:pt idx="2296">
                  <c:v>198.68899999999999</c:v>
                </c:pt>
                <c:pt idx="2297">
                  <c:v>198.71100000000001</c:v>
                </c:pt>
                <c:pt idx="2298">
                  <c:v>198.733</c:v>
                </c:pt>
                <c:pt idx="2299">
                  <c:v>198.756</c:v>
                </c:pt>
                <c:pt idx="2300">
                  <c:v>198.77699999999999</c:v>
                </c:pt>
                <c:pt idx="2301">
                  <c:v>198.80199999999999</c:v>
                </c:pt>
                <c:pt idx="2302">
                  <c:v>198.827</c:v>
                </c:pt>
                <c:pt idx="2303">
                  <c:v>198.852</c:v>
                </c:pt>
                <c:pt idx="2304">
                  <c:v>198.87299999999999</c:v>
                </c:pt>
                <c:pt idx="2305">
                  <c:v>198.89599999999999</c:v>
                </c:pt>
                <c:pt idx="2306">
                  <c:v>198.91900000000001</c:v>
                </c:pt>
                <c:pt idx="2307">
                  <c:v>198.94300000000001</c:v>
                </c:pt>
                <c:pt idx="2308">
                  <c:v>198.96700000000001</c:v>
                </c:pt>
                <c:pt idx="2309">
                  <c:v>198.99100000000001</c:v>
                </c:pt>
                <c:pt idx="2310">
                  <c:v>199.01300000000001</c:v>
                </c:pt>
                <c:pt idx="2311">
                  <c:v>199.03800000000001</c:v>
                </c:pt>
                <c:pt idx="2312">
                  <c:v>199.06100000000001</c:v>
                </c:pt>
                <c:pt idx="2313">
                  <c:v>199.084</c:v>
                </c:pt>
                <c:pt idx="2314">
                  <c:v>199.108</c:v>
                </c:pt>
                <c:pt idx="2315">
                  <c:v>199.13200000000001</c:v>
                </c:pt>
                <c:pt idx="2316">
                  <c:v>199.155</c:v>
                </c:pt>
                <c:pt idx="2317">
                  <c:v>199.17599999999999</c:v>
                </c:pt>
                <c:pt idx="2318">
                  <c:v>199.19900000000001</c:v>
                </c:pt>
                <c:pt idx="2319">
                  <c:v>199.22200000000001</c:v>
                </c:pt>
                <c:pt idx="2320">
                  <c:v>199.24799999999999</c:v>
                </c:pt>
                <c:pt idx="2321">
                  <c:v>199.27099999999999</c:v>
                </c:pt>
                <c:pt idx="2322">
                  <c:v>199.29400000000001</c:v>
                </c:pt>
                <c:pt idx="2323">
                  <c:v>199.31700000000001</c:v>
                </c:pt>
                <c:pt idx="2324">
                  <c:v>199.33799999999999</c:v>
                </c:pt>
                <c:pt idx="2325">
                  <c:v>199.36099999999999</c:v>
                </c:pt>
                <c:pt idx="2326">
                  <c:v>199.38</c:v>
                </c:pt>
                <c:pt idx="2327">
                  <c:v>199.404</c:v>
                </c:pt>
                <c:pt idx="2328">
                  <c:v>199.42599999999999</c:v>
                </c:pt>
                <c:pt idx="2329">
                  <c:v>199.44900000000001</c:v>
                </c:pt>
                <c:pt idx="2330">
                  <c:v>199.471</c:v>
                </c:pt>
                <c:pt idx="2331">
                  <c:v>199.49100000000001</c:v>
                </c:pt>
                <c:pt idx="2332">
                  <c:v>199.51300000000001</c:v>
                </c:pt>
                <c:pt idx="2333">
                  <c:v>199.53299999999999</c:v>
                </c:pt>
                <c:pt idx="2334">
                  <c:v>199.55600000000001</c:v>
                </c:pt>
                <c:pt idx="2335">
                  <c:v>199.577</c:v>
                </c:pt>
                <c:pt idx="2336">
                  <c:v>199.601</c:v>
                </c:pt>
                <c:pt idx="2337">
                  <c:v>199.62200000000001</c:v>
                </c:pt>
                <c:pt idx="2338">
                  <c:v>199.64599999999999</c:v>
                </c:pt>
                <c:pt idx="2339">
                  <c:v>199.66800000000001</c:v>
                </c:pt>
                <c:pt idx="2340">
                  <c:v>199.68799999999999</c:v>
                </c:pt>
                <c:pt idx="2341">
                  <c:v>199.709</c:v>
                </c:pt>
                <c:pt idx="2342">
                  <c:v>199.72900000000001</c:v>
                </c:pt>
                <c:pt idx="2343">
                  <c:v>199.751</c:v>
                </c:pt>
                <c:pt idx="2344">
                  <c:v>199.77199999999999</c:v>
                </c:pt>
                <c:pt idx="2345">
                  <c:v>199.79599999999999</c:v>
                </c:pt>
                <c:pt idx="2346">
                  <c:v>199.81800000000001</c:v>
                </c:pt>
                <c:pt idx="2347">
                  <c:v>199.84</c:v>
                </c:pt>
                <c:pt idx="2348">
                  <c:v>199.864</c:v>
                </c:pt>
                <c:pt idx="2349">
                  <c:v>199.886</c:v>
                </c:pt>
                <c:pt idx="2350">
                  <c:v>199.90799999999999</c:v>
                </c:pt>
                <c:pt idx="2351">
                  <c:v>199.93199999999999</c:v>
                </c:pt>
                <c:pt idx="2352">
                  <c:v>199.95500000000001</c:v>
                </c:pt>
                <c:pt idx="2353">
                  <c:v>199.98</c:v>
                </c:pt>
                <c:pt idx="2354">
                  <c:v>200.00200000000001</c:v>
                </c:pt>
                <c:pt idx="2355">
                  <c:v>200.02500000000001</c:v>
                </c:pt>
                <c:pt idx="2356">
                  <c:v>200.047</c:v>
                </c:pt>
                <c:pt idx="2357">
                  <c:v>200.06700000000001</c:v>
                </c:pt>
                <c:pt idx="2358">
                  <c:v>200.08500000000001</c:v>
                </c:pt>
                <c:pt idx="2359">
                  <c:v>200.107</c:v>
                </c:pt>
                <c:pt idx="2360">
                  <c:v>200.12799999999999</c:v>
                </c:pt>
                <c:pt idx="2361">
                  <c:v>200.15</c:v>
                </c:pt>
                <c:pt idx="2362">
                  <c:v>200.172</c:v>
                </c:pt>
                <c:pt idx="2363">
                  <c:v>200.19300000000001</c:v>
                </c:pt>
                <c:pt idx="2364">
                  <c:v>200.215</c:v>
                </c:pt>
                <c:pt idx="2365">
                  <c:v>200.239</c:v>
                </c:pt>
                <c:pt idx="2366">
                  <c:v>200.26</c:v>
                </c:pt>
                <c:pt idx="2367">
                  <c:v>200.28100000000001</c:v>
                </c:pt>
                <c:pt idx="2368">
                  <c:v>200.30199999999999</c:v>
                </c:pt>
                <c:pt idx="2369">
                  <c:v>200.321</c:v>
                </c:pt>
                <c:pt idx="2370">
                  <c:v>200.34200000000001</c:v>
                </c:pt>
                <c:pt idx="2371">
                  <c:v>200.36199999999999</c:v>
                </c:pt>
                <c:pt idx="2372">
                  <c:v>200.38200000000001</c:v>
                </c:pt>
                <c:pt idx="2373">
                  <c:v>200.40100000000001</c:v>
                </c:pt>
                <c:pt idx="2374">
                  <c:v>200.42400000000001</c:v>
                </c:pt>
                <c:pt idx="2375">
                  <c:v>200.446</c:v>
                </c:pt>
                <c:pt idx="2376">
                  <c:v>200.46700000000001</c:v>
                </c:pt>
                <c:pt idx="2377">
                  <c:v>200.48500000000001</c:v>
                </c:pt>
                <c:pt idx="2378">
                  <c:v>200.50399999999999</c:v>
                </c:pt>
                <c:pt idx="2379">
                  <c:v>200.524</c:v>
                </c:pt>
                <c:pt idx="2380">
                  <c:v>200.54400000000001</c:v>
                </c:pt>
                <c:pt idx="2381">
                  <c:v>200.56200000000001</c:v>
                </c:pt>
                <c:pt idx="2382">
                  <c:v>200.58</c:v>
                </c:pt>
                <c:pt idx="2383">
                  <c:v>200.59899999999999</c:v>
                </c:pt>
                <c:pt idx="2384">
                  <c:v>200.61600000000001</c:v>
                </c:pt>
                <c:pt idx="2385">
                  <c:v>200.63499999999999</c:v>
                </c:pt>
                <c:pt idx="2386">
                  <c:v>200.65299999999999</c:v>
                </c:pt>
                <c:pt idx="2387">
                  <c:v>200.672</c:v>
                </c:pt>
                <c:pt idx="2388">
                  <c:v>200.69</c:v>
                </c:pt>
                <c:pt idx="2389">
                  <c:v>200.70699999999999</c:v>
                </c:pt>
                <c:pt idx="2390">
                  <c:v>200.726</c:v>
                </c:pt>
                <c:pt idx="2391">
                  <c:v>200.74600000000001</c:v>
                </c:pt>
                <c:pt idx="2392">
                  <c:v>200.767</c:v>
                </c:pt>
                <c:pt idx="2393">
                  <c:v>200.786</c:v>
                </c:pt>
                <c:pt idx="2394">
                  <c:v>200.80600000000001</c:v>
                </c:pt>
                <c:pt idx="2395">
                  <c:v>200.827</c:v>
                </c:pt>
                <c:pt idx="2396">
                  <c:v>200.84200000000001</c:v>
                </c:pt>
                <c:pt idx="2397">
                  <c:v>200.86</c:v>
                </c:pt>
                <c:pt idx="2398">
                  <c:v>200.87899999999999</c:v>
                </c:pt>
                <c:pt idx="2399">
                  <c:v>200.899</c:v>
                </c:pt>
                <c:pt idx="2400">
                  <c:v>200.917</c:v>
                </c:pt>
                <c:pt idx="2401">
                  <c:v>200.93600000000001</c:v>
                </c:pt>
                <c:pt idx="2402">
                  <c:v>200.95500000000001</c:v>
                </c:pt>
                <c:pt idx="2403">
                  <c:v>200.97300000000001</c:v>
                </c:pt>
                <c:pt idx="2404">
                  <c:v>200.994</c:v>
                </c:pt>
                <c:pt idx="2405">
                  <c:v>201.011</c:v>
                </c:pt>
                <c:pt idx="2406">
                  <c:v>201.029</c:v>
                </c:pt>
                <c:pt idx="2407">
                  <c:v>201.04599999999999</c:v>
                </c:pt>
                <c:pt idx="2408">
                  <c:v>201.06299999999999</c:v>
                </c:pt>
                <c:pt idx="2409">
                  <c:v>201.08</c:v>
                </c:pt>
                <c:pt idx="2410">
                  <c:v>201.09899999999999</c:v>
                </c:pt>
                <c:pt idx="2411">
                  <c:v>201.11799999999999</c:v>
                </c:pt>
                <c:pt idx="2412">
                  <c:v>201.13499999999999</c:v>
                </c:pt>
                <c:pt idx="2413">
                  <c:v>201.149</c:v>
                </c:pt>
                <c:pt idx="2414">
                  <c:v>201.167</c:v>
                </c:pt>
                <c:pt idx="2415">
                  <c:v>201.18600000000001</c:v>
                </c:pt>
                <c:pt idx="2416">
                  <c:v>201.203</c:v>
                </c:pt>
                <c:pt idx="2417">
                  <c:v>201.22</c:v>
                </c:pt>
                <c:pt idx="2418">
                  <c:v>201.239</c:v>
                </c:pt>
                <c:pt idx="2419">
                  <c:v>201.25700000000001</c:v>
                </c:pt>
                <c:pt idx="2420">
                  <c:v>201.274</c:v>
                </c:pt>
                <c:pt idx="2421">
                  <c:v>201.29</c:v>
                </c:pt>
                <c:pt idx="2422">
                  <c:v>201.30799999999999</c:v>
                </c:pt>
                <c:pt idx="2423">
                  <c:v>201.328</c:v>
                </c:pt>
                <c:pt idx="2424">
                  <c:v>201.346</c:v>
                </c:pt>
                <c:pt idx="2425">
                  <c:v>201.363</c:v>
                </c:pt>
                <c:pt idx="2426">
                  <c:v>201.381</c:v>
                </c:pt>
                <c:pt idx="2427">
                  <c:v>201.4</c:v>
                </c:pt>
                <c:pt idx="2428">
                  <c:v>201.41399999999999</c:v>
                </c:pt>
                <c:pt idx="2429">
                  <c:v>201.43199999999999</c:v>
                </c:pt>
                <c:pt idx="2430">
                  <c:v>201.44900000000001</c:v>
                </c:pt>
                <c:pt idx="2431">
                  <c:v>201.46600000000001</c:v>
                </c:pt>
                <c:pt idx="2432">
                  <c:v>201.48400000000001</c:v>
                </c:pt>
                <c:pt idx="2433">
                  <c:v>201.499</c:v>
                </c:pt>
                <c:pt idx="2434">
                  <c:v>201.51599999999999</c:v>
                </c:pt>
                <c:pt idx="2435">
                  <c:v>201.53399999999999</c:v>
                </c:pt>
                <c:pt idx="2436">
                  <c:v>201.55199999999999</c:v>
                </c:pt>
                <c:pt idx="2437">
                  <c:v>201.56899999999999</c:v>
                </c:pt>
                <c:pt idx="2438">
                  <c:v>201.584</c:v>
                </c:pt>
                <c:pt idx="2439">
                  <c:v>201.601</c:v>
                </c:pt>
                <c:pt idx="2440">
                  <c:v>201.61799999999999</c:v>
                </c:pt>
                <c:pt idx="2441">
                  <c:v>201.63399999999999</c:v>
                </c:pt>
                <c:pt idx="2442">
                  <c:v>201.654</c:v>
                </c:pt>
                <c:pt idx="2443">
                  <c:v>201.66900000000001</c:v>
                </c:pt>
                <c:pt idx="2444">
                  <c:v>201.68799999999999</c:v>
                </c:pt>
                <c:pt idx="2445">
                  <c:v>201.70099999999999</c:v>
                </c:pt>
                <c:pt idx="2446">
                  <c:v>201.71600000000001</c:v>
                </c:pt>
                <c:pt idx="2447">
                  <c:v>201.72900000000001</c:v>
                </c:pt>
                <c:pt idx="2448">
                  <c:v>201.74299999999999</c:v>
                </c:pt>
                <c:pt idx="2449">
                  <c:v>201.75800000000001</c:v>
                </c:pt>
                <c:pt idx="2450">
                  <c:v>201.773</c:v>
                </c:pt>
                <c:pt idx="2451">
                  <c:v>201.786</c:v>
                </c:pt>
                <c:pt idx="2452">
                  <c:v>201.80099999999999</c:v>
                </c:pt>
                <c:pt idx="2453">
                  <c:v>201.816</c:v>
                </c:pt>
                <c:pt idx="2454">
                  <c:v>201.83099999999999</c:v>
                </c:pt>
                <c:pt idx="2455">
                  <c:v>201.846</c:v>
                </c:pt>
                <c:pt idx="2456">
                  <c:v>201.863</c:v>
                </c:pt>
                <c:pt idx="2457">
                  <c:v>201.87700000000001</c:v>
                </c:pt>
                <c:pt idx="2458">
                  <c:v>201.893</c:v>
                </c:pt>
                <c:pt idx="2459">
                  <c:v>201.905</c:v>
                </c:pt>
                <c:pt idx="2460">
                  <c:v>201.92</c:v>
                </c:pt>
                <c:pt idx="2461">
                  <c:v>201.93799999999999</c:v>
                </c:pt>
                <c:pt idx="2462">
                  <c:v>201.952</c:v>
                </c:pt>
                <c:pt idx="2463">
                  <c:v>201.96600000000001</c:v>
                </c:pt>
                <c:pt idx="2464">
                  <c:v>201.983</c:v>
                </c:pt>
                <c:pt idx="2465">
                  <c:v>201.999</c:v>
                </c:pt>
                <c:pt idx="2466">
                  <c:v>202.01300000000001</c:v>
                </c:pt>
                <c:pt idx="2467">
                  <c:v>202.02699999999999</c:v>
                </c:pt>
                <c:pt idx="2468">
                  <c:v>202.042</c:v>
                </c:pt>
                <c:pt idx="2469">
                  <c:v>202.05600000000001</c:v>
                </c:pt>
                <c:pt idx="2470">
                  <c:v>202.071</c:v>
                </c:pt>
                <c:pt idx="2471">
                  <c:v>202.08799999999999</c:v>
                </c:pt>
                <c:pt idx="2472">
                  <c:v>202.10300000000001</c:v>
                </c:pt>
                <c:pt idx="2473">
                  <c:v>202.11699999999999</c:v>
                </c:pt>
                <c:pt idx="2474">
                  <c:v>202.13</c:v>
                </c:pt>
                <c:pt idx="2475">
                  <c:v>202.14099999999999</c:v>
                </c:pt>
                <c:pt idx="2476">
                  <c:v>202.15299999999999</c:v>
                </c:pt>
                <c:pt idx="2477">
                  <c:v>202.166</c:v>
                </c:pt>
                <c:pt idx="2478">
                  <c:v>202.179</c:v>
                </c:pt>
                <c:pt idx="2479">
                  <c:v>202.19399999999999</c:v>
                </c:pt>
                <c:pt idx="2480">
                  <c:v>202.20699999999999</c:v>
                </c:pt>
                <c:pt idx="2481">
                  <c:v>202.21899999999999</c:v>
                </c:pt>
                <c:pt idx="2482">
                  <c:v>202.23400000000001</c:v>
                </c:pt>
                <c:pt idx="2483">
                  <c:v>202.24600000000001</c:v>
                </c:pt>
                <c:pt idx="2484">
                  <c:v>202.26</c:v>
                </c:pt>
                <c:pt idx="2485">
                  <c:v>202.273</c:v>
                </c:pt>
                <c:pt idx="2486">
                  <c:v>202.285</c:v>
                </c:pt>
                <c:pt idx="2487">
                  <c:v>202.29900000000001</c:v>
                </c:pt>
                <c:pt idx="2488">
                  <c:v>202.309</c:v>
                </c:pt>
                <c:pt idx="2489">
                  <c:v>202.32300000000001</c:v>
                </c:pt>
                <c:pt idx="2490">
                  <c:v>202.33500000000001</c:v>
                </c:pt>
                <c:pt idx="2491">
                  <c:v>202.345</c:v>
                </c:pt>
                <c:pt idx="2492">
                  <c:v>202.35599999999999</c:v>
                </c:pt>
                <c:pt idx="2493">
                  <c:v>202.364</c:v>
                </c:pt>
                <c:pt idx="2494">
                  <c:v>202.37299999999999</c:v>
                </c:pt>
                <c:pt idx="2495">
                  <c:v>202.381</c:v>
                </c:pt>
                <c:pt idx="2496">
                  <c:v>202.39099999999999</c:v>
                </c:pt>
                <c:pt idx="2497">
                  <c:v>202.40299999999999</c:v>
                </c:pt>
                <c:pt idx="2498">
                  <c:v>202.41300000000001</c:v>
                </c:pt>
                <c:pt idx="2499">
                  <c:v>202.42099999999999</c:v>
                </c:pt>
                <c:pt idx="2500">
                  <c:v>202.43299999999999</c:v>
                </c:pt>
                <c:pt idx="2501">
                  <c:v>202.44200000000001</c:v>
                </c:pt>
                <c:pt idx="2502">
                  <c:v>202.45</c:v>
                </c:pt>
                <c:pt idx="2503">
                  <c:v>202.46100000000001</c:v>
                </c:pt>
                <c:pt idx="2504">
                  <c:v>202.47</c:v>
                </c:pt>
                <c:pt idx="2505">
                  <c:v>202.48099999999999</c:v>
                </c:pt>
                <c:pt idx="2506">
                  <c:v>202.49</c:v>
                </c:pt>
                <c:pt idx="2507">
                  <c:v>202.5</c:v>
                </c:pt>
                <c:pt idx="2508">
                  <c:v>202.50899999999999</c:v>
                </c:pt>
                <c:pt idx="2509">
                  <c:v>202.518</c:v>
                </c:pt>
                <c:pt idx="2510">
                  <c:v>202.52600000000001</c:v>
                </c:pt>
                <c:pt idx="2511">
                  <c:v>202.53200000000001</c:v>
                </c:pt>
                <c:pt idx="2512">
                  <c:v>202.541</c:v>
                </c:pt>
                <c:pt idx="2513">
                  <c:v>202.55099999999999</c:v>
                </c:pt>
                <c:pt idx="2514">
                  <c:v>202.55799999999999</c:v>
                </c:pt>
                <c:pt idx="2515">
                  <c:v>202.56399999999999</c:v>
                </c:pt>
                <c:pt idx="2516">
                  <c:v>202.57300000000001</c:v>
                </c:pt>
                <c:pt idx="2517">
                  <c:v>202.583</c:v>
                </c:pt>
                <c:pt idx="2518">
                  <c:v>202.589</c:v>
                </c:pt>
                <c:pt idx="2519">
                  <c:v>202.59800000000001</c:v>
                </c:pt>
                <c:pt idx="2520">
                  <c:v>202.60400000000001</c:v>
                </c:pt>
                <c:pt idx="2521">
                  <c:v>202.61199999999999</c:v>
                </c:pt>
                <c:pt idx="2522">
                  <c:v>202.61699999999999</c:v>
                </c:pt>
                <c:pt idx="2523">
                  <c:v>202.62200000000001</c:v>
                </c:pt>
                <c:pt idx="2524">
                  <c:v>202.626</c:v>
                </c:pt>
                <c:pt idx="2525">
                  <c:v>202.63200000000001</c:v>
                </c:pt>
                <c:pt idx="2526">
                  <c:v>202.637</c:v>
                </c:pt>
                <c:pt idx="2527">
                  <c:v>202.643</c:v>
                </c:pt>
                <c:pt idx="2528">
                  <c:v>202.65</c:v>
                </c:pt>
                <c:pt idx="2529">
                  <c:v>202.655</c:v>
                </c:pt>
                <c:pt idx="2530">
                  <c:v>202.66</c:v>
                </c:pt>
                <c:pt idx="2531">
                  <c:v>202.66499999999999</c:v>
                </c:pt>
                <c:pt idx="2532">
                  <c:v>202.66800000000001</c:v>
                </c:pt>
                <c:pt idx="2533">
                  <c:v>202.67400000000001</c:v>
                </c:pt>
                <c:pt idx="2534">
                  <c:v>202.67599999999999</c:v>
                </c:pt>
                <c:pt idx="2535">
                  <c:v>202.679</c:v>
                </c:pt>
                <c:pt idx="2536">
                  <c:v>202.68100000000001</c:v>
                </c:pt>
                <c:pt idx="2537">
                  <c:v>202.685</c:v>
                </c:pt>
                <c:pt idx="2538">
                  <c:v>202.68799999999999</c:v>
                </c:pt>
                <c:pt idx="2539">
                  <c:v>202.691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6FCE-4739-AFC9-DA20F51ECBE4}"/>
            </c:ext>
          </c:extLst>
        </c:ser>
        <c:ser>
          <c:idx val="0"/>
          <c:order val="1"/>
          <c:tx>
            <c:strRef>
              <c:f>[PID_pump_1000N.xlsx]PID_pump_1000N!$E$1</c:f>
              <c:strCache>
                <c:ptCount val="1"/>
                <c:pt idx="0">
                  <c:v>500N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[PID_pump_1000N.xlsx]PID_pump_1000N!$B$2:$B$2884</c:f>
              <c:numCache>
                <c:formatCode>0.00</c:formatCode>
                <c:ptCount val="2883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1.1499999999999999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</c:v>
                </c:pt>
                <c:pt idx="39">
                  <c:v>1.95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2.35</c:v>
                </c:pt>
                <c:pt idx="48">
                  <c:v>2.4</c:v>
                </c:pt>
                <c:pt idx="49">
                  <c:v>2.4500000000000002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2.85</c:v>
                </c:pt>
                <c:pt idx="58">
                  <c:v>2.9</c:v>
                </c:pt>
                <c:pt idx="59">
                  <c:v>2.95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3.35</c:v>
                </c:pt>
                <c:pt idx="68">
                  <c:v>3.4</c:v>
                </c:pt>
                <c:pt idx="69">
                  <c:v>3.45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3.85</c:v>
                </c:pt>
                <c:pt idx="78">
                  <c:v>3.9</c:v>
                </c:pt>
                <c:pt idx="79">
                  <c:v>3.95</c:v>
                </c:pt>
                <c:pt idx="80">
                  <c:v>4</c:v>
                </c:pt>
                <c:pt idx="81">
                  <c:v>4.05</c:v>
                </c:pt>
                <c:pt idx="82">
                  <c:v>4.0999999999999996</c:v>
                </c:pt>
                <c:pt idx="83">
                  <c:v>4.1500000000000004</c:v>
                </c:pt>
                <c:pt idx="84">
                  <c:v>4.2</c:v>
                </c:pt>
                <c:pt idx="85">
                  <c:v>4.25</c:v>
                </c:pt>
                <c:pt idx="86">
                  <c:v>4.3</c:v>
                </c:pt>
                <c:pt idx="87">
                  <c:v>4.3499999999999996</c:v>
                </c:pt>
                <c:pt idx="88">
                  <c:v>4.4000000000000004</c:v>
                </c:pt>
                <c:pt idx="89">
                  <c:v>4.45</c:v>
                </c:pt>
                <c:pt idx="90">
                  <c:v>4.5</c:v>
                </c:pt>
                <c:pt idx="91">
                  <c:v>4.55</c:v>
                </c:pt>
                <c:pt idx="92">
                  <c:v>4.5999999999999996</c:v>
                </c:pt>
                <c:pt idx="93">
                  <c:v>4.6500000000000004</c:v>
                </c:pt>
                <c:pt idx="94">
                  <c:v>4.7</c:v>
                </c:pt>
                <c:pt idx="95">
                  <c:v>4.75</c:v>
                </c:pt>
                <c:pt idx="96">
                  <c:v>4.8</c:v>
                </c:pt>
                <c:pt idx="97">
                  <c:v>4.8499999999999996</c:v>
                </c:pt>
                <c:pt idx="98">
                  <c:v>4.9000000000000004</c:v>
                </c:pt>
                <c:pt idx="99">
                  <c:v>4.95</c:v>
                </c:pt>
                <c:pt idx="100">
                  <c:v>5</c:v>
                </c:pt>
                <c:pt idx="101">
                  <c:v>5.05</c:v>
                </c:pt>
                <c:pt idx="102">
                  <c:v>5.0999999999999996</c:v>
                </c:pt>
                <c:pt idx="103">
                  <c:v>5.15</c:v>
                </c:pt>
                <c:pt idx="104">
                  <c:v>5.2</c:v>
                </c:pt>
                <c:pt idx="105">
                  <c:v>5.25</c:v>
                </c:pt>
                <c:pt idx="106">
                  <c:v>5.3</c:v>
                </c:pt>
                <c:pt idx="107">
                  <c:v>5.35</c:v>
                </c:pt>
                <c:pt idx="108">
                  <c:v>5.4</c:v>
                </c:pt>
                <c:pt idx="109">
                  <c:v>5.45</c:v>
                </c:pt>
                <c:pt idx="110">
                  <c:v>5.5</c:v>
                </c:pt>
                <c:pt idx="111">
                  <c:v>5.55</c:v>
                </c:pt>
                <c:pt idx="112">
                  <c:v>5.6</c:v>
                </c:pt>
                <c:pt idx="113">
                  <c:v>5.65</c:v>
                </c:pt>
                <c:pt idx="114">
                  <c:v>5.7</c:v>
                </c:pt>
                <c:pt idx="115">
                  <c:v>5.75</c:v>
                </c:pt>
                <c:pt idx="116">
                  <c:v>5.8</c:v>
                </c:pt>
                <c:pt idx="117">
                  <c:v>5.85</c:v>
                </c:pt>
                <c:pt idx="118">
                  <c:v>5.9</c:v>
                </c:pt>
                <c:pt idx="119">
                  <c:v>5.95</c:v>
                </c:pt>
                <c:pt idx="120">
                  <c:v>6</c:v>
                </c:pt>
                <c:pt idx="121">
                  <c:v>6.05</c:v>
                </c:pt>
                <c:pt idx="122">
                  <c:v>6.1</c:v>
                </c:pt>
                <c:pt idx="123">
                  <c:v>6.15</c:v>
                </c:pt>
                <c:pt idx="124">
                  <c:v>6.2</c:v>
                </c:pt>
                <c:pt idx="125">
                  <c:v>6.25</c:v>
                </c:pt>
                <c:pt idx="126">
                  <c:v>6.3</c:v>
                </c:pt>
                <c:pt idx="127">
                  <c:v>6.35</c:v>
                </c:pt>
                <c:pt idx="128">
                  <c:v>6.4</c:v>
                </c:pt>
                <c:pt idx="129">
                  <c:v>6.45</c:v>
                </c:pt>
                <c:pt idx="130">
                  <c:v>6.5</c:v>
                </c:pt>
                <c:pt idx="131">
                  <c:v>6.55</c:v>
                </c:pt>
                <c:pt idx="132">
                  <c:v>6.6</c:v>
                </c:pt>
                <c:pt idx="133">
                  <c:v>6.65</c:v>
                </c:pt>
                <c:pt idx="134">
                  <c:v>6.7</c:v>
                </c:pt>
                <c:pt idx="135">
                  <c:v>6.75</c:v>
                </c:pt>
                <c:pt idx="136">
                  <c:v>6.8</c:v>
                </c:pt>
                <c:pt idx="137">
                  <c:v>6.85</c:v>
                </c:pt>
                <c:pt idx="138">
                  <c:v>6.9</c:v>
                </c:pt>
                <c:pt idx="139">
                  <c:v>6.95</c:v>
                </c:pt>
                <c:pt idx="140">
                  <c:v>7</c:v>
                </c:pt>
                <c:pt idx="141">
                  <c:v>7.05</c:v>
                </c:pt>
                <c:pt idx="142">
                  <c:v>7.1</c:v>
                </c:pt>
                <c:pt idx="143">
                  <c:v>7.15</c:v>
                </c:pt>
                <c:pt idx="144">
                  <c:v>7.2</c:v>
                </c:pt>
                <c:pt idx="145">
                  <c:v>7.25</c:v>
                </c:pt>
                <c:pt idx="146">
                  <c:v>7.3</c:v>
                </c:pt>
                <c:pt idx="147">
                  <c:v>7.35</c:v>
                </c:pt>
                <c:pt idx="148">
                  <c:v>7.4</c:v>
                </c:pt>
                <c:pt idx="149">
                  <c:v>7.45</c:v>
                </c:pt>
                <c:pt idx="150">
                  <c:v>7.5</c:v>
                </c:pt>
                <c:pt idx="151">
                  <c:v>7.55</c:v>
                </c:pt>
                <c:pt idx="152">
                  <c:v>7.6</c:v>
                </c:pt>
                <c:pt idx="153">
                  <c:v>7.65</c:v>
                </c:pt>
                <c:pt idx="154">
                  <c:v>7.7</c:v>
                </c:pt>
                <c:pt idx="155">
                  <c:v>7.75</c:v>
                </c:pt>
                <c:pt idx="156">
                  <c:v>7.8</c:v>
                </c:pt>
                <c:pt idx="157">
                  <c:v>7.85</c:v>
                </c:pt>
                <c:pt idx="158">
                  <c:v>7.9</c:v>
                </c:pt>
                <c:pt idx="159">
                  <c:v>7.95</c:v>
                </c:pt>
                <c:pt idx="160">
                  <c:v>8</c:v>
                </c:pt>
                <c:pt idx="161">
                  <c:v>8.0500000000000007</c:v>
                </c:pt>
                <c:pt idx="162">
                  <c:v>8.1</c:v>
                </c:pt>
                <c:pt idx="163">
                  <c:v>8.15</c:v>
                </c:pt>
                <c:pt idx="164">
                  <c:v>8.1999999999999993</c:v>
                </c:pt>
                <c:pt idx="165">
                  <c:v>8.25</c:v>
                </c:pt>
                <c:pt idx="166">
                  <c:v>8.3000000000000007</c:v>
                </c:pt>
                <c:pt idx="167">
                  <c:v>8.35</c:v>
                </c:pt>
                <c:pt idx="168">
                  <c:v>8.4</c:v>
                </c:pt>
                <c:pt idx="169">
                  <c:v>8.4499999999999993</c:v>
                </c:pt>
                <c:pt idx="170">
                  <c:v>8.5</c:v>
                </c:pt>
                <c:pt idx="171">
                  <c:v>8.5500000000000007</c:v>
                </c:pt>
                <c:pt idx="172">
                  <c:v>8.6</c:v>
                </c:pt>
                <c:pt idx="173">
                  <c:v>8.65</c:v>
                </c:pt>
                <c:pt idx="174">
                  <c:v>8.6999999999999993</c:v>
                </c:pt>
                <c:pt idx="175">
                  <c:v>8.75</c:v>
                </c:pt>
                <c:pt idx="176">
                  <c:v>8.8000000000000007</c:v>
                </c:pt>
                <c:pt idx="177">
                  <c:v>8.85</c:v>
                </c:pt>
                <c:pt idx="178">
                  <c:v>8.9</c:v>
                </c:pt>
                <c:pt idx="179">
                  <c:v>8.9499999999999993</c:v>
                </c:pt>
                <c:pt idx="180">
                  <c:v>9</c:v>
                </c:pt>
                <c:pt idx="181">
                  <c:v>9.0500000000000007</c:v>
                </c:pt>
                <c:pt idx="182">
                  <c:v>9.1</c:v>
                </c:pt>
                <c:pt idx="183">
                  <c:v>9.15</c:v>
                </c:pt>
                <c:pt idx="184">
                  <c:v>9.1999999999999993</c:v>
                </c:pt>
                <c:pt idx="185">
                  <c:v>9.25</c:v>
                </c:pt>
                <c:pt idx="186">
                  <c:v>9.3000000000000007</c:v>
                </c:pt>
                <c:pt idx="187">
                  <c:v>9.35</c:v>
                </c:pt>
                <c:pt idx="188">
                  <c:v>9.4</c:v>
                </c:pt>
                <c:pt idx="189">
                  <c:v>9.4499999999999993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</c:v>
                </c:pt>
                <c:pt idx="193">
                  <c:v>9.65</c:v>
                </c:pt>
                <c:pt idx="194">
                  <c:v>9.6999999999999993</c:v>
                </c:pt>
                <c:pt idx="195">
                  <c:v>9.75</c:v>
                </c:pt>
                <c:pt idx="196">
                  <c:v>9.8000000000000007</c:v>
                </c:pt>
                <c:pt idx="197">
                  <c:v>9.85</c:v>
                </c:pt>
                <c:pt idx="198">
                  <c:v>9.9</c:v>
                </c:pt>
                <c:pt idx="199">
                  <c:v>9.9499999999999993</c:v>
                </c:pt>
                <c:pt idx="200">
                  <c:v>10</c:v>
                </c:pt>
                <c:pt idx="201">
                  <c:v>10.050000000000001</c:v>
                </c:pt>
                <c:pt idx="202">
                  <c:v>10.1</c:v>
                </c:pt>
                <c:pt idx="203">
                  <c:v>10.15</c:v>
                </c:pt>
                <c:pt idx="204">
                  <c:v>10.199999999999999</c:v>
                </c:pt>
                <c:pt idx="205">
                  <c:v>10.25</c:v>
                </c:pt>
                <c:pt idx="206">
                  <c:v>10.3</c:v>
                </c:pt>
                <c:pt idx="207">
                  <c:v>10.35</c:v>
                </c:pt>
                <c:pt idx="208">
                  <c:v>10.4</c:v>
                </c:pt>
                <c:pt idx="209">
                  <c:v>10.45</c:v>
                </c:pt>
                <c:pt idx="210">
                  <c:v>10.5</c:v>
                </c:pt>
                <c:pt idx="211">
                  <c:v>10.55</c:v>
                </c:pt>
                <c:pt idx="212">
                  <c:v>10.6</c:v>
                </c:pt>
                <c:pt idx="213">
                  <c:v>10.65</c:v>
                </c:pt>
                <c:pt idx="214">
                  <c:v>10.7</c:v>
                </c:pt>
                <c:pt idx="215">
                  <c:v>10.75</c:v>
                </c:pt>
                <c:pt idx="216">
                  <c:v>10.8</c:v>
                </c:pt>
                <c:pt idx="217">
                  <c:v>10.85</c:v>
                </c:pt>
                <c:pt idx="218">
                  <c:v>10.9</c:v>
                </c:pt>
                <c:pt idx="219">
                  <c:v>10.95</c:v>
                </c:pt>
                <c:pt idx="220">
                  <c:v>11</c:v>
                </c:pt>
                <c:pt idx="221">
                  <c:v>11.05</c:v>
                </c:pt>
                <c:pt idx="222">
                  <c:v>11.1</c:v>
                </c:pt>
                <c:pt idx="223">
                  <c:v>11.15</c:v>
                </c:pt>
                <c:pt idx="224">
                  <c:v>11.2</c:v>
                </c:pt>
                <c:pt idx="225">
                  <c:v>11.25</c:v>
                </c:pt>
                <c:pt idx="226">
                  <c:v>11.3</c:v>
                </c:pt>
                <c:pt idx="227">
                  <c:v>11.35</c:v>
                </c:pt>
                <c:pt idx="228">
                  <c:v>11.4</c:v>
                </c:pt>
                <c:pt idx="229">
                  <c:v>11.45</c:v>
                </c:pt>
                <c:pt idx="230">
                  <c:v>11.5</c:v>
                </c:pt>
                <c:pt idx="231">
                  <c:v>11.55</c:v>
                </c:pt>
                <c:pt idx="232">
                  <c:v>11.6</c:v>
                </c:pt>
                <c:pt idx="233">
                  <c:v>11.65</c:v>
                </c:pt>
                <c:pt idx="234">
                  <c:v>11.7</c:v>
                </c:pt>
                <c:pt idx="235">
                  <c:v>11.75</c:v>
                </c:pt>
                <c:pt idx="236">
                  <c:v>11.8</c:v>
                </c:pt>
                <c:pt idx="237">
                  <c:v>11.85</c:v>
                </c:pt>
                <c:pt idx="238">
                  <c:v>11.9</c:v>
                </c:pt>
                <c:pt idx="239">
                  <c:v>11.95</c:v>
                </c:pt>
                <c:pt idx="240">
                  <c:v>12</c:v>
                </c:pt>
                <c:pt idx="241">
                  <c:v>12.05</c:v>
                </c:pt>
                <c:pt idx="242">
                  <c:v>12.1</c:v>
                </c:pt>
                <c:pt idx="243">
                  <c:v>12.15</c:v>
                </c:pt>
                <c:pt idx="244">
                  <c:v>12.2</c:v>
                </c:pt>
                <c:pt idx="245">
                  <c:v>12.25</c:v>
                </c:pt>
                <c:pt idx="246">
                  <c:v>12.3</c:v>
                </c:pt>
                <c:pt idx="247">
                  <c:v>12.35</c:v>
                </c:pt>
                <c:pt idx="248">
                  <c:v>12.4</c:v>
                </c:pt>
                <c:pt idx="249">
                  <c:v>12.45</c:v>
                </c:pt>
                <c:pt idx="250">
                  <c:v>12.5</c:v>
                </c:pt>
                <c:pt idx="251">
                  <c:v>12.55</c:v>
                </c:pt>
                <c:pt idx="252">
                  <c:v>12.6</c:v>
                </c:pt>
                <c:pt idx="253">
                  <c:v>12.65</c:v>
                </c:pt>
                <c:pt idx="254">
                  <c:v>12.7</c:v>
                </c:pt>
                <c:pt idx="255">
                  <c:v>12.75</c:v>
                </c:pt>
                <c:pt idx="256">
                  <c:v>12.8</c:v>
                </c:pt>
                <c:pt idx="257">
                  <c:v>12.85</c:v>
                </c:pt>
                <c:pt idx="258">
                  <c:v>12.9</c:v>
                </c:pt>
                <c:pt idx="259">
                  <c:v>12.95</c:v>
                </c:pt>
                <c:pt idx="260">
                  <c:v>13</c:v>
                </c:pt>
                <c:pt idx="261">
                  <c:v>13.05</c:v>
                </c:pt>
                <c:pt idx="262">
                  <c:v>13.1</c:v>
                </c:pt>
                <c:pt idx="263">
                  <c:v>13.15</c:v>
                </c:pt>
                <c:pt idx="264">
                  <c:v>13.2</c:v>
                </c:pt>
                <c:pt idx="265">
                  <c:v>13.25</c:v>
                </c:pt>
                <c:pt idx="266">
                  <c:v>13.3</c:v>
                </c:pt>
                <c:pt idx="267">
                  <c:v>13.35</c:v>
                </c:pt>
                <c:pt idx="268">
                  <c:v>13.4</c:v>
                </c:pt>
                <c:pt idx="269">
                  <c:v>13.45</c:v>
                </c:pt>
                <c:pt idx="270">
                  <c:v>13.5</c:v>
                </c:pt>
                <c:pt idx="271">
                  <c:v>13.55</c:v>
                </c:pt>
                <c:pt idx="272">
                  <c:v>13.6</c:v>
                </c:pt>
                <c:pt idx="273">
                  <c:v>13.65</c:v>
                </c:pt>
                <c:pt idx="274">
                  <c:v>13.7</c:v>
                </c:pt>
                <c:pt idx="275">
                  <c:v>13.75</c:v>
                </c:pt>
                <c:pt idx="276">
                  <c:v>13.8</c:v>
                </c:pt>
                <c:pt idx="277">
                  <c:v>13.85</c:v>
                </c:pt>
                <c:pt idx="278">
                  <c:v>13.9</c:v>
                </c:pt>
                <c:pt idx="279">
                  <c:v>13.95</c:v>
                </c:pt>
                <c:pt idx="280">
                  <c:v>14</c:v>
                </c:pt>
                <c:pt idx="281">
                  <c:v>14.05</c:v>
                </c:pt>
                <c:pt idx="282">
                  <c:v>14.1</c:v>
                </c:pt>
                <c:pt idx="283">
                  <c:v>14.15</c:v>
                </c:pt>
                <c:pt idx="284">
                  <c:v>14.2</c:v>
                </c:pt>
                <c:pt idx="285">
                  <c:v>14.25</c:v>
                </c:pt>
                <c:pt idx="286">
                  <c:v>14.3</c:v>
                </c:pt>
                <c:pt idx="287">
                  <c:v>14.35</c:v>
                </c:pt>
                <c:pt idx="288">
                  <c:v>14.4</c:v>
                </c:pt>
                <c:pt idx="289">
                  <c:v>14.45</c:v>
                </c:pt>
                <c:pt idx="290">
                  <c:v>14.5</c:v>
                </c:pt>
                <c:pt idx="291">
                  <c:v>14.55</c:v>
                </c:pt>
                <c:pt idx="292">
                  <c:v>14.6</c:v>
                </c:pt>
                <c:pt idx="293">
                  <c:v>14.65</c:v>
                </c:pt>
                <c:pt idx="294">
                  <c:v>14.7</c:v>
                </c:pt>
                <c:pt idx="295">
                  <c:v>14.75</c:v>
                </c:pt>
                <c:pt idx="296">
                  <c:v>14.8</c:v>
                </c:pt>
                <c:pt idx="297">
                  <c:v>14.85</c:v>
                </c:pt>
                <c:pt idx="298">
                  <c:v>14.9</c:v>
                </c:pt>
                <c:pt idx="299">
                  <c:v>14.95</c:v>
                </c:pt>
                <c:pt idx="300">
                  <c:v>15</c:v>
                </c:pt>
                <c:pt idx="301">
                  <c:v>15.05</c:v>
                </c:pt>
                <c:pt idx="302">
                  <c:v>15.1</c:v>
                </c:pt>
                <c:pt idx="303">
                  <c:v>15.15</c:v>
                </c:pt>
                <c:pt idx="304">
                  <c:v>15.2</c:v>
                </c:pt>
                <c:pt idx="305">
                  <c:v>15.25</c:v>
                </c:pt>
                <c:pt idx="306">
                  <c:v>15.3</c:v>
                </c:pt>
                <c:pt idx="307">
                  <c:v>15.35</c:v>
                </c:pt>
                <c:pt idx="308">
                  <c:v>15.4</c:v>
                </c:pt>
                <c:pt idx="309">
                  <c:v>15.45</c:v>
                </c:pt>
                <c:pt idx="310">
                  <c:v>15.5</c:v>
                </c:pt>
                <c:pt idx="311">
                  <c:v>15.55</c:v>
                </c:pt>
                <c:pt idx="312">
                  <c:v>15.6</c:v>
                </c:pt>
                <c:pt idx="313">
                  <c:v>15.65</c:v>
                </c:pt>
                <c:pt idx="314">
                  <c:v>15.7</c:v>
                </c:pt>
                <c:pt idx="315">
                  <c:v>15.75</c:v>
                </c:pt>
                <c:pt idx="316">
                  <c:v>15.8</c:v>
                </c:pt>
                <c:pt idx="317">
                  <c:v>15.85</c:v>
                </c:pt>
                <c:pt idx="318">
                  <c:v>15.9</c:v>
                </c:pt>
                <c:pt idx="319">
                  <c:v>15.95</c:v>
                </c:pt>
                <c:pt idx="320">
                  <c:v>16</c:v>
                </c:pt>
                <c:pt idx="321">
                  <c:v>16.05</c:v>
                </c:pt>
                <c:pt idx="322">
                  <c:v>16.100000000000001</c:v>
                </c:pt>
                <c:pt idx="323">
                  <c:v>16.149999999999999</c:v>
                </c:pt>
                <c:pt idx="324">
                  <c:v>16.2</c:v>
                </c:pt>
                <c:pt idx="325">
                  <c:v>16.25</c:v>
                </c:pt>
                <c:pt idx="326">
                  <c:v>16.3</c:v>
                </c:pt>
                <c:pt idx="327">
                  <c:v>16.350000000000001</c:v>
                </c:pt>
                <c:pt idx="328">
                  <c:v>16.399999999999999</c:v>
                </c:pt>
                <c:pt idx="329">
                  <c:v>16.45</c:v>
                </c:pt>
                <c:pt idx="330">
                  <c:v>16.5</c:v>
                </c:pt>
                <c:pt idx="331">
                  <c:v>16.55</c:v>
                </c:pt>
                <c:pt idx="332">
                  <c:v>16.600000000000001</c:v>
                </c:pt>
                <c:pt idx="333">
                  <c:v>16.649999999999999</c:v>
                </c:pt>
                <c:pt idx="334">
                  <c:v>16.7</c:v>
                </c:pt>
                <c:pt idx="335">
                  <c:v>16.75</c:v>
                </c:pt>
                <c:pt idx="336">
                  <c:v>16.8</c:v>
                </c:pt>
                <c:pt idx="337">
                  <c:v>16.850000000000001</c:v>
                </c:pt>
                <c:pt idx="338">
                  <c:v>16.899999999999999</c:v>
                </c:pt>
                <c:pt idx="339">
                  <c:v>16.95</c:v>
                </c:pt>
                <c:pt idx="340">
                  <c:v>17</c:v>
                </c:pt>
                <c:pt idx="341">
                  <c:v>17.05</c:v>
                </c:pt>
                <c:pt idx="342">
                  <c:v>17.100000000000001</c:v>
                </c:pt>
                <c:pt idx="343">
                  <c:v>17.149999999999999</c:v>
                </c:pt>
                <c:pt idx="344">
                  <c:v>17.2</c:v>
                </c:pt>
                <c:pt idx="345">
                  <c:v>17.25</c:v>
                </c:pt>
                <c:pt idx="346">
                  <c:v>17.3</c:v>
                </c:pt>
                <c:pt idx="347">
                  <c:v>17.350000000000001</c:v>
                </c:pt>
                <c:pt idx="348">
                  <c:v>17.399999999999999</c:v>
                </c:pt>
                <c:pt idx="349">
                  <c:v>17.45</c:v>
                </c:pt>
                <c:pt idx="350">
                  <c:v>17.5</c:v>
                </c:pt>
                <c:pt idx="351">
                  <c:v>17.55</c:v>
                </c:pt>
                <c:pt idx="352">
                  <c:v>17.600000000000001</c:v>
                </c:pt>
                <c:pt idx="353">
                  <c:v>17.649999999999999</c:v>
                </c:pt>
                <c:pt idx="354">
                  <c:v>17.7</c:v>
                </c:pt>
                <c:pt idx="355">
                  <c:v>17.75</c:v>
                </c:pt>
                <c:pt idx="356">
                  <c:v>17.8</c:v>
                </c:pt>
                <c:pt idx="357">
                  <c:v>17.850000000000001</c:v>
                </c:pt>
                <c:pt idx="358">
                  <c:v>17.899999999999999</c:v>
                </c:pt>
                <c:pt idx="359">
                  <c:v>17.95</c:v>
                </c:pt>
                <c:pt idx="360">
                  <c:v>18</c:v>
                </c:pt>
                <c:pt idx="361">
                  <c:v>18.05</c:v>
                </c:pt>
                <c:pt idx="362">
                  <c:v>18.100000000000001</c:v>
                </c:pt>
                <c:pt idx="363">
                  <c:v>18.149999999999999</c:v>
                </c:pt>
                <c:pt idx="364">
                  <c:v>18.2</c:v>
                </c:pt>
                <c:pt idx="365">
                  <c:v>18.25</c:v>
                </c:pt>
                <c:pt idx="366">
                  <c:v>18.3</c:v>
                </c:pt>
                <c:pt idx="367">
                  <c:v>18.350000000000001</c:v>
                </c:pt>
                <c:pt idx="368">
                  <c:v>18.399999999999999</c:v>
                </c:pt>
                <c:pt idx="369">
                  <c:v>18.45</c:v>
                </c:pt>
                <c:pt idx="370">
                  <c:v>18.5</c:v>
                </c:pt>
                <c:pt idx="371">
                  <c:v>18.55</c:v>
                </c:pt>
                <c:pt idx="372">
                  <c:v>18.600000000000001</c:v>
                </c:pt>
                <c:pt idx="373">
                  <c:v>18.649999999999999</c:v>
                </c:pt>
                <c:pt idx="374">
                  <c:v>18.7</c:v>
                </c:pt>
                <c:pt idx="375">
                  <c:v>18.75</c:v>
                </c:pt>
                <c:pt idx="376">
                  <c:v>18.8</c:v>
                </c:pt>
                <c:pt idx="377">
                  <c:v>18.850000000000001</c:v>
                </c:pt>
                <c:pt idx="378">
                  <c:v>18.899999999999999</c:v>
                </c:pt>
                <c:pt idx="379">
                  <c:v>18.95</c:v>
                </c:pt>
                <c:pt idx="380">
                  <c:v>19</c:v>
                </c:pt>
                <c:pt idx="381">
                  <c:v>19.05</c:v>
                </c:pt>
                <c:pt idx="382">
                  <c:v>19.100000000000001</c:v>
                </c:pt>
                <c:pt idx="383">
                  <c:v>19.149999999999999</c:v>
                </c:pt>
                <c:pt idx="384">
                  <c:v>19.2</c:v>
                </c:pt>
                <c:pt idx="385">
                  <c:v>19.25</c:v>
                </c:pt>
                <c:pt idx="386">
                  <c:v>19.3</c:v>
                </c:pt>
                <c:pt idx="387">
                  <c:v>19.350000000000001</c:v>
                </c:pt>
                <c:pt idx="388">
                  <c:v>19.399999999999999</c:v>
                </c:pt>
                <c:pt idx="389">
                  <c:v>19.45</c:v>
                </c:pt>
                <c:pt idx="390">
                  <c:v>19.5</c:v>
                </c:pt>
                <c:pt idx="391">
                  <c:v>19.55</c:v>
                </c:pt>
                <c:pt idx="392">
                  <c:v>19.600000000000001</c:v>
                </c:pt>
                <c:pt idx="393">
                  <c:v>19.649999999999999</c:v>
                </c:pt>
                <c:pt idx="394">
                  <c:v>19.7</c:v>
                </c:pt>
                <c:pt idx="395">
                  <c:v>19.75</c:v>
                </c:pt>
                <c:pt idx="396">
                  <c:v>19.8</c:v>
                </c:pt>
                <c:pt idx="397">
                  <c:v>19.850000000000001</c:v>
                </c:pt>
                <c:pt idx="398">
                  <c:v>19.899999999999999</c:v>
                </c:pt>
                <c:pt idx="399">
                  <c:v>19.95</c:v>
                </c:pt>
                <c:pt idx="400">
                  <c:v>20</c:v>
                </c:pt>
                <c:pt idx="401">
                  <c:v>20.05</c:v>
                </c:pt>
                <c:pt idx="402">
                  <c:v>20.100000000000001</c:v>
                </c:pt>
                <c:pt idx="403">
                  <c:v>20.149999999999999</c:v>
                </c:pt>
                <c:pt idx="404">
                  <c:v>20.2</c:v>
                </c:pt>
                <c:pt idx="405">
                  <c:v>20.25</c:v>
                </c:pt>
                <c:pt idx="406">
                  <c:v>20.3</c:v>
                </c:pt>
                <c:pt idx="407">
                  <c:v>20.350000000000001</c:v>
                </c:pt>
                <c:pt idx="408">
                  <c:v>20.399999999999999</c:v>
                </c:pt>
                <c:pt idx="409">
                  <c:v>20.45</c:v>
                </c:pt>
                <c:pt idx="410">
                  <c:v>20.5</c:v>
                </c:pt>
                <c:pt idx="411">
                  <c:v>20.55</c:v>
                </c:pt>
                <c:pt idx="412">
                  <c:v>20.6</c:v>
                </c:pt>
                <c:pt idx="413">
                  <c:v>20.65</c:v>
                </c:pt>
                <c:pt idx="414">
                  <c:v>20.7</c:v>
                </c:pt>
                <c:pt idx="415">
                  <c:v>20.75</c:v>
                </c:pt>
                <c:pt idx="416">
                  <c:v>20.8</c:v>
                </c:pt>
                <c:pt idx="417">
                  <c:v>20.85</c:v>
                </c:pt>
                <c:pt idx="418">
                  <c:v>20.9</c:v>
                </c:pt>
                <c:pt idx="419">
                  <c:v>20.95</c:v>
                </c:pt>
                <c:pt idx="420">
                  <c:v>21</c:v>
                </c:pt>
                <c:pt idx="421">
                  <c:v>21.05</c:v>
                </c:pt>
                <c:pt idx="422">
                  <c:v>21.1</c:v>
                </c:pt>
                <c:pt idx="423">
                  <c:v>21.15</c:v>
                </c:pt>
                <c:pt idx="424">
                  <c:v>21.2</c:v>
                </c:pt>
                <c:pt idx="425">
                  <c:v>21.25</c:v>
                </c:pt>
                <c:pt idx="426">
                  <c:v>21.3</c:v>
                </c:pt>
                <c:pt idx="427">
                  <c:v>21.35</c:v>
                </c:pt>
                <c:pt idx="428">
                  <c:v>21.4</c:v>
                </c:pt>
                <c:pt idx="429">
                  <c:v>21.45</c:v>
                </c:pt>
                <c:pt idx="430">
                  <c:v>21.5</c:v>
                </c:pt>
                <c:pt idx="431">
                  <c:v>21.55</c:v>
                </c:pt>
                <c:pt idx="432">
                  <c:v>21.6</c:v>
                </c:pt>
                <c:pt idx="433">
                  <c:v>21.65</c:v>
                </c:pt>
                <c:pt idx="434">
                  <c:v>21.7</c:v>
                </c:pt>
                <c:pt idx="435">
                  <c:v>21.75</c:v>
                </c:pt>
                <c:pt idx="436">
                  <c:v>21.8</c:v>
                </c:pt>
                <c:pt idx="437">
                  <c:v>21.85</c:v>
                </c:pt>
                <c:pt idx="438">
                  <c:v>21.9</c:v>
                </c:pt>
                <c:pt idx="439">
                  <c:v>21.95</c:v>
                </c:pt>
                <c:pt idx="440">
                  <c:v>22</c:v>
                </c:pt>
                <c:pt idx="441">
                  <c:v>22.05</c:v>
                </c:pt>
                <c:pt idx="442">
                  <c:v>22.1</c:v>
                </c:pt>
                <c:pt idx="443">
                  <c:v>22.15</c:v>
                </c:pt>
                <c:pt idx="444">
                  <c:v>22.2</c:v>
                </c:pt>
                <c:pt idx="445">
                  <c:v>22.25</c:v>
                </c:pt>
                <c:pt idx="446">
                  <c:v>22.3</c:v>
                </c:pt>
                <c:pt idx="447">
                  <c:v>22.35</c:v>
                </c:pt>
                <c:pt idx="448">
                  <c:v>22.4</c:v>
                </c:pt>
                <c:pt idx="449">
                  <c:v>22.45</c:v>
                </c:pt>
                <c:pt idx="450">
                  <c:v>22.5</c:v>
                </c:pt>
                <c:pt idx="451">
                  <c:v>22.55</c:v>
                </c:pt>
                <c:pt idx="452">
                  <c:v>22.6</c:v>
                </c:pt>
                <c:pt idx="453">
                  <c:v>22.65</c:v>
                </c:pt>
                <c:pt idx="454">
                  <c:v>22.7</c:v>
                </c:pt>
                <c:pt idx="455">
                  <c:v>22.75</c:v>
                </c:pt>
                <c:pt idx="456">
                  <c:v>22.8</c:v>
                </c:pt>
                <c:pt idx="457">
                  <c:v>22.85</c:v>
                </c:pt>
                <c:pt idx="458">
                  <c:v>22.9</c:v>
                </c:pt>
                <c:pt idx="459">
                  <c:v>22.95</c:v>
                </c:pt>
                <c:pt idx="460">
                  <c:v>23</c:v>
                </c:pt>
                <c:pt idx="461">
                  <c:v>23.05</c:v>
                </c:pt>
                <c:pt idx="462">
                  <c:v>23.1</c:v>
                </c:pt>
                <c:pt idx="463">
                  <c:v>23.15</c:v>
                </c:pt>
                <c:pt idx="464">
                  <c:v>23.2</c:v>
                </c:pt>
                <c:pt idx="465">
                  <c:v>23.25</c:v>
                </c:pt>
                <c:pt idx="466">
                  <c:v>23.3</c:v>
                </c:pt>
                <c:pt idx="467">
                  <c:v>23.35</c:v>
                </c:pt>
                <c:pt idx="468">
                  <c:v>23.4</c:v>
                </c:pt>
                <c:pt idx="469">
                  <c:v>23.45</c:v>
                </c:pt>
                <c:pt idx="470">
                  <c:v>23.5</c:v>
                </c:pt>
                <c:pt idx="471">
                  <c:v>23.55</c:v>
                </c:pt>
                <c:pt idx="472">
                  <c:v>23.6</c:v>
                </c:pt>
                <c:pt idx="473">
                  <c:v>23.65</c:v>
                </c:pt>
                <c:pt idx="474">
                  <c:v>23.7</c:v>
                </c:pt>
                <c:pt idx="475">
                  <c:v>23.75</c:v>
                </c:pt>
                <c:pt idx="476">
                  <c:v>23.8</c:v>
                </c:pt>
                <c:pt idx="477">
                  <c:v>23.85</c:v>
                </c:pt>
                <c:pt idx="478">
                  <c:v>23.9</c:v>
                </c:pt>
                <c:pt idx="479">
                  <c:v>23.95</c:v>
                </c:pt>
                <c:pt idx="480">
                  <c:v>24</c:v>
                </c:pt>
                <c:pt idx="481">
                  <c:v>24.05</c:v>
                </c:pt>
                <c:pt idx="482">
                  <c:v>24.1</c:v>
                </c:pt>
                <c:pt idx="483">
                  <c:v>24.15</c:v>
                </c:pt>
                <c:pt idx="484">
                  <c:v>24.2</c:v>
                </c:pt>
                <c:pt idx="485">
                  <c:v>24.25</c:v>
                </c:pt>
                <c:pt idx="486">
                  <c:v>24.3</c:v>
                </c:pt>
                <c:pt idx="487">
                  <c:v>24.35</c:v>
                </c:pt>
                <c:pt idx="488">
                  <c:v>24.4</c:v>
                </c:pt>
                <c:pt idx="489">
                  <c:v>24.45</c:v>
                </c:pt>
                <c:pt idx="490">
                  <c:v>24.5</c:v>
                </c:pt>
                <c:pt idx="491">
                  <c:v>24.55</c:v>
                </c:pt>
                <c:pt idx="492">
                  <c:v>24.6</c:v>
                </c:pt>
                <c:pt idx="493">
                  <c:v>24.65</c:v>
                </c:pt>
                <c:pt idx="494">
                  <c:v>24.7</c:v>
                </c:pt>
                <c:pt idx="495">
                  <c:v>24.75</c:v>
                </c:pt>
                <c:pt idx="496">
                  <c:v>24.8</c:v>
                </c:pt>
                <c:pt idx="497">
                  <c:v>24.85</c:v>
                </c:pt>
                <c:pt idx="498">
                  <c:v>24.9</c:v>
                </c:pt>
                <c:pt idx="499">
                  <c:v>24.95</c:v>
                </c:pt>
                <c:pt idx="500">
                  <c:v>25</c:v>
                </c:pt>
                <c:pt idx="501">
                  <c:v>25.05</c:v>
                </c:pt>
                <c:pt idx="502">
                  <c:v>25.1</c:v>
                </c:pt>
                <c:pt idx="503">
                  <c:v>25.15</c:v>
                </c:pt>
                <c:pt idx="504">
                  <c:v>25.2</c:v>
                </c:pt>
                <c:pt idx="505">
                  <c:v>25.25</c:v>
                </c:pt>
                <c:pt idx="506">
                  <c:v>25.3</c:v>
                </c:pt>
                <c:pt idx="507">
                  <c:v>25.35</c:v>
                </c:pt>
                <c:pt idx="508">
                  <c:v>25.4</c:v>
                </c:pt>
                <c:pt idx="509">
                  <c:v>25.45</c:v>
                </c:pt>
                <c:pt idx="510">
                  <c:v>25.5</c:v>
                </c:pt>
                <c:pt idx="511">
                  <c:v>25.55</c:v>
                </c:pt>
                <c:pt idx="512">
                  <c:v>25.6</c:v>
                </c:pt>
                <c:pt idx="513">
                  <c:v>25.65</c:v>
                </c:pt>
                <c:pt idx="514">
                  <c:v>25.7</c:v>
                </c:pt>
                <c:pt idx="515">
                  <c:v>25.75</c:v>
                </c:pt>
                <c:pt idx="516">
                  <c:v>25.8</c:v>
                </c:pt>
                <c:pt idx="517">
                  <c:v>25.85</c:v>
                </c:pt>
                <c:pt idx="518">
                  <c:v>25.9</c:v>
                </c:pt>
                <c:pt idx="519">
                  <c:v>25.95</c:v>
                </c:pt>
                <c:pt idx="520">
                  <c:v>26</c:v>
                </c:pt>
                <c:pt idx="521">
                  <c:v>26.05</c:v>
                </c:pt>
                <c:pt idx="522">
                  <c:v>26.1</c:v>
                </c:pt>
                <c:pt idx="523">
                  <c:v>26.15</c:v>
                </c:pt>
                <c:pt idx="524">
                  <c:v>26.2</c:v>
                </c:pt>
                <c:pt idx="525">
                  <c:v>26.25</c:v>
                </c:pt>
                <c:pt idx="526">
                  <c:v>26.3</c:v>
                </c:pt>
                <c:pt idx="527">
                  <c:v>26.35</c:v>
                </c:pt>
                <c:pt idx="528">
                  <c:v>26.4</c:v>
                </c:pt>
                <c:pt idx="529">
                  <c:v>26.45</c:v>
                </c:pt>
                <c:pt idx="530">
                  <c:v>26.5</c:v>
                </c:pt>
                <c:pt idx="531">
                  <c:v>26.55</c:v>
                </c:pt>
                <c:pt idx="532">
                  <c:v>26.6</c:v>
                </c:pt>
                <c:pt idx="533">
                  <c:v>26.65</c:v>
                </c:pt>
                <c:pt idx="534">
                  <c:v>26.7</c:v>
                </c:pt>
                <c:pt idx="535">
                  <c:v>26.75</c:v>
                </c:pt>
                <c:pt idx="536">
                  <c:v>26.8</c:v>
                </c:pt>
                <c:pt idx="537">
                  <c:v>26.85</c:v>
                </c:pt>
                <c:pt idx="538">
                  <c:v>26.9</c:v>
                </c:pt>
                <c:pt idx="539">
                  <c:v>26.95</c:v>
                </c:pt>
                <c:pt idx="540">
                  <c:v>27</c:v>
                </c:pt>
                <c:pt idx="541">
                  <c:v>27.05</c:v>
                </c:pt>
                <c:pt idx="542">
                  <c:v>27.1</c:v>
                </c:pt>
                <c:pt idx="543">
                  <c:v>27.15</c:v>
                </c:pt>
                <c:pt idx="544">
                  <c:v>27.2</c:v>
                </c:pt>
                <c:pt idx="545">
                  <c:v>27.25</c:v>
                </c:pt>
                <c:pt idx="546">
                  <c:v>27.3</c:v>
                </c:pt>
                <c:pt idx="547">
                  <c:v>27.35</c:v>
                </c:pt>
                <c:pt idx="548">
                  <c:v>27.4</c:v>
                </c:pt>
                <c:pt idx="549">
                  <c:v>27.45</c:v>
                </c:pt>
                <c:pt idx="550">
                  <c:v>27.5</c:v>
                </c:pt>
                <c:pt idx="551">
                  <c:v>27.55</c:v>
                </c:pt>
                <c:pt idx="552">
                  <c:v>27.6</c:v>
                </c:pt>
                <c:pt idx="553">
                  <c:v>27.65</c:v>
                </c:pt>
                <c:pt idx="554">
                  <c:v>27.7</c:v>
                </c:pt>
                <c:pt idx="555">
                  <c:v>27.75</c:v>
                </c:pt>
                <c:pt idx="556">
                  <c:v>27.8</c:v>
                </c:pt>
                <c:pt idx="557">
                  <c:v>27.85</c:v>
                </c:pt>
                <c:pt idx="558">
                  <c:v>27.9</c:v>
                </c:pt>
                <c:pt idx="559">
                  <c:v>27.95</c:v>
                </c:pt>
                <c:pt idx="560">
                  <c:v>28</c:v>
                </c:pt>
                <c:pt idx="561">
                  <c:v>28.05</c:v>
                </c:pt>
                <c:pt idx="562">
                  <c:v>28.1</c:v>
                </c:pt>
                <c:pt idx="563">
                  <c:v>28.15</c:v>
                </c:pt>
                <c:pt idx="564">
                  <c:v>28.2</c:v>
                </c:pt>
                <c:pt idx="565">
                  <c:v>28.25</c:v>
                </c:pt>
                <c:pt idx="566">
                  <c:v>28.3</c:v>
                </c:pt>
                <c:pt idx="567">
                  <c:v>28.35</c:v>
                </c:pt>
                <c:pt idx="568">
                  <c:v>28.4</c:v>
                </c:pt>
                <c:pt idx="569">
                  <c:v>28.45</c:v>
                </c:pt>
                <c:pt idx="570">
                  <c:v>28.5</c:v>
                </c:pt>
                <c:pt idx="571">
                  <c:v>28.55</c:v>
                </c:pt>
                <c:pt idx="572">
                  <c:v>28.6</c:v>
                </c:pt>
                <c:pt idx="573">
                  <c:v>28.65</c:v>
                </c:pt>
                <c:pt idx="574">
                  <c:v>28.7</c:v>
                </c:pt>
                <c:pt idx="575">
                  <c:v>28.75</c:v>
                </c:pt>
                <c:pt idx="576">
                  <c:v>28.8</c:v>
                </c:pt>
                <c:pt idx="577">
                  <c:v>28.85</c:v>
                </c:pt>
                <c:pt idx="578">
                  <c:v>28.9</c:v>
                </c:pt>
                <c:pt idx="579">
                  <c:v>28.95</c:v>
                </c:pt>
                <c:pt idx="580">
                  <c:v>29</c:v>
                </c:pt>
                <c:pt idx="581">
                  <c:v>29.05</c:v>
                </c:pt>
                <c:pt idx="582">
                  <c:v>29.1</c:v>
                </c:pt>
                <c:pt idx="583">
                  <c:v>29.15</c:v>
                </c:pt>
                <c:pt idx="584">
                  <c:v>29.2</c:v>
                </c:pt>
                <c:pt idx="585">
                  <c:v>29.25</c:v>
                </c:pt>
                <c:pt idx="586">
                  <c:v>29.3</c:v>
                </c:pt>
                <c:pt idx="587">
                  <c:v>29.35</c:v>
                </c:pt>
                <c:pt idx="588">
                  <c:v>29.4</c:v>
                </c:pt>
                <c:pt idx="589">
                  <c:v>29.45</c:v>
                </c:pt>
                <c:pt idx="590">
                  <c:v>29.5</c:v>
                </c:pt>
                <c:pt idx="591">
                  <c:v>29.55</c:v>
                </c:pt>
                <c:pt idx="592">
                  <c:v>29.6</c:v>
                </c:pt>
                <c:pt idx="593">
                  <c:v>29.65</c:v>
                </c:pt>
                <c:pt idx="594">
                  <c:v>29.7</c:v>
                </c:pt>
                <c:pt idx="595">
                  <c:v>29.75</c:v>
                </c:pt>
                <c:pt idx="596">
                  <c:v>29.8</c:v>
                </c:pt>
                <c:pt idx="597">
                  <c:v>29.85</c:v>
                </c:pt>
                <c:pt idx="598">
                  <c:v>29.9</c:v>
                </c:pt>
                <c:pt idx="599">
                  <c:v>29.95</c:v>
                </c:pt>
                <c:pt idx="600">
                  <c:v>30</c:v>
                </c:pt>
                <c:pt idx="601">
                  <c:v>30.05</c:v>
                </c:pt>
                <c:pt idx="602">
                  <c:v>30.1</c:v>
                </c:pt>
                <c:pt idx="603">
                  <c:v>30.15</c:v>
                </c:pt>
                <c:pt idx="604">
                  <c:v>30.2</c:v>
                </c:pt>
                <c:pt idx="605">
                  <c:v>30.25</c:v>
                </c:pt>
                <c:pt idx="606">
                  <c:v>30.3</c:v>
                </c:pt>
                <c:pt idx="607">
                  <c:v>30.35</c:v>
                </c:pt>
                <c:pt idx="608">
                  <c:v>30.4</c:v>
                </c:pt>
                <c:pt idx="609">
                  <c:v>30.45</c:v>
                </c:pt>
                <c:pt idx="610">
                  <c:v>30.5</c:v>
                </c:pt>
                <c:pt idx="611">
                  <c:v>30.55</c:v>
                </c:pt>
                <c:pt idx="612">
                  <c:v>30.6</c:v>
                </c:pt>
                <c:pt idx="613">
                  <c:v>30.65</c:v>
                </c:pt>
                <c:pt idx="614">
                  <c:v>30.7</c:v>
                </c:pt>
                <c:pt idx="615">
                  <c:v>30.75</c:v>
                </c:pt>
                <c:pt idx="616">
                  <c:v>30.8</c:v>
                </c:pt>
                <c:pt idx="617">
                  <c:v>30.85</c:v>
                </c:pt>
                <c:pt idx="618">
                  <c:v>30.9</c:v>
                </c:pt>
                <c:pt idx="619">
                  <c:v>30.95</c:v>
                </c:pt>
                <c:pt idx="620">
                  <c:v>31</c:v>
                </c:pt>
                <c:pt idx="621">
                  <c:v>31.05</c:v>
                </c:pt>
                <c:pt idx="622">
                  <c:v>31.1</c:v>
                </c:pt>
                <c:pt idx="623">
                  <c:v>31.15</c:v>
                </c:pt>
                <c:pt idx="624">
                  <c:v>31.2</c:v>
                </c:pt>
                <c:pt idx="625">
                  <c:v>31.25</c:v>
                </c:pt>
                <c:pt idx="626">
                  <c:v>31.3</c:v>
                </c:pt>
                <c:pt idx="627">
                  <c:v>31.35</c:v>
                </c:pt>
                <c:pt idx="628">
                  <c:v>31.4</c:v>
                </c:pt>
                <c:pt idx="629">
                  <c:v>31.45</c:v>
                </c:pt>
                <c:pt idx="630">
                  <c:v>31.5</c:v>
                </c:pt>
                <c:pt idx="631">
                  <c:v>31.55</c:v>
                </c:pt>
                <c:pt idx="632">
                  <c:v>31.6</c:v>
                </c:pt>
                <c:pt idx="633">
                  <c:v>31.65</c:v>
                </c:pt>
                <c:pt idx="634">
                  <c:v>31.7</c:v>
                </c:pt>
                <c:pt idx="635">
                  <c:v>31.75</c:v>
                </c:pt>
                <c:pt idx="636">
                  <c:v>31.8</c:v>
                </c:pt>
                <c:pt idx="637">
                  <c:v>31.85</c:v>
                </c:pt>
                <c:pt idx="638">
                  <c:v>31.9</c:v>
                </c:pt>
                <c:pt idx="639">
                  <c:v>31.95</c:v>
                </c:pt>
                <c:pt idx="640">
                  <c:v>32</c:v>
                </c:pt>
                <c:pt idx="641">
                  <c:v>32.049999999999997</c:v>
                </c:pt>
                <c:pt idx="642">
                  <c:v>32.1</c:v>
                </c:pt>
                <c:pt idx="643">
                  <c:v>32.15</c:v>
                </c:pt>
                <c:pt idx="644">
                  <c:v>32.200000000000003</c:v>
                </c:pt>
                <c:pt idx="645">
                  <c:v>32.25</c:v>
                </c:pt>
                <c:pt idx="646">
                  <c:v>32.299999999999997</c:v>
                </c:pt>
                <c:pt idx="647">
                  <c:v>32.35</c:v>
                </c:pt>
                <c:pt idx="648">
                  <c:v>32.4</c:v>
                </c:pt>
                <c:pt idx="649">
                  <c:v>32.450000000000003</c:v>
                </c:pt>
                <c:pt idx="650">
                  <c:v>32.5</c:v>
                </c:pt>
                <c:pt idx="651">
                  <c:v>32.549999999999997</c:v>
                </c:pt>
                <c:pt idx="652">
                  <c:v>32.6</c:v>
                </c:pt>
                <c:pt idx="653">
                  <c:v>32.65</c:v>
                </c:pt>
                <c:pt idx="654">
                  <c:v>32.700000000000003</c:v>
                </c:pt>
                <c:pt idx="655">
                  <c:v>32.75</c:v>
                </c:pt>
                <c:pt idx="656">
                  <c:v>32.799999999999997</c:v>
                </c:pt>
                <c:pt idx="657">
                  <c:v>32.85</c:v>
                </c:pt>
                <c:pt idx="658">
                  <c:v>32.9</c:v>
                </c:pt>
                <c:pt idx="659">
                  <c:v>32.950000000000003</c:v>
                </c:pt>
                <c:pt idx="660">
                  <c:v>33</c:v>
                </c:pt>
                <c:pt idx="661">
                  <c:v>33.049999999999997</c:v>
                </c:pt>
                <c:pt idx="662">
                  <c:v>33.1</c:v>
                </c:pt>
                <c:pt idx="663">
                  <c:v>33.15</c:v>
                </c:pt>
                <c:pt idx="664">
                  <c:v>33.200000000000003</c:v>
                </c:pt>
                <c:pt idx="665">
                  <c:v>33.25</c:v>
                </c:pt>
                <c:pt idx="666">
                  <c:v>33.299999999999997</c:v>
                </c:pt>
                <c:pt idx="667">
                  <c:v>33.35</c:v>
                </c:pt>
                <c:pt idx="668">
                  <c:v>33.4</c:v>
                </c:pt>
                <c:pt idx="669">
                  <c:v>33.450000000000003</c:v>
                </c:pt>
                <c:pt idx="670">
                  <c:v>33.5</c:v>
                </c:pt>
                <c:pt idx="671">
                  <c:v>33.549999999999997</c:v>
                </c:pt>
                <c:pt idx="672">
                  <c:v>33.6</c:v>
                </c:pt>
                <c:pt idx="673">
                  <c:v>33.65</c:v>
                </c:pt>
                <c:pt idx="674">
                  <c:v>33.700000000000003</c:v>
                </c:pt>
                <c:pt idx="675">
                  <c:v>33.75</c:v>
                </c:pt>
                <c:pt idx="676">
                  <c:v>33.799999999999997</c:v>
                </c:pt>
                <c:pt idx="677">
                  <c:v>33.85</c:v>
                </c:pt>
                <c:pt idx="678">
                  <c:v>33.9</c:v>
                </c:pt>
                <c:pt idx="679">
                  <c:v>33.950000000000003</c:v>
                </c:pt>
                <c:pt idx="680">
                  <c:v>34</c:v>
                </c:pt>
                <c:pt idx="681">
                  <c:v>34.049999999999997</c:v>
                </c:pt>
                <c:pt idx="682">
                  <c:v>34.1</c:v>
                </c:pt>
                <c:pt idx="683">
                  <c:v>34.15</c:v>
                </c:pt>
                <c:pt idx="684">
                  <c:v>34.200000000000003</c:v>
                </c:pt>
                <c:pt idx="685">
                  <c:v>34.25</c:v>
                </c:pt>
                <c:pt idx="686">
                  <c:v>34.299999999999997</c:v>
                </c:pt>
                <c:pt idx="687">
                  <c:v>34.35</c:v>
                </c:pt>
                <c:pt idx="688">
                  <c:v>34.4</c:v>
                </c:pt>
                <c:pt idx="689">
                  <c:v>34.450000000000003</c:v>
                </c:pt>
                <c:pt idx="690">
                  <c:v>34.5</c:v>
                </c:pt>
                <c:pt idx="691">
                  <c:v>34.549999999999997</c:v>
                </c:pt>
                <c:pt idx="692">
                  <c:v>34.6</c:v>
                </c:pt>
                <c:pt idx="693">
                  <c:v>34.65</c:v>
                </c:pt>
                <c:pt idx="694">
                  <c:v>34.700000000000003</c:v>
                </c:pt>
                <c:pt idx="695">
                  <c:v>34.75</c:v>
                </c:pt>
                <c:pt idx="696">
                  <c:v>34.799999999999997</c:v>
                </c:pt>
                <c:pt idx="697">
                  <c:v>34.85</c:v>
                </c:pt>
                <c:pt idx="698">
                  <c:v>34.9</c:v>
                </c:pt>
                <c:pt idx="699">
                  <c:v>34.950000000000003</c:v>
                </c:pt>
                <c:pt idx="700">
                  <c:v>35</c:v>
                </c:pt>
                <c:pt idx="701">
                  <c:v>35.049999999999997</c:v>
                </c:pt>
                <c:pt idx="702">
                  <c:v>35.1</c:v>
                </c:pt>
                <c:pt idx="703">
                  <c:v>35.15</c:v>
                </c:pt>
                <c:pt idx="704">
                  <c:v>35.200000000000003</c:v>
                </c:pt>
                <c:pt idx="705">
                  <c:v>35.25</c:v>
                </c:pt>
                <c:pt idx="706">
                  <c:v>35.299999999999997</c:v>
                </c:pt>
                <c:pt idx="707">
                  <c:v>35.35</c:v>
                </c:pt>
                <c:pt idx="708">
                  <c:v>35.4</c:v>
                </c:pt>
                <c:pt idx="709">
                  <c:v>35.450000000000003</c:v>
                </c:pt>
                <c:pt idx="710">
                  <c:v>35.5</c:v>
                </c:pt>
                <c:pt idx="711">
                  <c:v>35.549999999999997</c:v>
                </c:pt>
                <c:pt idx="712">
                  <c:v>35.6</c:v>
                </c:pt>
                <c:pt idx="713">
                  <c:v>35.65</c:v>
                </c:pt>
                <c:pt idx="714">
                  <c:v>35.700000000000003</c:v>
                </c:pt>
                <c:pt idx="715">
                  <c:v>35.75</c:v>
                </c:pt>
                <c:pt idx="716">
                  <c:v>35.799999999999997</c:v>
                </c:pt>
                <c:pt idx="717">
                  <c:v>35.85</c:v>
                </c:pt>
                <c:pt idx="718">
                  <c:v>35.9</c:v>
                </c:pt>
                <c:pt idx="719">
                  <c:v>35.950000000000003</c:v>
                </c:pt>
                <c:pt idx="720">
                  <c:v>36</c:v>
                </c:pt>
                <c:pt idx="721">
                  <c:v>36.049999999999997</c:v>
                </c:pt>
                <c:pt idx="722">
                  <c:v>36.1</c:v>
                </c:pt>
                <c:pt idx="723">
                  <c:v>36.15</c:v>
                </c:pt>
                <c:pt idx="724">
                  <c:v>36.200000000000003</c:v>
                </c:pt>
                <c:pt idx="725">
                  <c:v>36.25</c:v>
                </c:pt>
                <c:pt idx="726">
                  <c:v>36.299999999999997</c:v>
                </c:pt>
                <c:pt idx="727">
                  <c:v>36.35</c:v>
                </c:pt>
                <c:pt idx="728">
                  <c:v>36.4</c:v>
                </c:pt>
                <c:pt idx="729">
                  <c:v>36.450000000000003</c:v>
                </c:pt>
                <c:pt idx="730">
                  <c:v>36.5</c:v>
                </c:pt>
                <c:pt idx="731">
                  <c:v>36.549999999999997</c:v>
                </c:pt>
                <c:pt idx="732">
                  <c:v>36.6</c:v>
                </c:pt>
                <c:pt idx="733">
                  <c:v>36.65</c:v>
                </c:pt>
                <c:pt idx="734">
                  <c:v>36.700000000000003</c:v>
                </c:pt>
                <c:pt idx="735">
                  <c:v>36.75</c:v>
                </c:pt>
                <c:pt idx="736">
                  <c:v>36.799999999999997</c:v>
                </c:pt>
                <c:pt idx="737">
                  <c:v>36.85</c:v>
                </c:pt>
                <c:pt idx="738">
                  <c:v>36.9</c:v>
                </c:pt>
                <c:pt idx="739">
                  <c:v>36.950000000000003</c:v>
                </c:pt>
                <c:pt idx="740">
                  <c:v>37</c:v>
                </c:pt>
                <c:pt idx="741">
                  <c:v>37.049999999999997</c:v>
                </c:pt>
                <c:pt idx="742">
                  <c:v>37.1</c:v>
                </c:pt>
                <c:pt idx="743">
                  <c:v>37.15</c:v>
                </c:pt>
                <c:pt idx="744">
                  <c:v>37.200000000000003</c:v>
                </c:pt>
                <c:pt idx="745">
                  <c:v>37.25</c:v>
                </c:pt>
                <c:pt idx="746">
                  <c:v>37.299999999999997</c:v>
                </c:pt>
                <c:pt idx="747">
                  <c:v>37.35</c:v>
                </c:pt>
                <c:pt idx="748">
                  <c:v>37.4</c:v>
                </c:pt>
                <c:pt idx="749">
                  <c:v>37.450000000000003</c:v>
                </c:pt>
                <c:pt idx="750">
                  <c:v>37.5</c:v>
                </c:pt>
                <c:pt idx="751">
                  <c:v>37.549999999999997</c:v>
                </c:pt>
                <c:pt idx="752">
                  <c:v>37.6</c:v>
                </c:pt>
                <c:pt idx="753">
                  <c:v>37.65</c:v>
                </c:pt>
                <c:pt idx="754">
                  <c:v>37.700000000000003</c:v>
                </c:pt>
                <c:pt idx="755">
                  <c:v>37.75</c:v>
                </c:pt>
                <c:pt idx="756">
                  <c:v>37.799999999999997</c:v>
                </c:pt>
                <c:pt idx="757">
                  <c:v>37.85</c:v>
                </c:pt>
                <c:pt idx="758">
                  <c:v>37.9</c:v>
                </c:pt>
                <c:pt idx="759">
                  <c:v>37.950000000000003</c:v>
                </c:pt>
                <c:pt idx="760">
                  <c:v>38</c:v>
                </c:pt>
                <c:pt idx="761">
                  <c:v>38.049999999999997</c:v>
                </c:pt>
                <c:pt idx="762">
                  <c:v>38.1</c:v>
                </c:pt>
                <c:pt idx="763">
                  <c:v>38.15</c:v>
                </c:pt>
                <c:pt idx="764">
                  <c:v>38.200000000000003</c:v>
                </c:pt>
                <c:pt idx="765">
                  <c:v>38.25</c:v>
                </c:pt>
                <c:pt idx="766">
                  <c:v>38.299999999999997</c:v>
                </c:pt>
                <c:pt idx="767">
                  <c:v>38.35</c:v>
                </c:pt>
                <c:pt idx="768">
                  <c:v>38.4</c:v>
                </c:pt>
                <c:pt idx="769">
                  <c:v>38.450000000000003</c:v>
                </c:pt>
                <c:pt idx="770">
                  <c:v>38.5</c:v>
                </c:pt>
                <c:pt idx="771">
                  <c:v>38.549999999999997</c:v>
                </c:pt>
                <c:pt idx="772">
                  <c:v>38.6</c:v>
                </c:pt>
                <c:pt idx="773">
                  <c:v>38.65</c:v>
                </c:pt>
                <c:pt idx="774">
                  <c:v>38.700000000000003</c:v>
                </c:pt>
                <c:pt idx="775">
                  <c:v>38.75</c:v>
                </c:pt>
                <c:pt idx="776">
                  <c:v>38.799999999999997</c:v>
                </c:pt>
                <c:pt idx="777">
                  <c:v>38.85</c:v>
                </c:pt>
                <c:pt idx="778">
                  <c:v>38.9</c:v>
                </c:pt>
                <c:pt idx="779">
                  <c:v>38.950000000000003</c:v>
                </c:pt>
                <c:pt idx="780">
                  <c:v>39</c:v>
                </c:pt>
                <c:pt idx="781">
                  <c:v>39.049999999999997</c:v>
                </c:pt>
                <c:pt idx="782">
                  <c:v>39.1</c:v>
                </c:pt>
                <c:pt idx="783">
                  <c:v>39.15</c:v>
                </c:pt>
                <c:pt idx="784">
                  <c:v>39.200000000000003</c:v>
                </c:pt>
                <c:pt idx="785">
                  <c:v>39.25</c:v>
                </c:pt>
                <c:pt idx="786">
                  <c:v>39.299999999999997</c:v>
                </c:pt>
                <c:pt idx="787">
                  <c:v>39.35</c:v>
                </c:pt>
                <c:pt idx="788">
                  <c:v>39.4</c:v>
                </c:pt>
                <c:pt idx="789">
                  <c:v>39.450000000000003</c:v>
                </c:pt>
                <c:pt idx="790">
                  <c:v>39.5</c:v>
                </c:pt>
                <c:pt idx="791">
                  <c:v>39.549999999999997</c:v>
                </c:pt>
                <c:pt idx="792">
                  <c:v>39.6</c:v>
                </c:pt>
                <c:pt idx="793">
                  <c:v>39.65</c:v>
                </c:pt>
                <c:pt idx="794">
                  <c:v>39.700000000000003</c:v>
                </c:pt>
                <c:pt idx="795">
                  <c:v>39.75</c:v>
                </c:pt>
                <c:pt idx="796">
                  <c:v>39.799999999999997</c:v>
                </c:pt>
                <c:pt idx="797">
                  <c:v>39.85</c:v>
                </c:pt>
                <c:pt idx="798">
                  <c:v>39.9</c:v>
                </c:pt>
                <c:pt idx="799">
                  <c:v>39.950000000000003</c:v>
                </c:pt>
                <c:pt idx="800">
                  <c:v>40</c:v>
                </c:pt>
                <c:pt idx="801">
                  <c:v>40.049999999999997</c:v>
                </c:pt>
                <c:pt idx="802">
                  <c:v>40.1</c:v>
                </c:pt>
                <c:pt idx="803">
                  <c:v>40.15</c:v>
                </c:pt>
                <c:pt idx="804">
                  <c:v>40.200000000000003</c:v>
                </c:pt>
                <c:pt idx="805">
                  <c:v>40.25</c:v>
                </c:pt>
                <c:pt idx="806">
                  <c:v>40.299999999999997</c:v>
                </c:pt>
                <c:pt idx="807">
                  <c:v>40.35</c:v>
                </c:pt>
                <c:pt idx="808">
                  <c:v>40.4</c:v>
                </c:pt>
                <c:pt idx="809">
                  <c:v>40.450000000000003</c:v>
                </c:pt>
                <c:pt idx="810">
                  <c:v>40.5</c:v>
                </c:pt>
                <c:pt idx="811">
                  <c:v>40.549999999999997</c:v>
                </c:pt>
                <c:pt idx="812">
                  <c:v>40.6</c:v>
                </c:pt>
                <c:pt idx="813">
                  <c:v>40.65</c:v>
                </c:pt>
                <c:pt idx="814">
                  <c:v>40.700000000000003</c:v>
                </c:pt>
                <c:pt idx="815">
                  <c:v>40.75</c:v>
                </c:pt>
                <c:pt idx="816">
                  <c:v>40.799999999999997</c:v>
                </c:pt>
                <c:pt idx="817">
                  <c:v>40.85</c:v>
                </c:pt>
                <c:pt idx="818">
                  <c:v>40.9</c:v>
                </c:pt>
                <c:pt idx="819">
                  <c:v>40.950000000000003</c:v>
                </c:pt>
                <c:pt idx="820">
                  <c:v>41</c:v>
                </c:pt>
                <c:pt idx="821">
                  <c:v>41.05</c:v>
                </c:pt>
                <c:pt idx="822">
                  <c:v>41.1</c:v>
                </c:pt>
                <c:pt idx="823">
                  <c:v>41.15</c:v>
                </c:pt>
                <c:pt idx="824">
                  <c:v>41.2</c:v>
                </c:pt>
                <c:pt idx="825">
                  <c:v>41.25</c:v>
                </c:pt>
                <c:pt idx="826">
                  <c:v>41.3</c:v>
                </c:pt>
                <c:pt idx="827">
                  <c:v>41.35</c:v>
                </c:pt>
                <c:pt idx="828">
                  <c:v>41.4</c:v>
                </c:pt>
                <c:pt idx="829">
                  <c:v>41.45</c:v>
                </c:pt>
                <c:pt idx="830">
                  <c:v>41.5</c:v>
                </c:pt>
                <c:pt idx="831">
                  <c:v>41.55</c:v>
                </c:pt>
                <c:pt idx="832">
                  <c:v>41.6</c:v>
                </c:pt>
                <c:pt idx="833">
                  <c:v>41.65</c:v>
                </c:pt>
                <c:pt idx="834">
                  <c:v>41.7</c:v>
                </c:pt>
                <c:pt idx="835">
                  <c:v>41.75</c:v>
                </c:pt>
                <c:pt idx="836">
                  <c:v>41.8</c:v>
                </c:pt>
                <c:pt idx="837">
                  <c:v>41.85</c:v>
                </c:pt>
                <c:pt idx="838">
                  <c:v>41.9</c:v>
                </c:pt>
                <c:pt idx="839">
                  <c:v>41.95</c:v>
                </c:pt>
                <c:pt idx="840">
                  <c:v>42</c:v>
                </c:pt>
                <c:pt idx="841">
                  <c:v>42.05</c:v>
                </c:pt>
                <c:pt idx="842">
                  <c:v>42.1</c:v>
                </c:pt>
                <c:pt idx="843">
                  <c:v>42.15</c:v>
                </c:pt>
                <c:pt idx="844">
                  <c:v>42.2</c:v>
                </c:pt>
                <c:pt idx="845">
                  <c:v>42.25</c:v>
                </c:pt>
                <c:pt idx="846">
                  <c:v>42.3</c:v>
                </c:pt>
                <c:pt idx="847">
                  <c:v>42.35</c:v>
                </c:pt>
                <c:pt idx="848">
                  <c:v>42.4</c:v>
                </c:pt>
                <c:pt idx="849">
                  <c:v>42.45</c:v>
                </c:pt>
                <c:pt idx="850">
                  <c:v>42.5</c:v>
                </c:pt>
                <c:pt idx="851">
                  <c:v>42.55</c:v>
                </c:pt>
                <c:pt idx="852">
                  <c:v>42.6</c:v>
                </c:pt>
                <c:pt idx="853">
                  <c:v>42.65</c:v>
                </c:pt>
                <c:pt idx="854">
                  <c:v>42.7</c:v>
                </c:pt>
                <c:pt idx="855">
                  <c:v>42.75</c:v>
                </c:pt>
                <c:pt idx="856">
                  <c:v>42.8</c:v>
                </c:pt>
                <c:pt idx="857">
                  <c:v>42.85</c:v>
                </c:pt>
                <c:pt idx="858">
                  <c:v>42.9</c:v>
                </c:pt>
                <c:pt idx="859">
                  <c:v>42.95</c:v>
                </c:pt>
                <c:pt idx="860">
                  <c:v>43</c:v>
                </c:pt>
                <c:pt idx="861">
                  <c:v>43.05</c:v>
                </c:pt>
                <c:pt idx="862">
                  <c:v>43.1</c:v>
                </c:pt>
                <c:pt idx="863">
                  <c:v>43.15</c:v>
                </c:pt>
                <c:pt idx="864">
                  <c:v>43.2</c:v>
                </c:pt>
                <c:pt idx="865">
                  <c:v>43.25</c:v>
                </c:pt>
                <c:pt idx="866">
                  <c:v>43.3</c:v>
                </c:pt>
                <c:pt idx="867">
                  <c:v>43.35</c:v>
                </c:pt>
                <c:pt idx="868">
                  <c:v>43.4</c:v>
                </c:pt>
                <c:pt idx="869">
                  <c:v>43.45</c:v>
                </c:pt>
                <c:pt idx="870">
                  <c:v>43.5</c:v>
                </c:pt>
                <c:pt idx="871">
                  <c:v>43.55</c:v>
                </c:pt>
                <c:pt idx="872">
                  <c:v>43.6</c:v>
                </c:pt>
                <c:pt idx="873">
                  <c:v>43.65</c:v>
                </c:pt>
                <c:pt idx="874">
                  <c:v>43.7</c:v>
                </c:pt>
                <c:pt idx="875">
                  <c:v>43.75</c:v>
                </c:pt>
                <c:pt idx="876">
                  <c:v>43.8</c:v>
                </c:pt>
                <c:pt idx="877">
                  <c:v>43.85</c:v>
                </c:pt>
                <c:pt idx="878">
                  <c:v>43.9</c:v>
                </c:pt>
                <c:pt idx="879">
                  <c:v>43.95</c:v>
                </c:pt>
                <c:pt idx="880">
                  <c:v>44</c:v>
                </c:pt>
                <c:pt idx="881">
                  <c:v>44.05</c:v>
                </c:pt>
                <c:pt idx="882">
                  <c:v>44.1</c:v>
                </c:pt>
                <c:pt idx="883">
                  <c:v>44.15</c:v>
                </c:pt>
                <c:pt idx="884">
                  <c:v>44.2</c:v>
                </c:pt>
                <c:pt idx="885">
                  <c:v>44.25</c:v>
                </c:pt>
                <c:pt idx="886">
                  <c:v>44.3</c:v>
                </c:pt>
                <c:pt idx="887">
                  <c:v>44.35</c:v>
                </c:pt>
                <c:pt idx="888">
                  <c:v>44.4</c:v>
                </c:pt>
                <c:pt idx="889">
                  <c:v>44.45</c:v>
                </c:pt>
                <c:pt idx="890">
                  <c:v>44.5</c:v>
                </c:pt>
                <c:pt idx="891">
                  <c:v>44.55</c:v>
                </c:pt>
                <c:pt idx="892">
                  <c:v>44.6</c:v>
                </c:pt>
                <c:pt idx="893">
                  <c:v>44.65</c:v>
                </c:pt>
                <c:pt idx="894">
                  <c:v>44.7</c:v>
                </c:pt>
                <c:pt idx="895">
                  <c:v>44.75</c:v>
                </c:pt>
                <c:pt idx="896">
                  <c:v>44.8</c:v>
                </c:pt>
                <c:pt idx="897">
                  <c:v>44.85</c:v>
                </c:pt>
                <c:pt idx="898">
                  <c:v>44.9</c:v>
                </c:pt>
                <c:pt idx="899">
                  <c:v>44.95</c:v>
                </c:pt>
                <c:pt idx="900">
                  <c:v>45</c:v>
                </c:pt>
                <c:pt idx="901">
                  <c:v>45.05</c:v>
                </c:pt>
                <c:pt idx="902">
                  <c:v>45.1</c:v>
                </c:pt>
                <c:pt idx="903">
                  <c:v>45.15</c:v>
                </c:pt>
                <c:pt idx="904">
                  <c:v>45.2</c:v>
                </c:pt>
                <c:pt idx="905">
                  <c:v>45.25</c:v>
                </c:pt>
                <c:pt idx="906">
                  <c:v>45.3</c:v>
                </c:pt>
                <c:pt idx="907">
                  <c:v>45.35</c:v>
                </c:pt>
                <c:pt idx="908">
                  <c:v>45.4</c:v>
                </c:pt>
                <c:pt idx="909">
                  <c:v>45.45</c:v>
                </c:pt>
                <c:pt idx="910">
                  <c:v>45.5</c:v>
                </c:pt>
                <c:pt idx="911">
                  <c:v>45.55</c:v>
                </c:pt>
                <c:pt idx="912">
                  <c:v>45.6</c:v>
                </c:pt>
                <c:pt idx="913">
                  <c:v>45.65</c:v>
                </c:pt>
                <c:pt idx="914">
                  <c:v>45.7</c:v>
                </c:pt>
                <c:pt idx="915">
                  <c:v>45.75</c:v>
                </c:pt>
                <c:pt idx="916">
                  <c:v>45.8</c:v>
                </c:pt>
                <c:pt idx="917">
                  <c:v>45.85</c:v>
                </c:pt>
                <c:pt idx="918">
                  <c:v>45.9</c:v>
                </c:pt>
                <c:pt idx="919">
                  <c:v>45.95</c:v>
                </c:pt>
                <c:pt idx="920">
                  <c:v>46</c:v>
                </c:pt>
                <c:pt idx="921">
                  <c:v>46.05</c:v>
                </c:pt>
                <c:pt idx="922">
                  <c:v>46.1</c:v>
                </c:pt>
                <c:pt idx="923">
                  <c:v>46.15</c:v>
                </c:pt>
                <c:pt idx="924">
                  <c:v>46.2</c:v>
                </c:pt>
                <c:pt idx="925">
                  <c:v>46.25</c:v>
                </c:pt>
                <c:pt idx="926">
                  <c:v>46.3</c:v>
                </c:pt>
                <c:pt idx="927">
                  <c:v>46.35</c:v>
                </c:pt>
                <c:pt idx="928">
                  <c:v>46.4</c:v>
                </c:pt>
                <c:pt idx="929">
                  <c:v>46.45</c:v>
                </c:pt>
                <c:pt idx="930">
                  <c:v>46.5</c:v>
                </c:pt>
                <c:pt idx="931">
                  <c:v>46.55</c:v>
                </c:pt>
                <c:pt idx="932">
                  <c:v>46.6</c:v>
                </c:pt>
                <c:pt idx="933">
                  <c:v>46.65</c:v>
                </c:pt>
                <c:pt idx="934">
                  <c:v>46.7</c:v>
                </c:pt>
                <c:pt idx="935">
                  <c:v>46.75</c:v>
                </c:pt>
                <c:pt idx="936">
                  <c:v>46.8</c:v>
                </c:pt>
                <c:pt idx="937">
                  <c:v>46.85</c:v>
                </c:pt>
                <c:pt idx="938">
                  <c:v>46.9</c:v>
                </c:pt>
                <c:pt idx="939">
                  <c:v>46.95</c:v>
                </c:pt>
                <c:pt idx="940">
                  <c:v>47</c:v>
                </c:pt>
                <c:pt idx="941">
                  <c:v>47.05</c:v>
                </c:pt>
                <c:pt idx="942">
                  <c:v>47.1</c:v>
                </c:pt>
                <c:pt idx="943">
                  <c:v>47.15</c:v>
                </c:pt>
                <c:pt idx="944">
                  <c:v>47.2</c:v>
                </c:pt>
                <c:pt idx="945">
                  <c:v>47.25</c:v>
                </c:pt>
                <c:pt idx="946">
                  <c:v>47.3</c:v>
                </c:pt>
                <c:pt idx="947">
                  <c:v>47.35</c:v>
                </c:pt>
                <c:pt idx="948">
                  <c:v>47.4</c:v>
                </c:pt>
                <c:pt idx="949">
                  <c:v>47.45</c:v>
                </c:pt>
                <c:pt idx="950">
                  <c:v>47.5</c:v>
                </c:pt>
                <c:pt idx="951">
                  <c:v>47.55</c:v>
                </c:pt>
                <c:pt idx="952">
                  <c:v>47.6</c:v>
                </c:pt>
                <c:pt idx="953">
                  <c:v>47.65</c:v>
                </c:pt>
                <c:pt idx="954">
                  <c:v>47.7</c:v>
                </c:pt>
                <c:pt idx="955">
                  <c:v>47.75</c:v>
                </c:pt>
                <c:pt idx="956">
                  <c:v>47.8</c:v>
                </c:pt>
                <c:pt idx="957">
                  <c:v>47.85</c:v>
                </c:pt>
                <c:pt idx="958">
                  <c:v>47.9</c:v>
                </c:pt>
                <c:pt idx="959">
                  <c:v>47.95</c:v>
                </c:pt>
                <c:pt idx="960">
                  <c:v>48</c:v>
                </c:pt>
                <c:pt idx="961">
                  <c:v>48.05</c:v>
                </c:pt>
                <c:pt idx="962">
                  <c:v>48.1</c:v>
                </c:pt>
                <c:pt idx="963">
                  <c:v>48.15</c:v>
                </c:pt>
                <c:pt idx="964">
                  <c:v>48.2</c:v>
                </c:pt>
                <c:pt idx="965">
                  <c:v>48.25</c:v>
                </c:pt>
                <c:pt idx="966">
                  <c:v>48.3</c:v>
                </c:pt>
                <c:pt idx="967">
                  <c:v>48.35</c:v>
                </c:pt>
                <c:pt idx="968">
                  <c:v>48.4</c:v>
                </c:pt>
                <c:pt idx="969">
                  <c:v>48.45</c:v>
                </c:pt>
                <c:pt idx="970">
                  <c:v>48.5</c:v>
                </c:pt>
                <c:pt idx="971">
                  <c:v>48.55</c:v>
                </c:pt>
                <c:pt idx="972">
                  <c:v>48.6</c:v>
                </c:pt>
                <c:pt idx="973">
                  <c:v>48.65</c:v>
                </c:pt>
                <c:pt idx="974">
                  <c:v>48.7</c:v>
                </c:pt>
                <c:pt idx="975">
                  <c:v>48.75</c:v>
                </c:pt>
                <c:pt idx="976">
                  <c:v>48.8</c:v>
                </c:pt>
                <c:pt idx="977">
                  <c:v>48.85</c:v>
                </c:pt>
                <c:pt idx="978">
                  <c:v>48.9</c:v>
                </c:pt>
                <c:pt idx="979">
                  <c:v>48.95</c:v>
                </c:pt>
                <c:pt idx="980">
                  <c:v>49</c:v>
                </c:pt>
                <c:pt idx="981">
                  <c:v>49.05</c:v>
                </c:pt>
                <c:pt idx="982">
                  <c:v>49.1</c:v>
                </c:pt>
                <c:pt idx="983">
                  <c:v>49.15</c:v>
                </c:pt>
                <c:pt idx="984">
                  <c:v>49.2</c:v>
                </c:pt>
                <c:pt idx="985">
                  <c:v>49.25</c:v>
                </c:pt>
                <c:pt idx="986">
                  <c:v>49.3</c:v>
                </c:pt>
                <c:pt idx="987">
                  <c:v>49.35</c:v>
                </c:pt>
                <c:pt idx="988">
                  <c:v>49.4</c:v>
                </c:pt>
                <c:pt idx="989">
                  <c:v>49.45</c:v>
                </c:pt>
                <c:pt idx="990">
                  <c:v>49.5</c:v>
                </c:pt>
                <c:pt idx="991">
                  <c:v>49.55</c:v>
                </c:pt>
                <c:pt idx="992">
                  <c:v>49.6</c:v>
                </c:pt>
                <c:pt idx="993">
                  <c:v>49.65</c:v>
                </c:pt>
                <c:pt idx="994">
                  <c:v>49.7</c:v>
                </c:pt>
                <c:pt idx="995">
                  <c:v>49.75</c:v>
                </c:pt>
                <c:pt idx="996">
                  <c:v>49.8</c:v>
                </c:pt>
                <c:pt idx="997">
                  <c:v>49.85</c:v>
                </c:pt>
                <c:pt idx="998">
                  <c:v>49.9</c:v>
                </c:pt>
                <c:pt idx="999">
                  <c:v>49.95</c:v>
                </c:pt>
                <c:pt idx="1000">
                  <c:v>50</c:v>
                </c:pt>
                <c:pt idx="1001">
                  <c:v>50.05</c:v>
                </c:pt>
                <c:pt idx="1002">
                  <c:v>50.1</c:v>
                </c:pt>
                <c:pt idx="1003">
                  <c:v>50.15</c:v>
                </c:pt>
                <c:pt idx="1004">
                  <c:v>50.2</c:v>
                </c:pt>
                <c:pt idx="1005">
                  <c:v>50.25</c:v>
                </c:pt>
                <c:pt idx="1006">
                  <c:v>50.3</c:v>
                </c:pt>
                <c:pt idx="1007">
                  <c:v>50.35</c:v>
                </c:pt>
                <c:pt idx="1008">
                  <c:v>50.4</c:v>
                </c:pt>
                <c:pt idx="1009">
                  <c:v>50.45</c:v>
                </c:pt>
                <c:pt idx="1010">
                  <c:v>50.5</c:v>
                </c:pt>
                <c:pt idx="1011">
                  <c:v>50.55</c:v>
                </c:pt>
                <c:pt idx="1012">
                  <c:v>50.6</c:v>
                </c:pt>
                <c:pt idx="1013">
                  <c:v>50.65</c:v>
                </c:pt>
                <c:pt idx="1014">
                  <c:v>50.7</c:v>
                </c:pt>
                <c:pt idx="1015">
                  <c:v>50.75</c:v>
                </c:pt>
                <c:pt idx="1016">
                  <c:v>50.8</c:v>
                </c:pt>
                <c:pt idx="1017">
                  <c:v>50.85</c:v>
                </c:pt>
                <c:pt idx="1018">
                  <c:v>50.9</c:v>
                </c:pt>
                <c:pt idx="1019">
                  <c:v>50.95</c:v>
                </c:pt>
                <c:pt idx="1020">
                  <c:v>51</c:v>
                </c:pt>
                <c:pt idx="1021">
                  <c:v>51.05</c:v>
                </c:pt>
                <c:pt idx="1022">
                  <c:v>51.1</c:v>
                </c:pt>
                <c:pt idx="1023">
                  <c:v>51.15</c:v>
                </c:pt>
                <c:pt idx="1024">
                  <c:v>51.2</c:v>
                </c:pt>
                <c:pt idx="1025">
                  <c:v>51.25</c:v>
                </c:pt>
                <c:pt idx="1026">
                  <c:v>51.3</c:v>
                </c:pt>
                <c:pt idx="1027">
                  <c:v>51.35</c:v>
                </c:pt>
                <c:pt idx="1028">
                  <c:v>51.4</c:v>
                </c:pt>
                <c:pt idx="1029">
                  <c:v>51.45</c:v>
                </c:pt>
                <c:pt idx="1030">
                  <c:v>51.5</c:v>
                </c:pt>
                <c:pt idx="1031">
                  <c:v>51.55</c:v>
                </c:pt>
                <c:pt idx="1032">
                  <c:v>51.6</c:v>
                </c:pt>
                <c:pt idx="1033">
                  <c:v>51.65</c:v>
                </c:pt>
                <c:pt idx="1034">
                  <c:v>51.7</c:v>
                </c:pt>
                <c:pt idx="1035">
                  <c:v>51.75</c:v>
                </c:pt>
                <c:pt idx="1036">
                  <c:v>51.8</c:v>
                </c:pt>
                <c:pt idx="1037">
                  <c:v>51.85</c:v>
                </c:pt>
                <c:pt idx="1038">
                  <c:v>51.9</c:v>
                </c:pt>
                <c:pt idx="1039">
                  <c:v>51.95</c:v>
                </c:pt>
                <c:pt idx="1040">
                  <c:v>52</c:v>
                </c:pt>
                <c:pt idx="1041">
                  <c:v>52.05</c:v>
                </c:pt>
                <c:pt idx="1042">
                  <c:v>52.1</c:v>
                </c:pt>
                <c:pt idx="1043">
                  <c:v>52.15</c:v>
                </c:pt>
                <c:pt idx="1044">
                  <c:v>52.2</c:v>
                </c:pt>
                <c:pt idx="1045">
                  <c:v>52.25</c:v>
                </c:pt>
                <c:pt idx="1046">
                  <c:v>52.3</c:v>
                </c:pt>
                <c:pt idx="1047">
                  <c:v>52.35</c:v>
                </c:pt>
                <c:pt idx="1048">
                  <c:v>52.4</c:v>
                </c:pt>
                <c:pt idx="1049">
                  <c:v>52.45</c:v>
                </c:pt>
                <c:pt idx="1050">
                  <c:v>52.5</c:v>
                </c:pt>
                <c:pt idx="1051">
                  <c:v>52.55</c:v>
                </c:pt>
                <c:pt idx="1052">
                  <c:v>52.6</c:v>
                </c:pt>
                <c:pt idx="1053">
                  <c:v>52.65</c:v>
                </c:pt>
                <c:pt idx="1054">
                  <c:v>52.7</c:v>
                </c:pt>
                <c:pt idx="1055">
                  <c:v>52.75</c:v>
                </c:pt>
                <c:pt idx="1056">
                  <c:v>52.8</c:v>
                </c:pt>
                <c:pt idx="1057">
                  <c:v>52.85</c:v>
                </c:pt>
                <c:pt idx="1058">
                  <c:v>52.9</c:v>
                </c:pt>
                <c:pt idx="1059">
                  <c:v>52.95</c:v>
                </c:pt>
                <c:pt idx="1060">
                  <c:v>53</c:v>
                </c:pt>
                <c:pt idx="1061">
                  <c:v>53.05</c:v>
                </c:pt>
                <c:pt idx="1062">
                  <c:v>53.1</c:v>
                </c:pt>
                <c:pt idx="1063">
                  <c:v>53.15</c:v>
                </c:pt>
                <c:pt idx="1064">
                  <c:v>53.2</c:v>
                </c:pt>
                <c:pt idx="1065">
                  <c:v>53.25</c:v>
                </c:pt>
                <c:pt idx="1066">
                  <c:v>53.3</c:v>
                </c:pt>
                <c:pt idx="1067">
                  <c:v>53.35</c:v>
                </c:pt>
                <c:pt idx="1068">
                  <c:v>53.4</c:v>
                </c:pt>
                <c:pt idx="1069">
                  <c:v>53.45</c:v>
                </c:pt>
                <c:pt idx="1070">
                  <c:v>53.5</c:v>
                </c:pt>
                <c:pt idx="1071">
                  <c:v>53.55</c:v>
                </c:pt>
                <c:pt idx="1072">
                  <c:v>53.6</c:v>
                </c:pt>
                <c:pt idx="1073">
                  <c:v>53.65</c:v>
                </c:pt>
                <c:pt idx="1074">
                  <c:v>53.7</c:v>
                </c:pt>
                <c:pt idx="1075">
                  <c:v>53.75</c:v>
                </c:pt>
                <c:pt idx="1076">
                  <c:v>53.8</c:v>
                </c:pt>
                <c:pt idx="1077">
                  <c:v>53.85</c:v>
                </c:pt>
                <c:pt idx="1078">
                  <c:v>53.9</c:v>
                </c:pt>
                <c:pt idx="1079">
                  <c:v>53.95</c:v>
                </c:pt>
                <c:pt idx="1080">
                  <c:v>54</c:v>
                </c:pt>
                <c:pt idx="1081">
                  <c:v>54.05</c:v>
                </c:pt>
                <c:pt idx="1082">
                  <c:v>54.1</c:v>
                </c:pt>
                <c:pt idx="1083">
                  <c:v>54.15</c:v>
                </c:pt>
                <c:pt idx="1084">
                  <c:v>54.2</c:v>
                </c:pt>
                <c:pt idx="1085">
                  <c:v>54.25</c:v>
                </c:pt>
                <c:pt idx="1086">
                  <c:v>54.3</c:v>
                </c:pt>
                <c:pt idx="1087">
                  <c:v>54.35</c:v>
                </c:pt>
                <c:pt idx="1088">
                  <c:v>54.4</c:v>
                </c:pt>
                <c:pt idx="1089">
                  <c:v>54.45</c:v>
                </c:pt>
                <c:pt idx="1090">
                  <c:v>54.5</c:v>
                </c:pt>
                <c:pt idx="1091">
                  <c:v>54.55</c:v>
                </c:pt>
                <c:pt idx="1092">
                  <c:v>54.6</c:v>
                </c:pt>
                <c:pt idx="1093">
                  <c:v>54.65</c:v>
                </c:pt>
                <c:pt idx="1094">
                  <c:v>54.7</c:v>
                </c:pt>
                <c:pt idx="1095">
                  <c:v>54.75</c:v>
                </c:pt>
                <c:pt idx="1096">
                  <c:v>54.8</c:v>
                </c:pt>
                <c:pt idx="1097">
                  <c:v>54.85</c:v>
                </c:pt>
                <c:pt idx="1098">
                  <c:v>54.9</c:v>
                </c:pt>
                <c:pt idx="1099">
                  <c:v>54.95</c:v>
                </c:pt>
                <c:pt idx="1100">
                  <c:v>55</c:v>
                </c:pt>
                <c:pt idx="1101">
                  <c:v>55.05</c:v>
                </c:pt>
                <c:pt idx="1102">
                  <c:v>55.1</c:v>
                </c:pt>
                <c:pt idx="1103">
                  <c:v>55.15</c:v>
                </c:pt>
                <c:pt idx="1104">
                  <c:v>55.2</c:v>
                </c:pt>
                <c:pt idx="1105">
                  <c:v>55.25</c:v>
                </c:pt>
                <c:pt idx="1106">
                  <c:v>55.3</c:v>
                </c:pt>
                <c:pt idx="1107">
                  <c:v>55.35</c:v>
                </c:pt>
                <c:pt idx="1108">
                  <c:v>55.4</c:v>
                </c:pt>
                <c:pt idx="1109">
                  <c:v>55.45</c:v>
                </c:pt>
                <c:pt idx="1110">
                  <c:v>55.5</c:v>
                </c:pt>
                <c:pt idx="1111">
                  <c:v>55.55</c:v>
                </c:pt>
                <c:pt idx="1112">
                  <c:v>55.6</c:v>
                </c:pt>
                <c:pt idx="1113">
                  <c:v>55.65</c:v>
                </c:pt>
                <c:pt idx="1114">
                  <c:v>55.7</c:v>
                </c:pt>
                <c:pt idx="1115">
                  <c:v>55.75</c:v>
                </c:pt>
                <c:pt idx="1116">
                  <c:v>55.8</c:v>
                </c:pt>
                <c:pt idx="1117">
                  <c:v>55.85</c:v>
                </c:pt>
                <c:pt idx="1118">
                  <c:v>55.9</c:v>
                </c:pt>
                <c:pt idx="1119">
                  <c:v>55.95</c:v>
                </c:pt>
                <c:pt idx="1120">
                  <c:v>56</c:v>
                </c:pt>
                <c:pt idx="1121">
                  <c:v>56.05</c:v>
                </c:pt>
                <c:pt idx="1122">
                  <c:v>56.1</c:v>
                </c:pt>
                <c:pt idx="1123">
                  <c:v>56.15</c:v>
                </c:pt>
                <c:pt idx="1124">
                  <c:v>56.2</c:v>
                </c:pt>
                <c:pt idx="1125">
                  <c:v>56.25</c:v>
                </c:pt>
                <c:pt idx="1126">
                  <c:v>56.3</c:v>
                </c:pt>
                <c:pt idx="1127">
                  <c:v>56.35</c:v>
                </c:pt>
                <c:pt idx="1128">
                  <c:v>56.4</c:v>
                </c:pt>
                <c:pt idx="1129">
                  <c:v>56.45</c:v>
                </c:pt>
                <c:pt idx="1130">
                  <c:v>56.5</c:v>
                </c:pt>
                <c:pt idx="1131">
                  <c:v>56.55</c:v>
                </c:pt>
                <c:pt idx="1132">
                  <c:v>56.6</c:v>
                </c:pt>
                <c:pt idx="1133">
                  <c:v>56.65</c:v>
                </c:pt>
                <c:pt idx="1134">
                  <c:v>56.7</c:v>
                </c:pt>
                <c:pt idx="1135">
                  <c:v>56.75</c:v>
                </c:pt>
                <c:pt idx="1136">
                  <c:v>56.8</c:v>
                </c:pt>
                <c:pt idx="1137">
                  <c:v>56.85</c:v>
                </c:pt>
                <c:pt idx="1138">
                  <c:v>56.9</c:v>
                </c:pt>
                <c:pt idx="1139">
                  <c:v>56.95</c:v>
                </c:pt>
                <c:pt idx="1140">
                  <c:v>57</c:v>
                </c:pt>
                <c:pt idx="1141">
                  <c:v>57.05</c:v>
                </c:pt>
                <c:pt idx="1142">
                  <c:v>57.1</c:v>
                </c:pt>
                <c:pt idx="1143">
                  <c:v>57.15</c:v>
                </c:pt>
                <c:pt idx="1144">
                  <c:v>57.2</c:v>
                </c:pt>
                <c:pt idx="1145">
                  <c:v>57.25</c:v>
                </c:pt>
                <c:pt idx="1146">
                  <c:v>57.3</c:v>
                </c:pt>
                <c:pt idx="1147">
                  <c:v>57.35</c:v>
                </c:pt>
                <c:pt idx="1148">
                  <c:v>57.4</c:v>
                </c:pt>
                <c:pt idx="1149">
                  <c:v>57.45</c:v>
                </c:pt>
                <c:pt idx="1150">
                  <c:v>57.5</c:v>
                </c:pt>
                <c:pt idx="1151">
                  <c:v>57.55</c:v>
                </c:pt>
                <c:pt idx="1152">
                  <c:v>57.6</c:v>
                </c:pt>
                <c:pt idx="1153">
                  <c:v>57.65</c:v>
                </c:pt>
                <c:pt idx="1154">
                  <c:v>57.7</c:v>
                </c:pt>
                <c:pt idx="1155">
                  <c:v>57.75</c:v>
                </c:pt>
                <c:pt idx="1156">
                  <c:v>57.8</c:v>
                </c:pt>
                <c:pt idx="1157">
                  <c:v>57.85</c:v>
                </c:pt>
                <c:pt idx="1158">
                  <c:v>57.9</c:v>
                </c:pt>
                <c:pt idx="1159">
                  <c:v>57.95</c:v>
                </c:pt>
                <c:pt idx="1160">
                  <c:v>58</c:v>
                </c:pt>
                <c:pt idx="1161">
                  <c:v>58.05</c:v>
                </c:pt>
                <c:pt idx="1162">
                  <c:v>58.1</c:v>
                </c:pt>
                <c:pt idx="1163">
                  <c:v>58.15</c:v>
                </c:pt>
                <c:pt idx="1164">
                  <c:v>58.2</c:v>
                </c:pt>
                <c:pt idx="1165">
                  <c:v>58.25</c:v>
                </c:pt>
                <c:pt idx="1166">
                  <c:v>58.3</c:v>
                </c:pt>
                <c:pt idx="1167">
                  <c:v>58.35</c:v>
                </c:pt>
                <c:pt idx="1168">
                  <c:v>58.4</c:v>
                </c:pt>
                <c:pt idx="1169">
                  <c:v>58.45</c:v>
                </c:pt>
                <c:pt idx="1170">
                  <c:v>58.5</c:v>
                </c:pt>
                <c:pt idx="1171">
                  <c:v>58.55</c:v>
                </c:pt>
                <c:pt idx="1172">
                  <c:v>58.6</c:v>
                </c:pt>
                <c:pt idx="1173">
                  <c:v>58.65</c:v>
                </c:pt>
                <c:pt idx="1174">
                  <c:v>58.7</c:v>
                </c:pt>
                <c:pt idx="1175">
                  <c:v>58.75</c:v>
                </c:pt>
                <c:pt idx="1176">
                  <c:v>58.8</c:v>
                </c:pt>
                <c:pt idx="1177">
                  <c:v>58.85</c:v>
                </c:pt>
                <c:pt idx="1178">
                  <c:v>58.9</c:v>
                </c:pt>
                <c:pt idx="1179">
                  <c:v>58.95</c:v>
                </c:pt>
                <c:pt idx="1180">
                  <c:v>59</c:v>
                </c:pt>
                <c:pt idx="1181">
                  <c:v>59.05</c:v>
                </c:pt>
                <c:pt idx="1182">
                  <c:v>59.1</c:v>
                </c:pt>
                <c:pt idx="1183">
                  <c:v>59.15</c:v>
                </c:pt>
                <c:pt idx="1184">
                  <c:v>59.2</c:v>
                </c:pt>
                <c:pt idx="1185">
                  <c:v>59.25</c:v>
                </c:pt>
                <c:pt idx="1186">
                  <c:v>59.3</c:v>
                </c:pt>
                <c:pt idx="1187">
                  <c:v>59.35</c:v>
                </c:pt>
                <c:pt idx="1188">
                  <c:v>59.4</c:v>
                </c:pt>
                <c:pt idx="1189">
                  <c:v>59.45</c:v>
                </c:pt>
                <c:pt idx="1190">
                  <c:v>59.5</c:v>
                </c:pt>
                <c:pt idx="1191">
                  <c:v>59.55</c:v>
                </c:pt>
                <c:pt idx="1192">
                  <c:v>59.6</c:v>
                </c:pt>
                <c:pt idx="1193">
                  <c:v>59.65</c:v>
                </c:pt>
                <c:pt idx="1194">
                  <c:v>59.7</c:v>
                </c:pt>
                <c:pt idx="1195">
                  <c:v>59.75</c:v>
                </c:pt>
                <c:pt idx="1196">
                  <c:v>59.8</c:v>
                </c:pt>
                <c:pt idx="1197">
                  <c:v>59.85</c:v>
                </c:pt>
                <c:pt idx="1198">
                  <c:v>59.9</c:v>
                </c:pt>
                <c:pt idx="1199">
                  <c:v>59.95</c:v>
                </c:pt>
                <c:pt idx="1200">
                  <c:v>60</c:v>
                </c:pt>
                <c:pt idx="1201">
                  <c:v>60.05</c:v>
                </c:pt>
                <c:pt idx="1202">
                  <c:v>60.1</c:v>
                </c:pt>
                <c:pt idx="1203">
                  <c:v>60.15</c:v>
                </c:pt>
                <c:pt idx="1204">
                  <c:v>60.2</c:v>
                </c:pt>
                <c:pt idx="1205">
                  <c:v>60.25</c:v>
                </c:pt>
                <c:pt idx="1206">
                  <c:v>60.3</c:v>
                </c:pt>
                <c:pt idx="1207">
                  <c:v>60.35</c:v>
                </c:pt>
                <c:pt idx="1208">
                  <c:v>60.4</c:v>
                </c:pt>
                <c:pt idx="1209">
                  <c:v>60.45</c:v>
                </c:pt>
                <c:pt idx="1210">
                  <c:v>60.5</c:v>
                </c:pt>
                <c:pt idx="1211">
                  <c:v>60.55</c:v>
                </c:pt>
                <c:pt idx="1212">
                  <c:v>60.6</c:v>
                </c:pt>
                <c:pt idx="1213">
                  <c:v>60.65</c:v>
                </c:pt>
                <c:pt idx="1214">
                  <c:v>60.7</c:v>
                </c:pt>
                <c:pt idx="1215">
                  <c:v>60.75</c:v>
                </c:pt>
                <c:pt idx="1216">
                  <c:v>60.8</c:v>
                </c:pt>
                <c:pt idx="1217">
                  <c:v>60.85</c:v>
                </c:pt>
                <c:pt idx="1218">
                  <c:v>60.9</c:v>
                </c:pt>
                <c:pt idx="1219">
                  <c:v>60.95</c:v>
                </c:pt>
                <c:pt idx="1220">
                  <c:v>61</c:v>
                </c:pt>
                <c:pt idx="1221">
                  <c:v>61.05</c:v>
                </c:pt>
                <c:pt idx="1222">
                  <c:v>61.1</c:v>
                </c:pt>
                <c:pt idx="1223">
                  <c:v>61.15</c:v>
                </c:pt>
                <c:pt idx="1224">
                  <c:v>61.2</c:v>
                </c:pt>
                <c:pt idx="1225">
                  <c:v>61.25</c:v>
                </c:pt>
                <c:pt idx="1226">
                  <c:v>61.3</c:v>
                </c:pt>
                <c:pt idx="1227">
                  <c:v>61.35</c:v>
                </c:pt>
                <c:pt idx="1228">
                  <c:v>61.4</c:v>
                </c:pt>
                <c:pt idx="1229">
                  <c:v>61.45</c:v>
                </c:pt>
                <c:pt idx="1230">
                  <c:v>61.5</c:v>
                </c:pt>
                <c:pt idx="1231">
                  <c:v>61.55</c:v>
                </c:pt>
                <c:pt idx="1232">
                  <c:v>61.6</c:v>
                </c:pt>
                <c:pt idx="1233">
                  <c:v>61.65</c:v>
                </c:pt>
                <c:pt idx="1234">
                  <c:v>61.7</c:v>
                </c:pt>
                <c:pt idx="1235">
                  <c:v>61.75</c:v>
                </c:pt>
                <c:pt idx="1236">
                  <c:v>61.8</c:v>
                </c:pt>
                <c:pt idx="1237">
                  <c:v>61.85</c:v>
                </c:pt>
                <c:pt idx="1238">
                  <c:v>61.9</c:v>
                </c:pt>
                <c:pt idx="1239">
                  <c:v>61.95</c:v>
                </c:pt>
                <c:pt idx="1240">
                  <c:v>62</c:v>
                </c:pt>
                <c:pt idx="1241">
                  <c:v>62.05</c:v>
                </c:pt>
                <c:pt idx="1242">
                  <c:v>62.1</c:v>
                </c:pt>
                <c:pt idx="1243">
                  <c:v>62.15</c:v>
                </c:pt>
                <c:pt idx="1244">
                  <c:v>62.2</c:v>
                </c:pt>
                <c:pt idx="1245">
                  <c:v>62.25</c:v>
                </c:pt>
                <c:pt idx="1246">
                  <c:v>62.3</c:v>
                </c:pt>
                <c:pt idx="1247">
                  <c:v>62.35</c:v>
                </c:pt>
                <c:pt idx="1248">
                  <c:v>62.4</c:v>
                </c:pt>
                <c:pt idx="1249">
                  <c:v>62.45</c:v>
                </c:pt>
                <c:pt idx="1250">
                  <c:v>62.5</c:v>
                </c:pt>
                <c:pt idx="1251">
                  <c:v>62.55</c:v>
                </c:pt>
                <c:pt idx="1252">
                  <c:v>62.6</c:v>
                </c:pt>
                <c:pt idx="1253">
                  <c:v>62.65</c:v>
                </c:pt>
                <c:pt idx="1254">
                  <c:v>62.7</c:v>
                </c:pt>
                <c:pt idx="1255">
                  <c:v>62.75</c:v>
                </c:pt>
                <c:pt idx="1256">
                  <c:v>62.8</c:v>
                </c:pt>
                <c:pt idx="1257">
                  <c:v>62.85</c:v>
                </c:pt>
                <c:pt idx="1258">
                  <c:v>62.9</c:v>
                </c:pt>
                <c:pt idx="1259">
                  <c:v>62.95</c:v>
                </c:pt>
                <c:pt idx="1260">
                  <c:v>63</c:v>
                </c:pt>
                <c:pt idx="1261">
                  <c:v>63.05</c:v>
                </c:pt>
                <c:pt idx="1262">
                  <c:v>63.1</c:v>
                </c:pt>
                <c:pt idx="1263">
                  <c:v>63.15</c:v>
                </c:pt>
                <c:pt idx="1264">
                  <c:v>63.2</c:v>
                </c:pt>
                <c:pt idx="1265">
                  <c:v>63.25</c:v>
                </c:pt>
                <c:pt idx="1266">
                  <c:v>63.3</c:v>
                </c:pt>
                <c:pt idx="1267">
                  <c:v>63.35</c:v>
                </c:pt>
                <c:pt idx="1268">
                  <c:v>63.4</c:v>
                </c:pt>
                <c:pt idx="1269">
                  <c:v>63.45</c:v>
                </c:pt>
                <c:pt idx="1270">
                  <c:v>63.5</c:v>
                </c:pt>
                <c:pt idx="1271">
                  <c:v>63.55</c:v>
                </c:pt>
                <c:pt idx="1272">
                  <c:v>63.6</c:v>
                </c:pt>
                <c:pt idx="1273">
                  <c:v>63.65</c:v>
                </c:pt>
                <c:pt idx="1274">
                  <c:v>63.7</c:v>
                </c:pt>
                <c:pt idx="1275">
                  <c:v>63.75</c:v>
                </c:pt>
                <c:pt idx="1276">
                  <c:v>63.8</c:v>
                </c:pt>
                <c:pt idx="1277">
                  <c:v>63.85</c:v>
                </c:pt>
                <c:pt idx="1278">
                  <c:v>63.9</c:v>
                </c:pt>
                <c:pt idx="1279">
                  <c:v>63.95</c:v>
                </c:pt>
                <c:pt idx="1280">
                  <c:v>64</c:v>
                </c:pt>
                <c:pt idx="1281">
                  <c:v>64.05</c:v>
                </c:pt>
                <c:pt idx="1282">
                  <c:v>64.099999999999994</c:v>
                </c:pt>
                <c:pt idx="1283">
                  <c:v>64.150000000000006</c:v>
                </c:pt>
                <c:pt idx="1284">
                  <c:v>64.2</c:v>
                </c:pt>
                <c:pt idx="1285">
                  <c:v>64.25</c:v>
                </c:pt>
                <c:pt idx="1286">
                  <c:v>64.3</c:v>
                </c:pt>
                <c:pt idx="1287">
                  <c:v>64.349999999999994</c:v>
                </c:pt>
                <c:pt idx="1288">
                  <c:v>64.400000000000006</c:v>
                </c:pt>
                <c:pt idx="1289">
                  <c:v>64.45</c:v>
                </c:pt>
                <c:pt idx="1290">
                  <c:v>64.5</c:v>
                </c:pt>
                <c:pt idx="1291">
                  <c:v>64.55</c:v>
                </c:pt>
                <c:pt idx="1292">
                  <c:v>64.599999999999994</c:v>
                </c:pt>
                <c:pt idx="1293">
                  <c:v>64.650000000000006</c:v>
                </c:pt>
                <c:pt idx="1294">
                  <c:v>64.7</c:v>
                </c:pt>
                <c:pt idx="1295">
                  <c:v>64.75</c:v>
                </c:pt>
                <c:pt idx="1296">
                  <c:v>64.8</c:v>
                </c:pt>
                <c:pt idx="1297">
                  <c:v>64.849999999999994</c:v>
                </c:pt>
                <c:pt idx="1298">
                  <c:v>64.900000000000006</c:v>
                </c:pt>
                <c:pt idx="1299">
                  <c:v>64.95</c:v>
                </c:pt>
                <c:pt idx="1300">
                  <c:v>65</c:v>
                </c:pt>
                <c:pt idx="1301">
                  <c:v>65.05</c:v>
                </c:pt>
                <c:pt idx="1302">
                  <c:v>65.099999999999994</c:v>
                </c:pt>
                <c:pt idx="1303">
                  <c:v>65.150000000000006</c:v>
                </c:pt>
                <c:pt idx="1304">
                  <c:v>65.2</c:v>
                </c:pt>
                <c:pt idx="1305">
                  <c:v>65.25</c:v>
                </c:pt>
                <c:pt idx="1306">
                  <c:v>65.3</c:v>
                </c:pt>
                <c:pt idx="1307">
                  <c:v>65.349999999999994</c:v>
                </c:pt>
                <c:pt idx="1308">
                  <c:v>65.400000000000006</c:v>
                </c:pt>
                <c:pt idx="1309">
                  <c:v>65.45</c:v>
                </c:pt>
                <c:pt idx="1310">
                  <c:v>65.5</c:v>
                </c:pt>
                <c:pt idx="1311">
                  <c:v>65.55</c:v>
                </c:pt>
                <c:pt idx="1312">
                  <c:v>65.599999999999994</c:v>
                </c:pt>
                <c:pt idx="1313">
                  <c:v>65.650000000000006</c:v>
                </c:pt>
                <c:pt idx="1314">
                  <c:v>65.7</c:v>
                </c:pt>
                <c:pt idx="1315">
                  <c:v>65.75</c:v>
                </c:pt>
                <c:pt idx="1316">
                  <c:v>65.8</c:v>
                </c:pt>
                <c:pt idx="1317">
                  <c:v>65.849999999999994</c:v>
                </c:pt>
                <c:pt idx="1318">
                  <c:v>65.900000000000006</c:v>
                </c:pt>
                <c:pt idx="1319">
                  <c:v>65.95</c:v>
                </c:pt>
                <c:pt idx="1320">
                  <c:v>66</c:v>
                </c:pt>
                <c:pt idx="1321">
                  <c:v>66.05</c:v>
                </c:pt>
                <c:pt idx="1322">
                  <c:v>66.099999999999994</c:v>
                </c:pt>
                <c:pt idx="1323">
                  <c:v>66.150000000000006</c:v>
                </c:pt>
                <c:pt idx="1324">
                  <c:v>66.2</c:v>
                </c:pt>
                <c:pt idx="1325">
                  <c:v>66.25</c:v>
                </c:pt>
                <c:pt idx="1326">
                  <c:v>66.3</c:v>
                </c:pt>
                <c:pt idx="1327">
                  <c:v>66.349999999999994</c:v>
                </c:pt>
                <c:pt idx="1328">
                  <c:v>66.400000000000006</c:v>
                </c:pt>
                <c:pt idx="1329">
                  <c:v>66.45</c:v>
                </c:pt>
                <c:pt idx="1330">
                  <c:v>66.5</c:v>
                </c:pt>
                <c:pt idx="1331">
                  <c:v>66.55</c:v>
                </c:pt>
                <c:pt idx="1332">
                  <c:v>66.599999999999994</c:v>
                </c:pt>
                <c:pt idx="1333">
                  <c:v>66.650000000000006</c:v>
                </c:pt>
                <c:pt idx="1334">
                  <c:v>66.7</c:v>
                </c:pt>
                <c:pt idx="1335">
                  <c:v>66.75</c:v>
                </c:pt>
                <c:pt idx="1336">
                  <c:v>66.8</c:v>
                </c:pt>
                <c:pt idx="1337">
                  <c:v>66.849999999999994</c:v>
                </c:pt>
                <c:pt idx="1338">
                  <c:v>66.900000000000006</c:v>
                </c:pt>
                <c:pt idx="1339">
                  <c:v>66.95</c:v>
                </c:pt>
                <c:pt idx="1340">
                  <c:v>67</c:v>
                </c:pt>
                <c:pt idx="1341">
                  <c:v>67.05</c:v>
                </c:pt>
                <c:pt idx="1342">
                  <c:v>67.099999999999994</c:v>
                </c:pt>
                <c:pt idx="1343">
                  <c:v>67.150000000000006</c:v>
                </c:pt>
                <c:pt idx="1344">
                  <c:v>67.2</c:v>
                </c:pt>
                <c:pt idx="1345">
                  <c:v>67.25</c:v>
                </c:pt>
                <c:pt idx="1346">
                  <c:v>67.3</c:v>
                </c:pt>
                <c:pt idx="1347">
                  <c:v>67.349999999999994</c:v>
                </c:pt>
                <c:pt idx="1348">
                  <c:v>67.400000000000006</c:v>
                </c:pt>
                <c:pt idx="1349">
                  <c:v>67.45</c:v>
                </c:pt>
                <c:pt idx="1350">
                  <c:v>67.5</c:v>
                </c:pt>
                <c:pt idx="1351">
                  <c:v>67.55</c:v>
                </c:pt>
                <c:pt idx="1352">
                  <c:v>67.599999999999994</c:v>
                </c:pt>
                <c:pt idx="1353">
                  <c:v>67.650000000000006</c:v>
                </c:pt>
                <c:pt idx="1354">
                  <c:v>67.7</c:v>
                </c:pt>
                <c:pt idx="1355">
                  <c:v>67.75</c:v>
                </c:pt>
                <c:pt idx="1356">
                  <c:v>67.8</c:v>
                </c:pt>
                <c:pt idx="1357">
                  <c:v>67.849999999999994</c:v>
                </c:pt>
                <c:pt idx="1358">
                  <c:v>67.900000000000006</c:v>
                </c:pt>
                <c:pt idx="1359">
                  <c:v>67.95</c:v>
                </c:pt>
                <c:pt idx="1360">
                  <c:v>68</c:v>
                </c:pt>
                <c:pt idx="1361">
                  <c:v>68.05</c:v>
                </c:pt>
                <c:pt idx="1362">
                  <c:v>68.099999999999994</c:v>
                </c:pt>
                <c:pt idx="1363">
                  <c:v>68.150000000000006</c:v>
                </c:pt>
                <c:pt idx="1364">
                  <c:v>68.2</c:v>
                </c:pt>
                <c:pt idx="1365">
                  <c:v>68.25</c:v>
                </c:pt>
                <c:pt idx="1366">
                  <c:v>68.3</c:v>
                </c:pt>
                <c:pt idx="1367">
                  <c:v>68.349999999999994</c:v>
                </c:pt>
                <c:pt idx="1368">
                  <c:v>68.400000000000006</c:v>
                </c:pt>
                <c:pt idx="1369">
                  <c:v>68.45</c:v>
                </c:pt>
                <c:pt idx="1370">
                  <c:v>68.5</c:v>
                </c:pt>
                <c:pt idx="1371">
                  <c:v>68.55</c:v>
                </c:pt>
                <c:pt idx="1372">
                  <c:v>68.599999999999994</c:v>
                </c:pt>
                <c:pt idx="1373">
                  <c:v>68.650000000000006</c:v>
                </c:pt>
                <c:pt idx="1374">
                  <c:v>68.7</c:v>
                </c:pt>
                <c:pt idx="1375">
                  <c:v>68.75</c:v>
                </c:pt>
                <c:pt idx="1376">
                  <c:v>68.8</c:v>
                </c:pt>
                <c:pt idx="1377">
                  <c:v>68.849999999999994</c:v>
                </c:pt>
                <c:pt idx="1378">
                  <c:v>68.900000000000006</c:v>
                </c:pt>
                <c:pt idx="1379">
                  <c:v>68.95</c:v>
                </c:pt>
                <c:pt idx="1380">
                  <c:v>69</c:v>
                </c:pt>
                <c:pt idx="1381">
                  <c:v>69.05</c:v>
                </c:pt>
                <c:pt idx="1382">
                  <c:v>69.099999999999994</c:v>
                </c:pt>
                <c:pt idx="1383">
                  <c:v>69.150000000000006</c:v>
                </c:pt>
                <c:pt idx="1384">
                  <c:v>69.2</c:v>
                </c:pt>
                <c:pt idx="1385">
                  <c:v>69.25</c:v>
                </c:pt>
                <c:pt idx="1386">
                  <c:v>69.3</c:v>
                </c:pt>
                <c:pt idx="1387">
                  <c:v>69.349999999999994</c:v>
                </c:pt>
                <c:pt idx="1388">
                  <c:v>69.400000000000006</c:v>
                </c:pt>
                <c:pt idx="1389">
                  <c:v>69.45</c:v>
                </c:pt>
                <c:pt idx="1390">
                  <c:v>69.5</c:v>
                </c:pt>
                <c:pt idx="1391">
                  <c:v>69.55</c:v>
                </c:pt>
                <c:pt idx="1392">
                  <c:v>69.599999999999994</c:v>
                </c:pt>
                <c:pt idx="1393">
                  <c:v>69.650000000000006</c:v>
                </c:pt>
                <c:pt idx="1394">
                  <c:v>69.7</c:v>
                </c:pt>
                <c:pt idx="1395">
                  <c:v>69.75</c:v>
                </c:pt>
                <c:pt idx="1396">
                  <c:v>69.8</c:v>
                </c:pt>
                <c:pt idx="1397">
                  <c:v>69.849999999999994</c:v>
                </c:pt>
                <c:pt idx="1398">
                  <c:v>69.900000000000006</c:v>
                </c:pt>
                <c:pt idx="1399">
                  <c:v>69.95</c:v>
                </c:pt>
                <c:pt idx="1400">
                  <c:v>70</c:v>
                </c:pt>
                <c:pt idx="1401">
                  <c:v>70.05</c:v>
                </c:pt>
                <c:pt idx="1402">
                  <c:v>70.099999999999994</c:v>
                </c:pt>
                <c:pt idx="1403">
                  <c:v>70.150000000000006</c:v>
                </c:pt>
                <c:pt idx="1404">
                  <c:v>70.2</c:v>
                </c:pt>
                <c:pt idx="1405">
                  <c:v>70.25</c:v>
                </c:pt>
                <c:pt idx="1406">
                  <c:v>70.3</c:v>
                </c:pt>
                <c:pt idx="1407">
                  <c:v>70.349999999999994</c:v>
                </c:pt>
                <c:pt idx="1408">
                  <c:v>70.400000000000006</c:v>
                </c:pt>
                <c:pt idx="1409">
                  <c:v>70.45</c:v>
                </c:pt>
                <c:pt idx="1410">
                  <c:v>70.5</c:v>
                </c:pt>
                <c:pt idx="1411">
                  <c:v>70.55</c:v>
                </c:pt>
                <c:pt idx="1412">
                  <c:v>70.599999999999994</c:v>
                </c:pt>
                <c:pt idx="1413">
                  <c:v>70.650000000000006</c:v>
                </c:pt>
                <c:pt idx="1414">
                  <c:v>70.7</c:v>
                </c:pt>
                <c:pt idx="1415">
                  <c:v>70.75</c:v>
                </c:pt>
                <c:pt idx="1416">
                  <c:v>70.8</c:v>
                </c:pt>
                <c:pt idx="1417">
                  <c:v>70.849999999999994</c:v>
                </c:pt>
                <c:pt idx="1418">
                  <c:v>70.900000000000006</c:v>
                </c:pt>
                <c:pt idx="1419">
                  <c:v>70.95</c:v>
                </c:pt>
                <c:pt idx="1420">
                  <c:v>71</c:v>
                </c:pt>
                <c:pt idx="1421">
                  <c:v>71.05</c:v>
                </c:pt>
                <c:pt idx="1422">
                  <c:v>71.099999999999994</c:v>
                </c:pt>
                <c:pt idx="1423">
                  <c:v>71.150000000000006</c:v>
                </c:pt>
                <c:pt idx="1424">
                  <c:v>71.2</c:v>
                </c:pt>
                <c:pt idx="1425">
                  <c:v>71.25</c:v>
                </c:pt>
                <c:pt idx="1426">
                  <c:v>71.3</c:v>
                </c:pt>
                <c:pt idx="1427">
                  <c:v>71.349999999999994</c:v>
                </c:pt>
                <c:pt idx="1428">
                  <c:v>71.400000000000006</c:v>
                </c:pt>
                <c:pt idx="1429">
                  <c:v>71.45</c:v>
                </c:pt>
                <c:pt idx="1430">
                  <c:v>71.5</c:v>
                </c:pt>
                <c:pt idx="1431">
                  <c:v>71.55</c:v>
                </c:pt>
                <c:pt idx="1432">
                  <c:v>71.599999999999994</c:v>
                </c:pt>
                <c:pt idx="1433">
                  <c:v>71.650000000000006</c:v>
                </c:pt>
                <c:pt idx="1434">
                  <c:v>71.7</c:v>
                </c:pt>
                <c:pt idx="1435">
                  <c:v>71.75</c:v>
                </c:pt>
                <c:pt idx="1436">
                  <c:v>71.8</c:v>
                </c:pt>
                <c:pt idx="1437">
                  <c:v>71.849999999999994</c:v>
                </c:pt>
                <c:pt idx="1438">
                  <c:v>71.900000000000006</c:v>
                </c:pt>
                <c:pt idx="1439">
                  <c:v>71.95</c:v>
                </c:pt>
                <c:pt idx="1440">
                  <c:v>72</c:v>
                </c:pt>
                <c:pt idx="1441">
                  <c:v>72.05</c:v>
                </c:pt>
                <c:pt idx="1442">
                  <c:v>72.099999999999994</c:v>
                </c:pt>
                <c:pt idx="1443">
                  <c:v>72.150000000000006</c:v>
                </c:pt>
                <c:pt idx="1444">
                  <c:v>72.2</c:v>
                </c:pt>
                <c:pt idx="1445">
                  <c:v>72.25</c:v>
                </c:pt>
                <c:pt idx="1446">
                  <c:v>72.3</c:v>
                </c:pt>
                <c:pt idx="1447">
                  <c:v>72.349999999999994</c:v>
                </c:pt>
                <c:pt idx="1448">
                  <c:v>72.400000000000006</c:v>
                </c:pt>
                <c:pt idx="1449">
                  <c:v>72.45</c:v>
                </c:pt>
                <c:pt idx="1450">
                  <c:v>72.5</c:v>
                </c:pt>
                <c:pt idx="1451">
                  <c:v>72.55</c:v>
                </c:pt>
                <c:pt idx="1452">
                  <c:v>72.599999999999994</c:v>
                </c:pt>
                <c:pt idx="1453">
                  <c:v>72.650000000000006</c:v>
                </c:pt>
                <c:pt idx="1454">
                  <c:v>72.7</c:v>
                </c:pt>
                <c:pt idx="1455">
                  <c:v>72.75</c:v>
                </c:pt>
                <c:pt idx="1456">
                  <c:v>72.8</c:v>
                </c:pt>
                <c:pt idx="1457">
                  <c:v>72.849999999999994</c:v>
                </c:pt>
                <c:pt idx="1458">
                  <c:v>72.900000000000006</c:v>
                </c:pt>
                <c:pt idx="1459">
                  <c:v>72.95</c:v>
                </c:pt>
                <c:pt idx="1460">
                  <c:v>73</c:v>
                </c:pt>
                <c:pt idx="1461">
                  <c:v>73.05</c:v>
                </c:pt>
                <c:pt idx="1462">
                  <c:v>73.099999999999994</c:v>
                </c:pt>
                <c:pt idx="1463">
                  <c:v>73.150000000000006</c:v>
                </c:pt>
                <c:pt idx="1464">
                  <c:v>73.2</c:v>
                </c:pt>
                <c:pt idx="1465">
                  <c:v>73.25</c:v>
                </c:pt>
                <c:pt idx="1466">
                  <c:v>73.3</c:v>
                </c:pt>
                <c:pt idx="1467">
                  <c:v>73.349999999999994</c:v>
                </c:pt>
                <c:pt idx="1468">
                  <c:v>73.400000000000006</c:v>
                </c:pt>
                <c:pt idx="1469">
                  <c:v>73.45</c:v>
                </c:pt>
                <c:pt idx="1470">
                  <c:v>73.5</c:v>
                </c:pt>
                <c:pt idx="1471">
                  <c:v>73.55</c:v>
                </c:pt>
                <c:pt idx="1472">
                  <c:v>73.599999999999994</c:v>
                </c:pt>
                <c:pt idx="1473">
                  <c:v>73.650000000000006</c:v>
                </c:pt>
                <c:pt idx="1474">
                  <c:v>73.7</c:v>
                </c:pt>
                <c:pt idx="1475">
                  <c:v>73.75</c:v>
                </c:pt>
                <c:pt idx="1476">
                  <c:v>73.8</c:v>
                </c:pt>
                <c:pt idx="1477">
                  <c:v>73.849999999999994</c:v>
                </c:pt>
                <c:pt idx="1478">
                  <c:v>73.900000000000006</c:v>
                </c:pt>
                <c:pt idx="1479">
                  <c:v>73.95</c:v>
                </c:pt>
                <c:pt idx="1480">
                  <c:v>74</c:v>
                </c:pt>
                <c:pt idx="1481">
                  <c:v>74.05</c:v>
                </c:pt>
                <c:pt idx="1482">
                  <c:v>74.099999999999994</c:v>
                </c:pt>
                <c:pt idx="1483">
                  <c:v>74.150000000000006</c:v>
                </c:pt>
                <c:pt idx="1484">
                  <c:v>74.2</c:v>
                </c:pt>
                <c:pt idx="1485">
                  <c:v>74.25</c:v>
                </c:pt>
                <c:pt idx="1486">
                  <c:v>74.3</c:v>
                </c:pt>
                <c:pt idx="1487">
                  <c:v>74.349999999999994</c:v>
                </c:pt>
                <c:pt idx="1488">
                  <c:v>74.400000000000006</c:v>
                </c:pt>
                <c:pt idx="1489">
                  <c:v>74.45</c:v>
                </c:pt>
                <c:pt idx="1490">
                  <c:v>74.5</c:v>
                </c:pt>
                <c:pt idx="1491">
                  <c:v>74.55</c:v>
                </c:pt>
                <c:pt idx="1492">
                  <c:v>74.599999999999994</c:v>
                </c:pt>
                <c:pt idx="1493">
                  <c:v>74.650000000000006</c:v>
                </c:pt>
                <c:pt idx="1494">
                  <c:v>74.7</c:v>
                </c:pt>
                <c:pt idx="1495">
                  <c:v>74.75</c:v>
                </c:pt>
                <c:pt idx="1496">
                  <c:v>74.8</c:v>
                </c:pt>
                <c:pt idx="1497">
                  <c:v>74.849999999999994</c:v>
                </c:pt>
                <c:pt idx="1498">
                  <c:v>74.900000000000006</c:v>
                </c:pt>
                <c:pt idx="1499">
                  <c:v>74.95</c:v>
                </c:pt>
                <c:pt idx="1500">
                  <c:v>75</c:v>
                </c:pt>
                <c:pt idx="1501">
                  <c:v>75.05</c:v>
                </c:pt>
                <c:pt idx="1502">
                  <c:v>75.099999999999994</c:v>
                </c:pt>
                <c:pt idx="1503">
                  <c:v>75.150000000000006</c:v>
                </c:pt>
                <c:pt idx="1504">
                  <c:v>75.2</c:v>
                </c:pt>
                <c:pt idx="1505">
                  <c:v>75.25</c:v>
                </c:pt>
                <c:pt idx="1506">
                  <c:v>75.3</c:v>
                </c:pt>
                <c:pt idx="1507">
                  <c:v>75.349999999999994</c:v>
                </c:pt>
                <c:pt idx="1508">
                  <c:v>75.400000000000006</c:v>
                </c:pt>
                <c:pt idx="1509">
                  <c:v>75.45</c:v>
                </c:pt>
                <c:pt idx="1510">
                  <c:v>75.5</c:v>
                </c:pt>
                <c:pt idx="1511">
                  <c:v>75.55</c:v>
                </c:pt>
                <c:pt idx="1512">
                  <c:v>75.599999999999994</c:v>
                </c:pt>
                <c:pt idx="1513">
                  <c:v>75.650000000000006</c:v>
                </c:pt>
                <c:pt idx="1514">
                  <c:v>75.7</c:v>
                </c:pt>
                <c:pt idx="1515">
                  <c:v>75.75</c:v>
                </c:pt>
                <c:pt idx="1516">
                  <c:v>75.8</c:v>
                </c:pt>
                <c:pt idx="1517">
                  <c:v>75.849999999999994</c:v>
                </c:pt>
                <c:pt idx="1518">
                  <c:v>75.900000000000006</c:v>
                </c:pt>
                <c:pt idx="1519">
                  <c:v>75.95</c:v>
                </c:pt>
                <c:pt idx="1520">
                  <c:v>76</c:v>
                </c:pt>
                <c:pt idx="1521">
                  <c:v>76.05</c:v>
                </c:pt>
                <c:pt idx="1522">
                  <c:v>76.099999999999994</c:v>
                </c:pt>
                <c:pt idx="1523">
                  <c:v>76.150000000000006</c:v>
                </c:pt>
                <c:pt idx="1524">
                  <c:v>76.2</c:v>
                </c:pt>
                <c:pt idx="1525">
                  <c:v>76.25</c:v>
                </c:pt>
                <c:pt idx="1526">
                  <c:v>76.3</c:v>
                </c:pt>
                <c:pt idx="1527">
                  <c:v>76.349999999999994</c:v>
                </c:pt>
                <c:pt idx="1528">
                  <c:v>76.400000000000006</c:v>
                </c:pt>
                <c:pt idx="1529">
                  <c:v>76.45</c:v>
                </c:pt>
                <c:pt idx="1530">
                  <c:v>76.5</c:v>
                </c:pt>
                <c:pt idx="1531">
                  <c:v>76.55</c:v>
                </c:pt>
                <c:pt idx="1532">
                  <c:v>76.599999999999994</c:v>
                </c:pt>
                <c:pt idx="1533">
                  <c:v>76.650000000000006</c:v>
                </c:pt>
                <c:pt idx="1534">
                  <c:v>76.7</c:v>
                </c:pt>
                <c:pt idx="1535">
                  <c:v>76.75</c:v>
                </c:pt>
                <c:pt idx="1536">
                  <c:v>76.8</c:v>
                </c:pt>
                <c:pt idx="1537">
                  <c:v>76.849999999999994</c:v>
                </c:pt>
                <c:pt idx="1538">
                  <c:v>76.900000000000006</c:v>
                </c:pt>
                <c:pt idx="1539">
                  <c:v>76.95</c:v>
                </c:pt>
                <c:pt idx="1540">
                  <c:v>77</c:v>
                </c:pt>
                <c:pt idx="1541">
                  <c:v>77.05</c:v>
                </c:pt>
                <c:pt idx="1542">
                  <c:v>77.099999999999994</c:v>
                </c:pt>
                <c:pt idx="1543">
                  <c:v>77.150000000000006</c:v>
                </c:pt>
                <c:pt idx="1544">
                  <c:v>77.2</c:v>
                </c:pt>
                <c:pt idx="1545">
                  <c:v>77.25</c:v>
                </c:pt>
                <c:pt idx="1546">
                  <c:v>77.3</c:v>
                </c:pt>
                <c:pt idx="1547">
                  <c:v>77.349999999999994</c:v>
                </c:pt>
                <c:pt idx="1548">
                  <c:v>77.400000000000006</c:v>
                </c:pt>
                <c:pt idx="1549">
                  <c:v>77.45</c:v>
                </c:pt>
                <c:pt idx="1550">
                  <c:v>77.5</c:v>
                </c:pt>
                <c:pt idx="1551">
                  <c:v>77.55</c:v>
                </c:pt>
                <c:pt idx="1552">
                  <c:v>77.599999999999994</c:v>
                </c:pt>
                <c:pt idx="1553">
                  <c:v>77.650000000000006</c:v>
                </c:pt>
                <c:pt idx="1554">
                  <c:v>77.7</c:v>
                </c:pt>
                <c:pt idx="1555">
                  <c:v>77.75</c:v>
                </c:pt>
                <c:pt idx="1556">
                  <c:v>77.8</c:v>
                </c:pt>
                <c:pt idx="1557">
                  <c:v>77.849999999999994</c:v>
                </c:pt>
                <c:pt idx="1558">
                  <c:v>77.900000000000006</c:v>
                </c:pt>
                <c:pt idx="1559">
                  <c:v>77.95</c:v>
                </c:pt>
                <c:pt idx="1560">
                  <c:v>78</c:v>
                </c:pt>
                <c:pt idx="1561">
                  <c:v>78.05</c:v>
                </c:pt>
                <c:pt idx="1562">
                  <c:v>78.099999999999994</c:v>
                </c:pt>
                <c:pt idx="1563">
                  <c:v>78.150000000000006</c:v>
                </c:pt>
                <c:pt idx="1564">
                  <c:v>78.2</c:v>
                </c:pt>
                <c:pt idx="1565">
                  <c:v>78.25</c:v>
                </c:pt>
                <c:pt idx="1566">
                  <c:v>78.3</c:v>
                </c:pt>
                <c:pt idx="1567">
                  <c:v>78.349999999999994</c:v>
                </c:pt>
                <c:pt idx="1568">
                  <c:v>78.400000000000006</c:v>
                </c:pt>
                <c:pt idx="1569">
                  <c:v>78.45</c:v>
                </c:pt>
                <c:pt idx="1570">
                  <c:v>78.5</c:v>
                </c:pt>
                <c:pt idx="1571">
                  <c:v>78.55</c:v>
                </c:pt>
                <c:pt idx="1572">
                  <c:v>78.599999999999994</c:v>
                </c:pt>
                <c:pt idx="1573">
                  <c:v>78.650000000000006</c:v>
                </c:pt>
                <c:pt idx="1574">
                  <c:v>78.7</c:v>
                </c:pt>
                <c:pt idx="1575">
                  <c:v>78.75</c:v>
                </c:pt>
                <c:pt idx="1576">
                  <c:v>78.8</c:v>
                </c:pt>
                <c:pt idx="1577">
                  <c:v>78.849999999999994</c:v>
                </c:pt>
                <c:pt idx="1578">
                  <c:v>78.900000000000006</c:v>
                </c:pt>
                <c:pt idx="1579">
                  <c:v>78.95</c:v>
                </c:pt>
                <c:pt idx="1580">
                  <c:v>79</c:v>
                </c:pt>
                <c:pt idx="1581">
                  <c:v>79.05</c:v>
                </c:pt>
                <c:pt idx="1582">
                  <c:v>79.099999999999994</c:v>
                </c:pt>
                <c:pt idx="1583">
                  <c:v>79.150000000000006</c:v>
                </c:pt>
                <c:pt idx="1584">
                  <c:v>79.2</c:v>
                </c:pt>
                <c:pt idx="1585">
                  <c:v>79.25</c:v>
                </c:pt>
                <c:pt idx="1586">
                  <c:v>79.3</c:v>
                </c:pt>
                <c:pt idx="1587">
                  <c:v>79.349999999999994</c:v>
                </c:pt>
                <c:pt idx="1588">
                  <c:v>79.400000000000006</c:v>
                </c:pt>
                <c:pt idx="1589">
                  <c:v>79.45</c:v>
                </c:pt>
                <c:pt idx="1590">
                  <c:v>79.5</c:v>
                </c:pt>
                <c:pt idx="1591">
                  <c:v>79.55</c:v>
                </c:pt>
                <c:pt idx="1592">
                  <c:v>79.599999999999994</c:v>
                </c:pt>
                <c:pt idx="1593">
                  <c:v>79.650000000000006</c:v>
                </c:pt>
                <c:pt idx="1594">
                  <c:v>79.7</c:v>
                </c:pt>
                <c:pt idx="1595">
                  <c:v>79.75</c:v>
                </c:pt>
                <c:pt idx="1596">
                  <c:v>79.8</c:v>
                </c:pt>
                <c:pt idx="1597">
                  <c:v>79.849999999999994</c:v>
                </c:pt>
                <c:pt idx="1598">
                  <c:v>79.900000000000006</c:v>
                </c:pt>
                <c:pt idx="1599">
                  <c:v>79.95</c:v>
                </c:pt>
                <c:pt idx="1600">
                  <c:v>80</c:v>
                </c:pt>
                <c:pt idx="1601">
                  <c:v>80.05</c:v>
                </c:pt>
                <c:pt idx="1602">
                  <c:v>80.099999999999994</c:v>
                </c:pt>
                <c:pt idx="1603">
                  <c:v>80.150000000000006</c:v>
                </c:pt>
                <c:pt idx="1604">
                  <c:v>80.2</c:v>
                </c:pt>
                <c:pt idx="1605">
                  <c:v>80.25</c:v>
                </c:pt>
                <c:pt idx="1606">
                  <c:v>80.3</c:v>
                </c:pt>
                <c:pt idx="1607">
                  <c:v>80.349999999999994</c:v>
                </c:pt>
                <c:pt idx="1608">
                  <c:v>80.400000000000006</c:v>
                </c:pt>
                <c:pt idx="1609">
                  <c:v>80.45</c:v>
                </c:pt>
                <c:pt idx="1610">
                  <c:v>80.5</c:v>
                </c:pt>
                <c:pt idx="1611">
                  <c:v>80.55</c:v>
                </c:pt>
                <c:pt idx="1612">
                  <c:v>80.599999999999994</c:v>
                </c:pt>
                <c:pt idx="1613">
                  <c:v>80.650000000000006</c:v>
                </c:pt>
                <c:pt idx="1614">
                  <c:v>80.7</c:v>
                </c:pt>
                <c:pt idx="1615">
                  <c:v>80.75</c:v>
                </c:pt>
                <c:pt idx="1616">
                  <c:v>80.8</c:v>
                </c:pt>
                <c:pt idx="1617">
                  <c:v>80.849999999999994</c:v>
                </c:pt>
                <c:pt idx="1618">
                  <c:v>80.900000000000006</c:v>
                </c:pt>
                <c:pt idx="1619">
                  <c:v>80.95</c:v>
                </c:pt>
                <c:pt idx="1620">
                  <c:v>81</c:v>
                </c:pt>
                <c:pt idx="1621">
                  <c:v>81.05</c:v>
                </c:pt>
                <c:pt idx="1622">
                  <c:v>81.099999999999994</c:v>
                </c:pt>
                <c:pt idx="1623">
                  <c:v>81.150000000000006</c:v>
                </c:pt>
                <c:pt idx="1624">
                  <c:v>81.2</c:v>
                </c:pt>
                <c:pt idx="1625">
                  <c:v>81.25</c:v>
                </c:pt>
                <c:pt idx="1626">
                  <c:v>81.3</c:v>
                </c:pt>
                <c:pt idx="1627">
                  <c:v>81.349999999999994</c:v>
                </c:pt>
                <c:pt idx="1628">
                  <c:v>81.400000000000006</c:v>
                </c:pt>
                <c:pt idx="1629">
                  <c:v>81.45</c:v>
                </c:pt>
                <c:pt idx="1630">
                  <c:v>81.5</c:v>
                </c:pt>
                <c:pt idx="1631">
                  <c:v>81.55</c:v>
                </c:pt>
                <c:pt idx="1632">
                  <c:v>81.599999999999994</c:v>
                </c:pt>
                <c:pt idx="1633">
                  <c:v>81.650000000000006</c:v>
                </c:pt>
                <c:pt idx="1634">
                  <c:v>81.7</c:v>
                </c:pt>
                <c:pt idx="1635">
                  <c:v>81.75</c:v>
                </c:pt>
                <c:pt idx="1636">
                  <c:v>81.8</c:v>
                </c:pt>
                <c:pt idx="1637">
                  <c:v>81.849999999999994</c:v>
                </c:pt>
                <c:pt idx="1638">
                  <c:v>81.900000000000006</c:v>
                </c:pt>
                <c:pt idx="1639">
                  <c:v>81.95</c:v>
                </c:pt>
                <c:pt idx="1640">
                  <c:v>82</c:v>
                </c:pt>
                <c:pt idx="1641">
                  <c:v>82.05</c:v>
                </c:pt>
                <c:pt idx="1642">
                  <c:v>82.1</c:v>
                </c:pt>
                <c:pt idx="1643">
                  <c:v>82.15</c:v>
                </c:pt>
                <c:pt idx="1644">
                  <c:v>82.2</c:v>
                </c:pt>
                <c:pt idx="1645">
                  <c:v>82.25</c:v>
                </c:pt>
                <c:pt idx="1646">
                  <c:v>82.3</c:v>
                </c:pt>
                <c:pt idx="1647">
                  <c:v>82.35</c:v>
                </c:pt>
                <c:pt idx="1648">
                  <c:v>82.4</c:v>
                </c:pt>
                <c:pt idx="1649">
                  <c:v>82.45</c:v>
                </c:pt>
                <c:pt idx="1650">
                  <c:v>82.5</c:v>
                </c:pt>
                <c:pt idx="1651">
                  <c:v>82.55</c:v>
                </c:pt>
                <c:pt idx="1652">
                  <c:v>82.6</c:v>
                </c:pt>
                <c:pt idx="1653">
                  <c:v>82.65</c:v>
                </c:pt>
                <c:pt idx="1654">
                  <c:v>82.7</c:v>
                </c:pt>
                <c:pt idx="1655">
                  <c:v>82.75</c:v>
                </c:pt>
                <c:pt idx="1656">
                  <c:v>82.8</c:v>
                </c:pt>
                <c:pt idx="1657">
                  <c:v>82.85</c:v>
                </c:pt>
                <c:pt idx="1658">
                  <c:v>82.9</c:v>
                </c:pt>
                <c:pt idx="1659">
                  <c:v>82.95</c:v>
                </c:pt>
                <c:pt idx="1660">
                  <c:v>83</c:v>
                </c:pt>
                <c:pt idx="1661">
                  <c:v>83.05</c:v>
                </c:pt>
                <c:pt idx="1662">
                  <c:v>83.1</c:v>
                </c:pt>
                <c:pt idx="1663">
                  <c:v>83.15</c:v>
                </c:pt>
                <c:pt idx="1664">
                  <c:v>83.2</c:v>
                </c:pt>
                <c:pt idx="1665">
                  <c:v>83.25</c:v>
                </c:pt>
                <c:pt idx="1666">
                  <c:v>83.3</c:v>
                </c:pt>
                <c:pt idx="1667">
                  <c:v>83.35</c:v>
                </c:pt>
                <c:pt idx="1668">
                  <c:v>83.4</c:v>
                </c:pt>
                <c:pt idx="1669">
                  <c:v>83.45</c:v>
                </c:pt>
                <c:pt idx="1670">
                  <c:v>83.5</c:v>
                </c:pt>
                <c:pt idx="1671">
                  <c:v>83.55</c:v>
                </c:pt>
                <c:pt idx="1672">
                  <c:v>83.6</c:v>
                </c:pt>
                <c:pt idx="1673">
                  <c:v>83.65</c:v>
                </c:pt>
                <c:pt idx="1674">
                  <c:v>83.7</c:v>
                </c:pt>
                <c:pt idx="1675">
                  <c:v>83.75</c:v>
                </c:pt>
                <c:pt idx="1676">
                  <c:v>83.8</c:v>
                </c:pt>
                <c:pt idx="1677">
                  <c:v>83.85</c:v>
                </c:pt>
                <c:pt idx="1678">
                  <c:v>83.9</c:v>
                </c:pt>
                <c:pt idx="1679">
                  <c:v>83.95</c:v>
                </c:pt>
                <c:pt idx="1680">
                  <c:v>84</c:v>
                </c:pt>
                <c:pt idx="1681">
                  <c:v>84.05</c:v>
                </c:pt>
                <c:pt idx="1682">
                  <c:v>84.1</c:v>
                </c:pt>
                <c:pt idx="1683">
                  <c:v>84.15</c:v>
                </c:pt>
                <c:pt idx="1684">
                  <c:v>84.2</c:v>
                </c:pt>
                <c:pt idx="1685">
                  <c:v>84.25</c:v>
                </c:pt>
                <c:pt idx="1686">
                  <c:v>84.3</c:v>
                </c:pt>
                <c:pt idx="1687">
                  <c:v>84.35</c:v>
                </c:pt>
                <c:pt idx="1688">
                  <c:v>84.4</c:v>
                </c:pt>
                <c:pt idx="1689">
                  <c:v>84.45</c:v>
                </c:pt>
                <c:pt idx="1690">
                  <c:v>84.5</c:v>
                </c:pt>
                <c:pt idx="1691">
                  <c:v>84.55</c:v>
                </c:pt>
                <c:pt idx="1692">
                  <c:v>84.6</c:v>
                </c:pt>
                <c:pt idx="1693">
                  <c:v>84.65</c:v>
                </c:pt>
                <c:pt idx="1694">
                  <c:v>84.7</c:v>
                </c:pt>
                <c:pt idx="1695">
                  <c:v>84.75</c:v>
                </c:pt>
                <c:pt idx="1696">
                  <c:v>84.8</c:v>
                </c:pt>
                <c:pt idx="1697">
                  <c:v>84.85</c:v>
                </c:pt>
                <c:pt idx="1698">
                  <c:v>84.9</c:v>
                </c:pt>
                <c:pt idx="1699">
                  <c:v>84.95</c:v>
                </c:pt>
                <c:pt idx="1700">
                  <c:v>85</c:v>
                </c:pt>
                <c:pt idx="1701">
                  <c:v>85.05</c:v>
                </c:pt>
                <c:pt idx="1702">
                  <c:v>85.1</c:v>
                </c:pt>
                <c:pt idx="1703">
                  <c:v>85.15</c:v>
                </c:pt>
                <c:pt idx="1704">
                  <c:v>85.2</c:v>
                </c:pt>
                <c:pt idx="1705">
                  <c:v>85.25</c:v>
                </c:pt>
                <c:pt idx="1706">
                  <c:v>85.3</c:v>
                </c:pt>
                <c:pt idx="1707">
                  <c:v>85.35</c:v>
                </c:pt>
                <c:pt idx="1708">
                  <c:v>85.4</c:v>
                </c:pt>
                <c:pt idx="1709">
                  <c:v>85.45</c:v>
                </c:pt>
                <c:pt idx="1710">
                  <c:v>85.5</c:v>
                </c:pt>
                <c:pt idx="1711">
                  <c:v>85.55</c:v>
                </c:pt>
                <c:pt idx="1712">
                  <c:v>85.6</c:v>
                </c:pt>
                <c:pt idx="1713">
                  <c:v>85.65</c:v>
                </c:pt>
                <c:pt idx="1714">
                  <c:v>85.7</c:v>
                </c:pt>
                <c:pt idx="1715">
                  <c:v>85.75</c:v>
                </c:pt>
                <c:pt idx="1716">
                  <c:v>85.8</c:v>
                </c:pt>
                <c:pt idx="1717">
                  <c:v>85.85</c:v>
                </c:pt>
                <c:pt idx="1718">
                  <c:v>85.9</c:v>
                </c:pt>
                <c:pt idx="1719">
                  <c:v>85.95</c:v>
                </c:pt>
                <c:pt idx="1720">
                  <c:v>86</c:v>
                </c:pt>
                <c:pt idx="1721">
                  <c:v>86.05</c:v>
                </c:pt>
                <c:pt idx="1722">
                  <c:v>86.1</c:v>
                </c:pt>
                <c:pt idx="1723">
                  <c:v>86.15</c:v>
                </c:pt>
                <c:pt idx="1724">
                  <c:v>86.2</c:v>
                </c:pt>
                <c:pt idx="1725">
                  <c:v>86.25</c:v>
                </c:pt>
                <c:pt idx="1726">
                  <c:v>86.3</c:v>
                </c:pt>
                <c:pt idx="1727">
                  <c:v>86.35</c:v>
                </c:pt>
                <c:pt idx="1728">
                  <c:v>86.4</c:v>
                </c:pt>
                <c:pt idx="1729">
                  <c:v>86.45</c:v>
                </c:pt>
                <c:pt idx="1730">
                  <c:v>86.5</c:v>
                </c:pt>
                <c:pt idx="1731">
                  <c:v>86.55</c:v>
                </c:pt>
                <c:pt idx="1732">
                  <c:v>86.6</c:v>
                </c:pt>
                <c:pt idx="1733">
                  <c:v>86.65</c:v>
                </c:pt>
                <c:pt idx="1734">
                  <c:v>86.7</c:v>
                </c:pt>
                <c:pt idx="1735">
                  <c:v>86.75</c:v>
                </c:pt>
                <c:pt idx="1736">
                  <c:v>86.8</c:v>
                </c:pt>
                <c:pt idx="1737">
                  <c:v>86.85</c:v>
                </c:pt>
                <c:pt idx="1738">
                  <c:v>86.9</c:v>
                </c:pt>
                <c:pt idx="1739">
                  <c:v>86.95</c:v>
                </c:pt>
                <c:pt idx="1740">
                  <c:v>87</c:v>
                </c:pt>
                <c:pt idx="1741">
                  <c:v>87.05</c:v>
                </c:pt>
                <c:pt idx="1742">
                  <c:v>87.1</c:v>
                </c:pt>
                <c:pt idx="1743">
                  <c:v>87.15</c:v>
                </c:pt>
                <c:pt idx="1744">
                  <c:v>87.2</c:v>
                </c:pt>
                <c:pt idx="1745">
                  <c:v>87.25</c:v>
                </c:pt>
                <c:pt idx="1746">
                  <c:v>87.3</c:v>
                </c:pt>
                <c:pt idx="1747">
                  <c:v>87.35</c:v>
                </c:pt>
                <c:pt idx="1748">
                  <c:v>87.4</c:v>
                </c:pt>
                <c:pt idx="1749">
                  <c:v>87.45</c:v>
                </c:pt>
                <c:pt idx="1750">
                  <c:v>87.5</c:v>
                </c:pt>
                <c:pt idx="1751">
                  <c:v>87.55</c:v>
                </c:pt>
                <c:pt idx="1752">
                  <c:v>87.6</c:v>
                </c:pt>
                <c:pt idx="1753">
                  <c:v>87.65</c:v>
                </c:pt>
                <c:pt idx="1754">
                  <c:v>87.7</c:v>
                </c:pt>
                <c:pt idx="1755">
                  <c:v>87.75</c:v>
                </c:pt>
                <c:pt idx="1756">
                  <c:v>87.8</c:v>
                </c:pt>
                <c:pt idx="1757">
                  <c:v>87.85</c:v>
                </c:pt>
                <c:pt idx="1758">
                  <c:v>87.9</c:v>
                </c:pt>
                <c:pt idx="1759">
                  <c:v>87.95</c:v>
                </c:pt>
                <c:pt idx="1760">
                  <c:v>88</c:v>
                </c:pt>
                <c:pt idx="1761">
                  <c:v>88.05</c:v>
                </c:pt>
                <c:pt idx="1762">
                  <c:v>88.1</c:v>
                </c:pt>
                <c:pt idx="1763">
                  <c:v>88.15</c:v>
                </c:pt>
                <c:pt idx="1764">
                  <c:v>88.2</c:v>
                </c:pt>
                <c:pt idx="1765">
                  <c:v>88.25</c:v>
                </c:pt>
                <c:pt idx="1766">
                  <c:v>88.3</c:v>
                </c:pt>
                <c:pt idx="1767">
                  <c:v>88.35</c:v>
                </c:pt>
                <c:pt idx="1768">
                  <c:v>88.4</c:v>
                </c:pt>
                <c:pt idx="1769">
                  <c:v>88.45</c:v>
                </c:pt>
                <c:pt idx="1770">
                  <c:v>88.5</c:v>
                </c:pt>
                <c:pt idx="1771">
                  <c:v>88.55</c:v>
                </c:pt>
                <c:pt idx="1772">
                  <c:v>88.6</c:v>
                </c:pt>
                <c:pt idx="1773">
                  <c:v>88.65</c:v>
                </c:pt>
                <c:pt idx="1774">
                  <c:v>88.7</c:v>
                </c:pt>
                <c:pt idx="1775">
                  <c:v>88.75</c:v>
                </c:pt>
                <c:pt idx="1776">
                  <c:v>88.8</c:v>
                </c:pt>
                <c:pt idx="1777">
                  <c:v>88.85</c:v>
                </c:pt>
                <c:pt idx="1778">
                  <c:v>88.9</c:v>
                </c:pt>
                <c:pt idx="1779">
                  <c:v>88.95</c:v>
                </c:pt>
                <c:pt idx="1780">
                  <c:v>89</c:v>
                </c:pt>
                <c:pt idx="1781">
                  <c:v>89.05</c:v>
                </c:pt>
                <c:pt idx="1782">
                  <c:v>89.1</c:v>
                </c:pt>
                <c:pt idx="1783">
                  <c:v>89.15</c:v>
                </c:pt>
                <c:pt idx="1784">
                  <c:v>89.2</c:v>
                </c:pt>
                <c:pt idx="1785">
                  <c:v>89.25</c:v>
                </c:pt>
                <c:pt idx="1786">
                  <c:v>89.3</c:v>
                </c:pt>
                <c:pt idx="1787">
                  <c:v>89.35</c:v>
                </c:pt>
                <c:pt idx="1788">
                  <c:v>89.4</c:v>
                </c:pt>
                <c:pt idx="1789">
                  <c:v>89.45</c:v>
                </c:pt>
                <c:pt idx="1790">
                  <c:v>89.5</c:v>
                </c:pt>
                <c:pt idx="1791">
                  <c:v>89.55</c:v>
                </c:pt>
                <c:pt idx="1792">
                  <c:v>89.6</c:v>
                </c:pt>
                <c:pt idx="1793">
                  <c:v>89.65</c:v>
                </c:pt>
                <c:pt idx="1794">
                  <c:v>89.7</c:v>
                </c:pt>
                <c:pt idx="1795">
                  <c:v>89.75</c:v>
                </c:pt>
                <c:pt idx="1796">
                  <c:v>89.8</c:v>
                </c:pt>
                <c:pt idx="1797">
                  <c:v>89.85</c:v>
                </c:pt>
                <c:pt idx="1798">
                  <c:v>89.9</c:v>
                </c:pt>
                <c:pt idx="1799">
                  <c:v>89.95</c:v>
                </c:pt>
                <c:pt idx="1800">
                  <c:v>90</c:v>
                </c:pt>
                <c:pt idx="1801">
                  <c:v>90.05</c:v>
                </c:pt>
                <c:pt idx="1802">
                  <c:v>90.1</c:v>
                </c:pt>
                <c:pt idx="1803">
                  <c:v>90.15</c:v>
                </c:pt>
                <c:pt idx="1804">
                  <c:v>90.2</c:v>
                </c:pt>
                <c:pt idx="1805">
                  <c:v>90.25</c:v>
                </c:pt>
                <c:pt idx="1806">
                  <c:v>90.3</c:v>
                </c:pt>
                <c:pt idx="1807">
                  <c:v>90.35</c:v>
                </c:pt>
                <c:pt idx="1808">
                  <c:v>90.4</c:v>
                </c:pt>
                <c:pt idx="1809">
                  <c:v>90.45</c:v>
                </c:pt>
                <c:pt idx="1810">
                  <c:v>90.5</c:v>
                </c:pt>
                <c:pt idx="1811">
                  <c:v>90.55</c:v>
                </c:pt>
                <c:pt idx="1812">
                  <c:v>90.6</c:v>
                </c:pt>
                <c:pt idx="1813">
                  <c:v>90.65</c:v>
                </c:pt>
                <c:pt idx="1814">
                  <c:v>90.7</c:v>
                </c:pt>
                <c:pt idx="1815">
                  <c:v>90.75</c:v>
                </c:pt>
                <c:pt idx="1816">
                  <c:v>90.8</c:v>
                </c:pt>
                <c:pt idx="1817">
                  <c:v>90.85</c:v>
                </c:pt>
                <c:pt idx="1818">
                  <c:v>90.9</c:v>
                </c:pt>
                <c:pt idx="1819">
                  <c:v>90.95</c:v>
                </c:pt>
                <c:pt idx="1820">
                  <c:v>91</c:v>
                </c:pt>
                <c:pt idx="1821">
                  <c:v>91.05</c:v>
                </c:pt>
                <c:pt idx="1822">
                  <c:v>91.1</c:v>
                </c:pt>
                <c:pt idx="1823">
                  <c:v>91.15</c:v>
                </c:pt>
                <c:pt idx="1824">
                  <c:v>91.2</c:v>
                </c:pt>
                <c:pt idx="1825">
                  <c:v>91.25</c:v>
                </c:pt>
                <c:pt idx="1826">
                  <c:v>91.3</c:v>
                </c:pt>
                <c:pt idx="1827">
                  <c:v>91.35</c:v>
                </c:pt>
                <c:pt idx="1828">
                  <c:v>91.4</c:v>
                </c:pt>
                <c:pt idx="1829">
                  <c:v>91.45</c:v>
                </c:pt>
                <c:pt idx="1830">
                  <c:v>91.5</c:v>
                </c:pt>
                <c:pt idx="1831">
                  <c:v>91.55</c:v>
                </c:pt>
                <c:pt idx="1832">
                  <c:v>91.6</c:v>
                </c:pt>
                <c:pt idx="1833">
                  <c:v>91.65</c:v>
                </c:pt>
                <c:pt idx="1834">
                  <c:v>91.7</c:v>
                </c:pt>
                <c:pt idx="1835">
                  <c:v>91.75</c:v>
                </c:pt>
                <c:pt idx="1836">
                  <c:v>91.8</c:v>
                </c:pt>
                <c:pt idx="1837">
                  <c:v>91.85</c:v>
                </c:pt>
                <c:pt idx="1838">
                  <c:v>91.9</c:v>
                </c:pt>
                <c:pt idx="1839">
                  <c:v>91.95</c:v>
                </c:pt>
                <c:pt idx="1840">
                  <c:v>92</c:v>
                </c:pt>
                <c:pt idx="1841">
                  <c:v>92.05</c:v>
                </c:pt>
                <c:pt idx="1842">
                  <c:v>92.1</c:v>
                </c:pt>
                <c:pt idx="1843">
                  <c:v>92.15</c:v>
                </c:pt>
                <c:pt idx="1844">
                  <c:v>92.2</c:v>
                </c:pt>
                <c:pt idx="1845">
                  <c:v>92.25</c:v>
                </c:pt>
                <c:pt idx="1846">
                  <c:v>92.3</c:v>
                </c:pt>
                <c:pt idx="1847">
                  <c:v>92.35</c:v>
                </c:pt>
                <c:pt idx="1848">
                  <c:v>92.4</c:v>
                </c:pt>
                <c:pt idx="1849">
                  <c:v>92.45</c:v>
                </c:pt>
                <c:pt idx="1850">
                  <c:v>92.5</c:v>
                </c:pt>
                <c:pt idx="1851">
                  <c:v>92.55</c:v>
                </c:pt>
                <c:pt idx="1852">
                  <c:v>92.6</c:v>
                </c:pt>
                <c:pt idx="1853">
                  <c:v>92.65</c:v>
                </c:pt>
                <c:pt idx="1854">
                  <c:v>92.7</c:v>
                </c:pt>
                <c:pt idx="1855">
                  <c:v>92.75</c:v>
                </c:pt>
                <c:pt idx="1856">
                  <c:v>92.8</c:v>
                </c:pt>
                <c:pt idx="1857">
                  <c:v>92.85</c:v>
                </c:pt>
                <c:pt idx="1858">
                  <c:v>92.9</c:v>
                </c:pt>
                <c:pt idx="1859">
                  <c:v>92.95</c:v>
                </c:pt>
                <c:pt idx="1860">
                  <c:v>93</c:v>
                </c:pt>
                <c:pt idx="1861">
                  <c:v>93.05</c:v>
                </c:pt>
                <c:pt idx="1862">
                  <c:v>93.1</c:v>
                </c:pt>
                <c:pt idx="1863">
                  <c:v>93.15</c:v>
                </c:pt>
                <c:pt idx="1864">
                  <c:v>93.2</c:v>
                </c:pt>
                <c:pt idx="1865">
                  <c:v>93.25</c:v>
                </c:pt>
                <c:pt idx="1866">
                  <c:v>93.3</c:v>
                </c:pt>
                <c:pt idx="1867">
                  <c:v>93.35</c:v>
                </c:pt>
                <c:pt idx="1868">
                  <c:v>93.4</c:v>
                </c:pt>
                <c:pt idx="1869">
                  <c:v>93.45</c:v>
                </c:pt>
                <c:pt idx="1870">
                  <c:v>93.5</c:v>
                </c:pt>
                <c:pt idx="1871">
                  <c:v>93.55</c:v>
                </c:pt>
                <c:pt idx="1872">
                  <c:v>93.6</c:v>
                </c:pt>
                <c:pt idx="1873">
                  <c:v>93.65</c:v>
                </c:pt>
                <c:pt idx="1874">
                  <c:v>93.7</c:v>
                </c:pt>
                <c:pt idx="1875">
                  <c:v>93.75</c:v>
                </c:pt>
                <c:pt idx="1876">
                  <c:v>93.8</c:v>
                </c:pt>
                <c:pt idx="1877">
                  <c:v>93.85</c:v>
                </c:pt>
                <c:pt idx="1878">
                  <c:v>93.9</c:v>
                </c:pt>
                <c:pt idx="1879">
                  <c:v>93.95</c:v>
                </c:pt>
                <c:pt idx="1880">
                  <c:v>94</c:v>
                </c:pt>
                <c:pt idx="1881">
                  <c:v>94.05</c:v>
                </c:pt>
                <c:pt idx="1882">
                  <c:v>94.1</c:v>
                </c:pt>
                <c:pt idx="1883">
                  <c:v>94.15</c:v>
                </c:pt>
                <c:pt idx="1884">
                  <c:v>94.2</c:v>
                </c:pt>
                <c:pt idx="1885">
                  <c:v>94.25</c:v>
                </c:pt>
                <c:pt idx="1886">
                  <c:v>94.3</c:v>
                </c:pt>
                <c:pt idx="1887">
                  <c:v>94.35</c:v>
                </c:pt>
                <c:pt idx="1888">
                  <c:v>94.4</c:v>
                </c:pt>
                <c:pt idx="1889">
                  <c:v>94.45</c:v>
                </c:pt>
                <c:pt idx="1890">
                  <c:v>94.5</c:v>
                </c:pt>
                <c:pt idx="1891">
                  <c:v>94.55</c:v>
                </c:pt>
                <c:pt idx="1892">
                  <c:v>94.6</c:v>
                </c:pt>
                <c:pt idx="1893">
                  <c:v>94.65</c:v>
                </c:pt>
                <c:pt idx="1894">
                  <c:v>94.7</c:v>
                </c:pt>
                <c:pt idx="1895">
                  <c:v>94.75</c:v>
                </c:pt>
                <c:pt idx="1896">
                  <c:v>94.8</c:v>
                </c:pt>
                <c:pt idx="1897">
                  <c:v>94.85</c:v>
                </c:pt>
                <c:pt idx="1898">
                  <c:v>94.9</c:v>
                </c:pt>
                <c:pt idx="1899">
                  <c:v>94.95</c:v>
                </c:pt>
                <c:pt idx="1900">
                  <c:v>95</c:v>
                </c:pt>
                <c:pt idx="1901">
                  <c:v>95.05</c:v>
                </c:pt>
                <c:pt idx="1902">
                  <c:v>95.1</c:v>
                </c:pt>
                <c:pt idx="1903">
                  <c:v>95.15</c:v>
                </c:pt>
                <c:pt idx="1904">
                  <c:v>95.2</c:v>
                </c:pt>
                <c:pt idx="1905">
                  <c:v>95.25</c:v>
                </c:pt>
                <c:pt idx="1906">
                  <c:v>95.3</c:v>
                </c:pt>
                <c:pt idx="1907">
                  <c:v>95.35</c:v>
                </c:pt>
                <c:pt idx="1908">
                  <c:v>95.4</c:v>
                </c:pt>
                <c:pt idx="1909">
                  <c:v>95.45</c:v>
                </c:pt>
                <c:pt idx="1910">
                  <c:v>95.5</c:v>
                </c:pt>
                <c:pt idx="1911">
                  <c:v>95.55</c:v>
                </c:pt>
                <c:pt idx="1912">
                  <c:v>95.6</c:v>
                </c:pt>
                <c:pt idx="1913">
                  <c:v>95.65</c:v>
                </c:pt>
                <c:pt idx="1914">
                  <c:v>95.7</c:v>
                </c:pt>
                <c:pt idx="1915">
                  <c:v>95.75</c:v>
                </c:pt>
                <c:pt idx="1916">
                  <c:v>95.8</c:v>
                </c:pt>
                <c:pt idx="1917">
                  <c:v>95.85</c:v>
                </c:pt>
                <c:pt idx="1918">
                  <c:v>95.9</c:v>
                </c:pt>
                <c:pt idx="1919">
                  <c:v>95.95</c:v>
                </c:pt>
                <c:pt idx="1920">
                  <c:v>96</c:v>
                </c:pt>
                <c:pt idx="1921">
                  <c:v>96.05</c:v>
                </c:pt>
                <c:pt idx="1922">
                  <c:v>96.1</c:v>
                </c:pt>
                <c:pt idx="1923">
                  <c:v>96.15</c:v>
                </c:pt>
                <c:pt idx="1924">
                  <c:v>96.2</c:v>
                </c:pt>
                <c:pt idx="1925">
                  <c:v>96.25</c:v>
                </c:pt>
                <c:pt idx="1926">
                  <c:v>96.3</c:v>
                </c:pt>
                <c:pt idx="1927">
                  <c:v>96.35</c:v>
                </c:pt>
                <c:pt idx="1928">
                  <c:v>96.4</c:v>
                </c:pt>
                <c:pt idx="1929">
                  <c:v>96.45</c:v>
                </c:pt>
                <c:pt idx="1930">
                  <c:v>96.5</c:v>
                </c:pt>
                <c:pt idx="1931">
                  <c:v>96.55</c:v>
                </c:pt>
                <c:pt idx="1932">
                  <c:v>96.6</c:v>
                </c:pt>
                <c:pt idx="1933">
                  <c:v>96.65</c:v>
                </c:pt>
                <c:pt idx="1934">
                  <c:v>96.7</c:v>
                </c:pt>
                <c:pt idx="1935">
                  <c:v>96.75</c:v>
                </c:pt>
                <c:pt idx="1936">
                  <c:v>96.8</c:v>
                </c:pt>
                <c:pt idx="1937">
                  <c:v>96.85</c:v>
                </c:pt>
                <c:pt idx="1938">
                  <c:v>96.9</c:v>
                </c:pt>
                <c:pt idx="1939">
                  <c:v>96.95</c:v>
                </c:pt>
                <c:pt idx="1940">
                  <c:v>97</c:v>
                </c:pt>
                <c:pt idx="1941">
                  <c:v>97.05</c:v>
                </c:pt>
                <c:pt idx="1942">
                  <c:v>97.1</c:v>
                </c:pt>
                <c:pt idx="1943">
                  <c:v>97.15</c:v>
                </c:pt>
                <c:pt idx="1944">
                  <c:v>97.2</c:v>
                </c:pt>
                <c:pt idx="1945">
                  <c:v>97.25</c:v>
                </c:pt>
                <c:pt idx="1946">
                  <c:v>97.3</c:v>
                </c:pt>
                <c:pt idx="1947">
                  <c:v>97.35</c:v>
                </c:pt>
                <c:pt idx="1948">
                  <c:v>97.4</c:v>
                </c:pt>
                <c:pt idx="1949">
                  <c:v>97.45</c:v>
                </c:pt>
                <c:pt idx="1950">
                  <c:v>97.5</c:v>
                </c:pt>
                <c:pt idx="1951">
                  <c:v>97.55</c:v>
                </c:pt>
                <c:pt idx="1952">
                  <c:v>97.6</c:v>
                </c:pt>
                <c:pt idx="1953">
                  <c:v>97.65</c:v>
                </c:pt>
                <c:pt idx="1954">
                  <c:v>97.7</c:v>
                </c:pt>
                <c:pt idx="1955">
                  <c:v>97.75</c:v>
                </c:pt>
                <c:pt idx="1956">
                  <c:v>97.8</c:v>
                </c:pt>
                <c:pt idx="1957">
                  <c:v>97.85</c:v>
                </c:pt>
                <c:pt idx="1958">
                  <c:v>97.9</c:v>
                </c:pt>
                <c:pt idx="1959">
                  <c:v>97.95</c:v>
                </c:pt>
                <c:pt idx="1960">
                  <c:v>98</c:v>
                </c:pt>
                <c:pt idx="1961">
                  <c:v>98.05</c:v>
                </c:pt>
                <c:pt idx="1962">
                  <c:v>98.1</c:v>
                </c:pt>
                <c:pt idx="1963">
                  <c:v>98.15</c:v>
                </c:pt>
                <c:pt idx="1964">
                  <c:v>98.2</c:v>
                </c:pt>
                <c:pt idx="1965">
                  <c:v>98.25</c:v>
                </c:pt>
                <c:pt idx="1966">
                  <c:v>98.3</c:v>
                </c:pt>
                <c:pt idx="1967">
                  <c:v>98.35</c:v>
                </c:pt>
                <c:pt idx="1968">
                  <c:v>98.4</c:v>
                </c:pt>
                <c:pt idx="1969">
                  <c:v>98.45</c:v>
                </c:pt>
                <c:pt idx="1970">
                  <c:v>98.5</c:v>
                </c:pt>
                <c:pt idx="1971">
                  <c:v>98.55</c:v>
                </c:pt>
                <c:pt idx="1972">
                  <c:v>98.6</c:v>
                </c:pt>
                <c:pt idx="1973">
                  <c:v>98.65</c:v>
                </c:pt>
                <c:pt idx="1974">
                  <c:v>98.7</c:v>
                </c:pt>
                <c:pt idx="1975">
                  <c:v>98.75</c:v>
                </c:pt>
                <c:pt idx="1976">
                  <c:v>98.8</c:v>
                </c:pt>
                <c:pt idx="1977">
                  <c:v>98.85</c:v>
                </c:pt>
                <c:pt idx="1978">
                  <c:v>98.9</c:v>
                </c:pt>
                <c:pt idx="1979">
                  <c:v>98.95</c:v>
                </c:pt>
                <c:pt idx="1980">
                  <c:v>99</c:v>
                </c:pt>
                <c:pt idx="1981">
                  <c:v>99.05</c:v>
                </c:pt>
                <c:pt idx="1982">
                  <c:v>99.1</c:v>
                </c:pt>
                <c:pt idx="1983">
                  <c:v>99.15</c:v>
                </c:pt>
                <c:pt idx="1984">
                  <c:v>99.2</c:v>
                </c:pt>
                <c:pt idx="1985">
                  <c:v>99.25</c:v>
                </c:pt>
                <c:pt idx="1986">
                  <c:v>99.3</c:v>
                </c:pt>
                <c:pt idx="1987">
                  <c:v>99.35</c:v>
                </c:pt>
                <c:pt idx="1988">
                  <c:v>99.4</c:v>
                </c:pt>
                <c:pt idx="1989">
                  <c:v>99.45</c:v>
                </c:pt>
                <c:pt idx="1990">
                  <c:v>99.5</c:v>
                </c:pt>
                <c:pt idx="1991">
                  <c:v>99.55</c:v>
                </c:pt>
                <c:pt idx="1992">
                  <c:v>99.6</c:v>
                </c:pt>
                <c:pt idx="1993">
                  <c:v>99.65</c:v>
                </c:pt>
                <c:pt idx="1994">
                  <c:v>99.7</c:v>
                </c:pt>
                <c:pt idx="1995">
                  <c:v>99.75</c:v>
                </c:pt>
                <c:pt idx="1996">
                  <c:v>99.8</c:v>
                </c:pt>
                <c:pt idx="1997">
                  <c:v>99.85</c:v>
                </c:pt>
                <c:pt idx="1998">
                  <c:v>99.9</c:v>
                </c:pt>
                <c:pt idx="1999">
                  <c:v>99.95</c:v>
                </c:pt>
                <c:pt idx="2000">
                  <c:v>100</c:v>
                </c:pt>
                <c:pt idx="2001">
                  <c:v>100.05</c:v>
                </c:pt>
                <c:pt idx="2002">
                  <c:v>100.1</c:v>
                </c:pt>
                <c:pt idx="2003">
                  <c:v>100.15</c:v>
                </c:pt>
                <c:pt idx="2004">
                  <c:v>100.2</c:v>
                </c:pt>
                <c:pt idx="2005">
                  <c:v>100.25</c:v>
                </c:pt>
                <c:pt idx="2006">
                  <c:v>100.3</c:v>
                </c:pt>
                <c:pt idx="2007">
                  <c:v>100.35</c:v>
                </c:pt>
                <c:pt idx="2008">
                  <c:v>100.4</c:v>
                </c:pt>
                <c:pt idx="2009">
                  <c:v>100.45</c:v>
                </c:pt>
                <c:pt idx="2010">
                  <c:v>100.5</c:v>
                </c:pt>
                <c:pt idx="2011">
                  <c:v>100.55</c:v>
                </c:pt>
                <c:pt idx="2012">
                  <c:v>100.6</c:v>
                </c:pt>
                <c:pt idx="2013">
                  <c:v>100.65</c:v>
                </c:pt>
                <c:pt idx="2014">
                  <c:v>100.7</c:v>
                </c:pt>
                <c:pt idx="2015">
                  <c:v>100.75</c:v>
                </c:pt>
                <c:pt idx="2016">
                  <c:v>100.8</c:v>
                </c:pt>
                <c:pt idx="2017">
                  <c:v>100.85</c:v>
                </c:pt>
                <c:pt idx="2018">
                  <c:v>100.9</c:v>
                </c:pt>
                <c:pt idx="2019">
                  <c:v>100.95</c:v>
                </c:pt>
                <c:pt idx="2020">
                  <c:v>101</c:v>
                </c:pt>
                <c:pt idx="2021">
                  <c:v>101.05</c:v>
                </c:pt>
                <c:pt idx="2022">
                  <c:v>101.1</c:v>
                </c:pt>
                <c:pt idx="2023">
                  <c:v>101.15</c:v>
                </c:pt>
                <c:pt idx="2024">
                  <c:v>101.2</c:v>
                </c:pt>
                <c:pt idx="2025">
                  <c:v>101.25</c:v>
                </c:pt>
                <c:pt idx="2026">
                  <c:v>101.3</c:v>
                </c:pt>
                <c:pt idx="2027">
                  <c:v>101.35</c:v>
                </c:pt>
                <c:pt idx="2028">
                  <c:v>101.4</c:v>
                </c:pt>
                <c:pt idx="2029">
                  <c:v>101.45</c:v>
                </c:pt>
                <c:pt idx="2030">
                  <c:v>101.5</c:v>
                </c:pt>
                <c:pt idx="2031">
                  <c:v>101.55</c:v>
                </c:pt>
                <c:pt idx="2032">
                  <c:v>101.6</c:v>
                </c:pt>
                <c:pt idx="2033">
                  <c:v>101.65</c:v>
                </c:pt>
                <c:pt idx="2034">
                  <c:v>101.7</c:v>
                </c:pt>
                <c:pt idx="2035">
                  <c:v>101.75</c:v>
                </c:pt>
                <c:pt idx="2036">
                  <c:v>101.8</c:v>
                </c:pt>
                <c:pt idx="2037">
                  <c:v>101.85</c:v>
                </c:pt>
                <c:pt idx="2038">
                  <c:v>101.9</c:v>
                </c:pt>
                <c:pt idx="2039">
                  <c:v>101.95</c:v>
                </c:pt>
                <c:pt idx="2040">
                  <c:v>102</c:v>
                </c:pt>
                <c:pt idx="2041">
                  <c:v>102.05</c:v>
                </c:pt>
                <c:pt idx="2042">
                  <c:v>102.1</c:v>
                </c:pt>
                <c:pt idx="2043">
                  <c:v>102.15</c:v>
                </c:pt>
                <c:pt idx="2044">
                  <c:v>102.2</c:v>
                </c:pt>
                <c:pt idx="2045">
                  <c:v>102.25</c:v>
                </c:pt>
                <c:pt idx="2046">
                  <c:v>102.3</c:v>
                </c:pt>
                <c:pt idx="2047">
                  <c:v>102.35</c:v>
                </c:pt>
                <c:pt idx="2048">
                  <c:v>102.4</c:v>
                </c:pt>
                <c:pt idx="2049">
                  <c:v>102.45</c:v>
                </c:pt>
                <c:pt idx="2050">
                  <c:v>102.5</c:v>
                </c:pt>
                <c:pt idx="2051">
                  <c:v>102.55</c:v>
                </c:pt>
                <c:pt idx="2052">
                  <c:v>102.6</c:v>
                </c:pt>
                <c:pt idx="2053">
                  <c:v>102.65</c:v>
                </c:pt>
                <c:pt idx="2054">
                  <c:v>102.7</c:v>
                </c:pt>
                <c:pt idx="2055">
                  <c:v>102.75</c:v>
                </c:pt>
                <c:pt idx="2056">
                  <c:v>102.8</c:v>
                </c:pt>
                <c:pt idx="2057">
                  <c:v>102.85</c:v>
                </c:pt>
                <c:pt idx="2058">
                  <c:v>102.9</c:v>
                </c:pt>
                <c:pt idx="2059">
                  <c:v>102.95</c:v>
                </c:pt>
                <c:pt idx="2060">
                  <c:v>103</c:v>
                </c:pt>
                <c:pt idx="2061">
                  <c:v>103.05</c:v>
                </c:pt>
                <c:pt idx="2062">
                  <c:v>103.1</c:v>
                </c:pt>
                <c:pt idx="2063">
                  <c:v>103.15</c:v>
                </c:pt>
                <c:pt idx="2064">
                  <c:v>103.2</c:v>
                </c:pt>
                <c:pt idx="2065">
                  <c:v>103.25</c:v>
                </c:pt>
                <c:pt idx="2066">
                  <c:v>103.3</c:v>
                </c:pt>
                <c:pt idx="2067">
                  <c:v>103.35</c:v>
                </c:pt>
                <c:pt idx="2068">
                  <c:v>103.4</c:v>
                </c:pt>
                <c:pt idx="2069">
                  <c:v>103.45</c:v>
                </c:pt>
                <c:pt idx="2070">
                  <c:v>103.5</c:v>
                </c:pt>
                <c:pt idx="2071">
                  <c:v>103.55</c:v>
                </c:pt>
                <c:pt idx="2072">
                  <c:v>103.6</c:v>
                </c:pt>
                <c:pt idx="2073">
                  <c:v>103.65</c:v>
                </c:pt>
                <c:pt idx="2074">
                  <c:v>103.7</c:v>
                </c:pt>
                <c:pt idx="2075">
                  <c:v>103.75</c:v>
                </c:pt>
                <c:pt idx="2076">
                  <c:v>103.8</c:v>
                </c:pt>
                <c:pt idx="2077">
                  <c:v>103.85</c:v>
                </c:pt>
                <c:pt idx="2078">
                  <c:v>103.9</c:v>
                </c:pt>
                <c:pt idx="2079">
                  <c:v>103.95</c:v>
                </c:pt>
                <c:pt idx="2080">
                  <c:v>104</c:v>
                </c:pt>
                <c:pt idx="2081">
                  <c:v>104.05</c:v>
                </c:pt>
                <c:pt idx="2082">
                  <c:v>104.1</c:v>
                </c:pt>
                <c:pt idx="2083">
                  <c:v>104.15</c:v>
                </c:pt>
                <c:pt idx="2084">
                  <c:v>104.2</c:v>
                </c:pt>
                <c:pt idx="2085">
                  <c:v>104.25</c:v>
                </c:pt>
                <c:pt idx="2086">
                  <c:v>104.3</c:v>
                </c:pt>
                <c:pt idx="2087">
                  <c:v>104.35</c:v>
                </c:pt>
                <c:pt idx="2088">
                  <c:v>104.4</c:v>
                </c:pt>
                <c:pt idx="2089">
                  <c:v>104.45</c:v>
                </c:pt>
                <c:pt idx="2090">
                  <c:v>104.5</c:v>
                </c:pt>
                <c:pt idx="2091">
                  <c:v>104.55</c:v>
                </c:pt>
                <c:pt idx="2092">
                  <c:v>104.6</c:v>
                </c:pt>
                <c:pt idx="2093">
                  <c:v>104.65</c:v>
                </c:pt>
                <c:pt idx="2094">
                  <c:v>104.7</c:v>
                </c:pt>
                <c:pt idx="2095">
                  <c:v>104.75</c:v>
                </c:pt>
                <c:pt idx="2096">
                  <c:v>104.8</c:v>
                </c:pt>
                <c:pt idx="2097">
                  <c:v>104.85</c:v>
                </c:pt>
                <c:pt idx="2098">
                  <c:v>104.9</c:v>
                </c:pt>
                <c:pt idx="2099">
                  <c:v>104.95</c:v>
                </c:pt>
                <c:pt idx="2100">
                  <c:v>105</c:v>
                </c:pt>
                <c:pt idx="2101">
                  <c:v>105.05</c:v>
                </c:pt>
                <c:pt idx="2102">
                  <c:v>105.1</c:v>
                </c:pt>
                <c:pt idx="2103">
                  <c:v>105.15</c:v>
                </c:pt>
                <c:pt idx="2104">
                  <c:v>105.2</c:v>
                </c:pt>
                <c:pt idx="2105">
                  <c:v>105.25</c:v>
                </c:pt>
                <c:pt idx="2106">
                  <c:v>105.3</c:v>
                </c:pt>
                <c:pt idx="2107">
                  <c:v>105.35</c:v>
                </c:pt>
                <c:pt idx="2108">
                  <c:v>105.4</c:v>
                </c:pt>
                <c:pt idx="2109">
                  <c:v>105.45</c:v>
                </c:pt>
                <c:pt idx="2110">
                  <c:v>105.5</c:v>
                </c:pt>
                <c:pt idx="2111">
                  <c:v>105.55</c:v>
                </c:pt>
                <c:pt idx="2112">
                  <c:v>105.6</c:v>
                </c:pt>
                <c:pt idx="2113">
                  <c:v>105.65</c:v>
                </c:pt>
                <c:pt idx="2114">
                  <c:v>105.7</c:v>
                </c:pt>
                <c:pt idx="2115">
                  <c:v>105.75</c:v>
                </c:pt>
                <c:pt idx="2116">
                  <c:v>105.8</c:v>
                </c:pt>
                <c:pt idx="2117">
                  <c:v>105.85</c:v>
                </c:pt>
                <c:pt idx="2118">
                  <c:v>105.9</c:v>
                </c:pt>
                <c:pt idx="2119">
                  <c:v>105.95</c:v>
                </c:pt>
                <c:pt idx="2120">
                  <c:v>106</c:v>
                </c:pt>
                <c:pt idx="2121">
                  <c:v>106.05</c:v>
                </c:pt>
                <c:pt idx="2122">
                  <c:v>106.1</c:v>
                </c:pt>
                <c:pt idx="2123">
                  <c:v>106.15</c:v>
                </c:pt>
                <c:pt idx="2124">
                  <c:v>106.2</c:v>
                </c:pt>
                <c:pt idx="2125">
                  <c:v>106.25</c:v>
                </c:pt>
                <c:pt idx="2126">
                  <c:v>106.3</c:v>
                </c:pt>
                <c:pt idx="2127">
                  <c:v>106.35</c:v>
                </c:pt>
                <c:pt idx="2128">
                  <c:v>106.4</c:v>
                </c:pt>
                <c:pt idx="2129">
                  <c:v>106.45</c:v>
                </c:pt>
                <c:pt idx="2130">
                  <c:v>106.5</c:v>
                </c:pt>
                <c:pt idx="2131">
                  <c:v>106.55</c:v>
                </c:pt>
                <c:pt idx="2132">
                  <c:v>106.6</c:v>
                </c:pt>
                <c:pt idx="2133">
                  <c:v>106.65</c:v>
                </c:pt>
                <c:pt idx="2134">
                  <c:v>106.7</c:v>
                </c:pt>
                <c:pt idx="2135">
                  <c:v>106.75</c:v>
                </c:pt>
                <c:pt idx="2136">
                  <c:v>106.8</c:v>
                </c:pt>
                <c:pt idx="2137">
                  <c:v>106.85</c:v>
                </c:pt>
                <c:pt idx="2138">
                  <c:v>106.9</c:v>
                </c:pt>
                <c:pt idx="2139">
                  <c:v>106.95</c:v>
                </c:pt>
                <c:pt idx="2140">
                  <c:v>107</c:v>
                </c:pt>
                <c:pt idx="2141">
                  <c:v>107.05</c:v>
                </c:pt>
                <c:pt idx="2142">
                  <c:v>107.1</c:v>
                </c:pt>
                <c:pt idx="2143">
                  <c:v>107.15</c:v>
                </c:pt>
                <c:pt idx="2144">
                  <c:v>107.2</c:v>
                </c:pt>
                <c:pt idx="2145">
                  <c:v>107.25</c:v>
                </c:pt>
                <c:pt idx="2146">
                  <c:v>107.3</c:v>
                </c:pt>
                <c:pt idx="2147">
                  <c:v>107.35</c:v>
                </c:pt>
                <c:pt idx="2148">
                  <c:v>107.4</c:v>
                </c:pt>
                <c:pt idx="2149">
                  <c:v>107.45</c:v>
                </c:pt>
                <c:pt idx="2150">
                  <c:v>107.5</c:v>
                </c:pt>
                <c:pt idx="2151">
                  <c:v>107.55</c:v>
                </c:pt>
                <c:pt idx="2152">
                  <c:v>107.6</c:v>
                </c:pt>
                <c:pt idx="2153">
                  <c:v>107.65</c:v>
                </c:pt>
                <c:pt idx="2154">
                  <c:v>107.7</c:v>
                </c:pt>
                <c:pt idx="2155">
                  <c:v>107.75</c:v>
                </c:pt>
                <c:pt idx="2156">
                  <c:v>107.8</c:v>
                </c:pt>
                <c:pt idx="2157">
                  <c:v>107.85</c:v>
                </c:pt>
                <c:pt idx="2158">
                  <c:v>107.9</c:v>
                </c:pt>
                <c:pt idx="2159">
                  <c:v>107.95</c:v>
                </c:pt>
                <c:pt idx="2160">
                  <c:v>108</c:v>
                </c:pt>
                <c:pt idx="2161">
                  <c:v>108.05</c:v>
                </c:pt>
                <c:pt idx="2162">
                  <c:v>108.1</c:v>
                </c:pt>
                <c:pt idx="2163">
                  <c:v>108.15</c:v>
                </c:pt>
                <c:pt idx="2164">
                  <c:v>108.2</c:v>
                </c:pt>
                <c:pt idx="2165">
                  <c:v>108.25</c:v>
                </c:pt>
                <c:pt idx="2166">
                  <c:v>108.3</c:v>
                </c:pt>
                <c:pt idx="2167">
                  <c:v>108.35</c:v>
                </c:pt>
                <c:pt idx="2168">
                  <c:v>108.4</c:v>
                </c:pt>
                <c:pt idx="2169">
                  <c:v>108.45</c:v>
                </c:pt>
                <c:pt idx="2170">
                  <c:v>108.5</c:v>
                </c:pt>
                <c:pt idx="2171">
                  <c:v>108.55</c:v>
                </c:pt>
                <c:pt idx="2172">
                  <c:v>108.6</c:v>
                </c:pt>
                <c:pt idx="2173">
                  <c:v>108.65</c:v>
                </c:pt>
                <c:pt idx="2174">
                  <c:v>108.7</c:v>
                </c:pt>
                <c:pt idx="2175">
                  <c:v>108.75</c:v>
                </c:pt>
                <c:pt idx="2176">
                  <c:v>108.8</c:v>
                </c:pt>
                <c:pt idx="2177">
                  <c:v>108.85</c:v>
                </c:pt>
                <c:pt idx="2178">
                  <c:v>108.9</c:v>
                </c:pt>
                <c:pt idx="2179">
                  <c:v>108.95</c:v>
                </c:pt>
                <c:pt idx="2180">
                  <c:v>109</c:v>
                </c:pt>
                <c:pt idx="2181">
                  <c:v>109.05</c:v>
                </c:pt>
                <c:pt idx="2182">
                  <c:v>109.1</c:v>
                </c:pt>
                <c:pt idx="2183">
                  <c:v>109.15</c:v>
                </c:pt>
                <c:pt idx="2184">
                  <c:v>109.2</c:v>
                </c:pt>
                <c:pt idx="2185">
                  <c:v>109.25</c:v>
                </c:pt>
                <c:pt idx="2186">
                  <c:v>109.3</c:v>
                </c:pt>
                <c:pt idx="2187">
                  <c:v>109.35</c:v>
                </c:pt>
                <c:pt idx="2188">
                  <c:v>109.4</c:v>
                </c:pt>
                <c:pt idx="2189">
                  <c:v>109.45</c:v>
                </c:pt>
                <c:pt idx="2190">
                  <c:v>109.5</c:v>
                </c:pt>
                <c:pt idx="2191">
                  <c:v>109.55</c:v>
                </c:pt>
                <c:pt idx="2192">
                  <c:v>109.6</c:v>
                </c:pt>
                <c:pt idx="2193">
                  <c:v>109.65</c:v>
                </c:pt>
                <c:pt idx="2194">
                  <c:v>109.7</c:v>
                </c:pt>
                <c:pt idx="2195">
                  <c:v>109.75</c:v>
                </c:pt>
                <c:pt idx="2196">
                  <c:v>109.8</c:v>
                </c:pt>
                <c:pt idx="2197">
                  <c:v>109.85</c:v>
                </c:pt>
                <c:pt idx="2198">
                  <c:v>109.9</c:v>
                </c:pt>
                <c:pt idx="2199">
                  <c:v>109.95</c:v>
                </c:pt>
                <c:pt idx="2200">
                  <c:v>110</c:v>
                </c:pt>
                <c:pt idx="2201">
                  <c:v>110.05</c:v>
                </c:pt>
                <c:pt idx="2202">
                  <c:v>110.1</c:v>
                </c:pt>
                <c:pt idx="2203">
                  <c:v>110.15</c:v>
                </c:pt>
                <c:pt idx="2204">
                  <c:v>110.2</c:v>
                </c:pt>
                <c:pt idx="2205">
                  <c:v>110.25</c:v>
                </c:pt>
                <c:pt idx="2206">
                  <c:v>110.3</c:v>
                </c:pt>
                <c:pt idx="2207">
                  <c:v>110.35</c:v>
                </c:pt>
                <c:pt idx="2208">
                  <c:v>110.4</c:v>
                </c:pt>
                <c:pt idx="2209">
                  <c:v>110.45</c:v>
                </c:pt>
                <c:pt idx="2210">
                  <c:v>110.5</c:v>
                </c:pt>
                <c:pt idx="2211">
                  <c:v>110.55</c:v>
                </c:pt>
                <c:pt idx="2212">
                  <c:v>110.6</c:v>
                </c:pt>
                <c:pt idx="2213">
                  <c:v>110.65</c:v>
                </c:pt>
                <c:pt idx="2214">
                  <c:v>110.7</c:v>
                </c:pt>
                <c:pt idx="2215">
                  <c:v>110.75</c:v>
                </c:pt>
                <c:pt idx="2216">
                  <c:v>110.8</c:v>
                </c:pt>
                <c:pt idx="2217">
                  <c:v>110.85</c:v>
                </c:pt>
                <c:pt idx="2218">
                  <c:v>110.9</c:v>
                </c:pt>
                <c:pt idx="2219">
                  <c:v>110.95</c:v>
                </c:pt>
                <c:pt idx="2220">
                  <c:v>111</c:v>
                </c:pt>
                <c:pt idx="2221">
                  <c:v>111.05</c:v>
                </c:pt>
                <c:pt idx="2222">
                  <c:v>111.1</c:v>
                </c:pt>
                <c:pt idx="2223">
                  <c:v>111.15</c:v>
                </c:pt>
                <c:pt idx="2224">
                  <c:v>111.2</c:v>
                </c:pt>
                <c:pt idx="2225">
                  <c:v>111.25</c:v>
                </c:pt>
                <c:pt idx="2226">
                  <c:v>111.3</c:v>
                </c:pt>
                <c:pt idx="2227">
                  <c:v>111.35</c:v>
                </c:pt>
                <c:pt idx="2228">
                  <c:v>111.4</c:v>
                </c:pt>
                <c:pt idx="2229">
                  <c:v>111.45</c:v>
                </c:pt>
                <c:pt idx="2230">
                  <c:v>111.5</c:v>
                </c:pt>
                <c:pt idx="2231">
                  <c:v>111.55</c:v>
                </c:pt>
                <c:pt idx="2232">
                  <c:v>111.6</c:v>
                </c:pt>
                <c:pt idx="2233">
                  <c:v>111.65</c:v>
                </c:pt>
                <c:pt idx="2234">
                  <c:v>111.7</c:v>
                </c:pt>
                <c:pt idx="2235">
                  <c:v>111.75</c:v>
                </c:pt>
                <c:pt idx="2236">
                  <c:v>111.8</c:v>
                </c:pt>
                <c:pt idx="2237">
                  <c:v>111.85</c:v>
                </c:pt>
                <c:pt idx="2238">
                  <c:v>111.9</c:v>
                </c:pt>
                <c:pt idx="2239">
                  <c:v>111.95</c:v>
                </c:pt>
                <c:pt idx="2240">
                  <c:v>112</c:v>
                </c:pt>
                <c:pt idx="2241">
                  <c:v>112.05</c:v>
                </c:pt>
                <c:pt idx="2242">
                  <c:v>112.1</c:v>
                </c:pt>
                <c:pt idx="2243">
                  <c:v>112.15</c:v>
                </c:pt>
                <c:pt idx="2244">
                  <c:v>112.2</c:v>
                </c:pt>
                <c:pt idx="2245">
                  <c:v>112.25</c:v>
                </c:pt>
                <c:pt idx="2246">
                  <c:v>112.3</c:v>
                </c:pt>
                <c:pt idx="2247">
                  <c:v>112.35</c:v>
                </c:pt>
                <c:pt idx="2248">
                  <c:v>112.4</c:v>
                </c:pt>
                <c:pt idx="2249">
                  <c:v>112.45</c:v>
                </c:pt>
                <c:pt idx="2250">
                  <c:v>112.5</c:v>
                </c:pt>
                <c:pt idx="2251">
                  <c:v>112.55</c:v>
                </c:pt>
                <c:pt idx="2252">
                  <c:v>112.6</c:v>
                </c:pt>
                <c:pt idx="2253">
                  <c:v>112.65</c:v>
                </c:pt>
                <c:pt idx="2254">
                  <c:v>112.7</c:v>
                </c:pt>
                <c:pt idx="2255">
                  <c:v>112.75</c:v>
                </c:pt>
                <c:pt idx="2256">
                  <c:v>112.8</c:v>
                </c:pt>
                <c:pt idx="2257">
                  <c:v>112.85</c:v>
                </c:pt>
                <c:pt idx="2258">
                  <c:v>112.9</c:v>
                </c:pt>
                <c:pt idx="2259">
                  <c:v>112.95</c:v>
                </c:pt>
                <c:pt idx="2260">
                  <c:v>113</c:v>
                </c:pt>
                <c:pt idx="2261">
                  <c:v>113.05</c:v>
                </c:pt>
                <c:pt idx="2262">
                  <c:v>113.1</c:v>
                </c:pt>
                <c:pt idx="2263">
                  <c:v>113.15</c:v>
                </c:pt>
                <c:pt idx="2264">
                  <c:v>113.2</c:v>
                </c:pt>
                <c:pt idx="2265">
                  <c:v>113.25</c:v>
                </c:pt>
                <c:pt idx="2266">
                  <c:v>113.3</c:v>
                </c:pt>
                <c:pt idx="2267">
                  <c:v>113.35</c:v>
                </c:pt>
                <c:pt idx="2268">
                  <c:v>113.4</c:v>
                </c:pt>
                <c:pt idx="2269">
                  <c:v>113.45</c:v>
                </c:pt>
                <c:pt idx="2270">
                  <c:v>113.5</c:v>
                </c:pt>
                <c:pt idx="2271">
                  <c:v>113.55</c:v>
                </c:pt>
                <c:pt idx="2272">
                  <c:v>113.6</c:v>
                </c:pt>
                <c:pt idx="2273">
                  <c:v>113.65</c:v>
                </c:pt>
                <c:pt idx="2274">
                  <c:v>113.7</c:v>
                </c:pt>
                <c:pt idx="2275">
                  <c:v>113.75</c:v>
                </c:pt>
                <c:pt idx="2276">
                  <c:v>113.8</c:v>
                </c:pt>
                <c:pt idx="2277">
                  <c:v>113.85</c:v>
                </c:pt>
                <c:pt idx="2278">
                  <c:v>113.9</c:v>
                </c:pt>
                <c:pt idx="2279">
                  <c:v>113.95</c:v>
                </c:pt>
                <c:pt idx="2280">
                  <c:v>114</c:v>
                </c:pt>
                <c:pt idx="2281">
                  <c:v>114.05</c:v>
                </c:pt>
                <c:pt idx="2282">
                  <c:v>114.1</c:v>
                </c:pt>
                <c:pt idx="2283">
                  <c:v>114.15</c:v>
                </c:pt>
                <c:pt idx="2284">
                  <c:v>114.2</c:v>
                </c:pt>
                <c:pt idx="2285">
                  <c:v>114.25</c:v>
                </c:pt>
                <c:pt idx="2286">
                  <c:v>114.3</c:v>
                </c:pt>
                <c:pt idx="2287">
                  <c:v>114.35</c:v>
                </c:pt>
                <c:pt idx="2288">
                  <c:v>114.4</c:v>
                </c:pt>
                <c:pt idx="2289">
                  <c:v>114.45</c:v>
                </c:pt>
                <c:pt idx="2290">
                  <c:v>114.5</c:v>
                </c:pt>
                <c:pt idx="2291">
                  <c:v>114.55</c:v>
                </c:pt>
                <c:pt idx="2292">
                  <c:v>114.6</c:v>
                </c:pt>
                <c:pt idx="2293">
                  <c:v>114.65</c:v>
                </c:pt>
                <c:pt idx="2294">
                  <c:v>114.7</c:v>
                </c:pt>
                <c:pt idx="2295">
                  <c:v>114.75</c:v>
                </c:pt>
                <c:pt idx="2296">
                  <c:v>114.8</c:v>
                </c:pt>
                <c:pt idx="2297">
                  <c:v>114.85</c:v>
                </c:pt>
                <c:pt idx="2298">
                  <c:v>114.9</c:v>
                </c:pt>
                <c:pt idx="2299">
                  <c:v>114.95</c:v>
                </c:pt>
                <c:pt idx="2300">
                  <c:v>115</c:v>
                </c:pt>
                <c:pt idx="2301">
                  <c:v>115.05</c:v>
                </c:pt>
                <c:pt idx="2302">
                  <c:v>115.1</c:v>
                </c:pt>
                <c:pt idx="2303">
                  <c:v>115.15</c:v>
                </c:pt>
                <c:pt idx="2304">
                  <c:v>115.2</c:v>
                </c:pt>
                <c:pt idx="2305">
                  <c:v>115.25</c:v>
                </c:pt>
                <c:pt idx="2306">
                  <c:v>115.3</c:v>
                </c:pt>
                <c:pt idx="2307">
                  <c:v>115.35</c:v>
                </c:pt>
                <c:pt idx="2308">
                  <c:v>115.4</c:v>
                </c:pt>
                <c:pt idx="2309">
                  <c:v>115.45</c:v>
                </c:pt>
                <c:pt idx="2310">
                  <c:v>115.5</c:v>
                </c:pt>
                <c:pt idx="2311">
                  <c:v>115.55</c:v>
                </c:pt>
                <c:pt idx="2312">
                  <c:v>115.6</c:v>
                </c:pt>
                <c:pt idx="2313">
                  <c:v>115.65</c:v>
                </c:pt>
                <c:pt idx="2314">
                  <c:v>115.7</c:v>
                </c:pt>
                <c:pt idx="2315">
                  <c:v>115.75</c:v>
                </c:pt>
                <c:pt idx="2316">
                  <c:v>115.8</c:v>
                </c:pt>
                <c:pt idx="2317">
                  <c:v>115.85</c:v>
                </c:pt>
                <c:pt idx="2318">
                  <c:v>115.9</c:v>
                </c:pt>
                <c:pt idx="2319">
                  <c:v>115.95</c:v>
                </c:pt>
                <c:pt idx="2320">
                  <c:v>116</c:v>
                </c:pt>
                <c:pt idx="2321">
                  <c:v>116.05</c:v>
                </c:pt>
                <c:pt idx="2322">
                  <c:v>116.1</c:v>
                </c:pt>
                <c:pt idx="2323">
                  <c:v>116.15</c:v>
                </c:pt>
                <c:pt idx="2324">
                  <c:v>116.2</c:v>
                </c:pt>
                <c:pt idx="2325">
                  <c:v>116.25</c:v>
                </c:pt>
                <c:pt idx="2326">
                  <c:v>116.3</c:v>
                </c:pt>
                <c:pt idx="2327">
                  <c:v>116.35</c:v>
                </c:pt>
                <c:pt idx="2328">
                  <c:v>116.4</c:v>
                </c:pt>
                <c:pt idx="2329">
                  <c:v>116.45</c:v>
                </c:pt>
                <c:pt idx="2330">
                  <c:v>116.5</c:v>
                </c:pt>
                <c:pt idx="2331">
                  <c:v>116.55</c:v>
                </c:pt>
                <c:pt idx="2332">
                  <c:v>116.6</c:v>
                </c:pt>
                <c:pt idx="2333">
                  <c:v>116.65</c:v>
                </c:pt>
                <c:pt idx="2334">
                  <c:v>116.7</c:v>
                </c:pt>
                <c:pt idx="2335">
                  <c:v>116.75</c:v>
                </c:pt>
                <c:pt idx="2336">
                  <c:v>116.8</c:v>
                </c:pt>
                <c:pt idx="2337">
                  <c:v>116.85</c:v>
                </c:pt>
                <c:pt idx="2338">
                  <c:v>116.9</c:v>
                </c:pt>
                <c:pt idx="2339">
                  <c:v>116.95</c:v>
                </c:pt>
                <c:pt idx="2340">
                  <c:v>117</c:v>
                </c:pt>
                <c:pt idx="2341">
                  <c:v>117.05</c:v>
                </c:pt>
                <c:pt idx="2342">
                  <c:v>117.1</c:v>
                </c:pt>
                <c:pt idx="2343">
                  <c:v>117.15</c:v>
                </c:pt>
                <c:pt idx="2344">
                  <c:v>117.2</c:v>
                </c:pt>
                <c:pt idx="2345">
                  <c:v>117.25</c:v>
                </c:pt>
                <c:pt idx="2346">
                  <c:v>117.3</c:v>
                </c:pt>
                <c:pt idx="2347">
                  <c:v>117.35</c:v>
                </c:pt>
                <c:pt idx="2348">
                  <c:v>117.4</c:v>
                </c:pt>
                <c:pt idx="2349">
                  <c:v>117.45</c:v>
                </c:pt>
                <c:pt idx="2350">
                  <c:v>117.5</c:v>
                </c:pt>
                <c:pt idx="2351">
                  <c:v>117.55</c:v>
                </c:pt>
                <c:pt idx="2352">
                  <c:v>117.6</c:v>
                </c:pt>
                <c:pt idx="2353">
                  <c:v>117.65</c:v>
                </c:pt>
                <c:pt idx="2354">
                  <c:v>117.7</c:v>
                </c:pt>
                <c:pt idx="2355">
                  <c:v>117.75</c:v>
                </c:pt>
                <c:pt idx="2356">
                  <c:v>117.8</c:v>
                </c:pt>
                <c:pt idx="2357">
                  <c:v>117.85</c:v>
                </c:pt>
                <c:pt idx="2358">
                  <c:v>117.9</c:v>
                </c:pt>
                <c:pt idx="2359">
                  <c:v>117.95</c:v>
                </c:pt>
                <c:pt idx="2360">
                  <c:v>118</c:v>
                </c:pt>
                <c:pt idx="2361">
                  <c:v>118.05</c:v>
                </c:pt>
                <c:pt idx="2362">
                  <c:v>118.1</c:v>
                </c:pt>
                <c:pt idx="2363">
                  <c:v>118.15</c:v>
                </c:pt>
                <c:pt idx="2364">
                  <c:v>118.2</c:v>
                </c:pt>
                <c:pt idx="2365">
                  <c:v>118.25</c:v>
                </c:pt>
                <c:pt idx="2366">
                  <c:v>118.3</c:v>
                </c:pt>
                <c:pt idx="2367">
                  <c:v>118.35</c:v>
                </c:pt>
                <c:pt idx="2368">
                  <c:v>118.4</c:v>
                </c:pt>
                <c:pt idx="2369">
                  <c:v>118.45</c:v>
                </c:pt>
                <c:pt idx="2370">
                  <c:v>118.5</c:v>
                </c:pt>
                <c:pt idx="2371">
                  <c:v>118.55</c:v>
                </c:pt>
                <c:pt idx="2372">
                  <c:v>118.6</c:v>
                </c:pt>
                <c:pt idx="2373">
                  <c:v>118.65</c:v>
                </c:pt>
                <c:pt idx="2374">
                  <c:v>118.7</c:v>
                </c:pt>
                <c:pt idx="2375">
                  <c:v>118.75</c:v>
                </c:pt>
                <c:pt idx="2376">
                  <c:v>118.8</c:v>
                </c:pt>
                <c:pt idx="2377">
                  <c:v>118.85</c:v>
                </c:pt>
                <c:pt idx="2378">
                  <c:v>118.9</c:v>
                </c:pt>
                <c:pt idx="2379">
                  <c:v>118.95</c:v>
                </c:pt>
                <c:pt idx="2380">
                  <c:v>119</c:v>
                </c:pt>
                <c:pt idx="2381">
                  <c:v>119.05</c:v>
                </c:pt>
                <c:pt idx="2382">
                  <c:v>119.1</c:v>
                </c:pt>
                <c:pt idx="2383">
                  <c:v>119.15</c:v>
                </c:pt>
                <c:pt idx="2384">
                  <c:v>119.2</c:v>
                </c:pt>
                <c:pt idx="2385">
                  <c:v>119.25</c:v>
                </c:pt>
                <c:pt idx="2386">
                  <c:v>119.3</c:v>
                </c:pt>
                <c:pt idx="2387">
                  <c:v>119.35</c:v>
                </c:pt>
                <c:pt idx="2388">
                  <c:v>119.4</c:v>
                </c:pt>
                <c:pt idx="2389">
                  <c:v>119.45</c:v>
                </c:pt>
                <c:pt idx="2390">
                  <c:v>119.5</c:v>
                </c:pt>
                <c:pt idx="2391">
                  <c:v>119.55</c:v>
                </c:pt>
                <c:pt idx="2392">
                  <c:v>119.6</c:v>
                </c:pt>
                <c:pt idx="2393">
                  <c:v>119.65</c:v>
                </c:pt>
                <c:pt idx="2394">
                  <c:v>119.7</c:v>
                </c:pt>
                <c:pt idx="2395">
                  <c:v>119.75</c:v>
                </c:pt>
                <c:pt idx="2396">
                  <c:v>119.8</c:v>
                </c:pt>
                <c:pt idx="2397">
                  <c:v>119.85</c:v>
                </c:pt>
                <c:pt idx="2398">
                  <c:v>119.9</c:v>
                </c:pt>
                <c:pt idx="2399">
                  <c:v>119.95</c:v>
                </c:pt>
                <c:pt idx="2400">
                  <c:v>120</c:v>
                </c:pt>
                <c:pt idx="2401">
                  <c:v>120.05</c:v>
                </c:pt>
                <c:pt idx="2402">
                  <c:v>120.1</c:v>
                </c:pt>
                <c:pt idx="2403">
                  <c:v>120.15</c:v>
                </c:pt>
                <c:pt idx="2404">
                  <c:v>120.2</c:v>
                </c:pt>
                <c:pt idx="2405">
                  <c:v>120.25</c:v>
                </c:pt>
                <c:pt idx="2406">
                  <c:v>120.3</c:v>
                </c:pt>
                <c:pt idx="2407">
                  <c:v>120.35</c:v>
                </c:pt>
                <c:pt idx="2408">
                  <c:v>120.4</c:v>
                </c:pt>
                <c:pt idx="2409">
                  <c:v>120.45</c:v>
                </c:pt>
                <c:pt idx="2410">
                  <c:v>120.5</c:v>
                </c:pt>
                <c:pt idx="2411">
                  <c:v>120.55</c:v>
                </c:pt>
                <c:pt idx="2412">
                  <c:v>120.6</c:v>
                </c:pt>
                <c:pt idx="2413">
                  <c:v>120.65</c:v>
                </c:pt>
                <c:pt idx="2414">
                  <c:v>120.7</c:v>
                </c:pt>
                <c:pt idx="2415">
                  <c:v>120.75</c:v>
                </c:pt>
                <c:pt idx="2416">
                  <c:v>120.8</c:v>
                </c:pt>
                <c:pt idx="2417">
                  <c:v>120.85</c:v>
                </c:pt>
                <c:pt idx="2418">
                  <c:v>120.9</c:v>
                </c:pt>
                <c:pt idx="2419">
                  <c:v>120.95</c:v>
                </c:pt>
                <c:pt idx="2420">
                  <c:v>121</c:v>
                </c:pt>
                <c:pt idx="2421">
                  <c:v>121.05</c:v>
                </c:pt>
                <c:pt idx="2422">
                  <c:v>121.1</c:v>
                </c:pt>
                <c:pt idx="2423">
                  <c:v>121.15</c:v>
                </c:pt>
                <c:pt idx="2424">
                  <c:v>121.2</c:v>
                </c:pt>
                <c:pt idx="2425">
                  <c:v>121.25</c:v>
                </c:pt>
                <c:pt idx="2426">
                  <c:v>121.3</c:v>
                </c:pt>
                <c:pt idx="2427">
                  <c:v>121.35</c:v>
                </c:pt>
                <c:pt idx="2428">
                  <c:v>121.4</c:v>
                </c:pt>
                <c:pt idx="2429">
                  <c:v>121.45</c:v>
                </c:pt>
                <c:pt idx="2430">
                  <c:v>121.5</c:v>
                </c:pt>
                <c:pt idx="2431">
                  <c:v>121.55</c:v>
                </c:pt>
                <c:pt idx="2432">
                  <c:v>121.6</c:v>
                </c:pt>
                <c:pt idx="2433">
                  <c:v>121.65</c:v>
                </c:pt>
                <c:pt idx="2434">
                  <c:v>121.7</c:v>
                </c:pt>
                <c:pt idx="2435">
                  <c:v>121.75</c:v>
                </c:pt>
                <c:pt idx="2436">
                  <c:v>121.8</c:v>
                </c:pt>
                <c:pt idx="2437">
                  <c:v>121.85</c:v>
                </c:pt>
                <c:pt idx="2438">
                  <c:v>121.9</c:v>
                </c:pt>
                <c:pt idx="2439">
                  <c:v>121.95</c:v>
                </c:pt>
                <c:pt idx="2440">
                  <c:v>122</c:v>
                </c:pt>
                <c:pt idx="2441">
                  <c:v>122.05</c:v>
                </c:pt>
                <c:pt idx="2442">
                  <c:v>122.1</c:v>
                </c:pt>
                <c:pt idx="2443">
                  <c:v>122.15</c:v>
                </c:pt>
                <c:pt idx="2444">
                  <c:v>122.2</c:v>
                </c:pt>
                <c:pt idx="2445">
                  <c:v>122.25</c:v>
                </c:pt>
                <c:pt idx="2446">
                  <c:v>122.3</c:v>
                </c:pt>
                <c:pt idx="2447">
                  <c:v>122.35</c:v>
                </c:pt>
                <c:pt idx="2448">
                  <c:v>122.4</c:v>
                </c:pt>
                <c:pt idx="2449">
                  <c:v>122.45</c:v>
                </c:pt>
                <c:pt idx="2450">
                  <c:v>122.5</c:v>
                </c:pt>
                <c:pt idx="2451">
                  <c:v>122.55</c:v>
                </c:pt>
                <c:pt idx="2452">
                  <c:v>122.6</c:v>
                </c:pt>
                <c:pt idx="2453">
                  <c:v>122.65</c:v>
                </c:pt>
                <c:pt idx="2454">
                  <c:v>122.7</c:v>
                </c:pt>
                <c:pt idx="2455">
                  <c:v>122.75</c:v>
                </c:pt>
                <c:pt idx="2456">
                  <c:v>122.8</c:v>
                </c:pt>
                <c:pt idx="2457">
                  <c:v>122.85</c:v>
                </c:pt>
                <c:pt idx="2458">
                  <c:v>122.9</c:v>
                </c:pt>
                <c:pt idx="2459">
                  <c:v>122.95</c:v>
                </c:pt>
                <c:pt idx="2460">
                  <c:v>123</c:v>
                </c:pt>
                <c:pt idx="2461">
                  <c:v>123.05</c:v>
                </c:pt>
                <c:pt idx="2462">
                  <c:v>123.1</c:v>
                </c:pt>
                <c:pt idx="2463">
                  <c:v>123.15</c:v>
                </c:pt>
                <c:pt idx="2464">
                  <c:v>123.2</c:v>
                </c:pt>
                <c:pt idx="2465">
                  <c:v>123.25</c:v>
                </c:pt>
                <c:pt idx="2466">
                  <c:v>123.3</c:v>
                </c:pt>
                <c:pt idx="2467">
                  <c:v>123.35</c:v>
                </c:pt>
                <c:pt idx="2468">
                  <c:v>123.4</c:v>
                </c:pt>
                <c:pt idx="2469">
                  <c:v>123.45</c:v>
                </c:pt>
                <c:pt idx="2470">
                  <c:v>123.5</c:v>
                </c:pt>
                <c:pt idx="2471">
                  <c:v>123.55</c:v>
                </c:pt>
                <c:pt idx="2472">
                  <c:v>123.6</c:v>
                </c:pt>
                <c:pt idx="2473">
                  <c:v>123.65</c:v>
                </c:pt>
                <c:pt idx="2474">
                  <c:v>123.7</c:v>
                </c:pt>
                <c:pt idx="2475">
                  <c:v>123.75</c:v>
                </c:pt>
                <c:pt idx="2476">
                  <c:v>123.8</c:v>
                </c:pt>
                <c:pt idx="2477">
                  <c:v>123.85</c:v>
                </c:pt>
                <c:pt idx="2478">
                  <c:v>123.9</c:v>
                </c:pt>
                <c:pt idx="2479">
                  <c:v>123.95</c:v>
                </c:pt>
                <c:pt idx="2480">
                  <c:v>124</c:v>
                </c:pt>
                <c:pt idx="2481">
                  <c:v>124.05</c:v>
                </c:pt>
                <c:pt idx="2482">
                  <c:v>124.1</c:v>
                </c:pt>
                <c:pt idx="2483">
                  <c:v>124.15</c:v>
                </c:pt>
                <c:pt idx="2484">
                  <c:v>124.2</c:v>
                </c:pt>
                <c:pt idx="2485">
                  <c:v>124.25</c:v>
                </c:pt>
                <c:pt idx="2486">
                  <c:v>124.3</c:v>
                </c:pt>
                <c:pt idx="2487">
                  <c:v>124.35</c:v>
                </c:pt>
                <c:pt idx="2488">
                  <c:v>124.4</c:v>
                </c:pt>
                <c:pt idx="2489">
                  <c:v>124.45</c:v>
                </c:pt>
                <c:pt idx="2490">
                  <c:v>124.5</c:v>
                </c:pt>
                <c:pt idx="2491">
                  <c:v>124.55</c:v>
                </c:pt>
                <c:pt idx="2492">
                  <c:v>124.6</c:v>
                </c:pt>
                <c:pt idx="2493">
                  <c:v>124.65</c:v>
                </c:pt>
                <c:pt idx="2494">
                  <c:v>124.7</c:v>
                </c:pt>
                <c:pt idx="2495">
                  <c:v>124.75</c:v>
                </c:pt>
                <c:pt idx="2496">
                  <c:v>124.8</c:v>
                </c:pt>
                <c:pt idx="2497">
                  <c:v>124.85</c:v>
                </c:pt>
                <c:pt idx="2498">
                  <c:v>124.9</c:v>
                </c:pt>
                <c:pt idx="2499">
                  <c:v>124.95</c:v>
                </c:pt>
                <c:pt idx="2500">
                  <c:v>125</c:v>
                </c:pt>
                <c:pt idx="2501">
                  <c:v>125.05</c:v>
                </c:pt>
                <c:pt idx="2502">
                  <c:v>125.1</c:v>
                </c:pt>
                <c:pt idx="2503">
                  <c:v>125.15</c:v>
                </c:pt>
                <c:pt idx="2504">
                  <c:v>125.2</c:v>
                </c:pt>
                <c:pt idx="2505">
                  <c:v>125.25</c:v>
                </c:pt>
                <c:pt idx="2506">
                  <c:v>125.3</c:v>
                </c:pt>
                <c:pt idx="2507">
                  <c:v>125.35</c:v>
                </c:pt>
                <c:pt idx="2508">
                  <c:v>125.4</c:v>
                </c:pt>
                <c:pt idx="2509">
                  <c:v>125.45</c:v>
                </c:pt>
                <c:pt idx="2510">
                  <c:v>125.5</c:v>
                </c:pt>
                <c:pt idx="2511">
                  <c:v>125.55</c:v>
                </c:pt>
                <c:pt idx="2512">
                  <c:v>125.6</c:v>
                </c:pt>
                <c:pt idx="2513">
                  <c:v>125.65</c:v>
                </c:pt>
                <c:pt idx="2514">
                  <c:v>125.7</c:v>
                </c:pt>
                <c:pt idx="2515">
                  <c:v>125.75</c:v>
                </c:pt>
                <c:pt idx="2516">
                  <c:v>125.8</c:v>
                </c:pt>
                <c:pt idx="2517">
                  <c:v>125.85</c:v>
                </c:pt>
                <c:pt idx="2518">
                  <c:v>125.9</c:v>
                </c:pt>
                <c:pt idx="2519">
                  <c:v>125.95</c:v>
                </c:pt>
                <c:pt idx="2520">
                  <c:v>126</c:v>
                </c:pt>
                <c:pt idx="2521">
                  <c:v>126.05</c:v>
                </c:pt>
                <c:pt idx="2522">
                  <c:v>126.1</c:v>
                </c:pt>
                <c:pt idx="2523">
                  <c:v>126.15</c:v>
                </c:pt>
                <c:pt idx="2524">
                  <c:v>126.2</c:v>
                </c:pt>
                <c:pt idx="2525">
                  <c:v>126.25</c:v>
                </c:pt>
                <c:pt idx="2526">
                  <c:v>126.3</c:v>
                </c:pt>
                <c:pt idx="2527">
                  <c:v>126.35</c:v>
                </c:pt>
                <c:pt idx="2528">
                  <c:v>126.4</c:v>
                </c:pt>
                <c:pt idx="2529">
                  <c:v>126.45</c:v>
                </c:pt>
                <c:pt idx="2530">
                  <c:v>126.5</c:v>
                </c:pt>
                <c:pt idx="2531">
                  <c:v>126.55</c:v>
                </c:pt>
                <c:pt idx="2532">
                  <c:v>126.6</c:v>
                </c:pt>
                <c:pt idx="2533">
                  <c:v>126.65</c:v>
                </c:pt>
                <c:pt idx="2534">
                  <c:v>126.7</c:v>
                </c:pt>
                <c:pt idx="2535">
                  <c:v>126.75</c:v>
                </c:pt>
                <c:pt idx="2536">
                  <c:v>126.8</c:v>
                </c:pt>
                <c:pt idx="2537">
                  <c:v>126.85</c:v>
                </c:pt>
                <c:pt idx="2538">
                  <c:v>126.9</c:v>
                </c:pt>
                <c:pt idx="2539">
                  <c:v>126.95</c:v>
                </c:pt>
              </c:numCache>
            </c:numRef>
          </c:xVal>
          <c:yVal>
            <c:numRef>
              <c:f>[PID_pump_1000N.xlsx]PID_pump_1000N!$E$2:$E$2884</c:f>
              <c:numCache>
                <c:formatCode>General</c:formatCode>
                <c:ptCount val="2883"/>
                <c:pt idx="0">
                  <c:v>-0.32481399999999999</c:v>
                </c:pt>
                <c:pt idx="1">
                  <c:v>-0.32461499999999999</c:v>
                </c:pt>
                <c:pt idx="2">
                  <c:v>-0.32471499999999998</c:v>
                </c:pt>
                <c:pt idx="3">
                  <c:v>-0.32421699999999998</c:v>
                </c:pt>
                <c:pt idx="4">
                  <c:v>-0.32401799999999997</c:v>
                </c:pt>
                <c:pt idx="5">
                  <c:v>-0.32332100000000003</c:v>
                </c:pt>
                <c:pt idx="6">
                  <c:v>-0.32172899999999999</c:v>
                </c:pt>
                <c:pt idx="7">
                  <c:v>-0.318942</c:v>
                </c:pt>
                <c:pt idx="8">
                  <c:v>-0.318046</c:v>
                </c:pt>
                <c:pt idx="9">
                  <c:v>-0.317249</c:v>
                </c:pt>
                <c:pt idx="10">
                  <c:v>-0.31575599999999998</c:v>
                </c:pt>
                <c:pt idx="11">
                  <c:v>-0.313168</c:v>
                </c:pt>
                <c:pt idx="12">
                  <c:v>-0.310282</c:v>
                </c:pt>
                <c:pt idx="13">
                  <c:v>-0.30839100000000003</c:v>
                </c:pt>
                <c:pt idx="14">
                  <c:v>-0.30510599999999999</c:v>
                </c:pt>
                <c:pt idx="15">
                  <c:v>-0.30271799999999999</c:v>
                </c:pt>
                <c:pt idx="16">
                  <c:v>-0.30072700000000002</c:v>
                </c:pt>
                <c:pt idx="17">
                  <c:v>-0.29833799999999999</c:v>
                </c:pt>
                <c:pt idx="18">
                  <c:v>-0.29445700000000002</c:v>
                </c:pt>
                <c:pt idx="19">
                  <c:v>-0.29176999999999997</c:v>
                </c:pt>
                <c:pt idx="20">
                  <c:v>-0.28808699999999998</c:v>
                </c:pt>
                <c:pt idx="21">
                  <c:v>-0.28520099999999998</c:v>
                </c:pt>
                <c:pt idx="22">
                  <c:v>-0.28151900000000002</c:v>
                </c:pt>
                <c:pt idx="23">
                  <c:v>-0.27654299999999998</c:v>
                </c:pt>
                <c:pt idx="24">
                  <c:v>-0.271567</c:v>
                </c:pt>
                <c:pt idx="25">
                  <c:v>-0.26858199999999999</c:v>
                </c:pt>
                <c:pt idx="26">
                  <c:v>-0.26499899999999998</c:v>
                </c:pt>
                <c:pt idx="27">
                  <c:v>-0.260521</c:v>
                </c:pt>
                <c:pt idx="28">
                  <c:v>-0.25474999999999998</c:v>
                </c:pt>
                <c:pt idx="29">
                  <c:v>-0.25136700000000001</c:v>
                </c:pt>
                <c:pt idx="30">
                  <c:v>-0.24549599999999999</c:v>
                </c:pt>
                <c:pt idx="31">
                  <c:v>-0.24101800000000001</c:v>
                </c:pt>
                <c:pt idx="32">
                  <c:v>-0.23574500000000001</c:v>
                </c:pt>
                <c:pt idx="33">
                  <c:v>-0.230074</c:v>
                </c:pt>
                <c:pt idx="34">
                  <c:v>-0.224303</c:v>
                </c:pt>
                <c:pt idx="35">
                  <c:v>-0.21704000000000001</c:v>
                </c:pt>
                <c:pt idx="36">
                  <c:v>-0.20957899999999999</c:v>
                </c:pt>
                <c:pt idx="37">
                  <c:v>-0.20191899999999999</c:v>
                </c:pt>
                <c:pt idx="38">
                  <c:v>-0.19575100000000001</c:v>
                </c:pt>
                <c:pt idx="39">
                  <c:v>-0.189882</c:v>
                </c:pt>
                <c:pt idx="40">
                  <c:v>-0.181228</c:v>
                </c:pt>
                <c:pt idx="41">
                  <c:v>-0.17436499999999999</c:v>
                </c:pt>
                <c:pt idx="42">
                  <c:v>-0.166209</c:v>
                </c:pt>
                <c:pt idx="43">
                  <c:v>-0.15884899999999999</c:v>
                </c:pt>
                <c:pt idx="44">
                  <c:v>-0.15148900000000001</c:v>
                </c:pt>
                <c:pt idx="45">
                  <c:v>-0.14383099999999999</c:v>
                </c:pt>
                <c:pt idx="46">
                  <c:v>-0.13597400000000001</c:v>
                </c:pt>
                <c:pt idx="47">
                  <c:v>-0.126328</c:v>
                </c:pt>
                <c:pt idx="48">
                  <c:v>-0.11837300000000001</c:v>
                </c:pt>
                <c:pt idx="49">
                  <c:v>-0.110318</c:v>
                </c:pt>
                <c:pt idx="50">
                  <c:v>-0.100872</c:v>
                </c:pt>
                <c:pt idx="51">
                  <c:v>-9.3415100000000001E-2</c:v>
                </c:pt>
                <c:pt idx="52">
                  <c:v>-8.4069199999999997E-2</c:v>
                </c:pt>
                <c:pt idx="53">
                  <c:v>-7.2934200000000005E-2</c:v>
                </c:pt>
                <c:pt idx="54">
                  <c:v>-6.1601000000000003E-2</c:v>
                </c:pt>
                <c:pt idx="55">
                  <c:v>-5.1163100000000003E-2</c:v>
                </c:pt>
                <c:pt idx="56">
                  <c:v>-4.0626299999999997E-2</c:v>
                </c:pt>
                <c:pt idx="57">
                  <c:v>-2.89968E-2</c:v>
                </c:pt>
                <c:pt idx="58">
                  <c:v>-1.6672099999999999E-2</c:v>
                </c:pt>
                <c:pt idx="59">
                  <c:v>-5.9384099999999999E-3</c:v>
                </c:pt>
                <c:pt idx="60">
                  <c:v>7.0804500000000003E-3</c:v>
                </c:pt>
                <c:pt idx="61">
                  <c:v>1.9104800000000002E-2</c:v>
                </c:pt>
                <c:pt idx="62">
                  <c:v>3.2817600000000002E-2</c:v>
                </c:pt>
                <c:pt idx="63">
                  <c:v>4.5933300000000003E-2</c:v>
                </c:pt>
                <c:pt idx="64">
                  <c:v>5.9644200000000001E-2</c:v>
                </c:pt>
                <c:pt idx="65">
                  <c:v>7.2758199999999995E-2</c:v>
                </c:pt>
                <c:pt idx="66">
                  <c:v>8.6268700000000004E-2</c:v>
                </c:pt>
                <c:pt idx="67">
                  <c:v>0.101467</c:v>
                </c:pt>
                <c:pt idx="68">
                  <c:v>0.11676300000000001</c:v>
                </c:pt>
                <c:pt idx="69">
                  <c:v>0.13106499999999999</c:v>
                </c:pt>
                <c:pt idx="70">
                  <c:v>0.14616100000000001</c:v>
                </c:pt>
                <c:pt idx="71">
                  <c:v>0.161553</c:v>
                </c:pt>
                <c:pt idx="72">
                  <c:v>0.17724200000000001</c:v>
                </c:pt>
                <c:pt idx="73">
                  <c:v>0.19362499999999999</c:v>
                </c:pt>
                <c:pt idx="74">
                  <c:v>0.209312</c:v>
                </c:pt>
                <c:pt idx="75">
                  <c:v>0.22648599999999999</c:v>
                </c:pt>
                <c:pt idx="76">
                  <c:v>0.24395700000000001</c:v>
                </c:pt>
                <c:pt idx="77">
                  <c:v>0.26092900000000002</c:v>
                </c:pt>
                <c:pt idx="78">
                  <c:v>0.27869500000000003</c:v>
                </c:pt>
                <c:pt idx="79">
                  <c:v>0.29645899999999997</c:v>
                </c:pt>
                <c:pt idx="80">
                  <c:v>0.317496</c:v>
                </c:pt>
                <c:pt idx="81">
                  <c:v>0.33714100000000002</c:v>
                </c:pt>
                <c:pt idx="82">
                  <c:v>0.35539599999999999</c:v>
                </c:pt>
                <c:pt idx="83">
                  <c:v>0.37394699999999997</c:v>
                </c:pt>
                <c:pt idx="84">
                  <c:v>0.39447900000000002</c:v>
                </c:pt>
                <c:pt idx="85">
                  <c:v>0.41441499999999998</c:v>
                </c:pt>
                <c:pt idx="86">
                  <c:v>0.43454700000000002</c:v>
                </c:pt>
                <c:pt idx="87">
                  <c:v>0.45537100000000003</c:v>
                </c:pt>
                <c:pt idx="88">
                  <c:v>0.47490399999999999</c:v>
                </c:pt>
                <c:pt idx="89">
                  <c:v>0.49641800000000003</c:v>
                </c:pt>
                <c:pt idx="90">
                  <c:v>0.51783000000000001</c:v>
                </c:pt>
                <c:pt idx="91">
                  <c:v>0.54161899999999996</c:v>
                </c:pt>
                <c:pt idx="92">
                  <c:v>0.56312600000000002</c:v>
                </c:pt>
                <c:pt idx="93">
                  <c:v>0.58572000000000002</c:v>
                </c:pt>
                <c:pt idx="94">
                  <c:v>0.60742099999999999</c:v>
                </c:pt>
                <c:pt idx="95">
                  <c:v>0.62971299999999997</c:v>
                </c:pt>
                <c:pt idx="96">
                  <c:v>0.65378599999999998</c:v>
                </c:pt>
                <c:pt idx="97">
                  <c:v>0.67676599999999998</c:v>
                </c:pt>
                <c:pt idx="98">
                  <c:v>0.69984299999999999</c:v>
                </c:pt>
                <c:pt idx="99">
                  <c:v>0.72450199999999998</c:v>
                </c:pt>
                <c:pt idx="100">
                  <c:v>0.74757399999999996</c:v>
                </c:pt>
                <c:pt idx="101">
                  <c:v>0.77272200000000002</c:v>
                </c:pt>
                <c:pt idx="102">
                  <c:v>0.79836099999999999</c:v>
                </c:pt>
                <c:pt idx="103">
                  <c:v>0.82518499999999995</c:v>
                </c:pt>
                <c:pt idx="104">
                  <c:v>0.85081799999999996</c:v>
                </c:pt>
                <c:pt idx="105">
                  <c:v>0.876745</c:v>
                </c:pt>
                <c:pt idx="106">
                  <c:v>0.90326200000000001</c:v>
                </c:pt>
                <c:pt idx="107">
                  <c:v>0.92829200000000001</c:v>
                </c:pt>
                <c:pt idx="108">
                  <c:v>0.95450500000000005</c:v>
                </c:pt>
                <c:pt idx="109">
                  <c:v>0.98180299999999998</c:v>
                </c:pt>
                <c:pt idx="110">
                  <c:v>1.0093000000000001</c:v>
                </c:pt>
                <c:pt idx="111">
                  <c:v>1.0355000000000001</c:v>
                </c:pt>
                <c:pt idx="112">
                  <c:v>1.06229</c:v>
                </c:pt>
                <c:pt idx="113">
                  <c:v>1.09056</c:v>
                </c:pt>
                <c:pt idx="114">
                  <c:v>1.1173500000000001</c:v>
                </c:pt>
                <c:pt idx="115">
                  <c:v>1.1466000000000001</c:v>
                </c:pt>
                <c:pt idx="116">
                  <c:v>1.1769400000000001</c:v>
                </c:pt>
                <c:pt idx="117">
                  <c:v>1.20529</c:v>
                </c:pt>
                <c:pt idx="118">
                  <c:v>1.23325</c:v>
                </c:pt>
                <c:pt idx="119">
                  <c:v>1.2622800000000001</c:v>
                </c:pt>
                <c:pt idx="120">
                  <c:v>1.2910200000000001</c:v>
                </c:pt>
                <c:pt idx="121">
                  <c:v>1.3241000000000001</c:v>
                </c:pt>
                <c:pt idx="122">
                  <c:v>1.35362</c:v>
                </c:pt>
                <c:pt idx="123">
                  <c:v>1.38412</c:v>
                </c:pt>
                <c:pt idx="124">
                  <c:v>1.4152100000000001</c:v>
                </c:pt>
                <c:pt idx="125">
                  <c:v>1.4468799999999999</c:v>
                </c:pt>
                <c:pt idx="126">
                  <c:v>1.47905</c:v>
                </c:pt>
                <c:pt idx="127">
                  <c:v>1.5090399999999999</c:v>
                </c:pt>
                <c:pt idx="128">
                  <c:v>1.5396099999999999</c:v>
                </c:pt>
                <c:pt idx="129">
                  <c:v>1.5724499999999999</c:v>
                </c:pt>
                <c:pt idx="130">
                  <c:v>1.60361</c:v>
                </c:pt>
                <c:pt idx="131">
                  <c:v>1.6366400000000001</c:v>
                </c:pt>
                <c:pt idx="132">
                  <c:v>1.66798</c:v>
                </c:pt>
                <c:pt idx="133">
                  <c:v>1.7009000000000001</c:v>
                </c:pt>
                <c:pt idx="134">
                  <c:v>1.7339100000000001</c:v>
                </c:pt>
                <c:pt idx="135">
                  <c:v>1.76583</c:v>
                </c:pt>
                <c:pt idx="136">
                  <c:v>1.79854</c:v>
                </c:pt>
                <c:pt idx="137">
                  <c:v>1.8305499999999999</c:v>
                </c:pt>
                <c:pt idx="138">
                  <c:v>1.8654999999999999</c:v>
                </c:pt>
                <c:pt idx="139">
                  <c:v>1.90036</c:v>
                </c:pt>
                <c:pt idx="140">
                  <c:v>1.9341200000000001</c:v>
                </c:pt>
                <c:pt idx="141">
                  <c:v>1.9690700000000001</c:v>
                </c:pt>
                <c:pt idx="142">
                  <c:v>2.0036999999999998</c:v>
                </c:pt>
                <c:pt idx="143">
                  <c:v>2.0390299999999999</c:v>
                </c:pt>
                <c:pt idx="144">
                  <c:v>2.07464</c:v>
                </c:pt>
                <c:pt idx="145">
                  <c:v>2.1109300000000002</c:v>
                </c:pt>
                <c:pt idx="146">
                  <c:v>2.1482999999999999</c:v>
                </c:pt>
                <c:pt idx="147">
                  <c:v>2.1836000000000002</c:v>
                </c:pt>
                <c:pt idx="148">
                  <c:v>2.2221299999999999</c:v>
                </c:pt>
                <c:pt idx="149">
                  <c:v>2.25928</c:v>
                </c:pt>
                <c:pt idx="150">
                  <c:v>2.2957399999999999</c:v>
                </c:pt>
                <c:pt idx="151">
                  <c:v>2.33494</c:v>
                </c:pt>
                <c:pt idx="152">
                  <c:v>2.3720699999999999</c:v>
                </c:pt>
                <c:pt idx="153">
                  <c:v>2.4091</c:v>
                </c:pt>
                <c:pt idx="154">
                  <c:v>2.4453299999999998</c:v>
                </c:pt>
                <c:pt idx="155">
                  <c:v>2.4834200000000002</c:v>
                </c:pt>
                <c:pt idx="156">
                  <c:v>2.5217000000000001</c:v>
                </c:pt>
                <c:pt idx="157">
                  <c:v>2.5599799999999999</c:v>
                </c:pt>
                <c:pt idx="158">
                  <c:v>2.5984400000000001</c:v>
                </c:pt>
                <c:pt idx="159">
                  <c:v>2.63876</c:v>
                </c:pt>
                <c:pt idx="160">
                  <c:v>2.67652</c:v>
                </c:pt>
                <c:pt idx="161">
                  <c:v>2.7166299999999999</c:v>
                </c:pt>
                <c:pt idx="162">
                  <c:v>2.7528000000000001</c:v>
                </c:pt>
                <c:pt idx="163">
                  <c:v>2.7929900000000001</c:v>
                </c:pt>
                <c:pt idx="164">
                  <c:v>2.8328799999999998</c:v>
                </c:pt>
                <c:pt idx="165">
                  <c:v>2.8721700000000001</c:v>
                </c:pt>
                <c:pt idx="166">
                  <c:v>2.9132199999999999</c:v>
                </c:pt>
                <c:pt idx="167">
                  <c:v>2.9512299999999998</c:v>
                </c:pt>
                <c:pt idx="168">
                  <c:v>2.9911799999999999</c:v>
                </c:pt>
                <c:pt idx="169">
                  <c:v>3.0320100000000001</c:v>
                </c:pt>
                <c:pt idx="170">
                  <c:v>3.0724399999999998</c:v>
                </c:pt>
                <c:pt idx="171">
                  <c:v>3.1143200000000002</c:v>
                </c:pt>
                <c:pt idx="172">
                  <c:v>3.1571799999999999</c:v>
                </c:pt>
                <c:pt idx="173">
                  <c:v>3.1974900000000002</c:v>
                </c:pt>
                <c:pt idx="174">
                  <c:v>3.24091</c:v>
                </c:pt>
                <c:pt idx="175">
                  <c:v>3.2822800000000001</c:v>
                </c:pt>
                <c:pt idx="176">
                  <c:v>3.3243200000000002</c:v>
                </c:pt>
                <c:pt idx="177">
                  <c:v>3.3659599999999998</c:v>
                </c:pt>
                <c:pt idx="178">
                  <c:v>3.40788</c:v>
                </c:pt>
                <c:pt idx="179">
                  <c:v>3.45146</c:v>
                </c:pt>
                <c:pt idx="180">
                  <c:v>3.4924900000000001</c:v>
                </c:pt>
                <c:pt idx="181">
                  <c:v>3.53546</c:v>
                </c:pt>
                <c:pt idx="182">
                  <c:v>3.5794000000000001</c:v>
                </c:pt>
                <c:pt idx="183">
                  <c:v>3.6236199999999998</c:v>
                </c:pt>
                <c:pt idx="184">
                  <c:v>3.6665700000000001</c:v>
                </c:pt>
                <c:pt idx="185">
                  <c:v>3.7109700000000001</c:v>
                </c:pt>
                <c:pt idx="186">
                  <c:v>3.7545799999999998</c:v>
                </c:pt>
                <c:pt idx="187">
                  <c:v>3.7996400000000001</c:v>
                </c:pt>
                <c:pt idx="188">
                  <c:v>3.84449</c:v>
                </c:pt>
                <c:pt idx="189">
                  <c:v>3.8879800000000002</c:v>
                </c:pt>
                <c:pt idx="190">
                  <c:v>3.9331999999999998</c:v>
                </c:pt>
                <c:pt idx="191">
                  <c:v>3.97803</c:v>
                </c:pt>
                <c:pt idx="192">
                  <c:v>4.0246000000000004</c:v>
                </c:pt>
                <c:pt idx="193">
                  <c:v>4.0703800000000001</c:v>
                </c:pt>
                <c:pt idx="194">
                  <c:v>4.1152800000000003</c:v>
                </c:pt>
                <c:pt idx="195">
                  <c:v>4.1613300000000004</c:v>
                </c:pt>
                <c:pt idx="196">
                  <c:v>4.2072799999999999</c:v>
                </c:pt>
                <c:pt idx="197">
                  <c:v>4.2529199999999996</c:v>
                </c:pt>
                <c:pt idx="198">
                  <c:v>4.30098</c:v>
                </c:pt>
                <c:pt idx="199">
                  <c:v>4.3473800000000002</c:v>
                </c:pt>
                <c:pt idx="200">
                  <c:v>4.3960100000000004</c:v>
                </c:pt>
                <c:pt idx="201">
                  <c:v>4.4426800000000002</c:v>
                </c:pt>
                <c:pt idx="202">
                  <c:v>4.4899199999999997</c:v>
                </c:pt>
                <c:pt idx="203">
                  <c:v>4.5361799999999999</c:v>
                </c:pt>
                <c:pt idx="204">
                  <c:v>4.5839800000000004</c:v>
                </c:pt>
                <c:pt idx="205">
                  <c:v>4.6317700000000004</c:v>
                </c:pt>
                <c:pt idx="206">
                  <c:v>4.68208</c:v>
                </c:pt>
                <c:pt idx="207">
                  <c:v>4.7297500000000001</c:v>
                </c:pt>
                <c:pt idx="208">
                  <c:v>4.7777000000000003</c:v>
                </c:pt>
                <c:pt idx="209">
                  <c:v>4.8258299999999998</c:v>
                </c:pt>
                <c:pt idx="210">
                  <c:v>4.8735600000000003</c:v>
                </c:pt>
                <c:pt idx="211">
                  <c:v>4.9227400000000001</c:v>
                </c:pt>
                <c:pt idx="212">
                  <c:v>4.9697699999999996</c:v>
                </c:pt>
                <c:pt idx="213">
                  <c:v>5.0185399999999998</c:v>
                </c:pt>
                <c:pt idx="214">
                  <c:v>5.0678700000000001</c:v>
                </c:pt>
                <c:pt idx="215">
                  <c:v>5.1160399999999999</c:v>
                </c:pt>
                <c:pt idx="216">
                  <c:v>5.1645700000000003</c:v>
                </c:pt>
                <c:pt idx="217">
                  <c:v>5.2130000000000001</c:v>
                </c:pt>
                <c:pt idx="218">
                  <c:v>5.2635500000000004</c:v>
                </c:pt>
                <c:pt idx="219">
                  <c:v>5.3142699999999996</c:v>
                </c:pt>
                <c:pt idx="220">
                  <c:v>5.3646000000000003</c:v>
                </c:pt>
                <c:pt idx="221">
                  <c:v>5.4121100000000002</c:v>
                </c:pt>
                <c:pt idx="222">
                  <c:v>5.46251</c:v>
                </c:pt>
                <c:pt idx="223">
                  <c:v>5.5122200000000001</c:v>
                </c:pt>
                <c:pt idx="224">
                  <c:v>5.5623100000000001</c:v>
                </c:pt>
                <c:pt idx="225">
                  <c:v>5.6139299999999999</c:v>
                </c:pt>
                <c:pt idx="226">
                  <c:v>5.6643699999999999</c:v>
                </c:pt>
                <c:pt idx="227">
                  <c:v>5.71645</c:v>
                </c:pt>
                <c:pt idx="228">
                  <c:v>5.76755</c:v>
                </c:pt>
                <c:pt idx="229">
                  <c:v>5.8189200000000003</c:v>
                </c:pt>
                <c:pt idx="230">
                  <c:v>5.8717300000000003</c:v>
                </c:pt>
                <c:pt idx="231">
                  <c:v>5.92279</c:v>
                </c:pt>
                <c:pt idx="232">
                  <c:v>5.9759500000000001</c:v>
                </c:pt>
                <c:pt idx="233">
                  <c:v>6.0292000000000003</c:v>
                </c:pt>
                <c:pt idx="234">
                  <c:v>6.0815700000000001</c:v>
                </c:pt>
                <c:pt idx="235">
                  <c:v>6.1345999999999998</c:v>
                </c:pt>
                <c:pt idx="236">
                  <c:v>6.1874200000000004</c:v>
                </c:pt>
                <c:pt idx="237">
                  <c:v>6.2409999999999997</c:v>
                </c:pt>
                <c:pt idx="238">
                  <c:v>6.2937000000000003</c:v>
                </c:pt>
                <c:pt idx="239">
                  <c:v>6.34734</c:v>
                </c:pt>
                <c:pt idx="240">
                  <c:v>6.4010699999999998</c:v>
                </c:pt>
                <c:pt idx="241">
                  <c:v>6.4552699999999996</c:v>
                </c:pt>
                <c:pt idx="242">
                  <c:v>6.5082000000000004</c:v>
                </c:pt>
                <c:pt idx="243">
                  <c:v>6.5626499999999997</c:v>
                </c:pt>
                <c:pt idx="244">
                  <c:v>6.6173799999999998</c:v>
                </c:pt>
                <c:pt idx="245">
                  <c:v>6.6704600000000003</c:v>
                </c:pt>
                <c:pt idx="246">
                  <c:v>6.72478</c:v>
                </c:pt>
                <c:pt idx="247">
                  <c:v>6.77956</c:v>
                </c:pt>
                <c:pt idx="248">
                  <c:v>6.8336499999999996</c:v>
                </c:pt>
                <c:pt idx="249">
                  <c:v>6.8903299999999996</c:v>
                </c:pt>
                <c:pt idx="250">
                  <c:v>6.9451599999999996</c:v>
                </c:pt>
                <c:pt idx="251">
                  <c:v>6.9996900000000002</c:v>
                </c:pt>
                <c:pt idx="252">
                  <c:v>7.0545900000000001</c:v>
                </c:pt>
                <c:pt idx="253">
                  <c:v>7.1106199999999999</c:v>
                </c:pt>
                <c:pt idx="254">
                  <c:v>7.1671199999999997</c:v>
                </c:pt>
                <c:pt idx="255">
                  <c:v>7.2228399999999997</c:v>
                </c:pt>
                <c:pt idx="256">
                  <c:v>7.2776800000000001</c:v>
                </c:pt>
                <c:pt idx="257">
                  <c:v>7.3330700000000002</c:v>
                </c:pt>
                <c:pt idx="258">
                  <c:v>7.3879799999999998</c:v>
                </c:pt>
                <c:pt idx="259">
                  <c:v>7.44421</c:v>
                </c:pt>
                <c:pt idx="260">
                  <c:v>7.5016699999999998</c:v>
                </c:pt>
                <c:pt idx="261">
                  <c:v>7.5590099999999998</c:v>
                </c:pt>
                <c:pt idx="262">
                  <c:v>7.6163400000000001</c:v>
                </c:pt>
                <c:pt idx="263">
                  <c:v>7.6735600000000002</c:v>
                </c:pt>
                <c:pt idx="264">
                  <c:v>7.7301900000000003</c:v>
                </c:pt>
                <c:pt idx="265">
                  <c:v>7.7888099999999998</c:v>
                </c:pt>
                <c:pt idx="266">
                  <c:v>7.8467500000000001</c:v>
                </c:pt>
                <c:pt idx="267">
                  <c:v>7.9048499999999997</c:v>
                </c:pt>
                <c:pt idx="268">
                  <c:v>7.96218</c:v>
                </c:pt>
                <c:pt idx="269">
                  <c:v>8.0217899999999993</c:v>
                </c:pt>
                <c:pt idx="270">
                  <c:v>8.0805100000000003</c:v>
                </c:pt>
                <c:pt idx="271">
                  <c:v>8.1374099999999991</c:v>
                </c:pt>
                <c:pt idx="272">
                  <c:v>8.19543</c:v>
                </c:pt>
                <c:pt idx="273">
                  <c:v>8.2545900000000003</c:v>
                </c:pt>
                <c:pt idx="274">
                  <c:v>8.3122900000000008</c:v>
                </c:pt>
                <c:pt idx="275">
                  <c:v>8.3704599999999996</c:v>
                </c:pt>
                <c:pt idx="276">
                  <c:v>8.4283199999999994</c:v>
                </c:pt>
                <c:pt idx="277">
                  <c:v>8.4882600000000004</c:v>
                </c:pt>
                <c:pt idx="278">
                  <c:v>8.5478000000000005</c:v>
                </c:pt>
                <c:pt idx="279">
                  <c:v>8.6038999999999994</c:v>
                </c:pt>
                <c:pt idx="280">
                  <c:v>8.6621699999999997</c:v>
                </c:pt>
                <c:pt idx="281">
                  <c:v>8.7230000000000008</c:v>
                </c:pt>
                <c:pt idx="282">
                  <c:v>8.7821899999999999</c:v>
                </c:pt>
                <c:pt idx="283">
                  <c:v>8.8445</c:v>
                </c:pt>
                <c:pt idx="284">
                  <c:v>8.9047900000000002</c:v>
                </c:pt>
                <c:pt idx="285">
                  <c:v>8.9658300000000004</c:v>
                </c:pt>
                <c:pt idx="286">
                  <c:v>9.0271299999999997</c:v>
                </c:pt>
                <c:pt idx="287">
                  <c:v>9.0868900000000004</c:v>
                </c:pt>
                <c:pt idx="288">
                  <c:v>9.1479700000000008</c:v>
                </c:pt>
                <c:pt idx="289">
                  <c:v>9.2097899999999999</c:v>
                </c:pt>
                <c:pt idx="290">
                  <c:v>9.2706400000000002</c:v>
                </c:pt>
                <c:pt idx="291">
                  <c:v>9.3314699999999995</c:v>
                </c:pt>
                <c:pt idx="292">
                  <c:v>9.3925599999999996</c:v>
                </c:pt>
                <c:pt idx="293">
                  <c:v>9.45336</c:v>
                </c:pt>
                <c:pt idx="294">
                  <c:v>9.5161200000000008</c:v>
                </c:pt>
                <c:pt idx="295">
                  <c:v>9.5765999999999991</c:v>
                </c:pt>
                <c:pt idx="296">
                  <c:v>9.63734</c:v>
                </c:pt>
                <c:pt idx="297">
                  <c:v>9.6998599999999993</c:v>
                </c:pt>
                <c:pt idx="298">
                  <c:v>9.7607499999999998</c:v>
                </c:pt>
                <c:pt idx="299">
                  <c:v>9.8235100000000006</c:v>
                </c:pt>
                <c:pt idx="300">
                  <c:v>9.8843700000000005</c:v>
                </c:pt>
                <c:pt idx="301">
                  <c:v>9.9464299999999994</c:v>
                </c:pt>
                <c:pt idx="302">
                  <c:v>10.0093</c:v>
                </c:pt>
                <c:pt idx="303">
                  <c:v>10.072100000000001</c:v>
                </c:pt>
                <c:pt idx="304">
                  <c:v>10.1348</c:v>
                </c:pt>
                <c:pt idx="305">
                  <c:v>10.1973</c:v>
                </c:pt>
                <c:pt idx="306">
                  <c:v>10.257</c:v>
                </c:pt>
                <c:pt idx="307">
                  <c:v>10.3201</c:v>
                </c:pt>
                <c:pt idx="308">
                  <c:v>10.3842</c:v>
                </c:pt>
                <c:pt idx="309">
                  <c:v>10.447900000000001</c:v>
                </c:pt>
                <c:pt idx="310">
                  <c:v>10.5115</c:v>
                </c:pt>
                <c:pt idx="311">
                  <c:v>10.5754</c:v>
                </c:pt>
                <c:pt idx="312">
                  <c:v>10.641</c:v>
                </c:pt>
                <c:pt idx="313">
                  <c:v>10.704800000000001</c:v>
                </c:pt>
                <c:pt idx="314">
                  <c:v>10.770099999999999</c:v>
                </c:pt>
                <c:pt idx="315">
                  <c:v>10.8354</c:v>
                </c:pt>
                <c:pt idx="316">
                  <c:v>10.899800000000001</c:v>
                </c:pt>
                <c:pt idx="317">
                  <c:v>10.966100000000001</c:v>
                </c:pt>
                <c:pt idx="318">
                  <c:v>11.030099999999999</c:v>
                </c:pt>
                <c:pt idx="319">
                  <c:v>11.0943</c:v>
                </c:pt>
                <c:pt idx="320">
                  <c:v>11.1591</c:v>
                </c:pt>
                <c:pt idx="321">
                  <c:v>11.2242</c:v>
                </c:pt>
                <c:pt idx="322">
                  <c:v>11.2903</c:v>
                </c:pt>
                <c:pt idx="323">
                  <c:v>11.3559</c:v>
                </c:pt>
                <c:pt idx="324">
                  <c:v>11.4215</c:v>
                </c:pt>
                <c:pt idx="325">
                  <c:v>11.4879</c:v>
                </c:pt>
                <c:pt idx="326">
                  <c:v>11.5535</c:v>
                </c:pt>
                <c:pt idx="327">
                  <c:v>11.620100000000001</c:v>
                </c:pt>
                <c:pt idx="328">
                  <c:v>11.686</c:v>
                </c:pt>
                <c:pt idx="329">
                  <c:v>11.7531</c:v>
                </c:pt>
                <c:pt idx="330">
                  <c:v>11.8194</c:v>
                </c:pt>
                <c:pt idx="331">
                  <c:v>11.8864</c:v>
                </c:pt>
                <c:pt idx="332">
                  <c:v>11.9542</c:v>
                </c:pt>
                <c:pt idx="333">
                  <c:v>12.020200000000001</c:v>
                </c:pt>
                <c:pt idx="334">
                  <c:v>12.0875</c:v>
                </c:pt>
                <c:pt idx="335">
                  <c:v>12.1541</c:v>
                </c:pt>
                <c:pt idx="336">
                  <c:v>12.2216</c:v>
                </c:pt>
                <c:pt idx="337">
                  <c:v>12.289300000000001</c:v>
                </c:pt>
                <c:pt idx="338">
                  <c:v>12.3569</c:v>
                </c:pt>
                <c:pt idx="339">
                  <c:v>12.423299999999999</c:v>
                </c:pt>
                <c:pt idx="340">
                  <c:v>12.491300000000001</c:v>
                </c:pt>
                <c:pt idx="341">
                  <c:v>12.559200000000001</c:v>
                </c:pt>
                <c:pt idx="342">
                  <c:v>12.628500000000001</c:v>
                </c:pt>
                <c:pt idx="343">
                  <c:v>12.698</c:v>
                </c:pt>
                <c:pt idx="344">
                  <c:v>12.766</c:v>
                </c:pt>
                <c:pt idx="345">
                  <c:v>12.835900000000001</c:v>
                </c:pt>
                <c:pt idx="346">
                  <c:v>12.9038</c:v>
                </c:pt>
                <c:pt idx="347">
                  <c:v>12.973699999999999</c:v>
                </c:pt>
                <c:pt idx="348">
                  <c:v>13.043799999999999</c:v>
                </c:pt>
                <c:pt idx="349">
                  <c:v>13.1112</c:v>
                </c:pt>
                <c:pt idx="350">
                  <c:v>13.1805</c:v>
                </c:pt>
                <c:pt idx="351">
                  <c:v>13.2507</c:v>
                </c:pt>
                <c:pt idx="352">
                  <c:v>13.321300000000001</c:v>
                </c:pt>
                <c:pt idx="353">
                  <c:v>13.391500000000001</c:v>
                </c:pt>
                <c:pt idx="354">
                  <c:v>13.461600000000001</c:v>
                </c:pt>
                <c:pt idx="355">
                  <c:v>13.531700000000001</c:v>
                </c:pt>
                <c:pt idx="356">
                  <c:v>13.6052</c:v>
                </c:pt>
                <c:pt idx="357">
                  <c:v>13.6759</c:v>
                </c:pt>
                <c:pt idx="358">
                  <c:v>13.747400000000001</c:v>
                </c:pt>
                <c:pt idx="359">
                  <c:v>13.817600000000001</c:v>
                </c:pt>
                <c:pt idx="360">
                  <c:v>13.888</c:v>
                </c:pt>
                <c:pt idx="361">
                  <c:v>13.957700000000001</c:v>
                </c:pt>
                <c:pt idx="362">
                  <c:v>14.030099999999999</c:v>
                </c:pt>
                <c:pt idx="363">
                  <c:v>14.1006</c:v>
                </c:pt>
                <c:pt idx="364">
                  <c:v>14.1724</c:v>
                </c:pt>
                <c:pt idx="365">
                  <c:v>14.244</c:v>
                </c:pt>
                <c:pt idx="366">
                  <c:v>14.315200000000001</c:v>
                </c:pt>
                <c:pt idx="367">
                  <c:v>14.3874</c:v>
                </c:pt>
                <c:pt idx="368">
                  <c:v>14.460900000000001</c:v>
                </c:pt>
                <c:pt idx="369">
                  <c:v>14.531700000000001</c:v>
                </c:pt>
                <c:pt idx="370">
                  <c:v>14.603</c:v>
                </c:pt>
                <c:pt idx="371">
                  <c:v>14.6759</c:v>
                </c:pt>
                <c:pt idx="372">
                  <c:v>14.748200000000001</c:v>
                </c:pt>
                <c:pt idx="373">
                  <c:v>14.8217</c:v>
                </c:pt>
                <c:pt idx="374">
                  <c:v>14.8939</c:v>
                </c:pt>
                <c:pt idx="375">
                  <c:v>14.9665</c:v>
                </c:pt>
                <c:pt idx="376">
                  <c:v>15.0405</c:v>
                </c:pt>
                <c:pt idx="377">
                  <c:v>15.1129</c:v>
                </c:pt>
                <c:pt idx="378">
                  <c:v>15.186</c:v>
                </c:pt>
                <c:pt idx="379">
                  <c:v>15.2613</c:v>
                </c:pt>
                <c:pt idx="380">
                  <c:v>15.335699999999999</c:v>
                </c:pt>
                <c:pt idx="381">
                  <c:v>15.408099999999999</c:v>
                </c:pt>
                <c:pt idx="382">
                  <c:v>15.4817</c:v>
                </c:pt>
                <c:pt idx="383">
                  <c:v>15.5535</c:v>
                </c:pt>
                <c:pt idx="384">
                  <c:v>15.627599999999999</c:v>
                </c:pt>
                <c:pt idx="385">
                  <c:v>15.7014</c:v>
                </c:pt>
                <c:pt idx="386">
                  <c:v>15.776</c:v>
                </c:pt>
                <c:pt idx="387">
                  <c:v>15.8507</c:v>
                </c:pt>
                <c:pt idx="388">
                  <c:v>15.9255</c:v>
                </c:pt>
                <c:pt idx="389">
                  <c:v>16.000900000000001</c:v>
                </c:pt>
                <c:pt idx="390">
                  <c:v>16.0763</c:v>
                </c:pt>
                <c:pt idx="391">
                  <c:v>16.152200000000001</c:v>
                </c:pt>
                <c:pt idx="392">
                  <c:v>16.228300000000001</c:v>
                </c:pt>
                <c:pt idx="393">
                  <c:v>16.3032</c:v>
                </c:pt>
                <c:pt idx="394">
                  <c:v>16.378399999999999</c:v>
                </c:pt>
                <c:pt idx="395">
                  <c:v>16.455400000000001</c:v>
                </c:pt>
                <c:pt idx="396">
                  <c:v>16.530999999999999</c:v>
                </c:pt>
                <c:pt idx="397">
                  <c:v>16.607199999999999</c:v>
                </c:pt>
                <c:pt idx="398">
                  <c:v>16.684699999999999</c:v>
                </c:pt>
                <c:pt idx="399">
                  <c:v>16.760400000000001</c:v>
                </c:pt>
                <c:pt idx="400">
                  <c:v>16.837199999999999</c:v>
                </c:pt>
                <c:pt idx="401">
                  <c:v>16.914999999999999</c:v>
                </c:pt>
                <c:pt idx="402">
                  <c:v>16.9922</c:v>
                </c:pt>
                <c:pt idx="403">
                  <c:v>17.068999999999999</c:v>
                </c:pt>
                <c:pt idx="404">
                  <c:v>17.146100000000001</c:v>
                </c:pt>
                <c:pt idx="405">
                  <c:v>17.223800000000001</c:v>
                </c:pt>
                <c:pt idx="406">
                  <c:v>17.301200000000001</c:v>
                </c:pt>
                <c:pt idx="407">
                  <c:v>17.3797</c:v>
                </c:pt>
                <c:pt idx="408">
                  <c:v>17.457699999999999</c:v>
                </c:pt>
                <c:pt idx="409">
                  <c:v>17.536799999999999</c:v>
                </c:pt>
                <c:pt idx="410">
                  <c:v>17.616</c:v>
                </c:pt>
                <c:pt idx="411">
                  <c:v>17.6938</c:v>
                </c:pt>
                <c:pt idx="412">
                  <c:v>17.7713</c:v>
                </c:pt>
                <c:pt idx="413">
                  <c:v>17.850300000000001</c:v>
                </c:pt>
                <c:pt idx="414">
                  <c:v>17.928000000000001</c:v>
                </c:pt>
                <c:pt idx="415">
                  <c:v>18.005800000000001</c:v>
                </c:pt>
                <c:pt idx="416">
                  <c:v>18.084099999999999</c:v>
                </c:pt>
                <c:pt idx="417">
                  <c:v>18.1629</c:v>
                </c:pt>
                <c:pt idx="418">
                  <c:v>18.241599999999998</c:v>
                </c:pt>
                <c:pt idx="419">
                  <c:v>18.321400000000001</c:v>
                </c:pt>
                <c:pt idx="420">
                  <c:v>18.4011</c:v>
                </c:pt>
                <c:pt idx="421">
                  <c:v>18.481000000000002</c:v>
                </c:pt>
                <c:pt idx="422">
                  <c:v>18.560300000000002</c:v>
                </c:pt>
                <c:pt idx="423">
                  <c:v>18.639800000000001</c:v>
                </c:pt>
                <c:pt idx="424">
                  <c:v>18.7193</c:v>
                </c:pt>
                <c:pt idx="425">
                  <c:v>18.798200000000001</c:v>
                </c:pt>
                <c:pt idx="426">
                  <c:v>18.8782</c:v>
                </c:pt>
                <c:pt idx="427">
                  <c:v>18.959399999999999</c:v>
                </c:pt>
                <c:pt idx="428">
                  <c:v>19.0411</c:v>
                </c:pt>
                <c:pt idx="429">
                  <c:v>19.122499999999999</c:v>
                </c:pt>
                <c:pt idx="430">
                  <c:v>19.202500000000001</c:v>
                </c:pt>
                <c:pt idx="431">
                  <c:v>19.286999999999999</c:v>
                </c:pt>
                <c:pt idx="432">
                  <c:v>19.368200000000002</c:v>
                </c:pt>
                <c:pt idx="433">
                  <c:v>19.449000000000002</c:v>
                </c:pt>
                <c:pt idx="434">
                  <c:v>19.530100000000001</c:v>
                </c:pt>
                <c:pt idx="435">
                  <c:v>19.612200000000001</c:v>
                </c:pt>
                <c:pt idx="436">
                  <c:v>19.693300000000001</c:v>
                </c:pt>
                <c:pt idx="437">
                  <c:v>19.7745</c:v>
                </c:pt>
                <c:pt idx="438">
                  <c:v>19.855899999999998</c:v>
                </c:pt>
                <c:pt idx="439">
                  <c:v>19.9391</c:v>
                </c:pt>
                <c:pt idx="440">
                  <c:v>20.020299999999999</c:v>
                </c:pt>
                <c:pt idx="441">
                  <c:v>20.102</c:v>
                </c:pt>
                <c:pt idx="442">
                  <c:v>20.1843</c:v>
                </c:pt>
                <c:pt idx="443">
                  <c:v>20.2652</c:v>
                </c:pt>
                <c:pt idx="444">
                  <c:v>20.347999999999999</c:v>
                </c:pt>
                <c:pt idx="445">
                  <c:v>20.430199999999999</c:v>
                </c:pt>
                <c:pt idx="446">
                  <c:v>20.512899999999998</c:v>
                </c:pt>
                <c:pt idx="447">
                  <c:v>20.5959</c:v>
                </c:pt>
                <c:pt idx="448">
                  <c:v>20.677299999999999</c:v>
                </c:pt>
                <c:pt idx="449">
                  <c:v>20.761700000000001</c:v>
                </c:pt>
                <c:pt idx="450">
                  <c:v>20.844799999999999</c:v>
                </c:pt>
                <c:pt idx="451">
                  <c:v>20.9284</c:v>
                </c:pt>
                <c:pt idx="452">
                  <c:v>21.011299999999999</c:v>
                </c:pt>
                <c:pt idx="453">
                  <c:v>21.0943</c:v>
                </c:pt>
                <c:pt idx="454">
                  <c:v>21.178100000000001</c:v>
                </c:pt>
                <c:pt idx="455">
                  <c:v>21.262599999999999</c:v>
                </c:pt>
                <c:pt idx="456">
                  <c:v>21.3447</c:v>
                </c:pt>
                <c:pt idx="457">
                  <c:v>21.428799999999999</c:v>
                </c:pt>
                <c:pt idx="458">
                  <c:v>21.513400000000001</c:v>
                </c:pt>
                <c:pt idx="459">
                  <c:v>21.597899999999999</c:v>
                </c:pt>
                <c:pt idx="460">
                  <c:v>21.682600000000001</c:v>
                </c:pt>
                <c:pt idx="461">
                  <c:v>21.767299999999999</c:v>
                </c:pt>
                <c:pt idx="462">
                  <c:v>21.851299999999998</c:v>
                </c:pt>
                <c:pt idx="463">
                  <c:v>21.936199999999999</c:v>
                </c:pt>
                <c:pt idx="464">
                  <c:v>22.020700000000001</c:v>
                </c:pt>
                <c:pt idx="465">
                  <c:v>22.105899999999998</c:v>
                </c:pt>
                <c:pt idx="466">
                  <c:v>22.191299999999998</c:v>
                </c:pt>
                <c:pt idx="467">
                  <c:v>22.275700000000001</c:v>
                </c:pt>
                <c:pt idx="468">
                  <c:v>22.359100000000002</c:v>
                </c:pt>
                <c:pt idx="469">
                  <c:v>22.444299999999998</c:v>
                </c:pt>
                <c:pt idx="470">
                  <c:v>22.5305</c:v>
                </c:pt>
                <c:pt idx="471">
                  <c:v>22.616599999999998</c:v>
                </c:pt>
                <c:pt idx="472">
                  <c:v>22.702300000000001</c:v>
                </c:pt>
                <c:pt idx="473">
                  <c:v>22.787400000000002</c:v>
                </c:pt>
                <c:pt idx="474">
                  <c:v>22.874500000000001</c:v>
                </c:pt>
                <c:pt idx="475">
                  <c:v>22.961099999999998</c:v>
                </c:pt>
                <c:pt idx="476">
                  <c:v>23.047000000000001</c:v>
                </c:pt>
                <c:pt idx="477">
                  <c:v>23.1341</c:v>
                </c:pt>
                <c:pt idx="478">
                  <c:v>23.2197</c:v>
                </c:pt>
                <c:pt idx="479">
                  <c:v>23.3064</c:v>
                </c:pt>
                <c:pt idx="480">
                  <c:v>23.392700000000001</c:v>
                </c:pt>
                <c:pt idx="481">
                  <c:v>23.479299999999999</c:v>
                </c:pt>
                <c:pt idx="482">
                  <c:v>23.566299999999998</c:v>
                </c:pt>
                <c:pt idx="483">
                  <c:v>23.652999999999999</c:v>
                </c:pt>
                <c:pt idx="484">
                  <c:v>23.739000000000001</c:v>
                </c:pt>
                <c:pt idx="485">
                  <c:v>23.8261</c:v>
                </c:pt>
                <c:pt idx="486">
                  <c:v>23.912400000000002</c:v>
                </c:pt>
                <c:pt idx="487">
                  <c:v>23.998799999999999</c:v>
                </c:pt>
                <c:pt idx="488">
                  <c:v>24.0852</c:v>
                </c:pt>
                <c:pt idx="489">
                  <c:v>24.1724</c:v>
                </c:pt>
                <c:pt idx="490">
                  <c:v>24.260300000000001</c:v>
                </c:pt>
                <c:pt idx="491">
                  <c:v>24.348099999999999</c:v>
                </c:pt>
                <c:pt idx="492">
                  <c:v>24.435300000000002</c:v>
                </c:pt>
                <c:pt idx="493">
                  <c:v>24.5227</c:v>
                </c:pt>
                <c:pt idx="494">
                  <c:v>24.6111</c:v>
                </c:pt>
                <c:pt idx="495">
                  <c:v>24.697700000000001</c:v>
                </c:pt>
                <c:pt idx="496">
                  <c:v>24.7865</c:v>
                </c:pt>
                <c:pt idx="497">
                  <c:v>24.874600000000001</c:v>
                </c:pt>
                <c:pt idx="498">
                  <c:v>24.961200000000002</c:v>
                </c:pt>
                <c:pt idx="499">
                  <c:v>25.049700000000001</c:v>
                </c:pt>
                <c:pt idx="500">
                  <c:v>25.1371</c:v>
                </c:pt>
                <c:pt idx="501">
                  <c:v>25.224399999999999</c:v>
                </c:pt>
                <c:pt idx="502">
                  <c:v>25.311199999999999</c:v>
                </c:pt>
                <c:pt idx="503">
                  <c:v>25.3992</c:v>
                </c:pt>
                <c:pt idx="504">
                  <c:v>25.487300000000001</c:v>
                </c:pt>
                <c:pt idx="505">
                  <c:v>25.574999999999999</c:v>
                </c:pt>
                <c:pt idx="506">
                  <c:v>25.663599999999999</c:v>
                </c:pt>
                <c:pt idx="507">
                  <c:v>25.750299999999999</c:v>
                </c:pt>
                <c:pt idx="508">
                  <c:v>25.838899999999999</c:v>
                </c:pt>
                <c:pt idx="509">
                  <c:v>25.926600000000001</c:v>
                </c:pt>
                <c:pt idx="510">
                  <c:v>26.014600000000002</c:v>
                </c:pt>
                <c:pt idx="511">
                  <c:v>26.103000000000002</c:v>
                </c:pt>
                <c:pt idx="512">
                  <c:v>26.192299999999999</c:v>
                </c:pt>
                <c:pt idx="513">
                  <c:v>26.281199999999998</c:v>
                </c:pt>
                <c:pt idx="514">
                  <c:v>26.369599999999998</c:v>
                </c:pt>
                <c:pt idx="515">
                  <c:v>26.459399999999999</c:v>
                </c:pt>
                <c:pt idx="516">
                  <c:v>26.549199999999999</c:v>
                </c:pt>
                <c:pt idx="517">
                  <c:v>26.640599999999999</c:v>
                </c:pt>
                <c:pt idx="518">
                  <c:v>26.729600000000001</c:v>
                </c:pt>
                <c:pt idx="519">
                  <c:v>26.816600000000001</c:v>
                </c:pt>
                <c:pt idx="520">
                  <c:v>26.9053</c:v>
                </c:pt>
                <c:pt idx="521">
                  <c:v>26.9941</c:v>
                </c:pt>
                <c:pt idx="522">
                  <c:v>27.084099999999999</c:v>
                </c:pt>
                <c:pt idx="523">
                  <c:v>27.173200000000001</c:v>
                </c:pt>
                <c:pt idx="524">
                  <c:v>27.2623</c:v>
                </c:pt>
                <c:pt idx="525">
                  <c:v>27.350100000000001</c:v>
                </c:pt>
                <c:pt idx="526">
                  <c:v>27.44</c:v>
                </c:pt>
                <c:pt idx="527">
                  <c:v>27.527699999999999</c:v>
                </c:pt>
                <c:pt idx="528">
                  <c:v>27.616099999999999</c:v>
                </c:pt>
                <c:pt idx="529">
                  <c:v>27.703399999999998</c:v>
                </c:pt>
                <c:pt idx="530">
                  <c:v>27.792999999999999</c:v>
                </c:pt>
                <c:pt idx="531">
                  <c:v>27.879000000000001</c:v>
                </c:pt>
                <c:pt idx="532">
                  <c:v>27.967500000000001</c:v>
                </c:pt>
                <c:pt idx="533">
                  <c:v>28.057099999999998</c:v>
                </c:pt>
                <c:pt idx="534">
                  <c:v>28.146899999999999</c:v>
                </c:pt>
                <c:pt idx="535">
                  <c:v>28.236999999999998</c:v>
                </c:pt>
                <c:pt idx="536">
                  <c:v>28.3261</c:v>
                </c:pt>
                <c:pt idx="537">
                  <c:v>28.415800000000001</c:v>
                </c:pt>
                <c:pt idx="538">
                  <c:v>28.5047</c:v>
                </c:pt>
                <c:pt idx="539">
                  <c:v>28.593900000000001</c:v>
                </c:pt>
                <c:pt idx="540">
                  <c:v>28.684100000000001</c:v>
                </c:pt>
                <c:pt idx="541">
                  <c:v>28.772600000000001</c:v>
                </c:pt>
                <c:pt idx="542">
                  <c:v>28.861799999999999</c:v>
                </c:pt>
                <c:pt idx="543">
                  <c:v>28.951899999999998</c:v>
                </c:pt>
                <c:pt idx="544">
                  <c:v>29.043399999999998</c:v>
                </c:pt>
                <c:pt idx="545">
                  <c:v>29.133800000000001</c:v>
                </c:pt>
                <c:pt idx="546">
                  <c:v>29.222300000000001</c:v>
                </c:pt>
                <c:pt idx="547">
                  <c:v>29.312100000000001</c:v>
                </c:pt>
                <c:pt idx="548">
                  <c:v>29.402799999999999</c:v>
                </c:pt>
                <c:pt idx="549">
                  <c:v>29.492000000000001</c:v>
                </c:pt>
                <c:pt idx="550">
                  <c:v>29.581900000000001</c:v>
                </c:pt>
                <c:pt idx="551">
                  <c:v>29.672499999999999</c:v>
                </c:pt>
                <c:pt idx="552">
                  <c:v>29.764299999999999</c:v>
                </c:pt>
                <c:pt idx="553">
                  <c:v>29.853899999999999</c:v>
                </c:pt>
                <c:pt idx="554">
                  <c:v>29.9438</c:v>
                </c:pt>
                <c:pt idx="555">
                  <c:v>30.0335</c:v>
                </c:pt>
                <c:pt idx="556">
                  <c:v>30.124300000000002</c:v>
                </c:pt>
                <c:pt idx="557">
                  <c:v>30.2148</c:v>
                </c:pt>
                <c:pt idx="558">
                  <c:v>30.3063</c:v>
                </c:pt>
                <c:pt idx="559">
                  <c:v>30.396599999999999</c:v>
                </c:pt>
                <c:pt idx="560">
                  <c:v>30.488399999999999</c:v>
                </c:pt>
                <c:pt idx="561">
                  <c:v>30.578700000000001</c:v>
                </c:pt>
                <c:pt idx="562">
                  <c:v>30.670400000000001</c:v>
                </c:pt>
                <c:pt idx="563">
                  <c:v>30.761199999999999</c:v>
                </c:pt>
                <c:pt idx="564">
                  <c:v>30.852499999999999</c:v>
                </c:pt>
                <c:pt idx="565">
                  <c:v>30.943999999999999</c:v>
                </c:pt>
                <c:pt idx="566">
                  <c:v>31.034199999999998</c:v>
                </c:pt>
                <c:pt idx="567">
                  <c:v>31.126899999999999</c:v>
                </c:pt>
                <c:pt idx="568">
                  <c:v>31.218299999999999</c:v>
                </c:pt>
                <c:pt idx="569">
                  <c:v>31.309699999999999</c:v>
                </c:pt>
                <c:pt idx="570">
                  <c:v>31.401199999999999</c:v>
                </c:pt>
                <c:pt idx="571">
                  <c:v>31.491399999999999</c:v>
                </c:pt>
                <c:pt idx="572">
                  <c:v>31.582899999999999</c:v>
                </c:pt>
                <c:pt idx="573">
                  <c:v>31.674299999999999</c:v>
                </c:pt>
                <c:pt idx="574">
                  <c:v>31.764900000000001</c:v>
                </c:pt>
                <c:pt idx="575">
                  <c:v>31.856200000000001</c:v>
                </c:pt>
                <c:pt idx="576">
                  <c:v>31.947900000000001</c:v>
                </c:pt>
                <c:pt idx="577">
                  <c:v>32.039200000000001</c:v>
                </c:pt>
                <c:pt idx="578">
                  <c:v>32.1312</c:v>
                </c:pt>
                <c:pt idx="579">
                  <c:v>32.223599999999998</c:v>
                </c:pt>
                <c:pt idx="580">
                  <c:v>32.316000000000003</c:v>
                </c:pt>
                <c:pt idx="581">
                  <c:v>32.406100000000002</c:v>
                </c:pt>
                <c:pt idx="582">
                  <c:v>32.497900000000001</c:v>
                </c:pt>
                <c:pt idx="583">
                  <c:v>32.589399999999998</c:v>
                </c:pt>
                <c:pt idx="584">
                  <c:v>32.682299999999998</c:v>
                </c:pt>
                <c:pt idx="585">
                  <c:v>32.774700000000003</c:v>
                </c:pt>
                <c:pt idx="586">
                  <c:v>32.8675</c:v>
                </c:pt>
                <c:pt idx="587">
                  <c:v>32.959600000000002</c:v>
                </c:pt>
                <c:pt idx="588">
                  <c:v>33.052799999999998</c:v>
                </c:pt>
                <c:pt idx="589">
                  <c:v>33.1449</c:v>
                </c:pt>
                <c:pt idx="590">
                  <c:v>33.2363</c:v>
                </c:pt>
                <c:pt idx="591">
                  <c:v>33.328299999999999</c:v>
                </c:pt>
                <c:pt idx="592">
                  <c:v>33.419899999999998</c:v>
                </c:pt>
                <c:pt idx="593">
                  <c:v>33.5122</c:v>
                </c:pt>
                <c:pt idx="594">
                  <c:v>33.604599999999998</c:v>
                </c:pt>
                <c:pt idx="595">
                  <c:v>33.698500000000003</c:v>
                </c:pt>
                <c:pt idx="596">
                  <c:v>33.790399999999998</c:v>
                </c:pt>
                <c:pt idx="597">
                  <c:v>33.882800000000003</c:v>
                </c:pt>
                <c:pt idx="598">
                  <c:v>33.975200000000001</c:v>
                </c:pt>
                <c:pt idx="599">
                  <c:v>34.066800000000001</c:v>
                </c:pt>
                <c:pt idx="600">
                  <c:v>34.159799999999997</c:v>
                </c:pt>
                <c:pt idx="601">
                  <c:v>34.252099999999999</c:v>
                </c:pt>
                <c:pt idx="602">
                  <c:v>34.344200000000001</c:v>
                </c:pt>
                <c:pt idx="603">
                  <c:v>34.436399999999999</c:v>
                </c:pt>
                <c:pt idx="604">
                  <c:v>34.5291</c:v>
                </c:pt>
                <c:pt idx="605">
                  <c:v>34.622500000000002</c:v>
                </c:pt>
                <c:pt idx="606">
                  <c:v>34.714700000000001</c:v>
                </c:pt>
                <c:pt idx="607">
                  <c:v>34.808</c:v>
                </c:pt>
                <c:pt idx="608">
                  <c:v>34.901400000000002</c:v>
                </c:pt>
                <c:pt idx="609">
                  <c:v>34.993899999999996</c:v>
                </c:pt>
                <c:pt idx="610">
                  <c:v>35.0869</c:v>
                </c:pt>
                <c:pt idx="611">
                  <c:v>35.180300000000003</c:v>
                </c:pt>
                <c:pt idx="612">
                  <c:v>35.273099999999999</c:v>
                </c:pt>
                <c:pt idx="613">
                  <c:v>35.365600000000001</c:v>
                </c:pt>
                <c:pt idx="614">
                  <c:v>35.458500000000001</c:v>
                </c:pt>
                <c:pt idx="615">
                  <c:v>35.551099999999998</c:v>
                </c:pt>
                <c:pt idx="616">
                  <c:v>35.6432</c:v>
                </c:pt>
                <c:pt idx="617">
                  <c:v>35.734000000000002</c:v>
                </c:pt>
                <c:pt idx="618">
                  <c:v>35.827199999999998</c:v>
                </c:pt>
                <c:pt idx="619">
                  <c:v>35.922800000000002</c:v>
                </c:pt>
                <c:pt idx="620">
                  <c:v>36.016100000000002</c:v>
                </c:pt>
                <c:pt idx="621">
                  <c:v>36.108800000000002</c:v>
                </c:pt>
                <c:pt idx="622">
                  <c:v>36.200899999999997</c:v>
                </c:pt>
                <c:pt idx="623">
                  <c:v>36.293700000000001</c:v>
                </c:pt>
                <c:pt idx="624">
                  <c:v>36.385800000000003</c:v>
                </c:pt>
                <c:pt idx="625">
                  <c:v>36.4803</c:v>
                </c:pt>
                <c:pt idx="626">
                  <c:v>36.573300000000003</c:v>
                </c:pt>
                <c:pt idx="627">
                  <c:v>36.665100000000002</c:v>
                </c:pt>
                <c:pt idx="628">
                  <c:v>36.759300000000003</c:v>
                </c:pt>
                <c:pt idx="629">
                  <c:v>36.852800000000002</c:v>
                </c:pt>
                <c:pt idx="630">
                  <c:v>36.945700000000002</c:v>
                </c:pt>
                <c:pt idx="631">
                  <c:v>37.0398</c:v>
                </c:pt>
                <c:pt idx="632">
                  <c:v>37.132199999999997</c:v>
                </c:pt>
                <c:pt idx="633">
                  <c:v>37.225000000000001</c:v>
                </c:pt>
                <c:pt idx="634">
                  <c:v>37.317999999999998</c:v>
                </c:pt>
                <c:pt idx="635">
                  <c:v>37.409599999999998</c:v>
                </c:pt>
                <c:pt idx="636">
                  <c:v>37.5032</c:v>
                </c:pt>
                <c:pt idx="637">
                  <c:v>37.595700000000001</c:v>
                </c:pt>
                <c:pt idx="638">
                  <c:v>37.6905</c:v>
                </c:pt>
                <c:pt idx="639">
                  <c:v>37.782600000000002</c:v>
                </c:pt>
                <c:pt idx="640">
                  <c:v>37.8767</c:v>
                </c:pt>
                <c:pt idx="641">
                  <c:v>37.971200000000003</c:v>
                </c:pt>
                <c:pt idx="642">
                  <c:v>38.064900000000002</c:v>
                </c:pt>
                <c:pt idx="643">
                  <c:v>38.157499999999999</c:v>
                </c:pt>
                <c:pt idx="644">
                  <c:v>38.247700000000002</c:v>
                </c:pt>
                <c:pt idx="645">
                  <c:v>38.340800000000002</c:v>
                </c:pt>
                <c:pt idx="646">
                  <c:v>38.435400000000001</c:v>
                </c:pt>
                <c:pt idx="647">
                  <c:v>38.527999999999999</c:v>
                </c:pt>
                <c:pt idx="648">
                  <c:v>38.621600000000001</c:v>
                </c:pt>
                <c:pt idx="649">
                  <c:v>38.716099999999997</c:v>
                </c:pt>
                <c:pt idx="650">
                  <c:v>38.81</c:v>
                </c:pt>
                <c:pt idx="651">
                  <c:v>38.902500000000003</c:v>
                </c:pt>
                <c:pt idx="652">
                  <c:v>38.994100000000003</c:v>
                </c:pt>
                <c:pt idx="653">
                  <c:v>39.087299999999999</c:v>
                </c:pt>
                <c:pt idx="654">
                  <c:v>39.180799999999998</c:v>
                </c:pt>
                <c:pt idx="655">
                  <c:v>39.2742</c:v>
                </c:pt>
                <c:pt idx="656">
                  <c:v>39.366100000000003</c:v>
                </c:pt>
                <c:pt idx="657">
                  <c:v>39.4604</c:v>
                </c:pt>
                <c:pt idx="658">
                  <c:v>39.552199999999999</c:v>
                </c:pt>
                <c:pt idx="659">
                  <c:v>39.645499999999998</c:v>
                </c:pt>
                <c:pt idx="660">
                  <c:v>39.737299999999998</c:v>
                </c:pt>
                <c:pt idx="661">
                  <c:v>39.830500000000001</c:v>
                </c:pt>
                <c:pt idx="662">
                  <c:v>39.923099999999998</c:v>
                </c:pt>
                <c:pt idx="663">
                  <c:v>40.015900000000002</c:v>
                </c:pt>
                <c:pt idx="664">
                  <c:v>40.108800000000002</c:v>
                </c:pt>
                <c:pt idx="665">
                  <c:v>40.200299999999999</c:v>
                </c:pt>
                <c:pt idx="666">
                  <c:v>40.293700000000001</c:v>
                </c:pt>
                <c:pt idx="667">
                  <c:v>40.385599999999997</c:v>
                </c:pt>
                <c:pt idx="668">
                  <c:v>40.476900000000001</c:v>
                </c:pt>
                <c:pt idx="669">
                  <c:v>40.569200000000002</c:v>
                </c:pt>
                <c:pt idx="670">
                  <c:v>40.661099999999998</c:v>
                </c:pt>
                <c:pt idx="671">
                  <c:v>40.755200000000002</c:v>
                </c:pt>
                <c:pt idx="672">
                  <c:v>40.8476</c:v>
                </c:pt>
                <c:pt idx="673">
                  <c:v>40.939599999999999</c:v>
                </c:pt>
                <c:pt idx="674">
                  <c:v>41.031999999999996</c:v>
                </c:pt>
                <c:pt idx="675">
                  <c:v>41.125</c:v>
                </c:pt>
                <c:pt idx="676">
                  <c:v>41.216799999999999</c:v>
                </c:pt>
                <c:pt idx="677">
                  <c:v>41.3093</c:v>
                </c:pt>
                <c:pt idx="678">
                  <c:v>41.402200000000001</c:v>
                </c:pt>
                <c:pt idx="679">
                  <c:v>41.494999999999997</c:v>
                </c:pt>
                <c:pt idx="680">
                  <c:v>41.587699999999998</c:v>
                </c:pt>
                <c:pt idx="681">
                  <c:v>41.681600000000003</c:v>
                </c:pt>
                <c:pt idx="682">
                  <c:v>41.774900000000002</c:v>
                </c:pt>
                <c:pt idx="683">
                  <c:v>41.866900000000001</c:v>
                </c:pt>
                <c:pt idx="684">
                  <c:v>41.9587</c:v>
                </c:pt>
                <c:pt idx="685">
                  <c:v>42.0503</c:v>
                </c:pt>
                <c:pt idx="686">
                  <c:v>42.142299999999999</c:v>
                </c:pt>
                <c:pt idx="687">
                  <c:v>42.2348</c:v>
                </c:pt>
                <c:pt idx="688">
                  <c:v>42.327399999999997</c:v>
                </c:pt>
                <c:pt idx="689">
                  <c:v>42.419600000000003</c:v>
                </c:pt>
                <c:pt idx="690">
                  <c:v>42.512599999999999</c:v>
                </c:pt>
                <c:pt idx="691">
                  <c:v>42.604399999999998</c:v>
                </c:pt>
                <c:pt idx="692">
                  <c:v>42.697099999999999</c:v>
                </c:pt>
                <c:pt idx="693">
                  <c:v>42.79</c:v>
                </c:pt>
                <c:pt idx="694">
                  <c:v>42.881599999999999</c:v>
                </c:pt>
                <c:pt idx="695">
                  <c:v>42.973199999999999</c:v>
                </c:pt>
                <c:pt idx="696">
                  <c:v>43.065600000000003</c:v>
                </c:pt>
                <c:pt idx="697">
                  <c:v>43.1584</c:v>
                </c:pt>
                <c:pt idx="698">
                  <c:v>43.250399999999999</c:v>
                </c:pt>
                <c:pt idx="699">
                  <c:v>43.343400000000003</c:v>
                </c:pt>
                <c:pt idx="700">
                  <c:v>43.436399999999999</c:v>
                </c:pt>
                <c:pt idx="701">
                  <c:v>43.5289</c:v>
                </c:pt>
                <c:pt idx="702">
                  <c:v>43.622</c:v>
                </c:pt>
                <c:pt idx="703">
                  <c:v>43.7149</c:v>
                </c:pt>
                <c:pt idx="704">
                  <c:v>43.806899999999999</c:v>
                </c:pt>
                <c:pt idx="705">
                  <c:v>43.8994</c:v>
                </c:pt>
                <c:pt idx="706">
                  <c:v>43.991500000000002</c:v>
                </c:pt>
                <c:pt idx="707">
                  <c:v>44.084400000000002</c:v>
                </c:pt>
                <c:pt idx="708">
                  <c:v>44.175400000000003</c:v>
                </c:pt>
                <c:pt idx="709">
                  <c:v>44.268300000000004</c:v>
                </c:pt>
                <c:pt idx="710">
                  <c:v>44.360300000000002</c:v>
                </c:pt>
                <c:pt idx="711">
                  <c:v>44.451900000000002</c:v>
                </c:pt>
                <c:pt idx="712">
                  <c:v>44.544899999999998</c:v>
                </c:pt>
                <c:pt idx="713">
                  <c:v>44.6372</c:v>
                </c:pt>
                <c:pt idx="714">
                  <c:v>44.729300000000002</c:v>
                </c:pt>
                <c:pt idx="715">
                  <c:v>44.821399999999997</c:v>
                </c:pt>
                <c:pt idx="716">
                  <c:v>44.913400000000003</c:v>
                </c:pt>
                <c:pt idx="717">
                  <c:v>45.006300000000003</c:v>
                </c:pt>
                <c:pt idx="718">
                  <c:v>45.098300000000002</c:v>
                </c:pt>
                <c:pt idx="719">
                  <c:v>45.190199999999997</c:v>
                </c:pt>
                <c:pt idx="720">
                  <c:v>45.282299999999999</c:v>
                </c:pt>
                <c:pt idx="721">
                  <c:v>45.375599999999999</c:v>
                </c:pt>
                <c:pt idx="722">
                  <c:v>45.467599999999997</c:v>
                </c:pt>
                <c:pt idx="723">
                  <c:v>45.56</c:v>
                </c:pt>
                <c:pt idx="724">
                  <c:v>45.654200000000003</c:v>
                </c:pt>
                <c:pt idx="725">
                  <c:v>45.745899999999999</c:v>
                </c:pt>
                <c:pt idx="726">
                  <c:v>45.837699999999998</c:v>
                </c:pt>
                <c:pt idx="727">
                  <c:v>45.931800000000003</c:v>
                </c:pt>
                <c:pt idx="728">
                  <c:v>46.0229</c:v>
                </c:pt>
                <c:pt idx="729">
                  <c:v>46.113300000000002</c:v>
                </c:pt>
                <c:pt idx="730">
                  <c:v>46.206000000000003</c:v>
                </c:pt>
                <c:pt idx="731">
                  <c:v>46.298099999999998</c:v>
                </c:pt>
                <c:pt idx="732">
                  <c:v>46.3917</c:v>
                </c:pt>
                <c:pt idx="733">
                  <c:v>46.484299999999998</c:v>
                </c:pt>
                <c:pt idx="734">
                  <c:v>46.577199999999998</c:v>
                </c:pt>
                <c:pt idx="735">
                  <c:v>46.669800000000002</c:v>
                </c:pt>
                <c:pt idx="736">
                  <c:v>46.762</c:v>
                </c:pt>
                <c:pt idx="737">
                  <c:v>46.8551</c:v>
                </c:pt>
                <c:pt idx="738">
                  <c:v>46.946300000000001</c:v>
                </c:pt>
                <c:pt idx="739">
                  <c:v>47.040199999999999</c:v>
                </c:pt>
                <c:pt idx="740">
                  <c:v>47.132199999999997</c:v>
                </c:pt>
                <c:pt idx="741">
                  <c:v>47.224600000000002</c:v>
                </c:pt>
                <c:pt idx="742">
                  <c:v>47.316400000000002</c:v>
                </c:pt>
                <c:pt idx="743">
                  <c:v>47.408700000000003</c:v>
                </c:pt>
                <c:pt idx="744">
                  <c:v>47.501600000000003</c:v>
                </c:pt>
                <c:pt idx="745">
                  <c:v>47.593400000000003</c:v>
                </c:pt>
                <c:pt idx="746">
                  <c:v>47.685299999999998</c:v>
                </c:pt>
                <c:pt idx="747">
                  <c:v>47.777299999999997</c:v>
                </c:pt>
                <c:pt idx="748">
                  <c:v>47.868000000000002</c:v>
                </c:pt>
                <c:pt idx="749">
                  <c:v>47.9589</c:v>
                </c:pt>
                <c:pt idx="750">
                  <c:v>48.0505</c:v>
                </c:pt>
                <c:pt idx="751">
                  <c:v>48.142699999999998</c:v>
                </c:pt>
                <c:pt idx="752">
                  <c:v>48.234499999999997</c:v>
                </c:pt>
                <c:pt idx="753">
                  <c:v>48.326700000000002</c:v>
                </c:pt>
                <c:pt idx="754">
                  <c:v>48.418300000000002</c:v>
                </c:pt>
                <c:pt idx="755">
                  <c:v>48.509099999999997</c:v>
                </c:pt>
                <c:pt idx="756">
                  <c:v>48.601900000000001</c:v>
                </c:pt>
                <c:pt idx="757">
                  <c:v>48.692799999999998</c:v>
                </c:pt>
                <c:pt idx="758">
                  <c:v>48.784799999999997</c:v>
                </c:pt>
                <c:pt idx="759">
                  <c:v>48.8767</c:v>
                </c:pt>
                <c:pt idx="760">
                  <c:v>48.9681</c:v>
                </c:pt>
                <c:pt idx="761">
                  <c:v>49.061100000000003</c:v>
                </c:pt>
                <c:pt idx="762">
                  <c:v>49.152799999999999</c:v>
                </c:pt>
                <c:pt idx="763">
                  <c:v>49.245199999999997</c:v>
                </c:pt>
                <c:pt idx="764">
                  <c:v>49.335900000000002</c:v>
                </c:pt>
                <c:pt idx="765">
                  <c:v>49.428100000000001</c:v>
                </c:pt>
                <c:pt idx="766">
                  <c:v>49.5197</c:v>
                </c:pt>
                <c:pt idx="767">
                  <c:v>49.611600000000003</c:v>
                </c:pt>
                <c:pt idx="768">
                  <c:v>49.705100000000002</c:v>
                </c:pt>
                <c:pt idx="769">
                  <c:v>49.796900000000001</c:v>
                </c:pt>
                <c:pt idx="770">
                  <c:v>49.889200000000002</c:v>
                </c:pt>
                <c:pt idx="771">
                  <c:v>49.98</c:v>
                </c:pt>
                <c:pt idx="772">
                  <c:v>50.071599999999997</c:v>
                </c:pt>
                <c:pt idx="773">
                  <c:v>50.164200000000001</c:v>
                </c:pt>
                <c:pt idx="774">
                  <c:v>50.255800000000001</c:v>
                </c:pt>
                <c:pt idx="775">
                  <c:v>50.347799999999999</c:v>
                </c:pt>
                <c:pt idx="776">
                  <c:v>50.439300000000003</c:v>
                </c:pt>
                <c:pt idx="777">
                  <c:v>50.531199999999998</c:v>
                </c:pt>
                <c:pt idx="778">
                  <c:v>50.622700000000002</c:v>
                </c:pt>
                <c:pt idx="779">
                  <c:v>50.713700000000003</c:v>
                </c:pt>
                <c:pt idx="780">
                  <c:v>50.8048</c:v>
                </c:pt>
                <c:pt idx="781">
                  <c:v>50.896999999999998</c:v>
                </c:pt>
                <c:pt idx="782">
                  <c:v>50.987900000000003</c:v>
                </c:pt>
                <c:pt idx="783">
                  <c:v>51.080399999999997</c:v>
                </c:pt>
                <c:pt idx="784">
                  <c:v>51.170900000000003</c:v>
                </c:pt>
                <c:pt idx="785">
                  <c:v>51.262999999999998</c:v>
                </c:pt>
                <c:pt idx="786">
                  <c:v>51.354399999999998</c:v>
                </c:pt>
                <c:pt idx="787">
                  <c:v>51.446800000000003</c:v>
                </c:pt>
                <c:pt idx="788">
                  <c:v>51.5381</c:v>
                </c:pt>
                <c:pt idx="789">
                  <c:v>51.6297</c:v>
                </c:pt>
                <c:pt idx="790">
                  <c:v>51.718800000000002</c:v>
                </c:pt>
                <c:pt idx="791">
                  <c:v>51.811100000000003</c:v>
                </c:pt>
                <c:pt idx="792">
                  <c:v>51.901899999999998</c:v>
                </c:pt>
                <c:pt idx="793">
                  <c:v>51.9938</c:v>
                </c:pt>
                <c:pt idx="794">
                  <c:v>52.0852</c:v>
                </c:pt>
                <c:pt idx="795">
                  <c:v>52.177100000000003</c:v>
                </c:pt>
                <c:pt idx="796">
                  <c:v>52.268300000000004</c:v>
                </c:pt>
                <c:pt idx="797">
                  <c:v>52.358699999999999</c:v>
                </c:pt>
                <c:pt idx="798">
                  <c:v>52.451599999999999</c:v>
                </c:pt>
                <c:pt idx="799">
                  <c:v>52.5428</c:v>
                </c:pt>
                <c:pt idx="800">
                  <c:v>52.633600000000001</c:v>
                </c:pt>
                <c:pt idx="801">
                  <c:v>52.724800000000002</c:v>
                </c:pt>
                <c:pt idx="802">
                  <c:v>52.816699999999997</c:v>
                </c:pt>
                <c:pt idx="803">
                  <c:v>52.907600000000002</c:v>
                </c:pt>
                <c:pt idx="804">
                  <c:v>52.999200000000002</c:v>
                </c:pt>
                <c:pt idx="805">
                  <c:v>53.089399999999998</c:v>
                </c:pt>
                <c:pt idx="806">
                  <c:v>53.181399999999996</c:v>
                </c:pt>
                <c:pt idx="807">
                  <c:v>53.2729</c:v>
                </c:pt>
                <c:pt idx="808">
                  <c:v>53.364600000000003</c:v>
                </c:pt>
                <c:pt idx="809">
                  <c:v>53.456800000000001</c:v>
                </c:pt>
                <c:pt idx="810">
                  <c:v>53.548200000000001</c:v>
                </c:pt>
                <c:pt idx="811">
                  <c:v>53.641199999999998</c:v>
                </c:pt>
                <c:pt idx="812">
                  <c:v>53.732999999999997</c:v>
                </c:pt>
                <c:pt idx="813">
                  <c:v>53.824300000000001</c:v>
                </c:pt>
                <c:pt idx="814">
                  <c:v>53.916699999999999</c:v>
                </c:pt>
                <c:pt idx="815">
                  <c:v>54.009099999999997</c:v>
                </c:pt>
                <c:pt idx="816">
                  <c:v>54.100999999999999</c:v>
                </c:pt>
                <c:pt idx="817">
                  <c:v>54.192399999999999</c:v>
                </c:pt>
                <c:pt idx="818">
                  <c:v>54.283799999999999</c:v>
                </c:pt>
                <c:pt idx="819">
                  <c:v>54.374899999999997</c:v>
                </c:pt>
                <c:pt idx="820">
                  <c:v>54.4666</c:v>
                </c:pt>
                <c:pt idx="821">
                  <c:v>54.557200000000002</c:v>
                </c:pt>
                <c:pt idx="822">
                  <c:v>54.6496</c:v>
                </c:pt>
                <c:pt idx="823">
                  <c:v>54.741199999999999</c:v>
                </c:pt>
                <c:pt idx="824">
                  <c:v>54.8324</c:v>
                </c:pt>
                <c:pt idx="825">
                  <c:v>54.924300000000002</c:v>
                </c:pt>
                <c:pt idx="826">
                  <c:v>55.016100000000002</c:v>
                </c:pt>
                <c:pt idx="827">
                  <c:v>55.107799999999997</c:v>
                </c:pt>
                <c:pt idx="828">
                  <c:v>55.1995</c:v>
                </c:pt>
                <c:pt idx="829">
                  <c:v>55.293199999999999</c:v>
                </c:pt>
                <c:pt idx="830">
                  <c:v>55.383800000000001</c:v>
                </c:pt>
                <c:pt idx="831">
                  <c:v>55.473999999999997</c:v>
                </c:pt>
                <c:pt idx="832">
                  <c:v>55.564999999999998</c:v>
                </c:pt>
                <c:pt idx="833">
                  <c:v>55.655999999999999</c:v>
                </c:pt>
                <c:pt idx="834">
                  <c:v>55.747</c:v>
                </c:pt>
                <c:pt idx="835">
                  <c:v>55.8386</c:v>
                </c:pt>
                <c:pt idx="836">
                  <c:v>55.930300000000003</c:v>
                </c:pt>
                <c:pt idx="837">
                  <c:v>56.022500000000001</c:v>
                </c:pt>
                <c:pt idx="838">
                  <c:v>56.114100000000001</c:v>
                </c:pt>
                <c:pt idx="839">
                  <c:v>56.204700000000003</c:v>
                </c:pt>
                <c:pt idx="840">
                  <c:v>56.2958</c:v>
                </c:pt>
                <c:pt idx="841">
                  <c:v>56.386800000000001</c:v>
                </c:pt>
                <c:pt idx="842">
                  <c:v>56.478099999999998</c:v>
                </c:pt>
                <c:pt idx="843">
                  <c:v>56.569400000000002</c:v>
                </c:pt>
                <c:pt idx="844">
                  <c:v>56.659100000000002</c:v>
                </c:pt>
                <c:pt idx="845">
                  <c:v>56.750399999999999</c:v>
                </c:pt>
                <c:pt idx="846">
                  <c:v>56.8416</c:v>
                </c:pt>
                <c:pt idx="847">
                  <c:v>56.932299999999998</c:v>
                </c:pt>
                <c:pt idx="848">
                  <c:v>57.024099999999997</c:v>
                </c:pt>
                <c:pt idx="849">
                  <c:v>57.114800000000002</c:v>
                </c:pt>
                <c:pt idx="850">
                  <c:v>57.206099999999999</c:v>
                </c:pt>
                <c:pt idx="851">
                  <c:v>57.297600000000003</c:v>
                </c:pt>
                <c:pt idx="852">
                  <c:v>57.389899999999997</c:v>
                </c:pt>
                <c:pt idx="853">
                  <c:v>57.480800000000002</c:v>
                </c:pt>
                <c:pt idx="854">
                  <c:v>57.572400000000002</c:v>
                </c:pt>
                <c:pt idx="855">
                  <c:v>57.664000000000001</c:v>
                </c:pt>
                <c:pt idx="856">
                  <c:v>57.754399999999997</c:v>
                </c:pt>
                <c:pt idx="857">
                  <c:v>57.845500000000001</c:v>
                </c:pt>
                <c:pt idx="858">
                  <c:v>57.9373</c:v>
                </c:pt>
                <c:pt idx="859">
                  <c:v>58.028700000000001</c:v>
                </c:pt>
                <c:pt idx="860">
                  <c:v>58.118600000000001</c:v>
                </c:pt>
                <c:pt idx="861">
                  <c:v>58.207999999999998</c:v>
                </c:pt>
                <c:pt idx="862">
                  <c:v>58.298699999999997</c:v>
                </c:pt>
                <c:pt idx="863">
                  <c:v>58.389600000000002</c:v>
                </c:pt>
                <c:pt idx="864">
                  <c:v>58.481699999999996</c:v>
                </c:pt>
                <c:pt idx="865">
                  <c:v>58.572200000000002</c:v>
                </c:pt>
                <c:pt idx="866">
                  <c:v>58.663600000000002</c:v>
                </c:pt>
                <c:pt idx="867">
                  <c:v>58.755000000000003</c:v>
                </c:pt>
                <c:pt idx="868">
                  <c:v>58.846899999999998</c:v>
                </c:pt>
                <c:pt idx="869">
                  <c:v>58.938499999999998</c:v>
                </c:pt>
                <c:pt idx="870">
                  <c:v>59.029800000000002</c:v>
                </c:pt>
                <c:pt idx="871">
                  <c:v>59.121600000000001</c:v>
                </c:pt>
                <c:pt idx="872">
                  <c:v>59.2134</c:v>
                </c:pt>
                <c:pt idx="873">
                  <c:v>59.305599999999998</c:v>
                </c:pt>
                <c:pt idx="874">
                  <c:v>59.397300000000001</c:v>
                </c:pt>
                <c:pt idx="875">
                  <c:v>59.488399999999999</c:v>
                </c:pt>
                <c:pt idx="876">
                  <c:v>59.5807</c:v>
                </c:pt>
                <c:pt idx="877">
                  <c:v>59.672699999999999</c:v>
                </c:pt>
                <c:pt idx="878">
                  <c:v>59.764400000000002</c:v>
                </c:pt>
                <c:pt idx="879">
                  <c:v>59.856000000000002</c:v>
                </c:pt>
                <c:pt idx="880">
                  <c:v>59.947899999999997</c:v>
                </c:pt>
                <c:pt idx="881">
                  <c:v>60.040300000000002</c:v>
                </c:pt>
                <c:pt idx="882">
                  <c:v>60.131900000000002</c:v>
                </c:pt>
                <c:pt idx="883">
                  <c:v>60.226100000000002</c:v>
                </c:pt>
                <c:pt idx="884">
                  <c:v>60.319800000000001</c:v>
                </c:pt>
                <c:pt idx="885">
                  <c:v>60.410899999999998</c:v>
                </c:pt>
                <c:pt idx="886">
                  <c:v>60.502099999999999</c:v>
                </c:pt>
                <c:pt idx="887">
                  <c:v>60.594099999999997</c:v>
                </c:pt>
                <c:pt idx="888">
                  <c:v>60.6858</c:v>
                </c:pt>
                <c:pt idx="889">
                  <c:v>60.7776</c:v>
                </c:pt>
                <c:pt idx="890">
                  <c:v>60.871299999999998</c:v>
                </c:pt>
                <c:pt idx="891">
                  <c:v>60.963000000000001</c:v>
                </c:pt>
                <c:pt idx="892">
                  <c:v>61.055399999999999</c:v>
                </c:pt>
                <c:pt idx="893">
                  <c:v>61.146099999999997</c:v>
                </c:pt>
                <c:pt idx="894">
                  <c:v>61.238300000000002</c:v>
                </c:pt>
                <c:pt idx="895">
                  <c:v>61.329900000000002</c:v>
                </c:pt>
                <c:pt idx="896">
                  <c:v>61.421599999999998</c:v>
                </c:pt>
                <c:pt idx="897">
                  <c:v>61.512799999999999</c:v>
                </c:pt>
                <c:pt idx="898">
                  <c:v>61.603700000000003</c:v>
                </c:pt>
                <c:pt idx="899">
                  <c:v>61.696300000000001</c:v>
                </c:pt>
                <c:pt idx="900">
                  <c:v>61.7879</c:v>
                </c:pt>
                <c:pt idx="901">
                  <c:v>61.88</c:v>
                </c:pt>
                <c:pt idx="902">
                  <c:v>61.9711</c:v>
                </c:pt>
                <c:pt idx="903">
                  <c:v>62.0627</c:v>
                </c:pt>
                <c:pt idx="904">
                  <c:v>62.153700000000001</c:v>
                </c:pt>
                <c:pt idx="905">
                  <c:v>62.244199999999999</c:v>
                </c:pt>
                <c:pt idx="906">
                  <c:v>62.335799999999999</c:v>
                </c:pt>
                <c:pt idx="907">
                  <c:v>62.427199999999999</c:v>
                </c:pt>
                <c:pt idx="908">
                  <c:v>62.5197</c:v>
                </c:pt>
                <c:pt idx="909">
                  <c:v>62.610399999999998</c:v>
                </c:pt>
                <c:pt idx="910">
                  <c:v>62.702399999999997</c:v>
                </c:pt>
                <c:pt idx="911">
                  <c:v>62.793199999999999</c:v>
                </c:pt>
                <c:pt idx="912">
                  <c:v>62.884300000000003</c:v>
                </c:pt>
                <c:pt idx="913">
                  <c:v>62.976399999999998</c:v>
                </c:pt>
                <c:pt idx="914">
                  <c:v>63.067100000000003</c:v>
                </c:pt>
                <c:pt idx="915">
                  <c:v>63.158200000000001</c:v>
                </c:pt>
                <c:pt idx="916">
                  <c:v>63.250300000000003</c:v>
                </c:pt>
                <c:pt idx="917">
                  <c:v>63.341299999999997</c:v>
                </c:pt>
                <c:pt idx="918">
                  <c:v>63.433100000000003</c:v>
                </c:pt>
                <c:pt idx="919">
                  <c:v>63.5246</c:v>
                </c:pt>
                <c:pt idx="920">
                  <c:v>63.616500000000002</c:v>
                </c:pt>
                <c:pt idx="921">
                  <c:v>63.708399999999997</c:v>
                </c:pt>
                <c:pt idx="922">
                  <c:v>63.800600000000003</c:v>
                </c:pt>
                <c:pt idx="923">
                  <c:v>63.894799999999996</c:v>
                </c:pt>
                <c:pt idx="924">
                  <c:v>63.9876</c:v>
                </c:pt>
                <c:pt idx="925">
                  <c:v>64.080299999999994</c:v>
                </c:pt>
                <c:pt idx="926">
                  <c:v>64.172899999999998</c:v>
                </c:pt>
                <c:pt idx="927">
                  <c:v>64.264200000000002</c:v>
                </c:pt>
                <c:pt idx="928">
                  <c:v>64.357200000000006</c:v>
                </c:pt>
                <c:pt idx="929">
                  <c:v>64.449100000000001</c:v>
                </c:pt>
                <c:pt idx="930">
                  <c:v>64.541899999999998</c:v>
                </c:pt>
                <c:pt idx="931">
                  <c:v>64.634500000000003</c:v>
                </c:pt>
                <c:pt idx="932">
                  <c:v>64.726100000000002</c:v>
                </c:pt>
                <c:pt idx="933">
                  <c:v>64.819199999999995</c:v>
                </c:pt>
                <c:pt idx="934">
                  <c:v>64.910499999999999</c:v>
                </c:pt>
                <c:pt idx="935">
                  <c:v>65.002399999999994</c:v>
                </c:pt>
                <c:pt idx="936">
                  <c:v>65.094399999999993</c:v>
                </c:pt>
                <c:pt idx="937">
                  <c:v>65.185699999999997</c:v>
                </c:pt>
                <c:pt idx="938">
                  <c:v>65.277500000000003</c:v>
                </c:pt>
                <c:pt idx="939">
                  <c:v>65.370800000000003</c:v>
                </c:pt>
                <c:pt idx="940">
                  <c:v>65.462299999999999</c:v>
                </c:pt>
                <c:pt idx="941">
                  <c:v>65.552999999999997</c:v>
                </c:pt>
                <c:pt idx="942">
                  <c:v>65.645399999999995</c:v>
                </c:pt>
                <c:pt idx="943">
                  <c:v>65.738600000000005</c:v>
                </c:pt>
                <c:pt idx="944">
                  <c:v>65.833100000000002</c:v>
                </c:pt>
                <c:pt idx="945">
                  <c:v>65.926199999999994</c:v>
                </c:pt>
                <c:pt idx="946">
                  <c:v>66.019199999999998</c:v>
                </c:pt>
                <c:pt idx="947">
                  <c:v>66.112300000000005</c:v>
                </c:pt>
                <c:pt idx="948">
                  <c:v>66.204499999999996</c:v>
                </c:pt>
                <c:pt idx="949">
                  <c:v>66.297399999999996</c:v>
                </c:pt>
                <c:pt idx="950">
                  <c:v>66.390199999999993</c:v>
                </c:pt>
                <c:pt idx="951">
                  <c:v>66.482100000000003</c:v>
                </c:pt>
                <c:pt idx="952">
                  <c:v>66.574100000000001</c:v>
                </c:pt>
                <c:pt idx="953">
                  <c:v>66.666600000000003</c:v>
                </c:pt>
                <c:pt idx="954">
                  <c:v>66.758700000000005</c:v>
                </c:pt>
                <c:pt idx="955">
                  <c:v>66.851100000000002</c:v>
                </c:pt>
                <c:pt idx="956">
                  <c:v>66.944199999999995</c:v>
                </c:pt>
                <c:pt idx="957">
                  <c:v>67.037199999999999</c:v>
                </c:pt>
                <c:pt idx="958">
                  <c:v>67.129599999999996</c:v>
                </c:pt>
                <c:pt idx="959">
                  <c:v>67.222899999999996</c:v>
                </c:pt>
                <c:pt idx="960">
                  <c:v>67.318100000000001</c:v>
                </c:pt>
                <c:pt idx="961">
                  <c:v>67.412199999999999</c:v>
                </c:pt>
                <c:pt idx="962">
                  <c:v>67.505899999999997</c:v>
                </c:pt>
                <c:pt idx="963">
                  <c:v>67.598500000000001</c:v>
                </c:pt>
                <c:pt idx="964">
                  <c:v>67.690600000000003</c:v>
                </c:pt>
                <c:pt idx="965">
                  <c:v>67.784400000000005</c:v>
                </c:pt>
                <c:pt idx="966">
                  <c:v>67.877200000000002</c:v>
                </c:pt>
                <c:pt idx="967">
                  <c:v>67.970200000000006</c:v>
                </c:pt>
                <c:pt idx="968">
                  <c:v>68.063000000000002</c:v>
                </c:pt>
                <c:pt idx="969">
                  <c:v>68.156199999999998</c:v>
                </c:pt>
                <c:pt idx="970">
                  <c:v>68.249700000000004</c:v>
                </c:pt>
                <c:pt idx="971">
                  <c:v>68.342600000000004</c:v>
                </c:pt>
                <c:pt idx="972">
                  <c:v>68.436000000000007</c:v>
                </c:pt>
                <c:pt idx="973">
                  <c:v>68.528800000000004</c:v>
                </c:pt>
                <c:pt idx="974">
                  <c:v>68.621700000000004</c:v>
                </c:pt>
                <c:pt idx="975">
                  <c:v>68.715500000000006</c:v>
                </c:pt>
                <c:pt idx="976">
                  <c:v>68.808499999999995</c:v>
                </c:pt>
                <c:pt idx="977">
                  <c:v>68.9011</c:v>
                </c:pt>
                <c:pt idx="978">
                  <c:v>68.994</c:v>
                </c:pt>
                <c:pt idx="979">
                  <c:v>69.088099999999997</c:v>
                </c:pt>
                <c:pt idx="980">
                  <c:v>69.180999999999997</c:v>
                </c:pt>
                <c:pt idx="981">
                  <c:v>69.2744</c:v>
                </c:pt>
                <c:pt idx="982">
                  <c:v>69.368200000000002</c:v>
                </c:pt>
                <c:pt idx="983">
                  <c:v>69.458799999999997</c:v>
                </c:pt>
                <c:pt idx="984">
                  <c:v>69.551299999999998</c:v>
                </c:pt>
                <c:pt idx="985">
                  <c:v>69.6447</c:v>
                </c:pt>
                <c:pt idx="986">
                  <c:v>69.738699999999994</c:v>
                </c:pt>
                <c:pt idx="987">
                  <c:v>69.831599999999995</c:v>
                </c:pt>
                <c:pt idx="988">
                  <c:v>69.924999999999997</c:v>
                </c:pt>
                <c:pt idx="989">
                  <c:v>70.018500000000003</c:v>
                </c:pt>
                <c:pt idx="990">
                  <c:v>70.111999999999995</c:v>
                </c:pt>
                <c:pt idx="991">
                  <c:v>70.206199999999995</c:v>
                </c:pt>
                <c:pt idx="992">
                  <c:v>70.299099999999996</c:v>
                </c:pt>
                <c:pt idx="993">
                  <c:v>70.393600000000006</c:v>
                </c:pt>
                <c:pt idx="994">
                  <c:v>70.486599999999996</c:v>
                </c:pt>
                <c:pt idx="995">
                  <c:v>70.58</c:v>
                </c:pt>
                <c:pt idx="996">
                  <c:v>70.673199999999994</c:v>
                </c:pt>
                <c:pt idx="997">
                  <c:v>70.766599999999997</c:v>
                </c:pt>
                <c:pt idx="998">
                  <c:v>70.859700000000004</c:v>
                </c:pt>
                <c:pt idx="999">
                  <c:v>70.951599999999999</c:v>
                </c:pt>
                <c:pt idx="1000">
                  <c:v>71.045599999999993</c:v>
                </c:pt>
                <c:pt idx="1001">
                  <c:v>71.138300000000001</c:v>
                </c:pt>
                <c:pt idx="1002">
                  <c:v>71.232100000000003</c:v>
                </c:pt>
                <c:pt idx="1003">
                  <c:v>71.326800000000006</c:v>
                </c:pt>
                <c:pt idx="1004">
                  <c:v>71.422300000000007</c:v>
                </c:pt>
                <c:pt idx="1005">
                  <c:v>71.517399999999995</c:v>
                </c:pt>
                <c:pt idx="1006">
                  <c:v>71.611599999999996</c:v>
                </c:pt>
                <c:pt idx="1007">
                  <c:v>71.705200000000005</c:v>
                </c:pt>
                <c:pt idx="1008">
                  <c:v>71.799099999999996</c:v>
                </c:pt>
                <c:pt idx="1009">
                  <c:v>71.893100000000004</c:v>
                </c:pt>
                <c:pt idx="1010">
                  <c:v>71.986699999999999</c:v>
                </c:pt>
                <c:pt idx="1011">
                  <c:v>72.081000000000003</c:v>
                </c:pt>
                <c:pt idx="1012">
                  <c:v>72.174700000000001</c:v>
                </c:pt>
                <c:pt idx="1013">
                  <c:v>72.2667</c:v>
                </c:pt>
                <c:pt idx="1014">
                  <c:v>72.3613</c:v>
                </c:pt>
                <c:pt idx="1015">
                  <c:v>72.455200000000005</c:v>
                </c:pt>
                <c:pt idx="1016">
                  <c:v>72.549099999999996</c:v>
                </c:pt>
                <c:pt idx="1017">
                  <c:v>72.644499999999994</c:v>
                </c:pt>
                <c:pt idx="1018">
                  <c:v>72.738600000000005</c:v>
                </c:pt>
                <c:pt idx="1019">
                  <c:v>72.833600000000004</c:v>
                </c:pt>
                <c:pt idx="1020">
                  <c:v>72.928299999999993</c:v>
                </c:pt>
                <c:pt idx="1021">
                  <c:v>73.021000000000001</c:v>
                </c:pt>
                <c:pt idx="1022">
                  <c:v>73.114800000000002</c:v>
                </c:pt>
                <c:pt idx="1023">
                  <c:v>73.206500000000005</c:v>
                </c:pt>
                <c:pt idx="1024">
                  <c:v>73.299400000000006</c:v>
                </c:pt>
                <c:pt idx="1025">
                  <c:v>73.393500000000003</c:v>
                </c:pt>
                <c:pt idx="1026">
                  <c:v>73.487899999999996</c:v>
                </c:pt>
                <c:pt idx="1027">
                  <c:v>73.582400000000007</c:v>
                </c:pt>
                <c:pt idx="1028">
                  <c:v>73.675600000000003</c:v>
                </c:pt>
                <c:pt idx="1029">
                  <c:v>73.769800000000004</c:v>
                </c:pt>
                <c:pt idx="1030">
                  <c:v>73.863399999999999</c:v>
                </c:pt>
                <c:pt idx="1031">
                  <c:v>73.958500000000001</c:v>
                </c:pt>
                <c:pt idx="1032">
                  <c:v>74.053100000000001</c:v>
                </c:pt>
                <c:pt idx="1033">
                  <c:v>74.147099999999995</c:v>
                </c:pt>
                <c:pt idx="1034">
                  <c:v>74.242900000000006</c:v>
                </c:pt>
                <c:pt idx="1035">
                  <c:v>74.338300000000004</c:v>
                </c:pt>
                <c:pt idx="1036">
                  <c:v>74.432900000000004</c:v>
                </c:pt>
                <c:pt idx="1037">
                  <c:v>74.528099999999995</c:v>
                </c:pt>
                <c:pt idx="1038">
                  <c:v>74.622399999999999</c:v>
                </c:pt>
                <c:pt idx="1039">
                  <c:v>74.716999999999999</c:v>
                </c:pt>
                <c:pt idx="1040">
                  <c:v>74.8108</c:v>
                </c:pt>
                <c:pt idx="1041">
                  <c:v>74.908299999999997</c:v>
                </c:pt>
                <c:pt idx="1042">
                  <c:v>75.003200000000007</c:v>
                </c:pt>
                <c:pt idx="1043">
                  <c:v>75.097499999999997</c:v>
                </c:pt>
                <c:pt idx="1044">
                  <c:v>75.193100000000001</c:v>
                </c:pt>
                <c:pt idx="1045">
                  <c:v>75.287499999999994</c:v>
                </c:pt>
                <c:pt idx="1046">
                  <c:v>75.382300000000001</c:v>
                </c:pt>
                <c:pt idx="1047">
                  <c:v>75.476699999999994</c:v>
                </c:pt>
                <c:pt idx="1048">
                  <c:v>75.571899999999999</c:v>
                </c:pt>
                <c:pt idx="1049">
                  <c:v>75.667000000000002</c:v>
                </c:pt>
                <c:pt idx="1050">
                  <c:v>75.761700000000005</c:v>
                </c:pt>
                <c:pt idx="1051">
                  <c:v>75.856999999999999</c:v>
                </c:pt>
                <c:pt idx="1052">
                  <c:v>75.951800000000006</c:v>
                </c:pt>
                <c:pt idx="1053">
                  <c:v>76.046499999999995</c:v>
                </c:pt>
                <c:pt idx="1054">
                  <c:v>76.141400000000004</c:v>
                </c:pt>
                <c:pt idx="1055">
                  <c:v>76.236099999999993</c:v>
                </c:pt>
                <c:pt idx="1056">
                  <c:v>76.331400000000002</c:v>
                </c:pt>
                <c:pt idx="1057">
                  <c:v>76.426100000000005</c:v>
                </c:pt>
                <c:pt idx="1058">
                  <c:v>76.521199999999993</c:v>
                </c:pt>
                <c:pt idx="1059">
                  <c:v>76.615600000000001</c:v>
                </c:pt>
                <c:pt idx="1060">
                  <c:v>76.709999999999994</c:v>
                </c:pt>
                <c:pt idx="1061">
                  <c:v>76.805599999999998</c:v>
                </c:pt>
                <c:pt idx="1062">
                  <c:v>76.900700000000001</c:v>
                </c:pt>
                <c:pt idx="1063">
                  <c:v>76.995900000000006</c:v>
                </c:pt>
                <c:pt idx="1064">
                  <c:v>77.091399999999993</c:v>
                </c:pt>
                <c:pt idx="1065">
                  <c:v>77.185599999999994</c:v>
                </c:pt>
                <c:pt idx="1066">
                  <c:v>77.280600000000007</c:v>
                </c:pt>
                <c:pt idx="1067">
                  <c:v>77.375799999999998</c:v>
                </c:pt>
                <c:pt idx="1068">
                  <c:v>77.470699999999994</c:v>
                </c:pt>
                <c:pt idx="1069">
                  <c:v>77.566299999999998</c:v>
                </c:pt>
                <c:pt idx="1070">
                  <c:v>77.662199999999999</c:v>
                </c:pt>
                <c:pt idx="1071">
                  <c:v>77.757800000000003</c:v>
                </c:pt>
                <c:pt idx="1072">
                  <c:v>77.852500000000006</c:v>
                </c:pt>
                <c:pt idx="1073">
                  <c:v>77.948099999999997</c:v>
                </c:pt>
                <c:pt idx="1074">
                  <c:v>78.044499999999999</c:v>
                </c:pt>
                <c:pt idx="1075">
                  <c:v>78.140199999999993</c:v>
                </c:pt>
                <c:pt idx="1076">
                  <c:v>78.236000000000004</c:v>
                </c:pt>
                <c:pt idx="1077">
                  <c:v>78.331900000000005</c:v>
                </c:pt>
                <c:pt idx="1078">
                  <c:v>78.428399999999996</c:v>
                </c:pt>
                <c:pt idx="1079">
                  <c:v>78.523600000000002</c:v>
                </c:pt>
                <c:pt idx="1080">
                  <c:v>78.618300000000005</c:v>
                </c:pt>
                <c:pt idx="1081">
                  <c:v>78.714100000000002</c:v>
                </c:pt>
                <c:pt idx="1082">
                  <c:v>78.810199999999995</c:v>
                </c:pt>
                <c:pt idx="1083">
                  <c:v>78.907300000000006</c:v>
                </c:pt>
                <c:pt idx="1084">
                  <c:v>79.003699999999995</c:v>
                </c:pt>
                <c:pt idx="1085">
                  <c:v>79.100300000000004</c:v>
                </c:pt>
                <c:pt idx="1086">
                  <c:v>79.197100000000006</c:v>
                </c:pt>
                <c:pt idx="1087">
                  <c:v>79.294799999999995</c:v>
                </c:pt>
                <c:pt idx="1088">
                  <c:v>79.389899999999997</c:v>
                </c:pt>
                <c:pt idx="1089">
                  <c:v>79.488100000000003</c:v>
                </c:pt>
                <c:pt idx="1090">
                  <c:v>79.586600000000004</c:v>
                </c:pt>
                <c:pt idx="1091">
                  <c:v>79.685199999999995</c:v>
                </c:pt>
                <c:pt idx="1092">
                  <c:v>79.785200000000003</c:v>
                </c:pt>
                <c:pt idx="1093">
                  <c:v>79.885599999999997</c:v>
                </c:pt>
                <c:pt idx="1094">
                  <c:v>79.987200000000001</c:v>
                </c:pt>
                <c:pt idx="1095">
                  <c:v>80.088899999999995</c:v>
                </c:pt>
                <c:pt idx="1096">
                  <c:v>80.192300000000003</c:v>
                </c:pt>
                <c:pt idx="1097">
                  <c:v>80.296499999999995</c:v>
                </c:pt>
                <c:pt idx="1098">
                  <c:v>80.401499999999999</c:v>
                </c:pt>
                <c:pt idx="1099">
                  <c:v>80.508700000000005</c:v>
                </c:pt>
                <c:pt idx="1100">
                  <c:v>80.616799999999998</c:v>
                </c:pt>
                <c:pt idx="1101">
                  <c:v>80.726100000000002</c:v>
                </c:pt>
                <c:pt idx="1102">
                  <c:v>80.836299999999994</c:v>
                </c:pt>
                <c:pt idx="1103">
                  <c:v>80.947699999999998</c:v>
                </c:pt>
                <c:pt idx="1104">
                  <c:v>81.059799999999996</c:v>
                </c:pt>
                <c:pt idx="1105">
                  <c:v>81.1755</c:v>
                </c:pt>
                <c:pt idx="1106">
                  <c:v>81.292000000000002</c:v>
                </c:pt>
                <c:pt idx="1107">
                  <c:v>81.409400000000005</c:v>
                </c:pt>
                <c:pt idx="1108">
                  <c:v>81.528599999999997</c:v>
                </c:pt>
                <c:pt idx="1109">
                  <c:v>81.650300000000001</c:v>
                </c:pt>
                <c:pt idx="1110">
                  <c:v>81.773399999999995</c:v>
                </c:pt>
                <c:pt idx="1111">
                  <c:v>81.8977</c:v>
                </c:pt>
                <c:pt idx="1112">
                  <c:v>82.024000000000001</c:v>
                </c:pt>
                <c:pt idx="1113">
                  <c:v>82.153999999999996</c:v>
                </c:pt>
                <c:pt idx="1114">
                  <c:v>82.283699999999996</c:v>
                </c:pt>
                <c:pt idx="1115">
                  <c:v>82.415300000000002</c:v>
                </c:pt>
                <c:pt idx="1116">
                  <c:v>82.548599999999993</c:v>
                </c:pt>
                <c:pt idx="1117">
                  <c:v>82.682299999999998</c:v>
                </c:pt>
                <c:pt idx="1118">
                  <c:v>82.819000000000003</c:v>
                </c:pt>
                <c:pt idx="1119">
                  <c:v>82.956400000000002</c:v>
                </c:pt>
                <c:pt idx="1120">
                  <c:v>83.094700000000003</c:v>
                </c:pt>
                <c:pt idx="1121">
                  <c:v>83.236999999999995</c:v>
                </c:pt>
                <c:pt idx="1122">
                  <c:v>83.378900000000002</c:v>
                </c:pt>
                <c:pt idx="1123">
                  <c:v>83.524100000000004</c:v>
                </c:pt>
                <c:pt idx="1124">
                  <c:v>83.667900000000003</c:v>
                </c:pt>
                <c:pt idx="1125">
                  <c:v>83.813299999999998</c:v>
                </c:pt>
                <c:pt idx="1126">
                  <c:v>83.957300000000004</c:v>
                </c:pt>
                <c:pt idx="1127">
                  <c:v>84.104600000000005</c:v>
                </c:pt>
                <c:pt idx="1128">
                  <c:v>84.253600000000006</c:v>
                </c:pt>
                <c:pt idx="1129">
                  <c:v>84.402799999999999</c:v>
                </c:pt>
                <c:pt idx="1130">
                  <c:v>84.552899999999994</c:v>
                </c:pt>
                <c:pt idx="1131">
                  <c:v>84.703100000000006</c:v>
                </c:pt>
                <c:pt idx="1132">
                  <c:v>84.855099999999993</c:v>
                </c:pt>
                <c:pt idx="1133">
                  <c:v>85.007499999999993</c:v>
                </c:pt>
                <c:pt idx="1134">
                  <c:v>85.16</c:v>
                </c:pt>
                <c:pt idx="1135">
                  <c:v>85.3142</c:v>
                </c:pt>
                <c:pt idx="1136">
                  <c:v>85.469499999999996</c:v>
                </c:pt>
                <c:pt idx="1137">
                  <c:v>85.624499999999998</c:v>
                </c:pt>
                <c:pt idx="1138">
                  <c:v>85.781999999999996</c:v>
                </c:pt>
                <c:pt idx="1139">
                  <c:v>85.938000000000002</c:v>
                </c:pt>
                <c:pt idx="1140">
                  <c:v>86.096299999999999</c:v>
                </c:pt>
                <c:pt idx="1141">
                  <c:v>86.252300000000005</c:v>
                </c:pt>
                <c:pt idx="1142">
                  <c:v>86.4101</c:v>
                </c:pt>
                <c:pt idx="1143">
                  <c:v>86.568799999999996</c:v>
                </c:pt>
                <c:pt idx="1144">
                  <c:v>86.728099999999998</c:v>
                </c:pt>
                <c:pt idx="1145">
                  <c:v>86.888000000000005</c:v>
                </c:pt>
                <c:pt idx="1146">
                  <c:v>87.048599999999993</c:v>
                </c:pt>
                <c:pt idx="1147">
                  <c:v>87.209900000000005</c:v>
                </c:pt>
                <c:pt idx="1148">
                  <c:v>87.371399999999994</c:v>
                </c:pt>
                <c:pt idx="1149">
                  <c:v>87.533600000000007</c:v>
                </c:pt>
                <c:pt idx="1150">
                  <c:v>87.697100000000006</c:v>
                </c:pt>
                <c:pt idx="1151">
                  <c:v>87.86</c:v>
                </c:pt>
                <c:pt idx="1152">
                  <c:v>88.023799999999994</c:v>
                </c:pt>
                <c:pt idx="1153">
                  <c:v>88.188599999999994</c:v>
                </c:pt>
                <c:pt idx="1154">
                  <c:v>88.353499999999997</c:v>
                </c:pt>
                <c:pt idx="1155">
                  <c:v>88.518799999999999</c:v>
                </c:pt>
                <c:pt idx="1156">
                  <c:v>88.682400000000001</c:v>
                </c:pt>
                <c:pt idx="1157">
                  <c:v>88.846599999999995</c:v>
                </c:pt>
                <c:pt idx="1158">
                  <c:v>89.010099999999994</c:v>
                </c:pt>
                <c:pt idx="1159">
                  <c:v>89.174099999999996</c:v>
                </c:pt>
                <c:pt idx="1160">
                  <c:v>89.339200000000005</c:v>
                </c:pt>
                <c:pt idx="1161">
                  <c:v>89.502600000000001</c:v>
                </c:pt>
                <c:pt idx="1162">
                  <c:v>89.666899999999998</c:v>
                </c:pt>
                <c:pt idx="1163">
                  <c:v>89.831299999999999</c:v>
                </c:pt>
                <c:pt idx="1164">
                  <c:v>89.995000000000005</c:v>
                </c:pt>
                <c:pt idx="1165">
                  <c:v>90.158699999999996</c:v>
                </c:pt>
                <c:pt idx="1166">
                  <c:v>90.321299999999994</c:v>
                </c:pt>
                <c:pt idx="1167">
                  <c:v>90.481399999999994</c:v>
                </c:pt>
                <c:pt idx="1168">
                  <c:v>90.641000000000005</c:v>
                </c:pt>
                <c:pt idx="1169">
                  <c:v>90.799300000000002</c:v>
                </c:pt>
                <c:pt idx="1170">
                  <c:v>90.9559</c:v>
                </c:pt>
                <c:pt idx="1171">
                  <c:v>91.113100000000003</c:v>
                </c:pt>
                <c:pt idx="1172">
                  <c:v>91.270300000000006</c:v>
                </c:pt>
                <c:pt idx="1173">
                  <c:v>91.424300000000002</c:v>
                </c:pt>
                <c:pt idx="1174">
                  <c:v>91.580299999999994</c:v>
                </c:pt>
                <c:pt idx="1175">
                  <c:v>91.7363</c:v>
                </c:pt>
                <c:pt idx="1176">
                  <c:v>91.893699999999995</c:v>
                </c:pt>
                <c:pt idx="1177">
                  <c:v>92.0518</c:v>
                </c:pt>
                <c:pt idx="1178">
                  <c:v>92.210800000000006</c:v>
                </c:pt>
                <c:pt idx="1179">
                  <c:v>92.370699999999999</c:v>
                </c:pt>
                <c:pt idx="1180">
                  <c:v>92.532899999999998</c:v>
                </c:pt>
                <c:pt idx="1181">
                  <c:v>92.692899999999995</c:v>
                </c:pt>
                <c:pt idx="1182">
                  <c:v>92.855199999999996</c:v>
                </c:pt>
                <c:pt idx="1183">
                  <c:v>93.016000000000005</c:v>
                </c:pt>
                <c:pt idx="1184">
                  <c:v>93.178100000000001</c:v>
                </c:pt>
                <c:pt idx="1185">
                  <c:v>93.340599999999995</c:v>
                </c:pt>
                <c:pt idx="1186">
                  <c:v>93.501900000000006</c:v>
                </c:pt>
                <c:pt idx="1187">
                  <c:v>93.664000000000001</c:v>
                </c:pt>
                <c:pt idx="1188">
                  <c:v>93.8292</c:v>
                </c:pt>
                <c:pt idx="1189">
                  <c:v>93.992199999999997</c:v>
                </c:pt>
                <c:pt idx="1190">
                  <c:v>94.155799999999999</c:v>
                </c:pt>
                <c:pt idx="1191">
                  <c:v>94.319599999999994</c:v>
                </c:pt>
                <c:pt idx="1192">
                  <c:v>94.482900000000001</c:v>
                </c:pt>
                <c:pt idx="1193">
                  <c:v>94.643900000000002</c:v>
                </c:pt>
                <c:pt idx="1194">
                  <c:v>94.807000000000002</c:v>
                </c:pt>
                <c:pt idx="1195">
                  <c:v>94.97</c:v>
                </c:pt>
                <c:pt idx="1196">
                  <c:v>95.132300000000001</c:v>
                </c:pt>
                <c:pt idx="1197">
                  <c:v>95.2941</c:v>
                </c:pt>
                <c:pt idx="1198">
                  <c:v>95.4559</c:v>
                </c:pt>
                <c:pt idx="1199">
                  <c:v>95.616799999999998</c:v>
                </c:pt>
                <c:pt idx="1200">
                  <c:v>95.775700000000001</c:v>
                </c:pt>
                <c:pt idx="1201">
                  <c:v>95.934299999999993</c:v>
                </c:pt>
                <c:pt idx="1202">
                  <c:v>96.092399999999998</c:v>
                </c:pt>
                <c:pt idx="1203">
                  <c:v>96.248699999999999</c:v>
                </c:pt>
                <c:pt idx="1204">
                  <c:v>96.403800000000004</c:v>
                </c:pt>
                <c:pt idx="1205">
                  <c:v>96.557400000000001</c:v>
                </c:pt>
                <c:pt idx="1206">
                  <c:v>96.709100000000007</c:v>
                </c:pt>
                <c:pt idx="1207">
                  <c:v>96.861900000000006</c:v>
                </c:pt>
                <c:pt idx="1208">
                  <c:v>97.010800000000003</c:v>
                </c:pt>
                <c:pt idx="1209">
                  <c:v>97.158299999999997</c:v>
                </c:pt>
                <c:pt idx="1210">
                  <c:v>97.305000000000007</c:v>
                </c:pt>
                <c:pt idx="1211">
                  <c:v>97.450299999999999</c:v>
                </c:pt>
                <c:pt idx="1212">
                  <c:v>97.594300000000004</c:v>
                </c:pt>
                <c:pt idx="1213">
                  <c:v>97.737300000000005</c:v>
                </c:pt>
                <c:pt idx="1214">
                  <c:v>97.878799999999998</c:v>
                </c:pt>
                <c:pt idx="1215">
                  <c:v>98.019000000000005</c:v>
                </c:pt>
                <c:pt idx="1216">
                  <c:v>98.155799999999999</c:v>
                </c:pt>
                <c:pt idx="1217">
                  <c:v>98.292500000000004</c:v>
                </c:pt>
                <c:pt idx="1218">
                  <c:v>98.427199999999999</c:v>
                </c:pt>
                <c:pt idx="1219">
                  <c:v>98.56</c:v>
                </c:pt>
                <c:pt idx="1220">
                  <c:v>98.691999999999993</c:v>
                </c:pt>
                <c:pt idx="1221">
                  <c:v>98.823099999999997</c:v>
                </c:pt>
                <c:pt idx="1222">
                  <c:v>98.952600000000004</c:v>
                </c:pt>
                <c:pt idx="1223">
                  <c:v>99.079499999999996</c:v>
                </c:pt>
                <c:pt idx="1224">
                  <c:v>99.208200000000005</c:v>
                </c:pt>
                <c:pt idx="1225">
                  <c:v>99.335400000000007</c:v>
                </c:pt>
                <c:pt idx="1226">
                  <c:v>99.462900000000005</c:v>
                </c:pt>
                <c:pt idx="1227">
                  <c:v>99.588700000000003</c:v>
                </c:pt>
                <c:pt idx="1228">
                  <c:v>99.712900000000005</c:v>
                </c:pt>
                <c:pt idx="1229">
                  <c:v>99.837599999999995</c:v>
                </c:pt>
                <c:pt idx="1230">
                  <c:v>99.961100000000002</c:v>
                </c:pt>
                <c:pt idx="1231">
                  <c:v>100.084</c:v>
                </c:pt>
                <c:pt idx="1232">
                  <c:v>100.208</c:v>
                </c:pt>
                <c:pt idx="1233">
                  <c:v>100.33</c:v>
                </c:pt>
                <c:pt idx="1234">
                  <c:v>100.452</c:v>
                </c:pt>
                <c:pt idx="1235">
                  <c:v>100.57299999999999</c:v>
                </c:pt>
                <c:pt idx="1236">
                  <c:v>100.693</c:v>
                </c:pt>
                <c:pt idx="1237">
                  <c:v>100.815</c:v>
                </c:pt>
                <c:pt idx="1238">
                  <c:v>100.934</c:v>
                </c:pt>
                <c:pt idx="1239">
                  <c:v>101.05500000000001</c:v>
                </c:pt>
                <c:pt idx="1240">
                  <c:v>101.175</c:v>
                </c:pt>
                <c:pt idx="1241">
                  <c:v>101.29600000000001</c:v>
                </c:pt>
                <c:pt idx="1242">
                  <c:v>101.41500000000001</c:v>
                </c:pt>
                <c:pt idx="1243">
                  <c:v>101.535</c:v>
                </c:pt>
                <c:pt idx="1244">
                  <c:v>101.65300000000001</c:v>
                </c:pt>
                <c:pt idx="1245">
                  <c:v>101.773</c:v>
                </c:pt>
                <c:pt idx="1246">
                  <c:v>101.892</c:v>
                </c:pt>
                <c:pt idx="1247">
                  <c:v>102.011</c:v>
                </c:pt>
                <c:pt idx="1248">
                  <c:v>102.13</c:v>
                </c:pt>
                <c:pt idx="1249">
                  <c:v>102.249</c:v>
                </c:pt>
                <c:pt idx="1250">
                  <c:v>102.367</c:v>
                </c:pt>
                <c:pt idx="1251">
                  <c:v>102.48699999999999</c:v>
                </c:pt>
                <c:pt idx="1252">
                  <c:v>102.60599999999999</c:v>
                </c:pt>
                <c:pt idx="1253">
                  <c:v>102.726</c:v>
                </c:pt>
                <c:pt idx="1254">
                  <c:v>102.848</c:v>
                </c:pt>
                <c:pt idx="1255">
                  <c:v>102.96899999999999</c:v>
                </c:pt>
                <c:pt idx="1256">
                  <c:v>103.092</c:v>
                </c:pt>
                <c:pt idx="1257">
                  <c:v>103.215</c:v>
                </c:pt>
                <c:pt idx="1258">
                  <c:v>103.33799999999999</c:v>
                </c:pt>
                <c:pt idx="1259">
                  <c:v>103.46299999999999</c:v>
                </c:pt>
                <c:pt idx="1260">
                  <c:v>103.58799999999999</c:v>
                </c:pt>
                <c:pt idx="1261">
                  <c:v>103.71299999999999</c:v>
                </c:pt>
                <c:pt idx="1262">
                  <c:v>103.839</c:v>
                </c:pt>
                <c:pt idx="1263">
                  <c:v>103.965</c:v>
                </c:pt>
                <c:pt idx="1264">
                  <c:v>104.093</c:v>
                </c:pt>
                <c:pt idx="1265">
                  <c:v>104.22199999999999</c:v>
                </c:pt>
                <c:pt idx="1266">
                  <c:v>104.351</c:v>
                </c:pt>
                <c:pt idx="1267">
                  <c:v>104.48399999999999</c:v>
                </c:pt>
                <c:pt idx="1268">
                  <c:v>104.617</c:v>
                </c:pt>
                <c:pt idx="1269">
                  <c:v>104.752</c:v>
                </c:pt>
                <c:pt idx="1270">
                  <c:v>104.89</c:v>
                </c:pt>
                <c:pt idx="1271">
                  <c:v>105.027</c:v>
                </c:pt>
                <c:pt idx="1272">
                  <c:v>105.16800000000001</c:v>
                </c:pt>
                <c:pt idx="1273">
                  <c:v>105.31</c:v>
                </c:pt>
                <c:pt idx="1274">
                  <c:v>105.449</c:v>
                </c:pt>
                <c:pt idx="1275">
                  <c:v>105.589</c:v>
                </c:pt>
                <c:pt idx="1276">
                  <c:v>105.727</c:v>
                </c:pt>
                <c:pt idx="1277">
                  <c:v>105.86499999999999</c:v>
                </c:pt>
                <c:pt idx="1278">
                  <c:v>106.002</c:v>
                </c:pt>
                <c:pt idx="1279">
                  <c:v>106.14</c:v>
                </c:pt>
                <c:pt idx="1280">
                  <c:v>106.276</c:v>
                </c:pt>
                <c:pt idx="1281">
                  <c:v>106.41200000000001</c:v>
                </c:pt>
                <c:pt idx="1282">
                  <c:v>106.54600000000001</c:v>
                </c:pt>
                <c:pt idx="1283">
                  <c:v>106.682</c:v>
                </c:pt>
                <c:pt idx="1284">
                  <c:v>106.81699999999999</c:v>
                </c:pt>
                <c:pt idx="1285">
                  <c:v>106.95099999999999</c:v>
                </c:pt>
                <c:pt idx="1286">
                  <c:v>107.087</c:v>
                </c:pt>
                <c:pt idx="1287">
                  <c:v>107.22199999999999</c:v>
                </c:pt>
                <c:pt idx="1288">
                  <c:v>107.355</c:v>
                </c:pt>
                <c:pt idx="1289">
                  <c:v>107.488</c:v>
                </c:pt>
                <c:pt idx="1290">
                  <c:v>107.619</c:v>
                </c:pt>
                <c:pt idx="1291">
                  <c:v>107.749</c:v>
                </c:pt>
                <c:pt idx="1292">
                  <c:v>107.881</c:v>
                </c:pt>
                <c:pt idx="1293">
                  <c:v>108.014</c:v>
                </c:pt>
                <c:pt idx="1294">
                  <c:v>108.14400000000001</c:v>
                </c:pt>
                <c:pt idx="1295">
                  <c:v>108.274</c:v>
                </c:pt>
                <c:pt idx="1296">
                  <c:v>108.404</c:v>
                </c:pt>
                <c:pt idx="1297">
                  <c:v>108.533</c:v>
                </c:pt>
                <c:pt idx="1298">
                  <c:v>108.661</c:v>
                </c:pt>
                <c:pt idx="1299">
                  <c:v>108.789</c:v>
                </c:pt>
                <c:pt idx="1300">
                  <c:v>108.91800000000001</c:v>
                </c:pt>
                <c:pt idx="1301">
                  <c:v>109.04600000000001</c:v>
                </c:pt>
                <c:pt idx="1302">
                  <c:v>109.172</c:v>
                </c:pt>
                <c:pt idx="1303">
                  <c:v>109.298</c:v>
                </c:pt>
                <c:pt idx="1304">
                  <c:v>109.42400000000001</c:v>
                </c:pt>
                <c:pt idx="1305">
                  <c:v>109.551</c:v>
                </c:pt>
                <c:pt idx="1306">
                  <c:v>109.67700000000001</c:v>
                </c:pt>
                <c:pt idx="1307">
                  <c:v>109.80200000000001</c:v>
                </c:pt>
                <c:pt idx="1308">
                  <c:v>109.928</c:v>
                </c:pt>
                <c:pt idx="1309">
                  <c:v>110.05200000000001</c:v>
                </c:pt>
                <c:pt idx="1310">
                  <c:v>110.17400000000001</c:v>
                </c:pt>
                <c:pt idx="1311">
                  <c:v>110.29900000000001</c:v>
                </c:pt>
                <c:pt idx="1312">
                  <c:v>110.423</c:v>
                </c:pt>
                <c:pt idx="1313">
                  <c:v>110.547</c:v>
                </c:pt>
                <c:pt idx="1314">
                  <c:v>110.67</c:v>
                </c:pt>
                <c:pt idx="1315">
                  <c:v>110.791</c:v>
                </c:pt>
                <c:pt idx="1316">
                  <c:v>110.914</c:v>
                </c:pt>
                <c:pt idx="1317">
                  <c:v>111.03700000000001</c:v>
                </c:pt>
                <c:pt idx="1318">
                  <c:v>111.16</c:v>
                </c:pt>
                <c:pt idx="1319">
                  <c:v>111.283</c:v>
                </c:pt>
                <c:pt idx="1320">
                  <c:v>111.407</c:v>
                </c:pt>
                <c:pt idx="1321">
                  <c:v>111.52800000000001</c:v>
                </c:pt>
                <c:pt idx="1322">
                  <c:v>111.65</c:v>
                </c:pt>
                <c:pt idx="1323">
                  <c:v>111.771</c:v>
                </c:pt>
                <c:pt idx="1324">
                  <c:v>111.89100000000001</c:v>
                </c:pt>
                <c:pt idx="1325">
                  <c:v>112.011</c:v>
                </c:pt>
                <c:pt idx="1326">
                  <c:v>112.13500000000001</c:v>
                </c:pt>
                <c:pt idx="1327">
                  <c:v>112.255</c:v>
                </c:pt>
                <c:pt idx="1328">
                  <c:v>112.375</c:v>
                </c:pt>
                <c:pt idx="1329">
                  <c:v>112.494</c:v>
                </c:pt>
                <c:pt idx="1330">
                  <c:v>112.61199999999999</c:v>
                </c:pt>
                <c:pt idx="1331">
                  <c:v>112.73</c:v>
                </c:pt>
                <c:pt idx="1332">
                  <c:v>112.848</c:v>
                </c:pt>
                <c:pt idx="1333">
                  <c:v>112.96599999999999</c:v>
                </c:pt>
                <c:pt idx="1334">
                  <c:v>113.084</c:v>
                </c:pt>
                <c:pt idx="1335">
                  <c:v>113.2</c:v>
                </c:pt>
                <c:pt idx="1336">
                  <c:v>113.316</c:v>
                </c:pt>
                <c:pt idx="1337">
                  <c:v>113.431</c:v>
                </c:pt>
                <c:pt idx="1338">
                  <c:v>113.548</c:v>
                </c:pt>
                <c:pt idx="1339">
                  <c:v>113.66200000000001</c:v>
                </c:pt>
                <c:pt idx="1340">
                  <c:v>113.77800000000001</c:v>
                </c:pt>
                <c:pt idx="1341">
                  <c:v>113.892</c:v>
                </c:pt>
                <c:pt idx="1342">
                  <c:v>114.005</c:v>
                </c:pt>
                <c:pt idx="1343">
                  <c:v>114.11799999999999</c:v>
                </c:pt>
                <c:pt idx="1344">
                  <c:v>114.23099999999999</c:v>
                </c:pt>
                <c:pt idx="1345">
                  <c:v>114.343</c:v>
                </c:pt>
                <c:pt idx="1346">
                  <c:v>114.45399999999999</c:v>
                </c:pt>
                <c:pt idx="1347">
                  <c:v>114.565</c:v>
                </c:pt>
                <c:pt idx="1348">
                  <c:v>114.673</c:v>
                </c:pt>
                <c:pt idx="1349">
                  <c:v>114.78100000000001</c:v>
                </c:pt>
                <c:pt idx="1350">
                  <c:v>114.89</c:v>
                </c:pt>
                <c:pt idx="1351">
                  <c:v>114.997</c:v>
                </c:pt>
                <c:pt idx="1352">
                  <c:v>115.095</c:v>
                </c:pt>
                <c:pt idx="1353">
                  <c:v>115.202</c:v>
                </c:pt>
                <c:pt idx="1354">
                  <c:v>115.304</c:v>
                </c:pt>
                <c:pt idx="1355">
                  <c:v>115.402</c:v>
                </c:pt>
                <c:pt idx="1356">
                  <c:v>115.506</c:v>
                </c:pt>
                <c:pt idx="1357">
                  <c:v>115.607</c:v>
                </c:pt>
                <c:pt idx="1358">
                  <c:v>115.71</c:v>
                </c:pt>
                <c:pt idx="1359">
                  <c:v>115.809</c:v>
                </c:pt>
                <c:pt idx="1360">
                  <c:v>115.908</c:v>
                </c:pt>
                <c:pt idx="1361">
                  <c:v>116.006</c:v>
                </c:pt>
                <c:pt idx="1362">
                  <c:v>116.104</c:v>
                </c:pt>
                <c:pt idx="1363">
                  <c:v>116.20099999999999</c:v>
                </c:pt>
                <c:pt idx="1364">
                  <c:v>116.298</c:v>
                </c:pt>
                <c:pt idx="1365">
                  <c:v>116.395</c:v>
                </c:pt>
                <c:pt idx="1366">
                  <c:v>116.49299999999999</c:v>
                </c:pt>
                <c:pt idx="1367">
                  <c:v>116.58799999999999</c:v>
                </c:pt>
                <c:pt idx="1368">
                  <c:v>116.682</c:v>
                </c:pt>
                <c:pt idx="1369">
                  <c:v>116.776</c:v>
                </c:pt>
                <c:pt idx="1370">
                  <c:v>116.866</c:v>
                </c:pt>
                <c:pt idx="1371">
                  <c:v>116.958</c:v>
                </c:pt>
                <c:pt idx="1372">
                  <c:v>117.04900000000001</c:v>
                </c:pt>
                <c:pt idx="1373">
                  <c:v>117.14</c:v>
                </c:pt>
                <c:pt idx="1374">
                  <c:v>117.23099999999999</c:v>
                </c:pt>
                <c:pt idx="1375">
                  <c:v>117.318</c:v>
                </c:pt>
                <c:pt idx="1376">
                  <c:v>117.408</c:v>
                </c:pt>
                <c:pt idx="1377">
                  <c:v>117.496</c:v>
                </c:pt>
                <c:pt idx="1378">
                  <c:v>117.583</c:v>
                </c:pt>
                <c:pt idx="1379">
                  <c:v>117.67100000000001</c:v>
                </c:pt>
                <c:pt idx="1380">
                  <c:v>117.759</c:v>
                </c:pt>
                <c:pt idx="1381">
                  <c:v>117.846</c:v>
                </c:pt>
                <c:pt idx="1382">
                  <c:v>117.934</c:v>
                </c:pt>
                <c:pt idx="1383">
                  <c:v>118.02</c:v>
                </c:pt>
                <c:pt idx="1384">
                  <c:v>118.105</c:v>
                </c:pt>
                <c:pt idx="1385">
                  <c:v>118.19</c:v>
                </c:pt>
                <c:pt idx="1386">
                  <c:v>118.276</c:v>
                </c:pt>
                <c:pt idx="1387">
                  <c:v>118.36</c:v>
                </c:pt>
                <c:pt idx="1388">
                  <c:v>118.446</c:v>
                </c:pt>
                <c:pt idx="1389">
                  <c:v>118.532</c:v>
                </c:pt>
                <c:pt idx="1390">
                  <c:v>118.617</c:v>
                </c:pt>
                <c:pt idx="1391">
                  <c:v>118.705</c:v>
                </c:pt>
                <c:pt idx="1392">
                  <c:v>118.789</c:v>
                </c:pt>
                <c:pt idx="1393">
                  <c:v>118.872</c:v>
                </c:pt>
                <c:pt idx="1394">
                  <c:v>118.95699999999999</c:v>
                </c:pt>
                <c:pt idx="1395">
                  <c:v>119.042</c:v>
                </c:pt>
                <c:pt idx="1396">
                  <c:v>119.126</c:v>
                </c:pt>
                <c:pt idx="1397">
                  <c:v>119.21</c:v>
                </c:pt>
                <c:pt idx="1398">
                  <c:v>119.294</c:v>
                </c:pt>
                <c:pt idx="1399">
                  <c:v>119.376</c:v>
                </c:pt>
                <c:pt idx="1400">
                  <c:v>119.459</c:v>
                </c:pt>
                <c:pt idx="1401">
                  <c:v>119.539</c:v>
                </c:pt>
                <c:pt idx="1402">
                  <c:v>119.623</c:v>
                </c:pt>
                <c:pt idx="1403">
                  <c:v>119.705</c:v>
                </c:pt>
                <c:pt idx="1404">
                  <c:v>119.78700000000001</c:v>
                </c:pt>
                <c:pt idx="1405">
                  <c:v>119.867</c:v>
                </c:pt>
                <c:pt idx="1406">
                  <c:v>119.94799999999999</c:v>
                </c:pt>
                <c:pt idx="1407">
                  <c:v>120.02800000000001</c:v>
                </c:pt>
                <c:pt idx="1408">
                  <c:v>120.108</c:v>
                </c:pt>
                <c:pt idx="1409">
                  <c:v>120.18899999999999</c:v>
                </c:pt>
                <c:pt idx="1410">
                  <c:v>120.27</c:v>
                </c:pt>
                <c:pt idx="1411">
                  <c:v>120.349</c:v>
                </c:pt>
                <c:pt idx="1412">
                  <c:v>120.42700000000001</c:v>
                </c:pt>
                <c:pt idx="1413">
                  <c:v>120.503</c:v>
                </c:pt>
                <c:pt idx="1414">
                  <c:v>120.58</c:v>
                </c:pt>
                <c:pt idx="1415">
                  <c:v>120.658</c:v>
                </c:pt>
                <c:pt idx="1416">
                  <c:v>120.733</c:v>
                </c:pt>
                <c:pt idx="1417">
                  <c:v>120.809</c:v>
                </c:pt>
                <c:pt idx="1418">
                  <c:v>120.88200000000001</c:v>
                </c:pt>
                <c:pt idx="1419">
                  <c:v>120.95699999999999</c:v>
                </c:pt>
                <c:pt idx="1420">
                  <c:v>121.03</c:v>
                </c:pt>
                <c:pt idx="1421">
                  <c:v>121.104</c:v>
                </c:pt>
                <c:pt idx="1422">
                  <c:v>121.175</c:v>
                </c:pt>
                <c:pt idx="1423">
                  <c:v>121.248</c:v>
                </c:pt>
                <c:pt idx="1424">
                  <c:v>121.32</c:v>
                </c:pt>
                <c:pt idx="1425">
                  <c:v>121.39100000000001</c:v>
                </c:pt>
                <c:pt idx="1426">
                  <c:v>121.458</c:v>
                </c:pt>
                <c:pt idx="1427">
                  <c:v>121.53</c:v>
                </c:pt>
                <c:pt idx="1428">
                  <c:v>121.6</c:v>
                </c:pt>
                <c:pt idx="1429">
                  <c:v>121.66800000000001</c:v>
                </c:pt>
                <c:pt idx="1430">
                  <c:v>121.73699999999999</c:v>
                </c:pt>
                <c:pt idx="1431">
                  <c:v>121.80500000000001</c:v>
                </c:pt>
                <c:pt idx="1432">
                  <c:v>121.871</c:v>
                </c:pt>
                <c:pt idx="1433">
                  <c:v>121.935</c:v>
                </c:pt>
                <c:pt idx="1434">
                  <c:v>121.998</c:v>
                </c:pt>
                <c:pt idx="1435">
                  <c:v>122.063</c:v>
                </c:pt>
                <c:pt idx="1436">
                  <c:v>122.126</c:v>
                </c:pt>
                <c:pt idx="1437">
                  <c:v>122.188</c:v>
                </c:pt>
                <c:pt idx="1438">
                  <c:v>122.249</c:v>
                </c:pt>
                <c:pt idx="1439">
                  <c:v>122.309</c:v>
                </c:pt>
                <c:pt idx="1440">
                  <c:v>122.367</c:v>
                </c:pt>
                <c:pt idx="1441">
                  <c:v>122.42700000000001</c:v>
                </c:pt>
                <c:pt idx="1442">
                  <c:v>122.485</c:v>
                </c:pt>
                <c:pt idx="1443">
                  <c:v>122.54300000000001</c:v>
                </c:pt>
                <c:pt idx="1444">
                  <c:v>122.6</c:v>
                </c:pt>
                <c:pt idx="1445">
                  <c:v>122.655</c:v>
                </c:pt>
                <c:pt idx="1446">
                  <c:v>122.709</c:v>
                </c:pt>
                <c:pt idx="1447">
                  <c:v>122.762</c:v>
                </c:pt>
                <c:pt idx="1448">
                  <c:v>122.816</c:v>
                </c:pt>
                <c:pt idx="1449">
                  <c:v>122.869</c:v>
                </c:pt>
                <c:pt idx="1450">
                  <c:v>122.919</c:v>
                </c:pt>
                <c:pt idx="1451">
                  <c:v>122.968</c:v>
                </c:pt>
                <c:pt idx="1452">
                  <c:v>123.026</c:v>
                </c:pt>
                <c:pt idx="1453">
                  <c:v>123.071</c:v>
                </c:pt>
                <c:pt idx="1454">
                  <c:v>123.117</c:v>
                </c:pt>
                <c:pt idx="1455">
                  <c:v>123.167</c:v>
                </c:pt>
                <c:pt idx="1456">
                  <c:v>123.21</c:v>
                </c:pt>
                <c:pt idx="1457">
                  <c:v>123.252</c:v>
                </c:pt>
                <c:pt idx="1458">
                  <c:v>123.292</c:v>
                </c:pt>
                <c:pt idx="1459">
                  <c:v>123.33199999999999</c:v>
                </c:pt>
                <c:pt idx="1460">
                  <c:v>123.369</c:v>
                </c:pt>
                <c:pt idx="1461">
                  <c:v>123.40600000000001</c:v>
                </c:pt>
                <c:pt idx="1462">
                  <c:v>123.44199999999999</c:v>
                </c:pt>
                <c:pt idx="1463">
                  <c:v>123.477</c:v>
                </c:pt>
                <c:pt idx="1464">
                  <c:v>123.509</c:v>
                </c:pt>
                <c:pt idx="1465">
                  <c:v>123.536</c:v>
                </c:pt>
                <c:pt idx="1466">
                  <c:v>123.566</c:v>
                </c:pt>
                <c:pt idx="1467">
                  <c:v>123.595</c:v>
                </c:pt>
                <c:pt idx="1468">
                  <c:v>123.625</c:v>
                </c:pt>
                <c:pt idx="1469">
                  <c:v>123.654</c:v>
                </c:pt>
                <c:pt idx="1470">
                  <c:v>123.68300000000001</c:v>
                </c:pt>
                <c:pt idx="1471">
                  <c:v>123.711</c:v>
                </c:pt>
                <c:pt idx="1472">
                  <c:v>123.73699999999999</c:v>
                </c:pt>
                <c:pt idx="1473">
                  <c:v>123.76</c:v>
                </c:pt>
                <c:pt idx="1474">
                  <c:v>123.786</c:v>
                </c:pt>
                <c:pt idx="1475">
                  <c:v>123.815</c:v>
                </c:pt>
                <c:pt idx="1476">
                  <c:v>123.843</c:v>
                </c:pt>
                <c:pt idx="1477">
                  <c:v>123.872</c:v>
                </c:pt>
                <c:pt idx="1478">
                  <c:v>123.9</c:v>
                </c:pt>
                <c:pt idx="1479">
                  <c:v>123.926</c:v>
                </c:pt>
                <c:pt idx="1480">
                  <c:v>123.95</c:v>
                </c:pt>
                <c:pt idx="1481">
                  <c:v>123.976</c:v>
                </c:pt>
                <c:pt idx="1482">
                  <c:v>124.003</c:v>
                </c:pt>
                <c:pt idx="1483">
                  <c:v>124.03</c:v>
                </c:pt>
                <c:pt idx="1484">
                  <c:v>124.05800000000001</c:v>
                </c:pt>
                <c:pt idx="1485">
                  <c:v>124.086</c:v>
                </c:pt>
                <c:pt idx="1486">
                  <c:v>124.11499999999999</c:v>
                </c:pt>
                <c:pt idx="1487">
                  <c:v>124.143</c:v>
                </c:pt>
                <c:pt idx="1488">
                  <c:v>124.172</c:v>
                </c:pt>
                <c:pt idx="1489">
                  <c:v>124.2</c:v>
                </c:pt>
                <c:pt idx="1490">
                  <c:v>124.22799999999999</c:v>
                </c:pt>
                <c:pt idx="1491">
                  <c:v>124.254</c:v>
                </c:pt>
                <c:pt idx="1492">
                  <c:v>124.283</c:v>
                </c:pt>
                <c:pt idx="1493">
                  <c:v>124.31100000000001</c:v>
                </c:pt>
                <c:pt idx="1494">
                  <c:v>124.339</c:v>
                </c:pt>
                <c:pt idx="1495">
                  <c:v>124.367</c:v>
                </c:pt>
                <c:pt idx="1496">
                  <c:v>124.398</c:v>
                </c:pt>
                <c:pt idx="1497">
                  <c:v>124.428</c:v>
                </c:pt>
                <c:pt idx="1498">
                  <c:v>124.458</c:v>
                </c:pt>
                <c:pt idx="1499">
                  <c:v>124.49299999999999</c:v>
                </c:pt>
                <c:pt idx="1500">
                  <c:v>124.526</c:v>
                </c:pt>
                <c:pt idx="1501">
                  <c:v>124.559</c:v>
                </c:pt>
                <c:pt idx="1502">
                  <c:v>124.593</c:v>
                </c:pt>
                <c:pt idx="1503">
                  <c:v>124.628</c:v>
                </c:pt>
                <c:pt idx="1504">
                  <c:v>124.664</c:v>
                </c:pt>
                <c:pt idx="1505">
                  <c:v>124.70099999999999</c:v>
                </c:pt>
                <c:pt idx="1506">
                  <c:v>124.739</c:v>
                </c:pt>
                <c:pt idx="1507">
                  <c:v>124.777</c:v>
                </c:pt>
                <c:pt idx="1508">
                  <c:v>124.816</c:v>
                </c:pt>
                <c:pt idx="1509">
                  <c:v>124.857</c:v>
                </c:pt>
                <c:pt idx="1510">
                  <c:v>124.899</c:v>
                </c:pt>
                <c:pt idx="1511">
                  <c:v>124.941</c:v>
                </c:pt>
                <c:pt idx="1512">
                  <c:v>124.986</c:v>
                </c:pt>
                <c:pt idx="1513">
                  <c:v>125.03400000000001</c:v>
                </c:pt>
                <c:pt idx="1514">
                  <c:v>125.08199999999999</c:v>
                </c:pt>
                <c:pt idx="1515">
                  <c:v>125.13200000000001</c:v>
                </c:pt>
                <c:pt idx="1516">
                  <c:v>125.18300000000001</c:v>
                </c:pt>
                <c:pt idx="1517">
                  <c:v>125.235</c:v>
                </c:pt>
                <c:pt idx="1518">
                  <c:v>125.288</c:v>
                </c:pt>
                <c:pt idx="1519">
                  <c:v>125.342</c:v>
                </c:pt>
                <c:pt idx="1520">
                  <c:v>125.401</c:v>
                </c:pt>
                <c:pt idx="1521">
                  <c:v>125.459</c:v>
                </c:pt>
                <c:pt idx="1522">
                  <c:v>125.52</c:v>
                </c:pt>
                <c:pt idx="1523">
                  <c:v>125.58</c:v>
                </c:pt>
                <c:pt idx="1524">
                  <c:v>125.642</c:v>
                </c:pt>
                <c:pt idx="1525">
                  <c:v>125.706</c:v>
                </c:pt>
                <c:pt idx="1526">
                  <c:v>125.771</c:v>
                </c:pt>
                <c:pt idx="1527">
                  <c:v>125.837</c:v>
                </c:pt>
                <c:pt idx="1528">
                  <c:v>125.904</c:v>
                </c:pt>
                <c:pt idx="1529">
                  <c:v>125.974</c:v>
                </c:pt>
                <c:pt idx="1530">
                  <c:v>126.044</c:v>
                </c:pt>
                <c:pt idx="1531">
                  <c:v>126.117</c:v>
                </c:pt>
                <c:pt idx="1532">
                  <c:v>126.191</c:v>
                </c:pt>
                <c:pt idx="1533">
                  <c:v>126.27</c:v>
                </c:pt>
                <c:pt idx="1534">
                  <c:v>126.348</c:v>
                </c:pt>
                <c:pt idx="1535">
                  <c:v>126.428</c:v>
                </c:pt>
                <c:pt idx="1536">
                  <c:v>126.512</c:v>
                </c:pt>
                <c:pt idx="1537">
                  <c:v>126.596</c:v>
                </c:pt>
                <c:pt idx="1538">
                  <c:v>126.682</c:v>
                </c:pt>
                <c:pt idx="1539">
                  <c:v>126.76900000000001</c:v>
                </c:pt>
                <c:pt idx="1540">
                  <c:v>126.85899999999999</c:v>
                </c:pt>
                <c:pt idx="1541">
                  <c:v>126.95</c:v>
                </c:pt>
                <c:pt idx="1542">
                  <c:v>127.04300000000001</c:v>
                </c:pt>
                <c:pt idx="1543">
                  <c:v>127.137</c:v>
                </c:pt>
                <c:pt idx="1544">
                  <c:v>127.23399999999999</c:v>
                </c:pt>
                <c:pt idx="1545">
                  <c:v>127.333</c:v>
                </c:pt>
                <c:pt idx="1546">
                  <c:v>127.435</c:v>
                </c:pt>
                <c:pt idx="1547">
                  <c:v>127.538</c:v>
                </c:pt>
                <c:pt idx="1548">
                  <c:v>127.643</c:v>
                </c:pt>
                <c:pt idx="1549">
                  <c:v>127.749</c:v>
                </c:pt>
                <c:pt idx="1550">
                  <c:v>127.85899999999999</c:v>
                </c:pt>
                <c:pt idx="1551">
                  <c:v>127.971</c:v>
                </c:pt>
                <c:pt idx="1552">
                  <c:v>128.08500000000001</c:v>
                </c:pt>
                <c:pt idx="1553">
                  <c:v>128.20099999999999</c:v>
                </c:pt>
                <c:pt idx="1554">
                  <c:v>128.32</c:v>
                </c:pt>
                <c:pt idx="1555">
                  <c:v>128.44</c:v>
                </c:pt>
                <c:pt idx="1556">
                  <c:v>128.56299999999999</c:v>
                </c:pt>
                <c:pt idx="1557">
                  <c:v>128.68799999999999</c:v>
                </c:pt>
                <c:pt idx="1558">
                  <c:v>128.816</c:v>
                </c:pt>
                <c:pt idx="1559">
                  <c:v>128.946</c:v>
                </c:pt>
                <c:pt idx="1560">
                  <c:v>129.07900000000001</c:v>
                </c:pt>
                <c:pt idx="1561">
                  <c:v>129.215</c:v>
                </c:pt>
                <c:pt idx="1562">
                  <c:v>129.35300000000001</c:v>
                </c:pt>
                <c:pt idx="1563">
                  <c:v>129.494</c:v>
                </c:pt>
                <c:pt idx="1564">
                  <c:v>129.637</c:v>
                </c:pt>
                <c:pt idx="1565">
                  <c:v>129.785</c:v>
                </c:pt>
                <c:pt idx="1566">
                  <c:v>129.93199999999999</c:v>
                </c:pt>
                <c:pt idx="1567">
                  <c:v>130.08099999999999</c:v>
                </c:pt>
                <c:pt idx="1568">
                  <c:v>130.232</c:v>
                </c:pt>
                <c:pt idx="1569">
                  <c:v>130.386</c:v>
                </c:pt>
                <c:pt idx="1570">
                  <c:v>130.53899999999999</c:v>
                </c:pt>
                <c:pt idx="1571">
                  <c:v>130.69499999999999</c:v>
                </c:pt>
                <c:pt idx="1572">
                  <c:v>130.852</c:v>
                </c:pt>
                <c:pt idx="1573">
                  <c:v>131.01400000000001</c:v>
                </c:pt>
                <c:pt idx="1574">
                  <c:v>131.17500000000001</c:v>
                </c:pt>
                <c:pt idx="1575">
                  <c:v>131.33699999999999</c:v>
                </c:pt>
                <c:pt idx="1576">
                  <c:v>131.499</c:v>
                </c:pt>
                <c:pt idx="1577">
                  <c:v>131.66300000000001</c:v>
                </c:pt>
                <c:pt idx="1578">
                  <c:v>131.82900000000001</c:v>
                </c:pt>
                <c:pt idx="1579">
                  <c:v>131.995</c:v>
                </c:pt>
                <c:pt idx="1580">
                  <c:v>132.16499999999999</c:v>
                </c:pt>
                <c:pt idx="1581">
                  <c:v>132.33600000000001</c:v>
                </c:pt>
                <c:pt idx="1582">
                  <c:v>132.506</c:v>
                </c:pt>
                <c:pt idx="1583">
                  <c:v>132.678</c:v>
                </c:pt>
                <c:pt idx="1584">
                  <c:v>132.85</c:v>
                </c:pt>
                <c:pt idx="1585">
                  <c:v>133.02199999999999</c:v>
                </c:pt>
                <c:pt idx="1586">
                  <c:v>133.19300000000001</c:v>
                </c:pt>
                <c:pt idx="1587">
                  <c:v>133.36600000000001</c:v>
                </c:pt>
                <c:pt idx="1588">
                  <c:v>133.542</c:v>
                </c:pt>
                <c:pt idx="1589">
                  <c:v>133.71700000000001</c:v>
                </c:pt>
                <c:pt idx="1590">
                  <c:v>133.89400000000001</c:v>
                </c:pt>
                <c:pt idx="1591">
                  <c:v>134.07300000000001</c:v>
                </c:pt>
                <c:pt idx="1592">
                  <c:v>134.25</c:v>
                </c:pt>
                <c:pt idx="1593">
                  <c:v>134.43</c:v>
                </c:pt>
                <c:pt idx="1594">
                  <c:v>134.61199999999999</c:v>
                </c:pt>
                <c:pt idx="1595">
                  <c:v>134.79400000000001</c:v>
                </c:pt>
                <c:pt idx="1596">
                  <c:v>134.97499999999999</c:v>
                </c:pt>
                <c:pt idx="1597">
                  <c:v>135.15799999999999</c:v>
                </c:pt>
                <c:pt idx="1598">
                  <c:v>135.34100000000001</c:v>
                </c:pt>
                <c:pt idx="1599">
                  <c:v>135.52099999999999</c:v>
                </c:pt>
                <c:pt idx="1600">
                  <c:v>135.70400000000001</c:v>
                </c:pt>
                <c:pt idx="1601">
                  <c:v>135.88900000000001</c:v>
                </c:pt>
                <c:pt idx="1602">
                  <c:v>136.07499999999999</c:v>
                </c:pt>
                <c:pt idx="1603">
                  <c:v>136.26</c:v>
                </c:pt>
                <c:pt idx="1604">
                  <c:v>136.44300000000001</c:v>
                </c:pt>
                <c:pt idx="1605">
                  <c:v>136.63</c:v>
                </c:pt>
                <c:pt idx="1606">
                  <c:v>136.815</c:v>
                </c:pt>
                <c:pt idx="1607">
                  <c:v>137</c:v>
                </c:pt>
                <c:pt idx="1608">
                  <c:v>137.18700000000001</c:v>
                </c:pt>
                <c:pt idx="1609">
                  <c:v>137.374</c:v>
                </c:pt>
                <c:pt idx="1610">
                  <c:v>137.56100000000001</c:v>
                </c:pt>
                <c:pt idx="1611">
                  <c:v>137.749</c:v>
                </c:pt>
                <c:pt idx="1612">
                  <c:v>137.93700000000001</c:v>
                </c:pt>
                <c:pt idx="1613">
                  <c:v>138.12200000000001</c:v>
                </c:pt>
                <c:pt idx="1614">
                  <c:v>138.309</c:v>
                </c:pt>
                <c:pt idx="1615">
                  <c:v>138.49600000000001</c:v>
                </c:pt>
                <c:pt idx="1616">
                  <c:v>138.684</c:v>
                </c:pt>
                <c:pt idx="1617">
                  <c:v>138.87100000000001</c:v>
                </c:pt>
                <c:pt idx="1618">
                  <c:v>139.06</c:v>
                </c:pt>
                <c:pt idx="1619">
                  <c:v>139.249</c:v>
                </c:pt>
                <c:pt idx="1620">
                  <c:v>139.435</c:v>
                </c:pt>
                <c:pt idx="1621">
                  <c:v>139.62200000000001</c:v>
                </c:pt>
                <c:pt idx="1622">
                  <c:v>139.81</c:v>
                </c:pt>
                <c:pt idx="1623">
                  <c:v>139.999</c:v>
                </c:pt>
                <c:pt idx="1624">
                  <c:v>140.18700000000001</c:v>
                </c:pt>
                <c:pt idx="1625">
                  <c:v>140.375</c:v>
                </c:pt>
                <c:pt idx="1626">
                  <c:v>140.56399999999999</c:v>
                </c:pt>
                <c:pt idx="1627">
                  <c:v>140.75200000000001</c:v>
                </c:pt>
                <c:pt idx="1628">
                  <c:v>140.94</c:v>
                </c:pt>
                <c:pt idx="1629">
                  <c:v>141.12899999999999</c:v>
                </c:pt>
                <c:pt idx="1630">
                  <c:v>141.31800000000001</c:v>
                </c:pt>
                <c:pt idx="1631">
                  <c:v>141.50700000000001</c:v>
                </c:pt>
                <c:pt idx="1632">
                  <c:v>141.69300000000001</c:v>
                </c:pt>
                <c:pt idx="1633">
                  <c:v>141.88200000000001</c:v>
                </c:pt>
                <c:pt idx="1634">
                  <c:v>142.072</c:v>
                </c:pt>
                <c:pt idx="1635">
                  <c:v>142.261</c:v>
                </c:pt>
                <c:pt idx="1636">
                  <c:v>142.447</c:v>
                </c:pt>
                <c:pt idx="1637">
                  <c:v>142.637</c:v>
                </c:pt>
                <c:pt idx="1638">
                  <c:v>142.82499999999999</c:v>
                </c:pt>
                <c:pt idx="1639">
                  <c:v>143.01300000000001</c:v>
                </c:pt>
                <c:pt idx="1640">
                  <c:v>143.202</c:v>
                </c:pt>
                <c:pt idx="1641">
                  <c:v>143.38900000000001</c:v>
                </c:pt>
                <c:pt idx="1642">
                  <c:v>143.57599999999999</c:v>
                </c:pt>
                <c:pt idx="1643">
                  <c:v>143.76300000000001</c:v>
                </c:pt>
                <c:pt idx="1644">
                  <c:v>143.952</c:v>
                </c:pt>
                <c:pt idx="1645">
                  <c:v>144.13900000000001</c:v>
                </c:pt>
                <c:pt idx="1646">
                  <c:v>144.32400000000001</c:v>
                </c:pt>
                <c:pt idx="1647">
                  <c:v>144.51</c:v>
                </c:pt>
                <c:pt idx="1648">
                  <c:v>144.69800000000001</c:v>
                </c:pt>
                <c:pt idx="1649">
                  <c:v>144.886</c:v>
                </c:pt>
                <c:pt idx="1650">
                  <c:v>145.072</c:v>
                </c:pt>
                <c:pt idx="1651">
                  <c:v>145.25800000000001</c:v>
                </c:pt>
                <c:pt idx="1652">
                  <c:v>145.44399999999999</c:v>
                </c:pt>
                <c:pt idx="1653">
                  <c:v>145.63</c:v>
                </c:pt>
                <c:pt idx="1654">
                  <c:v>145.81399999999999</c:v>
                </c:pt>
                <c:pt idx="1655">
                  <c:v>146.001</c:v>
                </c:pt>
                <c:pt idx="1656">
                  <c:v>146.18600000000001</c:v>
                </c:pt>
                <c:pt idx="1657">
                  <c:v>146.37100000000001</c:v>
                </c:pt>
                <c:pt idx="1658">
                  <c:v>146.55600000000001</c:v>
                </c:pt>
                <c:pt idx="1659">
                  <c:v>146.74199999999999</c:v>
                </c:pt>
                <c:pt idx="1660">
                  <c:v>146.92599999999999</c:v>
                </c:pt>
                <c:pt idx="1661">
                  <c:v>147.11000000000001</c:v>
                </c:pt>
                <c:pt idx="1662">
                  <c:v>147.29300000000001</c:v>
                </c:pt>
                <c:pt idx="1663">
                  <c:v>147.477</c:v>
                </c:pt>
                <c:pt idx="1664">
                  <c:v>147.65799999999999</c:v>
                </c:pt>
                <c:pt idx="1665">
                  <c:v>147.84100000000001</c:v>
                </c:pt>
                <c:pt idx="1666">
                  <c:v>148.024</c:v>
                </c:pt>
                <c:pt idx="1667">
                  <c:v>148.20500000000001</c:v>
                </c:pt>
                <c:pt idx="1668">
                  <c:v>148.387</c:v>
                </c:pt>
                <c:pt idx="1669">
                  <c:v>148.56700000000001</c:v>
                </c:pt>
                <c:pt idx="1670">
                  <c:v>148.749</c:v>
                </c:pt>
                <c:pt idx="1671">
                  <c:v>148.929</c:v>
                </c:pt>
                <c:pt idx="1672">
                  <c:v>149.11099999999999</c:v>
                </c:pt>
                <c:pt idx="1673">
                  <c:v>149.29</c:v>
                </c:pt>
                <c:pt idx="1674">
                  <c:v>149.46899999999999</c:v>
                </c:pt>
                <c:pt idx="1675">
                  <c:v>149.649</c:v>
                </c:pt>
                <c:pt idx="1676">
                  <c:v>149.82900000000001</c:v>
                </c:pt>
                <c:pt idx="1677">
                  <c:v>150.00899999999999</c:v>
                </c:pt>
                <c:pt idx="1678">
                  <c:v>150.19</c:v>
                </c:pt>
                <c:pt idx="1679">
                  <c:v>150.36799999999999</c:v>
                </c:pt>
                <c:pt idx="1680">
                  <c:v>150.54499999999999</c:v>
                </c:pt>
                <c:pt idx="1681">
                  <c:v>150.72</c:v>
                </c:pt>
                <c:pt idx="1682">
                  <c:v>150.899</c:v>
                </c:pt>
                <c:pt idx="1683">
                  <c:v>151.07499999999999</c:v>
                </c:pt>
                <c:pt idx="1684">
                  <c:v>151.25299999999999</c:v>
                </c:pt>
                <c:pt idx="1685">
                  <c:v>151.429</c:v>
                </c:pt>
                <c:pt idx="1686">
                  <c:v>151.607</c:v>
                </c:pt>
                <c:pt idx="1687">
                  <c:v>151.78299999999999</c:v>
                </c:pt>
                <c:pt idx="1688">
                  <c:v>151.95699999999999</c:v>
                </c:pt>
                <c:pt idx="1689">
                  <c:v>152.13300000000001</c:v>
                </c:pt>
                <c:pt idx="1690">
                  <c:v>152.309</c:v>
                </c:pt>
                <c:pt idx="1691">
                  <c:v>152.482</c:v>
                </c:pt>
                <c:pt idx="1692">
                  <c:v>152.65899999999999</c:v>
                </c:pt>
                <c:pt idx="1693">
                  <c:v>152.833</c:v>
                </c:pt>
                <c:pt idx="1694">
                  <c:v>153.00800000000001</c:v>
                </c:pt>
                <c:pt idx="1695">
                  <c:v>153.18100000000001</c:v>
                </c:pt>
                <c:pt idx="1696">
                  <c:v>153.35499999999999</c:v>
                </c:pt>
                <c:pt idx="1697">
                  <c:v>153.52699999999999</c:v>
                </c:pt>
                <c:pt idx="1698">
                  <c:v>153.69900000000001</c:v>
                </c:pt>
                <c:pt idx="1699">
                  <c:v>153.87299999999999</c:v>
                </c:pt>
                <c:pt idx="1700">
                  <c:v>154.04499999999999</c:v>
                </c:pt>
                <c:pt idx="1701">
                  <c:v>154.21700000000001</c:v>
                </c:pt>
                <c:pt idx="1702">
                  <c:v>154.38900000000001</c:v>
                </c:pt>
                <c:pt idx="1703">
                  <c:v>154.559</c:v>
                </c:pt>
                <c:pt idx="1704">
                  <c:v>154.72999999999999</c:v>
                </c:pt>
                <c:pt idx="1705">
                  <c:v>154.90199999999999</c:v>
                </c:pt>
                <c:pt idx="1706">
                  <c:v>155.07</c:v>
                </c:pt>
                <c:pt idx="1707">
                  <c:v>155.24299999999999</c:v>
                </c:pt>
                <c:pt idx="1708">
                  <c:v>155.41399999999999</c:v>
                </c:pt>
                <c:pt idx="1709">
                  <c:v>155.583</c:v>
                </c:pt>
                <c:pt idx="1710">
                  <c:v>155.75299999999999</c:v>
                </c:pt>
                <c:pt idx="1711">
                  <c:v>155.92099999999999</c:v>
                </c:pt>
                <c:pt idx="1712">
                  <c:v>156.089</c:v>
                </c:pt>
                <c:pt idx="1713">
                  <c:v>156.25800000000001</c:v>
                </c:pt>
                <c:pt idx="1714">
                  <c:v>156.42699999999999</c:v>
                </c:pt>
                <c:pt idx="1715">
                  <c:v>156.59399999999999</c:v>
                </c:pt>
                <c:pt idx="1716">
                  <c:v>156.762</c:v>
                </c:pt>
                <c:pt idx="1717">
                  <c:v>156.93100000000001</c:v>
                </c:pt>
                <c:pt idx="1718">
                  <c:v>157.096</c:v>
                </c:pt>
                <c:pt idx="1719">
                  <c:v>157.261</c:v>
                </c:pt>
                <c:pt idx="1720">
                  <c:v>157.42699999999999</c:v>
                </c:pt>
                <c:pt idx="1721">
                  <c:v>157.59200000000001</c:v>
                </c:pt>
                <c:pt idx="1722">
                  <c:v>157.75800000000001</c:v>
                </c:pt>
                <c:pt idx="1723">
                  <c:v>157.922</c:v>
                </c:pt>
                <c:pt idx="1724">
                  <c:v>158.08699999999999</c:v>
                </c:pt>
                <c:pt idx="1725">
                  <c:v>158.251</c:v>
                </c:pt>
                <c:pt idx="1726">
                  <c:v>158.41499999999999</c:v>
                </c:pt>
                <c:pt idx="1727">
                  <c:v>158.57900000000001</c:v>
                </c:pt>
                <c:pt idx="1728">
                  <c:v>158.74299999999999</c:v>
                </c:pt>
                <c:pt idx="1729">
                  <c:v>158.90700000000001</c:v>
                </c:pt>
                <c:pt idx="1730">
                  <c:v>159.071</c:v>
                </c:pt>
                <c:pt idx="1731">
                  <c:v>159.23400000000001</c:v>
                </c:pt>
                <c:pt idx="1732">
                  <c:v>159.398</c:v>
                </c:pt>
                <c:pt idx="1733">
                  <c:v>159.559</c:v>
                </c:pt>
                <c:pt idx="1734">
                  <c:v>159.71799999999999</c:v>
                </c:pt>
                <c:pt idx="1735">
                  <c:v>159.87799999999999</c:v>
                </c:pt>
                <c:pt idx="1736">
                  <c:v>160.03800000000001</c:v>
                </c:pt>
                <c:pt idx="1737">
                  <c:v>160.196</c:v>
                </c:pt>
                <c:pt idx="1738">
                  <c:v>160.35499999999999</c:v>
                </c:pt>
                <c:pt idx="1739">
                  <c:v>160.51400000000001</c:v>
                </c:pt>
                <c:pt idx="1740">
                  <c:v>160.67099999999999</c:v>
                </c:pt>
                <c:pt idx="1741">
                  <c:v>160.83000000000001</c:v>
                </c:pt>
                <c:pt idx="1742">
                  <c:v>160.988</c:v>
                </c:pt>
                <c:pt idx="1743">
                  <c:v>161.14599999999999</c:v>
                </c:pt>
                <c:pt idx="1744">
                  <c:v>161.303</c:v>
                </c:pt>
                <c:pt idx="1745">
                  <c:v>161.458</c:v>
                </c:pt>
                <c:pt idx="1746">
                  <c:v>161.61600000000001</c:v>
                </c:pt>
                <c:pt idx="1747">
                  <c:v>161.773</c:v>
                </c:pt>
                <c:pt idx="1748">
                  <c:v>161.928</c:v>
                </c:pt>
                <c:pt idx="1749">
                  <c:v>162.08500000000001</c:v>
                </c:pt>
                <c:pt idx="1750">
                  <c:v>162.24299999999999</c:v>
                </c:pt>
                <c:pt idx="1751">
                  <c:v>162.39699999999999</c:v>
                </c:pt>
                <c:pt idx="1752">
                  <c:v>162.55199999999999</c:v>
                </c:pt>
                <c:pt idx="1753">
                  <c:v>162.70599999999999</c:v>
                </c:pt>
                <c:pt idx="1754">
                  <c:v>162.86199999999999</c:v>
                </c:pt>
                <c:pt idx="1755">
                  <c:v>163.01499999999999</c:v>
                </c:pt>
                <c:pt idx="1756">
                  <c:v>163.16800000000001</c:v>
                </c:pt>
                <c:pt idx="1757">
                  <c:v>163.32300000000001</c:v>
                </c:pt>
                <c:pt idx="1758">
                  <c:v>163.47499999999999</c:v>
                </c:pt>
                <c:pt idx="1759">
                  <c:v>163.62799999999999</c:v>
                </c:pt>
                <c:pt idx="1760">
                  <c:v>163.78299999999999</c:v>
                </c:pt>
                <c:pt idx="1761">
                  <c:v>163.934</c:v>
                </c:pt>
                <c:pt idx="1762">
                  <c:v>164.08500000000001</c:v>
                </c:pt>
                <c:pt idx="1763">
                  <c:v>164.23699999999999</c:v>
                </c:pt>
                <c:pt idx="1764">
                  <c:v>164.38900000000001</c:v>
                </c:pt>
                <c:pt idx="1765">
                  <c:v>164.54</c:v>
                </c:pt>
                <c:pt idx="1766">
                  <c:v>164.69</c:v>
                </c:pt>
                <c:pt idx="1767">
                  <c:v>164.84100000000001</c:v>
                </c:pt>
                <c:pt idx="1768">
                  <c:v>164.99</c:v>
                </c:pt>
                <c:pt idx="1769">
                  <c:v>165.13900000000001</c:v>
                </c:pt>
                <c:pt idx="1770">
                  <c:v>165.28899999999999</c:v>
                </c:pt>
                <c:pt idx="1771">
                  <c:v>165.43799999999999</c:v>
                </c:pt>
                <c:pt idx="1772">
                  <c:v>165.58500000000001</c:v>
                </c:pt>
                <c:pt idx="1773">
                  <c:v>165.73400000000001</c:v>
                </c:pt>
                <c:pt idx="1774">
                  <c:v>165.88300000000001</c:v>
                </c:pt>
                <c:pt idx="1775">
                  <c:v>166.029</c:v>
                </c:pt>
                <c:pt idx="1776">
                  <c:v>166.17500000000001</c:v>
                </c:pt>
                <c:pt idx="1777">
                  <c:v>166.31899999999999</c:v>
                </c:pt>
                <c:pt idx="1778">
                  <c:v>166.46</c:v>
                </c:pt>
                <c:pt idx="1779">
                  <c:v>166.607</c:v>
                </c:pt>
                <c:pt idx="1780">
                  <c:v>166.75399999999999</c:v>
                </c:pt>
                <c:pt idx="1781">
                  <c:v>166.898</c:v>
                </c:pt>
                <c:pt idx="1782">
                  <c:v>167.04300000000001</c:v>
                </c:pt>
                <c:pt idx="1783">
                  <c:v>167.18700000000001</c:v>
                </c:pt>
                <c:pt idx="1784">
                  <c:v>167.33</c:v>
                </c:pt>
                <c:pt idx="1785">
                  <c:v>167.47399999999999</c:v>
                </c:pt>
                <c:pt idx="1786">
                  <c:v>167.61699999999999</c:v>
                </c:pt>
                <c:pt idx="1787">
                  <c:v>167.762</c:v>
                </c:pt>
                <c:pt idx="1788">
                  <c:v>167.90299999999999</c:v>
                </c:pt>
                <c:pt idx="1789">
                  <c:v>168.04599999999999</c:v>
                </c:pt>
                <c:pt idx="1790">
                  <c:v>168.18799999999999</c:v>
                </c:pt>
                <c:pt idx="1791">
                  <c:v>168.33099999999999</c:v>
                </c:pt>
                <c:pt idx="1792">
                  <c:v>168.47</c:v>
                </c:pt>
                <c:pt idx="1793">
                  <c:v>168.61</c:v>
                </c:pt>
                <c:pt idx="1794">
                  <c:v>168.75</c:v>
                </c:pt>
                <c:pt idx="1795">
                  <c:v>168.89</c:v>
                </c:pt>
                <c:pt idx="1796">
                  <c:v>169.02799999999999</c:v>
                </c:pt>
                <c:pt idx="1797">
                  <c:v>169.167</c:v>
                </c:pt>
                <c:pt idx="1798">
                  <c:v>169.30799999999999</c:v>
                </c:pt>
                <c:pt idx="1799">
                  <c:v>169.44399999999999</c:v>
                </c:pt>
                <c:pt idx="1800">
                  <c:v>169.58099999999999</c:v>
                </c:pt>
                <c:pt idx="1801">
                  <c:v>169.71799999999999</c:v>
                </c:pt>
                <c:pt idx="1802">
                  <c:v>169.852</c:v>
                </c:pt>
                <c:pt idx="1803">
                  <c:v>169.99100000000001</c:v>
                </c:pt>
                <c:pt idx="1804">
                  <c:v>170.12799999999999</c:v>
                </c:pt>
                <c:pt idx="1805">
                  <c:v>170.26300000000001</c:v>
                </c:pt>
                <c:pt idx="1806">
                  <c:v>170.4</c:v>
                </c:pt>
                <c:pt idx="1807">
                  <c:v>170.53399999999999</c:v>
                </c:pt>
                <c:pt idx="1808">
                  <c:v>170.66900000000001</c:v>
                </c:pt>
                <c:pt idx="1809">
                  <c:v>170.80199999999999</c:v>
                </c:pt>
                <c:pt idx="1810">
                  <c:v>170.935</c:v>
                </c:pt>
                <c:pt idx="1811">
                  <c:v>171.06800000000001</c:v>
                </c:pt>
                <c:pt idx="1812">
                  <c:v>171.202</c:v>
                </c:pt>
                <c:pt idx="1813">
                  <c:v>171.33500000000001</c:v>
                </c:pt>
                <c:pt idx="1814">
                  <c:v>171.46600000000001</c:v>
                </c:pt>
                <c:pt idx="1815">
                  <c:v>171.596</c:v>
                </c:pt>
                <c:pt idx="1816">
                  <c:v>171.726</c:v>
                </c:pt>
                <c:pt idx="1817">
                  <c:v>171.85400000000001</c:v>
                </c:pt>
                <c:pt idx="1818">
                  <c:v>171.98599999999999</c:v>
                </c:pt>
                <c:pt idx="1819">
                  <c:v>172.11600000000001</c:v>
                </c:pt>
                <c:pt idx="1820">
                  <c:v>172.244</c:v>
                </c:pt>
                <c:pt idx="1821">
                  <c:v>172.374</c:v>
                </c:pt>
                <c:pt idx="1822">
                  <c:v>172.50200000000001</c:v>
                </c:pt>
                <c:pt idx="1823">
                  <c:v>172.63200000000001</c:v>
                </c:pt>
                <c:pt idx="1824">
                  <c:v>172.761</c:v>
                </c:pt>
                <c:pt idx="1825">
                  <c:v>172.88900000000001</c:v>
                </c:pt>
                <c:pt idx="1826">
                  <c:v>173.01499999999999</c:v>
                </c:pt>
                <c:pt idx="1827">
                  <c:v>173.142</c:v>
                </c:pt>
                <c:pt idx="1828">
                  <c:v>173.267</c:v>
                </c:pt>
                <c:pt idx="1829">
                  <c:v>173.392</c:v>
                </c:pt>
                <c:pt idx="1830">
                  <c:v>173.51499999999999</c:v>
                </c:pt>
                <c:pt idx="1831">
                  <c:v>173.63800000000001</c:v>
                </c:pt>
                <c:pt idx="1832">
                  <c:v>173.762</c:v>
                </c:pt>
                <c:pt idx="1833">
                  <c:v>173.88499999999999</c:v>
                </c:pt>
                <c:pt idx="1834">
                  <c:v>174.01</c:v>
                </c:pt>
                <c:pt idx="1835">
                  <c:v>174.13300000000001</c:v>
                </c:pt>
                <c:pt idx="1836">
                  <c:v>174.256</c:v>
                </c:pt>
                <c:pt idx="1837">
                  <c:v>174.37700000000001</c:v>
                </c:pt>
                <c:pt idx="1838">
                  <c:v>174.499</c:v>
                </c:pt>
                <c:pt idx="1839">
                  <c:v>174.62</c:v>
                </c:pt>
                <c:pt idx="1840">
                  <c:v>174.74299999999999</c:v>
                </c:pt>
                <c:pt idx="1841">
                  <c:v>174.863</c:v>
                </c:pt>
                <c:pt idx="1842">
                  <c:v>174.98400000000001</c:v>
                </c:pt>
                <c:pt idx="1843">
                  <c:v>175.10300000000001</c:v>
                </c:pt>
                <c:pt idx="1844">
                  <c:v>175.22300000000001</c:v>
                </c:pt>
                <c:pt idx="1845">
                  <c:v>175.34299999999999</c:v>
                </c:pt>
                <c:pt idx="1846">
                  <c:v>175.46299999999999</c:v>
                </c:pt>
                <c:pt idx="1847">
                  <c:v>175.58</c:v>
                </c:pt>
                <c:pt idx="1848">
                  <c:v>175.69800000000001</c:v>
                </c:pt>
                <c:pt idx="1849">
                  <c:v>175.81399999999999</c:v>
                </c:pt>
                <c:pt idx="1850">
                  <c:v>175.929</c:v>
                </c:pt>
                <c:pt idx="1851">
                  <c:v>176.04599999999999</c:v>
                </c:pt>
                <c:pt idx="1852">
                  <c:v>176.16200000000001</c:v>
                </c:pt>
                <c:pt idx="1853">
                  <c:v>176.27799999999999</c:v>
                </c:pt>
                <c:pt idx="1854">
                  <c:v>176.393</c:v>
                </c:pt>
                <c:pt idx="1855">
                  <c:v>176.50800000000001</c:v>
                </c:pt>
                <c:pt idx="1856">
                  <c:v>176.624</c:v>
                </c:pt>
                <c:pt idx="1857">
                  <c:v>176.73699999999999</c:v>
                </c:pt>
                <c:pt idx="1858">
                  <c:v>176.851</c:v>
                </c:pt>
                <c:pt idx="1859">
                  <c:v>176.96299999999999</c:v>
                </c:pt>
                <c:pt idx="1860">
                  <c:v>177.077</c:v>
                </c:pt>
                <c:pt idx="1861">
                  <c:v>177.19300000000001</c:v>
                </c:pt>
                <c:pt idx="1862">
                  <c:v>177.30600000000001</c:v>
                </c:pt>
                <c:pt idx="1863">
                  <c:v>177.41800000000001</c:v>
                </c:pt>
                <c:pt idx="1864">
                  <c:v>177.53</c:v>
                </c:pt>
                <c:pt idx="1865">
                  <c:v>177.64099999999999</c:v>
                </c:pt>
                <c:pt idx="1866">
                  <c:v>177.75299999999999</c:v>
                </c:pt>
                <c:pt idx="1867">
                  <c:v>177.863</c:v>
                </c:pt>
                <c:pt idx="1868">
                  <c:v>177.97499999999999</c:v>
                </c:pt>
                <c:pt idx="1869">
                  <c:v>178.08600000000001</c:v>
                </c:pt>
                <c:pt idx="1870">
                  <c:v>178.197</c:v>
                </c:pt>
                <c:pt idx="1871">
                  <c:v>178.30799999999999</c:v>
                </c:pt>
                <c:pt idx="1872">
                  <c:v>178.41900000000001</c:v>
                </c:pt>
                <c:pt idx="1873">
                  <c:v>178.529</c:v>
                </c:pt>
                <c:pt idx="1874">
                  <c:v>178.63800000000001</c:v>
                </c:pt>
                <c:pt idx="1875">
                  <c:v>178.74600000000001</c:v>
                </c:pt>
                <c:pt idx="1876">
                  <c:v>178.85400000000001</c:v>
                </c:pt>
                <c:pt idx="1877">
                  <c:v>178.964</c:v>
                </c:pt>
                <c:pt idx="1878">
                  <c:v>179.07300000000001</c:v>
                </c:pt>
                <c:pt idx="1879">
                  <c:v>179.18199999999999</c:v>
                </c:pt>
                <c:pt idx="1880">
                  <c:v>179.28899999999999</c:v>
                </c:pt>
                <c:pt idx="1881">
                  <c:v>179.398</c:v>
                </c:pt>
                <c:pt idx="1882">
                  <c:v>179.50399999999999</c:v>
                </c:pt>
                <c:pt idx="1883">
                  <c:v>179.61199999999999</c:v>
                </c:pt>
                <c:pt idx="1884">
                  <c:v>179.72</c:v>
                </c:pt>
                <c:pt idx="1885">
                  <c:v>179.83</c:v>
                </c:pt>
                <c:pt idx="1886">
                  <c:v>179.93700000000001</c:v>
                </c:pt>
                <c:pt idx="1887">
                  <c:v>180.042</c:v>
                </c:pt>
                <c:pt idx="1888">
                  <c:v>180.149</c:v>
                </c:pt>
                <c:pt idx="1889">
                  <c:v>180.25299999999999</c:v>
                </c:pt>
                <c:pt idx="1890">
                  <c:v>180.35900000000001</c:v>
                </c:pt>
                <c:pt idx="1891">
                  <c:v>180.464</c:v>
                </c:pt>
                <c:pt idx="1892">
                  <c:v>180.571</c:v>
                </c:pt>
                <c:pt idx="1893">
                  <c:v>180.67599999999999</c:v>
                </c:pt>
                <c:pt idx="1894">
                  <c:v>180.779</c:v>
                </c:pt>
                <c:pt idx="1895">
                  <c:v>180.88300000000001</c:v>
                </c:pt>
                <c:pt idx="1896">
                  <c:v>180.98699999999999</c:v>
                </c:pt>
                <c:pt idx="1897">
                  <c:v>181.09</c:v>
                </c:pt>
                <c:pt idx="1898">
                  <c:v>181.19300000000001</c:v>
                </c:pt>
                <c:pt idx="1899">
                  <c:v>181.298</c:v>
                </c:pt>
                <c:pt idx="1900">
                  <c:v>181.40299999999999</c:v>
                </c:pt>
                <c:pt idx="1901">
                  <c:v>181.506</c:v>
                </c:pt>
                <c:pt idx="1902">
                  <c:v>181.60900000000001</c:v>
                </c:pt>
                <c:pt idx="1903">
                  <c:v>181.71199999999999</c:v>
                </c:pt>
                <c:pt idx="1904">
                  <c:v>181.816</c:v>
                </c:pt>
                <c:pt idx="1905">
                  <c:v>181.917</c:v>
                </c:pt>
                <c:pt idx="1906">
                  <c:v>182.02099999999999</c:v>
                </c:pt>
                <c:pt idx="1907">
                  <c:v>182.12299999999999</c:v>
                </c:pt>
                <c:pt idx="1908">
                  <c:v>182.22399999999999</c:v>
                </c:pt>
                <c:pt idx="1909">
                  <c:v>182.32599999999999</c:v>
                </c:pt>
                <c:pt idx="1910">
                  <c:v>182.428</c:v>
                </c:pt>
                <c:pt idx="1911">
                  <c:v>182.529</c:v>
                </c:pt>
                <c:pt idx="1912">
                  <c:v>182.631</c:v>
                </c:pt>
                <c:pt idx="1913">
                  <c:v>182.73099999999999</c:v>
                </c:pt>
                <c:pt idx="1914">
                  <c:v>182.83199999999999</c:v>
                </c:pt>
                <c:pt idx="1915">
                  <c:v>182.93600000000001</c:v>
                </c:pt>
                <c:pt idx="1916">
                  <c:v>183.036</c:v>
                </c:pt>
                <c:pt idx="1917">
                  <c:v>183.137</c:v>
                </c:pt>
                <c:pt idx="1918">
                  <c:v>183.239</c:v>
                </c:pt>
                <c:pt idx="1919">
                  <c:v>183.33799999999999</c:v>
                </c:pt>
                <c:pt idx="1920">
                  <c:v>183.43799999999999</c:v>
                </c:pt>
                <c:pt idx="1921">
                  <c:v>183.536</c:v>
                </c:pt>
                <c:pt idx="1922">
                  <c:v>183.63399999999999</c:v>
                </c:pt>
                <c:pt idx="1923">
                  <c:v>183.733</c:v>
                </c:pt>
                <c:pt idx="1924">
                  <c:v>183.82900000000001</c:v>
                </c:pt>
                <c:pt idx="1925">
                  <c:v>183.92699999999999</c:v>
                </c:pt>
                <c:pt idx="1926">
                  <c:v>184.02500000000001</c:v>
                </c:pt>
                <c:pt idx="1927">
                  <c:v>184.12200000000001</c:v>
                </c:pt>
                <c:pt idx="1928">
                  <c:v>184.221</c:v>
                </c:pt>
                <c:pt idx="1929">
                  <c:v>184.31899999999999</c:v>
                </c:pt>
                <c:pt idx="1930">
                  <c:v>184.416</c:v>
                </c:pt>
                <c:pt idx="1931">
                  <c:v>184.51300000000001</c:v>
                </c:pt>
                <c:pt idx="1932">
                  <c:v>184.61099999999999</c:v>
                </c:pt>
                <c:pt idx="1933">
                  <c:v>184.70699999999999</c:v>
                </c:pt>
                <c:pt idx="1934">
                  <c:v>184.80199999999999</c:v>
                </c:pt>
                <c:pt idx="1935">
                  <c:v>184.89699999999999</c:v>
                </c:pt>
                <c:pt idx="1936">
                  <c:v>184.99199999999999</c:v>
                </c:pt>
                <c:pt idx="1937">
                  <c:v>185.08799999999999</c:v>
                </c:pt>
                <c:pt idx="1938">
                  <c:v>185.18199999999999</c:v>
                </c:pt>
                <c:pt idx="1939">
                  <c:v>185.27600000000001</c:v>
                </c:pt>
                <c:pt idx="1940">
                  <c:v>185.369</c:v>
                </c:pt>
                <c:pt idx="1941">
                  <c:v>185.46299999999999</c:v>
                </c:pt>
                <c:pt idx="1942">
                  <c:v>185.55799999999999</c:v>
                </c:pt>
                <c:pt idx="1943">
                  <c:v>185.65100000000001</c:v>
                </c:pt>
                <c:pt idx="1944">
                  <c:v>185.745</c:v>
                </c:pt>
                <c:pt idx="1945">
                  <c:v>185.839</c:v>
                </c:pt>
                <c:pt idx="1946">
                  <c:v>185.93199999999999</c:v>
                </c:pt>
                <c:pt idx="1947">
                  <c:v>186.024</c:v>
                </c:pt>
                <c:pt idx="1948">
                  <c:v>186.11699999999999</c:v>
                </c:pt>
                <c:pt idx="1949">
                  <c:v>186.208</c:v>
                </c:pt>
                <c:pt idx="1950">
                  <c:v>186.30099999999999</c:v>
                </c:pt>
                <c:pt idx="1951">
                  <c:v>186.393</c:v>
                </c:pt>
                <c:pt idx="1952">
                  <c:v>186.48500000000001</c:v>
                </c:pt>
                <c:pt idx="1953">
                  <c:v>186.57499999999999</c:v>
                </c:pt>
                <c:pt idx="1954">
                  <c:v>186.66499999999999</c:v>
                </c:pt>
                <c:pt idx="1955">
                  <c:v>186.75399999999999</c:v>
                </c:pt>
                <c:pt idx="1956">
                  <c:v>186.84200000000001</c:v>
                </c:pt>
                <c:pt idx="1957">
                  <c:v>186.93199999999999</c:v>
                </c:pt>
                <c:pt idx="1958">
                  <c:v>187.02</c:v>
                </c:pt>
                <c:pt idx="1959">
                  <c:v>187.108</c:v>
                </c:pt>
                <c:pt idx="1960">
                  <c:v>187.196</c:v>
                </c:pt>
                <c:pt idx="1961">
                  <c:v>187.28200000000001</c:v>
                </c:pt>
                <c:pt idx="1962">
                  <c:v>187.37</c:v>
                </c:pt>
                <c:pt idx="1963">
                  <c:v>187.452</c:v>
                </c:pt>
                <c:pt idx="1964">
                  <c:v>187.53899999999999</c:v>
                </c:pt>
                <c:pt idx="1965">
                  <c:v>187.626</c:v>
                </c:pt>
                <c:pt idx="1966">
                  <c:v>187.71100000000001</c:v>
                </c:pt>
                <c:pt idx="1967">
                  <c:v>187.797</c:v>
                </c:pt>
                <c:pt idx="1968">
                  <c:v>187.881</c:v>
                </c:pt>
                <c:pt idx="1969">
                  <c:v>187.96199999999999</c:v>
                </c:pt>
                <c:pt idx="1970">
                  <c:v>188.04400000000001</c:v>
                </c:pt>
                <c:pt idx="1971">
                  <c:v>188.12700000000001</c:v>
                </c:pt>
                <c:pt idx="1972">
                  <c:v>188.21199999999999</c:v>
                </c:pt>
                <c:pt idx="1973">
                  <c:v>188.29499999999999</c:v>
                </c:pt>
                <c:pt idx="1974">
                  <c:v>188.38200000000001</c:v>
                </c:pt>
                <c:pt idx="1975">
                  <c:v>188.465</c:v>
                </c:pt>
                <c:pt idx="1976">
                  <c:v>188.55</c:v>
                </c:pt>
                <c:pt idx="1977">
                  <c:v>188.63200000000001</c:v>
                </c:pt>
                <c:pt idx="1978">
                  <c:v>188.71299999999999</c:v>
                </c:pt>
                <c:pt idx="1979">
                  <c:v>188.79400000000001</c:v>
                </c:pt>
                <c:pt idx="1980">
                  <c:v>188.874</c:v>
                </c:pt>
                <c:pt idx="1981">
                  <c:v>188.95500000000001</c:v>
                </c:pt>
                <c:pt idx="1982">
                  <c:v>189.03399999999999</c:v>
                </c:pt>
                <c:pt idx="1983">
                  <c:v>189.11199999999999</c:v>
                </c:pt>
                <c:pt idx="1984">
                  <c:v>189.18899999999999</c:v>
                </c:pt>
                <c:pt idx="1985">
                  <c:v>189.26499999999999</c:v>
                </c:pt>
                <c:pt idx="1986">
                  <c:v>189.34100000000001</c:v>
                </c:pt>
                <c:pt idx="1987">
                  <c:v>189.42</c:v>
                </c:pt>
                <c:pt idx="1988">
                  <c:v>189.49799999999999</c:v>
                </c:pt>
                <c:pt idx="1989">
                  <c:v>189.577</c:v>
                </c:pt>
                <c:pt idx="1990">
                  <c:v>189.654</c:v>
                </c:pt>
                <c:pt idx="1991">
                  <c:v>189.72900000000001</c:v>
                </c:pt>
                <c:pt idx="1992">
                  <c:v>189.80699999999999</c:v>
                </c:pt>
                <c:pt idx="1993">
                  <c:v>189.88300000000001</c:v>
                </c:pt>
                <c:pt idx="1994">
                  <c:v>189.95500000000001</c:v>
                </c:pt>
                <c:pt idx="1995">
                  <c:v>190.03200000000001</c:v>
                </c:pt>
                <c:pt idx="1996">
                  <c:v>190.10599999999999</c:v>
                </c:pt>
                <c:pt idx="1997">
                  <c:v>190.18100000000001</c:v>
                </c:pt>
                <c:pt idx="1998">
                  <c:v>190.25399999999999</c:v>
                </c:pt>
                <c:pt idx="1999">
                  <c:v>190.327</c:v>
                </c:pt>
                <c:pt idx="2000">
                  <c:v>190.398</c:v>
                </c:pt>
                <c:pt idx="2001">
                  <c:v>190.47200000000001</c:v>
                </c:pt>
                <c:pt idx="2002">
                  <c:v>190.54300000000001</c:v>
                </c:pt>
                <c:pt idx="2003">
                  <c:v>190.614</c:v>
                </c:pt>
                <c:pt idx="2004">
                  <c:v>190.68</c:v>
                </c:pt>
                <c:pt idx="2005">
                  <c:v>190.75200000000001</c:v>
                </c:pt>
                <c:pt idx="2006">
                  <c:v>190.822</c:v>
                </c:pt>
                <c:pt idx="2007">
                  <c:v>190.89099999999999</c:v>
                </c:pt>
                <c:pt idx="2008">
                  <c:v>190.96100000000001</c:v>
                </c:pt>
                <c:pt idx="2009">
                  <c:v>191.03200000000001</c:v>
                </c:pt>
                <c:pt idx="2010">
                  <c:v>191.09899999999999</c:v>
                </c:pt>
                <c:pt idx="2011">
                  <c:v>191.16800000000001</c:v>
                </c:pt>
                <c:pt idx="2012">
                  <c:v>191.23500000000001</c:v>
                </c:pt>
                <c:pt idx="2013">
                  <c:v>191.303</c:v>
                </c:pt>
                <c:pt idx="2014">
                  <c:v>191.37</c:v>
                </c:pt>
                <c:pt idx="2015">
                  <c:v>191.435</c:v>
                </c:pt>
                <c:pt idx="2016">
                  <c:v>191.50200000000001</c:v>
                </c:pt>
                <c:pt idx="2017">
                  <c:v>191.56899999999999</c:v>
                </c:pt>
                <c:pt idx="2018">
                  <c:v>191.63300000000001</c:v>
                </c:pt>
                <c:pt idx="2019">
                  <c:v>191.69900000000001</c:v>
                </c:pt>
                <c:pt idx="2020">
                  <c:v>191.76300000000001</c:v>
                </c:pt>
                <c:pt idx="2021">
                  <c:v>191.827</c:v>
                </c:pt>
                <c:pt idx="2022">
                  <c:v>191.893</c:v>
                </c:pt>
                <c:pt idx="2023">
                  <c:v>191.95599999999999</c:v>
                </c:pt>
                <c:pt idx="2024">
                  <c:v>192.02</c:v>
                </c:pt>
                <c:pt idx="2025">
                  <c:v>192.08199999999999</c:v>
                </c:pt>
                <c:pt idx="2026">
                  <c:v>192.14400000000001</c:v>
                </c:pt>
                <c:pt idx="2027">
                  <c:v>192.20699999999999</c:v>
                </c:pt>
                <c:pt idx="2028">
                  <c:v>192.268</c:v>
                </c:pt>
                <c:pt idx="2029">
                  <c:v>192.33099999999999</c:v>
                </c:pt>
                <c:pt idx="2030">
                  <c:v>192.392</c:v>
                </c:pt>
                <c:pt idx="2031">
                  <c:v>192.452</c:v>
                </c:pt>
                <c:pt idx="2032">
                  <c:v>192.51300000000001</c:v>
                </c:pt>
                <c:pt idx="2033">
                  <c:v>192.57400000000001</c:v>
                </c:pt>
                <c:pt idx="2034">
                  <c:v>192.63499999999999</c:v>
                </c:pt>
                <c:pt idx="2035">
                  <c:v>192.69499999999999</c:v>
                </c:pt>
                <c:pt idx="2036">
                  <c:v>192.755</c:v>
                </c:pt>
                <c:pt idx="2037">
                  <c:v>192.815</c:v>
                </c:pt>
                <c:pt idx="2038">
                  <c:v>192.876</c:v>
                </c:pt>
                <c:pt idx="2039">
                  <c:v>192.934</c:v>
                </c:pt>
                <c:pt idx="2040">
                  <c:v>192.99299999999999</c:v>
                </c:pt>
                <c:pt idx="2041">
                  <c:v>193.04900000000001</c:v>
                </c:pt>
                <c:pt idx="2042">
                  <c:v>193.10499999999999</c:v>
                </c:pt>
                <c:pt idx="2043">
                  <c:v>193.16399999999999</c:v>
                </c:pt>
                <c:pt idx="2044">
                  <c:v>193.221</c:v>
                </c:pt>
                <c:pt idx="2045">
                  <c:v>193.27799999999999</c:v>
                </c:pt>
                <c:pt idx="2046">
                  <c:v>193.33099999999999</c:v>
                </c:pt>
                <c:pt idx="2047">
                  <c:v>193.38800000000001</c:v>
                </c:pt>
                <c:pt idx="2048">
                  <c:v>193.441</c:v>
                </c:pt>
                <c:pt idx="2049">
                  <c:v>193.49600000000001</c:v>
                </c:pt>
                <c:pt idx="2050">
                  <c:v>193.548</c:v>
                </c:pt>
                <c:pt idx="2051">
                  <c:v>193.6</c:v>
                </c:pt>
                <c:pt idx="2052">
                  <c:v>193.65299999999999</c:v>
                </c:pt>
                <c:pt idx="2053">
                  <c:v>193.70699999999999</c:v>
                </c:pt>
                <c:pt idx="2054">
                  <c:v>193.761</c:v>
                </c:pt>
                <c:pt idx="2055">
                  <c:v>193.81299999999999</c:v>
                </c:pt>
                <c:pt idx="2056">
                  <c:v>193.86600000000001</c:v>
                </c:pt>
                <c:pt idx="2057">
                  <c:v>193.917</c:v>
                </c:pt>
                <c:pt idx="2058">
                  <c:v>193.97</c:v>
                </c:pt>
                <c:pt idx="2059">
                  <c:v>194.02199999999999</c:v>
                </c:pt>
                <c:pt idx="2060">
                  <c:v>194.072</c:v>
                </c:pt>
                <c:pt idx="2061">
                  <c:v>194.12100000000001</c:v>
                </c:pt>
                <c:pt idx="2062">
                  <c:v>194.17099999999999</c:v>
                </c:pt>
                <c:pt idx="2063">
                  <c:v>194.22499999999999</c:v>
                </c:pt>
                <c:pt idx="2064">
                  <c:v>194.274</c:v>
                </c:pt>
                <c:pt idx="2065">
                  <c:v>194.32300000000001</c:v>
                </c:pt>
                <c:pt idx="2066">
                  <c:v>194.374</c:v>
                </c:pt>
                <c:pt idx="2067">
                  <c:v>194.422</c:v>
                </c:pt>
                <c:pt idx="2068">
                  <c:v>194.47200000000001</c:v>
                </c:pt>
                <c:pt idx="2069">
                  <c:v>194.523</c:v>
                </c:pt>
                <c:pt idx="2070">
                  <c:v>194.57300000000001</c:v>
                </c:pt>
                <c:pt idx="2071">
                  <c:v>194.619</c:v>
                </c:pt>
                <c:pt idx="2072">
                  <c:v>194.666</c:v>
                </c:pt>
                <c:pt idx="2073">
                  <c:v>194.715</c:v>
                </c:pt>
                <c:pt idx="2074">
                  <c:v>194.75700000000001</c:v>
                </c:pt>
                <c:pt idx="2075">
                  <c:v>194.803</c:v>
                </c:pt>
                <c:pt idx="2076">
                  <c:v>194.84800000000001</c:v>
                </c:pt>
                <c:pt idx="2077">
                  <c:v>194.89400000000001</c:v>
                </c:pt>
                <c:pt idx="2078">
                  <c:v>194.94</c:v>
                </c:pt>
                <c:pt idx="2079">
                  <c:v>194.98500000000001</c:v>
                </c:pt>
                <c:pt idx="2080">
                  <c:v>195.03200000000001</c:v>
                </c:pt>
                <c:pt idx="2081">
                  <c:v>195.077</c:v>
                </c:pt>
                <c:pt idx="2082">
                  <c:v>195.12200000000001</c:v>
                </c:pt>
                <c:pt idx="2083">
                  <c:v>195.167</c:v>
                </c:pt>
                <c:pt idx="2084">
                  <c:v>195.21299999999999</c:v>
                </c:pt>
                <c:pt idx="2085">
                  <c:v>195.25399999999999</c:v>
                </c:pt>
                <c:pt idx="2086">
                  <c:v>195.3</c:v>
                </c:pt>
                <c:pt idx="2087">
                  <c:v>195.34100000000001</c:v>
                </c:pt>
                <c:pt idx="2088">
                  <c:v>195.38300000000001</c:v>
                </c:pt>
                <c:pt idx="2089">
                  <c:v>195.42599999999999</c:v>
                </c:pt>
                <c:pt idx="2090">
                  <c:v>195.46700000000001</c:v>
                </c:pt>
                <c:pt idx="2091">
                  <c:v>195.50899999999999</c:v>
                </c:pt>
                <c:pt idx="2092">
                  <c:v>195.547</c:v>
                </c:pt>
                <c:pt idx="2093">
                  <c:v>195.58699999999999</c:v>
                </c:pt>
                <c:pt idx="2094">
                  <c:v>195.63</c:v>
                </c:pt>
                <c:pt idx="2095">
                  <c:v>195.66800000000001</c:v>
                </c:pt>
                <c:pt idx="2096">
                  <c:v>195.708</c:v>
                </c:pt>
                <c:pt idx="2097">
                  <c:v>195.74700000000001</c:v>
                </c:pt>
                <c:pt idx="2098">
                  <c:v>195.78899999999999</c:v>
                </c:pt>
                <c:pt idx="2099">
                  <c:v>195.83</c:v>
                </c:pt>
                <c:pt idx="2100">
                  <c:v>195.87</c:v>
                </c:pt>
                <c:pt idx="2101">
                  <c:v>195.90899999999999</c:v>
                </c:pt>
                <c:pt idx="2102">
                  <c:v>195.947</c:v>
                </c:pt>
                <c:pt idx="2103">
                  <c:v>195.98500000000001</c:v>
                </c:pt>
                <c:pt idx="2104">
                  <c:v>196.02600000000001</c:v>
                </c:pt>
                <c:pt idx="2105">
                  <c:v>196.05199999999999</c:v>
                </c:pt>
                <c:pt idx="2106">
                  <c:v>196.08799999999999</c:v>
                </c:pt>
                <c:pt idx="2107">
                  <c:v>196.11600000000001</c:v>
                </c:pt>
                <c:pt idx="2108">
                  <c:v>196.15199999999999</c:v>
                </c:pt>
                <c:pt idx="2109">
                  <c:v>196.18799999999999</c:v>
                </c:pt>
                <c:pt idx="2110">
                  <c:v>196.22499999999999</c:v>
                </c:pt>
                <c:pt idx="2111">
                  <c:v>196.26</c:v>
                </c:pt>
                <c:pt idx="2112">
                  <c:v>196.29499999999999</c:v>
                </c:pt>
                <c:pt idx="2113">
                  <c:v>196.33</c:v>
                </c:pt>
                <c:pt idx="2114">
                  <c:v>196.36500000000001</c:v>
                </c:pt>
                <c:pt idx="2115">
                  <c:v>196.40100000000001</c:v>
                </c:pt>
                <c:pt idx="2116">
                  <c:v>196.435</c:v>
                </c:pt>
                <c:pt idx="2117">
                  <c:v>196.47200000000001</c:v>
                </c:pt>
                <c:pt idx="2118">
                  <c:v>196.505</c:v>
                </c:pt>
                <c:pt idx="2119">
                  <c:v>196.53700000000001</c:v>
                </c:pt>
                <c:pt idx="2120">
                  <c:v>196.572</c:v>
                </c:pt>
                <c:pt idx="2121">
                  <c:v>196.60599999999999</c:v>
                </c:pt>
                <c:pt idx="2122">
                  <c:v>196.64</c:v>
                </c:pt>
                <c:pt idx="2123">
                  <c:v>196.67500000000001</c:v>
                </c:pt>
                <c:pt idx="2124">
                  <c:v>196.71299999999999</c:v>
                </c:pt>
                <c:pt idx="2125">
                  <c:v>196.74600000000001</c:v>
                </c:pt>
                <c:pt idx="2126">
                  <c:v>196.77699999999999</c:v>
                </c:pt>
                <c:pt idx="2127">
                  <c:v>196.81</c:v>
                </c:pt>
                <c:pt idx="2128">
                  <c:v>196.84100000000001</c:v>
                </c:pt>
                <c:pt idx="2129">
                  <c:v>196.87100000000001</c:v>
                </c:pt>
                <c:pt idx="2130">
                  <c:v>196.90700000000001</c:v>
                </c:pt>
                <c:pt idx="2131">
                  <c:v>196.941</c:v>
                </c:pt>
                <c:pt idx="2132">
                  <c:v>196.97399999999999</c:v>
                </c:pt>
                <c:pt idx="2133">
                  <c:v>197.005</c:v>
                </c:pt>
                <c:pt idx="2134">
                  <c:v>197.035</c:v>
                </c:pt>
                <c:pt idx="2135">
                  <c:v>197.06700000000001</c:v>
                </c:pt>
                <c:pt idx="2136">
                  <c:v>197.09800000000001</c:v>
                </c:pt>
                <c:pt idx="2137">
                  <c:v>197.12899999999999</c:v>
                </c:pt>
                <c:pt idx="2138">
                  <c:v>197.15899999999999</c:v>
                </c:pt>
                <c:pt idx="2139">
                  <c:v>197.18899999999999</c:v>
                </c:pt>
                <c:pt idx="2140">
                  <c:v>197.22</c:v>
                </c:pt>
                <c:pt idx="2141">
                  <c:v>197.25200000000001</c:v>
                </c:pt>
                <c:pt idx="2142">
                  <c:v>197.285</c:v>
                </c:pt>
                <c:pt idx="2143">
                  <c:v>197.31399999999999</c:v>
                </c:pt>
                <c:pt idx="2144">
                  <c:v>197.34399999999999</c:v>
                </c:pt>
                <c:pt idx="2145">
                  <c:v>197.37299999999999</c:v>
                </c:pt>
                <c:pt idx="2146">
                  <c:v>197.40299999999999</c:v>
                </c:pt>
                <c:pt idx="2147">
                  <c:v>197.43199999999999</c:v>
                </c:pt>
                <c:pt idx="2148">
                  <c:v>197.46299999999999</c:v>
                </c:pt>
                <c:pt idx="2149">
                  <c:v>197.49100000000001</c:v>
                </c:pt>
                <c:pt idx="2150">
                  <c:v>197.52199999999999</c:v>
                </c:pt>
                <c:pt idx="2151">
                  <c:v>197.55500000000001</c:v>
                </c:pt>
                <c:pt idx="2152">
                  <c:v>197.584</c:v>
                </c:pt>
                <c:pt idx="2153">
                  <c:v>197.61199999999999</c:v>
                </c:pt>
                <c:pt idx="2154">
                  <c:v>197.64099999999999</c:v>
                </c:pt>
                <c:pt idx="2155">
                  <c:v>197.67099999999999</c:v>
                </c:pt>
                <c:pt idx="2156">
                  <c:v>197.7</c:v>
                </c:pt>
                <c:pt idx="2157">
                  <c:v>197.73</c:v>
                </c:pt>
                <c:pt idx="2158">
                  <c:v>197.75800000000001</c:v>
                </c:pt>
                <c:pt idx="2159">
                  <c:v>197.791</c:v>
                </c:pt>
                <c:pt idx="2160">
                  <c:v>197.82</c:v>
                </c:pt>
                <c:pt idx="2161">
                  <c:v>197.84800000000001</c:v>
                </c:pt>
                <c:pt idx="2162">
                  <c:v>197.87700000000001</c:v>
                </c:pt>
                <c:pt idx="2163">
                  <c:v>197.905</c:v>
                </c:pt>
                <c:pt idx="2164">
                  <c:v>197.93299999999999</c:v>
                </c:pt>
                <c:pt idx="2165">
                  <c:v>197.959</c:v>
                </c:pt>
                <c:pt idx="2166">
                  <c:v>197.98500000000001</c:v>
                </c:pt>
                <c:pt idx="2167">
                  <c:v>198.012</c:v>
                </c:pt>
                <c:pt idx="2168">
                  <c:v>198.03899999999999</c:v>
                </c:pt>
                <c:pt idx="2169">
                  <c:v>198.065</c:v>
                </c:pt>
                <c:pt idx="2170">
                  <c:v>198.09</c:v>
                </c:pt>
                <c:pt idx="2171">
                  <c:v>198.11699999999999</c:v>
                </c:pt>
                <c:pt idx="2172">
                  <c:v>198.143</c:v>
                </c:pt>
                <c:pt idx="2173">
                  <c:v>198.167</c:v>
                </c:pt>
                <c:pt idx="2174">
                  <c:v>198.19300000000001</c:v>
                </c:pt>
                <c:pt idx="2175">
                  <c:v>198.22</c:v>
                </c:pt>
                <c:pt idx="2176">
                  <c:v>198.24600000000001</c:v>
                </c:pt>
                <c:pt idx="2177">
                  <c:v>198.27199999999999</c:v>
                </c:pt>
                <c:pt idx="2178">
                  <c:v>198.29900000000001</c:v>
                </c:pt>
                <c:pt idx="2179">
                  <c:v>198.32499999999999</c:v>
                </c:pt>
                <c:pt idx="2180">
                  <c:v>198.34700000000001</c:v>
                </c:pt>
                <c:pt idx="2181">
                  <c:v>198.37100000000001</c:v>
                </c:pt>
                <c:pt idx="2182">
                  <c:v>198.39699999999999</c:v>
                </c:pt>
                <c:pt idx="2183">
                  <c:v>198.422</c:v>
                </c:pt>
                <c:pt idx="2184">
                  <c:v>198.44800000000001</c:v>
                </c:pt>
                <c:pt idx="2185">
                  <c:v>198.47499999999999</c:v>
                </c:pt>
                <c:pt idx="2186">
                  <c:v>198.501</c:v>
                </c:pt>
                <c:pt idx="2187">
                  <c:v>198.52600000000001</c:v>
                </c:pt>
                <c:pt idx="2188">
                  <c:v>198.55099999999999</c:v>
                </c:pt>
                <c:pt idx="2189">
                  <c:v>198.577</c:v>
                </c:pt>
                <c:pt idx="2190">
                  <c:v>198.602</c:v>
                </c:pt>
                <c:pt idx="2191">
                  <c:v>198.62799999999999</c:v>
                </c:pt>
                <c:pt idx="2192">
                  <c:v>198.65600000000001</c:v>
                </c:pt>
                <c:pt idx="2193">
                  <c:v>198.679</c:v>
                </c:pt>
                <c:pt idx="2194">
                  <c:v>198.70500000000001</c:v>
                </c:pt>
                <c:pt idx="2195">
                  <c:v>198.73099999999999</c:v>
                </c:pt>
                <c:pt idx="2196">
                  <c:v>198.756</c:v>
                </c:pt>
                <c:pt idx="2197">
                  <c:v>198.78100000000001</c:v>
                </c:pt>
                <c:pt idx="2198">
                  <c:v>198.804</c:v>
                </c:pt>
                <c:pt idx="2199">
                  <c:v>198.828</c:v>
                </c:pt>
                <c:pt idx="2200">
                  <c:v>198.851</c:v>
                </c:pt>
                <c:pt idx="2201">
                  <c:v>198.875</c:v>
                </c:pt>
                <c:pt idx="2202">
                  <c:v>198.90100000000001</c:v>
                </c:pt>
                <c:pt idx="2203">
                  <c:v>198.92400000000001</c:v>
                </c:pt>
                <c:pt idx="2204">
                  <c:v>198.946</c:v>
                </c:pt>
                <c:pt idx="2205">
                  <c:v>198.98099999999999</c:v>
                </c:pt>
                <c:pt idx="2206">
                  <c:v>199.006</c:v>
                </c:pt>
                <c:pt idx="2207">
                  <c:v>199.03899999999999</c:v>
                </c:pt>
                <c:pt idx="2208">
                  <c:v>199.06200000000001</c:v>
                </c:pt>
                <c:pt idx="2209">
                  <c:v>199.08799999999999</c:v>
                </c:pt>
                <c:pt idx="2210">
                  <c:v>199.113</c:v>
                </c:pt>
                <c:pt idx="2211">
                  <c:v>199.137</c:v>
                </c:pt>
                <c:pt idx="2212">
                  <c:v>199.161</c:v>
                </c:pt>
                <c:pt idx="2213">
                  <c:v>199.184</c:v>
                </c:pt>
                <c:pt idx="2214">
                  <c:v>199.21</c:v>
                </c:pt>
                <c:pt idx="2215">
                  <c:v>199.23400000000001</c:v>
                </c:pt>
                <c:pt idx="2216">
                  <c:v>199.25800000000001</c:v>
                </c:pt>
                <c:pt idx="2217">
                  <c:v>199.27799999999999</c:v>
                </c:pt>
                <c:pt idx="2218">
                  <c:v>199.30099999999999</c:v>
                </c:pt>
                <c:pt idx="2219">
                  <c:v>199.327</c:v>
                </c:pt>
                <c:pt idx="2220">
                  <c:v>199.34800000000001</c:v>
                </c:pt>
                <c:pt idx="2221">
                  <c:v>199.37200000000001</c:v>
                </c:pt>
                <c:pt idx="2222">
                  <c:v>199.39400000000001</c:v>
                </c:pt>
                <c:pt idx="2223">
                  <c:v>199.41499999999999</c:v>
                </c:pt>
                <c:pt idx="2224">
                  <c:v>199.43299999999999</c:v>
                </c:pt>
                <c:pt idx="2225">
                  <c:v>199.45500000000001</c:v>
                </c:pt>
                <c:pt idx="2226">
                  <c:v>199.47800000000001</c:v>
                </c:pt>
                <c:pt idx="2227">
                  <c:v>199.5</c:v>
                </c:pt>
                <c:pt idx="2228">
                  <c:v>199.523</c:v>
                </c:pt>
                <c:pt idx="2229">
                  <c:v>199.548</c:v>
                </c:pt>
                <c:pt idx="2230">
                  <c:v>199.56800000000001</c:v>
                </c:pt>
                <c:pt idx="2231">
                  <c:v>199.58799999999999</c:v>
                </c:pt>
                <c:pt idx="2232">
                  <c:v>199.60900000000001</c:v>
                </c:pt>
                <c:pt idx="2233">
                  <c:v>199.631</c:v>
                </c:pt>
                <c:pt idx="2234">
                  <c:v>199.65299999999999</c:v>
                </c:pt>
                <c:pt idx="2235">
                  <c:v>199.67400000000001</c:v>
                </c:pt>
                <c:pt idx="2236">
                  <c:v>199.69900000000001</c:v>
                </c:pt>
                <c:pt idx="2237">
                  <c:v>199.721</c:v>
                </c:pt>
                <c:pt idx="2238">
                  <c:v>199.74199999999999</c:v>
                </c:pt>
                <c:pt idx="2239">
                  <c:v>199.76499999999999</c:v>
                </c:pt>
                <c:pt idx="2240">
                  <c:v>199.786</c:v>
                </c:pt>
                <c:pt idx="2241">
                  <c:v>199.80799999999999</c:v>
                </c:pt>
                <c:pt idx="2242">
                  <c:v>199.828</c:v>
                </c:pt>
                <c:pt idx="2243">
                  <c:v>199.85</c:v>
                </c:pt>
                <c:pt idx="2244">
                  <c:v>199.87100000000001</c:v>
                </c:pt>
                <c:pt idx="2245">
                  <c:v>199.892</c:v>
                </c:pt>
                <c:pt idx="2246">
                  <c:v>199.91499999999999</c:v>
                </c:pt>
                <c:pt idx="2247">
                  <c:v>199.93600000000001</c:v>
                </c:pt>
                <c:pt idx="2248">
                  <c:v>199.95699999999999</c:v>
                </c:pt>
                <c:pt idx="2249">
                  <c:v>199.98400000000001</c:v>
                </c:pt>
                <c:pt idx="2250">
                  <c:v>200.006</c:v>
                </c:pt>
                <c:pt idx="2251">
                  <c:v>200.02699999999999</c:v>
                </c:pt>
                <c:pt idx="2252">
                  <c:v>200.048</c:v>
                </c:pt>
                <c:pt idx="2253">
                  <c:v>200.071</c:v>
                </c:pt>
                <c:pt idx="2254">
                  <c:v>200.09100000000001</c:v>
                </c:pt>
                <c:pt idx="2255">
                  <c:v>200.113</c:v>
                </c:pt>
                <c:pt idx="2256">
                  <c:v>200.13499999999999</c:v>
                </c:pt>
                <c:pt idx="2257">
                  <c:v>200.15799999999999</c:v>
                </c:pt>
                <c:pt idx="2258">
                  <c:v>200.17599999999999</c:v>
                </c:pt>
                <c:pt idx="2259">
                  <c:v>200.19200000000001</c:v>
                </c:pt>
                <c:pt idx="2260">
                  <c:v>200.21100000000001</c:v>
                </c:pt>
                <c:pt idx="2261">
                  <c:v>200.232</c:v>
                </c:pt>
                <c:pt idx="2262">
                  <c:v>200.25299999999999</c:v>
                </c:pt>
                <c:pt idx="2263">
                  <c:v>200.274</c:v>
                </c:pt>
                <c:pt idx="2264">
                  <c:v>200.29400000000001</c:v>
                </c:pt>
                <c:pt idx="2265">
                  <c:v>200.31700000000001</c:v>
                </c:pt>
                <c:pt idx="2266">
                  <c:v>200.33699999999999</c:v>
                </c:pt>
                <c:pt idx="2267">
                  <c:v>200.358</c:v>
                </c:pt>
                <c:pt idx="2268">
                  <c:v>200.38</c:v>
                </c:pt>
                <c:pt idx="2269">
                  <c:v>200.4</c:v>
                </c:pt>
                <c:pt idx="2270">
                  <c:v>200.422</c:v>
                </c:pt>
                <c:pt idx="2271">
                  <c:v>200.44300000000001</c:v>
                </c:pt>
                <c:pt idx="2272">
                  <c:v>200.46600000000001</c:v>
                </c:pt>
                <c:pt idx="2273">
                  <c:v>200.48599999999999</c:v>
                </c:pt>
                <c:pt idx="2274">
                  <c:v>200.506</c:v>
                </c:pt>
                <c:pt idx="2275">
                  <c:v>200.52799999999999</c:v>
                </c:pt>
                <c:pt idx="2276">
                  <c:v>200.54900000000001</c:v>
                </c:pt>
                <c:pt idx="2277">
                  <c:v>200.56899999999999</c:v>
                </c:pt>
                <c:pt idx="2278">
                  <c:v>200.58799999999999</c:v>
                </c:pt>
                <c:pt idx="2279">
                  <c:v>200.60599999999999</c:v>
                </c:pt>
                <c:pt idx="2280">
                  <c:v>200.62799999999999</c:v>
                </c:pt>
                <c:pt idx="2281">
                  <c:v>200.648</c:v>
                </c:pt>
                <c:pt idx="2282">
                  <c:v>200.66800000000001</c:v>
                </c:pt>
                <c:pt idx="2283">
                  <c:v>200.68700000000001</c:v>
                </c:pt>
                <c:pt idx="2284">
                  <c:v>200.70500000000001</c:v>
                </c:pt>
                <c:pt idx="2285">
                  <c:v>200.72300000000001</c:v>
                </c:pt>
                <c:pt idx="2286">
                  <c:v>200.74</c:v>
                </c:pt>
                <c:pt idx="2287">
                  <c:v>200.761</c:v>
                </c:pt>
                <c:pt idx="2288">
                  <c:v>200.779</c:v>
                </c:pt>
                <c:pt idx="2289">
                  <c:v>200.79499999999999</c:v>
                </c:pt>
                <c:pt idx="2290">
                  <c:v>200.81399999999999</c:v>
                </c:pt>
                <c:pt idx="2291">
                  <c:v>200.83099999999999</c:v>
                </c:pt>
                <c:pt idx="2292">
                  <c:v>200.846</c:v>
                </c:pt>
                <c:pt idx="2293">
                  <c:v>200.86600000000001</c:v>
                </c:pt>
                <c:pt idx="2294">
                  <c:v>200.88499999999999</c:v>
                </c:pt>
                <c:pt idx="2295">
                  <c:v>200.904</c:v>
                </c:pt>
                <c:pt idx="2296">
                  <c:v>200.922</c:v>
                </c:pt>
                <c:pt idx="2297">
                  <c:v>200.94</c:v>
                </c:pt>
                <c:pt idx="2298">
                  <c:v>200.95599999999999</c:v>
                </c:pt>
                <c:pt idx="2299">
                  <c:v>200.971</c:v>
                </c:pt>
                <c:pt idx="2300">
                  <c:v>200.988</c:v>
                </c:pt>
                <c:pt idx="2301">
                  <c:v>201.006</c:v>
                </c:pt>
                <c:pt idx="2302">
                  <c:v>201.023</c:v>
                </c:pt>
                <c:pt idx="2303">
                  <c:v>201.04</c:v>
                </c:pt>
                <c:pt idx="2304">
                  <c:v>201.06100000000001</c:v>
                </c:pt>
                <c:pt idx="2305">
                  <c:v>201.077</c:v>
                </c:pt>
                <c:pt idx="2306">
                  <c:v>201.09200000000001</c:v>
                </c:pt>
                <c:pt idx="2307">
                  <c:v>201.11</c:v>
                </c:pt>
                <c:pt idx="2308">
                  <c:v>201.12799999999999</c:v>
                </c:pt>
                <c:pt idx="2309">
                  <c:v>201.143</c:v>
                </c:pt>
                <c:pt idx="2310">
                  <c:v>201.15899999999999</c:v>
                </c:pt>
                <c:pt idx="2311">
                  <c:v>201.17500000000001</c:v>
                </c:pt>
                <c:pt idx="2312">
                  <c:v>201.191</c:v>
                </c:pt>
                <c:pt idx="2313">
                  <c:v>201.208</c:v>
                </c:pt>
                <c:pt idx="2314">
                  <c:v>201.221</c:v>
                </c:pt>
                <c:pt idx="2315">
                  <c:v>201.23599999999999</c:v>
                </c:pt>
                <c:pt idx="2316">
                  <c:v>201.251</c:v>
                </c:pt>
                <c:pt idx="2317">
                  <c:v>201.268</c:v>
                </c:pt>
                <c:pt idx="2318">
                  <c:v>201.286</c:v>
                </c:pt>
                <c:pt idx="2319">
                  <c:v>201.304</c:v>
                </c:pt>
                <c:pt idx="2320">
                  <c:v>201.32</c:v>
                </c:pt>
                <c:pt idx="2321">
                  <c:v>201.33500000000001</c:v>
                </c:pt>
                <c:pt idx="2322">
                  <c:v>201.34800000000001</c:v>
                </c:pt>
                <c:pt idx="2323">
                  <c:v>201.363</c:v>
                </c:pt>
                <c:pt idx="2324">
                  <c:v>201.37799999999999</c:v>
                </c:pt>
                <c:pt idx="2325">
                  <c:v>201.39599999999999</c:v>
                </c:pt>
                <c:pt idx="2326">
                  <c:v>201.41200000000001</c:v>
                </c:pt>
                <c:pt idx="2327">
                  <c:v>201.42599999999999</c:v>
                </c:pt>
                <c:pt idx="2328">
                  <c:v>201.44200000000001</c:v>
                </c:pt>
                <c:pt idx="2329">
                  <c:v>201.453</c:v>
                </c:pt>
                <c:pt idx="2330">
                  <c:v>201.46700000000001</c:v>
                </c:pt>
                <c:pt idx="2331">
                  <c:v>201.482</c:v>
                </c:pt>
                <c:pt idx="2332">
                  <c:v>201.495</c:v>
                </c:pt>
                <c:pt idx="2333">
                  <c:v>201.50899999999999</c:v>
                </c:pt>
                <c:pt idx="2334">
                  <c:v>201.523</c:v>
                </c:pt>
                <c:pt idx="2335">
                  <c:v>201.53700000000001</c:v>
                </c:pt>
                <c:pt idx="2336">
                  <c:v>201.547</c:v>
                </c:pt>
                <c:pt idx="2337">
                  <c:v>201.559</c:v>
                </c:pt>
                <c:pt idx="2338">
                  <c:v>201.571</c:v>
                </c:pt>
                <c:pt idx="2339">
                  <c:v>201.583</c:v>
                </c:pt>
                <c:pt idx="2340">
                  <c:v>201.595</c:v>
                </c:pt>
                <c:pt idx="2341">
                  <c:v>201.607</c:v>
                </c:pt>
                <c:pt idx="2342">
                  <c:v>201.61799999999999</c:v>
                </c:pt>
                <c:pt idx="2343">
                  <c:v>201.63</c:v>
                </c:pt>
                <c:pt idx="2344">
                  <c:v>201.64099999999999</c:v>
                </c:pt>
                <c:pt idx="2345">
                  <c:v>201.65299999999999</c:v>
                </c:pt>
                <c:pt idx="2346">
                  <c:v>201.661</c:v>
                </c:pt>
                <c:pt idx="2347">
                  <c:v>201.67400000000001</c:v>
                </c:pt>
                <c:pt idx="2348">
                  <c:v>201.684</c:v>
                </c:pt>
                <c:pt idx="2349">
                  <c:v>201.69</c:v>
                </c:pt>
                <c:pt idx="2350">
                  <c:v>201.70099999999999</c:v>
                </c:pt>
                <c:pt idx="2351">
                  <c:v>201.708</c:v>
                </c:pt>
                <c:pt idx="2352">
                  <c:v>201.71899999999999</c:v>
                </c:pt>
                <c:pt idx="2353">
                  <c:v>201.726</c:v>
                </c:pt>
                <c:pt idx="2354">
                  <c:v>201.73500000000001</c:v>
                </c:pt>
                <c:pt idx="2355">
                  <c:v>201.74199999999999</c:v>
                </c:pt>
                <c:pt idx="2356">
                  <c:v>201.75200000000001</c:v>
                </c:pt>
                <c:pt idx="2357">
                  <c:v>201.75800000000001</c:v>
                </c:pt>
                <c:pt idx="2358">
                  <c:v>201.76900000000001</c:v>
                </c:pt>
                <c:pt idx="2359">
                  <c:v>201.77799999999999</c:v>
                </c:pt>
                <c:pt idx="2360">
                  <c:v>201.786</c:v>
                </c:pt>
                <c:pt idx="2361">
                  <c:v>201.79400000000001</c:v>
                </c:pt>
                <c:pt idx="2362">
                  <c:v>201.80099999999999</c:v>
                </c:pt>
                <c:pt idx="2363">
                  <c:v>201.80799999999999</c:v>
                </c:pt>
                <c:pt idx="2364">
                  <c:v>201.816</c:v>
                </c:pt>
                <c:pt idx="2365">
                  <c:v>201.82499999999999</c:v>
                </c:pt>
                <c:pt idx="2366">
                  <c:v>201.833</c:v>
                </c:pt>
                <c:pt idx="2367">
                  <c:v>201.84100000000001</c:v>
                </c:pt>
                <c:pt idx="2368">
                  <c:v>201.84800000000001</c:v>
                </c:pt>
                <c:pt idx="2369">
                  <c:v>201.85599999999999</c:v>
                </c:pt>
                <c:pt idx="2370">
                  <c:v>201.863</c:v>
                </c:pt>
                <c:pt idx="2371">
                  <c:v>201.86799999999999</c:v>
                </c:pt>
                <c:pt idx="2372">
                  <c:v>201.87299999999999</c:v>
                </c:pt>
                <c:pt idx="2373">
                  <c:v>201.87899999999999</c:v>
                </c:pt>
                <c:pt idx="2374">
                  <c:v>201.886</c:v>
                </c:pt>
                <c:pt idx="2375">
                  <c:v>201.89</c:v>
                </c:pt>
                <c:pt idx="2376">
                  <c:v>201.89500000000001</c:v>
                </c:pt>
                <c:pt idx="2377">
                  <c:v>201.9</c:v>
                </c:pt>
                <c:pt idx="2378">
                  <c:v>201.90600000000001</c:v>
                </c:pt>
                <c:pt idx="2379">
                  <c:v>201.91200000000001</c:v>
                </c:pt>
                <c:pt idx="2380">
                  <c:v>201.91900000000001</c:v>
                </c:pt>
                <c:pt idx="2381">
                  <c:v>201.92500000000001</c:v>
                </c:pt>
                <c:pt idx="2382">
                  <c:v>201.929</c:v>
                </c:pt>
                <c:pt idx="2383">
                  <c:v>201.93299999999999</c:v>
                </c:pt>
                <c:pt idx="2384">
                  <c:v>201.93899999999999</c:v>
                </c:pt>
                <c:pt idx="2385">
                  <c:v>201.94499999999999</c:v>
                </c:pt>
                <c:pt idx="2386">
                  <c:v>201.95</c:v>
                </c:pt>
                <c:pt idx="2387">
                  <c:v>201.95500000000001</c:v>
                </c:pt>
                <c:pt idx="2388">
                  <c:v>201.96100000000001</c:v>
                </c:pt>
                <c:pt idx="2389">
                  <c:v>201.96700000000001</c:v>
                </c:pt>
                <c:pt idx="2390">
                  <c:v>201.96799999999999</c:v>
                </c:pt>
                <c:pt idx="2391">
                  <c:v>201.97300000000001</c:v>
                </c:pt>
                <c:pt idx="2392">
                  <c:v>201.97800000000001</c:v>
                </c:pt>
                <c:pt idx="2393">
                  <c:v>201.983</c:v>
                </c:pt>
                <c:pt idx="2394">
                  <c:v>201.98500000000001</c:v>
                </c:pt>
                <c:pt idx="2395">
                  <c:v>201.988</c:v>
                </c:pt>
                <c:pt idx="2396">
                  <c:v>201.99</c:v>
                </c:pt>
                <c:pt idx="2397">
                  <c:v>201.994</c:v>
                </c:pt>
                <c:pt idx="2398">
                  <c:v>201.999</c:v>
                </c:pt>
                <c:pt idx="2399">
                  <c:v>202.005</c:v>
                </c:pt>
                <c:pt idx="2400">
                  <c:v>202.00800000000001</c:v>
                </c:pt>
                <c:pt idx="2401">
                  <c:v>202.01300000000001</c:v>
                </c:pt>
                <c:pt idx="2402">
                  <c:v>202.01599999999999</c:v>
                </c:pt>
                <c:pt idx="2403">
                  <c:v>202.01900000000001</c:v>
                </c:pt>
                <c:pt idx="2404">
                  <c:v>202.023</c:v>
                </c:pt>
                <c:pt idx="2405">
                  <c:v>202.02699999999999</c:v>
                </c:pt>
                <c:pt idx="2406">
                  <c:v>202.03200000000001</c:v>
                </c:pt>
                <c:pt idx="2407">
                  <c:v>202.036</c:v>
                </c:pt>
                <c:pt idx="2408">
                  <c:v>202.03800000000001</c:v>
                </c:pt>
                <c:pt idx="2409">
                  <c:v>202.041</c:v>
                </c:pt>
                <c:pt idx="2410">
                  <c:v>202.04400000000001</c:v>
                </c:pt>
                <c:pt idx="2411">
                  <c:v>202.047</c:v>
                </c:pt>
                <c:pt idx="2412">
                  <c:v>202.05099999999999</c:v>
                </c:pt>
                <c:pt idx="2413">
                  <c:v>202.054</c:v>
                </c:pt>
                <c:pt idx="2414">
                  <c:v>202.05699999999999</c:v>
                </c:pt>
                <c:pt idx="2415">
                  <c:v>202.06100000000001</c:v>
                </c:pt>
                <c:pt idx="2416">
                  <c:v>202.06399999999999</c:v>
                </c:pt>
                <c:pt idx="2417">
                  <c:v>202.07</c:v>
                </c:pt>
                <c:pt idx="2418">
                  <c:v>202.07</c:v>
                </c:pt>
                <c:pt idx="2419">
                  <c:v>202.066</c:v>
                </c:pt>
                <c:pt idx="2420">
                  <c:v>202.06899999999999</c:v>
                </c:pt>
                <c:pt idx="2421">
                  <c:v>202.071</c:v>
                </c:pt>
                <c:pt idx="2422">
                  <c:v>202.07300000000001</c:v>
                </c:pt>
                <c:pt idx="2423">
                  <c:v>202.07499999999999</c:v>
                </c:pt>
                <c:pt idx="2424">
                  <c:v>202.07900000000001</c:v>
                </c:pt>
                <c:pt idx="2425">
                  <c:v>202.077</c:v>
                </c:pt>
                <c:pt idx="2426">
                  <c:v>202.07599999999999</c:v>
                </c:pt>
                <c:pt idx="2427">
                  <c:v>202.078</c:v>
                </c:pt>
                <c:pt idx="2428">
                  <c:v>202.07900000000001</c:v>
                </c:pt>
                <c:pt idx="2429">
                  <c:v>202.083</c:v>
                </c:pt>
                <c:pt idx="2430">
                  <c:v>202.084</c:v>
                </c:pt>
                <c:pt idx="2431">
                  <c:v>202.084</c:v>
                </c:pt>
                <c:pt idx="2432">
                  <c:v>202.084</c:v>
                </c:pt>
                <c:pt idx="2433">
                  <c:v>202.083</c:v>
                </c:pt>
                <c:pt idx="2434">
                  <c:v>202.08500000000001</c:v>
                </c:pt>
                <c:pt idx="2435">
                  <c:v>202.084</c:v>
                </c:pt>
                <c:pt idx="2436">
                  <c:v>202.084</c:v>
                </c:pt>
                <c:pt idx="2437">
                  <c:v>202.083</c:v>
                </c:pt>
                <c:pt idx="2438">
                  <c:v>202.083</c:v>
                </c:pt>
                <c:pt idx="2439">
                  <c:v>202.08600000000001</c:v>
                </c:pt>
                <c:pt idx="2440">
                  <c:v>202.08500000000001</c:v>
                </c:pt>
                <c:pt idx="2441">
                  <c:v>202.08500000000001</c:v>
                </c:pt>
                <c:pt idx="2442">
                  <c:v>202.089</c:v>
                </c:pt>
                <c:pt idx="2443">
                  <c:v>202.08799999999999</c:v>
                </c:pt>
                <c:pt idx="2444">
                  <c:v>202.08799999999999</c:v>
                </c:pt>
                <c:pt idx="2445">
                  <c:v>202.08799999999999</c:v>
                </c:pt>
                <c:pt idx="2446">
                  <c:v>202.089</c:v>
                </c:pt>
                <c:pt idx="2447">
                  <c:v>202.08799999999999</c:v>
                </c:pt>
                <c:pt idx="2448">
                  <c:v>202.08699999999999</c:v>
                </c:pt>
                <c:pt idx="2449">
                  <c:v>202.08799999999999</c:v>
                </c:pt>
                <c:pt idx="2450">
                  <c:v>202.08500000000001</c:v>
                </c:pt>
                <c:pt idx="2451">
                  <c:v>202.08500000000001</c:v>
                </c:pt>
                <c:pt idx="2452">
                  <c:v>202.083</c:v>
                </c:pt>
                <c:pt idx="2453">
                  <c:v>202.08500000000001</c:v>
                </c:pt>
                <c:pt idx="2454">
                  <c:v>202.08600000000001</c:v>
                </c:pt>
                <c:pt idx="2455">
                  <c:v>202.08699999999999</c:v>
                </c:pt>
                <c:pt idx="2456">
                  <c:v>202.084</c:v>
                </c:pt>
                <c:pt idx="2457">
                  <c:v>202.083</c:v>
                </c:pt>
                <c:pt idx="2458">
                  <c:v>202.08099999999999</c:v>
                </c:pt>
                <c:pt idx="2459">
                  <c:v>202.07900000000001</c:v>
                </c:pt>
                <c:pt idx="2460">
                  <c:v>202.077</c:v>
                </c:pt>
                <c:pt idx="2461">
                  <c:v>202.07599999999999</c:v>
                </c:pt>
                <c:pt idx="2462">
                  <c:v>202.07499999999999</c:v>
                </c:pt>
                <c:pt idx="2463">
                  <c:v>202.07300000000001</c:v>
                </c:pt>
                <c:pt idx="2464">
                  <c:v>202.06899999999999</c:v>
                </c:pt>
                <c:pt idx="2465">
                  <c:v>202.06700000000001</c:v>
                </c:pt>
                <c:pt idx="2466">
                  <c:v>202.066</c:v>
                </c:pt>
                <c:pt idx="2467">
                  <c:v>202.06200000000001</c:v>
                </c:pt>
                <c:pt idx="2468">
                  <c:v>202.06</c:v>
                </c:pt>
                <c:pt idx="2469">
                  <c:v>202.06</c:v>
                </c:pt>
                <c:pt idx="2470">
                  <c:v>202.05799999999999</c:v>
                </c:pt>
                <c:pt idx="2471">
                  <c:v>202.05699999999999</c:v>
                </c:pt>
                <c:pt idx="2472">
                  <c:v>202.054</c:v>
                </c:pt>
                <c:pt idx="2473">
                  <c:v>202.05199999999999</c:v>
                </c:pt>
                <c:pt idx="2474">
                  <c:v>202.05099999999999</c:v>
                </c:pt>
                <c:pt idx="2475">
                  <c:v>202.048</c:v>
                </c:pt>
                <c:pt idx="2476">
                  <c:v>202.047</c:v>
                </c:pt>
                <c:pt idx="2477">
                  <c:v>202.04499999999999</c:v>
                </c:pt>
                <c:pt idx="2478">
                  <c:v>202.04499999999999</c:v>
                </c:pt>
                <c:pt idx="2479">
                  <c:v>202.04300000000001</c:v>
                </c:pt>
                <c:pt idx="2480">
                  <c:v>202.04</c:v>
                </c:pt>
                <c:pt idx="2481">
                  <c:v>202.03899999999999</c:v>
                </c:pt>
                <c:pt idx="2482">
                  <c:v>202.03899999999999</c:v>
                </c:pt>
                <c:pt idx="2483">
                  <c:v>202.03800000000001</c:v>
                </c:pt>
                <c:pt idx="2484">
                  <c:v>202.03800000000001</c:v>
                </c:pt>
                <c:pt idx="2485">
                  <c:v>202.035</c:v>
                </c:pt>
                <c:pt idx="2486">
                  <c:v>202.03399999999999</c:v>
                </c:pt>
                <c:pt idx="2487">
                  <c:v>202.035</c:v>
                </c:pt>
                <c:pt idx="2488">
                  <c:v>202.03100000000001</c:v>
                </c:pt>
                <c:pt idx="2489">
                  <c:v>202.03</c:v>
                </c:pt>
                <c:pt idx="2490">
                  <c:v>202.03</c:v>
                </c:pt>
                <c:pt idx="2491">
                  <c:v>202.029</c:v>
                </c:pt>
                <c:pt idx="2492">
                  <c:v>202.02699999999999</c:v>
                </c:pt>
                <c:pt idx="2493">
                  <c:v>202.02600000000001</c:v>
                </c:pt>
                <c:pt idx="2494">
                  <c:v>202.02500000000001</c:v>
                </c:pt>
                <c:pt idx="2495">
                  <c:v>202.02199999999999</c:v>
                </c:pt>
                <c:pt idx="2496">
                  <c:v>202.02099999999999</c:v>
                </c:pt>
                <c:pt idx="2497">
                  <c:v>202.02099999999999</c:v>
                </c:pt>
                <c:pt idx="2498">
                  <c:v>202.01900000000001</c:v>
                </c:pt>
                <c:pt idx="2499">
                  <c:v>202.01599999999999</c:v>
                </c:pt>
                <c:pt idx="2500">
                  <c:v>202.01599999999999</c:v>
                </c:pt>
                <c:pt idx="2501">
                  <c:v>202.01300000000001</c:v>
                </c:pt>
                <c:pt idx="2502">
                  <c:v>202.00899999999999</c:v>
                </c:pt>
                <c:pt idx="2503">
                  <c:v>202.00899999999999</c:v>
                </c:pt>
                <c:pt idx="2504">
                  <c:v>202.00700000000001</c:v>
                </c:pt>
                <c:pt idx="2505">
                  <c:v>202.005</c:v>
                </c:pt>
                <c:pt idx="2506">
                  <c:v>202.00299999999999</c:v>
                </c:pt>
                <c:pt idx="2507">
                  <c:v>201.999</c:v>
                </c:pt>
                <c:pt idx="2508">
                  <c:v>201.99799999999999</c:v>
                </c:pt>
                <c:pt idx="2509">
                  <c:v>201.99600000000001</c:v>
                </c:pt>
                <c:pt idx="2510">
                  <c:v>201.995</c:v>
                </c:pt>
                <c:pt idx="2511">
                  <c:v>201.99700000000001</c:v>
                </c:pt>
                <c:pt idx="2512">
                  <c:v>201.99700000000001</c:v>
                </c:pt>
                <c:pt idx="2513">
                  <c:v>201.99600000000001</c:v>
                </c:pt>
                <c:pt idx="2514">
                  <c:v>201.994</c:v>
                </c:pt>
                <c:pt idx="2515">
                  <c:v>201.989</c:v>
                </c:pt>
                <c:pt idx="2516">
                  <c:v>201.988</c:v>
                </c:pt>
                <c:pt idx="2517">
                  <c:v>201.98400000000001</c:v>
                </c:pt>
                <c:pt idx="2518">
                  <c:v>201.98400000000001</c:v>
                </c:pt>
                <c:pt idx="2519">
                  <c:v>201.98400000000001</c:v>
                </c:pt>
                <c:pt idx="2520">
                  <c:v>201.983</c:v>
                </c:pt>
                <c:pt idx="2521">
                  <c:v>201.983</c:v>
                </c:pt>
                <c:pt idx="2522">
                  <c:v>201.982</c:v>
                </c:pt>
                <c:pt idx="2523">
                  <c:v>201.98099999999999</c:v>
                </c:pt>
                <c:pt idx="2524">
                  <c:v>201.97800000000001</c:v>
                </c:pt>
                <c:pt idx="2525">
                  <c:v>201.97800000000001</c:v>
                </c:pt>
                <c:pt idx="2526">
                  <c:v>201.97900000000001</c:v>
                </c:pt>
                <c:pt idx="2527">
                  <c:v>201.97800000000001</c:v>
                </c:pt>
                <c:pt idx="2528">
                  <c:v>201.976</c:v>
                </c:pt>
                <c:pt idx="2529">
                  <c:v>201.97399999999999</c:v>
                </c:pt>
                <c:pt idx="2530">
                  <c:v>201.97200000000001</c:v>
                </c:pt>
                <c:pt idx="2531">
                  <c:v>201.971</c:v>
                </c:pt>
                <c:pt idx="2532">
                  <c:v>201.97200000000001</c:v>
                </c:pt>
                <c:pt idx="2533">
                  <c:v>201.97200000000001</c:v>
                </c:pt>
                <c:pt idx="2534">
                  <c:v>201.97200000000001</c:v>
                </c:pt>
                <c:pt idx="2535">
                  <c:v>201.97300000000001</c:v>
                </c:pt>
                <c:pt idx="2536">
                  <c:v>201.971</c:v>
                </c:pt>
                <c:pt idx="2537">
                  <c:v>201.971</c:v>
                </c:pt>
                <c:pt idx="2538">
                  <c:v>201.97200000000001</c:v>
                </c:pt>
                <c:pt idx="2539">
                  <c:v>201.96299999999999</c:v>
                </c:pt>
                <c:pt idx="2540">
                  <c:v>201.96299999999999</c:v>
                </c:pt>
                <c:pt idx="2541">
                  <c:v>201.96299999999999</c:v>
                </c:pt>
                <c:pt idx="2542">
                  <c:v>201.959</c:v>
                </c:pt>
                <c:pt idx="2543">
                  <c:v>201.958</c:v>
                </c:pt>
                <c:pt idx="2544">
                  <c:v>201.958</c:v>
                </c:pt>
                <c:pt idx="2545">
                  <c:v>201.958</c:v>
                </c:pt>
                <c:pt idx="2546">
                  <c:v>201.958</c:v>
                </c:pt>
                <c:pt idx="2547">
                  <c:v>201.95599999999999</c:v>
                </c:pt>
                <c:pt idx="2548">
                  <c:v>201.95599999999999</c:v>
                </c:pt>
                <c:pt idx="2549">
                  <c:v>201.95599999999999</c:v>
                </c:pt>
                <c:pt idx="2550">
                  <c:v>201.96</c:v>
                </c:pt>
                <c:pt idx="2551">
                  <c:v>201.958</c:v>
                </c:pt>
                <c:pt idx="2552">
                  <c:v>201.96</c:v>
                </c:pt>
                <c:pt idx="2553">
                  <c:v>201.96199999999999</c:v>
                </c:pt>
                <c:pt idx="2554">
                  <c:v>201.96100000000001</c:v>
                </c:pt>
                <c:pt idx="2555">
                  <c:v>201.96199999999999</c:v>
                </c:pt>
                <c:pt idx="2556">
                  <c:v>201.964</c:v>
                </c:pt>
                <c:pt idx="2557">
                  <c:v>201.965</c:v>
                </c:pt>
                <c:pt idx="2558">
                  <c:v>201.96700000000001</c:v>
                </c:pt>
                <c:pt idx="2559">
                  <c:v>201.97200000000001</c:v>
                </c:pt>
                <c:pt idx="2560">
                  <c:v>201.971</c:v>
                </c:pt>
                <c:pt idx="2561">
                  <c:v>201.97200000000001</c:v>
                </c:pt>
                <c:pt idx="2562">
                  <c:v>201.97499999999999</c:v>
                </c:pt>
                <c:pt idx="2563">
                  <c:v>201.977</c:v>
                </c:pt>
                <c:pt idx="2564">
                  <c:v>201.97900000000001</c:v>
                </c:pt>
                <c:pt idx="2565">
                  <c:v>201.98</c:v>
                </c:pt>
                <c:pt idx="2566">
                  <c:v>201.982</c:v>
                </c:pt>
                <c:pt idx="2567">
                  <c:v>201.98699999999999</c:v>
                </c:pt>
                <c:pt idx="2568">
                  <c:v>201.989</c:v>
                </c:pt>
                <c:pt idx="2569">
                  <c:v>201.989</c:v>
                </c:pt>
                <c:pt idx="2570">
                  <c:v>201.988</c:v>
                </c:pt>
                <c:pt idx="2571">
                  <c:v>201.989</c:v>
                </c:pt>
                <c:pt idx="2572">
                  <c:v>201.99100000000001</c:v>
                </c:pt>
                <c:pt idx="2573">
                  <c:v>201.994</c:v>
                </c:pt>
                <c:pt idx="2574">
                  <c:v>201.99700000000001</c:v>
                </c:pt>
                <c:pt idx="2575">
                  <c:v>201.999</c:v>
                </c:pt>
                <c:pt idx="2576">
                  <c:v>202.001</c:v>
                </c:pt>
                <c:pt idx="2577">
                  <c:v>202.00299999999999</c:v>
                </c:pt>
                <c:pt idx="2578">
                  <c:v>202.005</c:v>
                </c:pt>
                <c:pt idx="2579">
                  <c:v>202.00899999999999</c:v>
                </c:pt>
                <c:pt idx="2580">
                  <c:v>202.011</c:v>
                </c:pt>
                <c:pt idx="2581">
                  <c:v>202.01300000000001</c:v>
                </c:pt>
                <c:pt idx="2582">
                  <c:v>202.01400000000001</c:v>
                </c:pt>
                <c:pt idx="2583">
                  <c:v>202.018</c:v>
                </c:pt>
                <c:pt idx="2584">
                  <c:v>202.01900000000001</c:v>
                </c:pt>
                <c:pt idx="2585">
                  <c:v>202.023</c:v>
                </c:pt>
                <c:pt idx="2586">
                  <c:v>202.02500000000001</c:v>
                </c:pt>
                <c:pt idx="2587">
                  <c:v>202.024</c:v>
                </c:pt>
                <c:pt idx="2588">
                  <c:v>202.02799999999999</c:v>
                </c:pt>
                <c:pt idx="2589">
                  <c:v>202.029</c:v>
                </c:pt>
                <c:pt idx="2590">
                  <c:v>202.03200000000001</c:v>
                </c:pt>
                <c:pt idx="2591">
                  <c:v>202.035</c:v>
                </c:pt>
                <c:pt idx="2592">
                  <c:v>202.03800000000001</c:v>
                </c:pt>
                <c:pt idx="2593">
                  <c:v>202.03800000000001</c:v>
                </c:pt>
                <c:pt idx="2594">
                  <c:v>202.042</c:v>
                </c:pt>
                <c:pt idx="2595">
                  <c:v>202.04599999999999</c:v>
                </c:pt>
                <c:pt idx="2596">
                  <c:v>202.047</c:v>
                </c:pt>
                <c:pt idx="2597">
                  <c:v>202.048</c:v>
                </c:pt>
                <c:pt idx="2598">
                  <c:v>202.05099999999999</c:v>
                </c:pt>
                <c:pt idx="2599">
                  <c:v>202.05500000000001</c:v>
                </c:pt>
                <c:pt idx="2600">
                  <c:v>202.05699999999999</c:v>
                </c:pt>
                <c:pt idx="2601">
                  <c:v>202.06100000000001</c:v>
                </c:pt>
                <c:pt idx="2602">
                  <c:v>202.066</c:v>
                </c:pt>
                <c:pt idx="2603">
                  <c:v>202.06899999999999</c:v>
                </c:pt>
                <c:pt idx="2604">
                  <c:v>202.07300000000001</c:v>
                </c:pt>
                <c:pt idx="2605">
                  <c:v>202.077</c:v>
                </c:pt>
                <c:pt idx="2606">
                  <c:v>202.08199999999999</c:v>
                </c:pt>
                <c:pt idx="2607">
                  <c:v>202.08600000000001</c:v>
                </c:pt>
                <c:pt idx="2608">
                  <c:v>202.08799999999999</c:v>
                </c:pt>
                <c:pt idx="2609">
                  <c:v>202.09</c:v>
                </c:pt>
                <c:pt idx="2610">
                  <c:v>202.09299999999999</c:v>
                </c:pt>
                <c:pt idx="2611">
                  <c:v>202.09200000000001</c:v>
                </c:pt>
                <c:pt idx="2612">
                  <c:v>202.09200000000001</c:v>
                </c:pt>
                <c:pt idx="2613">
                  <c:v>202.09299999999999</c:v>
                </c:pt>
                <c:pt idx="2614">
                  <c:v>202.09899999999999</c:v>
                </c:pt>
                <c:pt idx="2615">
                  <c:v>202.101</c:v>
                </c:pt>
                <c:pt idx="2616">
                  <c:v>202.10400000000001</c:v>
                </c:pt>
                <c:pt idx="2617">
                  <c:v>202.10599999999999</c:v>
                </c:pt>
                <c:pt idx="2618">
                  <c:v>202.107</c:v>
                </c:pt>
                <c:pt idx="2619">
                  <c:v>202.11099999999999</c:v>
                </c:pt>
                <c:pt idx="2620">
                  <c:v>202.11500000000001</c:v>
                </c:pt>
                <c:pt idx="2621">
                  <c:v>202.11600000000001</c:v>
                </c:pt>
                <c:pt idx="2622">
                  <c:v>202.12</c:v>
                </c:pt>
                <c:pt idx="2623">
                  <c:v>202.12299999999999</c:v>
                </c:pt>
                <c:pt idx="2624">
                  <c:v>202.12700000000001</c:v>
                </c:pt>
                <c:pt idx="2625">
                  <c:v>202.13</c:v>
                </c:pt>
                <c:pt idx="2626">
                  <c:v>202.13200000000001</c:v>
                </c:pt>
                <c:pt idx="2627">
                  <c:v>202.136</c:v>
                </c:pt>
                <c:pt idx="2628">
                  <c:v>202.13900000000001</c:v>
                </c:pt>
                <c:pt idx="2629">
                  <c:v>202.143</c:v>
                </c:pt>
                <c:pt idx="2630">
                  <c:v>202.14400000000001</c:v>
                </c:pt>
                <c:pt idx="2631">
                  <c:v>202.15</c:v>
                </c:pt>
                <c:pt idx="2632">
                  <c:v>202.15100000000001</c:v>
                </c:pt>
                <c:pt idx="2633">
                  <c:v>202.155</c:v>
                </c:pt>
                <c:pt idx="2634">
                  <c:v>202.15799999999999</c:v>
                </c:pt>
                <c:pt idx="2635">
                  <c:v>202.15899999999999</c:v>
                </c:pt>
                <c:pt idx="2636">
                  <c:v>202.166</c:v>
                </c:pt>
                <c:pt idx="2637">
                  <c:v>202.17099999999999</c:v>
                </c:pt>
                <c:pt idx="2638">
                  <c:v>202.17400000000001</c:v>
                </c:pt>
                <c:pt idx="2639">
                  <c:v>202.184</c:v>
                </c:pt>
                <c:pt idx="2640">
                  <c:v>202.18899999999999</c:v>
                </c:pt>
                <c:pt idx="2641">
                  <c:v>202.19300000000001</c:v>
                </c:pt>
                <c:pt idx="2642">
                  <c:v>202.196</c:v>
                </c:pt>
                <c:pt idx="2643">
                  <c:v>202.19800000000001</c:v>
                </c:pt>
                <c:pt idx="2644">
                  <c:v>202.203</c:v>
                </c:pt>
                <c:pt idx="2645">
                  <c:v>202.20400000000001</c:v>
                </c:pt>
                <c:pt idx="2646">
                  <c:v>202.20699999999999</c:v>
                </c:pt>
                <c:pt idx="2647">
                  <c:v>202.21100000000001</c:v>
                </c:pt>
                <c:pt idx="2648">
                  <c:v>202.214</c:v>
                </c:pt>
                <c:pt idx="2649">
                  <c:v>202.21600000000001</c:v>
                </c:pt>
                <c:pt idx="2650">
                  <c:v>202.21799999999999</c:v>
                </c:pt>
                <c:pt idx="2651">
                  <c:v>202.22300000000001</c:v>
                </c:pt>
                <c:pt idx="2652">
                  <c:v>202.226</c:v>
                </c:pt>
                <c:pt idx="2653">
                  <c:v>202.227</c:v>
                </c:pt>
                <c:pt idx="2654">
                  <c:v>202.23</c:v>
                </c:pt>
                <c:pt idx="2655">
                  <c:v>202.233</c:v>
                </c:pt>
                <c:pt idx="2656">
                  <c:v>202.23599999999999</c:v>
                </c:pt>
                <c:pt idx="2657">
                  <c:v>202.24</c:v>
                </c:pt>
                <c:pt idx="2658">
                  <c:v>202.24299999999999</c:v>
                </c:pt>
                <c:pt idx="2659">
                  <c:v>202.24299999999999</c:v>
                </c:pt>
                <c:pt idx="2660">
                  <c:v>202.24799999999999</c:v>
                </c:pt>
                <c:pt idx="2661">
                  <c:v>202.25</c:v>
                </c:pt>
                <c:pt idx="2662">
                  <c:v>202.251</c:v>
                </c:pt>
                <c:pt idx="2663">
                  <c:v>202.255</c:v>
                </c:pt>
                <c:pt idx="2664">
                  <c:v>202.261</c:v>
                </c:pt>
                <c:pt idx="2665">
                  <c:v>202.26599999999999</c:v>
                </c:pt>
                <c:pt idx="2666">
                  <c:v>202.26599999999999</c:v>
                </c:pt>
                <c:pt idx="2667">
                  <c:v>202.268</c:v>
                </c:pt>
                <c:pt idx="2668">
                  <c:v>202.27099999999999</c:v>
                </c:pt>
                <c:pt idx="2669">
                  <c:v>202.26900000000001</c:v>
                </c:pt>
                <c:pt idx="2670">
                  <c:v>202.274</c:v>
                </c:pt>
                <c:pt idx="2671">
                  <c:v>202.28</c:v>
                </c:pt>
                <c:pt idx="2672">
                  <c:v>202.28299999999999</c:v>
                </c:pt>
                <c:pt idx="2673">
                  <c:v>202.286</c:v>
                </c:pt>
                <c:pt idx="2674">
                  <c:v>202.28800000000001</c:v>
                </c:pt>
                <c:pt idx="2675">
                  <c:v>202.292</c:v>
                </c:pt>
                <c:pt idx="2676">
                  <c:v>202.29300000000001</c:v>
                </c:pt>
                <c:pt idx="2677">
                  <c:v>202.29599999999999</c:v>
                </c:pt>
                <c:pt idx="2678">
                  <c:v>202.29599999999999</c:v>
                </c:pt>
                <c:pt idx="2679">
                  <c:v>202.29900000000001</c:v>
                </c:pt>
                <c:pt idx="2680">
                  <c:v>202.30199999999999</c:v>
                </c:pt>
                <c:pt idx="2681">
                  <c:v>202.304</c:v>
                </c:pt>
                <c:pt idx="2682">
                  <c:v>202.30500000000001</c:v>
                </c:pt>
                <c:pt idx="2683">
                  <c:v>202.30600000000001</c:v>
                </c:pt>
                <c:pt idx="2684">
                  <c:v>202.31100000000001</c:v>
                </c:pt>
                <c:pt idx="2685">
                  <c:v>202.31200000000001</c:v>
                </c:pt>
                <c:pt idx="2686">
                  <c:v>202.31299999999999</c:v>
                </c:pt>
                <c:pt idx="2687">
                  <c:v>202.316</c:v>
                </c:pt>
                <c:pt idx="2688">
                  <c:v>202.31899999999999</c:v>
                </c:pt>
                <c:pt idx="2689">
                  <c:v>202.32300000000001</c:v>
                </c:pt>
                <c:pt idx="2690">
                  <c:v>202.32300000000001</c:v>
                </c:pt>
                <c:pt idx="2691">
                  <c:v>202.32400000000001</c:v>
                </c:pt>
                <c:pt idx="2692">
                  <c:v>202.32599999999999</c:v>
                </c:pt>
                <c:pt idx="2693">
                  <c:v>202.33</c:v>
                </c:pt>
                <c:pt idx="2694">
                  <c:v>202.33199999999999</c:v>
                </c:pt>
                <c:pt idx="2695">
                  <c:v>202.333</c:v>
                </c:pt>
                <c:pt idx="2696">
                  <c:v>202.34100000000001</c:v>
                </c:pt>
                <c:pt idx="2697">
                  <c:v>202.34100000000001</c:v>
                </c:pt>
                <c:pt idx="2698">
                  <c:v>202.34399999999999</c:v>
                </c:pt>
                <c:pt idx="2699">
                  <c:v>202.346</c:v>
                </c:pt>
                <c:pt idx="2700">
                  <c:v>202.34800000000001</c:v>
                </c:pt>
                <c:pt idx="2701">
                  <c:v>202.34700000000001</c:v>
                </c:pt>
                <c:pt idx="2702">
                  <c:v>202.35</c:v>
                </c:pt>
                <c:pt idx="2703">
                  <c:v>202.34899999999999</c:v>
                </c:pt>
                <c:pt idx="2704">
                  <c:v>202.34800000000001</c:v>
                </c:pt>
                <c:pt idx="2705">
                  <c:v>202.34899999999999</c:v>
                </c:pt>
                <c:pt idx="2706">
                  <c:v>202.35</c:v>
                </c:pt>
                <c:pt idx="2707">
                  <c:v>202.352</c:v>
                </c:pt>
                <c:pt idx="2708">
                  <c:v>202.35499999999999</c:v>
                </c:pt>
                <c:pt idx="2709">
                  <c:v>202.35599999999999</c:v>
                </c:pt>
                <c:pt idx="2710">
                  <c:v>202.35900000000001</c:v>
                </c:pt>
                <c:pt idx="2711">
                  <c:v>202.36099999999999</c:v>
                </c:pt>
                <c:pt idx="2712">
                  <c:v>202.36199999999999</c:v>
                </c:pt>
                <c:pt idx="2713">
                  <c:v>202.36600000000001</c:v>
                </c:pt>
                <c:pt idx="2714">
                  <c:v>202.36600000000001</c:v>
                </c:pt>
                <c:pt idx="2715">
                  <c:v>202.37</c:v>
                </c:pt>
                <c:pt idx="2716">
                  <c:v>202.37</c:v>
                </c:pt>
                <c:pt idx="2717">
                  <c:v>202.36699999999999</c:v>
                </c:pt>
                <c:pt idx="2718">
                  <c:v>202.369</c:v>
                </c:pt>
                <c:pt idx="2719">
                  <c:v>202.36799999999999</c:v>
                </c:pt>
                <c:pt idx="2720">
                  <c:v>202.369</c:v>
                </c:pt>
                <c:pt idx="2721">
                  <c:v>202.37100000000001</c:v>
                </c:pt>
                <c:pt idx="2722">
                  <c:v>202.37200000000001</c:v>
                </c:pt>
                <c:pt idx="2723">
                  <c:v>202.374</c:v>
                </c:pt>
                <c:pt idx="2724">
                  <c:v>202.374</c:v>
                </c:pt>
                <c:pt idx="2725">
                  <c:v>202.375</c:v>
                </c:pt>
                <c:pt idx="2726">
                  <c:v>202.37700000000001</c:v>
                </c:pt>
                <c:pt idx="2727">
                  <c:v>202.37799999999999</c:v>
                </c:pt>
                <c:pt idx="2728">
                  <c:v>202.381</c:v>
                </c:pt>
                <c:pt idx="2729">
                  <c:v>202.38200000000001</c:v>
                </c:pt>
                <c:pt idx="2730">
                  <c:v>202.38499999999999</c:v>
                </c:pt>
                <c:pt idx="2731">
                  <c:v>202.38399999999999</c:v>
                </c:pt>
                <c:pt idx="2732">
                  <c:v>202.38499999999999</c:v>
                </c:pt>
                <c:pt idx="2733">
                  <c:v>202.386</c:v>
                </c:pt>
                <c:pt idx="2734">
                  <c:v>202.38399999999999</c:v>
                </c:pt>
                <c:pt idx="2735">
                  <c:v>202.386</c:v>
                </c:pt>
                <c:pt idx="2736">
                  <c:v>202.38499999999999</c:v>
                </c:pt>
                <c:pt idx="2737">
                  <c:v>202.38300000000001</c:v>
                </c:pt>
                <c:pt idx="2738">
                  <c:v>202.38399999999999</c:v>
                </c:pt>
                <c:pt idx="2739">
                  <c:v>202.38499999999999</c:v>
                </c:pt>
                <c:pt idx="2740">
                  <c:v>202.38300000000001</c:v>
                </c:pt>
                <c:pt idx="2741">
                  <c:v>202.38399999999999</c:v>
                </c:pt>
                <c:pt idx="2742">
                  <c:v>202.387</c:v>
                </c:pt>
                <c:pt idx="2743">
                  <c:v>202.38900000000001</c:v>
                </c:pt>
                <c:pt idx="2744">
                  <c:v>202.38900000000001</c:v>
                </c:pt>
                <c:pt idx="2745">
                  <c:v>202.38800000000001</c:v>
                </c:pt>
                <c:pt idx="2746">
                  <c:v>202.39099999999999</c:v>
                </c:pt>
                <c:pt idx="2747">
                  <c:v>202.39099999999999</c:v>
                </c:pt>
                <c:pt idx="2748">
                  <c:v>202.39</c:v>
                </c:pt>
                <c:pt idx="2749">
                  <c:v>202.39</c:v>
                </c:pt>
                <c:pt idx="2750">
                  <c:v>202.38800000000001</c:v>
                </c:pt>
                <c:pt idx="2751">
                  <c:v>202.387</c:v>
                </c:pt>
                <c:pt idx="2752">
                  <c:v>202.38499999999999</c:v>
                </c:pt>
                <c:pt idx="2753">
                  <c:v>202.38499999999999</c:v>
                </c:pt>
                <c:pt idx="2754">
                  <c:v>202.38399999999999</c:v>
                </c:pt>
                <c:pt idx="2755">
                  <c:v>202.38200000000001</c:v>
                </c:pt>
                <c:pt idx="2756">
                  <c:v>202.38200000000001</c:v>
                </c:pt>
                <c:pt idx="2757">
                  <c:v>202.38</c:v>
                </c:pt>
                <c:pt idx="2758">
                  <c:v>202.37700000000001</c:v>
                </c:pt>
                <c:pt idx="2759">
                  <c:v>202.375</c:v>
                </c:pt>
                <c:pt idx="2760">
                  <c:v>202.37200000000001</c:v>
                </c:pt>
                <c:pt idx="2761">
                  <c:v>202.37299999999999</c:v>
                </c:pt>
                <c:pt idx="2762">
                  <c:v>202.37299999999999</c:v>
                </c:pt>
                <c:pt idx="2763">
                  <c:v>202.37100000000001</c:v>
                </c:pt>
                <c:pt idx="2764">
                  <c:v>202.36799999999999</c:v>
                </c:pt>
                <c:pt idx="2765">
                  <c:v>202.363</c:v>
                </c:pt>
                <c:pt idx="2766">
                  <c:v>202.363</c:v>
                </c:pt>
                <c:pt idx="2767">
                  <c:v>202.35900000000001</c:v>
                </c:pt>
                <c:pt idx="2768">
                  <c:v>202.35599999999999</c:v>
                </c:pt>
                <c:pt idx="2769">
                  <c:v>202.36199999999999</c:v>
                </c:pt>
                <c:pt idx="2770">
                  <c:v>202.35599999999999</c:v>
                </c:pt>
                <c:pt idx="2771">
                  <c:v>202.351</c:v>
                </c:pt>
                <c:pt idx="2772">
                  <c:v>202.34800000000001</c:v>
                </c:pt>
                <c:pt idx="2773">
                  <c:v>202.345</c:v>
                </c:pt>
                <c:pt idx="2774">
                  <c:v>202.34200000000001</c:v>
                </c:pt>
                <c:pt idx="2775">
                  <c:v>202.34</c:v>
                </c:pt>
                <c:pt idx="2776">
                  <c:v>202.33799999999999</c:v>
                </c:pt>
                <c:pt idx="2777">
                  <c:v>202.334</c:v>
                </c:pt>
                <c:pt idx="2778">
                  <c:v>202.333</c:v>
                </c:pt>
                <c:pt idx="2779">
                  <c:v>202.32900000000001</c:v>
                </c:pt>
                <c:pt idx="2780">
                  <c:v>202.32400000000001</c:v>
                </c:pt>
                <c:pt idx="2781">
                  <c:v>202.32</c:v>
                </c:pt>
                <c:pt idx="2782">
                  <c:v>202.315</c:v>
                </c:pt>
                <c:pt idx="2783">
                  <c:v>202.31</c:v>
                </c:pt>
                <c:pt idx="2784">
                  <c:v>202.30500000000001</c:v>
                </c:pt>
                <c:pt idx="2785">
                  <c:v>202.30099999999999</c:v>
                </c:pt>
                <c:pt idx="2786">
                  <c:v>202.298</c:v>
                </c:pt>
                <c:pt idx="2787">
                  <c:v>202.292</c:v>
                </c:pt>
                <c:pt idx="2788">
                  <c:v>202.28700000000001</c:v>
                </c:pt>
                <c:pt idx="2789">
                  <c:v>202.28200000000001</c:v>
                </c:pt>
                <c:pt idx="2790">
                  <c:v>202.27799999999999</c:v>
                </c:pt>
                <c:pt idx="2791">
                  <c:v>202.274</c:v>
                </c:pt>
                <c:pt idx="2792">
                  <c:v>202.26900000000001</c:v>
                </c:pt>
                <c:pt idx="2793">
                  <c:v>202.26499999999999</c:v>
                </c:pt>
                <c:pt idx="2794">
                  <c:v>202.26</c:v>
                </c:pt>
                <c:pt idx="2795">
                  <c:v>202.255</c:v>
                </c:pt>
                <c:pt idx="2796">
                  <c:v>202.245</c:v>
                </c:pt>
                <c:pt idx="2797">
                  <c:v>202.24199999999999</c:v>
                </c:pt>
                <c:pt idx="2798">
                  <c:v>202.233</c:v>
                </c:pt>
                <c:pt idx="2799">
                  <c:v>202.227</c:v>
                </c:pt>
                <c:pt idx="2800">
                  <c:v>202.22</c:v>
                </c:pt>
                <c:pt idx="2801">
                  <c:v>202.21799999999999</c:v>
                </c:pt>
                <c:pt idx="2802">
                  <c:v>202.21199999999999</c:v>
                </c:pt>
                <c:pt idx="2803">
                  <c:v>202.209</c:v>
                </c:pt>
                <c:pt idx="2804">
                  <c:v>202.20500000000001</c:v>
                </c:pt>
                <c:pt idx="2805">
                  <c:v>202.19900000000001</c:v>
                </c:pt>
                <c:pt idx="2806">
                  <c:v>202.19399999999999</c:v>
                </c:pt>
                <c:pt idx="2807">
                  <c:v>202.18600000000001</c:v>
                </c:pt>
                <c:pt idx="2808">
                  <c:v>202.179</c:v>
                </c:pt>
                <c:pt idx="2809">
                  <c:v>202.173</c:v>
                </c:pt>
                <c:pt idx="2810">
                  <c:v>202.166</c:v>
                </c:pt>
                <c:pt idx="2811">
                  <c:v>202.161</c:v>
                </c:pt>
                <c:pt idx="2812">
                  <c:v>202.15600000000001</c:v>
                </c:pt>
                <c:pt idx="2813">
                  <c:v>202.148</c:v>
                </c:pt>
                <c:pt idx="2814">
                  <c:v>202.142</c:v>
                </c:pt>
                <c:pt idx="2815">
                  <c:v>202.136</c:v>
                </c:pt>
                <c:pt idx="2816">
                  <c:v>202.13</c:v>
                </c:pt>
                <c:pt idx="2817">
                  <c:v>202.12899999999999</c:v>
                </c:pt>
                <c:pt idx="2818">
                  <c:v>202.12200000000001</c:v>
                </c:pt>
                <c:pt idx="2819">
                  <c:v>202.12100000000001</c:v>
                </c:pt>
                <c:pt idx="2820">
                  <c:v>202.114</c:v>
                </c:pt>
                <c:pt idx="2821">
                  <c:v>202.108</c:v>
                </c:pt>
                <c:pt idx="2822">
                  <c:v>202.102</c:v>
                </c:pt>
                <c:pt idx="2823">
                  <c:v>202.096</c:v>
                </c:pt>
                <c:pt idx="2824">
                  <c:v>202.09</c:v>
                </c:pt>
                <c:pt idx="2825">
                  <c:v>202.08500000000001</c:v>
                </c:pt>
                <c:pt idx="2826">
                  <c:v>202.08</c:v>
                </c:pt>
                <c:pt idx="2827">
                  <c:v>202.07300000000001</c:v>
                </c:pt>
                <c:pt idx="2828">
                  <c:v>202.06700000000001</c:v>
                </c:pt>
                <c:pt idx="2829">
                  <c:v>202.06100000000001</c:v>
                </c:pt>
                <c:pt idx="2830">
                  <c:v>202.05500000000001</c:v>
                </c:pt>
                <c:pt idx="2831">
                  <c:v>202.048</c:v>
                </c:pt>
                <c:pt idx="2832">
                  <c:v>202.04400000000001</c:v>
                </c:pt>
                <c:pt idx="2833">
                  <c:v>202.03899999999999</c:v>
                </c:pt>
                <c:pt idx="2834">
                  <c:v>202.03399999999999</c:v>
                </c:pt>
                <c:pt idx="2835">
                  <c:v>202.02799999999999</c:v>
                </c:pt>
                <c:pt idx="2836">
                  <c:v>202.023</c:v>
                </c:pt>
                <c:pt idx="2837">
                  <c:v>202.01599999999999</c:v>
                </c:pt>
                <c:pt idx="2838">
                  <c:v>202.012</c:v>
                </c:pt>
                <c:pt idx="2839">
                  <c:v>202.00700000000001</c:v>
                </c:pt>
                <c:pt idx="2840">
                  <c:v>202</c:v>
                </c:pt>
                <c:pt idx="2841">
                  <c:v>201.994</c:v>
                </c:pt>
                <c:pt idx="2842">
                  <c:v>201.98599999999999</c:v>
                </c:pt>
                <c:pt idx="2843">
                  <c:v>201.98</c:v>
                </c:pt>
                <c:pt idx="2844">
                  <c:v>201.976</c:v>
                </c:pt>
                <c:pt idx="2845">
                  <c:v>201.97300000000001</c:v>
                </c:pt>
                <c:pt idx="2846">
                  <c:v>201.965</c:v>
                </c:pt>
                <c:pt idx="2847">
                  <c:v>201.96</c:v>
                </c:pt>
                <c:pt idx="2848">
                  <c:v>201.95699999999999</c:v>
                </c:pt>
                <c:pt idx="2849">
                  <c:v>201.95</c:v>
                </c:pt>
                <c:pt idx="2850">
                  <c:v>201.94499999999999</c:v>
                </c:pt>
                <c:pt idx="2851">
                  <c:v>201.93899999999999</c:v>
                </c:pt>
                <c:pt idx="2852">
                  <c:v>201.934</c:v>
                </c:pt>
                <c:pt idx="2853">
                  <c:v>201.93100000000001</c:v>
                </c:pt>
                <c:pt idx="2854">
                  <c:v>201.92500000000001</c:v>
                </c:pt>
                <c:pt idx="2855">
                  <c:v>201.91900000000001</c:v>
                </c:pt>
                <c:pt idx="2856">
                  <c:v>201.91300000000001</c:v>
                </c:pt>
                <c:pt idx="2857">
                  <c:v>201.90899999999999</c:v>
                </c:pt>
                <c:pt idx="2858">
                  <c:v>201.90700000000001</c:v>
                </c:pt>
                <c:pt idx="2859">
                  <c:v>201.904</c:v>
                </c:pt>
                <c:pt idx="2860">
                  <c:v>201.899</c:v>
                </c:pt>
                <c:pt idx="2861">
                  <c:v>201.89400000000001</c:v>
                </c:pt>
                <c:pt idx="2862">
                  <c:v>201.88900000000001</c:v>
                </c:pt>
                <c:pt idx="2863">
                  <c:v>201.88200000000001</c:v>
                </c:pt>
                <c:pt idx="2864">
                  <c:v>201.875</c:v>
                </c:pt>
                <c:pt idx="2865">
                  <c:v>201.87299999999999</c:v>
                </c:pt>
                <c:pt idx="2866">
                  <c:v>201.86600000000001</c:v>
                </c:pt>
                <c:pt idx="2867">
                  <c:v>201.86099999999999</c:v>
                </c:pt>
                <c:pt idx="2868">
                  <c:v>201.85599999999999</c:v>
                </c:pt>
                <c:pt idx="2869">
                  <c:v>201.84700000000001</c:v>
                </c:pt>
                <c:pt idx="2870">
                  <c:v>201.845</c:v>
                </c:pt>
                <c:pt idx="2871">
                  <c:v>201.839</c:v>
                </c:pt>
                <c:pt idx="2872">
                  <c:v>201.83600000000001</c:v>
                </c:pt>
                <c:pt idx="2873">
                  <c:v>201.83099999999999</c:v>
                </c:pt>
                <c:pt idx="2874">
                  <c:v>201.827</c:v>
                </c:pt>
                <c:pt idx="2875">
                  <c:v>201.821</c:v>
                </c:pt>
                <c:pt idx="2876">
                  <c:v>201.81399999999999</c:v>
                </c:pt>
                <c:pt idx="2877">
                  <c:v>201.81</c:v>
                </c:pt>
                <c:pt idx="2878">
                  <c:v>201.80199999999999</c:v>
                </c:pt>
                <c:pt idx="2879">
                  <c:v>201.79599999999999</c:v>
                </c:pt>
                <c:pt idx="2880">
                  <c:v>201.79300000000001</c:v>
                </c:pt>
                <c:pt idx="2881">
                  <c:v>201.78800000000001</c:v>
                </c:pt>
                <c:pt idx="2882">
                  <c:v>201.78399999999999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6FCE-4739-AFC9-DA20F51EC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0860512"/>
        <c:axId val="540860904"/>
      </c:scatterChart>
      <c:valAx>
        <c:axId val="540860512"/>
        <c:scaling>
          <c:orientation val="minMax"/>
          <c:max val="1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60904"/>
        <c:crosses val="autoZero"/>
        <c:crossBetween val="midCat"/>
      </c:valAx>
      <c:valAx>
        <c:axId val="540860904"/>
        <c:scaling>
          <c:orientation val="minMax"/>
          <c:max val="2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Displacement (um)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605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163879214134628"/>
          <c:y val="0.11553744512813409"/>
          <c:w val="0.14143306843118325"/>
          <c:h val="0.1466546583616221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Temperature(°C) - Flexure stage</a:t>
            </a:r>
          </a:p>
        </c:rich>
      </c:tx>
      <c:layout>
        <c:manualLayout>
          <c:xMode val="edge"/>
          <c:yMode val="edge"/>
          <c:x val="0.31074237014186074"/>
          <c:y val="2.63374485596707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844329261711649"/>
          <c:y val="0.15133819383688149"/>
          <c:w val="0.80854298832555405"/>
          <c:h val="0.655849907650432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'[100um_Disp._Temperature_range_under_200N.xlsx]100um_Disp._Temperature_range'!$H$2</c:f>
              <c:strCache>
                <c:ptCount val="1"/>
                <c:pt idx="0">
                  <c:v>Frame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'[100um_Disp._Temperature_range_under_200N.xlsx]100um_Disp._Temperature_range'!$E$401:$E$1994</c:f>
              <c:numCache>
                <c:formatCode>0.00</c:formatCode>
                <c:ptCount val="1594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1.1499999999999999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</c:v>
                </c:pt>
                <c:pt idx="39">
                  <c:v>1.95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2.35</c:v>
                </c:pt>
                <c:pt idx="48">
                  <c:v>2.4</c:v>
                </c:pt>
                <c:pt idx="49">
                  <c:v>2.4500000000000002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2.85</c:v>
                </c:pt>
                <c:pt idx="58">
                  <c:v>2.9</c:v>
                </c:pt>
                <c:pt idx="59">
                  <c:v>2.95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3.35</c:v>
                </c:pt>
                <c:pt idx="68">
                  <c:v>3.4</c:v>
                </c:pt>
                <c:pt idx="69">
                  <c:v>3.45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3.85</c:v>
                </c:pt>
                <c:pt idx="78">
                  <c:v>3.9</c:v>
                </c:pt>
                <c:pt idx="79">
                  <c:v>3.95</c:v>
                </c:pt>
                <c:pt idx="80">
                  <c:v>4</c:v>
                </c:pt>
                <c:pt idx="81">
                  <c:v>4.05</c:v>
                </c:pt>
                <c:pt idx="82">
                  <c:v>4.0999999999999996</c:v>
                </c:pt>
                <c:pt idx="83">
                  <c:v>4.1500000000000004</c:v>
                </c:pt>
                <c:pt idx="84">
                  <c:v>4.2</c:v>
                </c:pt>
                <c:pt idx="85">
                  <c:v>4.25</c:v>
                </c:pt>
                <c:pt idx="86">
                  <c:v>4.3</c:v>
                </c:pt>
                <c:pt idx="87">
                  <c:v>4.3499999999999996</c:v>
                </c:pt>
                <c:pt idx="88">
                  <c:v>4.4000000000000004</c:v>
                </c:pt>
                <c:pt idx="89">
                  <c:v>4.45</c:v>
                </c:pt>
                <c:pt idx="90">
                  <c:v>4.5</c:v>
                </c:pt>
                <c:pt idx="91">
                  <c:v>4.55</c:v>
                </c:pt>
                <c:pt idx="92">
                  <c:v>4.5999999999999996</c:v>
                </c:pt>
                <c:pt idx="93">
                  <c:v>4.6500000000000004</c:v>
                </c:pt>
                <c:pt idx="94">
                  <c:v>4.7</c:v>
                </c:pt>
                <c:pt idx="95">
                  <c:v>4.75</c:v>
                </c:pt>
                <c:pt idx="96">
                  <c:v>4.8</c:v>
                </c:pt>
                <c:pt idx="97">
                  <c:v>4.8499999999999996</c:v>
                </c:pt>
                <c:pt idx="98">
                  <c:v>4.9000000000000004</c:v>
                </c:pt>
                <c:pt idx="99">
                  <c:v>4.95</c:v>
                </c:pt>
                <c:pt idx="100">
                  <c:v>5</c:v>
                </c:pt>
                <c:pt idx="101">
                  <c:v>5.05</c:v>
                </c:pt>
                <c:pt idx="102">
                  <c:v>5.0999999999999996</c:v>
                </c:pt>
                <c:pt idx="103">
                  <c:v>5.15</c:v>
                </c:pt>
                <c:pt idx="104">
                  <c:v>5.2</c:v>
                </c:pt>
                <c:pt idx="105">
                  <c:v>5.25</c:v>
                </c:pt>
                <c:pt idx="106">
                  <c:v>5.3</c:v>
                </c:pt>
                <c:pt idx="107">
                  <c:v>5.35</c:v>
                </c:pt>
                <c:pt idx="108">
                  <c:v>5.4</c:v>
                </c:pt>
                <c:pt idx="109">
                  <c:v>5.45</c:v>
                </c:pt>
                <c:pt idx="110">
                  <c:v>5.5</c:v>
                </c:pt>
                <c:pt idx="111">
                  <c:v>5.55</c:v>
                </c:pt>
                <c:pt idx="112">
                  <c:v>5.6</c:v>
                </c:pt>
                <c:pt idx="113">
                  <c:v>5.65</c:v>
                </c:pt>
                <c:pt idx="114">
                  <c:v>5.7</c:v>
                </c:pt>
                <c:pt idx="115">
                  <c:v>5.75</c:v>
                </c:pt>
                <c:pt idx="116">
                  <c:v>5.8</c:v>
                </c:pt>
                <c:pt idx="117">
                  <c:v>5.85</c:v>
                </c:pt>
                <c:pt idx="118">
                  <c:v>5.9</c:v>
                </c:pt>
                <c:pt idx="119">
                  <c:v>5.95</c:v>
                </c:pt>
                <c:pt idx="120">
                  <c:v>6</c:v>
                </c:pt>
                <c:pt idx="121">
                  <c:v>6.05</c:v>
                </c:pt>
                <c:pt idx="122">
                  <c:v>6.1</c:v>
                </c:pt>
                <c:pt idx="123">
                  <c:v>6.15</c:v>
                </c:pt>
                <c:pt idx="124">
                  <c:v>6.2</c:v>
                </c:pt>
                <c:pt idx="125">
                  <c:v>6.25</c:v>
                </c:pt>
                <c:pt idx="126">
                  <c:v>6.3</c:v>
                </c:pt>
                <c:pt idx="127">
                  <c:v>6.35</c:v>
                </c:pt>
                <c:pt idx="128">
                  <c:v>6.4</c:v>
                </c:pt>
                <c:pt idx="129">
                  <c:v>6.45</c:v>
                </c:pt>
                <c:pt idx="130">
                  <c:v>6.5</c:v>
                </c:pt>
                <c:pt idx="131">
                  <c:v>6.55</c:v>
                </c:pt>
                <c:pt idx="132">
                  <c:v>6.6</c:v>
                </c:pt>
                <c:pt idx="133">
                  <c:v>6.65</c:v>
                </c:pt>
                <c:pt idx="134">
                  <c:v>6.7</c:v>
                </c:pt>
                <c:pt idx="135">
                  <c:v>6.75</c:v>
                </c:pt>
                <c:pt idx="136">
                  <c:v>6.8</c:v>
                </c:pt>
                <c:pt idx="137">
                  <c:v>6.85</c:v>
                </c:pt>
                <c:pt idx="138">
                  <c:v>6.9</c:v>
                </c:pt>
                <c:pt idx="139">
                  <c:v>6.95</c:v>
                </c:pt>
                <c:pt idx="140">
                  <c:v>7</c:v>
                </c:pt>
                <c:pt idx="141">
                  <c:v>7.05</c:v>
                </c:pt>
                <c:pt idx="142">
                  <c:v>7.1</c:v>
                </c:pt>
                <c:pt idx="143">
                  <c:v>7.15</c:v>
                </c:pt>
                <c:pt idx="144">
                  <c:v>7.2</c:v>
                </c:pt>
                <c:pt idx="145">
                  <c:v>7.25</c:v>
                </c:pt>
                <c:pt idx="146">
                  <c:v>7.3</c:v>
                </c:pt>
                <c:pt idx="147">
                  <c:v>7.35</c:v>
                </c:pt>
                <c:pt idx="148">
                  <c:v>7.4</c:v>
                </c:pt>
                <c:pt idx="149">
                  <c:v>7.45</c:v>
                </c:pt>
                <c:pt idx="150">
                  <c:v>7.5</c:v>
                </c:pt>
                <c:pt idx="151">
                  <c:v>7.55</c:v>
                </c:pt>
                <c:pt idx="152">
                  <c:v>7.6</c:v>
                </c:pt>
                <c:pt idx="153">
                  <c:v>7.65</c:v>
                </c:pt>
                <c:pt idx="154">
                  <c:v>7.7</c:v>
                </c:pt>
                <c:pt idx="155">
                  <c:v>7.75</c:v>
                </c:pt>
                <c:pt idx="156">
                  <c:v>7.8</c:v>
                </c:pt>
                <c:pt idx="157">
                  <c:v>7.85</c:v>
                </c:pt>
                <c:pt idx="158">
                  <c:v>7.9</c:v>
                </c:pt>
                <c:pt idx="159">
                  <c:v>7.95</c:v>
                </c:pt>
                <c:pt idx="160">
                  <c:v>8</c:v>
                </c:pt>
                <c:pt idx="161">
                  <c:v>8.0500000000000007</c:v>
                </c:pt>
                <c:pt idx="162">
                  <c:v>8.1</c:v>
                </c:pt>
                <c:pt idx="163">
                  <c:v>8.15</c:v>
                </c:pt>
                <c:pt idx="164">
                  <c:v>8.1999999999999993</c:v>
                </c:pt>
                <c:pt idx="165">
                  <c:v>8.25</c:v>
                </c:pt>
                <c:pt idx="166">
                  <c:v>8.3000000000000007</c:v>
                </c:pt>
                <c:pt idx="167">
                  <c:v>8.35</c:v>
                </c:pt>
                <c:pt idx="168">
                  <c:v>8.4</c:v>
                </c:pt>
                <c:pt idx="169">
                  <c:v>8.4499999999999993</c:v>
                </c:pt>
                <c:pt idx="170">
                  <c:v>8.5</c:v>
                </c:pt>
                <c:pt idx="171">
                  <c:v>8.5500000000000007</c:v>
                </c:pt>
                <c:pt idx="172">
                  <c:v>8.6</c:v>
                </c:pt>
                <c:pt idx="173">
                  <c:v>8.65</c:v>
                </c:pt>
                <c:pt idx="174">
                  <c:v>8.6999999999999993</c:v>
                </c:pt>
                <c:pt idx="175">
                  <c:v>8.75</c:v>
                </c:pt>
                <c:pt idx="176">
                  <c:v>8.8000000000000007</c:v>
                </c:pt>
                <c:pt idx="177">
                  <c:v>8.85</c:v>
                </c:pt>
                <c:pt idx="178">
                  <c:v>8.9</c:v>
                </c:pt>
                <c:pt idx="179">
                  <c:v>8.9499999999999993</c:v>
                </c:pt>
                <c:pt idx="180">
                  <c:v>9</c:v>
                </c:pt>
                <c:pt idx="181">
                  <c:v>9.0500000000000007</c:v>
                </c:pt>
                <c:pt idx="182">
                  <c:v>9.1</c:v>
                </c:pt>
                <c:pt idx="183">
                  <c:v>9.15</c:v>
                </c:pt>
                <c:pt idx="184">
                  <c:v>9.1999999999999993</c:v>
                </c:pt>
                <c:pt idx="185">
                  <c:v>9.25</c:v>
                </c:pt>
                <c:pt idx="186">
                  <c:v>9.3000000000000007</c:v>
                </c:pt>
                <c:pt idx="187">
                  <c:v>9.35</c:v>
                </c:pt>
                <c:pt idx="188">
                  <c:v>9.4</c:v>
                </c:pt>
                <c:pt idx="189">
                  <c:v>9.4499999999999993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</c:v>
                </c:pt>
                <c:pt idx="193">
                  <c:v>9.65</c:v>
                </c:pt>
                <c:pt idx="194">
                  <c:v>9.6999999999999993</c:v>
                </c:pt>
                <c:pt idx="195">
                  <c:v>9.75</c:v>
                </c:pt>
                <c:pt idx="196">
                  <c:v>9.8000000000000007</c:v>
                </c:pt>
                <c:pt idx="197">
                  <c:v>9.85</c:v>
                </c:pt>
                <c:pt idx="198">
                  <c:v>9.9</c:v>
                </c:pt>
                <c:pt idx="199">
                  <c:v>9.9499999999999993</c:v>
                </c:pt>
                <c:pt idx="200">
                  <c:v>10</c:v>
                </c:pt>
                <c:pt idx="201">
                  <c:v>10.050000000000001</c:v>
                </c:pt>
                <c:pt idx="202">
                  <c:v>10.1</c:v>
                </c:pt>
                <c:pt idx="203">
                  <c:v>10.15</c:v>
                </c:pt>
                <c:pt idx="204">
                  <c:v>10.199999999999999</c:v>
                </c:pt>
                <c:pt idx="205">
                  <c:v>10.25</c:v>
                </c:pt>
                <c:pt idx="206">
                  <c:v>10.3</c:v>
                </c:pt>
                <c:pt idx="207">
                  <c:v>10.35</c:v>
                </c:pt>
                <c:pt idx="208">
                  <c:v>10.4</c:v>
                </c:pt>
                <c:pt idx="209">
                  <c:v>10.45</c:v>
                </c:pt>
                <c:pt idx="210">
                  <c:v>10.5</c:v>
                </c:pt>
                <c:pt idx="211">
                  <c:v>10.55</c:v>
                </c:pt>
                <c:pt idx="212">
                  <c:v>10.6</c:v>
                </c:pt>
                <c:pt idx="213">
                  <c:v>10.65</c:v>
                </c:pt>
                <c:pt idx="214">
                  <c:v>10.7</c:v>
                </c:pt>
                <c:pt idx="215">
                  <c:v>10.75</c:v>
                </c:pt>
                <c:pt idx="216">
                  <c:v>10.8</c:v>
                </c:pt>
                <c:pt idx="217">
                  <c:v>10.85</c:v>
                </c:pt>
                <c:pt idx="218">
                  <c:v>10.9</c:v>
                </c:pt>
                <c:pt idx="219">
                  <c:v>10.95</c:v>
                </c:pt>
                <c:pt idx="220">
                  <c:v>11</c:v>
                </c:pt>
                <c:pt idx="221">
                  <c:v>11.05</c:v>
                </c:pt>
                <c:pt idx="222">
                  <c:v>11.1</c:v>
                </c:pt>
                <c:pt idx="223">
                  <c:v>11.15</c:v>
                </c:pt>
                <c:pt idx="224">
                  <c:v>11.2</c:v>
                </c:pt>
                <c:pt idx="225">
                  <c:v>11.25</c:v>
                </c:pt>
                <c:pt idx="226">
                  <c:v>11.3</c:v>
                </c:pt>
                <c:pt idx="227">
                  <c:v>11.35</c:v>
                </c:pt>
                <c:pt idx="228">
                  <c:v>11.4</c:v>
                </c:pt>
                <c:pt idx="229">
                  <c:v>11.45</c:v>
                </c:pt>
                <c:pt idx="230">
                  <c:v>11.5</c:v>
                </c:pt>
                <c:pt idx="231">
                  <c:v>11.55</c:v>
                </c:pt>
                <c:pt idx="232">
                  <c:v>11.6</c:v>
                </c:pt>
                <c:pt idx="233">
                  <c:v>11.65</c:v>
                </c:pt>
                <c:pt idx="234">
                  <c:v>11.7</c:v>
                </c:pt>
                <c:pt idx="235">
                  <c:v>11.75</c:v>
                </c:pt>
                <c:pt idx="236">
                  <c:v>11.8</c:v>
                </c:pt>
                <c:pt idx="237">
                  <c:v>11.85</c:v>
                </c:pt>
                <c:pt idx="238">
                  <c:v>11.9</c:v>
                </c:pt>
                <c:pt idx="239">
                  <c:v>11.95</c:v>
                </c:pt>
                <c:pt idx="240">
                  <c:v>12</c:v>
                </c:pt>
                <c:pt idx="241">
                  <c:v>12.05</c:v>
                </c:pt>
                <c:pt idx="242">
                  <c:v>12.1</c:v>
                </c:pt>
                <c:pt idx="243">
                  <c:v>12.15</c:v>
                </c:pt>
                <c:pt idx="244">
                  <c:v>12.2</c:v>
                </c:pt>
                <c:pt idx="245">
                  <c:v>12.25</c:v>
                </c:pt>
                <c:pt idx="246">
                  <c:v>12.3</c:v>
                </c:pt>
                <c:pt idx="247">
                  <c:v>12.35</c:v>
                </c:pt>
                <c:pt idx="248">
                  <c:v>12.4</c:v>
                </c:pt>
                <c:pt idx="249">
                  <c:v>12.45</c:v>
                </c:pt>
                <c:pt idx="250">
                  <c:v>12.5</c:v>
                </c:pt>
                <c:pt idx="251">
                  <c:v>12.55</c:v>
                </c:pt>
                <c:pt idx="252">
                  <c:v>12.6</c:v>
                </c:pt>
                <c:pt idx="253">
                  <c:v>12.65</c:v>
                </c:pt>
                <c:pt idx="254">
                  <c:v>12.7</c:v>
                </c:pt>
                <c:pt idx="255">
                  <c:v>12.75</c:v>
                </c:pt>
                <c:pt idx="256">
                  <c:v>12.8</c:v>
                </c:pt>
                <c:pt idx="257">
                  <c:v>12.85</c:v>
                </c:pt>
                <c:pt idx="258">
                  <c:v>12.9</c:v>
                </c:pt>
                <c:pt idx="259">
                  <c:v>12.95</c:v>
                </c:pt>
                <c:pt idx="260">
                  <c:v>13</c:v>
                </c:pt>
                <c:pt idx="261">
                  <c:v>13.05</c:v>
                </c:pt>
                <c:pt idx="262">
                  <c:v>13.1</c:v>
                </c:pt>
                <c:pt idx="263">
                  <c:v>13.15</c:v>
                </c:pt>
                <c:pt idx="264">
                  <c:v>13.2</c:v>
                </c:pt>
                <c:pt idx="265">
                  <c:v>13.25</c:v>
                </c:pt>
                <c:pt idx="266">
                  <c:v>13.3</c:v>
                </c:pt>
                <c:pt idx="267">
                  <c:v>13.35</c:v>
                </c:pt>
                <c:pt idx="268">
                  <c:v>13.4</c:v>
                </c:pt>
                <c:pt idx="269">
                  <c:v>13.45</c:v>
                </c:pt>
                <c:pt idx="270">
                  <c:v>13.5</c:v>
                </c:pt>
                <c:pt idx="271">
                  <c:v>13.55</c:v>
                </c:pt>
                <c:pt idx="272">
                  <c:v>13.6</c:v>
                </c:pt>
                <c:pt idx="273">
                  <c:v>13.65</c:v>
                </c:pt>
                <c:pt idx="274">
                  <c:v>13.7</c:v>
                </c:pt>
                <c:pt idx="275">
                  <c:v>13.75</c:v>
                </c:pt>
                <c:pt idx="276">
                  <c:v>13.8</c:v>
                </c:pt>
                <c:pt idx="277">
                  <c:v>13.85</c:v>
                </c:pt>
                <c:pt idx="278">
                  <c:v>13.9</c:v>
                </c:pt>
                <c:pt idx="279">
                  <c:v>13.95</c:v>
                </c:pt>
                <c:pt idx="280">
                  <c:v>14</c:v>
                </c:pt>
                <c:pt idx="281">
                  <c:v>14.05</c:v>
                </c:pt>
                <c:pt idx="282">
                  <c:v>14.1</c:v>
                </c:pt>
                <c:pt idx="283">
                  <c:v>14.15</c:v>
                </c:pt>
                <c:pt idx="284">
                  <c:v>14.2</c:v>
                </c:pt>
                <c:pt idx="285">
                  <c:v>14.25</c:v>
                </c:pt>
                <c:pt idx="286">
                  <c:v>14.3</c:v>
                </c:pt>
                <c:pt idx="287">
                  <c:v>14.35</c:v>
                </c:pt>
                <c:pt idx="288">
                  <c:v>14.4</c:v>
                </c:pt>
                <c:pt idx="289">
                  <c:v>14.45</c:v>
                </c:pt>
                <c:pt idx="290">
                  <c:v>14.5</c:v>
                </c:pt>
                <c:pt idx="291">
                  <c:v>14.55</c:v>
                </c:pt>
                <c:pt idx="292">
                  <c:v>14.6</c:v>
                </c:pt>
                <c:pt idx="293">
                  <c:v>14.65</c:v>
                </c:pt>
                <c:pt idx="294">
                  <c:v>14.7</c:v>
                </c:pt>
                <c:pt idx="295">
                  <c:v>14.75</c:v>
                </c:pt>
                <c:pt idx="296">
                  <c:v>14.8</c:v>
                </c:pt>
                <c:pt idx="297">
                  <c:v>14.85</c:v>
                </c:pt>
                <c:pt idx="298">
                  <c:v>14.9</c:v>
                </c:pt>
                <c:pt idx="299">
                  <c:v>14.95</c:v>
                </c:pt>
                <c:pt idx="300">
                  <c:v>15</c:v>
                </c:pt>
                <c:pt idx="301">
                  <c:v>15.05</c:v>
                </c:pt>
                <c:pt idx="302">
                  <c:v>15.1</c:v>
                </c:pt>
                <c:pt idx="303">
                  <c:v>15.15</c:v>
                </c:pt>
                <c:pt idx="304">
                  <c:v>15.2</c:v>
                </c:pt>
                <c:pt idx="305">
                  <c:v>15.25</c:v>
                </c:pt>
                <c:pt idx="306">
                  <c:v>15.3</c:v>
                </c:pt>
                <c:pt idx="307">
                  <c:v>15.35</c:v>
                </c:pt>
                <c:pt idx="308">
                  <c:v>15.4</c:v>
                </c:pt>
                <c:pt idx="309">
                  <c:v>15.45</c:v>
                </c:pt>
                <c:pt idx="310">
                  <c:v>15.5</c:v>
                </c:pt>
                <c:pt idx="311">
                  <c:v>15.55</c:v>
                </c:pt>
                <c:pt idx="312">
                  <c:v>15.6</c:v>
                </c:pt>
                <c:pt idx="313">
                  <c:v>15.65</c:v>
                </c:pt>
                <c:pt idx="314">
                  <c:v>15.7</c:v>
                </c:pt>
                <c:pt idx="315">
                  <c:v>15.75</c:v>
                </c:pt>
                <c:pt idx="316">
                  <c:v>15.8</c:v>
                </c:pt>
                <c:pt idx="317">
                  <c:v>15.85</c:v>
                </c:pt>
                <c:pt idx="318">
                  <c:v>15.9</c:v>
                </c:pt>
                <c:pt idx="319">
                  <c:v>15.95</c:v>
                </c:pt>
                <c:pt idx="320">
                  <c:v>16</c:v>
                </c:pt>
                <c:pt idx="321">
                  <c:v>16.05</c:v>
                </c:pt>
                <c:pt idx="322">
                  <c:v>16.100000000000001</c:v>
                </c:pt>
                <c:pt idx="323">
                  <c:v>16.149999999999999</c:v>
                </c:pt>
                <c:pt idx="324">
                  <c:v>16.2</c:v>
                </c:pt>
                <c:pt idx="325">
                  <c:v>16.25</c:v>
                </c:pt>
                <c:pt idx="326">
                  <c:v>16.3</c:v>
                </c:pt>
                <c:pt idx="327">
                  <c:v>16.350000000000001</c:v>
                </c:pt>
                <c:pt idx="328">
                  <c:v>16.399999999999999</c:v>
                </c:pt>
                <c:pt idx="329">
                  <c:v>16.45</c:v>
                </c:pt>
                <c:pt idx="330">
                  <c:v>16.5</c:v>
                </c:pt>
                <c:pt idx="331">
                  <c:v>16.55</c:v>
                </c:pt>
                <c:pt idx="332">
                  <c:v>16.600000000000001</c:v>
                </c:pt>
                <c:pt idx="333">
                  <c:v>16.649999999999999</c:v>
                </c:pt>
                <c:pt idx="334">
                  <c:v>16.7</c:v>
                </c:pt>
                <c:pt idx="335">
                  <c:v>16.75</c:v>
                </c:pt>
                <c:pt idx="336">
                  <c:v>16.8</c:v>
                </c:pt>
                <c:pt idx="337">
                  <c:v>16.850000000000001</c:v>
                </c:pt>
                <c:pt idx="338">
                  <c:v>16.899999999999999</c:v>
                </c:pt>
                <c:pt idx="339">
                  <c:v>16.95</c:v>
                </c:pt>
                <c:pt idx="340">
                  <c:v>17</c:v>
                </c:pt>
                <c:pt idx="341">
                  <c:v>17.05</c:v>
                </c:pt>
                <c:pt idx="342">
                  <c:v>17.100000000000001</c:v>
                </c:pt>
                <c:pt idx="343">
                  <c:v>17.149999999999999</c:v>
                </c:pt>
                <c:pt idx="344">
                  <c:v>17.2</c:v>
                </c:pt>
                <c:pt idx="345">
                  <c:v>17.25</c:v>
                </c:pt>
                <c:pt idx="346">
                  <c:v>17.3</c:v>
                </c:pt>
                <c:pt idx="347">
                  <c:v>17.350000000000001</c:v>
                </c:pt>
                <c:pt idx="348">
                  <c:v>17.399999999999999</c:v>
                </c:pt>
                <c:pt idx="349">
                  <c:v>17.45</c:v>
                </c:pt>
                <c:pt idx="350">
                  <c:v>17.5</c:v>
                </c:pt>
                <c:pt idx="351">
                  <c:v>17.55</c:v>
                </c:pt>
                <c:pt idx="352">
                  <c:v>17.600000000000001</c:v>
                </c:pt>
                <c:pt idx="353">
                  <c:v>17.649999999999999</c:v>
                </c:pt>
                <c:pt idx="354">
                  <c:v>17.7</c:v>
                </c:pt>
                <c:pt idx="355">
                  <c:v>17.75</c:v>
                </c:pt>
                <c:pt idx="356">
                  <c:v>17.8</c:v>
                </c:pt>
                <c:pt idx="357">
                  <c:v>17.850000000000001</c:v>
                </c:pt>
                <c:pt idx="358">
                  <c:v>17.899999999999999</c:v>
                </c:pt>
                <c:pt idx="359">
                  <c:v>17.95</c:v>
                </c:pt>
                <c:pt idx="360">
                  <c:v>18</c:v>
                </c:pt>
                <c:pt idx="361">
                  <c:v>18.05</c:v>
                </c:pt>
                <c:pt idx="362">
                  <c:v>18.100000000000001</c:v>
                </c:pt>
                <c:pt idx="363">
                  <c:v>18.149999999999999</c:v>
                </c:pt>
                <c:pt idx="364">
                  <c:v>18.2</c:v>
                </c:pt>
                <c:pt idx="365">
                  <c:v>18.25</c:v>
                </c:pt>
                <c:pt idx="366">
                  <c:v>18.3</c:v>
                </c:pt>
                <c:pt idx="367">
                  <c:v>18.350000000000001</c:v>
                </c:pt>
                <c:pt idx="368">
                  <c:v>18.399999999999999</c:v>
                </c:pt>
                <c:pt idx="369">
                  <c:v>18.45</c:v>
                </c:pt>
                <c:pt idx="370">
                  <c:v>18.5</c:v>
                </c:pt>
                <c:pt idx="371">
                  <c:v>18.55</c:v>
                </c:pt>
                <c:pt idx="372">
                  <c:v>18.600000000000001</c:v>
                </c:pt>
                <c:pt idx="373">
                  <c:v>18.649999999999999</c:v>
                </c:pt>
                <c:pt idx="374">
                  <c:v>18.7</c:v>
                </c:pt>
                <c:pt idx="375">
                  <c:v>18.75</c:v>
                </c:pt>
                <c:pt idx="376">
                  <c:v>18.8</c:v>
                </c:pt>
                <c:pt idx="377">
                  <c:v>18.850000000000001</c:v>
                </c:pt>
                <c:pt idx="378">
                  <c:v>18.899999999999999</c:v>
                </c:pt>
                <c:pt idx="379">
                  <c:v>18.95</c:v>
                </c:pt>
                <c:pt idx="380">
                  <c:v>19</c:v>
                </c:pt>
                <c:pt idx="381">
                  <c:v>19.05</c:v>
                </c:pt>
                <c:pt idx="382">
                  <c:v>19.100000000000001</c:v>
                </c:pt>
                <c:pt idx="383">
                  <c:v>19.149999999999999</c:v>
                </c:pt>
                <c:pt idx="384">
                  <c:v>19.2</c:v>
                </c:pt>
                <c:pt idx="385">
                  <c:v>19.25</c:v>
                </c:pt>
                <c:pt idx="386">
                  <c:v>19.3</c:v>
                </c:pt>
                <c:pt idx="387">
                  <c:v>19.350000000000001</c:v>
                </c:pt>
                <c:pt idx="388">
                  <c:v>19.399999999999999</c:v>
                </c:pt>
                <c:pt idx="389">
                  <c:v>19.45</c:v>
                </c:pt>
                <c:pt idx="390">
                  <c:v>19.5</c:v>
                </c:pt>
                <c:pt idx="391">
                  <c:v>19.55</c:v>
                </c:pt>
                <c:pt idx="392">
                  <c:v>19.600000000000001</c:v>
                </c:pt>
                <c:pt idx="393">
                  <c:v>19.649999999999999</c:v>
                </c:pt>
                <c:pt idx="394">
                  <c:v>19.7</c:v>
                </c:pt>
                <c:pt idx="395">
                  <c:v>19.75</c:v>
                </c:pt>
                <c:pt idx="396">
                  <c:v>19.8</c:v>
                </c:pt>
                <c:pt idx="397">
                  <c:v>19.850000000000001</c:v>
                </c:pt>
                <c:pt idx="398">
                  <c:v>19.899999999999999</c:v>
                </c:pt>
                <c:pt idx="399">
                  <c:v>19.95</c:v>
                </c:pt>
                <c:pt idx="400">
                  <c:v>20</c:v>
                </c:pt>
                <c:pt idx="401">
                  <c:v>20.05</c:v>
                </c:pt>
                <c:pt idx="402">
                  <c:v>20.100000000000001</c:v>
                </c:pt>
                <c:pt idx="403">
                  <c:v>20.149999999999999</c:v>
                </c:pt>
                <c:pt idx="404">
                  <c:v>20.2</c:v>
                </c:pt>
                <c:pt idx="405">
                  <c:v>20.25</c:v>
                </c:pt>
                <c:pt idx="406">
                  <c:v>20.3</c:v>
                </c:pt>
                <c:pt idx="407">
                  <c:v>20.350000000000001</c:v>
                </c:pt>
                <c:pt idx="408">
                  <c:v>20.399999999999999</c:v>
                </c:pt>
                <c:pt idx="409">
                  <c:v>20.45</c:v>
                </c:pt>
                <c:pt idx="410">
                  <c:v>20.5</c:v>
                </c:pt>
                <c:pt idx="411">
                  <c:v>20.55</c:v>
                </c:pt>
                <c:pt idx="412">
                  <c:v>20.6</c:v>
                </c:pt>
                <c:pt idx="413">
                  <c:v>20.65</c:v>
                </c:pt>
                <c:pt idx="414">
                  <c:v>20.7</c:v>
                </c:pt>
                <c:pt idx="415">
                  <c:v>20.75</c:v>
                </c:pt>
                <c:pt idx="416">
                  <c:v>20.8</c:v>
                </c:pt>
                <c:pt idx="417">
                  <c:v>20.85</c:v>
                </c:pt>
                <c:pt idx="418">
                  <c:v>20.9</c:v>
                </c:pt>
                <c:pt idx="419">
                  <c:v>20.95</c:v>
                </c:pt>
                <c:pt idx="420">
                  <c:v>21</c:v>
                </c:pt>
                <c:pt idx="421">
                  <c:v>21.05</c:v>
                </c:pt>
                <c:pt idx="422">
                  <c:v>21.1</c:v>
                </c:pt>
                <c:pt idx="423">
                  <c:v>21.15</c:v>
                </c:pt>
                <c:pt idx="424">
                  <c:v>21.2</c:v>
                </c:pt>
                <c:pt idx="425">
                  <c:v>21.25</c:v>
                </c:pt>
                <c:pt idx="426">
                  <c:v>21.3</c:v>
                </c:pt>
                <c:pt idx="427">
                  <c:v>21.35</c:v>
                </c:pt>
                <c:pt idx="428">
                  <c:v>21.4</c:v>
                </c:pt>
                <c:pt idx="429">
                  <c:v>21.45</c:v>
                </c:pt>
                <c:pt idx="430">
                  <c:v>21.5</c:v>
                </c:pt>
                <c:pt idx="431">
                  <c:v>21.55</c:v>
                </c:pt>
                <c:pt idx="432">
                  <c:v>21.6</c:v>
                </c:pt>
                <c:pt idx="433">
                  <c:v>21.65</c:v>
                </c:pt>
                <c:pt idx="434">
                  <c:v>21.7</c:v>
                </c:pt>
                <c:pt idx="435">
                  <c:v>21.75</c:v>
                </c:pt>
                <c:pt idx="436">
                  <c:v>21.8</c:v>
                </c:pt>
                <c:pt idx="437">
                  <c:v>21.85</c:v>
                </c:pt>
                <c:pt idx="438">
                  <c:v>21.9</c:v>
                </c:pt>
                <c:pt idx="439">
                  <c:v>21.95</c:v>
                </c:pt>
                <c:pt idx="440">
                  <c:v>22</c:v>
                </c:pt>
                <c:pt idx="441">
                  <c:v>22.05</c:v>
                </c:pt>
                <c:pt idx="442">
                  <c:v>22.1</c:v>
                </c:pt>
                <c:pt idx="443">
                  <c:v>22.15</c:v>
                </c:pt>
                <c:pt idx="444">
                  <c:v>22.2</c:v>
                </c:pt>
                <c:pt idx="445">
                  <c:v>22.25</c:v>
                </c:pt>
                <c:pt idx="446">
                  <c:v>22.3</c:v>
                </c:pt>
                <c:pt idx="447">
                  <c:v>22.35</c:v>
                </c:pt>
                <c:pt idx="448">
                  <c:v>22.4</c:v>
                </c:pt>
                <c:pt idx="449">
                  <c:v>22.45</c:v>
                </c:pt>
                <c:pt idx="450">
                  <c:v>22.5</c:v>
                </c:pt>
                <c:pt idx="451">
                  <c:v>22.55</c:v>
                </c:pt>
                <c:pt idx="452">
                  <c:v>22.6</c:v>
                </c:pt>
                <c:pt idx="453">
                  <c:v>22.65</c:v>
                </c:pt>
                <c:pt idx="454">
                  <c:v>22.7</c:v>
                </c:pt>
                <c:pt idx="455">
                  <c:v>22.75</c:v>
                </c:pt>
                <c:pt idx="456">
                  <c:v>22.8</c:v>
                </c:pt>
                <c:pt idx="457">
                  <c:v>22.85</c:v>
                </c:pt>
                <c:pt idx="458">
                  <c:v>22.9</c:v>
                </c:pt>
                <c:pt idx="459">
                  <c:v>22.95</c:v>
                </c:pt>
                <c:pt idx="460">
                  <c:v>23</c:v>
                </c:pt>
                <c:pt idx="461">
                  <c:v>23.05</c:v>
                </c:pt>
                <c:pt idx="462">
                  <c:v>23.1</c:v>
                </c:pt>
                <c:pt idx="463">
                  <c:v>23.15</c:v>
                </c:pt>
                <c:pt idx="464">
                  <c:v>23.2</c:v>
                </c:pt>
                <c:pt idx="465">
                  <c:v>23.25</c:v>
                </c:pt>
                <c:pt idx="466">
                  <c:v>23.3</c:v>
                </c:pt>
                <c:pt idx="467">
                  <c:v>23.35</c:v>
                </c:pt>
                <c:pt idx="468">
                  <c:v>23.4</c:v>
                </c:pt>
                <c:pt idx="469">
                  <c:v>23.45</c:v>
                </c:pt>
                <c:pt idx="470">
                  <c:v>23.5</c:v>
                </c:pt>
                <c:pt idx="471">
                  <c:v>23.55</c:v>
                </c:pt>
                <c:pt idx="472">
                  <c:v>23.6</c:v>
                </c:pt>
                <c:pt idx="473">
                  <c:v>23.65</c:v>
                </c:pt>
                <c:pt idx="474">
                  <c:v>23.7</c:v>
                </c:pt>
                <c:pt idx="475">
                  <c:v>23.75</c:v>
                </c:pt>
                <c:pt idx="476">
                  <c:v>23.8</c:v>
                </c:pt>
                <c:pt idx="477">
                  <c:v>23.85</c:v>
                </c:pt>
                <c:pt idx="478">
                  <c:v>23.9</c:v>
                </c:pt>
                <c:pt idx="479">
                  <c:v>23.95</c:v>
                </c:pt>
                <c:pt idx="480">
                  <c:v>24</c:v>
                </c:pt>
                <c:pt idx="481">
                  <c:v>24.05</c:v>
                </c:pt>
                <c:pt idx="482">
                  <c:v>24.1</c:v>
                </c:pt>
                <c:pt idx="483">
                  <c:v>24.15</c:v>
                </c:pt>
                <c:pt idx="484">
                  <c:v>24.2</c:v>
                </c:pt>
                <c:pt idx="485">
                  <c:v>24.25</c:v>
                </c:pt>
                <c:pt idx="486">
                  <c:v>24.3</c:v>
                </c:pt>
                <c:pt idx="487">
                  <c:v>24.35</c:v>
                </c:pt>
                <c:pt idx="488">
                  <c:v>24.4</c:v>
                </c:pt>
                <c:pt idx="489">
                  <c:v>24.45</c:v>
                </c:pt>
                <c:pt idx="490">
                  <c:v>24.5</c:v>
                </c:pt>
                <c:pt idx="491">
                  <c:v>24.55</c:v>
                </c:pt>
                <c:pt idx="492">
                  <c:v>24.6</c:v>
                </c:pt>
                <c:pt idx="493">
                  <c:v>24.65</c:v>
                </c:pt>
                <c:pt idx="494">
                  <c:v>24.7</c:v>
                </c:pt>
                <c:pt idx="495">
                  <c:v>24.75</c:v>
                </c:pt>
                <c:pt idx="496">
                  <c:v>24.8</c:v>
                </c:pt>
                <c:pt idx="497">
                  <c:v>24.85</c:v>
                </c:pt>
                <c:pt idx="498">
                  <c:v>24.9</c:v>
                </c:pt>
                <c:pt idx="499">
                  <c:v>24.95</c:v>
                </c:pt>
                <c:pt idx="500">
                  <c:v>25</c:v>
                </c:pt>
                <c:pt idx="501">
                  <c:v>25.05</c:v>
                </c:pt>
                <c:pt idx="502">
                  <c:v>25.1</c:v>
                </c:pt>
                <c:pt idx="503">
                  <c:v>25.15</c:v>
                </c:pt>
                <c:pt idx="504">
                  <c:v>25.2</c:v>
                </c:pt>
                <c:pt idx="505">
                  <c:v>25.25</c:v>
                </c:pt>
                <c:pt idx="506">
                  <c:v>25.3</c:v>
                </c:pt>
                <c:pt idx="507">
                  <c:v>25.35</c:v>
                </c:pt>
                <c:pt idx="508">
                  <c:v>25.4</c:v>
                </c:pt>
                <c:pt idx="509">
                  <c:v>25.45</c:v>
                </c:pt>
                <c:pt idx="510">
                  <c:v>25.5</c:v>
                </c:pt>
                <c:pt idx="511">
                  <c:v>25.55</c:v>
                </c:pt>
                <c:pt idx="512">
                  <c:v>25.6</c:v>
                </c:pt>
                <c:pt idx="513">
                  <c:v>25.65</c:v>
                </c:pt>
                <c:pt idx="514">
                  <c:v>25.7</c:v>
                </c:pt>
                <c:pt idx="515">
                  <c:v>25.75</c:v>
                </c:pt>
                <c:pt idx="516">
                  <c:v>25.8</c:v>
                </c:pt>
                <c:pt idx="517">
                  <c:v>25.85</c:v>
                </c:pt>
                <c:pt idx="518">
                  <c:v>25.9</c:v>
                </c:pt>
                <c:pt idx="519">
                  <c:v>25.95</c:v>
                </c:pt>
                <c:pt idx="520">
                  <c:v>26</c:v>
                </c:pt>
                <c:pt idx="521">
                  <c:v>26.05</c:v>
                </c:pt>
                <c:pt idx="522">
                  <c:v>26.1</c:v>
                </c:pt>
                <c:pt idx="523">
                  <c:v>26.15</c:v>
                </c:pt>
                <c:pt idx="524">
                  <c:v>26.2</c:v>
                </c:pt>
                <c:pt idx="525">
                  <c:v>26.25</c:v>
                </c:pt>
                <c:pt idx="526">
                  <c:v>26.3</c:v>
                </c:pt>
                <c:pt idx="527">
                  <c:v>26.35</c:v>
                </c:pt>
                <c:pt idx="528">
                  <c:v>26.4</c:v>
                </c:pt>
                <c:pt idx="529">
                  <c:v>26.45</c:v>
                </c:pt>
                <c:pt idx="530">
                  <c:v>26.5</c:v>
                </c:pt>
                <c:pt idx="531">
                  <c:v>26.55</c:v>
                </c:pt>
                <c:pt idx="532">
                  <c:v>26.6</c:v>
                </c:pt>
                <c:pt idx="533">
                  <c:v>26.65</c:v>
                </c:pt>
                <c:pt idx="534">
                  <c:v>26.7</c:v>
                </c:pt>
                <c:pt idx="535">
                  <c:v>26.75</c:v>
                </c:pt>
                <c:pt idx="536">
                  <c:v>26.8</c:v>
                </c:pt>
                <c:pt idx="537">
                  <c:v>26.85</c:v>
                </c:pt>
                <c:pt idx="538">
                  <c:v>26.9</c:v>
                </c:pt>
                <c:pt idx="539">
                  <c:v>26.95</c:v>
                </c:pt>
                <c:pt idx="540">
                  <c:v>27</c:v>
                </c:pt>
                <c:pt idx="541">
                  <c:v>27.05</c:v>
                </c:pt>
                <c:pt idx="542">
                  <c:v>27.1</c:v>
                </c:pt>
                <c:pt idx="543">
                  <c:v>27.15</c:v>
                </c:pt>
                <c:pt idx="544">
                  <c:v>27.2</c:v>
                </c:pt>
                <c:pt idx="545">
                  <c:v>27.25</c:v>
                </c:pt>
                <c:pt idx="546">
                  <c:v>27.3</c:v>
                </c:pt>
                <c:pt idx="547">
                  <c:v>27.35</c:v>
                </c:pt>
                <c:pt idx="548">
                  <c:v>27.4</c:v>
                </c:pt>
                <c:pt idx="549">
                  <c:v>27.45</c:v>
                </c:pt>
                <c:pt idx="550">
                  <c:v>27.5</c:v>
                </c:pt>
                <c:pt idx="551">
                  <c:v>27.55</c:v>
                </c:pt>
                <c:pt idx="552">
                  <c:v>27.6</c:v>
                </c:pt>
                <c:pt idx="553">
                  <c:v>27.65</c:v>
                </c:pt>
                <c:pt idx="554">
                  <c:v>27.7</c:v>
                </c:pt>
                <c:pt idx="555">
                  <c:v>27.75</c:v>
                </c:pt>
                <c:pt idx="556">
                  <c:v>27.8</c:v>
                </c:pt>
                <c:pt idx="557">
                  <c:v>27.85</c:v>
                </c:pt>
                <c:pt idx="558">
                  <c:v>27.9</c:v>
                </c:pt>
                <c:pt idx="559">
                  <c:v>27.95</c:v>
                </c:pt>
                <c:pt idx="560">
                  <c:v>28</c:v>
                </c:pt>
                <c:pt idx="561">
                  <c:v>28.05</c:v>
                </c:pt>
                <c:pt idx="562">
                  <c:v>28.1</c:v>
                </c:pt>
                <c:pt idx="563">
                  <c:v>28.15</c:v>
                </c:pt>
                <c:pt idx="564">
                  <c:v>28.2</c:v>
                </c:pt>
                <c:pt idx="565">
                  <c:v>28.25</c:v>
                </c:pt>
                <c:pt idx="566">
                  <c:v>28.3</c:v>
                </c:pt>
                <c:pt idx="567">
                  <c:v>28.35</c:v>
                </c:pt>
                <c:pt idx="568">
                  <c:v>28.4</c:v>
                </c:pt>
                <c:pt idx="569">
                  <c:v>28.45</c:v>
                </c:pt>
                <c:pt idx="570">
                  <c:v>28.5</c:v>
                </c:pt>
                <c:pt idx="571">
                  <c:v>28.55</c:v>
                </c:pt>
                <c:pt idx="572">
                  <c:v>28.6</c:v>
                </c:pt>
                <c:pt idx="573">
                  <c:v>28.65</c:v>
                </c:pt>
                <c:pt idx="574">
                  <c:v>28.7</c:v>
                </c:pt>
                <c:pt idx="575">
                  <c:v>28.75</c:v>
                </c:pt>
                <c:pt idx="576">
                  <c:v>28.8</c:v>
                </c:pt>
                <c:pt idx="577">
                  <c:v>28.85</c:v>
                </c:pt>
                <c:pt idx="578">
                  <c:v>28.9</c:v>
                </c:pt>
                <c:pt idx="579">
                  <c:v>28.95</c:v>
                </c:pt>
                <c:pt idx="580">
                  <c:v>29</c:v>
                </c:pt>
                <c:pt idx="581">
                  <c:v>29.05</c:v>
                </c:pt>
                <c:pt idx="582">
                  <c:v>29.1</c:v>
                </c:pt>
                <c:pt idx="583">
                  <c:v>29.15</c:v>
                </c:pt>
                <c:pt idx="584">
                  <c:v>29.2</c:v>
                </c:pt>
                <c:pt idx="585">
                  <c:v>29.25</c:v>
                </c:pt>
                <c:pt idx="586">
                  <c:v>29.3</c:v>
                </c:pt>
                <c:pt idx="587">
                  <c:v>29.35</c:v>
                </c:pt>
                <c:pt idx="588">
                  <c:v>29.4</c:v>
                </c:pt>
                <c:pt idx="589">
                  <c:v>29.45</c:v>
                </c:pt>
                <c:pt idx="590">
                  <c:v>29.5</c:v>
                </c:pt>
                <c:pt idx="591">
                  <c:v>29.55</c:v>
                </c:pt>
                <c:pt idx="592">
                  <c:v>29.6</c:v>
                </c:pt>
                <c:pt idx="593">
                  <c:v>29.65</c:v>
                </c:pt>
                <c:pt idx="594">
                  <c:v>29.7</c:v>
                </c:pt>
                <c:pt idx="595">
                  <c:v>29.75</c:v>
                </c:pt>
                <c:pt idx="596">
                  <c:v>29.8</c:v>
                </c:pt>
                <c:pt idx="597">
                  <c:v>29.85</c:v>
                </c:pt>
                <c:pt idx="598">
                  <c:v>29.9</c:v>
                </c:pt>
                <c:pt idx="599">
                  <c:v>29.95</c:v>
                </c:pt>
                <c:pt idx="600">
                  <c:v>30</c:v>
                </c:pt>
                <c:pt idx="601">
                  <c:v>30.05</c:v>
                </c:pt>
                <c:pt idx="602">
                  <c:v>30.1</c:v>
                </c:pt>
                <c:pt idx="603">
                  <c:v>30.15</c:v>
                </c:pt>
                <c:pt idx="604">
                  <c:v>30.2</c:v>
                </c:pt>
                <c:pt idx="605">
                  <c:v>30.25</c:v>
                </c:pt>
                <c:pt idx="606">
                  <c:v>30.3</c:v>
                </c:pt>
                <c:pt idx="607">
                  <c:v>30.35</c:v>
                </c:pt>
                <c:pt idx="608">
                  <c:v>30.4</c:v>
                </c:pt>
                <c:pt idx="609">
                  <c:v>30.45</c:v>
                </c:pt>
                <c:pt idx="610">
                  <c:v>30.5</c:v>
                </c:pt>
                <c:pt idx="611">
                  <c:v>30.55</c:v>
                </c:pt>
                <c:pt idx="612">
                  <c:v>30.6</c:v>
                </c:pt>
                <c:pt idx="613">
                  <c:v>30.65</c:v>
                </c:pt>
                <c:pt idx="614">
                  <c:v>30.7</c:v>
                </c:pt>
                <c:pt idx="615">
                  <c:v>30.75</c:v>
                </c:pt>
                <c:pt idx="616">
                  <c:v>30.8</c:v>
                </c:pt>
                <c:pt idx="617">
                  <c:v>30.85</c:v>
                </c:pt>
                <c:pt idx="618">
                  <c:v>30.9</c:v>
                </c:pt>
                <c:pt idx="619">
                  <c:v>30.95</c:v>
                </c:pt>
                <c:pt idx="620">
                  <c:v>31</c:v>
                </c:pt>
                <c:pt idx="621">
                  <c:v>31.05</c:v>
                </c:pt>
                <c:pt idx="622">
                  <c:v>31.1</c:v>
                </c:pt>
                <c:pt idx="623">
                  <c:v>31.15</c:v>
                </c:pt>
                <c:pt idx="624">
                  <c:v>31.2</c:v>
                </c:pt>
                <c:pt idx="625">
                  <c:v>31.25</c:v>
                </c:pt>
                <c:pt idx="626">
                  <c:v>31.3</c:v>
                </c:pt>
                <c:pt idx="627">
                  <c:v>31.35</c:v>
                </c:pt>
                <c:pt idx="628">
                  <c:v>31.4</c:v>
                </c:pt>
                <c:pt idx="629">
                  <c:v>31.45</c:v>
                </c:pt>
                <c:pt idx="630">
                  <c:v>31.5</c:v>
                </c:pt>
                <c:pt idx="631">
                  <c:v>31.55</c:v>
                </c:pt>
                <c:pt idx="632">
                  <c:v>31.6</c:v>
                </c:pt>
                <c:pt idx="633">
                  <c:v>31.65</c:v>
                </c:pt>
                <c:pt idx="634">
                  <c:v>31.7</c:v>
                </c:pt>
                <c:pt idx="635">
                  <c:v>31.75</c:v>
                </c:pt>
                <c:pt idx="636">
                  <c:v>31.8</c:v>
                </c:pt>
                <c:pt idx="637">
                  <c:v>31.85</c:v>
                </c:pt>
                <c:pt idx="638">
                  <c:v>31.9</c:v>
                </c:pt>
                <c:pt idx="639">
                  <c:v>31.95</c:v>
                </c:pt>
                <c:pt idx="640">
                  <c:v>32</c:v>
                </c:pt>
                <c:pt idx="641">
                  <c:v>32.049999999999997</c:v>
                </c:pt>
                <c:pt idx="642">
                  <c:v>32.1</c:v>
                </c:pt>
                <c:pt idx="643">
                  <c:v>32.15</c:v>
                </c:pt>
                <c:pt idx="644">
                  <c:v>32.200000000000003</c:v>
                </c:pt>
                <c:pt idx="645">
                  <c:v>32.25</c:v>
                </c:pt>
                <c:pt idx="646">
                  <c:v>32.299999999999997</c:v>
                </c:pt>
                <c:pt idx="647">
                  <c:v>32.35</c:v>
                </c:pt>
                <c:pt idx="648">
                  <c:v>32.4</c:v>
                </c:pt>
                <c:pt idx="649">
                  <c:v>32.450000000000003</c:v>
                </c:pt>
                <c:pt idx="650">
                  <c:v>32.5</c:v>
                </c:pt>
                <c:pt idx="651">
                  <c:v>32.549999999999997</c:v>
                </c:pt>
                <c:pt idx="652">
                  <c:v>32.6</c:v>
                </c:pt>
                <c:pt idx="653">
                  <c:v>32.65</c:v>
                </c:pt>
                <c:pt idx="654">
                  <c:v>32.700000000000003</c:v>
                </c:pt>
                <c:pt idx="655">
                  <c:v>32.75</c:v>
                </c:pt>
                <c:pt idx="656">
                  <c:v>32.799999999999997</c:v>
                </c:pt>
                <c:pt idx="657">
                  <c:v>32.85</c:v>
                </c:pt>
                <c:pt idx="658">
                  <c:v>32.9</c:v>
                </c:pt>
                <c:pt idx="659">
                  <c:v>32.950000000000003</c:v>
                </c:pt>
                <c:pt idx="660">
                  <c:v>33</c:v>
                </c:pt>
                <c:pt idx="661">
                  <c:v>33.049999999999997</c:v>
                </c:pt>
                <c:pt idx="662">
                  <c:v>33.1</c:v>
                </c:pt>
                <c:pt idx="663">
                  <c:v>33.15</c:v>
                </c:pt>
                <c:pt idx="664">
                  <c:v>33.200000000000003</c:v>
                </c:pt>
                <c:pt idx="665">
                  <c:v>33.25</c:v>
                </c:pt>
                <c:pt idx="666">
                  <c:v>33.299999999999997</c:v>
                </c:pt>
                <c:pt idx="667">
                  <c:v>33.35</c:v>
                </c:pt>
                <c:pt idx="668">
                  <c:v>33.4</c:v>
                </c:pt>
                <c:pt idx="669">
                  <c:v>33.450000000000003</c:v>
                </c:pt>
                <c:pt idx="670">
                  <c:v>33.5</c:v>
                </c:pt>
                <c:pt idx="671">
                  <c:v>33.549999999999997</c:v>
                </c:pt>
                <c:pt idx="672">
                  <c:v>33.6</c:v>
                </c:pt>
                <c:pt idx="673">
                  <c:v>33.65</c:v>
                </c:pt>
                <c:pt idx="674">
                  <c:v>33.700000000000003</c:v>
                </c:pt>
                <c:pt idx="675">
                  <c:v>33.75</c:v>
                </c:pt>
                <c:pt idx="676">
                  <c:v>33.799999999999997</c:v>
                </c:pt>
                <c:pt idx="677">
                  <c:v>33.85</c:v>
                </c:pt>
                <c:pt idx="678">
                  <c:v>33.9</c:v>
                </c:pt>
                <c:pt idx="679">
                  <c:v>33.950000000000003</c:v>
                </c:pt>
                <c:pt idx="680">
                  <c:v>34</c:v>
                </c:pt>
                <c:pt idx="681">
                  <c:v>34.049999999999997</c:v>
                </c:pt>
                <c:pt idx="682">
                  <c:v>34.1</c:v>
                </c:pt>
                <c:pt idx="683">
                  <c:v>34.15</c:v>
                </c:pt>
                <c:pt idx="684">
                  <c:v>34.200000000000003</c:v>
                </c:pt>
                <c:pt idx="685">
                  <c:v>34.25</c:v>
                </c:pt>
                <c:pt idx="686">
                  <c:v>34.299999999999997</c:v>
                </c:pt>
                <c:pt idx="687">
                  <c:v>34.35</c:v>
                </c:pt>
                <c:pt idx="688">
                  <c:v>34.4</c:v>
                </c:pt>
                <c:pt idx="689">
                  <c:v>34.450000000000003</c:v>
                </c:pt>
                <c:pt idx="690">
                  <c:v>34.5</c:v>
                </c:pt>
                <c:pt idx="691">
                  <c:v>34.549999999999997</c:v>
                </c:pt>
                <c:pt idx="692">
                  <c:v>34.6</c:v>
                </c:pt>
                <c:pt idx="693">
                  <c:v>34.65</c:v>
                </c:pt>
                <c:pt idx="694">
                  <c:v>34.700000000000003</c:v>
                </c:pt>
                <c:pt idx="695">
                  <c:v>34.75</c:v>
                </c:pt>
                <c:pt idx="696">
                  <c:v>34.799999999999997</c:v>
                </c:pt>
                <c:pt idx="697">
                  <c:v>34.85</c:v>
                </c:pt>
                <c:pt idx="698">
                  <c:v>34.9</c:v>
                </c:pt>
                <c:pt idx="699">
                  <c:v>34.950000000000003</c:v>
                </c:pt>
                <c:pt idx="700">
                  <c:v>35</c:v>
                </c:pt>
                <c:pt idx="701">
                  <c:v>35.049999999999997</c:v>
                </c:pt>
                <c:pt idx="702">
                  <c:v>35.1</c:v>
                </c:pt>
                <c:pt idx="703">
                  <c:v>35.15</c:v>
                </c:pt>
                <c:pt idx="704">
                  <c:v>35.200000000000003</c:v>
                </c:pt>
                <c:pt idx="705">
                  <c:v>35.25</c:v>
                </c:pt>
                <c:pt idx="706">
                  <c:v>35.299999999999997</c:v>
                </c:pt>
                <c:pt idx="707">
                  <c:v>35.35</c:v>
                </c:pt>
                <c:pt idx="708">
                  <c:v>35.4</c:v>
                </c:pt>
                <c:pt idx="709">
                  <c:v>35.450000000000003</c:v>
                </c:pt>
                <c:pt idx="710">
                  <c:v>35.5</c:v>
                </c:pt>
                <c:pt idx="711">
                  <c:v>35.549999999999997</c:v>
                </c:pt>
                <c:pt idx="712">
                  <c:v>35.6</c:v>
                </c:pt>
                <c:pt idx="713">
                  <c:v>35.65</c:v>
                </c:pt>
                <c:pt idx="714">
                  <c:v>35.700000000000003</c:v>
                </c:pt>
                <c:pt idx="715">
                  <c:v>35.75</c:v>
                </c:pt>
                <c:pt idx="716">
                  <c:v>35.799999999999997</c:v>
                </c:pt>
                <c:pt idx="717">
                  <c:v>35.85</c:v>
                </c:pt>
                <c:pt idx="718">
                  <c:v>35.9</c:v>
                </c:pt>
                <c:pt idx="719">
                  <c:v>35.950000000000003</c:v>
                </c:pt>
                <c:pt idx="720">
                  <c:v>36</c:v>
                </c:pt>
                <c:pt idx="721">
                  <c:v>36.049999999999997</c:v>
                </c:pt>
                <c:pt idx="722">
                  <c:v>36.1</c:v>
                </c:pt>
                <c:pt idx="723">
                  <c:v>36.15</c:v>
                </c:pt>
                <c:pt idx="724">
                  <c:v>36.200000000000003</c:v>
                </c:pt>
                <c:pt idx="725">
                  <c:v>36.25</c:v>
                </c:pt>
                <c:pt idx="726">
                  <c:v>36.299999999999997</c:v>
                </c:pt>
                <c:pt idx="727">
                  <c:v>36.35</c:v>
                </c:pt>
                <c:pt idx="728">
                  <c:v>36.4</c:v>
                </c:pt>
                <c:pt idx="729">
                  <c:v>36.450000000000003</c:v>
                </c:pt>
                <c:pt idx="730">
                  <c:v>36.5</c:v>
                </c:pt>
                <c:pt idx="731">
                  <c:v>36.549999999999997</c:v>
                </c:pt>
                <c:pt idx="732">
                  <c:v>36.6</c:v>
                </c:pt>
                <c:pt idx="733">
                  <c:v>36.65</c:v>
                </c:pt>
                <c:pt idx="734">
                  <c:v>36.700000000000003</c:v>
                </c:pt>
                <c:pt idx="735">
                  <c:v>36.75</c:v>
                </c:pt>
                <c:pt idx="736">
                  <c:v>36.799999999999997</c:v>
                </c:pt>
                <c:pt idx="737">
                  <c:v>36.85</c:v>
                </c:pt>
                <c:pt idx="738">
                  <c:v>36.9</c:v>
                </c:pt>
                <c:pt idx="739">
                  <c:v>36.950000000000003</c:v>
                </c:pt>
                <c:pt idx="740">
                  <c:v>37</c:v>
                </c:pt>
                <c:pt idx="741">
                  <c:v>37.049999999999997</c:v>
                </c:pt>
                <c:pt idx="742">
                  <c:v>37.1</c:v>
                </c:pt>
                <c:pt idx="743">
                  <c:v>37.15</c:v>
                </c:pt>
                <c:pt idx="744">
                  <c:v>37.200000000000003</c:v>
                </c:pt>
                <c:pt idx="745">
                  <c:v>37.25</c:v>
                </c:pt>
                <c:pt idx="746">
                  <c:v>37.299999999999997</c:v>
                </c:pt>
                <c:pt idx="747">
                  <c:v>37.35</c:v>
                </c:pt>
                <c:pt idx="748">
                  <c:v>37.4</c:v>
                </c:pt>
                <c:pt idx="749">
                  <c:v>37.450000000000003</c:v>
                </c:pt>
                <c:pt idx="750">
                  <c:v>37.5</c:v>
                </c:pt>
                <c:pt idx="751">
                  <c:v>37.549999999999997</c:v>
                </c:pt>
                <c:pt idx="752">
                  <c:v>37.6</c:v>
                </c:pt>
                <c:pt idx="753">
                  <c:v>37.65</c:v>
                </c:pt>
                <c:pt idx="754">
                  <c:v>37.700000000000003</c:v>
                </c:pt>
                <c:pt idx="755">
                  <c:v>37.75</c:v>
                </c:pt>
                <c:pt idx="756">
                  <c:v>37.799999999999997</c:v>
                </c:pt>
                <c:pt idx="757">
                  <c:v>37.85</c:v>
                </c:pt>
                <c:pt idx="758">
                  <c:v>37.9</c:v>
                </c:pt>
                <c:pt idx="759">
                  <c:v>37.950000000000003</c:v>
                </c:pt>
                <c:pt idx="760">
                  <c:v>38</c:v>
                </c:pt>
                <c:pt idx="761">
                  <c:v>38.049999999999997</c:v>
                </c:pt>
                <c:pt idx="762">
                  <c:v>38.1</c:v>
                </c:pt>
                <c:pt idx="763">
                  <c:v>38.15</c:v>
                </c:pt>
                <c:pt idx="764">
                  <c:v>38.200000000000003</c:v>
                </c:pt>
                <c:pt idx="765">
                  <c:v>38.25</c:v>
                </c:pt>
                <c:pt idx="766">
                  <c:v>38.299999999999997</c:v>
                </c:pt>
                <c:pt idx="767">
                  <c:v>38.35</c:v>
                </c:pt>
                <c:pt idx="768">
                  <c:v>38.4</c:v>
                </c:pt>
                <c:pt idx="769">
                  <c:v>38.450000000000003</c:v>
                </c:pt>
                <c:pt idx="770">
                  <c:v>38.5</c:v>
                </c:pt>
                <c:pt idx="771">
                  <c:v>38.549999999999997</c:v>
                </c:pt>
                <c:pt idx="772">
                  <c:v>38.6</c:v>
                </c:pt>
                <c:pt idx="773">
                  <c:v>38.65</c:v>
                </c:pt>
                <c:pt idx="774">
                  <c:v>38.700000000000003</c:v>
                </c:pt>
                <c:pt idx="775">
                  <c:v>38.75</c:v>
                </c:pt>
                <c:pt idx="776">
                  <c:v>38.799999999999997</c:v>
                </c:pt>
                <c:pt idx="777">
                  <c:v>38.85</c:v>
                </c:pt>
                <c:pt idx="778">
                  <c:v>38.9</c:v>
                </c:pt>
                <c:pt idx="779">
                  <c:v>38.950000000000003</c:v>
                </c:pt>
                <c:pt idx="780">
                  <c:v>39</c:v>
                </c:pt>
                <c:pt idx="781">
                  <c:v>39.049999999999997</c:v>
                </c:pt>
                <c:pt idx="782">
                  <c:v>39.1</c:v>
                </c:pt>
                <c:pt idx="783">
                  <c:v>39.15</c:v>
                </c:pt>
                <c:pt idx="784">
                  <c:v>39.200000000000003</c:v>
                </c:pt>
                <c:pt idx="785">
                  <c:v>39.25</c:v>
                </c:pt>
                <c:pt idx="786">
                  <c:v>39.299999999999997</c:v>
                </c:pt>
                <c:pt idx="787">
                  <c:v>39.35</c:v>
                </c:pt>
                <c:pt idx="788">
                  <c:v>39.4</c:v>
                </c:pt>
                <c:pt idx="789">
                  <c:v>39.450000000000003</c:v>
                </c:pt>
                <c:pt idx="790">
                  <c:v>39.5</c:v>
                </c:pt>
                <c:pt idx="791">
                  <c:v>39.549999999999997</c:v>
                </c:pt>
                <c:pt idx="792">
                  <c:v>39.6</c:v>
                </c:pt>
                <c:pt idx="793">
                  <c:v>39.65</c:v>
                </c:pt>
                <c:pt idx="794">
                  <c:v>39.700000000000003</c:v>
                </c:pt>
                <c:pt idx="795">
                  <c:v>39.75</c:v>
                </c:pt>
                <c:pt idx="796">
                  <c:v>39.799999999999997</c:v>
                </c:pt>
                <c:pt idx="797">
                  <c:v>39.85</c:v>
                </c:pt>
                <c:pt idx="798">
                  <c:v>39.9</c:v>
                </c:pt>
                <c:pt idx="799">
                  <c:v>39.950000000000003</c:v>
                </c:pt>
                <c:pt idx="800">
                  <c:v>40</c:v>
                </c:pt>
                <c:pt idx="801">
                  <c:v>40.049999999999997</c:v>
                </c:pt>
                <c:pt idx="802">
                  <c:v>40.1</c:v>
                </c:pt>
                <c:pt idx="803">
                  <c:v>40.15</c:v>
                </c:pt>
                <c:pt idx="804">
                  <c:v>40.200000000000003</c:v>
                </c:pt>
                <c:pt idx="805">
                  <c:v>40.25</c:v>
                </c:pt>
                <c:pt idx="806">
                  <c:v>40.299999999999997</c:v>
                </c:pt>
                <c:pt idx="807">
                  <c:v>40.35</c:v>
                </c:pt>
                <c:pt idx="808">
                  <c:v>40.4</c:v>
                </c:pt>
                <c:pt idx="809">
                  <c:v>40.450000000000003</c:v>
                </c:pt>
                <c:pt idx="810">
                  <c:v>40.5</c:v>
                </c:pt>
                <c:pt idx="811">
                  <c:v>40.549999999999997</c:v>
                </c:pt>
                <c:pt idx="812">
                  <c:v>40.6</c:v>
                </c:pt>
                <c:pt idx="813">
                  <c:v>40.65</c:v>
                </c:pt>
                <c:pt idx="814">
                  <c:v>40.700000000000003</c:v>
                </c:pt>
                <c:pt idx="815">
                  <c:v>40.75</c:v>
                </c:pt>
                <c:pt idx="816">
                  <c:v>40.799999999999997</c:v>
                </c:pt>
                <c:pt idx="817">
                  <c:v>40.85</c:v>
                </c:pt>
                <c:pt idx="818">
                  <c:v>40.9</c:v>
                </c:pt>
                <c:pt idx="819">
                  <c:v>40.950000000000003</c:v>
                </c:pt>
                <c:pt idx="820">
                  <c:v>41</c:v>
                </c:pt>
                <c:pt idx="821">
                  <c:v>41.05</c:v>
                </c:pt>
                <c:pt idx="822">
                  <c:v>41.1</c:v>
                </c:pt>
                <c:pt idx="823">
                  <c:v>41.15</c:v>
                </c:pt>
                <c:pt idx="824">
                  <c:v>41.2</c:v>
                </c:pt>
                <c:pt idx="825">
                  <c:v>41.25</c:v>
                </c:pt>
                <c:pt idx="826">
                  <c:v>41.3</c:v>
                </c:pt>
                <c:pt idx="827">
                  <c:v>41.35</c:v>
                </c:pt>
                <c:pt idx="828">
                  <c:v>41.4</c:v>
                </c:pt>
                <c:pt idx="829">
                  <c:v>41.45</c:v>
                </c:pt>
                <c:pt idx="830">
                  <c:v>41.5</c:v>
                </c:pt>
                <c:pt idx="831">
                  <c:v>41.55</c:v>
                </c:pt>
                <c:pt idx="832">
                  <c:v>41.6</c:v>
                </c:pt>
                <c:pt idx="833">
                  <c:v>41.65</c:v>
                </c:pt>
                <c:pt idx="834">
                  <c:v>41.7</c:v>
                </c:pt>
                <c:pt idx="835">
                  <c:v>41.75</c:v>
                </c:pt>
                <c:pt idx="836">
                  <c:v>41.8</c:v>
                </c:pt>
                <c:pt idx="837">
                  <c:v>41.85</c:v>
                </c:pt>
                <c:pt idx="838">
                  <c:v>41.9</c:v>
                </c:pt>
                <c:pt idx="839">
                  <c:v>41.95</c:v>
                </c:pt>
                <c:pt idx="840">
                  <c:v>42</c:v>
                </c:pt>
                <c:pt idx="841">
                  <c:v>42.05</c:v>
                </c:pt>
                <c:pt idx="842">
                  <c:v>42.1</c:v>
                </c:pt>
                <c:pt idx="843">
                  <c:v>42.15</c:v>
                </c:pt>
                <c:pt idx="844">
                  <c:v>42.2</c:v>
                </c:pt>
                <c:pt idx="845">
                  <c:v>42.25</c:v>
                </c:pt>
                <c:pt idx="846">
                  <c:v>42.3</c:v>
                </c:pt>
                <c:pt idx="847">
                  <c:v>42.35</c:v>
                </c:pt>
                <c:pt idx="848">
                  <c:v>42.4</c:v>
                </c:pt>
                <c:pt idx="849">
                  <c:v>42.45</c:v>
                </c:pt>
                <c:pt idx="850">
                  <c:v>42.5</c:v>
                </c:pt>
                <c:pt idx="851">
                  <c:v>42.55</c:v>
                </c:pt>
                <c:pt idx="852">
                  <c:v>42.6</c:v>
                </c:pt>
                <c:pt idx="853">
                  <c:v>42.65</c:v>
                </c:pt>
                <c:pt idx="854">
                  <c:v>42.7</c:v>
                </c:pt>
                <c:pt idx="855">
                  <c:v>42.75</c:v>
                </c:pt>
                <c:pt idx="856">
                  <c:v>42.8</c:v>
                </c:pt>
                <c:pt idx="857">
                  <c:v>42.85</c:v>
                </c:pt>
                <c:pt idx="858">
                  <c:v>42.9</c:v>
                </c:pt>
                <c:pt idx="859">
                  <c:v>42.95</c:v>
                </c:pt>
                <c:pt idx="860">
                  <c:v>43</c:v>
                </c:pt>
                <c:pt idx="861">
                  <c:v>43.05</c:v>
                </c:pt>
                <c:pt idx="862">
                  <c:v>43.1</c:v>
                </c:pt>
                <c:pt idx="863">
                  <c:v>43.15</c:v>
                </c:pt>
                <c:pt idx="864">
                  <c:v>43.2</c:v>
                </c:pt>
                <c:pt idx="865">
                  <c:v>43.25</c:v>
                </c:pt>
                <c:pt idx="866">
                  <c:v>43.3</c:v>
                </c:pt>
                <c:pt idx="867">
                  <c:v>43.35</c:v>
                </c:pt>
                <c:pt idx="868">
                  <c:v>43.4</c:v>
                </c:pt>
                <c:pt idx="869">
                  <c:v>43.45</c:v>
                </c:pt>
                <c:pt idx="870">
                  <c:v>43.5</c:v>
                </c:pt>
                <c:pt idx="871">
                  <c:v>43.55</c:v>
                </c:pt>
                <c:pt idx="872">
                  <c:v>43.6</c:v>
                </c:pt>
                <c:pt idx="873">
                  <c:v>43.65</c:v>
                </c:pt>
                <c:pt idx="874">
                  <c:v>43.7</c:v>
                </c:pt>
                <c:pt idx="875">
                  <c:v>43.75</c:v>
                </c:pt>
                <c:pt idx="876">
                  <c:v>43.8</c:v>
                </c:pt>
                <c:pt idx="877">
                  <c:v>43.85</c:v>
                </c:pt>
                <c:pt idx="878">
                  <c:v>43.9</c:v>
                </c:pt>
                <c:pt idx="879">
                  <c:v>43.95</c:v>
                </c:pt>
                <c:pt idx="880">
                  <c:v>44</c:v>
                </c:pt>
                <c:pt idx="881">
                  <c:v>44.05</c:v>
                </c:pt>
                <c:pt idx="882">
                  <c:v>44.1</c:v>
                </c:pt>
                <c:pt idx="883">
                  <c:v>44.15</c:v>
                </c:pt>
                <c:pt idx="884">
                  <c:v>44.2</c:v>
                </c:pt>
                <c:pt idx="885">
                  <c:v>44.25</c:v>
                </c:pt>
                <c:pt idx="886">
                  <c:v>44.3</c:v>
                </c:pt>
                <c:pt idx="887">
                  <c:v>44.35</c:v>
                </c:pt>
                <c:pt idx="888">
                  <c:v>44.4</c:v>
                </c:pt>
                <c:pt idx="889">
                  <c:v>44.45</c:v>
                </c:pt>
                <c:pt idx="890">
                  <c:v>44.5</c:v>
                </c:pt>
                <c:pt idx="891">
                  <c:v>44.55</c:v>
                </c:pt>
                <c:pt idx="892">
                  <c:v>44.6</c:v>
                </c:pt>
                <c:pt idx="893">
                  <c:v>44.65</c:v>
                </c:pt>
                <c:pt idx="894">
                  <c:v>44.7</c:v>
                </c:pt>
                <c:pt idx="895">
                  <c:v>44.75</c:v>
                </c:pt>
                <c:pt idx="896">
                  <c:v>44.8</c:v>
                </c:pt>
                <c:pt idx="897">
                  <c:v>44.85</c:v>
                </c:pt>
                <c:pt idx="898">
                  <c:v>44.9</c:v>
                </c:pt>
                <c:pt idx="899">
                  <c:v>44.95</c:v>
                </c:pt>
                <c:pt idx="900">
                  <c:v>45</c:v>
                </c:pt>
                <c:pt idx="901">
                  <c:v>45.05</c:v>
                </c:pt>
                <c:pt idx="902">
                  <c:v>45.1</c:v>
                </c:pt>
                <c:pt idx="903">
                  <c:v>45.15</c:v>
                </c:pt>
                <c:pt idx="904">
                  <c:v>45.2</c:v>
                </c:pt>
                <c:pt idx="905">
                  <c:v>45.25</c:v>
                </c:pt>
                <c:pt idx="906">
                  <c:v>45.3</c:v>
                </c:pt>
                <c:pt idx="907">
                  <c:v>45.35</c:v>
                </c:pt>
                <c:pt idx="908">
                  <c:v>45.4</c:v>
                </c:pt>
                <c:pt idx="909">
                  <c:v>45.45</c:v>
                </c:pt>
                <c:pt idx="910">
                  <c:v>45.5</c:v>
                </c:pt>
                <c:pt idx="911">
                  <c:v>45.55</c:v>
                </c:pt>
                <c:pt idx="912">
                  <c:v>45.6</c:v>
                </c:pt>
                <c:pt idx="913">
                  <c:v>45.65</c:v>
                </c:pt>
                <c:pt idx="914">
                  <c:v>45.7</c:v>
                </c:pt>
                <c:pt idx="915">
                  <c:v>45.75</c:v>
                </c:pt>
                <c:pt idx="916">
                  <c:v>45.8</c:v>
                </c:pt>
                <c:pt idx="917">
                  <c:v>45.85</c:v>
                </c:pt>
                <c:pt idx="918">
                  <c:v>45.9</c:v>
                </c:pt>
                <c:pt idx="919">
                  <c:v>45.95</c:v>
                </c:pt>
                <c:pt idx="920">
                  <c:v>46</c:v>
                </c:pt>
                <c:pt idx="921">
                  <c:v>46.05</c:v>
                </c:pt>
                <c:pt idx="922">
                  <c:v>46.1</c:v>
                </c:pt>
                <c:pt idx="923">
                  <c:v>46.15</c:v>
                </c:pt>
                <c:pt idx="924">
                  <c:v>46.2</c:v>
                </c:pt>
                <c:pt idx="925">
                  <c:v>46.25</c:v>
                </c:pt>
                <c:pt idx="926">
                  <c:v>46.3</c:v>
                </c:pt>
                <c:pt idx="927">
                  <c:v>46.35</c:v>
                </c:pt>
                <c:pt idx="928">
                  <c:v>46.4</c:v>
                </c:pt>
                <c:pt idx="929">
                  <c:v>46.45</c:v>
                </c:pt>
                <c:pt idx="930">
                  <c:v>46.5</c:v>
                </c:pt>
                <c:pt idx="931">
                  <c:v>46.55</c:v>
                </c:pt>
                <c:pt idx="932">
                  <c:v>46.6</c:v>
                </c:pt>
                <c:pt idx="933">
                  <c:v>46.65</c:v>
                </c:pt>
                <c:pt idx="934">
                  <c:v>46.7</c:v>
                </c:pt>
                <c:pt idx="935">
                  <c:v>46.75</c:v>
                </c:pt>
                <c:pt idx="936">
                  <c:v>46.8</c:v>
                </c:pt>
                <c:pt idx="937">
                  <c:v>46.85</c:v>
                </c:pt>
                <c:pt idx="938">
                  <c:v>46.9</c:v>
                </c:pt>
                <c:pt idx="939">
                  <c:v>46.95</c:v>
                </c:pt>
                <c:pt idx="940">
                  <c:v>47</c:v>
                </c:pt>
                <c:pt idx="941">
                  <c:v>47.05</c:v>
                </c:pt>
                <c:pt idx="942">
                  <c:v>47.1</c:v>
                </c:pt>
                <c:pt idx="943">
                  <c:v>47.15</c:v>
                </c:pt>
                <c:pt idx="944">
                  <c:v>47.2</c:v>
                </c:pt>
                <c:pt idx="945">
                  <c:v>47.25</c:v>
                </c:pt>
                <c:pt idx="946">
                  <c:v>47.3</c:v>
                </c:pt>
                <c:pt idx="947">
                  <c:v>47.35</c:v>
                </c:pt>
                <c:pt idx="948">
                  <c:v>47.4</c:v>
                </c:pt>
                <c:pt idx="949">
                  <c:v>47.45</c:v>
                </c:pt>
                <c:pt idx="950">
                  <c:v>47.5</c:v>
                </c:pt>
                <c:pt idx="951">
                  <c:v>47.55</c:v>
                </c:pt>
                <c:pt idx="952">
                  <c:v>47.6</c:v>
                </c:pt>
                <c:pt idx="953">
                  <c:v>47.65</c:v>
                </c:pt>
                <c:pt idx="954">
                  <c:v>47.7</c:v>
                </c:pt>
                <c:pt idx="955">
                  <c:v>47.75</c:v>
                </c:pt>
                <c:pt idx="956">
                  <c:v>47.8</c:v>
                </c:pt>
                <c:pt idx="957">
                  <c:v>47.85</c:v>
                </c:pt>
                <c:pt idx="958">
                  <c:v>47.9</c:v>
                </c:pt>
                <c:pt idx="959">
                  <c:v>47.95</c:v>
                </c:pt>
                <c:pt idx="960">
                  <c:v>48</c:v>
                </c:pt>
                <c:pt idx="961">
                  <c:v>48.05</c:v>
                </c:pt>
                <c:pt idx="962">
                  <c:v>48.1</c:v>
                </c:pt>
                <c:pt idx="963">
                  <c:v>48.15</c:v>
                </c:pt>
                <c:pt idx="964">
                  <c:v>48.2</c:v>
                </c:pt>
                <c:pt idx="965">
                  <c:v>48.25</c:v>
                </c:pt>
                <c:pt idx="966">
                  <c:v>48.3</c:v>
                </c:pt>
                <c:pt idx="967">
                  <c:v>48.35</c:v>
                </c:pt>
                <c:pt idx="968">
                  <c:v>48.4</c:v>
                </c:pt>
                <c:pt idx="969">
                  <c:v>48.45</c:v>
                </c:pt>
                <c:pt idx="970">
                  <c:v>48.5</c:v>
                </c:pt>
                <c:pt idx="971">
                  <c:v>48.55</c:v>
                </c:pt>
                <c:pt idx="972">
                  <c:v>48.6</c:v>
                </c:pt>
                <c:pt idx="973">
                  <c:v>48.65</c:v>
                </c:pt>
                <c:pt idx="974">
                  <c:v>48.7</c:v>
                </c:pt>
                <c:pt idx="975">
                  <c:v>48.75</c:v>
                </c:pt>
                <c:pt idx="976">
                  <c:v>48.8</c:v>
                </c:pt>
                <c:pt idx="977">
                  <c:v>48.85</c:v>
                </c:pt>
                <c:pt idx="978">
                  <c:v>48.9</c:v>
                </c:pt>
                <c:pt idx="979">
                  <c:v>48.95</c:v>
                </c:pt>
                <c:pt idx="980">
                  <c:v>49</c:v>
                </c:pt>
                <c:pt idx="981">
                  <c:v>49.05</c:v>
                </c:pt>
                <c:pt idx="982">
                  <c:v>49.1</c:v>
                </c:pt>
                <c:pt idx="983">
                  <c:v>49.15</c:v>
                </c:pt>
                <c:pt idx="984">
                  <c:v>49.2</c:v>
                </c:pt>
                <c:pt idx="985">
                  <c:v>49.25</c:v>
                </c:pt>
                <c:pt idx="986">
                  <c:v>49.3</c:v>
                </c:pt>
                <c:pt idx="987">
                  <c:v>49.35</c:v>
                </c:pt>
                <c:pt idx="988">
                  <c:v>49.4</c:v>
                </c:pt>
                <c:pt idx="989">
                  <c:v>49.45</c:v>
                </c:pt>
                <c:pt idx="990">
                  <c:v>49.5</c:v>
                </c:pt>
                <c:pt idx="991">
                  <c:v>49.55</c:v>
                </c:pt>
                <c:pt idx="992">
                  <c:v>49.6</c:v>
                </c:pt>
                <c:pt idx="993">
                  <c:v>49.65</c:v>
                </c:pt>
                <c:pt idx="994">
                  <c:v>49.7</c:v>
                </c:pt>
                <c:pt idx="995">
                  <c:v>49.75</c:v>
                </c:pt>
                <c:pt idx="996">
                  <c:v>49.8</c:v>
                </c:pt>
                <c:pt idx="997">
                  <c:v>49.85</c:v>
                </c:pt>
                <c:pt idx="998">
                  <c:v>49.9</c:v>
                </c:pt>
                <c:pt idx="999">
                  <c:v>49.95</c:v>
                </c:pt>
                <c:pt idx="1000">
                  <c:v>50</c:v>
                </c:pt>
                <c:pt idx="1001">
                  <c:v>50.05</c:v>
                </c:pt>
                <c:pt idx="1002">
                  <c:v>50.1</c:v>
                </c:pt>
                <c:pt idx="1003">
                  <c:v>50.15</c:v>
                </c:pt>
                <c:pt idx="1004">
                  <c:v>50.2</c:v>
                </c:pt>
                <c:pt idx="1005">
                  <c:v>50.25</c:v>
                </c:pt>
                <c:pt idx="1006">
                  <c:v>50.3</c:v>
                </c:pt>
                <c:pt idx="1007">
                  <c:v>50.35</c:v>
                </c:pt>
                <c:pt idx="1008">
                  <c:v>50.4</c:v>
                </c:pt>
                <c:pt idx="1009">
                  <c:v>50.45</c:v>
                </c:pt>
                <c:pt idx="1010">
                  <c:v>50.5</c:v>
                </c:pt>
                <c:pt idx="1011">
                  <c:v>50.55</c:v>
                </c:pt>
                <c:pt idx="1012">
                  <c:v>50.6</c:v>
                </c:pt>
                <c:pt idx="1013">
                  <c:v>50.65</c:v>
                </c:pt>
                <c:pt idx="1014">
                  <c:v>50.7</c:v>
                </c:pt>
                <c:pt idx="1015">
                  <c:v>50.75</c:v>
                </c:pt>
                <c:pt idx="1016">
                  <c:v>50.8</c:v>
                </c:pt>
                <c:pt idx="1017">
                  <c:v>50.85</c:v>
                </c:pt>
                <c:pt idx="1018">
                  <c:v>50.9</c:v>
                </c:pt>
                <c:pt idx="1019">
                  <c:v>50.95</c:v>
                </c:pt>
                <c:pt idx="1020">
                  <c:v>51</c:v>
                </c:pt>
                <c:pt idx="1021">
                  <c:v>51.05</c:v>
                </c:pt>
                <c:pt idx="1022">
                  <c:v>51.1</c:v>
                </c:pt>
                <c:pt idx="1023">
                  <c:v>51.15</c:v>
                </c:pt>
                <c:pt idx="1024">
                  <c:v>51.2</c:v>
                </c:pt>
                <c:pt idx="1025">
                  <c:v>51.25</c:v>
                </c:pt>
                <c:pt idx="1026">
                  <c:v>51.3</c:v>
                </c:pt>
                <c:pt idx="1027">
                  <c:v>51.35</c:v>
                </c:pt>
                <c:pt idx="1028">
                  <c:v>51.4</c:v>
                </c:pt>
                <c:pt idx="1029">
                  <c:v>51.45</c:v>
                </c:pt>
                <c:pt idx="1030">
                  <c:v>51.5</c:v>
                </c:pt>
                <c:pt idx="1031">
                  <c:v>51.55</c:v>
                </c:pt>
                <c:pt idx="1032">
                  <c:v>51.6</c:v>
                </c:pt>
                <c:pt idx="1033">
                  <c:v>51.65</c:v>
                </c:pt>
                <c:pt idx="1034">
                  <c:v>51.7</c:v>
                </c:pt>
                <c:pt idx="1035">
                  <c:v>51.75</c:v>
                </c:pt>
                <c:pt idx="1036">
                  <c:v>51.8</c:v>
                </c:pt>
                <c:pt idx="1037">
                  <c:v>51.85</c:v>
                </c:pt>
                <c:pt idx="1038">
                  <c:v>51.9</c:v>
                </c:pt>
                <c:pt idx="1039">
                  <c:v>51.95</c:v>
                </c:pt>
                <c:pt idx="1040">
                  <c:v>52</c:v>
                </c:pt>
                <c:pt idx="1041">
                  <c:v>52.05</c:v>
                </c:pt>
                <c:pt idx="1042">
                  <c:v>52.1</c:v>
                </c:pt>
                <c:pt idx="1043">
                  <c:v>52.15</c:v>
                </c:pt>
                <c:pt idx="1044">
                  <c:v>52.2</c:v>
                </c:pt>
                <c:pt idx="1045">
                  <c:v>52.25</c:v>
                </c:pt>
                <c:pt idx="1046">
                  <c:v>52.3</c:v>
                </c:pt>
                <c:pt idx="1047">
                  <c:v>52.35</c:v>
                </c:pt>
                <c:pt idx="1048">
                  <c:v>52.4</c:v>
                </c:pt>
                <c:pt idx="1049">
                  <c:v>52.45</c:v>
                </c:pt>
                <c:pt idx="1050">
                  <c:v>52.5</c:v>
                </c:pt>
                <c:pt idx="1051">
                  <c:v>52.55</c:v>
                </c:pt>
                <c:pt idx="1052">
                  <c:v>52.6</c:v>
                </c:pt>
                <c:pt idx="1053">
                  <c:v>52.65</c:v>
                </c:pt>
                <c:pt idx="1054">
                  <c:v>52.7</c:v>
                </c:pt>
                <c:pt idx="1055">
                  <c:v>52.75</c:v>
                </c:pt>
                <c:pt idx="1056">
                  <c:v>52.8</c:v>
                </c:pt>
                <c:pt idx="1057">
                  <c:v>52.85</c:v>
                </c:pt>
                <c:pt idx="1058">
                  <c:v>52.9</c:v>
                </c:pt>
                <c:pt idx="1059">
                  <c:v>52.95</c:v>
                </c:pt>
                <c:pt idx="1060">
                  <c:v>53</c:v>
                </c:pt>
                <c:pt idx="1061">
                  <c:v>53.05</c:v>
                </c:pt>
                <c:pt idx="1062">
                  <c:v>53.1</c:v>
                </c:pt>
                <c:pt idx="1063">
                  <c:v>53.15</c:v>
                </c:pt>
                <c:pt idx="1064">
                  <c:v>53.2</c:v>
                </c:pt>
                <c:pt idx="1065">
                  <c:v>53.25</c:v>
                </c:pt>
                <c:pt idx="1066">
                  <c:v>53.3</c:v>
                </c:pt>
                <c:pt idx="1067">
                  <c:v>53.35</c:v>
                </c:pt>
                <c:pt idx="1068">
                  <c:v>53.4</c:v>
                </c:pt>
                <c:pt idx="1069">
                  <c:v>53.45</c:v>
                </c:pt>
                <c:pt idx="1070">
                  <c:v>53.5</c:v>
                </c:pt>
                <c:pt idx="1071">
                  <c:v>53.55</c:v>
                </c:pt>
                <c:pt idx="1072">
                  <c:v>53.6</c:v>
                </c:pt>
                <c:pt idx="1073">
                  <c:v>53.65</c:v>
                </c:pt>
                <c:pt idx="1074">
                  <c:v>53.7</c:v>
                </c:pt>
                <c:pt idx="1075">
                  <c:v>53.75</c:v>
                </c:pt>
                <c:pt idx="1076">
                  <c:v>53.8</c:v>
                </c:pt>
                <c:pt idx="1077">
                  <c:v>53.85</c:v>
                </c:pt>
                <c:pt idx="1078">
                  <c:v>53.9</c:v>
                </c:pt>
                <c:pt idx="1079">
                  <c:v>53.95</c:v>
                </c:pt>
                <c:pt idx="1080">
                  <c:v>54</c:v>
                </c:pt>
                <c:pt idx="1081">
                  <c:v>54.05</c:v>
                </c:pt>
                <c:pt idx="1082">
                  <c:v>54.1</c:v>
                </c:pt>
                <c:pt idx="1083">
                  <c:v>54.15</c:v>
                </c:pt>
                <c:pt idx="1084">
                  <c:v>54.2</c:v>
                </c:pt>
                <c:pt idx="1085">
                  <c:v>54.25</c:v>
                </c:pt>
                <c:pt idx="1086">
                  <c:v>54.3</c:v>
                </c:pt>
                <c:pt idx="1087">
                  <c:v>54.35</c:v>
                </c:pt>
                <c:pt idx="1088">
                  <c:v>54.4</c:v>
                </c:pt>
                <c:pt idx="1089">
                  <c:v>54.45</c:v>
                </c:pt>
                <c:pt idx="1090">
                  <c:v>54.5</c:v>
                </c:pt>
                <c:pt idx="1091">
                  <c:v>54.55</c:v>
                </c:pt>
                <c:pt idx="1092">
                  <c:v>54.6</c:v>
                </c:pt>
                <c:pt idx="1093">
                  <c:v>54.65</c:v>
                </c:pt>
                <c:pt idx="1094">
                  <c:v>54.7</c:v>
                </c:pt>
                <c:pt idx="1095">
                  <c:v>54.75</c:v>
                </c:pt>
                <c:pt idx="1096">
                  <c:v>54.8</c:v>
                </c:pt>
                <c:pt idx="1097">
                  <c:v>54.85</c:v>
                </c:pt>
                <c:pt idx="1098">
                  <c:v>54.9</c:v>
                </c:pt>
                <c:pt idx="1099">
                  <c:v>54.95</c:v>
                </c:pt>
                <c:pt idx="1100">
                  <c:v>55</c:v>
                </c:pt>
                <c:pt idx="1101">
                  <c:v>55.05</c:v>
                </c:pt>
                <c:pt idx="1102">
                  <c:v>55.1</c:v>
                </c:pt>
                <c:pt idx="1103">
                  <c:v>55.15</c:v>
                </c:pt>
                <c:pt idx="1104">
                  <c:v>55.2</c:v>
                </c:pt>
                <c:pt idx="1105">
                  <c:v>55.25</c:v>
                </c:pt>
                <c:pt idx="1106">
                  <c:v>55.3</c:v>
                </c:pt>
                <c:pt idx="1107">
                  <c:v>55.35</c:v>
                </c:pt>
                <c:pt idx="1108">
                  <c:v>55.4</c:v>
                </c:pt>
                <c:pt idx="1109">
                  <c:v>55.45</c:v>
                </c:pt>
                <c:pt idx="1110">
                  <c:v>55.5</c:v>
                </c:pt>
                <c:pt idx="1111">
                  <c:v>55.55</c:v>
                </c:pt>
                <c:pt idx="1112">
                  <c:v>55.6</c:v>
                </c:pt>
                <c:pt idx="1113">
                  <c:v>55.65</c:v>
                </c:pt>
                <c:pt idx="1114">
                  <c:v>55.7</c:v>
                </c:pt>
                <c:pt idx="1115">
                  <c:v>55.75</c:v>
                </c:pt>
                <c:pt idx="1116">
                  <c:v>55.8</c:v>
                </c:pt>
                <c:pt idx="1117">
                  <c:v>55.85</c:v>
                </c:pt>
                <c:pt idx="1118">
                  <c:v>55.9</c:v>
                </c:pt>
                <c:pt idx="1119">
                  <c:v>55.95</c:v>
                </c:pt>
                <c:pt idx="1120">
                  <c:v>56</c:v>
                </c:pt>
                <c:pt idx="1121">
                  <c:v>56.05</c:v>
                </c:pt>
                <c:pt idx="1122">
                  <c:v>56.1</c:v>
                </c:pt>
                <c:pt idx="1123">
                  <c:v>56.15</c:v>
                </c:pt>
                <c:pt idx="1124">
                  <c:v>56.2</c:v>
                </c:pt>
                <c:pt idx="1125">
                  <c:v>56.25</c:v>
                </c:pt>
                <c:pt idx="1126">
                  <c:v>56.3</c:v>
                </c:pt>
                <c:pt idx="1127">
                  <c:v>56.35</c:v>
                </c:pt>
                <c:pt idx="1128">
                  <c:v>56.4</c:v>
                </c:pt>
                <c:pt idx="1129">
                  <c:v>56.45</c:v>
                </c:pt>
                <c:pt idx="1130">
                  <c:v>56.5</c:v>
                </c:pt>
                <c:pt idx="1131">
                  <c:v>56.55</c:v>
                </c:pt>
                <c:pt idx="1132">
                  <c:v>56.6</c:v>
                </c:pt>
                <c:pt idx="1133">
                  <c:v>56.65</c:v>
                </c:pt>
                <c:pt idx="1134">
                  <c:v>56.7</c:v>
                </c:pt>
                <c:pt idx="1135">
                  <c:v>56.75</c:v>
                </c:pt>
                <c:pt idx="1136">
                  <c:v>56.8</c:v>
                </c:pt>
                <c:pt idx="1137">
                  <c:v>56.85</c:v>
                </c:pt>
                <c:pt idx="1138">
                  <c:v>56.9</c:v>
                </c:pt>
                <c:pt idx="1139">
                  <c:v>56.95</c:v>
                </c:pt>
                <c:pt idx="1140">
                  <c:v>57</c:v>
                </c:pt>
                <c:pt idx="1141">
                  <c:v>57.05</c:v>
                </c:pt>
                <c:pt idx="1142">
                  <c:v>57.1</c:v>
                </c:pt>
                <c:pt idx="1143">
                  <c:v>57.15</c:v>
                </c:pt>
                <c:pt idx="1144">
                  <c:v>57.2</c:v>
                </c:pt>
                <c:pt idx="1145">
                  <c:v>57.25</c:v>
                </c:pt>
                <c:pt idx="1146">
                  <c:v>57.3</c:v>
                </c:pt>
                <c:pt idx="1147">
                  <c:v>57.35</c:v>
                </c:pt>
                <c:pt idx="1148">
                  <c:v>57.4</c:v>
                </c:pt>
                <c:pt idx="1149">
                  <c:v>57.45</c:v>
                </c:pt>
                <c:pt idx="1150">
                  <c:v>57.5</c:v>
                </c:pt>
                <c:pt idx="1151">
                  <c:v>57.55</c:v>
                </c:pt>
                <c:pt idx="1152">
                  <c:v>57.6</c:v>
                </c:pt>
                <c:pt idx="1153">
                  <c:v>57.65</c:v>
                </c:pt>
                <c:pt idx="1154">
                  <c:v>57.7</c:v>
                </c:pt>
                <c:pt idx="1155">
                  <c:v>57.75</c:v>
                </c:pt>
                <c:pt idx="1156">
                  <c:v>57.8</c:v>
                </c:pt>
                <c:pt idx="1157">
                  <c:v>57.85</c:v>
                </c:pt>
                <c:pt idx="1158">
                  <c:v>57.9</c:v>
                </c:pt>
                <c:pt idx="1159">
                  <c:v>57.95</c:v>
                </c:pt>
                <c:pt idx="1160">
                  <c:v>58</c:v>
                </c:pt>
                <c:pt idx="1161">
                  <c:v>58.05</c:v>
                </c:pt>
                <c:pt idx="1162">
                  <c:v>58.1</c:v>
                </c:pt>
                <c:pt idx="1163">
                  <c:v>58.15</c:v>
                </c:pt>
                <c:pt idx="1164">
                  <c:v>58.2</c:v>
                </c:pt>
                <c:pt idx="1165">
                  <c:v>58.25</c:v>
                </c:pt>
                <c:pt idx="1166">
                  <c:v>58.3</c:v>
                </c:pt>
                <c:pt idx="1167">
                  <c:v>58.35</c:v>
                </c:pt>
                <c:pt idx="1168">
                  <c:v>58.4</c:v>
                </c:pt>
                <c:pt idx="1169">
                  <c:v>58.45</c:v>
                </c:pt>
                <c:pt idx="1170">
                  <c:v>58.5</c:v>
                </c:pt>
                <c:pt idx="1171">
                  <c:v>58.55</c:v>
                </c:pt>
                <c:pt idx="1172">
                  <c:v>58.6</c:v>
                </c:pt>
                <c:pt idx="1173">
                  <c:v>58.65</c:v>
                </c:pt>
                <c:pt idx="1174">
                  <c:v>58.7</c:v>
                </c:pt>
                <c:pt idx="1175">
                  <c:v>58.75</c:v>
                </c:pt>
                <c:pt idx="1176">
                  <c:v>58.8</c:v>
                </c:pt>
                <c:pt idx="1177">
                  <c:v>58.85</c:v>
                </c:pt>
                <c:pt idx="1178">
                  <c:v>58.9</c:v>
                </c:pt>
                <c:pt idx="1179">
                  <c:v>58.95</c:v>
                </c:pt>
                <c:pt idx="1180">
                  <c:v>59</c:v>
                </c:pt>
                <c:pt idx="1181">
                  <c:v>59.05</c:v>
                </c:pt>
                <c:pt idx="1182">
                  <c:v>59.1</c:v>
                </c:pt>
                <c:pt idx="1183">
                  <c:v>59.15</c:v>
                </c:pt>
                <c:pt idx="1184">
                  <c:v>59.2</c:v>
                </c:pt>
                <c:pt idx="1185">
                  <c:v>59.25</c:v>
                </c:pt>
                <c:pt idx="1186">
                  <c:v>59.3</c:v>
                </c:pt>
                <c:pt idx="1187">
                  <c:v>59.35</c:v>
                </c:pt>
                <c:pt idx="1188">
                  <c:v>59.4</c:v>
                </c:pt>
                <c:pt idx="1189">
                  <c:v>59.45</c:v>
                </c:pt>
                <c:pt idx="1190">
                  <c:v>59.5</c:v>
                </c:pt>
                <c:pt idx="1191">
                  <c:v>59.55</c:v>
                </c:pt>
                <c:pt idx="1192">
                  <c:v>59.6</c:v>
                </c:pt>
                <c:pt idx="1193">
                  <c:v>59.65</c:v>
                </c:pt>
                <c:pt idx="1194">
                  <c:v>59.7</c:v>
                </c:pt>
                <c:pt idx="1195">
                  <c:v>59.75</c:v>
                </c:pt>
                <c:pt idx="1196">
                  <c:v>59.8</c:v>
                </c:pt>
                <c:pt idx="1197">
                  <c:v>59.85</c:v>
                </c:pt>
                <c:pt idx="1198">
                  <c:v>59.9</c:v>
                </c:pt>
                <c:pt idx="1199">
                  <c:v>59.95</c:v>
                </c:pt>
                <c:pt idx="1200">
                  <c:v>60</c:v>
                </c:pt>
                <c:pt idx="1201">
                  <c:v>60.05</c:v>
                </c:pt>
                <c:pt idx="1202">
                  <c:v>60.1</c:v>
                </c:pt>
                <c:pt idx="1203">
                  <c:v>60.15</c:v>
                </c:pt>
                <c:pt idx="1204">
                  <c:v>60.2</c:v>
                </c:pt>
                <c:pt idx="1205">
                  <c:v>60.25</c:v>
                </c:pt>
                <c:pt idx="1206">
                  <c:v>60.3</c:v>
                </c:pt>
                <c:pt idx="1207">
                  <c:v>60.35</c:v>
                </c:pt>
                <c:pt idx="1208">
                  <c:v>60.4</c:v>
                </c:pt>
                <c:pt idx="1209">
                  <c:v>60.45</c:v>
                </c:pt>
                <c:pt idx="1210">
                  <c:v>60.5</c:v>
                </c:pt>
                <c:pt idx="1211">
                  <c:v>60.55</c:v>
                </c:pt>
                <c:pt idx="1212">
                  <c:v>60.6</c:v>
                </c:pt>
                <c:pt idx="1213">
                  <c:v>60.65</c:v>
                </c:pt>
                <c:pt idx="1214">
                  <c:v>60.7</c:v>
                </c:pt>
                <c:pt idx="1215">
                  <c:v>60.75</c:v>
                </c:pt>
                <c:pt idx="1216">
                  <c:v>60.8</c:v>
                </c:pt>
                <c:pt idx="1217">
                  <c:v>60.85</c:v>
                </c:pt>
                <c:pt idx="1218">
                  <c:v>60.9</c:v>
                </c:pt>
                <c:pt idx="1219">
                  <c:v>60.95</c:v>
                </c:pt>
                <c:pt idx="1220">
                  <c:v>61</c:v>
                </c:pt>
                <c:pt idx="1221">
                  <c:v>61.05</c:v>
                </c:pt>
                <c:pt idx="1222">
                  <c:v>61.1</c:v>
                </c:pt>
                <c:pt idx="1223">
                  <c:v>61.15</c:v>
                </c:pt>
                <c:pt idx="1224">
                  <c:v>61.2</c:v>
                </c:pt>
                <c:pt idx="1225">
                  <c:v>61.25</c:v>
                </c:pt>
                <c:pt idx="1226">
                  <c:v>61.3</c:v>
                </c:pt>
                <c:pt idx="1227">
                  <c:v>61.35</c:v>
                </c:pt>
                <c:pt idx="1228">
                  <c:v>61.4</c:v>
                </c:pt>
                <c:pt idx="1229">
                  <c:v>61.45</c:v>
                </c:pt>
                <c:pt idx="1230">
                  <c:v>61.5</c:v>
                </c:pt>
                <c:pt idx="1231">
                  <c:v>61.55</c:v>
                </c:pt>
                <c:pt idx="1232">
                  <c:v>61.6</c:v>
                </c:pt>
                <c:pt idx="1233">
                  <c:v>61.65</c:v>
                </c:pt>
                <c:pt idx="1234">
                  <c:v>61.7</c:v>
                </c:pt>
                <c:pt idx="1235">
                  <c:v>61.75</c:v>
                </c:pt>
                <c:pt idx="1236">
                  <c:v>61.8</c:v>
                </c:pt>
                <c:pt idx="1237">
                  <c:v>61.85</c:v>
                </c:pt>
                <c:pt idx="1238">
                  <c:v>61.9</c:v>
                </c:pt>
                <c:pt idx="1239">
                  <c:v>61.95</c:v>
                </c:pt>
                <c:pt idx="1240">
                  <c:v>62</c:v>
                </c:pt>
                <c:pt idx="1241">
                  <c:v>62.05</c:v>
                </c:pt>
                <c:pt idx="1242">
                  <c:v>62.1</c:v>
                </c:pt>
                <c:pt idx="1243">
                  <c:v>62.15</c:v>
                </c:pt>
                <c:pt idx="1244">
                  <c:v>62.2</c:v>
                </c:pt>
                <c:pt idx="1245">
                  <c:v>62.25</c:v>
                </c:pt>
                <c:pt idx="1246">
                  <c:v>62.3</c:v>
                </c:pt>
                <c:pt idx="1247">
                  <c:v>62.35</c:v>
                </c:pt>
                <c:pt idx="1248">
                  <c:v>62.4</c:v>
                </c:pt>
                <c:pt idx="1249">
                  <c:v>62.45</c:v>
                </c:pt>
                <c:pt idx="1250">
                  <c:v>62.5</c:v>
                </c:pt>
                <c:pt idx="1251">
                  <c:v>62.55</c:v>
                </c:pt>
                <c:pt idx="1252">
                  <c:v>62.6</c:v>
                </c:pt>
                <c:pt idx="1253">
                  <c:v>62.65</c:v>
                </c:pt>
                <c:pt idx="1254">
                  <c:v>62.7</c:v>
                </c:pt>
                <c:pt idx="1255">
                  <c:v>62.75</c:v>
                </c:pt>
                <c:pt idx="1256">
                  <c:v>62.8</c:v>
                </c:pt>
                <c:pt idx="1257">
                  <c:v>62.85</c:v>
                </c:pt>
                <c:pt idx="1258">
                  <c:v>62.9</c:v>
                </c:pt>
                <c:pt idx="1259">
                  <c:v>62.95</c:v>
                </c:pt>
                <c:pt idx="1260">
                  <c:v>63</c:v>
                </c:pt>
                <c:pt idx="1261">
                  <c:v>63.05</c:v>
                </c:pt>
                <c:pt idx="1262">
                  <c:v>63.1</c:v>
                </c:pt>
                <c:pt idx="1263">
                  <c:v>63.15</c:v>
                </c:pt>
                <c:pt idx="1264">
                  <c:v>63.2</c:v>
                </c:pt>
                <c:pt idx="1265">
                  <c:v>63.25</c:v>
                </c:pt>
                <c:pt idx="1266">
                  <c:v>63.3</c:v>
                </c:pt>
                <c:pt idx="1267">
                  <c:v>63.35</c:v>
                </c:pt>
                <c:pt idx="1268">
                  <c:v>63.4</c:v>
                </c:pt>
                <c:pt idx="1269">
                  <c:v>63.45</c:v>
                </c:pt>
                <c:pt idx="1270">
                  <c:v>63.5</c:v>
                </c:pt>
                <c:pt idx="1271">
                  <c:v>63.55</c:v>
                </c:pt>
                <c:pt idx="1272">
                  <c:v>63.6</c:v>
                </c:pt>
                <c:pt idx="1273">
                  <c:v>63.65</c:v>
                </c:pt>
                <c:pt idx="1274">
                  <c:v>63.7</c:v>
                </c:pt>
                <c:pt idx="1275">
                  <c:v>63.75</c:v>
                </c:pt>
                <c:pt idx="1276">
                  <c:v>63.8</c:v>
                </c:pt>
                <c:pt idx="1277">
                  <c:v>63.85</c:v>
                </c:pt>
                <c:pt idx="1278">
                  <c:v>63.9</c:v>
                </c:pt>
                <c:pt idx="1279">
                  <c:v>63.95</c:v>
                </c:pt>
                <c:pt idx="1280">
                  <c:v>64</c:v>
                </c:pt>
                <c:pt idx="1281">
                  <c:v>64.05</c:v>
                </c:pt>
                <c:pt idx="1282">
                  <c:v>64.099999999999994</c:v>
                </c:pt>
                <c:pt idx="1283">
                  <c:v>64.150000000000006</c:v>
                </c:pt>
                <c:pt idx="1284">
                  <c:v>64.2</c:v>
                </c:pt>
                <c:pt idx="1285">
                  <c:v>64.25</c:v>
                </c:pt>
                <c:pt idx="1286">
                  <c:v>64.3</c:v>
                </c:pt>
                <c:pt idx="1287">
                  <c:v>64.349999999999994</c:v>
                </c:pt>
                <c:pt idx="1288">
                  <c:v>64.400000000000006</c:v>
                </c:pt>
                <c:pt idx="1289">
                  <c:v>64.45</c:v>
                </c:pt>
                <c:pt idx="1290">
                  <c:v>64.5</c:v>
                </c:pt>
                <c:pt idx="1291">
                  <c:v>64.55</c:v>
                </c:pt>
                <c:pt idx="1292">
                  <c:v>64.599999999999994</c:v>
                </c:pt>
                <c:pt idx="1293">
                  <c:v>64.650000000000006</c:v>
                </c:pt>
                <c:pt idx="1294">
                  <c:v>64.7</c:v>
                </c:pt>
                <c:pt idx="1295">
                  <c:v>64.75</c:v>
                </c:pt>
                <c:pt idx="1296">
                  <c:v>64.8</c:v>
                </c:pt>
                <c:pt idx="1297">
                  <c:v>64.849999999999994</c:v>
                </c:pt>
                <c:pt idx="1298">
                  <c:v>64.900000000000006</c:v>
                </c:pt>
                <c:pt idx="1299">
                  <c:v>64.95</c:v>
                </c:pt>
                <c:pt idx="1300">
                  <c:v>65</c:v>
                </c:pt>
                <c:pt idx="1301">
                  <c:v>65.05</c:v>
                </c:pt>
                <c:pt idx="1302">
                  <c:v>65.099999999999994</c:v>
                </c:pt>
                <c:pt idx="1303">
                  <c:v>65.150000000000006</c:v>
                </c:pt>
                <c:pt idx="1304">
                  <c:v>65.2</c:v>
                </c:pt>
                <c:pt idx="1305">
                  <c:v>65.25</c:v>
                </c:pt>
                <c:pt idx="1306">
                  <c:v>65.3</c:v>
                </c:pt>
                <c:pt idx="1307">
                  <c:v>65.349999999999994</c:v>
                </c:pt>
                <c:pt idx="1308">
                  <c:v>65.400000000000006</c:v>
                </c:pt>
                <c:pt idx="1309">
                  <c:v>65.45</c:v>
                </c:pt>
                <c:pt idx="1310">
                  <c:v>65.5</c:v>
                </c:pt>
                <c:pt idx="1311">
                  <c:v>65.55</c:v>
                </c:pt>
                <c:pt idx="1312">
                  <c:v>65.599999999999994</c:v>
                </c:pt>
                <c:pt idx="1313">
                  <c:v>65.650000000000006</c:v>
                </c:pt>
                <c:pt idx="1314">
                  <c:v>65.7</c:v>
                </c:pt>
                <c:pt idx="1315">
                  <c:v>65.75</c:v>
                </c:pt>
                <c:pt idx="1316">
                  <c:v>65.8</c:v>
                </c:pt>
                <c:pt idx="1317">
                  <c:v>65.849999999999994</c:v>
                </c:pt>
                <c:pt idx="1318">
                  <c:v>65.900000000000006</c:v>
                </c:pt>
                <c:pt idx="1319">
                  <c:v>65.95</c:v>
                </c:pt>
                <c:pt idx="1320">
                  <c:v>66</c:v>
                </c:pt>
                <c:pt idx="1321">
                  <c:v>66.05</c:v>
                </c:pt>
                <c:pt idx="1322">
                  <c:v>66.099999999999994</c:v>
                </c:pt>
                <c:pt idx="1323">
                  <c:v>66.150000000000006</c:v>
                </c:pt>
                <c:pt idx="1324">
                  <c:v>66.2</c:v>
                </c:pt>
                <c:pt idx="1325">
                  <c:v>66.25</c:v>
                </c:pt>
                <c:pt idx="1326">
                  <c:v>66.3</c:v>
                </c:pt>
                <c:pt idx="1327">
                  <c:v>66.349999999999994</c:v>
                </c:pt>
                <c:pt idx="1328">
                  <c:v>66.400000000000006</c:v>
                </c:pt>
                <c:pt idx="1329">
                  <c:v>66.45</c:v>
                </c:pt>
                <c:pt idx="1330">
                  <c:v>66.5</c:v>
                </c:pt>
                <c:pt idx="1331">
                  <c:v>66.55</c:v>
                </c:pt>
                <c:pt idx="1332">
                  <c:v>66.599999999999994</c:v>
                </c:pt>
                <c:pt idx="1333">
                  <c:v>66.650000000000006</c:v>
                </c:pt>
                <c:pt idx="1334">
                  <c:v>66.7</c:v>
                </c:pt>
                <c:pt idx="1335">
                  <c:v>66.75</c:v>
                </c:pt>
                <c:pt idx="1336">
                  <c:v>66.8</c:v>
                </c:pt>
                <c:pt idx="1337">
                  <c:v>66.849999999999994</c:v>
                </c:pt>
                <c:pt idx="1338">
                  <c:v>66.900000000000006</c:v>
                </c:pt>
                <c:pt idx="1339">
                  <c:v>66.95</c:v>
                </c:pt>
                <c:pt idx="1340">
                  <c:v>67</c:v>
                </c:pt>
                <c:pt idx="1341">
                  <c:v>67.05</c:v>
                </c:pt>
                <c:pt idx="1342">
                  <c:v>67.099999999999994</c:v>
                </c:pt>
                <c:pt idx="1343">
                  <c:v>67.150000000000006</c:v>
                </c:pt>
                <c:pt idx="1344">
                  <c:v>67.2</c:v>
                </c:pt>
                <c:pt idx="1345">
                  <c:v>67.25</c:v>
                </c:pt>
                <c:pt idx="1346">
                  <c:v>67.3</c:v>
                </c:pt>
                <c:pt idx="1347">
                  <c:v>67.349999999999994</c:v>
                </c:pt>
                <c:pt idx="1348">
                  <c:v>67.400000000000006</c:v>
                </c:pt>
                <c:pt idx="1349">
                  <c:v>67.45</c:v>
                </c:pt>
                <c:pt idx="1350">
                  <c:v>67.5</c:v>
                </c:pt>
                <c:pt idx="1351">
                  <c:v>67.55</c:v>
                </c:pt>
                <c:pt idx="1352">
                  <c:v>67.599999999999994</c:v>
                </c:pt>
                <c:pt idx="1353">
                  <c:v>67.650000000000006</c:v>
                </c:pt>
                <c:pt idx="1354">
                  <c:v>67.7</c:v>
                </c:pt>
                <c:pt idx="1355">
                  <c:v>67.75</c:v>
                </c:pt>
                <c:pt idx="1356">
                  <c:v>67.8</c:v>
                </c:pt>
                <c:pt idx="1357">
                  <c:v>67.849999999999994</c:v>
                </c:pt>
                <c:pt idx="1358">
                  <c:v>67.900000000000006</c:v>
                </c:pt>
                <c:pt idx="1359">
                  <c:v>67.95</c:v>
                </c:pt>
                <c:pt idx="1360">
                  <c:v>68</c:v>
                </c:pt>
                <c:pt idx="1361">
                  <c:v>68.05</c:v>
                </c:pt>
                <c:pt idx="1362">
                  <c:v>68.099999999999994</c:v>
                </c:pt>
                <c:pt idx="1363">
                  <c:v>68.150000000000006</c:v>
                </c:pt>
                <c:pt idx="1364">
                  <c:v>68.2</c:v>
                </c:pt>
                <c:pt idx="1365">
                  <c:v>68.25</c:v>
                </c:pt>
                <c:pt idx="1366">
                  <c:v>68.3</c:v>
                </c:pt>
                <c:pt idx="1367">
                  <c:v>68.349999999999994</c:v>
                </c:pt>
                <c:pt idx="1368">
                  <c:v>68.400000000000006</c:v>
                </c:pt>
                <c:pt idx="1369">
                  <c:v>68.45</c:v>
                </c:pt>
                <c:pt idx="1370">
                  <c:v>68.5</c:v>
                </c:pt>
                <c:pt idx="1371">
                  <c:v>68.55</c:v>
                </c:pt>
                <c:pt idx="1372">
                  <c:v>68.599999999999994</c:v>
                </c:pt>
                <c:pt idx="1373">
                  <c:v>68.650000000000006</c:v>
                </c:pt>
                <c:pt idx="1374">
                  <c:v>68.7</c:v>
                </c:pt>
                <c:pt idx="1375">
                  <c:v>68.75</c:v>
                </c:pt>
                <c:pt idx="1376">
                  <c:v>68.8</c:v>
                </c:pt>
                <c:pt idx="1377">
                  <c:v>68.849999999999994</c:v>
                </c:pt>
                <c:pt idx="1378">
                  <c:v>68.900000000000006</c:v>
                </c:pt>
                <c:pt idx="1379">
                  <c:v>68.95</c:v>
                </c:pt>
                <c:pt idx="1380">
                  <c:v>69</c:v>
                </c:pt>
                <c:pt idx="1381">
                  <c:v>69.05</c:v>
                </c:pt>
                <c:pt idx="1382">
                  <c:v>69.099999999999994</c:v>
                </c:pt>
                <c:pt idx="1383">
                  <c:v>69.150000000000006</c:v>
                </c:pt>
                <c:pt idx="1384">
                  <c:v>69.2</c:v>
                </c:pt>
                <c:pt idx="1385">
                  <c:v>69.25</c:v>
                </c:pt>
                <c:pt idx="1386">
                  <c:v>69.3</c:v>
                </c:pt>
                <c:pt idx="1387">
                  <c:v>69.349999999999994</c:v>
                </c:pt>
                <c:pt idx="1388">
                  <c:v>69.400000000000006</c:v>
                </c:pt>
                <c:pt idx="1389">
                  <c:v>69.45</c:v>
                </c:pt>
                <c:pt idx="1390">
                  <c:v>69.5</c:v>
                </c:pt>
                <c:pt idx="1391">
                  <c:v>69.55</c:v>
                </c:pt>
                <c:pt idx="1392">
                  <c:v>69.599999999999994</c:v>
                </c:pt>
                <c:pt idx="1393">
                  <c:v>69.650000000000006</c:v>
                </c:pt>
                <c:pt idx="1394">
                  <c:v>69.7</c:v>
                </c:pt>
                <c:pt idx="1395">
                  <c:v>69.75</c:v>
                </c:pt>
                <c:pt idx="1396">
                  <c:v>69.8</c:v>
                </c:pt>
                <c:pt idx="1397">
                  <c:v>69.849999999999994</c:v>
                </c:pt>
                <c:pt idx="1398">
                  <c:v>69.900000000000006</c:v>
                </c:pt>
                <c:pt idx="1399">
                  <c:v>69.95</c:v>
                </c:pt>
                <c:pt idx="1400">
                  <c:v>70</c:v>
                </c:pt>
                <c:pt idx="1401">
                  <c:v>70.05</c:v>
                </c:pt>
                <c:pt idx="1402">
                  <c:v>70.099999999999994</c:v>
                </c:pt>
                <c:pt idx="1403">
                  <c:v>70.150000000000006</c:v>
                </c:pt>
                <c:pt idx="1404">
                  <c:v>70.2</c:v>
                </c:pt>
                <c:pt idx="1405">
                  <c:v>70.25</c:v>
                </c:pt>
                <c:pt idx="1406">
                  <c:v>70.3</c:v>
                </c:pt>
                <c:pt idx="1407">
                  <c:v>70.349999999999994</c:v>
                </c:pt>
                <c:pt idx="1408">
                  <c:v>70.400000000000006</c:v>
                </c:pt>
                <c:pt idx="1409">
                  <c:v>70.45</c:v>
                </c:pt>
                <c:pt idx="1410">
                  <c:v>70.5</c:v>
                </c:pt>
                <c:pt idx="1411">
                  <c:v>70.55</c:v>
                </c:pt>
                <c:pt idx="1412">
                  <c:v>70.599999999999994</c:v>
                </c:pt>
                <c:pt idx="1413">
                  <c:v>70.650000000000006</c:v>
                </c:pt>
                <c:pt idx="1414">
                  <c:v>70.7</c:v>
                </c:pt>
                <c:pt idx="1415">
                  <c:v>70.75</c:v>
                </c:pt>
                <c:pt idx="1416">
                  <c:v>70.8</c:v>
                </c:pt>
                <c:pt idx="1417">
                  <c:v>70.849999999999994</c:v>
                </c:pt>
                <c:pt idx="1418">
                  <c:v>70.900000000000006</c:v>
                </c:pt>
                <c:pt idx="1419">
                  <c:v>70.95</c:v>
                </c:pt>
                <c:pt idx="1420">
                  <c:v>71</c:v>
                </c:pt>
                <c:pt idx="1421">
                  <c:v>71.05</c:v>
                </c:pt>
                <c:pt idx="1422">
                  <c:v>71.099999999999994</c:v>
                </c:pt>
                <c:pt idx="1423">
                  <c:v>71.150000000000006</c:v>
                </c:pt>
                <c:pt idx="1424">
                  <c:v>71.2</c:v>
                </c:pt>
                <c:pt idx="1425">
                  <c:v>71.25</c:v>
                </c:pt>
                <c:pt idx="1426">
                  <c:v>71.3</c:v>
                </c:pt>
                <c:pt idx="1427">
                  <c:v>71.349999999999994</c:v>
                </c:pt>
                <c:pt idx="1428">
                  <c:v>71.400000000000006</c:v>
                </c:pt>
                <c:pt idx="1429">
                  <c:v>71.45</c:v>
                </c:pt>
                <c:pt idx="1430">
                  <c:v>71.5</c:v>
                </c:pt>
                <c:pt idx="1431">
                  <c:v>71.55</c:v>
                </c:pt>
                <c:pt idx="1432">
                  <c:v>71.599999999999994</c:v>
                </c:pt>
                <c:pt idx="1433">
                  <c:v>71.650000000000006</c:v>
                </c:pt>
                <c:pt idx="1434">
                  <c:v>71.7</c:v>
                </c:pt>
                <c:pt idx="1435">
                  <c:v>71.75</c:v>
                </c:pt>
                <c:pt idx="1436">
                  <c:v>71.8</c:v>
                </c:pt>
                <c:pt idx="1437">
                  <c:v>71.849999999999994</c:v>
                </c:pt>
                <c:pt idx="1438">
                  <c:v>71.900000000000006</c:v>
                </c:pt>
                <c:pt idx="1439">
                  <c:v>71.95</c:v>
                </c:pt>
                <c:pt idx="1440">
                  <c:v>72</c:v>
                </c:pt>
                <c:pt idx="1441">
                  <c:v>72.05</c:v>
                </c:pt>
                <c:pt idx="1442">
                  <c:v>72.099999999999994</c:v>
                </c:pt>
                <c:pt idx="1443">
                  <c:v>72.150000000000006</c:v>
                </c:pt>
                <c:pt idx="1444">
                  <c:v>72.2</c:v>
                </c:pt>
                <c:pt idx="1445">
                  <c:v>72.25</c:v>
                </c:pt>
                <c:pt idx="1446">
                  <c:v>72.3</c:v>
                </c:pt>
                <c:pt idx="1447">
                  <c:v>72.349999999999994</c:v>
                </c:pt>
                <c:pt idx="1448">
                  <c:v>72.400000000000006</c:v>
                </c:pt>
                <c:pt idx="1449">
                  <c:v>72.45</c:v>
                </c:pt>
                <c:pt idx="1450">
                  <c:v>72.5</c:v>
                </c:pt>
                <c:pt idx="1451">
                  <c:v>72.55</c:v>
                </c:pt>
                <c:pt idx="1452">
                  <c:v>72.599999999999994</c:v>
                </c:pt>
                <c:pt idx="1453">
                  <c:v>72.650000000000006</c:v>
                </c:pt>
                <c:pt idx="1454">
                  <c:v>72.7</c:v>
                </c:pt>
                <c:pt idx="1455">
                  <c:v>72.75</c:v>
                </c:pt>
                <c:pt idx="1456">
                  <c:v>72.8</c:v>
                </c:pt>
                <c:pt idx="1457">
                  <c:v>72.849999999999994</c:v>
                </c:pt>
                <c:pt idx="1458">
                  <c:v>72.900000000000006</c:v>
                </c:pt>
                <c:pt idx="1459">
                  <c:v>72.95</c:v>
                </c:pt>
                <c:pt idx="1460">
                  <c:v>73</c:v>
                </c:pt>
                <c:pt idx="1461">
                  <c:v>73.05</c:v>
                </c:pt>
                <c:pt idx="1462">
                  <c:v>73.099999999999994</c:v>
                </c:pt>
                <c:pt idx="1463">
                  <c:v>73.150000000000006</c:v>
                </c:pt>
                <c:pt idx="1464">
                  <c:v>73.2</c:v>
                </c:pt>
                <c:pt idx="1465">
                  <c:v>73.25</c:v>
                </c:pt>
                <c:pt idx="1466">
                  <c:v>73.3</c:v>
                </c:pt>
                <c:pt idx="1467">
                  <c:v>73.349999999999994</c:v>
                </c:pt>
                <c:pt idx="1468">
                  <c:v>73.400000000000006</c:v>
                </c:pt>
                <c:pt idx="1469">
                  <c:v>73.45</c:v>
                </c:pt>
                <c:pt idx="1470">
                  <c:v>73.5</c:v>
                </c:pt>
                <c:pt idx="1471">
                  <c:v>73.55</c:v>
                </c:pt>
                <c:pt idx="1472">
                  <c:v>73.599999999999994</c:v>
                </c:pt>
                <c:pt idx="1473">
                  <c:v>73.650000000000006</c:v>
                </c:pt>
                <c:pt idx="1474">
                  <c:v>73.7</c:v>
                </c:pt>
                <c:pt idx="1475">
                  <c:v>73.75</c:v>
                </c:pt>
                <c:pt idx="1476">
                  <c:v>73.8</c:v>
                </c:pt>
                <c:pt idx="1477">
                  <c:v>73.849999999999994</c:v>
                </c:pt>
                <c:pt idx="1478">
                  <c:v>73.900000000000006</c:v>
                </c:pt>
                <c:pt idx="1479">
                  <c:v>73.95</c:v>
                </c:pt>
                <c:pt idx="1480">
                  <c:v>74</c:v>
                </c:pt>
                <c:pt idx="1481">
                  <c:v>74.05</c:v>
                </c:pt>
                <c:pt idx="1482">
                  <c:v>74.099999999999994</c:v>
                </c:pt>
                <c:pt idx="1483">
                  <c:v>74.150000000000006</c:v>
                </c:pt>
                <c:pt idx="1484">
                  <c:v>74.2</c:v>
                </c:pt>
                <c:pt idx="1485">
                  <c:v>74.25</c:v>
                </c:pt>
                <c:pt idx="1486">
                  <c:v>74.3</c:v>
                </c:pt>
                <c:pt idx="1487">
                  <c:v>74.349999999999994</c:v>
                </c:pt>
                <c:pt idx="1488">
                  <c:v>74.400000000000006</c:v>
                </c:pt>
                <c:pt idx="1489">
                  <c:v>74.45</c:v>
                </c:pt>
                <c:pt idx="1490">
                  <c:v>74.5</c:v>
                </c:pt>
                <c:pt idx="1491">
                  <c:v>74.55</c:v>
                </c:pt>
                <c:pt idx="1492">
                  <c:v>74.599999999999994</c:v>
                </c:pt>
                <c:pt idx="1493">
                  <c:v>74.650000000000006</c:v>
                </c:pt>
                <c:pt idx="1494">
                  <c:v>74.7</c:v>
                </c:pt>
                <c:pt idx="1495">
                  <c:v>74.75</c:v>
                </c:pt>
                <c:pt idx="1496">
                  <c:v>74.8</c:v>
                </c:pt>
                <c:pt idx="1497">
                  <c:v>74.849999999999994</c:v>
                </c:pt>
                <c:pt idx="1498">
                  <c:v>74.900000000000006</c:v>
                </c:pt>
                <c:pt idx="1499">
                  <c:v>74.95</c:v>
                </c:pt>
                <c:pt idx="1500">
                  <c:v>75</c:v>
                </c:pt>
                <c:pt idx="1501">
                  <c:v>75.05</c:v>
                </c:pt>
                <c:pt idx="1502">
                  <c:v>75.099999999999994</c:v>
                </c:pt>
                <c:pt idx="1503">
                  <c:v>75.150000000000006</c:v>
                </c:pt>
                <c:pt idx="1504">
                  <c:v>75.2</c:v>
                </c:pt>
                <c:pt idx="1505">
                  <c:v>75.25</c:v>
                </c:pt>
                <c:pt idx="1506">
                  <c:v>75.3</c:v>
                </c:pt>
                <c:pt idx="1507">
                  <c:v>75.349999999999994</c:v>
                </c:pt>
                <c:pt idx="1508">
                  <c:v>75.400000000000006</c:v>
                </c:pt>
                <c:pt idx="1509">
                  <c:v>75.45</c:v>
                </c:pt>
                <c:pt idx="1510">
                  <c:v>75.5</c:v>
                </c:pt>
                <c:pt idx="1511">
                  <c:v>75.55</c:v>
                </c:pt>
                <c:pt idx="1512">
                  <c:v>75.599999999999994</c:v>
                </c:pt>
                <c:pt idx="1513">
                  <c:v>75.650000000000006</c:v>
                </c:pt>
                <c:pt idx="1514">
                  <c:v>75.7</c:v>
                </c:pt>
                <c:pt idx="1515">
                  <c:v>75.75</c:v>
                </c:pt>
                <c:pt idx="1516">
                  <c:v>75.8</c:v>
                </c:pt>
                <c:pt idx="1517">
                  <c:v>75.849999999999994</c:v>
                </c:pt>
                <c:pt idx="1518">
                  <c:v>75.900000000000006</c:v>
                </c:pt>
                <c:pt idx="1519">
                  <c:v>75.95</c:v>
                </c:pt>
                <c:pt idx="1520">
                  <c:v>76</c:v>
                </c:pt>
                <c:pt idx="1521">
                  <c:v>76.05</c:v>
                </c:pt>
                <c:pt idx="1522">
                  <c:v>76.099999999999994</c:v>
                </c:pt>
                <c:pt idx="1523">
                  <c:v>76.150000000000006</c:v>
                </c:pt>
                <c:pt idx="1524">
                  <c:v>76.2</c:v>
                </c:pt>
                <c:pt idx="1525">
                  <c:v>76.25</c:v>
                </c:pt>
                <c:pt idx="1526">
                  <c:v>76.3</c:v>
                </c:pt>
                <c:pt idx="1527">
                  <c:v>76.349999999999994</c:v>
                </c:pt>
                <c:pt idx="1528">
                  <c:v>76.400000000000006</c:v>
                </c:pt>
                <c:pt idx="1529">
                  <c:v>76.45</c:v>
                </c:pt>
                <c:pt idx="1530">
                  <c:v>76.5</c:v>
                </c:pt>
                <c:pt idx="1531">
                  <c:v>76.55</c:v>
                </c:pt>
                <c:pt idx="1532">
                  <c:v>76.599999999999994</c:v>
                </c:pt>
                <c:pt idx="1533">
                  <c:v>76.650000000000006</c:v>
                </c:pt>
                <c:pt idx="1534">
                  <c:v>76.7</c:v>
                </c:pt>
                <c:pt idx="1535">
                  <c:v>76.75</c:v>
                </c:pt>
                <c:pt idx="1536">
                  <c:v>76.8</c:v>
                </c:pt>
                <c:pt idx="1537">
                  <c:v>76.849999999999994</c:v>
                </c:pt>
                <c:pt idx="1538">
                  <c:v>76.900000000000006</c:v>
                </c:pt>
                <c:pt idx="1539">
                  <c:v>76.95</c:v>
                </c:pt>
                <c:pt idx="1540">
                  <c:v>77</c:v>
                </c:pt>
                <c:pt idx="1541">
                  <c:v>77.05</c:v>
                </c:pt>
                <c:pt idx="1542">
                  <c:v>77.099999999999994</c:v>
                </c:pt>
                <c:pt idx="1543">
                  <c:v>77.150000000000006</c:v>
                </c:pt>
                <c:pt idx="1544">
                  <c:v>77.2</c:v>
                </c:pt>
                <c:pt idx="1545">
                  <c:v>77.25</c:v>
                </c:pt>
                <c:pt idx="1546">
                  <c:v>77.3</c:v>
                </c:pt>
                <c:pt idx="1547">
                  <c:v>77.349999999999994</c:v>
                </c:pt>
                <c:pt idx="1548">
                  <c:v>77.400000000000006</c:v>
                </c:pt>
                <c:pt idx="1549">
                  <c:v>77.45</c:v>
                </c:pt>
                <c:pt idx="1550">
                  <c:v>77.5</c:v>
                </c:pt>
                <c:pt idx="1551">
                  <c:v>77.55</c:v>
                </c:pt>
                <c:pt idx="1552">
                  <c:v>77.599999999999994</c:v>
                </c:pt>
                <c:pt idx="1553">
                  <c:v>77.650000000000006</c:v>
                </c:pt>
                <c:pt idx="1554">
                  <c:v>77.7</c:v>
                </c:pt>
                <c:pt idx="1555">
                  <c:v>77.75</c:v>
                </c:pt>
                <c:pt idx="1556">
                  <c:v>77.8</c:v>
                </c:pt>
                <c:pt idx="1557">
                  <c:v>77.849999999999994</c:v>
                </c:pt>
                <c:pt idx="1558">
                  <c:v>77.900000000000006</c:v>
                </c:pt>
                <c:pt idx="1559">
                  <c:v>77.95</c:v>
                </c:pt>
                <c:pt idx="1560">
                  <c:v>78</c:v>
                </c:pt>
                <c:pt idx="1561">
                  <c:v>78.05</c:v>
                </c:pt>
                <c:pt idx="1562">
                  <c:v>78.099999999999994</c:v>
                </c:pt>
                <c:pt idx="1563">
                  <c:v>78.150000000000006</c:v>
                </c:pt>
                <c:pt idx="1564">
                  <c:v>78.2</c:v>
                </c:pt>
                <c:pt idx="1565">
                  <c:v>78.25</c:v>
                </c:pt>
                <c:pt idx="1566">
                  <c:v>78.3</c:v>
                </c:pt>
                <c:pt idx="1567">
                  <c:v>78.349999999999994</c:v>
                </c:pt>
                <c:pt idx="1568">
                  <c:v>78.400000000000006</c:v>
                </c:pt>
                <c:pt idx="1569">
                  <c:v>78.45</c:v>
                </c:pt>
                <c:pt idx="1570">
                  <c:v>78.5</c:v>
                </c:pt>
                <c:pt idx="1571">
                  <c:v>78.55</c:v>
                </c:pt>
                <c:pt idx="1572">
                  <c:v>78.599999999999994</c:v>
                </c:pt>
                <c:pt idx="1573">
                  <c:v>78.650000000000006</c:v>
                </c:pt>
                <c:pt idx="1574">
                  <c:v>78.7</c:v>
                </c:pt>
                <c:pt idx="1575">
                  <c:v>78.75</c:v>
                </c:pt>
                <c:pt idx="1576">
                  <c:v>78.8</c:v>
                </c:pt>
                <c:pt idx="1577">
                  <c:v>78.849999999999994</c:v>
                </c:pt>
                <c:pt idx="1578">
                  <c:v>78.900000000000006</c:v>
                </c:pt>
                <c:pt idx="1579">
                  <c:v>78.95</c:v>
                </c:pt>
                <c:pt idx="1580">
                  <c:v>79</c:v>
                </c:pt>
                <c:pt idx="1581">
                  <c:v>79.05</c:v>
                </c:pt>
                <c:pt idx="1582">
                  <c:v>79.099999999999994</c:v>
                </c:pt>
                <c:pt idx="1583">
                  <c:v>79.150000000000006</c:v>
                </c:pt>
                <c:pt idx="1584">
                  <c:v>79.2</c:v>
                </c:pt>
                <c:pt idx="1585">
                  <c:v>79.25</c:v>
                </c:pt>
                <c:pt idx="1586">
                  <c:v>79.3</c:v>
                </c:pt>
                <c:pt idx="1587">
                  <c:v>79.349999999999994</c:v>
                </c:pt>
                <c:pt idx="1588">
                  <c:v>79.400000000000006</c:v>
                </c:pt>
                <c:pt idx="1589">
                  <c:v>79.45</c:v>
                </c:pt>
                <c:pt idx="1590">
                  <c:v>79.5</c:v>
                </c:pt>
                <c:pt idx="1591">
                  <c:v>79.55</c:v>
                </c:pt>
                <c:pt idx="1592">
                  <c:v>79.599999999999994</c:v>
                </c:pt>
                <c:pt idx="1593">
                  <c:v>79.650000000000006</c:v>
                </c:pt>
              </c:numCache>
            </c:numRef>
          </c:xVal>
          <c:yVal>
            <c:numRef>
              <c:f>'[100um_Disp._Temperature_range_under_200N.xlsx]100um_Disp._Temperature_range'!$B$401:$B$1994</c:f>
              <c:numCache>
                <c:formatCode>General</c:formatCode>
                <c:ptCount val="1594"/>
                <c:pt idx="0">
                  <c:v>23.750800000000002</c:v>
                </c:pt>
                <c:pt idx="1">
                  <c:v>23.749600000000001</c:v>
                </c:pt>
                <c:pt idx="2">
                  <c:v>23.750800000000002</c:v>
                </c:pt>
                <c:pt idx="3">
                  <c:v>23.749600000000001</c:v>
                </c:pt>
                <c:pt idx="4">
                  <c:v>23.749600000000001</c:v>
                </c:pt>
                <c:pt idx="5">
                  <c:v>23.7483</c:v>
                </c:pt>
                <c:pt idx="6">
                  <c:v>23.7483</c:v>
                </c:pt>
                <c:pt idx="7">
                  <c:v>23.7471</c:v>
                </c:pt>
                <c:pt idx="8">
                  <c:v>23.7483</c:v>
                </c:pt>
                <c:pt idx="9">
                  <c:v>23.7471</c:v>
                </c:pt>
                <c:pt idx="10">
                  <c:v>23.745899999999999</c:v>
                </c:pt>
                <c:pt idx="11">
                  <c:v>23.744700000000002</c:v>
                </c:pt>
                <c:pt idx="12">
                  <c:v>23.743500000000001</c:v>
                </c:pt>
                <c:pt idx="13">
                  <c:v>23.743500000000001</c:v>
                </c:pt>
                <c:pt idx="14">
                  <c:v>23.743500000000001</c:v>
                </c:pt>
                <c:pt idx="15">
                  <c:v>23.743500000000001</c:v>
                </c:pt>
                <c:pt idx="16">
                  <c:v>23.7471</c:v>
                </c:pt>
                <c:pt idx="17">
                  <c:v>23.745899999999999</c:v>
                </c:pt>
                <c:pt idx="18">
                  <c:v>23.744700000000002</c:v>
                </c:pt>
                <c:pt idx="19">
                  <c:v>23.745899999999999</c:v>
                </c:pt>
                <c:pt idx="20">
                  <c:v>23.745899999999999</c:v>
                </c:pt>
                <c:pt idx="21">
                  <c:v>23.745899999999999</c:v>
                </c:pt>
                <c:pt idx="22">
                  <c:v>23.745899999999999</c:v>
                </c:pt>
                <c:pt idx="23">
                  <c:v>23.745899999999999</c:v>
                </c:pt>
                <c:pt idx="24">
                  <c:v>23.745899999999999</c:v>
                </c:pt>
                <c:pt idx="25">
                  <c:v>23.7471</c:v>
                </c:pt>
                <c:pt idx="26">
                  <c:v>23.7483</c:v>
                </c:pt>
                <c:pt idx="27">
                  <c:v>23.749600000000001</c:v>
                </c:pt>
                <c:pt idx="28">
                  <c:v>23.750800000000002</c:v>
                </c:pt>
                <c:pt idx="29">
                  <c:v>23.750800000000002</c:v>
                </c:pt>
                <c:pt idx="30">
                  <c:v>23.750800000000002</c:v>
                </c:pt>
                <c:pt idx="31">
                  <c:v>23.750800000000002</c:v>
                </c:pt>
                <c:pt idx="32">
                  <c:v>23.750800000000002</c:v>
                </c:pt>
                <c:pt idx="33">
                  <c:v>23.749600000000001</c:v>
                </c:pt>
                <c:pt idx="34">
                  <c:v>23.750800000000002</c:v>
                </c:pt>
                <c:pt idx="35">
                  <c:v>23.750800000000002</c:v>
                </c:pt>
                <c:pt idx="36">
                  <c:v>23.750800000000002</c:v>
                </c:pt>
                <c:pt idx="37">
                  <c:v>23.750800000000002</c:v>
                </c:pt>
                <c:pt idx="38">
                  <c:v>23.749600000000001</c:v>
                </c:pt>
                <c:pt idx="39">
                  <c:v>23.749600000000001</c:v>
                </c:pt>
                <c:pt idx="40">
                  <c:v>23.751999999999999</c:v>
                </c:pt>
                <c:pt idx="41">
                  <c:v>23.751999999999999</c:v>
                </c:pt>
                <c:pt idx="42">
                  <c:v>23.751999999999999</c:v>
                </c:pt>
                <c:pt idx="43">
                  <c:v>23.7532</c:v>
                </c:pt>
                <c:pt idx="44">
                  <c:v>23.7532</c:v>
                </c:pt>
                <c:pt idx="45">
                  <c:v>23.7532</c:v>
                </c:pt>
                <c:pt idx="46">
                  <c:v>23.7532</c:v>
                </c:pt>
                <c:pt idx="47">
                  <c:v>23.7532</c:v>
                </c:pt>
                <c:pt idx="48">
                  <c:v>23.751999999999999</c:v>
                </c:pt>
                <c:pt idx="49">
                  <c:v>23.751999999999999</c:v>
                </c:pt>
                <c:pt idx="50">
                  <c:v>23.751999999999999</c:v>
                </c:pt>
                <c:pt idx="51">
                  <c:v>23.755700000000001</c:v>
                </c:pt>
                <c:pt idx="52">
                  <c:v>23.7545</c:v>
                </c:pt>
                <c:pt idx="53">
                  <c:v>23.7532</c:v>
                </c:pt>
                <c:pt idx="54">
                  <c:v>23.7545</c:v>
                </c:pt>
                <c:pt idx="55">
                  <c:v>23.7545</c:v>
                </c:pt>
                <c:pt idx="56">
                  <c:v>23.7545</c:v>
                </c:pt>
                <c:pt idx="57">
                  <c:v>23.7532</c:v>
                </c:pt>
                <c:pt idx="58">
                  <c:v>23.7532</c:v>
                </c:pt>
                <c:pt idx="59">
                  <c:v>23.7532</c:v>
                </c:pt>
                <c:pt idx="60">
                  <c:v>23.7532</c:v>
                </c:pt>
                <c:pt idx="61">
                  <c:v>23.7532</c:v>
                </c:pt>
                <c:pt idx="62">
                  <c:v>23.751999999999999</c:v>
                </c:pt>
                <c:pt idx="63">
                  <c:v>23.7532</c:v>
                </c:pt>
                <c:pt idx="64">
                  <c:v>23.7532</c:v>
                </c:pt>
                <c:pt idx="65">
                  <c:v>23.751999999999999</c:v>
                </c:pt>
                <c:pt idx="66">
                  <c:v>23.751999999999999</c:v>
                </c:pt>
                <c:pt idx="67">
                  <c:v>23.7545</c:v>
                </c:pt>
                <c:pt idx="68">
                  <c:v>23.7545</c:v>
                </c:pt>
                <c:pt idx="69">
                  <c:v>23.7545</c:v>
                </c:pt>
                <c:pt idx="70">
                  <c:v>23.755700000000001</c:v>
                </c:pt>
                <c:pt idx="71">
                  <c:v>23.756900000000002</c:v>
                </c:pt>
                <c:pt idx="72">
                  <c:v>23.756900000000002</c:v>
                </c:pt>
                <c:pt idx="73">
                  <c:v>23.756900000000002</c:v>
                </c:pt>
                <c:pt idx="74">
                  <c:v>23.756900000000002</c:v>
                </c:pt>
                <c:pt idx="75">
                  <c:v>23.756900000000002</c:v>
                </c:pt>
                <c:pt idx="76">
                  <c:v>23.756900000000002</c:v>
                </c:pt>
                <c:pt idx="77">
                  <c:v>23.758099999999999</c:v>
                </c:pt>
                <c:pt idx="78">
                  <c:v>23.758099999999999</c:v>
                </c:pt>
                <c:pt idx="79">
                  <c:v>23.758099999999999</c:v>
                </c:pt>
                <c:pt idx="80">
                  <c:v>23.7593</c:v>
                </c:pt>
                <c:pt idx="81">
                  <c:v>23.7593</c:v>
                </c:pt>
                <c:pt idx="82">
                  <c:v>23.758099999999999</c:v>
                </c:pt>
                <c:pt idx="83">
                  <c:v>23.756900000000002</c:v>
                </c:pt>
                <c:pt idx="84">
                  <c:v>23.756900000000002</c:v>
                </c:pt>
                <c:pt idx="85">
                  <c:v>23.756900000000002</c:v>
                </c:pt>
                <c:pt idx="86">
                  <c:v>23.758099999999999</c:v>
                </c:pt>
                <c:pt idx="87">
                  <c:v>23.756900000000002</c:v>
                </c:pt>
                <c:pt idx="88">
                  <c:v>23.755700000000001</c:v>
                </c:pt>
                <c:pt idx="89">
                  <c:v>23.756900000000002</c:v>
                </c:pt>
                <c:pt idx="90">
                  <c:v>23.755700000000001</c:v>
                </c:pt>
                <c:pt idx="91">
                  <c:v>23.756900000000002</c:v>
                </c:pt>
                <c:pt idx="92">
                  <c:v>23.758099999999999</c:v>
                </c:pt>
                <c:pt idx="93">
                  <c:v>23.7606</c:v>
                </c:pt>
                <c:pt idx="94">
                  <c:v>23.7606</c:v>
                </c:pt>
                <c:pt idx="95">
                  <c:v>23.761800000000001</c:v>
                </c:pt>
                <c:pt idx="96">
                  <c:v>23.763000000000002</c:v>
                </c:pt>
                <c:pt idx="97">
                  <c:v>23.763000000000002</c:v>
                </c:pt>
                <c:pt idx="98">
                  <c:v>23.7667</c:v>
                </c:pt>
                <c:pt idx="99">
                  <c:v>23.7667</c:v>
                </c:pt>
                <c:pt idx="100">
                  <c:v>23.767900000000001</c:v>
                </c:pt>
                <c:pt idx="101">
                  <c:v>23.770299999999999</c:v>
                </c:pt>
                <c:pt idx="102">
                  <c:v>23.769100000000002</c:v>
                </c:pt>
                <c:pt idx="103">
                  <c:v>23.769100000000002</c:v>
                </c:pt>
                <c:pt idx="104">
                  <c:v>23.769100000000002</c:v>
                </c:pt>
                <c:pt idx="105">
                  <c:v>23.767900000000001</c:v>
                </c:pt>
                <c:pt idx="106">
                  <c:v>23.7667</c:v>
                </c:pt>
                <c:pt idx="107">
                  <c:v>23.7667</c:v>
                </c:pt>
                <c:pt idx="108">
                  <c:v>23.764199999999999</c:v>
                </c:pt>
                <c:pt idx="109">
                  <c:v>23.763000000000002</c:v>
                </c:pt>
                <c:pt idx="110">
                  <c:v>23.763000000000002</c:v>
                </c:pt>
                <c:pt idx="111">
                  <c:v>23.763000000000002</c:v>
                </c:pt>
                <c:pt idx="112">
                  <c:v>23.763000000000002</c:v>
                </c:pt>
                <c:pt idx="113">
                  <c:v>23.763000000000002</c:v>
                </c:pt>
                <c:pt idx="114">
                  <c:v>23.763000000000002</c:v>
                </c:pt>
                <c:pt idx="115">
                  <c:v>23.763000000000002</c:v>
                </c:pt>
                <c:pt idx="116">
                  <c:v>23.7593</c:v>
                </c:pt>
                <c:pt idx="117">
                  <c:v>23.7606</c:v>
                </c:pt>
                <c:pt idx="118">
                  <c:v>23.763000000000002</c:v>
                </c:pt>
                <c:pt idx="119">
                  <c:v>23.763000000000002</c:v>
                </c:pt>
                <c:pt idx="120">
                  <c:v>23.763000000000002</c:v>
                </c:pt>
                <c:pt idx="121">
                  <c:v>23.761800000000001</c:v>
                </c:pt>
                <c:pt idx="122">
                  <c:v>23.761800000000001</c:v>
                </c:pt>
                <c:pt idx="123">
                  <c:v>23.763000000000002</c:v>
                </c:pt>
                <c:pt idx="124">
                  <c:v>23.761800000000001</c:v>
                </c:pt>
                <c:pt idx="125">
                  <c:v>23.763000000000002</c:v>
                </c:pt>
                <c:pt idx="126">
                  <c:v>23.761800000000001</c:v>
                </c:pt>
                <c:pt idx="127">
                  <c:v>23.7606</c:v>
                </c:pt>
                <c:pt idx="128">
                  <c:v>23.7606</c:v>
                </c:pt>
                <c:pt idx="129">
                  <c:v>23.763000000000002</c:v>
                </c:pt>
                <c:pt idx="130">
                  <c:v>23.764199999999999</c:v>
                </c:pt>
                <c:pt idx="131">
                  <c:v>23.764199999999999</c:v>
                </c:pt>
                <c:pt idx="132">
                  <c:v>23.764199999999999</c:v>
                </c:pt>
                <c:pt idx="133">
                  <c:v>23.7654</c:v>
                </c:pt>
                <c:pt idx="134">
                  <c:v>23.764199999999999</c:v>
                </c:pt>
                <c:pt idx="135">
                  <c:v>23.764199999999999</c:v>
                </c:pt>
                <c:pt idx="136">
                  <c:v>23.764199999999999</c:v>
                </c:pt>
                <c:pt idx="137">
                  <c:v>23.764199999999999</c:v>
                </c:pt>
                <c:pt idx="138">
                  <c:v>23.7667</c:v>
                </c:pt>
                <c:pt idx="139">
                  <c:v>23.7667</c:v>
                </c:pt>
                <c:pt idx="140">
                  <c:v>23.7654</c:v>
                </c:pt>
                <c:pt idx="141">
                  <c:v>23.7654</c:v>
                </c:pt>
                <c:pt idx="142">
                  <c:v>23.764199999999999</c:v>
                </c:pt>
                <c:pt idx="143">
                  <c:v>23.764199999999999</c:v>
                </c:pt>
                <c:pt idx="144">
                  <c:v>23.764199999999999</c:v>
                </c:pt>
                <c:pt idx="145">
                  <c:v>23.764199999999999</c:v>
                </c:pt>
                <c:pt idx="146">
                  <c:v>23.763000000000002</c:v>
                </c:pt>
                <c:pt idx="147">
                  <c:v>23.761800000000001</c:v>
                </c:pt>
                <c:pt idx="148">
                  <c:v>23.763000000000002</c:v>
                </c:pt>
                <c:pt idx="149">
                  <c:v>23.763000000000002</c:v>
                </c:pt>
                <c:pt idx="150">
                  <c:v>23.763000000000002</c:v>
                </c:pt>
                <c:pt idx="151">
                  <c:v>23.761800000000001</c:v>
                </c:pt>
                <c:pt idx="152">
                  <c:v>23.763000000000002</c:v>
                </c:pt>
                <c:pt idx="153">
                  <c:v>23.763000000000002</c:v>
                </c:pt>
                <c:pt idx="154">
                  <c:v>23.761800000000001</c:v>
                </c:pt>
                <c:pt idx="155">
                  <c:v>23.763000000000002</c:v>
                </c:pt>
                <c:pt idx="156">
                  <c:v>23.763000000000002</c:v>
                </c:pt>
                <c:pt idx="157">
                  <c:v>23.764199999999999</c:v>
                </c:pt>
                <c:pt idx="158">
                  <c:v>23.764199999999999</c:v>
                </c:pt>
                <c:pt idx="159">
                  <c:v>23.764199999999999</c:v>
                </c:pt>
                <c:pt idx="160">
                  <c:v>23.764199999999999</c:v>
                </c:pt>
                <c:pt idx="161">
                  <c:v>23.7606</c:v>
                </c:pt>
                <c:pt idx="162">
                  <c:v>23.7532</c:v>
                </c:pt>
                <c:pt idx="163">
                  <c:v>23.761800000000001</c:v>
                </c:pt>
                <c:pt idx="164">
                  <c:v>23.767900000000001</c:v>
                </c:pt>
                <c:pt idx="165">
                  <c:v>23.775200000000002</c:v>
                </c:pt>
                <c:pt idx="166">
                  <c:v>23.775200000000002</c:v>
                </c:pt>
                <c:pt idx="167">
                  <c:v>23.767900000000001</c:v>
                </c:pt>
                <c:pt idx="168">
                  <c:v>23.7715</c:v>
                </c:pt>
                <c:pt idx="169">
                  <c:v>23.776399999999999</c:v>
                </c:pt>
                <c:pt idx="170">
                  <c:v>23.780100000000001</c:v>
                </c:pt>
                <c:pt idx="171">
                  <c:v>23.776399999999999</c:v>
                </c:pt>
                <c:pt idx="172">
                  <c:v>23.769100000000002</c:v>
                </c:pt>
                <c:pt idx="173">
                  <c:v>23.7667</c:v>
                </c:pt>
                <c:pt idx="174">
                  <c:v>23.7593</c:v>
                </c:pt>
                <c:pt idx="175">
                  <c:v>23.751999999999999</c:v>
                </c:pt>
                <c:pt idx="176">
                  <c:v>23.755700000000001</c:v>
                </c:pt>
                <c:pt idx="177">
                  <c:v>23.7471</c:v>
                </c:pt>
                <c:pt idx="178">
                  <c:v>23.738600000000002</c:v>
                </c:pt>
                <c:pt idx="179">
                  <c:v>23.738600000000002</c:v>
                </c:pt>
                <c:pt idx="180">
                  <c:v>23.727599999999999</c:v>
                </c:pt>
                <c:pt idx="181">
                  <c:v>23.739799999999999</c:v>
                </c:pt>
                <c:pt idx="182">
                  <c:v>23.733699999999999</c:v>
                </c:pt>
                <c:pt idx="183">
                  <c:v>23.7178</c:v>
                </c:pt>
                <c:pt idx="184">
                  <c:v>23.7166</c:v>
                </c:pt>
                <c:pt idx="185">
                  <c:v>23.708100000000002</c:v>
                </c:pt>
                <c:pt idx="186">
                  <c:v>23.7166</c:v>
                </c:pt>
                <c:pt idx="187">
                  <c:v>23.719100000000001</c:v>
                </c:pt>
                <c:pt idx="188">
                  <c:v>23.7105</c:v>
                </c:pt>
                <c:pt idx="189">
                  <c:v>23.702000000000002</c:v>
                </c:pt>
                <c:pt idx="190">
                  <c:v>23.6983</c:v>
                </c:pt>
                <c:pt idx="191">
                  <c:v>23.706800000000001</c:v>
                </c:pt>
                <c:pt idx="192">
                  <c:v>23.7056</c:v>
                </c:pt>
                <c:pt idx="193">
                  <c:v>23.6873</c:v>
                </c:pt>
                <c:pt idx="194">
                  <c:v>23.6983</c:v>
                </c:pt>
                <c:pt idx="195">
                  <c:v>23.6922</c:v>
                </c:pt>
                <c:pt idx="196">
                  <c:v>23.702000000000002</c:v>
                </c:pt>
                <c:pt idx="197">
                  <c:v>23.684899999999999</c:v>
                </c:pt>
                <c:pt idx="198">
                  <c:v>23.677499999999998</c:v>
                </c:pt>
                <c:pt idx="199">
                  <c:v>23.684899999999999</c:v>
                </c:pt>
                <c:pt idx="200">
                  <c:v>23.684899999999999</c:v>
                </c:pt>
                <c:pt idx="201">
                  <c:v>23.682400000000001</c:v>
                </c:pt>
                <c:pt idx="202">
                  <c:v>23.6861</c:v>
                </c:pt>
                <c:pt idx="203">
                  <c:v>23.684899999999999</c:v>
                </c:pt>
                <c:pt idx="204">
                  <c:v>23.670200000000001</c:v>
                </c:pt>
                <c:pt idx="205">
                  <c:v>23.658000000000001</c:v>
                </c:pt>
                <c:pt idx="206">
                  <c:v>23.651900000000001</c:v>
                </c:pt>
                <c:pt idx="207">
                  <c:v>23.644600000000001</c:v>
                </c:pt>
                <c:pt idx="208">
                  <c:v>23.635999999999999</c:v>
                </c:pt>
                <c:pt idx="209">
                  <c:v>23.623799999999999</c:v>
                </c:pt>
                <c:pt idx="210">
                  <c:v>23.633600000000001</c:v>
                </c:pt>
                <c:pt idx="211">
                  <c:v>23.6373</c:v>
                </c:pt>
                <c:pt idx="212">
                  <c:v>23.628699999999998</c:v>
                </c:pt>
                <c:pt idx="213">
                  <c:v>23.640899999999998</c:v>
                </c:pt>
                <c:pt idx="214">
                  <c:v>23.6373</c:v>
                </c:pt>
                <c:pt idx="215">
                  <c:v>23.6495</c:v>
                </c:pt>
                <c:pt idx="216">
                  <c:v>23.646999999999998</c:v>
                </c:pt>
                <c:pt idx="217">
                  <c:v>23.6568</c:v>
                </c:pt>
                <c:pt idx="218">
                  <c:v>23.648199999999999</c:v>
                </c:pt>
                <c:pt idx="219">
                  <c:v>23.654399999999999</c:v>
                </c:pt>
                <c:pt idx="220">
                  <c:v>23.6629</c:v>
                </c:pt>
                <c:pt idx="221">
                  <c:v>23.6568</c:v>
                </c:pt>
                <c:pt idx="222">
                  <c:v>23.664100000000001</c:v>
                </c:pt>
                <c:pt idx="223">
                  <c:v>23.6568</c:v>
                </c:pt>
                <c:pt idx="224">
                  <c:v>23.666599999999999</c:v>
                </c:pt>
                <c:pt idx="225">
                  <c:v>23.660499999999999</c:v>
                </c:pt>
                <c:pt idx="226">
                  <c:v>23.645800000000001</c:v>
                </c:pt>
                <c:pt idx="227">
                  <c:v>23.653099999999998</c:v>
                </c:pt>
                <c:pt idx="228">
                  <c:v>23.6556</c:v>
                </c:pt>
                <c:pt idx="229">
                  <c:v>23.6495</c:v>
                </c:pt>
                <c:pt idx="230">
                  <c:v>23.658000000000001</c:v>
                </c:pt>
                <c:pt idx="231">
                  <c:v>23.669</c:v>
                </c:pt>
                <c:pt idx="232">
                  <c:v>23.659199999999998</c:v>
                </c:pt>
                <c:pt idx="233">
                  <c:v>23.665299999999998</c:v>
                </c:pt>
                <c:pt idx="234">
                  <c:v>23.665299999999998</c:v>
                </c:pt>
                <c:pt idx="235">
                  <c:v>23.6751</c:v>
                </c:pt>
                <c:pt idx="236">
                  <c:v>23.672699999999999</c:v>
                </c:pt>
                <c:pt idx="237">
                  <c:v>23.665299999999998</c:v>
                </c:pt>
                <c:pt idx="238">
                  <c:v>23.669</c:v>
                </c:pt>
                <c:pt idx="239">
                  <c:v>23.6678</c:v>
                </c:pt>
                <c:pt idx="240">
                  <c:v>23.6751</c:v>
                </c:pt>
                <c:pt idx="241">
                  <c:v>23.665299999999998</c:v>
                </c:pt>
                <c:pt idx="242">
                  <c:v>23.678799999999999</c:v>
                </c:pt>
                <c:pt idx="243">
                  <c:v>23.677499999999998</c:v>
                </c:pt>
                <c:pt idx="244">
                  <c:v>23.6873</c:v>
                </c:pt>
                <c:pt idx="245">
                  <c:v>23.690999999999999</c:v>
                </c:pt>
                <c:pt idx="246">
                  <c:v>23.700700000000001</c:v>
                </c:pt>
                <c:pt idx="247">
                  <c:v>23.702000000000002</c:v>
                </c:pt>
                <c:pt idx="248">
                  <c:v>23.695900000000002</c:v>
                </c:pt>
                <c:pt idx="249">
                  <c:v>23.706800000000001</c:v>
                </c:pt>
                <c:pt idx="250">
                  <c:v>23.6934</c:v>
                </c:pt>
                <c:pt idx="251">
                  <c:v>23.6934</c:v>
                </c:pt>
                <c:pt idx="252">
                  <c:v>23.6751</c:v>
                </c:pt>
                <c:pt idx="253">
                  <c:v>23.664100000000001</c:v>
                </c:pt>
                <c:pt idx="254">
                  <c:v>23.6629</c:v>
                </c:pt>
                <c:pt idx="255">
                  <c:v>23.648199999999999</c:v>
                </c:pt>
                <c:pt idx="256">
                  <c:v>23.653099999999998</c:v>
                </c:pt>
                <c:pt idx="257">
                  <c:v>23.665299999999998</c:v>
                </c:pt>
                <c:pt idx="258">
                  <c:v>23.6751</c:v>
                </c:pt>
                <c:pt idx="259">
                  <c:v>23.688500000000001</c:v>
                </c:pt>
                <c:pt idx="260">
                  <c:v>23.6812</c:v>
                </c:pt>
                <c:pt idx="261">
                  <c:v>23.683599999999998</c:v>
                </c:pt>
                <c:pt idx="262">
                  <c:v>23.702000000000002</c:v>
                </c:pt>
                <c:pt idx="263">
                  <c:v>23.703199999999999</c:v>
                </c:pt>
                <c:pt idx="264">
                  <c:v>23.6983</c:v>
                </c:pt>
                <c:pt idx="265">
                  <c:v>23.683599999999998</c:v>
                </c:pt>
                <c:pt idx="266">
                  <c:v>23.694600000000001</c:v>
                </c:pt>
                <c:pt idx="267">
                  <c:v>23.695900000000002</c:v>
                </c:pt>
                <c:pt idx="268">
                  <c:v>23.683599999999998</c:v>
                </c:pt>
                <c:pt idx="269">
                  <c:v>23.664100000000001</c:v>
                </c:pt>
                <c:pt idx="270">
                  <c:v>23.6629</c:v>
                </c:pt>
                <c:pt idx="271">
                  <c:v>23.660499999999999</c:v>
                </c:pt>
                <c:pt idx="272">
                  <c:v>23.6556</c:v>
                </c:pt>
                <c:pt idx="273">
                  <c:v>23.6495</c:v>
                </c:pt>
                <c:pt idx="274">
                  <c:v>23.669</c:v>
                </c:pt>
                <c:pt idx="275">
                  <c:v>23.697099999999999</c:v>
                </c:pt>
                <c:pt idx="276">
                  <c:v>23.68</c:v>
                </c:pt>
                <c:pt idx="277">
                  <c:v>23.6812</c:v>
                </c:pt>
                <c:pt idx="278">
                  <c:v>23.702000000000002</c:v>
                </c:pt>
                <c:pt idx="279">
                  <c:v>23.702000000000002</c:v>
                </c:pt>
                <c:pt idx="280">
                  <c:v>23.7178</c:v>
                </c:pt>
                <c:pt idx="281">
                  <c:v>23.689800000000002</c:v>
                </c:pt>
                <c:pt idx="282">
                  <c:v>23.702000000000002</c:v>
                </c:pt>
                <c:pt idx="283">
                  <c:v>23.708100000000002</c:v>
                </c:pt>
                <c:pt idx="284">
                  <c:v>23.719100000000001</c:v>
                </c:pt>
                <c:pt idx="285">
                  <c:v>23.7239</c:v>
                </c:pt>
                <c:pt idx="286">
                  <c:v>23.712900000000001</c:v>
                </c:pt>
                <c:pt idx="287">
                  <c:v>23.714200000000002</c:v>
                </c:pt>
                <c:pt idx="288">
                  <c:v>23.7166</c:v>
                </c:pt>
                <c:pt idx="289">
                  <c:v>23.725200000000001</c:v>
                </c:pt>
                <c:pt idx="290">
                  <c:v>23.7239</c:v>
                </c:pt>
                <c:pt idx="291">
                  <c:v>23.7105</c:v>
                </c:pt>
                <c:pt idx="292">
                  <c:v>23.708100000000002</c:v>
                </c:pt>
                <c:pt idx="293">
                  <c:v>23.7166</c:v>
                </c:pt>
                <c:pt idx="294">
                  <c:v>23.700700000000001</c:v>
                </c:pt>
                <c:pt idx="295">
                  <c:v>23.697099999999999</c:v>
                </c:pt>
                <c:pt idx="296">
                  <c:v>23.694600000000001</c:v>
                </c:pt>
                <c:pt idx="297">
                  <c:v>23.719100000000001</c:v>
                </c:pt>
                <c:pt idx="298">
                  <c:v>23.733699999999999</c:v>
                </c:pt>
                <c:pt idx="299">
                  <c:v>23.721499999999999</c:v>
                </c:pt>
                <c:pt idx="300">
                  <c:v>23.7105</c:v>
                </c:pt>
                <c:pt idx="301">
                  <c:v>23.6995</c:v>
                </c:pt>
                <c:pt idx="302">
                  <c:v>23.6812</c:v>
                </c:pt>
                <c:pt idx="303">
                  <c:v>23.68</c:v>
                </c:pt>
                <c:pt idx="304">
                  <c:v>23.700700000000001</c:v>
                </c:pt>
                <c:pt idx="305">
                  <c:v>23.725200000000001</c:v>
                </c:pt>
                <c:pt idx="306">
                  <c:v>23.738600000000002</c:v>
                </c:pt>
                <c:pt idx="307">
                  <c:v>23.744700000000002</c:v>
                </c:pt>
                <c:pt idx="308">
                  <c:v>23.750800000000002</c:v>
                </c:pt>
                <c:pt idx="309">
                  <c:v>23.775200000000002</c:v>
                </c:pt>
                <c:pt idx="310">
                  <c:v>23.775200000000002</c:v>
                </c:pt>
                <c:pt idx="311">
                  <c:v>23.7776</c:v>
                </c:pt>
                <c:pt idx="312">
                  <c:v>23.795999999999999</c:v>
                </c:pt>
                <c:pt idx="313">
                  <c:v>23.7667</c:v>
                </c:pt>
                <c:pt idx="314">
                  <c:v>23.764199999999999</c:v>
                </c:pt>
                <c:pt idx="315">
                  <c:v>23.749600000000001</c:v>
                </c:pt>
                <c:pt idx="316">
                  <c:v>23.7606</c:v>
                </c:pt>
                <c:pt idx="317">
                  <c:v>23.755700000000001</c:v>
                </c:pt>
                <c:pt idx="318">
                  <c:v>23.7606</c:v>
                </c:pt>
                <c:pt idx="319">
                  <c:v>23.764199999999999</c:v>
                </c:pt>
                <c:pt idx="320">
                  <c:v>23.7532</c:v>
                </c:pt>
                <c:pt idx="321">
                  <c:v>23.767900000000001</c:v>
                </c:pt>
                <c:pt idx="322">
                  <c:v>23.769100000000002</c:v>
                </c:pt>
                <c:pt idx="323">
                  <c:v>23.786200000000001</c:v>
                </c:pt>
                <c:pt idx="324">
                  <c:v>23.786200000000001</c:v>
                </c:pt>
                <c:pt idx="325">
                  <c:v>23.7789</c:v>
                </c:pt>
                <c:pt idx="326">
                  <c:v>23.805700000000002</c:v>
                </c:pt>
                <c:pt idx="327">
                  <c:v>23.810600000000001</c:v>
                </c:pt>
                <c:pt idx="328">
                  <c:v>23.802099999999999</c:v>
                </c:pt>
                <c:pt idx="329">
                  <c:v>23.8155</c:v>
                </c:pt>
                <c:pt idx="330">
                  <c:v>23.798400000000001</c:v>
                </c:pt>
                <c:pt idx="331">
                  <c:v>23.781300000000002</c:v>
                </c:pt>
                <c:pt idx="332">
                  <c:v>23.8033</c:v>
                </c:pt>
                <c:pt idx="333">
                  <c:v>23.785</c:v>
                </c:pt>
                <c:pt idx="334">
                  <c:v>23.7789</c:v>
                </c:pt>
                <c:pt idx="335">
                  <c:v>23.756900000000002</c:v>
                </c:pt>
                <c:pt idx="336">
                  <c:v>23.749600000000001</c:v>
                </c:pt>
                <c:pt idx="337">
                  <c:v>23.7593</c:v>
                </c:pt>
                <c:pt idx="338">
                  <c:v>23.7483</c:v>
                </c:pt>
                <c:pt idx="339">
                  <c:v>23.763000000000002</c:v>
                </c:pt>
                <c:pt idx="340">
                  <c:v>23.774000000000001</c:v>
                </c:pt>
                <c:pt idx="341">
                  <c:v>23.7972</c:v>
                </c:pt>
                <c:pt idx="342">
                  <c:v>23.793500000000002</c:v>
                </c:pt>
                <c:pt idx="343">
                  <c:v>23.788599999999999</c:v>
                </c:pt>
                <c:pt idx="344">
                  <c:v>23.775200000000002</c:v>
                </c:pt>
                <c:pt idx="345">
                  <c:v>23.780100000000001</c:v>
                </c:pt>
                <c:pt idx="346">
                  <c:v>23.764199999999999</c:v>
                </c:pt>
                <c:pt idx="347">
                  <c:v>23.7593</c:v>
                </c:pt>
                <c:pt idx="348">
                  <c:v>23.763000000000002</c:v>
                </c:pt>
                <c:pt idx="349">
                  <c:v>23.761800000000001</c:v>
                </c:pt>
                <c:pt idx="350">
                  <c:v>23.764199999999999</c:v>
                </c:pt>
                <c:pt idx="351">
                  <c:v>23.780100000000001</c:v>
                </c:pt>
                <c:pt idx="352">
                  <c:v>23.794699999999999</c:v>
                </c:pt>
                <c:pt idx="353">
                  <c:v>23.814299999999999</c:v>
                </c:pt>
                <c:pt idx="354">
                  <c:v>23.825299999999999</c:v>
                </c:pt>
                <c:pt idx="355">
                  <c:v>23.835000000000001</c:v>
                </c:pt>
                <c:pt idx="356">
                  <c:v>23.817900000000002</c:v>
                </c:pt>
                <c:pt idx="357">
                  <c:v>23.814299999999999</c:v>
                </c:pt>
                <c:pt idx="358">
                  <c:v>23.814299999999999</c:v>
                </c:pt>
                <c:pt idx="359">
                  <c:v>23.788599999999999</c:v>
                </c:pt>
                <c:pt idx="360">
                  <c:v>23.789899999999999</c:v>
                </c:pt>
                <c:pt idx="361">
                  <c:v>23.7789</c:v>
                </c:pt>
                <c:pt idx="362">
                  <c:v>23.7776</c:v>
                </c:pt>
                <c:pt idx="363">
                  <c:v>23.761800000000001</c:v>
                </c:pt>
                <c:pt idx="364">
                  <c:v>23.767900000000001</c:v>
                </c:pt>
                <c:pt idx="365">
                  <c:v>23.7654</c:v>
                </c:pt>
                <c:pt idx="366">
                  <c:v>23.755700000000001</c:v>
                </c:pt>
                <c:pt idx="367">
                  <c:v>23.776399999999999</c:v>
                </c:pt>
                <c:pt idx="368">
                  <c:v>23.792300000000001</c:v>
                </c:pt>
                <c:pt idx="369">
                  <c:v>23.819099999999999</c:v>
                </c:pt>
                <c:pt idx="370">
                  <c:v>23.825299999999999</c:v>
                </c:pt>
                <c:pt idx="371">
                  <c:v>23.835000000000001</c:v>
                </c:pt>
                <c:pt idx="372">
                  <c:v>23.8582</c:v>
                </c:pt>
                <c:pt idx="373">
                  <c:v>23.8582</c:v>
                </c:pt>
                <c:pt idx="374">
                  <c:v>23.841100000000001</c:v>
                </c:pt>
                <c:pt idx="375">
                  <c:v>23.816700000000001</c:v>
                </c:pt>
                <c:pt idx="376">
                  <c:v>23.831399999999999</c:v>
                </c:pt>
                <c:pt idx="377">
                  <c:v>23.8338</c:v>
                </c:pt>
                <c:pt idx="378">
                  <c:v>23.8094</c:v>
                </c:pt>
                <c:pt idx="379">
                  <c:v>23.802099999999999</c:v>
                </c:pt>
                <c:pt idx="380">
                  <c:v>23.786200000000001</c:v>
                </c:pt>
                <c:pt idx="381">
                  <c:v>23.805700000000002</c:v>
                </c:pt>
                <c:pt idx="382">
                  <c:v>23.792300000000001</c:v>
                </c:pt>
                <c:pt idx="383">
                  <c:v>23.8094</c:v>
                </c:pt>
                <c:pt idx="384">
                  <c:v>23.8155</c:v>
                </c:pt>
                <c:pt idx="385">
                  <c:v>23.812999999999999</c:v>
                </c:pt>
                <c:pt idx="386">
                  <c:v>23.808199999999999</c:v>
                </c:pt>
                <c:pt idx="387">
                  <c:v>23.798400000000001</c:v>
                </c:pt>
                <c:pt idx="388">
                  <c:v>23.792300000000001</c:v>
                </c:pt>
                <c:pt idx="389">
                  <c:v>23.802099999999999</c:v>
                </c:pt>
                <c:pt idx="390">
                  <c:v>23.802099999999999</c:v>
                </c:pt>
                <c:pt idx="391">
                  <c:v>23.802099999999999</c:v>
                </c:pt>
                <c:pt idx="392">
                  <c:v>23.814299999999999</c:v>
                </c:pt>
                <c:pt idx="393">
                  <c:v>23.831399999999999</c:v>
                </c:pt>
                <c:pt idx="394">
                  <c:v>23.844799999999999</c:v>
                </c:pt>
                <c:pt idx="395">
                  <c:v>23.8643</c:v>
                </c:pt>
                <c:pt idx="396">
                  <c:v>23.867999999999999</c:v>
                </c:pt>
                <c:pt idx="397">
                  <c:v>23.843599999999999</c:v>
                </c:pt>
                <c:pt idx="398">
                  <c:v>23.819099999999999</c:v>
                </c:pt>
                <c:pt idx="399">
                  <c:v>23.832599999999999</c:v>
                </c:pt>
                <c:pt idx="400">
                  <c:v>23.828900000000001</c:v>
                </c:pt>
                <c:pt idx="401">
                  <c:v>23.835000000000001</c:v>
                </c:pt>
                <c:pt idx="402">
                  <c:v>23.848400000000002</c:v>
                </c:pt>
                <c:pt idx="403">
                  <c:v>23.847200000000001</c:v>
                </c:pt>
                <c:pt idx="404">
                  <c:v>23.8521</c:v>
                </c:pt>
                <c:pt idx="405">
                  <c:v>23.835000000000001</c:v>
                </c:pt>
                <c:pt idx="406">
                  <c:v>23.837499999999999</c:v>
                </c:pt>
                <c:pt idx="407">
                  <c:v>23.844799999999999</c:v>
                </c:pt>
                <c:pt idx="408">
                  <c:v>23.856999999999999</c:v>
                </c:pt>
                <c:pt idx="409">
                  <c:v>23.842300000000002</c:v>
                </c:pt>
                <c:pt idx="410">
                  <c:v>23.835000000000001</c:v>
                </c:pt>
                <c:pt idx="411">
                  <c:v>23.825299999999999</c:v>
                </c:pt>
                <c:pt idx="412">
                  <c:v>23.825299999999999</c:v>
                </c:pt>
                <c:pt idx="413">
                  <c:v>23.8399</c:v>
                </c:pt>
                <c:pt idx="414">
                  <c:v>23.844799999999999</c:v>
                </c:pt>
                <c:pt idx="415">
                  <c:v>23.843599999999999</c:v>
                </c:pt>
                <c:pt idx="416">
                  <c:v>23.841100000000001</c:v>
                </c:pt>
                <c:pt idx="417">
                  <c:v>23.825299999999999</c:v>
                </c:pt>
                <c:pt idx="418">
                  <c:v>23.824000000000002</c:v>
                </c:pt>
                <c:pt idx="419">
                  <c:v>23.820399999999999</c:v>
                </c:pt>
                <c:pt idx="420">
                  <c:v>23.820399999999999</c:v>
                </c:pt>
                <c:pt idx="421">
                  <c:v>23.819099999999999</c:v>
                </c:pt>
                <c:pt idx="422">
                  <c:v>23.817900000000002</c:v>
                </c:pt>
                <c:pt idx="423">
                  <c:v>23.811800000000002</c:v>
                </c:pt>
                <c:pt idx="424">
                  <c:v>23.798400000000001</c:v>
                </c:pt>
                <c:pt idx="425">
                  <c:v>23.805700000000002</c:v>
                </c:pt>
                <c:pt idx="426">
                  <c:v>23.7972</c:v>
                </c:pt>
                <c:pt idx="427">
                  <c:v>23.7715</c:v>
                </c:pt>
                <c:pt idx="428">
                  <c:v>23.7728</c:v>
                </c:pt>
                <c:pt idx="429">
                  <c:v>23.7606</c:v>
                </c:pt>
                <c:pt idx="430">
                  <c:v>23.7776</c:v>
                </c:pt>
                <c:pt idx="431">
                  <c:v>23.788599999999999</c:v>
                </c:pt>
                <c:pt idx="432">
                  <c:v>23.781300000000002</c:v>
                </c:pt>
                <c:pt idx="433">
                  <c:v>23.8033</c:v>
                </c:pt>
                <c:pt idx="434">
                  <c:v>23.820399999999999</c:v>
                </c:pt>
                <c:pt idx="435">
                  <c:v>23.842300000000002</c:v>
                </c:pt>
                <c:pt idx="436">
                  <c:v>23.836200000000002</c:v>
                </c:pt>
                <c:pt idx="437">
                  <c:v>23.8399</c:v>
                </c:pt>
                <c:pt idx="438">
                  <c:v>23.835000000000001</c:v>
                </c:pt>
                <c:pt idx="439">
                  <c:v>23.804500000000001</c:v>
                </c:pt>
                <c:pt idx="440">
                  <c:v>23.782499999999999</c:v>
                </c:pt>
                <c:pt idx="441">
                  <c:v>23.751999999999999</c:v>
                </c:pt>
                <c:pt idx="442">
                  <c:v>23.738600000000002</c:v>
                </c:pt>
                <c:pt idx="443">
                  <c:v>23.741</c:v>
                </c:pt>
                <c:pt idx="444">
                  <c:v>23.739799999999999</c:v>
                </c:pt>
                <c:pt idx="445">
                  <c:v>23.726400000000002</c:v>
                </c:pt>
                <c:pt idx="446">
                  <c:v>23.731300000000001</c:v>
                </c:pt>
                <c:pt idx="447">
                  <c:v>23.731300000000001</c:v>
                </c:pt>
                <c:pt idx="448">
                  <c:v>23.7349</c:v>
                </c:pt>
                <c:pt idx="449">
                  <c:v>23.7178</c:v>
                </c:pt>
                <c:pt idx="450">
                  <c:v>23.721499999999999</c:v>
                </c:pt>
                <c:pt idx="451">
                  <c:v>23.703199999999999</c:v>
                </c:pt>
                <c:pt idx="452">
                  <c:v>23.702000000000002</c:v>
                </c:pt>
                <c:pt idx="453">
                  <c:v>23.6873</c:v>
                </c:pt>
                <c:pt idx="454">
                  <c:v>23.677499999999998</c:v>
                </c:pt>
                <c:pt idx="455">
                  <c:v>23.678799999999999</c:v>
                </c:pt>
                <c:pt idx="456">
                  <c:v>23.6873</c:v>
                </c:pt>
                <c:pt idx="457">
                  <c:v>23.6678</c:v>
                </c:pt>
                <c:pt idx="458">
                  <c:v>23.650700000000001</c:v>
                </c:pt>
                <c:pt idx="459">
                  <c:v>23.6629</c:v>
                </c:pt>
                <c:pt idx="460">
                  <c:v>23.6629</c:v>
                </c:pt>
                <c:pt idx="461">
                  <c:v>23.670200000000001</c:v>
                </c:pt>
                <c:pt idx="462">
                  <c:v>23.666599999999999</c:v>
                </c:pt>
                <c:pt idx="463">
                  <c:v>23.678799999999999</c:v>
                </c:pt>
                <c:pt idx="464">
                  <c:v>23.6739</c:v>
                </c:pt>
                <c:pt idx="465">
                  <c:v>23.6812</c:v>
                </c:pt>
                <c:pt idx="466">
                  <c:v>23.6861</c:v>
                </c:pt>
                <c:pt idx="467">
                  <c:v>23.678799999999999</c:v>
                </c:pt>
                <c:pt idx="468">
                  <c:v>23.678799999999999</c:v>
                </c:pt>
                <c:pt idx="469">
                  <c:v>23.665299999999998</c:v>
                </c:pt>
                <c:pt idx="470">
                  <c:v>23.6629</c:v>
                </c:pt>
                <c:pt idx="471">
                  <c:v>23.660499999999999</c:v>
                </c:pt>
                <c:pt idx="472">
                  <c:v>23.642099999999999</c:v>
                </c:pt>
                <c:pt idx="473">
                  <c:v>23.6434</c:v>
                </c:pt>
                <c:pt idx="474">
                  <c:v>23.640899999999998</c:v>
                </c:pt>
                <c:pt idx="475">
                  <c:v>23.639700000000001</c:v>
                </c:pt>
                <c:pt idx="476">
                  <c:v>23.6434</c:v>
                </c:pt>
                <c:pt idx="477">
                  <c:v>23.6568</c:v>
                </c:pt>
                <c:pt idx="478">
                  <c:v>23.678799999999999</c:v>
                </c:pt>
                <c:pt idx="479">
                  <c:v>23.695900000000002</c:v>
                </c:pt>
                <c:pt idx="480">
                  <c:v>23.703199999999999</c:v>
                </c:pt>
                <c:pt idx="481">
                  <c:v>23.690999999999999</c:v>
                </c:pt>
                <c:pt idx="482">
                  <c:v>23.6995</c:v>
                </c:pt>
                <c:pt idx="483">
                  <c:v>23.6861</c:v>
                </c:pt>
                <c:pt idx="484">
                  <c:v>23.671399999999998</c:v>
                </c:pt>
                <c:pt idx="485">
                  <c:v>23.672699999999999</c:v>
                </c:pt>
                <c:pt idx="486">
                  <c:v>23.688500000000001</c:v>
                </c:pt>
                <c:pt idx="487">
                  <c:v>23.703199999999999</c:v>
                </c:pt>
                <c:pt idx="488">
                  <c:v>23.725200000000001</c:v>
                </c:pt>
                <c:pt idx="489">
                  <c:v>23.7178</c:v>
                </c:pt>
                <c:pt idx="490">
                  <c:v>23.721499999999999</c:v>
                </c:pt>
                <c:pt idx="491">
                  <c:v>23.719100000000001</c:v>
                </c:pt>
                <c:pt idx="492">
                  <c:v>23.712900000000001</c:v>
                </c:pt>
                <c:pt idx="493">
                  <c:v>23.712900000000001</c:v>
                </c:pt>
                <c:pt idx="494">
                  <c:v>23.702000000000002</c:v>
                </c:pt>
                <c:pt idx="495">
                  <c:v>23.6751</c:v>
                </c:pt>
                <c:pt idx="496">
                  <c:v>23.6739</c:v>
                </c:pt>
                <c:pt idx="497">
                  <c:v>23.68</c:v>
                </c:pt>
                <c:pt idx="498">
                  <c:v>23.6934</c:v>
                </c:pt>
                <c:pt idx="499">
                  <c:v>23.695900000000002</c:v>
                </c:pt>
                <c:pt idx="500">
                  <c:v>23.709299999999999</c:v>
                </c:pt>
                <c:pt idx="501">
                  <c:v>23.715399999999999</c:v>
                </c:pt>
                <c:pt idx="502">
                  <c:v>23.7117</c:v>
                </c:pt>
                <c:pt idx="503">
                  <c:v>23.725200000000001</c:v>
                </c:pt>
                <c:pt idx="504">
                  <c:v>23.715399999999999</c:v>
                </c:pt>
                <c:pt idx="505">
                  <c:v>23.73</c:v>
                </c:pt>
                <c:pt idx="506">
                  <c:v>23.719100000000001</c:v>
                </c:pt>
                <c:pt idx="507">
                  <c:v>23.708100000000002</c:v>
                </c:pt>
                <c:pt idx="508">
                  <c:v>23.684899999999999</c:v>
                </c:pt>
                <c:pt idx="509">
                  <c:v>23.697099999999999</c:v>
                </c:pt>
                <c:pt idx="510">
                  <c:v>23.7044</c:v>
                </c:pt>
                <c:pt idx="511">
                  <c:v>23.719100000000001</c:v>
                </c:pt>
                <c:pt idx="512">
                  <c:v>23.7056</c:v>
                </c:pt>
                <c:pt idx="513">
                  <c:v>23.7044</c:v>
                </c:pt>
                <c:pt idx="514">
                  <c:v>23.6983</c:v>
                </c:pt>
                <c:pt idx="515">
                  <c:v>23.702000000000002</c:v>
                </c:pt>
                <c:pt idx="516">
                  <c:v>23.6873</c:v>
                </c:pt>
                <c:pt idx="517">
                  <c:v>23.6934</c:v>
                </c:pt>
                <c:pt idx="518">
                  <c:v>23.6922</c:v>
                </c:pt>
                <c:pt idx="519">
                  <c:v>23.68</c:v>
                </c:pt>
                <c:pt idx="520">
                  <c:v>23.6922</c:v>
                </c:pt>
                <c:pt idx="521">
                  <c:v>23.676300000000001</c:v>
                </c:pt>
                <c:pt idx="522">
                  <c:v>23.665299999999998</c:v>
                </c:pt>
                <c:pt idx="523">
                  <c:v>23.654399999999999</c:v>
                </c:pt>
                <c:pt idx="524">
                  <c:v>23.6678</c:v>
                </c:pt>
                <c:pt idx="525">
                  <c:v>23.682400000000001</c:v>
                </c:pt>
                <c:pt idx="526">
                  <c:v>23.6812</c:v>
                </c:pt>
                <c:pt idx="527">
                  <c:v>23.7044</c:v>
                </c:pt>
                <c:pt idx="528">
                  <c:v>23.7044</c:v>
                </c:pt>
                <c:pt idx="529">
                  <c:v>23.715399999999999</c:v>
                </c:pt>
                <c:pt idx="530">
                  <c:v>23.7166</c:v>
                </c:pt>
                <c:pt idx="531">
                  <c:v>23.708100000000002</c:v>
                </c:pt>
                <c:pt idx="532">
                  <c:v>23.709299999999999</c:v>
                </c:pt>
                <c:pt idx="533">
                  <c:v>23.694600000000001</c:v>
                </c:pt>
                <c:pt idx="534">
                  <c:v>23.694600000000001</c:v>
                </c:pt>
                <c:pt idx="535">
                  <c:v>23.6922</c:v>
                </c:pt>
                <c:pt idx="536">
                  <c:v>23.708100000000002</c:v>
                </c:pt>
                <c:pt idx="537">
                  <c:v>23.708100000000002</c:v>
                </c:pt>
                <c:pt idx="538">
                  <c:v>23.7227</c:v>
                </c:pt>
                <c:pt idx="539">
                  <c:v>23.731300000000001</c:v>
                </c:pt>
                <c:pt idx="540">
                  <c:v>23.73</c:v>
                </c:pt>
                <c:pt idx="541">
                  <c:v>23.745899999999999</c:v>
                </c:pt>
                <c:pt idx="542">
                  <c:v>23.751999999999999</c:v>
                </c:pt>
                <c:pt idx="543">
                  <c:v>23.7593</c:v>
                </c:pt>
                <c:pt idx="544">
                  <c:v>23.7606</c:v>
                </c:pt>
                <c:pt idx="545">
                  <c:v>23.7654</c:v>
                </c:pt>
                <c:pt idx="546">
                  <c:v>23.775200000000002</c:v>
                </c:pt>
                <c:pt idx="547">
                  <c:v>23.7911</c:v>
                </c:pt>
                <c:pt idx="548">
                  <c:v>23.798400000000001</c:v>
                </c:pt>
                <c:pt idx="549">
                  <c:v>23.7911</c:v>
                </c:pt>
                <c:pt idx="550">
                  <c:v>23.805700000000002</c:v>
                </c:pt>
                <c:pt idx="551">
                  <c:v>23.792300000000001</c:v>
                </c:pt>
                <c:pt idx="552">
                  <c:v>23.805700000000002</c:v>
                </c:pt>
                <c:pt idx="553">
                  <c:v>23.8216</c:v>
                </c:pt>
                <c:pt idx="554">
                  <c:v>23.8338</c:v>
                </c:pt>
                <c:pt idx="555">
                  <c:v>23.831399999999999</c:v>
                </c:pt>
                <c:pt idx="556">
                  <c:v>23.832599999999999</c:v>
                </c:pt>
                <c:pt idx="557">
                  <c:v>23.835000000000001</c:v>
                </c:pt>
                <c:pt idx="558">
                  <c:v>23.8399</c:v>
                </c:pt>
                <c:pt idx="559">
                  <c:v>23.850899999999999</c:v>
                </c:pt>
                <c:pt idx="560">
                  <c:v>23.853300000000001</c:v>
                </c:pt>
                <c:pt idx="561">
                  <c:v>23.843599999999999</c:v>
                </c:pt>
                <c:pt idx="562">
                  <c:v>23.831399999999999</c:v>
                </c:pt>
                <c:pt idx="563">
                  <c:v>23.816700000000001</c:v>
                </c:pt>
                <c:pt idx="564">
                  <c:v>23.805700000000002</c:v>
                </c:pt>
                <c:pt idx="565">
                  <c:v>23.817900000000002</c:v>
                </c:pt>
                <c:pt idx="566">
                  <c:v>23.816700000000001</c:v>
                </c:pt>
                <c:pt idx="567">
                  <c:v>23.8277</c:v>
                </c:pt>
                <c:pt idx="568">
                  <c:v>23.804500000000001</c:v>
                </c:pt>
                <c:pt idx="569">
                  <c:v>23.812999999999999</c:v>
                </c:pt>
                <c:pt idx="570">
                  <c:v>23.802099999999999</c:v>
                </c:pt>
                <c:pt idx="571">
                  <c:v>23.811800000000002</c:v>
                </c:pt>
                <c:pt idx="572">
                  <c:v>23.822800000000001</c:v>
                </c:pt>
                <c:pt idx="573">
                  <c:v>23.8277</c:v>
                </c:pt>
                <c:pt idx="574">
                  <c:v>23.8216</c:v>
                </c:pt>
                <c:pt idx="575">
                  <c:v>23.817900000000002</c:v>
                </c:pt>
                <c:pt idx="576">
                  <c:v>23.8094</c:v>
                </c:pt>
                <c:pt idx="577">
                  <c:v>23.799600000000002</c:v>
                </c:pt>
                <c:pt idx="578">
                  <c:v>23.787400000000002</c:v>
                </c:pt>
                <c:pt idx="579">
                  <c:v>23.763000000000002</c:v>
                </c:pt>
                <c:pt idx="580">
                  <c:v>23.7593</c:v>
                </c:pt>
                <c:pt idx="581">
                  <c:v>23.7789</c:v>
                </c:pt>
                <c:pt idx="582">
                  <c:v>23.7715</c:v>
                </c:pt>
                <c:pt idx="583">
                  <c:v>23.7728</c:v>
                </c:pt>
                <c:pt idx="584">
                  <c:v>23.764199999999999</c:v>
                </c:pt>
                <c:pt idx="585">
                  <c:v>23.7545</c:v>
                </c:pt>
                <c:pt idx="586">
                  <c:v>23.7361</c:v>
                </c:pt>
                <c:pt idx="587">
                  <c:v>23.7227</c:v>
                </c:pt>
                <c:pt idx="588">
                  <c:v>23.7227</c:v>
                </c:pt>
                <c:pt idx="589">
                  <c:v>23.7166</c:v>
                </c:pt>
                <c:pt idx="590">
                  <c:v>23.725200000000001</c:v>
                </c:pt>
                <c:pt idx="591">
                  <c:v>23.721499999999999</c:v>
                </c:pt>
                <c:pt idx="592">
                  <c:v>23.7056</c:v>
                </c:pt>
                <c:pt idx="593">
                  <c:v>23.7056</c:v>
                </c:pt>
                <c:pt idx="594">
                  <c:v>23.7166</c:v>
                </c:pt>
                <c:pt idx="595">
                  <c:v>23.7349</c:v>
                </c:pt>
                <c:pt idx="596">
                  <c:v>23.7288</c:v>
                </c:pt>
                <c:pt idx="597">
                  <c:v>23.739799999999999</c:v>
                </c:pt>
                <c:pt idx="598">
                  <c:v>23.745899999999999</c:v>
                </c:pt>
                <c:pt idx="599">
                  <c:v>23.727599999999999</c:v>
                </c:pt>
                <c:pt idx="600">
                  <c:v>23.733699999999999</c:v>
                </c:pt>
                <c:pt idx="601">
                  <c:v>23.7422</c:v>
                </c:pt>
                <c:pt idx="602">
                  <c:v>23.739799999999999</c:v>
                </c:pt>
                <c:pt idx="603">
                  <c:v>23.7361</c:v>
                </c:pt>
                <c:pt idx="604">
                  <c:v>23.727599999999999</c:v>
                </c:pt>
                <c:pt idx="605">
                  <c:v>23.7166</c:v>
                </c:pt>
                <c:pt idx="606">
                  <c:v>23.725200000000001</c:v>
                </c:pt>
                <c:pt idx="607">
                  <c:v>23.720300000000002</c:v>
                </c:pt>
                <c:pt idx="608">
                  <c:v>23.743500000000001</c:v>
                </c:pt>
                <c:pt idx="609">
                  <c:v>23.7349</c:v>
                </c:pt>
                <c:pt idx="610">
                  <c:v>23.7349</c:v>
                </c:pt>
                <c:pt idx="611">
                  <c:v>23.712900000000001</c:v>
                </c:pt>
                <c:pt idx="612">
                  <c:v>23.7227</c:v>
                </c:pt>
                <c:pt idx="613">
                  <c:v>23.7166</c:v>
                </c:pt>
                <c:pt idx="614">
                  <c:v>23.714200000000002</c:v>
                </c:pt>
                <c:pt idx="615">
                  <c:v>23.7105</c:v>
                </c:pt>
                <c:pt idx="616">
                  <c:v>23.738600000000002</c:v>
                </c:pt>
                <c:pt idx="617">
                  <c:v>23.739799999999999</c:v>
                </c:pt>
                <c:pt idx="618">
                  <c:v>23.749600000000001</c:v>
                </c:pt>
                <c:pt idx="619">
                  <c:v>23.764199999999999</c:v>
                </c:pt>
                <c:pt idx="620">
                  <c:v>23.7654</c:v>
                </c:pt>
                <c:pt idx="621">
                  <c:v>23.7715</c:v>
                </c:pt>
                <c:pt idx="622">
                  <c:v>23.7654</c:v>
                </c:pt>
                <c:pt idx="623">
                  <c:v>23.7667</c:v>
                </c:pt>
                <c:pt idx="624">
                  <c:v>23.749600000000001</c:v>
                </c:pt>
                <c:pt idx="625">
                  <c:v>23.7349</c:v>
                </c:pt>
                <c:pt idx="626">
                  <c:v>23.721499999999999</c:v>
                </c:pt>
                <c:pt idx="627">
                  <c:v>23.719100000000001</c:v>
                </c:pt>
                <c:pt idx="628">
                  <c:v>23.7239</c:v>
                </c:pt>
                <c:pt idx="629">
                  <c:v>23.725200000000001</c:v>
                </c:pt>
                <c:pt idx="630">
                  <c:v>23.7288</c:v>
                </c:pt>
                <c:pt idx="631">
                  <c:v>23.7239</c:v>
                </c:pt>
                <c:pt idx="632">
                  <c:v>23.727599999999999</c:v>
                </c:pt>
                <c:pt idx="633">
                  <c:v>23.726400000000002</c:v>
                </c:pt>
                <c:pt idx="634">
                  <c:v>23.7239</c:v>
                </c:pt>
                <c:pt idx="635">
                  <c:v>23.726400000000002</c:v>
                </c:pt>
                <c:pt idx="636">
                  <c:v>23.7239</c:v>
                </c:pt>
                <c:pt idx="637">
                  <c:v>23.7288</c:v>
                </c:pt>
                <c:pt idx="638">
                  <c:v>23.7227</c:v>
                </c:pt>
                <c:pt idx="639">
                  <c:v>23.7239</c:v>
                </c:pt>
                <c:pt idx="640">
                  <c:v>23.715399999999999</c:v>
                </c:pt>
                <c:pt idx="641">
                  <c:v>23.7056</c:v>
                </c:pt>
                <c:pt idx="642">
                  <c:v>23.725200000000001</c:v>
                </c:pt>
                <c:pt idx="643">
                  <c:v>23.732500000000002</c:v>
                </c:pt>
                <c:pt idx="644">
                  <c:v>23.733699999999999</c:v>
                </c:pt>
                <c:pt idx="645">
                  <c:v>23.731300000000001</c:v>
                </c:pt>
                <c:pt idx="646">
                  <c:v>23.715399999999999</c:v>
                </c:pt>
                <c:pt idx="647">
                  <c:v>23.715399999999999</c:v>
                </c:pt>
                <c:pt idx="648">
                  <c:v>23.712900000000001</c:v>
                </c:pt>
                <c:pt idx="649">
                  <c:v>23.7239</c:v>
                </c:pt>
                <c:pt idx="650">
                  <c:v>23.727599999999999</c:v>
                </c:pt>
                <c:pt idx="651">
                  <c:v>23.750800000000002</c:v>
                </c:pt>
                <c:pt idx="652">
                  <c:v>23.7422</c:v>
                </c:pt>
                <c:pt idx="653">
                  <c:v>23.73</c:v>
                </c:pt>
                <c:pt idx="654">
                  <c:v>23.7361</c:v>
                </c:pt>
                <c:pt idx="655">
                  <c:v>23.73</c:v>
                </c:pt>
                <c:pt idx="656">
                  <c:v>23.7178</c:v>
                </c:pt>
                <c:pt idx="657">
                  <c:v>23.720300000000002</c:v>
                </c:pt>
                <c:pt idx="658">
                  <c:v>23.712900000000001</c:v>
                </c:pt>
                <c:pt idx="659">
                  <c:v>23.700700000000001</c:v>
                </c:pt>
                <c:pt idx="660">
                  <c:v>23.7056</c:v>
                </c:pt>
                <c:pt idx="661">
                  <c:v>23.7117</c:v>
                </c:pt>
                <c:pt idx="662">
                  <c:v>23.715399999999999</c:v>
                </c:pt>
                <c:pt idx="663">
                  <c:v>23.73</c:v>
                </c:pt>
                <c:pt idx="664">
                  <c:v>23.73</c:v>
                </c:pt>
                <c:pt idx="665">
                  <c:v>23.709299999999999</c:v>
                </c:pt>
                <c:pt idx="666">
                  <c:v>23.700700000000001</c:v>
                </c:pt>
                <c:pt idx="667">
                  <c:v>23.676300000000001</c:v>
                </c:pt>
                <c:pt idx="668">
                  <c:v>23.700700000000001</c:v>
                </c:pt>
                <c:pt idx="669">
                  <c:v>23.7056</c:v>
                </c:pt>
                <c:pt idx="670">
                  <c:v>23.712900000000001</c:v>
                </c:pt>
                <c:pt idx="671">
                  <c:v>23.697099999999999</c:v>
                </c:pt>
                <c:pt idx="672">
                  <c:v>23.697099999999999</c:v>
                </c:pt>
                <c:pt idx="673">
                  <c:v>23.702000000000002</c:v>
                </c:pt>
                <c:pt idx="674">
                  <c:v>23.7227</c:v>
                </c:pt>
                <c:pt idx="675">
                  <c:v>23.727599999999999</c:v>
                </c:pt>
                <c:pt idx="676">
                  <c:v>23.737400000000001</c:v>
                </c:pt>
                <c:pt idx="677">
                  <c:v>23.741</c:v>
                </c:pt>
                <c:pt idx="678">
                  <c:v>23.741</c:v>
                </c:pt>
                <c:pt idx="679">
                  <c:v>23.761800000000001</c:v>
                </c:pt>
                <c:pt idx="680">
                  <c:v>23.764199999999999</c:v>
                </c:pt>
                <c:pt idx="681">
                  <c:v>23.7715</c:v>
                </c:pt>
                <c:pt idx="682">
                  <c:v>23.7715</c:v>
                </c:pt>
                <c:pt idx="683">
                  <c:v>23.786200000000001</c:v>
                </c:pt>
                <c:pt idx="684">
                  <c:v>23.7911</c:v>
                </c:pt>
                <c:pt idx="685">
                  <c:v>23.811800000000002</c:v>
                </c:pt>
                <c:pt idx="686">
                  <c:v>23.826499999999999</c:v>
                </c:pt>
                <c:pt idx="687">
                  <c:v>23.828900000000001</c:v>
                </c:pt>
                <c:pt idx="688">
                  <c:v>23.814299999999999</c:v>
                </c:pt>
                <c:pt idx="689">
                  <c:v>23.822800000000001</c:v>
                </c:pt>
                <c:pt idx="690">
                  <c:v>23.812999999999999</c:v>
                </c:pt>
                <c:pt idx="691">
                  <c:v>23.830100000000002</c:v>
                </c:pt>
                <c:pt idx="692">
                  <c:v>23.830100000000002</c:v>
                </c:pt>
                <c:pt idx="693">
                  <c:v>23.824000000000002</c:v>
                </c:pt>
                <c:pt idx="694">
                  <c:v>23.819099999999999</c:v>
                </c:pt>
                <c:pt idx="695">
                  <c:v>23.812999999999999</c:v>
                </c:pt>
                <c:pt idx="696">
                  <c:v>23.792300000000001</c:v>
                </c:pt>
                <c:pt idx="697">
                  <c:v>23.799600000000002</c:v>
                </c:pt>
                <c:pt idx="698">
                  <c:v>23.805700000000002</c:v>
                </c:pt>
                <c:pt idx="699">
                  <c:v>23.810600000000001</c:v>
                </c:pt>
                <c:pt idx="700">
                  <c:v>23.812999999999999</c:v>
                </c:pt>
                <c:pt idx="701">
                  <c:v>23.799600000000002</c:v>
                </c:pt>
                <c:pt idx="702">
                  <c:v>23.7972</c:v>
                </c:pt>
                <c:pt idx="703">
                  <c:v>23.787400000000002</c:v>
                </c:pt>
                <c:pt idx="704">
                  <c:v>23.806899999999999</c:v>
                </c:pt>
                <c:pt idx="705">
                  <c:v>23.8155</c:v>
                </c:pt>
                <c:pt idx="706">
                  <c:v>23.824000000000002</c:v>
                </c:pt>
                <c:pt idx="707">
                  <c:v>23.8399</c:v>
                </c:pt>
                <c:pt idx="708">
                  <c:v>23.841100000000001</c:v>
                </c:pt>
                <c:pt idx="709">
                  <c:v>23.837499999999999</c:v>
                </c:pt>
                <c:pt idx="710">
                  <c:v>23.837499999999999</c:v>
                </c:pt>
                <c:pt idx="711">
                  <c:v>23.861899999999999</c:v>
                </c:pt>
                <c:pt idx="712">
                  <c:v>23.8582</c:v>
                </c:pt>
                <c:pt idx="713">
                  <c:v>23.875299999999999</c:v>
                </c:pt>
                <c:pt idx="714">
                  <c:v>23.877700000000001</c:v>
                </c:pt>
                <c:pt idx="715">
                  <c:v>23.886299999999999</c:v>
                </c:pt>
                <c:pt idx="716">
                  <c:v>23.874099999999999</c:v>
                </c:pt>
                <c:pt idx="717">
                  <c:v>23.886299999999999</c:v>
                </c:pt>
                <c:pt idx="718">
                  <c:v>23.8887</c:v>
                </c:pt>
                <c:pt idx="719">
                  <c:v>23.885100000000001</c:v>
                </c:pt>
                <c:pt idx="720">
                  <c:v>23.861899999999999</c:v>
                </c:pt>
                <c:pt idx="721">
                  <c:v>23.855799999999999</c:v>
                </c:pt>
                <c:pt idx="722">
                  <c:v>23.8704</c:v>
                </c:pt>
                <c:pt idx="723">
                  <c:v>23.865500000000001</c:v>
                </c:pt>
                <c:pt idx="724">
                  <c:v>23.881399999999999</c:v>
                </c:pt>
                <c:pt idx="725">
                  <c:v>23.8887</c:v>
                </c:pt>
                <c:pt idx="726">
                  <c:v>23.8948</c:v>
                </c:pt>
                <c:pt idx="727">
                  <c:v>23.8887</c:v>
                </c:pt>
                <c:pt idx="728">
                  <c:v>23.887499999999999</c:v>
                </c:pt>
                <c:pt idx="729">
                  <c:v>23.875299999999999</c:v>
                </c:pt>
                <c:pt idx="730">
                  <c:v>23.8704</c:v>
                </c:pt>
                <c:pt idx="731">
                  <c:v>23.8826</c:v>
                </c:pt>
                <c:pt idx="732">
                  <c:v>23.8704</c:v>
                </c:pt>
                <c:pt idx="733">
                  <c:v>23.875299999999999</c:v>
                </c:pt>
                <c:pt idx="734">
                  <c:v>23.875299999999999</c:v>
                </c:pt>
                <c:pt idx="735">
                  <c:v>23.8643</c:v>
                </c:pt>
                <c:pt idx="736">
                  <c:v>23.8643</c:v>
                </c:pt>
                <c:pt idx="737">
                  <c:v>23.8521</c:v>
                </c:pt>
                <c:pt idx="738">
                  <c:v>23.850899999999999</c:v>
                </c:pt>
                <c:pt idx="739">
                  <c:v>23.843599999999999</c:v>
                </c:pt>
                <c:pt idx="740">
                  <c:v>23.877700000000001</c:v>
                </c:pt>
                <c:pt idx="741">
                  <c:v>23.891200000000001</c:v>
                </c:pt>
                <c:pt idx="742">
                  <c:v>23.869199999999999</c:v>
                </c:pt>
                <c:pt idx="743">
                  <c:v>23.846</c:v>
                </c:pt>
                <c:pt idx="744">
                  <c:v>23.838699999999999</c:v>
                </c:pt>
                <c:pt idx="745">
                  <c:v>23.846</c:v>
                </c:pt>
                <c:pt idx="746">
                  <c:v>23.871600000000001</c:v>
                </c:pt>
                <c:pt idx="747">
                  <c:v>23.871600000000001</c:v>
                </c:pt>
                <c:pt idx="748">
                  <c:v>23.871600000000001</c:v>
                </c:pt>
                <c:pt idx="749">
                  <c:v>23.874099999999999</c:v>
                </c:pt>
                <c:pt idx="750">
                  <c:v>23.867999999999999</c:v>
                </c:pt>
                <c:pt idx="751">
                  <c:v>23.8704</c:v>
                </c:pt>
                <c:pt idx="752">
                  <c:v>23.871600000000001</c:v>
                </c:pt>
                <c:pt idx="753">
                  <c:v>23.872900000000001</c:v>
                </c:pt>
                <c:pt idx="754">
                  <c:v>23.841100000000001</c:v>
                </c:pt>
                <c:pt idx="755">
                  <c:v>23.861899999999999</c:v>
                </c:pt>
                <c:pt idx="756">
                  <c:v>23.863099999999999</c:v>
                </c:pt>
                <c:pt idx="757">
                  <c:v>23.866800000000001</c:v>
                </c:pt>
                <c:pt idx="758">
                  <c:v>23.8704</c:v>
                </c:pt>
                <c:pt idx="759">
                  <c:v>23.879000000000001</c:v>
                </c:pt>
                <c:pt idx="760">
                  <c:v>23.8643</c:v>
                </c:pt>
                <c:pt idx="761">
                  <c:v>23.866800000000001</c:v>
                </c:pt>
                <c:pt idx="762">
                  <c:v>23.8765</c:v>
                </c:pt>
                <c:pt idx="763">
                  <c:v>23.874099999999999</c:v>
                </c:pt>
                <c:pt idx="764">
                  <c:v>23.866800000000001</c:v>
                </c:pt>
                <c:pt idx="765">
                  <c:v>23.887499999999999</c:v>
                </c:pt>
                <c:pt idx="766">
                  <c:v>23.889900000000001</c:v>
                </c:pt>
                <c:pt idx="767">
                  <c:v>23.905799999999999</c:v>
                </c:pt>
                <c:pt idx="768">
                  <c:v>23.907</c:v>
                </c:pt>
                <c:pt idx="769">
                  <c:v>23.886299999999999</c:v>
                </c:pt>
                <c:pt idx="770">
                  <c:v>23.891200000000001</c:v>
                </c:pt>
                <c:pt idx="771">
                  <c:v>23.8887</c:v>
                </c:pt>
                <c:pt idx="772">
                  <c:v>23.881399999999999</c:v>
                </c:pt>
                <c:pt idx="773">
                  <c:v>23.875299999999999</c:v>
                </c:pt>
                <c:pt idx="774">
                  <c:v>23.8826</c:v>
                </c:pt>
                <c:pt idx="775">
                  <c:v>23.869199999999999</c:v>
                </c:pt>
                <c:pt idx="776">
                  <c:v>23.853300000000001</c:v>
                </c:pt>
                <c:pt idx="777">
                  <c:v>23.859400000000001</c:v>
                </c:pt>
                <c:pt idx="778">
                  <c:v>23.847200000000001</c:v>
                </c:pt>
                <c:pt idx="779">
                  <c:v>23.848400000000002</c:v>
                </c:pt>
                <c:pt idx="780">
                  <c:v>23.841100000000001</c:v>
                </c:pt>
                <c:pt idx="781">
                  <c:v>23.8155</c:v>
                </c:pt>
                <c:pt idx="782">
                  <c:v>23.831399999999999</c:v>
                </c:pt>
                <c:pt idx="783">
                  <c:v>23.820399999999999</c:v>
                </c:pt>
                <c:pt idx="784">
                  <c:v>23.819099999999999</c:v>
                </c:pt>
                <c:pt idx="785">
                  <c:v>23.811800000000002</c:v>
                </c:pt>
                <c:pt idx="786">
                  <c:v>23.804500000000001</c:v>
                </c:pt>
                <c:pt idx="787">
                  <c:v>23.795999999999999</c:v>
                </c:pt>
                <c:pt idx="788">
                  <c:v>23.8094</c:v>
                </c:pt>
                <c:pt idx="789">
                  <c:v>23.804500000000001</c:v>
                </c:pt>
                <c:pt idx="790">
                  <c:v>23.8155</c:v>
                </c:pt>
                <c:pt idx="791">
                  <c:v>23.798400000000001</c:v>
                </c:pt>
                <c:pt idx="792">
                  <c:v>23.808199999999999</c:v>
                </c:pt>
                <c:pt idx="793">
                  <c:v>23.8155</c:v>
                </c:pt>
                <c:pt idx="794">
                  <c:v>23.817900000000002</c:v>
                </c:pt>
                <c:pt idx="795">
                  <c:v>23.831399999999999</c:v>
                </c:pt>
                <c:pt idx="796">
                  <c:v>23.856999999999999</c:v>
                </c:pt>
                <c:pt idx="797">
                  <c:v>23.843599999999999</c:v>
                </c:pt>
                <c:pt idx="798">
                  <c:v>23.824000000000002</c:v>
                </c:pt>
                <c:pt idx="799">
                  <c:v>23.835000000000001</c:v>
                </c:pt>
                <c:pt idx="800">
                  <c:v>23.816700000000001</c:v>
                </c:pt>
                <c:pt idx="801">
                  <c:v>23.808199999999999</c:v>
                </c:pt>
                <c:pt idx="802">
                  <c:v>23.810600000000001</c:v>
                </c:pt>
                <c:pt idx="803">
                  <c:v>23.8216</c:v>
                </c:pt>
                <c:pt idx="804">
                  <c:v>23.816700000000001</c:v>
                </c:pt>
                <c:pt idx="805">
                  <c:v>23.817900000000002</c:v>
                </c:pt>
                <c:pt idx="806">
                  <c:v>23.800799999999999</c:v>
                </c:pt>
                <c:pt idx="807">
                  <c:v>23.799600000000002</c:v>
                </c:pt>
                <c:pt idx="808">
                  <c:v>23.780100000000001</c:v>
                </c:pt>
                <c:pt idx="809">
                  <c:v>23.7789</c:v>
                </c:pt>
                <c:pt idx="810">
                  <c:v>23.774000000000001</c:v>
                </c:pt>
                <c:pt idx="811">
                  <c:v>23.758099999999999</c:v>
                </c:pt>
                <c:pt idx="812">
                  <c:v>23.758099999999999</c:v>
                </c:pt>
                <c:pt idx="813">
                  <c:v>23.7545</c:v>
                </c:pt>
                <c:pt idx="814">
                  <c:v>23.7593</c:v>
                </c:pt>
                <c:pt idx="815">
                  <c:v>23.751999999999999</c:v>
                </c:pt>
                <c:pt idx="816">
                  <c:v>23.7532</c:v>
                </c:pt>
                <c:pt idx="817">
                  <c:v>23.733699999999999</c:v>
                </c:pt>
                <c:pt idx="818">
                  <c:v>23.725200000000001</c:v>
                </c:pt>
                <c:pt idx="819">
                  <c:v>23.726400000000002</c:v>
                </c:pt>
                <c:pt idx="820">
                  <c:v>23.7471</c:v>
                </c:pt>
                <c:pt idx="821">
                  <c:v>23.7593</c:v>
                </c:pt>
                <c:pt idx="822">
                  <c:v>23.761800000000001</c:v>
                </c:pt>
                <c:pt idx="823">
                  <c:v>23.780100000000001</c:v>
                </c:pt>
                <c:pt idx="824">
                  <c:v>23.782499999999999</c:v>
                </c:pt>
                <c:pt idx="825">
                  <c:v>23.776399999999999</c:v>
                </c:pt>
                <c:pt idx="826">
                  <c:v>23.7776</c:v>
                </c:pt>
                <c:pt idx="827">
                  <c:v>23.782499999999999</c:v>
                </c:pt>
                <c:pt idx="828">
                  <c:v>23.781300000000002</c:v>
                </c:pt>
                <c:pt idx="829">
                  <c:v>23.780100000000001</c:v>
                </c:pt>
                <c:pt idx="830">
                  <c:v>23.761800000000001</c:v>
                </c:pt>
                <c:pt idx="831">
                  <c:v>23.767900000000001</c:v>
                </c:pt>
                <c:pt idx="832">
                  <c:v>23.780100000000001</c:v>
                </c:pt>
                <c:pt idx="833">
                  <c:v>23.767900000000001</c:v>
                </c:pt>
                <c:pt idx="834">
                  <c:v>23.758099999999999</c:v>
                </c:pt>
                <c:pt idx="835">
                  <c:v>23.7789</c:v>
                </c:pt>
                <c:pt idx="836">
                  <c:v>23.781300000000002</c:v>
                </c:pt>
                <c:pt idx="837">
                  <c:v>23.776399999999999</c:v>
                </c:pt>
                <c:pt idx="838">
                  <c:v>23.769100000000002</c:v>
                </c:pt>
                <c:pt idx="839">
                  <c:v>23.793500000000002</c:v>
                </c:pt>
                <c:pt idx="840">
                  <c:v>23.7593</c:v>
                </c:pt>
                <c:pt idx="841">
                  <c:v>23.7728</c:v>
                </c:pt>
                <c:pt idx="842">
                  <c:v>23.767900000000001</c:v>
                </c:pt>
                <c:pt idx="843">
                  <c:v>23.7667</c:v>
                </c:pt>
                <c:pt idx="844">
                  <c:v>23.7728</c:v>
                </c:pt>
                <c:pt idx="845">
                  <c:v>23.758099999999999</c:v>
                </c:pt>
                <c:pt idx="846">
                  <c:v>23.7361</c:v>
                </c:pt>
                <c:pt idx="847">
                  <c:v>23.7105</c:v>
                </c:pt>
                <c:pt idx="848">
                  <c:v>23.700700000000001</c:v>
                </c:pt>
                <c:pt idx="849">
                  <c:v>23.6873</c:v>
                </c:pt>
                <c:pt idx="850">
                  <c:v>23.690999999999999</c:v>
                </c:pt>
                <c:pt idx="851">
                  <c:v>23.694600000000001</c:v>
                </c:pt>
                <c:pt idx="852">
                  <c:v>23.689800000000002</c:v>
                </c:pt>
                <c:pt idx="853">
                  <c:v>23.6861</c:v>
                </c:pt>
                <c:pt idx="854">
                  <c:v>23.697099999999999</c:v>
                </c:pt>
                <c:pt idx="855">
                  <c:v>23.6934</c:v>
                </c:pt>
                <c:pt idx="856">
                  <c:v>23.702000000000002</c:v>
                </c:pt>
                <c:pt idx="857">
                  <c:v>23.7105</c:v>
                </c:pt>
                <c:pt idx="858">
                  <c:v>23.702000000000002</c:v>
                </c:pt>
                <c:pt idx="859">
                  <c:v>23.6922</c:v>
                </c:pt>
                <c:pt idx="860">
                  <c:v>23.712900000000001</c:v>
                </c:pt>
                <c:pt idx="861">
                  <c:v>23.720300000000002</c:v>
                </c:pt>
                <c:pt idx="862">
                  <c:v>23.715399999999999</c:v>
                </c:pt>
                <c:pt idx="863">
                  <c:v>23.7105</c:v>
                </c:pt>
                <c:pt idx="864">
                  <c:v>23.7349</c:v>
                </c:pt>
                <c:pt idx="865">
                  <c:v>23.719100000000001</c:v>
                </c:pt>
                <c:pt idx="866">
                  <c:v>23.725200000000001</c:v>
                </c:pt>
                <c:pt idx="867">
                  <c:v>23.720300000000002</c:v>
                </c:pt>
                <c:pt idx="868">
                  <c:v>23.706800000000001</c:v>
                </c:pt>
                <c:pt idx="869">
                  <c:v>23.7227</c:v>
                </c:pt>
                <c:pt idx="870">
                  <c:v>23.714200000000002</c:v>
                </c:pt>
                <c:pt idx="871">
                  <c:v>23.706800000000001</c:v>
                </c:pt>
                <c:pt idx="872">
                  <c:v>23.732500000000002</c:v>
                </c:pt>
                <c:pt idx="873">
                  <c:v>23.731300000000001</c:v>
                </c:pt>
                <c:pt idx="874">
                  <c:v>23.726400000000002</c:v>
                </c:pt>
                <c:pt idx="875">
                  <c:v>23.749600000000001</c:v>
                </c:pt>
                <c:pt idx="876">
                  <c:v>23.775200000000002</c:v>
                </c:pt>
                <c:pt idx="877">
                  <c:v>23.764199999999999</c:v>
                </c:pt>
                <c:pt idx="878">
                  <c:v>23.786200000000001</c:v>
                </c:pt>
                <c:pt idx="879">
                  <c:v>23.7728</c:v>
                </c:pt>
                <c:pt idx="880">
                  <c:v>23.789899999999999</c:v>
                </c:pt>
                <c:pt idx="881">
                  <c:v>23.789899999999999</c:v>
                </c:pt>
                <c:pt idx="882">
                  <c:v>23.7789</c:v>
                </c:pt>
                <c:pt idx="883">
                  <c:v>23.7776</c:v>
                </c:pt>
                <c:pt idx="884">
                  <c:v>23.780100000000001</c:v>
                </c:pt>
                <c:pt idx="885">
                  <c:v>23.7837</c:v>
                </c:pt>
                <c:pt idx="886">
                  <c:v>23.793500000000002</c:v>
                </c:pt>
                <c:pt idx="887">
                  <c:v>23.7911</c:v>
                </c:pt>
                <c:pt idx="888">
                  <c:v>23.7776</c:v>
                </c:pt>
                <c:pt idx="889">
                  <c:v>23.785</c:v>
                </c:pt>
                <c:pt idx="890">
                  <c:v>23.775200000000002</c:v>
                </c:pt>
                <c:pt idx="891">
                  <c:v>23.793500000000002</c:v>
                </c:pt>
                <c:pt idx="892">
                  <c:v>23.798400000000001</c:v>
                </c:pt>
                <c:pt idx="893">
                  <c:v>23.781300000000002</c:v>
                </c:pt>
                <c:pt idx="894">
                  <c:v>23.769100000000002</c:v>
                </c:pt>
                <c:pt idx="895">
                  <c:v>23.758099999999999</c:v>
                </c:pt>
                <c:pt idx="896">
                  <c:v>23.738600000000002</c:v>
                </c:pt>
                <c:pt idx="897">
                  <c:v>23.743500000000001</c:v>
                </c:pt>
                <c:pt idx="898">
                  <c:v>23.774000000000001</c:v>
                </c:pt>
                <c:pt idx="899">
                  <c:v>23.764199999999999</c:v>
                </c:pt>
                <c:pt idx="900">
                  <c:v>23.782499999999999</c:v>
                </c:pt>
                <c:pt idx="901">
                  <c:v>23.7911</c:v>
                </c:pt>
                <c:pt idx="902">
                  <c:v>23.799600000000002</c:v>
                </c:pt>
                <c:pt idx="903">
                  <c:v>23.7911</c:v>
                </c:pt>
                <c:pt idx="904">
                  <c:v>23.7911</c:v>
                </c:pt>
                <c:pt idx="905">
                  <c:v>23.789899999999999</c:v>
                </c:pt>
                <c:pt idx="906">
                  <c:v>23.793500000000002</c:v>
                </c:pt>
                <c:pt idx="907">
                  <c:v>23.805700000000002</c:v>
                </c:pt>
                <c:pt idx="908">
                  <c:v>23.814299999999999</c:v>
                </c:pt>
                <c:pt idx="909">
                  <c:v>23.824000000000002</c:v>
                </c:pt>
                <c:pt idx="910">
                  <c:v>23.824000000000002</c:v>
                </c:pt>
                <c:pt idx="911">
                  <c:v>23.8338</c:v>
                </c:pt>
                <c:pt idx="912">
                  <c:v>23.830100000000002</c:v>
                </c:pt>
                <c:pt idx="913">
                  <c:v>23.826499999999999</c:v>
                </c:pt>
                <c:pt idx="914">
                  <c:v>23.826499999999999</c:v>
                </c:pt>
                <c:pt idx="915">
                  <c:v>23.835000000000001</c:v>
                </c:pt>
                <c:pt idx="916">
                  <c:v>23.826499999999999</c:v>
                </c:pt>
                <c:pt idx="917">
                  <c:v>23.843599999999999</c:v>
                </c:pt>
                <c:pt idx="918">
                  <c:v>23.843599999999999</c:v>
                </c:pt>
                <c:pt idx="919">
                  <c:v>23.841100000000001</c:v>
                </c:pt>
                <c:pt idx="920">
                  <c:v>23.831399999999999</c:v>
                </c:pt>
                <c:pt idx="921">
                  <c:v>23.836200000000002</c:v>
                </c:pt>
                <c:pt idx="922">
                  <c:v>23.830100000000002</c:v>
                </c:pt>
                <c:pt idx="923">
                  <c:v>23.828900000000001</c:v>
                </c:pt>
                <c:pt idx="924">
                  <c:v>23.816700000000001</c:v>
                </c:pt>
                <c:pt idx="925">
                  <c:v>23.837499999999999</c:v>
                </c:pt>
                <c:pt idx="926">
                  <c:v>23.848400000000002</c:v>
                </c:pt>
                <c:pt idx="927">
                  <c:v>23.831399999999999</c:v>
                </c:pt>
                <c:pt idx="928">
                  <c:v>23.828900000000001</c:v>
                </c:pt>
                <c:pt idx="929">
                  <c:v>23.837499999999999</c:v>
                </c:pt>
                <c:pt idx="930">
                  <c:v>23.841100000000001</c:v>
                </c:pt>
                <c:pt idx="931">
                  <c:v>23.8399</c:v>
                </c:pt>
                <c:pt idx="932">
                  <c:v>23.830100000000002</c:v>
                </c:pt>
                <c:pt idx="933">
                  <c:v>23.842300000000002</c:v>
                </c:pt>
                <c:pt idx="934">
                  <c:v>23.8338</c:v>
                </c:pt>
                <c:pt idx="935">
                  <c:v>23.810600000000001</c:v>
                </c:pt>
                <c:pt idx="936">
                  <c:v>23.817900000000002</c:v>
                </c:pt>
                <c:pt idx="937">
                  <c:v>23.830100000000002</c:v>
                </c:pt>
                <c:pt idx="938">
                  <c:v>23.828900000000001</c:v>
                </c:pt>
                <c:pt idx="939">
                  <c:v>23.819099999999999</c:v>
                </c:pt>
                <c:pt idx="940">
                  <c:v>23.826499999999999</c:v>
                </c:pt>
                <c:pt idx="941">
                  <c:v>23.802099999999999</c:v>
                </c:pt>
                <c:pt idx="942">
                  <c:v>23.795999999999999</c:v>
                </c:pt>
                <c:pt idx="943">
                  <c:v>23.808199999999999</c:v>
                </c:pt>
                <c:pt idx="944">
                  <c:v>23.802099999999999</c:v>
                </c:pt>
                <c:pt idx="945">
                  <c:v>23.819099999999999</c:v>
                </c:pt>
                <c:pt idx="946">
                  <c:v>23.811800000000002</c:v>
                </c:pt>
                <c:pt idx="947">
                  <c:v>23.8338</c:v>
                </c:pt>
                <c:pt idx="948">
                  <c:v>23.8338</c:v>
                </c:pt>
                <c:pt idx="949">
                  <c:v>23.835000000000001</c:v>
                </c:pt>
                <c:pt idx="950">
                  <c:v>23.820399999999999</c:v>
                </c:pt>
                <c:pt idx="951">
                  <c:v>23.804500000000001</c:v>
                </c:pt>
                <c:pt idx="952">
                  <c:v>23.814299999999999</c:v>
                </c:pt>
                <c:pt idx="953">
                  <c:v>23.8094</c:v>
                </c:pt>
                <c:pt idx="954">
                  <c:v>23.808199999999999</c:v>
                </c:pt>
                <c:pt idx="955">
                  <c:v>23.799600000000002</c:v>
                </c:pt>
                <c:pt idx="956">
                  <c:v>23.810600000000001</c:v>
                </c:pt>
                <c:pt idx="957">
                  <c:v>23.793500000000002</c:v>
                </c:pt>
                <c:pt idx="958">
                  <c:v>23.808199999999999</c:v>
                </c:pt>
                <c:pt idx="959">
                  <c:v>23.817900000000002</c:v>
                </c:pt>
                <c:pt idx="960">
                  <c:v>23.811800000000002</c:v>
                </c:pt>
                <c:pt idx="961">
                  <c:v>23.802099999999999</c:v>
                </c:pt>
                <c:pt idx="962">
                  <c:v>23.799600000000002</c:v>
                </c:pt>
                <c:pt idx="963">
                  <c:v>23.805700000000002</c:v>
                </c:pt>
                <c:pt idx="964">
                  <c:v>23.802099999999999</c:v>
                </c:pt>
                <c:pt idx="965">
                  <c:v>23.812999999999999</c:v>
                </c:pt>
                <c:pt idx="966">
                  <c:v>23.811800000000002</c:v>
                </c:pt>
                <c:pt idx="967">
                  <c:v>23.805700000000002</c:v>
                </c:pt>
                <c:pt idx="968">
                  <c:v>23.814299999999999</c:v>
                </c:pt>
                <c:pt idx="969">
                  <c:v>23.810600000000001</c:v>
                </c:pt>
                <c:pt idx="970">
                  <c:v>23.804500000000001</c:v>
                </c:pt>
                <c:pt idx="971">
                  <c:v>23.811800000000002</c:v>
                </c:pt>
                <c:pt idx="972">
                  <c:v>23.786200000000001</c:v>
                </c:pt>
                <c:pt idx="973">
                  <c:v>23.787400000000002</c:v>
                </c:pt>
                <c:pt idx="974">
                  <c:v>23.780100000000001</c:v>
                </c:pt>
                <c:pt idx="975">
                  <c:v>23.764199999999999</c:v>
                </c:pt>
                <c:pt idx="976">
                  <c:v>23.749600000000001</c:v>
                </c:pt>
                <c:pt idx="977">
                  <c:v>23.761800000000001</c:v>
                </c:pt>
                <c:pt idx="978">
                  <c:v>23.749600000000001</c:v>
                </c:pt>
                <c:pt idx="979">
                  <c:v>23.7545</c:v>
                </c:pt>
                <c:pt idx="980">
                  <c:v>23.751999999999999</c:v>
                </c:pt>
                <c:pt idx="981">
                  <c:v>23.775200000000002</c:v>
                </c:pt>
                <c:pt idx="982">
                  <c:v>23.764199999999999</c:v>
                </c:pt>
                <c:pt idx="983">
                  <c:v>23.7654</c:v>
                </c:pt>
                <c:pt idx="984">
                  <c:v>23.7654</c:v>
                </c:pt>
                <c:pt idx="985">
                  <c:v>23.761800000000001</c:v>
                </c:pt>
                <c:pt idx="986">
                  <c:v>23.755700000000001</c:v>
                </c:pt>
                <c:pt idx="987">
                  <c:v>23.7654</c:v>
                </c:pt>
                <c:pt idx="988">
                  <c:v>23.769100000000002</c:v>
                </c:pt>
                <c:pt idx="989">
                  <c:v>23.7593</c:v>
                </c:pt>
                <c:pt idx="990">
                  <c:v>23.770299999999999</c:v>
                </c:pt>
                <c:pt idx="991">
                  <c:v>23.7593</c:v>
                </c:pt>
                <c:pt idx="992">
                  <c:v>23.761800000000001</c:v>
                </c:pt>
                <c:pt idx="993">
                  <c:v>23.770299999999999</c:v>
                </c:pt>
                <c:pt idx="994">
                  <c:v>23.7728</c:v>
                </c:pt>
                <c:pt idx="995">
                  <c:v>23.787400000000002</c:v>
                </c:pt>
                <c:pt idx="996">
                  <c:v>23.805700000000002</c:v>
                </c:pt>
                <c:pt idx="997">
                  <c:v>23.814299999999999</c:v>
                </c:pt>
                <c:pt idx="998">
                  <c:v>23.786200000000001</c:v>
                </c:pt>
                <c:pt idx="999">
                  <c:v>23.787400000000002</c:v>
                </c:pt>
                <c:pt idx="1000">
                  <c:v>23.785</c:v>
                </c:pt>
                <c:pt idx="1001">
                  <c:v>23.793500000000002</c:v>
                </c:pt>
                <c:pt idx="1002">
                  <c:v>23.794699999999999</c:v>
                </c:pt>
                <c:pt idx="1003">
                  <c:v>23.814299999999999</c:v>
                </c:pt>
                <c:pt idx="1004">
                  <c:v>23.8094</c:v>
                </c:pt>
                <c:pt idx="1005">
                  <c:v>23.798400000000001</c:v>
                </c:pt>
                <c:pt idx="1006">
                  <c:v>23.795999999999999</c:v>
                </c:pt>
                <c:pt idx="1007">
                  <c:v>23.786200000000001</c:v>
                </c:pt>
                <c:pt idx="1008">
                  <c:v>23.792300000000001</c:v>
                </c:pt>
                <c:pt idx="1009">
                  <c:v>23.792300000000001</c:v>
                </c:pt>
                <c:pt idx="1010">
                  <c:v>23.787400000000002</c:v>
                </c:pt>
                <c:pt idx="1011">
                  <c:v>23.7715</c:v>
                </c:pt>
                <c:pt idx="1012">
                  <c:v>23.7789</c:v>
                </c:pt>
                <c:pt idx="1013">
                  <c:v>23.776399999999999</c:v>
                </c:pt>
                <c:pt idx="1014">
                  <c:v>23.775200000000002</c:v>
                </c:pt>
                <c:pt idx="1015">
                  <c:v>23.7606</c:v>
                </c:pt>
                <c:pt idx="1016">
                  <c:v>23.7606</c:v>
                </c:pt>
                <c:pt idx="1017">
                  <c:v>23.7532</c:v>
                </c:pt>
                <c:pt idx="1018">
                  <c:v>23.744700000000002</c:v>
                </c:pt>
                <c:pt idx="1019">
                  <c:v>23.739799999999999</c:v>
                </c:pt>
                <c:pt idx="1020">
                  <c:v>23.741</c:v>
                </c:pt>
                <c:pt idx="1021">
                  <c:v>23.7239</c:v>
                </c:pt>
                <c:pt idx="1022">
                  <c:v>23.721499999999999</c:v>
                </c:pt>
                <c:pt idx="1023">
                  <c:v>23.7105</c:v>
                </c:pt>
                <c:pt idx="1024">
                  <c:v>23.7117</c:v>
                </c:pt>
                <c:pt idx="1025">
                  <c:v>23.6995</c:v>
                </c:pt>
                <c:pt idx="1026">
                  <c:v>23.6861</c:v>
                </c:pt>
                <c:pt idx="1027">
                  <c:v>23.7044</c:v>
                </c:pt>
                <c:pt idx="1028">
                  <c:v>23.715399999999999</c:v>
                </c:pt>
                <c:pt idx="1029">
                  <c:v>23.7056</c:v>
                </c:pt>
                <c:pt idx="1030">
                  <c:v>23.7239</c:v>
                </c:pt>
                <c:pt idx="1031">
                  <c:v>23.7117</c:v>
                </c:pt>
                <c:pt idx="1032">
                  <c:v>23.7056</c:v>
                </c:pt>
                <c:pt idx="1033">
                  <c:v>23.7044</c:v>
                </c:pt>
                <c:pt idx="1034">
                  <c:v>23.7166</c:v>
                </c:pt>
                <c:pt idx="1035">
                  <c:v>23.7105</c:v>
                </c:pt>
                <c:pt idx="1036">
                  <c:v>23.709299999999999</c:v>
                </c:pt>
                <c:pt idx="1037">
                  <c:v>23.702000000000002</c:v>
                </c:pt>
                <c:pt idx="1038">
                  <c:v>23.714200000000002</c:v>
                </c:pt>
                <c:pt idx="1039">
                  <c:v>23.7105</c:v>
                </c:pt>
                <c:pt idx="1040">
                  <c:v>23.733699999999999</c:v>
                </c:pt>
                <c:pt idx="1041">
                  <c:v>23.7422</c:v>
                </c:pt>
                <c:pt idx="1042">
                  <c:v>23.763000000000002</c:v>
                </c:pt>
                <c:pt idx="1043">
                  <c:v>23.774000000000001</c:v>
                </c:pt>
                <c:pt idx="1044">
                  <c:v>23.781300000000002</c:v>
                </c:pt>
                <c:pt idx="1045">
                  <c:v>23.776399999999999</c:v>
                </c:pt>
                <c:pt idx="1046">
                  <c:v>23.792300000000001</c:v>
                </c:pt>
                <c:pt idx="1047">
                  <c:v>23.7776</c:v>
                </c:pt>
                <c:pt idx="1048">
                  <c:v>23.787400000000002</c:v>
                </c:pt>
                <c:pt idx="1049">
                  <c:v>23.794699999999999</c:v>
                </c:pt>
                <c:pt idx="1050">
                  <c:v>23.808199999999999</c:v>
                </c:pt>
                <c:pt idx="1051">
                  <c:v>23.814299999999999</c:v>
                </c:pt>
                <c:pt idx="1052">
                  <c:v>23.805700000000002</c:v>
                </c:pt>
                <c:pt idx="1053">
                  <c:v>23.810600000000001</c:v>
                </c:pt>
                <c:pt idx="1054">
                  <c:v>23.804500000000001</c:v>
                </c:pt>
                <c:pt idx="1055">
                  <c:v>23.8094</c:v>
                </c:pt>
                <c:pt idx="1056">
                  <c:v>23.805700000000002</c:v>
                </c:pt>
                <c:pt idx="1057">
                  <c:v>23.8277</c:v>
                </c:pt>
                <c:pt idx="1058">
                  <c:v>23.830100000000002</c:v>
                </c:pt>
                <c:pt idx="1059">
                  <c:v>23.811800000000002</c:v>
                </c:pt>
                <c:pt idx="1060">
                  <c:v>23.819099999999999</c:v>
                </c:pt>
                <c:pt idx="1061">
                  <c:v>23.820399999999999</c:v>
                </c:pt>
                <c:pt idx="1062">
                  <c:v>23.819099999999999</c:v>
                </c:pt>
                <c:pt idx="1063">
                  <c:v>23.820399999999999</c:v>
                </c:pt>
                <c:pt idx="1064">
                  <c:v>23.811800000000002</c:v>
                </c:pt>
                <c:pt idx="1065">
                  <c:v>23.8033</c:v>
                </c:pt>
                <c:pt idx="1066">
                  <c:v>23.804500000000001</c:v>
                </c:pt>
                <c:pt idx="1067">
                  <c:v>23.8094</c:v>
                </c:pt>
                <c:pt idx="1068">
                  <c:v>23.806899999999999</c:v>
                </c:pt>
                <c:pt idx="1069">
                  <c:v>23.810600000000001</c:v>
                </c:pt>
                <c:pt idx="1070">
                  <c:v>23.8338</c:v>
                </c:pt>
                <c:pt idx="1071">
                  <c:v>23.831399999999999</c:v>
                </c:pt>
                <c:pt idx="1072">
                  <c:v>23.836200000000002</c:v>
                </c:pt>
                <c:pt idx="1073">
                  <c:v>23.8399</c:v>
                </c:pt>
                <c:pt idx="1074">
                  <c:v>23.831399999999999</c:v>
                </c:pt>
                <c:pt idx="1075">
                  <c:v>23.846</c:v>
                </c:pt>
                <c:pt idx="1076">
                  <c:v>23.835000000000001</c:v>
                </c:pt>
                <c:pt idx="1077">
                  <c:v>23.828900000000001</c:v>
                </c:pt>
                <c:pt idx="1078">
                  <c:v>23.828900000000001</c:v>
                </c:pt>
                <c:pt idx="1079">
                  <c:v>23.825299999999999</c:v>
                </c:pt>
                <c:pt idx="1080">
                  <c:v>23.838699999999999</c:v>
                </c:pt>
                <c:pt idx="1081">
                  <c:v>23.831399999999999</c:v>
                </c:pt>
                <c:pt idx="1082">
                  <c:v>23.855799999999999</c:v>
                </c:pt>
                <c:pt idx="1083">
                  <c:v>23.861899999999999</c:v>
                </c:pt>
                <c:pt idx="1084">
                  <c:v>23.879000000000001</c:v>
                </c:pt>
                <c:pt idx="1085">
                  <c:v>23.885100000000001</c:v>
                </c:pt>
                <c:pt idx="1086">
                  <c:v>23.881399999999999</c:v>
                </c:pt>
                <c:pt idx="1087">
                  <c:v>23.885100000000001</c:v>
                </c:pt>
                <c:pt idx="1088">
                  <c:v>23.881399999999999</c:v>
                </c:pt>
                <c:pt idx="1089">
                  <c:v>23.889900000000001</c:v>
                </c:pt>
                <c:pt idx="1090">
                  <c:v>23.881399999999999</c:v>
                </c:pt>
                <c:pt idx="1091">
                  <c:v>23.887499999999999</c:v>
                </c:pt>
                <c:pt idx="1092">
                  <c:v>23.881399999999999</c:v>
                </c:pt>
                <c:pt idx="1093">
                  <c:v>23.879000000000001</c:v>
                </c:pt>
                <c:pt idx="1094">
                  <c:v>23.885100000000001</c:v>
                </c:pt>
                <c:pt idx="1095">
                  <c:v>23.879000000000001</c:v>
                </c:pt>
                <c:pt idx="1096">
                  <c:v>23.879000000000001</c:v>
                </c:pt>
                <c:pt idx="1097">
                  <c:v>23.860700000000001</c:v>
                </c:pt>
                <c:pt idx="1098">
                  <c:v>23.8643</c:v>
                </c:pt>
                <c:pt idx="1099">
                  <c:v>23.8582</c:v>
                </c:pt>
                <c:pt idx="1100">
                  <c:v>23.848400000000002</c:v>
                </c:pt>
                <c:pt idx="1101">
                  <c:v>23.843599999999999</c:v>
                </c:pt>
                <c:pt idx="1102">
                  <c:v>23.844799999999999</c:v>
                </c:pt>
                <c:pt idx="1103">
                  <c:v>23.825299999999999</c:v>
                </c:pt>
                <c:pt idx="1104">
                  <c:v>23.826499999999999</c:v>
                </c:pt>
                <c:pt idx="1105">
                  <c:v>23.838699999999999</c:v>
                </c:pt>
                <c:pt idx="1106">
                  <c:v>23.837499999999999</c:v>
                </c:pt>
                <c:pt idx="1107">
                  <c:v>23.828900000000001</c:v>
                </c:pt>
                <c:pt idx="1108">
                  <c:v>23.8155</c:v>
                </c:pt>
                <c:pt idx="1109">
                  <c:v>23.8094</c:v>
                </c:pt>
                <c:pt idx="1110">
                  <c:v>23.804500000000001</c:v>
                </c:pt>
                <c:pt idx="1111">
                  <c:v>23.802099999999999</c:v>
                </c:pt>
                <c:pt idx="1112">
                  <c:v>23.804500000000001</c:v>
                </c:pt>
                <c:pt idx="1113">
                  <c:v>23.808199999999999</c:v>
                </c:pt>
                <c:pt idx="1114">
                  <c:v>23.830100000000002</c:v>
                </c:pt>
                <c:pt idx="1115">
                  <c:v>23.837499999999999</c:v>
                </c:pt>
                <c:pt idx="1116">
                  <c:v>23.830100000000002</c:v>
                </c:pt>
                <c:pt idx="1117">
                  <c:v>23.8277</c:v>
                </c:pt>
                <c:pt idx="1118">
                  <c:v>23.838699999999999</c:v>
                </c:pt>
                <c:pt idx="1119">
                  <c:v>23.844799999999999</c:v>
                </c:pt>
                <c:pt idx="1120">
                  <c:v>23.853300000000001</c:v>
                </c:pt>
                <c:pt idx="1121">
                  <c:v>23.8704</c:v>
                </c:pt>
                <c:pt idx="1122">
                  <c:v>23.874099999999999</c:v>
                </c:pt>
                <c:pt idx="1123">
                  <c:v>23.8704</c:v>
                </c:pt>
                <c:pt idx="1124">
                  <c:v>23.874099999999999</c:v>
                </c:pt>
                <c:pt idx="1125">
                  <c:v>23.863099999999999</c:v>
                </c:pt>
                <c:pt idx="1126">
                  <c:v>23.874099999999999</c:v>
                </c:pt>
                <c:pt idx="1127">
                  <c:v>23.881399999999999</c:v>
                </c:pt>
                <c:pt idx="1128">
                  <c:v>23.875299999999999</c:v>
                </c:pt>
                <c:pt idx="1129">
                  <c:v>23.875299999999999</c:v>
                </c:pt>
                <c:pt idx="1130">
                  <c:v>23.874099999999999</c:v>
                </c:pt>
                <c:pt idx="1131">
                  <c:v>23.8765</c:v>
                </c:pt>
                <c:pt idx="1132">
                  <c:v>23.869199999999999</c:v>
                </c:pt>
                <c:pt idx="1133">
                  <c:v>23.880199999999999</c:v>
                </c:pt>
                <c:pt idx="1134">
                  <c:v>23.896100000000001</c:v>
                </c:pt>
                <c:pt idx="1135">
                  <c:v>23.899699999999999</c:v>
                </c:pt>
                <c:pt idx="1136">
                  <c:v>23.903400000000001</c:v>
                </c:pt>
                <c:pt idx="1137">
                  <c:v>23.904599999999999</c:v>
                </c:pt>
                <c:pt idx="1138">
                  <c:v>23.907</c:v>
                </c:pt>
                <c:pt idx="1139">
                  <c:v>23.905799999999999</c:v>
                </c:pt>
                <c:pt idx="1140">
                  <c:v>23.898499999999999</c:v>
                </c:pt>
                <c:pt idx="1141">
                  <c:v>23.891200000000001</c:v>
                </c:pt>
                <c:pt idx="1142">
                  <c:v>23.885100000000001</c:v>
                </c:pt>
                <c:pt idx="1143">
                  <c:v>23.891200000000001</c:v>
                </c:pt>
                <c:pt idx="1144">
                  <c:v>23.9009</c:v>
                </c:pt>
                <c:pt idx="1145">
                  <c:v>23.892399999999999</c:v>
                </c:pt>
                <c:pt idx="1146">
                  <c:v>23.892399999999999</c:v>
                </c:pt>
                <c:pt idx="1147">
                  <c:v>23.910699999999999</c:v>
                </c:pt>
                <c:pt idx="1148">
                  <c:v>23.910699999999999</c:v>
                </c:pt>
                <c:pt idx="1149">
                  <c:v>23.914400000000001</c:v>
                </c:pt>
                <c:pt idx="1150">
                  <c:v>23.907</c:v>
                </c:pt>
                <c:pt idx="1151">
                  <c:v>23.914400000000001</c:v>
                </c:pt>
                <c:pt idx="1152">
                  <c:v>23.932700000000001</c:v>
                </c:pt>
                <c:pt idx="1153">
                  <c:v>23.941199999999998</c:v>
                </c:pt>
                <c:pt idx="1154">
                  <c:v>23.957100000000001</c:v>
                </c:pt>
                <c:pt idx="1155">
                  <c:v>23.953399999999998</c:v>
                </c:pt>
                <c:pt idx="1156">
                  <c:v>23.941199999999998</c:v>
                </c:pt>
                <c:pt idx="1157">
                  <c:v>23.927800000000001</c:v>
                </c:pt>
                <c:pt idx="1158">
                  <c:v>23.922899999999998</c:v>
                </c:pt>
                <c:pt idx="1159">
                  <c:v>23.928999999999998</c:v>
                </c:pt>
                <c:pt idx="1160">
                  <c:v>23.9253</c:v>
                </c:pt>
                <c:pt idx="1161">
                  <c:v>23.932700000000001</c:v>
                </c:pt>
                <c:pt idx="1162">
                  <c:v>23.932700000000001</c:v>
                </c:pt>
                <c:pt idx="1163">
                  <c:v>23.932700000000001</c:v>
                </c:pt>
                <c:pt idx="1164">
                  <c:v>23.933900000000001</c:v>
                </c:pt>
                <c:pt idx="1165">
                  <c:v>23.936299999999999</c:v>
                </c:pt>
                <c:pt idx="1166">
                  <c:v>23.921700000000001</c:v>
                </c:pt>
                <c:pt idx="1167">
                  <c:v>23.911899999999999</c:v>
                </c:pt>
                <c:pt idx="1168">
                  <c:v>23.905799999999999</c:v>
                </c:pt>
                <c:pt idx="1169">
                  <c:v>23.902200000000001</c:v>
                </c:pt>
                <c:pt idx="1170">
                  <c:v>23.875299999999999</c:v>
                </c:pt>
                <c:pt idx="1171">
                  <c:v>23.881399999999999</c:v>
                </c:pt>
                <c:pt idx="1172">
                  <c:v>23.881399999999999</c:v>
                </c:pt>
                <c:pt idx="1173">
                  <c:v>23.881399999999999</c:v>
                </c:pt>
                <c:pt idx="1174">
                  <c:v>23.877700000000001</c:v>
                </c:pt>
                <c:pt idx="1175">
                  <c:v>23.891200000000001</c:v>
                </c:pt>
                <c:pt idx="1176">
                  <c:v>23.899699999999999</c:v>
                </c:pt>
                <c:pt idx="1177">
                  <c:v>23.903400000000001</c:v>
                </c:pt>
                <c:pt idx="1178">
                  <c:v>23.905799999999999</c:v>
                </c:pt>
                <c:pt idx="1179">
                  <c:v>23.9131</c:v>
                </c:pt>
                <c:pt idx="1180">
                  <c:v>23.896100000000001</c:v>
                </c:pt>
                <c:pt idx="1181">
                  <c:v>23.891200000000001</c:v>
                </c:pt>
                <c:pt idx="1182">
                  <c:v>23.881399999999999</c:v>
                </c:pt>
                <c:pt idx="1183">
                  <c:v>23.875299999999999</c:v>
                </c:pt>
                <c:pt idx="1184">
                  <c:v>23.855799999999999</c:v>
                </c:pt>
                <c:pt idx="1185">
                  <c:v>23.8521</c:v>
                </c:pt>
                <c:pt idx="1186">
                  <c:v>23.853300000000001</c:v>
                </c:pt>
                <c:pt idx="1187">
                  <c:v>23.865500000000001</c:v>
                </c:pt>
                <c:pt idx="1188">
                  <c:v>23.867999999999999</c:v>
                </c:pt>
                <c:pt idx="1189">
                  <c:v>23.8704</c:v>
                </c:pt>
                <c:pt idx="1190">
                  <c:v>23.871600000000001</c:v>
                </c:pt>
                <c:pt idx="1191">
                  <c:v>23.861899999999999</c:v>
                </c:pt>
                <c:pt idx="1192">
                  <c:v>23.867999999999999</c:v>
                </c:pt>
                <c:pt idx="1193">
                  <c:v>23.874099999999999</c:v>
                </c:pt>
                <c:pt idx="1194">
                  <c:v>23.879000000000001</c:v>
                </c:pt>
                <c:pt idx="1195">
                  <c:v>23.8704</c:v>
                </c:pt>
                <c:pt idx="1196">
                  <c:v>23.860700000000001</c:v>
                </c:pt>
                <c:pt idx="1197">
                  <c:v>23.880199999999999</c:v>
                </c:pt>
                <c:pt idx="1198">
                  <c:v>23.8887</c:v>
                </c:pt>
                <c:pt idx="1199">
                  <c:v>23.902200000000001</c:v>
                </c:pt>
                <c:pt idx="1200">
                  <c:v>23.9009</c:v>
                </c:pt>
                <c:pt idx="1201">
                  <c:v>23.899699999999999</c:v>
                </c:pt>
                <c:pt idx="1202">
                  <c:v>23.898499999999999</c:v>
                </c:pt>
                <c:pt idx="1203">
                  <c:v>23.909500000000001</c:v>
                </c:pt>
                <c:pt idx="1204">
                  <c:v>23.910699999999999</c:v>
                </c:pt>
                <c:pt idx="1205">
                  <c:v>23.899699999999999</c:v>
                </c:pt>
                <c:pt idx="1206">
                  <c:v>23.911899999999999</c:v>
                </c:pt>
                <c:pt idx="1207">
                  <c:v>23.910699999999999</c:v>
                </c:pt>
                <c:pt idx="1208">
                  <c:v>23.916799999999999</c:v>
                </c:pt>
                <c:pt idx="1209">
                  <c:v>23.9253</c:v>
                </c:pt>
                <c:pt idx="1210">
                  <c:v>23.917999999999999</c:v>
                </c:pt>
                <c:pt idx="1211">
                  <c:v>23.9253</c:v>
                </c:pt>
                <c:pt idx="1212">
                  <c:v>23.910699999999999</c:v>
                </c:pt>
                <c:pt idx="1213">
                  <c:v>23.903400000000001</c:v>
                </c:pt>
                <c:pt idx="1214">
                  <c:v>23.886299999999999</c:v>
                </c:pt>
                <c:pt idx="1215">
                  <c:v>23.885100000000001</c:v>
                </c:pt>
                <c:pt idx="1216">
                  <c:v>23.899699999999999</c:v>
                </c:pt>
                <c:pt idx="1217">
                  <c:v>23.898499999999999</c:v>
                </c:pt>
                <c:pt idx="1218">
                  <c:v>23.910699999999999</c:v>
                </c:pt>
                <c:pt idx="1219">
                  <c:v>23.8948</c:v>
                </c:pt>
                <c:pt idx="1220">
                  <c:v>23.8948</c:v>
                </c:pt>
                <c:pt idx="1221">
                  <c:v>23.879000000000001</c:v>
                </c:pt>
                <c:pt idx="1222">
                  <c:v>23.877700000000001</c:v>
                </c:pt>
                <c:pt idx="1223">
                  <c:v>23.8887</c:v>
                </c:pt>
                <c:pt idx="1224">
                  <c:v>23.881399999999999</c:v>
                </c:pt>
                <c:pt idx="1225">
                  <c:v>23.885100000000001</c:v>
                </c:pt>
                <c:pt idx="1226">
                  <c:v>23.887499999999999</c:v>
                </c:pt>
                <c:pt idx="1227">
                  <c:v>23.871600000000001</c:v>
                </c:pt>
                <c:pt idx="1228">
                  <c:v>23.8643</c:v>
                </c:pt>
                <c:pt idx="1229">
                  <c:v>23.8704</c:v>
                </c:pt>
                <c:pt idx="1230">
                  <c:v>23.861899999999999</c:v>
                </c:pt>
                <c:pt idx="1231">
                  <c:v>23.8704</c:v>
                </c:pt>
                <c:pt idx="1232">
                  <c:v>23.889900000000001</c:v>
                </c:pt>
                <c:pt idx="1233">
                  <c:v>23.8765</c:v>
                </c:pt>
                <c:pt idx="1234">
                  <c:v>23.855799999999999</c:v>
                </c:pt>
                <c:pt idx="1235">
                  <c:v>23.863099999999999</c:v>
                </c:pt>
                <c:pt idx="1236">
                  <c:v>23.850899999999999</c:v>
                </c:pt>
                <c:pt idx="1237">
                  <c:v>23.843599999999999</c:v>
                </c:pt>
                <c:pt idx="1238">
                  <c:v>23.837499999999999</c:v>
                </c:pt>
                <c:pt idx="1239">
                  <c:v>23.853300000000001</c:v>
                </c:pt>
                <c:pt idx="1240">
                  <c:v>23.8399</c:v>
                </c:pt>
                <c:pt idx="1241">
                  <c:v>23.850899999999999</c:v>
                </c:pt>
                <c:pt idx="1242">
                  <c:v>23.856999999999999</c:v>
                </c:pt>
                <c:pt idx="1243">
                  <c:v>23.836200000000002</c:v>
                </c:pt>
                <c:pt idx="1244">
                  <c:v>23.830100000000002</c:v>
                </c:pt>
                <c:pt idx="1245">
                  <c:v>23.8338</c:v>
                </c:pt>
                <c:pt idx="1246">
                  <c:v>23.837499999999999</c:v>
                </c:pt>
                <c:pt idx="1247">
                  <c:v>23.8338</c:v>
                </c:pt>
                <c:pt idx="1248">
                  <c:v>23.8277</c:v>
                </c:pt>
                <c:pt idx="1249">
                  <c:v>23.825299999999999</c:v>
                </c:pt>
                <c:pt idx="1250">
                  <c:v>23.817900000000002</c:v>
                </c:pt>
                <c:pt idx="1251">
                  <c:v>23.8094</c:v>
                </c:pt>
                <c:pt idx="1252">
                  <c:v>23.802099999999999</c:v>
                </c:pt>
                <c:pt idx="1253">
                  <c:v>23.798400000000001</c:v>
                </c:pt>
                <c:pt idx="1254">
                  <c:v>23.812999999999999</c:v>
                </c:pt>
                <c:pt idx="1255">
                  <c:v>23.808199999999999</c:v>
                </c:pt>
                <c:pt idx="1256">
                  <c:v>23.824000000000002</c:v>
                </c:pt>
                <c:pt idx="1257">
                  <c:v>23.826499999999999</c:v>
                </c:pt>
                <c:pt idx="1258">
                  <c:v>23.831399999999999</c:v>
                </c:pt>
                <c:pt idx="1259">
                  <c:v>23.846</c:v>
                </c:pt>
                <c:pt idx="1260">
                  <c:v>23.842300000000002</c:v>
                </c:pt>
                <c:pt idx="1261">
                  <c:v>23.850899999999999</c:v>
                </c:pt>
                <c:pt idx="1262">
                  <c:v>23.859400000000001</c:v>
                </c:pt>
                <c:pt idx="1263">
                  <c:v>23.866800000000001</c:v>
                </c:pt>
                <c:pt idx="1264">
                  <c:v>23.866800000000001</c:v>
                </c:pt>
                <c:pt idx="1265">
                  <c:v>23.875299999999999</c:v>
                </c:pt>
                <c:pt idx="1266">
                  <c:v>23.875299999999999</c:v>
                </c:pt>
                <c:pt idx="1267">
                  <c:v>23.896100000000001</c:v>
                </c:pt>
                <c:pt idx="1268">
                  <c:v>23.916799999999999</c:v>
                </c:pt>
                <c:pt idx="1269">
                  <c:v>23.915600000000001</c:v>
                </c:pt>
                <c:pt idx="1270">
                  <c:v>23.922899999999998</c:v>
                </c:pt>
                <c:pt idx="1271">
                  <c:v>23.926600000000001</c:v>
                </c:pt>
                <c:pt idx="1272">
                  <c:v>23.9253</c:v>
                </c:pt>
                <c:pt idx="1273">
                  <c:v>23.9253</c:v>
                </c:pt>
                <c:pt idx="1274">
                  <c:v>23.930199999999999</c:v>
                </c:pt>
                <c:pt idx="1275">
                  <c:v>23.9009</c:v>
                </c:pt>
                <c:pt idx="1276">
                  <c:v>23.907</c:v>
                </c:pt>
                <c:pt idx="1277">
                  <c:v>23.904599999999999</c:v>
                </c:pt>
                <c:pt idx="1278">
                  <c:v>23.928999999999998</c:v>
                </c:pt>
                <c:pt idx="1279">
                  <c:v>23.935099999999998</c:v>
                </c:pt>
                <c:pt idx="1280">
                  <c:v>23.936299999999999</c:v>
                </c:pt>
                <c:pt idx="1281">
                  <c:v>23.930199999999999</c:v>
                </c:pt>
                <c:pt idx="1282">
                  <c:v>23.9376</c:v>
                </c:pt>
                <c:pt idx="1283">
                  <c:v>23.951000000000001</c:v>
                </c:pt>
                <c:pt idx="1284">
                  <c:v>23.9437</c:v>
                </c:pt>
                <c:pt idx="1285">
                  <c:v>23.9315</c:v>
                </c:pt>
                <c:pt idx="1286">
                  <c:v>23.94</c:v>
                </c:pt>
                <c:pt idx="1287">
                  <c:v>23.927800000000001</c:v>
                </c:pt>
                <c:pt idx="1288">
                  <c:v>23.9376</c:v>
                </c:pt>
                <c:pt idx="1289">
                  <c:v>23.933900000000001</c:v>
                </c:pt>
                <c:pt idx="1290">
                  <c:v>23.941199999999998</c:v>
                </c:pt>
                <c:pt idx="1291">
                  <c:v>23.953399999999998</c:v>
                </c:pt>
                <c:pt idx="1292">
                  <c:v>23.951000000000001</c:v>
                </c:pt>
                <c:pt idx="1293">
                  <c:v>23.953399999999998</c:v>
                </c:pt>
                <c:pt idx="1294">
                  <c:v>23.9437</c:v>
                </c:pt>
                <c:pt idx="1295">
                  <c:v>23.951000000000001</c:v>
                </c:pt>
                <c:pt idx="1296">
                  <c:v>23.9498</c:v>
                </c:pt>
                <c:pt idx="1297">
                  <c:v>23.947299999999998</c:v>
                </c:pt>
                <c:pt idx="1298">
                  <c:v>23.946100000000001</c:v>
                </c:pt>
                <c:pt idx="1299">
                  <c:v>23.941199999999998</c:v>
                </c:pt>
                <c:pt idx="1300">
                  <c:v>23.954599999999999</c:v>
                </c:pt>
                <c:pt idx="1301">
                  <c:v>23.954599999999999</c:v>
                </c:pt>
                <c:pt idx="1302">
                  <c:v>23.953399999999998</c:v>
                </c:pt>
                <c:pt idx="1303">
                  <c:v>23.935099999999998</c:v>
                </c:pt>
                <c:pt idx="1304">
                  <c:v>23.947299999999998</c:v>
                </c:pt>
                <c:pt idx="1305">
                  <c:v>23.963200000000001</c:v>
                </c:pt>
                <c:pt idx="1306">
                  <c:v>23.960699999999999</c:v>
                </c:pt>
                <c:pt idx="1307">
                  <c:v>23.970500000000001</c:v>
                </c:pt>
                <c:pt idx="1308">
                  <c:v>23.9754</c:v>
                </c:pt>
                <c:pt idx="1309">
                  <c:v>23.9754</c:v>
                </c:pt>
                <c:pt idx="1310">
                  <c:v>23.997399999999999</c:v>
                </c:pt>
                <c:pt idx="1311">
                  <c:v>24.002300000000002</c:v>
                </c:pt>
                <c:pt idx="1312">
                  <c:v>23.9998</c:v>
                </c:pt>
                <c:pt idx="1313">
                  <c:v>24.013200000000001</c:v>
                </c:pt>
                <c:pt idx="1314">
                  <c:v>24.025400000000001</c:v>
                </c:pt>
                <c:pt idx="1315">
                  <c:v>24.032800000000002</c:v>
                </c:pt>
                <c:pt idx="1316">
                  <c:v>24.021799999999999</c:v>
                </c:pt>
                <c:pt idx="1317">
                  <c:v>24.0425</c:v>
                </c:pt>
                <c:pt idx="1318">
                  <c:v>24.0364</c:v>
                </c:pt>
                <c:pt idx="1319">
                  <c:v>24.046199999999999</c:v>
                </c:pt>
                <c:pt idx="1320">
                  <c:v>24.040099999999999</c:v>
                </c:pt>
                <c:pt idx="1321">
                  <c:v>24.0547</c:v>
                </c:pt>
                <c:pt idx="1322">
                  <c:v>24.058399999999999</c:v>
                </c:pt>
                <c:pt idx="1323">
                  <c:v>24.0547</c:v>
                </c:pt>
                <c:pt idx="1324">
                  <c:v>24.067</c:v>
                </c:pt>
                <c:pt idx="1325">
                  <c:v>24.069400000000002</c:v>
                </c:pt>
                <c:pt idx="1326">
                  <c:v>24.0608</c:v>
                </c:pt>
                <c:pt idx="1327">
                  <c:v>24.062100000000001</c:v>
                </c:pt>
                <c:pt idx="1328">
                  <c:v>24.070599999999999</c:v>
                </c:pt>
                <c:pt idx="1329">
                  <c:v>24.075500000000002</c:v>
                </c:pt>
                <c:pt idx="1330">
                  <c:v>24.074300000000001</c:v>
                </c:pt>
                <c:pt idx="1331">
                  <c:v>24.064499999999999</c:v>
                </c:pt>
                <c:pt idx="1332">
                  <c:v>24.064499999999999</c:v>
                </c:pt>
                <c:pt idx="1333">
                  <c:v>24.074300000000001</c:v>
                </c:pt>
                <c:pt idx="1334">
                  <c:v>24.069400000000002</c:v>
                </c:pt>
                <c:pt idx="1335">
                  <c:v>24.069400000000002</c:v>
                </c:pt>
                <c:pt idx="1336">
                  <c:v>24.0731</c:v>
                </c:pt>
                <c:pt idx="1337">
                  <c:v>24.081600000000002</c:v>
                </c:pt>
                <c:pt idx="1338">
                  <c:v>24.092600000000001</c:v>
                </c:pt>
                <c:pt idx="1339">
                  <c:v>24.084</c:v>
                </c:pt>
                <c:pt idx="1340">
                  <c:v>24.086500000000001</c:v>
                </c:pt>
                <c:pt idx="1341">
                  <c:v>24.0901</c:v>
                </c:pt>
                <c:pt idx="1342">
                  <c:v>24.099900000000002</c:v>
                </c:pt>
                <c:pt idx="1343">
                  <c:v>24.112100000000002</c:v>
                </c:pt>
                <c:pt idx="1344">
                  <c:v>24.117000000000001</c:v>
                </c:pt>
                <c:pt idx="1345">
                  <c:v>24.108499999999999</c:v>
                </c:pt>
                <c:pt idx="1346">
                  <c:v>24.1036</c:v>
                </c:pt>
                <c:pt idx="1347">
                  <c:v>24.0962</c:v>
                </c:pt>
                <c:pt idx="1348">
                  <c:v>24.102399999999999</c:v>
                </c:pt>
                <c:pt idx="1349">
                  <c:v>24.106000000000002</c:v>
                </c:pt>
                <c:pt idx="1350">
                  <c:v>24.108499999999999</c:v>
                </c:pt>
                <c:pt idx="1351">
                  <c:v>24.112100000000002</c:v>
                </c:pt>
                <c:pt idx="1352">
                  <c:v>24.102399999999999</c:v>
                </c:pt>
                <c:pt idx="1353">
                  <c:v>24.098700000000001</c:v>
                </c:pt>
                <c:pt idx="1354">
                  <c:v>24.0792</c:v>
                </c:pt>
                <c:pt idx="1355">
                  <c:v>24.092600000000001</c:v>
                </c:pt>
                <c:pt idx="1356">
                  <c:v>24.056000000000001</c:v>
                </c:pt>
                <c:pt idx="1357">
                  <c:v>24.058399999999999</c:v>
                </c:pt>
                <c:pt idx="1358">
                  <c:v>24.0474</c:v>
                </c:pt>
                <c:pt idx="1359">
                  <c:v>24.020600000000002</c:v>
                </c:pt>
                <c:pt idx="1360">
                  <c:v>24.014500000000002</c:v>
                </c:pt>
                <c:pt idx="1361">
                  <c:v>24.0047</c:v>
                </c:pt>
                <c:pt idx="1362">
                  <c:v>24.002300000000002</c:v>
                </c:pt>
                <c:pt idx="1363">
                  <c:v>23.9925</c:v>
                </c:pt>
                <c:pt idx="1364">
                  <c:v>23.9754</c:v>
                </c:pt>
                <c:pt idx="1365">
                  <c:v>23.9998</c:v>
                </c:pt>
                <c:pt idx="1366">
                  <c:v>24.012</c:v>
                </c:pt>
                <c:pt idx="1367">
                  <c:v>24.012</c:v>
                </c:pt>
                <c:pt idx="1368">
                  <c:v>24.009599999999999</c:v>
                </c:pt>
                <c:pt idx="1369">
                  <c:v>24.014500000000002</c:v>
                </c:pt>
                <c:pt idx="1370">
                  <c:v>24.0108</c:v>
                </c:pt>
                <c:pt idx="1371">
                  <c:v>24.003499999999999</c:v>
                </c:pt>
                <c:pt idx="1372">
                  <c:v>23.991299999999999</c:v>
                </c:pt>
                <c:pt idx="1373">
                  <c:v>23.988800000000001</c:v>
                </c:pt>
                <c:pt idx="1374">
                  <c:v>23.988800000000001</c:v>
                </c:pt>
                <c:pt idx="1375">
                  <c:v>23.9925</c:v>
                </c:pt>
                <c:pt idx="1376">
                  <c:v>23.982700000000001</c:v>
                </c:pt>
                <c:pt idx="1377">
                  <c:v>23.991299999999999</c:v>
                </c:pt>
                <c:pt idx="1378">
                  <c:v>23.983899999999998</c:v>
                </c:pt>
                <c:pt idx="1379">
                  <c:v>23.985199999999999</c:v>
                </c:pt>
                <c:pt idx="1380">
                  <c:v>23.9876</c:v>
                </c:pt>
                <c:pt idx="1381">
                  <c:v>23.9754</c:v>
                </c:pt>
                <c:pt idx="1382">
                  <c:v>23.977799999999998</c:v>
                </c:pt>
                <c:pt idx="1383">
                  <c:v>23.970500000000001</c:v>
                </c:pt>
                <c:pt idx="1384">
                  <c:v>23.9754</c:v>
                </c:pt>
                <c:pt idx="1385">
                  <c:v>23.958300000000001</c:v>
                </c:pt>
                <c:pt idx="1386">
                  <c:v>23.947299999999998</c:v>
                </c:pt>
                <c:pt idx="1387">
                  <c:v>23.941199999999998</c:v>
                </c:pt>
                <c:pt idx="1388">
                  <c:v>23.928999999999998</c:v>
                </c:pt>
                <c:pt idx="1389">
                  <c:v>23.927800000000001</c:v>
                </c:pt>
                <c:pt idx="1390">
                  <c:v>23.920500000000001</c:v>
                </c:pt>
                <c:pt idx="1391">
                  <c:v>23.920500000000001</c:v>
                </c:pt>
                <c:pt idx="1392">
                  <c:v>23.924099999999999</c:v>
                </c:pt>
                <c:pt idx="1393">
                  <c:v>23.944900000000001</c:v>
                </c:pt>
                <c:pt idx="1394">
                  <c:v>23.938800000000001</c:v>
                </c:pt>
                <c:pt idx="1395">
                  <c:v>23.9253</c:v>
                </c:pt>
                <c:pt idx="1396">
                  <c:v>23.915600000000001</c:v>
                </c:pt>
                <c:pt idx="1397">
                  <c:v>23.922899999999998</c:v>
                </c:pt>
                <c:pt idx="1398">
                  <c:v>23.914400000000001</c:v>
                </c:pt>
                <c:pt idx="1399">
                  <c:v>23.903400000000001</c:v>
                </c:pt>
                <c:pt idx="1400">
                  <c:v>23.9009</c:v>
                </c:pt>
                <c:pt idx="1401">
                  <c:v>23.898499999999999</c:v>
                </c:pt>
                <c:pt idx="1402">
                  <c:v>23.904599999999999</c:v>
                </c:pt>
                <c:pt idx="1403">
                  <c:v>23.889900000000001</c:v>
                </c:pt>
                <c:pt idx="1404">
                  <c:v>23.887499999999999</c:v>
                </c:pt>
                <c:pt idx="1405">
                  <c:v>23.887499999999999</c:v>
                </c:pt>
                <c:pt idx="1406">
                  <c:v>23.9009</c:v>
                </c:pt>
                <c:pt idx="1407">
                  <c:v>23.908300000000001</c:v>
                </c:pt>
                <c:pt idx="1408">
                  <c:v>23.897300000000001</c:v>
                </c:pt>
                <c:pt idx="1409">
                  <c:v>23.885100000000001</c:v>
                </c:pt>
                <c:pt idx="1410">
                  <c:v>23.881399999999999</c:v>
                </c:pt>
                <c:pt idx="1411">
                  <c:v>23.869199999999999</c:v>
                </c:pt>
                <c:pt idx="1412">
                  <c:v>23.861899999999999</c:v>
                </c:pt>
                <c:pt idx="1413">
                  <c:v>23.8765</c:v>
                </c:pt>
                <c:pt idx="1414">
                  <c:v>23.871600000000001</c:v>
                </c:pt>
                <c:pt idx="1415">
                  <c:v>23.8826</c:v>
                </c:pt>
                <c:pt idx="1416">
                  <c:v>23.8704</c:v>
                </c:pt>
                <c:pt idx="1417">
                  <c:v>23.883800000000001</c:v>
                </c:pt>
                <c:pt idx="1418">
                  <c:v>23.877700000000001</c:v>
                </c:pt>
                <c:pt idx="1419">
                  <c:v>23.8765</c:v>
                </c:pt>
                <c:pt idx="1420">
                  <c:v>23.863099999999999</c:v>
                </c:pt>
                <c:pt idx="1421">
                  <c:v>23.874099999999999</c:v>
                </c:pt>
                <c:pt idx="1422">
                  <c:v>23.861899999999999</c:v>
                </c:pt>
                <c:pt idx="1423">
                  <c:v>23.847200000000001</c:v>
                </c:pt>
                <c:pt idx="1424">
                  <c:v>23.830100000000002</c:v>
                </c:pt>
                <c:pt idx="1425">
                  <c:v>23.819099999999999</c:v>
                </c:pt>
                <c:pt idx="1426">
                  <c:v>23.8216</c:v>
                </c:pt>
                <c:pt idx="1427">
                  <c:v>23.832599999999999</c:v>
                </c:pt>
                <c:pt idx="1428">
                  <c:v>23.8338</c:v>
                </c:pt>
                <c:pt idx="1429">
                  <c:v>23.825299999999999</c:v>
                </c:pt>
                <c:pt idx="1430">
                  <c:v>23.832599999999999</c:v>
                </c:pt>
                <c:pt idx="1431">
                  <c:v>23.8338</c:v>
                </c:pt>
                <c:pt idx="1432">
                  <c:v>23.826499999999999</c:v>
                </c:pt>
                <c:pt idx="1433">
                  <c:v>23.837499999999999</c:v>
                </c:pt>
                <c:pt idx="1434">
                  <c:v>23.8338</c:v>
                </c:pt>
                <c:pt idx="1435">
                  <c:v>23.835000000000001</c:v>
                </c:pt>
                <c:pt idx="1436">
                  <c:v>23.8277</c:v>
                </c:pt>
                <c:pt idx="1437">
                  <c:v>23.838699999999999</c:v>
                </c:pt>
                <c:pt idx="1438">
                  <c:v>23.836200000000002</c:v>
                </c:pt>
                <c:pt idx="1439">
                  <c:v>23.846</c:v>
                </c:pt>
                <c:pt idx="1440">
                  <c:v>23.854500000000002</c:v>
                </c:pt>
                <c:pt idx="1441">
                  <c:v>23.875299999999999</c:v>
                </c:pt>
                <c:pt idx="1442">
                  <c:v>23.8826</c:v>
                </c:pt>
                <c:pt idx="1443">
                  <c:v>23.875299999999999</c:v>
                </c:pt>
                <c:pt idx="1444">
                  <c:v>23.877700000000001</c:v>
                </c:pt>
                <c:pt idx="1445">
                  <c:v>23.899699999999999</c:v>
                </c:pt>
                <c:pt idx="1446">
                  <c:v>23.903400000000001</c:v>
                </c:pt>
                <c:pt idx="1447">
                  <c:v>23.905799999999999</c:v>
                </c:pt>
                <c:pt idx="1448">
                  <c:v>23.893599999999999</c:v>
                </c:pt>
                <c:pt idx="1449">
                  <c:v>23.9009</c:v>
                </c:pt>
                <c:pt idx="1450">
                  <c:v>23.907</c:v>
                </c:pt>
                <c:pt idx="1451">
                  <c:v>23.908300000000001</c:v>
                </c:pt>
                <c:pt idx="1452">
                  <c:v>23.910699999999999</c:v>
                </c:pt>
                <c:pt idx="1453">
                  <c:v>23.9131</c:v>
                </c:pt>
                <c:pt idx="1454">
                  <c:v>23.903400000000001</c:v>
                </c:pt>
                <c:pt idx="1455">
                  <c:v>23.9009</c:v>
                </c:pt>
                <c:pt idx="1456">
                  <c:v>23.889900000000001</c:v>
                </c:pt>
                <c:pt idx="1457">
                  <c:v>23.891200000000001</c:v>
                </c:pt>
                <c:pt idx="1458">
                  <c:v>23.907</c:v>
                </c:pt>
                <c:pt idx="1459">
                  <c:v>23.908300000000001</c:v>
                </c:pt>
                <c:pt idx="1460">
                  <c:v>23.920500000000001</c:v>
                </c:pt>
                <c:pt idx="1461">
                  <c:v>23.928999999999998</c:v>
                </c:pt>
                <c:pt idx="1462">
                  <c:v>23.9437</c:v>
                </c:pt>
                <c:pt idx="1463">
                  <c:v>23.94</c:v>
                </c:pt>
                <c:pt idx="1464">
                  <c:v>23.944900000000001</c:v>
                </c:pt>
                <c:pt idx="1465">
                  <c:v>23.9437</c:v>
                </c:pt>
                <c:pt idx="1466">
                  <c:v>23.953399999999998</c:v>
                </c:pt>
                <c:pt idx="1467">
                  <c:v>23.954599999999999</c:v>
                </c:pt>
                <c:pt idx="1468">
                  <c:v>23.947299999999998</c:v>
                </c:pt>
                <c:pt idx="1469">
                  <c:v>23.9315</c:v>
                </c:pt>
                <c:pt idx="1470">
                  <c:v>23.921700000000001</c:v>
                </c:pt>
                <c:pt idx="1471">
                  <c:v>23.9315</c:v>
                </c:pt>
                <c:pt idx="1472">
                  <c:v>23.9437</c:v>
                </c:pt>
                <c:pt idx="1473">
                  <c:v>23.947299999999998</c:v>
                </c:pt>
                <c:pt idx="1474">
                  <c:v>23.946100000000001</c:v>
                </c:pt>
                <c:pt idx="1475">
                  <c:v>23.954599999999999</c:v>
                </c:pt>
                <c:pt idx="1476">
                  <c:v>23.963200000000001</c:v>
                </c:pt>
                <c:pt idx="1477">
                  <c:v>23.966899999999999</c:v>
                </c:pt>
                <c:pt idx="1478">
                  <c:v>23.9693</c:v>
                </c:pt>
                <c:pt idx="1479">
                  <c:v>23.963200000000001</c:v>
                </c:pt>
                <c:pt idx="1480">
                  <c:v>23.966899999999999</c:v>
                </c:pt>
                <c:pt idx="1481">
                  <c:v>23.971699999999998</c:v>
                </c:pt>
                <c:pt idx="1482">
                  <c:v>23.9754</c:v>
                </c:pt>
                <c:pt idx="1483">
                  <c:v>23.991299999999999</c:v>
                </c:pt>
                <c:pt idx="1484">
                  <c:v>23.9876</c:v>
                </c:pt>
                <c:pt idx="1485">
                  <c:v>23.991299999999999</c:v>
                </c:pt>
                <c:pt idx="1486">
                  <c:v>23.9937</c:v>
                </c:pt>
                <c:pt idx="1487">
                  <c:v>23.9986</c:v>
                </c:pt>
                <c:pt idx="1488">
                  <c:v>24.0108</c:v>
                </c:pt>
                <c:pt idx="1489">
                  <c:v>24.007100000000001</c:v>
                </c:pt>
                <c:pt idx="1490">
                  <c:v>24.0059</c:v>
                </c:pt>
                <c:pt idx="1491">
                  <c:v>23.994900000000001</c:v>
                </c:pt>
                <c:pt idx="1492">
                  <c:v>23.994900000000001</c:v>
                </c:pt>
                <c:pt idx="1493">
                  <c:v>23.983899999999998</c:v>
                </c:pt>
                <c:pt idx="1494">
                  <c:v>23.9864</c:v>
                </c:pt>
                <c:pt idx="1495">
                  <c:v>23.99</c:v>
                </c:pt>
                <c:pt idx="1496">
                  <c:v>24.012</c:v>
                </c:pt>
                <c:pt idx="1497">
                  <c:v>24.0108</c:v>
                </c:pt>
                <c:pt idx="1498">
                  <c:v>24.002300000000002</c:v>
                </c:pt>
                <c:pt idx="1499">
                  <c:v>24.0059</c:v>
                </c:pt>
                <c:pt idx="1500">
                  <c:v>24.0108</c:v>
                </c:pt>
                <c:pt idx="1501">
                  <c:v>24.013200000000001</c:v>
                </c:pt>
                <c:pt idx="1502">
                  <c:v>24.003499999999999</c:v>
                </c:pt>
                <c:pt idx="1503">
                  <c:v>24.015699999999999</c:v>
                </c:pt>
                <c:pt idx="1504">
                  <c:v>24.023</c:v>
                </c:pt>
                <c:pt idx="1505">
                  <c:v>24.019300000000001</c:v>
                </c:pt>
                <c:pt idx="1506">
                  <c:v>24.009599999999999</c:v>
                </c:pt>
                <c:pt idx="1507">
                  <c:v>24.0059</c:v>
                </c:pt>
                <c:pt idx="1508">
                  <c:v>24.019300000000001</c:v>
                </c:pt>
                <c:pt idx="1509">
                  <c:v>24.033999999999999</c:v>
                </c:pt>
                <c:pt idx="1510">
                  <c:v>24.033999999999999</c:v>
                </c:pt>
                <c:pt idx="1511">
                  <c:v>24.046199999999999</c:v>
                </c:pt>
                <c:pt idx="1512">
                  <c:v>24.058399999999999</c:v>
                </c:pt>
                <c:pt idx="1513">
                  <c:v>24.040099999999999</c:v>
                </c:pt>
                <c:pt idx="1514">
                  <c:v>24.0413</c:v>
                </c:pt>
                <c:pt idx="1515">
                  <c:v>24.040099999999999</c:v>
                </c:pt>
                <c:pt idx="1516">
                  <c:v>24.0535</c:v>
                </c:pt>
                <c:pt idx="1517">
                  <c:v>24.0425</c:v>
                </c:pt>
                <c:pt idx="1518">
                  <c:v>24.049900000000001</c:v>
                </c:pt>
                <c:pt idx="1519">
                  <c:v>24.045000000000002</c:v>
                </c:pt>
                <c:pt idx="1520">
                  <c:v>24.0596</c:v>
                </c:pt>
                <c:pt idx="1521">
                  <c:v>24.0535</c:v>
                </c:pt>
                <c:pt idx="1522">
                  <c:v>24.0608</c:v>
                </c:pt>
                <c:pt idx="1523">
                  <c:v>24.0596</c:v>
                </c:pt>
                <c:pt idx="1524">
                  <c:v>24.0718</c:v>
                </c:pt>
                <c:pt idx="1525">
                  <c:v>24.0792</c:v>
                </c:pt>
                <c:pt idx="1526">
                  <c:v>24.0901</c:v>
                </c:pt>
                <c:pt idx="1527">
                  <c:v>24.080400000000001</c:v>
                </c:pt>
                <c:pt idx="1528">
                  <c:v>24.081600000000002</c:v>
                </c:pt>
                <c:pt idx="1529">
                  <c:v>24.0853</c:v>
                </c:pt>
                <c:pt idx="1530">
                  <c:v>24.081600000000002</c:v>
                </c:pt>
                <c:pt idx="1531">
                  <c:v>24.087700000000002</c:v>
                </c:pt>
                <c:pt idx="1532">
                  <c:v>24.0914</c:v>
                </c:pt>
                <c:pt idx="1533">
                  <c:v>24.0853</c:v>
                </c:pt>
                <c:pt idx="1534">
                  <c:v>24.0962</c:v>
                </c:pt>
                <c:pt idx="1535">
                  <c:v>24.0975</c:v>
                </c:pt>
                <c:pt idx="1536">
                  <c:v>24.101099999999999</c:v>
                </c:pt>
                <c:pt idx="1537">
                  <c:v>24.094999999999999</c:v>
                </c:pt>
                <c:pt idx="1538">
                  <c:v>24.098700000000001</c:v>
                </c:pt>
                <c:pt idx="1539">
                  <c:v>24.092600000000001</c:v>
                </c:pt>
                <c:pt idx="1540">
                  <c:v>24.081600000000002</c:v>
                </c:pt>
                <c:pt idx="1541">
                  <c:v>24.075500000000002</c:v>
                </c:pt>
                <c:pt idx="1542">
                  <c:v>24.0779</c:v>
                </c:pt>
                <c:pt idx="1543">
                  <c:v>24.080400000000001</c:v>
                </c:pt>
                <c:pt idx="1544">
                  <c:v>24.081600000000002</c:v>
                </c:pt>
                <c:pt idx="1545">
                  <c:v>24.074300000000001</c:v>
                </c:pt>
                <c:pt idx="1546">
                  <c:v>24.069400000000002</c:v>
                </c:pt>
                <c:pt idx="1547">
                  <c:v>24.064499999999999</c:v>
                </c:pt>
                <c:pt idx="1548">
                  <c:v>24.0718</c:v>
                </c:pt>
                <c:pt idx="1549">
                  <c:v>24.064499999999999</c:v>
                </c:pt>
                <c:pt idx="1550">
                  <c:v>24.064499999999999</c:v>
                </c:pt>
                <c:pt idx="1551">
                  <c:v>24.058399999999999</c:v>
                </c:pt>
                <c:pt idx="1552">
                  <c:v>24.0596</c:v>
                </c:pt>
                <c:pt idx="1553">
                  <c:v>24.0608</c:v>
                </c:pt>
                <c:pt idx="1554">
                  <c:v>24.067</c:v>
                </c:pt>
                <c:pt idx="1555">
                  <c:v>24.068200000000001</c:v>
                </c:pt>
                <c:pt idx="1556">
                  <c:v>24.0731</c:v>
                </c:pt>
                <c:pt idx="1557">
                  <c:v>24.068200000000001</c:v>
                </c:pt>
                <c:pt idx="1558">
                  <c:v>24.0608</c:v>
                </c:pt>
                <c:pt idx="1559">
                  <c:v>24.068200000000001</c:v>
                </c:pt>
                <c:pt idx="1560">
                  <c:v>24.056000000000001</c:v>
                </c:pt>
                <c:pt idx="1561">
                  <c:v>24.0596</c:v>
                </c:pt>
                <c:pt idx="1562">
                  <c:v>24.052299999999999</c:v>
                </c:pt>
                <c:pt idx="1563">
                  <c:v>24.058399999999999</c:v>
                </c:pt>
                <c:pt idx="1564">
                  <c:v>24.0608</c:v>
                </c:pt>
                <c:pt idx="1565">
                  <c:v>24.051100000000002</c:v>
                </c:pt>
                <c:pt idx="1566">
                  <c:v>24.040099999999999</c:v>
                </c:pt>
                <c:pt idx="1567">
                  <c:v>24.031600000000001</c:v>
                </c:pt>
                <c:pt idx="1568">
                  <c:v>24.043800000000001</c:v>
                </c:pt>
                <c:pt idx="1569">
                  <c:v>24.051100000000002</c:v>
                </c:pt>
                <c:pt idx="1570">
                  <c:v>24.0608</c:v>
                </c:pt>
                <c:pt idx="1571">
                  <c:v>24.052299999999999</c:v>
                </c:pt>
                <c:pt idx="1572">
                  <c:v>24.049900000000001</c:v>
                </c:pt>
                <c:pt idx="1573">
                  <c:v>24.049900000000001</c:v>
                </c:pt>
                <c:pt idx="1574">
                  <c:v>24.0474</c:v>
                </c:pt>
                <c:pt idx="1575">
                  <c:v>24.040099999999999</c:v>
                </c:pt>
                <c:pt idx="1576">
                  <c:v>24.038900000000002</c:v>
                </c:pt>
                <c:pt idx="1577">
                  <c:v>24.032800000000002</c:v>
                </c:pt>
                <c:pt idx="1578">
                  <c:v>24.0352</c:v>
                </c:pt>
                <c:pt idx="1579">
                  <c:v>24.0413</c:v>
                </c:pt>
                <c:pt idx="1580">
                  <c:v>24.0352</c:v>
                </c:pt>
                <c:pt idx="1581">
                  <c:v>24.037700000000001</c:v>
                </c:pt>
                <c:pt idx="1582">
                  <c:v>24.037700000000001</c:v>
                </c:pt>
                <c:pt idx="1583">
                  <c:v>24.031600000000001</c:v>
                </c:pt>
                <c:pt idx="1584">
                  <c:v>24.0425</c:v>
                </c:pt>
                <c:pt idx="1585">
                  <c:v>24.0413</c:v>
                </c:pt>
                <c:pt idx="1586">
                  <c:v>24.040099999999999</c:v>
                </c:pt>
                <c:pt idx="1587">
                  <c:v>24.0352</c:v>
                </c:pt>
                <c:pt idx="1588">
                  <c:v>24.031600000000001</c:v>
                </c:pt>
                <c:pt idx="1589">
                  <c:v>24.037700000000001</c:v>
                </c:pt>
                <c:pt idx="1590">
                  <c:v>24.0413</c:v>
                </c:pt>
                <c:pt idx="1591">
                  <c:v>24.045000000000002</c:v>
                </c:pt>
                <c:pt idx="1592">
                  <c:v>24.043800000000001</c:v>
                </c:pt>
                <c:pt idx="1593">
                  <c:v>24.045000000000002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A621-465D-9B08-D20DED46C748}"/>
            </c:ext>
          </c:extLst>
        </c:ser>
        <c:ser>
          <c:idx val="1"/>
          <c:order val="1"/>
          <c:tx>
            <c:strRef>
              <c:f>'[100um_Disp._Temperature_range_under_200N.xlsx]100um_Disp._Temperature_range'!$H$1</c:f>
              <c:strCache>
                <c:ptCount val="1"/>
                <c:pt idx="0">
                  <c:v>Table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'[100um_Disp._Temperature_range_under_200N.xlsx]100um_Disp._Temperature_range'!$E$401:$E$1994</c:f>
              <c:numCache>
                <c:formatCode>0.00</c:formatCode>
                <c:ptCount val="1594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1.1499999999999999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</c:v>
                </c:pt>
                <c:pt idx="39">
                  <c:v>1.95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2.35</c:v>
                </c:pt>
                <c:pt idx="48">
                  <c:v>2.4</c:v>
                </c:pt>
                <c:pt idx="49">
                  <c:v>2.4500000000000002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2.85</c:v>
                </c:pt>
                <c:pt idx="58">
                  <c:v>2.9</c:v>
                </c:pt>
                <c:pt idx="59">
                  <c:v>2.95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3.35</c:v>
                </c:pt>
                <c:pt idx="68">
                  <c:v>3.4</c:v>
                </c:pt>
                <c:pt idx="69">
                  <c:v>3.45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3.85</c:v>
                </c:pt>
                <c:pt idx="78">
                  <c:v>3.9</c:v>
                </c:pt>
                <c:pt idx="79">
                  <c:v>3.95</c:v>
                </c:pt>
                <c:pt idx="80">
                  <c:v>4</c:v>
                </c:pt>
                <c:pt idx="81">
                  <c:v>4.05</c:v>
                </c:pt>
                <c:pt idx="82">
                  <c:v>4.0999999999999996</c:v>
                </c:pt>
                <c:pt idx="83">
                  <c:v>4.1500000000000004</c:v>
                </c:pt>
                <c:pt idx="84">
                  <c:v>4.2</c:v>
                </c:pt>
                <c:pt idx="85">
                  <c:v>4.25</c:v>
                </c:pt>
                <c:pt idx="86">
                  <c:v>4.3</c:v>
                </c:pt>
                <c:pt idx="87">
                  <c:v>4.3499999999999996</c:v>
                </c:pt>
                <c:pt idx="88">
                  <c:v>4.4000000000000004</c:v>
                </c:pt>
                <c:pt idx="89">
                  <c:v>4.45</c:v>
                </c:pt>
                <c:pt idx="90">
                  <c:v>4.5</c:v>
                </c:pt>
                <c:pt idx="91">
                  <c:v>4.55</c:v>
                </c:pt>
                <c:pt idx="92">
                  <c:v>4.5999999999999996</c:v>
                </c:pt>
                <c:pt idx="93">
                  <c:v>4.6500000000000004</c:v>
                </c:pt>
                <c:pt idx="94">
                  <c:v>4.7</c:v>
                </c:pt>
                <c:pt idx="95">
                  <c:v>4.75</c:v>
                </c:pt>
                <c:pt idx="96">
                  <c:v>4.8</c:v>
                </c:pt>
                <c:pt idx="97">
                  <c:v>4.8499999999999996</c:v>
                </c:pt>
                <c:pt idx="98">
                  <c:v>4.9000000000000004</c:v>
                </c:pt>
                <c:pt idx="99">
                  <c:v>4.95</c:v>
                </c:pt>
                <c:pt idx="100">
                  <c:v>5</c:v>
                </c:pt>
                <c:pt idx="101">
                  <c:v>5.05</c:v>
                </c:pt>
                <c:pt idx="102">
                  <c:v>5.0999999999999996</c:v>
                </c:pt>
                <c:pt idx="103">
                  <c:v>5.15</c:v>
                </c:pt>
                <c:pt idx="104">
                  <c:v>5.2</c:v>
                </c:pt>
                <c:pt idx="105">
                  <c:v>5.25</c:v>
                </c:pt>
                <c:pt idx="106">
                  <c:v>5.3</c:v>
                </c:pt>
                <c:pt idx="107">
                  <c:v>5.35</c:v>
                </c:pt>
                <c:pt idx="108">
                  <c:v>5.4</c:v>
                </c:pt>
                <c:pt idx="109">
                  <c:v>5.45</c:v>
                </c:pt>
                <c:pt idx="110">
                  <c:v>5.5</c:v>
                </c:pt>
                <c:pt idx="111">
                  <c:v>5.55</c:v>
                </c:pt>
                <c:pt idx="112">
                  <c:v>5.6</c:v>
                </c:pt>
                <c:pt idx="113">
                  <c:v>5.65</c:v>
                </c:pt>
                <c:pt idx="114">
                  <c:v>5.7</c:v>
                </c:pt>
                <c:pt idx="115">
                  <c:v>5.75</c:v>
                </c:pt>
                <c:pt idx="116">
                  <c:v>5.8</c:v>
                </c:pt>
                <c:pt idx="117">
                  <c:v>5.85</c:v>
                </c:pt>
                <c:pt idx="118">
                  <c:v>5.9</c:v>
                </c:pt>
                <c:pt idx="119">
                  <c:v>5.95</c:v>
                </c:pt>
                <c:pt idx="120">
                  <c:v>6</c:v>
                </c:pt>
                <c:pt idx="121">
                  <c:v>6.05</c:v>
                </c:pt>
                <c:pt idx="122">
                  <c:v>6.1</c:v>
                </c:pt>
                <c:pt idx="123">
                  <c:v>6.15</c:v>
                </c:pt>
                <c:pt idx="124">
                  <c:v>6.2</c:v>
                </c:pt>
                <c:pt idx="125">
                  <c:v>6.25</c:v>
                </c:pt>
                <c:pt idx="126">
                  <c:v>6.3</c:v>
                </c:pt>
                <c:pt idx="127">
                  <c:v>6.35</c:v>
                </c:pt>
                <c:pt idx="128">
                  <c:v>6.4</c:v>
                </c:pt>
                <c:pt idx="129">
                  <c:v>6.45</c:v>
                </c:pt>
                <c:pt idx="130">
                  <c:v>6.5</c:v>
                </c:pt>
                <c:pt idx="131">
                  <c:v>6.55</c:v>
                </c:pt>
                <c:pt idx="132">
                  <c:v>6.6</c:v>
                </c:pt>
                <c:pt idx="133">
                  <c:v>6.65</c:v>
                </c:pt>
                <c:pt idx="134">
                  <c:v>6.7</c:v>
                </c:pt>
                <c:pt idx="135">
                  <c:v>6.75</c:v>
                </c:pt>
                <c:pt idx="136">
                  <c:v>6.8</c:v>
                </c:pt>
                <c:pt idx="137">
                  <c:v>6.85</c:v>
                </c:pt>
                <c:pt idx="138">
                  <c:v>6.9</c:v>
                </c:pt>
                <c:pt idx="139">
                  <c:v>6.95</c:v>
                </c:pt>
                <c:pt idx="140">
                  <c:v>7</c:v>
                </c:pt>
                <c:pt idx="141">
                  <c:v>7.05</c:v>
                </c:pt>
                <c:pt idx="142">
                  <c:v>7.1</c:v>
                </c:pt>
                <c:pt idx="143">
                  <c:v>7.15</c:v>
                </c:pt>
                <c:pt idx="144">
                  <c:v>7.2</c:v>
                </c:pt>
                <c:pt idx="145">
                  <c:v>7.25</c:v>
                </c:pt>
                <c:pt idx="146">
                  <c:v>7.3</c:v>
                </c:pt>
                <c:pt idx="147">
                  <c:v>7.35</c:v>
                </c:pt>
                <c:pt idx="148">
                  <c:v>7.4</c:v>
                </c:pt>
                <c:pt idx="149">
                  <c:v>7.45</c:v>
                </c:pt>
                <c:pt idx="150">
                  <c:v>7.5</c:v>
                </c:pt>
                <c:pt idx="151">
                  <c:v>7.55</c:v>
                </c:pt>
                <c:pt idx="152">
                  <c:v>7.6</c:v>
                </c:pt>
                <c:pt idx="153">
                  <c:v>7.65</c:v>
                </c:pt>
                <c:pt idx="154">
                  <c:v>7.7</c:v>
                </c:pt>
                <c:pt idx="155">
                  <c:v>7.75</c:v>
                </c:pt>
                <c:pt idx="156">
                  <c:v>7.8</c:v>
                </c:pt>
                <c:pt idx="157">
                  <c:v>7.85</c:v>
                </c:pt>
                <c:pt idx="158">
                  <c:v>7.9</c:v>
                </c:pt>
                <c:pt idx="159">
                  <c:v>7.95</c:v>
                </c:pt>
                <c:pt idx="160">
                  <c:v>8</c:v>
                </c:pt>
                <c:pt idx="161">
                  <c:v>8.0500000000000007</c:v>
                </c:pt>
                <c:pt idx="162">
                  <c:v>8.1</c:v>
                </c:pt>
                <c:pt idx="163">
                  <c:v>8.15</c:v>
                </c:pt>
                <c:pt idx="164">
                  <c:v>8.1999999999999993</c:v>
                </c:pt>
                <c:pt idx="165">
                  <c:v>8.25</c:v>
                </c:pt>
                <c:pt idx="166">
                  <c:v>8.3000000000000007</c:v>
                </c:pt>
                <c:pt idx="167">
                  <c:v>8.35</c:v>
                </c:pt>
                <c:pt idx="168">
                  <c:v>8.4</c:v>
                </c:pt>
                <c:pt idx="169">
                  <c:v>8.4499999999999993</c:v>
                </c:pt>
                <c:pt idx="170">
                  <c:v>8.5</c:v>
                </c:pt>
                <c:pt idx="171">
                  <c:v>8.5500000000000007</c:v>
                </c:pt>
                <c:pt idx="172">
                  <c:v>8.6</c:v>
                </c:pt>
                <c:pt idx="173">
                  <c:v>8.65</c:v>
                </c:pt>
                <c:pt idx="174">
                  <c:v>8.6999999999999993</c:v>
                </c:pt>
                <c:pt idx="175">
                  <c:v>8.75</c:v>
                </c:pt>
                <c:pt idx="176">
                  <c:v>8.8000000000000007</c:v>
                </c:pt>
                <c:pt idx="177">
                  <c:v>8.85</c:v>
                </c:pt>
                <c:pt idx="178">
                  <c:v>8.9</c:v>
                </c:pt>
                <c:pt idx="179">
                  <c:v>8.9499999999999993</c:v>
                </c:pt>
                <c:pt idx="180">
                  <c:v>9</c:v>
                </c:pt>
                <c:pt idx="181">
                  <c:v>9.0500000000000007</c:v>
                </c:pt>
                <c:pt idx="182">
                  <c:v>9.1</c:v>
                </c:pt>
                <c:pt idx="183">
                  <c:v>9.15</c:v>
                </c:pt>
                <c:pt idx="184">
                  <c:v>9.1999999999999993</c:v>
                </c:pt>
                <c:pt idx="185">
                  <c:v>9.25</c:v>
                </c:pt>
                <c:pt idx="186">
                  <c:v>9.3000000000000007</c:v>
                </c:pt>
                <c:pt idx="187">
                  <c:v>9.35</c:v>
                </c:pt>
                <c:pt idx="188">
                  <c:v>9.4</c:v>
                </c:pt>
                <c:pt idx="189">
                  <c:v>9.4499999999999993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</c:v>
                </c:pt>
                <c:pt idx="193">
                  <c:v>9.65</c:v>
                </c:pt>
                <c:pt idx="194">
                  <c:v>9.6999999999999993</c:v>
                </c:pt>
                <c:pt idx="195">
                  <c:v>9.75</c:v>
                </c:pt>
                <c:pt idx="196">
                  <c:v>9.8000000000000007</c:v>
                </c:pt>
                <c:pt idx="197">
                  <c:v>9.85</c:v>
                </c:pt>
                <c:pt idx="198">
                  <c:v>9.9</c:v>
                </c:pt>
                <c:pt idx="199">
                  <c:v>9.9499999999999993</c:v>
                </c:pt>
                <c:pt idx="200">
                  <c:v>10</c:v>
                </c:pt>
                <c:pt idx="201">
                  <c:v>10.050000000000001</c:v>
                </c:pt>
                <c:pt idx="202">
                  <c:v>10.1</c:v>
                </c:pt>
                <c:pt idx="203">
                  <c:v>10.15</c:v>
                </c:pt>
                <c:pt idx="204">
                  <c:v>10.199999999999999</c:v>
                </c:pt>
                <c:pt idx="205">
                  <c:v>10.25</c:v>
                </c:pt>
                <c:pt idx="206">
                  <c:v>10.3</c:v>
                </c:pt>
                <c:pt idx="207">
                  <c:v>10.35</c:v>
                </c:pt>
                <c:pt idx="208">
                  <c:v>10.4</c:v>
                </c:pt>
                <c:pt idx="209">
                  <c:v>10.45</c:v>
                </c:pt>
                <c:pt idx="210">
                  <c:v>10.5</c:v>
                </c:pt>
                <c:pt idx="211">
                  <c:v>10.55</c:v>
                </c:pt>
                <c:pt idx="212">
                  <c:v>10.6</c:v>
                </c:pt>
                <c:pt idx="213">
                  <c:v>10.65</c:v>
                </c:pt>
                <c:pt idx="214">
                  <c:v>10.7</c:v>
                </c:pt>
                <c:pt idx="215">
                  <c:v>10.75</c:v>
                </c:pt>
                <c:pt idx="216">
                  <c:v>10.8</c:v>
                </c:pt>
                <c:pt idx="217">
                  <c:v>10.85</c:v>
                </c:pt>
                <c:pt idx="218">
                  <c:v>10.9</c:v>
                </c:pt>
                <c:pt idx="219">
                  <c:v>10.95</c:v>
                </c:pt>
                <c:pt idx="220">
                  <c:v>11</c:v>
                </c:pt>
                <c:pt idx="221">
                  <c:v>11.05</c:v>
                </c:pt>
                <c:pt idx="222">
                  <c:v>11.1</c:v>
                </c:pt>
                <c:pt idx="223">
                  <c:v>11.15</c:v>
                </c:pt>
                <c:pt idx="224">
                  <c:v>11.2</c:v>
                </c:pt>
                <c:pt idx="225">
                  <c:v>11.25</c:v>
                </c:pt>
                <c:pt idx="226">
                  <c:v>11.3</c:v>
                </c:pt>
                <c:pt idx="227">
                  <c:v>11.35</c:v>
                </c:pt>
                <c:pt idx="228">
                  <c:v>11.4</c:v>
                </c:pt>
                <c:pt idx="229">
                  <c:v>11.45</c:v>
                </c:pt>
                <c:pt idx="230">
                  <c:v>11.5</c:v>
                </c:pt>
                <c:pt idx="231">
                  <c:v>11.55</c:v>
                </c:pt>
                <c:pt idx="232">
                  <c:v>11.6</c:v>
                </c:pt>
                <c:pt idx="233">
                  <c:v>11.65</c:v>
                </c:pt>
                <c:pt idx="234">
                  <c:v>11.7</c:v>
                </c:pt>
                <c:pt idx="235">
                  <c:v>11.75</c:v>
                </c:pt>
                <c:pt idx="236">
                  <c:v>11.8</c:v>
                </c:pt>
                <c:pt idx="237">
                  <c:v>11.85</c:v>
                </c:pt>
                <c:pt idx="238">
                  <c:v>11.9</c:v>
                </c:pt>
                <c:pt idx="239">
                  <c:v>11.95</c:v>
                </c:pt>
                <c:pt idx="240">
                  <c:v>12</c:v>
                </c:pt>
                <c:pt idx="241">
                  <c:v>12.05</c:v>
                </c:pt>
                <c:pt idx="242">
                  <c:v>12.1</c:v>
                </c:pt>
                <c:pt idx="243">
                  <c:v>12.15</c:v>
                </c:pt>
                <c:pt idx="244">
                  <c:v>12.2</c:v>
                </c:pt>
                <c:pt idx="245">
                  <c:v>12.25</c:v>
                </c:pt>
                <c:pt idx="246">
                  <c:v>12.3</c:v>
                </c:pt>
                <c:pt idx="247">
                  <c:v>12.35</c:v>
                </c:pt>
                <c:pt idx="248">
                  <c:v>12.4</c:v>
                </c:pt>
                <c:pt idx="249">
                  <c:v>12.45</c:v>
                </c:pt>
                <c:pt idx="250">
                  <c:v>12.5</c:v>
                </c:pt>
                <c:pt idx="251">
                  <c:v>12.55</c:v>
                </c:pt>
                <c:pt idx="252">
                  <c:v>12.6</c:v>
                </c:pt>
                <c:pt idx="253">
                  <c:v>12.65</c:v>
                </c:pt>
                <c:pt idx="254">
                  <c:v>12.7</c:v>
                </c:pt>
                <c:pt idx="255">
                  <c:v>12.75</c:v>
                </c:pt>
                <c:pt idx="256">
                  <c:v>12.8</c:v>
                </c:pt>
                <c:pt idx="257">
                  <c:v>12.85</c:v>
                </c:pt>
                <c:pt idx="258">
                  <c:v>12.9</c:v>
                </c:pt>
                <c:pt idx="259">
                  <c:v>12.95</c:v>
                </c:pt>
                <c:pt idx="260">
                  <c:v>13</c:v>
                </c:pt>
                <c:pt idx="261">
                  <c:v>13.05</c:v>
                </c:pt>
                <c:pt idx="262">
                  <c:v>13.1</c:v>
                </c:pt>
                <c:pt idx="263">
                  <c:v>13.15</c:v>
                </c:pt>
                <c:pt idx="264">
                  <c:v>13.2</c:v>
                </c:pt>
                <c:pt idx="265">
                  <c:v>13.25</c:v>
                </c:pt>
                <c:pt idx="266">
                  <c:v>13.3</c:v>
                </c:pt>
                <c:pt idx="267">
                  <c:v>13.35</c:v>
                </c:pt>
                <c:pt idx="268">
                  <c:v>13.4</c:v>
                </c:pt>
                <c:pt idx="269">
                  <c:v>13.45</c:v>
                </c:pt>
                <c:pt idx="270">
                  <c:v>13.5</c:v>
                </c:pt>
                <c:pt idx="271">
                  <c:v>13.55</c:v>
                </c:pt>
                <c:pt idx="272">
                  <c:v>13.6</c:v>
                </c:pt>
                <c:pt idx="273">
                  <c:v>13.65</c:v>
                </c:pt>
                <c:pt idx="274">
                  <c:v>13.7</c:v>
                </c:pt>
                <c:pt idx="275">
                  <c:v>13.75</c:v>
                </c:pt>
                <c:pt idx="276">
                  <c:v>13.8</c:v>
                </c:pt>
                <c:pt idx="277">
                  <c:v>13.85</c:v>
                </c:pt>
                <c:pt idx="278">
                  <c:v>13.9</c:v>
                </c:pt>
                <c:pt idx="279">
                  <c:v>13.95</c:v>
                </c:pt>
                <c:pt idx="280">
                  <c:v>14</c:v>
                </c:pt>
                <c:pt idx="281">
                  <c:v>14.05</c:v>
                </c:pt>
                <c:pt idx="282">
                  <c:v>14.1</c:v>
                </c:pt>
                <c:pt idx="283">
                  <c:v>14.15</c:v>
                </c:pt>
                <c:pt idx="284">
                  <c:v>14.2</c:v>
                </c:pt>
                <c:pt idx="285">
                  <c:v>14.25</c:v>
                </c:pt>
                <c:pt idx="286">
                  <c:v>14.3</c:v>
                </c:pt>
                <c:pt idx="287">
                  <c:v>14.35</c:v>
                </c:pt>
                <c:pt idx="288">
                  <c:v>14.4</c:v>
                </c:pt>
                <c:pt idx="289">
                  <c:v>14.45</c:v>
                </c:pt>
                <c:pt idx="290">
                  <c:v>14.5</c:v>
                </c:pt>
                <c:pt idx="291">
                  <c:v>14.55</c:v>
                </c:pt>
                <c:pt idx="292">
                  <c:v>14.6</c:v>
                </c:pt>
                <c:pt idx="293">
                  <c:v>14.65</c:v>
                </c:pt>
                <c:pt idx="294">
                  <c:v>14.7</c:v>
                </c:pt>
                <c:pt idx="295">
                  <c:v>14.75</c:v>
                </c:pt>
                <c:pt idx="296">
                  <c:v>14.8</c:v>
                </c:pt>
                <c:pt idx="297">
                  <c:v>14.85</c:v>
                </c:pt>
                <c:pt idx="298">
                  <c:v>14.9</c:v>
                </c:pt>
                <c:pt idx="299">
                  <c:v>14.95</c:v>
                </c:pt>
                <c:pt idx="300">
                  <c:v>15</c:v>
                </c:pt>
                <c:pt idx="301">
                  <c:v>15.05</c:v>
                </c:pt>
                <c:pt idx="302">
                  <c:v>15.1</c:v>
                </c:pt>
                <c:pt idx="303">
                  <c:v>15.15</c:v>
                </c:pt>
                <c:pt idx="304">
                  <c:v>15.2</c:v>
                </c:pt>
                <c:pt idx="305">
                  <c:v>15.25</c:v>
                </c:pt>
                <c:pt idx="306">
                  <c:v>15.3</c:v>
                </c:pt>
                <c:pt idx="307">
                  <c:v>15.35</c:v>
                </c:pt>
                <c:pt idx="308">
                  <c:v>15.4</c:v>
                </c:pt>
                <c:pt idx="309">
                  <c:v>15.45</c:v>
                </c:pt>
                <c:pt idx="310">
                  <c:v>15.5</c:v>
                </c:pt>
                <c:pt idx="311">
                  <c:v>15.55</c:v>
                </c:pt>
                <c:pt idx="312">
                  <c:v>15.6</c:v>
                </c:pt>
                <c:pt idx="313">
                  <c:v>15.65</c:v>
                </c:pt>
                <c:pt idx="314">
                  <c:v>15.7</c:v>
                </c:pt>
                <c:pt idx="315">
                  <c:v>15.75</c:v>
                </c:pt>
                <c:pt idx="316">
                  <c:v>15.8</c:v>
                </c:pt>
                <c:pt idx="317">
                  <c:v>15.85</c:v>
                </c:pt>
                <c:pt idx="318">
                  <c:v>15.9</c:v>
                </c:pt>
                <c:pt idx="319">
                  <c:v>15.95</c:v>
                </c:pt>
                <c:pt idx="320">
                  <c:v>16</c:v>
                </c:pt>
                <c:pt idx="321">
                  <c:v>16.05</c:v>
                </c:pt>
                <c:pt idx="322">
                  <c:v>16.100000000000001</c:v>
                </c:pt>
                <c:pt idx="323">
                  <c:v>16.149999999999999</c:v>
                </c:pt>
                <c:pt idx="324">
                  <c:v>16.2</c:v>
                </c:pt>
                <c:pt idx="325">
                  <c:v>16.25</c:v>
                </c:pt>
                <c:pt idx="326">
                  <c:v>16.3</c:v>
                </c:pt>
                <c:pt idx="327">
                  <c:v>16.350000000000001</c:v>
                </c:pt>
                <c:pt idx="328">
                  <c:v>16.399999999999999</c:v>
                </c:pt>
                <c:pt idx="329">
                  <c:v>16.45</c:v>
                </c:pt>
                <c:pt idx="330">
                  <c:v>16.5</c:v>
                </c:pt>
                <c:pt idx="331">
                  <c:v>16.55</c:v>
                </c:pt>
                <c:pt idx="332">
                  <c:v>16.600000000000001</c:v>
                </c:pt>
                <c:pt idx="333">
                  <c:v>16.649999999999999</c:v>
                </c:pt>
                <c:pt idx="334">
                  <c:v>16.7</c:v>
                </c:pt>
                <c:pt idx="335">
                  <c:v>16.75</c:v>
                </c:pt>
                <c:pt idx="336">
                  <c:v>16.8</c:v>
                </c:pt>
                <c:pt idx="337">
                  <c:v>16.850000000000001</c:v>
                </c:pt>
                <c:pt idx="338">
                  <c:v>16.899999999999999</c:v>
                </c:pt>
                <c:pt idx="339">
                  <c:v>16.95</c:v>
                </c:pt>
                <c:pt idx="340">
                  <c:v>17</c:v>
                </c:pt>
                <c:pt idx="341">
                  <c:v>17.05</c:v>
                </c:pt>
                <c:pt idx="342">
                  <c:v>17.100000000000001</c:v>
                </c:pt>
                <c:pt idx="343">
                  <c:v>17.149999999999999</c:v>
                </c:pt>
                <c:pt idx="344">
                  <c:v>17.2</c:v>
                </c:pt>
                <c:pt idx="345">
                  <c:v>17.25</c:v>
                </c:pt>
                <c:pt idx="346">
                  <c:v>17.3</c:v>
                </c:pt>
                <c:pt idx="347">
                  <c:v>17.350000000000001</c:v>
                </c:pt>
                <c:pt idx="348">
                  <c:v>17.399999999999999</c:v>
                </c:pt>
                <c:pt idx="349">
                  <c:v>17.45</c:v>
                </c:pt>
                <c:pt idx="350">
                  <c:v>17.5</c:v>
                </c:pt>
                <c:pt idx="351">
                  <c:v>17.55</c:v>
                </c:pt>
                <c:pt idx="352">
                  <c:v>17.600000000000001</c:v>
                </c:pt>
                <c:pt idx="353">
                  <c:v>17.649999999999999</c:v>
                </c:pt>
                <c:pt idx="354">
                  <c:v>17.7</c:v>
                </c:pt>
                <c:pt idx="355">
                  <c:v>17.75</c:v>
                </c:pt>
                <c:pt idx="356">
                  <c:v>17.8</c:v>
                </c:pt>
                <c:pt idx="357">
                  <c:v>17.850000000000001</c:v>
                </c:pt>
                <c:pt idx="358">
                  <c:v>17.899999999999999</c:v>
                </c:pt>
                <c:pt idx="359">
                  <c:v>17.95</c:v>
                </c:pt>
                <c:pt idx="360">
                  <c:v>18</c:v>
                </c:pt>
                <c:pt idx="361">
                  <c:v>18.05</c:v>
                </c:pt>
                <c:pt idx="362">
                  <c:v>18.100000000000001</c:v>
                </c:pt>
                <c:pt idx="363">
                  <c:v>18.149999999999999</c:v>
                </c:pt>
                <c:pt idx="364">
                  <c:v>18.2</c:v>
                </c:pt>
                <c:pt idx="365">
                  <c:v>18.25</c:v>
                </c:pt>
                <c:pt idx="366">
                  <c:v>18.3</c:v>
                </c:pt>
                <c:pt idx="367">
                  <c:v>18.350000000000001</c:v>
                </c:pt>
                <c:pt idx="368">
                  <c:v>18.399999999999999</c:v>
                </c:pt>
                <c:pt idx="369">
                  <c:v>18.45</c:v>
                </c:pt>
                <c:pt idx="370">
                  <c:v>18.5</c:v>
                </c:pt>
                <c:pt idx="371">
                  <c:v>18.55</c:v>
                </c:pt>
                <c:pt idx="372">
                  <c:v>18.600000000000001</c:v>
                </c:pt>
                <c:pt idx="373">
                  <c:v>18.649999999999999</c:v>
                </c:pt>
                <c:pt idx="374">
                  <c:v>18.7</c:v>
                </c:pt>
                <c:pt idx="375">
                  <c:v>18.75</c:v>
                </c:pt>
                <c:pt idx="376">
                  <c:v>18.8</c:v>
                </c:pt>
                <c:pt idx="377">
                  <c:v>18.850000000000001</c:v>
                </c:pt>
                <c:pt idx="378">
                  <c:v>18.899999999999999</c:v>
                </c:pt>
                <c:pt idx="379">
                  <c:v>18.95</c:v>
                </c:pt>
                <c:pt idx="380">
                  <c:v>19</c:v>
                </c:pt>
                <c:pt idx="381">
                  <c:v>19.05</c:v>
                </c:pt>
                <c:pt idx="382">
                  <c:v>19.100000000000001</c:v>
                </c:pt>
                <c:pt idx="383">
                  <c:v>19.149999999999999</c:v>
                </c:pt>
                <c:pt idx="384">
                  <c:v>19.2</c:v>
                </c:pt>
                <c:pt idx="385">
                  <c:v>19.25</c:v>
                </c:pt>
                <c:pt idx="386">
                  <c:v>19.3</c:v>
                </c:pt>
                <c:pt idx="387">
                  <c:v>19.350000000000001</c:v>
                </c:pt>
                <c:pt idx="388">
                  <c:v>19.399999999999999</c:v>
                </c:pt>
                <c:pt idx="389">
                  <c:v>19.45</c:v>
                </c:pt>
                <c:pt idx="390">
                  <c:v>19.5</c:v>
                </c:pt>
                <c:pt idx="391">
                  <c:v>19.55</c:v>
                </c:pt>
                <c:pt idx="392">
                  <c:v>19.600000000000001</c:v>
                </c:pt>
                <c:pt idx="393">
                  <c:v>19.649999999999999</c:v>
                </c:pt>
                <c:pt idx="394">
                  <c:v>19.7</c:v>
                </c:pt>
                <c:pt idx="395">
                  <c:v>19.75</c:v>
                </c:pt>
                <c:pt idx="396">
                  <c:v>19.8</c:v>
                </c:pt>
                <c:pt idx="397">
                  <c:v>19.850000000000001</c:v>
                </c:pt>
                <c:pt idx="398">
                  <c:v>19.899999999999999</c:v>
                </c:pt>
                <c:pt idx="399">
                  <c:v>19.95</c:v>
                </c:pt>
                <c:pt idx="400">
                  <c:v>20</c:v>
                </c:pt>
                <c:pt idx="401">
                  <c:v>20.05</c:v>
                </c:pt>
                <c:pt idx="402">
                  <c:v>20.100000000000001</c:v>
                </c:pt>
                <c:pt idx="403">
                  <c:v>20.149999999999999</c:v>
                </c:pt>
                <c:pt idx="404">
                  <c:v>20.2</c:v>
                </c:pt>
                <c:pt idx="405">
                  <c:v>20.25</c:v>
                </c:pt>
                <c:pt idx="406">
                  <c:v>20.3</c:v>
                </c:pt>
                <c:pt idx="407">
                  <c:v>20.350000000000001</c:v>
                </c:pt>
                <c:pt idx="408">
                  <c:v>20.399999999999999</c:v>
                </c:pt>
                <c:pt idx="409">
                  <c:v>20.45</c:v>
                </c:pt>
                <c:pt idx="410">
                  <c:v>20.5</c:v>
                </c:pt>
                <c:pt idx="411">
                  <c:v>20.55</c:v>
                </c:pt>
                <c:pt idx="412">
                  <c:v>20.6</c:v>
                </c:pt>
                <c:pt idx="413">
                  <c:v>20.65</c:v>
                </c:pt>
                <c:pt idx="414">
                  <c:v>20.7</c:v>
                </c:pt>
                <c:pt idx="415">
                  <c:v>20.75</c:v>
                </c:pt>
                <c:pt idx="416">
                  <c:v>20.8</c:v>
                </c:pt>
                <c:pt idx="417">
                  <c:v>20.85</c:v>
                </c:pt>
                <c:pt idx="418">
                  <c:v>20.9</c:v>
                </c:pt>
                <c:pt idx="419">
                  <c:v>20.95</c:v>
                </c:pt>
                <c:pt idx="420">
                  <c:v>21</c:v>
                </c:pt>
                <c:pt idx="421">
                  <c:v>21.05</c:v>
                </c:pt>
                <c:pt idx="422">
                  <c:v>21.1</c:v>
                </c:pt>
                <c:pt idx="423">
                  <c:v>21.15</c:v>
                </c:pt>
                <c:pt idx="424">
                  <c:v>21.2</c:v>
                </c:pt>
                <c:pt idx="425">
                  <c:v>21.25</c:v>
                </c:pt>
                <c:pt idx="426">
                  <c:v>21.3</c:v>
                </c:pt>
                <c:pt idx="427">
                  <c:v>21.35</c:v>
                </c:pt>
                <c:pt idx="428">
                  <c:v>21.4</c:v>
                </c:pt>
                <c:pt idx="429">
                  <c:v>21.45</c:v>
                </c:pt>
                <c:pt idx="430">
                  <c:v>21.5</c:v>
                </c:pt>
                <c:pt idx="431">
                  <c:v>21.55</c:v>
                </c:pt>
                <c:pt idx="432">
                  <c:v>21.6</c:v>
                </c:pt>
                <c:pt idx="433">
                  <c:v>21.65</c:v>
                </c:pt>
                <c:pt idx="434">
                  <c:v>21.7</c:v>
                </c:pt>
                <c:pt idx="435">
                  <c:v>21.75</c:v>
                </c:pt>
                <c:pt idx="436">
                  <c:v>21.8</c:v>
                </c:pt>
                <c:pt idx="437">
                  <c:v>21.85</c:v>
                </c:pt>
                <c:pt idx="438">
                  <c:v>21.9</c:v>
                </c:pt>
                <c:pt idx="439">
                  <c:v>21.95</c:v>
                </c:pt>
                <c:pt idx="440">
                  <c:v>22</c:v>
                </c:pt>
                <c:pt idx="441">
                  <c:v>22.05</c:v>
                </c:pt>
                <c:pt idx="442">
                  <c:v>22.1</c:v>
                </c:pt>
                <c:pt idx="443">
                  <c:v>22.15</c:v>
                </c:pt>
                <c:pt idx="444">
                  <c:v>22.2</c:v>
                </c:pt>
                <c:pt idx="445">
                  <c:v>22.25</c:v>
                </c:pt>
                <c:pt idx="446">
                  <c:v>22.3</c:v>
                </c:pt>
                <c:pt idx="447">
                  <c:v>22.35</c:v>
                </c:pt>
                <c:pt idx="448">
                  <c:v>22.4</c:v>
                </c:pt>
                <c:pt idx="449">
                  <c:v>22.45</c:v>
                </c:pt>
                <c:pt idx="450">
                  <c:v>22.5</c:v>
                </c:pt>
                <c:pt idx="451">
                  <c:v>22.55</c:v>
                </c:pt>
                <c:pt idx="452">
                  <c:v>22.6</c:v>
                </c:pt>
                <c:pt idx="453">
                  <c:v>22.65</c:v>
                </c:pt>
                <c:pt idx="454">
                  <c:v>22.7</c:v>
                </c:pt>
                <c:pt idx="455">
                  <c:v>22.75</c:v>
                </c:pt>
                <c:pt idx="456">
                  <c:v>22.8</c:v>
                </c:pt>
                <c:pt idx="457">
                  <c:v>22.85</c:v>
                </c:pt>
                <c:pt idx="458">
                  <c:v>22.9</c:v>
                </c:pt>
                <c:pt idx="459">
                  <c:v>22.95</c:v>
                </c:pt>
                <c:pt idx="460">
                  <c:v>23</c:v>
                </c:pt>
                <c:pt idx="461">
                  <c:v>23.05</c:v>
                </c:pt>
                <c:pt idx="462">
                  <c:v>23.1</c:v>
                </c:pt>
                <c:pt idx="463">
                  <c:v>23.15</c:v>
                </c:pt>
                <c:pt idx="464">
                  <c:v>23.2</c:v>
                </c:pt>
                <c:pt idx="465">
                  <c:v>23.25</c:v>
                </c:pt>
                <c:pt idx="466">
                  <c:v>23.3</c:v>
                </c:pt>
                <c:pt idx="467">
                  <c:v>23.35</c:v>
                </c:pt>
                <c:pt idx="468">
                  <c:v>23.4</c:v>
                </c:pt>
                <c:pt idx="469">
                  <c:v>23.45</c:v>
                </c:pt>
                <c:pt idx="470">
                  <c:v>23.5</c:v>
                </c:pt>
                <c:pt idx="471">
                  <c:v>23.55</c:v>
                </c:pt>
                <c:pt idx="472">
                  <c:v>23.6</c:v>
                </c:pt>
                <c:pt idx="473">
                  <c:v>23.65</c:v>
                </c:pt>
                <c:pt idx="474">
                  <c:v>23.7</c:v>
                </c:pt>
                <c:pt idx="475">
                  <c:v>23.75</c:v>
                </c:pt>
                <c:pt idx="476">
                  <c:v>23.8</c:v>
                </c:pt>
                <c:pt idx="477">
                  <c:v>23.85</c:v>
                </c:pt>
                <c:pt idx="478">
                  <c:v>23.9</c:v>
                </c:pt>
                <c:pt idx="479">
                  <c:v>23.95</c:v>
                </c:pt>
                <c:pt idx="480">
                  <c:v>24</c:v>
                </c:pt>
                <c:pt idx="481">
                  <c:v>24.05</c:v>
                </c:pt>
                <c:pt idx="482">
                  <c:v>24.1</c:v>
                </c:pt>
                <c:pt idx="483">
                  <c:v>24.15</c:v>
                </c:pt>
                <c:pt idx="484">
                  <c:v>24.2</c:v>
                </c:pt>
                <c:pt idx="485">
                  <c:v>24.25</c:v>
                </c:pt>
                <c:pt idx="486">
                  <c:v>24.3</c:v>
                </c:pt>
                <c:pt idx="487">
                  <c:v>24.35</c:v>
                </c:pt>
                <c:pt idx="488">
                  <c:v>24.4</c:v>
                </c:pt>
                <c:pt idx="489">
                  <c:v>24.45</c:v>
                </c:pt>
                <c:pt idx="490">
                  <c:v>24.5</c:v>
                </c:pt>
                <c:pt idx="491">
                  <c:v>24.55</c:v>
                </c:pt>
                <c:pt idx="492">
                  <c:v>24.6</c:v>
                </c:pt>
                <c:pt idx="493">
                  <c:v>24.65</c:v>
                </c:pt>
                <c:pt idx="494">
                  <c:v>24.7</c:v>
                </c:pt>
                <c:pt idx="495">
                  <c:v>24.75</c:v>
                </c:pt>
                <c:pt idx="496">
                  <c:v>24.8</c:v>
                </c:pt>
                <c:pt idx="497">
                  <c:v>24.85</c:v>
                </c:pt>
                <c:pt idx="498">
                  <c:v>24.9</c:v>
                </c:pt>
                <c:pt idx="499">
                  <c:v>24.95</c:v>
                </c:pt>
                <c:pt idx="500">
                  <c:v>25</c:v>
                </c:pt>
                <c:pt idx="501">
                  <c:v>25.05</c:v>
                </c:pt>
                <c:pt idx="502">
                  <c:v>25.1</c:v>
                </c:pt>
                <c:pt idx="503">
                  <c:v>25.15</c:v>
                </c:pt>
                <c:pt idx="504">
                  <c:v>25.2</c:v>
                </c:pt>
                <c:pt idx="505">
                  <c:v>25.25</c:v>
                </c:pt>
                <c:pt idx="506">
                  <c:v>25.3</c:v>
                </c:pt>
                <c:pt idx="507">
                  <c:v>25.35</c:v>
                </c:pt>
                <c:pt idx="508">
                  <c:v>25.4</c:v>
                </c:pt>
                <c:pt idx="509">
                  <c:v>25.45</c:v>
                </c:pt>
                <c:pt idx="510">
                  <c:v>25.5</c:v>
                </c:pt>
                <c:pt idx="511">
                  <c:v>25.55</c:v>
                </c:pt>
                <c:pt idx="512">
                  <c:v>25.6</c:v>
                </c:pt>
                <c:pt idx="513">
                  <c:v>25.65</c:v>
                </c:pt>
                <c:pt idx="514">
                  <c:v>25.7</c:v>
                </c:pt>
                <c:pt idx="515">
                  <c:v>25.75</c:v>
                </c:pt>
                <c:pt idx="516">
                  <c:v>25.8</c:v>
                </c:pt>
                <c:pt idx="517">
                  <c:v>25.85</c:v>
                </c:pt>
                <c:pt idx="518">
                  <c:v>25.9</c:v>
                </c:pt>
                <c:pt idx="519">
                  <c:v>25.95</c:v>
                </c:pt>
                <c:pt idx="520">
                  <c:v>26</c:v>
                </c:pt>
                <c:pt idx="521">
                  <c:v>26.05</c:v>
                </c:pt>
                <c:pt idx="522">
                  <c:v>26.1</c:v>
                </c:pt>
                <c:pt idx="523">
                  <c:v>26.15</c:v>
                </c:pt>
                <c:pt idx="524">
                  <c:v>26.2</c:v>
                </c:pt>
                <c:pt idx="525">
                  <c:v>26.25</c:v>
                </c:pt>
                <c:pt idx="526">
                  <c:v>26.3</c:v>
                </c:pt>
                <c:pt idx="527">
                  <c:v>26.35</c:v>
                </c:pt>
                <c:pt idx="528">
                  <c:v>26.4</c:v>
                </c:pt>
                <c:pt idx="529">
                  <c:v>26.45</c:v>
                </c:pt>
                <c:pt idx="530">
                  <c:v>26.5</c:v>
                </c:pt>
                <c:pt idx="531">
                  <c:v>26.55</c:v>
                </c:pt>
                <c:pt idx="532">
                  <c:v>26.6</c:v>
                </c:pt>
                <c:pt idx="533">
                  <c:v>26.65</c:v>
                </c:pt>
                <c:pt idx="534">
                  <c:v>26.7</c:v>
                </c:pt>
                <c:pt idx="535">
                  <c:v>26.75</c:v>
                </c:pt>
                <c:pt idx="536">
                  <c:v>26.8</c:v>
                </c:pt>
                <c:pt idx="537">
                  <c:v>26.85</c:v>
                </c:pt>
                <c:pt idx="538">
                  <c:v>26.9</c:v>
                </c:pt>
                <c:pt idx="539">
                  <c:v>26.95</c:v>
                </c:pt>
                <c:pt idx="540">
                  <c:v>27</c:v>
                </c:pt>
                <c:pt idx="541">
                  <c:v>27.05</c:v>
                </c:pt>
                <c:pt idx="542">
                  <c:v>27.1</c:v>
                </c:pt>
                <c:pt idx="543">
                  <c:v>27.15</c:v>
                </c:pt>
                <c:pt idx="544">
                  <c:v>27.2</c:v>
                </c:pt>
                <c:pt idx="545">
                  <c:v>27.25</c:v>
                </c:pt>
                <c:pt idx="546">
                  <c:v>27.3</c:v>
                </c:pt>
                <c:pt idx="547">
                  <c:v>27.35</c:v>
                </c:pt>
                <c:pt idx="548">
                  <c:v>27.4</c:v>
                </c:pt>
                <c:pt idx="549">
                  <c:v>27.45</c:v>
                </c:pt>
                <c:pt idx="550">
                  <c:v>27.5</c:v>
                </c:pt>
                <c:pt idx="551">
                  <c:v>27.55</c:v>
                </c:pt>
                <c:pt idx="552">
                  <c:v>27.6</c:v>
                </c:pt>
                <c:pt idx="553">
                  <c:v>27.65</c:v>
                </c:pt>
                <c:pt idx="554">
                  <c:v>27.7</c:v>
                </c:pt>
                <c:pt idx="555">
                  <c:v>27.75</c:v>
                </c:pt>
                <c:pt idx="556">
                  <c:v>27.8</c:v>
                </c:pt>
                <c:pt idx="557">
                  <c:v>27.85</c:v>
                </c:pt>
                <c:pt idx="558">
                  <c:v>27.9</c:v>
                </c:pt>
                <c:pt idx="559">
                  <c:v>27.95</c:v>
                </c:pt>
                <c:pt idx="560">
                  <c:v>28</c:v>
                </c:pt>
                <c:pt idx="561">
                  <c:v>28.05</c:v>
                </c:pt>
                <c:pt idx="562">
                  <c:v>28.1</c:v>
                </c:pt>
                <c:pt idx="563">
                  <c:v>28.15</c:v>
                </c:pt>
                <c:pt idx="564">
                  <c:v>28.2</c:v>
                </c:pt>
                <c:pt idx="565">
                  <c:v>28.25</c:v>
                </c:pt>
                <c:pt idx="566">
                  <c:v>28.3</c:v>
                </c:pt>
                <c:pt idx="567">
                  <c:v>28.35</c:v>
                </c:pt>
                <c:pt idx="568">
                  <c:v>28.4</c:v>
                </c:pt>
                <c:pt idx="569">
                  <c:v>28.45</c:v>
                </c:pt>
                <c:pt idx="570">
                  <c:v>28.5</c:v>
                </c:pt>
                <c:pt idx="571">
                  <c:v>28.55</c:v>
                </c:pt>
                <c:pt idx="572">
                  <c:v>28.6</c:v>
                </c:pt>
                <c:pt idx="573">
                  <c:v>28.65</c:v>
                </c:pt>
                <c:pt idx="574">
                  <c:v>28.7</c:v>
                </c:pt>
                <c:pt idx="575">
                  <c:v>28.75</c:v>
                </c:pt>
                <c:pt idx="576">
                  <c:v>28.8</c:v>
                </c:pt>
                <c:pt idx="577">
                  <c:v>28.85</c:v>
                </c:pt>
                <c:pt idx="578">
                  <c:v>28.9</c:v>
                </c:pt>
                <c:pt idx="579">
                  <c:v>28.95</c:v>
                </c:pt>
                <c:pt idx="580">
                  <c:v>29</c:v>
                </c:pt>
                <c:pt idx="581">
                  <c:v>29.05</c:v>
                </c:pt>
                <c:pt idx="582">
                  <c:v>29.1</c:v>
                </c:pt>
                <c:pt idx="583">
                  <c:v>29.15</c:v>
                </c:pt>
                <c:pt idx="584">
                  <c:v>29.2</c:v>
                </c:pt>
                <c:pt idx="585">
                  <c:v>29.25</c:v>
                </c:pt>
                <c:pt idx="586">
                  <c:v>29.3</c:v>
                </c:pt>
                <c:pt idx="587">
                  <c:v>29.35</c:v>
                </c:pt>
                <c:pt idx="588">
                  <c:v>29.4</c:v>
                </c:pt>
                <c:pt idx="589">
                  <c:v>29.45</c:v>
                </c:pt>
                <c:pt idx="590">
                  <c:v>29.5</c:v>
                </c:pt>
                <c:pt idx="591">
                  <c:v>29.55</c:v>
                </c:pt>
                <c:pt idx="592">
                  <c:v>29.6</c:v>
                </c:pt>
                <c:pt idx="593">
                  <c:v>29.65</c:v>
                </c:pt>
                <c:pt idx="594">
                  <c:v>29.7</c:v>
                </c:pt>
                <c:pt idx="595">
                  <c:v>29.75</c:v>
                </c:pt>
                <c:pt idx="596">
                  <c:v>29.8</c:v>
                </c:pt>
                <c:pt idx="597">
                  <c:v>29.85</c:v>
                </c:pt>
                <c:pt idx="598">
                  <c:v>29.9</c:v>
                </c:pt>
                <c:pt idx="599">
                  <c:v>29.95</c:v>
                </c:pt>
                <c:pt idx="600">
                  <c:v>30</c:v>
                </c:pt>
                <c:pt idx="601">
                  <c:v>30.05</c:v>
                </c:pt>
                <c:pt idx="602">
                  <c:v>30.1</c:v>
                </c:pt>
                <c:pt idx="603">
                  <c:v>30.15</c:v>
                </c:pt>
                <c:pt idx="604">
                  <c:v>30.2</c:v>
                </c:pt>
                <c:pt idx="605">
                  <c:v>30.25</c:v>
                </c:pt>
                <c:pt idx="606">
                  <c:v>30.3</c:v>
                </c:pt>
                <c:pt idx="607">
                  <c:v>30.35</c:v>
                </c:pt>
                <c:pt idx="608">
                  <c:v>30.4</c:v>
                </c:pt>
                <c:pt idx="609">
                  <c:v>30.45</c:v>
                </c:pt>
                <c:pt idx="610">
                  <c:v>30.5</c:v>
                </c:pt>
                <c:pt idx="611">
                  <c:v>30.55</c:v>
                </c:pt>
                <c:pt idx="612">
                  <c:v>30.6</c:v>
                </c:pt>
                <c:pt idx="613">
                  <c:v>30.65</c:v>
                </c:pt>
                <c:pt idx="614">
                  <c:v>30.7</c:v>
                </c:pt>
                <c:pt idx="615">
                  <c:v>30.75</c:v>
                </c:pt>
                <c:pt idx="616">
                  <c:v>30.8</c:v>
                </c:pt>
                <c:pt idx="617">
                  <c:v>30.85</c:v>
                </c:pt>
                <c:pt idx="618">
                  <c:v>30.9</c:v>
                </c:pt>
                <c:pt idx="619">
                  <c:v>30.95</c:v>
                </c:pt>
                <c:pt idx="620">
                  <c:v>31</c:v>
                </c:pt>
                <c:pt idx="621">
                  <c:v>31.05</c:v>
                </c:pt>
                <c:pt idx="622">
                  <c:v>31.1</c:v>
                </c:pt>
                <c:pt idx="623">
                  <c:v>31.15</c:v>
                </c:pt>
                <c:pt idx="624">
                  <c:v>31.2</c:v>
                </c:pt>
                <c:pt idx="625">
                  <c:v>31.25</c:v>
                </c:pt>
                <c:pt idx="626">
                  <c:v>31.3</c:v>
                </c:pt>
                <c:pt idx="627">
                  <c:v>31.35</c:v>
                </c:pt>
                <c:pt idx="628">
                  <c:v>31.4</c:v>
                </c:pt>
                <c:pt idx="629">
                  <c:v>31.45</c:v>
                </c:pt>
                <c:pt idx="630">
                  <c:v>31.5</c:v>
                </c:pt>
                <c:pt idx="631">
                  <c:v>31.55</c:v>
                </c:pt>
                <c:pt idx="632">
                  <c:v>31.6</c:v>
                </c:pt>
                <c:pt idx="633">
                  <c:v>31.65</c:v>
                </c:pt>
                <c:pt idx="634">
                  <c:v>31.7</c:v>
                </c:pt>
                <c:pt idx="635">
                  <c:v>31.75</c:v>
                </c:pt>
                <c:pt idx="636">
                  <c:v>31.8</c:v>
                </c:pt>
                <c:pt idx="637">
                  <c:v>31.85</c:v>
                </c:pt>
                <c:pt idx="638">
                  <c:v>31.9</c:v>
                </c:pt>
                <c:pt idx="639">
                  <c:v>31.95</c:v>
                </c:pt>
                <c:pt idx="640">
                  <c:v>32</c:v>
                </c:pt>
                <c:pt idx="641">
                  <c:v>32.049999999999997</c:v>
                </c:pt>
                <c:pt idx="642">
                  <c:v>32.1</c:v>
                </c:pt>
                <c:pt idx="643">
                  <c:v>32.15</c:v>
                </c:pt>
                <c:pt idx="644">
                  <c:v>32.200000000000003</c:v>
                </c:pt>
                <c:pt idx="645">
                  <c:v>32.25</c:v>
                </c:pt>
                <c:pt idx="646">
                  <c:v>32.299999999999997</c:v>
                </c:pt>
                <c:pt idx="647">
                  <c:v>32.35</c:v>
                </c:pt>
                <c:pt idx="648">
                  <c:v>32.4</c:v>
                </c:pt>
                <c:pt idx="649">
                  <c:v>32.450000000000003</c:v>
                </c:pt>
                <c:pt idx="650">
                  <c:v>32.5</c:v>
                </c:pt>
                <c:pt idx="651">
                  <c:v>32.549999999999997</c:v>
                </c:pt>
                <c:pt idx="652">
                  <c:v>32.6</c:v>
                </c:pt>
                <c:pt idx="653">
                  <c:v>32.65</c:v>
                </c:pt>
                <c:pt idx="654">
                  <c:v>32.700000000000003</c:v>
                </c:pt>
                <c:pt idx="655">
                  <c:v>32.75</c:v>
                </c:pt>
                <c:pt idx="656">
                  <c:v>32.799999999999997</c:v>
                </c:pt>
                <c:pt idx="657">
                  <c:v>32.85</c:v>
                </c:pt>
                <c:pt idx="658">
                  <c:v>32.9</c:v>
                </c:pt>
                <c:pt idx="659">
                  <c:v>32.950000000000003</c:v>
                </c:pt>
                <c:pt idx="660">
                  <c:v>33</c:v>
                </c:pt>
                <c:pt idx="661">
                  <c:v>33.049999999999997</c:v>
                </c:pt>
                <c:pt idx="662">
                  <c:v>33.1</c:v>
                </c:pt>
                <c:pt idx="663">
                  <c:v>33.15</c:v>
                </c:pt>
                <c:pt idx="664">
                  <c:v>33.200000000000003</c:v>
                </c:pt>
                <c:pt idx="665">
                  <c:v>33.25</c:v>
                </c:pt>
                <c:pt idx="666">
                  <c:v>33.299999999999997</c:v>
                </c:pt>
                <c:pt idx="667">
                  <c:v>33.35</c:v>
                </c:pt>
                <c:pt idx="668">
                  <c:v>33.4</c:v>
                </c:pt>
                <c:pt idx="669">
                  <c:v>33.450000000000003</c:v>
                </c:pt>
                <c:pt idx="670">
                  <c:v>33.5</c:v>
                </c:pt>
                <c:pt idx="671">
                  <c:v>33.549999999999997</c:v>
                </c:pt>
                <c:pt idx="672">
                  <c:v>33.6</c:v>
                </c:pt>
                <c:pt idx="673">
                  <c:v>33.65</c:v>
                </c:pt>
                <c:pt idx="674">
                  <c:v>33.700000000000003</c:v>
                </c:pt>
                <c:pt idx="675">
                  <c:v>33.75</c:v>
                </c:pt>
                <c:pt idx="676">
                  <c:v>33.799999999999997</c:v>
                </c:pt>
                <c:pt idx="677">
                  <c:v>33.85</c:v>
                </c:pt>
                <c:pt idx="678">
                  <c:v>33.9</c:v>
                </c:pt>
                <c:pt idx="679">
                  <c:v>33.950000000000003</c:v>
                </c:pt>
                <c:pt idx="680">
                  <c:v>34</c:v>
                </c:pt>
                <c:pt idx="681">
                  <c:v>34.049999999999997</c:v>
                </c:pt>
                <c:pt idx="682">
                  <c:v>34.1</c:v>
                </c:pt>
                <c:pt idx="683">
                  <c:v>34.15</c:v>
                </c:pt>
                <c:pt idx="684">
                  <c:v>34.200000000000003</c:v>
                </c:pt>
                <c:pt idx="685">
                  <c:v>34.25</c:v>
                </c:pt>
                <c:pt idx="686">
                  <c:v>34.299999999999997</c:v>
                </c:pt>
                <c:pt idx="687">
                  <c:v>34.35</c:v>
                </c:pt>
                <c:pt idx="688">
                  <c:v>34.4</c:v>
                </c:pt>
                <c:pt idx="689">
                  <c:v>34.450000000000003</c:v>
                </c:pt>
                <c:pt idx="690">
                  <c:v>34.5</c:v>
                </c:pt>
                <c:pt idx="691">
                  <c:v>34.549999999999997</c:v>
                </c:pt>
                <c:pt idx="692">
                  <c:v>34.6</c:v>
                </c:pt>
                <c:pt idx="693">
                  <c:v>34.65</c:v>
                </c:pt>
                <c:pt idx="694">
                  <c:v>34.700000000000003</c:v>
                </c:pt>
                <c:pt idx="695">
                  <c:v>34.75</c:v>
                </c:pt>
                <c:pt idx="696">
                  <c:v>34.799999999999997</c:v>
                </c:pt>
                <c:pt idx="697">
                  <c:v>34.85</c:v>
                </c:pt>
                <c:pt idx="698">
                  <c:v>34.9</c:v>
                </c:pt>
                <c:pt idx="699">
                  <c:v>34.950000000000003</c:v>
                </c:pt>
                <c:pt idx="700">
                  <c:v>35</c:v>
                </c:pt>
                <c:pt idx="701">
                  <c:v>35.049999999999997</c:v>
                </c:pt>
                <c:pt idx="702">
                  <c:v>35.1</c:v>
                </c:pt>
                <c:pt idx="703">
                  <c:v>35.15</c:v>
                </c:pt>
                <c:pt idx="704">
                  <c:v>35.200000000000003</c:v>
                </c:pt>
                <c:pt idx="705">
                  <c:v>35.25</c:v>
                </c:pt>
                <c:pt idx="706">
                  <c:v>35.299999999999997</c:v>
                </c:pt>
                <c:pt idx="707">
                  <c:v>35.35</c:v>
                </c:pt>
                <c:pt idx="708">
                  <c:v>35.4</c:v>
                </c:pt>
                <c:pt idx="709">
                  <c:v>35.450000000000003</c:v>
                </c:pt>
                <c:pt idx="710">
                  <c:v>35.5</c:v>
                </c:pt>
                <c:pt idx="711">
                  <c:v>35.549999999999997</c:v>
                </c:pt>
                <c:pt idx="712">
                  <c:v>35.6</c:v>
                </c:pt>
                <c:pt idx="713">
                  <c:v>35.65</c:v>
                </c:pt>
                <c:pt idx="714">
                  <c:v>35.700000000000003</c:v>
                </c:pt>
                <c:pt idx="715">
                  <c:v>35.75</c:v>
                </c:pt>
                <c:pt idx="716">
                  <c:v>35.799999999999997</c:v>
                </c:pt>
                <c:pt idx="717">
                  <c:v>35.85</c:v>
                </c:pt>
                <c:pt idx="718">
                  <c:v>35.9</c:v>
                </c:pt>
                <c:pt idx="719">
                  <c:v>35.950000000000003</c:v>
                </c:pt>
                <c:pt idx="720">
                  <c:v>36</c:v>
                </c:pt>
                <c:pt idx="721">
                  <c:v>36.049999999999997</c:v>
                </c:pt>
                <c:pt idx="722">
                  <c:v>36.1</c:v>
                </c:pt>
                <c:pt idx="723">
                  <c:v>36.15</c:v>
                </c:pt>
                <c:pt idx="724">
                  <c:v>36.200000000000003</c:v>
                </c:pt>
                <c:pt idx="725">
                  <c:v>36.25</c:v>
                </c:pt>
                <c:pt idx="726">
                  <c:v>36.299999999999997</c:v>
                </c:pt>
                <c:pt idx="727">
                  <c:v>36.35</c:v>
                </c:pt>
                <c:pt idx="728">
                  <c:v>36.4</c:v>
                </c:pt>
                <c:pt idx="729">
                  <c:v>36.450000000000003</c:v>
                </c:pt>
                <c:pt idx="730">
                  <c:v>36.5</c:v>
                </c:pt>
                <c:pt idx="731">
                  <c:v>36.549999999999997</c:v>
                </c:pt>
                <c:pt idx="732">
                  <c:v>36.6</c:v>
                </c:pt>
                <c:pt idx="733">
                  <c:v>36.65</c:v>
                </c:pt>
                <c:pt idx="734">
                  <c:v>36.700000000000003</c:v>
                </c:pt>
                <c:pt idx="735">
                  <c:v>36.75</c:v>
                </c:pt>
                <c:pt idx="736">
                  <c:v>36.799999999999997</c:v>
                </c:pt>
                <c:pt idx="737">
                  <c:v>36.85</c:v>
                </c:pt>
                <c:pt idx="738">
                  <c:v>36.9</c:v>
                </c:pt>
                <c:pt idx="739">
                  <c:v>36.950000000000003</c:v>
                </c:pt>
                <c:pt idx="740">
                  <c:v>37</c:v>
                </c:pt>
                <c:pt idx="741">
                  <c:v>37.049999999999997</c:v>
                </c:pt>
                <c:pt idx="742">
                  <c:v>37.1</c:v>
                </c:pt>
                <c:pt idx="743">
                  <c:v>37.15</c:v>
                </c:pt>
                <c:pt idx="744">
                  <c:v>37.200000000000003</c:v>
                </c:pt>
                <c:pt idx="745">
                  <c:v>37.25</c:v>
                </c:pt>
                <c:pt idx="746">
                  <c:v>37.299999999999997</c:v>
                </c:pt>
                <c:pt idx="747">
                  <c:v>37.35</c:v>
                </c:pt>
                <c:pt idx="748">
                  <c:v>37.4</c:v>
                </c:pt>
                <c:pt idx="749">
                  <c:v>37.450000000000003</c:v>
                </c:pt>
                <c:pt idx="750">
                  <c:v>37.5</c:v>
                </c:pt>
                <c:pt idx="751">
                  <c:v>37.549999999999997</c:v>
                </c:pt>
                <c:pt idx="752">
                  <c:v>37.6</c:v>
                </c:pt>
                <c:pt idx="753">
                  <c:v>37.65</c:v>
                </c:pt>
                <c:pt idx="754">
                  <c:v>37.700000000000003</c:v>
                </c:pt>
                <c:pt idx="755">
                  <c:v>37.75</c:v>
                </c:pt>
                <c:pt idx="756">
                  <c:v>37.799999999999997</c:v>
                </c:pt>
                <c:pt idx="757">
                  <c:v>37.85</c:v>
                </c:pt>
                <c:pt idx="758">
                  <c:v>37.9</c:v>
                </c:pt>
                <c:pt idx="759">
                  <c:v>37.950000000000003</c:v>
                </c:pt>
                <c:pt idx="760">
                  <c:v>38</c:v>
                </c:pt>
                <c:pt idx="761">
                  <c:v>38.049999999999997</c:v>
                </c:pt>
                <c:pt idx="762">
                  <c:v>38.1</c:v>
                </c:pt>
                <c:pt idx="763">
                  <c:v>38.15</c:v>
                </c:pt>
                <c:pt idx="764">
                  <c:v>38.200000000000003</c:v>
                </c:pt>
                <c:pt idx="765">
                  <c:v>38.25</c:v>
                </c:pt>
                <c:pt idx="766">
                  <c:v>38.299999999999997</c:v>
                </c:pt>
                <c:pt idx="767">
                  <c:v>38.35</c:v>
                </c:pt>
                <c:pt idx="768">
                  <c:v>38.4</c:v>
                </c:pt>
                <c:pt idx="769">
                  <c:v>38.450000000000003</c:v>
                </c:pt>
                <c:pt idx="770">
                  <c:v>38.5</c:v>
                </c:pt>
                <c:pt idx="771">
                  <c:v>38.549999999999997</c:v>
                </c:pt>
                <c:pt idx="772">
                  <c:v>38.6</c:v>
                </c:pt>
                <c:pt idx="773">
                  <c:v>38.65</c:v>
                </c:pt>
                <c:pt idx="774">
                  <c:v>38.700000000000003</c:v>
                </c:pt>
                <c:pt idx="775">
                  <c:v>38.75</c:v>
                </c:pt>
                <c:pt idx="776">
                  <c:v>38.799999999999997</c:v>
                </c:pt>
                <c:pt idx="777">
                  <c:v>38.85</c:v>
                </c:pt>
                <c:pt idx="778">
                  <c:v>38.9</c:v>
                </c:pt>
                <c:pt idx="779">
                  <c:v>38.950000000000003</c:v>
                </c:pt>
                <c:pt idx="780">
                  <c:v>39</c:v>
                </c:pt>
                <c:pt idx="781">
                  <c:v>39.049999999999997</c:v>
                </c:pt>
                <c:pt idx="782">
                  <c:v>39.1</c:v>
                </c:pt>
                <c:pt idx="783">
                  <c:v>39.15</c:v>
                </c:pt>
                <c:pt idx="784">
                  <c:v>39.200000000000003</c:v>
                </c:pt>
                <c:pt idx="785">
                  <c:v>39.25</c:v>
                </c:pt>
                <c:pt idx="786">
                  <c:v>39.299999999999997</c:v>
                </c:pt>
                <c:pt idx="787">
                  <c:v>39.35</c:v>
                </c:pt>
                <c:pt idx="788">
                  <c:v>39.4</c:v>
                </c:pt>
                <c:pt idx="789">
                  <c:v>39.450000000000003</c:v>
                </c:pt>
                <c:pt idx="790">
                  <c:v>39.5</c:v>
                </c:pt>
                <c:pt idx="791">
                  <c:v>39.549999999999997</c:v>
                </c:pt>
                <c:pt idx="792">
                  <c:v>39.6</c:v>
                </c:pt>
                <c:pt idx="793">
                  <c:v>39.65</c:v>
                </c:pt>
                <c:pt idx="794">
                  <c:v>39.700000000000003</c:v>
                </c:pt>
                <c:pt idx="795">
                  <c:v>39.75</c:v>
                </c:pt>
                <c:pt idx="796">
                  <c:v>39.799999999999997</c:v>
                </c:pt>
                <c:pt idx="797">
                  <c:v>39.85</c:v>
                </c:pt>
                <c:pt idx="798">
                  <c:v>39.9</c:v>
                </c:pt>
                <c:pt idx="799">
                  <c:v>39.950000000000003</c:v>
                </c:pt>
                <c:pt idx="800">
                  <c:v>40</c:v>
                </c:pt>
                <c:pt idx="801">
                  <c:v>40.049999999999997</c:v>
                </c:pt>
                <c:pt idx="802">
                  <c:v>40.1</c:v>
                </c:pt>
                <c:pt idx="803">
                  <c:v>40.15</c:v>
                </c:pt>
                <c:pt idx="804">
                  <c:v>40.200000000000003</c:v>
                </c:pt>
                <c:pt idx="805">
                  <c:v>40.25</c:v>
                </c:pt>
                <c:pt idx="806">
                  <c:v>40.299999999999997</c:v>
                </c:pt>
                <c:pt idx="807">
                  <c:v>40.35</c:v>
                </c:pt>
                <c:pt idx="808">
                  <c:v>40.4</c:v>
                </c:pt>
                <c:pt idx="809">
                  <c:v>40.450000000000003</c:v>
                </c:pt>
                <c:pt idx="810">
                  <c:v>40.5</c:v>
                </c:pt>
                <c:pt idx="811">
                  <c:v>40.549999999999997</c:v>
                </c:pt>
                <c:pt idx="812">
                  <c:v>40.6</c:v>
                </c:pt>
                <c:pt idx="813">
                  <c:v>40.65</c:v>
                </c:pt>
                <c:pt idx="814">
                  <c:v>40.700000000000003</c:v>
                </c:pt>
                <c:pt idx="815">
                  <c:v>40.75</c:v>
                </c:pt>
                <c:pt idx="816">
                  <c:v>40.799999999999997</c:v>
                </c:pt>
                <c:pt idx="817">
                  <c:v>40.85</c:v>
                </c:pt>
                <c:pt idx="818">
                  <c:v>40.9</c:v>
                </c:pt>
                <c:pt idx="819">
                  <c:v>40.950000000000003</c:v>
                </c:pt>
                <c:pt idx="820">
                  <c:v>41</c:v>
                </c:pt>
                <c:pt idx="821">
                  <c:v>41.05</c:v>
                </c:pt>
                <c:pt idx="822">
                  <c:v>41.1</c:v>
                </c:pt>
                <c:pt idx="823">
                  <c:v>41.15</c:v>
                </c:pt>
                <c:pt idx="824">
                  <c:v>41.2</c:v>
                </c:pt>
                <c:pt idx="825">
                  <c:v>41.25</c:v>
                </c:pt>
                <c:pt idx="826">
                  <c:v>41.3</c:v>
                </c:pt>
                <c:pt idx="827">
                  <c:v>41.35</c:v>
                </c:pt>
                <c:pt idx="828">
                  <c:v>41.4</c:v>
                </c:pt>
                <c:pt idx="829">
                  <c:v>41.45</c:v>
                </c:pt>
                <c:pt idx="830">
                  <c:v>41.5</c:v>
                </c:pt>
                <c:pt idx="831">
                  <c:v>41.55</c:v>
                </c:pt>
                <c:pt idx="832">
                  <c:v>41.6</c:v>
                </c:pt>
                <c:pt idx="833">
                  <c:v>41.65</c:v>
                </c:pt>
                <c:pt idx="834">
                  <c:v>41.7</c:v>
                </c:pt>
                <c:pt idx="835">
                  <c:v>41.75</c:v>
                </c:pt>
                <c:pt idx="836">
                  <c:v>41.8</c:v>
                </c:pt>
                <c:pt idx="837">
                  <c:v>41.85</c:v>
                </c:pt>
                <c:pt idx="838">
                  <c:v>41.9</c:v>
                </c:pt>
                <c:pt idx="839">
                  <c:v>41.95</c:v>
                </c:pt>
                <c:pt idx="840">
                  <c:v>42</c:v>
                </c:pt>
                <c:pt idx="841">
                  <c:v>42.05</c:v>
                </c:pt>
                <c:pt idx="842">
                  <c:v>42.1</c:v>
                </c:pt>
                <c:pt idx="843">
                  <c:v>42.15</c:v>
                </c:pt>
                <c:pt idx="844">
                  <c:v>42.2</c:v>
                </c:pt>
                <c:pt idx="845">
                  <c:v>42.25</c:v>
                </c:pt>
                <c:pt idx="846">
                  <c:v>42.3</c:v>
                </c:pt>
                <c:pt idx="847">
                  <c:v>42.35</c:v>
                </c:pt>
                <c:pt idx="848">
                  <c:v>42.4</c:v>
                </c:pt>
                <c:pt idx="849">
                  <c:v>42.45</c:v>
                </c:pt>
                <c:pt idx="850">
                  <c:v>42.5</c:v>
                </c:pt>
                <c:pt idx="851">
                  <c:v>42.55</c:v>
                </c:pt>
                <c:pt idx="852">
                  <c:v>42.6</c:v>
                </c:pt>
                <c:pt idx="853">
                  <c:v>42.65</c:v>
                </c:pt>
                <c:pt idx="854">
                  <c:v>42.7</c:v>
                </c:pt>
                <c:pt idx="855">
                  <c:v>42.75</c:v>
                </c:pt>
                <c:pt idx="856">
                  <c:v>42.8</c:v>
                </c:pt>
                <c:pt idx="857">
                  <c:v>42.85</c:v>
                </c:pt>
                <c:pt idx="858">
                  <c:v>42.9</c:v>
                </c:pt>
                <c:pt idx="859">
                  <c:v>42.95</c:v>
                </c:pt>
                <c:pt idx="860">
                  <c:v>43</c:v>
                </c:pt>
                <c:pt idx="861">
                  <c:v>43.05</c:v>
                </c:pt>
                <c:pt idx="862">
                  <c:v>43.1</c:v>
                </c:pt>
                <c:pt idx="863">
                  <c:v>43.15</c:v>
                </c:pt>
                <c:pt idx="864">
                  <c:v>43.2</c:v>
                </c:pt>
                <c:pt idx="865">
                  <c:v>43.25</c:v>
                </c:pt>
                <c:pt idx="866">
                  <c:v>43.3</c:v>
                </c:pt>
                <c:pt idx="867">
                  <c:v>43.35</c:v>
                </c:pt>
                <c:pt idx="868">
                  <c:v>43.4</c:v>
                </c:pt>
                <c:pt idx="869">
                  <c:v>43.45</c:v>
                </c:pt>
                <c:pt idx="870">
                  <c:v>43.5</c:v>
                </c:pt>
                <c:pt idx="871">
                  <c:v>43.55</c:v>
                </c:pt>
                <c:pt idx="872">
                  <c:v>43.6</c:v>
                </c:pt>
                <c:pt idx="873">
                  <c:v>43.65</c:v>
                </c:pt>
                <c:pt idx="874">
                  <c:v>43.7</c:v>
                </c:pt>
                <c:pt idx="875">
                  <c:v>43.75</c:v>
                </c:pt>
                <c:pt idx="876">
                  <c:v>43.8</c:v>
                </c:pt>
                <c:pt idx="877">
                  <c:v>43.85</c:v>
                </c:pt>
                <c:pt idx="878">
                  <c:v>43.9</c:v>
                </c:pt>
                <c:pt idx="879">
                  <c:v>43.95</c:v>
                </c:pt>
                <c:pt idx="880">
                  <c:v>44</c:v>
                </c:pt>
                <c:pt idx="881">
                  <c:v>44.05</c:v>
                </c:pt>
                <c:pt idx="882">
                  <c:v>44.1</c:v>
                </c:pt>
                <c:pt idx="883">
                  <c:v>44.15</c:v>
                </c:pt>
                <c:pt idx="884">
                  <c:v>44.2</c:v>
                </c:pt>
                <c:pt idx="885">
                  <c:v>44.25</c:v>
                </c:pt>
                <c:pt idx="886">
                  <c:v>44.3</c:v>
                </c:pt>
                <c:pt idx="887">
                  <c:v>44.35</c:v>
                </c:pt>
                <c:pt idx="888">
                  <c:v>44.4</c:v>
                </c:pt>
                <c:pt idx="889">
                  <c:v>44.45</c:v>
                </c:pt>
                <c:pt idx="890">
                  <c:v>44.5</c:v>
                </c:pt>
                <c:pt idx="891">
                  <c:v>44.55</c:v>
                </c:pt>
                <c:pt idx="892">
                  <c:v>44.6</c:v>
                </c:pt>
                <c:pt idx="893">
                  <c:v>44.65</c:v>
                </c:pt>
                <c:pt idx="894">
                  <c:v>44.7</c:v>
                </c:pt>
                <c:pt idx="895">
                  <c:v>44.75</c:v>
                </c:pt>
                <c:pt idx="896">
                  <c:v>44.8</c:v>
                </c:pt>
                <c:pt idx="897">
                  <c:v>44.85</c:v>
                </c:pt>
                <c:pt idx="898">
                  <c:v>44.9</c:v>
                </c:pt>
                <c:pt idx="899">
                  <c:v>44.95</c:v>
                </c:pt>
                <c:pt idx="900">
                  <c:v>45</c:v>
                </c:pt>
                <c:pt idx="901">
                  <c:v>45.05</c:v>
                </c:pt>
                <c:pt idx="902">
                  <c:v>45.1</c:v>
                </c:pt>
                <c:pt idx="903">
                  <c:v>45.15</c:v>
                </c:pt>
                <c:pt idx="904">
                  <c:v>45.2</c:v>
                </c:pt>
                <c:pt idx="905">
                  <c:v>45.25</c:v>
                </c:pt>
                <c:pt idx="906">
                  <c:v>45.3</c:v>
                </c:pt>
                <c:pt idx="907">
                  <c:v>45.35</c:v>
                </c:pt>
                <c:pt idx="908">
                  <c:v>45.4</c:v>
                </c:pt>
                <c:pt idx="909">
                  <c:v>45.45</c:v>
                </c:pt>
                <c:pt idx="910">
                  <c:v>45.5</c:v>
                </c:pt>
                <c:pt idx="911">
                  <c:v>45.55</c:v>
                </c:pt>
                <c:pt idx="912">
                  <c:v>45.6</c:v>
                </c:pt>
                <c:pt idx="913">
                  <c:v>45.65</c:v>
                </c:pt>
                <c:pt idx="914">
                  <c:v>45.7</c:v>
                </c:pt>
                <c:pt idx="915">
                  <c:v>45.75</c:v>
                </c:pt>
                <c:pt idx="916">
                  <c:v>45.8</c:v>
                </c:pt>
                <c:pt idx="917">
                  <c:v>45.85</c:v>
                </c:pt>
                <c:pt idx="918">
                  <c:v>45.9</c:v>
                </c:pt>
                <c:pt idx="919">
                  <c:v>45.95</c:v>
                </c:pt>
                <c:pt idx="920">
                  <c:v>46</c:v>
                </c:pt>
                <c:pt idx="921">
                  <c:v>46.05</c:v>
                </c:pt>
                <c:pt idx="922">
                  <c:v>46.1</c:v>
                </c:pt>
                <c:pt idx="923">
                  <c:v>46.15</c:v>
                </c:pt>
                <c:pt idx="924">
                  <c:v>46.2</c:v>
                </c:pt>
                <c:pt idx="925">
                  <c:v>46.25</c:v>
                </c:pt>
                <c:pt idx="926">
                  <c:v>46.3</c:v>
                </c:pt>
                <c:pt idx="927">
                  <c:v>46.35</c:v>
                </c:pt>
                <c:pt idx="928">
                  <c:v>46.4</c:v>
                </c:pt>
                <c:pt idx="929">
                  <c:v>46.45</c:v>
                </c:pt>
                <c:pt idx="930">
                  <c:v>46.5</c:v>
                </c:pt>
                <c:pt idx="931">
                  <c:v>46.55</c:v>
                </c:pt>
                <c:pt idx="932">
                  <c:v>46.6</c:v>
                </c:pt>
                <c:pt idx="933">
                  <c:v>46.65</c:v>
                </c:pt>
                <c:pt idx="934">
                  <c:v>46.7</c:v>
                </c:pt>
                <c:pt idx="935">
                  <c:v>46.75</c:v>
                </c:pt>
                <c:pt idx="936">
                  <c:v>46.8</c:v>
                </c:pt>
                <c:pt idx="937">
                  <c:v>46.85</c:v>
                </c:pt>
                <c:pt idx="938">
                  <c:v>46.9</c:v>
                </c:pt>
                <c:pt idx="939">
                  <c:v>46.95</c:v>
                </c:pt>
                <c:pt idx="940">
                  <c:v>47</c:v>
                </c:pt>
                <c:pt idx="941">
                  <c:v>47.05</c:v>
                </c:pt>
                <c:pt idx="942">
                  <c:v>47.1</c:v>
                </c:pt>
                <c:pt idx="943">
                  <c:v>47.15</c:v>
                </c:pt>
                <c:pt idx="944">
                  <c:v>47.2</c:v>
                </c:pt>
                <c:pt idx="945">
                  <c:v>47.25</c:v>
                </c:pt>
                <c:pt idx="946">
                  <c:v>47.3</c:v>
                </c:pt>
                <c:pt idx="947">
                  <c:v>47.35</c:v>
                </c:pt>
                <c:pt idx="948">
                  <c:v>47.4</c:v>
                </c:pt>
                <c:pt idx="949">
                  <c:v>47.45</c:v>
                </c:pt>
                <c:pt idx="950">
                  <c:v>47.5</c:v>
                </c:pt>
                <c:pt idx="951">
                  <c:v>47.55</c:v>
                </c:pt>
                <c:pt idx="952">
                  <c:v>47.6</c:v>
                </c:pt>
                <c:pt idx="953">
                  <c:v>47.65</c:v>
                </c:pt>
                <c:pt idx="954">
                  <c:v>47.7</c:v>
                </c:pt>
                <c:pt idx="955">
                  <c:v>47.75</c:v>
                </c:pt>
                <c:pt idx="956">
                  <c:v>47.8</c:v>
                </c:pt>
                <c:pt idx="957">
                  <c:v>47.85</c:v>
                </c:pt>
                <c:pt idx="958">
                  <c:v>47.9</c:v>
                </c:pt>
                <c:pt idx="959">
                  <c:v>47.95</c:v>
                </c:pt>
                <c:pt idx="960">
                  <c:v>48</c:v>
                </c:pt>
                <c:pt idx="961">
                  <c:v>48.05</c:v>
                </c:pt>
                <c:pt idx="962">
                  <c:v>48.1</c:v>
                </c:pt>
                <c:pt idx="963">
                  <c:v>48.15</c:v>
                </c:pt>
                <c:pt idx="964">
                  <c:v>48.2</c:v>
                </c:pt>
                <c:pt idx="965">
                  <c:v>48.25</c:v>
                </c:pt>
                <c:pt idx="966">
                  <c:v>48.3</c:v>
                </c:pt>
                <c:pt idx="967">
                  <c:v>48.35</c:v>
                </c:pt>
                <c:pt idx="968">
                  <c:v>48.4</c:v>
                </c:pt>
                <c:pt idx="969">
                  <c:v>48.45</c:v>
                </c:pt>
                <c:pt idx="970">
                  <c:v>48.5</c:v>
                </c:pt>
                <c:pt idx="971">
                  <c:v>48.55</c:v>
                </c:pt>
                <c:pt idx="972">
                  <c:v>48.6</c:v>
                </c:pt>
                <c:pt idx="973">
                  <c:v>48.65</c:v>
                </c:pt>
                <c:pt idx="974">
                  <c:v>48.7</c:v>
                </c:pt>
                <c:pt idx="975">
                  <c:v>48.75</c:v>
                </c:pt>
                <c:pt idx="976">
                  <c:v>48.8</c:v>
                </c:pt>
                <c:pt idx="977">
                  <c:v>48.85</c:v>
                </c:pt>
                <c:pt idx="978">
                  <c:v>48.9</c:v>
                </c:pt>
                <c:pt idx="979">
                  <c:v>48.95</c:v>
                </c:pt>
                <c:pt idx="980">
                  <c:v>49</c:v>
                </c:pt>
                <c:pt idx="981">
                  <c:v>49.05</c:v>
                </c:pt>
                <c:pt idx="982">
                  <c:v>49.1</c:v>
                </c:pt>
                <c:pt idx="983">
                  <c:v>49.15</c:v>
                </c:pt>
                <c:pt idx="984">
                  <c:v>49.2</c:v>
                </c:pt>
                <c:pt idx="985">
                  <c:v>49.25</c:v>
                </c:pt>
                <c:pt idx="986">
                  <c:v>49.3</c:v>
                </c:pt>
                <c:pt idx="987">
                  <c:v>49.35</c:v>
                </c:pt>
                <c:pt idx="988">
                  <c:v>49.4</c:v>
                </c:pt>
                <c:pt idx="989">
                  <c:v>49.45</c:v>
                </c:pt>
                <c:pt idx="990">
                  <c:v>49.5</c:v>
                </c:pt>
                <c:pt idx="991">
                  <c:v>49.55</c:v>
                </c:pt>
                <c:pt idx="992">
                  <c:v>49.6</c:v>
                </c:pt>
                <c:pt idx="993">
                  <c:v>49.65</c:v>
                </c:pt>
                <c:pt idx="994">
                  <c:v>49.7</c:v>
                </c:pt>
                <c:pt idx="995">
                  <c:v>49.75</c:v>
                </c:pt>
                <c:pt idx="996">
                  <c:v>49.8</c:v>
                </c:pt>
                <c:pt idx="997">
                  <c:v>49.85</c:v>
                </c:pt>
                <c:pt idx="998">
                  <c:v>49.9</c:v>
                </c:pt>
                <c:pt idx="999">
                  <c:v>49.95</c:v>
                </c:pt>
                <c:pt idx="1000">
                  <c:v>50</c:v>
                </c:pt>
                <c:pt idx="1001">
                  <c:v>50.05</c:v>
                </c:pt>
                <c:pt idx="1002">
                  <c:v>50.1</c:v>
                </c:pt>
                <c:pt idx="1003">
                  <c:v>50.15</c:v>
                </c:pt>
                <c:pt idx="1004">
                  <c:v>50.2</c:v>
                </c:pt>
                <c:pt idx="1005">
                  <c:v>50.25</c:v>
                </c:pt>
                <c:pt idx="1006">
                  <c:v>50.3</c:v>
                </c:pt>
                <c:pt idx="1007">
                  <c:v>50.35</c:v>
                </c:pt>
                <c:pt idx="1008">
                  <c:v>50.4</c:v>
                </c:pt>
                <c:pt idx="1009">
                  <c:v>50.45</c:v>
                </c:pt>
                <c:pt idx="1010">
                  <c:v>50.5</c:v>
                </c:pt>
                <c:pt idx="1011">
                  <c:v>50.55</c:v>
                </c:pt>
                <c:pt idx="1012">
                  <c:v>50.6</c:v>
                </c:pt>
                <c:pt idx="1013">
                  <c:v>50.65</c:v>
                </c:pt>
                <c:pt idx="1014">
                  <c:v>50.7</c:v>
                </c:pt>
                <c:pt idx="1015">
                  <c:v>50.75</c:v>
                </c:pt>
                <c:pt idx="1016">
                  <c:v>50.8</c:v>
                </c:pt>
                <c:pt idx="1017">
                  <c:v>50.85</c:v>
                </c:pt>
                <c:pt idx="1018">
                  <c:v>50.9</c:v>
                </c:pt>
                <c:pt idx="1019">
                  <c:v>50.95</c:v>
                </c:pt>
                <c:pt idx="1020">
                  <c:v>51</c:v>
                </c:pt>
                <c:pt idx="1021">
                  <c:v>51.05</c:v>
                </c:pt>
                <c:pt idx="1022">
                  <c:v>51.1</c:v>
                </c:pt>
                <c:pt idx="1023">
                  <c:v>51.15</c:v>
                </c:pt>
                <c:pt idx="1024">
                  <c:v>51.2</c:v>
                </c:pt>
                <c:pt idx="1025">
                  <c:v>51.25</c:v>
                </c:pt>
                <c:pt idx="1026">
                  <c:v>51.3</c:v>
                </c:pt>
                <c:pt idx="1027">
                  <c:v>51.35</c:v>
                </c:pt>
                <c:pt idx="1028">
                  <c:v>51.4</c:v>
                </c:pt>
                <c:pt idx="1029">
                  <c:v>51.45</c:v>
                </c:pt>
                <c:pt idx="1030">
                  <c:v>51.5</c:v>
                </c:pt>
                <c:pt idx="1031">
                  <c:v>51.55</c:v>
                </c:pt>
                <c:pt idx="1032">
                  <c:v>51.6</c:v>
                </c:pt>
                <c:pt idx="1033">
                  <c:v>51.65</c:v>
                </c:pt>
                <c:pt idx="1034">
                  <c:v>51.7</c:v>
                </c:pt>
                <c:pt idx="1035">
                  <c:v>51.75</c:v>
                </c:pt>
                <c:pt idx="1036">
                  <c:v>51.8</c:v>
                </c:pt>
                <c:pt idx="1037">
                  <c:v>51.85</c:v>
                </c:pt>
                <c:pt idx="1038">
                  <c:v>51.9</c:v>
                </c:pt>
                <c:pt idx="1039">
                  <c:v>51.95</c:v>
                </c:pt>
                <c:pt idx="1040">
                  <c:v>52</c:v>
                </c:pt>
                <c:pt idx="1041">
                  <c:v>52.05</c:v>
                </c:pt>
                <c:pt idx="1042">
                  <c:v>52.1</c:v>
                </c:pt>
                <c:pt idx="1043">
                  <c:v>52.15</c:v>
                </c:pt>
                <c:pt idx="1044">
                  <c:v>52.2</c:v>
                </c:pt>
                <c:pt idx="1045">
                  <c:v>52.25</c:v>
                </c:pt>
                <c:pt idx="1046">
                  <c:v>52.3</c:v>
                </c:pt>
                <c:pt idx="1047">
                  <c:v>52.35</c:v>
                </c:pt>
                <c:pt idx="1048">
                  <c:v>52.4</c:v>
                </c:pt>
                <c:pt idx="1049">
                  <c:v>52.45</c:v>
                </c:pt>
                <c:pt idx="1050">
                  <c:v>52.5</c:v>
                </c:pt>
                <c:pt idx="1051">
                  <c:v>52.55</c:v>
                </c:pt>
                <c:pt idx="1052">
                  <c:v>52.6</c:v>
                </c:pt>
                <c:pt idx="1053">
                  <c:v>52.65</c:v>
                </c:pt>
                <c:pt idx="1054">
                  <c:v>52.7</c:v>
                </c:pt>
                <c:pt idx="1055">
                  <c:v>52.75</c:v>
                </c:pt>
                <c:pt idx="1056">
                  <c:v>52.8</c:v>
                </c:pt>
                <c:pt idx="1057">
                  <c:v>52.85</c:v>
                </c:pt>
                <c:pt idx="1058">
                  <c:v>52.9</c:v>
                </c:pt>
                <c:pt idx="1059">
                  <c:v>52.95</c:v>
                </c:pt>
                <c:pt idx="1060">
                  <c:v>53</c:v>
                </c:pt>
                <c:pt idx="1061">
                  <c:v>53.05</c:v>
                </c:pt>
                <c:pt idx="1062">
                  <c:v>53.1</c:v>
                </c:pt>
                <c:pt idx="1063">
                  <c:v>53.15</c:v>
                </c:pt>
                <c:pt idx="1064">
                  <c:v>53.2</c:v>
                </c:pt>
                <c:pt idx="1065">
                  <c:v>53.25</c:v>
                </c:pt>
                <c:pt idx="1066">
                  <c:v>53.3</c:v>
                </c:pt>
                <c:pt idx="1067">
                  <c:v>53.35</c:v>
                </c:pt>
                <c:pt idx="1068">
                  <c:v>53.4</c:v>
                </c:pt>
                <c:pt idx="1069">
                  <c:v>53.45</c:v>
                </c:pt>
                <c:pt idx="1070">
                  <c:v>53.5</c:v>
                </c:pt>
                <c:pt idx="1071">
                  <c:v>53.55</c:v>
                </c:pt>
                <c:pt idx="1072">
                  <c:v>53.6</c:v>
                </c:pt>
                <c:pt idx="1073">
                  <c:v>53.65</c:v>
                </c:pt>
                <c:pt idx="1074">
                  <c:v>53.7</c:v>
                </c:pt>
                <c:pt idx="1075">
                  <c:v>53.75</c:v>
                </c:pt>
                <c:pt idx="1076">
                  <c:v>53.8</c:v>
                </c:pt>
                <c:pt idx="1077">
                  <c:v>53.85</c:v>
                </c:pt>
                <c:pt idx="1078">
                  <c:v>53.9</c:v>
                </c:pt>
                <c:pt idx="1079">
                  <c:v>53.95</c:v>
                </c:pt>
                <c:pt idx="1080">
                  <c:v>54</c:v>
                </c:pt>
                <c:pt idx="1081">
                  <c:v>54.05</c:v>
                </c:pt>
                <c:pt idx="1082">
                  <c:v>54.1</c:v>
                </c:pt>
                <c:pt idx="1083">
                  <c:v>54.15</c:v>
                </c:pt>
                <c:pt idx="1084">
                  <c:v>54.2</c:v>
                </c:pt>
                <c:pt idx="1085">
                  <c:v>54.25</c:v>
                </c:pt>
                <c:pt idx="1086">
                  <c:v>54.3</c:v>
                </c:pt>
                <c:pt idx="1087">
                  <c:v>54.35</c:v>
                </c:pt>
                <c:pt idx="1088">
                  <c:v>54.4</c:v>
                </c:pt>
                <c:pt idx="1089">
                  <c:v>54.45</c:v>
                </c:pt>
                <c:pt idx="1090">
                  <c:v>54.5</c:v>
                </c:pt>
                <c:pt idx="1091">
                  <c:v>54.55</c:v>
                </c:pt>
                <c:pt idx="1092">
                  <c:v>54.6</c:v>
                </c:pt>
                <c:pt idx="1093">
                  <c:v>54.65</c:v>
                </c:pt>
                <c:pt idx="1094">
                  <c:v>54.7</c:v>
                </c:pt>
                <c:pt idx="1095">
                  <c:v>54.75</c:v>
                </c:pt>
                <c:pt idx="1096">
                  <c:v>54.8</c:v>
                </c:pt>
                <c:pt idx="1097">
                  <c:v>54.85</c:v>
                </c:pt>
                <c:pt idx="1098">
                  <c:v>54.9</c:v>
                </c:pt>
                <c:pt idx="1099">
                  <c:v>54.95</c:v>
                </c:pt>
                <c:pt idx="1100">
                  <c:v>55</c:v>
                </c:pt>
                <c:pt idx="1101">
                  <c:v>55.05</c:v>
                </c:pt>
                <c:pt idx="1102">
                  <c:v>55.1</c:v>
                </c:pt>
                <c:pt idx="1103">
                  <c:v>55.15</c:v>
                </c:pt>
                <c:pt idx="1104">
                  <c:v>55.2</c:v>
                </c:pt>
                <c:pt idx="1105">
                  <c:v>55.25</c:v>
                </c:pt>
                <c:pt idx="1106">
                  <c:v>55.3</c:v>
                </c:pt>
                <c:pt idx="1107">
                  <c:v>55.35</c:v>
                </c:pt>
                <c:pt idx="1108">
                  <c:v>55.4</c:v>
                </c:pt>
                <c:pt idx="1109">
                  <c:v>55.45</c:v>
                </c:pt>
                <c:pt idx="1110">
                  <c:v>55.5</c:v>
                </c:pt>
                <c:pt idx="1111">
                  <c:v>55.55</c:v>
                </c:pt>
                <c:pt idx="1112">
                  <c:v>55.6</c:v>
                </c:pt>
                <c:pt idx="1113">
                  <c:v>55.65</c:v>
                </c:pt>
                <c:pt idx="1114">
                  <c:v>55.7</c:v>
                </c:pt>
                <c:pt idx="1115">
                  <c:v>55.75</c:v>
                </c:pt>
                <c:pt idx="1116">
                  <c:v>55.8</c:v>
                </c:pt>
                <c:pt idx="1117">
                  <c:v>55.85</c:v>
                </c:pt>
                <c:pt idx="1118">
                  <c:v>55.9</c:v>
                </c:pt>
                <c:pt idx="1119">
                  <c:v>55.95</c:v>
                </c:pt>
                <c:pt idx="1120">
                  <c:v>56</c:v>
                </c:pt>
                <c:pt idx="1121">
                  <c:v>56.05</c:v>
                </c:pt>
                <c:pt idx="1122">
                  <c:v>56.1</c:v>
                </c:pt>
                <c:pt idx="1123">
                  <c:v>56.15</c:v>
                </c:pt>
                <c:pt idx="1124">
                  <c:v>56.2</c:v>
                </c:pt>
                <c:pt idx="1125">
                  <c:v>56.25</c:v>
                </c:pt>
                <c:pt idx="1126">
                  <c:v>56.3</c:v>
                </c:pt>
                <c:pt idx="1127">
                  <c:v>56.35</c:v>
                </c:pt>
                <c:pt idx="1128">
                  <c:v>56.4</c:v>
                </c:pt>
                <c:pt idx="1129">
                  <c:v>56.45</c:v>
                </c:pt>
                <c:pt idx="1130">
                  <c:v>56.5</c:v>
                </c:pt>
                <c:pt idx="1131">
                  <c:v>56.55</c:v>
                </c:pt>
                <c:pt idx="1132">
                  <c:v>56.6</c:v>
                </c:pt>
                <c:pt idx="1133">
                  <c:v>56.65</c:v>
                </c:pt>
                <c:pt idx="1134">
                  <c:v>56.7</c:v>
                </c:pt>
                <c:pt idx="1135">
                  <c:v>56.75</c:v>
                </c:pt>
                <c:pt idx="1136">
                  <c:v>56.8</c:v>
                </c:pt>
                <c:pt idx="1137">
                  <c:v>56.85</c:v>
                </c:pt>
                <c:pt idx="1138">
                  <c:v>56.9</c:v>
                </c:pt>
                <c:pt idx="1139">
                  <c:v>56.95</c:v>
                </c:pt>
                <c:pt idx="1140">
                  <c:v>57</c:v>
                </c:pt>
                <c:pt idx="1141">
                  <c:v>57.05</c:v>
                </c:pt>
                <c:pt idx="1142">
                  <c:v>57.1</c:v>
                </c:pt>
                <c:pt idx="1143">
                  <c:v>57.15</c:v>
                </c:pt>
                <c:pt idx="1144">
                  <c:v>57.2</c:v>
                </c:pt>
                <c:pt idx="1145">
                  <c:v>57.25</c:v>
                </c:pt>
                <c:pt idx="1146">
                  <c:v>57.3</c:v>
                </c:pt>
                <c:pt idx="1147">
                  <c:v>57.35</c:v>
                </c:pt>
                <c:pt idx="1148">
                  <c:v>57.4</c:v>
                </c:pt>
                <c:pt idx="1149">
                  <c:v>57.45</c:v>
                </c:pt>
                <c:pt idx="1150">
                  <c:v>57.5</c:v>
                </c:pt>
                <c:pt idx="1151">
                  <c:v>57.55</c:v>
                </c:pt>
                <c:pt idx="1152">
                  <c:v>57.6</c:v>
                </c:pt>
                <c:pt idx="1153">
                  <c:v>57.65</c:v>
                </c:pt>
                <c:pt idx="1154">
                  <c:v>57.7</c:v>
                </c:pt>
                <c:pt idx="1155">
                  <c:v>57.75</c:v>
                </c:pt>
                <c:pt idx="1156">
                  <c:v>57.8</c:v>
                </c:pt>
                <c:pt idx="1157">
                  <c:v>57.85</c:v>
                </c:pt>
                <c:pt idx="1158">
                  <c:v>57.9</c:v>
                </c:pt>
                <c:pt idx="1159">
                  <c:v>57.95</c:v>
                </c:pt>
                <c:pt idx="1160">
                  <c:v>58</c:v>
                </c:pt>
                <c:pt idx="1161">
                  <c:v>58.05</c:v>
                </c:pt>
                <c:pt idx="1162">
                  <c:v>58.1</c:v>
                </c:pt>
                <c:pt idx="1163">
                  <c:v>58.15</c:v>
                </c:pt>
                <c:pt idx="1164">
                  <c:v>58.2</c:v>
                </c:pt>
                <c:pt idx="1165">
                  <c:v>58.25</c:v>
                </c:pt>
                <c:pt idx="1166">
                  <c:v>58.3</c:v>
                </c:pt>
                <c:pt idx="1167">
                  <c:v>58.35</c:v>
                </c:pt>
                <c:pt idx="1168">
                  <c:v>58.4</c:v>
                </c:pt>
                <c:pt idx="1169">
                  <c:v>58.45</c:v>
                </c:pt>
                <c:pt idx="1170">
                  <c:v>58.5</c:v>
                </c:pt>
                <c:pt idx="1171">
                  <c:v>58.55</c:v>
                </c:pt>
                <c:pt idx="1172">
                  <c:v>58.6</c:v>
                </c:pt>
                <c:pt idx="1173">
                  <c:v>58.65</c:v>
                </c:pt>
                <c:pt idx="1174">
                  <c:v>58.7</c:v>
                </c:pt>
                <c:pt idx="1175">
                  <c:v>58.75</c:v>
                </c:pt>
                <c:pt idx="1176">
                  <c:v>58.8</c:v>
                </c:pt>
                <c:pt idx="1177">
                  <c:v>58.85</c:v>
                </c:pt>
                <c:pt idx="1178">
                  <c:v>58.9</c:v>
                </c:pt>
                <c:pt idx="1179">
                  <c:v>58.95</c:v>
                </c:pt>
                <c:pt idx="1180">
                  <c:v>59</c:v>
                </c:pt>
                <c:pt idx="1181">
                  <c:v>59.05</c:v>
                </c:pt>
                <c:pt idx="1182">
                  <c:v>59.1</c:v>
                </c:pt>
                <c:pt idx="1183">
                  <c:v>59.15</c:v>
                </c:pt>
                <c:pt idx="1184">
                  <c:v>59.2</c:v>
                </c:pt>
                <c:pt idx="1185">
                  <c:v>59.25</c:v>
                </c:pt>
                <c:pt idx="1186">
                  <c:v>59.3</c:v>
                </c:pt>
                <c:pt idx="1187">
                  <c:v>59.35</c:v>
                </c:pt>
                <c:pt idx="1188">
                  <c:v>59.4</c:v>
                </c:pt>
                <c:pt idx="1189">
                  <c:v>59.45</c:v>
                </c:pt>
                <c:pt idx="1190">
                  <c:v>59.5</c:v>
                </c:pt>
                <c:pt idx="1191">
                  <c:v>59.55</c:v>
                </c:pt>
                <c:pt idx="1192">
                  <c:v>59.6</c:v>
                </c:pt>
                <c:pt idx="1193">
                  <c:v>59.65</c:v>
                </c:pt>
                <c:pt idx="1194">
                  <c:v>59.7</c:v>
                </c:pt>
                <c:pt idx="1195">
                  <c:v>59.75</c:v>
                </c:pt>
                <c:pt idx="1196">
                  <c:v>59.8</c:v>
                </c:pt>
                <c:pt idx="1197">
                  <c:v>59.85</c:v>
                </c:pt>
                <c:pt idx="1198">
                  <c:v>59.9</c:v>
                </c:pt>
                <c:pt idx="1199">
                  <c:v>59.95</c:v>
                </c:pt>
                <c:pt idx="1200">
                  <c:v>60</c:v>
                </c:pt>
                <c:pt idx="1201">
                  <c:v>60.05</c:v>
                </c:pt>
                <c:pt idx="1202">
                  <c:v>60.1</c:v>
                </c:pt>
                <c:pt idx="1203">
                  <c:v>60.15</c:v>
                </c:pt>
                <c:pt idx="1204">
                  <c:v>60.2</c:v>
                </c:pt>
                <c:pt idx="1205">
                  <c:v>60.25</c:v>
                </c:pt>
                <c:pt idx="1206">
                  <c:v>60.3</c:v>
                </c:pt>
                <c:pt idx="1207">
                  <c:v>60.35</c:v>
                </c:pt>
                <c:pt idx="1208">
                  <c:v>60.4</c:v>
                </c:pt>
                <c:pt idx="1209">
                  <c:v>60.45</c:v>
                </c:pt>
                <c:pt idx="1210">
                  <c:v>60.5</c:v>
                </c:pt>
                <c:pt idx="1211">
                  <c:v>60.55</c:v>
                </c:pt>
                <c:pt idx="1212">
                  <c:v>60.6</c:v>
                </c:pt>
                <c:pt idx="1213">
                  <c:v>60.65</c:v>
                </c:pt>
                <c:pt idx="1214">
                  <c:v>60.7</c:v>
                </c:pt>
                <c:pt idx="1215">
                  <c:v>60.75</c:v>
                </c:pt>
                <c:pt idx="1216">
                  <c:v>60.8</c:v>
                </c:pt>
                <c:pt idx="1217">
                  <c:v>60.85</c:v>
                </c:pt>
                <c:pt idx="1218">
                  <c:v>60.9</c:v>
                </c:pt>
                <c:pt idx="1219">
                  <c:v>60.95</c:v>
                </c:pt>
                <c:pt idx="1220">
                  <c:v>61</c:v>
                </c:pt>
                <c:pt idx="1221">
                  <c:v>61.05</c:v>
                </c:pt>
                <c:pt idx="1222">
                  <c:v>61.1</c:v>
                </c:pt>
                <c:pt idx="1223">
                  <c:v>61.15</c:v>
                </c:pt>
                <c:pt idx="1224">
                  <c:v>61.2</c:v>
                </c:pt>
                <c:pt idx="1225">
                  <c:v>61.25</c:v>
                </c:pt>
                <c:pt idx="1226">
                  <c:v>61.3</c:v>
                </c:pt>
                <c:pt idx="1227">
                  <c:v>61.35</c:v>
                </c:pt>
                <c:pt idx="1228">
                  <c:v>61.4</c:v>
                </c:pt>
                <c:pt idx="1229">
                  <c:v>61.45</c:v>
                </c:pt>
                <c:pt idx="1230">
                  <c:v>61.5</c:v>
                </c:pt>
                <c:pt idx="1231">
                  <c:v>61.55</c:v>
                </c:pt>
                <c:pt idx="1232">
                  <c:v>61.6</c:v>
                </c:pt>
                <c:pt idx="1233">
                  <c:v>61.65</c:v>
                </c:pt>
                <c:pt idx="1234">
                  <c:v>61.7</c:v>
                </c:pt>
                <c:pt idx="1235">
                  <c:v>61.75</c:v>
                </c:pt>
                <c:pt idx="1236">
                  <c:v>61.8</c:v>
                </c:pt>
                <c:pt idx="1237">
                  <c:v>61.85</c:v>
                </c:pt>
                <c:pt idx="1238">
                  <c:v>61.9</c:v>
                </c:pt>
                <c:pt idx="1239">
                  <c:v>61.95</c:v>
                </c:pt>
                <c:pt idx="1240">
                  <c:v>62</c:v>
                </c:pt>
                <c:pt idx="1241">
                  <c:v>62.05</c:v>
                </c:pt>
                <c:pt idx="1242">
                  <c:v>62.1</c:v>
                </c:pt>
                <c:pt idx="1243">
                  <c:v>62.15</c:v>
                </c:pt>
                <c:pt idx="1244">
                  <c:v>62.2</c:v>
                </c:pt>
                <c:pt idx="1245">
                  <c:v>62.25</c:v>
                </c:pt>
                <c:pt idx="1246">
                  <c:v>62.3</c:v>
                </c:pt>
                <c:pt idx="1247">
                  <c:v>62.35</c:v>
                </c:pt>
                <c:pt idx="1248">
                  <c:v>62.4</c:v>
                </c:pt>
                <c:pt idx="1249">
                  <c:v>62.45</c:v>
                </c:pt>
                <c:pt idx="1250">
                  <c:v>62.5</c:v>
                </c:pt>
                <c:pt idx="1251">
                  <c:v>62.55</c:v>
                </c:pt>
                <c:pt idx="1252">
                  <c:v>62.6</c:v>
                </c:pt>
                <c:pt idx="1253">
                  <c:v>62.65</c:v>
                </c:pt>
                <c:pt idx="1254">
                  <c:v>62.7</c:v>
                </c:pt>
                <c:pt idx="1255">
                  <c:v>62.75</c:v>
                </c:pt>
                <c:pt idx="1256">
                  <c:v>62.8</c:v>
                </c:pt>
                <c:pt idx="1257">
                  <c:v>62.85</c:v>
                </c:pt>
                <c:pt idx="1258">
                  <c:v>62.9</c:v>
                </c:pt>
                <c:pt idx="1259">
                  <c:v>62.95</c:v>
                </c:pt>
                <c:pt idx="1260">
                  <c:v>63</c:v>
                </c:pt>
                <c:pt idx="1261">
                  <c:v>63.05</c:v>
                </c:pt>
                <c:pt idx="1262">
                  <c:v>63.1</c:v>
                </c:pt>
                <c:pt idx="1263">
                  <c:v>63.15</c:v>
                </c:pt>
                <c:pt idx="1264">
                  <c:v>63.2</c:v>
                </c:pt>
                <c:pt idx="1265">
                  <c:v>63.25</c:v>
                </c:pt>
                <c:pt idx="1266">
                  <c:v>63.3</c:v>
                </c:pt>
                <c:pt idx="1267">
                  <c:v>63.35</c:v>
                </c:pt>
                <c:pt idx="1268">
                  <c:v>63.4</c:v>
                </c:pt>
                <c:pt idx="1269">
                  <c:v>63.45</c:v>
                </c:pt>
                <c:pt idx="1270">
                  <c:v>63.5</c:v>
                </c:pt>
                <c:pt idx="1271">
                  <c:v>63.55</c:v>
                </c:pt>
                <c:pt idx="1272">
                  <c:v>63.6</c:v>
                </c:pt>
                <c:pt idx="1273">
                  <c:v>63.65</c:v>
                </c:pt>
                <c:pt idx="1274">
                  <c:v>63.7</c:v>
                </c:pt>
                <c:pt idx="1275">
                  <c:v>63.75</c:v>
                </c:pt>
                <c:pt idx="1276">
                  <c:v>63.8</c:v>
                </c:pt>
                <c:pt idx="1277">
                  <c:v>63.85</c:v>
                </c:pt>
                <c:pt idx="1278">
                  <c:v>63.9</c:v>
                </c:pt>
                <c:pt idx="1279">
                  <c:v>63.95</c:v>
                </c:pt>
                <c:pt idx="1280">
                  <c:v>64</c:v>
                </c:pt>
                <c:pt idx="1281">
                  <c:v>64.05</c:v>
                </c:pt>
                <c:pt idx="1282">
                  <c:v>64.099999999999994</c:v>
                </c:pt>
                <c:pt idx="1283">
                  <c:v>64.150000000000006</c:v>
                </c:pt>
                <c:pt idx="1284">
                  <c:v>64.2</c:v>
                </c:pt>
                <c:pt idx="1285">
                  <c:v>64.25</c:v>
                </c:pt>
                <c:pt idx="1286">
                  <c:v>64.3</c:v>
                </c:pt>
                <c:pt idx="1287">
                  <c:v>64.349999999999994</c:v>
                </c:pt>
                <c:pt idx="1288">
                  <c:v>64.400000000000006</c:v>
                </c:pt>
                <c:pt idx="1289">
                  <c:v>64.45</c:v>
                </c:pt>
                <c:pt idx="1290">
                  <c:v>64.5</c:v>
                </c:pt>
                <c:pt idx="1291">
                  <c:v>64.55</c:v>
                </c:pt>
                <c:pt idx="1292">
                  <c:v>64.599999999999994</c:v>
                </c:pt>
                <c:pt idx="1293">
                  <c:v>64.650000000000006</c:v>
                </c:pt>
                <c:pt idx="1294">
                  <c:v>64.7</c:v>
                </c:pt>
                <c:pt idx="1295">
                  <c:v>64.75</c:v>
                </c:pt>
                <c:pt idx="1296">
                  <c:v>64.8</c:v>
                </c:pt>
                <c:pt idx="1297">
                  <c:v>64.849999999999994</c:v>
                </c:pt>
                <c:pt idx="1298">
                  <c:v>64.900000000000006</c:v>
                </c:pt>
                <c:pt idx="1299">
                  <c:v>64.95</c:v>
                </c:pt>
                <c:pt idx="1300">
                  <c:v>65</c:v>
                </c:pt>
                <c:pt idx="1301">
                  <c:v>65.05</c:v>
                </c:pt>
                <c:pt idx="1302">
                  <c:v>65.099999999999994</c:v>
                </c:pt>
                <c:pt idx="1303">
                  <c:v>65.150000000000006</c:v>
                </c:pt>
                <c:pt idx="1304">
                  <c:v>65.2</c:v>
                </c:pt>
                <c:pt idx="1305">
                  <c:v>65.25</c:v>
                </c:pt>
                <c:pt idx="1306">
                  <c:v>65.3</c:v>
                </c:pt>
                <c:pt idx="1307">
                  <c:v>65.349999999999994</c:v>
                </c:pt>
                <c:pt idx="1308">
                  <c:v>65.400000000000006</c:v>
                </c:pt>
                <c:pt idx="1309">
                  <c:v>65.45</c:v>
                </c:pt>
                <c:pt idx="1310">
                  <c:v>65.5</c:v>
                </c:pt>
                <c:pt idx="1311">
                  <c:v>65.55</c:v>
                </c:pt>
                <c:pt idx="1312">
                  <c:v>65.599999999999994</c:v>
                </c:pt>
                <c:pt idx="1313">
                  <c:v>65.650000000000006</c:v>
                </c:pt>
                <c:pt idx="1314">
                  <c:v>65.7</c:v>
                </c:pt>
                <c:pt idx="1315">
                  <c:v>65.75</c:v>
                </c:pt>
                <c:pt idx="1316">
                  <c:v>65.8</c:v>
                </c:pt>
                <c:pt idx="1317">
                  <c:v>65.849999999999994</c:v>
                </c:pt>
                <c:pt idx="1318">
                  <c:v>65.900000000000006</c:v>
                </c:pt>
                <c:pt idx="1319">
                  <c:v>65.95</c:v>
                </c:pt>
                <c:pt idx="1320">
                  <c:v>66</c:v>
                </c:pt>
                <c:pt idx="1321">
                  <c:v>66.05</c:v>
                </c:pt>
                <c:pt idx="1322">
                  <c:v>66.099999999999994</c:v>
                </c:pt>
                <c:pt idx="1323">
                  <c:v>66.150000000000006</c:v>
                </c:pt>
                <c:pt idx="1324">
                  <c:v>66.2</c:v>
                </c:pt>
                <c:pt idx="1325">
                  <c:v>66.25</c:v>
                </c:pt>
                <c:pt idx="1326">
                  <c:v>66.3</c:v>
                </c:pt>
                <c:pt idx="1327">
                  <c:v>66.349999999999994</c:v>
                </c:pt>
                <c:pt idx="1328">
                  <c:v>66.400000000000006</c:v>
                </c:pt>
                <c:pt idx="1329">
                  <c:v>66.45</c:v>
                </c:pt>
                <c:pt idx="1330">
                  <c:v>66.5</c:v>
                </c:pt>
                <c:pt idx="1331">
                  <c:v>66.55</c:v>
                </c:pt>
                <c:pt idx="1332">
                  <c:v>66.599999999999994</c:v>
                </c:pt>
                <c:pt idx="1333">
                  <c:v>66.650000000000006</c:v>
                </c:pt>
                <c:pt idx="1334">
                  <c:v>66.7</c:v>
                </c:pt>
                <c:pt idx="1335">
                  <c:v>66.75</c:v>
                </c:pt>
                <c:pt idx="1336">
                  <c:v>66.8</c:v>
                </c:pt>
                <c:pt idx="1337">
                  <c:v>66.849999999999994</c:v>
                </c:pt>
                <c:pt idx="1338">
                  <c:v>66.900000000000006</c:v>
                </c:pt>
                <c:pt idx="1339">
                  <c:v>66.95</c:v>
                </c:pt>
                <c:pt idx="1340">
                  <c:v>67</c:v>
                </c:pt>
                <c:pt idx="1341">
                  <c:v>67.05</c:v>
                </c:pt>
                <c:pt idx="1342">
                  <c:v>67.099999999999994</c:v>
                </c:pt>
                <c:pt idx="1343">
                  <c:v>67.150000000000006</c:v>
                </c:pt>
                <c:pt idx="1344">
                  <c:v>67.2</c:v>
                </c:pt>
                <c:pt idx="1345">
                  <c:v>67.25</c:v>
                </c:pt>
                <c:pt idx="1346">
                  <c:v>67.3</c:v>
                </c:pt>
                <c:pt idx="1347">
                  <c:v>67.349999999999994</c:v>
                </c:pt>
                <c:pt idx="1348">
                  <c:v>67.400000000000006</c:v>
                </c:pt>
                <c:pt idx="1349">
                  <c:v>67.45</c:v>
                </c:pt>
                <c:pt idx="1350">
                  <c:v>67.5</c:v>
                </c:pt>
                <c:pt idx="1351">
                  <c:v>67.55</c:v>
                </c:pt>
                <c:pt idx="1352">
                  <c:v>67.599999999999994</c:v>
                </c:pt>
                <c:pt idx="1353">
                  <c:v>67.650000000000006</c:v>
                </c:pt>
                <c:pt idx="1354">
                  <c:v>67.7</c:v>
                </c:pt>
                <c:pt idx="1355">
                  <c:v>67.75</c:v>
                </c:pt>
                <c:pt idx="1356">
                  <c:v>67.8</c:v>
                </c:pt>
                <c:pt idx="1357">
                  <c:v>67.849999999999994</c:v>
                </c:pt>
                <c:pt idx="1358">
                  <c:v>67.900000000000006</c:v>
                </c:pt>
                <c:pt idx="1359">
                  <c:v>67.95</c:v>
                </c:pt>
                <c:pt idx="1360">
                  <c:v>68</c:v>
                </c:pt>
                <c:pt idx="1361">
                  <c:v>68.05</c:v>
                </c:pt>
                <c:pt idx="1362">
                  <c:v>68.099999999999994</c:v>
                </c:pt>
                <c:pt idx="1363">
                  <c:v>68.150000000000006</c:v>
                </c:pt>
                <c:pt idx="1364">
                  <c:v>68.2</c:v>
                </c:pt>
                <c:pt idx="1365">
                  <c:v>68.25</c:v>
                </c:pt>
                <c:pt idx="1366">
                  <c:v>68.3</c:v>
                </c:pt>
                <c:pt idx="1367">
                  <c:v>68.349999999999994</c:v>
                </c:pt>
                <c:pt idx="1368">
                  <c:v>68.400000000000006</c:v>
                </c:pt>
                <c:pt idx="1369">
                  <c:v>68.45</c:v>
                </c:pt>
                <c:pt idx="1370">
                  <c:v>68.5</c:v>
                </c:pt>
                <c:pt idx="1371">
                  <c:v>68.55</c:v>
                </c:pt>
                <c:pt idx="1372">
                  <c:v>68.599999999999994</c:v>
                </c:pt>
                <c:pt idx="1373">
                  <c:v>68.650000000000006</c:v>
                </c:pt>
                <c:pt idx="1374">
                  <c:v>68.7</c:v>
                </c:pt>
                <c:pt idx="1375">
                  <c:v>68.75</c:v>
                </c:pt>
                <c:pt idx="1376">
                  <c:v>68.8</c:v>
                </c:pt>
                <c:pt idx="1377">
                  <c:v>68.849999999999994</c:v>
                </c:pt>
                <c:pt idx="1378">
                  <c:v>68.900000000000006</c:v>
                </c:pt>
                <c:pt idx="1379">
                  <c:v>68.95</c:v>
                </c:pt>
                <c:pt idx="1380">
                  <c:v>69</c:v>
                </c:pt>
                <c:pt idx="1381">
                  <c:v>69.05</c:v>
                </c:pt>
                <c:pt idx="1382">
                  <c:v>69.099999999999994</c:v>
                </c:pt>
                <c:pt idx="1383">
                  <c:v>69.150000000000006</c:v>
                </c:pt>
                <c:pt idx="1384">
                  <c:v>69.2</c:v>
                </c:pt>
                <c:pt idx="1385">
                  <c:v>69.25</c:v>
                </c:pt>
                <c:pt idx="1386">
                  <c:v>69.3</c:v>
                </c:pt>
                <c:pt idx="1387">
                  <c:v>69.349999999999994</c:v>
                </c:pt>
                <c:pt idx="1388">
                  <c:v>69.400000000000006</c:v>
                </c:pt>
                <c:pt idx="1389">
                  <c:v>69.45</c:v>
                </c:pt>
                <c:pt idx="1390">
                  <c:v>69.5</c:v>
                </c:pt>
                <c:pt idx="1391">
                  <c:v>69.55</c:v>
                </c:pt>
                <c:pt idx="1392">
                  <c:v>69.599999999999994</c:v>
                </c:pt>
                <c:pt idx="1393">
                  <c:v>69.650000000000006</c:v>
                </c:pt>
                <c:pt idx="1394">
                  <c:v>69.7</c:v>
                </c:pt>
                <c:pt idx="1395">
                  <c:v>69.75</c:v>
                </c:pt>
                <c:pt idx="1396">
                  <c:v>69.8</c:v>
                </c:pt>
                <c:pt idx="1397">
                  <c:v>69.849999999999994</c:v>
                </c:pt>
                <c:pt idx="1398">
                  <c:v>69.900000000000006</c:v>
                </c:pt>
                <c:pt idx="1399">
                  <c:v>69.95</c:v>
                </c:pt>
                <c:pt idx="1400">
                  <c:v>70</c:v>
                </c:pt>
                <c:pt idx="1401">
                  <c:v>70.05</c:v>
                </c:pt>
                <c:pt idx="1402">
                  <c:v>70.099999999999994</c:v>
                </c:pt>
                <c:pt idx="1403">
                  <c:v>70.150000000000006</c:v>
                </c:pt>
                <c:pt idx="1404">
                  <c:v>70.2</c:v>
                </c:pt>
                <c:pt idx="1405">
                  <c:v>70.25</c:v>
                </c:pt>
                <c:pt idx="1406">
                  <c:v>70.3</c:v>
                </c:pt>
                <c:pt idx="1407">
                  <c:v>70.349999999999994</c:v>
                </c:pt>
                <c:pt idx="1408">
                  <c:v>70.400000000000006</c:v>
                </c:pt>
                <c:pt idx="1409">
                  <c:v>70.45</c:v>
                </c:pt>
                <c:pt idx="1410">
                  <c:v>70.5</c:v>
                </c:pt>
                <c:pt idx="1411">
                  <c:v>70.55</c:v>
                </c:pt>
                <c:pt idx="1412">
                  <c:v>70.599999999999994</c:v>
                </c:pt>
                <c:pt idx="1413">
                  <c:v>70.650000000000006</c:v>
                </c:pt>
                <c:pt idx="1414">
                  <c:v>70.7</c:v>
                </c:pt>
                <c:pt idx="1415">
                  <c:v>70.75</c:v>
                </c:pt>
                <c:pt idx="1416">
                  <c:v>70.8</c:v>
                </c:pt>
                <c:pt idx="1417">
                  <c:v>70.849999999999994</c:v>
                </c:pt>
                <c:pt idx="1418">
                  <c:v>70.900000000000006</c:v>
                </c:pt>
                <c:pt idx="1419">
                  <c:v>70.95</c:v>
                </c:pt>
                <c:pt idx="1420">
                  <c:v>71</c:v>
                </c:pt>
                <c:pt idx="1421">
                  <c:v>71.05</c:v>
                </c:pt>
                <c:pt idx="1422">
                  <c:v>71.099999999999994</c:v>
                </c:pt>
                <c:pt idx="1423">
                  <c:v>71.150000000000006</c:v>
                </c:pt>
                <c:pt idx="1424">
                  <c:v>71.2</c:v>
                </c:pt>
                <c:pt idx="1425">
                  <c:v>71.25</c:v>
                </c:pt>
                <c:pt idx="1426">
                  <c:v>71.3</c:v>
                </c:pt>
                <c:pt idx="1427">
                  <c:v>71.349999999999994</c:v>
                </c:pt>
                <c:pt idx="1428">
                  <c:v>71.400000000000006</c:v>
                </c:pt>
                <c:pt idx="1429">
                  <c:v>71.45</c:v>
                </c:pt>
                <c:pt idx="1430">
                  <c:v>71.5</c:v>
                </c:pt>
                <c:pt idx="1431">
                  <c:v>71.55</c:v>
                </c:pt>
                <c:pt idx="1432">
                  <c:v>71.599999999999994</c:v>
                </c:pt>
                <c:pt idx="1433">
                  <c:v>71.650000000000006</c:v>
                </c:pt>
                <c:pt idx="1434">
                  <c:v>71.7</c:v>
                </c:pt>
                <c:pt idx="1435">
                  <c:v>71.75</c:v>
                </c:pt>
                <c:pt idx="1436">
                  <c:v>71.8</c:v>
                </c:pt>
                <c:pt idx="1437">
                  <c:v>71.849999999999994</c:v>
                </c:pt>
                <c:pt idx="1438">
                  <c:v>71.900000000000006</c:v>
                </c:pt>
                <c:pt idx="1439">
                  <c:v>71.95</c:v>
                </c:pt>
                <c:pt idx="1440">
                  <c:v>72</c:v>
                </c:pt>
                <c:pt idx="1441">
                  <c:v>72.05</c:v>
                </c:pt>
                <c:pt idx="1442">
                  <c:v>72.099999999999994</c:v>
                </c:pt>
                <c:pt idx="1443">
                  <c:v>72.150000000000006</c:v>
                </c:pt>
                <c:pt idx="1444">
                  <c:v>72.2</c:v>
                </c:pt>
                <c:pt idx="1445">
                  <c:v>72.25</c:v>
                </c:pt>
                <c:pt idx="1446">
                  <c:v>72.3</c:v>
                </c:pt>
                <c:pt idx="1447">
                  <c:v>72.349999999999994</c:v>
                </c:pt>
                <c:pt idx="1448">
                  <c:v>72.400000000000006</c:v>
                </c:pt>
                <c:pt idx="1449">
                  <c:v>72.45</c:v>
                </c:pt>
                <c:pt idx="1450">
                  <c:v>72.5</c:v>
                </c:pt>
                <c:pt idx="1451">
                  <c:v>72.55</c:v>
                </c:pt>
                <c:pt idx="1452">
                  <c:v>72.599999999999994</c:v>
                </c:pt>
                <c:pt idx="1453">
                  <c:v>72.650000000000006</c:v>
                </c:pt>
                <c:pt idx="1454">
                  <c:v>72.7</c:v>
                </c:pt>
                <c:pt idx="1455">
                  <c:v>72.75</c:v>
                </c:pt>
                <c:pt idx="1456">
                  <c:v>72.8</c:v>
                </c:pt>
                <c:pt idx="1457">
                  <c:v>72.849999999999994</c:v>
                </c:pt>
                <c:pt idx="1458">
                  <c:v>72.900000000000006</c:v>
                </c:pt>
                <c:pt idx="1459">
                  <c:v>72.95</c:v>
                </c:pt>
                <c:pt idx="1460">
                  <c:v>73</c:v>
                </c:pt>
                <c:pt idx="1461">
                  <c:v>73.05</c:v>
                </c:pt>
                <c:pt idx="1462">
                  <c:v>73.099999999999994</c:v>
                </c:pt>
                <c:pt idx="1463">
                  <c:v>73.150000000000006</c:v>
                </c:pt>
                <c:pt idx="1464">
                  <c:v>73.2</c:v>
                </c:pt>
                <c:pt idx="1465">
                  <c:v>73.25</c:v>
                </c:pt>
                <c:pt idx="1466">
                  <c:v>73.3</c:v>
                </c:pt>
                <c:pt idx="1467">
                  <c:v>73.349999999999994</c:v>
                </c:pt>
                <c:pt idx="1468">
                  <c:v>73.400000000000006</c:v>
                </c:pt>
                <c:pt idx="1469">
                  <c:v>73.45</c:v>
                </c:pt>
                <c:pt idx="1470">
                  <c:v>73.5</c:v>
                </c:pt>
                <c:pt idx="1471">
                  <c:v>73.55</c:v>
                </c:pt>
                <c:pt idx="1472">
                  <c:v>73.599999999999994</c:v>
                </c:pt>
                <c:pt idx="1473">
                  <c:v>73.650000000000006</c:v>
                </c:pt>
                <c:pt idx="1474">
                  <c:v>73.7</c:v>
                </c:pt>
                <c:pt idx="1475">
                  <c:v>73.75</c:v>
                </c:pt>
                <c:pt idx="1476">
                  <c:v>73.8</c:v>
                </c:pt>
                <c:pt idx="1477">
                  <c:v>73.849999999999994</c:v>
                </c:pt>
                <c:pt idx="1478">
                  <c:v>73.900000000000006</c:v>
                </c:pt>
                <c:pt idx="1479">
                  <c:v>73.95</c:v>
                </c:pt>
                <c:pt idx="1480">
                  <c:v>74</c:v>
                </c:pt>
                <c:pt idx="1481">
                  <c:v>74.05</c:v>
                </c:pt>
                <c:pt idx="1482">
                  <c:v>74.099999999999994</c:v>
                </c:pt>
                <c:pt idx="1483">
                  <c:v>74.150000000000006</c:v>
                </c:pt>
                <c:pt idx="1484">
                  <c:v>74.2</c:v>
                </c:pt>
                <c:pt idx="1485">
                  <c:v>74.25</c:v>
                </c:pt>
                <c:pt idx="1486">
                  <c:v>74.3</c:v>
                </c:pt>
                <c:pt idx="1487">
                  <c:v>74.349999999999994</c:v>
                </c:pt>
                <c:pt idx="1488">
                  <c:v>74.400000000000006</c:v>
                </c:pt>
                <c:pt idx="1489">
                  <c:v>74.45</c:v>
                </c:pt>
                <c:pt idx="1490">
                  <c:v>74.5</c:v>
                </c:pt>
                <c:pt idx="1491">
                  <c:v>74.55</c:v>
                </c:pt>
                <c:pt idx="1492">
                  <c:v>74.599999999999994</c:v>
                </c:pt>
                <c:pt idx="1493">
                  <c:v>74.650000000000006</c:v>
                </c:pt>
                <c:pt idx="1494">
                  <c:v>74.7</c:v>
                </c:pt>
                <c:pt idx="1495">
                  <c:v>74.75</c:v>
                </c:pt>
                <c:pt idx="1496">
                  <c:v>74.8</c:v>
                </c:pt>
                <c:pt idx="1497">
                  <c:v>74.849999999999994</c:v>
                </c:pt>
                <c:pt idx="1498">
                  <c:v>74.900000000000006</c:v>
                </c:pt>
                <c:pt idx="1499">
                  <c:v>74.95</c:v>
                </c:pt>
                <c:pt idx="1500">
                  <c:v>75</c:v>
                </c:pt>
                <c:pt idx="1501">
                  <c:v>75.05</c:v>
                </c:pt>
                <c:pt idx="1502">
                  <c:v>75.099999999999994</c:v>
                </c:pt>
                <c:pt idx="1503">
                  <c:v>75.150000000000006</c:v>
                </c:pt>
                <c:pt idx="1504">
                  <c:v>75.2</c:v>
                </c:pt>
                <c:pt idx="1505">
                  <c:v>75.25</c:v>
                </c:pt>
                <c:pt idx="1506">
                  <c:v>75.3</c:v>
                </c:pt>
                <c:pt idx="1507">
                  <c:v>75.349999999999994</c:v>
                </c:pt>
                <c:pt idx="1508">
                  <c:v>75.400000000000006</c:v>
                </c:pt>
                <c:pt idx="1509">
                  <c:v>75.45</c:v>
                </c:pt>
                <c:pt idx="1510">
                  <c:v>75.5</c:v>
                </c:pt>
                <c:pt idx="1511">
                  <c:v>75.55</c:v>
                </c:pt>
                <c:pt idx="1512">
                  <c:v>75.599999999999994</c:v>
                </c:pt>
                <c:pt idx="1513">
                  <c:v>75.650000000000006</c:v>
                </c:pt>
                <c:pt idx="1514">
                  <c:v>75.7</c:v>
                </c:pt>
                <c:pt idx="1515">
                  <c:v>75.75</c:v>
                </c:pt>
                <c:pt idx="1516">
                  <c:v>75.8</c:v>
                </c:pt>
                <c:pt idx="1517">
                  <c:v>75.849999999999994</c:v>
                </c:pt>
                <c:pt idx="1518">
                  <c:v>75.900000000000006</c:v>
                </c:pt>
                <c:pt idx="1519">
                  <c:v>75.95</c:v>
                </c:pt>
                <c:pt idx="1520">
                  <c:v>76</c:v>
                </c:pt>
                <c:pt idx="1521">
                  <c:v>76.05</c:v>
                </c:pt>
                <c:pt idx="1522">
                  <c:v>76.099999999999994</c:v>
                </c:pt>
                <c:pt idx="1523">
                  <c:v>76.150000000000006</c:v>
                </c:pt>
                <c:pt idx="1524">
                  <c:v>76.2</c:v>
                </c:pt>
                <c:pt idx="1525">
                  <c:v>76.25</c:v>
                </c:pt>
                <c:pt idx="1526">
                  <c:v>76.3</c:v>
                </c:pt>
                <c:pt idx="1527">
                  <c:v>76.349999999999994</c:v>
                </c:pt>
                <c:pt idx="1528">
                  <c:v>76.400000000000006</c:v>
                </c:pt>
                <c:pt idx="1529">
                  <c:v>76.45</c:v>
                </c:pt>
                <c:pt idx="1530">
                  <c:v>76.5</c:v>
                </c:pt>
                <c:pt idx="1531">
                  <c:v>76.55</c:v>
                </c:pt>
                <c:pt idx="1532">
                  <c:v>76.599999999999994</c:v>
                </c:pt>
                <c:pt idx="1533">
                  <c:v>76.650000000000006</c:v>
                </c:pt>
                <c:pt idx="1534">
                  <c:v>76.7</c:v>
                </c:pt>
                <c:pt idx="1535">
                  <c:v>76.75</c:v>
                </c:pt>
                <c:pt idx="1536">
                  <c:v>76.8</c:v>
                </c:pt>
                <c:pt idx="1537">
                  <c:v>76.849999999999994</c:v>
                </c:pt>
                <c:pt idx="1538">
                  <c:v>76.900000000000006</c:v>
                </c:pt>
                <c:pt idx="1539">
                  <c:v>76.95</c:v>
                </c:pt>
                <c:pt idx="1540">
                  <c:v>77</c:v>
                </c:pt>
                <c:pt idx="1541">
                  <c:v>77.05</c:v>
                </c:pt>
                <c:pt idx="1542">
                  <c:v>77.099999999999994</c:v>
                </c:pt>
                <c:pt idx="1543">
                  <c:v>77.150000000000006</c:v>
                </c:pt>
                <c:pt idx="1544">
                  <c:v>77.2</c:v>
                </c:pt>
                <c:pt idx="1545">
                  <c:v>77.25</c:v>
                </c:pt>
                <c:pt idx="1546">
                  <c:v>77.3</c:v>
                </c:pt>
                <c:pt idx="1547">
                  <c:v>77.349999999999994</c:v>
                </c:pt>
                <c:pt idx="1548">
                  <c:v>77.400000000000006</c:v>
                </c:pt>
                <c:pt idx="1549">
                  <c:v>77.45</c:v>
                </c:pt>
                <c:pt idx="1550">
                  <c:v>77.5</c:v>
                </c:pt>
                <c:pt idx="1551">
                  <c:v>77.55</c:v>
                </c:pt>
                <c:pt idx="1552">
                  <c:v>77.599999999999994</c:v>
                </c:pt>
                <c:pt idx="1553">
                  <c:v>77.650000000000006</c:v>
                </c:pt>
                <c:pt idx="1554">
                  <c:v>77.7</c:v>
                </c:pt>
                <c:pt idx="1555">
                  <c:v>77.75</c:v>
                </c:pt>
                <c:pt idx="1556">
                  <c:v>77.8</c:v>
                </c:pt>
                <c:pt idx="1557">
                  <c:v>77.849999999999994</c:v>
                </c:pt>
                <c:pt idx="1558">
                  <c:v>77.900000000000006</c:v>
                </c:pt>
                <c:pt idx="1559">
                  <c:v>77.95</c:v>
                </c:pt>
                <c:pt idx="1560">
                  <c:v>78</c:v>
                </c:pt>
                <c:pt idx="1561">
                  <c:v>78.05</c:v>
                </c:pt>
                <c:pt idx="1562">
                  <c:v>78.099999999999994</c:v>
                </c:pt>
                <c:pt idx="1563">
                  <c:v>78.150000000000006</c:v>
                </c:pt>
                <c:pt idx="1564">
                  <c:v>78.2</c:v>
                </c:pt>
                <c:pt idx="1565">
                  <c:v>78.25</c:v>
                </c:pt>
                <c:pt idx="1566">
                  <c:v>78.3</c:v>
                </c:pt>
                <c:pt idx="1567">
                  <c:v>78.349999999999994</c:v>
                </c:pt>
                <c:pt idx="1568">
                  <c:v>78.400000000000006</c:v>
                </c:pt>
                <c:pt idx="1569">
                  <c:v>78.45</c:v>
                </c:pt>
                <c:pt idx="1570">
                  <c:v>78.5</c:v>
                </c:pt>
                <c:pt idx="1571">
                  <c:v>78.55</c:v>
                </c:pt>
                <c:pt idx="1572">
                  <c:v>78.599999999999994</c:v>
                </c:pt>
                <c:pt idx="1573">
                  <c:v>78.650000000000006</c:v>
                </c:pt>
                <c:pt idx="1574">
                  <c:v>78.7</c:v>
                </c:pt>
                <c:pt idx="1575">
                  <c:v>78.75</c:v>
                </c:pt>
                <c:pt idx="1576">
                  <c:v>78.8</c:v>
                </c:pt>
                <c:pt idx="1577">
                  <c:v>78.849999999999994</c:v>
                </c:pt>
                <c:pt idx="1578">
                  <c:v>78.900000000000006</c:v>
                </c:pt>
                <c:pt idx="1579">
                  <c:v>78.95</c:v>
                </c:pt>
                <c:pt idx="1580">
                  <c:v>79</c:v>
                </c:pt>
                <c:pt idx="1581">
                  <c:v>79.05</c:v>
                </c:pt>
                <c:pt idx="1582">
                  <c:v>79.099999999999994</c:v>
                </c:pt>
                <c:pt idx="1583">
                  <c:v>79.150000000000006</c:v>
                </c:pt>
                <c:pt idx="1584">
                  <c:v>79.2</c:v>
                </c:pt>
                <c:pt idx="1585">
                  <c:v>79.25</c:v>
                </c:pt>
                <c:pt idx="1586">
                  <c:v>79.3</c:v>
                </c:pt>
                <c:pt idx="1587">
                  <c:v>79.349999999999994</c:v>
                </c:pt>
                <c:pt idx="1588">
                  <c:v>79.400000000000006</c:v>
                </c:pt>
                <c:pt idx="1589">
                  <c:v>79.45</c:v>
                </c:pt>
                <c:pt idx="1590">
                  <c:v>79.5</c:v>
                </c:pt>
                <c:pt idx="1591">
                  <c:v>79.55</c:v>
                </c:pt>
                <c:pt idx="1592">
                  <c:v>79.599999999999994</c:v>
                </c:pt>
                <c:pt idx="1593">
                  <c:v>79.650000000000006</c:v>
                </c:pt>
              </c:numCache>
            </c:numRef>
          </c:xVal>
          <c:yVal>
            <c:numRef>
              <c:f>'[100um_Disp._Temperature_range_under_200N.xlsx]100um_Disp._Temperature_range'!$F$401:$F$1994</c:f>
              <c:numCache>
                <c:formatCode>General</c:formatCode>
                <c:ptCount val="1594"/>
                <c:pt idx="0">
                  <c:v>23.9404</c:v>
                </c:pt>
                <c:pt idx="1">
                  <c:v>23.9404</c:v>
                </c:pt>
                <c:pt idx="2">
                  <c:v>23.9392</c:v>
                </c:pt>
                <c:pt idx="3">
                  <c:v>23.937999999999999</c:v>
                </c:pt>
                <c:pt idx="4">
                  <c:v>23.937999999999999</c:v>
                </c:pt>
                <c:pt idx="5">
                  <c:v>23.937999999999999</c:v>
                </c:pt>
                <c:pt idx="6">
                  <c:v>23.937999999999999</c:v>
                </c:pt>
                <c:pt idx="7">
                  <c:v>23.9392</c:v>
                </c:pt>
                <c:pt idx="8">
                  <c:v>23.9392</c:v>
                </c:pt>
                <c:pt idx="9">
                  <c:v>23.9392</c:v>
                </c:pt>
                <c:pt idx="10">
                  <c:v>23.9392</c:v>
                </c:pt>
                <c:pt idx="11">
                  <c:v>23.9392</c:v>
                </c:pt>
                <c:pt idx="12">
                  <c:v>23.9392</c:v>
                </c:pt>
                <c:pt idx="13">
                  <c:v>23.936800000000002</c:v>
                </c:pt>
                <c:pt idx="14">
                  <c:v>23.936800000000002</c:v>
                </c:pt>
                <c:pt idx="15">
                  <c:v>23.936800000000002</c:v>
                </c:pt>
                <c:pt idx="16">
                  <c:v>23.936800000000002</c:v>
                </c:pt>
                <c:pt idx="17">
                  <c:v>23.937999999999999</c:v>
                </c:pt>
                <c:pt idx="18">
                  <c:v>23.937999999999999</c:v>
                </c:pt>
                <c:pt idx="19">
                  <c:v>23.937999999999999</c:v>
                </c:pt>
                <c:pt idx="20">
                  <c:v>23.9404</c:v>
                </c:pt>
                <c:pt idx="21">
                  <c:v>23.942900000000002</c:v>
                </c:pt>
                <c:pt idx="22">
                  <c:v>23.942900000000002</c:v>
                </c:pt>
                <c:pt idx="23">
                  <c:v>23.944099999999999</c:v>
                </c:pt>
                <c:pt idx="24">
                  <c:v>23.9453</c:v>
                </c:pt>
                <c:pt idx="25">
                  <c:v>23.9465</c:v>
                </c:pt>
                <c:pt idx="26">
                  <c:v>23.947800000000001</c:v>
                </c:pt>
                <c:pt idx="27">
                  <c:v>23.947800000000001</c:v>
                </c:pt>
                <c:pt idx="28">
                  <c:v>23.9465</c:v>
                </c:pt>
                <c:pt idx="29">
                  <c:v>23.9465</c:v>
                </c:pt>
                <c:pt idx="30">
                  <c:v>23.947800000000001</c:v>
                </c:pt>
                <c:pt idx="31">
                  <c:v>23.949000000000002</c:v>
                </c:pt>
                <c:pt idx="32">
                  <c:v>23.949000000000002</c:v>
                </c:pt>
                <c:pt idx="33">
                  <c:v>23.949000000000002</c:v>
                </c:pt>
                <c:pt idx="34">
                  <c:v>23.949000000000002</c:v>
                </c:pt>
                <c:pt idx="35">
                  <c:v>23.947800000000001</c:v>
                </c:pt>
                <c:pt idx="36">
                  <c:v>23.947800000000001</c:v>
                </c:pt>
                <c:pt idx="37">
                  <c:v>23.9465</c:v>
                </c:pt>
                <c:pt idx="38">
                  <c:v>23.9453</c:v>
                </c:pt>
                <c:pt idx="39">
                  <c:v>23.9453</c:v>
                </c:pt>
                <c:pt idx="40">
                  <c:v>23.942900000000002</c:v>
                </c:pt>
                <c:pt idx="41">
                  <c:v>23.944099999999999</c:v>
                </c:pt>
                <c:pt idx="42">
                  <c:v>23.942900000000002</c:v>
                </c:pt>
                <c:pt idx="43">
                  <c:v>23.941600000000001</c:v>
                </c:pt>
                <c:pt idx="44">
                  <c:v>23.941600000000001</c:v>
                </c:pt>
                <c:pt idx="45">
                  <c:v>23.9404</c:v>
                </c:pt>
                <c:pt idx="46">
                  <c:v>23.941600000000001</c:v>
                </c:pt>
                <c:pt idx="47">
                  <c:v>23.941600000000001</c:v>
                </c:pt>
                <c:pt idx="48">
                  <c:v>23.942900000000002</c:v>
                </c:pt>
                <c:pt idx="49">
                  <c:v>23.942900000000002</c:v>
                </c:pt>
                <c:pt idx="50">
                  <c:v>23.941600000000001</c:v>
                </c:pt>
                <c:pt idx="51">
                  <c:v>23.941600000000001</c:v>
                </c:pt>
                <c:pt idx="52">
                  <c:v>23.942900000000002</c:v>
                </c:pt>
                <c:pt idx="53">
                  <c:v>23.944099999999999</c:v>
                </c:pt>
                <c:pt idx="54">
                  <c:v>23.944099999999999</c:v>
                </c:pt>
                <c:pt idx="55">
                  <c:v>23.9453</c:v>
                </c:pt>
                <c:pt idx="56">
                  <c:v>23.944099999999999</c:v>
                </c:pt>
                <c:pt idx="57">
                  <c:v>23.942900000000002</c:v>
                </c:pt>
                <c:pt idx="58">
                  <c:v>23.9404</c:v>
                </c:pt>
                <c:pt idx="59">
                  <c:v>23.9404</c:v>
                </c:pt>
                <c:pt idx="60">
                  <c:v>23.9404</c:v>
                </c:pt>
                <c:pt idx="61">
                  <c:v>23.941600000000001</c:v>
                </c:pt>
                <c:pt idx="62">
                  <c:v>23.944099999999999</c:v>
                </c:pt>
                <c:pt idx="63">
                  <c:v>23.944099999999999</c:v>
                </c:pt>
                <c:pt idx="64">
                  <c:v>23.944099999999999</c:v>
                </c:pt>
                <c:pt idx="65">
                  <c:v>23.9453</c:v>
                </c:pt>
                <c:pt idx="66">
                  <c:v>23.9453</c:v>
                </c:pt>
                <c:pt idx="67">
                  <c:v>23.9465</c:v>
                </c:pt>
                <c:pt idx="68">
                  <c:v>23.947800000000001</c:v>
                </c:pt>
                <c:pt idx="69">
                  <c:v>23.947800000000001</c:v>
                </c:pt>
                <c:pt idx="70">
                  <c:v>23.950199999999999</c:v>
                </c:pt>
                <c:pt idx="71">
                  <c:v>23.950199999999999</c:v>
                </c:pt>
                <c:pt idx="72">
                  <c:v>23.9514</c:v>
                </c:pt>
                <c:pt idx="73">
                  <c:v>23.9514</c:v>
                </c:pt>
                <c:pt idx="74">
                  <c:v>23.950199999999999</c:v>
                </c:pt>
                <c:pt idx="75">
                  <c:v>23.950199999999999</c:v>
                </c:pt>
                <c:pt idx="76">
                  <c:v>23.950199999999999</c:v>
                </c:pt>
                <c:pt idx="77">
                  <c:v>23.950199999999999</c:v>
                </c:pt>
                <c:pt idx="78">
                  <c:v>23.950199999999999</c:v>
                </c:pt>
                <c:pt idx="79">
                  <c:v>23.950199999999999</c:v>
                </c:pt>
                <c:pt idx="80">
                  <c:v>23.950199999999999</c:v>
                </c:pt>
                <c:pt idx="81">
                  <c:v>23.949000000000002</c:v>
                </c:pt>
                <c:pt idx="82">
                  <c:v>23.949000000000002</c:v>
                </c:pt>
                <c:pt idx="83">
                  <c:v>23.949000000000002</c:v>
                </c:pt>
                <c:pt idx="84">
                  <c:v>23.949000000000002</c:v>
                </c:pt>
                <c:pt idx="85">
                  <c:v>23.947800000000001</c:v>
                </c:pt>
                <c:pt idx="86">
                  <c:v>23.947800000000001</c:v>
                </c:pt>
                <c:pt idx="87">
                  <c:v>23.947800000000001</c:v>
                </c:pt>
                <c:pt idx="88">
                  <c:v>23.947800000000001</c:v>
                </c:pt>
                <c:pt idx="89">
                  <c:v>23.9465</c:v>
                </c:pt>
                <c:pt idx="90">
                  <c:v>23.9465</c:v>
                </c:pt>
                <c:pt idx="91">
                  <c:v>23.9453</c:v>
                </c:pt>
                <c:pt idx="92">
                  <c:v>23.9453</c:v>
                </c:pt>
                <c:pt idx="93">
                  <c:v>23.9453</c:v>
                </c:pt>
                <c:pt idx="94">
                  <c:v>23.9453</c:v>
                </c:pt>
                <c:pt idx="95">
                  <c:v>23.9453</c:v>
                </c:pt>
                <c:pt idx="96">
                  <c:v>23.9465</c:v>
                </c:pt>
                <c:pt idx="97">
                  <c:v>23.950199999999999</c:v>
                </c:pt>
                <c:pt idx="98">
                  <c:v>23.950199999999999</c:v>
                </c:pt>
                <c:pt idx="99">
                  <c:v>23.9514</c:v>
                </c:pt>
                <c:pt idx="100">
                  <c:v>23.9526</c:v>
                </c:pt>
                <c:pt idx="101">
                  <c:v>23.9526</c:v>
                </c:pt>
                <c:pt idx="102">
                  <c:v>23.953900000000001</c:v>
                </c:pt>
                <c:pt idx="103">
                  <c:v>23.953900000000001</c:v>
                </c:pt>
                <c:pt idx="104">
                  <c:v>23.9526</c:v>
                </c:pt>
                <c:pt idx="105">
                  <c:v>23.9526</c:v>
                </c:pt>
                <c:pt idx="106">
                  <c:v>23.953900000000001</c:v>
                </c:pt>
                <c:pt idx="107">
                  <c:v>23.9526</c:v>
                </c:pt>
                <c:pt idx="108">
                  <c:v>23.9514</c:v>
                </c:pt>
                <c:pt idx="109">
                  <c:v>23.9514</c:v>
                </c:pt>
                <c:pt idx="110">
                  <c:v>23.9514</c:v>
                </c:pt>
                <c:pt idx="111">
                  <c:v>23.9514</c:v>
                </c:pt>
                <c:pt idx="112">
                  <c:v>23.9514</c:v>
                </c:pt>
                <c:pt idx="113">
                  <c:v>23.9526</c:v>
                </c:pt>
                <c:pt idx="114">
                  <c:v>23.9526</c:v>
                </c:pt>
                <c:pt idx="115">
                  <c:v>23.9526</c:v>
                </c:pt>
                <c:pt idx="116">
                  <c:v>23.953900000000001</c:v>
                </c:pt>
                <c:pt idx="117">
                  <c:v>23.9526</c:v>
                </c:pt>
                <c:pt idx="118">
                  <c:v>23.955100000000002</c:v>
                </c:pt>
                <c:pt idx="119">
                  <c:v>23.955100000000002</c:v>
                </c:pt>
                <c:pt idx="120">
                  <c:v>23.953900000000001</c:v>
                </c:pt>
                <c:pt idx="121">
                  <c:v>23.9526</c:v>
                </c:pt>
                <c:pt idx="122">
                  <c:v>23.9526</c:v>
                </c:pt>
                <c:pt idx="123">
                  <c:v>23.9514</c:v>
                </c:pt>
                <c:pt idx="124">
                  <c:v>23.950199999999999</c:v>
                </c:pt>
                <c:pt idx="125">
                  <c:v>23.950199999999999</c:v>
                </c:pt>
                <c:pt idx="126">
                  <c:v>23.949000000000002</c:v>
                </c:pt>
                <c:pt idx="127">
                  <c:v>23.949000000000002</c:v>
                </c:pt>
                <c:pt idx="128">
                  <c:v>23.949000000000002</c:v>
                </c:pt>
                <c:pt idx="129">
                  <c:v>23.947800000000001</c:v>
                </c:pt>
                <c:pt idx="130">
                  <c:v>23.9465</c:v>
                </c:pt>
                <c:pt idx="131">
                  <c:v>23.9453</c:v>
                </c:pt>
                <c:pt idx="132">
                  <c:v>23.9465</c:v>
                </c:pt>
                <c:pt idx="133">
                  <c:v>23.9465</c:v>
                </c:pt>
                <c:pt idx="134">
                  <c:v>23.9465</c:v>
                </c:pt>
                <c:pt idx="135">
                  <c:v>23.9465</c:v>
                </c:pt>
                <c:pt idx="136">
                  <c:v>23.9465</c:v>
                </c:pt>
                <c:pt idx="137">
                  <c:v>23.9453</c:v>
                </c:pt>
                <c:pt idx="138">
                  <c:v>23.944099999999999</c:v>
                </c:pt>
                <c:pt idx="139">
                  <c:v>23.942900000000002</c:v>
                </c:pt>
                <c:pt idx="140">
                  <c:v>23.944099999999999</c:v>
                </c:pt>
                <c:pt idx="141">
                  <c:v>23.942900000000002</c:v>
                </c:pt>
                <c:pt idx="142">
                  <c:v>23.9453</c:v>
                </c:pt>
                <c:pt idx="143">
                  <c:v>23.944099999999999</c:v>
                </c:pt>
                <c:pt idx="144">
                  <c:v>23.944099999999999</c:v>
                </c:pt>
                <c:pt idx="145">
                  <c:v>23.944099999999999</c:v>
                </c:pt>
                <c:pt idx="146">
                  <c:v>23.942900000000002</c:v>
                </c:pt>
                <c:pt idx="147">
                  <c:v>23.942900000000002</c:v>
                </c:pt>
                <c:pt idx="148">
                  <c:v>23.941600000000001</c:v>
                </c:pt>
                <c:pt idx="149">
                  <c:v>23.942900000000002</c:v>
                </c:pt>
                <c:pt idx="150">
                  <c:v>23.944099999999999</c:v>
                </c:pt>
                <c:pt idx="151">
                  <c:v>23.944099999999999</c:v>
                </c:pt>
                <c:pt idx="152">
                  <c:v>23.942900000000002</c:v>
                </c:pt>
                <c:pt idx="153">
                  <c:v>23.941600000000001</c:v>
                </c:pt>
                <c:pt idx="154">
                  <c:v>23.941600000000001</c:v>
                </c:pt>
                <c:pt idx="155">
                  <c:v>23.9404</c:v>
                </c:pt>
                <c:pt idx="156">
                  <c:v>23.9404</c:v>
                </c:pt>
                <c:pt idx="157">
                  <c:v>23.9404</c:v>
                </c:pt>
                <c:pt idx="158">
                  <c:v>23.941600000000001</c:v>
                </c:pt>
                <c:pt idx="159">
                  <c:v>23.941600000000001</c:v>
                </c:pt>
                <c:pt idx="160">
                  <c:v>23.941600000000001</c:v>
                </c:pt>
                <c:pt idx="161">
                  <c:v>23.9514</c:v>
                </c:pt>
                <c:pt idx="162">
                  <c:v>23.944099999999999</c:v>
                </c:pt>
                <c:pt idx="163">
                  <c:v>23.9453</c:v>
                </c:pt>
                <c:pt idx="164">
                  <c:v>23.9404</c:v>
                </c:pt>
                <c:pt idx="165">
                  <c:v>23.936800000000002</c:v>
                </c:pt>
                <c:pt idx="166">
                  <c:v>23.9453</c:v>
                </c:pt>
                <c:pt idx="167">
                  <c:v>23.947800000000001</c:v>
                </c:pt>
                <c:pt idx="168">
                  <c:v>23.9331</c:v>
                </c:pt>
                <c:pt idx="169">
                  <c:v>23.927</c:v>
                </c:pt>
                <c:pt idx="170">
                  <c:v>23.9209</c:v>
                </c:pt>
                <c:pt idx="171">
                  <c:v>23.919699999999999</c:v>
                </c:pt>
                <c:pt idx="172">
                  <c:v>23.924600000000002</c:v>
                </c:pt>
                <c:pt idx="173">
                  <c:v>23.924600000000002</c:v>
                </c:pt>
                <c:pt idx="174">
                  <c:v>23.930700000000002</c:v>
                </c:pt>
                <c:pt idx="175">
                  <c:v>23.937999999999999</c:v>
                </c:pt>
                <c:pt idx="176">
                  <c:v>23.9331</c:v>
                </c:pt>
                <c:pt idx="177">
                  <c:v>23.924600000000002</c:v>
                </c:pt>
                <c:pt idx="178">
                  <c:v>23.9331</c:v>
                </c:pt>
                <c:pt idx="179">
                  <c:v>23.929400000000001</c:v>
                </c:pt>
                <c:pt idx="180">
                  <c:v>23.9209</c:v>
                </c:pt>
                <c:pt idx="181">
                  <c:v>23.930700000000002</c:v>
                </c:pt>
                <c:pt idx="182">
                  <c:v>23.9404</c:v>
                </c:pt>
                <c:pt idx="183">
                  <c:v>23.941600000000001</c:v>
                </c:pt>
                <c:pt idx="184">
                  <c:v>23.950199999999999</c:v>
                </c:pt>
                <c:pt idx="185">
                  <c:v>23.9404</c:v>
                </c:pt>
                <c:pt idx="186">
                  <c:v>23.9404</c:v>
                </c:pt>
                <c:pt idx="187">
                  <c:v>23.9514</c:v>
                </c:pt>
                <c:pt idx="188">
                  <c:v>23.942900000000002</c:v>
                </c:pt>
                <c:pt idx="189">
                  <c:v>23.935500000000001</c:v>
                </c:pt>
                <c:pt idx="190">
                  <c:v>23.931899999999999</c:v>
                </c:pt>
                <c:pt idx="191">
                  <c:v>23.9404</c:v>
                </c:pt>
                <c:pt idx="192">
                  <c:v>23.9526</c:v>
                </c:pt>
                <c:pt idx="193">
                  <c:v>23.9636</c:v>
                </c:pt>
                <c:pt idx="194">
                  <c:v>23.9575</c:v>
                </c:pt>
                <c:pt idx="195">
                  <c:v>23.949000000000002</c:v>
                </c:pt>
                <c:pt idx="196">
                  <c:v>23.942900000000002</c:v>
                </c:pt>
                <c:pt idx="197">
                  <c:v>23.949000000000002</c:v>
                </c:pt>
                <c:pt idx="198">
                  <c:v>23.9587</c:v>
                </c:pt>
                <c:pt idx="199">
                  <c:v>23.9758</c:v>
                </c:pt>
                <c:pt idx="200">
                  <c:v>23.9575</c:v>
                </c:pt>
                <c:pt idx="201">
                  <c:v>23.968499999999999</c:v>
                </c:pt>
                <c:pt idx="202">
                  <c:v>23.973400000000002</c:v>
                </c:pt>
                <c:pt idx="203">
                  <c:v>23.984400000000001</c:v>
                </c:pt>
                <c:pt idx="204">
                  <c:v>23.9954</c:v>
                </c:pt>
                <c:pt idx="205">
                  <c:v>23.988</c:v>
                </c:pt>
                <c:pt idx="206">
                  <c:v>23.979500000000002</c:v>
                </c:pt>
                <c:pt idx="207">
                  <c:v>23.977</c:v>
                </c:pt>
                <c:pt idx="208">
                  <c:v>23.966100000000001</c:v>
                </c:pt>
                <c:pt idx="209">
                  <c:v>23.96</c:v>
                </c:pt>
                <c:pt idx="210">
                  <c:v>23.955100000000002</c:v>
                </c:pt>
                <c:pt idx="211">
                  <c:v>23.962399999999999</c:v>
                </c:pt>
                <c:pt idx="212">
                  <c:v>23.955100000000002</c:v>
                </c:pt>
                <c:pt idx="213">
                  <c:v>23.947800000000001</c:v>
                </c:pt>
                <c:pt idx="214">
                  <c:v>23.936800000000002</c:v>
                </c:pt>
                <c:pt idx="215">
                  <c:v>23.923300000000001</c:v>
                </c:pt>
                <c:pt idx="216">
                  <c:v>23.919699999999999</c:v>
                </c:pt>
                <c:pt idx="217">
                  <c:v>23.913599999999999</c:v>
                </c:pt>
                <c:pt idx="218">
                  <c:v>23.905000000000001</c:v>
                </c:pt>
                <c:pt idx="219">
                  <c:v>23.9026</c:v>
                </c:pt>
                <c:pt idx="220">
                  <c:v>23.907499999999999</c:v>
                </c:pt>
                <c:pt idx="221">
                  <c:v>23.900099999999998</c:v>
                </c:pt>
                <c:pt idx="222">
                  <c:v>23.889199999999999</c:v>
                </c:pt>
                <c:pt idx="223">
                  <c:v>23.8855</c:v>
                </c:pt>
                <c:pt idx="224">
                  <c:v>23.883099999999999</c:v>
                </c:pt>
                <c:pt idx="225">
                  <c:v>23.8782</c:v>
                </c:pt>
                <c:pt idx="226">
                  <c:v>23.880600000000001</c:v>
                </c:pt>
                <c:pt idx="227">
                  <c:v>23.887899999999998</c:v>
                </c:pt>
                <c:pt idx="228">
                  <c:v>23.900099999999998</c:v>
                </c:pt>
                <c:pt idx="229">
                  <c:v>23.9087</c:v>
                </c:pt>
                <c:pt idx="230">
                  <c:v>23.9038</c:v>
                </c:pt>
                <c:pt idx="231">
                  <c:v>23.895299999999999</c:v>
                </c:pt>
                <c:pt idx="232">
                  <c:v>23.886700000000001</c:v>
                </c:pt>
                <c:pt idx="233">
                  <c:v>23.892800000000001</c:v>
                </c:pt>
                <c:pt idx="234">
                  <c:v>23.8794</c:v>
                </c:pt>
                <c:pt idx="235">
                  <c:v>23.874500000000001</c:v>
                </c:pt>
                <c:pt idx="236">
                  <c:v>23.869599999999998</c:v>
                </c:pt>
                <c:pt idx="237">
                  <c:v>23.8733</c:v>
                </c:pt>
                <c:pt idx="238">
                  <c:v>23.866</c:v>
                </c:pt>
                <c:pt idx="239">
                  <c:v>23.862300000000001</c:v>
                </c:pt>
                <c:pt idx="240">
                  <c:v>23.876999999999999</c:v>
                </c:pt>
                <c:pt idx="241">
                  <c:v>23.886700000000001</c:v>
                </c:pt>
                <c:pt idx="242">
                  <c:v>23.8904</c:v>
                </c:pt>
                <c:pt idx="243">
                  <c:v>23.8794</c:v>
                </c:pt>
                <c:pt idx="244">
                  <c:v>23.875699999999998</c:v>
                </c:pt>
                <c:pt idx="245">
                  <c:v>23.8843</c:v>
                </c:pt>
                <c:pt idx="246">
                  <c:v>23.8733</c:v>
                </c:pt>
                <c:pt idx="247">
                  <c:v>23.8599</c:v>
                </c:pt>
                <c:pt idx="248">
                  <c:v>23.870799999999999</c:v>
                </c:pt>
                <c:pt idx="249">
                  <c:v>23.864699999999999</c:v>
                </c:pt>
                <c:pt idx="250">
                  <c:v>23.8733</c:v>
                </c:pt>
                <c:pt idx="251">
                  <c:v>23.880600000000001</c:v>
                </c:pt>
                <c:pt idx="252">
                  <c:v>23.8843</c:v>
                </c:pt>
                <c:pt idx="253">
                  <c:v>23.895299999999999</c:v>
                </c:pt>
                <c:pt idx="254">
                  <c:v>23.8904</c:v>
                </c:pt>
                <c:pt idx="255">
                  <c:v>23.901399999999999</c:v>
                </c:pt>
                <c:pt idx="256">
                  <c:v>23.911100000000001</c:v>
                </c:pt>
                <c:pt idx="257">
                  <c:v>23.8965</c:v>
                </c:pt>
                <c:pt idx="258">
                  <c:v>23.8916</c:v>
                </c:pt>
                <c:pt idx="259">
                  <c:v>23.8843</c:v>
                </c:pt>
                <c:pt idx="260">
                  <c:v>23.875699999999998</c:v>
                </c:pt>
                <c:pt idx="261">
                  <c:v>23.851299999999998</c:v>
                </c:pt>
                <c:pt idx="262">
                  <c:v>23.851299999999998</c:v>
                </c:pt>
                <c:pt idx="263">
                  <c:v>23.855</c:v>
                </c:pt>
                <c:pt idx="264">
                  <c:v>23.868400000000001</c:v>
                </c:pt>
                <c:pt idx="265">
                  <c:v>23.862300000000001</c:v>
                </c:pt>
                <c:pt idx="266">
                  <c:v>23.852499999999999</c:v>
                </c:pt>
                <c:pt idx="267">
                  <c:v>23.8416</c:v>
                </c:pt>
                <c:pt idx="268">
                  <c:v>23.858599999999999</c:v>
                </c:pt>
                <c:pt idx="269">
                  <c:v>23.874500000000001</c:v>
                </c:pt>
                <c:pt idx="270">
                  <c:v>23.893999999999998</c:v>
                </c:pt>
                <c:pt idx="271">
                  <c:v>23.886700000000001</c:v>
                </c:pt>
                <c:pt idx="272">
                  <c:v>23.8721</c:v>
                </c:pt>
                <c:pt idx="273">
                  <c:v>23.8733</c:v>
                </c:pt>
                <c:pt idx="274">
                  <c:v>23.876999999999999</c:v>
                </c:pt>
                <c:pt idx="275">
                  <c:v>23.8599</c:v>
                </c:pt>
                <c:pt idx="276">
                  <c:v>23.857399999999998</c:v>
                </c:pt>
                <c:pt idx="277">
                  <c:v>23.863499999999998</c:v>
                </c:pt>
                <c:pt idx="278">
                  <c:v>23.852499999999999</c:v>
                </c:pt>
                <c:pt idx="279">
                  <c:v>23.839099999999998</c:v>
                </c:pt>
                <c:pt idx="280">
                  <c:v>23.831800000000001</c:v>
                </c:pt>
                <c:pt idx="281">
                  <c:v>23.8293</c:v>
                </c:pt>
                <c:pt idx="282">
                  <c:v>23.828099999999999</c:v>
                </c:pt>
                <c:pt idx="283">
                  <c:v>23.832999999999998</c:v>
                </c:pt>
                <c:pt idx="284">
                  <c:v>23.819600000000001</c:v>
                </c:pt>
                <c:pt idx="285">
                  <c:v>23.826899999999998</c:v>
                </c:pt>
                <c:pt idx="286">
                  <c:v>23.8354</c:v>
                </c:pt>
                <c:pt idx="287">
                  <c:v>23.832999999999998</c:v>
                </c:pt>
                <c:pt idx="288">
                  <c:v>23.834199999999999</c:v>
                </c:pt>
                <c:pt idx="289">
                  <c:v>23.8306</c:v>
                </c:pt>
                <c:pt idx="290">
                  <c:v>23.840299999999999</c:v>
                </c:pt>
                <c:pt idx="291">
                  <c:v>23.828099999999999</c:v>
                </c:pt>
                <c:pt idx="292">
                  <c:v>23.8245</c:v>
                </c:pt>
                <c:pt idx="293">
                  <c:v>23.8184</c:v>
                </c:pt>
                <c:pt idx="294">
                  <c:v>23.8306</c:v>
                </c:pt>
                <c:pt idx="295">
                  <c:v>23.831800000000001</c:v>
                </c:pt>
                <c:pt idx="296">
                  <c:v>23.8416</c:v>
                </c:pt>
                <c:pt idx="297">
                  <c:v>23.840299999999999</c:v>
                </c:pt>
                <c:pt idx="298">
                  <c:v>23.825700000000001</c:v>
                </c:pt>
                <c:pt idx="299">
                  <c:v>23.815899999999999</c:v>
                </c:pt>
                <c:pt idx="300">
                  <c:v>23.837900000000001</c:v>
                </c:pt>
                <c:pt idx="301">
                  <c:v>23.825700000000001</c:v>
                </c:pt>
                <c:pt idx="302">
                  <c:v>23.825700000000001</c:v>
                </c:pt>
                <c:pt idx="303">
                  <c:v>23.811</c:v>
                </c:pt>
                <c:pt idx="304">
                  <c:v>23.7866</c:v>
                </c:pt>
                <c:pt idx="305">
                  <c:v>23.789100000000001</c:v>
                </c:pt>
                <c:pt idx="306">
                  <c:v>23.7927</c:v>
                </c:pt>
                <c:pt idx="307">
                  <c:v>23.8049</c:v>
                </c:pt>
                <c:pt idx="308">
                  <c:v>23.811</c:v>
                </c:pt>
                <c:pt idx="309">
                  <c:v>23.8123</c:v>
                </c:pt>
                <c:pt idx="310">
                  <c:v>23.8184</c:v>
                </c:pt>
                <c:pt idx="311">
                  <c:v>23.819600000000001</c:v>
                </c:pt>
                <c:pt idx="312">
                  <c:v>23.8293</c:v>
                </c:pt>
                <c:pt idx="313">
                  <c:v>23.8367</c:v>
                </c:pt>
                <c:pt idx="314">
                  <c:v>23.840299999999999</c:v>
                </c:pt>
                <c:pt idx="315">
                  <c:v>23.840299999999999</c:v>
                </c:pt>
                <c:pt idx="316">
                  <c:v>23.837900000000001</c:v>
                </c:pt>
                <c:pt idx="317">
                  <c:v>23.8538</c:v>
                </c:pt>
                <c:pt idx="318">
                  <c:v>23.869599999999998</c:v>
                </c:pt>
                <c:pt idx="319">
                  <c:v>23.866</c:v>
                </c:pt>
                <c:pt idx="320">
                  <c:v>23.8611</c:v>
                </c:pt>
                <c:pt idx="321">
                  <c:v>23.864699999999999</c:v>
                </c:pt>
                <c:pt idx="322">
                  <c:v>23.8611</c:v>
                </c:pt>
                <c:pt idx="323">
                  <c:v>23.864699999999999</c:v>
                </c:pt>
                <c:pt idx="324">
                  <c:v>23.8672</c:v>
                </c:pt>
                <c:pt idx="325">
                  <c:v>23.881799999999998</c:v>
                </c:pt>
                <c:pt idx="326">
                  <c:v>23.875699999999998</c:v>
                </c:pt>
                <c:pt idx="327">
                  <c:v>23.858599999999999</c:v>
                </c:pt>
                <c:pt idx="328">
                  <c:v>23.834199999999999</c:v>
                </c:pt>
                <c:pt idx="329">
                  <c:v>23.8367</c:v>
                </c:pt>
                <c:pt idx="330">
                  <c:v>23.8538</c:v>
                </c:pt>
                <c:pt idx="331">
                  <c:v>23.8733</c:v>
                </c:pt>
                <c:pt idx="332">
                  <c:v>23.864699999999999</c:v>
                </c:pt>
                <c:pt idx="333">
                  <c:v>23.864699999999999</c:v>
                </c:pt>
                <c:pt idx="334">
                  <c:v>23.869599999999998</c:v>
                </c:pt>
                <c:pt idx="335">
                  <c:v>23.880600000000001</c:v>
                </c:pt>
                <c:pt idx="336">
                  <c:v>23.8965</c:v>
                </c:pt>
                <c:pt idx="337">
                  <c:v>23.9038</c:v>
                </c:pt>
                <c:pt idx="338">
                  <c:v>23.9087</c:v>
                </c:pt>
                <c:pt idx="339">
                  <c:v>23.900099999999998</c:v>
                </c:pt>
                <c:pt idx="340">
                  <c:v>23.8733</c:v>
                </c:pt>
                <c:pt idx="341">
                  <c:v>23.858599999999999</c:v>
                </c:pt>
                <c:pt idx="342">
                  <c:v>23.850100000000001</c:v>
                </c:pt>
                <c:pt idx="343">
                  <c:v>23.852499999999999</c:v>
                </c:pt>
                <c:pt idx="344">
                  <c:v>23.866</c:v>
                </c:pt>
                <c:pt idx="345">
                  <c:v>23.851299999999998</c:v>
                </c:pt>
                <c:pt idx="346">
                  <c:v>23.855</c:v>
                </c:pt>
                <c:pt idx="347">
                  <c:v>23.876999999999999</c:v>
                </c:pt>
                <c:pt idx="348">
                  <c:v>23.875699999999998</c:v>
                </c:pt>
                <c:pt idx="349">
                  <c:v>23.8855</c:v>
                </c:pt>
                <c:pt idx="350">
                  <c:v>23.8733</c:v>
                </c:pt>
                <c:pt idx="351">
                  <c:v>23.858599999999999</c:v>
                </c:pt>
                <c:pt idx="352">
                  <c:v>23.862300000000001</c:v>
                </c:pt>
                <c:pt idx="353">
                  <c:v>23.840299999999999</c:v>
                </c:pt>
                <c:pt idx="354">
                  <c:v>23.845199999999998</c:v>
                </c:pt>
                <c:pt idx="355">
                  <c:v>23.8306</c:v>
                </c:pt>
                <c:pt idx="356">
                  <c:v>23.821999999999999</c:v>
                </c:pt>
                <c:pt idx="357">
                  <c:v>23.826899999999998</c:v>
                </c:pt>
                <c:pt idx="358">
                  <c:v>23.8232</c:v>
                </c:pt>
                <c:pt idx="359">
                  <c:v>23.837900000000001</c:v>
                </c:pt>
                <c:pt idx="360">
                  <c:v>23.8538</c:v>
                </c:pt>
                <c:pt idx="361">
                  <c:v>23.874500000000001</c:v>
                </c:pt>
                <c:pt idx="362">
                  <c:v>23.8721</c:v>
                </c:pt>
                <c:pt idx="363">
                  <c:v>23.8599</c:v>
                </c:pt>
                <c:pt idx="364">
                  <c:v>23.840299999999999</c:v>
                </c:pt>
                <c:pt idx="365">
                  <c:v>23.856200000000001</c:v>
                </c:pt>
                <c:pt idx="366">
                  <c:v>23.8538</c:v>
                </c:pt>
                <c:pt idx="367">
                  <c:v>23.856200000000001</c:v>
                </c:pt>
                <c:pt idx="368">
                  <c:v>23.855</c:v>
                </c:pt>
                <c:pt idx="369">
                  <c:v>23.832999999999998</c:v>
                </c:pt>
                <c:pt idx="370">
                  <c:v>23.819600000000001</c:v>
                </c:pt>
                <c:pt idx="371">
                  <c:v>23.825700000000001</c:v>
                </c:pt>
                <c:pt idx="372">
                  <c:v>23.831800000000001</c:v>
                </c:pt>
                <c:pt idx="373">
                  <c:v>23.8232</c:v>
                </c:pt>
                <c:pt idx="374">
                  <c:v>23.808599999999998</c:v>
                </c:pt>
                <c:pt idx="375">
                  <c:v>23.8293</c:v>
                </c:pt>
                <c:pt idx="376">
                  <c:v>23.844000000000001</c:v>
                </c:pt>
                <c:pt idx="377">
                  <c:v>23.845199999999998</c:v>
                </c:pt>
                <c:pt idx="378">
                  <c:v>23.8428</c:v>
                </c:pt>
                <c:pt idx="379">
                  <c:v>23.862300000000001</c:v>
                </c:pt>
                <c:pt idx="380">
                  <c:v>23.887899999999998</c:v>
                </c:pt>
                <c:pt idx="381">
                  <c:v>23.870799999999999</c:v>
                </c:pt>
                <c:pt idx="382">
                  <c:v>23.8721</c:v>
                </c:pt>
                <c:pt idx="383">
                  <c:v>23.876999999999999</c:v>
                </c:pt>
                <c:pt idx="384">
                  <c:v>23.870799999999999</c:v>
                </c:pt>
                <c:pt idx="385">
                  <c:v>23.868400000000001</c:v>
                </c:pt>
                <c:pt idx="386">
                  <c:v>23.858599999999999</c:v>
                </c:pt>
                <c:pt idx="387">
                  <c:v>23.845199999999998</c:v>
                </c:pt>
                <c:pt idx="388">
                  <c:v>23.8477</c:v>
                </c:pt>
                <c:pt idx="389">
                  <c:v>23.8538</c:v>
                </c:pt>
                <c:pt idx="390">
                  <c:v>23.837900000000001</c:v>
                </c:pt>
                <c:pt idx="391">
                  <c:v>23.8293</c:v>
                </c:pt>
                <c:pt idx="392">
                  <c:v>23.8245</c:v>
                </c:pt>
                <c:pt idx="393">
                  <c:v>23.803699999999999</c:v>
                </c:pt>
                <c:pt idx="394">
                  <c:v>23.789100000000001</c:v>
                </c:pt>
                <c:pt idx="395">
                  <c:v>23.8</c:v>
                </c:pt>
                <c:pt idx="396">
                  <c:v>23.7927</c:v>
                </c:pt>
                <c:pt idx="397">
                  <c:v>23.7927</c:v>
                </c:pt>
                <c:pt idx="398">
                  <c:v>23.795200000000001</c:v>
                </c:pt>
                <c:pt idx="399">
                  <c:v>23.785399999999999</c:v>
                </c:pt>
                <c:pt idx="400">
                  <c:v>23.771999999999998</c:v>
                </c:pt>
                <c:pt idx="401">
                  <c:v>23.7622</c:v>
                </c:pt>
                <c:pt idx="402">
                  <c:v>23.764600000000002</c:v>
                </c:pt>
                <c:pt idx="403">
                  <c:v>23.7561</c:v>
                </c:pt>
                <c:pt idx="404">
                  <c:v>23.764600000000002</c:v>
                </c:pt>
                <c:pt idx="405">
                  <c:v>23.779299999999999</c:v>
                </c:pt>
                <c:pt idx="406">
                  <c:v>23.781700000000001</c:v>
                </c:pt>
                <c:pt idx="407">
                  <c:v>23.757300000000001</c:v>
                </c:pt>
                <c:pt idx="408">
                  <c:v>23.770700000000001</c:v>
                </c:pt>
                <c:pt idx="409">
                  <c:v>23.7744</c:v>
                </c:pt>
                <c:pt idx="410">
                  <c:v>23.760999999999999</c:v>
                </c:pt>
                <c:pt idx="411">
                  <c:v>23.745100000000001</c:v>
                </c:pt>
                <c:pt idx="412">
                  <c:v>23.740200000000002</c:v>
                </c:pt>
                <c:pt idx="413">
                  <c:v>23.736599999999999</c:v>
                </c:pt>
                <c:pt idx="414">
                  <c:v>23.740200000000002</c:v>
                </c:pt>
                <c:pt idx="415">
                  <c:v>23.75</c:v>
                </c:pt>
                <c:pt idx="416">
                  <c:v>23.764600000000002</c:v>
                </c:pt>
                <c:pt idx="417">
                  <c:v>23.7622</c:v>
                </c:pt>
                <c:pt idx="418">
                  <c:v>23.759799999999998</c:v>
                </c:pt>
                <c:pt idx="419">
                  <c:v>23.770700000000001</c:v>
                </c:pt>
                <c:pt idx="420">
                  <c:v>23.767099999999999</c:v>
                </c:pt>
                <c:pt idx="421">
                  <c:v>23.779299999999999</c:v>
                </c:pt>
                <c:pt idx="422">
                  <c:v>23.783000000000001</c:v>
                </c:pt>
                <c:pt idx="423">
                  <c:v>23.789100000000001</c:v>
                </c:pt>
                <c:pt idx="424">
                  <c:v>23.796399999999998</c:v>
                </c:pt>
                <c:pt idx="425">
                  <c:v>23.793900000000001</c:v>
                </c:pt>
                <c:pt idx="426">
                  <c:v>23.795200000000001</c:v>
                </c:pt>
                <c:pt idx="427">
                  <c:v>23.806100000000001</c:v>
                </c:pt>
                <c:pt idx="428">
                  <c:v>23.813500000000001</c:v>
                </c:pt>
                <c:pt idx="429">
                  <c:v>23.813500000000001</c:v>
                </c:pt>
                <c:pt idx="430">
                  <c:v>23.797599999999999</c:v>
                </c:pt>
                <c:pt idx="431">
                  <c:v>23.801300000000001</c:v>
                </c:pt>
                <c:pt idx="432">
                  <c:v>23.8306</c:v>
                </c:pt>
                <c:pt idx="433">
                  <c:v>23.819600000000001</c:v>
                </c:pt>
                <c:pt idx="434">
                  <c:v>23.8232</c:v>
                </c:pt>
                <c:pt idx="435">
                  <c:v>23.8171</c:v>
                </c:pt>
                <c:pt idx="436">
                  <c:v>23.825700000000001</c:v>
                </c:pt>
                <c:pt idx="437">
                  <c:v>23.831800000000001</c:v>
                </c:pt>
                <c:pt idx="438">
                  <c:v>23.845199999999998</c:v>
                </c:pt>
                <c:pt idx="439">
                  <c:v>23.8599</c:v>
                </c:pt>
                <c:pt idx="440">
                  <c:v>23.881799999999998</c:v>
                </c:pt>
                <c:pt idx="441">
                  <c:v>23.893999999999998</c:v>
                </c:pt>
                <c:pt idx="442">
                  <c:v>23.907499999999999</c:v>
                </c:pt>
                <c:pt idx="443">
                  <c:v>23.913599999999999</c:v>
                </c:pt>
                <c:pt idx="444">
                  <c:v>23.912400000000002</c:v>
                </c:pt>
                <c:pt idx="445">
                  <c:v>23.913599999999999</c:v>
                </c:pt>
                <c:pt idx="446">
                  <c:v>23.930700000000002</c:v>
                </c:pt>
                <c:pt idx="447">
                  <c:v>23.923300000000001</c:v>
                </c:pt>
                <c:pt idx="448">
                  <c:v>23.911100000000001</c:v>
                </c:pt>
                <c:pt idx="449">
                  <c:v>23.901399999999999</c:v>
                </c:pt>
                <c:pt idx="450">
                  <c:v>23.911100000000001</c:v>
                </c:pt>
                <c:pt idx="451">
                  <c:v>23.913599999999999</c:v>
                </c:pt>
                <c:pt idx="452">
                  <c:v>23.898900000000001</c:v>
                </c:pt>
                <c:pt idx="453">
                  <c:v>23.917200000000001</c:v>
                </c:pt>
                <c:pt idx="454">
                  <c:v>23.913599999999999</c:v>
                </c:pt>
                <c:pt idx="455">
                  <c:v>23.924600000000002</c:v>
                </c:pt>
                <c:pt idx="456">
                  <c:v>23.917200000000001</c:v>
                </c:pt>
                <c:pt idx="457">
                  <c:v>23.925799999999999</c:v>
                </c:pt>
                <c:pt idx="458">
                  <c:v>23.936800000000002</c:v>
                </c:pt>
                <c:pt idx="459">
                  <c:v>23.935500000000001</c:v>
                </c:pt>
                <c:pt idx="460">
                  <c:v>23.935500000000001</c:v>
                </c:pt>
                <c:pt idx="461">
                  <c:v>23.9282</c:v>
                </c:pt>
                <c:pt idx="462">
                  <c:v>23.9392</c:v>
                </c:pt>
                <c:pt idx="463">
                  <c:v>23.9453</c:v>
                </c:pt>
                <c:pt idx="464">
                  <c:v>23.9526</c:v>
                </c:pt>
                <c:pt idx="465">
                  <c:v>23.9526</c:v>
                </c:pt>
                <c:pt idx="466">
                  <c:v>23.953900000000001</c:v>
                </c:pt>
                <c:pt idx="467">
                  <c:v>23.956299999999999</c:v>
                </c:pt>
                <c:pt idx="468">
                  <c:v>23.9514</c:v>
                </c:pt>
                <c:pt idx="469">
                  <c:v>23.9526</c:v>
                </c:pt>
                <c:pt idx="470">
                  <c:v>23.9404</c:v>
                </c:pt>
                <c:pt idx="471">
                  <c:v>23.9392</c:v>
                </c:pt>
                <c:pt idx="472">
                  <c:v>23.950199999999999</c:v>
                </c:pt>
                <c:pt idx="473">
                  <c:v>23.950199999999999</c:v>
                </c:pt>
                <c:pt idx="474">
                  <c:v>23.9587</c:v>
                </c:pt>
                <c:pt idx="475">
                  <c:v>23.956299999999999</c:v>
                </c:pt>
                <c:pt idx="476">
                  <c:v>23.937999999999999</c:v>
                </c:pt>
                <c:pt idx="477">
                  <c:v>23.936800000000002</c:v>
                </c:pt>
                <c:pt idx="478">
                  <c:v>23.9392</c:v>
                </c:pt>
                <c:pt idx="479">
                  <c:v>23.9343</c:v>
                </c:pt>
                <c:pt idx="480">
                  <c:v>23.919699999999999</c:v>
                </c:pt>
                <c:pt idx="481">
                  <c:v>23.9209</c:v>
                </c:pt>
                <c:pt idx="482">
                  <c:v>23.924600000000002</c:v>
                </c:pt>
                <c:pt idx="483">
                  <c:v>23.923300000000001</c:v>
                </c:pt>
                <c:pt idx="484">
                  <c:v>23.931899999999999</c:v>
                </c:pt>
                <c:pt idx="485">
                  <c:v>23.930700000000002</c:v>
                </c:pt>
                <c:pt idx="486">
                  <c:v>23.9331</c:v>
                </c:pt>
                <c:pt idx="487">
                  <c:v>23.9404</c:v>
                </c:pt>
                <c:pt idx="488">
                  <c:v>23.941600000000001</c:v>
                </c:pt>
                <c:pt idx="489">
                  <c:v>23.962399999999999</c:v>
                </c:pt>
                <c:pt idx="490">
                  <c:v>23.979500000000002</c:v>
                </c:pt>
                <c:pt idx="491">
                  <c:v>23.9819</c:v>
                </c:pt>
                <c:pt idx="492">
                  <c:v>23.9819</c:v>
                </c:pt>
                <c:pt idx="493">
                  <c:v>24.005099999999999</c:v>
                </c:pt>
                <c:pt idx="494">
                  <c:v>24.008800000000001</c:v>
                </c:pt>
                <c:pt idx="495">
                  <c:v>24.003900000000002</c:v>
                </c:pt>
                <c:pt idx="496">
                  <c:v>24.002700000000001</c:v>
                </c:pt>
                <c:pt idx="497">
                  <c:v>23.9893</c:v>
                </c:pt>
                <c:pt idx="498">
                  <c:v>23.997800000000002</c:v>
                </c:pt>
                <c:pt idx="499">
                  <c:v>23.9941</c:v>
                </c:pt>
                <c:pt idx="500">
                  <c:v>23.996600000000001</c:v>
                </c:pt>
                <c:pt idx="501">
                  <c:v>23.9941</c:v>
                </c:pt>
                <c:pt idx="502">
                  <c:v>23.9954</c:v>
                </c:pt>
                <c:pt idx="503">
                  <c:v>24.011199999999999</c:v>
                </c:pt>
                <c:pt idx="504">
                  <c:v>24.002700000000001</c:v>
                </c:pt>
                <c:pt idx="505">
                  <c:v>23.992899999999999</c:v>
                </c:pt>
                <c:pt idx="506">
                  <c:v>23.980699999999999</c:v>
                </c:pt>
                <c:pt idx="507">
                  <c:v>23.984400000000001</c:v>
                </c:pt>
                <c:pt idx="508">
                  <c:v>23.992899999999999</c:v>
                </c:pt>
                <c:pt idx="509">
                  <c:v>23.979500000000002</c:v>
                </c:pt>
                <c:pt idx="510">
                  <c:v>23.992899999999999</c:v>
                </c:pt>
                <c:pt idx="511">
                  <c:v>23.996600000000001</c:v>
                </c:pt>
                <c:pt idx="512">
                  <c:v>23.986799999999999</c:v>
                </c:pt>
                <c:pt idx="513">
                  <c:v>23.980699999999999</c:v>
                </c:pt>
                <c:pt idx="514">
                  <c:v>23.984400000000001</c:v>
                </c:pt>
                <c:pt idx="515">
                  <c:v>24.0015</c:v>
                </c:pt>
                <c:pt idx="516">
                  <c:v>23.984400000000001</c:v>
                </c:pt>
                <c:pt idx="517">
                  <c:v>23.985600000000002</c:v>
                </c:pt>
                <c:pt idx="518">
                  <c:v>23.9709</c:v>
                </c:pt>
                <c:pt idx="519">
                  <c:v>23.9648</c:v>
                </c:pt>
                <c:pt idx="520">
                  <c:v>23.9575</c:v>
                </c:pt>
                <c:pt idx="521">
                  <c:v>23.944099999999999</c:v>
                </c:pt>
                <c:pt idx="522">
                  <c:v>23.953900000000001</c:v>
                </c:pt>
                <c:pt idx="523">
                  <c:v>23.9404</c:v>
                </c:pt>
                <c:pt idx="524">
                  <c:v>23.9392</c:v>
                </c:pt>
                <c:pt idx="525">
                  <c:v>23.929400000000001</c:v>
                </c:pt>
                <c:pt idx="526">
                  <c:v>23.929400000000001</c:v>
                </c:pt>
                <c:pt idx="527">
                  <c:v>23.919699999999999</c:v>
                </c:pt>
                <c:pt idx="528">
                  <c:v>23.929400000000001</c:v>
                </c:pt>
                <c:pt idx="529">
                  <c:v>23.9209</c:v>
                </c:pt>
                <c:pt idx="530">
                  <c:v>23.916</c:v>
                </c:pt>
                <c:pt idx="531">
                  <c:v>23.895299999999999</c:v>
                </c:pt>
                <c:pt idx="532">
                  <c:v>23.8843</c:v>
                </c:pt>
                <c:pt idx="533">
                  <c:v>23.887899999999998</c:v>
                </c:pt>
                <c:pt idx="534">
                  <c:v>23.8855</c:v>
                </c:pt>
                <c:pt idx="535">
                  <c:v>23.881799999999998</c:v>
                </c:pt>
                <c:pt idx="536">
                  <c:v>23.868400000000001</c:v>
                </c:pt>
                <c:pt idx="537">
                  <c:v>23.850100000000001</c:v>
                </c:pt>
                <c:pt idx="538">
                  <c:v>23.828099999999999</c:v>
                </c:pt>
                <c:pt idx="539">
                  <c:v>23.8293</c:v>
                </c:pt>
                <c:pt idx="540">
                  <c:v>23.826899999999998</c:v>
                </c:pt>
                <c:pt idx="541">
                  <c:v>23.8293</c:v>
                </c:pt>
                <c:pt idx="542">
                  <c:v>23.8171</c:v>
                </c:pt>
                <c:pt idx="543">
                  <c:v>23.832999999999998</c:v>
                </c:pt>
                <c:pt idx="544">
                  <c:v>23.8171</c:v>
                </c:pt>
                <c:pt idx="545">
                  <c:v>23.8306</c:v>
                </c:pt>
                <c:pt idx="546">
                  <c:v>23.807400000000001</c:v>
                </c:pt>
                <c:pt idx="547">
                  <c:v>23.802499999999998</c:v>
                </c:pt>
                <c:pt idx="548">
                  <c:v>23.801300000000001</c:v>
                </c:pt>
                <c:pt idx="549">
                  <c:v>23.811</c:v>
                </c:pt>
                <c:pt idx="550">
                  <c:v>23.801300000000001</c:v>
                </c:pt>
                <c:pt idx="551">
                  <c:v>23.808599999999998</c:v>
                </c:pt>
                <c:pt idx="552">
                  <c:v>23.813500000000001</c:v>
                </c:pt>
                <c:pt idx="553">
                  <c:v>23.802499999999998</c:v>
                </c:pt>
                <c:pt idx="554">
                  <c:v>23.811</c:v>
                </c:pt>
                <c:pt idx="555">
                  <c:v>23.801300000000001</c:v>
                </c:pt>
                <c:pt idx="556">
                  <c:v>23.801300000000001</c:v>
                </c:pt>
                <c:pt idx="557">
                  <c:v>23.811</c:v>
                </c:pt>
                <c:pt idx="558">
                  <c:v>23.8184</c:v>
                </c:pt>
                <c:pt idx="559">
                  <c:v>23.808599999999998</c:v>
                </c:pt>
                <c:pt idx="560">
                  <c:v>23.797599999999999</c:v>
                </c:pt>
                <c:pt idx="561">
                  <c:v>23.8049</c:v>
                </c:pt>
                <c:pt idx="562">
                  <c:v>23.791499999999999</c:v>
                </c:pt>
                <c:pt idx="563">
                  <c:v>23.795200000000001</c:v>
                </c:pt>
                <c:pt idx="564">
                  <c:v>23.808599999999998</c:v>
                </c:pt>
                <c:pt idx="565">
                  <c:v>23.7988</c:v>
                </c:pt>
                <c:pt idx="566">
                  <c:v>23.8171</c:v>
                </c:pt>
                <c:pt idx="567">
                  <c:v>23.811</c:v>
                </c:pt>
                <c:pt idx="568">
                  <c:v>23.814699999999998</c:v>
                </c:pt>
                <c:pt idx="569">
                  <c:v>23.837900000000001</c:v>
                </c:pt>
                <c:pt idx="570">
                  <c:v>23.840299999999999</c:v>
                </c:pt>
                <c:pt idx="571">
                  <c:v>23.840299999999999</c:v>
                </c:pt>
                <c:pt idx="572">
                  <c:v>23.821999999999999</c:v>
                </c:pt>
                <c:pt idx="573">
                  <c:v>23.828099999999999</c:v>
                </c:pt>
                <c:pt idx="574">
                  <c:v>23.8232</c:v>
                </c:pt>
                <c:pt idx="575">
                  <c:v>23.820799999999998</c:v>
                </c:pt>
                <c:pt idx="576">
                  <c:v>23.826899999999998</c:v>
                </c:pt>
                <c:pt idx="577">
                  <c:v>23.840299999999999</c:v>
                </c:pt>
                <c:pt idx="578">
                  <c:v>23.852499999999999</c:v>
                </c:pt>
                <c:pt idx="579">
                  <c:v>23.850100000000001</c:v>
                </c:pt>
                <c:pt idx="580">
                  <c:v>23.8538</c:v>
                </c:pt>
                <c:pt idx="581">
                  <c:v>23.8599</c:v>
                </c:pt>
                <c:pt idx="582">
                  <c:v>23.856200000000001</c:v>
                </c:pt>
                <c:pt idx="583">
                  <c:v>23.844000000000001</c:v>
                </c:pt>
                <c:pt idx="584">
                  <c:v>23.852499999999999</c:v>
                </c:pt>
                <c:pt idx="585">
                  <c:v>23.855</c:v>
                </c:pt>
                <c:pt idx="586">
                  <c:v>23.862300000000001</c:v>
                </c:pt>
                <c:pt idx="587">
                  <c:v>23.857399999999998</c:v>
                </c:pt>
                <c:pt idx="588">
                  <c:v>23.8538</c:v>
                </c:pt>
                <c:pt idx="589">
                  <c:v>23.831800000000001</c:v>
                </c:pt>
                <c:pt idx="590">
                  <c:v>23.8245</c:v>
                </c:pt>
                <c:pt idx="591">
                  <c:v>23.8416</c:v>
                </c:pt>
                <c:pt idx="592">
                  <c:v>23.845199999999998</c:v>
                </c:pt>
                <c:pt idx="593">
                  <c:v>23.826899999999998</c:v>
                </c:pt>
                <c:pt idx="594">
                  <c:v>23.828099999999999</c:v>
                </c:pt>
                <c:pt idx="595">
                  <c:v>23.828099999999999</c:v>
                </c:pt>
                <c:pt idx="596">
                  <c:v>23.844000000000001</c:v>
                </c:pt>
                <c:pt idx="597">
                  <c:v>23.857399999999998</c:v>
                </c:pt>
                <c:pt idx="598">
                  <c:v>23.857399999999998</c:v>
                </c:pt>
                <c:pt idx="599">
                  <c:v>23.868400000000001</c:v>
                </c:pt>
                <c:pt idx="600">
                  <c:v>23.8721</c:v>
                </c:pt>
                <c:pt idx="601">
                  <c:v>23.880600000000001</c:v>
                </c:pt>
                <c:pt idx="602">
                  <c:v>23.876999999999999</c:v>
                </c:pt>
                <c:pt idx="603">
                  <c:v>23.880600000000001</c:v>
                </c:pt>
                <c:pt idx="604">
                  <c:v>23.901399999999999</c:v>
                </c:pt>
                <c:pt idx="605">
                  <c:v>23.895299999999999</c:v>
                </c:pt>
                <c:pt idx="606">
                  <c:v>23.9087</c:v>
                </c:pt>
                <c:pt idx="607">
                  <c:v>23.931899999999999</c:v>
                </c:pt>
                <c:pt idx="608">
                  <c:v>23.906199999999998</c:v>
                </c:pt>
                <c:pt idx="609">
                  <c:v>23.917200000000001</c:v>
                </c:pt>
                <c:pt idx="610">
                  <c:v>23.906199999999998</c:v>
                </c:pt>
                <c:pt idx="611">
                  <c:v>23.917200000000001</c:v>
                </c:pt>
                <c:pt idx="612">
                  <c:v>23.9392</c:v>
                </c:pt>
                <c:pt idx="613">
                  <c:v>23.9453</c:v>
                </c:pt>
                <c:pt idx="614">
                  <c:v>23.942900000000002</c:v>
                </c:pt>
                <c:pt idx="615">
                  <c:v>23.9392</c:v>
                </c:pt>
                <c:pt idx="616">
                  <c:v>23.9392</c:v>
                </c:pt>
                <c:pt idx="617">
                  <c:v>23.937999999999999</c:v>
                </c:pt>
                <c:pt idx="618">
                  <c:v>23.9514</c:v>
                </c:pt>
                <c:pt idx="619">
                  <c:v>23.950199999999999</c:v>
                </c:pt>
                <c:pt idx="620">
                  <c:v>23.953900000000001</c:v>
                </c:pt>
                <c:pt idx="621">
                  <c:v>23.956299999999999</c:v>
                </c:pt>
                <c:pt idx="622">
                  <c:v>23.956299999999999</c:v>
                </c:pt>
                <c:pt idx="623">
                  <c:v>23.968499999999999</c:v>
                </c:pt>
                <c:pt idx="624">
                  <c:v>23.9709</c:v>
                </c:pt>
                <c:pt idx="625">
                  <c:v>23.9819</c:v>
                </c:pt>
                <c:pt idx="626">
                  <c:v>23.991700000000002</c:v>
                </c:pt>
                <c:pt idx="627">
                  <c:v>24.01</c:v>
                </c:pt>
                <c:pt idx="628">
                  <c:v>24.002700000000001</c:v>
                </c:pt>
                <c:pt idx="629">
                  <c:v>23.997800000000002</c:v>
                </c:pt>
                <c:pt idx="630">
                  <c:v>24.002700000000001</c:v>
                </c:pt>
                <c:pt idx="631">
                  <c:v>24.0063</c:v>
                </c:pt>
                <c:pt idx="632">
                  <c:v>24.0063</c:v>
                </c:pt>
                <c:pt idx="633">
                  <c:v>24.0015</c:v>
                </c:pt>
                <c:pt idx="634">
                  <c:v>24.0076</c:v>
                </c:pt>
                <c:pt idx="635">
                  <c:v>24.018599999999999</c:v>
                </c:pt>
                <c:pt idx="636">
                  <c:v>24.0063</c:v>
                </c:pt>
                <c:pt idx="637">
                  <c:v>23.997800000000002</c:v>
                </c:pt>
                <c:pt idx="638">
                  <c:v>24.0015</c:v>
                </c:pt>
                <c:pt idx="639">
                  <c:v>24.008800000000001</c:v>
                </c:pt>
                <c:pt idx="640">
                  <c:v>24.0076</c:v>
                </c:pt>
                <c:pt idx="641">
                  <c:v>24.003900000000002</c:v>
                </c:pt>
                <c:pt idx="642">
                  <c:v>24.003900000000002</c:v>
                </c:pt>
                <c:pt idx="643">
                  <c:v>23.9893</c:v>
                </c:pt>
                <c:pt idx="644">
                  <c:v>23.9893</c:v>
                </c:pt>
                <c:pt idx="645">
                  <c:v>23.973400000000002</c:v>
                </c:pt>
                <c:pt idx="646">
                  <c:v>23.992899999999999</c:v>
                </c:pt>
                <c:pt idx="647">
                  <c:v>23.9954</c:v>
                </c:pt>
                <c:pt idx="648">
                  <c:v>23.997800000000002</c:v>
                </c:pt>
                <c:pt idx="649">
                  <c:v>23.9832</c:v>
                </c:pt>
                <c:pt idx="650">
                  <c:v>23.986799999999999</c:v>
                </c:pt>
                <c:pt idx="651">
                  <c:v>23.9819</c:v>
                </c:pt>
                <c:pt idx="652">
                  <c:v>23.9758</c:v>
                </c:pt>
                <c:pt idx="653">
                  <c:v>23.9893</c:v>
                </c:pt>
                <c:pt idx="654">
                  <c:v>23.9758</c:v>
                </c:pt>
                <c:pt idx="655">
                  <c:v>23.973400000000002</c:v>
                </c:pt>
                <c:pt idx="656">
                  <c:v>23.978300000000001</c:v>
                </c:pt>
                <c:pt idx="657">
                  <c:v>23.967300000000002</c:v>
                </c:pt>
                <c:pt idx="658">
                  <c:v>23.962399999999999</c:v>
                </c:pt>
                <c:pt idx="659">
                  <c:v>23.973400000000002</c:v>
                </c:pt>
                <c:pt idx="660">
                  <c:v>23.962399999999999</c:v>
                </c:pt>
                <c:pt idx="661">
                  <c:v>23.950199999999999</c:v>
                </c:pt>
                <c:pt idx="662">
                  <c:v>23.9575</c:v>
                </c:pt>
                <c:pt idx="663">
                  <c:v>23.9514</c:v>
                </c:pt>
                <c:pt idx="664">
                  <c:v>23.950199999999999</c:v>
                </c:pt>
                <c:pt idx="665">
                  <c:v>23.96</c:v>
                </c:pt>
                <c:pt idx="666">
                  <c:v>23.950199999999999</c:v>
                </c:pt>
                <c:pt idx="667">
                  <c:v>23.956299999999999</c:v>
                </c:pt>
                <c:pt idx="668">
                  <c:v>23.9526</c:v>
                </c:pt>
                <c:pt idx="669">
                  <c:v>23.9343</c:v>
                </c:pt>
                <c:pt idx="670">
                  <c:v>23.950199999999999</c:v>
                </c:pt>
                <c:pt idx="671">
                  <c:v>23.961200000000002</c:v>
                </c:pt>
                <c:pt idx="672">
                  <c:v>23.96</c:v>
                </c:pt>
                <c:pt idx="673">
                  <c:v>23.9587</c:v>
                </c:pt>
                <c:pt idx="674">
                  <c:v>23.9587</c:v>
                </c:pt>
                <c:pt idx="675">
                  <c:v>23.961200000000002</c:v>
                </c:pt>
                <c:pt idx="676">
                  <c:v>23.9697</c:v>
                </c:pt>
                <c:pt idx="677">
                  <c:v>23.9575</c:v>
                </c:pt>
                <c:pt idx="678">
                  <c:v>23.9404</c:v>
                </c:pt>
                <c:pt idx="679">
                  <c:v>23.947800000000001</c:v>
                </c:pt>
                <c:pt idx="680">
                  <c:v>23.947800000000001</c:v>
                </c:pt>
                <c:pt idx="681">
                  <c:v>23.9465</c:v>
                </c:pt>
                <c:pt idx="682">
                  <c:v>23.9453</c:v>
                </c:pt>
                <c:pt idx="683">
                  <c:v>23.9465</c:v>
                </c:pt>
                <c:pt idx="684">
                  <c:v>23.9331</c:v>
                </c:pt>
                <c:pt idx="685">
                  <c:v>23.927</c:v>
                </c:pt>
                <c:pt idx="686">
                  <c:v>23.9221</c:v>
                </c:pt>
                <c:pt idx="687">
                  <c:v>23.9331</c:v>
                </c:pt>
                <c:pt idx="688">
                  <c:v>23.949000000000002</c:v>
                </c:pt>
                <c:pt idx="689">
                  <c:v>23.961200000000002</c:v>
                </c:pt>
                <c:pt idx="690">
                  <c:v>23.9697</c:v>
                </c:pt>
                <c:pt idx="691">
                  <c:v>23.974599999999999</c:v>
                </c:pt>
                <c:pt idx="692">
                  <c:v>23.962399999999999</c:v>
                </c:pt>
                <c:pt idx="693">
                  <c:v>23.96</c:v>
                </c:pt>
                <c:pt idx="694">
                  <c:v>23.9709</c:v>
                </c:pt>
                <c:pt idx="695">
                  <c:v>23.962399999999999</c:v>
                </c:pt>
                <c:pt idx="696">
                  <c:v>23.961200000000002</c:v>
                </c:pt>
                <c:pt idx="697">
                  <c:v>23.956299999999999</c:v>
                </c:pt>
                <c:pt idx="698">
                  <c:v>23.9575</c:v>
                </c:pt>
                <c:pt idx="699">
                  <c:v>23.944099999999999</c:v>
                </c:pt>
                <c:pt idx="700">
                  <c:v>23.942900000000002</c:v>
                </c:pt>
                <c:pt idx="701">
                  <c:v>23.9465</c:v>
                </c:pt>
                <c:pt idx="702">
                  <c:v>23.9343</c:v>
                </c:pt>
                <c:pt idx="703">
                  <c:v>23.9221</c:v>
                </c:pt>
                <c:pt idx="704">
                  <c:v>23.9038</c:v>
                </c:pt>
                <c:pt idx="705">
                  <c:v>23.9209</c:v>
                </c:pt>
                <c:pt idx="706">
                  <c:v>23.916</c:v>
                </c:pt>
                <c:pt idx="707">
                  <c:v>23.906199999999998</c:v>
                </c:pt>
                <c:pt idx="708">
                  <c:v>23.9209</c:v>
                </c:pt>
                <c:pt idx="709">
                  <c:v>23.9209</c:v>
                </c:pt>
                <c:pt idx="710">
                  <c:v>23.9209</c:v>
                </c:pt>
                <c:pt idx="711">
                  <c:v>23.913599999999999</c:v>
                </c:pt>
                <c:pt idx="712">
                  <c:v>23.912400000000002</c:v>
                </c:pt>
                <c:pt idx="713">
                  <c:v>23.9148</c:v>
                </c:pt>
                <c:pt idx="714">
                  <c:v>23.919699999999999</c:v>
                </c:pt>
                <c:pt idx="715">
                  <c:v>23.898900000000001</c:v>
                </c:pt>
                <c:pt idx="716">
                  <c:v>23.8965</c:v>
                </c:pt>
                <c:pt idx="717">
                  <c:v>23.8782</c:v>
                </c:pt>
                <c:pt idx="718">
                  <c:v>23.8721</c:v>
                </c:pt>
                <c:pt idx="719">
                  <c:v>23.881799999999998</c:v>
                </c:pt>
                <c:pt idx="720">
                  <c:v>23.893999999999998</c:v>
                </c:pt>
                <c:pt idx="721">
                  <c:v>23.895299999999999</c:v>
                </c:pt>
                <c:pt idx="722">
                  <c:v>23.9026</c:v>
                </c:pt>
                <c:pt idx="723">
                  <c:v>23.8977</c:v>
                </c:pt>
                <c:pt idx="724">
                  <c:v>23.887899999999998</c:v>
                </c:pt>
                <c:pt idx="725">
                  <c:v>23.8855</c:v>
                </c:pt>
                <c:pt idx="726">
                  <c:v>23.8782</c:v>
                </c:pt>
                <c:pt idx="727">
                  <c:v>23.8721</c:v>
                </c:pt>
                <c:pt idx="728">
                  <c:v>23.869599999999998</c:v>
                </c:pt>
                <c:pt idx="729">
                  <c:v>23.881799999999998</c:v>
                </c:pt>
                <c:pt idx="730">
                  <c:v>23.887899999999998</c:v>
                </c:pt>
                <c:pt idx="731">
                  <c:v>23.8794</c:v>
                </c:pt>
                <c:pt idx="732">
                  <c:v>23.8843</c:v>
                </c:pt>
                <c:pt idx="733">
                  <c:v>23.887899999999998</c:v>
                </c:pt>
                <c:pt idx="734">
                  <c:v>23.8782</c:v>
                </c:pt>
                <c:pt idx="735">
                  <c:v>23.8611</c:v>
                </c:pt>
                <c:pt idx="736">
                  <c:v>23.862300000000001</c:v>
                </c:pt>
                <c:pt idx="737">
                  <c:v>23.869599999999998</c:v>
                </c:pt>
                <c:pt idx="738">
                  <c:v>23.869599999999998</c:v>
                </c:pt>
                <c:pt idx="739">
                  <c:v>23.8611</c:v>
                </c:pt>
                <c:pt idx="740">
                  <c:v>23.8477</c:v>
                </c:pt>
                <c:pt idx="741">
                  <c:v>23.840299999999999</c:v>
                </c:pt>
                <c:pt idx="742">
                  <c:v>23.850100000000001</c:v>
                </c:pt>
                <c:pt idx="743">
                  <c:v>23.8599</c:v>
                </c:pt>
                <c:pt idx="744">
                  <c:v>23.870799999999999</c:v>
                </c:pt>
                <c:pt idx="745">
                  <c:v>23.8843</c:v>
                </c:pt>
                <c:pt idx="746">
                  <c:v>23.869599999999998</c:v>
                </c:pt>
                <c:pt idx="747">
                  <c:v>23.8672</c:v>
                </c:pt>
                <c:pt idx="748">
                  <c:v>23.8672</c:v>
                </c:pt>
                <c:pt idx="749">
                  <c:v>23.8794</c:v>
                </c:pt>
                <c:pt idx="750">
                  <c:v>23.8843</c:v>
                </c:pt>
                <c:pt idx="751">
                  <c:v>23.8843</c:v>
                </c:pt>
                <c:pt idx="752">
                  <c:v>23.906199999999998</c:v>
                </c:pt>
                <c:pt idx="753">
                  <c:v>23.906199999999998</c:v>
                </c:pt>
                <c:pt idx="754">
                  <c:v>23.916</c:v>
                </c:pt>
                <c:pt idx="755">
                  <c:v>23.912400000000002</c:v>
                </c:pt>
                <c:pt idx="756">
                  <c:v>23.930700000000002</c:v>
                </c:pt>
                <c:pt idx="757">
                  <c:v>23.930700000000002</c:v>
                </c:pt>
                <c:pt idx="758">
                  <c:v>23.923300000000001</c:v>
                </c:pt>
                <c:pt idx="759">
                  <c:v>23.9148</c:v>
                </c:pt>
                <c:pt idx="760">
                  <c:v>23.927</c:v>
                </c:pt>
                <c:pt idx="761">
                  <c:v>23.942900000000002</c:v>
                </c:pt>
                <c:pt idx="762">
                  <c:v>23.944099999999999</c:v>
                </c:pt>
                <c:pt idx="763">
                  <c:v>23.953900000000001</c:v>
                </c:pt>
                <c:pt idx="764">
                  <c:v>23.9514</c:v>
                </c:pt>
                <c:pt idx="765">
                  <c:v>23.942900000000002</c:v>
                </c:pt>
                <c:pt idx="766">
                  <c:v>23.929400000000001</c:v>
                </c:pt>
                <c:pt idx="767">
                  <c:v>23.929400000000001</c:v>
                </c:pt>
                <c:pt idx="768">
                  <c:v>23.9282</c:v>
                </c:pt>
                <c:pt idx="769">
                  <c:v>23.9392</c:v>
                </c:pt>
                <c:pt idx="770">
                  <c:v>23.916</c:v>
                </c:pt>
                <c:pt idx="771">
                  <c:v>23.917200000000001</c:v>
                </c:pt>
                <c:pt idx="772">
                  <c:v>23.918500000000002</c:v>
                </c:pt>
                <c:pt idx="773">
                  <c:v>23.9087</c:v>
                </c:pt>
                <c:pt idx="774">
                  <c:v>23.901399999999999</c:v>
                </c:pt>
                <c:pt idx="775">
                  <c:v>23.895299999999999</c:v>
                </c:pt>
                <c:pt idx="776">
                  <c:v>23.8855</c:v>
                </c:pt>
                <c:pt idx="777">
                  <c:v>23.889199999999999</c:v>
                </c:pt>
                <c:pt idx="778">
                  <c:v>23.898900000000001</c:v>
                </c:pt>
                <c:pt idx="779">
                  <c:v>23.8977</c:v>
                </c:pt>
                <c:pt idx="780">
                  <c:v>23.893999999999998</c:v>
                </c:pt>
                <c:pt idx="781">
                  <c:v>23.905000000000001</c:v>
                </c:pt>
                <c:pt idx="782">
                  <c:v>23.8843</c:v>
                </c:pt>
                <c:pt idx="783">
                  <c:v>23.880600000000001</c:v>
                </c:pt>
                <c:pt idx="784">
                  <c:v>23.8965</c:v>
                </c:pt>
                <c:pt idx="785">
                  <c:v>23.898900000000001</c:v>
                </c:pt>
                <c:pt idx="786">
                  <c:v>23.8904</c:v>
                </c:pt>
                <c:pt idx="787">
                  <c:v>23.8916</c:v>
                </c:pt>
                <c:pt idx="788">
                  <c:v>23.8855</c:v>
                </c:pt>
                <c:pt idx="789">
                  <c:v>23.8672</c:v>
                </c:pt>
                <c:pt idx="790">
                  <c:v>23.868400000000001</c:v>
                </c:pt>
                <c:pt idx="791">
                  <c:v>23.863499999999998</c:v>
                </c:pt>
                <c:pt idx="792">
                  <c:v>23.876999999999999</c:v>
                </c:pt>
                <c:pt idx="793">
                  <c:v>23.886700000000001</c:v>
                </c:pt>
                <c:pt idx="794">
                  <c:v>23.8843</c:v>
                </c:pt>
                <c:pt idx="795">
                  <c:v>23.8965</c:v>
                </c:pt>
                <c:pt idx="796">
                  <c:v>23.8843</c:v>
                </c:pt>
                <c:pt idx="797">
                  <c:v>23.889199999999999</c:v>
                </c:pt>
                <c:pt idx="798">
                  <c:v>23.889199999999999</c:v>
                </c:pt>
                <c:pt idx="799">
                  <c:v>23.8977</c:v>
                </c:pt>
                <c:pt idx="800">
                  <c:v>23.907499999999999</c:v>
                </c:pt>
                <c:pt idx="801">
                  <c:v>23.918500000000002</c:v>
                </c:pt>
                <c:pt idx="802">
                  <c:v>23.919699999999999</c:v>
                </c:pt>
                <c:pt idx="803">
                  <c:v>23.916</c:v>
                </c:pt>
                <c:pt idx="804">
                  <c:v>23.917200000000001</c:v>
                </c:pt>
                <c:pt idx="805">
                  <c:v>23.906199999999998</c:v>
                </c:pt>
                <c:pt idx="806">
                  <c:v>23.905000000000001</c:v>
                </c:pt>
                <c:pt idx="807">
                  <c:v>23.892800000000001</c:v>
                </c:pt>
                <c:pt idx="808">
                  <c:v>23.892800000000001</c:v>
                </c:pt>
                <c:pt idx="809">
                  <c:v>23.9038</c:v>
                </c:pt>
                <c:pt idx="810">
                  <c:v>23.912400000000002</c:v>
                </c:pt>
                <c:pt idx="811">
                  <c:v>23.906199999999998</c:v>
                </c:pt>
                <c:pt idx="812">
                  <c:v>23.887899999999998</c:v>
                </c:pt>
                <c:pt idx="813">
                  <c:v>23.8904</c:v>
                </c:pt>
                <c:pt idx="814">
                  <c:v>23.895299999999999</c:v>
                </c:pt>
                <c:pt idx="815">
                  <c:v>23.900099999999998</c:v>
                </c:pt>
                <c:pt idx="816">
                  <c:v>23.912400000000002</c:v>
                </c:pt>
                <c:pt idx="817">
                  <c:v>23.929400000000001</c:v>
                </c:pt>
                <c:pt idx="818">
                  <c:v>23.924600000000002</c:v>
                </c:pt>
                <c:pt idx="819">
                  <c:v>23.918500000000002</c:v>
                </c:pt>
                <c:pt idx="820">
                  <c:v>23.9099</c:v>
                </c:pt>
                <c:pt idx="821">
                  <c:v>23.919699999999999</c:v>
                </c:pt>
                <c:pt idx="822">
                  <c:v>23.9148</c:v>
                </c:pt>
                <c:pt idx="823">
                  <c:v>23.917200000000001</c:v>
                </c:pt>
                <c:pt idx="824">
                  <c:v>23.916</c:v>
                </c:pt>
                <c:pt idx="825">
                  <c:v>23.906199999999998</c:v>
                </c:pt>
                <c:pt idx="826">
                  <c:v>23.900099999999998</c:v>
                </c:pt>
                <c:pt idx="827">
                  <c:v>23.900099999999998</c:v>
                </c:pt>
                <c:pt idx="828">
                  <c:v>23.913599999999999</c:v>
                </c:pt>
                <c:pt idx="829">
                  <c:v>23.913599999999999</c:v>
                </c:pt>
                <c:pt idx="830">
                  <c:v>23.912400000000002</c:v>
                </c:pt>
                <c:pt idx="831">
                  <c:v>23.924600000000002</c:v>
                </c:pt>
                <c:pt idx="832">
                  <c:v>23.913599999999999</c:v>
                </c:pt>
                <c:pt idx="833">
                  <c:v>23.923300000000001</c:v>
                </c:pt>
                <c:pt idx="834">
                  <c:v>23.927</c:v>
                </c:pt>
                <c:pt idx="835">
                  <c:v>23.9282</c:v>
                </c:pt>
                <c:pt idx="836">
                  <c:v>23.930700000000002</c:v>
                </c:pt>
                <c:pt idx="837">
                  <c:v>23.927</c:v>
                </c:pt>
                <c:pt idx="838">
                  <c:v>23.931899999999999</c:v>
                </c:pt>
                <c:pt idx="839">
                  <c:v>23.923300000000001</c:v>
                </c:pt>
                <c:pt idx="840">
                  <c:v>23.936800000000002</c:v>
                </c:pt>
                <c:pt idx="841">
                  <c:v>23.930700000000002</c:v>
                </c:pt>
                <c:pt idx="842">
                  <c:v>23.931899999999999</c:v>
                </c:pt>
                <c:pt idx="843">
                  <c:v>23.925799999999999</c:v>
                </c:pt>
                <c:pt idx="844">
                  <c:v>23.918500000000002</c:v>
                </c:pt>
                <c:pt idx="845">
                  <c:v>23.913599999999999</c:v>
                </c:pt>
                <c:pt idx="846">
                  <c:v>23.930700000000002</c:v>
                </c:pt>
                <c:pt idx="847">
                  <c:v>23.9404</c:v>
                </c:pt>
                <c:pt idx="848">
                  <c:v>23.9392</c:v>
                </c:pt>
                <c:pt idx="849">
                  <c:v>23.9392</c:v>
                </c:pt>
                <c:pt idx="850">
                  <c:v>23.935500000000001</c:v>
                </c:pt>
                <c:pt idx="851">
                  <c:v>23.9331</c:v>
                </c:pt>
                <c:pt idx="852">
                  <c:v>23.912400000000002</c:v>
                </c:pt>
                <c:pt idx="853">
                  <c:v>23.9026</c:v>
                </c:pt>
                <c:pt idx="854">
                  <c:v>23.8977</c:v>
                </c:pt>
                <c:pt idx="855">
                  <c:v>23.893999999999998</c:v>
                </c:pt>
                <c:pt idx="856">
                  <c:v>23.881799999999998</c:v>
                </c:pt>
                <c:pt idx="857">
                  <c:v>23.887899999999998</c:v>
                </c:pt>
                <c:pt idx="858">
                  <c:v>23.9087</c:v>
                </c:pt>
                <c:pt idx="859">
                  <c:v>23.907499999999999</c:v>
                </c:pt>
                <c:pt idx="860">
                  <c:v>23.912400000000002</c:v>
                </c:pt>
                <c:pt idx="861">
                  <c:v>23.9209</c:v>
                </c:pt>
                <c:pt idx="862">
                  <c:v>23.911100000000001</c:v>
                </c:pt>
                <c:pt idx="863">
                  <c:v>23.9038</c:v>
                </c:pt>
                <c:pt idx="864">
                  <c:v>23.898900000000001</c:v>
                </c:pt>
                <c:pt idx="865">
                  <c:v>23.901399999999999</c:v>
                </c:pt>
                <c:pt idx="866">
                  <c:v>23.8965</c:v>
                </c:pt>
                <c:pt idx="867">
                  <c:v>23.911100000000001</c:v>
                </c:pt>
                <c:pt idx="868">
                  <c:v>23.923300000000001</c:v>
                </c:pt>
                <c:pt idx="869">
                  <c:v>23.929400000000001</c:v>
                </c:pt>
                <c:pt idx="870">
                  <c:v>23.936800000000002</c:v>
                </c:pt>
                <c:pt idx="871">
                  <c:v>23.9331</c:v>
                </c:pt>
                <c:pt idx="872">
                  <c:v>23.937999999999999</c:v>
                </c:pt>
                <c:pt idx="873">
                  <c:v>23.9587</c:v>
                </c:pt>
                <c:pt idx="874">
                  <c:v>23.967300000000002</c:v>
                </c:pt>
                <c:pt idx="875">
                  <c:v>23.968499999999999</c:v>
                </c:pt>
                <c:pt idx="876">
                  <c:v>23.966100000000001</c:v>
                </c:pt>
                <c:pt idx="877">
                  <c:v>23.9587</c:v>
                </c:pt>
                <c:pt idx="878">
                  <c:v>23.955100000000002</c:v>
                </c:pt>
                <c:pt idx="879">
                  <c:v>23.953900000000001</c:v>
                </c:pt>
                <c:pt idx="880">
                  <c:v>23.967300000000002</c:v>
                </c:pt>
                <c:pt idx="881">
                  <c:v>23.9514</c:v>
                </c:pt>
                <c:pt idx="882">
                  <c:v>23.972200000000001</c:v>
                </c:pt>
                <c:pt idx="883">
                  <c:v>23.972200000000001</c:v>
                </c:pt>
                <c:pt idx="884">
                  <c:v>23.956299999999999</c:v>
                </c:pt>
                <c:pt idx="885">
                  <c:v>23.9697</c:v>
                </c:pt>
                <c:pt idx="886">
                  <c:v>23.961200000000002</c:v>
                </c:pt>
                <c:pt idx="887">
                  <c:v>23.9575</c:v>
                </c:pt>
                <c:pt idx="888">
                  <c:v>23.962399999999999</c:v>
                </c:pt>
                <c:pt idx="889">
                  <c:v>23.968499999999999</c:v>
                </c:pt>
                <c:pt idx="890">
                  <c:v>23.953900000000001</c:v>
                </c:pt>
                <c:pt idx="891">
                  <c:v>23.9392</c:v>
                </c:pt>
                <c:pt idx="892">
                  <c:v>23.9465</c:v>
                </c:pt>
                <c:pt idx="893">
                  <c:v>23.950199999999999</c:v>
                </c:pt>
                <c:pt idx="894">
                  <c:v>23.9514</c:v>
                </c:pt>
                <c:pt idx="895">
                  <c:v>23.9575</c:v>
                </c:pt>
                <c:pt idx="896">
                  <c:v>23.9575</c:v>
                </c:pt>
                <c:pt idx="897">
                  <c:v>23.947800000000001</c:v>
                </c:pt>
                <c:pt idx="898">
                  <c:v>23.9343</c:v>
                </c:pt>
                <c:pt idx="899">
                  <c:v>23.936800000000002</c:v>
                </c:pt>
                <c:pt idx="900">
                  <c:v>23.923300000000001</c:v>
                </c:pt>
                <c:pt idx="901">
                  <c:v>23.907499999999999</c:v>
                </c:pt>
                <c:pt idx="902">
                  <c:v>23.919699999999999</c:v>
                </c:pt>
                <c:pt idx="903">
                  <c:v>23.925799999999999</c:v>
                </c:pt>
                <c:pt idx="904">
                  <c:v>23.9404</c:v>
                </c:pt>
                <c:pt idx="905">
                  <c:v>23.9404</c:v>
                </c:pt>
                <c:pt idx="906">
                  <c:v>23.936800000000002</c:v>
                </c:pt>
                <c:pt idx="907">
                  <c:v>23.942900000000002</c:v>
                </c:pt>
                <c:pt idx="908">
                  <c:v>23.931899999999999</c:v>
                </c:pt>
                <c:pt idx="909">
                  <c:v>23.9282</c:v>
                </c:pt>
                <c:pt idx="910">
                  <c:v>23.9282</c:v>
                </c:pt>
                <c:pt idx="911">
                  <c:v>23.9331</c:v>
                </c:pt>
                <c:pt idx="912">
                  <c:v>23.9404</c:v>
                </c:pt>
                <c:pt idx="913">
                  <c:v>23.930700000000002</c:v>
                </c:pt>
                <c:pt idx="914">
                  <c:v>23.929400000000001</c:v>
                </c:pt>
                <c:pt idx="915">
                  <c:v>23.941600000000001</c:v>
                </c:pt>
                <c:pt idx="916">
                  <c:v>23.9465</c:v>
                </c:pt>
                <c:pt idx="917">
                  <c:v>23.942900000000002</c:v>
                </c:pt>
                <c:pt idx="918">
                  <c:v>23.955100000000002</c:v>
                </c:pt>
                <c:pt idx="919">
                  <c:v>23.962399999999999</c:v>
                </c:pt>
                <c:pt idx="920">
                  <c:v>23.961200000000002</c:v>
                </c:pt>
                <c:pt idx="921">
                  <c:v>23.955100000000002</c:v>
                </c:pt>
                <c:pt idx="922">
                  <c:v>23.961200000000002</c:v>
                </c:pt>
                <c:pt idx="923">
                  <c:v>23.9587</c:v>
                </c:pt>
                <c:pt idx="924">
                  <c:v>23.967300000000002</c:v>
                </c:pt>
                <c:pt idx="925">
                  <c:v>23.966100000000001</c:v>
                </c:pt>
                <c:pt idx="926">
                  <c:v>23.9709</c:v>
                </c:pt>
                <c:pt idx="927">
                  <c:v>23.9697</c:v>
                </c:pt>
                <c:pt idx="928">
                  <c:v>23.968499999999999</c:v>
                </c:pt>
                <c:pt idx="929">
                  <c:v>23.972200000000001</c:v>
                </c:pt>
                <c:pt idx="930">
                  <c:v>23.978300000000001</c:v>
                </c:pt>
                <c:pt idx="931">
                  <c:v>23.972200000000001</c:v>
                </c:pt>
                <c:pt idx="932">
                  <c:v>23.992899999999999</c:v>
                </c:pt>
                <c:pt idx="933">
                  <c:v>23.992899999999999</c:v>
                </c:pt>
                <c:pt idx="934">
                  <c:v>24.0063</c:v>
                </c:pt>
                <c:pt idx="935">
                  <c:v>24.018599999999999</c:v>
                </c:pt>
                <c:pt idx="936">
                  <c:v>24.023399999999999</c:v>
                </c:pt>
                <c:pt idx="937">
                  <c:v>24.033200000000001</c:v>
                </c:pt>
                <c:pt idx="938">
                  <c:v>24.036899999999999</c:v>
                </c:pt>
                <c:pt idx="939">
                  <c:v>24.034400000000002</c:v>
                </c:pt>
                <c:pt idx="940">
                  <c:v>24.029499999999999</c:v>
                </c:pt>
                <c:pt idx="941">
                  <c:v>24.033200000000001</c:v>
                </c:pt>
                <c:pt idx="942">
                  <c:v>24.0259</c:v>
                </c:pt>
                <c:pt idx="943">
                  <c:v>24.017299999999999</c:v>
                </c:pt>
                <c:pt idx="944">
                  <c:v>24.018599999999999</c:v>
                </c:pt>
                <c:pt idx="945">
                  <c:v>24.011199999999999</c:v>
                </c:pt>
                <c:pt idx="946">
                  <c:v>24.0076</c:v>
                </c:pt>
                <c:pt idx="947">
                  <c:v>24.008800000000001</c:v>
                </c:pt>
                <c:pt idx="948">
                  <c:v>24.017299999999999</c:v>
                </c:pt>
                <c:pt idx="949">
                  <c:v>24.014900000000001</c:v>
                </c:pt>
                <c:pt idx="950">
                  <c:v>24.0124</c:v>
                </c:pt>
                <c:pt idx="951">
                  <c:v>24.0137</c:v>
                </c:pt>
                <c:pt idx="952">
                  <c:v>24.018599999999999</c:v>
                </c:pt>
                <c:pt idx="953">
                  <c:v>24.014900000000001</c:v>
                </c:pt>
                <c:pt idx="954">
                  <c:v>24.011199999999999</c:v>
                </c:pt>
                <c:pt idx="955">
                  <c:v>24.017299999999999</c:v>
                </c:pt>
                <c:pt idx="956">
                  <c:v>24.0124</c:v>
                </c:pt>
                <c:pt idx="957">
                  <c:v>24.0137</c:v>
                </c:pt>
                <c:pt idx="958">
                  <c:v>23.9954</c:v>
                </c:pt>
                <c:pt idx="959">
                  <c:v>24.0002</c:v>
                </c:pt>
                <c:pt idx="960">
                  <c:v>24.003900000000002</c:v>
                </c:pt>
                <c:pt idx="961">
                  <c:v>23.990500000000001</c:v>
                </c:pt>
                <c:pt idx="962">
                  <c:v>24.008800000000001</c:v>
                </c:pt>
                <c:pt idx="963">
                  <c:v>24.0076</c:v>
                </c:pt>
                <c:pt idx="964">
                  <c:v>24.0063</c:v>
                </c:pt>
                <c:pt idx="965">
                  <c:v>24.0076</c:v>
                </c:pt>
                <c:pt idx="966">
                  <c:v>24.0259</c:v>
                </c:pt>
                <c:pt idx="967">
                  <c:v>24.008800000000001</c:v>
                </c:pt>
                <c:pt idx="968">
                  <c:v>24.0063</c:v>
                </c:pt>
                <c:pt idx="969">
                  <c:v>23.9954</c:v>
                </c:pt>
                <c:pt idx="970">
                  <c:v>24.0063</c:v>
                </c:pt>
                <c:pt idx="971">
                  <c:v>24.003900000000002</c:v>
                </c:pt>
                <c:pt idx="972">
                  <c:v>24.014900000000001</c:v>
                </c:pt>
                <c:pt idx="973">
                  <c:v>24.0063</c:v>
                </c:pt>
                <c:pt idx="974">
                  <c:v>24.002700000000001</c:v>
                </c:pt>
                <c:pt idx="975">
                  <c:v>24.0002</c:v>
                </c:pt>
                <c:pt idx="976">
                  <c:v>24.016100000000002</c:v>
                </c:pt>
                <c:pt idx="977">
                  <c:v>24.0137</c:v>
                </c:pt>
                <c:pt idx="978">
                  <c:v>24.018599999999999</c:v>
                </c:pt>
                <c:pt idx="979">
                  <c:v>24.011199999999999</c:v>
                </c:pt>
                <c:pt idx="980">
                  <c:v>24.0076</c:v>
                </c:pt>
                <c:pt idx="981">
                  <c:v>24.01</c:v>
                </c:pt>
                <c:pt idx="982">
                  <c:v>24.0015</c:v>
                </c:pt>
                <c:pt idx="983">
                  <c:v>23.998999999999999</c:v>
                </c:pt>
                <c:pt idx="984">
                  <c:v>24.002700000000001</c:v>
                </c:pt>
                <c:pt idx="985">
                  <c:v>24.008800000000001</c:v>
                </c:pt>
                <c:pt idx="986">
                  <c:v>24.014900000000001</c:v>
                </c:pt>
                <c:pt idx="987">
                  <c:v>24.003900000000002</c:v>
                </c:pt>
                <c:pt idx="988">
                  <c:v>23.990500000000001</c:v>
                </c:pt>
                <c:pt idx="989">
                  <c:v>23.991700000000002</c:v>
                </c:pt>
                <c:pt idx="990">
                  <c:v>23.9954</c:v>
                </c:pt>
                <c:pt idx="991">
                  <c:v>24.01</c:v>
                </c:pt>
                <c:pt idx="992">
                  <c:v>23.997800000000002</c:v>
                </c:pt>
                <c:pt idx="993">
                  <c:v>23.9941</c:v>
                </c:pt>
                <c:pt idx="994">
                  <c:v>23.988</c:v>
                </c:pt>
                <c:pt idx="995">
                  <c:v>23.9709</c:v>
                </c:pt>
                <c:pt idx="996">
                  <c:v>23.973400000000002</c:v>
                </c:pt>
                <c:pt idx="997">
                  <c:v>23.9758</c:v>
                </c:pt>
                <c:pt idx="998">
                  <c:v>23.984400000000001</c:v>
                </c:pt>
                <c:pt idx="999">
                  <c:v>23.980699999999999</c:v>
                </c:pt>
                <c:pt idx="1000">
                  <c:v>23.9758</c:v>
                </c:pt>
                <c:pt idx="1001">
                  <c:v>23.9697</c:v>
                </c:pt>
                <c:pt idx="1002">
                  <c:v>23.9514</c:v>
                </c:pt>
                <c:pt idx="1003">
                  <c:v>23.950199999999999</c:v>
                </c:pt>
                <c:pt idx="1004">
                  <c:v>23.9575</c:v>
                </c:pt>
                <c:pt idx="1005">
                  <c:v>23.9636</c:v>
                </c:pt>
                <c:pt idx="1006">
                  <c:v>23.968499999999999</c:v>
                </c:pt>
                <c:pt idx="1007">
                  <c:v>23.9709</c:v>
                </c:pt>
                <c:pt idx="1008">
                  <c:v>23.9758</c:v>
                </c:pt>
                <c:pt idx="1009">
                  <c:v>23.9709</c:v>
                </c:pt>
                <c:pt idx="1010">
                  <c:v>23.968499999999999</c:v>
                </c:pt>
                <c:pt idx="1011">
                  <c:v>23.974599999999999</c:v>
                </c:pt>
                <c:pt idx="1012">
                  <c:v>23.9832</c:v>
                </c:pt>
                <c:pt idx="1013">
                  <c:v>23.988</c:v>
                </c:pt>
                <c:pt idx="1014">
                  <c:v>23.988</c:v>
                </c:pt>
                <c:pt idx="1015">
                  <c:v>23.984400000000001</c:v>
                </c:pt>
                <c:pt idx="1016">
                  <c:v>23.9758</c:v>
                </c:pt>
                <c:pt idx="1017">
                  <c:v>23.966100000000001</c:v>
                </c:pt>
                <c:pt idx="1018">
                  <c:v>23.9636</c:v>
                </c:pt>
                <c:pt idx="1019">
                  <c:v>23.9514</c:v>
                </c:pt>
                <c:pt idx="1020">
                  <c:v>23.953900000000001</c:v>
                </c:pt>
                <c:pt idx="1021">
                  <c:v>23.953900000000001</c:v>
                </c:pt>
                <c:pt idx="1022">
                  <c:v>23.944099999999999</c:v>
                </c:pt>
                <c:pt idx="1023">
                  <c:v>23.950199999999999</c:v>
                </c:pt>
                <c:pt idx="1024">
                  <c:v>23.947800000000001</c:v>
                </c:pt>
                <c:pt idx="1025">
                  <c:v>23.96</c:v>
                </c:pt>
                <c:pt idx="1026">
                  <c:v>23.96</c:v>
                </c:pt>
                <c:pt idx="1027">
                  <c:v>23.9587</c:v>
                </c:pt>
                <c:pt idx="1028">
                  <c:v>23.950199999999999</c:v>
                </c:pt>
                <c:pt idx="1029">
                  <c:v>23.941600000000001</c:v>
                </c:pt>
                <c:pt idx="1030">
                  <c:v>23.9282</c:v>
                </c:pt>
                <c:pt idx="1031">
                  <c:v>23.9392</c:v>
                </c:pt>
                <c:pt idx="1032">
                  <c:v>23.925799999999999</c:v>
                </c:pt>
                <c:pt idx="1033">
                  <c:v>23.911100000000001</c:v>
                </c:pt>
                <c:pt idx="1034">
                  <c:v>23.9099</c:v>
                </c:pt>
                <c:pt idx="1035">
                  <c:v>23.9148</c:v>
                </c:pt>
                <c:pt idx="1036">
                  <c:v>23.9209</c:v>
                </c:pt>
                <c:pt idx="1037">
                  <c:v>23.927</c:v>
                </c:pt>
                <c:pt idx="1038">
                  <c:v>23.9221</c:v>
                </c:pt>
                <c:pt idx="1039">
                  <c:v>23.924600000000002</c:v>
                </c:pt>
                <c:pt idx="1040">
                  <c:v>23.917200000000001</c:v>
                </c:pt>
                <c:pt idx="1041">
                  <c:v>23.917200000000001</c:v>
                </c:pt>
                <c:pt idx="1042">
                  <c:v>23.905000000000001</c:v>
                </c:pt>
                <c:pt idx="1043">
                  <c:v>23.9026</c:v>
                </c:pt>
                <c:pt idx="1044">
                  <c:v>23.9026</c:v>
                </c:pt>
                <c:pt idx="1045">
                  <c:v>23.901399999999999</c:v>
                </c:pt>
                <c:pt idx="1046">
                  <c:v>23.901399999999999</c:v>
                </c:pt>
                <c:pt idx="1047">
                  <c:v>23.889199999999999</c:v>
                </c:pt>
                <c:pt idx="1048">
                  <c:v>23.883099999999999</c:v>
                </c:pt>
                <c:pt idx="1049">
                  <c:v>23.8843</c:v>
                </c:pt>
                <c:pt idx="1050">
                  <c:v>23.8843</c:v>
                </c:pt>
                <c:pt idx="1051">
                  <c:v>23.901399999999999</c:v>
                </c:pt>
                <c:pt idx="1052">
                  <c:v>23.8977</c:v>
                </c:pt>
                <c:pt idx="1053">
                  <c:v>23.895299999999999</c:v>
                </c:pt>
                <c:pt idx="1054">
                  <c:v>23.9099</c:v>
                </c:pt>
                <c:pt idx="1055">
                  <c:v>23.905000000000001</c:v>
                </c:pt>
                <c:pt idx="1056">
                  <c:v>23.893999999999998</c:v>
                </c:pt>
                <c:pt idx="1057">
                  <c:v>23.8794</c:v>
                </c:pt>
                <c:pt idx="1058">
                  <c:v>23.868400000000001</c:v>
                </c:pt>
                <c:pt idx="1059">
                  <c:v>23.8721</c:v>
                </c:pt>
                <c:pt idx="1060">
                  <c:v>23.855</c:v>
                </c:pt>
                <c:pt idx="1061">
                  <c:v>23.8538</c:v>
                </c:pt>
                <c:pt idx="1062">
                  <c:v>23.845199999999998</c:v>
                </c:pt>
                <c:pt idx="1063">
                  <c:v>23.8477</c:v>
                </c:pt>
                <c:pt idx="1064">
                  <c:v>23.839099999999998</c:v>
                </c:pt>
                <c:pt idx="1065">
                  <c:v>23.845199999999998</c:v>
                </c:pt>
                <c:pt idx="1066">
                  <c:v>23.840299999999999</c:v>
                </c:pt>
                <c:pt idx="1067">
                  <c:v>23.851299999999998</c:v>
                </c:pt>
                <c:pt idx="1068">
                  <c:v>23.8354</c:v>
                </c:pt>
                <c:pt idx="1069">
                  <c:v>23.837900000000001</c:v>
                </c:pt>
                <c:pt idx="1070">
                  <c:v>23.8293</c:v>
                </c:pt>
                <c:pt idx="1071">
                  <c:v>23.834199999999999</c:v>
                </c:pt>
                <c:pt idx="1072">
                  <c:v>23.8354</c:v>
                </c:pt>
                <c:pt idx="1073">
                  <c:v>23.8354</c:v>
                </c:pt>
                <c:pt idx="1074">
                  <c:v>23.8416</c:v>
                </c:pt>
                <c:pt idx="1075">
                  <c:v>23.8306</c:v>
                </c:pt>
                <c:pt idx="1076">
                  <c:v>23.8293</c:v>
                </c:pt>
                <c:pt idx="1077">
                  <c:v>23.828099999999999</c:v>
                </c:pt>
                <c:pt idx="1078">
                  <c:v>23.8293</c:v>
                </c:pt>
                <c:pt idx="1079">
                  <c:v>23.8428</c:v>
                </c:pt>
                <c:pt idx="1080">
                  <c:v>23.8354</c:v>
                </c:pt>
                <c:pt idx="1081">
                  <c:v>23.840299999999999</c:v>
                </c:pt>
                <c:pt idx="1082">
                  <c:v>23.834199999999999</c:v>
                </c:pt>
                <c:pt idx="1083">
                  <c:v>23.832999999999998</c:v>
                </c:pt>
                <c:pt idx="1084">
                  <c:v>23.832999999999998</c:v>
                </c:pt>
                <c:pt idx="1085">
                  <c:v>23.820799999999998</c:v>
                </c:pt>
                <c:pt idx="1086">
                  <c:v>23.825700000000001</c:v>
                </c:pt>
                <c:pt idx="1087">
                  <c:v>23.8367</c:v>
                </c:pt>
                <c:pt idx="1088">
                  <c:v>23.8489</c:v>
                </c:pt>
                <c:pt idx="1089">
                  <c:v>23.855</c:v>
                </c:pt>
                <c:pt idx="1090">
                  <c:v>23.855</c:v>
                </c:pt>
                <c:pt idx="1091">
                  <c:v>23.8489</c:v>
                </c:pt>
                <c:pt idx="1092">
                  <c:v>23.851299999999998</c:v>
                </c:pt>
                <c:pt idx="1093">
                  <c:v>23.8489</c:v>
                </c:pt>
                <c:pt idx="1094">
                  <c:v>23.855</c:v>
                </c:pt>
                <c:pt idx="1095">
                  <c:v>23.864699999999999</c:v>
                </c:pt>
                <c:pt idx="1096">
                  <c:v>23.868400000000001</c:v>
                </c:pt>
                <c:pt idx="1097">
                  <c:v>23.8733</c:v>
                </c:pt>
                <c:pt idx="1098">
                  <c:v>23.870799999999999</c:v>
                </c:pt>
                <c:pt idx="1099">
                  <c:v>23.8672</c:v>
                </c:pt>
                <c:pt idx="1100">
                  <c:v>23.8855</c:v>
                </c:pt>
                <c:pt idx="1101">
                  <c:v>23.901399999999999</c:v>
                </c:pt>
                <c:pt idx="1102">
                  <c:v>23.918500000000002</c:v>
                </c:pt>
                <c:pt idx="1103">
                  <c:v>23.929400000000001</c:v>
                </c:pt>
                <c:pt idx="1104">
                  <c:v>23.9099</c:v>
                </c:pt>
                <c:pt idx="1105">
                  <c:v>23.9026</c:v>
                </c:pt>
                <c:pt idx="1106">
                  <c:v>23.906199999999998</c:v>
                </c:pt>
                <c:pt idx="1107">
                  <c:v>23.9038</c:v>
                </c:pt>
                <c:pt idx="1108">
                  <c:v>23.912400000000002</c:v>
                </c:pt>
                <c:pt idx="1109">
                  <c:v>23.905000000000001</c:v>
                </c:pt>
                <c:pt idx="1110">
                  <c:v>23.916</c:v>
                </c:pt>
                <c:pt idx="1111">
                  <c:v>23.916</c:v>
                </c:pt>
                <c:pt idx="1112">
                  <c:v>23.9099</c:v>
                </c:pt>
                <c:pt idx="1113">
                  <c:v>23.931899999999999</c:v>
                </c:pt>
                <c:pt idx="1114">
                  <c:v>23.9221</c:v>
                </c:pt>
                <c:pt idx="1115">
                  <c:v>23.918500000000002</c:v>
                </c:pt>
                <c:pt idx="1116">
                  <c:v>23.927</c:v>
                </c:pt>
                <c:pt idx="1117">
                  <c:v>23.942900000000002</c:v>
                </c:pt>
                <c:pt idx="1118">
                  <c:v>23.936800000000002</c:v>
                </c:pt>
                <c:pt idx="1119">
                  <c:v>23.9404</c:v>
                </c:pt>
                <c:pt idx="1120">
                  <c:v>23.941600000000001</c:v>
                </c:pt>
                <c:pt idx="1121">
                  <c:v>23.9404</c:v>
                </c:pt>
                <c:pt idx="1122">
                  <c:v>23.950199999999999</c:v>
                </c:pt>
                <c:pt idx="1123">
                  <c:v>23.941600000000001</c:v>
                </c:pt>
                <c:pt idx="1124">
                  <c:v>23.927</c:v>
                </c:pt>
                <c:pt idx="1125">
                  <c:v>23.9221</c:v>
                </c:pt>
                <c:pt idx="1126">
                  <c:v>23.924600000000002</c:v>
                </c:pt>
                <c:pt idx="1127">
                  <c:v>23.9148</c:v>
                </c:pt>
                <c:pt idx="1128">
                  <c:v>23.924600000000002</c:v>
                </c:pt>
                <c:pt idx="1129">
                  <c:v>23.929400000000001</c:v>
                </c:pt>
                <c:pt idx="1130">
                  <c:v>23.927</c:v>
                </c:pt>
                <c:pt idx="1131">
                  <c:v>23.918500000000002</c:v>
                </c:pt>
                <c:pt idx="1132">
                  <c:v>23.919699999999999</c:v>
                </c:pt>
                <c:pt idx="1133">
                  <c:v>23.925799999999999</c:v>
                </c:pt>
                <c:pt idx="1134">
                  <c:v>23.9148</c:v>
                </c:pt>
                <c:pt idx="1135">
                  <c:v>23.9148</c:v>
                </c:pt>
                <c:pt idx="1136">
                  <c:v>23.905000000000001</c:v>
                </c:pt>
                <c:pt idx="1137">
                  <c:v>23.8855</c:v>
                </c:pt>
                <c:pt idx="1138">
                  <c:v>23.8794</c:v>
                </c:pt>
                <c:pt idx="1139">
                  <c:v>23.892800000000001</c:v>
                </c:pt>
                <c:pt idx="1140">
                  <c:v>23.8965</c:v>
                </c:pt>
                <c:pt idx="1141">
                  <c:v>23.906199999999998</c:v>
                </c:pt>
                <c:pt idx="1142">
                  <c:v>23.923300000000001</c:v>
                </c:pt>
                <c:pt idx="1143">
                  <c:v>23.9282</c:v>
                </c:pt>
                <c:pt idx="1144">
                  <c:v>23.930700000000002</c:v>
                </c:pt>
                <c:pt idx="1145">
                  <c:v>23.941600000000001</c:v>
                </c:pt>
                <c:pt idx="1146">
                  <c:v>23.942900000000002</c:v>
                </c:pt>
                <c:pt idx="1147">
                  <c:v>23.941600000000001</c:v>
                </c:pt>
                <c:pt idx="1148">
                  <c:v>23.9392</c:v>
                </c:pt>
                <c:pt idx="1149">
                  <c:v>23.937999999999999</c:v>
                </c:pt>
                <c:pt idx="1150">
                  <c:v>23.9331</c:v>
                </c:pt>
                <c:pt idx="1151">
                  <c:v>23.913599999999999</c:v>
                </c:pt>
                <c:pt idx="1152">
                  <c:v>23.916</c:v>
                </c:pt>
                <c:pt idx="1153">
                  <c:v>23.930700000000002</c:v>
                </c:pt>
                <c:pt idx="1154">
                  <c:v>23.9148</c:v>
                </c:pt>
                <c:pt idx="1155">
                  <c:v>23.918500000000002</c:v>
                </c:pt>
                <c:pt idx="1156">
                  <c:v>23.935500000000001</c:v>
                </c:pt>
                <c:pt idx="1157">
                  <c:v>23.9514</c:v>
                </c:pt>
                <c:pt idx="1158">
                  <c:v>23.962399999999999</c:v>
                </c:pt>
                <c:pt idx="1159">
                  <c:v>23.9587</c:v>
                </c:pt>
                <c:pt idx="1160">
                  <c:v>23.9709</c:v>
                </c:pt>
                <c:pt idx="1161">
                  <c:v>23.973400000000002</c:v>
                </c:pt>
                <c:pt idx="1162">
                  <c:v>23.9832</c:v>
                </c:pt>
                <c:pt idx="1163">
                  <c:v>23.979500000000002</c:v>
                </c:pt>
                <c:pt idx="1164">
                  <c:v>23.9954</c:v>
                </c:pt>
                <c:pt idx="1165">
                  <c:v>23.9941</c:v>
                </c:pt>
                <c:pt idx="1166">
                  <c:v>23.992899999999999</c:v>
                </c:pt>
                <c:pt idx="1167">
                  <c:v>23.992899999999999</c:v>
                </c:pt>
                <c:pt idx="1168">
                  <c:v>24.003900000000002</c:v>
                </c:pt>
                <c:pt idx="1169">
                  <c:v>23.992899999999999</c:v>
                </c:pt>
                <c:pt idx="1170">
                  <c:v>24.002700000000001</c:v>
                </c:pt>
                <c:pt idx="1171">
                  <c:v>23.996600000000001</c:v>
                </c:pt>
                <c:pt idx="1172">
                  <c:v>23.984400000000001</c:v>
                </c:pt>
                <c:pt idx="1173">
                  <c:v>23.990500000000001</c:v>
                </c:pt>
                <c:pt idx="1174">
                  <c:v>23.991700000000002</c:v>
                </c:pt>
                <c:pt idx="1175">
                  <c:v>23.998999999999999</c:v>
                </c:pt>
                <c:pt idx="1176">
                  <c:v>23.996600000000001</c:v>
                </c:pt>
                <c:pt idx="1177">
                  <c:v>24.0063</c:v>
                </c:pt>
                <c:pt idx="1178">
                  <c:v>23.9954</c:v>
                </c:pt>
                <c:pt idx="1179">
                  <c:v>23.985600000000002</c:v>
                </c:pt>
                <c:pt idx="1180">
                  <c:v>23.996600000000001</c:v>
                </c:pt>
                <c:pt idx="1181">
                  <c:v>23.998999999999999</c:v>
                </c:pt>
                <c:pt idx="1182">
                  <c:v>24.005099999999999</c:v>
                </c:pt>
                <c:pt idx="1183">
                  <c:v>24.008800000000001</c:v>
                </c:pt>
                <c:pt idx="1184">
                  <c:v>24.0198</c:v>
                </c:pt>
                <c:pt idx="1185">
                  <c:v>24.014900000000001</c:v>
                </c:pt>
                <c:pt idx="1186">
                  <c:v>24.0124</c:v>
                </c:pt>
                <c:pt idx="1187">
                  <c:v>23.997800000000002</c:v>
                </c:pt>
                <c:pt idx="1188">
                  <c:v>23.990500000000001</c:v>
                </c:pt>
                <c:pt idx="1189">
                  <c:v>23.979500000000002</c:v>
                </c:pt>
                <c:pt idx="1190">
                  <c:v>23.9758</c:v>
                </c:pt>
                <c:pt idx="1191">
                  <c:v>23.9697</c:v>
                </c:pt>
                <c:pt idx="1192">
                  <c:v>23.967300000000002</c:v>
                </c:pt>
                <c:pt idx="1193">
                  <c:v>23.978300000000001</c:v>
                </c:pt>
                <c:pt idx="1194">
                  <c:v>23.972200000000001</c:v>
                </c:pt>
                <c:pt idx="1195">
                  <c:v>23.979500000000002</c:v>
                </c:pt>
                <c:pt idx="1196">
                  <c:v>23.967300000000002</c:v>
                </c:pt>
                <c:pt idx="1197">
                  <c:v>23.962399999999999</c:v>
                </c:pt>
                <c:pt idx="1198">
                  <c:v>23.962399999999999</c:v>
                </c:pt>
                <c:pt idx="1199">
                  <c:v>23.966100000000001</c:v>
                </c:pt>
                <c:pt idx="1200">
                  <c:v>23.967300000000002</c:v>
                </c:pt>
                <c:pt idx="1201">
                  <c:v>23.955100000000002</c:v>
                </c:pt>
                <c:pt idx="1202">
                  <c:v>23.937999999999999</c:v>
                </c:pt>
                <c:pt idx="1203">
                  <c:v>23.930700000000002</c:v>
                </c:pt>
                <c:pt idx="1204">
                  <c:v>23.9331</c:v>
                </c:pt>
                <c:pt idx="1205">
                  <c:v>23.944099999999999</c:v>
                </c:pt>
                <c:pt idx="1206">
                  <c:v>23.936800000000002</c:v>
                </c:pt>
                <c:pt idx="1207">
                  <c:v>23.937999999999999</c:v>
                </c:pt>
                <c:pt idx="1208">
                  <c:v>23.9282</c:v>
                </c:pt>
                <c:pt idx="1209">
                  <c:v>23.937999999999999</c:v>
                </c:pt>
                <c:pt idx="1210">
                  <c:v>23.935500000000001</c:v>
                </c:pt>
                <c:pt idx="1211">
                  <c:v>23.929400000000001</c:v>
                </c:pt>
                <c:pt idx="1212">
                  <c:v>23.935500000000001</c:v>
                </c:pt>
                <c:pt idx="1213">
                  <c:v>23.923300000000001</c:v>
                </c:pt>
                <c:pt idx="1214">
                  <c:v>23.923300000000001</c:v>
                </c:pt>
                <c:pt idx="1215">
                  <c:v>23.931899999999999</c:v>
                </c:pt>
                <c:pt idx="1216">
                  <c:v>23.923300000000001</c:v>
                </c:pt>
                <c:pt idx="1217">
                  <c:v>23.913599999999999</c:v>
                </c:pt>
                <c:pt idx="1218">
                  <c:v>23.913599999999999</c:v>
                </c:pt>
                <c:pt idx="1219">
                  <c:v>23.916</c:v>
                </c:pt>
                <c:pt idx="1220">
                  <c:v>23.912400000000002</c:v>
                </c:pt>
                <c:pt idx="1221">
                  <c:v>23.9148</c:v>
                </c:pt>
                <c:pt idx="1222">
                  <c:v>23.9038</c:v>
                </c:pt>
                <c:pt idx="1223">
                  <c:v>23.9087</c:v>
                </c:pt>
                <c:pt idx="1224">
                  <c:v>23.924600000000002</c:v>
                </c:pt>
                <c:pt idx="1225">
                  <c:v>23.917200000000001</c:v>
                </c:pt>
                <c:pt idx="1226">
                  <c:v>23.917200000000001</c:v>
                </c:pt>
                <c:pt idx="1227">
                  <c:v>23.931899999999999</c:v>
                </c:pt>
                <c:pt idx="1228">
                  <c:v>23.9282</c:v>
                </c:pt>
                <c:pt idx="1229">
                  <c:v>23.925799999999999</c:v>
                </c:pt>
                <c:pt idx="1230">
                  <c:v>23.9392</c:v>
                </c:pt>
                <c:pt idx="1231">
                  <c:v>23.947800000000001</c:v>
                </c:pt>
                <c:pt idx="1232">
                  <c:v>23.942900000000002</c:v>
                </c:pt>
                <c:pt idx="1233">
                  <c:v>23.949000000000002</c:v>
                </c:pt>
                <c:pt idx="1234">
                  <c:v>23.961200000000002</c:v>
                </c:pt>
                <c:pt idx="1235">
                  <c:v>23.968499999999999</c:v>
                </c:pt>
                <c:pt idx="1236">
                  <c:v>23.9648</c:v>
                </c:pt>
                <c:pt idx="1237">
                  <c:v>23.977</c:v>
                </c:pt>
                <c:pt idx="1238">
                  <c:v>23.988</c:v>
                </c:pt>
                <c:pt idx="1239">
                  <c:v>23.980699999999999</c:v>
                </c:pt>
                <c:pt idx="1240">
                  <c:v>23.991700000000002</c:v>
                </c:pt>
                <c:pt idx="1241">
                  <c:v>23.996600000000001</c:v>
                </c:pt>
                <c:pt idx="1242">
                  <c:v>23.9832</c:v>
                </c:pt>
                <c:pt idx="1243">
                  <c:v>23.9954</c:v>
                </c:pt>
                <c:pt idx="1244">
                  <c:v>23.9941</c:v>
                </c:pt>
                <c:pt idx="1245">
                  <c:v>23.990500000000001</c:v>
                </c:pt>
                <c:pt idx="1246">
                  <c:v>23.984400000000001</c:v>
                </c:pt>
                <c:pt idx="1247">
                  <c:v>23.991700000000002</c:v>
                </c:pt>
                <c:pt idx="1248">
                  <c:v>23.990500000000001</c:v>
                </c:pt>
                <c:pt idx="1249">
                  <c:v>23.9893</c:v>
                </c:pt>
                <c:pt idx="1250">
                  <c:v>24.0015</c:v>
                </c:pt>
                <c:pt idx="1251">
                  <c:v>24.01</c:v>
                </c:pt>
                <c:pt idx="1252">
                  <c:v>24.0124</c:v>
                </c:pt>
                <c:pt idx="1253">
                  <c:v>23.998999999999999</c:v>
                </c:pt>
                <c:pt idx="1254">
                  <c:v>24.003900000000002</c:v>
                </c:pt>
                <c:pt idx="1255">
                  <c:v>24.014900000000001</c:v>
                </c:pt>
                <c:pt idx="1256">
                  <c:v>24.0015</c:v>
                </c:pt>
                <c:pt idx="1257">
                  <c:v>23.992899999999999</c:v>
                </c:pt>
                <c:pt idx="1258">
                  <c:v>23.9941</c:v>
                </c:pt>
                <c:pt idx="1259">
                  <c:v>23.9832</c:v>
                </c:pt>
                <c:pt idx="1260">
                  <c:v>23.978300000000001</c:v>
                </c:pt>
                <c:pt idx="1261">
                  <c:v>23.9709</c:v>
                </c:pt>
                <c:pt idx="1262">
                  <c:v>23.967300000000002</c:v>
                </c:pt>
                <c:pt idx="1263">
                  <c:v>23.9648</c:v>
                </c:pt>
                <c:pt idx="1264">
                  <c:v>23.9636</c:v>
                </c:pt>
                <c:pt idx="1265">
                  <c:v>23.956299999999999</c:v>
                </c:pt>
                <c:pt idx="1266">
                  <c:v>23.956299999999999</c:v>
                </c:pt>
                <c:pt idx="1267">
                  <c:v>23.9465</c:v>
                </c:pt>
                <c:pt idx="1268">
                  <c:v>23.9404</c:v>
                </c:pt>
                <c:pt idx="1269">
                  <c:v>23.9575</c:v>
                </c:pt>
                <c:pt idx="1270">
                  <c:v>23.961200000000002</c:v>
                </c:pt>
                <c:pt idx="1271">
                  <c:v>23.955100000000002</c:v>
                </c:pt>
                <c:pt idx="1272">
                  <c:v>23.978300000000001</c:v>
                </c:pt>
                <c:pt idx="1273">
                  <c:v>23.9758</c:v>
                </c:pt>
                <c:pt idx="1274">
                  <c:v>23.980699999999999</c:v>
                </c:pt>
                <c:pt idx="1275">
                  <c:v>23.986799999999999</c:v>
                </c:pt>
                <c:pt idx="1276">
                  <c:v>23.973400000000002</c:v>
                </c:pt>
                <c:pt idx="1277">
                  <c:v>23.974599999999999</c:v>
                </c:pt>
                <c:pt idx="1278">
                  <c:v>23.979500000000002</c:v>
                </c:pt>
                <c:pt idx="1279">
                  <c:v>23.973400000000002</c:v>
                </c:pt>
                <c:pt idx="1280">
                  <c:v>23.961200000000002</c:v>
                </c:pt>
                <c:pt idx="1281">
                  <c:v>23.9526</c:v>
                </c:pt>
                <c:pt idx="1282">
                  <c:v>23.953900000000001</c:v>
                </c:pt>
                <c:pt idx="1283">
                  <c:v>23.950199999999999</c:v>
                </c:pt>
                <c:pt idx="1284">
                  <c:v>23.947800000000001</c:v>
                </c:pt>
                <c:pt idx="1285">
                  <c:v>23.956299999999999</c:v>
                </c:pt>
                <c:pt idx="1286">
                  <c:v>23.966100000000001</c:v>
                </c:pt>
                <c:pt idx="1287">
                  <c:v>23.9709</c:v>
                </c:pt>
                <c:pt idx="1288">
                  <c:v>23.972200000000001</c:v>
                </c:pt>
                <c:pt idx="1289">
                  <c:v>23.9941</c:v>
                </c:pt>
                <c:pt idx="1290">
                  <c:v>24.002700000000001</c:v>
                </c:pt>
                <c:pt idx="1291">
                  <c:v>24.01</c:v>
                </c:pt>
                <c:pt idx="1292">
                  <c:v>24.011199999999999</c:v>
                </c:pt>
                <c:pt idx="1293">
                  <c:v>24.005099999999999</c:v>
                </c:pt>
                <c:pt idx="1294">
                  <c:v>23.998999999999999</c:v>
                </c:pt>
                <c:pt idx="1295">
                  <c:v>23.998999999999999</c:v>
                </c:pt>
                <c:pt idx="1296">
                  <c:v>24.016100000000002</c:v>
                </c:pt>
                <c:pt idx="1297">
                  <c:v>24.0259</c:v>
                </c:pt>
                <c:pt idx="1298">
                  <c:v>24.040500000000002</c:v>
                </c:pt>
                <c:pt idx="1299">
                  <c:v>24.036899999999999</c:v>
                </c:pt>
                <c:pt idx="1300">
                  <c:v>24.034400000000002</c:v>
                </c:pt>
                <c:pt idx="1301">
                  <c:v>24.0442</c:v>
                </c:pt>
                <c:pt idx="1302">
                  <c:v>24.0564</c:v>
                </c:pt>
                <c:pt idx="1303">
                  <c:v>24.058800000000002</c:v>
                </c:pt>
                <c:pt idx="1304">
                  <c:v>24.061299999999999</c:v>
                </c:pt>
                <c:pt idx="1305">
                  <c:v>24.0503</c:v>
                </c:pt>
                <c:pt idx="1306">
                  <c:v>24.0564</c:v>
                </c:pt>
                <c:pt idx="1307">
                  <c:v>24.060099999999998</c:v>
                </c:pt>
                <c:pt idx="1308">
                  <c:v>24.069800000000001</c:v>
                </c:pt>
                <c:pt idx="1309">
                  <c:v>24.0686</c:v>
                </c:pt>
                <c:pt idx="1310">
                  <c:v>24.057600000000001</c:v>
                </c:pt>
                <c:pt idx="1311">
                  <c:v>24.061299999999999</c:v>
                </c:pt>
                <c:pt idx="1312">
                  <c:v>24.060099999999998</c:v>
                </c:pt>
                <c:pt idx="1313">
                  <c:v>24.046600000000002</c:v>
                </c:pt>
                <c:pt idx="1314">
                  <c:v>24.046600000000002</c:v>
                </c:pt>
                <c:pt idx="1315">
                  <c:v>24.042999999999999</c:v>
                </c:pt>
                <c:pt idx="1316">
                  <c:v>24.0503</c:v>
                </c:pt>
                <c:pt idx="1317">
                  <c:v>24.049099999999999</c:v>
                </c:pt>
                <c:pt idx="1318">
                  <c:v>24.046600000000002</c:v>
                </c:pt>
                <c:pt idx="1319">
                  <c:v>24.051500000000001</c:v>
                </c:pt>
                <c:pt idx="1320">
                  <c:v>24.0503</c:v>
                </c:pt>
                <c:pt idx="1321">
                  <c:v>24.047799999999999</c:v>
                </c:pt>
                <c:pt idx="1322">
                  <c:v>24.0442</c:v>
                </c:pt>
                <c:pt idx="1323">
                  <c:v>24.041699999999999</c:v>
                </c:pt>
                <c:pt idx="1324">
                  <c:v>24.036899999999999</c:v>
                </c:pt>
                <c:pt idx="1325">
                  <c:v>24.036899999999999</c:v>
                </c:pt>
                <c:pt idx="1326">
                  <c:v>24.032</c:v>
                </c:pt>
                <c:pt idx="1327">
                  <c:v>24.024699999999999</c:v>
                </c:pt>
                <c:pt idx="1328">
                  <c:v>24.017299999999999</c:v>
                </c:pt>
                <c:pt idx="1329">
                  <c:v>24.005099999999999</c:v>
                </c:pt>
                <c:pt idx="1330">
                  <c:v>24.0124</c:v>
                </c:pt>
                <c:pt idx="1331">
                  <c:v>24.008800000000001</c:v>
                </c:pt>
                <c:pt idx="1332">
                  <c:v>24.01</c:v>
                </c:pt>
                <c:pt idx="1333">
                  <c:v>24.0076</c:v>
                </c:pt>
                <c:pt idx="1334">
                  <c:v>24.005099999999999</c:v>
                </c:pt>
                <c:pt idx="1335">
                  <c:v>23.996600000000001</c:v>
                </c:pt>
                <c:pt idx="1336">
                  <c:v>24.005099999999999</c:v>
                </c:pt>
                <c:pt idx="1337">
                  <c:v>24.0198</c:v>
                </c:pt>
                <c:pt idx="1338">
                  <c:v>24.023399999999999</c:v>
                </c:pt>
                <c:pt idx="1339">
                  <c:v>24.027100000000001</c:v>
                </c:pt>
                <c:pt idx="1340">
                  <c:v>24.027100000000001</c:v>
                </c:pt>
                <c:pt idx="1341">
                  <c:v>24.021000000000001</c:v>
                </c:pt>
                <c:pt idx="1342">
                  <c:v>24.0259</c:v>
                </c:pt>
                <c:pt idx="1343">
                  <c:v>24.022200000000002</c:v>
                </c:pt>
                <c:pt idx="1344">
                  <c:v>24.022200000000002</c:v>
                </c:pt>
                <c:pt idx="1345">
                  <c:v>24.027100000000001</c:v>
                </c:pt>
                <c:pt idx="1346">
                  <c:v>24.024699999999999</c:v>
                </c:pt>
                <c:pt idx="1347">
                  <c:v>24.023399999999999</c:v>
                </c:pt>
                <c:pt idx="1348">
                  <c:v>24.028300000000002</c:v>
                </c:pt>
                <c:pt idx="1349">
                  <c:v>24.028300000000002</c:v>
                </c:pt>
                <c:pt idx="1350">
                  <c:v>24.023399999999999</c:v>
                </c:pt>
                <c:pt idx="1351">
                  <c:v>24.021000000000001</c:v>
                </c:pt>
                <c:pt idx="1352">
                  <c:v>24.022200000000002</c:v>
                </c:pt>
                <c:pt idx="1353">
                  <c:v>24.034400000000002</c:v>
                </c:pt>
                <c:pt idx="1354">
                  <c:v>24.052700000000002</c:v>
                </c:pt>
                <c:pt idx="1355">
                  <c:v>24.047799999999999</c:v>
                </c:pt>
                <c:pt idx="1356">
                  <c:v>24.064900000000002</c:v>
                </c:pt>
                <c:pt idx="1357">
                  <c:v>24.051500000000001</c:v>
                </c:pt>
                <c:pt idx="1358">
                  <c:v>24.0686</c:v>
                </c:pt>
                <c:pt idx="1359">
                  <c:v>24.064900000000002</c:v>
                </c:pt>
                <c:pt idx="1360">
                  <c:v>24.073499999999999</c:v>
                </c:pt>
                <c:pt idx="1361">
                  <c:v>24.0991</c:v>
                </c:pt>
                <c:pt idx="1362">
                  <c:v>24.102799999999998</c:v>
                </c:pt>
                <c:pt idx="1363">
                  <c:v>24.116199999999999</c:v>
                </c:pt>
                <c:pt idx="1364">
                  <c:v>24.133299999999998</c:v>
                </c:pt>
                <c:pt idx="1365">
                  <c:v>24.1418</c:v>
                </c:pt>
                <c:pt idx="1366">
                  <c:v>24.133299999999998</c:v>
                </c:pt>
                <c:pt idx="1367">
                  <c:v>24.126000000000001</c:v>
                </c:pt>
                <c:pt idx="1368">
                  <c:v>24.1248</c:v>
                </c:pt>
                <c:pt idx="1369">
                  <c:v>24.1309</c:v>
                </c:pt>
                <c:pt idx="1370">
                  <c:v>24.132100000000001</c:v>
                </c:pt>
                <c:pt idx="1371">
                  <c:v>24.119900000000001</c:v>
                </c:pt>
                <c:pt idx="1372">
                  <c:v>24.132100000000001</c:v>
                </c:pt>
                <c:pt idx="1373">
                  <c:v>24.133299999999998</c:v>
                </c:pt>
                <c:pt idx="1374">
                  <c:v>24.127199999999998</c:v>
                </c:pt>
                <c:pt idx="1375">
                  <c:v>24.1296</c:v>
                </c:pt>
                <c:pt idx="1376">
                  <c:v>24.1492</c:v>
                </c:pt>
                <c:pt idx="1377">
                  <c:v>24.145499999999998</c:v>
                </c:pt>
                <c:pt idx="1378">
                  <c:v>24.140599999999999</c:v>
                </c:pt>
                <c:pt idx="1379">
                  <c:v>24.133299999999998</c:v>
                </c:pt>
                <c:pt idx="1380">
                  <c:v>24.122299999999999</c:v>
                </c:pt>
                <c:pt idx="1381">
                  <c:v>24.128399999999999</c:v>
                </c:pt>
                <c:pt idx="1382">
                  <c:v>24.1248</c:v>
                </c:pt>
                <c:pt idx="1383">
                  <c:v>24.121099999999998</c:v>
                </c:pt>
                <c:pt idx="1384">
                  <c:v>24.122299999999999</c:v>
                </c:pt>
                <c:pt idx="1385">
                  <c:v>24.119900000000001</c:v>
                </c:pt>
                <c:pt idx="1386">
                  <c:v>24.128399999999999</c:v>
                </c:pt>
                <c:pt idx="1387">
                  <c:v>24.127199999999998</c:v>
                </c:pt>
                <c:pt idx="1388">
                  <c:v>24.132100000000001</c:v>
                </c:pt>
                <c:pt idx="1389">
                  <c:v>24.133299999999998</c:v>
                </c:pt>
                <c:pt idx="1390">
                  <c:v>24.139399999999998</c:v>
                </c:pt>
                <c:pt idx="1391">
                  <c:v>24.139399999999998</c:v>
                </c:pt>
                <c:pt idx="1392">
                  <c:v>24.1418</c:v>
                </c:pt>
                <c:pt idx="1393">
                  <c:v>24.1479</c:v>
                </c:pt>
                <c:pt idx="1394">
                  <c:v>24.139399999999998</c:v>
                </c:pt>
                <c:pt idx="1395">
                  <c:v>24.163799999999998</c:v>
                </c:pt>
                <c:pt idx="1396">
                  <c:v>24.1663</c:v>
                </c:pt>
                <c:pt idx="1397">
                  <c:v>24.168700000000001</c:v>
                </c:pt>
                <c:pt idx="1398">
                  <c:v>24.1614</c:v>
                </c:pt>
                <c:pt idx="1399">
                  <c:v>24.1663</c:v>
                </c:pt>
                <c:pt idx="1400">
                  <c:v>24.177199999999999</c:v>
                </c:pt>
                <c:pt idx="1401">
                  <c:v>24.1797</c:v>
                </c:pt>
                <c:pt idx="1402">
                  <c:v>24.1919</c:v>
                </c:pt>
                <c:pt idx="1403">
                  <c:v>24.1846</c:v>
                </c:pt>
                <c:pt idx="1404">
                  <c:v>24.1968</c:v>
                </c:pt>
                <c:pt idx="1405">
                  <c:v>24.198</c:v>
                </c:pt>
                <c:pt idx="1406">
                  <c:v>24.189499999999999</c:v>
                </c:pt>
                <c:pt idx="1407">
                  <c:v>24.194299999999998</c:v>
                </c:pt>
                <c:pt idx="1408">
                  <c:v>24.200399999999998</c:v>
                </c:pt>
                <c:pt idx="1409">
                  <c:v>24.22</c:v>
                </c:pt>
                <c:pt idx="1410">
                  <c:v>24.2273</c:v>
                </c:pt>
                <c:pt idx="1411">
                  <c:v>24.229700000000001</c:v>
                </c:pt>
                <c:pt idx="1412">
                  <c:v>24.223600000000001</c:v>
                </c:pt>
                <c:pt idx="1413">
                  <c:v>24.237100000000002</c:v>
                </c:pt>
                <c:pt idx="1414">
                  <c:v>24.2334</c:v>
                </c:pt>
                <c:pt idx="1415">
                  <c:v>24.229700000000001</c:v>
                </c:pt>
                <c:pt idx="1416">
                  <c:v>24.2346</c:v>
                </c:pt>
                <c:pt idx="1417">
                  <c:v>24.2334</c:v>
                </c:pt>
                <c:pt idx="1418">
                  <c:v>24.231000000000002</c:v>
                </c:pt>
                <c:pt idx="1419">
                  <c:v>24.2163</c:v>
                </c:pt>
                <c:pt idx="1420">
                  <c:v>24.2163</c:v>
                </c:pt>
                <c:pt idx="1421">
                  <c:v>24.217500000000001</c:v>
                </c:pt>
                <c:pt idx="1422">
                  <c:v>24.218699999999998</c:v>
                </c:pt>
                <c:pt idx="1423">
                  <c:v>24.217500000000001</c:v>
                </c:pt>
                <c:pt idx="1424">
                  <c:v>24.235800000000001</c:v>
                </c:pt>
                <c:pt idx="1425">
                  <c:v>24.2346</c:v>
                </c:pt>
                <c:pt idx="1426">
                  <c:v>24.244399999999999</c:v>
                </c:pt>
                <c:pt idx="1427">
                  <c:v>24.2468</c:v>
                </c:pt>
                <c:pt idx="1428">
                  <c:v>24.2517</c:v>
                </c:pt>
                <c:pt idx="1429">
                  <c:v>24.249300000000002</c:v>
                </c:pt>
                <c:pt idx="1430">
                  <c:v>24.2468</c:v>
                </c:pt>
                <c:pt idx="1431">
                  <c:v>24.2517</c:v>
                </c:pt>
                <c:pt idx="1432">
                  <c:v>24.256599999999999</c:v>
                </c:pt>
                <c:pt idx="1433">
                  <c:v>24.266400000000001</c:v>
                </c:pt>
                <c:pt idx="1434">
                  <c:v>24.274899999999999</c:v>
                </c:pt>
                <c:pt idx="1435">
                  <c:v>24.272500000000001</c:v>
                </c:pt>
                <c:pt idx="1436">
                  <c:v>24.2529</c:v>
                </c:pt>
                <c:pt idx="1437">
                  <c:v>24.249300000000002</c:v>
                </c:pt>
                <c:pt idx="1438">
                  <c:v>24.249300000000002</c:v>
                </c:pt>
                <c:pt idx="1439">
                  <c:v>24.250499999999999</c:v>
                </c:pt>
                <c:pt idx="1440">
                  <c:v>24.2468</c:v>
                </c:pt>
                <c:pt idx="1441">
                  <c:v>24.2407</c:v>
                </c:pt>
                <c:pt idx="1442">
                  <c:v>24.238299999999999</c:v>
                </c:pt>
                <c:pt idx="1443">
                  <c:v>24.2334</c:v>
                </c:pt>
                <c:pt idx="1444">
                  <c:v>24.249300000000002</c:v>
                </c:pt>
                <c:pt idx="1445">
                  <c:v>24.235800000000001</c:v>
                </c:pt>
                <c:pt idx="1446">
                  <c:v>24.2346</c:v>
                </c:pt>
                <c:pt idx="1447">
                  <c:v>24.2334</c:v>
                </c:pt>
                <c:pt idx="1448">
                  <c:v>24.235800000000001</c:v>
                </c:pt>
                <c:pt idx="1449">
                  <c:v>24.2334</c:v>
                </c:pt>
                <c:pt idx="1450">
                  <c:v>24.2407</c:v>
                </c:pt>
                <c:pt idx="1451">
                  <c:v>24.2456</c:v>
                </c:pt>
                <c:pt idx="1452">
                  <c:v>24.2456</c:v>
                </c:pt>
                <c:pt idx="1453">
                  <c:v>24.238299999999999</c:v>
                </c:pt>
                <c:pt idx="1454">
                  <c:v>24.235800000000001</c:v>
                </c:pt>
                <c:pt idx="1455">
                  <c:v>24.237100000000002</c:v>
                </c:pt>
                <c:pt idx="1456">
                  <c:v>24.2395</c:v>
                </c:pt>
                <c:pt idx="1457">
                  <c:v>24.2529</c:v>
                </c:pt>
                <c:pt idx="1458">
                  <c:v>24.243200000000002</c:v>
                </c:pt>
                <c:pt idx="1459">
                  <c:v>24.244399999999999</c:v>
                </c:pt>
                <c:pt idx="1460">
                  <c:v>24.2468</c:v>
                </c:pt>
                <c:pt idx="1461">
                  <c:v>24.226099999999999</c:v>
                </c:pt>
                <c:pt idx="1462">
                  <c:v>24.226099999999999</c:v>
                </c:pt>
                <c:pt idx="1463">
                  <c:v>24.229700000000001</c:v>
                </c:pt>
                <c:pt idx="1464">
                  <c:v>24.218699999999998</c:v>
                </c:pt>
                <c:pt idx="1465">
                  <c:v>24.2151</c:v>
                </c:pt>
                <c:pt idx="1466">
                  <c:v>24.22</c:v>
                </c:pt>
                <c:pt idx="1467">
                  <c:v>24.231000000000002</c:v>
                </c:pt>
                <c:pt idx="1468">
                  <c:v>24.2285</c:v>
                </c:pt>
                <c:pt idx="1469">
                  <c:v>24.2346</c:v>
                </c:pt>
                <c:pt idx="1470">
                  <c:v>24.243200000000002</c:v>
                </c:pt>
                <c:pt idx="1471">
                  <c:v>24.256599999999999</c:v>
                </c:pt>
                <c:pt idx="1472">
                  <c:v>24.248000000000001</c:v>
                </c:pt>
                <c:pt idx="1473">
                  <c:v>24.254100000000001</c:v>
                </c:pt>
                <c:pt idx="1474">
                  <c:v>24.2529</c:v>
                </c:pt>
                <c:pt idx="1475">
                  <c:v>24.261500000000002</c:v>
                </c:pt>
                <c:pt idx="1476">
                  <c:v>24.254100000000001</c:v>
                </c:pt>
                <c:pt idx="1477">
                  <c:v>24.241900000000001</c:v>
                </c:pt>
                <c:pt idx="1478">
                  <c:v>24.2468</c:v>
                </c:pt>
                <c:pt idx="1479">
                  <c:v>24.254100000000001</c:v>
                </c:pt>
                <c:pt idx="1480">
                  <c:v>24.259</c:v>
                </c:pt>
                <c:pt idx="1481">
                  <c:v>24.249300000000002</c:v>
                </c:pt>
                <c:pt idx="1482">
                  <c:v>24.255400000000002</c:v>
                </c:pt>
                <c:pt idx="1483">
                  <c:v>24.255400000000002</c:v>
                </c:pt>
                <c:pt idx="1484">
                  <c:v>24.248000000000001</c:v>
                </c:pt>
                <c:pt idx="1485">
                  <c:v>24.2517</c:v>
                </c:pt>
                <c:pt idx="1486">
                  <c:v>24.244399999999999</c:v>
                </c:pt>
                <c:pt idx="1487">
                  <c:v>24.2407</c:v>
                </c:pt>
                <c:pt idx="1488">
                  <c:v>24.243200000000002</c:v>
                </c:pt>
                <c:pt idx="1489">
                  <c:v>24.238299999999999</c:v>
                </c:pt>
                <c:pt idx="1490">
                  <c:v>24.2285</c:v>
                </c:pt>
                <c:pt idx="1491">
                  <c:v>24.2285</c:v>
                </c:pt>
                <c:pt idx="1492">
                  <c:v>24.235800000000001</c:v>
                </c:pt>
                <c:pt idx="1493">
                  <c:v>24.229700000000001</c:v>
                </c:pt>
                <c:pt idx="1494">
                  <c:v>24.238299999999999</c:v>
                </c:pt>
                <c:pt idx="1495">
                  <c:v>24.226099999999999</c:v>
                </c:pt>
                <c:pt idx="1496">
                  <c:v>24.231000000000002</c:v>
                </c:pt>
                <c:pt idx="1497">
                  <c:v>24.2224</c:v>
                </c:pt>
                <c:pt idx="1498">
                  <c:v>24.2285</c:v>
                </c:pt>
                <c:pt idx="1499">
                  <c:v>24.229700000000001</c:v>
                </c:pt>
                <c:pt idx="1500">
                  <c:v>24.224900000000002</c:v>
                </c:pt>
                <c:pt idx="1501">
                  <c:v>24.22</c:v>
                </c:pt>
                <c:pt idx="1502">
                  <c:v>24.2163</c:v>
                </c:pt>
                <c:pt idx="1503">
                  <c:v>24.226099999999999</c:v>
                </c:pt>
                <c:pt idx="1504">
                  <c:v>24.226099999999999</c:v>
                </c:pt>
                <c:pt idx="1505">
                  <c:v>24.2273</c:v>
                </c:pt>
                <c:pt idx="1506">
                  <c:v>24.2395</c:v>
                </c:pt>
                <c:pt idx="1507">
                  <c:v>24.241900000000001</c:v>
                </c:pt>
                <c:pt idx="1508">
                  <c:v>24.243200000000002</c:v>
                </c:pt>
                <c:pt idx="1509">
                  <c:v>24.2285</c:v>
                </c:pt>
                <c:pt idx="1510">
                  <c:v>24.226099999999999</c:v>
                </c:pt>
                <c:pt idx="1511">
                  <c:v>24.2334</c:v>
                </c:pt>
                <c:pt idx="1512">
                  <c:v>24.229700000000001</c:v>
                </c:pt>
                <c:pt idx="1513">
                  <c:v>24.217500000000001</c:v>
                </c:pt>
                <c:pt idx="1514">
                  <c:v>24.223600000000001</c:v>
                </c:pt>
                <c:pt idx="1515">
                  <c:v>24.2285</c:v>
                </c:pt>
                <c:pt idx="1516">
                  <c:v>24.2224</c:v>
                </c:pt>
                <c:pt idx="1517">
                  <c:v>24.22</c:v>
                </c:pt>
                <c:pt idx="1518">
                  <c:v>24.2224</c:v>
                </c:pt>
                <c:pt idx="1519">
                  <c:v>24.224900000000002</c:v>
                </c:pt>
                <c:pt idx="1520">
                  <c:v>24.223600000000001</c:v>
                </c:pt>
                <c:pt idx="1521">
                  <c:v>24.2224</c:v>
                </c:pt>
                <c:pt idx="1522">
                  <c:v>24.2151</c:v>
                </c:pt>
                <c:pt idx="1523">
                  <c:v>24.2163</c:v>
                </c:pt>
                <c:pt idx="1524">
                  <c:v>24.2041</c:v>
                </c:pt>
                <c:pt idx="1525">
                  <c:v>24.205300000000001</c:v>
                </c:pt>
                <c:pt idx="1526">
                  <c:v>24.200399999999998</c:v>
                </c:pt>
                <c:pt idx="1527">
                  <c:v>24.1968</c:v>
                </c:pt>
                <c:pt idx="1528">
                  <c:v>24.198</c:v>
                </c:pt>
                <c:pt idx="1529">
                  <c:v>24.2041</c:v>
                </c:pt>
                <c:pt idx="1530">
                  <c:v>24.207799999999999</c:v>
                </c:pt>
                <c:pt idx="1531">
                  <c:v>24.207799999999999</c:v>
                </c:pt>
                <c:pt idx="1532">
                  <c:v>24.2041</c:v>
                </c:pt>
                <c:pt idx="1533">
                  <c:v>24.198</c:v>
                </c:pt>
                <c:pt idx="1534">
                  <c:v>24.1919</c:v>
                </c:pt>
                <c:pt idx="1535">
                  <c:v>24.1907</c:v>
                </c:pt>
                <c:pt idx="1536">
                  <c:v>24.199200000000001</c:v>
                </c:pt>
                <c:pt idx="1537">
                  <c:v>24.206499999999998</c:v>
                </c:pt>
                <c:pt idx="1538">
                  <c:v>24.211400000000001</c:v>
                </c:pt>
                <c:pt idx="1539">
                  <c:v>24.205300000000001</c:v>
                </c:pt>
                <c:pt idx="1540">
                  <c:v>24.2102</c:v>
                </c:pt>
                <c:pt idx="1541">
                  <c:v>24.2163</c:v>
                </c:pt>
                <c:pt idx="1542">
                  <c:v>24.2163</c:v>
                </c:pt>
                <c:pt idx="1543">
                  <c:v>24.22</c:v>
                </c:pt>
                <c:pt idx="1544">
                  <c:v>24.2163</c:v>
                </c:pt>
                <c:pt idx="1545">
                  <c:v>24.226099999999999</c:v>
                </c:pt>
                <c:pt idx="1546">
                  <c:v>24.2285</c:v>
                </c:pt>
                <c:pt idx="1547">
                  <c:v>24.229700000000001</c:v>
                </c:pt>
                <c:pt idx="1548">
                  <c:v>24.226099999999999</c:v>
                </c:pt>
                <c:pt idx="1549">
                  <c:v>24.229700000000001</c:v>
                </c:pt>
                <c:pt idx="1550">
                  <c:v>24.2273</c:v>
                </c:pt>
                <c:pt idx="1551">
                  <c:v>24.223600000000001</c:v>
                </c:pt>
                <c:pt idx="1552">
                  <c:v>24.232199999999999</c:v>
                </c:pt>
                <c:pt idx="1553">
                  <c:v>24.2346</c:v>
                </c:pt>
                <c:pt idx="1554">
                  <c:v>24.237100000000002</c:v>
                </c:pt>
                <c:pt idx="1555">
                  <c:v>24.238299999999999</c:v>
                </c:pt>
                <c:pt idx="1556">
                  <c:v>24.248000000000001</c:v>
                </c:pt>
                <c:pt idx="1557">
                  <c:v>24.248000000000001</c:v>
                </c:pt>
                <c:pt idx="1558">
                  <c:v>24.254100000000001</c:v>
                </c:pt>
                <c:pt idx="1559">
                  <c:v>24.256599999999999</c:v>
                </c:pt>
                <c:pt idx="1560">
                  <c:v>24.249300000000002</c:v>
                </c:pt>
                <c:pt idx="1561">
                  <c:v>24.256599999999999</c:v>
                </c:pt>
                <c:pt idx="1562">
                  <c:v>24.259</c:v>
                </c:pt>
                <c:pt idx="1563">
                  <c:v>24.2529</c:v>
                </c:pt>
                <c:pt idx="1564">
                  <c:v>24.248000000000001</c:v>
                </c:pt>
                <c:pt idx="1565">
                  <c:v>24.254100000000001</c:v>
                </c:pt>
                <c:pt idx="1566">
                  <c:v>24.256599999999999</c:v>
                </c:pt>
                <c:pt idx="1567">
                  <c:v>24.2529</c:v>
                </c:pt>
                <c:pt idx="1568">
                  <c:v>24.254100000000001</c:v>
                </c:pt>
                <c:pt idx="1569">
                  <c:v>24.250499999999999</c:v>
                </c:pt>
                <c:pt idx="1570">
                  <c:v>24.243200000000002</c:v>
                </c:pt>
                <c:pt idx="1571">
                  <c:v>24.2346</c:v>
                </c:pt>
                <c:pt idx="1572">
                  <c:v>24.231000000000002</c:v>
                </c:pt>
                <c:pt idx="1573">
                  <c:v>24.223600000000001</c:v>
                </c:pt>
                <c:pt idx="1574">
                  <c:v>24.2285</c:v>
                </c:pt>
                <c:pt idx="1575">
                  <c:v>24.2224</c:v>
                </c:pt>
                <c:pt idx="1576">
                  <c:v>24.22</c:v>
                </c:pt>
                <c:pt idx="1577">
                  <c:v>24.231000000000002</c:v>
                </c:pt>
                <c:pt idx="1578">
                  <c:v>24.226099999999999</c:v>
                </c:pt>
                <c:pt idx="1579">
                  <c:v>24.218699999999998</c:v>
                </c:pt>
                <c:pt idx="1580">
                  <c:v>24.212599999999998</c:v>
                </c:pt>
                <c:pt idx="1581">
                  <c:v>24.223600000000001</c:v>
                </c:pt>
                <c:pt idx="1582">
                  <c:v>24.218699999999998</c:v>
                </c:pt>
                <c:pt idx="1583">
                  <c:v>24.224900000000002</c:v>
                </c:pt>
                <c:pt idx="1584">
                  <c:v>24.2334</c:v>
                </c:pt>
                <c:pt idx="1585">
                  <c:v>24.2346</c:v>
                </c:pt>
                <c:pt idx="1586">
                  <c:v>24.2395</c:v>
                </c:pt>
                <c:pt idx="1587">
                  <c:v>24.249300000000002</c:v>
                </c:pt>
                <c:pt idx="1588">
                  <c:v>24.248000000000001</c:v>
                </c:pt>
                <c:pt idx="1589">
                  <c:v>24.2529</c:v>
                </c:pt>
                <c:pt idx="1590">
                  <c:v>24.2517</c:v>
                </c:pt>
                <c:pt idx="1591">
                  <c:v>24.255400000000002</c:v>
                </c:pt>
                <c:pt idx="1592">
                  <c:v>24.255400000000002</c:v>
                </c:pt>
                <c:pt idx="1593">
                  <c:v>24.256599999999999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A621-465D-9B08-D20DED46C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0862864"/>
        <c:axId val="540863256"/>
      </c:scatterChart>
      <c:valAx>
        <c:axId val="540862864"/>
        <c:scaling>
          <c:orientation val="minMax"/>
          <c:max val="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 (s)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63256"/>
        <c:crosses val="autoZero"/>
        <c:crossBetween val="midCat"/>
      </c:valAx>
      <c:valAx>
        <c:axId val="540863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Temperature (C 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628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6993467432626848"/>
          <c:y val="0.30454333948997114"/>
          <c:w val="0.27192990470197126"/>
          <c:h val="7.54534201743300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baseline="0">
                <a:effectLst/>
              </a:rPr>
              <a:t>Displacement by controlling Ni-Cr coil under 0N pre-load</a:t>
            </a:r>
            <a:endParaRPr lang="en-IN" sz="1600">
              <a:effectLst/>
            </a:endParaRPr>
          </a:p>
        </c:rich>
      </c:tx>
      <c:layout>
        <c:manualLayout>
          <c:xMode val="edge"/>
          <c:yMode val="edge"/>
          <c:x val="0.23211636656744908"/>
          <c:y val="2.83281695764381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494207019730318"/>
          <c:y val="0.13564217152935487"/>
          <c:w val="0.79916902868963879"/>
          <c:h val="0.7036015043621705"/>
        </c:manualLayout>
      </c:layout>
      <c:scatterChart>
        <c:scatterStyle val="lineMarker"/>
        <c:varyColors val="0"/>
        <c:ser>
          <c:idx val="1"/>
          <c:order val="1"/>
          <c:tx>
            <c:strRef>
              <c:f>[Data_0N.xlsx]sheet1!$C$1</c:f>
              <c:strCache>
                <c:ptCount val="1"/>
                <c:pt idx="0">
                  <c:v>Measured position (um)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[Data_0N.xlsx]sheet1!$A$2:$A$2403</c:f>
              <c:numCache>
                <c:formatCode>General</c:formatCode>
                <c:ptCount val="2402"/>
                <c:pt idx="0">
                  <c:v>4.95</c:v>
                </c:pt>
                <c:pt idx="1">
                  <c:v>5</c:v>
                </c:pt>
                <c:pt idx="2">
                  <c:v>5.05</c:v>
                </c:pt>
                <c:pt idx="3">
                  <c:v>5.0999999999999996</c:v>
                </c:pt>
                <c:pt idx="4">
                  <c:v>5.15</c:v>
                </c:pt>
                <c:pt idx="5">
                  <c:v>5.2</c:v>
                </c:pt>
                <c:pt idx="6">
                  <c:v>5.45</c:v>
                </c:pt>
                <c:pt idx="7">
                  <c:v>5.75</c:v>
                </c:pt>
                <c:pt idx="8">
                  <c:v>6</c:v>
                </c:pt>
                <c:pt idx="9">
                  <c:v>6.2</c:v>
                </c:pt>
                <c:pt idx="10">
                  <c:v>6.45</c:v>
                </c:pt>
                <c:pt idx="11">
                  <c:v>7.55</c:v>
                </c:pt>
                <c:pt idx="12">
                  <c:v>7.8</c:v>
                </c:pt>
                <c:pt idx="13">
                  <c:v>8.0500000000000007</c:v>
                </c:pt>
                <c:pt idx="14">
                  <c:v>8.3000000000000007</c:v>
                </c:pt>
                <c:pt idx="15">
                  <c:v>8.85</c:v>
                </c:pt>
                <c:pt idx="16">
                  <c:v>9.85</c:v>
                </c:pt>
                <c:pt idx="17">
                  <c:v>10.15</c:v>
                </c:pt>
                <c:pt idx="18">
                  <c:v>10.4</c:v>
                </c:pt>
                <c:pt idx="19">
                  <c:v>10.7</c:v>
                </c:pt>
                <c:pt idx="20">
                  <c:v>11.3</c:v>
                </c:pt>
                <c:pt idx="21">
                  <c:v>12.3</c:v>
                </c:pt>
                <c:pt idx="22">
                  <c:v>13.4</c:v>
                </c:pt>
                <c:pt idx="23">
                  <c:v>13.6</c:v>
                </c:pt>
                <c:pt idx="24">
                  <c:v>13.85</c:v>
                </c:pt>
                <c:pt idx="25">
                  <c:v>14.1</c:v>
                </c:pt>
                <c:pt idx="26">
                  <c:v>14.25</c:v>
                </c:pt>
                <c:pt idx="27">
                  <c:v>15.2</c:v>
                </c:pt>
                <c:pt idx="28">
                  <c:v>15.45</c:v>
                </c:pt>
                <c:pt idx="29">
                  <c:v>15.75</c:v>
                </c:pt>
                <c:pt idx="30">
                  <c:v>16</c:v>
                </c:pt>
                <c:pt idx="31">
                  <c:v>16.45</c:v>
                </c:pt>
                <c:pt idx="32">
                  <c:v>17.350000000000001</c:v>
                </c:pt>
                <c:pt idx="33">
                  <c:v>17.649999999999999</c:v>
                </c:pt>
                <c:pt idx="34">
                  <c:v>17.850000000000001</c:v>
                </c:pt>
                <c:pt idx="35">
                  <c:v>18.100000000000001</c:v>
                </c:pt>
                <c:pt idx="36">
                  <c:v>18.95</c:v>
                </c:pt>
                <c:pt idx="37">
                  <c:v>19.2</c:v>
                </c:pt>
                <c:pt idx="38">
                  <c:v>19.45</c:v>
                </c:pt>
                <c:pt idx="39">
                  <c:v>19.7</c:v>
                </c:pt>
                <c:pt idx="40">
                  <c:v>20</c:v>
                </c:pt>
                <c:pt idx="41">
                  <c:v>21.2</c:v>
                </c:pt>
                <c:pt idx="42">
                  <c:v>21.45</c:v>
                </c:pt>
                <c:pt idx="43">
                  <c:v>21.8</c:v>
                </c:pt>
                <c:pt idx="44">
                  <c:v>22.05</c:v>
                </c:pt>
                <c:pt idx="45">
                  <c:v>22.9</c:v>
                </c:pt>
                <c:pt idx="46">
                  <c:v>23.15</c:v>
                </c:pt>
                <c:pt idx="47">
                  <c:v>23.4</c:v>
                </c:pt>
                <c:pt idx="48">
                  <c:v>23.7</c:v>
                </c:pt>
                <c:pt idx="49">
                  <c:v>24.35</c:v>
                </c:pt>
                <c:pt idx="50">
                  <c:v>25.3</c:v>
                </c:pt>
                <c:pt idx="51">
                  <c:v>25.55</c:v>
                </c:pt>
                <c:pt idx="52">
                  <c:v>25.85</c:v>
                </c:pt>
                <c:pt idx="53">
                  <c:v>26.15</c:v>
                </c:pt>
                <c:pt idx="54">
                  <c:v>26.95</c:v>
                </c:pt>
                <c:pt idx="55">
                  <c:v>27.3</c:v>
                </c:pt>
                <c:pt idx="56">
                  <c:v>27.55</c:v>
                </c:pt>
                <c:pt idx="57">
                  <c:v>27.8</c:v>
                </c:pt>
                <c:pt idx="58">
                  <c:v>28.6</c:v>
                </c:pt>
                <c:pt idx="59">
                  <c:v>28.95</c:v>
                </c:pt>
                <c:pt idx="60">
                  <c:v>29.2</c:v>
                </c:pt>
                <c:pt idx="61">
                  <c:v>29.55</c:v>
                </c:pt>
                <c:pt idx="62">
                  <c:v>30.7</c:v>
                </c:pt>
                <c:pt idx="63">
                  <c:v>31.05</c:v>
                </c:pt>
                <c:pt idx="64">
                  <c:v>31.25</c:v>
                </c:pt>
                <c:pt idx="65">
                  <c:v>31.5</c:v>
                </c:pt>
                <c:pt idx="66">
                  <c:v>32.299999999999997</c:v>
                </c:pt>
                <c:pt idx="67">
                  <c:v>32.65</c:v>
                </c:pt>
                <c:pt idx="68">
                  <c:v>32.9</c:v>
                </c:pt>
                <c:pt idx="69">
                  <c:v>33.200000000000003</c:v>
                </c:pt>
                <c:pt idx="70">
                  <c:v>34.049999999999997</c:v>
                </c:pt>
                <c:pt idx="71">
                  <c:v>34.35</c:v>
                </c:pt>
                <c:pt idx="72">
                  <c:v>34.6</c:v>
                </c:pt>
                <c:pt idx="73">
                  <c:v>34.9</c:v>
                </c:pt>
                <c:pt idx="74">
                  <c:v>35.75</c:v>
                </c:pt>
                <c:pt idx="75">
                  <c:v>36.049999999999997</c:v>
                </c:pt>
                <c:pt idx="76">
                  <c:v>36.35</c:v>
                </c:pt>
                <c:pt idx="77">
                  <c:v>37</c:v>
                </c:pt>
                <c:pt idx="78">
                  <c:v>37.75</c:v>
                </c:pt>
                <c:pt idx="79">
                  <c:v>38.1</c:v>
                </c:pt>
                <c:pt idx="80">
                  <c:v>38.35</c:v>
                </c:pt>
                <c:pt idx="81">
                  <c:v>38.65</c:v>
                </c:pt>
                <c:pt idx="82">
                  <c:v>39.549999999999997</c:v>
                </c:pt>
                <c:pt idx="83">
                  <c:v>39.799999999999997</c:v>
                </c:pt>
                <c:pt idx="84">
                  <c:v>40.1</c:v>
                </c:pt>
                <c:pt idx="85">
                  <c:v>40.450000000000003</c:v>
                </c:pt>
                <c:pt idx="86">
                  <c:v>41.3</c:v>
                </c:pt>
                <c:pt idx="87">
                  <c:v>41.55</c:v>
                </c:pt>
                <c:pt idx="88">
                  <c:v>41.85</c:v>
                </c:pt>
                <c:pt idx="89">
                  <c:v>42.2</c:v>
                </c:pt>
                <c:pt idx="90">
                  <c:v>43</c:v>
                </c:pt>
                <c:pt idx="91">
                  <c:v>43.3</c:v>
                </c:pt>
                <c:pt idx="92">
                  <c:v>43.6</c:v>
                </c:pt>
                <c:pt idx="93">
                  <c:v>43.9</c:v>
                </c:pt>
                <c:pt idx="94">
                  <c:v>44.75</c:v>
                </c:pt>
                <c:pt idx="95">
                  <c:v>45.05</c:v>
                </c:pt>
                <c:pt idx="96">
                  <c:v>45.25</c:v>
                </c:pt>
                <c:pt idx="97">
                  <c:v>45.6</c:v>
                </c:pt>
                <c:pt idx="98">
                  <c:v>46.15</c:v>
                </c:pt>
                <c:pt idx="99">
                  <c:v>47.2</c:v>
                </c:pt>
                <c:pt idx="100">
                  <c:v>47.45</c:v>
                </c:pt>
                <c:pt idx="101">
                  <c:v>47.75</c:v>
                </c:pt>
                <c:pt idx="102">
                  <c:v>48</c:v>
                </c:pt>
                <c:pt idx="103">
                  <c:v>48.85</c:v>
                </c:pt>
                <c:pt idx="104">
                  <c:v>49.05</c:v>
                </c:pt>
                <c:pt idx="105">
                  <c:v>49.3</c:v>
                </c:pt>
                <c:pt idx="106">
                  <c:v>49.5</c:v>
                </c:pt>
                <c:pt idx="107">
                  <c:v>49.75</c:v>
                </c:pt>
                <c:pt idx="108">
                  <c:v>50.35</c:v>
                </c:pt>
                <c:pt idx="109">
                  <c:v>51</c:v>
                </c:pt>
                <c:pt idx="110">
                  <c:v>51.25</c:v>
                </c:pt>
                <c:pt idx="111">
                  <c:v>51.5</c:v>
                </c:pt>
                <c:pt idx="112">
                  <c:v>51.7</c:v>
                </c:pt>
                <c:pt idx="113">
                  <c:v>51.9</c:v>
                </c:pt>
                <c:pt idx="114">
                  <c:v>52.6</c:v>
                </c:pt>
                <c:pt idx="115">
                  <c:v>52.8</c:v>
                </c:pt>
                <c:pt idx="116">
                  <c:v>53</c:v>
                </c:pt>
                <c:pt idx="117">
                  <c:v>53.25</c:v>
                </c:pt>
                <c:pt idx="118">
                  <c:v>53.45</c:v>
                </c:pt>
                <c:pt idx="119">
                  <c:v>54.1</c:v>
                </c:pt>
                <c:pt idx="120">
                  <c:v>54.85</c:v>
                </c:pt>
                <c:pt idx="121">
                  <c:v>55.15</c:v>
                </c:pt>
                <c:pt idx="122">
                  <c:v>55.4</c:v>
                </c:pt>
                <c:pt idx="123">
                  <c:v>55.6</c:v>
                </c:pt>
                <c:pt idx="124">
                  <c:v>56.35</c:v>
                </c:pt>
                <c:pt idx="125">
                  <c:v>56.55</c:v>
                </c:pt>
                <c:pt idx="126">
                  <c:v>56.75</c:v>
                </c:pt>
                <c:pt idx="127">
                  <c:v>57</c:v>
                </c:pt>
                <c:pt idx="128">
                  <c:v>57.25</c:v>
                </c:pt>
                <c:pt idx="129">
                  <c:v>57.95</c:v>
                </c:pt>
                <c:pt idx="130">
                  <c:v>58.2</c:v>
                </c:pt>
                <c:pt idx="131">
                  <c:v>58.4</c:v>
                </c:pt>
                <c:pt idx="132">
                  <c:v>58.65</c:v>
                </c:pt>
                <c:pt idx="133">
                  <c:v>58.85</c:v>
                </c:pt>
                <c:pt idx="134">
                  <c:v>59.55</c:v>
                </c:pt>
                <c:pt idx="135">
                  <c:v>59.75</c:v>
                </c:pt>
                <c:pt idx="136">
                  <c:v>59.95</c:v>
                </c:pt>
                <c:pt idx="137">
                  <c:v>60.2</c:v>
                </c:pt>
                <c:pt idx="138">
                  <c:v>60.4</c:v>
                </c:pt>
                <c:pt idx="139">
                  <c:v>61.1</c:v>
                </c:pt>
                <c:pt idx="140">
                  <c:v>61.35</c:v>
                </c:pt>
                <c:pt idx="141">
                  <c:v>61.55</c:v>
                </c:pt>
                <c:pt idx="142">
                  <c:v>61.75</c:v>
                </c:pt>
                <c:pt idx="143">
                  <c:v>62</c:v>
                </c:pt>
                <c:pt idx="144">
                  <c:v>62.65</c:v>
                </c:pt>
                <c:pt idx="145">
                  <c:v>62.9</c:v>
                </c:pt>
                <c:pt idx="146">
                  <c:v>63.1</c:v>
                </c:pt>
                <c:pt idx="147">
                  <c:v>63.35</c:v>
                </c:pt>
                <c:pt idx="148">
                  <c:v>63.55</c:v>
                </c:pt>
                <c:pt idx="149">
                  <c:v>64.05</c:v>
                </c:pt>
                <c:pt idx="150">
                  <c:v>64.95</c:v>
                </c:pt>
                <c:pt idx="151">
                  <c:v>65.2</c:v>
                </c:pt>
                <c:pt idx="152">
                  <c:v>65.400000000000006</c:v>
                </c:pt>
                <c:pt idx="153">
                  <c:v>65.650000000000006</c:v>
                </c:pt>
                <c:pt idx="154">
                  <c:v>65.900000000000006</c:v>
                </c:pt>
                <c:pt idx="155">
                  <c:v>66.599999999999994</c:v>
                </c:pt>
                <c:pt idx="156">
                  <c:v>66.849999999999994</c:v>
                </c:pt>
                <c:pt idx="157">
                  <c:v>67.05</c:v>
                </c:pt>
                <c:pt idx="158">
                  <c:v>67.3</c:v>
                </c:pt>
                <c:pt idx="159">
                  <c:v>67.5</c:v>
                </c:pt>
                <c:pt idx="160">
                  <c:v>68.349999999999994</c:v>
                </c:pt>
                <c:pt idx="161">
                  <c:v>69.2</c:v>
                </c:pt>
                <c:pt idx="162">
                  <c:v>69.45</c:v>
                </c:pt>
                <c:pt idx="163">
                  <c:v>69.7</c:v>
                </c:pt>
                <c:pt idx="164">
                  <c:v>69.95</c:v>
                </c:pt>
                <c:pt idx="165">
                  <c:v>70.5</c:v>
                </c:pt>
                <c:pt idx="166">
                  <c:v>71.5</c:v>
                </c:pt>
                <c:pt idx="167">
                  <c:v>72</c:v>
                </c:pt>
                <c:pt idx="168">
                  <c:v>72.8</c:v>
                </c:pt>
                <c:pt idx="169">
                  <c:v>73.75</c:v>
                </c:pt>
                <c:pt idx="170">
                  <c:v>74.05</c:v>
                </c:pt>
                <c:pt idx="171">
                  <c:v>74.3</c:v>
                </c:pt>
                <c:pt idx="172">
                  <c:v>74.5</c:v>
                </c:pt>
                <c:pt idx="173">
                  <c:v>74.75</c:v>
                </c:pt>
                <c:pt idx="174">
                  <c:v>75.849999999999994</c:v>
                </c:pt>
                <c:pt idx="175">
                  <c:v>76.55</c:v>
                </c:pt>
                <c:pt idx="176">
                  <c:v>76.8</c:v>
                </c:pt>
                <c:pt idx="177">
                  <c:v>77</c:v>
                </c:pt>
                <c:pt idx="178">
                  <c:v>77.25</c:v>
                </c:pt>
                <c:pt idx="179">
                  <c:v>77.55</c:v>
                </c:pt>
                <c:pt idx="180">
                  <c:v>78.599999999999994</c:v>
                </c:pt>
                <c:pt idx="181">
                  <c:v>79.650000000000006</c:v>
                </c:pt>
                <c:pt idx="182">
                  <c:v>80.55</c:v>
                </c:pt>
                <c:pt idx="183">
                  <c:v>80.8</c:v>
                </c:pt>
                <c:pt idx="184">
                  <c:v>81.05</c:v>
                </c:pt>
                <c:pt idx="185">
                  <c:v>81.25</c:v>
                </c:pt>
                <c:pt idx="186">
                  <c:v>81.45</c:v>
                </c:pt>
                <c:pt idx="187">
                  <c:v>82.2</c:v>
                </c:pt>
                <c:pt idx="188">
                  <c:v>82.4</c:v>
                </c:pt>
                <c:pt idx="189">
                  <c:v>82.65</c:v>
                </c:pt>
                <c:pt idx="190">
                  <c:v>82.9</c:v>
                </c:pt>
                <c:pt idx="191">
                  <c:v>83.1</c:v>
                </c:pt>
                <c:pt idx="192">
                  <c:v>83.9</c:v>
                </c:pt>
                <c:pt idx="193">
                  <c:v>84.15</c:v>
                </c:pt>
                <c:pt idx="194">
                  <c:v>84.4</c:v>
                </c:pt>
                <c:pt idx="195">
                  <c:v>84.65</c:v>
                </c:pt>
                <c:pt idx="196">
                  <c:v>84.95</c:v>
                </c:pt>
                <c:pt idx="197">
                  <c:v>85.95</c:v>
                </c:pt>
                <c:pt idx="198">
                  <c:v>87.1</c:v>
                </c:pt>
                <c:pt idx="199">
                  <c:v>87.65</c:v>
                </c:pt>
                <c:pt idx="200">
                  <c:v>88.15</c:v>
                </c:pt>
                <c:pt idx="201">
                  <c:v>88.7</c:v>
                </c:pt>
                <c:pt idx="202">
                  <c:v>89.7</c:v>
                </c:pt>
                <c:pt idx="203">
                  <c:v>89.9</c:v>
                </c:pt>
                <c:pt idx="204">
                  <c:v>90.15</c:v>
                </c:pt>
                <c:pt idx="205">
                  <c:v>90.4</c:v>
                </c:pt>
                <c:pt idx="206">
                  <c:v>90.65</c:v>
                </c:pt>
                <c:pt idx="207">
                  <c:v>91.6</c:v>
                </c:pt>
                <c:pt idx="208">
                  <c:v>92.35</c:v>
                </c:pt>
                <c:pt idx="209">
                  <c:v>92.55</c:v>
                </c:pt>
                <c:pt idx="210">
                  <c:v>92.75</c:v>
                </c:pt>
                <c:pt idx="211">
                  <c:v>93</c:v>
                </c:pt>
                <c:pt idx="212">
                  <c:v>93.25</c:v>
                </c:pt>
                <c:pt idx="213">
                  <c:v>93.95</c:v>
                </c:pt>
                <c:pt idx="214">
                  <c:v>94.15</c:v>
                </c:pt>
                <c:pt idx="215">
                  <c:v>94.45</c:v>
                </c:pt>
                <c:pt idx="216">
                  <c:v>94.7</c:v>
                </c:pt>
                <c:pt idx="217">
                  <c:v>95.05</c:v>
                </c:pt>
                <c:pt idx="218">
                  <c:v>96</c:v>
                </c:pt>
                <c:pt idx="219">
                  <c:v>97.15</c:v>
                </c:pt>
                <c:pt idx="220">
                  <c:v>97.4</c:v>
                </c:pt>
                <c:pt idx="221">
                  <c:v>97.65</c:v>
                </c:pt>
                <c:pt idx="222">
                  <c:v>97.9</c:v>
                </c:pt>
                <c:pt idx="223">
                  <c:v>98.2</c:v>
                </c:pt>
                <c:pt idx="224">
                  <c:v>99.35</c:v>
                </c:pt>
                <c:pt idx="225">
                  <c:v>99.6</c:v>
                </c:pt>
                <c:pt idx="226">
                  <c:v>99.85</c:v>
                </c:pt>
                <c:pt idx="227">
                  <c:v>100.1</c:v>
                </c:pt>
                <c:pt idx="228">
                  <c:v>100.8</c:v>
                </c:pt>
                <c:pt idx="229">
                  <c:v>101.55</c:v>
                </c:pt>
                <c:pt idx="230">
                  <c:v>101.75</c:v>
                </c:pt>
                <c:pt idx="231">
                  <c:v>102.05</c:v>
                </c:pt>
                <c:pt idx="232">
                  <c:v>102.3</c:v>
                </c:pt>
                <c:pt idx="233">
                  <c:v>102.8</c:v>
                </c:pt>
                <c:pt idx="234">
                  <c:v>103.7</c:v>
                </c:pt>
                <c:pt idx="235">
                  <c:v>103.95</c:v>
                </c:pt>
                <c:pt idx="236">
                  <c:v>104.15</c:v>
                </c:pt>
                <c:pt idx="237">
                  <c:v>104.45</c:v>
                </c:pt>
                <c:pt idx="238">
                  <c:v>105.05</c:v>
                </c:pt>
                <c:pt idx="239">
                  <c:v>105.85</c:v>
                </c:pt>
                <c:pt idx="240">
                  <c:v>106.15</c:v>
                </c:pt>
                <c:pt idx="241">
                  <c:v>106.35</c:v>
                </c:pt>
                <c:pt idx="242">
                  <c:v>106.6</c:v>
                </c:pt>
                <c:pt idx="243">
                  <c:v>107.3</c:v>
                </c:pt>
                <c:pt idx="244">
                  <c:v>108.15</c:v>
                </c:pt>
                <c:pt idx="245">
                  <c:v>108.8</c:v>
                </c:pt>
                <c:pt idx="246">
                  <c:v>109.85</c:v>
                </c:pt>
                <c:pt idx="247">
                  <c:v>110.1</c:v>
                </c:pt>
                <c:pt idx="248">
                  <c:v>110.65</c:v>
                </c:pt>
                <c:pt idx="249">
                  <c:v>111.45</c:v>
                </c:pt>
                <c:pt idx="250">
                  <c:v>111.75</c:v>
                </c:pt>
                <c:pt idx="251">
                  <c:v>112</c:v>
                </c:pt>
                <c:pt idx="252">
                  <c:v>112.25</c:v>
                </c:pt>
                <c:pt idx="253">
                  <c:v>112.9</c:v>
                </c:pt>
                <c:pt idx="254">
                  <c:v>113.65</c:v>
                </c:pt>
                <c:pt idx="255">
                  <c:v>113.9</c:v>
                </c:pt>
                <c:pt idx="256">
                  <c:v>114.2</c:v>
                </c:pt>
                <c:pt idx="257">
                  <c:v>114.45</c:v>
                </c:pt>
                <c:pt idx="258">
                  <c:v>114.65</c:v>
                </c:pt>
                <c:pt idx="259">
                  <c:v>115.75</c:v>
                </c:pt>
                <c:pt idx="260">
                  <c:v>116.05</c:v>
                </c:pt>
                <c:pt idx="261">
                  <c:v>116.3</c:v>
                </c:pt>
                <c:pt idx="262">
                  <c:v>116.6</c:v>
                </c:pt>
                <c:pt idx="263">
                  <c:v>117.3</c:v>
                </c:pt>
                <c:pt idx="264">
                  <c:v>117.55</c:v>
                </c:pt>
                <c:pt idx="265">
                  <c:v>117.8</c:v>
                </c:pt>
                <c:pt idx="266">
                  <c:v>118.05</c:v>
                </c:pt>
                <c:pt idx="267">
                  <c:v>118.55</c:v>
                </c:pt>
                <c:pt idx="268">
                  <c:v>119.3</c:v>
                </c:pt>
                <c:pt idx="269">
                  <c:v>120</c:v>
                </c:pt>
                <c:pt idx="270">
                  <c:v>120.25</c:v>
                </c:pt>
                <c:pt idx="271">
                  <c:v>120.8</c:v>
                </c:pt>
                <c:pt idx="272">
                  <c:v>121.6</c:v>
                </c:pt>
                <c:pt idx="273">
                  <c:v>121.85</c:v>
                </c:pt>
                <c:pt idx="274">
                  <c:v>122.1</c:v>
                </c:pt>
                <c:pt idx="275">
                  <c:v>122.4</c:v>
                </c:pt>
                <c:pt idx="276">
                  <c:v>123.15</c:v>
                </c:pt>
                <c:pt idx="277">
                  <c:v>123.85</c:v>
                </c:pt>
                <c:pt idx="278">
                  <c:v>124.1</c:v>
                </c:pt>
                <c:pt idx="279">
                  <c:v>124.35</c:v>
                </c:pt>
                <c:pt idx="280">
                  <c:v>124.6</c:v>
                </c:pt>
                <c:pt idx="281">
                  <c:v>125.3</c:v>
                </c:pt>
                <c:pt idx="282">
                  <c:v>126.1</c:v>
                </c:pt>
                <c:pt idx="283">
                  <c:v>126.35</c:v>
                </c:pt>
                <c:pt idx="284">
                  <c:v>126.6</c:v>
                </c:pt>
                <c:pt idx="285">
                  <c:v>126.85</c:v>
                </c:pt>
                <c:pt idx="286">
                  <c:v>127.2</c:v>
                </c:pt>
                <c:pt idx="287">
                  <c:v>128.35</c:v>
                </c:pt>
                <c:pt idx="288">
                  <c:v>128.6</c:v>
                </c:pt>
                <c:pt idx="289">
                  <c:v>128.80000000000001</c:v>
                </c:pt>
                <c:pt idx="290">
                  <c:v>129.05000000000001</c:v>
                </c:pt>
                <c:pt idx="291">
                  <c:v>129.6</c:v>
                </c:pt>
                <c:pt idx="292">
                  <c:v>130.55000000000001</c:v>
                </c:pt>
                <c:pt idx="293">
                  <c:v>130.80000000000001</c:v>
                </c:pt>
                <c:pt idx="294">
                  <c:v>131.05000000000001</c:v>
                </c:pt>
                <c:pt idx="295">
                  <c:v>131.30000000000001</c:v>
                </c:pt>
                <c:pt idx="296">
                  <c:v>131.55000000000001</c:v>
                </c:pt>
                <c:pt idx="297">
                  <c:v>132.5</c:v>
                </c:pt>
                <c:pt idx="298">
                  <c:v>133.25</c:v>
                </c:pt>
                <c:pt idx="299">
                  <c:v>133.6</c:v>
                </c:pt>
                <c:pt idx="300">
                  <c:v>133.85</c:v>
                </c:pt>
                <c:pt idx="301">
                  <c:v>134.69999999999999</c:v>
                </c:pt>
                <c:pt idx="302">
                  <c:v>134.94999999999999</c:v>
                </c:pt>
                <c:pt idx="303">
                  <c:v>135.19999999999999</c:v>
                </c:pt>
                <c:pt idx="304">
                  <c:v>135.44999999999999</c:v>
                </c:pt>
                <c:pt idx="305">
                  <c:v>136.19999999999999</c:v>
                </c:pt>
                <c:pt idx="306">
                  <c:v>136.5</c:v>
                </c:pt>
                <c:pt idx="307">
                  <c:v>136.75</c:v>
                </c:pt>
                <c:pt idx="308">
                  <c:v>137.05000000000001</c:v>
                </c:pt>
                <c:pt idx="309">
                  <c:v>137.75</c:v>
                </c:pt>
                <c:pt idx="310">
                  <c:v>138</c:v>
                </c:pt>
                <c:pt idx="311">
                  <c:v>138.25</c:v>
                </c:pt>
                <c:pt idx="312">
                  <c:v>138.5</c:v>
                </c:pt>
                <c:pt idx="313">
                  <c:v>139.35</c:v>
                </c:pt>
                <c:pt idx="314">
                  <c:v>140.30000000000001</c:v>
                </c:pt>
                <c:pt idx="315">
                  <c:v>140.55000000000001</c:v>
                </c:pt>
                <c:pt idx="316">
                  <c:v>140.80000000000001</c:v>
                </c:pt>
                <c:pt idx="317">
                  <c:v>141.05000000000001</c:v>
                </c:pt>
                <c:pt idx="318">
                  <c:v>141.80000000000001</c:v>
                </c:pt>
                <c:pt idx="319">
                  <c:v>142.1</c:v>
                </c:pt>
                <c:pt idx="320">
                  <c:v>142.35</c:v>
                </c:pt>
                <c:pt idx="321">
                  <c:v>142.65</c:v>
                </c:pt>
                <c:pt idx="322">
                  <c:v>143.44999999999999</c:v>
                </c:pt>
                <c:pt idx="323">
                  <c:v>143.69999999999999</c:v>
                </c:pt>
                <c:pt idx="324">
                  <c:v>144</c:v>
                </c:pt>
                <c:pt idx="325">
                  <c:v>144.25</c:v>
                </c:pt>
                <c:pt idx="326">
                  <c:v>145</c:v>
                </c:pt>
                <c:pt idx="327">
                  <c:v>145.30000000000001</c:v>
                </c:pt>
                <c:pt idx="328">
                  <c:v>146</c:v>
                </c:pt>
                <c:pt idx="329">
                  <c:v>146.35</c:v>
                </c:pt>
                <c:pt idx="330">
                  <c:v>146.55000000000001</c:v>
                </c:pt>
                <c:pt idx="331">
                  <c:v>146.85</c:v>
                </c:pt>
                <c:pt idx="332">
                  <c:v>147.6</c:v>
                </c:pt>
                <c:pt idx="333">
                  <c:v>147.9</c:v>
                </c:pt>
                <c:pt idx="334">
                  <c:v>148.15</c:v>
                </c:pt>
                <c:pt idx="335">
                  <c:v>148.44999999999999</c:v>
                </c:pt>
                <c:pt idx="336">
                  <c:v>149.15</c:v>
                </c:pt>
                <c:pt idx="337">
                  <c:v>149.4</c:v>
                </c:pt>
                <c:pt idx="338">
                  <c:v>149.65</c:v>
                </c:pt>
                <c:pt idx="339">
                  <c:v>150</c:v>
                </c:pt>
                <c:pt idx="340">
                  <c:v>150.75</c:v>
                </c:pt>
                <c:pt idx="341">
                  <c:v>151</c:v>
                </c:pt>
                <c:pt idx="342">
                  <c:v>151.25</c:v>
                </c:pt>
                <c:pt idx="343">
                  <c:v>151.55000000000001</c:v>
                </c:pt>
                <c:pt idx="344">
                  <c:v>152.15</c:v>
                </c:pt>
                <c:pt idx="345">
                  <c:v>152.94999999999999</c:v>
                </c:pt>
                <c:pt idx="346">
                  <c:v>153.19999999999999</c:v>
                </c:pt>
                <c:pt idx="347">
                  <c:v>153.44999999999999</c:v>
                </c:pt>
                <c:pt idx="348">
                  <c:v>153.80000000000001</c:v>
                </c:pt>
                <c:pt idx="349">
                  <c:v>154.55000000000001</c:v>
                </c:pt>
                <c:pt idx="350">
                  <c:v>154.80000000000001</c:v>
                </c:pt>
                <c:pt idx="351">
                  <c:v>155.05000000000001</c:v>
                </c:pt>
                <c:pt idx="352">
                  <c:v>155.30000000000001</c:v>
                </c:pt>
                <c:pt idx="353">
                  <c:v>156.1</c:v>
                </c:pt>
                <c:pt idx="354">
                  <c:v>156.35</c:v>
                </c:pt>
                <c:pt idx="355">
                  <c:v>156.6</c:v>
                </c:pt>
                <c:pt idx="356">
                  <c:v>156.9</c:v>
                </c:pt>
                <c:pt idx="357">
                  <c:v>157.65</c:v>
                </c:pt>
                <c:pt idx="358">
                  <c:v>157.9</c:v>
                </c:pt>
                <c:pt idx="359">
                  <c:v>158.25</c:v>
                </c:pt>
                <c:pt idx="360">
                  <c:v>158.5</c:v>
                </c:pt>
                <c:pt idx="361">
                  <c:v>159.05000000000001</c:v>
                </c:pt>
                <c:pt idx="362">
                  <c:v>159.94999999999999</c:v>
                </c:pt>
                <c:pt idx="363">
                  <c:v>160.25</c:v>
                </c:pt>
                <c:pt idx="364">
                  <c:v>160.5</c:v>
                </c:pt>
                <c:pt idx="365">
                  <c:v>160.75</c:v>
                </c:pt>
                <c:pt idx="366">
                  <c:v>161.44999999999999</c:v>
                </c:pt>
                <c:pt idx="367">
                  <c:v>162.55000000000001</c:v>
                </c:pt>
                <c:pt idx="368">
                  <c:v>163.6</c:v>
                </c:pt>
                <c:pt idx="369">
                  <c:v>163.85</c:v>
                </c:pt>
                <c:pt idx="370">
                  <c:v>164.45</c:v>
                </c:pt>
                <c:pt idx="371">
                  <c:v>165.5</c:v>
                </c:pt>
                <c:pt idx="372">
                  <c:v>165.8</c:v>
                </c:pt>
                <c:pt idx="373">
                  <c:v>166.1</c:v>
                </c:pt>
                <c:pt idx="374">
                  <c:v>166.35</c:v>
                </c:pt>
                <c:pt idx="375">
                  <c:v>167.05</c:v>
                </c:pt>
                <c:pt idx="376">
                  <c:v>167.35</c:v>
                </c:pt>
                <c:pt idx="377">
                  <c:v>167.65</c:v>
                </c:pt>
                <c:pt idx="378">
                  <c:v>167.95</c:v>
                </c:pt>
                <c:pt idx="379">
                  <c:v>168.75</c:v>
                </c:pt>
                <c:pt idx="380">
                  <c:v>169.05</c:v>
                </c:pt>
                <c:pt idx="381">
                  <c:v>169.35</c:v>
                </c:pt>
                <c:pt idx="382">
                  <c:v>169.6</c:v>
                </c:pt>
                <c:pt idx="383">
                  <c:v>170.4</c:v>
                </c:pt>
                <c:pt idx="384">
                  <c:v>171.3</c:v>
                </c:pt>
                <c:pt idx="385">
                  <c:v>171.6</c:v>
                </c:pt>
                <c:pt idx="386">
                  <c:v>171.85</c:v>
                </c:pt>
                <c:pt idx="387">
                  <c:v>172.15</c:v>
                </c:pt>
                <c:pt idx="388">
                  <c:v>172.65</c:v>
                </c:pt>
                <c:pt idx="389">
                  <c:v>173.3</c:v>
                </c:pt>
                <c:pt idx="390">
                  <c:v>174.15</c:v>
                </c:pt>
                <c:pt idx="391">
                  <c:v>174.45</c:v>
                </c:pt>
                <c:pt idx="392">
                  <c:v>174.75</c:v>
                </c:pt>
                <c:pt idx="393">
                  <c:v>175.05</c:v>
                </c:pt>
                <c:pt idx="394">
                  <c:v>175.6</c:v>
                </c:pt>
                <c:pt idx="395">
                  <c:v>176.5</c:v>
                </c:pt>
                <c:pt idx="396">
                  <c:v>176.75</c:v>
                </c:pt>
                <c:pt idx="397">
                  <c:v>177.05</c:v>
                </c:pt>
                <c:pt idx="398">
                  <c:v>177.35</c:v>
                </c:pt>
                <c:pt idx="399">
                  <c:v>178.05</c:v>
                </c:pt>
                <c:pt idx="400">
                  <c:v>178.4</c:v>
                </c:pt>
                <c:pt idx="401">
                  <c:v>178.65</c:v>
                </c:pt>
                <c:pt idx="402">
                  <c:v>178.95</c:v>
                </c:pt>
                <c:pt idx="403">
                  <c:v>179.65</c:v>
                </c:pt>
                <c:pt idx="404">
                  <c:v>179.9</c:v>
                </c:pt>
                <c:pt idx="405">
                  <c:v>180.2</c:v>
                </c:pt>
                <c:pt idx="406">
                  <c:v>180.45</c:v>
                </c:pt>
                <c:pt idx="407">
                  <c:v>181.2</c:v>
                </c:pt>
                <c:pt idx="408">
                  <c:v>181.5</c:v>
                </c:pt>
                <c:pt idx="409">
                  <c:v>181.8</c:v>
                </c:pt>
                <c:pt idx="410">
                  <c:v>182.1</c:v>
                </c:pt>
                <c:pt idx="411">
                  <c:v>182.85</c:v>
                </c:pt>
                <c:pt idx="412">
                  <c:v>183.15</c:v>
                </c:pt>
                <c:pt idx="413">
                  <c:v>183.45</c:v>
                </c:pt>
                <c:pt idx="414">
                  <c:v>183.8</c:v>
                </c:pt>
                <c:pt idx="415">
                  <c:v>184.5</c:v>
                </c:pt>
                <c:pt idx="416">
                  <c:v>184.8</c:v>
                </c:pt>
                <c:pt idx="417">
                  <c:v>185.1</c:v>
                </c:pt>
                <c:pt idx="418">
                  <c:v>185.35</c:v>
                </c:pt>
                <c:pt idx="419">
                  <c:v>186.1</c:v>
                </c:pt>
                <c:pt idx="420">
                  <c:v>186.35</c:v>
                </c:pt>
                <c:pt idx="421">
                  <c:v>186.65</c:v>
                </c:pt>
                <c:pt idx="422">
                  <c:v>186.9</c:v>
                </c:pt>
                <c:pt idx="423">
                  <c:v>187.7</c:v>
                </c:pt>
                <c:pt idx="424">
                  <c:v>188</c:v>
                </c:pt>
                <c:pt idx="425">
                  <c:v>188.3</c:v>
                </c:pt>
                <c:pt idx="426">
                  <c:v>188.6</c:v>
                </c:pt>
                <c:pt idx="427">
                  <c:v>189.35</c:v>
                </c:pt>
                <c:pt idx="428">
                  <c:v>189.65</c:v>
                </c:pt>
                <c:pt idx="429">
                  <c:v>189.9</c:v>
                </c:pt>
                <c:pt idx="430">
                  <c:v>190.2</c:v>
                </c:pt>
                <c:pt idx="431">
                  <c:v>190.95</c:v>
                </c:pt>
                <c:pt idx="432">
                  <c:v>191.25</c:v>
                </c:pt>
                <c:pt idx="433">
                  <c:v>191.55</c:v>
                </c:pt>
                <c:pt idx="434">
                  <c:v>191.85</c:v>
                </c:pt>
                <c:pt idx="435">
                  <c:v>192.6</c:v>
                </c:pt>
                <c:pt idx="436">
                  <c:v>192.9</c:v>
                </c:pt>
                <c:pt idx="437">
                  <c:v>193.25</c:v>
                </c:pt>
                <c:pt idx="438">
                  <c:v>193.5</c:v>
                </c:pt>
                <c:pt idx="439">
                  <c:v>194.3</c:v>
                </c:pt>
                <c:pt idx="440">
                  <c:v>194.6</c:v>
                </c:pt>
                <c:pt idx="441">
                  <c:v>194.9</c:v>
                </c:pt>
                <c:pt idx="442">
                  <c:v>195.2</c:v>
                </c:pt>
                <c:pt idx="443">
                  <c:v>195.95</c:v>
                </c:pt>
                <c:pt idx="444">
                  <c:v>196.25</c:v>
                </c:pt>
                <c:pt idx="445">
                  <c:v>196.55</c:v>
                </c:pt>
                <c:pt idx="446">
                  <c:v>196.85</c:v>
                </c:pt>
                <c:pt idx="447">
                  <c:v>197.65</c:v>
                </c:pt>
                <c:pt idx="448">
                  <c:v>197.95</c:v>
                </c:pt>
                <c:pt idx="449">
                  <c:v>198.3</c:v>
                </c:pt>
                <c:pt idx="450">
                  <c:v>198.6</c:v>
                </c:pt>
                <c:pt idx="451">
                  <c:v>199.35</c:v>
                </c:pt>
                <c:pt idx="452">
                  <c:v>199.7</c:v>
                </c:pt>
                <c:pt idx="453">
                  <c:v>199.95</c:v>
                </c:pt>
                <c:pt idx="454">
                  <c:v>200.4</c:v>
                </c:pt>
                <c:pt idx="455">
                  <c:v>201.65</c:v>
                </c:pt>
                <c:pt idx="456">
                  <c:v>202.3</c:v>
                </c:pt>
                <c:pt idx="457">
                  <c:v>203.3</c:v>
                </c:pt>
                <c:pt idx="458">
                  <c:v>204.1</c:v>
                </c:pt>
                <c:pt idx="459">
                  <c:v>205.2</c:v>
                </c:pt>
                <c:pt idx="460">
                  <c:v>205.55</c:v>
                </c:pt>
                <c:pt idx="461">
                  <c:v>205.95</c:v>
                </c:pt>
                <c:pt idx="462">
                  <c:v>206.9</c:v>
                </c:pt>
                <c:pt idx="463">
                  <c:v>207.35</c:v>
                </c:pt>
                <c:pt idx="464">
                  <c:v>207.65</c:v>
                </c:pt>
                <c:pt idx="465">
                  <c:v>208.5</c:v>
                </c:pt>
                <c:pt idx="466">
                  <c:v>209.55</c:v>
                </c:pt>
                <c:pt idx="467">
                  <c:v>210.3</c:v>
                </c:pt>
                <c:pt idx="468">
                  <c:v>211.35</c:v>
                </c:pt>
                <c:pt idx="469">
                  <c:v>211.9</c:v>
                </c:pt>
                <c:pt idx="470">
                  <c:v>212.7</c:v>
                </c:pt>
                <c:pt idx="471">
                  <c:v>213.2</c:v>
                </c:pt>
                <c:pt idx="472">
                  <c:v>213.55</c:v>
                </c:pt>
                <c:pt idx="473">
                  <c:v>214.3</c:v>
                </c:pt>
                <c:pt idx="474">
                  <c:v>214.75</c:v>
                </c:pt>
                <c:pt idx="475">
                  <c:v>215.2</c:v>
                </c:pt>
                <c:pt idx="476">
                  <c:v>216.75</c:v>
                </c:pt>
                <c:pt idx="477">
                  <c:v>217.25</c:v>
                </c:pt>
                <c:pt idx="478">
                  <c:v>218.05</c:v>
                </c:pt>
                <c:pt idx="479">
                  <c:v>218.65</c:v>
                </c:pt>
                <c:pt idx="480">
                  <c:v>219.15</c:v>
                </c:pt>
                <c:pt idx="481">
                  <c:v>220.3</c:v>
                </c:pt>
                <c:pt idx="482">
                  <c:v>220.6</c:v>
                </c:pt>
                <c:pt idx="483">
                  <c:v>220.9</c:v>
                </c:pt>
                <c:pt idx="484">
                  <c:v>221.2</c:v>
                </c:pt>
                <c:pt idx="485">
                  <c:v>221.9</c:v>
                </c:pt>
                <c:pt idx="486">
                  <c:v>222.25</c:v>
                </c:pt>
                <c:pt idx="487">
                  <c:v>222.55</c:v>
                </c:pt>
                <c:pt idx="488">
                  <c:v>223.45</c:v>
                </c:pt>
                <c:pt idx="489">
                  <c:v>223.9</c:v>
                </c:pt>
                <c:pt idx="490">
                  <c:v>224.9</c:v>
                </c:pt>
                <c:pt idx="491">
                  <c:v>225.4</c:v>
                </c:pt>
                <c:pt idx="492">
                  <c:v>225.7</c:v>
                </c:pt>
                <c:pt idx="493">
                  <c:v>226.45</c:v>
                </c:pt>
                <c:pt idx="494">
                  <c:v>226.7</c:v>
                </c:pt>
                <c:pt idx="495">
                  <c:v>227.05</c:v>
                </c:pt>
                <c:pt idx="496">
                  <c:v>227.35</c:v>
                </c:pt>
                <c:pt idx="497">
                  <c:v>228.25</c:v>
                </c:pt>
                <c:pt idx="498">
                  <c:v>228.55</c:v>
                </c:pt>
                <c:pt idx="499">
                  <c:v>228.85</c:v>
                </c:pt>
                <c:pt idx="500">
                  <c:v>229.25</c:v>
                </c:pt>
                <c:pt idx="501">
                  <c:v>230.5</c:v>
                </c:pt>
                <c:pt idx="502">
                  <c:v>230.85</c:v>
                </c:pt>
                <c:pt idx="503">
                  <c:v>231.15</c:v>
                </c:pt>
                <c:pt idx="504">
                  <c:v>231.45</c:v>
                </c:pt>
                <c:pt idx="505">
                  <c:v>232.55</c:v>
                </c:pt>
                <c:pt idx="506">
                  <c:v>232.95</c:v>
                </c:pt>
                <c:pt idx="507">
                  <c:v>233.45</c:v>
                </c:pt>
                <c:pt idx="508">
                  <c:v>234.25</c:v>
                </c:pt>
                <c:pt idx="509">
                  <c:v>234.55</c:v>
                </c:pt>
                <c:pt idx="510">
                  <c:v>234.85</c:v>
                </c:pt>
                <c:pt idx="511">
                  <c:v>235.15</c:v>
                </c:pt>
                <c:pt idx="512">
                  <c:v>235.95</c:v>
                </c:pt>
                <c:pt idx="513">
                  <c:v>236.25</c:v>
                </c:pt>
                <c:pt idx="514">
                  <c:v>236.55</c:v>
                </c:pt>
                <c:pt idx="515">
                  <c:v>236.85</c:v>
                </c:pt>
                <c:pt idx="516">
                  <c:v>237.6</c:v>
                </c:pt>
                <c:pt idx="517">
                  <c:v>237.9</c:v>
                </c:pt>
                <c:pt idx="518">
                  <c:v>238.25</c:v>
                </c:pt>
                <c:pt idx="519">
                  <c:v>238.5</c:v>
                </c:pt>
                <c:pt idx="520">
                  <c:v>239.2</c:v>
                </c:pt>
                <c:pt idx="521">
                  <c:v>239.55</c:v>
                </c:pt>
                <c:pt idx="522">
                  <c:v>239.9</c:v>
                </c:pt>
                <c:pt idx="523">
                  <c:v>240.2</c:v>
                </c:pt>
                <c:pt idx="524">
                  <c:v>241.35</c:v>
                </c:pt>
                <c:pt idx="525">
                  <c:v>241.65</c:v>
                </c:pt>
                <c:pt idx="526">
                  <c:v>241.95</c:v>
                </c:pt>
                <c:pt idx="527">
                  <c:v>242.25</c:v>
                </c:pt>
                <c:pt idx="528">
                  <c:v>243.35</c:v>
                </c:pt>
                <c:pt idx="529">
                  <c:v>243.7</c:v>
                </c:pt>
                <c:pt idx="530">
                  <c:v>243.95</c:v>
                </c:pt>
                <c:pt idx="531">
                  <c:v>244.3</c:v>
                </c:pt>
                <c:pt idx="532">
                  <c:v>245.1</c:v>
                </c:pt>
                <c:pt idx="533">
                  <c:v>245.4</c:v>
                </c:pt>
                <c:pt idx="534">
                  <c:v>245.7</c:v>
                </c:pt>
                <c:pt idx="535">
                  <c:v>246.05</c:v>
                </c:pt>
                <c:pt idx="536">
                  <c:v>246.8</c:v>
                </c:pt>
                <c:pt idx="537">
                  <c:v>247.2</c:v>
                </c:pt>
                <c:pt idx="538">
                  <c:v>247.5</c:v>
                </c:pt>
                <c:pt idx="539">
                  <c:v>248.05</c:v>
                </c:pt>
                <c:pt idx="540">
                  <c:v>249.05</c:v>
                </c:pt>
                <c:pt idx="541">
                  <c:v>249.4</c:v>
                </c:pt>
                <c:pt idx="542">
                  <c:v>249.7</c:v>
                </c:pt>
                <c:pt idx="543">
                  <c:v>250</c:v>
                </c:pt>
                <c:pt idx="544">
                  <c:v>250.85</c:v>
                </c:pt>
                <c:pt idx="545">
                  <c:v>251.2</c:v>
                </c:pt>
                <c:pt idx="546">
                  <c:v>251.6</c:v>
                </c:pt>
                <c:pt idx="547">
                  <c:v>252.5</c:v>
                </c:pt>
                <c:pt idx="548">
                  <c:v>252.95</c:v>
                </c:pt>
                <c:pt idx="549">
                  <c:v>253.3</c:v>
                </c:pt>
                <c:pt idx="550">
                  <c:v>254.05</c:v>
                </c:pt>
                <c:pt idx="551">
                  <c:v>255.2</c:v>
                </c:pt>
                <c:pt idx="552">
                  <c:v>255.55</c:v>
                </c:pt>
                <c:pt idx="553">
                  <c:v>255.85</c:v>
                </c:pt>
                <c:pt idx="554">
                  <c:v>256.89999999999998</c:v>
                </c:pt>
                <c:pt idx="555">
                  <c:v>257.64999999999998</c:v>
                </c:pt>
                <c:pt idx="556">
                  <c:v>257.95</c:v>
                </c:pt>
                <c:pt idx="557">
                  <c:v>258.3</c:v>
                </c:pt>
                <c:pt idx="558">
                  <c:v>258.60000000000002</c:v>
                </c:pt>
                <c:pt idx="559">
                  <c:v>259.39999999999998</c:v>
                </c:pt>
                <c:pt idx="560">
                  <c:v>259.75</c:v>
                </c:pt>
                <c:pt idx="561">
                  <c:v>260.05</c:v>
                </c:pt>
                <c:pt idx="562">
                  <c:v>260.5</c:v>
                </c:pt>
                <c:pt idx="563">
                  <c:v>261.35000000000002</c:v>
                </c:pt>
                <c:pt idx="564">
                  <c:v>262.25</c:v>
                </c:pt>
                <c:pt idx="565">
                  <c:v>262.64999999999998</c:v>
                </c:pt>
                <c:pt idx="566">
                  <c:v>263</c:v>
                </c:pt>
                <c:pt idx="567">
                  <c:v>263.85000000000002</c:v>
                </c:pt>
                <c:pt idx="568">
                  <c:v>264.25</c:v>
                </c:pt>
                <c:pt idx="569">
                  <c:v>264.55</c:v>
                </c:pt>
                <c:pt idx="570">
                  <c:v>265.10000000000002</c:v>
                </c:pt>
                <c:pt idx="571">
                  <c:v>266</c:v>
                </c:pt>
                <c:pt idx="572">
                  <c:v>266.39999999999998</c:v>
                </c:pt>
                <c:pt idx="573">
                  <c:v>266.75</c:v>
                </c:pt>
                <c:pt idx="574">
                  <c:v>267.45</c:v>
                </c:pt>
                <c:pt idx="575">
                  <c:v>268.5</c:v>
                </c:pt>
                <c:pt idx="576">
                  <c:v>268.85000000000002</c:v>
                </c:pt>
                <c:pt idx="577">
                  <c:v>269.2</c:v>
                </c:pt>
                <c:pt idx="578">
                  <c:v>269.55</c:v>
                </c:pt>
                <c:pt idx="579">
                  <c:v>270.60000000000002</c:v>
                </c:pt>
                <c:pt idx="580">
                  <c:v>271.05</c:v>
                </c:pt>
                <c:pt idx="581">
                  <c:v>271.35000000000002</c:v>
                </c:pt>
                <c:pt idx="582">
                  <c:v>272.35000000000002</c:v>
                </c:pt>
                <c:pt idx="583">
                  <c:v>272.7</c:v>
                </c:pt>
                <c:pt idx="584">
                  <c:v>273.05</c:v>
                </c:pt>
                <c:pt idx="585">
                  <c:v>273.8</c:v>
                </c:pt>
                <c:pt idx="586">
                  <c:v>274.14999999999998</c:v>
                </c:pt>
                <c:pt idx="587">
                  <c:v>274.45</c:v>
                </c:pt>
                <c:pt idx="588">
                  <c:v>274.8</c:v>
                </c:pt>
                <c:pt idx="589">
                  <c:v>275.89999999999998</c:v>
                </c:pt>
                <c:pt idx="590">
                  <c:v>276.2</c:v>
                </c:pt>
                <c:pt idx="591">
                  <c:v>276.5</c:v>
                </c:pt>
                <c:pt idx="592">
                  <c:v>276.85000000000002</c:v>
                </c:pt>
                <c:pt idx="593">
                  <c:v>277.60000000000002</c:v>
                </c:pt>
                <c:pt idx="594">
                  <c:v>277.95</c:v>
                </c:pt>
                <c:pt idx="595">
                  <c:v>278.25</c:v>
                </c:pt>
                <c:pt idx="596">
                  <c:v>278.60000000000002</c:v>
                </c:pt>
                <c:pt idx="597">
                  <c:v>279.39999999999998</c:v>
                </c:pt>
                <c:pt idx="598">
                  <c:v>279.7</c:v>
                </c:pt>
                <c:pt idx="599">
                  <c:v>280</c:v>
                </c:pt>
                <c:pt idx="600">
                  <c:v>280.3</c:v>
                </c:pt>
                <c:pt idx="601">
                  <c:v>281.10000000000002</c:v>
                </c:pt>
                <c:pt idx="602">
                  <c:v>281.39999999999998</c:v>
                </c:pt>
                <c:pt idx="603">
                  <c:v>281.75</c:v>
                </c:pt>
                <c:pt idx="604">
                  <c:v>282.10000000000002</c:v>
                </c:pt>
                <c:pt idx="605">
                  <c:v>282.85000000000002</c:v>
                </c:pt>
                <c:pt idx="606">
                  <c:v>283.2</c:v>
                </c:pt>
                <c:pt idx="607">
                  <c:v>283.5</c:v>
                </c:pt>
                <c:pt idx="608">
                  <c:v>284.39999999999998</c:v>
                </c:pt>
                <c:pt idx="609">
                  <c:v>285.10000000000002</c:v>
                </c:pt>
                <c:pt idx="610">
                  <c:v>285.45</c:v>
                </c:pt>
                <c:pt idx="611">
                  <c:v>285.75</c:v>
                </c:pt>
                <c:pt idx="612">
                  <c:v>286.2</c:v>
                </c:pt>
                <c:pt idx="613">
                  <c:v>287.2</c:v>
                </c:pt>
                <c:pt idx="614">
                  <c:v>287.5</c:v>
                </c:pt>
                <c:pt idx="615">
                  <c:v>287.85000000000002</c:v>
                </c:pt>
                <c:pt idx="616">
                  <c:v>288.25</c:v>
                </c:pt>
                <c:pt idx="617">
                  <c:v>289.45</c:v>
                </c:pt>
                <c:pt idx="618">
                  <c:v>289.75</c:v>
                </c:pt>
                <c:pt idx="619">
                  <c:v>290.10000000000002</c:v>
                </c:pt>
                <c:pt idx="620">
                  <c:v>290.39999999999998</c:v>
                </c:pt>
                <c:pt idx="621">
                  <c:v>291.14999999999998</c:v>
                </c:pt>
                <c:pt idx="622">
                  <c:v>291.55</c:v>
                </c:pt>
                <c:pt idx="623">
                  <c:v>291.85000000000002</c:v>
                </c:pt>
                <c:pt idx="624">
                  <c:v>292.45</c:v>
                </c:pt>
                <c:pt idx="625">
                  <c:v>293.45</c:v>
                </c:pt>
                <c:pt idx="626">
                  <c:v>293.8</c:v>
                </c:pt>
                <c:pt idx="627">
                  <c:v>294.10000000000002</c:v>
                </c:pt>
                <c:pt idx="628">
                  <c:v>294.75</c:v>
                </c:pt>
                <c:pt idx="629">
                  <c:v>295.7</c:v>
                </c:pt>
                <c:pt idx="630">
                  <c:v>296</c:v>
                </c:pt>
                <c:pt idx="631">
                  <c:v>296.35000000000002</c:v>
                </c:pt>
                <c:pt idx="632">
                  <c:v>297.3</c:v>
                </c:pt>
                <c:pt idx="633">
                  <c:v>298.45</c:v>
                </c:pt>
                <c:pt idx="634">
                  <c:v>298.75</c:v>
                </c:pt>
                <c:pt idx="635">
                  <c:v>299.10000000000002</c:v>
                </c:pt>
                <c:pt idx="636">
                  <c:v>299.60000000000002</c:v>
                </c:pt>
                <c:pt idx="637">
                  <c:v>300.60000000000002</c:v>
                </c:pt>
                <c:pt idx="638">
                  <c:v>300.95</c:v>
                </c:pt>
                <c:pt idx="639">
                  <c:v>301.3</c:v>
                </c:pt>
                <c:pt idx="640">
                  <c:v>302.10000000000002</c:v>
                </c:pt>
                <c:pt idx="641">
                  <c:v>302.45</c:v>
                </c:pt>
                <c:pt idx="642">
                  <c:v>302.75</c:v>
                </c:pt>
                <c:pt idx="643">
                  <c:v>303.5</c:v>
                </c:pt>
                <c:pt idx="644">
                  <c:v>304.3</c:v>
                </c:pt>
                <c:pt idx="645">
                  <c:v>304.64999999999998</c:v>
                </c:pt>
                <c:pt idx="646">
                  <c:v>305</c:v>
                </c:pt>
                <c:pt idx="647">
                  <c:v>305.45</c:v>
                </c:pt>
                <c:pt idx="648">
                  <c:v>306.60000000000002</c:v>
                </c:pt>
                <c:pt idx="649">
                  <c:v>306.95</c:v>
                </c:pt>
                <c:pt idx="650">
                  <c:v>307.3</c:v>
                </c:pt>
                <c:pt idx="651">
                  <c:v>308.14999999999998</c:v>
                </c:pt>
                <c:pt idx="652">
                  <c:v>308.5</c:v>
                </c:pt>
                <c:pt idx="653">
                  <c:v>308.85000000000002</c:v>
                </c:pt>
                <c:pt idx="654">
                  <c:v>309.64999999999998</c:v>
                </c:pt>
                <c:pt idx="655">
                  <c:v>310</c:v>
                </c:pt>
                <c:pt idx="656">
                  <c:v>310.3</c:v>
                </c:pt>
                <c:pt idx="657">
                  <c:v>310.7</c:v>
                </c:pt>
                <c:pt idx="658">
                  <c:v>311.7</c:v>
                </c:pt>
                <c:pt idx="659">
                  <c:v>312.55</c:v>
                </c:pt>
                <c:pt idx="660">
                  <c:v>313.3</c:v>
                </c:pt>
                <c:pt idx="661">
                  <c:v>314.35000000000002</c:v>
                </c:pt>
                <c:pt idx="662">
                  <c:v>314.7</c:v>
                </c:pt>
                <c:pt idx="663">
                  <c:v>315.05</c:v>
                </c:pt>
                <c:pt idx="664">
                  <c:v>315.85000000000002</c:v>
                </c:pt>
                <c:pt idx="665">
                  <c:v>316.2</c:v>
                </c:pt>
                <c:pt idx="666">
                  <c:v>316.55</c:v>
                </c:pt>
                <c:pt idx="667">
                  <c:v>317.05</c:v>
                </c:pt>
                <c:pt idx="668">
                  <c:v>317.75</c:v>
                </c:pt>
                <c:pt idx="669">
                  <c:v>318.75</c:v>
                </c:pt>
                <c:pt idx="670">
                  <c:v>319.05</c:v>
                </c:pt>
                <c:pt idx="671">
                  <c:v>319.45</c:v>
                </c:pt>
                <c:pt idx="672">
                  <c:v>320.25</c:v>
                </c:pt>
                <c:pt idx="673">
                  <c:v>320.60000000000002</c:v>
                </c:pt>
                <c:pt idx="674">
                  <c:v>321.05</c:v>
                </c:pt>
                <c:pt idx="675">
                  <c:v>321.55</c:v>
                </c:pt>
                <c:pt idx="676">
                  <c:v>322.60000000000002</c:v>
                </c:pt>
                <c:pt idx="677">
                  <c:v>322.95</c:v>
                </c:pt>
                <c:pt idx="678">
                  <c:v>323.3</c:v>
                </c:pt>
                <c:pt idx="679">
                  <c:v>323.89999999999998</c:v>
                </c:pt>
                <c:pt idx="680">
                  <c:v>324.8</c:v>
                </c:pt>
                <c:pt idx="681">
                  <c:v>325.14999999999998</c:v>
                </c:pt>
                <c:pt idx="682">
                  <c:v>325.5</c:v>
                </c:pt>
                <c:pt idx="683">
                  <c:v>326.35000000000002</c:v>
                </c:pt>
                <c:pt idx="684">
                  <c:v>327.10000000000002</c:v>
                </c:pt>
                <c:pt idx="685">
                  <c:v>328</c:v>
                </c:pt>
                <c:pt idx="686">
                  <c:v>328.35</c:v>
                </c:pt>
                <c:pt idx="687">
                  <c:v>328.7</c:v>
                </c:pt>
                <c:pt idx="688">
                  <c:v>329.5</c:v>
                </c:pt>
                <c:pt idx="689">
                  <c:v>329.85</c:v>
                </c:pt>
                <c:pt idx="690">
                  <c:v>330.2</c:v>
                </c:pt>
                <c:pt idx="691">
                  <c:v>331.1</c:v>
                </c:pt>
                <c:pt idx="692">
                  <c:v>331.4</c:v>
                </c:pt>
                <c:pt idx="693">
                  <c:v>331.8</c:v>
                </c:pt>
                <c:pt idx="694">
                  <c:v>332.7</c:v>
                </c:pt>
                <c:pt idx="695">
                  <c:v>333.6</c:v>
                </c:pt>
                <c:pt idx="696">
                  <c:v>334.45</c:v>
                </c:pt>
                <c:pt idx="697">
                  <c:v>335.4</c:v>
                </c:pt>
                <c:pt idx="698">
                  <c:v>335.7</c:v>
                </c:pt>
                <c:pt idx="699">
                  <c:v>336.05</c:v>
                </c:pt>
                <c:pt idx="700">
                  <c:v>336.65</c:v>
                </c:pt>
                <c:pt idx="701">
                  <c:v>337.7</c:v>
                </c:pt>
                <c:pt idx="702">
                  <c:v>338.1</c:v>
                </c:pt>
                <c:pt idx="703">
                  <c:v>338.4</c:v>
                </c:pt>
                <c:pt idx="704">
                  <c:v>339.2</c:v>
                </c:pt>
                <c:pt idx="705">
                  <c:v>340</c:v>
                </c:pt>
                <c:pt idx="706">
                  <c:v>340.35</c:v>
                </c:pt>
                <c:pt idx="707">
                  <c:v>340.7</c:v>
                </c:pt>
                <c:pt idx="708">
                  <c:v>341.7</c:v>
                </c:pt>
                <c:pt idx="709">
                  <c:v>342.6</c:v>
                </c:pt>
                <c:pt idx="710">
                  <c:v>343.6</c:v>
                </c:pt>
                <c:pt idx="711">
                  <c:v>343.95</c:v>
                </c:pt>
                <c:pt idx="712">
                  <c:v>344.3</c:v>
                </c:pt>
                <c:pt idx="713">
                  <c:v>345.1</c:v>
                </c:pt>
                <c:pt idx="714">
                  <c:v>345.45</c:v>
                </c:pt>
                <c:pt idx="715">
                  <c:v>345.85</c:v>
                </c:pt>
                <c:pt idx="716">
                  <c:v>346.55</c:v>
                </c:pt>
                <c:pt idx="717">
                  <c:v>347.35</c:v>
                </c:pt>
                <c:pt idx="718">
                  <c:v>347.65</c:v>
                </c:pt>
                <c:pt idx="719">
                  <c:v>348</c:v>
                </c:pt>
                <c:pt idx="720">
                  <c:v>348.4</c:v>
                </c:pt>
                <c:pt idx="721">
                  <c:v>349.5</c:v>
                </c:pt>
                <c:pt idx="722">
                  <c:v>349.85</c:v>
                </c:pt>
                <c:pt idx="723">
                  <c:v>350.2</c:v>
                </c:pt>
                <c:pt idx="724">
                  <c:v>350.75</c:v>
                </c:pt>
                <c:pt idx="725">
                  <c:v>351.85</c:v>
                </c:pt>
                <c:pt idx="726">
                  <c:v>352.2</c:v>
                </c:pt>
                <c:pt idx="727">
                  <c:v>352.55</c:v>
                </c:pt>
                <c:pt idx="728">
                  <c:v>353.55</c:v>
                </c:pt>
                <c:pt idx="729">
                  <c:v>354.45</c:v>
                </c:pt>
                <c:pt idx="730">
                  <c:v>354.85</c:v>
                </c:pt>
                <c:pt idx="731">
                  <c:v>355.2</c:v>
                </c:pt>
                <c:pt idx="732">
                  <c:v>356.05</c:v>
                </c:pt>
                <c:pt idx="733">
                  <c:v>356.4</c:v>
                </c:pt>
                <c:pt idx="734">
                  <c:v>356.75</c:v>
                </c:pt>
                <c:pt idx="735">
                  <c:v>357.55</c:v>
                </c:pt>
                <c:pt idx="736">
                  <c:v>357.9</c:v>
                </c:pt>
                <c:pt idx="737">
                  <c:v>358.25</c:v>
                </c:pt>
                <c:pt idx="738">
                  <c:v>358.95</c:v>
                </c:pt>
                <c:pt idx="739">
                  <c:v>359.75</c:v>
                </c:pt>
                <c:pt idx="740">
                  <c:v>360.2</c:v>
                </c:pt>
                <c:pt idx="741">
                  <c:v>360.6</c:v>
                </c:pt>
                <c:pt idx="742">
                  <c:v>361.4</c:v>
                </c:pt>
                <c:pt idx="743">
                  <c:v>361.75</c:v>
                </c:pt>
                <c:pt idx="744">
                  <c:v>362.15</c:v>
                </c:pt>
                <c:pt idx="745">
                  <c:v>363</c:v>
                </c:pt>
                <c:pt idx="746">
                  <c:v>363.35</c:v>
                </c:pt>
                <c:pt idx="747">
                  <c:v>363.7</c:v>
                </c:pt>
                <c:pt idx="748">
                  <c:v>364.55</c:v>
                </c:pt>
                <c:pt idx="749">
                  <c:v>364.9</c:v>
                </c:pt>
                <c:pt idx="750">
                  <c:v>365.25</c:v>
                </c:pt>
                <c:pt idx="751">
                  <c:v>365.95</c:v>
                </c:pt>
                <c:pt idx="752">
                  <c:v>366.75</c:v>
                </c:pt>
                <c:pt idx="753">
                  <c:v>367.15</c:v>
                </c:pt>
                <c:pt idx="754">
                  <c:v>367.45</c:v>
                </c:pt>
                <c:pt idx="755">
                  <c:v>368.25</c:v>
                </c:pt>
                <c:pt idx="756">
                  <c:v>369.1</c:v>
                </c:pt>
                <c:pt idx="757">
                  <c:v>369.4</c:v>
                </c:pt>
                <c:pt idx="758">
                  <c:v>369.8</c:v>
                </c:pt>
                <c:pt idx="759">
                  <c:v>370.65</c:v>
                </c:pt>
                <c:pt idx="760">
                  <c:v>371.05</c:v>
                </c:pt>
                <c:pt idx="761">
                  <c:v>371.85</c:v>
                </c:pt>
                <c:pt idx="762">
                  <c:v>372.2</c:v>
                </c:pt>
                <c:pt idx="763">
                  <c:v>372.6</c:v>
                </c:pt>
                <c:pt idx="764">
                  <c:v>373.4</c:v>
                </c:pt>
                <c:pt idx="765">
                  <c:v>373.8</c:v>
                </c:pt>
                <c:pt idx="766">
                  <c:v>374.15</c:v>
                </c:pt>
                <c:pt idx="767">
                  <c:v>374.75</c:v>
                </c:pt>
                <c:pt idx="768">
                  <c:v>375.8</c:v>
                </c:pt>
                <c:pt idx="769">
                  <c:v>376.15</c:v>
                </c:pt>
                <c:pt idx="770">
                  <c:v>376.5</c:v>
                </c:pt>
                <c:pt idx="771">
                  <c:v>377.15</c:v>
                </c:pt>
                <c:pt idx="772">
                  <c:v>378.15</c:v>
                </c:pt>
                <c:pt idx="773">
                  <c:v>378.5</c:v>
                </c:pt>
                <c:pt idx="774">
                  <c:v>378.9</c:v>
                </c:pt>
                <c:pt idx="775">
                  <c:v>379.7</c:v>
                </c:pt>
                <c:pt idx="776">
                  <c:v>380.05</c:v>
                </c:pt>
                <c:pt idx="777">
                  <c:v>380.45</c:v>
                </c:pt>
                <c:pt idx="778">
                  <c:v>381.35</c:v>
                </c:pt>
                <c:pt idx="779">
                  <c:v>381.75</c:v>
                </c:pt>
                <c:pt idx="780">
                  <c:v>382.05</c:v>
                </c:pt>
                <c:pt idx="781">
                  <c:v>382.9</c:v>
                </c:pt>
                <c:pt idx="782">
                  <c:v>383.25</c:v>
                </c:pt>
                <c:pt idx="783">
                  <c:v>383.65</c:v>
                </c:pt>
                <c:pt idx="784">
                  <c:v>384.45</c:v>
                </c:pt>
                <c:pt idx="785">
                  <c:v>385.4</c:v>
                </c:pt>
                <c:pt idx="786">
                  <c:v>386.3</c:v>
                </c:pt>
                <c:pt idx="787">
                  <c:v>386.7</c:v>
                </c:pt>
                <c:pt idx="788">
                  <c:v>387.05</c:v>
                </c:pt>
                <c:pt idx="789">
                  <c:v>387.95</c:v>
                </c:pt>
                <c:pt idx="790">
                  <c:v>388.3</c:v>
                </c:pt>
                <c:pt idx="791">
                  <c:v>388.65</c:v>
                </c:pt>
                <c:pt idx="792">
                  <c:v>389.5</c:v>
                </c:pt>
                <c:pt idx="793">
                  <c:v>389.9</c:v>
                </c:pt>
                <c:pt idx="794">
                  <c:v>390.25</c:v>
                </c:pt>
                <c:pt idx="795">
                  <c:v>391.1</c:v>
                </c:pt>
                <c:pt idx="796">
                  <c:v>391.55</c:v>
                </c:pt>
                <c:pt idx="797">
                  <c:v>392</c:v>
                </c:pt>
                <c:pt idx="798">
                  <c:v>393</c:v>
                </c:pt>
                <c:pt idx="799">
                  <c:v>393.4</c:v>
                </c:pt>
                <c:pt idx="800">
                  <c:v>393.8</c:v>
                </c:pt>
                <c:pt idx="801">
                  <c:v>394.55</c:v>
                </c:pt>
                <c:pt idx="802">
                  <c:v>395</c:v>
                </c:pt>
                <c:pt idx="803">
                  <c:v>395.4</c:v>
                </c:pt>
                <c:pt idx="804">
                  <c:v>396.25</c:v>
                </c:pt>
                <c:pt idx="805">
                  <c:v>396.65</c:v>
                </c:pt>
                <c:pt idx="806">
                  <c:v>397</c:v>
                </c:pt>
                <c:pt idx="807">
                  <c:v>397.9</c:v>
                </c:pt>
                <c:pt idx="808">
                  <c:v>398.25</c:v>
                </c:pt>
                <c:pt idx="809">
                  <c:v>398.6</c:v>
                </c:pt>
                <c:pt idx="810">
                  <c:v>399.5</c:v>
                </c:pt>
                <c:pt idx="811">
                  <c:v>399.9</c:v>
                </c:pt>
                <c:pt idx="812">
                  <c:v>400.25</c:v>
                </c:pt>
                <c:pt idx="813">
                  <c:v>401.15</c:v>
                </c:pt>
                <c:pt idx="814">
                  <c:v>401.5</c:v>
                </c:pt>
                <c:pt idx="815">
                  <c:v>401.9</c:v>
                </c:pt>
                <c:pt idx="816">
                  <c:v>402.65</c:v>
                </c:pt>
                <c:pt idx="817">
                  <c:v>403.7</c:v>
                </c:pt>
                <c:pt idx="818">
                  <c:v>404.1</c:v>
                </c:pt>
                <c:pt idx="819">
                  <c:v>404.5</c:v>
                </c:pt>
                <c:pt idx="820">
                  <c:v>405.4</c:v>
                </c:pt>
                <c:pt idx="821">
                  <c:v>405.8</c:v>
                </c:pt>
                <c:pt idx="822">
                  <c:v>406.2</c:v>
                </c:pt>
                <c:pt idx="823">
                  <c:v>407</c:v>
                </c:pt>
                <c:pt idx="824">
                  <c:v>407.35</c:v>
                </c:pt>
                <c:pt idx="825">
                  <c:v>407.75</c:v>
                </c:pt>
                <c:pt idx="826">
                  <c:v>408.55</c:v>
                </c:pt>
                <c:pt idx="827">
                  <c:v>408.95</c:v>
                </c:pt>
                <c:pt idx="828">
                  <c:v>409.35</c:v>
                </c:pt>
                <c:pt idx="829">
                  <c:v>409.95</c:v>
                </c:pt>
                <c:pt idx="830">
                  <c:v>411.05</c:v>
                </c:pt>
                <c:pt idx="831">
                  <c:v>411.4</c:v>
                </c:pt>
                <c:pt idx="832">
                  <c:v>411.8</c:v>
                </c:pt>
                <c:pt idx="833">
                  <c:v>412.4</c:v>
                </c:pt>
                <c:pt idx="834">
                  <c:v>413.4</c:v>
                </c:pt>
                <c:pt idx="835">
                  <c:v>413.8</c:v>
                </c:pt>
                <c:pt idx="836">
                  <c:v>414.2</c:v>
                </c:pt>
                <c:pt idx="837">
                  <c:v>415.05</c:v>
                </c:pt>
                <c:pt idx="838">
                  <c:v>415.45</c:v>
                </c:pt>
                <c:pt idx="839">
                  <c:v>415.8</c:v>
                </c:pt>
                <c:pt idx="840">
                  <c:v>416.65</c:v>
                </c:pt>
                <c:pt idx="841">
                  <c:v>417.05</c:v>
                </c:pt>
                <c:pt idx="842">
                  <c:v>417.4</c:v>
                </c:pt>
                <c:pt idx="843">
                  <c:v>418.2</c:v>
                </c:pt>
                <c:pt idx="844">
                  <c:v>419.3</c:v>
                </c:pt>
                <c:pt idx="845">
                  <c:v>419.7</c:v>
                </c:pt>
                <c:pt idx="846">
                  <c:v>420.1</c:v>
                </c:pt>
                <c:pt idx="847">
                  <c:v>420.8</c:v>
                </c:pt>
                <c:pt idx="848">
                  <c:v>421.7</c:v>
                </c:pt>
                <c:pt idx="849">
                  <c:v>422.6</c:v>
                </c:pt>
                <c:pt idx="850">
                  <c:v>423</c:v>
                </c:pt>
                <c:pt idx="851">
                  <c:v>423.4</c:v>
                </c:pt>
                <c:pt idx="852">
                  <c:v>424.2</c:v>
                </c:pt>
                <c:pt idx="853">
                  <c:v>424.65</c:v>
                </c:pt>
                <c:pt idx="854">
                  <c:v>425.05</c:v>
                </c:pt>
                <c:pt idx="855">
                  <c:v>425.95</c:v>
                </c:pt>
                <c:pt idx="856">
                  <c:v>426.35</c:v>
                </c:pt>
                <c:pt idx="857">
                  <c:v>426.7</c:v>
                </c:pt>
                <c:pt idx="858">
                  <c:v>427.6</c:v>
                </c:pt>
                <c:pt idx="859">
                  <c:v>427.95</c:v>
                </c:pt>
                <c:pt idx="860">
                  <c:v>428.4</c:v>
                </c:pt>
                <c:pt idx="861">
                  <c:v>429.2</c:v>
                </c:pt>
                <c:pt idx="862">
                  <c:v>429.6</c:v>
                </c:pt>
                <c:pt idx="863">
                  <c:v>430</c:v>
                </c:pt>
                <c:pt idx="864">
                  <c:v>430.85</c:v>
                </c:pt>
                <c:pt idx="865">
                  <c:v>431.25</c:v>
                </c:pt>
                <c:pt idx="866">
                  <c:v>431.65</c:v>
                </c:pt>
                <c:pt idx="867">
                  <c:v>432.5</c:v>
                </c:pt>
                <c:pt idx="868">
                  <c:v>433.45</c:v>
                </c:pt>
                <c:pt idx="869">
                  <c:v>433.9</c:v>
                </c:pt>
                <c:pt idx="870">
                  <c:v>434.3</c:v>
                </c:pt>
                <c:pt idx="871">
                  <c:v>435.15</c:v>
                </c:pt>
                <c:pt idx="872">
                  <c:v>435.55</c:v>
                </c:pt>
                <c:pt idx="873">
                  <c:v>435.95</c:v>
                </c:pt>
                <c:pt idx="874">
                  <c:v>436.65</c:v>
                </c:pt>
                <c:pt idx="875">
                  <c:v>437.1</c:v>
                </c:pt>
                <c:pt idx="876">
                  <c:v>437.5</c:v>
                </c:pt>
                <c:pt idx="877">
                  <c:v>438.25</c:v>
                </c:pt>
                <c:pt idx="878">
                  <c:v>439.35</c:v>
                </c:pt>
                <c:pt idx="879">
                  <c:v>439.75</c:v>
                </c:pt>
                <c:pt idx="880">
                  <c:v>440.15</c:v>
                </c:pt>
                <c:pt idx="881">
                  <c:v>440.85</c:v>
                </c:pt>
                <c:pt idx="882">
                  <c:v>441.4</c:v>
                </c:pt>
                <c:pt idx="883">
                  <c:v>442</c:v>
                </c:pt>
                <c:pt idx="884">
                  <c:v>442.85</c:v>
                </c:pt>
                <c:pt idx="885">
                  <c:v>443.45</c:v>
                </c:pt>
                <c:pt idx="886">
                  <c:v>444</c:v>
                </c:pt>
                <c:pt idx="887">
                  <c:v>444.85</c:v>
                </c:pt>
                <c:pt idx="888">
                  <c:v>446</c:v>
                </c:pt>
                <c:pt idx="889">
                  <c:v>446.35</c:v>
                </c:pt>
                <c:pt idx="890">
                  <c:v>446.75</c:v>
                </c:pt>
                <c:pt idx="891">
                  <c:v>447.8</c:v>
                </c:pt>
                <c:pt idx="892">
                  <c:v>448.65</c:v>
                </c:pt>
                <c:pt idx="893">
                  <c:v>449.05</c:v>
                </c:pt>
                <c:pt idx="894">
                  <c:v>449.45</c:v>
                </c:pt>
                <c:pt idx="895">
                  <c:v>450</c:v>
                </c:pt>
                <c:pt idx="896">
                  <c:v>450.9</c:v>
                </c:pt>
                <c:pt idx="897">
                  <c:v>451.3</c:v>
                </c:pt>
                <c:pt idx="898">
                  <c:v>452.15</c:v>
                </c:pt>
                <c:pt idx="899">
                  <c:v>453.05</c:v>
                </c:pt>
                <c:pt idx="900">
                  <c:v>453.45</c:v>
                </c:pt>
                <c:pt idx="901">
                  <c:v>453.85</c:v>
                </c:pt>
                <c:pt idx="902">
                  <c:v>454.7</c:v>
                </c:pt>
                <c:pt idx="903">
                  <c:v>455.1</c:v>
                </c:pt>
                <c:pt idx="904">
                  <c:v>455.5</c:v>
                </c:pt>
                <c:pt idx="905">
                  <c:v>456.2</c:v>
                </c:pt>
                <c:pt idx="906">
                  <c:v>456.75</c:v>
                </c:pt>
                <c:pt idx="907">
                  <c:v>457.2</c:v>
                </c:pt>
                <c:pt idx="908">
                  <c:v>458.25</c:v>
                </c:pt>
                <c:pt idx="909">
                  <c:v>459.3</c:v>
                </c:pt>
                <c:pt idx="910">
                  <c:v>459.75</c:v>
                </c:pt>
                <c:pt idx="911">
                  <c:v>460.2</c:v>
                </c:pt>
                <c:pt idx="912">
                  <c:v>460.85</c:v>
                </c:pt>
                <c:pt idx="913">
                  <c:v>461.8</c:v>
                </c:pt>
                <c:pt idx="914">
                  <c:v>462.35</c:v>
                </c:pt>
                <c:pt idx="915">
                  <c:v>462.8</c:v>
                </c:pt>
                <c:pt idx="916">
                  <c:v>463.7</c:v>
                </c:pt>
                <c:pt idx="917">
                  <c:v>464.7</c:v>
                </c:pt>
                <c:pt idx="918">
                  <c:v>465.15</c:v>
                </c:pt>
                <c:pt idx="919">
                  <c:v>465.6</c:v>
                </c:pt>
                <c:pt idx="920">
                  <c:v>466.45</c:v>
                </c:pt>
                <c:pt idx="921">
                  <c:v>466.85</c:v>
                </c:pt>
                <c:pt idx="922">
                  <c:v>467.25</c:v>
                </c:pt>
                <c:pt idx="923">
                  <c:v>468.05</c:v>
                </c:pt>
                <c:pt idx="924">
                  <c:v>468.55</c:v>
                </c:pt>
                <c:pt idx="925">
                  <c:v>468.95</c:v>
                </c:pt>
                <c:pt idx="926">
                  <c:v>469.8</c:v>
                </c:pt>
                <c:pt idx="927">
                  <c:v>470.25</c:v>
                </c:pt>
                <c:pt idx="928">
                  <c:v>470.7</c:v>
                </c:pt>
                <c:pt idx="929">
                  <c:v>471.6</c:v>
                </c:pt>
                <c:pt idx="930">
                  <c:v>472.3</c:v>
                </c:pt>
                <c:pt idx="931">
                  <c:v>473.2</c:v>
                </c:pt>
                <c:pt idx="932">
                  <c:v>474.25</c:v>
                </c:pt>
                <c:pt idx="933">
                  <c:v>474.65</c:v>
                </c:pt>
                <c:pt idx="934">
                  <c:v>475.1</c:v>
                </c:pt>
                <c:pt idx="935">
                  <c:v>475.95</c:v>
                </c:pt>
                <c:pt idx="936">
                  <c:v>476.35</c:v>
                </c:pt>
                <c:pt idx="937">
                  <c:v>476.75</c:v>
                </c:pt>
                <c:pt idx="938">
                  <c:v>477.35</c:v>
                </c:pt>
                <c:pt idx="939">
                  <c:v>478.3</c:v>
                </c:pt>
                <c:pt idx="940">
                  <c:v>478.7</c:v>
                </c:pt>
                <c:pt idx="941">
                  <c:v>479.1</c:v>
                </c:pt>
                <c:pt idx="942">
                  <c:v>479.7</c:v>
                </c:pt>
                <c:pt idx="943">
                  <c:v>480.7</c:v>
                </c:pt>
                <c:pt idx="944">
                  <c:v>481.55</c:v>
                </c:pt>
                <c:pt idx="945">
                  <c:v>481.95</c:v>
                </c:pt>
                <c:pt idx="946">
                  <c:v>482.35</c:v>
                </c:pt>
                <c:pt idx="947">
                  <c:v>483.15</c:v>
                </c:pt>
                <c:pt idx="948">
                  <c:v>483.6</c:v>
                </c:pt>
                <c:pt idx="949">
                  <c:v>484.05</c:v>
                </c:pt>
                <c:pt idx="950">
                  <c:v>484.85</c:v>
                </c:pt>
                <c:pt idx="951">
                  <c:v>485.35</c:v>
                </c:pt>
                <c:pt idx="952">
                  <c:v>485.9</c:v>
                </c:pt>
                <c:pt idx="953">
                  <c:v>486.95</c:v>
                </c:pt>
                <c:pt idx="954">
                  <c:v>487.55</c:v>
                </c:pt>
                <c:pt idx="955">
                  <c:v>488.1</c:v>
                </c:pt>
                <c:pt idx="956">
                  <c:v>489.2</c:v>
                </c:pt>
                <c:pt idx="957">
                  <c:v>489.65</c:v>
                </c:pt>
                <c:pt idx="958">
                  <c:v>490.1</c:v>
                </c:pt>
                <c:pt idx="959">
                  <c:v>491</c:v>
                </c:pt>
                <c:pt idx="960">
                  <c:v>491.45</c:v>
                </c:pt>
                <c:pt idx="961">
                  <c:v>491.9</c:v>
                </c:pt>
                <c:pt idx="962">
                  <c:v>492.5</c:v>
                </c:pt>
                <c:pt idx="963">
                  <c:v>493.4</c:v>
                </c:pt>
                <c:pt idx="964">
                  <c:v>493.85</c:v>
                </c:pt>
                <c:pt idx="965">
                  <c:v>494.3</c:v>
                </c:pt>
                <c:pt idx="966">
                  <c:v>495.2</c:v>
                </c:pt>
                <c:pt idx="967">
                  <c:v>495.65</c:v>
                </c:pt>
                <c:pt idx="968">
                  <c:v>496.55</c:v>
                </c:pt>
                <c:pt idx="969">
                  <c:v>497.15</c:v>
                </c:pt>
                <c:pt idx="970">
                  <c:v>498.1</c:v>
                </c:pt>
                <c:pt idx="971">
                  <c:v>499.8</c:v>
                </c:pt>
                <c:pt idx="972">
                  <c:v>500.5</c:v>
                </c:pt>
                <c:pt idx="973">
                  <c:v>501.7</c:v>
                </c:pt>
                <c:pt idx="974">
                  <c:v>502.3</c:v>
                </c:pt>
                <c:pt idx="975">
                  <c:v>503.45</c:v>
                </c:pt>
                <c:pt idx="976">
                  <c:v>504.15</c:v>
                </c:pt>
                <c:pt idx="977">
                  <c:v>505.2</c:v>
                </c:pt>
                <c:pt idx="978">
                  <c:v>505.9</c:v>
                </c:pt>
                <c:pt idx="979">
                  <c:v>507.4</c:v>
                </c:pt>
                <c:pt idx="980">
                  <c:v>508.85</c:v>
                </c:pt>
                <c:pt idx="981">
                  <c:v>509.4</c:v>
                </c:pt>
                <c:pt idx="982">
                  <c:v>510.25</c:v>
                </c:pt>
                <c:pt idx="983">
                  <c:v>512.04999999999995</c:v>
                </c:pt>
                <c:pt idx="984">
                  <c:v>513.75</c:v>
                </c:pt>
                <c:pt idx="985">
                  <c:v>514.79999999999995</c:v>
                </c:pt>
                <c:pt idx="986">
                  <c:v>515.85</c:v>
                </c:pt>
                <c:pt idx="987">
                  <c:v>516.25</c:v>
                </c:pt>
                <c:pt idx="988">
                  <c:v>516.70000000000005</c:v>
                </c:pt>
                <c:pt idx="989">
                  <c:v>517.54999999999995</c:v>
                </c:pt>
                <c:pt idx="990">
                  <c:v>518</c:v>
                </c:pt>
                <c:pt idx="991">
                  <c:v>518.45000000000005</c:v>
                </c:pt>
                <c:pt idx="992">
                  <c:v>519.20000000000005</c:v>
                </c:pt>
                <c:pt idx="993">
                  <c:v>519.75</c:v>
                </c:pt>
                <c:pt idx="994">
                  <c:v>520.70000000000005</c:v>
                </c:pt>
                <c:pt idx="995">
                  <c:v>521.15</c:v>
                </c:pt>
                <c:pt idx="996">
                  <c:v>521.6</c:v>
                </c:pt>
                <c:pt idx="997">
                  <c:v>522.4</c:v>
                </c:pt>
                <c:pt idx="998">
                  <c:v>522.85</c:v>
                </c:pt>
                <c:pt idx="999">
                  <c:v>523.29999999999995</c:v>
                </c:pt>
                <c:pt idx="1000">
                  <c:v>524.25</c:v>
                </c:pt>
                <c:pt idx="1001">
                  <c:v>524.65</c:v>
                </c:pt>
                <c:pt idx="1002">
                  <c:v>525.15</c:v>
                </c:pt>
                <c:pt idx="1003">
                  <c:v>526.15</c:v>
                </c:pt>
                <c:pt idx="1004">
                  <c:v>526.6</c:v>
                </c:pt>
                <c:pt idx="1005">
                  <c:v>527.04999999999995</c:v>
                </c:pt>
                <c:pt idx="1006">
                  <c:v>527.9</c:v>
                </c:pt>
                <c:pt idx="1007">
                  <c:v>528.35</c:v>
                </c:pt>
                <c:pt idx="1008">
                  <c:v>528.85</c:v>
                </c:pt>
                <c:pt idx="1009">
                  <c:v>530.25</c:v>
                </c:pt>
                <c:pt idx="1010">
                  <c:v>530.70000000000005</c:v>
                </c:pt>
                <c:pt idx="1011">
                  <c:v>531.15</c:v>
                </c:pt>
                <c:pt idx="1012">
                  <c:v>532</c:v>
                </c:pt>
                <c:pt idx="1013">
                  <c:v>532.45000000000005</c:v>
                </c:pt>
                <c:pt idx="1014">
                  <c:v>532.9</c:v>
                </c:pt>
                <c:pt idx="1015">
                  <c:v>533.79999999999995</c:v>
                </c:pt>
                <c:pt idx="1016">
                  <c:v>534.25</c:v>
                </c:pt>
                <c:pt idx="1017">
                  <c:v>534.70000000000005</c:v>
                </c:pt>
                <c:pt idx="1018">
                  <c:v>535.6</c:v>
                </c:pt>
                <c:pt idx="1019">
                  <c:v>536.45000000000005</c:v>
                </c:pt>
                <c:pt idx="1020">
                  <c:v>536.9</c:v>
                </c:pt>
                <c:pt idx="1021">
                  <c:v>537.35</c:v>
                </c:pt>
                <c:pt idx="1022">
                  <c:v>538.25</c:v>
                </c:pt>
                <c:pt idx="1023">
                  <c:v>538.70000000000005</c:v>
                </c:pt>
                <c:pt idx="1024">
                  <c:v>539.20000000000005</c:v>
                </c:pt>
                <c:pt idx="1025">
                  <c:v>540.35</c:v>
                </c:pt>
                <c:pt idx="1026">
                  <c:v>540.79999999999995</c:v>
                </c:pt>
                <c:pt idx="1027">
                  <c:v>541.25</c:v>
                </c:pt>
                <c:pt idx="1028">
                  <c:v>542.20000000000005</c:v>
                </c:pt>
                <c:pt idx="1029">
                  <c:v>542.65</c:v>
                </c:pt>
                <c:pt idx="1030">
                  <c:v>543.1</c:v>
                </c:pt>
                <c:pt idx="1031">
                  <c:v>544.04999999999995</c:v>
                </c:pt>
                <c:pt idx="1032">
                  <c:v>544.5</c:v>
                </c:pt>
                <c:pt idx="1033">
                  <c:v>544.95000000000005</c:v>
                </c:pt>
                <c:pt idx="1034">
                  <c:v>545.9</c:v>
                </c:pt>
                <c:pt idx="1035">
                  <c:v>546.4</c:v>
                </c:pt>
                <c:pt idx="1036">
                  <c:v>546.79999999999995</c:v>
                </c:pt>
                <c:pt idx="1037">
                  <c:v>547.65</c:v>
                </c:pt>
                <c:pt idx="1038">
                  <c:v>548.1</c:v>
                </c:pt>
                <c:pt idx="1039">
                  <c:v>548.6</c:v>
                </c:pt>
                <c:pt idx="1040">
                  <c:v>549.70000000000005</c:v>
                </c:pt>
                <c:pt idx="1041">
                  <c:v>550.15</c:v>
                </c:pt>
                <c:pt idx="1042">
                  <c:v>550.6</c:v>
                </c:pt>
                <c:pt idx="1043">
                  <c:v>551.54999999999995</c:v>
                </c:pt>
                <c:pt idx="1044">
                  <c:v>552</c:v>
                </c:pt>
                <c:pt idx="1045">
                  <c:v>552.4</c:v>
                </c:pt>
                <c:pt idx="1046">
                  <c:v>553.29999999999995</c:v>
                </c:pt>
                <c:pt idx="1047">
                  <c:v>553.75</c:v>
                </c:pt>
                <c:pt idx="1048">
                  <c:v>554.29999999999995</c:v>
                </c:pt>
                <c:pt idx="1049">
                  <c:v>555.29999999999995</c:v>
                </c:pt>
                <c:pt idx="1050">
                  <c:v>555.75</c:v>
                </c:pt>
                <c:pt idx="1051">
                  <c:v>556.4</c:v>
                </c:pt>
                <c:pt idx="1052">
                  <c:v>557.75</c:v>
                </c:pt>
                <c:pt idx="1053">
                  <c:v>558.45000000000005</c:v>
                </c:pt>
                <c:pt idx="1054">
                  <c:v>559.70000000000005</c:v>
                </c:pt>
                <c:pt idx="1055">
                  <c:v>560.35</c:v>
                </c:pt>
                <c:pt idx="1056">
                  <c:v>561.15</c:v>
                </c:pt>
                <c:pt idx="1057">
                  <c:v>562.1</c:v>
                </c:pt>
                <c:pt idx="1058">
                  <c:v>562.65</c:v>
                </c:pt>
                <c:pt idx="1059">
                  <c:v>563.45000000000005</c:v>
                </c:pt>
                <c:pt idx="1060">
                  <c:v>564.5</c:v>
                </c:pt>
                <c:pt idx="1061">
                  <c:v>565</c:v>
                </c:pt>
                <c:pt idx="1062">
                  <c:v>565.5</c:v>
                </c:pt>
                <c:pt idx="1063">
                  <c:v>566.9</c:v>
                </c:pt>
                <c:pt idx="1064">
                  <c:v>567.45000000000005</c:v>
                </c:pt>
                <c:pt idx="1065">
                  <c:v>568.6</c:v>
                </c:pt>
                <c:pt idx="1066">
                  <c:v>569.25</c:v>
                </c:pt>
                <c:pt idx="1067">
                  <c:v>570.1</c:v>
                </c:pt>
                <c:pt idx="1068">
                  <c:v>570.65</c:v>
                </c:pt>
                <c:pt idx="1069">
                  <c:v>571.65</c:v>
                </c:pt>
                <c:pt idx="1070">
                  <c:v>572.15</c:v>
                </c:pt>
                <c:pt idx="1071">
                  <c:v>573.15</c:v>
                </c:pt>
                <c:pt idx="1072">
                  <c:v>574.1</c:v>
                </c:pt>
                <c:pt idx="1073">
                  <c:v>574.6</c:v>
                </c:pt>
                <c:pt idx="1074">
                  <c:v>575.35</c:v>
                </c:pt>
                <c:pt idx="1075">
                  <c:v>576.6</c:v>
                </c:pt>
                <c:pt idx="1076">
                  <c:v>577.1</c:v>
                </c:pt>
                <c:pt idx="1077">
                  <c:v>578.04999999999995</c:v>
                </c:pt>
                <c:pt idx="1078">
                  <c:v>579.29999999999995</c:v>
                </c:pt>
                <c:pt idx="1079">
                  <c:v>579.85</c:v>
                </c:pt>
                <c:pt idx="1080">
                  <c:v>580.54999999999995</c:v>
                </c:pt>
                <c:pt idx="1081">
                  <c:v>581.70000000000005</c:v>
                </c:pt>
                <c:pt idx="1082">
                  <c:v>582.20000000000005</c:v>
                </c:pt>
                <c:pt idx="1083">
                  <c:v>583</c:v>
                </c:pt>
                <c:pt idx="1084">
                  <c:v>584.15</c:v>
                </c:pt>
                <c:pt idx="1085">
                  <c:v>584.65</c:v>
                </c:pt>
                <c:pt idx="1086">
                  <c:v>585.54999999999995</c:v>
                </c:pt>
                <c:pt idx="1087">
                  <c:v>586.6</c:v>
                </c:pt>
                <c:pt idx="1088">
                  <c:v>587.04999999999995</c:v>
                </c:pt>
                <c:pt idx="1089">
                  <c:v>587.54999999999995</c:v>
                </c:pt>
                <c:pt idx="1090">
                  <c:v>588.4</c:v>
                </c:pt>
                <c:pt idx="1091">
                  <c:v>588.95000000000005</c:v>
                </c:pt>
                <c:pt idx="1092">
                  <c:v>589.6</c:v>
                </c:pt>
                <c:pt idx="1093">
                  <c:v>590.70000000000005</c:v>
                </c:pt>
                <c:pt idx="1094">
                  <c:v>591.29999999999995</c:v>
                </c:pt>
                <c:pt idx="1095">
                  <c:v>592.29999999999995</c:v>
                </c:pt>
                <c:pt idx="1096">
                  <c:v>592.85</c:v>
                </c:pt>
                <c:pt idx="1097">
                  <c:v>593.95000000000005</c:v>
                </c:pt>
                <c:pt idx="1098">
                  <c:v>594.45000000000005</c:v>
                </c:pt>
                <c:pt idx="1099">
                  <c:v>595.15</c:v>
                </c:pt>
                <c:pt idx="1100">
                  <c:v>596.20000000000005</c:v>
                </c:pt>
                <c:pt idx="1101">
                  <c:v>596.70000000000005</c:v>
                </c:pt>
                <c:pt idx="1102">
                  <c:v>597.70000000000005</c:v>
                </c:pt>
                <c:pt idx="1103">
                  <c:v>598.75</c:v>
                </c:pt>
                <c:pt idx="1104">
                  <c:v>599.35</c:v>
                </c:pt>
                <c:pt idx="1105">
                  <c:v>600.25</c:v>
                </c:pt>
                <c:pt idx="1106">
                  <c:v>601.54999999999995</c:v>
                </c:pt>
                <c:pt idx="1107">
                  <c:v>602.1</c:v>
                </c:pt>
                <c:pt idx="1108">
                  <c:v>603.35</c:v>
                </c:pt>
                <c:pt idx="1109">
                  <c:v>604.45000000000005</c:v>
                </c:pt>
                <c:pt idx="1110">
                  <c:v>605</c:v>
                </c:pt>
                <c:pt idx="1111">
                  <c:v>606.04999999999995</c:v>
                </c:pt>
                <c:pt idx="1112">
                  <c:v>606.6</c:v>
                </c:pt>
                <c:pt idx="1113">
                  <c:v>607.54999999999995</c:v>
                </c:pt>
                <c:pt idx="1114">
                  <c:v>608.79999999999995</c:v>
                </c:pt>
                <c:pt idx="1115">
                  <c:v>609.29999999999995</c:v>
                </c:pt>
                <c:pt idx="1116">
                  <c:v>610.35</c:v>
                </c:pt>
                <c:pt idx="1117">
                  <c:v>610.79999999999995</c:v>
                </c:pt>
                <c:pt idx="1118">
                  <c:v>611.9</c:v>
                </c:pt>
                <c:pt idx="1119">
                  <c:v>612.4</c:v>
                </c:pt>
                <c:pt idx="1120">
                  <c:v>613.70000000000005</c:v>
                </c:pt>
                <c:pt idx="1121">
                  <c:v>614.75</c:v>
                </c:pt>
                <c:pt idx="1122">
                  <c:v>615.25</c:v>
                </c:pt>
                <c:pt idx="1123">
                  <c:v>615.79999999999995</c:v>
                </c:pt>
                <c:pt idx="1124">
                  <c:v>616.95000000000005</c:v>
                </c:pt>
                <c:pt idx="1125">
                  <c:v>617.5</c:v>
                </c:pt>
                <c:pt idx="1126">
                  <c:v>618.29999999999995</c:v>
                </c:pt>
                <c:pt idx="1127">
                  <c:v>619.4</c:v>
                </c:pt>
                <c:pt idx="1128">
                  <c:v>619.95000000000005</c:v>
                </c:pt>
                <c:pt idx="1129">
                  <c:v>620.5</c:v>
                </c:pt>
                <c:pt idx="1130">
                  <c:v>621.95000000000005</c:v>
                </c:pt>
                <c:pt idx="1131">
                  <c:v>622.4</c:v>
                </c:pt>
                <c:pt idx="1132">
                  <c:v>623.4</c:v>
                </c:pt>
                <c:pt idx="1133">
                  <c:v>624.4</c:v>
                </c:pt>
                <c:pt idx="1134">
                  <c:v>625.04999999999995</c:v>
                </c:pt>
                <c:pt idx="1135">
                  <c:v>625.95000000000005</c:v>
                </c:pt>
                <c:pt idx="1136">
                  <c:v>626.65</c:v>
                </c:pt>
                <c:pt idx="1137">
                  <c:v>627.5</c:v>
                </c:pt>
                <c:pt idx="1138">
                  <c:v>628.25</c:v>
                </c:pt>
                <c:pt idx="1139">
                  <c:v>629.45000000000005</c:v>
                </c:pt>
                <c:pt idx="1140">
                  <c:v>630.1</c:v>
                </c:pt>
                <c:pt idx="1141">
                  <c:v>631.1</c:v>
                </c:pt>
                <c:pt idx="1142">
                  <c:v>631.70000000000005</c:v>
                </c:pt>
                <c:pt idx="1143">
                  <c:v>632.54999999999995</c:v>
                </c:pt>
                <c:pt idx="1144">
                  <c:v>633.65</c:v>
                </c:pt>
                <c:pt idx="1145">
                  <c:v>634.65</c:v>
                </c:pt>
                <c:pt idx="1146">
                  <c:v>635.9</c:v>
                </c:pt>
                <c:pt idx="1147">
                  <c:v>636.45000000000005</c:v>
                </c:pt>
                <c:pt idx="1148">
                  <c:v>637.45000000000005</c:v>
                </c:pt>
                <c:pt idx="1149">
                  <c:v>638</c:v>
                </c:pt>
                <c:pt idx="1150">
                  <c:v>638.70000000000005</c:v>
                </c:pt>
                <c:pt idx="1151">
                  <c:v>639.85</c:v>
                </c:pt>
                <c:pt idx="1152">
                  <c:v>640.4</c:v>
                </c:pt>
                <c:pt idx="1153">
                  <c:v>641.45000000000005</c:v>
                </c:pt>
                <c:pt idx="1154">
                  <c:v>642.75</c:v>
                </c:pt>
                <c:pt idx="1155">
                  <c:v>643.25</c:v>
                </c:pt>
                <c:pt idx="1156">
                  <c:v>644.04999999999995</c:v>
                </c:pt>
                <c:pt idx="1157">
                  <c:v>645.04999999999995</c:v>
                </c:pt>
                <c:pt idx="1158">
                  <c:v>645.6</c:v>
                </c:pt>
                <c:pt idx="1159">
                  <c:v>646.45000000000005</c:v>
                </c:pt>
                <c:pt idx="1160">
                  <c:v>647.5</c:v>
                </c:pt>
                <c:pt idx="1161">
                  <c:v>648.04999999999995</c:v>
                </c:pt>
                <c:pt idx="1162">
                  <c:v>649.15</c:v>
                </c:pt>
                <c:pt idx="1163">
                  <c:v>650.20000000000005</c:v>
                </c:pt>
                <c:pt idx="1164">
                  <c:v>650.75</c:v>
                </c:pt>
                <c:pt idx="1165">
                  <c:v>651.79999999999995</c:v>
                </c:pt>
                <c:pt idx="1166">
                  <c:v>652.5</c:v>
                </c:pt>
                <c:pt idx="1167">
                  <c:v>653.4</c:v>
                </c:pt>
                <c:pt idx="1168">
                  <c:v>654.5</c:v>
                </c:pt>
                <c:pt idx="1169">
                  <c:v>655</c:v>
                </c:pt>
                <c:pt idx="1170">
                  <c:v>656</c:v>
                </c:pt>
                <c:pt idx="1171">
                  <c:v>657</c:v>
                </c:pt>
                <c:pt idx="1172">
                  <c:v>657.55</c:v>
                </c:pt>
                <c:pt idx="1173">
                  <c:v>658.55</c:v>
                </c:pt>
                <c:pt idx="1174">
                  <c:v>659.15</c:v>
                </c:pt>
                <c:pt idx="1175">
                  <c:v>659.85</c:v>
                </c:pt>
                <c:pt idx="1176">
                  <c:v>661.05</c:v>
                </c:pt>
                <c:pt idx="1177">
                  <c:v>661.5</c:v>
                </c:pt>
                <c:pt idx="1178">
                  <c:v>662.35</c:v>
                </c:pt>
                <c:pt idx="1179">
                  <c:v>663.65</c:v>
                </c:pt>
                <c:pt idx="1180">
                  <c:v>664.25</c:v>
                </c:pt>
                <c:pt idx="1181">
                  <c:v>665.2</c:v>
                </c:pt>
                <c:pt idx="1182">
                  <c:v>665.9</c:v>
                </c:pt>
                <c:pt idx="1183">
                  <c:v>666.95</c:v>
                </c:pt>
                <c:pt idx="1184">
                  <c:v>667.5</c:v>
                </c:pt>
                <c:pt idx="1185">
                  <c:v>668.55</c:v>
                </c:pt>
                <c:pt idx="1186">
                  <c:v>669.7</c:v>
                </c:pt>
                <c:pt idx="1187">
                  <c:v>670.35</c:v>
                </c:pt>
                <c:pt idx="1188">
                  <c:v>671.45</c:v>
                </c:pt>
                <c:pt idx="1189">
                  <c:v>672.05</c:v>
                </c:pt>
                <c:pt idx="1190">
                  <c:v>673.1</c:v>
                </c:pt>
                <c:pt idx="1191">
                  <c:v>673.7</c:v>
                </c:pt>
                <c:pt idx="1192">
                  <c:v>674.75</c:v>
                </c:pt>
                <c:pt idx="1193">
                  <c:v>675.4</c:v>
                </c:pt>
                <c:pt idx="1194">
                  <c:v>676.3</c:v>
                </c:pt>
                <c:pt idx="1195">
                  <c:v>676.85</c:v>
                </c:pt>
                <c:pt idx="1196">
                  <c:v>677.95</c:v>
                </c:pt>
                <c:pt idx="1197">
                  <c:v>679.1</c:v>
                </c:pt>
                <c:pt idx="1198">
                  <c:v>679.7</c:v>
                </c:pt>
                <c:pt idx="1199">
                  <c:v>680.7</c:v>
                </c:pt>
                <c:pt idx="1200">
                  <c:v>681.35</c:v>
                </c:pt>
                <c:pt idx="1201">
                  <c:v>682.35</c:v>
                </c:pt>
                <c:pt idx="1202">
                  <c:v>682.95</c:v>
                </c:pt>
                <c:pt idx="1203">
                  <c:v>683.95</c:v>
                </c:pt>
                <c:pt idx="1204">
                  <c:v>684.55</c:v>
                </c:pt>
                <c:pt idx="1205">
                  <c:v>685.55</c:v>
                </c:pt>
                <c:pt idx="1206">
                  <c:v>686.1</c:v>
                </c:pt>
                <c:pt idx="1207">
                  <c:v>687.05</c:v>
                </c:pt>
                <c:pt idx="1208">
                  <c:v>687.85</c:v>
                </c:pt>
                <c:pt idx="1209">
                  <c:v>688.7</c:v>
                </c:pt>
                <c:pt idx="1210">
                  <c:v>689.25</c:v>
                </c:pt>
                <c:pt idx="1211">
                  <c:v>690.4</c:v>
                </c:pt>
                <c:pt idx="1212">
                  <c:v>691.1</c:v>
                </c:pt>
                <c:pt idx="1213">
                  <c:v>692.15</c:v>
                </c:pt>
                <c:pt idx="1214">
                  <c:v>692.85</c:v>
                </c:pt>
                <c:pt idx="1215">
                  <c:v>693.75</c:v>
                </c:pt>
                <c:pt idx="1216">
                  <c:v>694.35</c:v>
                </c:pt>
                <c:pt idx="1217">
                  <c:v>695.4</c:v>
                </c:pt>
                <c:pt idx="1218">
                  <c:v>696.1</c:v>
                </c:pt>
                <c:pt idx="1219">
                  <c:v>696.95</c:v>
                </c:pt>
                <c:pt idx="1220">
                  <c:v>697.7</c:v>
                </c:pt>
                <c:pt idx="1221">
                  <c:v>698.75</c:v>
                </c:pt>
                <c:pt idx="1222">
                  <c:v>699.4</c:v>
                </c:pt>
                <c:pt idx="1223">
                  <c:v>700.35</c:v>
                </c:pt>
                <c:pt idx="1224">
                  <c:v>701.05</c:v>
                </c:pt>
                <c:pt idx="1225">
                  <c:v>701.8</c:v>
                </c:pt>
                <c:pt idx="1226">
                  <c:v>703.05</c:v>
                </c:pt>
                <c:pt idx="1227">
                  <c:v>703.55</c:v>
                </c:pt>
                <c:pt idx="1228">
                  <c:v>704.4</c:v>
                </c:pt>
                <c:pt idx="1229">
                  <c:v>705.55</c:v>
                </c:pt>
                <c:pt idx="1230">
                  <c:v>706.25</c:v>
                </c:pt>
                <c:pt idx="1231">
                  <c:v>707.25</c:v>
                </c:pt>
                <c:pt idx="1232">
                  <c:v>707.95</c:v>
                </c:pt>
                <c:pt idx="1233">
                  <c:v>709</c:v>
                </c:pt>
                <c:pt idx="1234">
                  <c:v>709.7</c:v>
                </c:pt>
                <c:pt idx="1235">
                  <c:v>710.5</c:v>
                </c:pt>
                <c:pt idx="1236">
                  <c:v>712.05</c:v>
                </c:pt>
                <c:pt idx="1237">
                  <c:v>712.55</c:v>
                </c:pt>
                <c:pt idx="1238">
                  <c:v>713.6</c:v>
                </c:pt>
                <c:pt idx="1239">
                  <c:v>714.15</c:v>
                </c:pt>
                <c:pt idx="1240">
                  <c:v>715.3</c:v>
                </c:pt>
                <c:pt idx="1241">
                  <c:v>715.9</c:v>
                </c:pt>
                <c:pt idx="1242">
                  <c:v>717</c:v>
                </c:pt>
                <c:pt idx="1243">
                  <c:v>717.6</c:v>
                </c:pt>
                <c:pt idx="1244">
                  <c:v>718.7</c:v>
                </c:pt>
                <c:pt idx="1245">
                  <c:v>719.2</c:v>
                </c:pt>
                <c:pt idx="1246">
                  <c:v>720.35</c:v>
                </c:pt>
                <c:pt idx="1247">
                  <c:v>720.9</c:v>
                </c:pt>
                <c:pt idx="1248">
                  <c:v>722</c:v>
                </c:pt>
                <c:pt idx="1249">
                  <c:v>722.6</c:v>
                </c:pt>
                <c:pt idx="1250">
                  <c:v>723.65</c:v>
                </c:pt>
                <c:pt idx="1251">
                  <c:v>724.2</c:v>
                </c:pt>
                <c:pt idx="1252">
                  <c:v>725.25</c:v>
                </c:pt>
                <c:pt idx="1253">
                  <c:v>725.9</c:v>
                </c:pt>
                <c:pt idx="1254">
                  <c:v>727</c:v>
                </c:pt>
                <c:pt idx="1255">
                  <c:v>727.75</c:v>
                </c:pt>
                <c:pt idx="1256">
                  <c:v>728.85</c:v>
                </c:pt>
                <c:pt idx="1257">
                  <c:v>729.35</c:v>
                </c:pt>
                <c:pt idx="1258">
                  <c:v>730.45</c:v>
                </c:pt>
                <c:pt idx="1259">
                  <c:v>731</c:v>
                </c:pt>
                <c:pt idx="1260">
                  <c:v>731.95</c:v>
                </c:pt>
                <c:pt idx="1261">
                  <c:v>733.05</c:v>
                </c:pt>
                <c:pt idx="1262">
                  <c:v>733.7</c:v>
                </c:pt>
                <c:pt idx="1263">
                  <c:v>734.7</c:v>
                </c:pt>
                <c:pt idx="1264">
                  <c:v>735.45</c:v>
                </c:pt>
                <c:pt idx="1265">
                  <c:v>736.2</c:v>
                </c:pt>
                <c:pt idx="1266">
                  <c:v>737.3</c:v>
                </c:pt>
                <c:pt idx="1267">
                  <c:v>737.9</c:v>
                </c:pt>
                <c:pt idx="1268">
                  <c:v>739.05</c:v>
                </c:pt>
                <c:pt idx="1269">
                  <c:v>739.6</c:v>
                </c:pt>
                <c:pt idx="1270">
                  <c:v>740.75</c:v>
                </c:pt>
                <c:pt idx="1271">
                  <c:v>741.3</c:v>
                </c:pt>
                <c:pt idx="1272">
                  <c:v>742.3</c:v>
                </c:pt>
                <c:pt idx="1273">
                  <c:v>743</c:v>
                </c:pt>
                <c:pt idx="1274">
                  <c:v>743.95</c:v>
                </c:pt>
                <c:pt idx="1275">
                  <c:v>744.55</c:v>
                </c:pt>
                <c:pt idx="1276">
                  <c:v>745.7</c:v>
                </c:pt>
                <c:pt idx="1277">
                  <c:v>746.2</c:v>
                </c:pt>
                <c:pt idx="1278">
                  <c:v>747.45</c:v>
                </c:pt>
                <c:pt idx="1279">
                  <c:v>748.05</c:v>
                </c:pt>
                <c:pt idx="1280">
                  <c:v>749.15</c:v>
                </c:pt>
                <c:pt idx="1281">
                  <c:v>749.75</c:v>
                </c:pt>
                <c:pt idx="1282">
                  <c:v>750.85</c:v>
                </c:pt>
                <c:pt idx="1283">
                  <c:v>751.45</c:v>
                </c:pt>
                <c:pt idx="1284">
                  <c:v>752.6</c:v>
                </c:pt>
                <c:pt idx="1285">
                  <c:v>753.15</c:v>
                </c:pt>
                <c:pt idx="1286">
                  <c:v>754.15</c:v>
                </c:pt>
                <c:pt idx="1287">
                  <c:v>754.85</c:v>
                </c:pt>
                <c:pt idx="1288">
                  <c:v>755.95</c:v>
                </c:pt>
                <c:pt idx="1289">
                  <c:v>756.7</c:v>
                </c:pt>
                <c:pt idx="1290">
                  <c:v>757.75</c:v>
                </c:pt>
                <c:pt idx="1291">
                  <c:v>758.4</c:v>
                </c:pt>
                <c:pt idx="1292">
                  <c:v>759.4</c:v>
                </c:pt>
                <c:pt idx="1293">
                  <c:v>759.95</c:v>
                </c:pt>
                <c:pt idx="1294">
                  <c:v>761</c:v>
                </c:pt>
                <c:pt idx="1295">
                  <c:v>761.65</c:v>
                </c:pt>
                <c:pt idx="1296">
                  <c:v>762.7</c:v>
                </c:pt>
                <c:pt idx="1297">
                  <c:v>763.3</c:v>
                </c:pt>
                <c:pt idx="1298">
                  <c:v>764.4</c:v>
                </c:pt>
                <c:pt idx="1299">
                  <c:v>765.05</c:v>
                </c:pt>
                <c:pt idx="1300">
                  <c:v>766.1</c:v>
                </c:pt>
                <c:pt idx="1301">
                  <c:v>766.75</c:v>
                </c:pt>
                <c:pt idx="1302">
                  <c:v>767.85</c:v>
                </c:pt>
                <c:pt idx="1303">
                  <c:v>768.4</c:v>
                </c:pt>
                <c:pt idx="1304">
                  <c:v>769.5</c:v>
                </c:pt>
                <c:pt idx="1305">
                  <c:v>770.2</c:v>
                </c:pt>
                <c:pt idx="1306">
                  <c:v>771.25</c:v>
                </c:pt>
                <c:pt idx="1307">
                  <c:v>771.9</c:v>
                </c:pt>
                <c:pt idx="1308">
                  <c:v>773.05</c:v>
                </c:pt>
                <c:pt idx="1309">
                  <c:v>773.7</c:v>
                </c:pt>
                <c:pt idx="1310">
                  <c:v>774.8</c:v>
                </c:pt>
                <c:pt idx="1311">
                  <c:v>775.55</c:v>
                </c:pt>
                <c:pt idx="1312">
                  <c:v>776.65</c:v>
                </c:pt>
                <c:pt idx="1313">
                  <c:v>777.25</c:v>
                </c:pt>
                <c:pt idx="1314">
                  <c:v>778.35</c:v>
                </c:pt>
                <c:pt idx="1315">
                  <c:v>779</c:v>
                </c:pt>
                <c:pt idx="1316">
                  <c:v>780.05</c:v>
                </c:pt>
                <c:pt idx="1317">
                  <c:v>780.7</c:v>
                </c:pt>
                <c:pt idx="1318">
                  <c:v>781.75</c:v>
                </c:pt>
                <c:pt idx="1319">
                  <c:v>782.65</c:v>
                </c:pt>
                <c:pt idx="1320">
                  <c:v>783.5</c:v>
                </c:pt>
                <c:pt idx="1321">
                  <c:v>784.6</c:v>
                </c:pt>
                <c:pt idx="1322">
                  <c:v>785.35</c:v>
                </c:pt>
                <c:pt idx="1323">
                  <c:v>786.45</c:v>
                </c:pt>
                <c:pt idx="1324">
                  <c:v>787.1</c:v>
                </c:pt>
                <c:pt idx="1325">
                  <c:v>788.1</c:v>
                </c:pt>
                <c:pt idx="1326">
                  <c:v>788.8</c:v>
                </c:pt>
                <c:pt idx="1327">
                  <c:v>789.75</c:v>
                </c:pt>
                <c:pt idx="1328">
                  <c:v>790.5</c:v>
                </c:pt>
                <c:pt idx="1329">
                  <c:v>791.5</c:v>
                </c:pt>
                <c:pt idx="1330">
                  <c:v>792.15</c:v>
                </c:pt>
                <c:pt idx="1331">
                  <c:v>793.35</c:v>
                </c:pt>
                <c:pt idx="1332">
                  <c:v>794.8</c:v>
                </c:pt>
                <c:pt idx="1333">
                  <c:v>796.75</c:v>
                </c:pt>
                <c:pt idx="1334">
                  <c:v>797.65</c:v>
                </c:pt>
                <c:pt idx="1335">
                  <c:v>799.1</c:v>
                </c:pt>
                <c:pt idx="1336">
                  <c:v>799.85</c:v>
                </c:pt>
                <c:pt idx="1337">
                  <c:v>801.9</c:v>
                </c:pt>
                <c:pt idx="1338">
                  <c:v>803.9</c:v>
                </c:pt>
                <c:pt idx="1339">
                  <c:v>804.55</c:v>
                </c:pt>
                <c:pt idx="1340">
                  <c:v>805.8</c:v>
                </c:pt>
                <c:pt idx="1341">
                  <c:v>807.15</c:v>
                </c:pt>
                <c:pt idx="1342">
                  <c:v>808.8</c:v>
                </c:pt>
                <c:pt idx="1343">
                  <c:v>810.2</c:v>
                </c:pt>
                <c:pt idx="1344">
                  <c:v>811.9</c:v>
                </c:pt>
                <c:pt idx="1345">
                  <c:v>812.65</c:v>
                </c:pt>
                <c:pt idx="1346">
                  <c:v>813.65</c:v>
                </c:pt>
                <c:pt idx="1347">
                  <c:v>814.3</c:v>
                </c:pt>
                <c:pt idx="1348">
                  <c:v>815.35</c:v>
                </c:pt>
                <c:pt idx="1349">
                  <c:v>816.1</c:v>
                </c:pt>
                <c:pt idx="1350">
                  <c:v>817.2</c:v>
                </c:pt>
                <c:pt idx="1351">
                  <c:v>818</c:v>
                </c:pt>
                <c:pt idx="1352">
                  <c:v>819.05</c:v>
                </c:pt>
                <c:pt idx="1353">
                  <c:v>819.8</c:v>
                </c:pt>
                <c:pt idx="1354">
                  <c:v>820.95</c:v>
                </c:pt>
                <c:pt idx="1355">
                  <c:v>821.75</c:v>
                </c:pt>
                <c:pt idx="1356">
                  <c:v>822.95</c:v>
                </c:pt>
                <c:pt idx="1357">
                  <c:v>823.7</c:v>
                </c:pt>
                <c:pt idx="1358">
                  <c:v>825.15</c:v>
                </c:pt>
                <c:pt idx="1359">
                  <c:v>825.85</c:v>
                </c:pt>
                <c:pt idx="1360">
                  <c:v>827.05</c:v>
                </c:pt>
                <c:pt idx="1361">
                  <c:v>827.85</c:v>
                </c:pt>
                <c:pt idx="1362">
                  <c:v>828.9</c:v>
                </c:pt>
                <c:pt idx="1363">
                  <c:v>829.6</c:v>
                </c:pt>
                <c:pt idx="1364">
                  <c:v>830.7</c:v>
                </c:pt>
                <c:pt idx="1365">
                  <c:v>831.35</c:v>
                </c:pt>
                <c:pt idx="1366">
                  <c:v>832.55</c:v>
                </c:pt>
                <c:pt idx="1367">
                  <c:v>833.1</c:v>
                </c:pt>
                <c:pt idx="1368">
                  <c:v>834.25</c:v>
                </c:pt>
                <c:pt idx="1369">
                  <c:v>834.95</c:v>
                </c:pt>
                <c:pt idx="1370">
                  <c:v>836.2</c:v>
                </c:pt>
                <c:pt idx="1371">
                  <c:v>836.8</c:v>
                </c:pt>
                <c:pt idx="1372">
                  <c:v>837.9</c:v>
                </c:pt>
                <c:pt idx="1373">
                  <c:v>838.5</c:v>
                </c:pt>
                <c:pt idx="1374">
                  <c:v>839.6</c:v>
                </c:pt>
                <c:pt idx="1375">
                  <c:v>840.3</c:v>
                </c:pt>
                <c:pt idx="1376">
                  <c:v>841.35</c:v>
                </c:pt>
                <c:pt idx="1377">
                  <c:v>842.15</c:v>
                </c:pt>
                <c:pt idx="1378">
                  <c:v>843.1</c:v>
                </c:pt>
                <c:pt idx="1379">
                  <c:v>844.4</c:v>
                </c:pt>
                <c:pt idx="1380">
                  <c:v>845.15</c:v>
                </c:pt>
                <c:pt idx="1381">
                  <c:v>846.1</c:v>
                </c:pt>
                <c:pt idx="1382">
                  <c:v>847.45</c:v>
                </c:pt>
                <c:pt idx="1383">
                  <c:v>848.05</c:v>
                </c:pt>
                <c:pt idx="1384">
                  <c:v>849.1</c:v>
                </c:pt>
                <c:pt idx="1385">
                  <c:v>849.75</c:v>
                </c:pt>
                <c:pt idx="1386">
                  <c:v>851</c:v>
                </c:pt>
                <c:pt idx="1387">
                  <c:v>851.95</c:v>
                </c:pt>
                <c:pt idx="1388">
                  <c:v>852.65</c:v>
                </c:pt>
                <c:pt idx="1389">
                  <c:v>853.55</c:v>
                </c:pt>
                <c:pt idx="1390">
                  <c:v>854.2</c:v>
                </c:pt>
                <c:pt idx="1391">
                  <c:v>855.15</c:v>
                </c:pt>
                <c:pt idx="1392">
                  <c:v>856</c:v>
                </c:pt>
                <c:pt idx="1393">
                  <c:v>857.05</c:v>
                </c:pt>
                <c:pt idx="1394">
                  <c:v>857.85</c:v>
                </c:pt>
                <c:pt idx="1395">
                  <c:v>858.8</c:v>
                </c:pt>
                <c:pt idx="1396">
                  <c:v>859.55</c:v>
                </c:pt>
                <c:pt idx="1397">
                  <c:v>860.65</c:v>
                </c:pt>
                <c:pt idx="1398">
                  <c:v>861.45</c:v>
                </c:pt>
                <c:pt idx="1399">
                  <c:v>862.45</c:v>
                </c:pt>
                <c:pt idx="1400">
                  <c:v>863.15</c:v>
                </c:pt>
                <c:pt idx="1401">
                  <c:v>864.3</c:v>
                </c:pt>
                <c:pt idx="1402">
                  <c:v>865.05</c:v>
                </c:pt>
                <c:pt idx="1403">
                  <c:v>866.1</c:v>
                </c:pt>
                <c:pt idx="1404">
                  <c:v>866.95</c:v>
                </c:pt>
                <c:pt idx="1405">
                  <c:v>868</c:v>
                </c:pt>
                <c:pt idx="1406">
                  <c:v>868.75</c:v>
                </c:pt>
                <c:pt idx="1407">
                  <c:v>869.65</c:v>
                </c:pt>
                <c:pt idx="1408">
                  <c:v>870.4</c:v>
                </c:pt>
                <c:pt idx="1409">
                  <c:v>871.45</c:v>
                </c:pt>
                <c:pt idx="1410">
                  <c:v>872.3</c:v>
                </c:pt>
                <c:pt idx="1411">
                  <c:v>873.3</c:v>
                </c:pt>
                <c:pt idx="1412">
                  <c:v>874</c:v>
                </c:pt>
                <c:pt idx="1413">
                  <c:v>874.75</c:v>
                </c:pt>
                <c:pt idx="1414">
                  <c:v>875.9</c:v>
                </c:pt>
                <c:pt idx="1415">
                  <c:v>876.5</c:v>
                </c:pt>
                <c:pt idx="1416">
                  <c:v>877.65</c:v>
                </c:pt>
                <c:pt idx="1417">
                  <c:v>878.25</c:v>
                </c:pt>
                <c:pt idx="1418">
                  <c:v>879.4</c:v>
                </c:pt>
                <c:pt idx="1419">
                  <c:v>879.95</c:v>
                </c:pt>
                <c:pt idx="1420">
                  <c:v>880.9</c:v>
                </c:pt>
                <c:pt idx="1421">
                  <c:v>882.3</c:v>
                </c:pt>
                <c:pt idx="1422">
                  <c:v>883.15</c:v>
                </c:pt>
                <c:pt idx="1423">
                  <c:v>884.2</c:v>
                </c:pt>
                <c:pt idx="1424">
                  <c:v>884.85</c:v>
                </c:pt>
                <c:pt idx="1425">
                  <c:v>885.95</c:v>
                </c:pt>
                <c:pt idx="1426">
                  <c:v>886.6</c:v>
                </c:pt>
                <c:pt idx="1427">
                  <c:v>887.65</c:v>
                </c:pt>
                <c:pt idx="1428">
                  <c:v>888.4</c:v>
                </c:pt>
                <c:pt idx="1429">
                  <c:v>889.3</c:v>
                </c:pt>
                <c:pt idx="1430">
                  <c:v>890.15</c:v>
                </c:pt>
                <c:pt idx="1431">
                  <c:v>891.05</c:v>
                </c:pt>
                <c:pt idx="1432">
                  <c:v>891.75</c:v>
                </c:pt>
                <c:pt idx="1433">
                  <c:v>892.6</c:v>
                </c:pt>
                <c:pt idx="1434">
                  <c:v>893.9</c:v>
                </c:pt>
                <c:pt idx="1435">
                  <c:v>894.5</c:v>
                </c:pt>
                <c:pt idx="1436">
                  <c:v>895.65</c:v>
                </c:pt>
                <c:pt idx="1437">
                  <c:v>896.25</c:v>
                </c:pt>
                <c:pt idx="1438">
                  <c:v>897.4</c:v>
                </c:pt>
                <c:pt idx="1439">
                  <c:v>898</c:v>
                </c:pt>
                <c:pt idx="1440">
                  <c:v>899.15</c:v>
                </c:pt>
                <c:pt idx="1441">
                  <c:v>899.75</c:v>
                </c:pt>
                <c:pt idx="1442">
                  <c:v>900.85</c:v>
                </c:pt>
                <c:pt idx="1443">
                  <c:v>901.85</c:v>
                </c:pt>
                <c:pt idx="1444">
                  <c:v>902.55</c:v>
                </c:pt>
                <c:pt idx="1445">
                  <c:v>903.45</c:v>
                </c:pt>
                <c:pt idx="1446">
                  <c:v>904.2</c:v>
                </c:pt>
                <c:pt idx="1447">
                  <c:v>905.25</c:v>
                </c:pt>
                <c:pt idx="1448">
                  <c:v>905.95</c:v>
                </c:pt>
                <c:pt idx="1449">
                  <c:v>906.95</c:v>
                </c:pt>
                <c:pt idx="1450">
                  <c:v>907.85</c:v>
                </c:pt>
                <c:pt idx="1451">
                  <c:v>908.9</c:v>
                </c:pt>
                <c:pt idx="1452">
                  <c:v>909.6</c:v>
                </c:pt>
                <c:pt idx="1453">
                  <c:v>910.6</c:v>
                </c:pt>
                <c:pt idx="1454">
                  <c:v>911.5</c:v>
                </c:pt>
                <c:pt idx="1455">
                  <c:v>912.4</c:v>
                </c:pt>
                <c:pt idx="1456">
                  <c:v>913.25</c:v>
                </c:pt>
                <c:pt idx="1457">
                  <c:v>914.15</c:v>
                </c:pt>
                <c:pt idx="1458">
                  <c:v>915.35</c:v>
                </c:pt>
                <c:pt idx="1459">
                  <c:v>916.45</c:v>
                </c:pt>
                <c:pt idx="1460">
                  <c:v>917.3</c:v>
                </c:pt>
                <c:pt idx="1461">
                  <c:v>918.35</c:v>
                </c:pt>
                <c:pt idx="1462">
                  <c:v>919.1</c:v>
                </c:pt>
                <c:pt idx="1463">
                  <c:v>920.2</c:v>
                </c:pt>
                <c:pt idx="1464">
                  <c:v>920.95</c:v>
                </c:pt>
                <c:pt idx="1465">
                  <c:v>921.9</c:v>
                </c:pt>
                <c:pt idx="1466">
                  <c:v>922.75</c:v>
                </c:pt>
                <c:pt idx="1467">
                  <c:v>923.7</c:v>
                </c:pt>
                <c:pt idx="1468">
                  <c:v>924.4</c:v>
                </c:pt>
                <c:pt idx="1469">
                  <c:v>925.45</c:v>
                </c:pt>
                <c:pt idx="1470">
                  <c:v>926.3</c:v>
                </c:pt>
                <c:pt idx="1471">
                  <c:v>927.3</c:v>
                </c:pt>
                <c:pt idx="1472">
                  <c:v>928.1</c:v>
                </c:pt>
                <c:pt idx="1473">
                  <c:v>929.1</c:v>
                </c:pt>
                <c:pt idx="1474">
                  <c:v>930</c:v>
                </c:pt>
                <c:pt idx="1475">
                  <c:v>931.25</c:v>
                </c:pt>
                <c:pt idx="1476">
                  <c:v>931.95</c:v>
                </c:pt>
                <c:pt idx="1477">
                  <c:v>932.95</c:v>
                </c:pt>
                <c:pt idx="1478">
                  <c:v>933.85</c:v>
                </c:pt>
                <c:pt idx="1479">
                  <c:v>934.85</c:v>
                </c:pt>
                <c:pt idx="1480">
                  <c:v>935.6</c:v>
                </c:pt>
                <c:pt idx="1481">
                  <c:v>936.55</c:v>
                </c:pt>
                <c:pt idx="1482">
                  <c:v>937.4</c:v>
                </c:pt>
                <c:pt idx="1483">
                  <c:v>938.4</c:v>
                </c:pt>
                <c:pt idx="1484">
                  <c:v>939.15</c:v>
                </c:pt>
                <c:pt idx="1485">
                  <c:v>940.25</c:v>
                </c:pt>
                <c:pt idx="1486">
                  <c:v>940.95</c:v>
                </c:pt>
                <c:pt idx="1487">
                  <c:v>942.05</c:v>
                </c:pt>
                <c:pt idx="1488">
                  <c:v>942.75</c:v>
                </c:pt>
                <c:pt idx="1489">
                  <c:v>943.7</c:v>
                </c:pt>
                <c:pt idx="1490">
                  <c:v>944.45</c:v>
                </c:pt>
                <c:pt idx="1491">
                  <c:v>945.5</c:v>
                </c:pt>
                <c:pt idx="1492">
                  <c:v>946.55</c:v>
                </c:pt>
                <c:pt idx="1493">
                  <c:v>947.2</c:v>
                </c:pt>
                <c:pt idx="1494">
                  <c:v>948.4</c:v>
                </c:pt>
                <c:pt idx="1495">
                  <c:v>949.05</c:v>
                </c:pt>
                <c:pt idx="1496">
                  <c:v>950.25</c:v>
                </c:pt>
                <c:pt idx="1497">
                  <c:v>950.9</c:v>
                </c:pt>
                <c:pt idx="1498">
                  <c:v>952</c:v>
                </c:pt>
                <c:pt idx="1499">
                  <c:v>952.7</c:v>
                </c:pt>
                <c:pt idx="1500">
                  <c:v>953.85</c:v>
                </c:pt>
                <c:pt idx="1501">
                  <c:v>954.45</c:v>
                </c:pt>
                <c:pt idx="1502">
                  <c:v>955.6</c:v>
                </c:pt>
                <c:pt idx="1503">
                  <c:v>956.25</c:v>
                </c:pt>
                <c:pt idx="1504">
                  <c:v>957.45</c:v>
                </c:pt>
                <c:pt idx="1505">
                  <c:v>958.05</c:v>
                </c:pt>
                <c:pt idx="1506">
                  <c:v>959.15</c:v>
                </c:pt>
                <c:pt idx="1507">
                  <c:v>959.85</c:v>
                </c:pt>
                <c:pt idx="1508">
                  <c:v>961.05</c:v>
                </c:pt>
                <c:pt idx="1509">
                  <c:v>961.65</c:v>
                </c:pt>
                <c:pt idx="1510">
                  <c:v>962.85</c:v>
                </c:pt>
                <c:pt idx="1511">
                  <c:v>963.5</c:v>
                </c:pt>
                <c:pt idx="1512">
                  <c:v>964.65</c:v>
                </c:pt>
                <c:pt idx="1513">
                  <c:v>965.3</c:v>
                </c:pt>
                <c:pt idx="1514">
                  <c:v>966.5</c:v>
                </c:pt>
                <c:pt idx="1515">
                  <c:v>967.1</c:v>
                </c:pt>
                <c:pt idx="1516">
                  <c:v>968.25</c:v>
                </c:pt>
                <c:pt idx="1517">
                  <c:v>968.9</c:v>
                </c:pt>
                <c:pt idx="1518">
                  <c:v>970.15</c:v>
                </c:pt>
                <c:pt idx="1519">
                  <c:v>970.8</c:v>
                </c:pt>
                <c:pt idx="1520">
                  <c:v>972</c:v>
                </c:pt>
                <c:pt idx="1521">
                  <c:v>972.65</c:v>
                </c:pt>
                <c:pt idx="1522">
                  <c:v>973.85</c:v>
                </c:pt>
                <c:pt idx="1523">
                  <c:v>974.5</c:v>
                </c:pt>
                <c:pt idx="1524">
                  <c:v>975.65</c:v>
                </c:pt>
                <c:pt idx="1525">
                  <c:v>976.3</c:v>
                </c:pt>
                <c:pt idx="1526">
                  <c:v>977.45</c:v>
                </c:pt>
                <c:pt idx="1527">
                  <c:v>978.1</c:v>
                </c:pt>
                <c:pt idx="1528">
                  <c:v>979.25</c:v>
                </c:pt>
                <c:pt idx="1529">
                  <c:v>980</c:v>
                </c:pt>
                <c:pt idx="1530">
                  <c:v>981.2</c:v>
                </c:pt>
                <c:pt idx="1531">
                  <c:v>981.85</c:v>
                </c:pt>
                <c:pt idx="1532">
                  <c:v>983</c:v>
                </c:pt>
                <c:pt idx="1533">
                  <c:v>983.6</c:v>
                </c:pt>
                <c:pt idx="1534">
                  <c:v>984.85</c:v>
                </c:pt>
                <c:pt idx="1535">
                  <c:v>985.55</c:v>
                </c:pt>
                <c:pt idx="1536">
                  <c:v>986.7</c:v>
                </c:pt>
                <c:pt idx="1537">
                  <c:v>987.35</c:v>
                </c:pt>
                <c:pt idx="1538">
                  <c:v>988.65</c:v>
                </c:pt>
                <c:pt idx="1539">
                  <c:v>989.35</c:v>
                </c:pt>
                <c:pt idx="1540">
                  <c:v>990.6</c:v>
                </c:pt>
                <c:pt idx="1541">
                  <c:v>991.25</c:v>
                </c:pt>
                <c:pt idx="1542">
                  <c:v>992.45</c:v>
                </c:pt>
                <c:pt idx="1543">
                  <c:v>993.1</c:v>
                </c:pt>
                <c:pt idx="1544">
                  <c:v>994.35</c:v>
                </c:pt>
                <c:pt idx="1545">
                  <c:v>995.45</c:v>
                </c:pt>
                <c:pt idx="1546">
                  <c:v>996.8</c:v>
                </c:pt>
                <c:pt idx="1547">
                  <c:v>997.5</c:v>
                </c:pt>
                <c:pt idx="1548">
                  <c:v>998.65</c:v>
                </c:pt>
                <c:pt idx="1549">
                  <c:v>999.35</c:v>
                </c:pt>
                <c:pt idx="1550">
                  <c:v>1000.55</c:v>
                </c:pt>
                <c:pt idx="1551">
                  <c:v>1001.25</c:v>
                </c:pt>
                <c:pt idx="1552">
                  <c:v>1002.5</c:v>
                </c:pt>
                <c:pt idx="1553">
                  <c:v>1003.15</c:v>
                </c:pt>
                <c:pt idx="1554">
                  <c:v>1004.55</c:v>
                </c:pt>
                <c:pt idx="1555">
                  <c:v>1005.25</c:v>
                </c:pt>
                <c:pt idx="1556">
                  <c:v>1006.45</c:v>
                </c:pt>
                <c:pt idx="1557">
                  <c:v>1007.1</c:v>
                </c:pt>
                <c:pt idx="1558">
                  <c:v>1008.5</c:v>
                </c:pt>
                <c:pt idx="1559">
                  <c:v>1009.1</c:v>
                </c:pt>
                <c:pt idx="1560">
                  <c:v>1010.35</c:v>
                </c:pt>
                <c:pt idx="1561">
                  <c:v>1011.05</c:v>
                </c:pt>
                <c:pt idx="1562">
                  <c:v>1012.2</c:v>
                </c:pt>
                <c:pt idx="1563">
                  <c:v>1012.9</c:v>
                </c:pt>
                <c:pt idx="1564">
                  <c:v>1014.1</c:v>
                </c:pt>
                <c:pt idx="1565">
                  <c:v>1014.8</c:v>
                </c:pt>
                <c:pt idx="1566">
                  <c:v>1016.2</c:v>
                </c:pt>
                <c:pt idx="1567">
                  <c:v>1016.9</c:v>
                </c:pt>
                <c:pt idx="1568">
                  <c:v>1018.3</c:v>
                </c:pt>
                <c:pt idx="1569">
                  <c:v>1018.95</c:v>
                </c:pt>
                <c:pt idx="1570">
                  <c:v>1020.35</c:v>
                </c:pt>
                <c:pt idx="1571">
                  <c:v>1020.95</c:v>
                </c:pt>
                <c:pt idx="1572">
                  <c:v>1022.35</c:v>
                </c:pt>
                <c:pt idx="1573">
                  <c:v>1022.95</c:v>
                </c:pt>
                <c:pt idx="1574">
                  <c:v>1024.45</c:v>
                </c:pt>
                <c:pt idx="1575">
                  <c:v>1025.05</c:v>
                </c:pt>
                <c:pt idx="1576">
                  <c:v>1026.3</c:v>
                </c:pt>
                <c:pt idx="1577">
                  <c:v>1027</c:v>
                </c:pt>
                <c:pt idx="1578">
                  <c:v>1028.1500000000001</c:v>
                </c:pt>
                <c:pt idx="1579">
                  <c:v>1028.8499999999999</c:v>
                </c:pt>
                <c:pt idx="1580">
                  <c:v>1030.05</c:v>
                </c:pt>
                <c:pt idx="1581">
                  <c:v>1030.75</c:v>
                </c:pt>
                <c:pt idx="1582">
                  <c:v>1031.95</c:v>
                </c:pt>
                <c:pt idx="1583">
                  <c:v>1032.6500000000001</c:v>
                </c:pt>
                <c:pt idx="1584">
                  <c:v>1034.05</c:v>
                </c:pt>
                <c:pt idx="1585">
                  <c:v>1034.75</c:v>
                </c:pt>
                <c:pt idx="1586">
                  <c:v>1036</c:v>
                </c:pt>
                <c:pt idx="1587">
                  <c:v>1036.75</c:v>
                </c:pt>
                <c:pt idx="1588">
                  <c:v>1038.05</c:v>
                </c:pt>
                <c:pt idx="1589">
                  <c:v>1038.75</c:v>
                </c:pt>
                <c:pt idx="1590">
                  <c:v>1040</c:v>
                </c:pt>
                <c:pt idx="1591">
                  <c:v>1040.75</c:v>
                </c:pt>
                <c:pt idx="1592">
                  <c:v>1042.1500000000001</c:v>
                </c:pt>
                <c:pt idx="1593">
                  <c:v>1042.8499999999999</c:v>
                </c:pt>
                <c:pt idx="1594">
                  <c:v>1044.2</c:v>
                </c:pt>
                <c:pt idx="1595">
                  <c:v>1044.95</c:v>
                </c:pt>
                <c:pt idx="1596">
                  <c:v>1046.25</c:v>
                </c:pt>
                <c:pt idx="1597">
                  <c:v>1046.95</c:v>
                </c:pt>
                <c:pt idx="1598">
                  <c:v>1048.25</c:v>
                </c:pt>
                <c:pt idx="1599">
                  <c:v>1049.05</c:v>
                </c:pt>
                <c:pt idx="1600">
                  <c:v>1050.3499999999999</c:v>
                </c:pt>
                <c:pt idx="1601">
                  <c:v>1051.05</c:v>
                </c:pt>
                <c:pt idx="1602">
                  <c:v>1052.3499999999999</c:v>
                </c:pt>
                <c:pt idx="1603">
                  <c:v>1053</c:v>
                </c:pt>
                <c:pt idx="1604">
                  <c:v>1054.3499999999999</c:v>
                </c:pt>
                <c:pt idx="1605">
                  <c:v>1055.1500000000001</c:v>
                </c:pt>
                <c:pt idx="1606">
                  <c:v>1056.4000000000001</c:v>
                </c:pt>
                <c:pt idx="1607">
                  <c:v>1057.05</c:v>
                </c:pt>
                <c:pt idx="1608">
                  <c:v>1058.4000000000001</c:v>
                </c:pt>
                <c:pt idx="1609">
                  <c:v>1059.1500000000001</c:v>
                </c:pt>
                <c:pt idx="1610">
                  <c:v>1060.45</c:v>
                </c:pt>
                <c:pt idx="1611">
                  <c:v>1061.2</c:v>
                </c:pt>
                <c:pt idx="1612">
                  <c:v>1062.5</c:v>
                </c:pt>
                <c:pt idx="1613">
                  <c:v>1063.25</c:v>
                </c:pt>
                <c:pt idx="1614">
                  <c:v>1064.7</c:v>
                </c:pt>
                <c:pt idx="1615">
                  <c:v>1065.4000000000001</c:v>
                </c:pt>
                <c:pt idx="1616">
                  <c:v>1066.8</c:v>
                </c:pt>
                <c:pt idx="1617">
                  <c:v>1067.55</c:v>
                </c:pt>
                <c:pt idx="1618">
                  <c:v>1068.95</c:v>
                </c:pt>
                <c:pt idx="1619">
                  <c:v>1069.6500000000001</c:v>
                </c:pt>
                <c:pt idx="1620">
                  <c:v>1071.05</c:v>
                </c:pt>
                <c:pt idx="1621">
                  <c:v>1071.75</c:v>
                </c:pt>
                <c:pt idx="1622">
                  <c:v>1073.2</c:v>
                </c:pt>
                <c:pt idx="1623">
                  <c:v>1073.95</c:v>
                </c:pt>
                <c:pt idx="1624">
                  <c:v>1075.25</c:v>
                </c:pt>
                <c:pt idx="1625">
                  <c:v>1076</c:v>
                </c:pt>
                <c:pt idx="1626">
                  <c:v>1077.3499999999999</c:v>
                </c:pt>
                <c:pt idx="1627">
                  <c:v>1078.05</c:v>
                </c:pt>
                <c:pt idx="1628">
                  <c:v>1079.5</c:v>
                </c:pt>
                <c:pt idx="1629">
                  <c:v>1080.3</c:v>
                </c:pt>
                <c:pt idx="1630">
                  <c:v>1081.5999999999999</c:v>
                </c:pt>
                <c:pt idx="1631">
                  <c:v>1082.3499999999999</c:v>
                </c:pt>
                <c:pt idx="1632">
                  <c:v>1083.8499999999999</c:v>
                </c:pt>
                <c:pt idx="1633">
                  <c:v>1084.7</c:v>
                </c:pt>
                <c:pt idx="1634">
                  <c:v>1086.0999999999999</c:v>
                </c:pt>
                <c:pt idx="1635">
                  <c:v>1086.8499999999999</c:v>
                </c:pt>
                <c:pt idx="1636">
                  <c:v>1088.1500000000001</c:v>
                </c:pt>
                <c:pt idx="1637">
                  <c:v>1088.9000000000001</c:v>
                </c:pt>
                <c:pt idx="1638">
                  <c:v>1090.25</c:v>
                </c:pt>
                <c:pt idx="1639">
                  <c:v>1091.05</c:v>
                </c:pt>
                <c:pt idx="1640">
                  <c:v>1092.3499999999999</c:v>
                </c:pt>
                <c:pt idx="1641">
                  <c:v>1093.25</c:v>
                </c:pt>
                <c:pt idx="1642">
                  <c:v>1094.5999999999999</c:v>
                </c:pt>
                <c:pt idx="1643">
                  <c:v>1095.4000000000001</c:v>
                </c:pt>
                <c:pt idx="1644">
                  <c:v>1096.5999999999999</c:v>
                </c:pt>
                <c:pt idx="1645">
                  <c:v>1097.4000000000001</c:v>
                </c:pt>
                <c:pt idx="1646">
                  <c:v>1098.7</c:v>
                </c:pt>
                <c:pt idx="1647">
                  <c:v>1099.5999999999999</c:v>
                </c:pt>
                <c:pt idx="1648">
                  <c:v>1101</c:v>
                </c:pt>
                <c:pt idx="1649">
                  <c:v>1101.7</c:v>
                </c:pt>
                <c:pt idx="1650">
                  <c:v>1102.95</c:v>
                </c:pt>
                <c:pt idx="1651">
                  <c:v>1103.7</c:v>
                </c:pt>
                <c:pt idx="1652">
                  <c:v>1104.9000000000001</c:v>
                </c:pt>
                <c:pt idx="1653">
                  <c:v>1105.75</c:v>
                </c:pt>
                <c:pt idx="1654">
                  <c:v>1107.05</c:v>
                </c:pt>
                <c:pt idx="1655">
                  <c:v>1107.8</c:v>
                </c:pt>
                <c:pt idx="1656">
                  <c:v>1109.1500000000001</c:v>
                </c:pt>
                <c:pt idx="1657">
                  <c:v>1109.9000000000001</c:v>
                </c:pt>
                <c:pt idx="1658">
                  <c:v>1111.25</c:v>
                </c:pt>
                <c:pt idx="1659">
                  <c:v>1111.95</c:v>
                </c:pt>
                <c:pt idx="1660">
                  <c:v>1113.3499999999999</c:v>
                </c:pt>
                <c:pt idx="1661">
                  <c:v>1114.0999999999999</c:v>
                </c:pt>
                <c:pt idx="1662">
                  <c:v>1115.55</c:v>
                </c:pt>
                <c:pt idx="1663">
                  <c:v>1116.3499999999999</c:v>
                </c:pt>
                <c:pt idx="1664">
                  <c:v>1117.7</c:v>
                </c:pt>
                <c:pt idx="1665">
                  <c:v>1118.6500000000001</c:v>
                </c:pt>
                <c:pt idx="1666">
                  <c:v>1120.0999999999999</c:v>
                </c:pt>
                <c:pt idx="1667">
                  <c:v>1121</c:v>
                </c:pt>
                <c:pt idx="1668">
                  <c:v>1122.45</c:v>
                </c:pt>
                <c:pt idx="1669">
                  <c:v>1123.45</c:v>
                </c:pt>
                <c:pt idx="1670">
                  <c:v>1125.1500000000001</c:v>
                </c:pt>
                <c:pt idx="1671">
                  <c:v>1125.95</c:v>
                </c:pt>
                <c:pt idx="1672">
                  <c:v>1127.3</c:v>
                </c:pt>
                <c:pt idx="1673">
                  <c:v>1127.95</c:v>
                </c:pt>
                <c:pt idx="1674">
                  <c:v>1129.25</c:v>
                </c:pt>
                <c:pt idx="1675">
                  <c:v>1130.0999999999999</c:v>
                </c:pt>
                <c:pt idx="1676">
                  <c:v>1131.55</c:v>
                </c:pt>
                <c:pt idx="1677">
                  <c:v>1132.3499999999999</c:v>
                </c:pt>
                <c:pt idx="1678">
                  <c:v>1133.6500000000001</c:v>
                </c:pt>
                <c:pt idx="1679">
                  <c:v>1134.4000000000001</c:v>
                </c:pt>
                <c:pt idx="1680">
                  <c:v>1135.75</c:v>
                </c:pt>
                <c:pt idx="1681">
                  <c:v>1136.55</c:v>
                </c:pt>
                <c:pt idx="1682">
                  <c:v>1137.8499999999999</c:v>
                </c:pt>
                <c:pt idx="1683">
                  <c:v>1138.55</c:v>
                </c:pt>
                <c:pt idx="1684">
                  <c:v>1139.8499999999999</c:v>
                </c:pt>
                <c:pt idx="1685">
                  <c:v>1140.5999999999999</c:v>
                </c:pt>
                <c:pt idx="1686">
                  <c:v>1141.95</c:v>
                </c:pt>
                <c:pt idx="1687">
                  <c:v>1142.75</c:v>
                </c:pt>
                <c:pt idx="1688">
                  <c:v>1144.0999999999999</c:v>
                </c:pt>
                <c:pt idx="1689">
                  <c:v>1144.8499999999999</c:v>
                </c:pt>
                <c:pt idx="1690">
                  <c:v>1146.05</c:v>
                </c:pt>
                <c:pt idx="1691">
                  <c:v>1146.75</c:v>
                </c:pt>
                <c:pt idx="1692">
                  <c:v>1148.25</c:v>
                </c:pt>
                <c:pt idx="1693">
                  <c:v>1149.0999999999999</c:v>
                </c:pt>
                <c:pt idx="1694">
                  <c:v>1151.05</c:v>
                </c:pt>
                <c:pt idx="1695">
                  <c:v>1151.9000000000001</c:v>
                </c:pt>
                <c:pt idx="1696">
                  <c:v>1153.3499999999999</c:v>
                </c:pt>
                <c:pt idx="1697">
                  <c:v>1155.0999999999999</c:v>
                </c:pt>
                <c:pt idx="1698">
                  <c:v>1157.5</c:v>
                </c:pt>
                <c:pt idx="1699">
                  <c:v>1159.1500000000001</c:v>
                </c:pt>
                <c:pt idx="1700">
                  <c:v>1161.4000000000001</c:v>
                </c:pt>
                <c:pt idx="1701">
                  <c:v>1163.0999999999999</c:v>
                </c:pt>
                <c:pt idx="1702">
                  <c:v>1164.8499999999999</c:v>
                </c:pt>
                <c:pt idx="1703">
                  <c:v>1167.05</c:v>
                </c:pt>
                <c:pt idx="1704">
                  <c:v>1168.9000000000001</c:v>
                </c:pt>
                <c:pt idx="1705">
                  <c:v>1170.8</c:v>
                </c:pt>
                <c:pt idx="1706">
                  <c:v>1172.25</c:v>
                </c:pt>
                <c:pt idx="1707">
                  <c:v>1173</c:v>
                </c:pt>
                <c:pt idx="1708">
                  <c:v>1174.3</c:v>
                </c:pt>
                <c:pt idx="1709">
                  <c:v>1175.0999999999999</c:v>
                </c:pt>
                <c:pt idx="1710">
                  <c:v>1176.4000000000001</c:v>
                </c:pt>
                <c:pt idx="1711">
                  <c:v>1177.3</c:v>
                </c:pt>
                <c:pt idx="1712">
                  <c:v>1178.9000000000001</c:v>
                </c:pt>
                <c:pt idx="1713">
                  <c:v>1179.6500000000001</c:v>
                </c:pt>
                <c:pt idx="1714">
                  <c:v>1180.95</c:v>
                </c:pt>
                <c:pt idx="1715">
                  <c:v>1181.8</c:v>
                </c:pt>
                <c:pt idx="1716">
                  <c:v>1183.1500000000001</c:v>
                </c:pt>
                <c:pt idx="1717">
                  <c:v>1184</c:v>
                </c:pt>
                <c:pt idx="1718">
                  <c:v>1185.3499999999999</c:v>
                </c:pt>
                <c:pt idx="1719">
                  <c:v>1186.0999999999999</c:v>
                </c:pt>
                <c:pt idx="1720">
                  <c:v>1187.3499999999999</c:v>
                </c:pt>
                <c:pt idx="1721">
                  <c:v>1188.1500000000001</c:v>
                </c:pt>
                <c:pt idx="1722">
                  <c:v>1189.4000000000001</c:v>
                </c:pt>
                <c:pt idx="1723">
                  <c:v>1190.25</c:v>
                </c:pt>
                <c:pt idx="1724">
                  <c:v>1191.7</c:v>
                </c:pt>
                <c:pt idx="1725">
                  <c:v>1192.5</c:v>
                </c:pt>
                <c:pt idx="1726">
                  <c:v>1194.1500000000001</c:v>
                </c:pt>
                <c:pt idx="1727">
                  <c:v>1195.55</c:v>
                </c:pt>
                <c:pt idx="1728">
                  <c:v>1197.0999999999999</c:v>
                </c:pt>
                <c:pt idx="1729">
                  <c:v>1198.0999999999999</c:v>
                </c:pt>
                <c:pt idx="1730">
                  <c:v>1199.75</c:v>
                </c:pt>
                <c:pt idx="1731">
                  <c:v>1200.5999999999999</c:v>
                </c:pt>
                <c:pt idx="1732">
                  <c:v>1202.2</c:v>
                </c:pt>
                <c:pt idx="1733">
                  <c:v>1203.05</c:v>
                </c:pt>
                <c:pt idx="1734">
                  <c:v>1204.5</c:v>
                </c:pt>
                <c:pt idx="1735">
                  <c:v>1205.7</c:v>
                </c:pt>
                <c:pt idx="1736">
                  <c:v>1207.2</c:v>
                </c:pt>
                <c:pt idx="1737">
                  <c:v>1208.0999999999999</c:v>
                </c:pt>
                <c:pt idx="1738">
                  <c:v>1209.5999999999999</c:v>
                </c:pt>
                <c:pt idx="1739">
                  <c:v>1210.3</c:v>
                </c:pt>
                <c:pt idx="1740">
                  <c:v>1211.6500000000001</c:v>
                </c:pt>
                <c:pt idx="1741">
                  <c:v>1213.3499999999999</c:v>
                </c:pt>
                <c:pt idx="1742">
                  <c:v>1214.9000000000001</c:v>
                </c:pt>
                <c:pt idx="1743">
                  <c:v>1215.7</c:v>
                </c:pt>
                <c:pt idx="1744">
                  <c:v>1216.8</c:v>
                </c:pt>
                <c:pt idx="1745">
                  <c:v>1218</c:v>
                </c:pt>
                <c:pt idx="1746">
                  <c:v>1219.55</c:v>
                </c:pt>
                <c:pt idx="1747">
                  <c:v>1220.4000000000001</c:v>
                </c:pt>
                <c:pt idx="1748">
                  <c:v>1222</c:v>
                </c:pt>
                <c:pt idx="1749">
                  <c:v>1222.8499999999999</c:v>
                </c:pt>
                <c:pt idx="1750">
                  <c:v>1224.3</c:v>
                </c:pt>
                <c:pt idx="1751">
                  <c:v>1225.25</c:v>
                </c:pt>
                <c:pt idx="1752">
                  <c:v>1226.75</c:v>
                </c:pt>
                <c:pt idx="1753">
                  <c:v>1227.8499999999999</c:v>
                </c:pt>
                <c:pt idx="1754">
                  <c:v>1229.0999999999999</c:v>
                </c:pt>
                <c:pt idx="1755">
                  <c:v>1230.8</c:v>
                </c:pt>
                <c:pt idx="1756">
                  <c:v>1231.6500000000001</c:v>
                </c:pt>
                <c:pt idx="1757">
                  <c:v>1232.9000000000001</c:v>
                </c:pt>
                <c:pt idx="1758">
                  <c:v>1234.25</c:v>
                </c:pt>
                <c:pt idx="1759">
                  <c:v>1235.7</c:v>
                </c:pt>
                <c:pt idx="1760">
                  <c:v>1236.95</c:v>
                </c:pt>
                <c:pt idx="1761">
                  <c:v>1238.55</c:v>
                </c:pt>
                <c:pt idx="1762">
                  <c:v>1239.55</c:v>
                </c:pt>
                <c:pt idx="1763">
                  <c:v>1240.8499999999999</c:v>
                </c:pt>
                <c:pt idx="1764">
                  <c:v>1242</c:v>
                </c:pt>
                <c:pt idx="1765">
                  <c:v>1243.45</c:v>
                </c:pt>
                <c:pt idx="1766">
                  <c:v>1244.45</c:v>
                </c:pt>
                <c:pt idx="1767">
                  <c:v>1246.0999999999999</c:v>
                </c:pt>
                <c:pt idx="1768">
                  <c:v>1247.5</c:v>
                </c:pt>
                <c:pt idx="1769">
                  <c:v>1248.7</c:v>
                </c:pt>
                <c:pt idx="1770">
                  <c:v>1250.3499999999999</c:v>
                </c:pt>
                <c:pt idx="1771">
                  <c:v>1251.3499999999999</c:v>
                </c:pt>
                <c:pt idx="1772">
                  <c:v>1253.1500000000001</c:v>
                </c:pt>
                <c:pt idx="1773">
                  <c:v>1254.4000000000001</c:v>
                </c:pt>
                <c:pt idx="1774">
                  <c:v>1255.9000000000001</c:v>
                </c:pt>
                <c:pt idx="1775">
                  <c:v>1257.05</c:v>
                </c:pt>
                <c:pt idx="1776">
                  <c:v>1258.7</c:v>
                </c:pt>
                <c:pt idx="1777">
                  <c:v>1259.6500000000001</c:v>
                </c:pt>
                <c:pt idx="1778">
                  <c:v>1261.1500000000001</c:v>
                </c:pt>
                <c:pt idx="1779">
                  <c:v>1261.9000000000001</c:v>
                </c:pt>
                <c:pt idx="1780">
                  <c:v>1263.4000000000001</c:v>
                </c:pt>
                <c:pt idx="1781">
                  <c:v>1264.55</c:v>
                </c:pt>
                <c:pt idx="1782">
                  <c:v>1266</c:v>
                </c:pt>
                <c:pt idx="1783">
                  <c:v>1266.8</c:v>
                </c:pt>
                <c:pt idx="1784">
                  <c:v>1268.25</c:v>
                </c:pt>
                <c:pt idx="1785">
                  <c:v>1269.0999999999999</c:v>
                </c:pt>
                <c:pt idx="1786">
                  <c:v>1270.55</c:v>
                </c:pt>
                <c:pt idx="1787">
                  <c:v>1271.3</c:v>
                </c:pt>
                <c:pt idx="1788">
                  <c:v>1272.55</c:v>
                </c:pt>
                <c:pt idx="1789">
                  <c:v>1273.3499999999999</c:v>
                </c:pt>
                <c:pt idx="1790">
                  <c:v>1274.5999999999999</c:v>
                </c:pt>
                <c:pt idx="1791">
                  <c:v>1275.3499999999999</c:v>
                </c:pt>
                <c:pt idx="1792">
                  <c:v>1276.8</c:v>
                </c:pt>
                <c:pt idx="1793">
                  <c:v>1277.6500000000001</c:v>
                </c:pt>
                <c:pt idx="1794">
                  <c:v>1279.2</c:v>
                </c:pt>
                <c:pt idx="1795">
                  <c:v>1279.95</c:v>
                </c:pt>
                <c:pt idx="1796">
                  <c:v>1281.3499999999999</c:v>
                </c:pt>
                <c:pt idx="1797">
                  <c:v>1282.2</c:v>
                </c:pt>
                <c:pt idx="1798">
                  <c:v>1283.45</c:v>
                </c:pt>
                <c:pt idx="1799">
                  <c:v>1284.3</c:v>
                </c:pt>
                <c:pt idx="1800">
                  <c:v>1285.7</c:v>
                </c:pt>
                <c:pt idx="1801">
                  <c:v>1286.6500000000001</c:v>
                </c:pt>
                <c:pt idx="1802">
                  <c:v>1288.05</c:v>
                </c:pt>
                <c:pt idx="1803">
                  <c:v>1288.9000000000001</c:v>
                </c:pt>
                <c:pt idx="1804">
                  <c:v>1290.3499999999999</c:v>
                </c:pt>
                <c:pt idx="1805">
                  <c:v>1291.25</c:v>
                </c:pt>
                <c:pt idx="1806">
                  <c:v>1292.7</c:v>
                </c:pt>
                <c:pt idx="1807">
                  <c:v>1293.55</c:v>
                </c:pt>
                <c:pt idx="1808">
                  <c:v>1295.0999999999999</c:v>
                </c:pt>
                <c:pt idx="1809">
                  <c:v>1295.95</c:v>
                </c:pt>
                <c:pt idx="1810">
                  <c:v>1297.45</c:v>
                </c:pt>
                <c:pt idx="1811">
                  <c:v>1298.3</c:v>
                </c:pt>
                <c:pt idx="1812">
                  <c:v>1299.6500000000001</c:v>
                </c:pt>
                <c:pt idx="1813">
                  <c:v>1300.6500000000001</c:v>
                </c:pt>
                <c:pt idx="1814">
                  <c:v>1301.95</c:v>
                </c:pt>
                <c:pt idx="1815">
                  <c:v>1302.8</c:v>
                </c:pt>
                <c:pt idx="1816">
                  <c:v>1304.4000000000001</c:v>
                </c:pt>
                <c:pt idx="1817">
                  <c:v>1305.25</c:v>
                </c:pt>
                <c:pt idx="1818">
                  <c:v>1306.8499999999999</c:v>
                </c:pt>
                <c:pt idx="1819">
                  <c:v>1307.7</c:v>
                </c:pt>
                <c:pt idx="1820">
                  <c:v>1309.3</c:v>
                </c:pt>
                <c:pt idx="1821">
                  <c:v>1310.1500000000001</c:v>
                </c:pt>
                <c:pt idx="1822">
                  <c:v>1311.5</c:v>
                </c:pt>
                <c:pt idx="1823">
                  <c:v>1312.55</c:v>
                </c:pt>
                <c:pt idx="1824">
                  <c:v>1314.3</c:v>
                </c:pt>
                <c:pt idx="1825">
                  <c:v>1315.15</c:v>
                </c:pt>
                <c:pt idx="1826">
                  <c:v>1316.65</c:v>
                </c:pt>
                <c:pt idx="1827">
                  <c:v>1317.8</c:v>
                </c:pt>
                <c:pt idx="1828">
                  <c:v>1319.45</c:v>
                </c:pt>
                <c:pt idx="1829">
                  <c:v>1320.5</c:v>
                </c:pt>
                <c:pt idx="1830">
                  <c:v>1322.3</c:v>
                </c:pt>
                <c:pt idx="1831">
                  <c:v>1323.15</c:v>
                </c:pt>
                <c:pt idx="1832">
                  <c:v>1324.6</c:v>
                </c:pt>
                <c:pt idx="1833">
                  <c:v>1325.45</c:v>
                </c:pt>
                <c:pt idx="1834">
                  <c:v>1326.85</c:v>
                </c:pt>
                <c:pt idx="1835">
                  <c:v>1327.7</c:v>
                </c:pt>
                <c:pt idx="1836">
                  <c:v>1329.25</c:v>
                </c:pt>
                <c:pt idx="1837">
                  <c:v>1330.1</c:v>
                </c:pt>
                <c:pt idx="1838">
                  <c:v>1331.75</c:v>
                </c:pt>
                <c:pt idx="1839">
                  <c:v>1332.5</c:v>
                </c:pt>
                <c:pt idx="1840">
                  <c:v>1333.95</c:v>
                </c:pt>
                <c:pt idx="1841">
                  <c:v>1334.85</c:v>
                </c:pt>
                <c:pt idx="1842">
                  <c:v>1336.35</c:v>
                </c:pt>
                <c:pt idx="1843">
                  <c:v>1337.25</c:v>
                </c:pt>
                <c:pt idx="1844">
                  <c:v>1338.7</c:v>
                </c:pt>
                <c:pt idx="1845">
                  <c:v>1339.85</c:v>
                </c:pt>
                <c:pt idx="1846">
                  <c:v>1341.55</c:v>
                </c:pt>
                <c:pt idx="1847">
                  <c:v>1342.5</c:v>
                </c:pt>
                <c:pt idx="1848">
                  <c:v>1343.95</c:v>
                </c:pt>
                <c:pt idx="1849">
                  <c:v>1345.55</c:v>
                </c:pt>
                <c:pt idx="1850">
                  <c:v>1347.2</c:v>
                </c:pt>
                <c:pt idx="1851">
                  <c:v>1348.05</c:v>
                </c:pt>
                <c:pt idx="1852">
                  <c:v>1349.65</c:v>
                </c:pt>
                <c:pt idx="1853">
                  <c:v>1350.5</c:v>
                </c:pt>
                <c:pt idx="1854">
                  <c:v>1352.1</c:v>
                </c:pt>
                <c:pt idx="1855">
                  <c:v>1353.15</c:v>
                </c:pt>
                <c:pt idx="1856">
                  <c:v>1355</c:v>
                </c:pt>
                <c:pt idx="1857">
                  <c:v>1355.9</c:v>
                </c:pt>
                <c:pt idx="1858">
                  <c:v>1357.45</c:v>
                </c:pt>
                <c:pt idx="1859">
                  <c:v>1358.25</c:v>
                </c:pt>
                <c:pt idx="1860">
                  <c:v>1359.8</c:v>
                </c:pt>
                <c:pt idx="1861">
                  <c:v>1360.65</c:v>
                </c:pt>
                <c:pt idx="1862">
                  <c:v>1362.2</c:v>
                </c:pt>
                <c:pt idx="1863">
                  <c:v>1363.05</c:v>
                </c:pt>
                <c:pt idx="1864">
                  <c:v>1364.55</c:v>
                </c:pt>
                <c:pt idx="1865">
                  <c:v>1365.45</c:v>
                </c:pt>
                <c:pt idx="1866">
                  <c:v>1367.05</c:v>
                </c:pt>
                <c:pt idx="1867">
                  <c:v>1368.15</c:v>
                </c:pt>
                <c:pt idx="1868">
                  <c:v>1369.9</c:v>
                </c:pt>
                <c:pt idx="1869">
                  <c:v>1370.8</c:v>
                </c:pt>
                <c:pt idx="1870">
                  <c:v>1372.2</c:v>
                </c:pt>
                <c:pt idx="1871">
                  <c:v>1373.1</c:v>
                </c:pt>
                <c:pt idx="1872">
                  <c:v>1374.55</c:v>
                </c:pt>
                <c:pt idx="1873">
                  <c:v>1376</c:v>
                </c:pt>
                <c:pt idx="1874">
                  <c:v>1377.4</c:v>
                </c:pt>
                <c:pt idx="1875">
                  <c:v>1378.7</c:v>
                </c:pt>
                <c:pt idx="1876">
                  <c:v>1380.35</c:v>
                </c:pt>
                <c:pt idx="1877">
                  <c:v>1381.7</c:v>
                </c:pt>
                <c:pt idx="1878">
                  <c:v>1383.4</c:v>
                </c:pt>
                <c:pt idx="1879">
                  <c:v>1384.3</c:v>
                </c:pt>
                <c:pt idx="1880">
                  <c:v>1386</c:v>
                </c:pt>
                <c:pt idx="1881">
                  <c:v>1387.95</c:v>
                </c:pt>
                <c:pt idx="1882">
                  <c:v>1390.25</c:v>
                </c:pt>
                <c:pt idx="1883">
                  <c:v>1392.05</c:v>
                </c:pt>
                <c:pt idx="1884">
                  <c:v>1394.25</c:v>
                </c:pt>
                <c:pt idx="1885">
                  <c:v>1396.2</c:v>
                </c:pt>
                <c:pt idx="1886">
                  <c:v>1397.85</c:v>
                </c:pt>
                <c:pt idx="1887">
                  <c:v>1399.95</c:v>
                </c:pt>
                <c:pt idx="1888">
                  <c:v>1402.1</c:v>
                </c:pt>
                <c:pt idx="1889">
                  <c:v>1403.85</c:v>
                </c:pt>
                <c:pt idx="1890">
                  <c:v>1405.45</c:v>
                </c:pt>
                <c:pt idx="1891">
                  <c:v>1406.4</c:v>
                </c:pt>
                <c:pt idx="1892">
                  <c:v>1408</c:v>
                </c:pt>
                <c:pt idx="1893">
                  <c:v>1408.95</c:v>
                </c:pt>
                <c:pt idx="1894">
                  <c:v>1410.8</c:v>
                </c:pt>
                <c:pt idx="1895">
                  <c:v>1412.7</c:v>
                </c:pt>
                <c:pt idx="1896">
                  <c:v>1414.4</c:v>
                </c:pt>
                <c:pt idx="1897">
                  <c:v>1415.3</c:v>
                </c:pt>
                <c:pt idx="1898">
                  <c:v>1416.95</c:v>
                </c:pt>
                <c:pt idx="1899">
                  <c:v>1418.25</c:v>
                </c:pt>
                <c:pt idx="1900">
                  <c:v>1420.15</c:v>
                </c:pt>
                <c:pt idx="1901">
                  <c:v>1421.7</c:v>
                </c:pt>
                <c:pt idx="1902">
                  <c:v>1423.25</c:v>
                </c:pt>
                <c:pt idx="1903">
                  <c:v>1425</c:v>
                </c:pt>
                <c:pt idx="1904">
                  <c:v>1426.55</c:v>
                </c:pt>
                <c:pt idx="1905">
                  <c:v>1428.2</c:v>
                </c:pt>
                <c:pt idx="1906">
                  <c:v>1429.95</c:v>
                </c:pt>
                <c:pt idx="1907">
                  <c:v>1430.85</c:v>
                </c:pt>
                <c:pt idx="1908">
                  <c:v>1432.55</c:v>
                </c:pt>
                <c:pt idx="1909">
                  <c:v>1434.3</c:v>
                </c:pt>
                <c:pt idx="1910">
                  <c:v>1435.8</c:v>
                </c:pt>
                <c:pt idx="1911">
                  <c:v>1437.55</c:v>
                </c:pt>
                <c:pt idx="1912">
                  <c:v>1439.35</c:v>
                </c:pt>
                <c:pt idx="1913">
                  <c:v>1440.2</c:v>
                </c:pt>
                <c:pt idx="1914">
                  <c:v>1441.8</c:v>
                </c:pt>
                <c:pt idx="1915">
                  <c:v>1442.75</c:v>
                </c:pt>
                <c:pt idx="1916">
                  <c:v>1444.4</c:v>
                </c:pt>
                <c:pt idx="1917">
                  <c:v>1445.6</c:v>
                </c:pt>
                <c:pt idx="1918">
                  <c:v>1447.45</c:v>
                </c:pt>
                <c:pt idx="1919">
                  <c:v>1448.65</c:v>
                </c:pt>
                <c:pt idx="1920">
                  <c:v>1450.25</c:v>
                </c:pt>
                <c:pt idx="1921">
                  <c:v>1451.1</c:v>
                </c:pt>
                <c:pt idx="1922">
                  <c:v>1452.7</c:v>
                </c:pt>
                <c:pt idx="1923">
                  <c:v>1453.6</c:v>
                </c:pt>
                <c:pt idx="1924">
                  <c:v>1455.2</c:v>
                </c:pt>
                <c:pt idx="1925">
                  <c:v>1456.55</c:v>
                </c:pt>
                <c:pt idx="1926">
                  <c:v>1458.6</c:v>
                </c:pt>
                <c:pt idx="1927">
                  <c:v>1459.55</c:v>
                </c:pt>
                <c:pt idx="1928">
                  <c:v>1461.15</c:v>
                </c:pt>
                <c:pt idx="1929">
                  <c:v>1462</c:v>
                </c:pt>
                <c:pt idx="1930">
                  <c:v>1463.55</c:v>
                </c:pt>
                <c:pt idx="1931">
                  <c:v>1464.5</c:v>
                </c:pt>
                <c:pt idx="1932">
                  <c:v>1466.1</c:v>
                </c:pt>
                <c:pt idx="1933">
                  <c:v>1467.55</c:v>
                </c:pt>
                <c:pt idx="1934">
                  <c:v>1469.05</c:v>
                </c:pt>
                <c:pt idx="1935">
                  <c:v>1469.95</c:v>
                </c:pt>
                <c:pt idx="1936">
                  <c:v>1471.6</c:v>
                </c:pt>
                <c:pt idx="1937">
                  <c:v>1473.15</c:v>
                </c:pt>
                <c:pt idx="1938">
                  <c:v>1474.9</c:v>
                </c:pt>
                <c:pt idx="1939">
                  <c:v>1476.5</c:v>
                </c:pt>
                <c:pt idx="1940">
                  <c:v>1478.2</c:v>
                </c:pt>
                <c:pt idx="1941">
                  <c:v>1479.6</c:v>
                </c:pt>
                <c:pt idx="1942">
                  <c:v>1481.25</c:v>
                </c:pt>
                <c:pt idx="1943">
                  <c:v>1482.2</c:v>
                </c:pt>
                <c:pt idx="1944">
                  <c:v>1483.6</c:v>
                </c:pt>
                <c:pt idx="1945">
                  <c:v>1484.85</c:v>
                </c:pt>
                <c:pt idx="1946">
                  <c:v>1486.7</c:v>
                </c:pt>
                <c:pt idx="1947">
                  <c:v>1487.8</c:v>
                </c:pt>
                <c:pt idx="1948">
                  <c:v>1489.35</c:v>
                </c:pt>
                <c:pt idx="1949">
                  <c:v>1490.85</c:v>
                </c:pt>
                <c:pt idx="1950">
                  <c:v>1492.2</c:v>
                </c:pt>
                <c:pt idx="1951">
                  <c:v>1493.65</c:v>
                </c:pt>
                <c:pt idx="1952">
                  <c:v>1495.25</c:v>
                </c:pt>
                <c:pt idx="1953">
                  <c:v>1496.9</c:v>
                </c:pt>
                <c:pt idx="1954">
                  <c:v>1498.7</c:v>
                </c:pt>
                <c:pt idx="1955">
                  <c:v>1499.65</c:v>
                </c:pt>
                <c:pt idx="1956">
                  <c:v>1501.25</c:v>
                </c:pt>
                <c:pt idx="1957">
                  <c:v>1502.75</c:v>
                </c:pt>
                <c:pt idx="1958">
                  <c:v>1504.4</c:v>
                </c:pt>
                <c:pt idx="1959">
                  <c:v>1505.95</c:v>
                </c:pt>
                <c:pt idx="1960">
                  <c:v>1507.7</c:v>
                </c:pt>
                <c:pt idx="1961">
                  <c:v>1509.2</c:v>
                </c:pt>
                <c:pt idx="1962">
                  <c:v>1510.85</c:v>
                </c:pt>
                <c:pt idx="1963">
                  <c:v>1512.6</c:v>
                </c:pt>
                <c:pt idx="1964">
                  <c:v>1513.9</c:v>
                </c:pt>
                <c:pt idx="1965">
                  <c:v>1515.6</c:v>
                </c:pt>
                <c:pt idx="1966">
                  <c:v>1517</c:v>
                </c:pt>
                <c:pt idx="1967">
                  <c:v>1518.6</c:v>
                </c:pt>
                <c:pt idx="1968">
                  <c:v>1520.25</c:v>
                </c:pt>
                <c:pt idx="1969">
                  <c:v>1521.65</c:v>
                </c:pt>
                <c:pt idx="1970">
                  <c:v>1523.45</c:v>
                </c:pt>
                <c:pt idx="1971">
                  <c:v>1524.35</c:v>
                </c:pt>
                <c:pt idx="1972">
                  <c:v>1526.1</c:v>
                </c:pt>
                <c:pt idx="1973">
                  <c:v>1527.05</c:v>
                </c:pt>
                <c:pt idx="1974">
                  <c:v>1528.75</c:v>
                </c:pt>
                <c:pt idx="1975">
                  <c:v>1530.25</c:v>
                </c:pt>
                <c:pt idx="1976">
                  <c:v>1531.8</c:v>
                </c:pt>
                <c:pt idx="1977">
                  <c:v>1532.65</c:v>
                </c:pt>
                <c:pt idx="1978">
                  <c:v>1534.15</c:v>
                </c:pt>
                <c:pt idx="1979">
                  <c:v>1535.15</c:v>
                </c:pt>
                <c:pt idx="1980">
                  <c:v>1536.8</c:v>
                </c:pt>
                <c:pt idx="1981">
                  <c:v>1538.45</c:v>
                </c:pt>
                <c:pt idx="1982">
                  <c:v>1539.9</c:v>
                </c:pt>
                <c:pt idx="1983">
                  <c:v>1541.25</c:v>
                </c:pt>
                <c:pt idx="1984">
                  <c:v>1543</c:v>
                </c:pt>
                <c:pt idx="1985">
                  <c:v>1543.95</c:v>
                </c:pt>
                <c:pt idx="1986">
                  <c:v>1545.9</c:v>
                </c:pt>
                <c:pt idx="1987">
                  <c:v>1547.55</c:v>
                </c:pt>
                <c:pt idx="1988">
                  <c:v>1549.25</c:v>
                </c:pt>
                <c:pt idx="1989">
                  <c:v>1550.1</c:v>
                </c:pt>
                <c:pt idx="1990">
                  <c:v>1551.75</c:v>
                </c:pt>
                <c:pt idx="1991">
                  <c:v>1553.35</c:v>
                </c:pt>
                <c:pt idx="1992">
                  <c:v>1555.25</c:v>
                </c:pt>
                <c:pt idx="1993">
                  <c:v>1556.7</c:v>
                </c:pt>
                <c:pt idx="1994">
                  <c:v>1558.5</c:v>
                </c:pt>
                <c:pt idx="1995">
                  <c:v>1559.7</c:v>
                </c:pt>
                <c:pt idx="1996">
                  <c:v>1561.5</c:v>
                </c:pt>
                <c:pt idx="1997">
                  <c:v>1563.1</c:v>
                </c:pt>
                <c:pt idx="1998">
                  <c:v>1564.85</c:v>
                </c:pt>
                <c:pt idx="1999">
                  <c:v>1566.5</c:v>
                </c:pt>
                <c:pt idx="2000">
                  <c:v>1568.1</c:v>
                </c:pt>
                <c:pt idx="2001">
                  <c:v>1569.75</c:v>
                </c:pt>
                <c:pt idx="2002">
                  <c:v>1571.45</c:v>
                </c:pt>
                <c:pt idx="2003">
                  <c:v>1573.05</c:v>
                </c:pt>
                <c:pt idx="2004">
                  <c:v>1574.75</c:v>
                </c:pt>
                <c:pt idx="2005">
                  <c:v>1576.45</c:v>
                </c:pt>
                <c:pt idx="2006">
                  <c:v>1578.3</c:v>
                </c:pt>
                <c:pt idx="2007">
                  <c:v>1579.45</c:v>
                </c:pt>
                <c:pt idx="2008">
                  <c:v>1581.45</c:v>
                </c:pt>
                <c:pt idx="2009">
                  <c:v>1583.15</c:v>
                </c:pt>
                <c:pt idx="2010">
                  <c:v>1584.8</c:v>
                </c:pt>
                <c:pt idx="2011">
                  <c:v>1586.3</c:v>
                </c:pt>
                <c:pt idx="2012">
                  <c:v>1587.95</c:v>
                </c:pt>
                <c:pt idx="2013">
                  <c:v>1588.85</c:v>
                </c:pt>
                <c:pt idx="2014">
                  <c:v>1590.55</c:v>
                </c:pt>
                <c:pt idx="2015">
                  <c:v>1591.55</c:v>
                </c:pt>
                <c:pt idx="2016">
                  <c:v>1593.35</c:v>
                </c:pt>
                <c:pt idx="2017">
                  <c:v>1594.55</c:v>
                </c:pt>
                <c:pt idx="2018">
                  <c:v>1596.4</c:v>
                </c:pt>
                <c:pt idx="2019">
                  <c:v>1597.95</c:v>
                </c:pt>
                <c:pt idx="2020">
                  <c:v>1599.75</c:v>
                </c:pt>
                <c:pt idx="2021">
                  <c:v>1601.45</c:v>
                </c:pt>
                <c:pt idx="2022">
                  <c:v>1603.15</c:v>
                </c:pt>
                <c:pt idx="2023">
                  <c:v>1604.2</c:v>
                </c:pt>
                <c:pt idx="2024">
                  <c:v>1606.3</c:v>
                </c:pt>
                <c:pt idx="2025">
                  <c:v>1607.15</c:v>
                </c:pt>
                <c:pt idx="2026">
                  <c:v>1608.8</c:v>
                </c:pt>
                <c:pt idx="2027">
                  <c:v>1609.9</c:v>
                </c:pt>
                <c:pt idx="2028">
                  <c:v>1611.9</c:v>
                </c:pt>
                <c:pt idx="2029">
                  <c:v>1613.5</c:v>
                </c:pt>
                <c:pt idx="2030">
                  <c:v>1615.25</c:v>
                </c:pt>
                <c:pt idx="2031">
                  <c:v>1616.3</c:v>
                </c:pt>
                <c:pt idx="2032">
                  <c:v>1618.45</c:v>
                </c:pt>
                <c:pt idx="2033">
                  <c:v>1619.4</c:v>
                </c:pt>
                <c:pt idx="2034">
                  <c:v>1621.35</c:v>
                </c:pt>
                <c:pt idx="2035">
                  <c:v>1622.35</c:v>
                </c:pt>
                <c:pt idx="2036">
                  <c:v>1624.35</c:v>
                </c:pt>
                <c:pt idx="2037">
                  <c:v>1625.2</c:v>
                </c:pt>
                <c:pt idx="2038">
                  <c:v>1626.9</c:v>
                </c:pt>
                <c:pt idx="2039">
                  <c:v>1628.55</c:v>
                </c:pt>
                <c:pt idx="2040">
                  <c:v>1630.25</c:v>
                </c:pt>
                <c:pt idx="2041">
                  <c:v>1631.85</c:v>
                </c:pt>
                <c:pt idx="2042">
                  <c:v>1633.5</c:v>
                </c:pt>
                <c:pt idx="2043">
                  <c:v>1635</c:v>
                </c:pt>
                <c:pt idx="2044">
                  <c:v>1636.85</c:v>
                </c:pt>
                <c:pt idx="2045">
                  <c:v>1638.5</c:v>
                </c:pt>
                <c:pt idx="2046">
                  <c:v>1640.25</c:v>
                </c:pt>
                <c:pt idx="2047">
                  <c:v>1641.55</c:v>
                </c:pt>
                <c:pt idx="2048">
                  <c:v>1643.4</c:v>
                </c:pt>
                <c:pt idx="2049">
                  <c:v>1644.9</c:v>
                </c:pt>
                <c:pt idx="2050">
                  <c:v>1646.8</c:v>
                </c:pt>
                <c:pt idx="2051">
                  <c:v>1648</c:v>
                </c:pt>
                <c:pt idx="2052">
                  <c:v>1649.6</c:v>
                </c:pt>
                <c:pt idx="2053">
                  <c:v>1651.3</c:v>
                </c:pt>
                <c:pt idx="2054">
                  <c:v>1653.05</c:v>
                </c:pt>
                <c:pt idx="2055">
                  <c:v>1654.65</c:v>
                </c:pt>
                <c:pt idx="2056">
                  <c:v>1656.4</c:v>
                </c:pt>
                <c:pt idx="2057">
                  <c:v>1657.4</c:v>
                </c:pt>
                <c:pt idx="2058">
                  <c:v>1659.1</c:v>
                </c:pt>
                <c:pt idx="2059">
                  <c:v>1660.5</c:v>
                </c:pt>
                <c:pt idx="2060">
                  <c:v>1662.15</c:v>
                </c:pt>
                <c:pt idx="2061">
                  <c:v>1663.7</c:v>
                </c:pt>
                <c:pt idx="2062">
                  <c:v>1665.45</c:v>
                </c:pt>
                <c:pt idx="2063">
                  <c:v>1666.85</c:v>
                </c:pt>
                <c:pt idx="2064">
                  <c:v>1668.65</c:v>
                </c:pt>
                <c:pt idx="2065">
                  <c:v>1669.55</c:v>
                </c:pt>
                <c:pt idx="2066">
                  <c:v>1671.4</c:v>
                </c:pt>
                <c:pt idx="2067">
                  <c:v>1673</c:v>
                </c:pt>
                <c:pt idx="2068">
                  <c:v>1674.65</c:v>
                </c:pt>
                <c:pt idx="2069">
                  <c:v>1675.55</c:v>
                </c:pt>
                <c:pt idx="2070">
                  <c:v>1677.35</c:v>
                </c:pt>
                <c:pt idx="2071">
                  <c:v>1678.85</c:v>
                </c:pt>
                <c:pt idx="2072">
                  <c:v>1680.6</c:v>
                </c:pt>
                <c:pt idx="2073">
                  <c:v>1681.7</c:v>
                </c:pt>
                <c:pt idx="2074">
                  <c:v>1684.2</c:v>
                </c:pt>
                <c:pt idx="2075">
                  <c:v>1686.1</c:v>
                </c:pt>
                <c:pt idx="2076">
                  <c:v>1688.3</c:v>
                </c:pt>
                <c:pt idx="2077">
                  <c:v>1690.8</c:v>
                </c:pt>
                <c:pt idx="2078">
                  <c:v>1693.1</c:v>
                </c:pt>
                <c:pt idx="2079">
                  <c:v>1694.9</c:v>
                </c:pt>
                <c:pt idx="2080">
                  <c:v>1696.85</c:v>
                </c:pt>
                <c:pt idx="2081">
                  <c:v>1698.5</c:v>
                </c:pt>
                <c:pt idx="2082">
                  <c:v>1700.35</c:v>
                </c:pt>
                <c:pt idx="2083">
                  <c:v>1702.25</c:v>
                </c:pt>
                <c:pt idx="2084">
                  <c:v>1704.4</c:v>
                </c:pt>
                <c:pt idx="2085">
                  <c:v>1706.25</c:v>
                </c:pt>
                <c:pt idx="2086">
                  <c:v>1708</c:v>
                </c:pt>
                <c:pt idx="2087">
                  <c:v>1709.65</c:v>
                </c:pt>
                <c:pt idx="2088">
                  <c:v>1711.7</c:v>
                </c:pt>
                <c:pt idx="2089">
                  <c:v>1712.95</c:v>
                </c:pt>
                <c:pt idx="2090">
                  <c:v>1714.9</c:v>
                </c:pt>
                <c:pt idx="2091">
                  <c:v>1716.85</c:v>
                </c:pt>
                <c:pt idx="2092">
                  <c:v>1718.8</c:v>
                </c:pt>
                <c:pt idx="2093">
                  <c:v>1720.5</c:v>
                </c:pt>
                <c:pt idx="2094">
                  <c:v>1722.25</c:v>
                </c:pt>
                <c:pt idx="2095">
                  <c:v>1724.3</c:v>
                </c:pt>
                <c:pt idx="2096">
                  <c:v>1725.9</c:v>
                </c:pt>
                <c:pt idx="2097">
                  <c:v>1727.7</c:v>
                </c:pt>
                <c:pt idx="2098">
                  <c:v>1730.05</c:v>
                </c:pt>
                <c:pt idx="2099">
                  <c:v>1732.3</c:v>
                </c:pt>
                <c:pt idx="2100">
                  <c:v>1734.2</c:v>
                </c:pt>
                <c:pt idx="2101">
                  <c:v>1736</c:v>
                </c:pt>
                <c:pt idx="2102">
                  <c:v>1737.95</c:v>
                </c:pt>
                <c:pt idx="2103">
                  <c:v>1739.6</c:v>
                </c:pt>
                <c:pt idx="2104">
                  <c:v>1741.6</c:v>
                </c:pt>
                <c:pt idx="2105">
                  <c:v>1743.4</c:v>
                </c:pt>
                <c:pt idx="2106">
                  <c:v>1745.3</c:v>
                </c:pt>
                <c:pt idx="2107">
                  <c:v>1746.55</c:v>
                </c:pt>
                <c:pt idx="2108">
                  <c:v>1748.45</c:v>
                </c:pt>
                <c:pt idx="2109">
                  <c:v>1750.2</c:v>
                </c:pt>
                <c:pt idx="2110">
                  <c:v>1752.05</c:v>
                </c:pt>
                <c:pt idx="2111">
                  <c:v>1753.35</c:v>
                </c:pt>
                <c:pt idx="2112">
                  <c:v>1755.25</c:v>
                </c:pt>
                <c:pt idx="2113">
                  <c:v>1757.1</c:v>
                </c:pt>
                <c:pt idx="2114">
                  <c:v>1759.15</c:v>
                </c:pt>
                <c:pt idx="2115">
                  <c:v>1760.8</c:v>
                </c:pt>
                <c:pt idx="2116">
                  <c:v>1762.65</c:v>
                </c:pt>
                <c:pt idx="2117">
                  <c:v>1764.3</c:v>
                </c:pt>
                <c:pt idx="2118">
                  <c:v>1766.25</c:v>
                </c:pt>
                <c:pt idx="2119">
                  <c:v>1767.7</c:v>
                </c:pt>
                <c:pt idx="2120">
                  <c:v>1769.55</c:v>
                </c:pt>
                <c:pt idx="2121">
                  <c:v>1771.35</c:v>
                </c:pt>
                <c:pt idx="2122">
                  <c:v>1772.95</c:v>
                </c:pt>
                <c:pt idx="2123">
                  <c:v>1774.65</c:v>
                </c:pt>
                <c:pt idx="2124">
                  <c:v>1776.45</c:v>
                </c:pt>
                <c:pt idx="2125">
                  <c:v>1778</c:v>
                </c:pt>
                <c:pt idx="2126">
                  <c:v>1779.9</c:v>
                </c:pt>
                <c:pt idx="2127">
                  <c:v>1781.85</c:v>
                </c:pt>
                <c:pt idx="2128">
                  <c:v>1783.5</c:v>
                </c:pt>
                <c:pt idx="2129">
                  <c:v>1785.2</c:v>
                </c:pt>
                <c:pt idx="2130">
                  <c:v>1786.95</c:v>
                </c:pt>
                <c:pt idx="2131">
                  <c:v>1788.5</c:v>
                </c:pt>
                <c:pt idx="2132">
                  <c:v>1790.35</c:v>
                </c:pt>
                <c:pt idx="2133">
                  <c:v>1792.1</c:v>
                </c:pt>
                <c:pt idx="2134">
                  <c:v>1793.95</c:v>
                </c:pt>
                <c:pt idx="2135">
                  <c:v>1795.6</c:v>
                </c:pt>
                <c:pt idx="2136">
                  <c:v>1797.45</c:v>
                </c:pt>
                <c:pt idx="2137">
                  <c:v>1798.35</c:v>
                </c:pt>
                <c:pt idx="2138">
                  <c:v>1800.25</c:v>
                </c:pt>
                <c:pt idx="2139">
                  <c:v>1801.8</c:v>
                </c:pt>
                <c:pt idx="2140">
                  <c:v>1803.4</c:v>
                </c:pt>
                <c:pt idx="2141">
                  <c:v>1805.1</c:v>
                </c:pt>
                <c:pt idx="2142">
                  <c:v>1806.95</c:v>
                </c:pt>
                <c:pt idx="2143">
                  <c:v>1808.25</c:v>
                </c:pt>
                <c:pt idx="2144">
                  <c:v>1810.4</c:v>
                </c:pt>
                <c:pt idx="2145">
                  <c:v>1812.05</c:v>
                </c:pt>
                <c:pt idx="2146">
                  <c:v>1813.9</c:v>
                </c:pt>
                <c:pt idx="2147">
                  <c:v>1815.45</c:v>
                </c:pt>
                <c:pt idx="2148">
                  <c:v>1817.3</c:v>
                </c:pt>
                <c:pt idx="2149">
                  <c:v>1818.2</c:v>
                </c:pt>
                <c:pt idx="2150">
                  <c:v>1820.1</c:v>
                </c:pt>
                <c:pt idx="2151">
                  <c:v>1821.8</c:v>
                </c:pt>
                <c:pt idx="2152">
                  <c:v>1823.45</c:v>
                </c:pt>
                <c:pt idx="2153">
                  <c:v>1825.1</c:v>
                </c:pt>
                <c:pt idx="2154">
                  <c:v>1826.9</c:v>
                </c:pt>
                <c:pt idx="2155">
                  <c:v>1828.45</c:v>
                </c:pt>
                <c:pt idx="2156">
                  <c:v>1830.7</c:v>
                </c:pt>
                <c:pt idx="2157">
                  <c:v>1832.4</c:v>
                </c:pt>
                <c:pt idx="2158">
                  <c:v>1834.25</c:v>
                </c:pt>
                <c:pt idx="2159">
                  <c:v>1836</c:v>
                </c:pt>
                <c:pt idx="2160">
                  <c:v>1837.5</c:v>
                </c:pt>
                <c:pt idx="2161">
                  <c:v>1838.5</c:v>
                </c:pt>
                <c:pt idx="2162">
                  <c:v>1840.35</c:v>
                </c:pt>
                <c:pt idx="2163">
                  <c:v>1842</c:v>
                </c:pt>
                <c:pt idx="2164">
                  <c:v>1843.8</c:v>
                </c:pt>
                <c:pt idx="2165">
                  <c:v>1845.4</c:v>
                </c:pt>
                <c:pt idx="2166">
                  <c:v>1847.25</c:v>
                </c:pt>
                <c:pt idx="2167">
                  <c:v>1848.85</c:v>
                </c:pt>
                <c:pt idx="2168">
                  <c:v>1850.8</c:v>
                </c:pt>
                <c:pt idx="2169">
                  <c:v>1852.4</c:v>
                </c:pt>
                <c:pt idx="2170">
                  <c:v>1854.2</c:v>
                </c:pt>
                <c:pt idx="2171">
                  <c:v>1855.15</c:v>
                </c:pt>
                <c:pt idx="2172">
                  <c:v>1857.05</c:v>
                </c:pt>
                <c:pt idx="2173">
                  <c:v>1858.7</c:v>
                </c:pt>
                <c:pt idx="2174">
                  <c:v>1860.4</c:v>
                </c:pt>
                <c:pt idx="2175">
                  <c:v>1861.35</c:v>
                </c:pt>
                <c:pt idx="2176">
                  <c:v>1863.3</c:v>
                </c:pt>
                <c:pt idx="2177">
                  <c:v>1864.25</c:v>
                </c:pt>
                <c:pt idx="2178">
                  <c:v>1866.25</c:v>
                </c:pt>
                <c:pt idx="2179">
                  <c:v>1867.95</c:v>
                </c:pt>
                <c:pt idx="2180">
                  <c:v>1870.2</c:v>
                </c:pt>
                <c:pt idx="2181">
                  <c:v>1872</c:v>
                </c:pt>
                <c:pt idx="2182">
                  <c:v>1873.65</c:v>
                </c:pt>
                <c:pt idx="2183">
                  <c:v>1875.55</c:v>
                </c:pt>
                <c:pt idx="2184">
                  <c:v>1877</c:v>
                </c:pt>
                <c:pt idx="2185">
                  <c:v>1878.7</c:v>
                </c:pt>
                <c:pt idx="2186">
                  <c:v>1880.3</c:v>
                </c:pt>
                <c:pt idx="2187">
                  <c:v>1882.2</c:v>
                </c:pt>
                <c:pt idx="2188">
                  <c:v>1883.85</c:v>
                </c:pt>
                <c:pt idx="2189">
                  <c:v>1885.6</c:v>
                </c:pt>
                <c:pt idx="2190">
                  <c:v>1887.5</c:v>
                </c:pt>
                <c:pt idx="2191">
                  <c:v>1889.55</c:v>
                </c:pt>
                <c:pt idx="2192">
                  <c:v>1890.9</c:v>
                </c:pt>
                <c:pt idx="2193">
                  <c:v>1892.5</c:v>
                </c:pt>
                <c:pt idx="2194">
                  <c:v>1894.3</c:v>
                </c:pt>
                <c:pt idx="2195">
                  <c:v>1895.85</c:v>
                </c:pt>
                <c:pt idx="2196">
                  <c:v>1897.7</c:v>
                </c:pt>
                <c:pt idx="2197">
                  <c:v>1899.95</c:v>
                </c:pt>
                <c:pt idx="2198">
                  <c:v>1902.05</c:v>
                </c:pt>
                <c:pt idx="2199">
                  <c:v>1904.15</c:v>
                </c:pt>
                <c:pt idx="2200">
                  <c:v>1905.65</c:v>
                </c:pt>
                <c:pt idx="2201">
                  <c:v>1907.4</c:v>
                </c:pt>
                <c:pt idx="2202">
                  <c:v>1909.1</c:v>
                </c:pt>
                <c:pt idx="2203">
                  <c:v>1911</c:v>
                </c:pt>
                <c:pt idx="2204">
                  <c:v>1911.95</c:v>
                </c:pt>
                <c:pt idx="2205">
                  <c:v>1913.75</c:v>
                </c:pt>
                <c:pt idx="2206">
                  <c:v>1915.45</c:v>
                </c:pt>
                <c:pt idx="2207">
                  <c:v>1917.35</c:v>
                </c:pt>
                <c:pt idx="2208">
                  <c:v>1918.9</c:v>
                </c:pt>
                <c:pt idx="2209">
                  <c:v>1919.95</c:v>
                </c:pt>
                <c:pt idx="2210">
                  <c:v>1921.9</c:v>
                </c:pt>
                <c:pt idx="2211">
                  <c:v>1923.5</c:v>
                </c:pt>
                <c:pt idx="2212">
                  <c:v>1925.3</c:v>
                </c:pt>
                <c:pt idx="2213">
                  <c:v>1927</c:v>
                </c:pt>
                <c:pt idx="2214">
                  <c:v>1928.6</c:v>
                </c:pt>
                <c:pt idx="2215">
                  <c:v>1930.55</c:v>
                </c:pt>
                <c:pt idx="2216">
                  <c:v>1931.65</c:v>
                </c:pt>
                <c:pt idx="2217">
                  <c:v>1933.8</c:v>
                </c:pt>
                <c:pt idx="2218">
                  <c:v>1935.05</c:v>
                </c:pt>
                <c:pt idx="2219">
                  <c:v>1936.85</c:v>
                </c:pt>
                <c:pt idx="2220">
                  <c:v>1938.6</c:v>
                </c:pt>
                <c:pt idx="2221">
                  <c:v>1940.6</c:v>
                </c:pt>
                <c:pt idx="2222">
                  <c:v>1942.45</c:v>
                </c:pt>
                <c:pt idx="2223">
                  <c:v>1944.25</c:v>
                </c:pt>
                <c:pt idx="2224">
                  <c:v>1945.7</c:v>
                </c:pt>
                <c:pt idx="2225">
                  <c:v>1947.5</c:v>
                </c:pt>
                <c:pt idx="2226">
                  <c:v>1949.25</c:v>
                </c:pt>
                <c:pt idx="2227">
                  <c:v>1950.95</c:v>
                </c:pt>
                <c:pt idx="2228">
                  <c:v>1952.75</c:v>
                </c:pt>
                <c:pt idx="2229">
                  <c:v>1954.6</c:v>
                </c:pt>
                <c:pt idx="2230">
                  <c:v>1956.45</c:v>
                </c:pt>
                <c:pt idx="2231">
                  <c:v>1958.25</c:v>
                </c:pt>
                <c:pt idx="2232">
                  <c:v>1960.25</c:v>
                </c:pt>
                <c:pt idx="2233">
                  <c:v>1962</c:v>
                </c:pt>
                <c:pt idx="2234">
                  <c:v>1963.75</c:v>
                </c:pt>
                <c:pt idx="2235">
                  <c:v>1965.6</c:v>
                </c:pt>
                <c:pt idx="2236">
                  <c:v>1967.55</c:v>
                </c:pt>
                <c:pt idx="2237">
                  <c:v>1969.45</c:v>
                </c:pt>
                <c:pt idx="2238">
                  <c:v>1971.35</c:v>
                </c:pt>
                <c:pt idx="2239">
                  <c:v>1973.15</c:v>
                </c:pt>
                <c:pt idx="2240">
                  <c:v>1974.15</c:v>
                </c:pt>
                <c:pt idx="2241">
                  <c:v>1976.25</c:v>
                </c:pt>
                <c:pt idx="2242">
                  <c:v>1978.15</c:v>
                </c:pt>
                <c:pt idx="2243">
                  <c:v>1980.9</c:v>
                </c:pt>
                <c:pt idx="2244">
                  <c:v>1982.9</c:v>
                </c:pt>
                <c:pt idx="2245">
                  <c:v>1985.2</c:v>
                </c:pt>
                <c:pt idx="2246">
                  <c:v>1986.9</c:v>
                </c:pt>
                <c:pt idx="2247">
                  <c:v>1989.1</c:v>
                </c:pt>
                <c:pt idx="2248">
                  <c:v>1991.3</c:v>
                </c:pt>
                <c:pt idx="2249">
                  <c:v>1993.7</c:v>
                </c:pt>
                <c:pt idx="2250">
                  <c:v>1995.7</c:v>
                </c:pt>
                <c:pt idx="2251">
                  <c:v>1998.2</c:v>
                </c:pt>
                <c:pt idx="2252">
                  <c:v>2000.2</c:v>
                </c:pt>
                <c:pt idx="2253">
                  <c:v>2002.3</c:v>
                </c:pt>
                <c:pt idx="2254">
                  <c:v>2004</c:v>
                </c:pt>
                <c:pt idx="2255">
                  <c:v>2006.05</c:v>
                </c:pt>
                <c:pt idx="2256">
                  <c:v>2007.75</c:v>
                </c:pt>
                <c:pt idx="2257">
                  <c:v>2009.9</c:v>
                </c:pt>
                <c:pt idx="2258">
                  <c:v>2011.45</c:v>
                </c:pt>
                <c:pt idx="2259">
                  <c:v>2013.4</c:v>
                </c:pt>
                <c:pt idx="2260">
                  <c:v>2015.1</c:v>
                </c:pt>
                <c:pt idx="2261">
                  <c:v>2016.85</c:v>
                </c:pt>
                <c:pt idx="2262">
                  <c:v>2018.45</c:v>
                </c:pt>
                <c:pt idx="2263">
                  <c:v>2020.55</c:v>
                </c:pt>
                <c:pt idx="2264">
                  <c:v>2022.1</c:v>
                </c:pt>
                <c:pt idx="2265">
                  <c:v>2023.9</c:v>
                </c:pt>
                <c:pt idx="2266">
                  <c:v>2025.65</c:v>
                </c:pt>
                <c:pt idx="2267">
                  <c:v>2027.35</c:v>
                </c:pt>
                <c:pt idx="2268">
                  <c:v>2029</c:v>
                </c:pt>
                <c:pt idx="2269">
                  <c:v>2030.9</c:v>
                </c:pt>
                <c:pt idx="2270">
                  <c:v>2032.3</c:v>
                </c:pt>
                <c:pt idx="2271">
                  <c:v>2034.15</c:v>
                </c:pt>
                <c:pt idx="2272">
                  <c:v>2035.75</c:v>
                </c:pt>
                <c:pt idx="2273">
                  <c:v>2037.6</c:v>
                </c:pt>
                <c:pt idx="2274">
                  <c:v>2039.45</c:v>
                </c:pt>
                <c:pt idx="2275">
                  <c:v>2041.4</c:v>
                </c:pt>
                <c:pt idx="2276">
                  <c:v>2043.05</c:v>
                </c:pt>
                <c:pt idx="2277">
                  <c:v>2044.9</c:v>
                </c:pt>
                <c:pt idx="2278">
                  <c:v>2046.3</c:v>
                </c:pt>
                <c:pt idx="2279">
                  <c:v>2048.4499999999998</c:v>
                </c:pt>
                <c:pt idx="2280">
                  <c:v>2050.3000000000002</c:v>
                </c:pt>
                <c:pt idx="2281">
                  <c:v>2052.35</c:v>
                </c:pt>
                <c:pt idx="2282">
                  <c:v>2054.15</c:v>
                </c:pt>
                <c:pt idx="2283">
                  <c:v>2055.8000000000002</c:v>
                </c:pt>
                <c:pt idx="2284">
                  <c:v>2057.6</c:v>
                </c:pt>
                <c:pt idx="2285">
                  <c:v>2059.6</c:v>
                </c:pt>
                <c:pt idx="2286">
                  <c:v>2061.1999999999998</c:v>
                </c:pt>
                <c:pt idx="2287">
                  <c:v>2062.9</c:v>
                </c:pt>
                <c:pt idx="2288">
                  <c:v>2064.65</c:v>
                </c:pt>
                <c:pt idx="2289">
                  <c:v>2066.8000000000002</c:v>
                </c:pt>
                <c:pt idx="2290">
                  <c:v>2068.5</c:v>
                </c:pt>
                <c:pt idx="2291">
                  <c:v>2070.1999999999998</c:v>
                </c:pt>
                <c:pt idx="2292">
                  <c:v>2071.8000000000002</c:v>
                </c:pt>
                <c:pt idx="2293">
                  <c:v>2073.6</c:v>
                </c:pt>
                <c:pt idx="2294">
                  <c:v>2075.25</c:v>
                </c:pt>
                <c:pt idx="2295">
                  <c:v>2077.15</c:v>
                </c:pt>
                <c:pt idx="2296">
                  <c:v>2078.6999999999998</c:v>
                </c:pt>
                <c:pt idx="2297">
                  <c:v>2080.5500000000002</c:v>
                </c:pt>
                <c:pt idx="2298">
                  <c:v>2082.25</c:v>
                </c:pt>
                <c:pt idx="2299">
                  <c:v>2084.1</c:v>
                </c:pt>
                <c:pt idx="2300">
                  <c:v>2085.8000000000002</c:v>
                </c:pt>
                <c:pt idx="2301">
                  <c:v>2087.65</c:v>
                </c:pt>
                <c:pt idx="2302">
                  <c:v>2089.3000000000002</c:v>
                </c:pt>
                <c:pt idx="2303">
                  <c:v>2091.1</c:v>
                </c:pt>
                <c:pt idx="2304">
                  <c:v>2092.8000000000002</c:v>
                </c:pt>
                <c:pt idx="2305">
                  <c:v>2094.8000000000002</c:v>
                </c:pt>
                <c:pt idx="2306">
                  <c:v>2096.5500000000002</c:v>
                </c:pt>
                <c:pt idx="2307">
                  <c:v>2098.35</c:v>
                </c:pt>
                <c:pt idx="2308">
                  <c:v>2100.3000000000002</c:v>
                </c:pt>
                <c:pt idx="2309">
                  <c:v>2102.1</c:v>
                </c:pt>
                <c:pt idx="2310">
                  <c:v>2103.8000000000002</c:v>
                </c:pt>
                <c:pt idx="2311">
                  <c:v>2105.9499999999998</c:v>
                </c:pt>
                <c:pt idx="2312">
                  <c:v>2107.85</c:v>
                </c:pt>
                <c:pt idx="2313">
                  <c:v>2109.5500000000002</c:v>
                </c:pt>
                <c:pt idx="2314">
                  <c:v>2111.15</c:v>
                </c:pt>
                <c:pt idx="2315">
                  <c:v>2113</c:v>
                </c:pt>
                <c:pt idx="2316">
                  <c:v>2114.75</c:v>
                </c:pt>
                <c:pt idx="2317">
                  <c:v>2116.4499999999998</c:v>
                </c:pt>
                <c:pt idx="2318">
                  <c:v>2117.75</c:v>
                </c:pt>
                <c:pt idx="2319">
                  <c:v>2119.85</c:v>
                </c:pt>
                <c:pt idx="2320">
                  <c:v>2121.5</c:v>
                </c:pt>
                <c:pt idx="2321">
                  <c:v>2123.0500000000002</c:v>
                </c:pt>
                <c:pt idx="2322">
                  <c:v>2124.65</c:v>
                </c:pt>
                <c:pt idx="2323">
                  <c:v>2126.75</c:v>
                </c:pt>
                <c:pt idx="2324">
                  <c:v>2129</c:v>
                </c:pt>
                <c:pt idx="2325">
                  <c:v>2131</c:v>
                </c:pt>
                <c:pt idx="2326">
                  <c:v>2132.6</c:v>
                </c:pt>
                <c:pt idx="2327">
                  <c:v>2134.4</c:v>
                </c:pt>
                <c:pt idx="2328">
                  <c:v>2135.85</c:v>
                </c:pt>
                <c:pt idx="2329">
                  <c:v>2137.4499999999998</c:v>
                </c:pt>
                <c:pt idx="2330">
                  <c:v>2139.25</c:v>
                </c:pt>
                <c:pt idx="2331">
                  <c:v>2141.25</c:v>
                </c:pt>
                <c:pt idx="2332">
                  <c:v>2143</c:v>
                </c:pt>
                <c:pt idx="2333">
                  <c:v>2144.75</c:v>
                </c:pt>
                <c:pt idx="2334">
                  <c:v>2146.9</c:v>
                </c:pt>
                <c:pt idx="2335">
                  <c:v>2148.85</c:v>
                </c:pt>
                <c:pt idx="2336">
                  <c:v>2150.3000000000002</c:v>
                </c:pt>
                <c:pt idx="2337">
                  <c:v>2152.15</c:v>
                </c:pt>
                <c:pt idx="2338">
                  <c:v>2153.75</c:v>
                </c:pt>
                <c:pt idx="2339">
                  <c:v>2155.6999999999998</c:v>
                </c:pt>
                <c:pt idx="2340">
                  <c:v>2157.4</c:v>
                </c:pt>
                <c:pt idx="2341">
                  <c:v>2159.3000000000002</c:v>
                </c:pt>
                <c:pt idx="2342">
                  <c:v>2160.9499999999998</c:v>
                </c:pt>
                <c:pt idx="2343">
                  <c:v>2162.9</c:v>
                </c:pt>
                <c:pt idx="2344">
                  <c:v>2164.65</c:v>
                </c:pt>
                <c:pt idx="2345">
                  <c:v>2166.5500000000002</c:v>
                </c:pt>
                <c:pt idx="2346">
                  <c:v>2168.1</c:v>
                </c:pt>
                <c:pt idx="2347">
                  <c:v>2170.1</c:v>
                </c:pt>
                <c:pt idx="2348">
                  <c:v>2171.75</c:v>
                </c:pt>
                <c:pt idx="2349">
                  <c:v>2173.65</c:v>
                </c:pt>
                <c:pt idx="2350">
                  <c:v>2175.25</c:v>
                </c:pt>
                <c:pt idx="2351">
                  <c:v>2177.5</c:v>
                </c:pt>
                <c:pt idx="2352">
                  <c:v>2179.1</c:v>
                </c:pt>
                <c:pt idx="2353">
                  <c:v>2181</c:v>
                </c:pt>
                <c:pt idx="2354">
                  <c:v>2182.4499999999998</c:v>
                </c:pt>
                <c:pt idx="2355">
                  <c:v>2184.3000000000002</c:v>
                </c:pt>
                <c:pt idx="2356">
                  <c:v>2186.1999999999998</c:v>
                </c:pt>
                <c:pt idx="2357">
                  <c:v>2188</c:v>
                </c:pt>
                <c:pt idx="2358">
                  <c:v>2189.75</c:v>
                </c:pt>
                <c:pt idx="2359">
                  <c:v>2191.4</c:v>
                </c:pt>
                <c:pt idx="2360">
                  <c:v>2193.15</c:v>
                </c:pt>
                <c:pt idx="2361">
                  <c:v>2194.9499999999998</c:v>
                </c:pt>
                <c:pt idx="2362">
                  <c:v>2196.8000000000002</c:v>
                </c:pt>
                <c:pt idx="2363">
                  <c:v>2198.6999999999998</c:v>
                </c:pt>
                <c:pt idx="2364">
                  <c:v>2200.3000000000002</c:v>
                </c:pt>
                <c:pt idx="2365">
                  <c:v>2202.15</c:v>
                </c:pt>
                <c:pt idx="2366">
                  <c:v>2203.8000000000002</c:v>
                </c:pt>
                <c:pt idx="2367">
                  <c:v>2205.85</c:v>
                </c:pt>
                <c:pt idx="2368">
                  <c:v>2207.65</c:v>
                </c:pt>
                <c:pt idx="2369">
                  <c:v>2209.5</c:v>
                </c:pt>
                <c:pt idx="2370">
                  <c:v>2211.1999999999998</c:v>
                </c:pt>
                <c:pt idx="2371">
                  <c:v>2212.9499999999998</c:v>
                </c:pt>
                <c:pt idx="2372">
                  <c:v>2214.75</c:v>
                </c:pt>
                <c:pt idx="2373">
                  <c:v>2216.5</c:v>
                </c:pt>
                <c:pt idx="2374">
                  <c:v>2218.3000000000002</c:v>
                </c:pt>
                <c:pt idx="2375">
                  <c:v>2220.1</c:v>
                </c:pt>
                <c:pt idx="2376">
                  <c:v>2221.6999999999998</c:v>
                </c:pt>
                <c:pt idx="2377">
                  <c:v>2223.6999999999998</c:v>
                </c:pt>
                <c:pt idx="2378">
                  <c:v>2225.35</c:v>
                </c:pt>
                <c:pt idx="2379">
                  <c:v>2227.3000000000002</c:v>
                </c:pt>
                <c:pt idx="2380">
                  <c:v>2228.9499999999998</c:v>
                </c:pt>
                <c:pt idx="2381">
                  <c:v>2230.75</c:v>
                </c:pt>
                <c:pt idx="2382">
                  <c:v>2232.35</c:v>
                </c:pt>
                <c:pt idx="2383">
                  <c:v>2234.1999999999998</c:v>
                </c:pt>
                <c:pt idx="2384">
                  <c:v>2235.9499999999998</c:v>
                </c:pt>
                <c:pt idx="2385">
                  <c:v>2237.9</c:v>
                </c:pt>
                <c:pt idx="2386">
                  <c:v>2239.6999999999998</c:v>
                </c:pt>
                <c:pt idx="2387">
                  <c:v>2241.5</c:v>
                </c:pt>
                <c:pt idx="2388">
                  <c:v>2243.3000000000002</c:v>
                </c:pt>
                <c:pt idx="2389">
                  <c:v>2245.0500000000002</c:v>
                </c:pt>
                <c:pt idx="2390">
                  <c:v>2246.9499999999998</c:v>
                </c:pt>
                <c:pt idx="2391">
                  <c:v>2248.9499999999998</c:v>
                </c:pt>
                <c:pt idx="2392">
                  <c:v>2250.75</c:v>
                </c:pt>
                <c:pt idx="2393">
                  <c:v>2252.4499999999998</c:v>
                </c:pt>
                <c:pt idx="2394">
                  <c:v>2254.0500000000002</c:v>
                </c:pt>
                <c:pt idx="2395">
                  <c:v>2255.8000000000002</c:v>
                </c:pt>
                <c:pt idx="2396">
                  <c:v>2257.6</c:v>
                </c:pt>
                <c:pt idx="2397">
                  <c:v>2259.4</c:v>
                </c:pt>
                <c:pt idx="2398">
                  <c:v>2261.1999999999998</c:v>
                </c:pt>
                <c:pt idx="2399">
                  <c:v>2263</c:v>
                </c:pt>
                <c:pt idx="2400">
                  <c:v>2264.75</c:v>
                </c:pt>
                <c:pt idx="2401">
                  <c:v>2266.9</c:v>
                </c:pt>
              </c:numCache>
            </c:numRef>
          </c:xVal>
          <c:yVal>
            <c:numRef>
              <c:f>[Data_0N.xlsx]sheet1!$C$2:$C$2403</c:f>
              <c:numCache>
                <c:formatCode>General</c:formatCode>
                <c:ptCount val="2402"/>
                <c:pt idx="0">
                  <c:v>6.6340000000000001E-3</c:v>
                </c:pt>
                <c:pt idx="1">
                  <c:v>7.3299999999999997E-3</c:v>
                </c:pt>
                <c:pt idx="2">
                  <c:v>1.0808E-2</c:v>
                </c:pt>
                <c:pt idx="3">
                  <c:v>7.528E-3</c:v>
                </c:pt>
                <c:pt idx="4">
                  <c:v>1.0311000000000001E-2</c:v>
                </c:pt>
                <c:pt idx="5">
                  <c:v>6.4349999999999997E-3</c:v>
                </c:pt>
                <c:pt idx="6">
                  <c:v>5.0439999999999999E-3</c:v>
                </c:pt>
                <c:pt idx="7">
                  <c:v>1.0690000000000001E-3</c:v>
                </c:pt>
                <c:pt idx="8">
                  <c:v>9.2180000000000005E-3</c:v>
                </c:pt>
                <c:pt idx="9">
                  <c:v>1.3094E-2</c:v>
                </c:pt>
                <c:pt idx="10">
                  <c:v>1.4485E-2</c:v>
                </c:pt>
                <c:pt idx="11">
                  <c:v>-1.7118999999999999E-2</c:v>
                </c:pt>
                <c:pt idx="12">
                  <c:v>-1.5030999999999999E-2</c:v>
                </c:pt>
                <c:pt idx="13">
                  <c:v>-2.111E-3</c:v>
                </c:pt>
                <c:pt idx="14">
                  <c:v>7.4999999999999993E-5</c:v>
                </c:pt>
                <c:pt idx="15">
                  <c:v>4.0499999999999998E-3</c:v>
                </c:pt>
                <c:pt idx="16">
                  <c:v>-1.0260999999999999E-2</c:v>
                </c:pt>
                <c:pt idx="17">
                  <c:v>-1.3839000000000001E-2</c:v>
                </c:pt>
                <c:pt idx="18">
                  <c:v>-1.4633999999999999E-2</c:v>
                </c:pt>
                <c:pt idx="19">
                  <c:v>3.3549999999999999E-3</c:v>
                </c:pt>
                <c:pt idx="20">
                  <c:v>1.5478E-2</c:v>
                </c:pt>
                <c:pt idx="21">
                  <c:v>-8.1899999999999996E-4</c:v>
                </c:pt>
                <c:pt idx="22">
                  <c:v>1.8360000000000001E-2</c:v>
                </c:pt>
                <c:pt idx="23">
                  <c:v>6.7330000000000003E-3</c:v>
                </c:pt>
                <c:pt idx="24">
                  <c:v>1.687E-2</c:v>
                </c:pt>
                <c:pt idx="25">
                  <c:v>1.7367E-2</c:v>
                </c:pt>
                <c:pt idx="26">
                  <c:v>1.2795000000000001E-2</c:v>
                </c:pt>
                <c:pt idx="27">
                  <c:v>-1.0359999999999999E-2</c:v>
                </c:pt>
                <c:pt idx="28">
                  <c:v>-7.2789999999999999E-3</c:v>
                </c:pt>
                <c:pt idx="29">
                  <c:v>-2.2109999999999999E-3</c:v>
                </c:pt>
                <c:pt idx="30">
                  <c:v>-9.1680000000000008E-3</c:v>
                </c:pt>
                <c:pt idx="31">
                  <c:v>-2.6080000000000001E-3</c:v>
                </c:pt>
                <c:pt idx="32">
                  <c:v>-1.614E-3</c:v>
                </c:pt>
                <c:pt idx="33">
                  <c:v>-1.2400000000000001E-4</c:v>
                </c:pt>
                <c:pt idx="34">
                  <c:v>-3.8999999999999998E-3</c:v>
                </c:pt>
                <c:pt idx="35">
                  <c:v>-7.8759999999999993E-3</c:v>
                </c:pt>
                <c:pt idx="36">
                  <c:v>-2.6080000000000001E-3</c:v>
                </c:pt>
                <c:pt idx="37">
                  <c:v>6.7100000000000005E-4</c:v>
                </c:pt>
                <c:pt idx="38">
                  <c:v>2.758E-3</c:v>
                </c:pt>
                <c:pt idx="39">
                  <c:v>-6.6829999999999997E-3</c:v>
                </c:pt>
                <c:pt idx="40">
                  <c:v>-7.5770000000000004E-3</c:v>
                </c:pt>
                <c:pt idx="41">
                  <c:v>-8.9689999999999995E-3</c:v>
                </c:pt>
                <c:pt idx="42">
                  <c:v>-9.7640000000000001E-3</c:v>
                </c:pt>
                <c:pt idx="43">
                  <c:v>-3.6020000000000002E-3</c:v>
                </c:pt>
                <c:pt idx="44">
                  <c:v>9.6900000000000003E-4</c:v>
                </c:pt>
                <c:pt idx="45">
                  <c:v>-5.391E-3</c:v>
                </c:pt>
                <c:pt idx="46">
                  <c:v>7.0320000000000001E-3</c:v>
                </c:pt>
                <c:pt idx="47">
                  <c:v>-7.0809999999999996E-3</c:v>
                </c:pt>
                <c:pt idx="48">
                  <c:v>-1.217E-3</c:v>
                </c:pt>
                <c:pt idx="49">
                  <c:v>-8.3730000000000002E-3</c:v>
                </c:pt>
                <c:pt idx="50">
                  <c:v>-3.322E-2</c:v>
                </c:pt>
                <c:pt idx="51">
                  <c:v>-2.7157000000000001E-2</c:v>
                </c:pt>
                <c:pt idx="52">
                  <c:v>-2.8150999999999999E-2</c:v>
                </c:pt>
                <c:pt idx="53">
                  <c:v>-1.6819999999999169E-2</c:v>
                </c:pt>
                <c:pt idx="54">
                  <c:v>-2.4771999999998684E-2</c:v>
                </c:pt>
                <c:pt idx="55">
                  <c:v>-3.2524999999999693E-2</c:v>
                </c:pt>
                <c:pt idx="56">
                  <c:v>-3.0138999999998362E-2</c:v>
                </c:pt>
                <c:pt idx="57">
                  <c:v>-1.8411000000000399E-2</c:v>
                </c:pt>
                <c:pt idx="58">
                  <c:v>2.3610000000005016E-3</c:v>
                </c:pt>
                <c:pt idx="59">
                  <c:v>1.7367000000000132E-2</c:v>
                </c:pt>
                <c:pt idx="60">
                  <c:v>2.859499999999926E-2</c:v>
                </c:pt>
                <c:pt idx="61">
                  <c:v>5.4230000000000445E-2</c:v>
                </c:pt>
                <c:pt idx="62">
                  <c:v>0.12366700000000108</c:v>
                </c:pt>
                <c:pt idx="63">
                  <c:v>0.15455299999999994</c:v>
                </c:pt>
                <c:pt idx="64">
                  <c:v>0.15753199999999978</c:v>
                </c:pt>
                <c:pt idx="65">
                  <c:v>0.17024299999999926</c:v>
                </c:pt>
                <c:pt idx="66">
                  <c:v>0.2344779999999993</c:v>
                </c:pt>
                <c:pt idx="67">
                  <c:v>0.28668499999999852</c:v>
                </c:pt>
                <c:pt idx="68">
                  <c:v>0.32449199999999934</c:v>
                </c:pt>
                <c:pt idx="69">
                  <c:v>0.35237100000000154</c:v>
                </c:pt>
                <c:pt idx="70">
                  <c:v>0.44510899999999864</c:v>
                </c:pt>
                <c:pt idx="71">
                  <c:v>0.49359300000000061</c:v>
                </c:pt>
                <c:pt idx="72">
                  <c:v>0.53245199999999926</c:v>
                </c:pt>
                <c:pt idx="73">
                  <c:v>0.55831999999999837</c:v>
                </c:pt>
                <c:pt idx="74">
                  <c:v>0.66265200000000135</c:v>
                </c:pt>
                <c:pt idx="75">
                  <c:v>0.71375799999999856</c:v>
                </c:pt>
                <c:pt idx="76">
                  <c:v>0.73742500000000177</c:v>
                </c:pt>
                <c:pt idx="77">
                  <c:v>0.84562400000000082</c:v>
                </c:pt>
                <c:pt idx="78">
                  <c:v>0.98056800000000166</c:v>
                </c:pt>
                <c:pt idx="79">
                  <c:v>1.0304070000000003</c:v>
                </c:pt>
                <c:pt idx="80">
                  <c:v>1.0532460000000015</c:v>
                </c:pt>
                <c:pt idx="81">
                  <c:v>1.0978279999999998</c:v>
                </c:pt>
                <c:pt idx="82">
                  <c:v>1.2870220000000003</c:v>
                </c:pt>
                <c:pt idx="83">
                  <c:v>1.3185210000000005</c:v>
                </c:pt>
                <c:pt idx="84">
                  <c:v>1.3489280000000008</c:v>
                </c:pt>
                <c:pt idx="85">
                  <c:v>1.4115070000000003</c:v>
                </c:pt>
                <c:pt idx="86">
                  <c:v>1.6570919999999987</c:v>
                </c:pt>
                <c:pt idx="87">
                  <c:v>1.6899119999999996</c:v>
                </c:pt>
                <c:pt idx="88">
                  <c:v>1.7501190000000015</c:v>
                </c:pt>
                <c:pt idx="89">
                  <c:v>1.8130650000000017</c:v>
                </c:pt>
                <c:pt idx="90">
                  <c:v>1.9798420000000014</c:v>
                </c:pt>
                <c:pt idx="91">
                  <c:v>2.0436019999999999</c:v>
                </c:pt>
                <c:pt idx="92">
                  <c:v>2.1314369999999982</c:v>
                </c:pt>
                <c:pt idx="93">
                  <c:v>2.1994739999999986</c:v>
                </c:pt>
                <c:pt idx="94">
                  <c:v>2.3941200000000009</c:v>
                </c:pt>
                <c:pt idx="95">
                  <c:v>2.4559819999999988</c:v>
                </c:pt>
                <c:pt idx="96">
                  <c:v>2.5259719999999994</c:v>
                </c:pt>
                <c:pt idx="97">
                  <c:v>2.5863219999999991</c:v>
                </c:pt>
                <c:pt idx="98">
                  <c:v>2.7504999999999988</c:v>
                </c:pt>
                <c:pt idx="99">
                  <c:v>3.0220720000000014</c:v>
                </c:pt>
                <c:pt idx="100">
                  <c:v>3.0891249999999992</c:v>
                </c:pt>
                <c:pt idx="101">
                  <c:v>3.1704389999999982</c:v>
                </c:pt>
                <c:pt idx="102">
                  <c:v>3.2458530000000003</c:v>
                </c:pt>
                <c:pt idx="103">
                  <c:v>3.4527789999999996</c:v>
                </c:pt>
                <c:pt idx="104">
                  <c:v>3.4979089999999999</c:v>
                </c:pt>
                <c:pt idx="105">
                  <c:v>3.5628509999999984</c:v>
                </c:pt>
                <c:pt idx="106">
                  <c:v>3.6270890000000016</c:v>
                </c:pt>
                <c:pt idx="107">
                  <c:v>3.6871100000000006</c:v>
                </c:pt>
                <c:pt idx="108">
                  <c:v>3.8864669999999997</c:v>
                </c:pt>
                <c:pt idx="109">
                  <c:v>4.0585519999999988</c:v>
                </c:pt>
                <c:pt idx="110">
                  <c:v>4.1189320000000009</c:v>
                </c:pt>
                <c:pt idx="111">
                  <c:v>4.1976900000000015</c:v>
                </c:pt>
                <c:pt idx="112">
                  <c:v>4.2758350000000007</c:v>
                </c:pt>
                <c:pt idx="113">
                  <c:v>4.3375109999999992</c:v>
                </c:pt>
                <c:pt idx="114">
                  <c:v>4.5517730000000007</c:v>
                </c:pt>
                <c:pt idx="115">
                  <c:v>4.6020980000000016</c:v>
                </c:pt>
                <c:pt idx="116">
                  <c:v>4.684552</c:v>
                </c:pt>
                <c:pt idx="117">
                  <c:v>4.7489179999999998</c:v>
                </c:pt>
                <c:pt idx="118">
                  <c:v>4.7978349999999992</c:v>
                </c:pt>
                <c:pt idx="119">
                  <c:v>5.0060830000000003</c:v>
                </c:pt>
                <c:pt idx="120">
                  <c:v>5.2383249999999997</c:v>
                </c:pt>
                <c:pt idx="121">
                  <c:v>5.3515869999999985</c:v>
                </c:pt>
                <c:pt idx="122">
                  <c:v>5.4286080000000005</c:v>
                </c:pt>
                <c:pt idx="123">
                  <c:v>5.484807</c:v>
                </c:pt>
                <c:pt idx="124">
                  <c:v>5.7418070000000014</c:v>
                </c:pt>
                <c:pt idx="125">
                  <c:v>5.8138509999999997</c:v>
                </c:pt>
                <c:pt idx="126">
                  <c:v>5.8718730000000008</c:v>
                </c:pt>
                <c:pt idx="127">
                  <c:v>5.9685720000000018</c:v>
                </c:pt>
                <c:pt idx="128">
                  <c:v>6.0564479999999996</c:v>
                </c:pt>
                <c:pt idx="129">
                  <c:v>6.2887360000000001</c:v>
                </c:pt>
                <c:pt idx="130">
                  <c:v>6.3632810000000006</c:v>
                </c:pt>
                <c:pt idx="131">
                  <c:v>6.4292310000000015</c:v>
                </c:pt>
                <c:pt idx="132">
                  <c:v>6.5060339999999997</c:v>
                </c:pt>
                <c:pt idx="133">
                  <c:v>6.5671280000000003</c:v>
                </c:pt>
                <c:pt idx="134">
                  <c:v>6.8076669999999986</c:v>
                </c:pt>
                <c:pt idx="135">
                  <c:v>6.8693419999999996</c:v>
                </c:pt>
                <c:pt idx="136">
                  <c:v>6.9443449999999984</c:v>
                </c:pt>
                <c:pt idx="137">
                  <c:v>7.0264220000000002</c:v>
                </c:pt>
                <c:pt idx="138">
                  <c:v>7.0971450000000011</c:v>
                </c:pt>
                <c:pt idx="139">
                  <c:v>7.3388729999999995</c:v>
                </c:pt>
                <c:pt idx="140">
                  <c:v>7.4198319999999995</c:v>
                </c:pt>
                <c:pt idx="141">
                  <c:v>7.494726</c:v>
                </c:pt>
                <c:pt idx="142">
                  <c:v>7.5734199999999987</c:v>
                </c:pt>
                <c:pt idx="143">
                  <c:v>7.6735149999999983</c:v>
                </c:pt>
                <c:pt idx="144">
                  <c:v>7.9027999999999992</c:v>
                </c:pt>
                <c:pt idx="145">
                  <c:v>7.9741709999999983</c:v>
                </c:pt>
                <c:pt idx="146">
                  <c:v>8.035108000000001</c:v>
                </c:pt>
                <c:pt idx="147">
                  <c:v>8.1346880000000006</c:v>
                </c:pt>
                <c:pt idx="148">
                  <c:v>8.1742959999999982</c:v>
                </c:pt>
                <c:pt idx="149">
                  <c:v>8.3888080000000009</c:v>
                </c:pt>
                <c:pt idx="150">
                  <c:v>8.6850680000000011</c:v>
                </c:pt>
                <c:pt idx="151">
                  <c:v>8.7598739999999999</c:v>
                </c:pt>
                <c:pt idx="152">
                  <c:v>8.8348419999999983</c:v>
                </c:pt>
                <c:pt idx="153">
                  <c:v>8.9327910000000017</c:v>
                </c:pt>
                <c:pt idx="154">
                  <c:v>9.0240410000000004</c:v>
                </c:pt>
                <c:pt idx="155">
                  <c:v>9.2968790000000006</c:v>
                </c:pt>
                <c:pt idx="156">
                  <c:v>9.4071250000000006</c:v>
                </c:pt>
                <c:pt idx="157">
                  <c:v>9.4773010000000006</c:v>
                </c:pt>
                <c:pt idx="158">
                  <c:v>9.5665990000000001</c:v>
                </c:pt>
                <c:pt idx="159">
                  <c:v>9.6459100000000007</c:v>
                </c:pt>
                <c:pt idx="160">
                  <c:v>9.9534780000000005</c:v>
                </c:pt>
                <c:pt idx="161">
                  <c:v>10.258877999999999</c:v>
                </c:pt>
                <c:pt idx="162">
                  <c:v>10.376245000000001</c:v>
                </c:pt>
                <c:pt idx="163">
                  <c:v>10.475618999999998</c:v>
                </c:pt>
                <c:pt idx="164">
                  <c:v>10.570133999999999</c:v>
                </c:pt>
                <c:pt idx="165">
                  <c:v>10.740846999999999</c:v>
                </c:pt>
                <c:pt idx="166">
                  <c:v>11.133288</c:v>
                </c:pt>
                <c:pt idx="167">
                  <c:v>11.315270999999999</c:v>
                </c:pt>
                <c:pt idx="168">
                  <c:v>11.609705000000002</c:v>
                </c:pt>
                <c:pt idx="169">
                  <c:v>11.988101</c:v>
                </c:pt>
                <c:pt idx="170">
                  <c:v>12.080507000000001</c:v>
                </c:pt>
                <c:pt idx="171">
                  <c:v>12.170064</c:v>
                </c:pt>
                <c:pt idx="172">
                  <c:v>12.245926999999998</c:v>
                </c:pt>
                <c:pt idx="173">
                  <c:v>12.332138</c:v>
                </c:pt>
                <c:pt idx="174">
                  <c:v>12.766656000000001</c:v>
                </c:pt>
                <c:pt idx="175">
                  <c:v>13.095402</c:v>
                </c:pt>
                <c:pt idx="176">
                  <c:v>13.179669000000001</c:v>
                </c:pt>
                <c:pt idx="177">
                  <c:v>13.256921999999999</c:v>
                </c:pt>
                <c:pt idx="178">
                  <c:v>13.337681</c:v>
                </c:pt>
                <c:pt idx="179">
                  <c:v>13.436724000000002</c:v>
                </c:pt>
                <c:pt idx="180">
                  <c:v>13.885760999999999</c:v>
                </c:pt>
                <c:pt idx="181">
                  <c:v>14.262611</c:v>
                </c:pt>
                <c:pt idx="182">
                  <c:v>14.618425</c:v>
                </c:pt>
                <c:pt idx="183">
                  <c:v>14.723958</c:v>
                </c:pt>
                <c:pt idx="184">
                  <c:v>14.813275000000001</c:v>
                </c:pt>
                <c:pt idx="185">
                  <c:v>14.912338</c:v>
                </c:pt>
                <c:pt idx="186">
                  <c:v>14.982751</c:v>
                </c:pt>
                <c:pt idx="187">
                  <c:v>15.273372</c:v>
                </c:pt>
                <c:pt idx="188">
                  <c:v>15.360606000000001</c:v>
                </c:pt>
                <c:pt idx="189">
                  <c:v>15.454613999999999</c:v>
                </c:pt>
                <c:pt idx="190">
                  <c:v>15.545911</c:v>
                </c:pt>
                <c:pt idx="191">
                  <c:v>15.617115999999999</c:v>
                </c:pt>
                <c:pt idx="192">
                  <c:v>15.901595</c:v>
                </c:pt>
                <c:pt idx="193">
                  <c:v>16.008113999999999</c:v>
                </c:pt>
                <c:pt idx="194">
                  <c:v>16.119256999999998</c:v>
                </c:pt>
                <c:pt idx="195">
                  <c:v>16.210529999999999</c:v>
                </c:pt>
                <c:pt idx="196">
                  <c:v>16.351991999999999</c:v>
                </c:pt>
                <c:pt idx="197">
                  <c:v>16.733620999999999</c:v>
                </c:pt>
                <c:pt idx="198">
                  <c:v>17.186196000000002</c:v>
                </c:pt>
                <c:pt idx="199">
                  <c:v>17.384616000000001</c:v>
                </c:pt>
                <c:pt idx="200">
                  <c:v>17.553872999999999</c:v>
                </c:pt>
                <c:pt idx="201">
                  <c:v>17.764405</c:v>
                </c:pt>
                <c:pt idx="202">
                  <c:v>18.157930999999998</c:v>
                </c:pt>
                <c:pt idx="203">
                  <c:v>18.254378000000003</c:v>
                </c:pt>
                <c:pt idx="204">
                  <c:v>18.359582</c:v>
                </c:pt>
                <c:pt idx="205">
                  <c:v>18.461013000000001</c:v>
                </c:pt>
                <c:pt idx="206">
                  <c:v>18.558768000000001</c:v>
                </c:pt>
                <c:pt idx="207">
                  <c:v>18.915382000000001</c:v>
                </c:pt>
                <c:pt idx="208">
                  <c:v>19.216076999999999</c:v>
                </c:pt>
                <c:pt idx="209">
                  <c:v>19.294772999999999</c:v>
                </c:pt>
                <c:pt idx="210">
                  <c:v>19.365853000000001</c:v>
                </c:pt>
                <c:pt idx="211">
                  <c:v>19.464980000000001</c:v>
                </c:pt>
                <c:pt idx="212">
                  <c:v>19.569563000000002</c:v>
                </c:pt>
                <c:pt idx="213">
                  <c:v>19.829749</c:v>
                </c:pt>
                <c:pt idx="214">
                  <c:v>19.89668</c:v>
                </c:pt>
                <c:pt idx="215">
                  <c:v>19.99456</c:v>
                </c:pt>
                <c:pt idx="216">
                  <c:v>20.093564000000001</c:v>
                </c:pt>
                <c:pt idx="217">
                  <c:v>20.238832000000002</c:v>
                </c:pt>
                <c:pt idx="218">
                  <c:v>20.626100000000001</c:v>
                </c:pt>
                <c:pt idx="219">
                  <c:v>21.048019</c:v>
                </c:pt>
                <c:pt idx="220">
                  <c:v>21.135414000000001</c:v>
                </c:pt>
                <c:pt idx="221">
                  <c:v>21.223129999999998</c:v>
                </c:pt>
                <c:pt idx="222">
                  <c:v>21.321542000000001</c:v>
                </c:pt>
                <c:pt idx="223">
                  <c:v>21.45495</c:v>
                </c:pt>
                <c:pt idx="224">
                  <c:v>21.869998000000002</c:v>
                </c:pt>
                <c:pt idx="225">
                  <c:v>21.972203</c:v>
                </c:pt>
                <c:pt idx="226">
                  <c:v>22.066336</c:v>
                </c:pt>
                <c:pt idx="227">
                  <c:v>22.184922</c:v>
                </c:pt>
                <c:pt idx="228">
                  <c:v>22.436924000000001</c:v>
                </c:pt>
                <c:pt idx="229">
                  <c:v>22.694571</c:v>
                </c:pt>
                <c:pt idx="230">
                  <c:v>22.767149</c:v>
                </c:pt>
                <c:pt idx="231">
                  <c:v>22.874324999999999</c:v>
                </c:pt>
                <c:pt idx="232">
                  <c:v>22.985348999999999</c:v>
                </c:pt>
                <c:pt idx="233">
                  <c:v>23.160418</c:v>
                </c:pt>
                <c:pt idx="234">
                  <c:v>23.489843</c:v>
                </c:pt>
                <c:pt idx="235">
                  <c:v>23.584614000000002</c:v>
                </c:pt>
                <c:pt idx="236">
                  <c:v>23.655464000000002</c:v>
                </c:pt>
                <c:pt idx="237">
                  <c:v>23.775086000000002</c:v>
                </c:pt>
                <c:pt idx="238">
                  <c:v>24.016770999999999</c:v>
                </c:pt>
                <c:pt idx="239">
                  <c:v>24.292209</c:v>
                </c:pt>
                <c:pt idx="240">
                  <c:v>24.404942999999999</c:v>
                </c:pt>
                <c:pt idx="241">
                  <c:v>24.463709999999999</c:v>
                </c:pt>
                <c:pt idx="242">
                  <c:v>24.556892000000001</c:v>
                </c:pt>
                <c:pt idx="243">
                  <c:v>24.822468999999998</c:v>
                </c:pt>
                <c:pt idx="244">
                  <c:v>25.116250000000001</c:v>
                </c:pt>
                <c:pt idx="245">
                  <c:v>25.365940999999999</c:v>
                </c:pt>
                <c:pt idx="246">
                  <c:v>25.735320999999999</c:v>
                </c:pt>
                <c:pt idx="247">
                  <c:v>25.843337999999999</c:v>
                </c:pt>
                <c:pt idx="248">
                  <c:v>25.998263999999999</c:v>
                </c:pt>
                <c:pt idx="249">
                  <c:v>26.271269</c:v>
                </c:pt>
                <c:pt idx="250">
                  <c:v>26.371241000000001</c:v>
                </c:pt>
                <c:pt idx="251">
                  <c:v>26.454063999999999</c:v>
                </c:pt>
                <c:pt idx="252">
                  <c:v>26.543133999999998</c:v>
                </c:pt>
                <c:pt idx="253">
                  <c:v>26.765512000000001</c:v>
                </c:pt>
                <c:pt idx="254">
                  <c:v>27.018810999999999</c:v>
                </c:pt>
                <c:pt idx="255">
                  <c:v>27.100681999999999</c:v>
                </c:pt>
                <c:pt idx="256">
                  <c:v>27.182434000000001</c:v>
                </c:pt>
                <c:pt idx="257">
                  <c:v>27.252507000000001</c:v>
                </c:pt>
                <c:pt idx="258">
                  <c:v>27.305351000000002</c:v>
                </c:pt>
                <c:pt idx="259">
                  <c:v>27.618141999999999</c:v>
                </c:pt>
                <c:pt idx="260">
                  <c:v>27.719989999999999</c:v>
                </c:pt>
                <c:pt idx="261">
                  <c:v>27.802802</c:v>
                </c:pt>
                <c:pt idx="262">
                  <c:v>27.889914999999998</c:v>
                </c:pt>
                <c:pt idx="263">
                  <c:v>28.123079000000001</c:v>
                </c:pt>
                <c:pt idx="264">
                  <c:v>28.206772000000001</c:v>
                </c:pt>
                <c:pt idx="265">
                  <c:v>28.254878000000001</c:v>
                </c:pt>
                <c:pt idx="266">
                  <c:v>28.321308999999999</c:v>
                </c:pt>
                <c:pt idx="267">
                  <c:v>28.450044999999999</c:v>
                </c:pt>
                <c:pt idx="268">
                  <c:v>28.674475999999999</c:v>
                </c:pt>
                <c:pt idx="269">
                  <c:v>28.858646</c:v>
                </c:pt>
                <c:pt idx="270">
                  <c:v>28.92549</c:v>
                </c:pt>
                <c:pt idx="271">
                  <c:v>29.097379</c:v>
                </c:pt>
                <c:pt idx="272">
                  <c:v>29.294008999999999</c:v>
                </c:pt>
                <c:pt idx="273">
                  <c:v>29.329215999999999</c:v>
                </c:pt>
                <c:pt idx="274">
                  <c:v>29.379992999999999</c:v>
                </c:pt>
                <c:pt idx="275">
                  <c:v>29.457943</c:v>
                </c:pt>
                <c:pt idx="276">
                  <c:v>29.648567</c:v>
                </c:pt>
                <c:pt idx="277">
                  <c:v>29.77272</c:v>
                </c:pt>
                <c:pt idx="278">
                  <c:v>29.841339000000001</c:v>
                </c:pt>
                <c:pt idx="279">
                  <c:v>29.899547999999999</c:v>
                </c:pt>
                <c:pt idx="280">
                  <c:v>29.976965</c:v>
                </c:pt>
                <c:pt idx="281">
                  <c:v>30.137629</c:v>
                </c:pt>
                <c:pt idx="282">
                  <c:v>30.255241999999999</c:v>
                </c:pt>
                <c:pt idx="283">
                  <c:v>30.318221999999999</c:v>
                </c:pt>
                <c:pt idx="284">
                  <c:v>30.359598999999999</c:v>
                </c:pt>
                <c:pt idx="285">
                  <c:v>30.411929000000001</c:v>
                </c:pt>
                <c:pt idx="286">
                  <c:v>30.494637999999998</c:v>
                </c:pt>
                <c:pt idx="287">
                  <c:v>30.691693000000001</c:v>
                </c:pt>
                <c:pt idx="288">
                  <c:v>30.738983000000001</c:v>
                </c:pt>
                <c:pt idx="289">
                  <c:v>30.774978000000001</c:v>
                </c:pt>
                <c:pt idx="290">
                  <c:v>30.830881999999999</c:v>
                </c:pt>
                <c:pt idx="291">
                  <c:v>30.929490000000001</c:v>
                </c:pt>
                <c:pt idx="292">
                  <c:v>31.093281999999999</c:v>
                </c:pt>
                <c:pt idx="293">
                  <c:v>31.126486</c:v>
                </c:pt>
                <c:pt idx="294">
                  <c:v>31.168900999999998</c:v>
                </c:pt>
                <c:pt idx="295">
                  <c:v>31.195097000000001</c:v>
                </c:pt>
                <c:pt idx="296">
                  <c:v>31.233916000000001</c:v>
                </c:pt>
                <c:pt idx="297">
                  <c:v>31.343935999999999</c:v>
                </c:pt>
                <c:pt idx="298">
                  <c:v>31.479123000000001</c:v>
                </c:pt>
                <c:pt idx="299">
                  <c:v>31.528283999999999</c:v>
                </c:pt>
                <c:pt idx="300">
                  <c:v>31.536207000000001</c:v>
                </c:pt>
                <c:pt idx="301">
                  <c:v>31.647178</c:v>
                </c:pt>
                <c:pt idx="302">
                  <c:v>31.691364</c:v>
                </c:pt>
                <c:pt idx="303">
                  <c:v>31.725327</c:v>
                </c:pt>
                <c:pt idx="304">
                  <c:v>31.747624999999999</c:v>
                </c:pt>
                <c:pt idx="305">
                  <c:v>31.851768</c:v>
                </c:pt>
                <c:pt idx="306">
                  <c:v>31.903310000000001</c:v>
                </c:pt>
                <c:pt idx="307">
                  <c:v>31.937919999999998</c:v>
                </c:pt>
                <c:pt idx="308">
                  <c:v>31.971928999999999</c:v>
                </c:pt>
                <c:pt idx="309">
                  <c:v>32.006357999999999</c:v>
                </c:pt>
                <c:pt idx="310">
                  <c:v>32.016643000000002</c:v>
                </c:pt>
                <c:pt idx="311">
                  <c:v>32.047069999999998</c:v>
                </c:pt>
                <c:pt idx="312">
                  <c:v>32.088624000000003</c:v>
                </c:pt>
                <c:pt idx="313">
                  <c:v>32.145800999999999</c:v>
                </c:pt>
                <c:pt idx="314">
                  <c:v>32.211115999999997</c:v>
                </c:pt>
                <c:pt idx="315">
                  <c:v>32.236846</c:v>
                </c:pt>
                <c:pt idx="316">
                  <c:v>32.248733000000001</c:v>
                </c:pt>
                <c:pt idx="317">
                  <c:v>32.259005999999999</c:v>
                </c:pt>
                <c:pt idx="318">
                  <c:v>32.334557000000004</c:v>
                </c:pt>
                <c:pt idx="319">
                  <c:v>32.344147</c:v>
                </c:pt>
                <c:pt idx="320">
                  <c:v>32.360781000000003</c:v>
                </c:pt>
                <c:pt idx="321">
                  <c:v>32.351531000000001</c:v>
                </c:pt>
                <c:pt idx="322">
                  <c:v>32.449953000000001</c:v>
                </c:pt>
                <c:pt idx="323">
                  <c:v>32.466408999999999</c:v>
                </c:pt>
                <c:pt idx="324">
                  <c:v>32.475909000000001</c:v>
                </c:pt>
                <c:pt idx="325">
                  <c:v>32.479894999999999</c:v>
                </c:pt>
                <c:pt idx="326">
                  <c:v>32.506272000000003</c:v>
                </c:pt>
                <c:pt idx="327">
                  <c:v>32.518653</c:v>
                </c:pt>
                <c:pt idx="328">
                  <c:v>32.557658000000004</c:v>
                </c:pt>
                <c:pt idx="329">
                  <c:v>32.577157</c:v>
                </c:pt>
                <c:pt idx="330">
                  <c:v>32.583599999999997</c:v>
                </c:pt>
                <c:pt idx="331">
                  <c:v>32.583770000000001</c:v>
                </c:pt>
                <c:pt idx="332">
                  <c:v>32.617592999999999</c:v>
                </c:pt>
                <c:pt idx="333">
                  <c:v>32.631323999999999</c:v>
                </c:pt>
                <c:pt idx="334">
                  <c:v>32.638019</c:v>
                </c:pt>
                <c:pt idx="335">
                  <c:v>32.639713999999998</c:v>
                </c:pt>
                <c:pt idx="336">
                  <c:v>32.668951999999997</c:v>
                </c:pt>
                <c:pt idx="337">
                  <c:v>32.678018999999999</c:v>
                </c:pt>
                <c:pt idx="338">
                  <c:v>32.662765999999998</c:v>
                </c:pt>
                <c:pt idx="339">
                  <c:v>32.665731999999998</c:v>
                </c:pt>
                <c:pt idx="340">
                  <c:v>32.666409999999999</c:v>
                </c:pt>
                <c:pt idx="341">
                  <c:v>32.677171999999999</c:v>
                </c:pt>
                <c:pt idx="342">
                  <c:v>32.684289999999997</c:v>
                </c:pt>
                <c:pt idx="343">
                  <c:v>32.689374000000001</c:v>
                </c:pt>
                <c:pt idx="344">
                  <c:v>32.673613000000003</c:v>
                </c:pt>
                <c:pt idx="345">
                  <c:v>32.661664000000002</c:v>
                </c:pt>
                <c:pt idx="346">
                  <c:v>32.663783000000002</c:v>
                </c:pt>
                <c:pt idx="347">
                  <c:v>32.65963</c:v>
                </c:pt>
                <c:pt idx="348">
                  <c:v>32.652003000000001</c:v>
                </c:pt>
                <c:pt idx="349">
                  <c:v>32.646324999999997</c:v>
                </c:pt>
                <c:pt idx="350">
                  <c:v>32.667427000000004</c:v>
                </c:pt>
                <c:pt idx="351">
                  <c:v>32.670392999999997</c:v>
                </c:pt>
                <c:pt idx="352">
                  <c:v>32.670901000000001</c:v>
                </c:pt>
                <c:pt idx="353">
                  <c:v>32.660902</c:v>
                </c:pt>
                <c:pt idx="354">
                  <c:v>32.65963</c:v>
                </c:pt>
                <c:pt idx="355">
                  <c:v>32.662765999999998</c:v>
                </c:pt>
                <c:pt idx="356">
                  <c:v>32.664546000000001</c:v>
                </c:pt>
                <c:pt idx="357">
                  <c:v>32.641494000000002</c:v>
                </c:pt>
                <c:pt idx="358">
                  <c:v>32.630222000000003</c:v>
                </c:pt>
                <c:pt idx="359">
                  <c:v>32.597248999999998</c:v>
                </c:pt>
                <c:pt idx="360">
                  <c:v>32.598604999999999</c:v>
                </c:pt>
                <c:pt idx="361">
                  <c:v>32.590043000000001</c:v>
                </c:pt>
                <c:pt idx="362">
                  <c:v>32.566983999999998</c:v>
                </c:pt>
                <c:pt idx="363">
                  <c:v>32.570205999999999</c:v>
                </c:pt>
                <c:pt idx="364">
                  <c:v>32.583176999999999</c:v>
                </c:pt>
                <c:pt idx="365">
                  <c:v>32.577581000000002</c:v>
                </c:pt>
                <c:pt idx="366">
                  <c:v>32.551552999999998</c:v>
                </c:pt>
                <c:pt idx="367">
                  <c:v>32.520094</c:v>
                </c:pt>
                <c:pt idx="368">
                  <c:v>32.507458999999997</c:v>
                </c:pt>
                <c:pt idx="369">
                  <c:v>32.495671000000002</c:v>
                </c:pt>
                <c:pt idx="370">
                  <c:v>32.453940000000003</c:v>
                </c:pt>
                <c:pt idx="371">
                  <c:v>32.459114</c:v>
                </c:pt>
                <c:pt idx="372">
                  <c:v>32.444270000000003</c:v>
                </c:pt>
                <c:pt idx="373">
                  <c:v>32.427303000000002</c:v>
                </c:pt>
                <c:pt idx="374">
                  <c:v>32.394044999999998</c:v>
                </c:pt>
                <c:pt idx="375">
                  <c:v>32.345928999999998</c:v>
                </c:pt>
                <c:pt idx="376">
                  <c:v>32.339649000000001</c:v>
                </c:pt>
                <c:pt idx="377">
                  <c:v>32.332943999999998</c:v>
                </c:pt>
                <c:pt idx="378">
                  <c:v>32.313932000000001</c:v>
                </c:pt>
                <c:pt idx="379">
                  <c:v>32.264609999999998</c:v>
                </c:pt>
                <c:pt idx="380">
                  <c:v>32.257818</c:v>
                </c:pt>
                <c:pt idx="381">
                  <c:v>32.242195000000002</c:v>
                </c:pt>
                <c:pt idx="382">
                  <c:v>32.241686000000001</c:v>
                </c:pt>
                <c:pt idx="383">
                  <c:v>32.208993</c:v>
                </c:pt>
                <c:pt idx="384">
                  <c:v>32.1633</c:v>
                </c:pt>
                <c:pt idx="385">
                  <c:v>32.159308000000003</c:v>
                </c:pt>
                <c:pt idx="386">
                  <c:v>32.154296000000002</c:v>
                </c:pt>
                <c:pt idx="387">
                  <c:v>32.160412000000001</c:v>
                </c:pt>
                <c:pt idx="388">
                  <c:v>32.133654</c:v>
                </c:pt>
                <c:pt idx="389">
                  <c:v>32.108846</c:v>
                </c:pt>
                <c:pt idx="390">
                  <c:v>32.044265000000003</c:v>
                </c:pt>
                <c:pt idx="391">
                  <c:v>32.007378000000003</c:v>
                </c:pt>
                <c:pt idx="392">
                  <c:v>31.994966999999999</c:v>
                </c:pt>
                <c:pt idx="393">
                  <c:v>31.989356999999998</c:v>
                </c:pt>
                <c:pt idx="394">
                  <c:v>31.983746</c:v>
                </c:pt>
                <c:pt idx="395">
                  <c:v>31.931798000000001</c:v>
                </c:pt>
                <c:pt idx="396">
                  <c:v>31.921679000000001</c:v>
                </c:pt>
                <c:pt idx="397">
                  <c:v>31.924655000000001</c:v>
                </c:pt>
                <c:pt idx="398">
                  <c:v>31.892765000000001</c:v>
                </c:pt>
                <c:pt idx="399">
                  <c:v>31.865632999999999</c:v>
                </c:pt>
                <c:pt idx="400">
                  <c:v>31.867844000000002</c:v>
                </c:pt>
                <c:pt idx="401">
                  <c:v>31.845217999999999</c:v>
                </c:pt>
                <c:pt idx="402">
                  <c:v>31.823865000000001</c:v>
                </c:pt>
                <c:pt idx="403">
                  <c:v>31.778516</c:v>
                </c:pt>
                <c:pt idx="404">
                  <c:v>31.769750999999999</c:v>
                </c:pt>
                <c:pt idx="405">
                  <c:v>31.745156999999999</c:v>
                </c:pt>
                <c:pt idx="406">
                  <c:v>31.745242000000001</c:v>
                </c:pt>
                <c:pt idx="407">
                  <c:v>31.710006</c:v>
                </c:pt>
                <c:pt idx="408">
                  <c:v>31.691448999999999</c:v>
                </c:pt>
                <c:pt idx="409">
                  <c:v>31.660035000000001</c:v>
                </c:pt>
                <c:pt idx="410">
                  <c:v>31.664207000000001</c:v>
                </c:pt>
                <c:pt idx="411">
                  <c:v>31.619419000000001</c:v>
                </c:pt>
                <c:pt idx="412">
                  <c:v>31.592082999999999</c:v>
                </c:pt>
                <c:pt idx="413">
                  <c:v>31.580840999999999</c:v>
                </c:pt>
                <c:pt idx="414">
                  <c:v>31.584161999999999</c:v>
                </c:pt>
                <c:pt idx="415">
                  <c:v>31.583651</c:v>
                </c:pt>
                <c:pt idx="416">
                  <c:v>31.576497</c:v>
                </c:pt>
                <c:pt idx="417">
                  <c:v>31.557842999999998</c:v>
                </c:pt>
                <c:pt idx="418">
                  <c:v>31.536035999999999</c:v>
                </c:pt>
                <c:pt idx="419">
                  <c:v>31.492159999999998</c:v>
                </c:pt>
                <c:pt idx="420">
                  <c:v>31.476310999999999</c:v>
                </c:pt>
                <c:pt idx="421">
                  <c:v>31.463357999999999</c:v>
                </c:pt>
                <c:pt idx="422">
                  <c:v>31.437110000000001</c:v>
                </c:pt>
                <c:pt idx="423">
                  <c:v>31.415972</c:v>
                </c:pt>
                <c:pt idx="424">
                  <c:v>31.415631000000001</c:v>
                </c:pt>
                <c:pt idx="425">
                  <c:v>31.399010000000001</c:v>
                </c:pt>
                <c:pt idx="426">
                  <c:v>31.400628999999999</c:v>
                </c:pt>
                <c:pt idx="427">
                  <c:v>31.337029000000001</c:v>
                </c:pt>
                <c:pt idx="428">
                  <c:v>31.322277</c:v>
                </c:pt>
                <c:pt idx="429">
                  <c:v>31.305562999999999</c:v>
                </c:pt>
                <c:pt idx="430">
                  <c:v>31.293538000000002</c:v>
                </c:pt>
                <c:pt idx="431">
                  <c:v>31.278272000000001</c:v>
                </c:pt>
                <c:pt idx="432">
                  <c:v>31.267012999999999</c:v>
                </c:pt>
                <c:pt idx="433">
                  <c:v>31.245006</c:v>
                </c:pt>
                <c:pt idx="434">
                  <c:v>31.250806000000001</c:v>
                </c:pt>
                <c:pt idx="435">
                  <c:v>31.188441999999998</c:v>
                </c:pt>
                <c:pt idx="436">
                  <c:v>31.161732999999998</c:v>
                </c:pt>
                <c:pt idx="437">
                  <c:v>31.156015</c:v>
                </c:pt>
                <c:pt idx="438">
                  <c:v>31.136472000000001</c:v>
                </c:pt>
                <c:pt idx="439">
                  <c:v>31.124607999999998</c:v>
                </c:pt>
                <c:pt idx="440">
                  <c:v>31.106597999999998</c:v>
                </c:pt>
                <c:pt idx="441">
                  <c:v>31.098403999999999</c:v>
                </c:pt>
                <c:pt idx="442">
                  <c:v>31.076294000000001</c:v>
                </c:pt>
                <c:pt idx="443">
                  <c:v>31.02515</c:v>
                </c:pt>
                <c:pt idx="444">
                  <c:v>31.028821999999998</c:v>
                </c:pt>
                <c:pt idx="445">
                  <c:v>31.027540999999999</c:v>
                </c:pt>
                <c:pt idx="446">
                  <c:v>31.016525000000001</c:v>
                </c:pt>
                <c:pt idx="447">
                  <c:v>30.993126</c:v>
                </c:pt>
                <c:pt idx="448">
                  <c:v>31.009779000000002</c:v>
                </c:pt>
                <c:pt idx="449">
                  <c:v>30.985696000000001</c:v>
                </c:pt>
                <c:pt idx="450">
                  <c:v>30.989453000000001</c:v>
                </c:pt>
                <c:pt idx="451">
                  <c:v>30.941792</c:v>
                </c:pt>
                <c:pt idx="452">
                  <c:v>30.920776</c:v>
                </c:pt>
                <c:pt idx="453">
                  <c:v>30.922996999999999</c:v>
                </c:pt>
                <c:pt idx="454">
                  <c:v>30.915308</c:v>
                </c:pt>
                <c:pt idx="455">
                  <c:v>30.838488000000002</c:v>
                </c:pt>
                <c:pt idx="456">
                  <c:v>30.793101</c:v>
                </c:pt>
                <c:pt idx="457">
                  <c:v>30.770959000000001</c:v>
                </c:pt>
                <c:pt idx="458">
                  <c:v>30.734877999999998</c:v>
                </c:pt>
                <c:pt idx="459">
                  <c:v>30.705546999999999</c:v>
                </c:pt>
                <c:pt idx="460">
                  <c:v>30.680232</c:v>
                </c:pt>
                <c:pt idx="461">
                  <c:v>30.686048</c:v>
                </c:pt>
                <c:pt idx="462">
                  <c:v>30.667401999999999</c:v>
                </c:pt>
                <c:pt idx="463">
                  <c:v>30.635238999999999</c:v>
                </c:pt>
                <c:pt idx="464">
                  <c:v>30.631218000000001</c:v>
                </c:pt>
                <c:pt idx="465">
                  <c:v>30.645931999999998</c:v>
                </c:pt>
                <c:pt idx="466">
                  <c:v>30.612995000000002</c:v>
                </c:pt>
                <c:pt idx="467">
                  <c:v>30.611370000000001</c:v>
                </c:pt>
                <c:pt idx="468">
                  <c:v>30.5608</c:v>
                </c:pt>
                <c:pt idx="469">
                  <c:v>30.545652</c:v>
                </c:pt>
                <c:pt idx="470">
                  <c:v>30.524341</c:v>
                </c:pt>
                <c:pt idx="471">
                  <c:v>30.496265000000001</c:v>
                </c:pt>
                <c:pt idx="472">
                  <c:v>30.501314999999998</c:v>
                </c:pt>
                <c:pt idx="473">
                  <c:v>30.501571999999999</c:v>
                </c:pt>
                <c:pt idx="474">
                  <c:v>30.508848</c:v>
                </c:pt>
                <c:pt idx="475">
                  <c:v>30.495238000000001</c:v>
                </c:pt>
                <c:pt idx="476">
                  <c:v>30.443954999999999</c:v>
                </c:pt>
                <c:pt idx="477">
                  <c:v>30.427343</c:v>
                </c:pt>
                <c:pt idx="478">
                  <c:v>30.390433000000002</c:v>
                </c:pt>
                <c:pt idx="479">
                  <c:v>30.407561999999999</c:v>
                </c:pt>
                <c:pt idx="480">
                  <c:v>30.393173999999998</c:v>
                </c:pt>
                <c:pt idx="481">
                  <c:v>30.348462999999999</c:v>
                </c:pt>
                <c:pt idx="482">
                  <c:v>30.339554</c:v>
                </c:pt>
                <c:pt idx="483">
                  <c:v>30.325761</c:v>
                </c:pt>
                <c:pt idx="484">
                  <c:v>30.333043</c:v>
                </c:pt>
                <c:pt idx="485">
                  <c:v>30.325932000000002</c:v>
                </c:pt>
                <c:pt idx="486">
                  <c:v>30.277608000000001</c:v>
                </c:pt>
                <c:pt idx="487">
                  <c:v>30.268267999999999</c:v>
                </c:pt>
                <c:pt idx="488">
                  <c:v>30.294488999999999</c:v>
                </c:pt>
                <c:pt idx="489">
                  <c:v>30.262440999999999</c:v>
                </c:pt>
                <c:pt idx="490">
                  <c:v>30.245386</c:v>
                </c:pt>
                <c:pt idx="491">
                  <c:v>30.213415999999999</c:v>
                </c:pt>
                <c:pt idx="492">
                  <c:v>30.225415999999999</c:v>
                </c:pt>
                <c:pt idx="493">
                  <c:v>30.205016000000001</c:v>
                </c:pt>
                <c:pt idx="494">
                  <c:v>30.200644</c:v>
                </c:pt>
                <c:pt idx="495">
                  <c:v>30.196444</c:v>
                </c:pt>
                <c:pt idx="496">
                  <c:v>30.190442999999998</c:v>
                </c:pt>
                <c:pt idx="497">
                  <c:v>30.196358</c:v>
                </c:pt>
                <c:pt idx="498">
                  <c:v>30.194986</c:v>
                </c:pt>
                <c:pt idx="499">
                  <c:v>30.211959</c:v>
                </c:pt>
                <c:pt idx="500">
                  <c:v>30.205873</c:v>
                </c:pt>
                <c:pt idx="501">
                  <c:v>30.191043000000001</c:v>
                </c:pt>
                <c:pt idx="502">
                  <c:v>30.176126</c:v>
                </c:pt>
                <c:pt idx="503">
                  <c:v>30.162666000000002</c:v>
                </c:pt>
                <c:pt idx="504">
                  <c:v>30.161466000000001</c:v>
                </c:pt>
                <c:pt idx="505">
                  <c:v>30.151005999999999</c:v>
                </c:pt>
                <c:pt idx="506">
                  <c:v>30.135656999999998</c:v>
                </c:pt>
                <c:pt idx="507">
                  <c:v>30.124680999999999</c:v>
                </c:pt>
                <c:pt idx="508">
                  <c:v>30.108045000000001</c:v>
                </c:pt>
                <c:pt idx="509">
                  <c:v>30.085402999999999</c:v>
                </c:pt>
                <c:pt idx="510">
                  <c:v>30.11036</c:v>
                </c:pt>
                <c:pt idx="511">
                  <c:v>30.089863000000001</c:v>
                </c:pt>
                <c:pt idx="512">
                  <c:v>30.085059999999999</c:v>
                </c:pt>
                <c:pt idx="513">
                  <c:v>30.091321000000001</c:v>
                </c:pt>
                <c:pt idx="514">
                  <c:v>30.084887999999999</c:v>
                </c:pt>
                <c:pt idx="515">
                  <c:v>30.076397</c:v>
                </c:pt>
                <c:pt idx="516">
                  <c:v>30.053322999999999</c:v>
                </c:pt>
                <c:pt idx="517">
                  <c:v>30.053408999999998</c:v>
                </c:pt>
                <c:pt idx="518">
                  <c:v>30.046804000000002</c:v>
                </c:pt>
                <c:pt idx="519">
                  <c:v>30.045603</c:v>
                </c:pt>
                <c:pt idx="520">
                  <c:v>30.035995</c:v>
                </c:pt>
                <c:pt idx="521">
                  <c:v>30.049977999999999</c:v>
                </c:pt>
                <c:pt idx="522">
                  <c:v>30.058126999999999</c:v>
                </c:pt>
                <c:pt idx="523">
                  <c:v>30.087461000000001</c:v>
                </c:pt>
                <c:pt idx="524">
                  <c:v>30.039598000000002</c:v>
                </c:pt>
                <c:pt idx="525">
                  <c:v>30.054010000000002</c:v>
                </c:pt>
                <c:pt idx="526">
                  <c:v>30.062588000000002</c:v>
                </c:pt>
                <c:pt idx="527">
                  <c:v>30.049033999999999</c:v>
                </c:pt>
                <c:pt idx="528">
                  <c:v>30.012059000000001</c:v>
                </c:pt>
                <c:pt idx="529">
                  <c:v>30.011800999999998</c:v>
                </c:pt>
                <c:pt idx="530">
                  <c:v>30.022354</c:v>
                </c:pt>
                <c:pt idx="531">
                  <c:v>30.023555000000002</c:v>
                </c:pt>
                <c:pt idx="532">
                  <c:v>30.018322000000001</c:v>
                </c:pt>
                <c:pt idx="533">
                  <c:v>30.016777999999999</c:v>
                </c:pt>
                <c:pt idx="534">
                  <c:v>30.040627000000001</c:v>
                </c:pt>
                <c:pt idx="535">
                  <c:v>30.017292000000001</c:v>
                </c:pt>
                <c:pt idx="536">
                  <c:v>30.010342999999999</c:v>
                </c:pt>
                <c:pt idx="537">
                  <c:v>29.992066999999999</c:v>
                </c:pt>
                <c:pt idx="538">
                  <c:v>29.976879</c:v>
                </c:pt>
                <c:pt idx="539">
                  <c:v>29.949589</c:v>
                </c:pt>
                <c:pt idx="540">
                  <c:v>29.962634000000001</c:v>
                </c:pt>
                <c:pt idx="541">
                  <c:v>29.969327</c:v>
                </c:pt>
                <c:pt idx="542">
                  <c:v>29.975162999999998</c:v>
                </c:pt>
                <c:pt idx="543">
                  <c:v>29.984773000000001</c:v>
                </c:pt>
                <c:pt idx="544">
                  <c:v>29.932766999999998</c:v>
                </c:pt>
                <c:pt idx="545">
                  <c:v>29.928045999999998</c:v>
                </c:pt>
                <c:pt idx="546">
                  <c:v>29.948558999999999</c:v>
                </c:pt>
                <c:pt idx="547">
                  <c:v>29.948215999999999</c:v>
                </c:pt>
                <c:pt idx="548">
                  <c:v>29.970614000000001</c:v>
                </c:pt>
                <c:pt idx="549">
                  <c:v>29.969670000000001</c:v>
                </c:pt>
                <c:pt idx="550">
                  <c:v>29.959886999999998</c:v>
                </c:pt>
                <c:pt idx="551">
                  <c:v>30.004251</c:v>
                </c:pt>
                <c:pt idx="552">
                  <c:v>30.002535000000002</c:v>
                </c:pt>
                <c:pt idx="553">
                  <c:v>29.991551999999999</c:v>
                </c:pt>
                <c:pt idx="554">
                  <c:v>29.940148000000001</c:v>
                </c:pt>
                <c:pt idx="555">
                  <c:v>29.947013999999999</c:v>
                </c:pt>
                <c:pt idx="556">
                  <c:v>29.938517000000001</c:v>
                </c:pt>
                <c:pt idx="557">
                  <c:v>29.922639</c:v>
                </c:pt>
                <c:pt idx="558">
                  <c:v>29.938431999999999</c:v>
                </c:pt>
                <c:pt idx="559">
                  <c:v>29.975162999999998</c:v>
                </c:pt>
                <c:pt idx="560">
                  <c:v>29.982371000000001</c:v>
                </c:pt>
                <c:pt idx="561">
                  <c:v>29.964178</c:v>
                </c:pt>
                <c:pt idx="562">
                  <c:v>29.962204</c:v>
                </c:pt>
                <c:pt idx="563">
                  <c:v>29.962289999999999</c:v>
                </c:pt>
                <c:pt idx="564">
                  <c:v>29.931308000000001</c:v>
                </c:pt>
                <c:pt idx="565">
                  <c:v>29.94238</c:v>
                </c:pt>
                <c:pt idx="566">
                  <c:v>29.935169999999999</c:v>
                </c:pt>
                <c:pt idx="567">
                  <c:v>29.956626</c:v>
                </c:pt>
                <c:pt idx="568">
                  <c:v>29.956712</c:v>
                </c:pt>
                <c:pt idx="569">
                  <c:v>29.970614000000001</c:v>
                </c:pt>
                <c:pt idx="570">
                  <c:v>29.955681999999999</c:v>
                </c:pt>
                <c:pt idx="571">
                  <c:v>29.943152000000001</c:v>
                </c:pt>
                <c:pt idx="572">
                  <c:v>29.942809</c:v>
                </c:pt>
                <c:pt idx="573">
                  <c:v>29.954395000000002</c:v>
                </c:pt>
                <c:pt idx="574">
                  <c:v>29.967867999999999</c:v>
                </c:pt>
                <c:pt idx="575">
                  <c:v>29.961259999999999</c:v>
                </c:pt>
                <c:pt idx="576">
                  <c:v>29.949159999999999</c:v>
                </c:pt>
                <c:pt idx="577">
                  <c:v>29.956454999999998</c:v>
                </c:pt>
                <c:pt idx="578">
                  <c:v>29.956712</c:v>
                </c:pt>
                <c:pt idx="579">
                  <c:v>29.969069999999999</c:v>
                </c:pt>
                <c:pt idx="580">
                  <c:v>29.979968</c:v>
                </c:pt>
                <c:pt idx="581">
                  <c:v>29.991295000000001</c:v>
                </c:pt>
                <c:pt idx="582">
                  <c:v>29.968554999999999</c:v>
                </c:pt>
                <c:pt idx="583">
                  <c:v>29.953022000000001</c:v>
                </c:pt>
                <c:pt idx="584">
                  <c:v>29.959115000000001</c:v>
                </c:pt>
                <c:pt idx="585">
                  <c:v>29.956454999999998</c:v>
                </c:pt>
                <c:pt idx="586">
                  <c:v>29.967867999999999</c:v>
                </c:pt>
                <c:pt idx="587">
                  <c:v>29.989922</c:v>
                </c:pt>
                <c:pt idx="588">
                  <c:v>30.002877999999999</c:v>
                </c:pt>
                <c:pt idx="589">
                  <c:v>29.962719</c:v>
                </c:pt>
                <c:pt idx="590">
                  <c:v>29.948129999999999</c:v>
                </c:pt>
                <c:pt idx="591">
                  <c:v>29.961604000000001</c:v>
                </c:pt>
                <c:pt idx="592">
                  <c:v>29.960574000000001</c:v>
                </c:pt>
                <c:pt idx="593">
                  <c:v>29.983915</c:v>
                </c:pt>
                <c:pt idx="594">
                  <c:v>29.988377</c:v>
                </c:pt>
                <c:pt idx="595">
                  <c:v>29.984000999999999</c:v>
                </c:pt>
                <c:pt idx="596">
                  <c:v>29.993869</c:v>
                </c:pt>
                <c:pt idx="597">
                  <c:v>29.998245000000001</c:v>
                </c:pt>
                <c:pt idx="598">
                  <c:v>30.008713</c:v>
                </c:pt>
                <c:pt idx="599">
                  <c:v>29.998844999999999</c:v>
                </c:pt>
                <c:pt idx="600">
                  <c:v>29.980225000000001</c:v>
                </c:pt>
                <c:pt idx="601">
                  <c:v>29.966408999999999</c:v>
                </c:pt>
                <c:pt idx="602">
                  <c:v>29.967352999999999</c:v>
                </c:pt>
                <c:pt idx="603">
                  <c:v>29.990265000000001</c:v>
                </c:pt>
                <c:pt idx="604">
                  <c:v>30.003136000000001</c:v>
                </c:pt>
                <c:pt idx="605">
                  <c:v>30.028617000000001</c:v>
                </c:pt>
                <c:pt idx="606">
                  <c:v>30.027759</c:v>
                </c:pt>
                <c:pt idx="607">
                  <c:v>30.025271</c:v>
                </c:pt>
                <c:pt idx="608">
                  <c:v>30.003050000000002</c:v>
                </c:pt>
                <c:pt idx="609">
                  <c:v>29.995498999999999</c:v>
                </c:pt>
                <c:pt idx="610">
                  <c:v>30.006395999999999</c:v>
                </c:pt>
                <c:pt idx="611">
                  <c:v>30.002621000000001</c:v>
                </c:pt>
                <c:pt idx="612">
                  <c:v>30.016605999999999</c:v>
                </c:pt>
                <c:pt idx="613">
                  <c:v>30.030246999999999</c:v>
                </c:pt>
                <c:pt idx="614">
                  <c:v>30.018408000000001</c:v>
                </c:pt>
                <c:pt idx="615">
                  <c:v>30.016434</c:v>
                </c:pt>
                <c:pt idx="616">
                  <c:v>30.027930999999999</c:v>
                </c:pt>
                <c:pt idx="617">
                  <c:v>30.026043000000001</c:v>
                </c:pt>
                <c:pt idx="618">
                  <c:v>30.034022</c:v>
                </c:pt>
                <c:pt idx="619">
                  <c:v>30.055810999999999</c:v>
                </c:pt>
                <c:pt idx="620">
                  <c:v>30.076311</c:v>
                </c:pt>
                <c:pt idx="621">
                  <c:v>30.057697999999998</c:v>
                </c:pt>
                <c:pt idx="622">
                  <c:v>30.064817999999999</c:v>
                </c:pt>
                <c:pt idx="623">
                  <c:v>30.099726</c:v>
                </c:pt>
                <c:pt idx="624">
                  <c:v>30.102985</c:v>
                </c:pt>
                <c:pt idx="625">
                  <c:v>30.095609</c:v>
                </c:pt>
                <c:pt idx="626">
                  <c:v>30.082401000000001</c:v>
                </c:pt>
                <c:pt idx="627">
                  <c:v>30.081629</c:v>
                </c:pt>
                <c:pt idx="628">
                  <c:v>30.092607000000001</c:v>
                </c:pt>
                <c:pt idx="629">
                  <c:v>30.095438000000001</c:v>
                </c:pt>
                <c:pt idx="630">
                  <c:v>30.1053</c:v>
                </c:pt>
                <c:pt idx="631">
                  <c:v>30.09235</c:v>
                </c:pt>
                <c:pt idx="632">
                  <c:v>30.133856000000002</c:v>
                </c:pt>
                <c:pt idx="633">
                  <c:v>30.109417000000001</c:v>
                </c:pt>
                <c:pt idx="634">
                  <c:v>30.113705</c:v>
                </c:pt>
                <c:pt idx="635">
                  <c:v>30.113619</c:v>
                </c:pt>
                <c:pt idx="636">
                  <c:v>30.112333</c:v>
                </c:pt>
                <c:pt idx="637">
                  <c:v>30.124251999999998</c:v>
                </c:pt>
                <c:pt idx="638">
                  <c:v>30.138915999999998</c:v>
                </c:pt>
                <c:pt idx="639">
                  <c:v>30.142344999999999</c:v>
                </c:pt>
                <c:pt idx="640">
                  <c:v>30.119278999999999</c:v>
                </c:pt>
                <c:pt idx="641">
                  <c:v>30.132656000000001</c:v>
                </c:pt>
                <c:pt idx="642">
                  <c:v>30.144145999999999</c:v>
                </c:pt>
                <c:pt idx="643">
                  <c:v>30.144145999999999</c:v>
                </c:pt>
                <c:pt idx="644">
                  <c:v>30.133513000000001</c:v>
                </c:pt>
                <c:pt idx="645">
                  <c:v>30.116448999999999</c:v>
                </c:pt>
                <c:pt idx="646">
                  <c:v>30.121766000000001</c:v>
                </c:pt>
                <c:pt idx="647">
                  <c:v>30.129311999999999</c:v>
                </c:pt>
                <c:pt idx="648">
                  <c:v>30.156922000000002</c:v>
                </c:pt>
                <c:pt idx="649">
                  <c:v>30.175011999999999</c:v>
                </c:pt>
                <c:pt idx="650">
                  <c:v>30.175698000000001</c:v>
                </c:pt>
                <c:pt idx="651">
                  <c:v>30.152463000000001</c:v>
                </c:pt>
                <c:pt idx="652">
                  <c:v>30.151005999999999</c:v>
                </c:pt>
                <c:pt idx="653">
                  <c:v>30.151606000000001</c:v>
                </c:pt>
                <c:pt idx="654">
                  <c:v>30.131627000000002</c:v>
                </c:pt>
                <c:pt idx="655">
                  <c:v>30.121594000000002</c:v>
                </c:pt>
                <c:pt idx="656">
                  <c:v>30.132570000000001</c:v>
                </c:pt>
                <c:pt idx="657">
                  <c:v>30.140288000000002</c:v>
                </c:pt>
                <c:pt idx="658">
                  <c:v>30.135829000000001</c:v>
                </c:pt>
                <c:pt idx="659">
                  <c:v>30.128712</c:v>
                </c:pt>
                <c:pt idx="660">
                  <c:v>30.145689000000001</c:v>
                </c:pt>
                <c:pt idx="661">
                  <c:v>30.129998000000001</c:v>
                </c:pt>
                <c:pt idx="662">
                  <c:v>30.127424999999999</c:v>
                </c:pt>
                <c:pt idx="663">
                  <c:v>30.121680000000001</c:v>
                </c:pt>
                <c:pt idx="664">
                  <c:v>30.159064999999998</c:v>
                </c:pt>
                <c:pt idx="665">
                  <c:v>30.167038999999999</c:v>
                </c:pt>
                <c:pt idx="666">
                  <c:v>30.161636999999999</c:v>
                </c:pt>
                <c:pt idx="667">
                  <c:v>30.154864</c:v>
                </c:pt>
                <c:pt idx="668">
                  <c:v>30.171325</c:v>
                </c:pt>
                <c:pt idx="669">
                  <c:v>30.164209</c:v>
                </c:pt>
                <c:pt idx="670">
                  <c:v>30.182385</c:v>
                </c:pt>
                <c:pt idx="671">
                  <c:v>30.176383999999999</c:v>
                </c:pt>
                <c:pt idx="672">
                  <c:v>30.147319</c:v>
                </c:pt>
                <c:pt idx="673">
                  <c:v>30.124338000000002</c:v>
                </c:pt>
                <c:pt idx="674">
                  <c:v>30.135486</c:v>
                </c:pt>
                <c:pt idx="675">
                  <c:v>30.138487000000001</c:v>
                </c:pt>
                <c:pt idx="676">
                  <c:v>30.137629</c:v>
                </c:pt>
                <c:pt idx="677">
                  <c:v>30.136085999999999</c:v>
                </c:pt>
                <c:pt idx="678">
                  <c:v>30.138144</c:v>
                </c:pt>
                <c:pt idx="679">
                  <c:v>30.133685</c:v>
                </c:pt>
                <c:pt idx="680">
                  <c:v>30.126481999999999</c:v>
                </c:pt>
                <c:pt idx="681">
                  <c:v>30.137543999999998</c:v>
                </c:pt>
                <c:pt idx="682">
                  <c:v>30.143889000000001</c:v>
                </c:pt>
                <c:pt idx="683">
                  <c:v>30.115849000000001</c:v>
                </c:pt>
                <c:pt idx="684">
                  <c:v>30.132999000000002</c:v>
                </c:pt>
                <c:pt idx="685">
                  <c:v>30.131799000000001</c:v>
                </c:pt>
                <c:pt idx="686">
                  <c:v>30.129826000000001</c:v>
                </c:pt>
                <c:pt idx="687">
                  <c:v>30.127424999999999</c:v>
                </c:pt>
                <c:pt idx="688">
                  <c:v>30.124853000000002</c:v>
                </c:pt>
                <c:pt idx="689">
                  <c:v>30.144403000000001</c:v>
                </c:pt>
                <c:pt idx="690">
                  <c:v>30.141401999999999</c:v>
                </c:pt>
                <c:pt idx="691">
                  <c:v>30.126653000000001</c:v>
                </c:pt>
                <c:pt idx="692">
                  <c:v>30.125539</c:v>
                </c:pt>
                <c:pt idx="693">
                  <c:v>30.09235</c:v>
                </c:pt>
                <c:pt idx="694">
                  <c:v>30.097581999999999</c:v>
                </c:pt>
                <c:pt idx="695">
                  <c:v>30.108816000000001</c:v>
                </c:pt>
                <c:pt idx="696">
                  <c:v>30.086690000000001</c:v>
                </c:pt>
                <c:pt idx="697">
                  <c:v>30.097581999999999</c:v>
                </c:pt>
                <c:pt idx="698">
                  <c:v>30.102899000000001</c:v>
                </c:pt>
                <c:pt idx="699">
                  <c:v>30.113619</c:v>
                </c:pt>
                <c:pt idx="700">
                  <c:v>30.118593000000001</c:v>
                </c:pt>
                <c:pt idx="701">
                  <c:v>30.085059999999999</c:v>
                </c:pt>
                <c:pt idx="702">
                  <c:v>30.077684000000001</c:v>
                </c:pt>
                <c:pt idx="703">
                  <c:v>30.058212999999999</c:v>
                </c:pt>
                <c:pt idx="704">
                  <c:v>30.039684000000001</c:v>
                </c:pt>
                <c:pt idx="705">
                  <c:v>30.045860000000001</c:v>
                </c:pt>
                <c:pt idx="706">
                  <c:v>30.044658999999999</c:v>
                </c:pt>
                <c:pt idx="707">
                  <c:v>30.036338000000001</c:v>
                </c:pt>
                <c:pt idx="708">
                  <c:v>30.098438999999999</c:v>
                </c:pt>
                <c:pt idx="709">
                  <c:v>30.080342999999999</c:v>
                </c:pt>
                <c:pt idx="710">
                  <c:v>30.088318999999998</c:v>
                </c:pt>
                <c:pt idx="711">
                  <c:v>30.082401000000001</c:v>
                </c:pt>
                <c:pt idx="712">
                  <c:v>30.091063999999999</c:v>
                </c:pt>
                <c:pt idx="713">
                  <c:v>30.068335000000001</c:v>
                </c:pt>
                <c:pt idx="714">
                  <c:v>30.068335000000001</c:v>
                </c:pt>
                <c:pt idx="715">
                  <c:v>30.056668999999999</c:v>
                </c:pt>
                <c:pt idx="716">
                  <c:v>30.052036999999999</c:v>
                </c:pt>
                <c:pt idx="717">
                  <c:v>30.043716</c:v>
                </c:pt>
                <c:pt idx="718">
                  <c:v>30.075968</c:v>
                </c:pt>
                <c:pt idx="719">
                  <c:v>30.077255000000001</c:v>
                </c:pt>
                <c:pt idx="720">
                  <c:v>30.06456</c:v>
                </c:pt>
                <c:pt idx="721">
                  <c:v>30.047747999999999</c:v>
                </c:pt>
                <c:pt idx="722">
                  <c:v>30.044059000000001</c:v>
                </c:pt>
                <c:pt idx="723">
                  <c:v>30.063531000000001</c:v>
                </c:pt>
                <c:pt idx="724">
                  <c:v>30.040284</c:v>
                </c:pt>
                <c:pt idx="725">
                  <c:v>30.032305999999998</c:v>
                </c:pt>
                <c:pt idx="726">
                  <c:v>30.048348000000001</c:v>
                </c:pt>
                <c:pt idx="727">
                  <c:v>30.047060999999999</c:v>
                </c:pt>
                <c:pt idx="728">
                  <c:v>30.043372999999999</c:v>
                </c:pt>
                <c:pt idx="729">
                  <c:v>30.043458000000001</c:v>
                </c:pt>
                <c:pt idx="730">
                  <c:v>30.041743</c:v>
                </c:pt>
                <c:pt idx="731">
                  <c:v>30.029731999999999</c:v>
                </c:pt>
                <c:pt idx="732">
                  <c:v>30.05461</c:v>
                </c:pt>
                <c:pt idx="733">
                  <c:v>30.024412999999999</c:v>
                </c:pt>
                <c:pt idx="734">
                  <c:v>30.020123999999999</c:v>
                </c:pt>
                <c:pt idx="735">
                  <c:v>30.066103999999999</c:v>
                </c:pt>
                <c:pt idx="736">
                  <c:v>30.074853000000001</c:v>
                </c:pt>
                <c:pt idx="737">
                  <c:v>30.073395000000001</c:v>
                </c:pt>
                <c:pt idx="738">
                  <c:v>30.032133999999999</c:v>
                </c:pt>
                <c:pt idx="739">
                  <c:v>30.032734999999999</c:v>
                </c:pt>
                <c:pt idx="740">
                  <c:v>30.053751999999999</c:v>
                </c:pt>
                <c:pt idx="741">
                  <c:v>30.058727000000001</c:v>
                </c:pt>
                <c:pt idx="742">
                  <c:v>30.028102000000001</c:v>
                </c:pt>
                <c:pt idx="743">
                  <c:v>30.047319000000002</c:v>
                </c:pt>
                <c:pt idx="744">
                  <c:v>30.058040999999999</c:v>
                </c:pt>
                <c:pt idx="745">
                  <c:v>30.074166999999999</c:v>
                </c:pt>
                <c:pt idx="746">
                  <c:v>30.052036999999999</c:v>
                </c:pt>
                <c:pt idx="747">
                  <c:v>30.013688999999999</c:v>
                </c:pt>
                <c:pt idx="748">
                  <c:v>30.068763000000001</c:v>
                </c:pt>
                <c:pt idx="749">
                  <c:v>30.073395000000001</c:v>
                </c:pt>
                <c:pt idx="750">
                  <c:v>30.052208</c:v>
                </c:pt>
                <c:pt idx="751">
                  <c:v>30.070478999999999</c:v>
                </c:pt>
                <c:pt idx="752">
                  <c:v>30.067820000000001</c:v>
                </c:pt>
                <c:pt idx="753">
                  <c:v>30.086345999999999</c:v>
                </c:pt>
                <c:pt idx="754">
                  <c:v>30.094237</c:v>
                </c:pt>
                <c:pt idx="755">
                  <c:v>30.044574000000001</c:v>
                </c:pt>
                <c:pt idx="756">
                  <c:v>30.055554000000001</c:v>
                </c:pt>
                <c:pt idx="757">
                  <c:v>30.068249000000002</c:v>
                </c:pt>
                <c:pt idx="758">
                  <c:v>30.067647999999998</c:v>
                </c:pt>
                <c:pt idx="759">
                  <c:v>30.058899</c:v>
                </c:pt>
                <c:pt idx="760">
                  <c:v>30.053837999999999</c:v>
                </c:pt>
                <c:pt idx="761">
                  <c:v>30.089949000000001</c:v>
                </c:pt>
                <c:pt idx="762">
                  <c:v>30.084202000000001</c:v>
                </c:pt>
                <c:pt idx="763">
                  <c:v>30.073308999999998</c:v>
                </c:pt>
                <c:pt idx="764">
                  <c:v>30.049377</c:v>
                </c:pt>
                <c:pt idx="765">
                  <c:v>30.070822</c:v>
                </c:pt>
                <c:pt idx="766">
                  <c:v>30.077855</c:v>
                </c:pt>
                <c:pt idx="767">
                  <c:v>30.082916000000001</c:v>
                </c:pt>
                <c:pt idx="768">
                  <c:v>30.049977999999999</c:v>
                </c:pt>
                <c:pt idx="769">
                  <c:v>30.061558000000002</c:v>
                </c:pt>
                <c:pt idx="770">
                  <c:v>30.059328000000001</c:v>
                </c:pt>
                <c:pt idx="771">
                  <c:v>30.028531000000001</c:v>
                </c:pt>
                <c:pt idx="772">
                  <c:v>30.045860000000001</c:v>
                </c:pt>
                <c:pt idx="773">
                  <c:v>30.064646</c:v>
                </c:pt>
                <c:pt idx="774">
                  <c:v>30.063531000000001</c:v>
                </c:pt>
                <c:pt idx="775">
                  <c:v>30.008713</c:v>
                </c:pt>
                <c:pt idx="776">
                  <c:v>30.013431000000001</c:v>
                </c:pt>
                <c:pt idx="777">
                  <c:v>30.032820999999998</c:v>
                </c:pt>
                <c:pt idx="778">
                  <c:v>30.054867000000002</c:v>
                </c:pt>
                <c:pt idx="779">
                  <c:v>30.051349999999999</c:v>
                </c:pt>
                <c:pt idx="780">
                  <c:v>30.064216999999999</c:v>
                </c:pt>
                <c:pt idx="781">
                  <c:v>30.035737999999998</c:v>
                </c:pt>
                <c:pt idx="782">
                  <c:v>30.032734999999999</c:v>
                </c:pt>
                <c:pt idx="783">
                  <c:v>30.03059</c:v>
                </c:pt>
                <c:pt idx="784">
                  <c:v>30.019265999999998</c:v>
                </c:pt>
                <c:pt idx="785">
                  <c:v>30.046375000000001</c:v>
                </c:pt>
                <c:pt idx="786">
                  <c:v>30.039854999999999</c:v>
                </c:pt>
                <c:pt idx="787">
                  <c:v>30.029561000000001</c:v>
                </c:pt>
                <c:pt idx="788">
                  <c:v>30.009913999999998</c:v>
                </c:pt>
                <c:pt idx="789">
                  <c:v>30.025956999999998</c:v>
                </c:pt>
                <c:pt idx="790">
                  <c:v>30.017035</c:v>
                </c:pt>
                <c:pt idx="791">
                  <c:v>30.020209000000001</c:v>
                </c:pt>
                <c:pt idx="792">
                  <c:v>30.032648999999999</c:v>
                </c:pt>
                <c:pt idx="793">
                  <c:v>30.023813000000001</c:v>
                </c:pt>
                <c:pt idx="794">
                  <c:v>30.046547</c:v>
                </c:pt>
                <c:pt idx="795">
                  <c:v>30.019694999999999</c:v>
                </c:pt>
                <c:pt idx="796">
                  <c:v>30.024584999999998</c:v>
                </c:pt>
                <c:pt idx="797">
                  <c:v>30.026558000000001</c:v>
                </c:pt>
                <c:pt idx="798">
                  <c:v>29.998501999999998</c:v>
                </c:pt>
                <c:pt idx="799">
                  <c:v>29.998073000000002</c:v>
                </c:pt>
                <c:pt idx="800">
                  <c:v>30.007597000000001</c:v>
                </c:pt>
                <c:pt idx="801">
                  <c:v>30.051093000000002</c:v>
                </c:pt>
                <c:pt idx="802">
                  <c:v>30.034707999999998</c:v>
                </c:pt>
                <c:pt idx="803">
                  <c:v>30.028531000000001</c:v>
                </c:pt>
                <c:pt idx="804">
                  <c:v>30.029302999999999</c:v>
                </c:pt>
                <c:pt idx="805">
                  <c:v>30.031704999999999</c:v>
                </c:pt>
                <c:pt idx="806">
                  <c:v>30.033335000000001</c:v>
                </c:pt>
                <c:pt idx="807">
                  <c:v>30.007854999999999</c:v>
                </c:pt>
                <c:pt idx="808">
                  <c:v>30.002877999999999</c:v>
                </c:pt>
                <c:pt idx="809">
                  <c:v>29.987604999999999</c:v>
                </c:pt>
                <c:pt idx="810">
                  <c:v>30.015575999999999</c:v>
                </c:pt>
                <c:pt idx="811">
                  <c:v>30.015146999999999</c:v>
                </c:pt>
                <c:pt idx="812">
                  <c:v>30.000218</c:v>
                </c:pt>
                <c:pt idx="813">
                  <c:v>29.989664000000001</c:v>
                </c:pt>
                <c:pt idx="814">
                  <c:v>29.990950999999999</c:v>
                </c:pt>
                <c:pt idx="815">
                  <c:v>29.993955</c:v>
                </c:pt>
                <c:pt idx="816">
                  <c:v>30.001677000000001</c:v>
                </c:pt>
                <c:pt idx="817">
                  <c:v>30.001505000000002</c:v>
                </c:pt>
                <c:pt idx="818">
                  <c:v>29.997986999999998</c:v>
                </c:pt>
                <c:pt idx="819">
                  <c:v>29.986919</c:v>
                </c:pt>
                <c:pt idx="820">
                  <c:v>30.013774999999999</c:v>
                </c:pt>
                <c:pt idx="821">
                  <c:v>30.008284</c:v>
                </c:pt>
                <c:pt idx="822">
                  <c:v>30.014804000000002</c:v>
                </c:pt>
                <c:pt idx="823">
                  <c:v>29.992839</c:v>
                </c:pt>
                <c:pt idx="824">
                  <c:v>30.014804000000002</c:v>
                </c:pt>
                <c:pt idx="825">
                  <c:v>30.027073000000001</c:v>
                </c:pt>
                <c:pt idx="826">
                  <c:v>30.017807000000001</c:v>
                </c:pt>
                <c:pt idx="827">
                  <c:v>30.017292000000001</c:v>
                </c:pt>
                <c:pt idx="828">
                  <c:v>30.019007999999999</c:v>
                </c:pt>
                <c:pt idx="829">
                  <c:v>30.008368999999998</c:v>
                </c:pt>
                <c:pt idx="830">
                  <c:v>30.018664999999999</c:v>
                </c:pt>
                <c:pt idx="831">
                  <c:v>30.040799</c:v>
                </c:pt>
                <c:pt idx="832">
                  <c:v>30.044229999999999</c:v>
                </c:pt>
                <c:pt idx="833">
                  <c:v>30.019952</c:v>
                </c:pt>
                <c:pt idx="834">
                  <c:v>29.995842</c:v>
                </c:pt>
                <c:pt idx="835">
                  <c:v>30.004852</c:v>
                </c:pt>
                <c:pt idx="836">
                  <c:v>30.021239000000001</c:v>
                </c:pt>
                <c:pt idx="837">
                  <c:v>30.025786</c:v>
                </c:pt>
                <c:pt idx="838">
                  <c:v>30.008368999999998</c:v>
                </c:pt>
                <c:pt idx="839">
                  <c:v>30.016949</c:v>
                </c:pt>
                <c:pt idx="840">
                  <c:v>29.992667999999998</c:v>
                </c:pt>
                <c:pt idx="841">
                  <c:v>30.008455000000001</c:v>
                </c:pt>
                <c:pt idx="842">
                  <c:v>30.023555000000002</c:v>
                </c:pt>
                <c:pt idx="843">
                  <c:v>30.020123999999999</c:v>
                </c:pt>
                <c:pt idx="844">
                  <c:v>29.974475999999999</c:v>
                </c:pt>
                <c:pt idx="845">
                  <c:v>29.990008</c:v>
                </c:pt>
                <c:pt idx="846">
                  <c:v>29.994554999999998</c:v>
                </c:pt>
                <c:pt idx="847">
                  <c:v>30.009398999999998</c:v>
                </c:pt>
                <c:pt idx="848">
                  <c:v>30.010686</c:v>
                </c:pt>
                <c:pt idx="849">
                  <c:v>30.012573</c:v>
                </c:pt>
                <c:pt idx="850">
                  <c:v>29.994298000000001</c:v>
                </c:pt>
                <c:pt idx="851">
                  <c:v>29.981083999999999</c:v>
                </c:pt>
                <c:pt idx="852">
                  <c:v>29.98443</c:v>
                </c:pt>
                <c:pt idx="853">
                  <c:v>30.007940000000001</c:v>
                </c:pt>
                <c:pt idx="854">
                  <c:v>29.997986999999998</c:v>
                </c:pt>
                <c:pt idx="855">
                  <c:v>29.980740000000001</c:v>
                </c:pt>
                <c:pt idx="856">
                  <c:v>29.979109999999999</c:v>
                </c:pt>
                <c:pt idx="857">
                  <c:v>29.979281</c:v>
                </c:pt>
                <c:pt idx="858">
                  <c:v>29.989063999999999</c:v>
                </c:pt>
                <c:pt idx="859">
                  <c:v>30.000046999999999</c:v>
                </c:pt>
                <c:pt idx="860">
                  <c:v>29.993955</c:v>
                </c:pt>
                <c:pt idx="861">
                  <c:v>30.021239000000001</c:v>
                </c:pt>
                <c:pt idx="862">
                  <c:v>30.021754000000001</c:v>
                </c:pt>
                <c:pt idx="863">
                  <c:v>30.004165</c:v>
                </c:pt>
                <c:pt idx="864">
                  <c:v>30.009913999999998</c:v>
                </c:pt>
                <c:pt idx="865">
                  <c:v>30.00365</c:v>
                </c:pt>
                <c:pt idx="866">
                  <c:v>29.992495999999999</c:v>
                </c:pt>
                <c:pt idx="867">
                  <c:v>29.981427</c:v>
                </c:pt>
                <c:pt idx="868">
                  <c:v>30.000561999999999</c:v>
                </c:pt>
                <c:pt idx="869">
                  <c:v>30.013603</c:v>
                </c:pt>
                <c:pt idx="870">
                  <c:v>30.007769</c:v>
                </c:pt>
                <c:pt idx="871">
                  <c:v>29.976535999999999</c:v>
                </c:pt>
                <c:pt idx="872">
                  <c:v>30.000904999999999</c:v>
                </c:pt>
                <c:pt idx="873">
                  <c:v>30.008627000000001</c:v>
                </c:pt>
                <c:pt idx="874">
                  <c:v>29.979196000000002</c:v>
                </c:pt>
                <c:pt idx="875">
                  <c:v>29.973704000000001</c:v>
                </c:pt>
                <c:pt idx="876">
                  <c:v>29.977136000000002</c:v>
                </c:pt>
                <c:pt idx="877">
                  <c:v>29.978166000000002</c:v>
                </c:pt>
                <c:pt idx="878">
                  <c:v>29.988977999999999</c:v>
                </c:pt>
                <c:pt idx="879">
                  <c:v>29.994983999999999</c:v>
                </c:pt>
                <c:pt idx="880">
                  <c:v>29.995498999999999</c:v>
                </c:pt>
                <c:pt idx="881">
                  <c:v>29.976020999999999</c:v>
                </c:pt>
                <c:pt idx="882">
                  <c:v>29.996357</c:v>
                </c:pt>
                <c:pt idx="883">
                  <c:v>30.001505000000002</c:v>
                </c:pt>
                <c:pt idx="884">
                  <c:v>30.014032</c:v>
                </c:pt>
                <c:pt idx="885">
                  <c:v>30.020038</c:v>
                </c:pt>
                <c:pt idx="886">
                  <c:v>29.997215000000001</c:v>
                </c:pt>
                <c:pt idx="887">
                  <c:v>30.033678999999999</c:v>
                </c:pt>
                <c:pt idx="888">
                  <c:v>30.006653</c:v>
                </c:pt>
                <c:pt idx="889">
                  <c:v>30.021754000000001</c:v>
                </c:pt>
                <c:pt idx="890">
                  <c:v>30.051694000000001</c:v>
                </c:pt>
                <c:pt idx="891">
                  <c:v>30.033593</c:v>
                </c:pt>
                <c:pt idx="892">
                  <c:v>30.035565999999999</c:v>
                </c:pt>
                <c:pt idx="893">
                  <c:v>30.060957999999999</c:v>
                </c:pt>
                <c:pt idx="894">
                  <c:v>30.052379999999999</c:v>
                </c:pt>
                <c:pt idx="895">
                  <c:v>30.060357</c:v>
                </c:pt>
                <c:pt idx="896">
                  <c:v>30.041314</c:v>
                </c:pt>
                <c:pt idx="897">
                  <c:v>30.066362000000002</c:v>
                </c:pt>
                <c:pt idx="898">
                  <c:v>30.054095</c:v>
                </c:pt>
                <c:pt idx="899">
                  <c:v>30.057784000000002</c:v>
                </c:pt>
                <c:pt idx="900">
                  <c:v>30.055724999999999</c:v>
                </c:pt>
                <c:pt idx="901">
                  <c:v>30.040541999999999</c:v>
                </c:pt>
                <c:pt idx="902">
                  <c:v>30.066618999999999</c:v>
                </c:pt>
                <c:pt idx="903">
                  <c:v>30.071594000000001</c:v>
                </c:pt>
                <c:pt idx="904">
                  <c:v>30.059156000000002</c:v>
                </c:pt>
                <c:pt idx="905">
                  <c:v>30.056068</c:v>
                </c:pt>
                <c:pt idx="906">
                  <c:v>30.098011</c:v>
                </c:pt>
                <c:pt idx="907">
                  <c:v>30.086261</c:v>
                </c:pt>
                <c:pt idx="908">
                  <c:v>30.05847</c:v>
                </c:pt>
                <c:pt idx="909">
                  <c:v>30.072023000000002</c:v>
                </c:pt>
                <c:pt idx="910">
                  <c:v>30.050920999999999</c:v>
                </c:pt>
                <c:pt idx="911">
                  <c:v>30.067048</c:v>
                </c:pt>
                <c:pt idx="912">
                  <c:v>30.060614999999999</c:v>
                </c:pt>
                <c:pt idx="913">
                  <c:v>30.054781999999999</c:v>
                </c:pt>
                <c:pt idx="914">
                  <c:v>30.086946999999999</c:v>
                </c:pt>
                <c:pt idx="915">
                  <c:v>30.077770000000001</c:v>
                </c:pt>
                <c:pt idx="916">
                  <c:v>30.070392999999999</c:v>
                </c:pt>
                <c:pt idx="917">
                  <c:v>30.073138</c:v>
                </c:pt>
                <c:pt idx="918">
                  <c:v>30.094408000000001</c:v>
                </c:pt>
                <c:pt idx="919">
                  <c:v>30.102041</c:v>
                </c:pt>
                <c:pt idx="920">
                  <c:v>30.084544999999999</c:v>
                </c:pt>
                <c:pt idx="921">
                  <c:v>30.086003000000002</c:v>
                </c:pt>
                <c:pt idx="922">
                  <c:v>30.097152999999999</c:v>
                </c:pt>
                <c:pt idx="923">
                  <c:v>30.131112999999999</c:v>
                </c:pt>
                <c:pt idx="924">
                  <c:v>30.143546000000001</c:v>
                </c:pt>
                <c:pt idx="925">
                  <c:v>30.147319</c:v>
                </c:pt>
                <c:pt idx="926">
                  <c:v>30.131456</c:v>
                </c:pt>
                <c:pt idx="927">
                  <c:v>30.134371000000002</c:v>
                </c:pt>
                <c:pt idx="928">
                  <c:v>30.146118000000001</c:v>
                </c:pt>
                <c:pt idx="929">
                  <c:v>30.146204000000001</c:v>
                </c:pt>
                <c:pt idx="930">
                  <c:v>30.14406</c:v>
                </c:pt>
                <c:pt idx="931">
                  <c:v>30.116192000000002</c:v>
                </c:pt>
                <c:pt idx="932">
                  <c:v>30.109074</c:v>
                </c:pt>
                <c:pt idx="933">
                  <c:v>30.111646</c:v>
                </c:pt>
                <c:pt idx="934">
                  <c:v>30.113104</c:v>
                </c:pt>
                <c:pt idx="935">
                  <c:v>30.122022999999999</c:v>
                </c:pt>
                <c:pt idx="936">
                  <c:v>30.12914</c:v>
                </c:pt>
                <c:pt idx="937">
                  <c:v>30.143802999999998</c:v>
                </c:pt>
                <c:pt idx="938">
                  <c:v>30.145261000000001</c:v>
                </c:pt>
                <c:pt idx="939">
                  <c:v>30.132912999999999</c:v>
                </c:pt>
                <c:pt idx="940">
                  <c:v>30.133255999999999</c:v>
                </c:pt>
                <c:pt idx="941">
                  <c:v>30.151347999999999</c:v>
                </c:pt>
                <c:pt idx="942">
                  <c:v>30.141745</c:v>
                </c:pt>
                <c:pt idx="943">
                  <c:v>30.103414000000001</c:v>
                </c:pt>
                <c:pt idx="944">
                  <c:v>30.094065000000001</c:v>
                </c:pt>
                <c:pt idx="945">
                  <c:v>30.103328000000001</c:v>
                </c:pt>
                <c:pt idx="946">
                  <c:v>30.098011</c:v>
                </c:pt>
                <c:pt idx="947">
                  <c:v>30.139173</c:v>
                </c:pt>
                <c:pt idx="948">
                  <c:v>30.12914</c:v>
                </c:pt>
                <c:pt idx="949">
                  <c:v>30.112418000000002</c:v>
                </c:pt>
                <c:pt idx="950">
                  <c:v>30.116105999999998</c:v>
                </c:pt>
                <c:pt idx="951">
                  <c:v>30.103757000000002</c:v>
                </c:pt>
                <c:pt idx="952">
                  <c:v>30.129483</c:v>
                </c:pt>
                <c:pt idx="953">
                  <c:v>30.141231000000001</c:v>
                </c:pt>
                <c:pt idx="954">
                  <c:v>30.109587999999999</c:v>
                </c:pt>
                <c:pt idx="955">
                  <c:v>30.114647999999999</c:v>
                </c:pt>
                <c:pt idx="956">
                  <c:v>30.144145999999999</c:v>
                </c:pt>
                <c:pt idx="957">
                  <c:v>30.142344999999999</c:v>
                </c:pt>
                <c:pt idx="958">
                  <c:v>30.142603000000001</c:v>
                </c:pt>
                <c:pt idx="959">
                  <c:v>30.135486</c:v>
                </c:pt>
                <c:pt idx="960">
                  <c:v>30.138573000000001</c:v>
                </c:pt>
                <c:pt idx="961">
                  <c:v>30.118763999999999</c:v>
                </c:pt>
                <c:pt idx="962">
                  <c:v>30.144231999999999</c:v>
                </c:pt>
                <c:pt idx="963">
                  <c:v>30.125966999999999</c:v>
                </c:pt>
                <c:pt idx="964">
                  <c:v>30.112418000000002</c:v>
                </c:pt>
                <c:pt idx="965">
                  <c:v>30.112590000000001</c:v>
                </c:pt>
                <c:pt idx="966">
                  <c:v>30.128197</c:v>
                </c:pt>
                <c:pt idx="967">
                  <c:v>30.145603999999999</c:v>
                </c:pt>
                <c:pt idx="968">
                  <c:v>30.175954999999998</c:v>
                </c:pt>
                <c:pt idx="969">
                  <c:v>30.152805999999998</c:v>
                </c:pt>
                <c:pt idx="970">
                  <c:v>30.149547999999999</c:v>
                </c:pt>
                <c:pt idx="971">
                  <c:v>30.159322</c:v>
                </c:pt>
                <c:pt idx="972">
                  <c:v>30.163781</c:v>
                </c:pt>
                <c:pt idx="973">
                  <c:v>30.154264000000001</c:v>
                </c:pt>
                <c:pt idx="974">
                  <c:v>30.171668</c:v>
                </c:pt>
                <c:pt idx="975">
                  <c:v>30.192672000000002</c:v>
                </c:pt>
                <c:pt idx="976">
                  <c:v>30.180240999999999</c:v>
                </c:pt>
                <c:pt idx="977">
                  <c:v>30.180070000000001</c:v>
                </c:pt>
                <c:pt idx="978">
                  <c:v>30.159322</c:v>
                </c:pt>
                <c:pt idx="979">
                  <c:v>30.172267999999999</c:v>
                </c:pt>
                <c:pt idx="980">
                  <c:v>30.149376</c:v>
                </c:pt>
                <c:pt idx="981">
                  <c:v>30.162323000000001</c:v>
                </c:pt>
                <c:pt idx="982">
                  <c:v>30.146803999999999</c:v>
                </c:pt>
                <c:pt idx="983">
                  <c:v>30.148948000000001</c:v>
                </c:pt>
                <c:pt idx="984">
                  <c:v>30.163781</c:v>
                </c:pt>
                <c:pt idx="985">
                  <c:v>30.141659000000001</c:v>
                </c:pt>
                <c:pt idx="986">
                  <c:v>30.146204000000001</c:v>
                </c:pt>
                <c:pt idx="987">
                  <c:v>30.126911</c:v>
                </c:pt>
                <c:pt idx="988">
                  <c:v>30.128796999999999</c:v>
                </c:pt>
                <c:pt idx="989">
                  <c:v>30.141831</c:v>
                </c:pt>
                <c:pt idx="990">
                  <c:v>30.126653000000001</c:v>
                </c:pt>
                <c:pt idx="991">
                  <c:v>30.089863000000001</c:v>
                </c:pt>
                <c:pt idx="992">
                  <c:v>30.108559</c:v>
                </c:pt>
                <c:pt idx="993">
                  <c:v>30.106929999999998</c:v>
                </c:pt>
                <c:pt idx="994">
                  <c:v>30.100325999999999</c:v>
                </c:pt>
                <c:pt idx="995">
                  <c:v>30.088232999999999</c:v>
                </c:pt>
                <c:pt idx="996">
                  <c:v>30.086774999999999</c:v>
                </c:pt>
                <c:pt idx="997">
                  <c:v>30.116019999999999</c:v>
                </c:pt>
                <c:pt idx="998">
                  <c:v>30.114305000000002</c:v>
                </c:pt>
                <c:pt idx="999">
                  <c:v>30.095351999999998</c:v>
                </c:pt>
                <c:pt idx="1000">
                  <c:v>30.117391999999999</c:v>
                </c:pt>
                <c:pt idx="1001">
                  <c:v>30.126567999999999</c:v>
                </c:pt>
                <c:pt idx="1002">
                  <c:v>30.120822</c:v>
                </c:pt>
                <c:pt idx="1003">
                  <c:v>30.093464999999998</c:v>
                </c:pt>
                <c:pt idx="1004">
                  <c:v>30.104786000000001</c:v>
                </c:pt>
                <c:pt idx="1005">
                  <c:v>30.08</c:v>
                </c:pt>
                <c:pt idx="1006">
                  <c:v>30.062329999999999</c:v>
                </c:pt>
                <c:pt idx="1007">
                  <c:v>30.071337</c:v>
                </c:pt>
                <c:pt idx="1008">
                  <c:v>30.095952</c:v>
                </c:pt>
                <c:pt idx="1009">
                  <c:v>30.066189999999999</c:v>
                </c:pt>
                <c:pt idx="1010">
                  <c:v>30.079228000000001</c:v>
                </c:pt>
                <c:pt idx="1011">
                  <c:v>30.040369999999999</c:v>
                </c:pt>
                <c:pt idx="1012">
                  <c:v>30.050836</c:v>
                </c:pt>
                <c:pt idx="1013">
                  <c:v>30.063188</c:v>
                </c:pt>
                <c:pt idx="1014">
                  <c:v>30.087547000000001</c:v>
                </c:pt>
                <c:pt idx="1015">
                  <c:v>30.061900999999999</c:v>
                </c:pt>
                <c:pt idx="1016">
                  <c:v>30.050407</c:v>
                </c:pt>
                <c:pt idx="1017">
                  <c:v>30.057355000000001</c:v>
                </c:pt>
                <c:pt idx="1018">
                  <c:v>30.042771999999999</c:v>
                </c:pt>
                <c:pt idx="1019">
                  <c:v>30.043544000000001</c:v>
                </c:pt>
                <c:pt idx="1020">
                  <c:v>30.045259999999999</c:v>
                </c:pt>
                <c:pt idx="1021">
                  <c:v>30.033507</c:v>
                </c:pt>
                <c:pt idx="1022">
                  <c:v>30.021325000000001</c:v>
                </c:pt>
                <c:pt idx="1023">
                  <c:v>30.016176999999999</c:v>
                </c:pt>
                <c:pt idx="1024">
                  <c:v>30.028873999999998</c:v>
                </c:pt>
                <c:pt idx="1025">
                  <c:v>30.044229999999999</c:v>
                </c:pt>
                <c:pt idx="1026">
                  <c:v>30.046631999999999</c:v>
                </c:pt>
                <c:pt idx="1027">
                  <c:v>30.036767000000001</c:v>
                </c:pt>
                <c:pt idx="1028">
                  <c:v>30.006739</c:v>
                </c:pt>
                <c:pt idx="1029">
                  <c:v>30.008797999999999</c:v>
                </c:pt>
                <c:pt idx="1030">
                  <c:v>30.016777999999999</c:v>
                </c:pt>
                <c:pt idx="1031">
                  <c:v>30.011115</c:v>
                </c:pt>
                <c:pt idx="1032">
                  <c:v>30.017120999999999</c:v>
                </c:pt>
                <c:pt idx="1033">
                  <c:v>30.030418999999998</c:v>
                </c:pt>
                <c:pt idx="1034">
                  <c:v>29.994384</c:v>
                </c:pt>
                <c:pt idx="1035">
                  <c:v>30.022611999999999</c:v>
                </c:pt>
                <c:pt idx="1036">
                  <c:v>30.015146999999999</c:v>
                </c:pt>
                <c:pt idx="1037">
                  <c:v>29.977651000000002</c:v>
                </c:pt>
                <c:pt idx="1038">
                  <c:v>29.964264</c:v>
                </c:pt>
                <c:pt idx="1039">
                  <c:v>29.97645</c:v>
                </c:pt>
                <c:pt idx="1040">
                  <c:v>29.985030999999999</c:v>
                </c:pt>
                <c:pt idx="1041">
                  <c:v>29.979367</c:v>
                </c:pt>
                <c:pt idx="1042">
                  <c:v>29.964006999999999</c:v>
                </c:pt>
                <c:pt idx="1043">
                  <c:v>29.963062999999998</c:v>
                </c:pt>
                <c:pt idx="1044">
                  <c:v>29.961259999999999</c:v>
                </c:pt>
                <c:pt idx="1045">
                  <c:v>29.976535999999999</c:v>
                </c:pt>
                <c:pt idx="1046">
                  <c:v>29.972245000000001</c:v>
                </c:pt>
                <c:pt idx="1047">
                  <c:v>29.968983999999999</c:v>
                </c:pt>
                <c:pt idx="1048">
                  <c:v>29.975591999999999</c:v>
                </c:pt>
                <c:pt idx="1049">
                  <c:v>29.958171</c:v>
                </c:pt>
                <c:pt idx="1050">
                  <c:v>29.973016999999999</c:v>
                </c:pt>
                <c:pt idx="1051">
                  <c:v>29.991637999999998</c:v>
                </c:pt>
                <c:pt idx="1052">
                  <c:v>29.986146000000002</c:v>
                </c:pt>
                <c:pt idx="1053">
                  <c:v>29.992581999999999</c:v>
                </c:pt>
                <c:pt idx="1054">
                  <c:v>30.001334</c:v>
                </c:pt>
                <c:pt idx="1055">
                  <c:v>29.985631000000001</c:v>
                </c:pt>
                <c:pt idx="1056">
                  <c:v>29.995156000000001</c:v>
                </c:pt>
                <c:pt idx="1057">
                  <c:v>30.009485000000002</c:v>
                </c:pt>
                <c:pt idx="1058">
                  <c:v>30.018322000000001</c:v>
                </c:pt>
                <c:pt idx="1059">
                  <c:v>29.995242000000001</c:v>
                </c:pt>
                <c:pt idx="1060">
                  <c:v>29.989750000000001</c:v>
                </c:pt>
                <c:pt idx="1061">
                  <c:v>29.990351</c:v>
                </c:pt>
                <c:pt idx="1062">
                  <c:v>30.016176999999999</c:v>
                </c:pt>
                <c:pt idx="1063">
                  <c:v>30.009741999999999</c:v>
                </c:pt>
                <c:pt idx="1064">
                  <c:v>30.024498999999999</c:v>
                </c:pt>
                <c:pt idx="1065">
                  <c:v>30.023384</c:v>
                </c:pt>
                <c:pt idx="1066">
                  <c:v>30.056497</c:v>
                </c:pt>
                <c:pt idx="1067">
                  <c:v>30.025271</c:v>
                </c:pt>
                <c:pt idx="1068">
                  <c:v>30.028445000000001</c:v>
                </c:pt>
                <c:pt idx="1069">
                  <c:v>30.012830999999998</c:v>
                </c:pt>
                <c:pt idx="1070">
                  <c:v>30.02244</c:v>
                </c:pt>
                <c:pt idx="1071">
                  <c:v>29.995927999999999</c:v>
                </c:pt>
                <c:pt idx="1072">
                  <c:v>30.026986999999998</c:v>
                </c:pt>
                <c:pt idx="1073">
                  <c:v>30.04363</c:v>
                </c:pt>
                <c:pt idx="1074">
                  <c:v>30.025185</c:v>
                </c:pt>
                <c:pt idx="1075">
                  <c:v>30.050578000000002</c:v>
                </c:pt>
                <c:pt idx="1076">
                  <c:v>30.040799</c:v>
                </c:pt>
                <c:pt idx="1077">
                  <c:v>30.013860000000001</c:v>
                </c:pt>
                <c:pt idx="1078">
                  <c:v>30.049292000000001</c:v>
                </c:pt>
                <c:pt idx="1079">
                  <c:v>30.038826</c:v>
                </c:pt>
                <c:pt idx="1080">
                  <c:v>30.049892</c:v>
                </c:pt>
                <c:pt idx="1081">
                  <c:v>30.029302999999999</c:v>
                </c:pt>
                <c:pt idx="1082">
                  <c:v>29.997558000000001</c:v>
                </c:pt>
                <c:pt idx="1083">
                  <c:v>30.007854999999999</c:v>
                </c:pt>
                <c:pt idx="1084">
                  <c:v>30.010514000000001</c:v>
                </c:pt>
                <c:pt idx="1085">
                  <c:v>29.999274</c:v>
                </c:pt>
                <c:pt idx="1086">
                  <c:v>30.033850000000001</c:v>
                </c:pt>
                <c:pt idx="1087">
                  <c:v>30.011286999999999</c:v>
                </c:pt>
                <c:pt idx="1088">
                  <c:v>30.018922</c:v>
                </c:pt>
                <c:pt idx="1089">
                  <c:v>30.007254</c:v>
                </c:pt>
                <c:pt idx="1090">
                  <c:v>30.026814999999999</c:v>
                </c:pt>
                <c:pt idx="1091">
                  <c:v>30.024242000000001</c:v>
                </c:pt>
                <c:pt idx="1092">
                  <c:v>30.052036999999999</c:v>
                </c:pt>
                <c:pt idx="1093">
                  <c:v>30.035909</c:v>
                </c:pt>
                <c:pt idx="1094">
                  <c:v>30.057355000000001</c:v>
                </c:pt>
                <c:pt idx="1095">
                  <c:v>30.027415999999999</c:v>
                </c:pt>
                <c:pt idx="1096">
                  <c:v>30.039940999999999</c:v>
                </c:pt>
                <c:pt idx="1097">
                  <c:v>30.048863000000001</c:v>
                </c:pt>
                <c:pt idx="1098">
                  <c:v>30.067048</c:v>
                </c:pt>
                <c:pt idx="1099">
                  <c:v>30.043286999999999</c:v>
                </c:pt>
                <c:pt idx="1100">
                  <c:v>30.047232999999999</c:v>
                </c:pt>
                <c:pt idx="1101">
                  <c:v>30.042943999999999</c:v>
                </c:pt>
                <c:pt idx="1102">
                  <c:v>30.016949</c:v>
                </c:pt>
                <c:pt idx="1103">
                  <c:v>30.023212000000001</c:v>
                </c:pt>
                <c:pt idx="1104">
                  <c:v>30.049462999999999</c:v>
                </c:pt>
                <c:pt idx="1105">
                  <c:v>30.079398999999999</c:v>
                </c:pt>
                <c:pt idx="1106">
                  <c:v>30.140544999999999</c:v>
                </c:pt>
                <c:pt idx="1107">
                  <c:v>30.185041999999999</c:v>
                </c:pt>
                <c:pt idx="1108">
                  <c:v>30.29466</c:v>
                </c:pt>
                <c:pt idx="1109">
                  <c:v>30.367650000000001</c:v>
                </c:pt>
                <c:pt idx="1110">
                  <c:v>30.411587000000001</c:v>
                </c:pt>
                <c:pt idx="1111">
                  <c:v>30.542998999999998</c:v>
                </c:pt>
                <c:pt idx="1112">
                  <c:v>30.592375000000001</c:v>
                </c:pt>
                <c:pt idx="1113">
                  <c:v>30.719401000000001</c:v>
                </c:pt>
                <c:pt idx="1114">
                  <c:v>30.898648000000001</c:v>
                </c:pt>
                <c:pt idx="1115">
                  <c:v>30.987147</c:v>
                </c:pt>
                <c:pt idx="1116">
                  <c:v>31.127936999999999</c:v>
                </c:pt>
                <c:pt idx="1117">
                  <c:v>31.199107000000001</c:v>
                </c:pt>
                <c:pt idx="1118">
                  <c:v>31.375821999999999</c:v>
                </c:pt>
                <c:pt idx="1119">
                  <c:v>31.459949999999999</c:v>
                </c:pt>
                <c:pt idx="1120">
                  <c:v>31.687873</c:v>
                </c:pt>
                <c:pt idx="1121">
                  <c:v>31.893785000000001</c:v>
                </c:pt>
                <c:pt idx="1122">
                  <c:v>31.958750999999999</c:v>
                </c:pt>
                <c:pt idx="1123">
                  <c:v>32.036021000000005</c:v>
                </c:pt>
                <c:pt idx="1124">
                  <c:v>32.301878000000002</c:v>
                </c:pt>
                <c:pt idx="1125">
                  <c:v>32.420601000000005</c:v>
                </c:pt>
                <c:pt idx="1126">
                  <c:v>32.560625000000002</c:v>
                </c:pt>
                <c:pt idx="1127">
                  <c:v>32.784170000000003</c:v>
                </c:pt>
                <c:pt idx="1128">
                  <c:v>32.912616999999997</c:v>
                </c:pt>
                <c:pt idx="1129">
                  <c:v>33.037266000000002</c:v>
                </c:pt>
                <c:pt idx="1130">
                  <c:v>33.344138999999998</c:v>
                </c:pt>
                <c:pt idx="1131">
                  <c:v>33.443294000000002</c:v>
                </c:pt>
                <c:pt idx="1132">
                  <c:v>33.663316999999999</c:v>
                </c:pt>
                <c:pt idx="1133">
                  <c:v>33.909239999999997</c:v>
                </c:pt>
                <c:pt idx="1134">
                  <c:v>34.034582</c:v>
                </c:pt>
                <c:pt idx="1135">
                  <c:v>34.284545000000001</c:v>
                </c:pt>
                <c:pt idx="1136">
                  <c:v>34.447834999999998</c:v>
                </c:pt>
                <c:pt idx="1137">
                  <c:v>34.651902</c:v>
                </c:pt>
                <c:pt idx="1138">
                  <c:v>34.840006000000002</c:v>
                </c:pt>
                <c:pt idx="1139">
                  <c:v>35.141089999999998</c:v>
                </c:pt>
                <c:pt idx="1140">
                  <c:v>35.275024000000002</c:v>
                </c:pt>
                <c:pt idx="1141">
                  <c:v>35.528346999999997</c:v>
                </c:pt>
                <c:pt idx="1142">
                  <c:v>35.683610999999999</c:v>
                </c:pt>
                <c:pt idx="1143">
                  <c:v>35.898392999999999</c:v>
                </c:pt>
                <c:pt idx="1144">
                  <c:v>36.190950000000001</c:v>
                </c:pt>
                <c:pt idx="1145">
                  <c:v>36.466715000000001</c:v>
                </c:pt>
                <c:pt idx="1146">
                  <c:v>36.771664999999999</c:v>
                </c:pt>
                <c:pt idx="1147">
                  <c:v>36.906279999999995</c:v>
                </c:pt>
                <c:pt idx="1148">
                  <c:v>37.196685000000002</c:v>
                </c:pt>
                <c:pt idx="1149">
                  <c:v>37.352530000000002</c:v>
                </c:pt>
                <c:pt idx="1150">
                  <c:v>37.550457999999999</c:v>
                </c:pt>
                <c:pt idx="1151">
                  <c:v>37.856501000000002</c:v>
                </c:pt>
                <c:pt idx="1152">
                  <c:v>38.022559000000001</c:v>
                </c:pt>
                <c:pt idx="1153">
                  <c:v>38.269639999999995</c:v>
                </c:pt>
                <c:pt idx="1154">
                  <c:v>38.648455999999996</c:v>
                </c:pt>
                <c:pt idx="1155">
                  <c:v>38.785742999999997</c:v>
                </c:pt>
                <c:pt idx="1156">
                  <c:v>38.987195</c:v>
                </c:pt>
                <c:pt idx="1157">
                  <c:v>39.262098999999999</c:v>
                </c:pt>
                <c:pt idx="1158">
                  <c:v>39.414470999999999</c:v>
                </c:pt>
                <c:pt idx="1159">
                  <c:v>39.623743000000005</c:v>
                </c:pt>
                <c:pt idx="1160">
                  <c:v>39.913385000000005</c:v>
                </c:pt>
                <c:pt idx="1161">
                  <c:v>40.062044</c:v>
                </c:pt>
                <c:pt idx="1162">
                  <c:v>40.371271</c:v>
                </c:pt>
                <c:pt idx="1163">
                  <c:v>40.681308999999999</c:v>
                </c:pt>
                <c:pt idx="1164">
                  <c:v>40.844912999999998</c:v>
                </c:pt>
                <c:pt idx="1165">
                  <c:v>41.120620000000002</c:v>
                </c:pt>
                <c:pt idx="1166">
                  <c:v>41.314488999999995</c:v>
                </c:pt>
                <c:pt idx="1167">
                  <c:v>41.582880000000003</c:v>
                </c:pt>
                <c:pt idx="1168">
                  <c:v>41.910251000000002</c:v>
                </c:pt>
                <c:pt idx="1169">
                  <c:v>42.040241999999999</c:v>
                </c:pt>
                <c:pt idx="1170">
                  <c:v>42.332234999999997</c:v>
                </c:pt>
                <c:pt idx="1171">
                  <c:v>42.623053999999996</c:v>
                </c:pt>
                <c:pt idx="1172">
                  <c:v>42.77955</c:v>
                </c:pt>
                <c:pt idx="1173">
                  <c:v>43.066500000000005</c:v>
                </c:pt>
                <c:pt idx="1174">
                  <c:v>43.235479999999995</c:v>
                </c:pt>
                <c:pt idx="1175">
                  <c:v>43.410074999999999</c:v>
                </c:pt>
                <c:pt idx="1176">
                  <c:v>43.789459999999998</c:v>
                </c:pt>
                <c:pt idx="1177">
                  <c:v>43.919630999999995</c:v>
                </c:pt>
                <c:pt idx="1178">
                  <c:v>44.148426999999998</c:v>
                </c:pt>
                <c:pt idx="1179">
                  <c:v>44.472107999999999</c:v>
                </c:pt>
                <c:pt idx="1180">
                  <c:v>44.674900999999998</c:v>
                </c:pt>
                <c:pt idx="1181">
                  <c:v>44.933331000000003</c:v>
                </c:pt>
                <c:pt idx="1182">
                  <c:v>45.160123999999996</c:v>
                </c:pt>
                <c:pt idx="1183">
                  <c:v>45.416354999999996</c:v>
                </c:pt>
                <c:pt idx="1184">
                  <c:v>45.600985000000001</c:v>
                </c:pt>
                <c:pt idx="1185">
                  <c:v>45.873229000000002</c:v>
                </c:pt>
                <c:pt idx="1186">
                  <c:v>46.222972999999996</c:v>
                </c:pt>
                <c:pt idx="1187">
                  <c:v>46.405718999999998</c:v>
                </c:pt>
                <c:pt idx="1188">
                  <c:v>46.728088</c:v>
                </c:pt>
                <c:pt idx="1189">
                  <c:v>46.905920999999999</c:v>
                </c:pt>
                <c:pt idx="1190">
                  <c:v>47.216583999999997</c:v>
                </c:pt>
                <c:pt idx="1191">
                  <c:v>47.369743</c:v>
                </c:pt>
                <c:pt idx="1192">
                  <c:v>47.666331</c:v>
                </c:pt>
                <c:pt idx="1193">
                  <c:v>47.834927</c:v>
                </c:pt>
                <c:pt idx="1194">
                  <c:v>48.067076999999998</c:v>
                </c:pt>
                <c:pt idx="1195">
                  <c:v>48.209814999999999</c:v>
                </c:pt>
                <c:pt idx="1196">
                  <c:v>48.555188999999999</c:v>
                </c:pt>
                <c:pt idx="1197">
                  <c:v>48.855209000000002</c:v>
                </c:pt>
                <c:pt idx="1198">
                  <c:v>49.004612000000002</c:v>
                </c:pt>
                <c:pt idx="1199">
                  <c:v>49.271836</c:v>
                </c:pt>
                <c:pt idx="1200">
                  <c:v>49.440001000000002</c:v>
                </c:pt>
                <c:pt idx="1201">
                  <c:v>49.732056</c:v>
                </c:pt>
                <c:pt idx="1202">
                  <c:v>49.913457999999999</c:v>
                </c:pt>
                <c:pt idx="1203">
                  <c:v>50.204902000000004</c:v>
                </c:pt>
                <c:pt idx="1204">
                  <c:v>50.350696999999997</c:v>
                </c:pt>
                <c:pt idx="1205">
                  <c:v>50.631371000000001</c:v>
                </c:pt>
                <c:pt idx="1206">
                  <c:v>50.779910000000001</c:v>
                </c:pt>
                <c:pt idx="1207">
                  <c:v>51.028464999999997</c:v>
                </c:pt>
                <c:pt idx="1208">
                  <c:v>51.244132999999998</c:v>
                </c:pt>
                <c:pt idx="1209">
                  <c:v>51.497102999999996</c:v>
                </c:pt>
                <c:pt idx="1210">
                  <c:v>51.648363000000003</c:v>
                </c:pt>
                <c:pt idx="1211">
                  <c:v>51.930630999999998</c:v>
                </c:pt>
                <c:pt idx="1212">
                  <c:v>52.115132000000003</c:v>
                </c:pt>
                <c:pt idx="1213">
                  <c:v>52.377727999999998</c:v>
                </c:pt>
                <c:pt idx="1214">
                  <c:v>52.579456</c:v>
                </c:pt>
                <c:pt idx="1215">
                  <c:v>52.808360999999998</c:v>
                </c:pt>
                <c:pt idx="1216">
                  <c:v>52.963244000000003</c:v>
                </c:pt>
                <c:pt idx="1217">
                  <c:v>53.274534000000003</c:v>
                </c:pt>
                <c:pt idx="1218">
                  <c:v>53.438164</c:v>
                </c:pt>
                <c:pt idx="1219">
                  <c:v>53.652072000000004</c:v>
                </c:pt>
                <c:pt idx="1220">
                  <c:v>53.861393999999997</c:v>
                </c:pt>
                <c:pt idx="1221">
                  <c:v>54.124724000000001</c:v>
                </c:pt>
                <c:pt idx="1222">
                  <c:v>54.282198999999999</c:v>
                </c:pt>
                <c:pt idx="1223">
                  <c:v>54.520065000000002</c:v>
                </c:pt>
                <c:pt idx="1224">
                  <c:v>54.699589000000003</c:v>
                </c:pt>
                <c:pt idx="1225">
                  <c:v>54.885643999999999</c:v>
                </c:pt>
                <c:pt idx="1226">
                  <c:v>55.202283000000001</c:v>
                </c:pt>
                <c:pt idx="1227">
                  <c:v>55.336092000000001</c:v>
                </c:pt>
                <c:pt idx="1228">
                  <c:v>55.543241000000002</c:v>
                </c:pt>
                <c:pt idx="1229">
                  <c:v>55.838436999999999</c:v>
                </c:pt>
                <c:pt idx="1230">
                  <c:v>56.018056999999999</c:v>
                </c:pt>
                <c:pt idx="1231">
                  <c:v>56.225870999999998</c:v>
                </c:pt>
                <c:pt idx="1232">
                  <c:v>56.384804000000003</c:v>
                </c:pt>
                <c:pt idx="1233">
                  <c:v>56.634371999999999</c:v>
                </c:pt>
                <c:pt idx="1234">
                  <c:v>56.791857</c:v>
                </c:pt>
                <c:pt idx="1235">
                  <c:v>56.994059</c:v>
                </c:pt>
                <c:pt idx="1236">
                  <c:v>57.383572000000001</c:v>
                </c:pt>
                <c:pt idx="1237">
                  <c:v>57.500456999999997</c:v>
                </c:pt>
                <c:pt idx="1238">
                  <c:v>57.747022000000001</c:v>
                </c:pt>
                <c:pt idx="1239">
                  <c:v>57.874243999999997</c:v>
                </c:pt>
                <c:pt idx="1240">
                  <c:v>58.136780999999999</c:v>
                </c:pt>
                <c:pt idx="1241">
                  <c:v>58.297829999999998</c:v>
                </c:pt>
                <c:pt idx="1242">
                  <c:v>58.553973999999997</c:v>
                </c:pt>
                <c:pt idx="1243">
                  <c:v>58.700844000000004</c:v>
                </c:pt>
                <c:pt idx="1244">
                  <c:v>58.958404999999999</c:v>
                </c:pt>
                <c:pt idx="1245">
                  <c:v>59.071410999999998</c:v>
                </c:pt>
                <c:pt idx="1246">
                  <c:v>59.321736999999999</c:v>
                </c:pt>
                <c:pt idx="1247">
                  <c:v>59.455537</c:v>
                </c:pt>
                <c:pt idx="1248">
                  <c:v>59.682670000000002</c:v>
                </c:pt>
                <c:pt idx="1249">
                  <c:v>59.817228999999998</c:v>
                </c:pt>
                <c:pt idx="1250">
                  <c:v>60.046911000000001</c:v>
                </c:pt>
                <c:pt idx="1251">
                  <c:v>60.164386</c:v>
                </c:pt>
                <c:pt idx="1252">
                  <c:v>60.376975000000002</c:v>
                </c:pt>
                <c:pt idx="1253">
                  <c:v>60.519962999999997</c:v>
                </c:pt>
                <c:pt idx="1254">
                  <c:v>60.742776999999997</c:v>
                </c:pt>
                <c:pt idx="1255">
                  <c:v>60.915221000000003</c:v>
                </c:pt>
                <c:pt idx="1256">
                  <c:v>61.100898000000001</c:v>
                </c:pt>
                <c:pt idx="1257">
                  <c:v>61.223590000000002</c:v>
                </c:pt>
                <c:pt idx="1258">
                  <c:v>61.452654000000003</c:v>
                </c:pt>
                <c:pt idx="1259">
                  <c:v>61.563043999999998</c:v>
                </c:pt>
                <c:pt idx="1260">
                  <c:v>61.778502000000003</c:v>
                </c:pt>
                <c:pt idx="1261">
                  <c:v>61.989516000000002</c:v>
                </c:pt>
                <c:pt idx="1262">
                  <c:v>62.096634000000002</c:v>
                </c:pt>
                <c:pt idx="1263">
                  <c:v>62.335659</c:v>
                </c:pt>
                <c:pt idx="1264">
                  <c:v>62.482249000000003</c:v>
                </c:pt>
                <c:pt idx="1265">
                  <c:v>62.635559000000001</c:v>
                </c:pt>
                <c:pt idx="1266">
                  <c:v>62.836928</c:v>
                </c:pt>
                <c:pt idx="1267">
                  <c:v>62.972237</c:v>
                </c:pt>
                <c:pt idx="1268">
                  <c:v>63.162799999999997</c:v>
                </c:pt>
                <c:pt idx="1269">
                  <c:v>63.271582000000002</c:v>
                </c:pt>
                <c:pt idx="1270">
                  <c:v>63.506107</c:v>
                </c:pt>
                <c:pt idx="1271">
                  <c:v>63.630110999999999</c:v>
                </c:pt>
                <c:pt idx="1272">
                  <c:v>63.778708000000002</c:v>
                </c:pt>
                <c:pt idx="1273">
                  <c:v>63.918833999999997</c:v>
                </c:pt>
                <c:pt idx="1274">
                  <c:v>64.131696000000005</c:v>
                </c:pt>
                <c:pt idx="1275">
                  <c:v>64.196145000000001</c:v>
                </c:pt>
                <c:pt idx="1276">
                  <c:v>64.382373999999999</c:v>
                </c:pt>
                <c:pt idx="1277">
                  <c:v>64.470842000000005</c:v>
                </c:pt>
                <c:pt idx="1278">
                  <c:v>64.738738999999995</c:v>
                </c:pt>
                <c:pt idx="1279">
                  <c:v>64.856550999999996</c:v>
                </c:pt>
                <c:pt idx="1280">
                  <c:v>65.019612999999993</c:v>
                </c:pt>
                <c:pt idx="1281">
                  <c:v>65.116607000000002</c:v>
                </c:pt>
                <c:pt idx="1282">
                  <c:v>65.302740999999997</c:v>
                </c:pt>
                <c:pt idx="1283">
                  <c:v>65.395548000000005</c:v>
                </c:pt>
                <c:pt idx="1284">
                  <c:v>65.630342999999996</c:v>
                </c:pt>
                <c:pt idx="1285">
                  <c:v>65.713207999999995</c:v>
                </c:pt>
                <c:pt idx="1286">
                  <c:v>65.896730000000005</c:v>
                </c:pt>
                <c:pt idx="1287">
                  <c:v>65.997827999999998</c:v>
                </c:pt>
                <c:pt idx="1288">
                  <c:v>66.189794000000006</c:v>
                </c:pt>
                <c:pt idx="1289">
                  <c:v>66.328334999999996</c:v>
                </c:pt>
                <c:pt idx="1290">
                  <c:v>66.494562999999999</c:v>
                </c:pt>
                <c:pt idx="1291">
                  <c:v>66.603255000000004</c:v>
                </c:pt>
                <c:pt idx="1292">
                  <c:v>66.752898999999999</c:v>
                </c:pt>
                <c:pt idx="1293">
                  <c:v>66.824944000000002</c:v>
                </c:pt>
                <c:pt idx="1294">
                  <c:v>66.993342999999996</c:v>
                </c:pt>
                <c:pt idx="1295">
                  <c:v>67.087007999999997</c:v>
                </c:pt>
                <c:pt idx="1296">
                  <c:v>67.246290999999999</c:v>
                </c:pt>
                <c:pt idx="1297">
                  <c:v>67.313706999999994</c:v>
                </c:pt>
                <c:pt idx="1298">
                  <c:v>67.472305000000006</c:v>
                </c:pt>
                <c:pt idx="1299">
                  <c:v>67.599761999999998</c:v>
                </c:pt>
                <c:pt idx="1300">
                  <c:v>67.765158999999997</c:v>
                </c:pt>
                <c:pt idx="1301">
                  <c:v>67.882048999999995</c:v>
                </c:pt>
                <c:pt idx="1302">
                  <c:v>67.997196000000002</c:v>
                </c:pt>
                <c:pt idx="1303">
                  <c:v>68.085577999999998</c:v>
                </c:pt>
                <c:pt idx="1304">
                  <c:v>68.286483000000004</c:v>
                </c:pt>
                <c:pt idx="1305">
                  <c:v>68.379181000000003</c:v>
                </c:pt>
                <c:pt idx="1306">
                  <c:v>68.528390000000002</c:v>
                </c:pt>
                <c:pt idx="1307">
                  <c:v>68.650774999999996</c:v>
                </c:pt>
                <c:pt idx="1308">
                  <c:v>68.807373999999996</c:v>
                </c:pt>
                <c:pt idx="1309">
                  <c:v>68.890321999999998</c:v>
                </c:pt>
                <c:pt idx="1310">
                  <c:v>69.052982999999998</c:v>
                </c:pt>
                <c:pt idx="1311">
                  <c:v>69.174549999999996</c:v>
                </c:pt>
                <c:pt idx="1312">
                  <c:v>69.298451</c:v>
                </c:pt>
                <c:pt idx="1313">
                  <c:v>69.375158999999996</c:v>
                </c:pt>
                <c:pt idx="1314">
                  <c:v>69.545556000000005</c:v>
                </c:pt>
                <c:pt idx="1315">
                  <c:v>69.620962000000006</c:v>
                </c:pt>
                <c:pt idx="1316">
                  <c:v>69.777283999999995</c:v>
                </c:pt>
                <c:pt idx="1317">
                  <c:v>69.862337999999994</c:v>
                </c:pt>
                <c:pt idx="1318">
                  <c:v>70.034469000000001</c:v>
                </c:pt>
                <c:pt idx="1319">
                  <c:v>70.148077000000001</c:v>
                </c:pt>
                <c:pt idx="1320">
                  <c:v>70.273256000000003</c:v>
                </c:pt>
                <c:pt idx="1321">
                  <c:v>70.399507999999997</c:v>
                </c:pt>
                <c:pt idx="1322">
                  <c:v>70.496778000000006</c:v>
                </c:pt>
                <c:pt idx="1323">
                  <c:v>70.621935000000008</c:v>
                </c:pt>
                <c:pt idx="1324">
                  <c:v>70.715391999999994</c:v>
                </c:pt>
                <c:pt idx="1325">
                  <c:v>70.772003999999995</c:v>
                </c:pt>
                <c:pt idx="1326">
                  <c:v>70.781672</c:v>
                </c:pt>
                <c:pt idx="1327">
                  <c:v>70.755841000000004</c:v>
                </c:pt>
                <c:pt idx="1328">
                  <c:v>70.733772000000002</c:v>
                </c:pt>
                <c:pt idx="1329">
                  <c:v>70.661873999999997</c:v>
                </c:pt>
                <c:pt idx="1330">
                  <c:v>70.587085999999999</c:v>
                </c:pt>
                <c:pt idx="1331">
                  <c:v>70.446706000000006</c:v>
                </c:pt>
                <c:pt idx="1332">
                  <c:v>70.223454000000004</c:v>
                </c:pt>
                <c:pt idx="1333">
                  <c:v>69.885411000000005</c:v>
                </c:pt>
                <c:pt idx="1334">
                  <c:v>69.679044000000005</c:v>
                </c:pt>
                <c:pt idx="1335">
                  <c:v>69.321035999999992</c:v>
                </c:pt>
                <c:pt idx="1336">
                  <c:v>69.120104999999995</c:v>
                </c:pt>
                <c:pt idx="1337">
                  <c:v>68.509325000000004</c:v>
                </c:pt>
                <c:pt idx="1338">
                  <c:v>67.900176999999999</c:v>
                </c:pt>
                <c:pt idx="1339">
                  <c:v>67.706219000000004</c:v>
                </c:pt>
                <c:pt idx="1340">
                  <c:v>67.295477000000005</c:v>
                </c:pt>
                <c:pt idx="1341">
                  <c:v>66.827178000000004</c:v>
                </c:pt>
                <c:pt idx="1342">
                  <c:v>66.204567999999995</c:v>
                </c:pt>
                <c:pt idx="1343">
                  <c:v>65.684443000000002</c:v>
                </c:pt>
                <c:pt idx="1344">
                  <c:v>65.008010999999996</c:v>
                </c:pt>
                <c:pt idx="1345">
                  <c:v>64.717764000000003</c:v>
                </c:pt>
                <c:pt idx="1346">
                  <c:v>64.305209000000005</c:v>
                </c:pt>
                <c:pt idx="1347">
                  <c:v>64.029859000000002</c:v>
                </c:pt>
                <c:pt idx="1348">
                  <c:v>63.609296999999998</c:v>
                </c:pt>
                <c:pt idx="1349">
                  <c:v>63.297907000000002</c:v>
                </c:pt>
                <c:pt idx="1350">
                  <c:v>62.837229000000001</c:v>
                </c:pt>
                <c:pt idx="1351">
                  <c:v>62.489637999999999</c:v>
                </c:pt>
                <c:pt idx="1352">
                  <c:v>62.034511999999999</c:v>
                </c:pt>
                <c:pt idx="1353">
                  <c:v>61.727578000000001</c:v>
                </c:pt>
                <c:pt idx="1354">
                  <c:v>61.318019</c:v>
                </c:pt>
                <c:pt idx="1355">
                  <c:v>61.029198999999998</c:v>
                </c:pt>
                <c:pt idx="1356">
                  <c:v>60.627181999999998</c:v>
                </c:pt>
                <c:pt idx="1357">
                  <c:v>60.600039000000002</c:v>
                </c:pt>
                <c:pt idx="1358">
                  <c:v>60.606408000000002</c:v>
                </c:pt>
                <c:pt idx="1359">
                  <c:v>60.606484000000002</c:v>
                </c:pt>
                <c:pt idx="1360">
                  <c:v>60.627333</c:v>
                </c:pt>
                <c:pt idx="1361">
                  <c:v>60.606484000000002</c:v>
                </c:pt>
                <c:pt idx="1362">
                  <c:v>60.586694000000001</c:v>
                </c:pt>
                <c:pt idx="1363">
                  <c:v>60.573880000000003</c:v>
                </c:pt>
                <c:pt idx="1364">
                  <c:v>60.545292000000003</c:v>
                </c:pt>
                <c:pt idx="1365">
                  <c:v>60.511468999999998</c:v>
                </c:pt>
                <c:pt idx="1366">
                  <c:v>60.510027999999998</c:v>
                </c:pt>
                <c:pt idx="1367">
                  <c:v>60.472104999999999</c:v>
                </c:pt>
                <c:pt idx="1368">
                  <c:v>60.455796999999997</c:v>
                </c:pt>
                <c:pt idx="1369">
                  <c:v>60.468615999999997</c:v>
                </c:pt>
                <c:pt idx="1370">
                  <c:v>60.455266000000002</c:v>
                </c:pt>
                <c:pt idx="1371">
                  <c:v>60.421053999999998</c:v>
                </c:pt>
                <c:pt idx="1372">
                  <c:v>60.404895000000003</c:v>
                </c:pt>
                <c:pt idx="1373">
                  <c:v>60.390479999999997</c:v>
                </c:pt>
                <c:pt idx="1374">
                  <c:v>60.392377000000003</c:v>
                </c:pt>
                <c:pt idx="1375">
                  <c:v>60.386232</c:v>
                </c:pt>
                <c:pt idx="1376">
                  <c:v>60.367339000000001</c:v>
                </c:pt>
                <c:pt idx="1377">
                  <c:v>60.342376000000002</c:v>
                </c:pt>
                <c:pt idx="1378">
                  <c:v>60.351025999999997</c:v>
                </c:pt>
                <c:pt idx="1379">
                  <c:v>60.329096</c:v>
                </c:pt>
                <c:pt idx="1380">
                  <c:v>60.280754000000002</c:v>
                </c:pt>
                <c:pt idx="1381">
                  <c:v>60.285384000000001</c:v>
                </c:pt>
                <c:pt idx="1382">
                  <c:v>60.262766999999997</c:v>
                </c:pt>
                <c:pt idx="1383">
                  <c:v>60.274607000000003</c:v>
                </c:pt>
                <c:pt idx="1384">
                  <c:v>60.252291999999997</c:v>
                </c:pt>
                <c:pt idx="1385">
                  <c:v>60.239161000000003</c:v>
                </c:pt>
                <c:pt idx="1386">
                  <c:v>60.218361999999999</c:v>
                </c:pt>
                <c:pt idx="1387">
                  <c:v>60.239995999999998</c:v>
                </c:pt>
                <c:pt idx="1388">
                  <c:v>60.210011999999999</c:v>
                </c:pt>
                <c:pt idx="1389">
                  <c:v>60.188907999999998</c:v>
                </c:pt>
                <c:pt idx="1390">
                  <c:v>60.184201000000002</c:v>
                </c:pt>
                <c:pt idx="1391">
                  <c:v>60.192020999999997</c:v>
                </c:pt>
                <c:pt idx="1392">
                  <c:v>60.183973000000002</c:v>
                </c:pt>
                <c:pt idx="1393">
                  <c:v>60.176912999999999</c:v>
                </c:pt>
                <c:pt idx="1394">
                  <c:v>60.184505000000001</c:v>
                </c:pt>
                <c:pt idx="1395">
                  <c:v>60.172434000000003</c:v>
                </c:pt>
                <c:pt idx="1396">
                  <c:v>60.154895000000003</c:v>
                </c:pt>
                <c:pt idx="1397">
                  <c:v>60.208798000000002</c:v>
                </c:pt>
                <c:pt idx="1398">
                  <c:v>60.206293000000002</c:v>
                </c:pt>
                <c:pt idx="1399">
                  <c:v>60.202725000000001</c:v>
                </c:pt>
                <c:pt idx="1400">
                  <c:v>60.245688999999999</c:v>
                </c:pt>
                <c:pt idx="1401">
                  <c:v>60.234074999999997</c:v>
                </c:pt>
                <c:pt idx="1402">
                  <c:v>60.219273000000001</c:v>
                </c:pt>
                <c:pt idx="1403">
                  <c:v>60.219577000000001</c:v>
                </c:pt>
                <c:pt idx="1404">
                  <c:v>60.209252999999997</c:v>
                </c:pt>
                <c:pt idx="1405">
                  <c:v>60.210391999999999</c:v>
                </c:pt>
                <c:pt idx="1406">
                  <c:v>60.205078</c:v>
                </c:pt>
                <c:pt idx="1407">
                  <c:v>60.204926</c:v>
                </c:pt>
                <c:pt idx="1408">
                  <c:v>60.217072000000002</c:v>
                </c:pt>
                <c:pt idx="1409">
                  <c:v>60.236277000000001</c:v>
                </c:pt>
                <c:pt idx="1410">
                  <c:v>60.272329999999997</c:v>
                </c:pt>
                <c:pt idx="1411">
                  <c:v>60.287205999999998</c:v>
                </c:pt>
                <c:pt idx="1412">
                  <c:v>60.310580000000002</c:v>
                </c:pt>
                <c:pt idx="1413">
                  <c:v>60.298437999999997</c:v>
                </c:pt>
                <c:pt idx="1414">
                  <c:v>60.295478000000003</c:v>
                </c:pt>
                <c:pt idx="1415">
                  <c:v>60.288874999999997</c:v>
                </c:pt>
                <c:pt idx="1416">
                  <c:v>60.301397000000001</c:v>
                </c:pt>
                <c:pt idx="1417">
                  <c:v>60.336609000000003</c:v>
                </c:pt>
                <c:pt idx="1418">
                  <c:v>60.33972</c:v>
                </c:pt>
                <c:pt idx="1419">
                  <c:v>60.354743999999997</c:v>
                </c:pt>
                <c:pt idx="1420">
                  <c:v>60.339416</c:v>
                </c:pt>
                <c:pt idx="1421">
                  <c:v>60.341844000000002</c:v>
                </c:pt>
                <c:pt idx="1422">
                  <c:v>60.323557000000001</c:v>
                </c:pt>
                <c:pt idx="1423">
                  <c:v>60.330007000000002</c:v>
                </c:pt>
                <c:pt idx="1424">
                  <c:v>60.328034000000002</c:v>
                </c:pt>
                <c:pt idx="1425">
                  <c:v>60.355046999999999</c:v>
                </c:pt>
                <c:pt idx="1426">
                  <c:v>60.338960999999998</c:v>
                </c:pt>
                <c:pt idx="1427">
                  <c:v>60.313842999999999</c:v>
                </c:pt>
                <c:pt idx="1428">
                  <c:v>60.330537999999997</c:v>
                </c:pt>
                <c:pt idx="1429">
                  <c:v>60.358840999999998</c:v>
                </c:pt>
                <c:pt idx="1430">
                  <c:v>60.308152</c:v>
                </c:pt>
                <c:pt idx="1431">
                  <c:v>60.330765999999997</c:v>
                </c:pt>
                <c:pt idx="1432">
                  <c:v>60.316119999999998</c:v>
                </c:pt>
                <c:pt idx="1433">
                  <c:v>60.297527000000002</c:v>
                </c:pt>
                <c:pt idx="1434">
                  <c:v>60.257074000000003</c:v>
                </c:pt>
                <c:pt idx="1435">
                  <c:v>60.295932999999998</c:v>
                </c:pt>
                <c:pt idx="1436">
                  <c:v>60.281968999999997</c:v>
                </c:pt>
                <c:pt idx="1437">
                  <c:v>60.276960000000003</c:v>
                </c:pt>
                <c:pt idx="1438">
                  <c:v>60.271875000000001</c:v>
                </c:pt>
                <c:pt idx="1439">
                  <c:v>60.252217000000002</c:v>
                </c:pt>
                <c:pt idx="1440">
                  <c:v>60.266258000000001</c:v>
                </c:pt>
                <c:pt idx="1441">
                  <c:v>60.253734999999999</c:v>
                </c:pt>
                <c:pt idx="1442">
                  <c:v>60.258364999999998</c:v>
                </c:pt>
                <c:pt idx="1443">
                  <c:v>60.245764999999999</c:v>
                </c:pt>
                <c:pt idx="1444">
                  <c:v>60.262160000000002</c:v>
                </c:pt>
                <c:pt idx="1445">
                  <c:v>60.235821000000001</c:v>
                </c:pt>
                <c:pt idx="1446">
                  <c:v>60.246752000000001</c:v>
                </c:pt>
                <c:pt idx="1447">
                  <c:v>60.21396</c:v>
                </c:pt>
                <c:pt idx="1448">
                  <c:v>60.226028999999997</c:v>
                </c:pt>
                <c:pt idx="1449">
                  <c:v>60.251382</c:v>
                </c:pt>
                <c:pt idx="1450">
                  <c:v>60.232177999999998</c:v>
                </c:pt>
                <c:pt idx="1451">
                  <c:v>60.243639999999999</c:v>
                </c:pt>
                <c:pt idx="1452">
                  <c:v>60.252595999999997</c:v>
                </c:pt>
                <c:pt idx="1453">
                  <c:v>60.212516999999998</c:v>
                </c:pt>
                <c:pt idx="1454">
                  <c:v>60.237642999999998</c:v>
                </c:pt>
                <c:pt idx="1455">
                  <c:v>60.249029</c:v>
                </c:pt>
                <c:pt idx="1456">
                  <c:v>60.255935999999998</c:v>
                </c:pt>
                <c:pt idx="1457">
                  <c:v>60.230811000000003</c:v>
                </c:pt>
                <c:pt idx="1458">
                  <c:v>60.224207</c:v>
                </c:pt>
                <c:pt idx="1459">
                  <c:v>60.202497000000001</c:v>
                </c:pt>
                <c:pt idx="1460">
                  <c:v>60.193311000000001</c:v>
                </c:pt>
                <c:pt idx="1461">
                  <c:v>60.170839000000001</c:v>
                </c:pt>
                <c:pt idx="1462">
                  <c:v>60.162942999999999</c:v>
                </c:pt>
                <c:pt idx="1463">
                  <c:v>60.158464000000002</c:v>
                </c:pt>
                <c:pt idx="1464">
                  <c:v>60.176001999999997</c:v>
                </c:pt>
                <c:pt idx="1465">
                  <c:v>60.156869</c:v>
                </c:pt>
                <c:pt idx="1466">
                  <c:v>60.133180000000003</c:v>
                </c:pt>
                <c:pt idx="1467">
                  <c:v>60.160209999999999</c:v>
                </c:pt>
                <c:pt idx="1468">
                  <c:v>60.161425000000001</c:v>
                </c:pt>
                <c:pt idx="1469">
                  <c:v>60.165827999999998</c:v>
                </c:pt>
                <c:pt idx="1470">
                  <c:v>60.134090999999998</c:v>
                </c:pt>
                <c:pt idx="1471">
                  <c:v>60.141835999999998</c:v>
                </c:pt>
                <c:pt idx="1472">
                  <c:v>60.121941999999997</c:v>
                </c:pt>
                <c:pt idx="1473">
                  <c:v>60.125815000000003</c:v>
                </c:pt>
                <c:pt idx="1474">
                  <c:v>60.126497999999998</c:v>
                </c:pt>
                <c:pt idx="1475">
                  <c:v>60.128852000000002</c:v>
                </c:pt>
                <c:pt idx="1476">
                  <c:v>60.161121000000001</c:v>
                </c:pt>
                <c:pt idx="1477">
                  <c:v>60.189363</c:v>
                </c:pt>
                <c:pt idx="1478">
                  <c:v>60.179493999999998</c:v>
                </c:pt>
                <c:pt idx="1479">
                  <c:v>60.177976000000001</c:v>
                </c:pt>
                <c:pt idx="1480">
                  <c:v>60.186022999999999</c:v>
                </c:pt>
                <c:pt idx="1481">
                  <c:v>60.203028000000003</c:v>
                </c:pt>
                <c:pt idx="1482">
                  <c:v>60.152009999999997</c:v>
                </c:pt>
                <c:pt idx="1483">
                  <c:v>60.182226999999997</c:v>
                </c:pt>
                <c:pt idx="1484">
                  <c:v>60.188907999999998</c:v>
                </c:pt>
                <c:pt idx="1485">
                  <c:v>60.182606999999997</c:v>
                </c:pt>
                <c:pt idx="1486">
                  <c:v>60.170079999999999</c:v>
                </c:pt>
                <c:pt idx="1487">
                  <c:v>60.180177</c:v>
                </c:pt>
                <c:pt idx="1488">
                  <c:v>60.169016999999997</c:v>
                </c:pt>
                <c:pt idx="1489">
                  <c:v>60.143279</c:v>
                </c:pt>
                <c:pt idx="1490">
                  <c:v>60.149124999999998</c:v>
                </c:pt>
                <c:pt idx="1491">
                  <c:v>60.160285999999999</c:v>
                </c:pt>
                <c:pt idx="1492">
                  <c:v>60.156337999999998</c:v>
                </c:pt>
                <c:pt idx="1493">
                  <c:v>60.152692999999999</c:v>
                </c:pt>
                <c:pt idx="1494">
                  <c:v>60.193159000000001</c:v>
                </c:pt>
                <c:pt idx="1495">
                  <c:v>60.16431</c:v>
                </c:pt>
                <c:pt idx="1496">
                  <c:v>60.14996</c:v>
                </c:pt>
                <c:pt idx="1497">
                  <c:v>60.157553</c:v>
                </c:pt>
                <c:pt idx="1498">
                  <c:v>60.163398999999998</c:v>
                </c:pt>
                <c:pt idx="1499">
                  <c:v>60.126953999999998</c:v>
                </c:pt>
                <c:pt idx="1500">
                  <c:v>60.128700000000002</c:v>
                </c:pt>
                <c:pt idx="1501">
                  <c:v>60.116930000000004</c:v>
                </c:pt>
                <c:pt idx="1502">
                  <c:v>60.125965999999998</c:v>
                </c:pt>
                <c:pt idx="1503">
                  <c:v>60.099693000000002</c:v>
                </c:pt>
                <c:pt idx="1504">
                  <c:v>60.145404999999997</c:v>
                </c:pt>
                <c:pt idx="1505">
                  <c:v>60.081391000000004</c:v>
                </c:pt>
                <c:pt idx="1506">
                  <c:v>60.053063000000002</c:v>
                </c:pt>
                <c:pt idx="1507">
                  <c:v>60.051544</c:v>
                </c:pt>
                <c:pt idx="1508">
                  <c:v>60.049722000000003</c:v>
                </c:pt>
                <c:pt idx="1509">
                  <c:v>60.038100999999997</c:v>
                </c:pt>
                <c:pt idx="1510">
                  <c:v>60.043720999999998</c:v>
                </c:pt>
                <c:pt idx="1511">
                  <c:v>60.055646000000003</c:v>
                </c:pt>
                <c:pt idx="1512">
                  <c:v>60.052152</c:v>
                </c:pt>
                <c:pt idx="1513">
                  <c:v>60.046379999999999</c:v>
                </c:pt>
                <c:pt idx="1514">
                  <c:v>60.071519000000002</c:v>
                </c:pt>
                <c:pt idx="1515">
                  <c:v>60.079644999999999</c:v>
                </c:pt>
                <c:pt idx="1516">
                  <c:v>60.072581999999997</c:v>
                </c:pt>
                <c:pt idx="1517">
                  <c:v>60.051772</c:v>
                </c:pt>
                <c:pt idx="1518">
                  <c:v>60.068632999999998</c:v>
                </c:pt>
                <c:pt idx="1519">
                  <c:v>60.082075000000003</c:v>
                </c:pt>
                <c:pt idx="1520">
                  <c:v>60.103642000000001</c:v>
                </c:pt>
                <c:pt idx="1521">
                  <c:v>60.113286000000002</c:v>
                </c:pt>
                <c:pt idx="1522">
                  <c:v>60.096806999999998</c:v>
                </c:pt>
                <c:pt idx="1523">
                  <c:v>60.155123000000003</c:v>
                </c:pt>
                <c:pt idx="1524">
                  <c:v>60.136975999999997</c:v>
                </c:pt>
                <c:pt idx="1525">
                  <c:v>60.162716000000003</c:v>
                </c:pt>
                <c:pt idx="1526">
                  <c:v>60.141303999999998</c:v>
                </c:pt>
                <c:pt idx="1527">
                  <c:v>60.127713</c:v>
                </c:pt>
                <c:pt idx="1528">
                  <c:v>60.127637</c:v>
                </c:pt>
                <c:pt idx="1529">
                  <c:v>60.175773999999997</c:v>
                </c:pt>
                <c:pt idx="1530">
                  <c:v>60.193843000000001</c:v>
                </c:pt>
                <c:pt idx="1531">
                  <c:v>60.196727000000003</c:v>
                </c:pt>
                <c:pt idx="1532">
                  <c:v>60.162488000000003</c:v>
                </c:pt>
                <c:pt idx="1533">
                  <c:v>60.179417999999998</c:v>
                </c:pt>
                <c:pt idx="1534">
                  <c:v>60.185794999999999</c:v>
                </c:pt>
                <c:pt idx="1535">
                  <c:v>60.194526000000003</c:v>
                </c:pt>
                <c:pt idx="1536">
                  <c:v>60.170459999999999</c:v>
                </c:pt>
                <c:pt idx="1537">
                  <c:v>60.190123</c:v>
                </c:pt>
                <c:pt idx="1538">
                  <c:v>60.179493999999998</c:v>
                </c:pt>
                <c:pt idx="1539">
                  <c:v>60.190123</c:v>
                </c:pt>
                <c:pt idx="1540">
                  <c:v>60.170839000000001</c:v>
                </c:pt>
                <c:pt idx="1541">
                  <c:v>60.165069000000003</c:v>
                </c:pt>
                <c:pt idx="1542">
                  <c:v>60.173952</c:v>
                </c:pt>
                <c:pt idx="1543">
                  <c:v>60.165221000000003</c:v>
                </c:pt>
                <c:pt idx="1544">
                  <c:v>60.136673000000002</c:v>
                </c:pt>
                <c:pt idx="1545">
                  <c:v>60.103869000000003</c:v>
                </c:pt>
                <c:pt idx="1546">
                  <c:v>60.130825999999999</c:v>
                </c:pt>
                <c:pt idx="1547">
                  <c:v>60.064987000000002</c:v>
                </c:pt>
                <c:pt idx="1548">
                  <c:v>60.064835000000002</c:v>
                </c:pt>
                <c:pt idx="1549">
                  <c:v>60.053291000000002</c:v>
                </c:pt>
                <c:pt idx="1550">
                  <c:v>60.047139000000001</c:v>
                </c:pt>
                <c:pt idx="1551">
                  <c:v>60.058835000000002</c:v>
                </c:pt>
                <c:pt idx="1552">
                  <c:v>60.081467000000004</c:v>
                </c:pt>
                <c:pt idx="1553">
                  <c:v>60.066125999999997</c:v>
                </c:pt>
                <c:pt idx="1554">
                  <c:v>60.061494000000003</c:v>
                </c:pt>
                <c:pt idx="1555">
                  <c:v>60.061570000000003</c:v>
                </c:pt>
                <c:pt idx="1556">
                  <c:v>60.076759000000003</c:v>
                </c:pt>
                <c:pt idx="1557">
                  <c:v>60.034607000000001</c:v>
                </c:pt>
                <c:pt idx="1558">
                  <c:v>60.042582000000003</c:v>
                </c:pt>
                <c:pt idx="1559">
                  <c:v>59.984093999999999</c:v>
                </c:pt>
                <c:pt idx="1560">
                  <c:v>60.015694000000003</c:v>
                </c:pt>
                <c:pt idx="1561">
                  <c:v>60.007641999999997</c:v>
                </c:pt>
                <c:pt idx="1562">
                  <c:v>59.998375000000003</c:v>
                </c:pt>
                <c:pt idx="1563">
                  <c:v>59.992905999999998</c:v>
                </c:pt>
                <c:pt idx="1564">
                  <c:v>59.977257000000002</c:v>
                </c:pt>
                <c:pt idx="1565">
                  <c:v>60.016606000000003</c:v>
                </c:pt>
                <c:pt idx="1566">
                  <c:v>60.013795000000002</c:v>
                </c:pt>
                <c:pt idx="1567">
                  <c:v>60.024352999999998</c:v>
                </c:pt>
                <c:pt idx="1568">
                  <c:v>60.02572</c:v>
                </c:pt>
                <c:pt idx="1569">
                  <c:v>60.014251000000002</c:v>
                </c:pt>
                <c:pt idx="1570">
                  <c:v>60.032176999999997</c:v>
                </c:pt>
                <c:pt idx="1571">
                  <c:v>60.084429</c:v>
                </c:pt>
                <c:pt idx="1572">
                  <c:v>60.070076</c:v>
                </c:pt>
                <c:pt idx="1573">
                  <c:v>60.058987000000002</c:v>
                </c:pt>
                <c:pt idx="1574">
                  <c:v>60.051924</c:v>
                </c:pt>
                <c:pt idx="1575">
                  <c:v>60.035519000000001</c:v>
                </c:pt>
                <c:pt idx="1576">
                  <c:v>60.055798000000003</c:v>
                </c:pt>
                <c:pt idx="1577">
                  <c:v>60.038556999999997</c:v>
                </c:pt>
                <c:pt idx="1578">
                  <c:v>60.044328999999998</c:v>
                </c:pt>
                <c:pt idx="1579">
                  <c:v>60.005971000000002</c:v>
                </c:pt>
                <c:pt idx="1580">
                  <c:v>60.028607000000001</c:v>
                </c:pt>
                <c:pt idx="1581">
                  <c:v>60.014479000000001</c:v>
                </c:pt>
                <c:pt idx="1582">
                  <c:v>60.020327000000002</c:v>
                </c:pt>
                <c:pt idx="1583">
                  <c:v>60.042582000000003</c:v>
                </c:pt>
                <c:pt idx="1584">
                  <c:v>60.038936</c:v>
                </c:pt>
                <c:pt idx="1585">
                  <c:v>60.037948999999998</c:v>
                </c:pt>
                <c:pt idx="1586">
                  <c:v>60.052911000000002</c:v>
                </c:pt>
                <c:pt idx="1587">
                  <c:v>59.996096000000001</c:v>
                </c:pt>
                <c:pt idx="1588">
                  <c:v>60.001716999999999</c:v>
                </c:pt>
                <c:pt idx="1589">
                  <c:v>60.069012000000001</c:v>
                </c:pt>
                <c:pt idx="1590">
                  <c:v>60.041823000000001</c:v>
                </c:pt>
                <c:pt idx="1591">
                  <c:v>60.050480999999998</c:v>
                </c:pt>
                <c:pt idx="1592">
                  <c:v>60.049190000000003</c:v>
                </c:pt>
                <c:pt idx="1593">
                  <c:v>60.059671000000002</c:v>
                </c:pt>
                <c:pt idx="1594">
                  <c:v>60.053595000000001</c:v>
                </c:pt>
                <c:pt idx="1595">
                  <c:v>60.013567000000002</c:v>
                </c:pt>
                <c:pt idx="1596">
                  <c:v>60.023518000000003</c:v>
                </c:pt>
                <c:pt idx="1597">
                  <c:v>59.999817999999998</c:v>
                </c:pt>
                <c:pt idx="1598">
                  <c:v>60.000881999999997</c:v>
                </c:pt>
                <c:pt idx="1599">
                  <c:v>59.986145</c:v>
                </c:pt>
                <c:pt idx="1600">
                  <c:v>60.036354000000003</c:v>
                </c:pt>
                <c:pt idx="1601">
                  <c:v>60.045316</c:v>
                </c:pt>
                <c:pt idx="1602">
                  <c:v>60.011288</c:v>
                </c:pt>
                <c:pt idx="1603">
                  <c:v>60.014933999999997</c:v>
                </c:pt>
                <c:pt idx="1604">
                  <c:v>59.991993999999998</c:v>
                </c:pt>
                <c:pt idx="1605">
                  <c:v>60.013491000000002</c:v>
                </c:pt>
                <c:pt idx="1606">
                  <c:v>59.810692000000003</c:v>
                </c:pt>
                <c:pt idx="1607">
                  <c:v>59.834102000000001</c:v>
                </c:pt>
                <c:pt idx="1608">
                  <c:v>59.864045000000004</c:v>
                </c:pt>
                <c:pt idx="1609">
                  <c:v>59.878712</c:v>
                </c:pt>
                <c:pt idx="1610">
                  <c:v>59.961075000000001</c:v>
                </c:pt>
                <c:pt idx="1611">
                  <c:v>60.022986000000003</c:v>
                </c:pt>
                <c:pt idx="1612">
                  <c:v>60.088529999999999</c:v>
                </c:pt>
                <c:pt idx="1613">
                  <c:v>60.214871000000002</c:v>
                </c:pt>
                <c:pt idx="1614">
                  <c:v>60.375230000000002</c:v>
                </c:pt>
                <c:pt idx="1615">
                  <c:v>60.573577</c:v>
                </c:pt>
                <c:pt idx="1616">
                  <c:v>60.734212999999997</c:v>
                </c:pt>
                <c:pt idx="1617">
                  <c:v>60.875149</c:v>
                </c:pt>
                <c:pt idx="1618">
                  <c:v>61.059032000000002</c:v>
                </c:pt>
                <c:pt idx="1619">
                  <c:v>61.257565999999997</c:v>
                </c:pt>
                <c:pt idx="1620">
                  <c:v>61.441007999999997</c:v>
                </c:pt>
                <c:pt idx="1621">
                  <c:v>61.577634000000003</c:v>
                </c:pt>
                <c:pt idx="1622">
                  <c:v>61.775706</c:v>
                </c:pt>
                <c:pt idx="1623">
                  <c:v>61.987176000000005</c:v>
                </c:pt>
                <c:pt idx="1624">
                  <c:v>62.222732000000001</c:v>
                </c:pt>
                <c:pt idx="1625">
                  <c:v>62.440330000000003</c:v>
                </c:pt>
                <c:pt idx="1626">
                  <c:v>62.558309999999999</c:v>
                </c:pt>
                <c:pt idx="1627">
                  <c:v>62.815915000000004</c:v>
                </c:pt>
                <c:pt idx="1628">
                  <c:v>63.04992</c:v>
                </c:pt>
                <c:pt idx="1629">
                  <c:v>63.281210000000002</c:v>
                </c:pt>
                <c:pt idx="1630">
                  <c:v>63.533541999999997</c:v>
                </c:pt>
                <c:pt idx="1631">
                  <c:v>63.742578999999999</c:v>
                </c:pt>
                <c:pt idx="1632">
                  <c:v>64.018901</c:v>
                </c:pt>
                <c:pt idx="1633">
                  <c:v>64.155031000000008</c:v>
                </c:pt>
                <c:pt idx="1634">
                  <c:v>64.433733000000004</c:v>
                </c:pt>
                <c:pt idx="1635">
                  <c:v>64.613245000000006</c:v>
                </c:pt>
                <c:pt idx="1636">
                  <c:v>64.885006000000004</c:v>
                </c:pt>
                <c:pt idx="1637">
                  <c:v>65.140926000000007</c:v>
                </c:pt>
                <c:pt idx="1638">
                  <c:v>65.430541000000005</c:v>
                </c:pt>
                <c:pt idx="1639">
                  <c:v>65.693110000000004</c:v>
                </c:pt>
                <c:pt idx="1640">
                  <c:v>65.951986000000005</c:v>
                </c:pt>
                <c:pt idx="1641">
                  <c:v>66.095465000000004</c:v>
                </c:pt>
                <c:pt idx="1642">
                  <c:v>66.357647999999998</c:v>
                </c:pt>
                <c:pt idx="1643">
                  <c:v>66.587452999999996</c:v>
                </c:pt>
                <c:pt idx="1644">
                  <c:v>66.832616999999999</c:v>
                </c:pt>
                <c:pt idx="1645">
                  <c:v>67.124825000000001</c:v>
                </c:pt>
                <c:pt idx="1646">
                  <c:v>67.361620000000002</c:v>
                </c:pt>
                <c:pt idx="1647">
                  <c:v>67.627865999999997</c:v>
                </c:pt>
                <c:pt idx="1648">
                  <c:v>67.858048999999994</c:v>
                </c:pt>
                <c:pt idx="1649">
                  <c:v>68.098054000000005</c:v>
                </c:pt>
                <c:pt idx="1650">
                  <c:v>68.335617999999997</c:v>
                </c:pt>
                <c:pt idx="1651">
                  <c:v>68.574678000000006</c:v>
                </c:pt>
                <c:pt idx="1652">
                  <c:v>68.805668999999995</c:v>
                </c:pt>
                <c:pt idx="1653">
                  <c:v>69.071950000000001</c:v>
                </c:pt>
                <c:pt idx="1654">
                  <c:v>69.314222999999998</c:v>
                </c:pt>
                <c:pt idx="1655">
                  <c:v>69.561466999999993</c:v>
                </c:pt>
                <c:pt idx="1656">
                  <c:v>69.753983000000005</c:v>
                </c:pt>
                <c:pt idx="1657">
                  <c:v>69.941682999999998</c:v>
                </c:pt>
                <c:pt idx="1658">
                  <c:v>70.170469999999995</c:v>
                </c:pt>
                <c:pt idx="1659">
                  <c:v>70.412803999999994</c:v>
                </c:pt>
                <c:pt idx="1660">
                  <c:v>70.733550000000008</c:v>
                </c:pt>
                <c:pt idx="1661">
                  <c:v>71.015863999999993</c:v>
                </c:pt>
                <c:pt idx="1662">
                  <c:v>71.287391</c:v>
                </c:pt>
                <c:pt idx="1663">
                  <c:v>71.445059000000001</c:v>
                </c:pt>
                <c:pt idx="1664">
                  <c:v>71.711847000000006</c:v>
                </c:pt>
                <c:pt idx="1665">
                  <c:v>71.997922000000003</c:v>
                </c:pt>
                <c:pt idx="1666">
                  <c:v>72.277135000000001</c:v>
                </c:pt>
                <c:pt idx="1667">
                  <c:v>72.509937000000008</c:v>
                </c:pt>
                <c:pt idx="1668">
                  <c:v>72.781072999999992</c:v>
                </c:pt>
                <c:pt idx="1669">
                  <c:v>72.999758</c:v>
                </c:pt>
                <c:pt idx="1670">
                  <c:v>73.233037999999993</c:v>
                </c:pt>
                <c:pt idx="1671">
                  <c:v>73.397797999999995</c:v>
                </c:pt>
                <c:pt idx="1672">
                  <c:v>73.561846000000003</c:v>
                </c:pt>
                <c:pt idx="1673">
                  <c:v>73.759737999999999</c:v>
                </c:pt>
                <c:pt idx="1674">
                  <c:v>73.963423000000006</c:v>
                </c:pt>
                <c:pt idx="1675">
                  <c:v>74.109043999999997</c:v>
                </c:pt>
                <c:pt idx="1676">
                  <c:v>74.311865999999995</c:v>
                </c:pt>
                <c:pt idx="1677">
                  <c:v>74.454391000000001</c:v>
                </c:pt>
                <c:pt idx="1678">
                  <c:v>74.631231999999997</c:v>
                </c:pt>
                <c:pt idx="1679">
                  <c:v>74.784366000000006</c:v>
                </c:pt>
                <c:pt idx="1680">
                  <c:v>74.986212999999992</c:v>
                </c:pt>
                <c:pt idx="1681">
                  <c:v>75.134056999999999</c:v>
                </c:pt>
                <c:pt idx="1682">
                  <c:v>75.273814999999999</c:v>
                </c:pt>
                <c:pt idx="1683">
                  <c:v>75.483170999999999</c:v>
                </c:pt>
                <c:pt idx="1684">
                  <c:v>75.617216999999997</c:v>
                </c:pt>
                <c:pt idx="1685">
                  <c:v>75.786833999999999</c:v>
                </c:pt>
                <c:pt idx="1686">
                  <c:v>75.925854999999999</c:v>
                </c:pt>
                <c:pt idx="1687">
                  <c:v>76.046576999999999</c:v>
                </c:pt>
                <c:pt idx="1688">
                  <c:v>76.221187999999998</c:v>
                </c:pt>
                <c:pt idx="1689">
                  <c:v>76.344189999999998</c:v>
                </c:pt>
                <c:pt idx="1690">
                  <c:v>76.518499000000006</c:v>
                </c:pt>
                <c:pt idx="1691">
                  <c:v>76.682833000000002</c:v>
                </c:pt>
                <c:pt idx="1692">
                  <c:v>76.869090999999997</c:v>
                </c:pt>
                <c:pt idx="1693">
                  <c:v>76.995689999999996</c:v>
                </c:pt>
                <c:pt idx="1694">
                  <c:v>77.128683999999993</c:v>
                </c:pt>
                <c:pt idx="1695">
                  <c:v>77.205782999999997</c:v>
                </c:pt>
                <c:pt idx="1696">
                  <c:v>77.383362000000005</c:v>
                </c:pt>
                <c:pt idx="1697">
                  <c:v>77.502499999999998</c:v>
                </c:pt>
                <c:pt idx="1698">
                  <c:v>77.618119000000007</c:v>
                </c:pt>
                <c:pt idx="1699">
                  <c:v>77.747637999999995</c:v>
                </c:pt>
                <c:pt idx="1700">
                  <c:v>77.861975999999999</c:v>
                </c:pt>
                <c:pt idx="1701">
                  <c:v>77.977170999999998</c:v>
                </c:pt>
                <c:pt idx="1702">
                  <c:v>78.129568000000006</c:v>
                </c:pt>
                <c:pt idx="1703">
                  <c:v>78.243554000000003</c:v>
                </c:pt>
                <c:pt idx="1704">
                  <c:v>78.400119000000004</c:v>
                </c:pt>
                <c:pt idx="1705">
                  <c:v>78.520978999999997</c:v>
                </c:pt>
                <c:pt idx="1706">
                  <c:v>78.674282000000005</c:v>
                </c:pt>
                <c:pt idx="1707">
                  <c:v>78.792113000000001</c:v>
                </c:pt>
                <c:pt idx="1708">
                  <c:v>78.906651999999994</c:v>
                </c:pt>
                <c:pt idx="1709">
                  <c:v>78.997382999999999</c:v>
                </c:pt>
                <c:pt idx="1710">
                  <c:v>79.095741000000004</c:v>
                </c:pt>
                <c:pt idx="1711">
                  <c:v>79.205071000000004</c:v>
                </c:pt>
                <c:pt idx="1712">
                  <c:v>79.297949000000003</c:v>
                </c:pt>
                <c:pt idx="1713">
                  <c:v>79.415249000000003</c:v>
                </c:pt>
                <c:pt idx="1714">
                  <c:v>79.488833999999997</c:v>
                </c:pt>
                <c:pt idx="1715">
                  <c:v>79.584224000000006</c:v>
                </c:pt>
                <c:pt idx="1716">
                  <c:v>79.682800999999998</c:v>
                </c:pt>
                <c:pt idx="1717">
                  <c:v>79.740080000000006</c:v>
                </c:pt>
                <c:pt idx="1718">
                  <c:v>79.832678000000001</c:v>
                </c:pt>
                <c:pt idx="1719">
                  <c:v>79.929698999999999</c:v>
                </c:pt>
                <c:pt idx="1720">
                  <c:v>80.065437000000003</c:v>
                </c:pt>
                <c:pt idx="1721">
                  <c:v>80.138456000000005</c:v>
                </c:pt>
                <c:pt idx="1722">
                  <c:v>80.218369999999993</c:v>
                </c:pt>
                <c:pt idx="1723">
                  <c:v>80.311642000000006</c:v>
                </c:pt>
                <c:pt idx="1724">
                  <c:v>80.390088000000006</c:v>
                </c:pt>
                <c:pt idx="1725">
                  <c:v>80.480727000000002</c:v>
                </c:pt>
                <c:pt idx="1726">
                  <c:v>80.572011000000003</c:v>
                </c:pt>
                <c:pt idx="1727">
                  <c:v>80.714691000000002</c:v>
                </c:pt>
                <c:pt idx="1728">
                  <c:v>80.802538999999996</c:v>
                </c:pt>
                <c:pt idx="1729">
                  <c:v>80.898944</c:v>
                </c:pt>
                <c:pt idx="1730">
                  <c:v>80.999549000000002</c:v>
                </c:pt>
                <c:pt idx="1731">
                  <c:v>81.050645000000003</c:v>
                </c:pt>
                <c:pt idx="1732">
                  <c:v>81.108487999999994</c:v>
                </c:pt>
                <c:pt idx="1733">
                  <c:v>81.218432000000007</c:v>
                </c:pt>
                <c:pt idx="1734">
                  <c:v>81.274885999999995</c:v>
                </c:pt>
                <c:pt idx="1735">
                  <c:v>81.305505999999994</c:v>
                </c:pt>
                <c:pt idx="1736">
                  <c:v>81.398160000000004</c:v>
                </c:pt>
                <c:pt idx="1737">
                  <c:v>81.452354</c:v>
                </c:pt>
                <c:pt idx="1738">
                  <c:v>81.535491000000007</c:v>
                </c:pt>
                <c:pt idx="1739">
                  <c:v>81.570310000000006</c:v>
                </c:pt>
                <c:pt idx="1740">
                  <c:v>81.621303999999995</c:v>
                </c:pt>
                <c:pt idx="1741">
                  <c:v>81.699639000000005</c:v>
                </c:pt>
                <c:pt idx="1742">
                  <c:v>81.740328000000005</c:v>
                </c:pt>
                <c:pt idx="1743">
                  <c:v>81.813360000000003</c:v>
                </c:pt>
                <c:pt idx="1744">
                  <c:v>81.845123999999998</c:v>
                </c:pt>
                <c:pt idx="1745">
                  <c:v>81.897190999999992</c:v>
                </c:pt>
                <c:pt idx="1746">
                  <c:v>81.983917000000005</c:v>
                </c:pt>
                <c:pt idx="1747">
                  <c:v>82.039384999999996</c:v>
                </c:pt>
                <c:pt idx="1748">
                  <c:v>82.08905</c:v>
                </c:pt>
                <c:pt idx="1749">
                  <c:v>82.111380999999994</c:v>
                </c:pt>
                <c:pt idx="1750">
                  <c:v>82.165030000000002</c:v>
                </c:pt>
                <c:pt idx="1751">
                  <c:v>82.214906999999997</c:v>
                </c:pt>
                <c:pt idx="1752">
                  <c:v>82.312769000000003</c:v>
                </c:pt>
                <c:pt idx="1753">
                  <c:v>82.384238999999994</c:v>
                </c:pt>
                <c:pt idx="1754">
                  <c:v>82.406345999999999</c:v>
                </c:pt>
                <c:pt idx="1755">
                  <c:v>82.440629000000001</c:v>
                </c:pt>
                <c:pt idx="1756">
                  <c:v>82.507886999999997</c:v>
                </c:pt>
                <c:pt idx="1757">
                  <c:v>82.588548000000003</c:v>
                </c:pt>
                <c:pt idx="1758">
                  <c:v>82.636739000000006</c:v>
                </c:pt>
                <c:pt idx="1759">
                  <c:v>82.671377000000007</c:v>
                </c:pt>
                <c:pt idx="1760">
                  <c:v>82.707100999999994</c:v>
                </c:pt>
                <c:pt idx="1761">
                  <c:v>82.752606</c:v>
                </c:pt>
                <c:pt idx="1762">
                  <c:v>82.768835999999993</c:v>
                </c:pt>
                <c:pt idx="1763">
                  <c:v>82.817526000000001</c:v>
                </c:pt>
                <c:pt idx="1764">
                  <c:v>82.874981000000005</c:v>
                </c:pt>
                <c:pt idx="1765">
                  <c:v>82.966773000000003</c:v>
                </c:pt>
                <c:pt idx="1766">
                  <c:v>83.096587</c:v>
                </c:pt>
                <c:pt idx="1767">
                  <c:v>83.145697999999996</c:v>
                </c:pt>
                <c:pt idx="1768">
                  <c:v>83.187129999999996</c:v>
                </c:pt>
                <c:pt idx="1769">
                  <c:v>83.247754</c:v>
                </c:pt>
                <c:pt idx="1770">
                  <c:v>83.285849999999996</c:v>
                </c:pt>
                <c:pt idx="1771">
                  <c:v>83.265861000000001</c:v>
                </c:pt>
                <c:pt idx="1772">
                  <c:v>83.344875999999999</c:v>
                </c:pt>
                <c:pt idx="1773">
                  <c:v>83.393687999999997</c:v>
                </c:pt>
                <c:pt idx="1774">
                  <c:v>83.415486000000001</c:v>
                </c:pt>
                <c:pt idx="1775">
                  <c:v>83.505064000000004</c:v>
                </c:pt>
                <c:pt idx="1776">
                  <c:v>83.513825999999995</c:v>
                </c:pt>
                <c:pt idx="1777">
                  <c:v>83.511146999999994</c:v>
                </c:pt>
                <c:pt idx="1778">
                  <c:v>83.596518000000003</c:v>
                </c:pt>
                <c:pt idx="1779">
                  <c:v>83.597386999999998</c:v>
                </c:pt>
                <c:pt idx="1780">
                  <c:v>83.643799999999999</c:v>
                </c:pt>
                <c:pt idx="1781">
                  <c:v>83.663132000000004</c:v>
                </c:pt>
                <c:pt idx="1782">
                  <c:v>83.691152000000002</c:v>
                </c:pt>
                <c:pt idx="1783">
                  <c:v>83.737199000000004</c:v>
                </c:pt>
                <c:pt idx="1784">
                  <c:v>83.809017999999995</c:v>
                </c:pt>
                <c:pt idx="1785">
                  <c:v>83.826610000000002</c:v>
                </c:pt>
                <c:pt idx="1786">
                  <c:v>83.883077</c:v>
                </c:pt>
                <c:pt idx="1787">
                  <c:v>83.913118999999995</c:v>
                </c:pt>
                <c:pt idx="1788">
                  <c:v>83.917101000000002</c:v>
                </c:pt>
                <c:pt idx="1789">
                  <c:v>83.940265999999994</c:v>
                </c:pt>
                <c:pt idx="1790">
                  <c:v>83.944029999999998</c:v>
                </c:pt>
                <c:pt idx="1791">
                  <c:v>83.954453999999998</c:v>
                </c:pt>
                <c:pt idx="1792">
                  <c:v>84.012797000000006</c:v>
                </c:pt>
                <c:pt idx="1793">
                  <c:v>84.023583000000002</c:v>
                </c:pt>
                <c:pt idx="1794">
                  <c:v>84.087785999999994</c:v>
                </c:pt>
                <c:pt idx="1795">
                  <c:v>84.091404999999995</c:v>
                </c:pt>
                <c:pt idx="1796">
                  <c:v>84.143373999999994</c:v>
                </c:pt>
                <c:pt idx="1797">
                  <c:v>84.183325999999994</c:v>
                </c:pt>
                <c:pt idx="1798">
                  <c:v>84.197946000000002</c:v>
                </c:pt>
                <c:pt idx="1799">
                  <c:v>84.234422999999992</c:v>
                </c:pt>
                <c:pt idx="1800">
                  <c:v>84.260476999999995</c:v>
                </c:pt>
                <c:pt idx="1801">
                  <c:v>84.307372999999998</c:v>
                </c:pt>
                <c:pt idx="1802">
                  <c:v>84.370551000000006</c:v>
                </c:pt>
                <c:pt idx="1803">
                  <c:v>84.533150000000006</c:v>
                </c:pt>
                <c:pt idx="1804">
                  <c:v>84.714252999999999</c:v>
                </c:pt>
                <c:pt idx="1805">
                  <c:v>84.968108000000001</c:v>
                </c:pt>
                <c:pt idx="1806">
                  <c:v>85.212883000000005</c:v>
                </c:pt>
                <c:pt idx="1807">
                  <c:v>85.497901999999996</c:v>
                </c:pt>
                <c:pt idx="1808">
                  <c:v>85.819389999999999</c:v>
                </c:pt>
                <c:pt idx="1809">
                  <c:v>86.175306000000006</c:v>
                </c:pt>
                <c:pt idx="1810">
                  <c:v>86.527691000000004</c:v>
                </c:pt>
                <c:pt idx="1811">
                  <c:v>86.864701999999994</c:v>
                </c:pt>
                <c:pt idx="1812">
                  <c:v>87.226234000000005</c:v>
                </c:pt>
                <c:pt idx="1813">
                  <c:v>87.638872000000006</c:v>
                </c:pt>
                <c:pt idx="1814">
                  <c:v>88.060198</c:v>
                </c:pt>
                <c:pt idx="1815">
                  <c:v>88.353551999999993</c:v>
                </c:pt>
                <c:pt idx="1816">
                  <c:v>88.638507000000004</c:v>
                </c:pt>
                <c:pt idx="1817">
                  <c:v>88.848404000000002</c:v>
                </c:pt>
                <c:pt idx="1818">
                  <c:v>89.085160000000002</c:v>
                </c:pt>
                <c:pt idx="1819">
                  <c:v>89.261674999999997</c:v>
                </c:pt>
                <c:pt idx="1820">
                  <c:v>89.424824000000001</c:v>
                </c:pt>
                <c:pt idx="1821">
                  <c:v>89.597504999999998</c:v>
                </c:pt>
                <c:pt idx="1822">
                  <c:v>89.658385999999993</c:v>
                </c:pt>
                <c:pt idx="1823">
                  <c:v>89.742811000000003</c:v>
                </c:pt>
                <c:pt idx="1824">
                  <c:v>89.829113000000007</c:v>
                </c:pt>
                <c:pt idx="1825">
                  <c:v>89.893676999999997</c:v>
                </c:pt>
                <c:pt idx="1826">
                  <c:v>89.913899000000001</c:v>
                </c:pt>
                <c:pt idx="1827">
                  <c:v>89.965102000000002</c:v>
                </c:pt>
                <c:pt idx="1828">
                  <c:v>89.994134000000003</c:v>
                </c:pt>
                <c:pt idx="1829">
                  <c:v>89.985973000000001</c:v>
                </c:pt>
                <c:pt idx="1830">
                  <c:v>89.975067999999993</c:v>
                </c:pt>
                <c:pt idx="1831">
                  <c:v>89.969435000000004</c:v>
                </c:pt>
                <c:pt idx="1832">
                  <c:v>89.935781000000006</c:v>
                </c:pt>
                <c:pt idx="1833">
                  <c:v>89.876923000000005</c:v>
                </c:pt>
                <c:pt idx="1834">
                  <c:v>89.834169000000003</c:v>
                </c:pt>
                <c:pt idx="1835">
                  <c:v>89.817702999999995</c:v>
                </c:pt>
                <c:pt idx="1836">
                  <c:v>89.782026000000002</c:v>
                </c:pt>
                <c:pt idx="1837">
                  <c:v>89.761082999999999</c:v>
                </c:pt>
                <c:pt idx="1838">
                  <c:v>89.714573000000001</c:v>
                </c:pt>
                <c:pt idx="1839">
                  <c:v>89.673191000000003</c:v>
                </c:pt>
                <c:pt idx="1840">
                  <c:v>89.622854000000004</c:v>
                </c:pt>
                <c:pt idx="1841">
                  <c:v>89.584866000000005</c:v>
                </c:pt>
                <c:pt idx="1842">
                  <c:v>89.528101000000007</c:v>
                </c:pt>
                <c:pt idx="1843">
                  <c:v>89.489968000000005</c:v>
                </c:pt>
                <c:pt idx="1844">
                  <c:v>89.419336000000001</c:v>
                </c:pt>
                <c:pt idx="1845">
                  <c:v>89.366397000000006</c:v>
                </c:pt>
                <c:pt idx="1846">
                  <c:v>89.360403000000005</c:v>
                </c:pt>
                <c:pt idx="1847">
                  <c:v>89.307319000000007</c:v>
                </c:pt>
                <c:pt idx="1848">
                  <c:v>89.249179999999996</c:v>
                </c:pt>
                <c:pt idx="1849">
                  <c:v>89.192701</c:v>
                </c:pt>
                <c:pt idx="1850">
                  <c:v>89.160416999999995</c:v>
                </c:pt>
                <c:pt idx="1851">
                  <c:v>89.093104999999994</c:v>
                </c:pt>
                <c:pt idx="1852">
                  <c:v>89.059230999999997</c:v>
                </c:pt>
                <c:pt idx="1853">
                  <c:v>88.988667000000007</c:v>
                </c:pt>
                <c:pt idx="1854">
                  <c:v>88.952988000000005</c:v>
                </c:pt>
                <c:pt idx="1855">
                  <c:v>88.902646000000004</c:v>
                </c:pt>
                <c:pt idx="1856">
                  <c:v>88.848619999999997</c:v>
                </c:pt>
                <c:pt idx="1857">
                  <c:v>88.778486999999998</c:v>
                </c:pt>
                <c:pt idx="1858">
                  <c:v>88.826808</c:v>
                </c:pt>
                <c:pt idx="1859">
                  <c:v>88.800877999999997</c:v>
                </c:pt>
                <c:pt idx="1860">
                  <c:v>88.755951999999994</c:v>
                </c:pt>
                <c:pt idx="1861">
                  <c:v>88.732405</c:v>
                </c:pt>
                <c:pt idx="1862">
                  <c:v>88.710159000000004</c:v>
                </c:pt>
                <c:pt idx="1863">
                  <c:v>88.680401000000003</c:v>
                </c:pt>
                <c:pt idx="1864">
                  <c:v>88.593435999999997</c:v>
                </c:pt>
                <c:pt idx="1865">
                  <c:v>88.556815</c:v>
                </c:pt>
                <c:pt idx="1866">
                  <c:v>88.478442999999999</c:v>
                </c:pt>
                <c:pt idx="1867">
                  <c:v>88.426434999999998</c:v>
                </c:pt>
                <c:pt idx="1868">
                  <c:v>88.374932999999999</c:v>
                </c:pt>
                <c:pt idx="1869">
                  <c:v>88.329064000000002</c:v>
                </c:pt>
                <c:pt idx="1870">
                  <c:v>88.299808999999996</c:v>
                </c:pt>
                <c:pt idx="1871">
                  <c:v>88.212765000000005</c:v>
                </c:pt>
                <c:pt idx="1872">
                  <c:v>88.220782999999997</c:v>
                </c:pt>
                <c:pt idx="1873">
                  <c:v>88.199400999999995</c:v>
                </c:pt>
                <c:pt idx="1874">
                  <c:v>88.130053000000004</c:v>
                </c:pt>
                <c:pt idx="1875">
                  <c:v>88.076089999999994</c:v>
                </c:pt>
                <c:pt idx="1876">
                  <c:v>88.032601999999997</c:v>
                </c:pt>
                <c:pt idx="1877">
                  <c:v>87.972352999999998</c:v>
                </c:pt>
                <c:pt idx="1878">
                  <c:v>87.929513999999998</c:v>
                </c:pt>
                <c:pt idx="1879">
                  <c:v>87.873525999999998</c:v>
                </c:pt>
                <c:pt idx="1880">
                  <c:v>87.869624999999999</c:v>
                </c:pt>
                <c:pt idx="1881">
                  <c:v>87.796225000000007</c:v>
                </c:pt>
                <c:pt idx="1882">
                  <c:v>87.737345000000005</c:v>
                </c:pt>
                <c:pt idx="1883">
                  <c:v>87.715525999999997</c:v>
                </c:pt>
                <c:pt idx="1884">
                  <c:v>87.659463000000002</c:v>
                </c:pt>
                <c:pt idx="1885">
                  <c:v>87.641328000000001</c:v>
                </c:pt>
                <c:pt idx="1886">
                  <c:v>87.594800000000006</c:v>
                </c:pt>
                <c:pt idx="1887">
                  <c:v>87.546537000000001</c:v>
                </c:pt>
                <c:pt idx="1888">
                  <c:v>87.479055000000002</c:v>
                </c:pt>
                <c:pt idx="1889">
                  <c:v>87.434258</c:v>
                </c:pt>
                <c:pt idx="1890">
                  <c:v>87.382091000000003</c:v>
                </c:pt>
                <c:pt idx="1891">
                  <c:v>87.326599000000002</c:v>
                </c:pt>
                <c:pt idx="1892">
                  <c:v>87.285484999999994</c:v>
                </c:pt>
                <c:pt idx="1893">
                  <c:v>87.246032999999997</c:v>
                </c:pt>
                <c:pt idx="1894">
                  <c:v>87.161272999999994</c:v>
                </c:pt>
                <c:pt idx="1895">
                  <c:v>87.104549000000006</c:v>
                </c:pt>
                <c:pt idx="1896">
                  <c:v>87.064442999999997</c:v>
                </c:pt>
                <c:pt idx="1897">
                  <c:v>86.990228000000002</c:v>
                </c:pt>
                <c:pt idx="1898">
                  <c:v>86.935378999999998</c:v>
                </c:pt>
                <c:pt idx="1899">
                  <c:v>86.919552999999993</c:v>
                </c:pt>
                <c:pt idx="1900">
                  <c:v>86.861305000000002</c:v>
                </c:pt>
                <c:pt idx="1901">
                  <c:v>86.841070000000002</c:v>
                </c:pt>
                <c:pt idx="1902">
                  <c:v>86.864412999999999</c:v>
                </c:pt>
                <c:pt idx="1903">
                  <c:v>86.807102999999998</c:v>
                </c:pt>
                <c:pt idx="1904">
                  <c:v>86.779495999999995</c:v>
                </c:pt>
                <c:pt idx="1905">
                  <c:v>86.730784999999997</c:v>
                </c:pt>
                <c:pt idx="1906">
                  <c:v>86.680554999999998</c:v>
                </c:pt>
                <c:pt idx="1907">
                  <c:v>86.716691999999995</c:v>
                </c:pt>
                <c:pt idx="1908">
                  <c:v>86.670508999999996</c:v>
                </c:pt>
                <c:pt idx="1909">
                  <c:v>86.609797999999998</c:v>
                </c:pt>
                <c:pt idx="1910">
                  <c:v>86.604161000000005</c:v>
                </c:pt>
                <c:pt idx="1911">
                  <c:v>86.560794999999999</c:v>
                </c:pt>
                <c:pt idx="1912">
                  <c:v>86.574672000000007</c:v>
                </c:pt>
                <c:pt idx="1913">
                  <c:v>86.527546999999998</c:v>
                </c:pt>
                <c:pt idx="1914">
                  <c:v>86.497190000000003</c:v>
                </c:pt>
                <c:pt idx="1915">
                  <c:v>86.479264000000001</c:v>
                </c:pt>
                <c:pt idx="1916">
                  <c:v>86.485191</c:v>
                </c:pt>
                <c:pt idx="1917">
                  <c:v>86.467194000000006</c:v>
                </c:pt>
                <c:pt idx="1918">
                  <c:v>86.382118000000006</c:v>
                </c:pt>
                <c:pt idx="1919">
                  <c:v>86.395995999999997</c:v>
                </c:pt>
                <c:pt idx="1920">
                  <c:v>86.360650000000007</c:v>
                </c:pt>
                <c:pt idx="1921">
                  <c:v>86.302822000000006</c:v>
                </c:pt>
                <c:pt idx="1922">
                  <c:v>86.319374999999994</c:v>
                </c:pt>
                <c:pt idx="1923">
                  <c:v>86.342723000000007</c:v>
                </c:pt>
                <c:pt idx="1924">
                  <c:v>86.353059999999999</c:v>
                </c:pt>
                <c:pt idx="1925">
                  <c:v>86.356167999999997</c:v>
                </c:pt>
                <c:pt idx="1926">
                  <c:v>86.375685000000004</c:v>
                </c:pt>
                <c:pt idx="1927">
                  <c:v>86.368600999999998</c:v>
                </c:pt>
                <c:pt idx="1928">
                  <c:v>86.367949999999993</c:v>
                </c:pt>
                <c:pt idx="1929">
                  <c:v>86.383419000000004</c:v>
                </c:pt>
                <c:pt idx="1930">
                  <c:v>86.368167</c:v>
                </c:pt>
                <c:pt idx="1931">
                  <c:v>86.402719000000005</c:v>
                </c:pt>
                <c:pt idx="1932">
                  <c:v>86.435244999999995</c:v>
                </c:pt>
                <c:pt idx="1933">
                  <c:v>86.421873000000005</c:v>
                </c:pt>
                <c:pt idx="1934">
                  <c:v>86.452158999999995</c:v>
                </c:pt>
                <c:pt idx="1935">
                  <c:v>86.403802999999996</c:v>
                </c:pt>
                <c:pt idx="1936">
                  <c:v>86.385876999999994</c:v>
                </c:pt>
                <c:pt idx="1937">
                  <c:v>86.407922999999997</c:v>
                </c:pt>
                <c:pt idx="1938">
                  <c:v>86.411897999999994</c:v>
                </c:pt>
                <c:pt idx="1939">
                  <c:v>86.376840999999999</c:v>
                </c:pt>
                <c:pt idx="1940">
                  <c:v>86.405103999999994</c:v>
                </c:pt>
                <c:pt idx="1941">
                  <c:v>86.369467999999998</c:v>
                </c:pt>
                <c:pt idx="1942">
                  <c:v>86.340048999999993</c:v>
                </c:pt>
                <c:pt idx="1943">
                  <c:v>86.275497999999999</c:v>
                </c:pt>
                <c:pt idx="1944">
                  <c:v>86.100846000000004</c:v>
                </c:pt>
                <c:pt idx="1945">
                  <c:v>86.062313000000003</c:v>
                </c:pt>
                <c:pt idx="1946">
                  <c:v>86.040841999999998</c:v>
                </c:pt>
                <c:pt idx="1947">
                  <c:v>86.029853000000003</c:v>
                </c:pt>
                <c:pt idx="1948">
                  <c:v>86.047709999999995</c:v>
                </c:pt>
                <c:pt idx="1949">
                  <c:v>86.015972000000005</c:v>
                </c:pt>
                <c:pt idx="1950">
                  <c:v>86.003175999999996</c:v>
                </c:pt>
                <c:pt idx="1951">
                  <c:v>85.943168999999997</c:v>
                </c:pt>
                <c:pt idx="1952">
                  <c:v>85.962039000000004</c:v>
                </c:pt>
                <c:pt idx="1953">
                  <c:v>85.995583999999994</c:v>
                </c:pt>
                <c:pt idx="1954">
                  <c:v>85.970930999999993</c:v>
                </c:pt>
                <c:pt idx="1955">
                  <c:v>85.950832000000005</c:v>
                </c:pt>
                <c:pt idx="1956">
                  <c:v>85.964641</c:v>
                </c:pt>
                <c:pt idx="1957">
                  <c:v>85.888437999999994</c:v>
                </c:pt>
                <c:pt idx="1958">
                  <c:v>85.900656999999995</c:v>
                </c:pt>
                <c:pt idx="1959">
                  <c:v>85.864288999999999</c:v>
                </c:pt>
                <c:pt idx="1960">
                  <c:v>85.884534000000002</c:v>
                </c:pt>
                <c:pt idx="1961">
                  <c:v>85.838043999999996</c:v>
                </c:pt>
                <c:pt idx="1962">
                  <c:v>85.908320000000003</c:v>
                </c:pt>
                <c:pt idx="1963">
                  <c:v>85.882942999999997</c:v>
                </c:pt>
                <c:pt idx="1964">
                  <c:v>85.890389999999996</c:v>
                </c:pt>
                <c:pt idx="1965">
                  <c:v>85.912368999999998</c:v>
                </c:pt>
                <c:pt idx="1966">
                  <c:v>85.906223999999995</c:v>
                </c:pt>
                <c:pt idx="1967">
                  <c:v>85.940927000000002</c:v>
                </c:pt>
                <c:pt idx="1968">
                  <c:v>85.942228999999998</c:v>
                </c:pt>
                <c:pt idx="1969">
                  <c:v>85.942012000000005</c:v>
                </c:pt>
                <c:pt idx="1970">
                  <c:v>85.917935999999997</c:v>
                </c:pt>
                <c:pt idx="1971">
                  <c:v>85.873109999999997</c:v>
                </c:pt>
                <c:pt idx="1972">
                  <c:v>85.884606000000005</c:v>
                </c:pt>
                <c:pt idx="1973">
                  <c:v>85.882148000000001</c:v>
                </c:pt>
                <c:pt idx="1974">
                  <c:v>85.876942</c:v>
                </c:pt>
                <c:pt idx="1975">
                  <c:v>85.884100000000004</c:v>
                </c:pt>
                <c:pt idx="1976">
                  <c:v>85.839562000000001</c:v>
                </c:pt>
                <c:pt idx="1977">
                  <c:v>85.807965999999993</c:v>
                </c:pt>
                <c:pt idx="1978">
                  <c:v>85.786563999999998</c:v>
                </c:pt>
                <c:pt idx="1979">
                  <c:v>85.763643000000002</c:v>
                </c:pt>
                <c:pt idx="1980">
                  <c:v>85.799289000000002</c:v>
                </c:pt>
                <c:pt idx="1981">
                  <c:v>85.898560000000003</c:v>
                </c:pt>
                <c:pt idx="1982">
                  <c:v>86.052698000000007</c:v>
                </c:pt>
                <c:pt idx="1983">
                  <c:v>86.183908000000002</c:v>
                </c:pt>
                <c:pt idx="1984">
                  <c:v>86.195402000000001</c:v>
                </c:pt>
                <c:pt idx="1985">
                  <c:v>86.158679000000006</c:v>
                </c:pt>
                <c:pt idx="1986">
                  <c:v>86.166269</c:v>
                </c:pt>
                <c:pt idx="1987">
                  <c:v>86.190558999999993</c:v>
                </c:pt>
                <c:pt idx="1988">
                  <c:v>86.183547000000004</c:v>
                </c:pt>
                <c:pt idx="1989">
                  <c:v>86.222510999999997</c:v>
                </c:pt>
                <c:pt idx="1990">
                  <c:v>86.202414000000005</c:v>
                </c:pt>
                <c:pt idx="1991">
                  <c:v>86.174655000000001</c:v>
                </c:pt>
                <c:pt idx="1992">
                  <c:v>86.156366000000006</c:v>
                </c:pt>
                <c:pt idx="1993">
                  <c:v>86.202342000000002</c:v>
                </c:pt>
                <c:pt idx="1994">
                  <c:v>86.204076999999998</c:v>
                </c:pt>
                <c:pt idx="1995">
                  <c:v>86.164607000000004</c:v>
                </c:pt>
                <c:pt idx="1996">
                  <c:v>86.164244999999994</c:v>
                </c:pt>
                <c:pt idx="1997">
                  <c:v>86.154557999999994</c:v>
                </c:pt>
                <c:pt idx="1998">
                  <c:v>86.181306000000006</c:v>
                </c:pt>
                <c:pt idx="1999">
                  <c:v>86.106195</c:v>
                </c:pt>
                <c:pt idx="2000">
                  <c:v>86.084507000000002</c:v>
                </c:pt>
                <c:pt idx="2001">
                  <c:v>86.071639000000005</c:v>
                </c:pt>
                <c:pt idx="2002">
                  <c:v>86.059566000000004</c:v>
                </c:pt>
                <c:pt idx="2003">
                  <c:v>86.061661999999998</c:v>
                </c:pt>
                <c:pt idx="2004">
                  <c:v>86.082121999999998</c:v>
                </c:pt>
                <c:pt idx="2005">
                  <c:v>86.054072000000005</c:v>
                </c:pt>
                <c:pt idx="2006">
                  <c:v>86.067446000000004</c:v>
                </c:pt>
                <c:pt idx="2007">
                  <c:v>86.046841999999998</c:v>
                </c:pt>
                <c:pt idx="2008">
                  <c:v>86.051396999999994</c:v>
                </c:pt>
                <c:pt idx="2009">
                  <c:v>86.043733000000003</c:v>
                </c:pt>
                <c:pt idx="2010">
                  <c:v>86.025008999999997</c:v>
                </c:pt>
                <c:pt idx="2011">
                  <c:v>86.031515999999996</c:v>
                </c:pt>
                <c:pt idx="2012">
                  <c:v>86.001801999999998</c:v>
                </c:pt>
                <c:pt idx="2013">
                  <c:v>86.071349999999995</c:v>
                </c:pt>
                <c:pt idx="2014">
                  <c:v>86.056601999999998</c:v>
                </c:pt>
                <c:pt idx="2015">
                  <c:v>86.030720000000002</c:v>
                </c:pt>
                <c:pt idx="2016">
                  <c:v>86.066145000000006</c:v>
                </c:pt>
                <c:pt idx="2017">
                  <c:v>86.090796999999995</c:v>
                </c:pt>
                <c:pt idx="2018">
                  <c:v>86.066650999999993</c:v>
                </c:pt>
                <c:pt idx="2019">
                  <c:v>86.030069999999995</c:v>
                </c:pt>
                <c:pt idx="2020">
                  <c:v>86.052698000000007</c:v>
                </c:pt>
                <c:pt idx="2021">
                  <c:v>86.006356999999994</c:v>
                </c:pt>
                <c:pt idx="2022">
                  <c:v>86.001801999999998</c:v>
                </c:pt>
                <c:pt idx="2023">
                  <c:v>85.997247000000002</c:v>
                </c:pt>
                <c:pt idx="2024">
                  <c:v>85.984016999999994</c:v>
                </c:pt>
                <c:pt idx="2025">
                  <c:v>85.997320000000002</c:v>
                </c:pt>
                <c:pt idx="2026">
                  <c:v>85.972739000000004</c:v>
                </c:pt>
                <c:pt idx="2027">
                  <c:v>85.974112000000005</c:v>
                </c:pt>
                <c:pt idx="2028">
                  <c:v>85.934565000000006</c:v>
                </c:pt>
                <c:pt idx="2029">
                  <c:v>85.900006000000005</c:v>
                </c:pt>
                <c:pt idx="2030">
                  <c:v>85.906223999999995</c:v>
                </c:pt>
                <c:pt idx="2031">
                  <c:v>85.889955999999998</c:v>
                </c:pt>
                <c:pt idx="2032">
                  <c:v>85.853588999999999</c:v>
                </c:pt>
                <c:pt idx="2033">
                  <c:v>85.885040000000004</c:v>
                </c:pt>
                <c:pt idx="2034">
                  <c:v>85.845924999999994</c:v>
                </c:pt>
                <c:pt idx="2035">
                  <c:v>85.895379000000005</c:v>
                </c:pt>
                <c:pt idx="2036">
                  <c:v>85.930312999999998</c:v>
                </c:pt>
                <c:pt idx="2037">
                  <c:v>85.838284999999999</c:v>
                </c:pt>
                <c:pt idx="2038">
                  <c:v>85.778429000000003</c:v>
                </c:pt>
                <c:pt idx="2039">
                  <c:v>85.746020000000001</c:v>
                </c:pt>
                <c:pt idx="2040">
                  <c:v>85.767540999999994</c:v>
                </c:pt>
                <c:pt idx="2041">
                  <c:v>85.752052000000006</c:v>
                </c:pt>
                <c:pt idx="2042">
                  <c:v>85.751204999999999</c:v>
                </c:pt>
                <c:pt idx="2043">
                  <c:v>85.747153999999995</c:v>
                </c:pt>
                <c:pt idx="2044">
                  <c:v>85.750838999999999</c:v>
                </c:pt>
                <c:pt idx="2045">
                  <c:v>85.795995000000005</c:v>
                </c:pt>
                <c:pt idx="2046">
                  <c:v>85.855418</c:v>
                </c:pt>
                <c:pt idx="2047">
                  <c:v>85.864165</c:v>
                </c:pt>
                <c:pt idx="2048">
                  <c:v>85.936892</c:v>
                </c:pt>
                <c:pt idx="2049">
                  <c:v>85.982147999999995</c:v>
                </c:pt>
                <c:pt idx="2050">
                  <c:v>85.937904000000003</c:v>
                </c:pt>
                <c:pt idx="2051">
                  <c:v>85.856358</c:v>
                </c:pt>
                <c:pt idx="2052">
                  <c:v>85.805898999999997</c:v>
                </c:pt>
                <c:pt idx="2053">
                  <c:v>85.831490000000002</c:v>
                </c:pt>
                <c:pt idx="2054">
                  <c:v>85.824044000000001</c:v>
                </c:pt>
                <c:pt idx="2055">
                  <c:v>85.816164000000001</c:v>
                </c:pt>
                <c:pt idx="2056">
                  <c:v>85.817104</c:v>
                </c:pt>
                <c:pt idx="2057">
                  <c:v>85.815995000000001</c:v>
                </c:pt>
                <c:pt idx="2058">
                  <c:v>85.806067999999996</c:v>
                </c:pt>
                <c:pt idx="2059">
                  <c:v>85.815465000000003</c:v>
                </c:pt>
                <c:pt idx="2060">
                  <c:v>85.833320999999998</c:v>
                </c:pt>
                <c:pt idx="2061">
                  <c:v>85.834285800000004</c:v>
                </c:pt>
                <c:pt idx="2062">
                  <c:v>85.906384000000003</c:v>
                </c:pt>
                <c:pt idx="2063">
                  <c:v>85.938338000000002</c:v>
                </c:pt>
                <c:pt idx="2064">
                  <c:v>85.993787999999995</c:v>
                </c:pt>
                <c:pt idx="2065">
                  <c:v>85.993848999999997</c:v>
                </c:pt>
                <c:pt idx="2066">
                  <c:v>85.926322999999996</c:v>
                </c:pt>
                <c:pt idx="2067">
                  <c:v>85.909982999999997</c:v>
                </c:pt>
                <c:pt idx="2068">
                  <c:v>85.874989999999997</c:v>
                </c:pt>
                <c:pt idx="2069">
                  <c:v>85.823222000000001</c:v>
                </c:pt>
                <c:pt idx="2070">
                  <c:v>85.776441000000005</c:v>
                </c:pt>
                <c:pt idx="2071">
                  <c:v>85.766174000000007</c:v>
                </c:pt>
                <c:pt idx="2072">
                  <c:v>85.772319999999993</c:v>
                </c:pt>
                <c:pt idx="2073">
                  <c:v>85.787430999999998</c:v>
                </c:pt>
                <c:pt idx="2074">
                  <c:v>85.776007000000007</c:v>
                </c:pt>
                <c:pt idx="2075">
                  <c:v>85.705870000000004</c:v>
                </c:pt>
                <c:pt idx="2076">
                  <c:v>85.720549000000005</c:v>
                </c:pt>
                <c:pt idx="2077">
                  <c:v>85.746868000000006</c:v>
                </c:pt>
                <c:pt idx="2078">
                  <c:v>85.745784</c:v>
                </c:pt>
                <c:pt idx="2079">
                  <c:v>85.733202000000006</c:v>
                </c:pt>
                <c:pt idx="2080">
                  <c:v>85.738935999999995</c:v>
                </c:pt>
                <c:pt idx="2081">
                  <c:v>85.731684000000001</c:v>
                </c:pt>
                <c:pt idx="2082">
                  <c:v>85.744410000000002</c:v>
                </c:pt>
                <c:pt idx="2083">
                  <c:v>85.799505999999994</c:v>
                </c:pt>
                <c:pt idx="2084">
                  <c:v>85.844622999999999</c:v>
                </c:pt>
                <c:pt idx="2085">
                  <c:v>86.089365999999998</c:v>
                </c:pt>
                <c:pt idx="2086">
                  <c:v>86.045191000000003</c:v>
                </c:pt>
                <c:pt idx="2087">
                  <c:v>86.026393999999996</c:v>
                </c:pt>
                <c:pt idx="2088">
                  <c:v>86.094555999999997</c:v>
                </c:pt>
                <c:pt idx="2089">
                  <c:v>86.161497999999995</c:v>
                </c:pt>
                <c:pt idx="2090">
                  <c:v>86.276076000000003</c:v>
                </c:pt>
                <c:pt idx="2091">
                  <c:v>86.314965999999998</c:v>
                </c:pt>
                <c:pt idx="2092">
                  <c:v>86.371347999999998</c:v>
                </c:pt>
                <c:pt idx="2093">
                  <c:v>86.404887000000002</c:v>
                </c:pt>
                <c:pt idx="2094">
                  <c:v>86.397296999999995</c:v>
                </c:pt>
                <c:pt idx="2095">
                  <c:v>86.421077999999994</c:v>
                </c:pt>
                <c:pt idx="2096">
                  <c:v>86.452087000000006</c:v>
                </c:pt>
                <c:pt idx="2097">
                  <c:v>86.441677999999996</c:v>
                </c:pt>
                <c:pt idx="2098">
                  <c:v>86.422884999999994</c:v>
                </c:pt>
                <c:pt idx="2099">
                  <c:v>86.389923999999993</c:v>
                </c:pt>
                <c:pt idx="2100">
                  <c:v>86.388189999999994</c:v>
                </c:pt>
                <c:pt idx="2101">
                  <c:v>86.391298000000006</c:v>
                </c:pt>
                <c:pt idx="2102">
                  <c:v>86.412260000000003</c:v>
                </c:pt>
                <c:pt idx="2103">
                  <c:v>86.363829999999993</c:v>
                </c:pt>
                <c:pt idx="2104">
                  <c:v>86.345904000000004</c:v>
                </c:pt>
                <c:pt idx="2105">
                  <c:v>86.347132999999999</c:v>
                </c:pt>
                <c:pt idx="2106">
                  <c:v>86.323857000000004</c:v>
                </c:pt>
                <c:pt idx="2107">
                  <c:v>86.312652999999997</c:v>
                </c:pt>
                <c:pt idx="2108">
                  <c:v>86.283665999999997</c:v>
                </c:pt>
                <c:pt idx="2109">
                  <c:v>86.224101000000005</c:v>
                </c:pt>
                <c:pt idx="2110">
                  <c:v>86.230462000000003</c:v>
                </c:pt>
                <c:pt idx="2111">
                  <c:v>86.179570999999996</c:v>
                </c:pt>
                <c:pt idx="2112">
                  <c:v>86.167064999999994</c:v>
                </c:pt>
                <c:pt idx="2113">
                  <c:v>86.158823999999996</c:v>
                </c:pt>
                <c:pt idx="2114">
                  <c:v>86.150364999999994</c:v>
                </c:pt>
                <c:pt idx="2115">
                  <c:v>86.166702999999998</c:v>
                </c:pt>
                <c:pt idx="2116">
                  <c:v>86.098821000000001</c:v>
                </c:pt>
                <c:pt idx="2117">
                  <c:v>86.124341000000001</c:v>
                </c:pt>
                <c:pt idx="2118">
                  <c:v>86.071783999999994</c:v>
                </c:pt>
                <c:pt idx="2119">
                  <c:v>86.061807000000002</c:v>
                </c:pt>
                <c:pt idx="2120">
                  <c:v>86.071928</c:v>
                </c:pt>
                <c:pt idx="2121">
                  <c:v>86.042503999999994</c:v>
                </c:pt>
                <c:pt idx="2122">
                  <c:v>86.002453000000003</c:v>
                </c:pt>
                <c:pt idx="2123">
                  <c:v>86.034707999999995</c:v>
                </c:pt>
                <c:pt idx="2124">
                  <c:v>86.122263000000004</c:v>
                </c:pt>
                <c:pt idx="2125">
                  <c:v>86.185888000000006</c:v>
                </c:pt>
                <c:pt idx="2126">
                  <c:v>86.241201000000004</c:v>
                </c:pt>
                <c:pt idx="2127">
                  <c:v>86.225719999999995</c:v>
                </c:pt>
                <c:pt idx="2128">
                  <c:v>86.212857</c:v>
                </c:pt>
                <c:pt idx="2129">
                  <c:v>86.133736999999996</c:v>
                </c:pt>
                <c:pt idx="2130">
                  <c:v>86.056387000000001</c:v>
                </c:pt>
                <c:pt idx="2131">
                  <c:v>85.529214999999994</c:v>
                </c:pt>
                <c:pt idx="2132">
                  <c:v>85.394559999999998</c:v>
                </c:pt>
                <c:pt idx="2133">
                  <c:v>85.103520000000003</c:v>
                </c:pt>
                <c:pt idx="2134">
                  <c:v>84.516073000000006</c:v>
                </c:pt>
                <c:pt idx="2135">
                  <c:v>83.781072999999992</c:v>
                </c:pt>
                <c:pt idx="2136">
                  <c:v>83.040447</c:v>
                </c:pt>
                <c:pt idx="2137">
                  <c:v>81.973692999999997</c:v>
                </c:pt>
                <c:pt idx="2138">
                  <c:v>81.012033000000002</c:v>
                </c:pt>
                <c:pt idx="2139">
                  <c:v>79.998369999999994</c:v>
                </c:pt>
                <c:pt idx="2140">
                  <c:v>78.822969000000001</c:v>
                </c:pt>
                <c:pt idx="2141">
                  <c:v>77.699463000000009</c:v>
                </c:pt>
                <c:pt idx="2142">
                  <c:v>76.520251999999999</c:v>
                </c:pt>
                <c:pt idx="2143">
                  <c:v>75.506574999999998</c:v>
                </c:pt>
                <c:pt idx="2144">
                  <c:v>74.215631999999999</c:v>
                </c:pt>
                <c:pt idx="2145">
                  <c:v>72.885723999999996</c:v>
                </c:pt>
                <c:pt idx="2146">
                  <c:v>71.684003000000004</c:v>
                </c:pt>
                <c:pt idx="2147">
                  <c:v>70.531929000000005</c:v>
                </c:pt>
                <c:pt idx="2148">
                  <c:v>69.394555999999994</c:v>
                </c:pt>
                <c:pt idx="2149">
                  <c:v>68.025496000000004</c:v>
                </c:pt>
                <c:pt idx="2150">
                  <c:v>66.884983000000005</c:v>
                </c:pt>
                <c:pt idx="2151">
                  <c:v>65.594024000000005</c:v>
                </c:pt>
                <c:pt idx="2152">
                  <c:v>64.580421999999999</c:v>
                </c:pt>
                <c:pt idx="2153">
                  <c:v>63.355665999999999</c:v>
                </c:pt>
                <c:pt idx="2154">
                  <c:v>62.457521</c:v>
                </c:pt>
                <c:pt idx="2155">
                  <c:v>61.308259</c:v>
                </c:pt>
                <c:pt idx="2156">
                  <c:v>60.268307</c:v>
                </c:pt>
                <c:pt idx="2157">
                  <c:v>59.237987000000004</c:v>
                </c:pt>
                <c:pt idx="2158">
                  <c:v>58.380307999999999</c:v>
                </c:pt>
                <c:pt idx="2159">
                  <c:v>57.607191999999998</c:v>
                </c:pt>
                <c:pt idx="2160">
                  <c:v>56.782798</c:v>
                </c:pt>
                <c:pt idx="2161">
                  <c:v>56.062539999999998</c:v>
                </c:pt>
                <c:pt idx="2162">
                  <c:v>55.361241</c:v>
                </c:pt>
                <c:pt idx="2163">
                  <c:v>54.761054000000001</c:v>
                </c:pt>
                <c:pt idx="2164">
                  <c:v>54.174849999999999</c:v>
                </c:pt>
                <c:pt idx="2165">
                  <c:v>53.675587999999998</c:v>
                </c:pt>
                <c:pt idx="2166">
                  <c:v>53.236215000000001</c:v>
                </c:pt>
                <c:pt idx="2167">
                  <c:v>52.832495000000002</c:v>
                </c:pt>
                <c:pt idx="2168">
                  <c:v>52.495680999999998</c:v>
                </c:pt>
                <c:pt idx="2169">
                  <c:v>52.260035999999999</c:v>
                </c:pt>
                <c:pt idx="2170">
                  <c:v>52.062596999999997</c:v>
                </c:pt>
                <c:pt idx="2171">
                  <c:v>51.895246</c:v>
                </c:pt>
                <c:pt idx="2172">
                  <c:v>51.711843999999999</c:v>
                </c:pt>
                <c:pt idx="2173">
                  <c:v>51.592998999999999</c:v>
                </c:pt>
                <c:pt idx="2174">
                  <c:v>51.420735999999998</c:v>
                </c:pt>
                <c:pt idx="2175">
                  <c:v>51.325248000000002</c:v>
                </c:pt>
                <c:pt idx="2176">
                  <c:v>51.213042999999999</c:v>
                </c:pt>
                <c:pt idx="2177">
                  <c:v>51.12265</c:v>
                </c:pt>
                <c:pt idx="2178">
                  <c:v>51.046410999999999</c:v>
                </c:pt>
                <c:pt idx="2179">
                  <c:v>50.951022000000002</c:v>
                </c:pt>
                <c:pt idx="2180">
                  <c:v>50.933618000000003</c:v>
                </c:pt>
                <c:pt idx="2181">
                  <c:v>50.879674000000001</c:v>
                </c:pt>
                <c:pt idx="2182">
                  <c:v>50.810816000000003</c:v>
                </c:pt>
                <c:pt idx="2183">
                  <c:v>50.743822000000002</c:v>
                </c:pt>
                <c:pt idx="2184">
                  <c:v>50.600836000000001</c:v>
                </c:pt>
                <c:pt idx="2185">
                  <c:v>50.532690000000002</c:v>
                </c:pt>
                <c:pt idx="2186">
                  <c:v>50.417163000000002</c:v>
                </c:pt>
                <c:pt idx="2187">
                  <c:v>50.324294999999999</c:v>
                </c:pt>
                <c:pt idx="2188">
                  <c:v>50.243971999999999</c:v>
                </c:pt>
                <c:pt idx="2189">
                  <c:v>50.119430000000001</c:v>
                </c:pt>
                <c:pt idx="2190">
                  <c:v>50.030310999999998</c:v>
                </c:pt>
                <c:pt idx="2191">
                  <c:v>49.911648</c:v>
                </c:pt>
                <c:pt idx="2192">
                  <c:v>49.829228999999998</c:v>
                </c:pt>
                <c:pt idx="2193">
                  <c:v>49.696058999999998</c:v>
                </c:pt>
                <c:pt idx="2194">
                  <c:v>49.639257999999998</c:v>
                </c:pt>
                <c:pt idx="2195">
                  <c:v>49.550288999999999</c:v>
                </c:pt>
                <c:pt idx="2196">
                  <c:v>49.409799</c:v>
                </c:pt>
                <c:pt idx="2197">
                  <c:v>49.339367000000003</c:v>
                </c:pt>
                <c:pt idx="2198">
                  <c:v>49.218649999999997</c:v>
                </c:pt>
                <c:pt idx="2199">
                  <c:v>49.111930000000001</c:v>
                </c:pt>
                <c:pt idx="2200">
                  <c:v>48.936360999999998</c:v>
                </c:pt>
                <c:pt idx="2201">
                  <c:v>48.813003000000002</c:v>
                </c:pt>
                <c:pt idx="2202">
                  <c:v>48.625283000000003</c:v>
                </c:pt>
                <c:pt idx="2203">
                  <c:v>48.501300000000001</c:v>
                </c:pt>
                <c:pt idx="2204">
                  <c:v>48.378126999999999</c:v>
                </c:pt>
                <c:pt idx="2205">
                  <c:v>48.233029000000002</c:v>
                </c:pt>
                <c:pt idx="2206">
                  <c:v>48.068821999999997</c:v>
                </c:pt>
                <c:pt idx="2207">
                  <c:v>47.949403000000004</c:v>
                </c:pt>
                <c:pt idx="2208">
                  <c:v>47.859048000000001</c:v>
                </c:pt>
                <c:pt idx="2209">
                  <c:v>47.736514</c:v>
                </c:pt>
                <c:pt idx="2210">
                  <c:v>47.676335999999999</c:v>
                </c:pt>
                <c:pt idx="2211">
                  <c:v>47.590093000000003</c:v>
                </c:pt>
                <c:pt idx="2212">
                  <c:v>47.563403000000001</c:v>
                </c:pt>
                <c:pt idx="2213">
                  <c:v>47.476247000000001</c:v>
                </c:pt>
                <c:pt idx="2214">
                  <c:v>47.389935000000001</c:v>
                </c:pt>
                <c:pt idx="2215">
                  <c:v>47.286814</c:v>
                </c:pt>
                <c:pt idx="2216">
                  <c:v>47.192878</c:v>
                </c:pt>
                <c:pt idx="2217">
                  <c:v>47.125646000000003</c:v>
                </c:pt>
                <c:pt idx="2218">
                  <c:v>47.045977999999998</c:v>
                </c:pt>
                <c:pt idx="2219">
                  <c:v>46.971859000000002</c:v>
                </c:pt>
                <c:pt idx="2220">
                  <c:v>46.926389</c:v>
                </c:pt>
                <c:pt idx="2221">
                  <c:v>46.849924000000001</c:v>
                </c:pt>
                <c:pt idx="2222">
                  <c:v>46.791364000000002</c:v>
                </c:pt>
                <c:pt idx="2223">
                  <c:v>46.759011000000001</c:v>
                </c:pt>
                <c:pt idx="2224">
                  <c:v>46.721632</c:v>
                </c:pt>
                <c:pt idx="2225">
                  <c:v>46.661368000000003</c:v>
                </c:pt>
                <c:pt idx="2226">
                  <c:v>46.6282</c:v>
                </c:pt>
                <c:pt idx="2227">
                  <c:v>46.621502</c:v>
                </c:pt>
                <c:pt idx="2228">
                  <c:v>46.641516000000003</c:v>
                </c:pt>
                <c:pt idx="2229">
                  <c:v>46.628917999999999</c:v>
                </c:pt>
                <c:pt idx="2230">
                  <c:v>46.567754000000001</c:v>
                </c:pt>
                <c:pt idx="2231">
                  <c:v>46.515189999999997</c:v>
                </c:pt>
                <c:pt idx="2232">
                  <c:v>46.425111000000001</c:v>
                </c:pt>
                <c:pt idx="2233">
                  <c:v>46.377785000000003</c:v>
                </c:pt>
                <c:pt idx="2234">
                  <c:v>46.331167999999998</c:v>
                </c:pt>
                <c:pt idx="2235">
                  <c:v>46.288533999999999</c:v>
                </c:pt>
                <c:pt idx="2236">
                  <c:v>46.201726999999998</c:v>
                </c:pt>
                <c:pt idx="2237">
                  <c:v>46.109856000000001</c:v>
                </c:pt>
                <c:pt idx="2238">
                  <c:v>46.079090999999998</c:v>
                </c:pt>
                <c:pt idx="2239">
                  <c:v>46.010516000000003</c:v>
                </c:pt>
                <c:pt idx="2240">
                  <c:v>45.937764000000001</c:v>
                </c:pt>
                <c:pt idx="2241">
                  <c:v>45.890023999999997</c:v>
                </c:pt>
                <c:pt idx="2242">
                  <c:v>45.838835000000003</c:v>
                </c:pt>
                <c:pt idx="2243">
                  <c:v>45.779553999999997</c:v>
                </c:pt>
                <c:pt idx="2244">
                  <c:v>45.711455000000001</c:v>
                </c:pt>
                <c:pt idx="2245">
                  <c:v>45.658307999999998</c:v>
                </c:pt>
                <c:pt idx="2246">
                  <c:v>45.568955000000003</c:v>
                </c:pt>
                <c:pt idx="2247">
                  <c:v>45.564549999999997</c:v>
                </c:pt>
                <c:pt idx="2248">
                  <c:v>45.555421000000003</c:v>
                </c:pt>
                <c:pt idx="2249">
                  <c:v>45.512251999999997</c:v>
                </c:pt>
                <c:pt idx="2250">
                  <c:v>45.496631999999998</c:v>
                </c:pt>
                <c:pt idx="2251">
                  <c:v>45.474282000000002</c:v>
                </c:pt>
                <c:pt idx="2252">
                  <c:v>45.479810000000001</c:v>
                </c:pt>
                <c:pt idx="2253">
                  <c:v>45.458098999999997</c:v>
                </c:pt>
                <c:pt idx="2254">
                  <c:v>45.434863999999997</c:v>
                </c:pt>
                <c:pt idx="2255">
                  <c:v>45.420681999999999</c:v>
                </c:pt>
                <c:pt idx="2256">
                  <c:v>45.443036999999997</c:v>
                </c:pt>
                <c:pt idx="2257">
                  <c:v>45.412108000000003</c:v>
                </c:pt>
                <c:pt idx="2258">
                  <c:v>45.401930999999998</c:v>
                </c:pt>
                <c:pt idx="2259">
                  <c:v>45.319457999999997</c:v>
                </c:pt>
                <c:pt idx="2260">
                  <c:v>45.350399000000003</c:v>
                </c:pt>
                <c:pt idx="2261">
                  <c:v>45.370916999999999</c:v>
                </c:pt>
                <c:pt idx="2262">
                  <c:v>45.324908999999998</c:v>
                </c:pt>
                <c:pt idx="2263">
                  <c:v>45.330440000000003</c:v>
                </c:pt>
                <c:pt idx="2264">
                  <c:v>45.330761000000003</c:v>
                </c:pt>
                <c:pt idx="2265">
                  <c:v>45.350158</c:v>
                </c:pt>
                <c:pt idx="2266">
                  <c:v>45.317855000000002</c:v>
                </c:pt>
                <c:pt idx="2267">
                  <c:v>45.318897</c:v>
                </c:pt>
                <c:pt idx="2268">
                  <c:v>45.281779</c:v>
                </c:pt>
                <c:pt idx="2269">
                  <c:v>45.286589999999997</c:v>
                </c:pt>
                <c:pt idx="2270">
                  <c:v>45.264620999999998</c:v>
                </c:pt>
                <c:pt idx="2271">
                  <c:v>45.233348999999997</c:v>
                </c:pt>
                <c:pt idx="2272">
                  <c:v>45.222683000000004</c:v>
                </c:pt>
                <c:pt idx="2273">
                  <c:v>45.231985999999999</c:v>
                </c:pt>
                <c:pt idx="2274">
                  <c:v>45.204559000000003</c:v>
                </c:pt>
                <c:pt idx="2275">
                  <c:v>45.220517999999998</c:v>
                </c:pt>
                <c:pt idx="2276">
                  <c:v>45.200628999999999</c:v>
                </c:pt>
                <c:pt idx="2277">
                  <c:v>45.175445000000003</c:v>
                </c:pt>
                <c:pt idx="2278">
                  <c:v>45.183625999999997</c:v>
                </c:pt>
                <c:pt idx="2279">
                  <c:v>45.155391000000002</c:v>
                </c:pt>
                <c:pt idx="2280">
                  <c:v>45.145524999999999</c:v>
                </c:pt>
                <c:pt idx="2281">
                  <c:v>45.165177999999997</c:v>
                </c:pt>
                <c:pt idx="2282">
                  <c:v>45.175044</c:v>
                </c:pt>
                <c:pt idx="2283">
                  <c:v>45.172637000000002</c:v>
                </c:pt>
                <c:pt idx="2284">
                  <c:v>45.186352999999997</c:v>
                </c:pt>
                <c:pt idx="2285">
                  <c:v>45.213621000000003</c:v>
                </c:pt>
                <c:pt idx="2286">
                  <c:v>45.216188000000002</c:v>
                </c:pt>
                <c:pt idx="2287">
                  <c:v>45.190202999999997</c:v>
                </c:pt>
                <c:pt idx="2288">
                  <c:v>45.176406999999998</c:v>
                </c:pt>
                <c:pt idx="2289">
                  <c:v>45.194052999999997</c:v>
                </c:pt>
                <c:pt idx="2290">
                  <c:v>45.210332999999999</c:v>
                </c:pt>
                <c:pt idx="2291">
                  <c:v>45.195095000000002</c:v>
                </c:pt>
                <c:pt idx="2292">
                  <c:v>45.236637000000002</c:v>
                </c:pt>
                <c:pt idx="2293">
                  <c:v>45.244255000000003</c:v>
                </c:pt>
                <c:pt idx="2294">
                  <c:v>45.262376000000003</c:v>
                </c:pt>
                <c:pt idx="2295">
                  <c:v>45.271998000000004</c:v>
                </c:pt>
                <c:pt idx="2296">
                  <c:v>45.279775000000001</c:v>
                </c:pt>
                <c:pt idx="2297">
                  <c:v>45.287551999999998</c:v>
                </c:pt>
                <c:pt idx="2298">
                  <c:v>45.289234999999998</c:v>
                </c:pt>
                <c:pt idx="2299">
                  <c:v>45.278492</c:v>
                </c:pt>
                <c:pt idx="2300">
                  <c:v>45.265022000000002</c:v>
                </c:pt>
                <c:pt idx="2301">
                  <c:v>45.267588000000003</c:v>
                </c:pt>
                <c:pt idx="2302">
                  <c:v>45.271836999999998</c:v>
                </c:pt>
                <c:pt idx="2303">
                  <c:v>45.261975</c:v>
                </c:pt>
                <c:pt idx="2304">
                  <c:v>45.272317999999999</c:v>
                </c:pt>
                <c:pt idx="2305">
                  <c:v>45.244414999999996</c:v>
                </c:pt>
                <c:pt idx="2306">
                  <c:v>45.178331999999997</c:v>
                </c:pt>
                <c:pt idx="2307">
                  <c:v>45.178412000000002</c:v>
                </c:pt>
                <c:pt idx="2308">
                  <c:v>45.205361000000003</c:v>
                </c:pt>
                <c:pt idx="2309">
                  <c:v>45.181941999999999</c:v>
                </c:pt>
                <c:pt idx="2310">
                  <c:v>45.180418000000003</c:v>
                </c:pt>
                <c:pt idx="2311">
                  <c:v>45.220036999999998</c:v>
                </c:pt>
                <c:pt idx="2312">
                  <c:v>45.206964999999997</c:v>
                </c:pt>
                <c:pt idx="2313">
                  <c:v>45.238241000000002</c:v>
                </c:pt>
                <c:pt idx="2314">
                  <c:v>45.194052999999997</c:v>
                </c:pt>
                <c:pt idx="2315">
                  <c:v>45.169589000000002</c:v>
                </c:pt>
                <c:pt idx="2316">
                  <c:v>45.140711000000003</c:v>
                </c:pt>
                <c:pt idx="2317">
                  <c:v>45.176327000000001</c:v>
                </c:pt>
                <c:pt idx="2318">
                  <c:v>45.171675</c:v>
                </c:pt>
                <c:pt idx="2319">
                  <c:v>45.138224999999998</c:v>
                </c:pt>
                <c:pt idx="2320">
                  <c:v>45.122419999999998</c:v>
                </c:pt>
                <c:pt idx="2321">
                  <c:v>45.118088</c:v>
                </c:pt>
                <c:pt idx="2322">
                  <c:v>45.070829000000003</c:v>
                </c:pt>
                <c:pt idx="2323">
                  <c:v>45.078051000000002</c:v>
                </c:pt>
                <c:pt idx="2324">
                  <c:v>45.060797999999998</c:v>
                </c:pt>
                <c:pt idx="2325">
                  <c:v>45.053415000000001</c:v>
                </c:pt>
                <c:pt idx="2326">
                  <c:v>45.102683999999996</c:v>
                </c:pt>
                <c:pt idx="2327">
                  <c:v>45.081099999999999</c:v>
                </c:pt>
                <c:pt idx="2328">
                  <c:v>45.091852000000003</c:v>
                </c:pt>
                <c:pt idx="2329">
                  <c:v>45.072915000000002</c:v>
                </c:pt>
                <c:pt idx="2330">
                  <c:v>45.076205000000002</c:v>
                </c:pt>
                <c:pt idx="2331">
                  <c:v>45.113354000000001</c:v>
                </c:pt>
                <c:pt idx="2332">
                  <c:v>45.1083</c:v>
                </c:pt>
                <c:pt idx="2333">
                  <c:v>45.101962</c:v>
                </c:pt>
                <c:pt idx="2334">
                  <c:v>45.120415000000001</c:v>
                </c:pt>
                <c:pt idx="2335">
                  <c:v>45.119611999999996</c:v>
                </c:pt>
                <c:pt idx="2336">
                  <c:v>45.137503000000002</c:v>
                </c:pt>
                <c:pt idx="2337">
                  <c:v>45.146647999999999</c:v>
                </c:pt>
                <c:pt idx="2338">
                  <c:v>45.108941999999999</c:v>
                </c:pt>
                <c:pt idx="2339">
                  <c:v>45.150016999999998</c:v>
                </c:pt>
                <c:pt idx="2340">
                  <c:v>45.138705999999999</c:v>
                </c:pt>
                <c:pt idx="2341">
                  <c:v>45.157877999999997</c:v>
                </c:pt>
                <c:pt idx="2342">
                  <c:v>45.162049000000003</c:v>
                </c:pt>
                <c:pt idx="2343">
                  <c:v>45.149616000000002</c:v>
                </c:pt>
                <c:pt idx="2344">
                  <c:v>45.176808000000001</c:v>
                </c:pt>
                <c:pt idx="2345">
                  <c:v>45.156835000000001</c:v>
                </c:pt>
                <c:pt idx="2346">
                  <c:v>45.164535999999998</c:v>
                </c:pt>
                <c:pt idx="2347">
                  <c:v>45.179054000000001</c:v>
                </c:pt>
                <c:pt idx="2348">
                  <c:v>45.170231000000001</c:v>
                </c:pt>
                <c:pt idx="2349">
                  <c:v>45.162610999999998</c:v>
                </c:pt>
                <c:pt idx="2350">
                  <c:v>45.167504000000001</c:v>
                </c:pt>
                <c:pt idx="2351">
                  <c:v>45.148332000000003</c:v>
                </c:pt>
                <c:pt idx="2352">
                  <c:v>45.112392</c:v>
                </c:pt>
                <c:pt idx="2353">
                  <c:v>45.076366</c:v>
                </c:pt>
                <c:pt idx="2354">
                  <c:v>45.085993999999999</c:v>
                </c:pt>
                <c:pt idx="2355">
                  <c:v>45.106695000000002</c:v>
                </c:pt>
                <c:pt idx="2356">
                  <c:v>45.090648000000002</c:v>
                </c:pt>
                <c:pt idx="2357">
                  <c:v>45.075161999999999</c:v>
                </c:pt>
                <c:pt idx="2358">
                  <c:v>45.067377999999998</c:v>
                </c:pt>
                <c:pt idx="2359">
                  <c:v>45.069786000000001</c:v>
                </c:pt>
                <c:pt idx="2360">
                  <c:v>45.050285000000002</c:v>
                </c:pt>
                <c:pt idx="2361">
                  <c:v>45.052613000000001</c:v>
                </c:pt>
                <c:pt idx="2362">
                  <c:v>45.020671</c:v>
                </c:pt>
                <c:pt idx="2363">
                  <c:v>44.988242999999997</c:v>
                </c:pt>
                <c:pt idx="2364">
                  <c:v>44.976362999999999</c:v>
                </c:pt>
                <c:pt idx="2365">
                  <c:v>44.979975000000003</c:v>
                </c:pt>
                <c:pt idx="2366">
                  <c:v>44.945535</c:v>
                </c:pt>
                <c:pt idx="2367">
                  <c:v>44.990490999999999</c:v>
                </c:pt>
                <c:pt idx="2368">
                  <c:v>44.996350999999997</c:v>
                </c:pt>
                <c:pt idx="2369">
                  <c:v>44.992739</c:v>
                </c:pt>
                <c:pt idx="2370">
                  <c:v>44.992257000000002</c:v>
                </c:pt>
                <c:pt idx="2371">
                  <c:v>45.005983000000001</c:v>
                </c:pt>
                <c:pt idx="2372">
                  <c:v>45.018583999999997</c:v>
                </c:pt>
                <c:pt idx="2373">
                  <c:v>45.002851999999997</c:v>
                </c:pt>
                <c:pt idx="2374">
                  <c:v>45.037604999999999</c:v>
                </c:pt>
                <c:pt idx="2375">
                  <c:v>44.999400999999999</c:v>
                </c:pt>
                <c:pt idx="2376">
                  <c:v>45.008712000000003</c:v>
                </c:pt>
                <c:pt idx="2377">
                  <c:v>45.032068000000002</c:v>
                </c:pt>
                <c:pt idx="2378">
                  <c:v>45.055822999999997</c:v>
                </c:pt>
                <c:pt idx="2379">
                  <c:v>45.026048000000003</c:v>
                </c:pt>
                <c:pt idx="2380">
                  <c:v>45.017781999999997</c:v>
                </c:pt>
                <c:pt idx="2381">
                  <c:v>45.039692000000002</c:v>
                </c:pt>
                <c:pt idx="2382">
                  <c:v>45.019226000000003</c:v>
                </c:pt>
                <c:pt idx="2383">
                  <c:v>45.004458</c:v>
                </c:pt>
                <c:pt idx="2384">
                  <c:v>45.033914000000003</c:v>
                </c:pt>
                <c:pt idx="2385">
                  <c:v>45.000284000000001</c:v>
                </c:pt>
                <c:pt idx="2386">
                  <c:v>45.020029000000001</c:v>
                </c:pt>
                <c:pt idx="2387">
                  <c:v>45.018343000000002</c:v>
                </c:pt>
                <c:pt idx="2388">
                  <c:v>45.005420999999998</c:v>
                </c:pt>
                <c:pt idx="2389">
                  <c:v>45.036723000000002</c:v>
                </c:pt>
                <c:pt idx="2390">
                  <c:v>45.037686000000001</c:v>
                </c:pt>
                <c:pt idx="2391">
                  <c:v>45.021473999999998</c:v>
                </c:pt>
                <c:pt idx="2392">
                  <c:v>45.028776999999998</c:v>
                </c:pt>
                <c:pt idx="2393">
                  <c:v>45.050044999999997</c:v>
                </c:pt>
                <c:pt idx="2394">
                  <c:v>45.042901999999998</c:v>
                </c:pt>
                <c:pt idx="2395">
                  <c:v>45.095623000000003</c:v>
                </c:pt>
                <c:pt idx="2396">
                  <c:v>45.100116</c:v>
                </c:pt>
                <c:pt idx="2397">
                  <c:v>45.083427</c:v>
                </c:pt>
                <c:pt idx="2398">
                  <c:v>45.104930000000003</c:v>
                </c:pt>
                <c:pt idx="2399">
                  <c:v>45.082222999999999</c:v>
                </c:pt>
                <c:pt idx="2400">
                  <c:v>45.058872000000001</c:v>
                </c:pt>
                <c:pt idx="2401">
                  <c:v>45.038407999999997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[Data_0N.xlsx]sheet1!$B$1</c:f>
              <c:strCache>
                <c:ptCount val="1"/>
                <c:pt idx="0">
                  <c:v>Desired position (um)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[Data_0N.xlsx]sheet1!$A$2:$A$2403</c:f>
              <c:numCache>
                <c:formatCode>General</c:formatCode>
                <c:ptCount val="2402"/>
                <c:pt idx="0">
                  <c:v>4.95</c:v>
                </c:pt>
                <c:pt idx="1">
                  <c:v>5</c:v>
                </c:pt>
                <c:pt idx="2">
                  <c:v>5.05</c:v>
                </c:pt>
                <c:pt idx="3">
                  <c:v>5.0999999999999996</c:v>
                </c:pt>
                <c:pt idx="4">
                  <c:v>5.15</c:v>
                </c:pt>
                <c:pt idx="5">
                  <c:v>5.2</c:v>
                </c:pt>
                <c:pt idx="6">
                  <c:v>5.45</c:v>
                </c:pt>
                <c:pt idx="7">
                  <c:v>5.75</c:v>
                </c:pt>
                <c:pt idx="8">
                  <c:v>6</c:v>
                </c:pt>
                <c:pt idx="9">
                  <c:v>6.2</c:v>
                </c:pt>
                <c:pt idx="10">
                  <c:v>6.45</c:v>
                </c:pt>
                <c:pt idx="11">
                  <c:v>7.55</c:v>
                </c:pt>
                <c:pt idx="12">
                  <c:v>7.8</c:v>
                </c:pt>
                <c:pt idx="13">
                  <c:v>8.0500000000000007</c:v>
                </c:pt>
                <c:pt idx="14">
                  <c:v>8.3000000000000007</c:v>
                </c:pt>
                <c:pt idx="15">
                  <c:v>8.85</c:v>
                </c:pt>
                <c:pt idx="16">
                  <c:v>9.85</c:v>
                </c:pt>
                <c:pt idx="17">
                  <c:v>10.15</c:v>
                </c:pt>
                <c:pt idx="18">
                  <c:v>10.4</c:v>
                </c:pt>
                <c:pt idx="19">
                  <c:v>10.7</c:v>
                </c:pt>
                <c:pt idx="20">
                  <c:v>11.3</c:v>
                </c:pt>
                <c:pt idx="21">
                  <c:v>12.3</c:v>
                </c:pt>
                <c:pt idx="22">
                  <c:v>13.4</c:v>
                </c:pt>
                <c:pt idx="23">
                  <c:v>13.6</c:v>
                </c:pt>
                <c:pt idx="24">
                  <c:v>13.85</c:v>
                </c:pt>
                <c:pt idx="25">
                  <c:v>14.1</c:v>
                </c:pt>
                <c:pt idx="26">
                  <c:v>14.25</c:v>
                </c:pt>
                <c:pt idx="27">
                  <c:v>15.2</c:v>
                </c:pt>
                <c:pt idx="28">
                  <c:v>15.45</c:v>
                </c:pt>
                <c:pt idx="29">
                  <c:v>15.75</c:v>
                </c:pt>
                <c:pt idx="30">
                  <c:v>16</c:v>
                </c:pt>
                <c:pt idx="31">
                  <c:v>16.45</c:v>
                </c:pt>
                <c:pt idx="32">
                  <c:v>17.350000000000001</c:v>
                </c:pt>
                <c:pt idx="33">
                  <c:v>17.649999999999999</c:v>
                </c:pt>
                <c:pt idx="34">
                  <c:v>17.850000000000001</c:v>
                </c:pt>
                <c:pt idx="35">
                  <c:v>18.100000000000001</c:v>
                </c:pt>
                <c:pt idx="36">
                  <c:v>18.95</c:v>
                </c:pt>
                <c:pt idx="37">
                  <c:v>19.2</c:v>
                </c:pt>
                <c:pt idx="38">
                  <c:v>19.45</c:v>
                </c:pt>
                <c:pt idx="39">
                  <c:v>19.7</c:v>
                </c:pt>
                <c:pt idx="40">
                  <c:v>20</c:v>
                </c:pt>
                <c:pt idx="41">
                  <c:v>21.2</c:v>
                </c:pt>
                <c:pt idx="42">
                  <c:v>21.45</c:v>
                </c:pt>
                <c:pt idx="43">
                  <c:v>21.8</c:v>
                </c:pt>
                <c:pt idx="44">
                  <c:v>22.05</c:v>
                </c:pt>
                <c:pt idx="45">
                  <c:v>22.9</c:v>
                </c:pt>
                <c:pt idx="46">
                  <c:v>23.15</c:v>
                </c:pt>
                <c:pt idx="47">
                  <c:v>23.4</c:v>
                </c:pt>
                <c:pt idx="48">
                  <c:v>23.7</c:v>
                </c:pt>
                <c:pt idx="49">
                  <c:v>24.35</c:v>
                </c:pt>
                <c:pt idx="50">
                  <c:v>25.3</c:v>
                </c:pt>
                <c:pt idx="51">
                  <c:v>25.55</c:v>
                </c:pt>
                <c:pt idx="52">
                  <c:v>25.85</c:v>
                </c:pt>
                <c:pt idx="53">
                  <c:v>26.15</c:v>
                </c:pt>
                <c:pt idx="54">
                  <c:v>26.95</c:v>
                </c:pt>
                <c:pt idx="55">
                  <c:v>27.3</c:v>
                </c:pt>
                <c:pt idx="56">
                  <c:v>27.55</c:v>
                </c:pt>
                <c:pt idx="57">
                  <c:v>27.8</c:v>
                </c:pt>
                <c:pt idx="58">
                  <c:v>28.6</c:v>
                </c:pt>
                <c:pt idx="59">
                  <c:v>28.95</c:v>
                </c:pt>
                <c:pt idx="60">
                  <c:v>29.2</c:v>
                </c:pt>
                <c:pt idx="61">
                  <c:v>29.55</c:v>
                </c:pt>
                <c:pt idx="62">
                  <c:v>30.7</c:v>
                </c:pt>
                <c:pt idx="63">
                  <c:v>31.05</c:v>
                </c:pt>
                <c:pt idx="64">
                  <c:v>31.25</c:v>
                </c:pt>
                <c:pt idx="65">
                  <c:v>31.5</c:v>
                </c:pt>
                <c:pt idx="66">
                  <c:v>32.299999999999997</c:v>
                </c:pt>
                <c:pt idx="67">
                  <c:v>32.65</c:v>
                </c:pt>
                <c:pt idx="68">
                  <c:v>32.9</c:v>
                </c:pt>
                <c:pt idx="69">
                  <c:v>33.200000000000003</c:v>
                </c:pt>
                <c:pt idx="70">
                  <c:v>34.049999999999997</c:v>
                </c:pt>
                <c:pt idx="71">
                  <c:v>34.35</c:v>
                </c:pt>
                <c:pt idx="72">
                  <c:v>34.6</c:v>
                </c:pt>
                <c:pt idx="73">
                  <c:v>34.9</c:v>
                </c:pt>
                <c:pt idx="74">
                  <c:v>35.75</c:v>
                </c:pt>
                <c:pt idx="75">
                  <c:v>36.049999999999997</c:v>
                </c:pt>
                <c:pt idx="76">
                  <c:v>36.35</c:v>
                </c:pt>
                <c:pt idx="77">
                  <c:v>37</c:v>
                </c:pt>
                <c:pt idx="78">
                  <c:v>37.75</c:v>
                </c:pt>
                <c:pt idx="79">
                  <c:v>38.1</c:v>
                </c:pt>
                <c:pt idx="80">
                  <c:v>38.35</c:v>
                </c:pt>
                <c:pt idx="81">
                  <c:v>38.65</c:v>
                </c:pt>
                <c:pt idx="82">
                  <c:v>39.549999999999997</c:v>
                </c:pt>
                <c:pt idx="83">
                  <c:v>39.799999999999997</c:v>
                </c:pt>
                <c:pt idx="84">
                  <c:v>40.1</c:v>
                </c:pt>
                <c:pt idx="85">
                  <c:v>40.450000000000003</c:v>
                </c:pt>
                <c:pt idx="86">
                  <c:v>41.3</c:v>
                </c:pt>
                <c:pt idx="87">
                  <c:v>41.55</c:v>
                </c:pt>
                <c:pt idx="88">
                  <c:v>41.85</c:v>
                </c:pt>
                <c:pt idx="89">
                  <c:v>42.2</c:v>
                </c:pt>
                <c:pt idx="90">
                  <c:v>43</c:v>
                </c:pt>
                <c:pt idx="91">
                  <c:v>43.3</c:v>
                </c:pt>
                <c:pt idx="92">
                  <c:v>43.6</c:v>
                </c:pt>
                <c:pt idx="93">
                  <c:v>43.9</c:v>
                </c:pt>
                <c:pt idx="94">
                  <c:v>44.75</c:v>
                </c:pt>
                <c:pt idx="95">
                  <c:v>45.05</c:v>
                </c:pt>
                <c:pt idx="96">
                  <c:v>45.25</c:v>
                </c:pt>
                <c:pt idx="97">
                  <c:v>45.6</c:v>
                </c:pt>
                <c:pt idx="98">
                  <c:v>46.15</c:v>
                </c:pt>
                <c:pt idx="99">
                  <c:v>47.2</c:v>
                </c:pt>
                <c:pt idx="100">
                  <c:v>47.45</c:v>
                </c:pt>
                <c:pt idx="101">
                  <c:v>47.75</c:v>
                </c:pt>
                <c:pt idx="102">
                  <c:v>48</c:v>
                </c:pt>
                <c:pt idx="103">
                  <c:v>48.85</c:v>
                </c:pt>
                <c:pt idx="104">
                  <c:v>49.05</c:v>
                </c:pt>
                <c:pt idx="105">
                  <c:v>49.3</c:v>
                </c:pt>
                <c:pt idx="106">
                  <c:v>49.5</c:v>
                </c:pt>
                <c:pt idx="107">
                  <c:v>49.75</c:v>
                </c:pt>
                <c:pt idx="108">
                  <c:v>50.35</c:v>
                </c:pt>
                <c:pt idx="109">
                  <c:v>51</c:v>
                </c:pt>
                <c:pt idx="110">
                  <c:v>51.25</c:v>
                </c:pt>
                <c:pt idx="111">
                  <c:v>51.5</c:v>
                </c:pt>
                <c:pt idx="112">
                  <c:v>51.7</c:v>
                </c:pt>
                <c:pt idx="113">
                  <c:v>51.9</c:v>
                </c:pt>
                <c:pt idx="114">
                  <c:v>52.6</c:v>
                </c:pt>
                <c:pt idx="115">
                  <c:v>52.8</c:v>
                </c:pt>
                <c:pt idx="116">
                  <c:v>53</c:v>
                </c:pt>
                <c:pt idx="117">
                  <c:v>53.25</c:v>
                </c:pt>
                <c:pt idx="118">
                  <c:v>53.45</c:v>
                </c:pt>
                <c:pt idx="119">
                  <c:v>54.1</c:v>
                </c:pt>
                <c:pt idx="120">
                  <c:v>54.85</c:v>
                </c:pt>
                <c:pt idx="121">
                  <c:v>55.15</c:v>
                </c:pt>
                <c:pt idx="122">
                  <c:v>55.4</c:v>
                </c:pt>
                <c:pt idx="123">
                  <c:v>55.6</c:v>
                </c:pt>
                <c:pt idx="124">
                  <c:v>56.35</c:v>
                </c:pt>
                <c:pt idx="125">
                  <c:v>56.55</c:v>
                </c:pt>
                <c:pt idx="126">
                  <c:v>56.75</c:v>
                </c:pt>
                <c:pt idx="127">
                  <c:v>57</c:v>
                </c:pt>
                <c:pt idx="128">
                  <c:v>57.25</c:v>
                </c:pt>
                <c:pt idx="129">
                  <c:v>57.95</c:v>
                </c:pt>
                <c:pt idx="130">
                  <c:v>58.2</c:v>
                </c:pt>
                <c:pt idx="131">
                  <c:v>58.4</c:v>
                </c:pt>
                <c:pt idx="132">
                  <c:v>58.65</c:v>
                </c:pt>
                <c:pt idx="133">
                  <c:v>58.85</c:v>
                </c:pt>
                <c:pt idx="134">
                  <c:v>59.55</c:v>
                </c:pt>
                <c:pt idx="135">
                  <c:v>59.75</c:v>
                </c:pt>
                <c:pt idx="136">
                  <c:v>59.95</c:v>
                </c:pt>
                <c:pt idx="137">
                  <c:v>60.2</c:v>
                </c:pt>
                <c:pt idx="138">
                  <c:v>60.4</c:v>
                </c:pt>
                <c:pt idx="139">
                  <c:v>61.1</c:v>
                </c:pt>
                <c:pt idx="140">
                  <c:v>61.35</c:v>
                </c:pt>
                <c:pt idx="141">
                  <c:v>61.55</c:v>
                </c:pt>
                <c:pt idx="142">
                  <c:v>61.75</c:v>
                </c:pt>
                <c:pt idx="143">
                  <c:v>62</c:v>
                </c:pt>
                <c:pt idx="144">
                  <c:v>62.65</c:v>
                </c:pt>
                <c:pt idx="145">
                  <c:v>62.9</c:v>
                </c:pt>
                <c:pt idx="146">
                  <c:v>63.1</c:v>
                </c:pt>
                <c:pt idx="147">
                  <c:v>63.35</c:v>
                </c:pt>
                <c:pt idx="148">
                  <c:v>63.55</c:v>
                </c:pt>
                <c:pt idx="149">
                  <c:v>64.05</c:v>
                </c:pt>
                <c:pt idx="150">
                  <c:v>64.95</c:v>
                </c:pt>
                <c:pt idx="151">
                  <c:v>65.2</c:v>
                </c:pt>
                <c:pt idx="152">
                  <c:v>65.400000000000006</c:v>
                </c:pt>
                <c:pt idx="153">
                  <c:v>65.650000000000006</c:v>
                </c:pt>
                <c:pt idx="154">
                  <c:v>65.900000000000006</c:v>
                </c:pt>
                <c:pt idx="155">
                  <c:v>66.599999999999994</c:v>
                </c:pt>
                <c:pt idx="156">
                  <c:v>66.849999999999994</c:v>
                </c:pt>
                <c:pt idx="157">
                  <c:v>67.05</c:v>
                </c:pt>
                <c:pt idx="158">
                  <c:v>67.3</c:v>
                </c:pt>
                <c:pt idx="159">
                  <c:v>67.5</c:v>
                </c:pt>
                <c:pt idx="160">
                  <c:v>68.349999999999994</c:v>
                </c:pt>
                <c:pt idx="161">
                  <c:v>69.2</c:v>
                </c:pt>
                <c:pt idx="162">
                  <c:v>69.45</c:v>
                </c:pt>
                <c:pt idx="163">
                  <c:v>69.7</c:v>
                </c:pt>
                <c:pt idx="164">
                  <c:v>69.95</c:v>
                </c:pt>
                <c:pt idx="165">
                  <c:v>70.5</c:v>
                </c:pt>
                <c:pt idx="166">
                  <c:v>71.5</c:v>
                </c:pt>
                <c:pt idx="167">
                  <c:v>72</c:v>
                </c:pt>
                <c:pt idx="168">
                  <c:v>72.8</c:v>
                </c:pt>
                <c:pt idx="169">
                  <c:v>73.75</c:v>
                </c:pt>
                <c:pt idx="170">
                  <c:v>74.05</c:v>
                </c:pt>
                <c:pt idx="171">
                  <c:v>74.3</c:v>
                </c:pt>
                <c:pt idx="172">
                  <c:v>74.5</c:v>
                </c:pt>
                <c:pt idx="173">
                  <c:v>74.75</c:v>
                </c:pt>
                <c:pt idx="174">
                  <c:v>75.849999999999994</c:v>
                </c:pt>
                <c:pt idx="175">
                  <c:v>76.55</c:v>
                </c:pt>
                <c:pt idx="176">
                  <c:v>76.8</c:v>
                </c:pt>
                <c:pt idx="177">
                  <c:v>77</c:v>
                </c:pt>
                <c:pt idx="178">
                  <c:v>77.25</c:v>
                </c:pt>
                <c:pt idx="179">
                  <c:v>77.55</c:v>
                </c:pt>
                <c:pt idx="180">
                  <c:v>78.599999999999994</c:v>
                </c:pt>
                <c:pt idx="181">
                  <c:v>79.650000000000006</c:v>
                </c:pt>
                <c:pt idx="182">
                  <c:v>80.55</c:v>
                </c:pt>
                <c:pt idx="183">
                  <c:v>80.8</c:v>
                </c:pt>
                <c:pt idx="184">
                  <c:v>81.05</c:v>
                </c:pt>
                <c:pt idx="185">
                  <c:v>81.25</c:v>
                </c:pt>
                <c:pt idx="186">
                  <c:v>81.45</c:v>
                </c:pt>
                <c:pt idx="187">
                  <c:v>82.2</c:v>
                </c:pt>
                <c:pt idx="188">
                  <c:v>82.4</c:v>
                </c:pt>
                <c:pt idx="189">
                  <c:v>82.65</c:v>
                </c:pt>
                <c:pt idx="190">
                  <c:v>82.9</c:v>
                </c:pt>
                <c:pt idx="191">
                  <c:v>83.1</c:v>
                </c:pt>
                <c:pt idx="192">
                  <c:v>83.9</c:v>
                </c:pt>
                <c:pt idx="193">
                  <c:v>84.15</c:v>
                </c:pt>
                <c:pt idx="194">
                  <c:v>84.4</c:v>
                </c:pt>
                <c:pt idx="195">
                  <c:v>84.65</c:v>
                </c:pt>
                <c:pt idx="196">
                  <c:v>84.95</c:v>
                </c:pt>
                <c:pt idx="197">
                  <c:v>85.95</c:v>
                </c:pt>
                <c:pt idx="198">
                  <c:v>87.1</c:v>
                </c:pt>
                <c:pt idx="199">
                  <c:v>87.65</c:v>
                </c:pt>
                <c:pt idx="200">
                  <c:v>88.15</c:v>
                </c:pt>
                <c:pt idx="201">
                  <c:v>88.7</c:v>
                </c:pt>
                <c:pt idx="202">
                  <c:v>89.7</c:v>
                </c:pt>
                <c:pt idx="203">
                  <c:v>89.9</c:v>
                </c:pt>
                <c:pt idx="204">
                  <c:v>90.15</c:v>
                </c:pt>
                <c:pt idx="205">
                  <c:v>90.4</c:v>
                </c:pt>
                <c:pt idx="206">
                  <c:v>90.65</c:v>
                </c:pt>
                <c:pt idx="207">
                  <c:v>91.6</c:v>
                </c:pt>
                <c:pt idx="208">
                  <c:v>92.35</c:v>
                </c:pt>
                <c:pt idx="209">
                  <c:v>92.55</c:v>
                </c:pt>
                <c:pt idx="210">
                  <c:v>92.75</c:v>
                </c:pt>
                <c:pt idx="211">
                  <c:v>93</c:v>
                </c:pt>
                <c:pt idx="212">
                  <c:v>93.25</c:v>
                </c:pt>
                <c:pt idx="213">
                  <c:v>93.95</c:v>
                </c:pt>
                <c:pt idx="214">
                  <c:v>94.15</c:v>
                </c:pt>
                <c:pt idx="215">
                  <c:v>94.45</c:v>
                </c:pt>
                <c:pt idx="216">
                  <c:v>94.7</c:v>
                </c:pt>
                <c:pt idx="217">
                  <c:v>95.05</c:v>
                </c:pt>
                <c:pt idx="218">
                  <c:v>96</c:v>
                </c:pt>
                <c:pt idx="219">
                  <c:v>97.15</c:v>
                </c:pt>
                <c:pt idx="220">
                  <c:v>97.4</c:v>
                </c:pt>
                <c:pt idx="221">
                  <c:v>97.65</c:v>
                </c:pt>
                <c:pt idx="222">
                  <c:v>97.9</c:v>
                </c:pt>
                <c:pt idx="223">
                  <c:v>98.2</c:v>
                </c:pt>
                <c:pt idx="224">
                  <c:v>99.35</c:v>
                </c:pt>
                <c:pt idx="225">
                  <c:v>99.6</c:v>
                </c:pt>
                <c:pt idx="226">
                  <c:v>99.85</c:v>
                </c:pt>
                <c:pt idx="227">
                  <c:v>100.1</c:v>
                </c:pt>
                <c:pt idx="228">
                  <c:v>100.8</c:v>
                </c:pt>
                <c:pt idx="229">
                  <c:v>101.55</c:v>
                </c:pt>
                <c:pt idx="230">
                  <c:v>101.75</c:v>
                </c:pt>
                <c:pt idx="231">
                  <c:v>102.05</c:v>
                </c:pt>
                <c:pt idx="232">
                  <c:v>102.3</c:v>
                </c:pt>
                <c:pt idx="233">
                  <c:v>102.8</c:v>
                </c:pt>
                <c:pt idx="234">
                  <c:v>103.7</c:v>
                </c:pt>
                <c:pt idx="235">
                  <c:v>103.95</c:v>
                </c:pt>
                <c:pt idx="236">
                  <c:v>104.15</c:v>
                </c:pt>
                <c:pt idx="237">
                  <c:v>104.45</c:v>
                </c:pt>
                <c:pt idx="238">
                  <c:v>105.05</c:v>
                </c:pt>
                <c:pt idx="239">
                  <c:v>105.85</c:v>
                </c:pt>
                <c:pt idx="240">
                  <c:v>106.15</c:v>
                </c:pt>
                <c:pt idx="241">
                  <c:v>106.35</c:v>
                </c:pt>
                <c:pt idx="242">
                  <c:v>106.6</c:v>
                </c:pt>
                <c:pt idx="243">
                  <c:v>107.3</c:v>
                </c:pt>
                <c:pt idx="244">
                  <c:v>108.15</c:v>
                </c:pt>
                <c:pt idx="245">
                  <c:v>108.8</c:v>
                </c:pt>
                <c:pt idx="246">
                  <c:v>109.85</c:v>
                </c:pt>
                <c:pt idx="247">
                  <c:v>110.1</c:v>
                </c:pt>
                <c:pt idx="248">
                  <c:v>110.65</c:v>
                </c:pt>
                <c:pt idx="249">
                  <c:v>111.45</c:v>
                </c:pt>
                <c:pt idx="250">
                  <c:v>111.75</c:v>
                </c:pt>
                <c:pt idx="251">
                  <c:v>112</c:v>
                </c:pt>
                <c:pt idx="252">
                  <c:v>112.25</c:v>
                </c:pt>
                <c:pt idx="253">
                  <c:v>112.9</c:v>
                </c:pt>
                <c:pt idx="254">
                  <c:v>113.65</c:v>
                </c:pt>
                <c:pt idx="255">
                  <c:v>113.9</c:v>
                </c:pt>
                <c:pt idx="256">
                  <c:v>114.2</c:v>
                </c:pt>
                <c:pt idx="257">
                  <c:v>114.45</c:v>
                </c:pt>
                <c:pt idx="258">
                  <c:v>114.65</c:v>
                </c:pt>
                <c:pt idx="259">
                  <c:v>115.75</c:v>
                </c:pt>
                <c:pt idx="260">
                  <c:v>116.05</c:v>
                </c:pt>
                <c:pt idx="261">
                  <c:v>116.3</c:v>
                </c:pt>
                <c:pt idx="262">
                  <c:v>116.6</c:v>
                </c:pt>
                <c:pt idx="263">
                  <c:v>117.3</c:v>
                </c:pt>
                <c:pt idx="264">
                  <c:v>117.55</c:v>
                </c:pt>
                <c:pt idx="265">
                  <c:v>117.8</c:v>
                </c:pt>
                <c:pt idx="266">
                  <c:v>118.05</c:v>
                </c:pt>
                <c:pt idx="267">
                  <c:v>118.55</c:v>
                </c:pt>
                <c:pt idx="268">
                  <c:v>119.3</c:v>
                </c:pt>
                <c:pt idx="269">
                  <c:v>120</c:v>
                </c:pt>
                <c:pt idx="270">
                  <c:v>120.25</c:v>
                </c:pt>
                <c:pt idx="271">
                  <c:v>120.8</c:v>
                </c:pt>
                <c:pt idx="272">
                  <c:v>121.6</c:v>
                </c:pt>
                <c:pt idx="273">
                  <c:v>121.85</c:v>
                </c:pt>
                <c:pt idx="274">
                  <c:v>122.1</c:v>
                </c:pt>
                <c:pt idx="275">
                  <c:v>122.4</c:v>
                </c:pt>
                <c:pt idx="276">
                  <c:v>123.15</c:v>
                </c:pt>
                <c:pt idx="277">
                  <c:v>123.85</c:v>
                </c:pt>
                <c:pt idx="278">
                  <c:v>124.1</c:v>
                </c:pt>
                <c:pt idx="279">
                  <c:v>124.35</c:v>
                </c:pt>
                <c:pt idx="280">
                  <c:v>124.6</c:v>
                </c:pt>
                <c:pt idx="281">
                  <c:v>125.3</c:v>
                </c:pt>
                <c:pt idx="282">
                  <c:v>126.1</c:v>
                </c:pt>
                <c:pt idx="283">
                  <c:v>126.35</c:v>
                </c:pt>
                <c:pt idx="284">
                  <c:v>126.6</c:v>
                </c:pt>
                <c:pt idx="285">
                  <c:v>126.85</c:v>
                </c:pt>
                <c:pt idx="286">
                  <c:v>127.2</c:v>
                </c:pt>
                <c:pt idx="287">
                  <c:v>128.35</c:v>
                </c:pt>
                <c:pt idx="288">
                  <c:v>128.6</c:v>
                </c:pt>
                <c:pt idx="289">
                  <c:v>128.80000000000001</c:v>
                </c:pt>
                <c:pt idx="290">
                  <c:v>129.05000000000001</c:v>
                </c:pt>
                <c:pt idx="291">
                  <c:v>129.6</c:v>
                </c:pt>
                <c:pt idx="292">
                  <c:v>130.55000000000001</c:v>
                </c:pt>
                <c:pt idx="293">
                  <c:v>130.80000000000001</c:v>
                </c:pt>
                <c:pt idx="294">
                  <c:v>131.05000000000001</c:v>
                </c:pt>
                <c:pt idx="295">
                  <c:v>131.30000000000001</c:v>
                </c:pt>
                <c:pt idx="296">
                  <c:v>131.55000000000001</c:v>
                </c:pt>
                <c:pt idx="297">
                  <c:v>132.5</c:v>
                </c:pt>
                <c:pt idx="298">
                  <c:v>133.25</c:v>
                </c:pt>
                <c:pt idx="299">
                  <c:v>133.6</c:v>
                </c:pt>
                <c:pt idx="300">
                  <c:v>133.85</c:v>
                </c:pt>
                <c:pt idx="301">
                  <c:v>134.69999999999999</c:v>
                </c:pt>
                <c:pt idx="302">
                  <c:v>134.94999999999999</c:v>
                </c:pt>
                <c:pt idx="303">
                  <c:v>135.19999999999999</c:v>
                </c:pt>
                <c:pt idx="304">
                  <c:v>135.44999999999999</c:v>
                </c:pt>
                <c:pt idx="305">
                  <c:v>136.19999999999999</c:v>
                </c:pt>
                <c:pt idx="306">
                  <c:v>136.5</c:v>
                </c:pt>
                <c:pt idx="307">
                  <c:v>136.75</c:v>
                </c:pt>
                <c:pt idx="308">
                  <c:v>137.05000000000001</c:v>
                </c:pt>
                <c:pt idx="309">
                  <c:v>137.75</c:v>
                </c:pt>
                <c:pt idx="310">
                  <c:v>138</c:v>
                </c:pt>
                <c:pt idx="311">
                  <c:v>138.25</c:v>
                </c:pt>
                <c:pt idx="312">
                  <c:v>138.5</c:v>
                </c:pt>
                <c:pt idx="313">
                  <c:v>139.35</c:v>
                </c:pt>
                <c:pt idx="314">
                  <c:v>140.30000000000001</c:v>
                </c:pt>
                <c:pt idx="315">
                  <c:v>140.55000000000001</c:v>
                </c:pt>
                <c:pt idx="316">
                  <c:v>140.80000000000001</c:v>
                </c:pt>
                <c:pt idx="317">
                  <c:v>141.05000000000001</c:v>
                </c:pt>
                <c:pt idx="318">
                  <c:v>141.80000000000001</c:v>
                </c:pt>
                <c:pt idx="319">
                  <c:v>142.1</c:v>
                </c:pt>
                <c:pt idx="320">
                  <c:v>142.35</c:v>
                </c:pt>
                <c:pt idx="321">
                  <c:v>142.65</c:v>
                </c:pt>
                <c:pt idx="322">
                  <c:v>143.44999999999999</c:v>
                </c:pt>
                <c:pt idx="323">
                  <c:v>143.69999999999999</c:v>
                </c:pt>
                <c:pt idx="324">
                  <c:v>144</c:v>
                </c:pt>
                <c:pt idx="325">
                  <c:v>144.25</c:v>
                </c:pt>
                <c:pt idx="326">
                  <c:v>145</c:v>
                </c:pt>
                <c:pt idx="327">
                  <c:v>145.30000000000001</c:v>
                </c:pt>
                <c:pt idx="328">
                  <c:v>146</c:v>
                </c:pt>
                <c:pt idx="329">
                  <c:v>146.35</c:v>
                </c:pt>
                <c:pt idx="330">
                  <c:v>146.55000000000001</c:v>
                </c:pt>
                <c:pt idx="331">
                  <c:v>146.85</c:v>
                </c:pt>
                <c:pt idx="332">
                  <c:v>147.6</c:v>
                </c:pt>
                <c:pt idx="333">
                  <c:v>147.9</c:v>
                </c:pt>
                <c:pt idx="334">
                  <c:v>148.15</c:v>
                </c:pt>
                <c:pt idx="335">
                  <c:v>148.44999999999999</c:v>
                </c:pt>
                <c:pt idx="336">
                  <c:v>149.15</c:v>
                </c:pt>
                <c:pt idx="337">
                  <c:v>149.4</c:v>
                </c:pt>
                <c:pt idx="338">
                  <c:v>149.65</c:v>
                </c:pt>
                <c:pt idx="339">
                  <c:v>150</c:v>
                </c:pt>
                <c:pt idx="340">
                  <c:v>150.75</c:v>
                </c:pt>
                <c:pt idx="341">
                  <c:v>151</c:v>
                </c:pt>
                <c:pt idx="342">
                  <c:v>151.25</c:v>
                </c:pt>
                <c:pt idx="343">
                  <c:v>151.55000000000001</c:v>
                </c:pt>
                <c:pt idx="344">
                  <c:v>152.15</c:v>
                </c:pt>
                <c:pt idx="345">
                  <c:v>152.94999999999999</c:v>
                </c:pt>
                <c:pt idx="346">
                  <c:v>153.19999999999999</c:v>
                </c:pt>
                <c:pt idx="347">
                  <c:v>153.44999999999999</c:v>
                </c:pt>
                <c:pt idx="348">
                  <c:v>153.80000000000001</c:v>
                </c:pt>
                <c:pt idx="349">
                  <c:v>154.55000000000001</c:v>
                </c:pt>
                <c:pt idx="350">
                  <c:v>154.80000000000001</c:v>
                </c:pt>
                <c:pt idx="351">
                  <c:v>155.05000000000001</c:v>
                </c:pt>
                <c:pt idx="352">
                  <c:v>155.30000000000001</c:v>
                </c:pt>
                <c:pt idx="353">
                  <c:v>156.1</c:v>
                </c:pt>
                <c:pt idx="354">
                  <c:v>156.35</c:v>
                </c:pt>
                <c:pt idx="355">
                  <c:v>156.6</c:v>
                </c:pt>
                <c:pt idx="356">
                  <c:v>156.9</c:v>
                </c:pt>
                <c:pt idx="357">
                  <c:v>157.65</c:v>
                </c:pt>
                <c:pt idx="358">
                  <c:v>157.9</c:v>
                </c:pt>
                <c:pt idx="359">
                  <c:v>158.25</c:v>
                </c:pt>
                <c:pt idx="360">
                  <c:v>158.5</c:v>
                </c:pt>
                <c:pt idx="361">
                  <c:v>159.05000000000001</c:v>
                </c:pt>
                <c:pt idx="362">
                  <c:v>159.94999999999999</c:v>
                </c:pt>
                <c:pt idx="363">
                  <c:v>160.25</c:v>
                </c:pt>
                <c:pt idx="364">
                  <c:v>160.5</c:v>
                </c:pt>
                <c:pt idx="365">
                  <c:v>160.75</c:v>
                </c:pt>
                <c:pt idx="366">
                  <c:v>161.44999999999999</c:v>
                </c:pt>
                <c:pt idx="367">
                  <c:v>162.55000000000001</c:v>
                </c:pt>
                <c:pt idx="368">
                  <c:v>163.6</c:v>
                </c:pt>
                <c:pt idx="369">
                  <c:v>163.85</c:v>
                </c:pt>
                <c:pt idx="370">
                  <c:v>164.45</c:v>
                </c:pt>
                <c:pt idx="371">
                  <c:v>165.5</c:v>
                </c:pt>
                <c:pt idx="372">
                  <c:v>165.8</c:v>
                </c:pt>
                <c:pt idx="373">
                  <c:v>166.1</c:v>
                </c:pt>
                <c:pt idx="374">
                  <c:v>166.35</c:v>
                </c:pt>
                <c:pt idx="375">
                  <c:v>167.05</c:v>
                </c:pt>
                <c:pt idx="376">
                  <c:v>167.35</c:v>
                </c:pt>
                <c:pt idx="377">
                  <c:v>167.65</c:v>
                </c:pt>
                <c:pt idx="378">
                  <c:v>167.95</c:v>
                </c:pt>
                <c:pt idx="379">
                  <c:v>168.75</c:v>
                </c:pt>
                <c:pt idx="380">
                  <c:v>169.05</c:v>
                </c:pt>
                <c:pt idx="381">
                  <c:v>169.35</c:v>
                </c:pt>
                <c:pt idx="382">
                  <c:v>169.6</c:v>
                </c:pt>
                <c:pt idx="383">
                  <c:v>170.4</c:v>
                </c:pt>
                <c:pt idx="384">
                  <c:v>171.3</c:v>
                </c:pt>
                <c:pt idx="385">
                  <c:v>171.6</c:v>
                </c:pt>
                <c:pt idx="386">
                  <c:v>171.85</c:v>
                </c:pt>
                <c:pt idx="387">
                  <c:v>172.15</c:v>
                </c:pt>
                <c:pt idx="388">
                  <c:v>172.65</c:v>
                </c:pt>
                <c:pt idx="389">
                  <c:v>173.3</c:v>
                </c:pt>
                <c:pt idx="390">
                  <c:v>174.15</c:v>
                </c:pt>
                <c:pt idx="391">
                  <c:v>174.45</c:v>
                </c:pt>
                <c:pt idx="392">
                  <c:v>174.75</c:v>
                </c:pt>
                <c:pt idx="393">
                  <c:v>175.05</c:v>
                </c:pt>
                <c:pt idx="394">
                  <c:v>175.6</c:v>
                </c:pt>
                <c:pt idx="395">
                  <c:v>176.5</c:v>
                </c:pt>
                <c:pt idx="396">
                  <c:v>176.75</c:v>
                </c:pt>
                <c:pt idx="397">
                  <c:v>177.05</c:v>
                </c:pt>
                <c:pt idx="398">
                  <c:v>177.35</c:v>
                </c:pt>
                <c:pt idx="399">
                  <c:v>178.05</c:v>
                </c:pt>
                <c:pt idx="400">
                  <c:v>178.4</c:v>
                </c:pt>
                <c:pt idx="401">
                  <c:v>178.65</c:v>
                </c:pt>
                <c:pt idx="402">
                  <c:v>178.95</c:v>
                </c:pt>
                <c:pt idx="403">
                  <c:v>179.65</c:v>
                </c:pt>
                <c:pt idx="404">
                  <c:v>179.9</c:v>
                </c:pt>
                <c:pt idx="405">
                  <c:v>180.2</c:v>
                </c:pt>
                <c:pt idx="406">
                  <c:v>180.45</c:v>
                </c:pt>
                <c:pt idx="407">
                  <c:v>181.2</c:v>
                </c:pt>
                <c:pt idx="408">
                  <c:v>181.5</c:v>
                </c:pt>
                <c:pt idx="409">
                  <c:v>181.8</c:v>
                </c:pt>
                <c:pt idx="410">
                  <c:v>182.1</c:v>
                </c:pt>
                <c:pt idx="411">
                  <c:v>182.85</c:v>
                </c:pt>
                <c:pt idx="412">
                  <c:v>183.15</c:v>
                </c:pt>
                <c:pt idx="413">
                  <c:v>183.45</c:v>
                </c:pt>
                <c:pt idx="414">
                  <c:v>183.8</c:v>
                </c:pt>
                <c:pt idx="415">
                  <c:v>184.5</c:v>
                </c:pt>
                <c:pt idx="416">
                  <c:v>184.8</c:v>
                </c:pt>
                <c:pt idx="417">
                  <c:v>185.1</c:v>
                </c:pt>
                <c:pt idx="418">
                  <c:v>185.35</c:v>
                </c:pt>
                <c:pt idx="419">
                  <c:v>186.1</c:v>
                </c:pt>
                <c:pt idx="420">
                  <c:v>186.35</c:v>
                </c:pt>
                <c:pt idx="421">
                  <c:v>186.65</c:v>
                </c:pt>
                <c:pt idx="422">
                  <c:v>186.9</c:v>
                </c:pt>
                <c:pt idx="423">
                  <c:v>187.7</c:v>
                </c:pt>
                <c:pt idx="424">
                  <c:v>188</c:v>
                </c:pt>
                <c:pt idx="425">
                  <c:v>188.3</c:v>
                </c:pt>
                <c:pt idx="426">
                  <c:v>188.6</c:v>
                </c:pt>
                <c:pt idx="427">
                  <c:v>189.35</c:v>
                </c:pt>
                <c:pt idx="428">
                  <c:v>189.65</c:v>
                </c:pt>
                <c:pt idx="429">
                  <c:v>189.9</c:v>
                </c:pt>
                <c:pt idx="430">
                  <c:v>190.2</c:v>
                </c:pt>
                <c:pt idx="431">
                  <c:v>190.95</c:v>
                </c:pt>
                <c:pt idx="432">
                  <c:v>191.25</c:v>
                </c:pt>
                <c:pt idx="433">
                  <c:v>191.55</c:v>
                </c:pt>
                <c:pt idx="434">
                  <c:v>191.85</c:v>
                </c:pt>
                <c:pt idx="435">
                  <c:v>192.6</c:v>
                </c:pt>
                <c:pt idx="436">
                  <c:v>192.9</c:v>
                </c:pt>
                <c:pt idx="437">
                  <c:v>193.25</c:v>
                </c:pt>
                <c:pt idx="438">
                  <c:v>193.5</c:v>
                </c:pt>
                <c:pt idx="439">
                  <c:v>194.3</c:v>
                </c:pt>
                <c:pt idx="440">
                  <c:v>194.6</c:v>
                </c:pt>
                <c:pt idx="441">
                  <c:v>194.9</c:v>
                </c:pt>
                <c:pt idx="442">
                  <c:v>195.2</c:v>
                </c:pt>
                <c:pt idx="443">
                  <c:v>195.95</c:v>
                </c:pt>
                <c:pt idx="444">
                  <c:v>196.25</c:v>
                </c:pt>
                <c:pt idx="445">
                  <c:v>196.55</c:v>
                </c:pt>
                <c:pt idx="446">
                  <c:v>196.85</c:v>
                </c:pt>
                <c:pt idx="447">
                  <c:v>197.65</c:v>
                </c:pt>
                <c:pt idx="448">
                  <c:v>197.95</c:v>
                </c:pt>
                <c:pt idx="449">
                  <c:v>198.3</c:v>
                </c:pt>
                <c:pt idx="450">
                  <c:v>198.6</c:v>
                </c:pt>
                <c:pt idx="451">
                  <c:v>199.35</c:v>
                </c:pt>
                <c:pt idx="452">
                  <c:v>199.7</c:v>
                </c:pt>
                <c:pt idx="453">
                  <c:v>199.95</c:v>
                </c:pt>
                <c:pt idx="454">
                  <c:v>200.4</c:v>
                </c:pt>
                <c:pt idx="455">
                  <c:v>201.65</c:v>
                </c:pt>
                <c:pt idx="456">
                  <c:v>202.3</c:v>
                </c:pt>
                <c:pt idx="457">
                  <c:v>203.3</c:v>
                </c:pt>
                <c:pt idx="458">
                  <c:v>204.1</c:v>
                </c:pt>
                <c:pt idx="459">
                  <c:v>205.2</c:v>
                </c:pt>
                <c:pt idx="460">
                  <c:v>205.55</c:v>
                </c:pt>
                <c:pt idx="461">
                  <c:v>205.95</c:v>
                </c:pt>
                <c:pt idx="462">
                  <c:v>206.9</c:v>
                </c:pt>
                <c:pt idx="463">
                  <c:v>207.35</c:v>
                </c:pt>
                <c:pt idx="464">
                  <c:v>207.65</c:v>
                </c:pt>
                <c:pt idx="465">
                  <c:v>208.5</c:v>
                </c:pt>
                <c:pt idx="466">
                  <c:v>209.55</c:v>
                </c:pt>
                <c:pt idx="467">
                  <c:v>210.3</c:v>
                </c:pt>
                <c:pt idx="468">
                  <c:v>211.35</c:v>
                </c:pt>
                <c:pt idx="469">
                  <c:v>211.9</c:v>
                </c:pt>
                <c:pt idx="470">
                  <c:v>212.7</c:v>
                </c:pt>
                <c:pt idx="471">
                  <c:v>213.2</c:v>
                </c:pt>
                <c:pt idx="472">
                  <c:v>213.55</c:v>
                </c:pt>
                <c:pt idx="473">
                  <c:v>214.3</c:v>
                </c:pt>
                <c:pt idx="474">
                  <c:v>214.75</c:v>
                </c:pt>
                <c:pt idx="475">
                  <c:v>215.2</c:v>
                </c:pt>
                <c:pt idx="476">
                  <c:v>216.75</c:v>
                </c:pt>
                <c:pt idx="477">
                  <c:v>217.25</c:v>
                </c:pt>
                <c:pt idx="478">
                  <c:v>218.05</c:v>
                </c:pt>
                <c:pt idx="479">
                  <c:v>218.65</c:v>
                </c:pt>
                <c:pt idx="480">
                  <c:v>219.15</c:v>
                </c:pt>
                <c:pt idx="481">
                  <c:v>220.3</c:v>
                </c:pt>
                <c:pt idx="482">
                  <c:v>220.6</c:v>
                </c:pt>
                <c:pt idx="483">
                  <c:v>220.9</c:v>
                </c:pt>
                <c:pt idx="484">
                  <c:v>221.2</c:v>
                </c:pt>
                <c:pt idx="485">
                  <c:v>221.9</c:v>
                </c:pt>
                <c:pt idx="486">
                  <c:v>222.25</c:v>
                </c:pt>
                <c:pt idx="487">
                  <c:v>222.55</c:v>
                </c:pt>
                <c:pt idx="488">
                  <c:v>223.45</c:v>
                </c:pt>
                <c:pt idx="489">
                  <c:v>223.9</c:v>
                </c:pt>
                <c:pt idx="490">
                  <c:v>224.9</c:v>
                </c:pt>
                <c:pt idx="491">
                  <c:v>225.4</c:v>
                </c:pt>
                <c:pt idx="492">
                  <c:v>225.7</c:v>
                </c:pt>
                <c:pt idx="493">
                  <c:v>226.45</c:v>
                </c:pt>
                <c:pt idx="494">
                  <c:v>226.7</c:v>
                </c:pt>
                <c:pt idx="495">
                  <c:v>227.05</c:v>
                </c:pt>
                <c:pt idx="496">
                  <c:v>227.35</c:v>
                </c:pt>
                <c:pt idx="497">
                  <c:v>228.25</c:v>
                </c:pt>
                <c:pt idx="498">
                  <c:v>228.55</c:v>
                </c:pt>
                <c:pt idx="499">
                  <c:v>228.85</c:v>
                </c:pt>
                <c:pt idx="500">
                  <c:v>229.25</c:v>
                </c:pt>
                <c:pt idx="501">
                  <c:v>230.5</c:v>
                </c:pt>
                <c:pt idx="502">
                  <c:v>230.85</c:v>
                </c:pt>
                <c:pt idx="503">
                  <c:v>231.15</c:v>
                </c:pt>
                <c:pt idx="504">
                  <c:v>231.45</c:v>
                </c:pt>
                <c:pt idx="505">
                  <c:v>232.55</c:v>
                </c:pt>
                <c:pt idx="506">
                  <c:v>232.95</c:v>
                </c:pt>
                <c:pt idx="507">
                  <c:v>233.45</c:v>
                </c:pt>
                <c:pt idx="508">
                  <c:v>234.25</c:v>
                </c:pt>
                <c:pt idx="509">
                  <c:v>234.55</c:v>
                </c:pt>
                <c:pt idx="510">
                  <c:v>234.85</c:v>
                </c:pt>
                <c:pt idx="511">
                  <c:v>235.15</c:v>
                </c:pt>
                <c:pt idx="512">
                  <c:v>235.95</c:v>
                </c:pt>
                <c:pt idx="513">
                  <c:v>236.25</c:v>
                </c:pt>
                <c:pt idx="514">
                  <c:v>236.55</c:v>
                </c:pt>
                <c:pt idx="515">
                  <c:v>236.85</c:v>
                </c:pt>
                <c:pt idx="516">
                  <c:v>237.6</c:v>
                </c:pt>
                <c:pt idx="517">
                  <c:v>237.9</c:v>
                </c:pt>
                <c:pt idx="518">
                  <c:v>238.25</c:v>
                </c:pt>
                <c:pt idx="519">
                  <c:v>238.5</c:v>
                </c:pt>
                <c:pt idx="520">
                  <c:v>239.2</c:v>
                </c:pt>
                <c:pt idx="521">
                  <c:v>239.55</c:v>
                </c:pt>
                <c:pt idx="522">
                  <c:v>239.9</c:v>
                </c:pt>
                <c:pt idx="523">
                  <c:v>240.2</c:v>
                </c:pt>
                <c:pt idx="524">
                  <c:v>241.35</c:v>
                </c:pt>
                <c:pt idx="525">
                  <c:v>241.65</c:v>
                </c:pt>
                <c:pt idx="526">
                  <c:v>241.95</c:v>
                </c:pt>
                <c:pt idx="527">
                  <c:v>242.25</c:v>
                </c:pt>
                <c:pt idx="528">
                  <c:v>243.35</c:v>
                </c:pt>
                <c:pt idx="529">
                  <c:v>243.7</c:v>
                </c:pt>
                <c:pt idx="530">
                  <c:v>243.95</c:v>
                </c:pt>
                <c:pt idx="531">
                  <c:v>244.3</c:v>
                </c:pt>
                <c:pt idx="532">
                  <c:v>245.1</c:v>
                </c:pt>
                <c:pt idx="533">
                  <c:v>245.4</c:v>
                </c:pt>
                <c:pt idx="534">
                  <c:v>245.7</c:v>
                </c:pt>
                <c:pt idx="535">
                  <c:v>246.05</c:v>
                </c:pt>
                <c:pt idx="536">
                  <c:v>246.8</c:v>
                </c:pt>
                <c:pt idx="537">
                  <c:v>247.2</c:v>
                </c:pt>
                <c:pt idx="538">
                  <c:v>247.5</c:v>
                </c:pt>
                <c:pt idx="539">
                  <c:v>248.05</c:v>
                </c:pt>
                <c:pt idx="540">
                  <c:v>249.05</c:v>
                </c:pt>
                <c:pt idx="541">
                  <c:v>249.4</c:v>
                </c:pt>
                <c:pt idx="542">
                  <c:v>249.7</c:v>
                </c:pt>
                <c:pt idx="543">
                  <c:v>250</c:v>
                </c:pt>
                <c:pt idx="544">
                  <c:v>250.85</c:v>
                </c:pt>
                <c:pt idx="545">
                  <c:v>251.2</c:v>
                </c:pt>
                <c:pt idx="546">
                  <c:v>251.6</c:v>
                </c:pt>
                <c:pt idx="547">
                  <c:v>252.5</c:v>
                </c:pt>
                <c:pt idx="548">
                  <c:v>252.95</c:v>
                </c:pt>
                <c:pt idx="549">
                  <c:v>253.3</c:v>
                </c:pt>
                <c:pt idx="550">
                  <c:v>254.05</c:v>
                </c:pt>
                <c:pt idx="551">
                  <c:v>255.2</c:v>
                </c:pt>
                <c:pt idx="552">
                  <c:v>255.55</c:v>
                </c:pt>
                <c:pt idx="553">
                  <c:v>255.85</c:v>
                </c:pt>
                <c:pt idx="554">
                  <c:v>256.89999999999998</c:v>
                </c:pt>
                <c:pt idx="555">
                  <c:v>257.64999999999998</c:v>
                </c:pt>
                <c:pt idx="556">
                  <c:v>257.95</c:v>
                </c:pt>
                <c:pt idx="557">
                  <c:v>258.3</c:v>
                </c:pt>
                <c:pt idx="558">
                  <c:v>258.60000000000002</c:v>
                </c:pt>
                <c:pt idx="559">
                  <c:v>259.39999999999998</c:v>
                </c:pt>
                <c:pt idx="560">
                  <c:v>259.75</c:v>
                </c:pt>
                <c:pt idx="561">
                  <c:v>260.05</c:v>
                </c:pt>
                <c:pt idx="562">
                  <c:v>260.5</c:v>
                </c:pt>
                <c:pt idx="563">
                  <c:v>261.35000000000002</c:v>
                </c:pt>
                <c:pt idx="564">
                  <c:v>262.25</c:v>
                </c:pt>
                <c:pt idx="565">
                  <c:v>262.64999999999998</c:v>
                </c:pt>
                <c:pt idx="566">
                  <c:v>263</c:v>
                </c:pt>
                <c:pt idx="567">
                  <c:v>263.85000000000002</c:v>
                </c:pt>
                <c:pt idx="568">
                  <c:v>264.25</c:v>
                </c:pt>
                <c:pt idx="569">
                  <c:v>264.55</c:v>
                </c:pt>
                <c:pt idx="570">
                  <c:v>265.10000000000002</c:v>
                </c:pt>
                <c:pt idx="571">
                  <c:v>266</c:v>
                </c:pt>
                <c:pt idx="572">
                  <c:v>266.39999999999998</c:v>
                </c:pt>
                <c:pt idx="573">
                  <c:v>266.75</c:v>
                </c:pt>
                <c:pt idx="574">
                  <c:v>267.45</c:v>
                </c:pt>
                <c:pt idx="575">
                  <c:v>268.5</c:v>
                </c:pt>
                <c:pt idx="576">
                  <c:v>268.85000000000002</c:v>
                </c:pt>
                <c:pt idx="577">
                  <c:v>269.2</c:v>
                </c:pt>
                <c:pt idx="578">
                  <c:v>269.55</c:v>
                </c:pt>
                <c:pt idx="579">
                  <c:v>270.60000000000002</c:v>
                </c:pt>
                <c:pt idx="580">
                  <c:v>271.05</c:v>
                </c:pt>
                <c:pt idx="581">
                  <c:v>271.35000000000002</c:v>
                </c:pt>
                <c:pt idx="582">
                  <c:v>272.35000000000002</c:v>
                </c:pt>
                <c:pt idx="583">
                  <c:v>272.7</c:v>
                </c:pt>
                <c:pt idx="584">
                  <c:v>273.05</c:v>
                </c:pt>
                <c:pt idx="585">
                  <c:v>273.8</c:v>
                </c:pt>
                <c:pt idx="586">
                  <c:v>274.14999999999998</c:v>
                </c:pt>
                <c:pt idx="587">
                  <c:v>274.45</c:v>
                </c:pt>
                <c:pt idx="588">
                  <c:v>274.8</c:v>
                </c:pt>
                <c:pt idx="589">
                  <c:v>275.89999999999998</c:v>
                </c:pt>
                <c:pt idx="590">
                  <c:v>276.2</c:v>
                </c:pt>
                <c:pt idx="591">
                  <c:v>276.5</c:v>
                </c:pt>
                <c:pt idx="592">
                  <c:v>276.85000000000002</c:v>
                </c:pt>
                <c:pt idx="593">
                  <c:v>277.60000000000002</c:v>
                </c:pt>
                <c:pt idx="594">
                  <c:v>277.95</c:v>
                </c:pt>
                <c:pt idx="595">
                  <c:v>278.25</c:v>
                </c:pt>
                <c:pt idx="596">
                  <c:v>278.60000000000002</c:v>
                </c:pt>
                <c:pt idx="597">
                  <c:v>279.39999999999998</c:v>
                </c:pt>
                <c:pt idx="598">
                  <c:v>279.7</c:v>
                </c:pt>
                <c:pt idx="599">
                  <c:v>280</c:v>
                </c:pt>
                <c:pt idx="600">
                  <c:v>280.3</c:v>
                </c:pt>
                <c:pt idx="601">
                  <c:v>281.10000000000002</c:v>
                </c:pt>
                <c:pt idx="602">
                  <c:v>281.39999999999998</c:v>
                </c:pt>
                <c:pt idx="603">
                  <c:v>281.75</c:v>
                </c:pt>
                <c:pt idx="604">
                  <c:v>282.10000000000002</c:v>
                </c:pt>
                <c:pt idx="605">
                  <c:v>282.85000000000002</c:v>
                </c:pt>
                <c:pt idx="606">
                  <c:v>283.2</c:v>
                </c:pt>
                <c:pt idx="607">
                  <c:v>283.5</c:v>
                </c:pt>
                <c:pt idx="608">
                  <c:v>284.39999999999998</c:v>
                </c:pt>
                <c:pt idx="609">
                  <c:v>285.10000000000002</c:v>
                </c:pt>
                <c:pt idx="610">
                  <c:v>285.45</c:v>
                </c:pt>
                <c:pt idx="611">
                  <c:v>285.75</c:v>
                </c:pt>
                <c:pt idx="612">
                  <c:v>286.2</c:v>
                </c:pt>
                <c:pt idx="613">
                  <c:v>287.2</c:v>
                </c:pt>
                <c:pt idx="614">
                  <c:v>287.5</c:v>
                </c:pt>
                <c:pt idx="615">
                  <c:v>287.85000000000002</c:v>
                </c:pt>
                <c:pt idx="616">
                  <c:v>288.25</c:v>
                </c:pt>
                <c:pt idx="617">
                  <c:v>289.45</c:v>
                </c:pt>
                <c:pt idx="618">
                  <c:v>289.75</c:v>
                </c:pt>
                <c:pt idx="619">
                  <c:v>290.10000000000002</c:v>
                </c:pt>
                <c:pt idx="620">
                  <c:v>290.39999999999998</c:v>
                </c:pt>
                <c:pt idx="621">
                  <c:v>291.14999999999998</c:v>
                </c:pt>
                <c:pt idx="622">
                  <c:v>291.55</c:v>
                </c:pt>
                <c:pt idx="623">
                  <c:v>291.85000000000002</c:v>
                </c:pt>
                <c:pt idx="624">
                  <c:v>292.45</c:v>
                </c:pt>
                <c:pt idx="625">
                  <c:v>293.45</c:v>
                </c:pt>
                <c:pt idx="626">
                  <c:v>293.8</c:v>
                </c:pt>
                <c:pt idx="627">
                  <c:v>294.10000000000002</c:v>
                </c:pt>
                <c:pt idx="628">
                  <c:v>294.75</c:v>
                </c:pt>
                <c:pt idx="629">
                  <c:v>295.7</c:v>
                </c:pt>
                <c:pt idx="630">
                  <c:v>296</c:v>
                </c:pt>
                <c:pt idx="631">
                  <c:v>296.35000000000002</c:v>
                </c:pt>
                <c:pt idx="632">
                  <c:v>297.3</c:v>
                </c:pt>
                <c:pt idx="633">
                  <c:v>298.45</c:v>
                </c:pt>
                <c:pt idx="634">
                  <c:v>298.75</c:v>
                </c:pt>
                <c:pt idx="635">
                  <c:v>299.10000000000002</c:v>
                </c:pt>
                <c:pt idx="636">
                  <c:v>299.60000000000002</c:v>
                </c:pt>
                <c:pt idx="637">
                  <c:v>300.60000000000002</c:v>
                </c:pt>
                <c:pt idx="638">
                  <c:v>300.95</c:v>
                </c:pt>
                <c:pt idx="639">
                  <c:v>301.3</c:v>
                </c:pt>
                <c:pt idx="640">
                  <c:v>302.10000000000002</c:v>
                </c:pt>
                <c:pt idx="641">
                  <c:v>302.45</c:v>
                </c:pt>
                <c:pt idx="642">
                  <c:v>302.75</c:v>
                </c:pt>
                <c:pt idx="643">
                  <c:v>303.5</c:v>
                </c:pt>
                <c:pt idx="644">
                  <c:v>304.3</c:v>
                </c:pt>
                <c:pt idx="645">
                  <c:v>304.64999999999998</c:v>
                </c:pt>
                <c:pt idx="646">
                  <c:v>305</c:v>
                </c:pt>
                <c:pt idx="647">
                  <c:v>305.45</c:v>
                </c:pt>
                <c:pt idx="648">
                  <c:v>306.60000000000002</c:v>
                </c:pt>
                <c:pt idx="649">
                  <c:v>306.95</c:v>
                </c:pt>
                <c:pt idx="650">
                  <c:v>307.3</c:v>
                </c:pt>
                <c:pt idx="651">
                  <c:v>308.14999999999998</c:v>
                </c:pt>
                <c:pt idx="652">
                  <c:v>308.5</c:v>
                </c:pt>
                <c:pt idx="653">
                  <c:v>308.85000000000002</c:v>
                </c:pt>
                <c:pt idx="654">
                  <c:v>309.64999999999998</c:v>
                </c:pt>
                <c:pt idx="655">
                  <c:v>310</c:v>
                </c:pt>
                <c:pt idx="656">
                  <c:v>310.3</c:v>
                </c:pt>
                <c:pt idx="657">
                  <c:v>310.7</c:v>
                </c:pt>
                <c:pt idx="658">
                  <c:v>311.7</c:v>
                </c:pt>
                <c:pt idx="659">
                  <c:v>312.55</c:v>
                </c:pt>
                <c:pt idx="660">
                  <c:v>313.3</c:v>
                </c:pt>
                <c:pt idx="661">
                  <c:v>314.35000000000002</c:v>
                </c:pt>
                <c:pt idx="662">
                  <c:v>314.7</c:v>
                </c:pt>
                <c:pt idx="663">
                  <c:v>315.05</c:v>
                </c:pt>
                <c:pt idx="664">
                  <c:v>315.85000000000002</c:v>
                </c:pt>
                <c:pt idx="665">
                  <c:v>316.2</c:v>
                </c:pt>
                <c:pt idx="666">
                  <c:v>316.55</c:v>
                </c:pt>
                <c:pt idx="667">
                  <c:v>317.05</c:v>
                </c:pt>
                <c:pt idx="668">
                  <c:v>317.75</c:v>
                </c:pt>
                <c:pt idx="669">
                  <c:v>318.75</c:v>
                </c:pt>
                <c:pt idx="670">
                  <c:v>319.05</c:v>
                </c:pt>
                <c:pt idx="671">
                  <c:v>319.45</c:v>
                </c:pt>
                <c:pt idx="672">
                  <c:v>320.25</c:v>
                </c:pt>
                <c:pt idx="673">
                  <c:v>320.60000000000002</c:v>
                </c:pt>
                <c:pt idx="674">
                  <c:v>321.05</c:v>
                </c:pt>
                <c:pt idx="675">
                  <c:v>321.55</c:v>
                </c:pt>
                <c:pt idx="676">
                  <c:v>322.60000000000002</c:v>
                </c:pt>
                <c:pt idx="677">
                  <c:v>322.95</c:v>
                </c:pt>
                <c:pt idx="678">
                  <c:v>323.3</c:v>
                </c:pt>
                <c:pt idx="679">
                  <c:v>323.89999999999998</c:v>
                </c:pt>
                <c:pt idx="680">
                  <c:v>324.8</c:v>
                </c:pt>
                <c:pt idx="681">
                  <c:v>325.14999999999998</c:v>
                </c:pt>
                <c:pt idx="682">
                  <c:v>325.5</c:v>
                </c:pt>
                <c:pt idx="683">
                  <c:v>326.35000000000002</c:v>
                </c:pt>
                <c:pt idx="684">
                  <c:v>327.10000000000002</c:v>
                </c:pt>
                <c:pt idx="685">
                  <c:v>328</c:v>
                </c:pt>
                <c:pt idx="686">
                  <c:v>328.35</c:v>
                </c:pt>
                <c:pt idx="687">
                  <c:v>328.7</c:v>
                </c:pt>
                <c:pt idx="688">
                  <c:v>329.5</c:v>
                </c:pt>
                <c:pt idx="689">
                  <c:v>329.85</c:v>
                </c:pt>
                <c:pt idx="690">
                  <c:v>330.2</c:v>
                </c:pt>
                <c:pt idx="691">
                  <c:v>331.1</c:v>
                </c:pt>
                <c:pt idx="692">
                  <c:v>331.4</c:v>
                </c:pt>
                <c:pt idx="693">
                  <c:v>331.8</c:v>
                </c:pt>
                <c:pt idx="694">
                  <c:v>332.7</c:v>
                </c:pt>
                <c:pt idx="695">
                  <c:v>333.6</c:v>
                </c:pt>
                <c:pt idx="696">
                  <c:v>334.45</c:v>
                </c:pt>
                <c:pt idx="697">
                  <c:v>335.4</c:v>
                </c:pt>
                <c:pt idx="698">
                  <c:v>335.7</c:v>
                </c:pt>
                <c:pt idx="699">
                  <c:v>336.05</c:v>
                </c:pt>
                <c:pt idx="700">
                  <c:v>336.65</c:v>
                </c:pt>
                <c:pt idx="701">
                  <c:v>337.7</c:v>
                </c:pt>
                <c:pt idx="702">
                  <c:v>338.1</c:v>
                </c:pt>
                <c:pt idx="703">
                  <c:v>338.4</c:v>
                </c:pt>
                <c:pt idx="704">
                  <c:v>339.2</c:v>
                </c:pt>
                <c:pt idx="705">
                  <c:v>340</c:v>
                </c:pt>
                <c:pt idx="706">
                  <c:v>340.35</c:v>
                </c:pt>
                <c:pt idx="707">
                  <c:v>340.7</c:v>
                </c:pt>
                <c:pt idx="708">
                  <c:v>341.7</c:v>
                </c:pt>
                <c:pt idx="709">
                  <c:v>342.6</c:v>
                </c:pt>
                <c:pt idx="710">
                  <c:v>343.6</c:v>
                </c:pt>
                <c:pt idx="711">
                  <c:v>343.95</c:v>
                </c:pt>
                <c:pt idx="712">
                  <c:v>344.3</c:v>
                </c:pt>
                <c:pt idx="713">
                  <c:v>345.1</c:v>
                </c:pt>
                <c:pt idx="714">
                  <c:v>345.45</c:v>
                </c:pt>
                <c:pt idx="715">
                  <c:v>345.85</c:v>
                </c:pt>
                <c:pt idx="716">
                  <c:v>346.55</c:v>
                </c:pt>
                <c:pt idx="717">
                  <c:v>347.35</c:v>
                </c:pt>
                <c:pt idx="718">
                  <c:v>347.65</c:v>
                </c:pt>
                <c:pt idx="719">
                  <c:v>348</c:v>
                </c:pt>
                <c:pt idx="720">
                  <c:v>348.4</c:v>
                </c:pt>
                <c:pt idx="721">
                  <c:v>349.5</c:v>
                </c:pt>
                <c:pt idx="722">
                  <c:v>349.85</c:v>
                </c:pt>
                <c:pt idx="723">
                  <c:v>350.2</c:v>
                </c:pt>
                <c:pt idx="724">
                  <c:v>350.75</c:v>
                </c:pt>
                <c:pt idx="725">
                  <c:v>351.85</c:v>
                </c:pt>
                <c:pt idx="726">
                  <c:v>352.2</c:v>
                </c:pt>
                <c:pt idx="727">
                  <c:v>352.55</c:v>
                </c:pt>
                <c:pt idx="728">
                  <c:v>353.55</c:v>
                </c:pt>
                <c:pt idx="729">
                  <c:v>354.45</c:v>
                </c:pt>
                <c:pt idx="730">
                  <c:v>354.85</c:v>
                </c:pt>
                <c:pt idx="731">
                  <c:v>355.2</c:v>
                </c:pt>
                <c:pt idx="732">
                  <c:v>356.05</c:v>
                </c:pt>
                <c:pt idx="733">
                  <c:v>356.4</c:v>
                </c:pt>
                <c:pt idx="734">
                  <c:v>356.75</c:v>
                </c:pt>
                <c:pt idx="735">
                  <c:v>357.55</c:v>
                </c:pt>
                <c:pt idx="736">
                  <c:v>357.9</c:v>
                </c:pt>
                <c:pt idx="737">
                  <c:v>358.25</c:v>
                </c:pt>
                <c:pt idx="738">
                  <c:v>358.95</c:v>
                </c:pt>
                <c:pt idx="739">
                  <c:v>359.75</c:v>
                </c:pt>
                <c:pt idx="740">
                  <c:v>360.2</c:v>
                </c:pt>
                <c:pt idx="741">
                  <c:v>360.6</c:v>
                </c:pt>
                <c:pt idx="742">
                  <c:v>361.4</c:v>
                </c:pt>
                <c:pt idx="743">
                  <c:v>361.75</c:v>
                </c:pt>
                <c:pt idx="744">
                  <c:v>362.15</c:v>
                </c:pt>
                <c:pt idx="745">
                  <c:v>363</c:v>
                </c:pt>
                <c:pt idx="746">
                  <c:v>363.35</c:v>
                </c:pt>
                <c:pt idx="747">
                  <c:v>363.7</c:v>
                </c:pt>
                <c:pt idx="748">
                  <c:v>364.55</c:v>
                </c:pt>
                <c:pt idx="749">
                  <c:v>364.9</c:v>
                </c:pt>
                <c:pt idx="750">
                  <c:v>365.25</c:v>
                </c:pt>
                <c:pt idx="751">
                  <c:v>365.95</c:v>
                </c:pt>
                <c:pt idx="752">
                  <c:v>366.75</c:v>
                </c:pt>
                <c:pt idx="753">
                  <c:v>367.15</c:v>
                </c:pt>
                <c:pt idx="754">
                  <c:v>367.45</c:v>
                </c:pt>
                <c:pt idx="755">
                  <c:v>368.25</c:v>
                </c:pt>
                <c:pt idx="756">
                  <c:v>369.1</c:v>
                </c:pt>
                <c:pt idx="757">
                  <c:v>369.4</c:v>
                </c:pt>
                <c:pt idx="758">
                  <c:v>369.8</c:v>
                </c:pt>
                <c:pt idx="759">
                  <c:v>370.65</c:v>
                </c:pt>
                <c:pt idx="760">
                  <c:v>371.05</c:v>
                </c:pt>
                <c:pt idx="761">
                  <c:v>371.85</c:v>
                </c:pt>
                <c:pt idx="762">
                  <c:v>372.2</c:v>
                </c:pt>
                <c:pt idx="763">
                  <c:v>372.6</c:v>
                </c:pt>
                <c:pt idx="764">
                  <c:v>373.4</c:v>
                </c:pt>
                <c:pt idx="765">
                  <c:v>373.8</c:v>
                </c:pt>
                <c:pt idx="766">
                  <c:v>374.15</c:v>
                </c:pt>
                <c:pt idx="767">
                  <c:v>374.75</c:v>
                </c:pt>
                <c:pt idx="768">
                  <c:v>375.8</c:v>
                </c:pt>
                <c:pt idx="769">
                  <c:v>376.15</c:v>
                </c:pt>
                <c:pt idx="770">
                  <c:v>376.5</c:v>
                </c:pt>
                <c:pt idx="771">
                  <c:v>377.15</c:v>
                </c:pt>
                <c:pt idx="772">
                  <c:v>378.15</c:v>
                </c:pt>
                <c:pt idx="773">
                  <c:v>378.5</c:v>
                </c:pt>
                <c:pt idx="774">
                  <c:v>378.9</c:v>
                </c:pt>
                <c:pt idx="775">
                  <c:v>379.7</c:v>
                </c:pt>
                <c:pt idx="776">
                  <c:v>380.05</c:v>
                </c:pt>
                <c:pt idx="777">
                  <c:v>380.45</c:v>
                </c:pt>
                <c:pt idx="778">
                  <c:v>381.35</c:v>
                </c:pt>
                <c:pt idx="779">
                  <c:v>381.75</c:v>
                </c:pt>
                <c:pt idx="780">
                  <c:v>382.05</c:v>
                </c:pt>
                <c:pt idx="781">
                  <c:v>382.9</c:v>
                </c:pt>
                <c:pt idx="782">
                  <c:v>383.25</c:v>
                </c:pt>
                <c:pt idx="783">
                  <c:v>383.65</c:v>
                </c:pt>
                <c:pt idx="784">
                  <c:v>384.45</c:v>
                </c:pt>
                <c:pt idx="785">
                  <c:v>385.4</c:v>
                </c:pt>
                <c:pt idx="786">
                  <c:v>386.3</c:v>
                </c:pt>
                <c:pt idx="787">
                  <c:v>386.7</c:v>
                </c:pt>
                <c:pt idx="788">
                  <c:v>387.05</c:v>
                </c:pt>
                <c:pt idx="789">
                  <c:v>387.95</c:v>
                </c:pt>
                <c:pt idx="790">
                  <c:v>388.3</c:v>
                </c:pt>
                <c:pt idx="791">
                  <c:v>388.65</c:v>
                </c:pt>
                <c:pt idx="792">
                  <c:v>389.5</c:v>
                </c:pt>
                <c:pt idx="793">
                  <c:v>389.9</c:v>
                </c:pt>
                <c:pt idx="794">
                  <c:v>390.25</c:v>
                </c:pt>
                <c:pt idx="795">
                  <c:v>391.1</c:v>
                </c:pt>
                <c:pt idx="796">
                  <c:v>391.55</c:v>
                </c:pt>
                <c:pt idx="797">
                  <c:v>392</c:v>
                </c:pt>
                <c:pt idx="798">
                  <c:v>393</c:v>
                </c:pt>
                <c:pt idx="799">
                  <c:v>393.4</c:v>
                </c:pt>
                <c:pt idx="800">
                  <c:v>393.8</c:v>
                </c:pt>
                <c:pt idx="801">
                  <c:v>394.55</c:v>
                </c:pt>
                <c:pt idx="802">
                  <c:v>395</c:v>
                </c:pt>
                <c:pt idx="803">
                  <c:v>395.4</c:v>
                </c:pt>
                <c:pt idx="804">
                  <c:v>396.25</c:v>
                </c:pt>
                <c:pt idx="805">
                  <c:v>396.65</c:v>
                </c:pt>
                <c:pt idx="806">
                  <c:v>397</c:v>
                </c:pt>
                <c:pt idx="807">
                  <c:v>397.9</c:v>
                </c:pt>
                <c:pt idx="808">
                  <c:v>398.25</c:v>
                </c:pt>
                <c:pt idx="809">
                  <c:v>398.6</c:v>
                </c:pt>
                <c:pt idx="810">
                  <c:v>399.5</c:v>
                </c:pt>
                <c:pt idx="811">
                  <c:v>399.9</c:v>
                </c:pt>
                <c:pt idx="812">
                  <c:v>400.25</c:v>
                </c:pt>
                <c:pt idx="813">
                  <c:v>401.15</c:v>
                </c:pt>
                <c:pt idx="814">
                  <c:v>401.5</c:v>
                </c:pt>
                <c:pt idx="815">
                  <c:v>401.9</c:v>
                </c:pt>
                <c:pt idx="816">
                  <c:v>402.65</c:v>
                </c:pt>
                <c:pt idx="817">
                  <c:v>403.7</c:v>
                </c:pt>
                <c:pt idx="818">
                  <c:v>404.1</c:v>
                </c:pt>
                <c:pt idx="819">
                  <c:v>404.5</c:v>
                </c:pt>
                <c:pt idx="820">
                  <c:v>405.4</c:v>
                </c:pt>
                <c:pt idx="821">
                  <c:v>405.8</c:v>
                </c:pt>
                <c:pt idx="822">
                  <c:v>406.2</c:v>
                </c:pt>
                <c:pt idx="823">
                  <c:v>407</c:v>
                </c:pt>
                <c:pt idx="824">
                  <c:v>407.35</c:v>
                </c:pt>
                <c:pt idx="825">
                  <c:v>407.75</c:v>
                </c:pt>
                <c:pt idx="826">
                  <c:v>408.55</c:v>
                </c:pt>
                <c:pt idx="827">
                  <c:v>408.95</c:v>
                </c:pt>
                <c:pt idx="828">
                  <c:v>409.35</c:v>
                </c:pt>
                <c:pt idx="829">
                  <c:v>409.95</c:v>
                </c:pt>
                <c:pt idx="830">
                  <c:v>411.05</c:v>
                </c:pt>
                <c:pt idx="831">
                  <c:v>411.4</c:v>
                </c:pt>
                <c:pt idx="832">
                  <c:v>411.8</c:v>
                </c:pt>
                <c:pt idx="833">
                  <c:v>412.4</c:v>
                </c:pt>
                <c:pt idx="834">
                  <c:v>413.4</c:v>
                </c:pt>
                <c:pt idx="835">
                  <c:v>413.8</c:v>
                </c:pt>
                <c:pt idx="836">
                  <c:v>414.2</c:v>
                </c:pt>
                <c:pt idx="837">
                  <c:v>415.05</c:v>
                </c:pt>
                <c:pt idx="838">
                  <c:v>415.45</c:v>
                </c:pt>
                <c:pt idx="839">
                  <c:v>415.8</c:v>
                </c:pt>
                <c:pt idx="840">
                  <c:v>416.65</c:v>
                </c:pt>
                <c:pt idx="841">
                  <c:v>417.05</c:v>
                </c:pt>
                <c:pt idx="842">
                  <c:v>417.4</c:v>
                </c:pt>
                <c:pt idx="843">
                  <c:v>418.2</c:v>
                </c:pt>
                <c:pt idx="844">
                  <c:v>419.3</c:v>
                </c:pt>
                <c:pt idx="845">
                  <c:v>419.7</c:v>
                </c:pt>
                <c:pt idx="846">
                  <c:v>420.1</c:v>
                </c:pt>
                <c:pt idx="847">
                  <c:v>420.8</c:v>
                </c:pt>
                <c:pt idx="848">
                  <c:v>421.7</c:v>
                </c:pt>
                <c:pt idx="849">
                  <c:v>422.6</c:v>
                </c:pt>
                <c:pt idx="850">
                  <c:v>423</c:v>
                </c:pt>
                <c:pt idx="851">
                  <c:v>423.4</c:v>
                </c:pt>
                <c:pt idx="852">
                  <c:v>424.2</c:v>
                </c:pt>
                <c:pt idx="853">
                  <c:v>424.65</c:v>
                </c:pt>
                <c:pt idx="854">
                  <c:v>425.05</c:v>
                </c:pt>
                <c:pt idx="855">
                  <c:v>425.95</c:v>
                </c:pt>
                <c:pt idx="856">
                  <c:v>426.35</c:v>
                </c:pt>
                <c:pt idx="857">
                  <c:v>426.7</c:v>
                </c:pt>
                <c:pt idx="858">
                  <c:v>427.6</c:v>
                </c:pt>
                <c:pt idx="859">
                  <c:v>427.95</c:v>
                </c:pt>
                <c:pt idx="860">
                  <c:v>428.4</c:v>
                </c:pt>
                <c:pt idx="861">
                  <c:v>429.2</c:v>
                </c:pt>
                <c:pt idx="862">
                  <c:v>429.6</c:v>
                </c:pt>
                <c:pt idx="863">
                  <c:v>430</c:v>
                </c:pt>
                <c:pt idx="864">
                  <c:v>430.85</c:v>
                </c:pt>
                <c:pt idx="865">
                  <c:v>431.25</c:v>
                </c:pt>
                <c:pt idx="866">
                  <c:v>431.65</c:v>
                </c:pt>
                <c:pt idx="867">
                  <c:v>432.5</c:v>
                </c:pt>
                <c:pt idx="868">
                  <c:v>433.45</c:v>
                </c:pt>
                <c:pt idx="869">
                  <c:v>433.9</c:v>
                </c:pt>
                <c:pt idx="870">
                  <c:v>434.3</c:v>
                </c:pt>
                <c:pt idx="871">
                  <c:v>435.15</c:v>
                </c:pt>
                <c:pt idx="872">
                  <c:v>435.55</c:v>
                </c:pt>
                <c:pt idx="873">
                  <c:v>435.95</c:v>
                </c:pt>
                <c:pt idx="874">
                  <c:v>436.65</c:v>
                </c:pt>
                <c:pt idx="875">
                  <c:v>437.1</c:v>
                </c:pt>
                <c:pt idx="876">
                  <c:v>437.5</c:v>
                </c:pt>
                <c:pt idx="877">
                  <c:v>438.25</c:v>
                </c:pt>
                <c:pt idx="878">
                  <c:v>439.35</c:v>
                </c:pt>
                <c:pt idx="879">
                  <c:v>439.75</c:v>
                </c:pt>
                <c:pt idx="880">
                  <c:v>440.15</c:v>
                </c:pt>
                <c:pt idx="881">
                  <c:v>440.85</c:v>
                </c:pt>
                <c:pt idx="882">
                  <c:v>441.4</c:v>
                </c:pt>
                <c:pt idx="883">
                  <c:v>442</c:v>
                </c:pt>
                <c:pt idx="884">
                  <c:v>442.85</c:v>
                </c:pt>
                <c:pt idx="885">
                  <c:v>443.45</c:v>
                </c:pt>
                <c:pt idx="886">
                  <c:v>444</c:v>
                </c:pt>
                <c:pt idx="887">
                  <c:v>444.85</c:v>
                </c:pt>
                <c:pt idx="888">
                  <c:v>446</c:v>
                </c:pt>
                <c:pt idx="889">
                  <c:v>446.35</c:v>
                </c:pt>
                <c:pt idx="890">
                  <c:v>446.75</c:v>
                </c:pt>
                <c:pt idx="891">
                  <c:v>447.8</c:v>
                </c:pt>
                <c:pt idx="892">
                  <c:v>448.65</c:v>
                </c:pt>
                <c:pt idx="893">
                  <c:v>449.05</c:v>
                </c:pt>
                <c:pt idx="894">
                  <c:v>449.45</c:v>
                </c:pt>
                <c:pt idx="895">
                  <c:v>450</c:v>
                </c:pt>
                <c:pt idx="896">
                  <c:v>450.9</c:v>
                </c:pt>
                <c:pt idx="897">
                  <c:v>451.3</c:v>
                </c:pt>
                <c:pt idx="898">
                  <c:v>452.15</c:v>
                </c:pt>
                <c:pt idx="899">
                  <c:v>453.05</c:v>
                </c:pt>
                <c:pt idx="900">
                  <c:v>453.45</c:v>
                </c:pt>
                <c:pt idx="901">
                  <c:v>453.85</c:v>
                </c:pt>
                <c:pt idx="902">
                  <c:v>454.7</c:v>
                </c:pt>
                <c:pt idx="903">
                  <c:v>455.1</c:v>
                </c:pt>
                <c:pt idx="904">
                  <c:v>455.5</c:v>
                </c:pt>
                <c:pt idx="905">
                  <c:v>456.2</c:v>
                </c:pt>
                <c:pt idx="906">
                  <c:v>456.75</c:v>
                </c:pt>
                <c:pt idx="907">
                  <c:v>457.2</c:v>
                </c:pt>
                <c:pt idx="908">
                  <c:v>458.25</c:v>
                </c:pt>
                <c:pt idx="909">
                  <c:v>459.3</c:v>
                </c:pt>
                <c:pt idx="910">
                  <c:v>459.75</c:v>
                </c:pt>
                <c:pt idx="911">
                  <c:v>460.2</c:v>
                </c:pt>
                <c:pt idx="912">
                  <c:v>460.85</c:v>
                </c:pt>
                <c:pt idx="913">
                  <c:v>461.8</c:v>
                </c:pt>
                <c:pt idx="914">
                  <c:v>462.35</c:v>
                </c:pt>
                <c:pt idx="915">
                  <c:v>462.8</c:v>
                </c:pt>
                <c:pt idx="916">
                  <c:v>463.7</c:v>
                </c:pt>
                <c:pt idx="917">
                  <c:v>464.7</c:v>
                </c:pt>
                <c:pt idx="918">
                  <c:v>465.15</c:v>
                </c:pt>
                <c:pt idx="919">
                  <c:v>465.6</c:v>
                </c:pt>
                <c:pt idx="920">
                  <c:v>466.45</c:v>
                </c:pt>
                <c:pt idx="921">
                  <c:v>466.85</c:v>
                </c:pt>
                <c:pt idx="922">
                  <c:v>467.25</c:v>
                </c:pt>
                <c:pt idx="923">
                  <c:v>468.05</c:v>
                </c:pt>
                <c:pt idx="924">
                  <c:v>468.55</c:v>
                </c:pt>
                <c:pt idx="925">
                  <c:v>468.95</c:v>
                </c:pt>
                <c:pt idx="926">
                  <c:v>469.8</c:v>
                </c:pt>
                <c:pt idx="927">
                  <c:v>470.25</c:v>
                </c:pt>
                <c:pt idx="928">
                  <c:v>470.7</c:v>
                </c:pt>
                <c:pt idx="929">
                  <c:v>471.6</c:v>
                </c:pt>
                <c:pt idx="930">
                  <c:v>472.3</c:v>
                </c:pt>
                <c:pt idx="931">
                  <c:v>473.2</c:v>
                </c:pt>
                <c:pt idx="932">
                  <c:v>474.25</c:v>
                </c:pt>
                <c:pt idx="933">
                  <c:v>474.65</c:v>
                </c:pt>
                <c:pt idx="934">
                  <c:v>475.1</c:v>
                </c:pt>
                <c:pt idx="935">
                  <c:v>475.95</c:v>
                </c:pt>
                <c:pt idx="936">
                  <c:v>476.35</c:v>
                </c:pt>
                <c:pt idx="937">
                  <c:v>476.75</c:v>
                </c:pt>
                <c:pt idx="938">
                  <c:v>477.35</c:v>
                </c:pt>
                <c:pt idx="939">
                  <c:v>478.3</c:v>
                </c:pt>
                <c:pt idx="940">
                  <c:v>478.7</c:v>
                </c:pt>
                <c:pt idx="941">
                  <c:v>479.1</c:v>
                </c:pt>
                <c:pt idx="942">
                  <c:v>479.7</c:v>
                </c:pt>
                <c:pt idx="943">
                  <c:v>480.7</c:v>
                </c:pt>
                <c:pt idx="944">
                  <c:v>481.55</c:v>
                </c:pt>
                <c:pt idx="945">
                  <c:v>481.95</c:v>
                </c:pt>
                <c:pt idx="946">
                  <c:v>482.35</c:v>
                </c:pt>
                <c:pt idx="947">
                  <c:v>483.15</c:v>
                </c:pt>
                <c:pt idx="948">
                  <c:v>483.6</c:v>
                </c:pt>
                <c:pt idx="949">
                  <c:v>484.05</c:v>
                </c:pt>
                <c:pt idx="950">
                  <c:v>484.85</c:v>
                </c:pt>
                <c:pt idx="951">
                  <c:v>485.35</c:v>
                </c:pt>
                <c:pt idx="952">
                  <c:v>485.9</c:v>
                </c:pt>
                <c:pt idx="953">
                  <c:v>486.95</c:v>
                </c:pt>
                <c:pt idx="954">
                  <c:v>487.55</c:v>
                </c:pt>
                <c:pt idx="955">
                  <c:v>488.1</c:v>
                </c:pt>
                <c:pt idx="956">
                  <c:v>489.2</c:v>
                </c:pt>
                <c:pt idx="957">
                  <c:v>489.65</c:v>
                </c:pt>
                <c:pt idx="958">
                  <c:v>490.1</c:v>
                </c:pt>
                <c:pt idx="959">
                  <c:v>491</c:v>
                </c:pt>
                <c:pt idx="960">
                  <c:v>491.45</c:v>
                </c:pt>
                <c:pt idx="961">
                  <c:v>491.9</c:v>
                </c:pt>
                <c:pt idx="962">
                  <c:v>492.5</c:v>
                </c:pt>
                <c:pt idx="963">
                  <c:v>493.4</c:v>
                </c:pt>
                <c:pt idx="964">
                  <c:v>493.85</c:v>
                </c:pt>
                <c:pt idx="965">
                  <c:v>494.3</c:v>
                </c:pt>
                <c:pt idx="966">
                  <c:v>495.2</c:v>
                </c:pt>
                <c:pt idx="967">
                  <c:v>495.65</c:v>
                </c:pt>
                <c:pt idx="968">
                  <c:v>496.55</c:v>
                </c:pt>
                <c:pt idx="969">
                  <c:v>497.15</c:v>
                </c:pt>
                <c:pt idx="970">
                  <c:v>498.1</c:v>
                </c:pt>
                <c:pt idx="971">
                  <c:v>499.8</c:v>
                </c:pt>
                <c:pt idx="972">
                  <c:v>500.5</c:v>
                </c:pt>
                <c:pt idx="973">
                  <c:v>501.7</c:v>
                </c:pt>
                <c:pt idx="974">
                  <c:v>502.3</c:v>
                </c:pt>
                <c:pt idx="975">
                  <c:v>503.45</c:v>
                </c:pt>
                <c:pt idx="976">
                  <c:v>504.15</c:v>
                </c:pt>
                <c:pt idx="977">
                  <c:v>505.2</c:v>
                </c:pt>
                <c:pt idx="978">
                  <c:v>505.9</c:v>
                </c:pt>
                <c:pt idx="979">
                  <c:v>507.4</c:v>
                </c:pt>
                <c:pt idx="980">
                  <c:v>508.85</c:v>
                </c:pt>
                <c:pt idx="981">
                  <c:v>509.4</c:v>
                </c:pt>
                <c:pt idx="982">
                  <c:v>510.25</c:v>
                </c:pt>
                <c:pt idx="983">
                  <c:v>512.04999999999995</c:v>
                </c:pt>
                <c:pt idx="984">
                  <c:v>513.75</c:v>
                </c:pt>
                <c:pt idx="985">
                  <c:v>514.79999999999995</c:v>
                </c:pt>
                <c:pt idx="986">
                  <c:v>515.85</c:v>
                </c:pt>
                <c:pt idx="987">
                  <c:v>516.25</c:v>
                </c:pt>
                <c:pt idx="988">
                  <c:v>516.70000000000005</c:v>
                </c:pt>
                <c:pt idx="989">
                  <c:v>517.54999999999995</c:v>
                </c:pt>
                <c:pt idx="990">
                  <c:v>518</c:v>
                </c:pt>
                <c:pt idx="991">
                  <c:v>518.45000000000005</c:v>
                </c:pt>
                <c:pt idx="992">
                  <c:v>519.20000000000005</c:v>
                </c:pt>
                <c:pt idx="993">
                  <c:v>519.75</c:v>
                </c:pt>
                <c:pt idx="994">
                  <c:v>520.70000000000005</c:v>
                </c:pt>
                <c:pt idx="995">
                  <c:v>521.15</c:v>
                </c:pt>
                <c:pt idx="996">
                  <c:v>521.6</c:v>
                </c:pt>
                <c:pt idx="997">
                  <c:v>522.4</c:v>
                </c:pt>
                <c:pt idx="998">
                  <c:v>522.85</c:v>
                </c:pt>
                <c:pt idx="999">
                  <c:v>523.29999999999995</c:v>
                </c:pt>
                <c:pt idx="1000">
                  <c:v>524.25</c:v>
                </c:pt>
                <c:pt idx="1001">
                  <c:v>524.65</c:v>
                </c:pt>
                <c:pt idx="1002">
                  <c:v>525.15</c:v>
                </c:pt>
                <c:pt idx="1003">
                  <c:v>526.15</c:v>
                </c:pt>
                <c:pt idx="1004">
                  <c:v>526.6</c:v>
                </c:pt>
                <c:pt idx="1005">
                  <c:v>527.04999999999995</c:v>
                </c:pt>
                <c:pt idx="1006">
                  <c:v>527.9</c:v>
                </c:pt>
                <c:pt idx="1007">
                  <c:v>528.35</c:v>
                </c:pt>
                <c:pt idx="1008">
                  <c:v>528.85</c:v>
                </c:pt>
                <c:pt idx="1009">
                  <c:v>530.25</c:v>
                </c:pt>
                <c:pt idx="1010">
                  <c:v>530.70000000000005</c:v>
                </c:pt>
                <c:pt idx="1011">
                  <c:v>531.15</c:v>
                </c:pt>
                <c:pt idx="1012">
                  <c:v>532</c:v>
                </c:pt>
                <c:pt idx="1013">
                  <c:v>532.45000000000005</c:v>
                </c:pt>
                <c:pt idx="1014">
                  <c:v>532.9</c:v>
                </c:pt>
                <c:pt idx="1015">
                  <c:v>533.79999999999995</c:v>
                </c:pt>
                <c:pt idx="1016">
                  <c:v>534.25</c:v>
                </c:pt>
                <c:pt idx="1017">
                  <c:v>534.70000000000005</c:v>
                </c:pt>
                <c:pt idx="1018">
                  <c:v>535.6</c:v>
                </c:pt>
                <c:pt idx="1019">
                  <c:v>536.45000000000005</c:v>
                </c:pt>
                <c:pt idx="1020">
                  <c:v>536.9</c:v>
                </c:pt>
                <c:pt idx="1021">
                  <c:v>537.35</c:v>
                </c:pt>
                <c:pt idx="1022">
                  <c:v>538.25</c:v>
                </c:pt>
                <c:pt idx="1023">
                  <c:v>538.70000000000005</c:v>
                </c:pt>
                <c:pt idx="1024">
                  <c:v>539.20000000000005</c:v>
                </c:pt>
                <c:pt idx="1025">
                  <c:v>540.35</c:v>
                </c:pt>
                <c:pt idx="1026">
                  <c:v>540.79999999999995</c:v>
                </c:pt>
                <c:pt idx="1027">
                  <c:v>541.25</c:v>
                </c:pt>
                <c:pt idx="1028">
                  <c:v>542.20000000000005</c:v>
                </c:pt>
                <c:pt idx="1029">
                  <c:v>542.65</c:v>
                </c:pt>
                <c:pt idx="1030">
                  <c:v>543.1</c:v>
                </c:pt>
                <c:pt idx="1031">
                  <c:v>544.04999999999995</c:v>
                </c:pt>
                <c:pt idx="1032">
                  <c:v>544.5</c:v>
                </c:pt>
                <c:pt idx="1033">
                  <c:v>544.95000000000005</c:v>
                </c:pt>
                <c:pt idx="1034">
                  <c:v>545.9</c:v>
                </c:pt>
                <c:pt idx="1035">
                  <c:v>546.4</c:v>
                </c:pt>
                <c:pt idx="1036">
                  <c:v>546.79999999999995</c:v>
                </c:pt>
                <c:pt idx="1037">
                  <c:v>547.65</c:v>
                </c:pt>
                <c:pt idx="1038">
                  <c:v>548.1</c:v>
                </c:pt>
                <c:pt idx="1039">
                  <c:v>548.6</c:v>
                </c:pt>
                <c:pt idx="1040">
                  <c:v>549.70000000000005</c:v>
                </c:pt>
                <c:pt idx="1041">
                  <c:v>550.15</c:v>
                </c:pt>
                <c:pt idx="1042">
                  <c:v>550.6</c:v>
                </c:pt>
                <c:pt idx="1043">
                  <c:v>551.54999999999995</c:v>
                </c:pt>
                <c:pt idx="1044">
                  <c:v>552</c:v>
                </c:pt>
                <c:pt idx="1045">
                  <c:v>552.4</c:v>
                </c:pt>
                <c:pt idx="1046">
                  <c:v>553.29999999999995</c:v>
                </c:pt>
                <c:pt idx="1047">
                  <c:v>553.75</c:v>
                </c:pt>
                <c:pt idx="1048">
                  <c:v>554.29999999999995</c:v>
                </c:pt>
                <c:pt idx="1049">
                  <c:v>555.29999999999995</c:v>
                </c:pt>
                <c:pt idx="1050">
                  <c:v>555.75</c:v>
                </c:pt>
                <c:pt idx="1051">
                  <c:v>556.4</c:v>
                </c:pt>
                <c:pt idx="1052">
                  <c:v>557.75</c:v>
                </c:pt>
                <c:pt idx="1053">
                  <c:v>558.45000000000005</c:v>
                </c:pt>
                <c:pt idx="1054">
                  <c:v>559.70000000000005</c:v>
                </c:pt>
                <c:pt idx="1055">
                  <c:v>560.35</c:v>
                </c:pt>
                <c:pt idx="1056">
                  <c:v>561.15</c:v>
                </c:pt>
                <c:pt idx="1057">
                  <c:v>562.1</c:v>
                </c:pt>
                <c:pt idx="1058">
                  <c:v>562.65</c:v>
                </c:pt>
                <c:pt idx="1059">
                  <c:v>563.45000000000005</c:v>
                </c:pt>
                <c:pt idx="1060">
                  <c:v>564.5</c:v>
                </c:pt>
                <c:pt idx="1061">
                  <c:v>565</c:v>
                </c:pt>
                <c:pt idx="1062">
                  <c:v>565.5</c:v>
                </c:pt>
                <c:pt idx="1063">
                  <c:v>566.9</c:v>
                </c:pt>
                <c:pt idx="1064">
                  <c:v>567.45000000000005</c:v>
                </c:pt>
                <c:pt idx="1065">
                  <c:v>568.6</c:v>
                </c:pt>
                <c:pt idx="1066">
                  <c:v>569.25</c:v>
                </c:pt>
                <c:pt idx="1067">
                  <c:v>570.1</c:v>
                </c:pt>
                <c:pt idx="1068">
                  <c:v>570.65</c:v>
                </c:pt>
                <c:pt idx="1069">
                  <c:v>571.65</c:v>
                </c:pt>
                <c:pt idx="1070">
                  <c:v>572.15</c:v>
                </c:pt>
                <c:pt idx="1071">
                  <c:v>573.15</c:v>
                </c:pt>
                <c:pt idx="1072">
                  <c:v>574.1</c:v>
                </c:pt>
                <c:pt idx="1073">
                  <c:v>574.6</c:v>
                </c:pt>
                <c:pt idx="1074">
                  <c:v>575.35</c:v>
                </c:pt>
                <c:pt idx="1075">
                  <c:v>576.6</c:v>
                </c:pt>
                <c:pt idx="1076">
                  <c:v>577.1</c:v>
                </c:pt>
                <c:pt idx="1077">
                  <c:v>578.04999999999995</c:v>
                </c:pt>
                <c:pt idx="1078">
                  <c:v>579.29999999999995</c:v>
                </c:pt>
                <c:pt idx="1079">
                  <c:v>579.85</c:v>
                </c:pt>
                <c:pt idx="1080">
                  <c:v>580.54999999999995</c:v>
                </c:pt>
                <c:pt idx="1081">
                  <c:v>581.70000000000005</c:v>
                </c:pt>
                <c:pt idx="1082">
                  <c:v>582.20000000000005</c:v>
                </c:pt>
                <c:pt idx="1083">
                  <c:v>583</c:v>
                </c:pt>
                <c:pt idx="1084">
                  <c:v>584.15</c:v>
                </c:pt>
                <c:pt idx="1085">
                  <c:v>584.65</c:v>
                </c:pt>
                <c:pt idx="1086">
                  <c:v>585.54999999999995</c:v>
                </c:pt>
                <c:pt idx="1087">
                  <c:v>586.6</c:v>
                </c:pt>
                <c:pt idx="1088">
                  <c:v>587.04999999999995</c:v>
                </c:pt>
                <c:pt idx="1089">
                  <c:v>587.54999999999995</c:v>
                </c:pt>
                <c:pt idx="1090">
                  <c:v>588.4</c:v>
                </c:pt>
                <c:pt idx="1091">
                  <c:v>588.95000000000005</c:v>
                </c:pt>
                <c:pt idx="1092">
                  <c:v>589.6</c:v>
                </c:pt>
                <c:pt idx="1093">
                  <c:v>590.70000000000005</c:v>
                </c:pt>
                <c:pt idx="1094">
                  <c:v>591.29999999999995</c:v>
                </c:pt>
                <c:pt idx="1095">
                  <c:v>592.29999999999995</c:v>
                </c:pt>
                <c:pt idx="1096">
                  <c:v>592.85</c:v>
                </c:pt>
                <c:pt idx="1097">
                  <c:v>593.95000000000005</c:v>
                </c:pt>
                <c:pt idx="1098">
                  <c:v>594.45000000000005</c:v>
                </c:pt>
                <c:pt idx="1099">
                  <c:v>595.15</c:v>
                </c:pt>
                <c:pt idx="1100">
                  <c:v>596.20000000000005</c:v>
                </c:pt>
                <c:pt idx="1101">
                  <c:v>596.70000000000005</c:v>
                </c:pt>
                <c:pt idx="1102">
                  <c:v>597.70000000000005</c:v>
                </c:pt>
                <c:pt idx="1103">
                  <c:v>598.75</c:v>
                </c:pt>
                <c:pt idx="1104">
                  <c:v>599.35</c:v>
                </c:pt>
                <c:pt idx="1105">
                  <c:v>600.25</c:v>
                </c:pt>
                <c:pt idx="1106">
                  <c:v>601.54999999999995</c:v>
                </c:pt>
                <c:pt idx="1107">
                  <c:v>602.1</c:v>
                </c:pt>
                <c:pt idx="1108">
                  <c:v>603.35</c:v>
                </c:pt>
                <c:pt idx="1109">
                  <c:v>604.45000000000005</c:v>
                </c:pt>
                <c:pt idx="1110">
                  <c:v>605</c:v>
                </c:pt>
                <c:pt idx="1111">
                  <c:v>606.04999999999995</c:v>
                </c:pt>
                <c:pt idx="1112">
                  <c:v>606.6</c:v>
                </c:pt>
                <c:pt idx="1113">
                  <c:v>607.54999999999995</c:v>
                </c:pt>
                <c:pt idx="1114">
                  <c:v>608.79999999999995</c:v>
                </c:pt>
                <c:pt idx="1115">
                  <c:v>609.29999999999995</c:v>
                </c:pt>
                <c:pt idx="1116">
                  <c:v>610.35</c:v>
                </c:pt>
                <c:pt idx="1117">
                  <c:v>610.79999999999995</c:v>
                </c:pt>
                <c:pt idx="1118">
                  <c:v>611.9</c:v>
                </c:pt>
                <c:pt idx="1119">
                  <c:v>612.4</c:v>
                </c:pt>
                <c:pt idx="1120">
                  <c:v>613.70000000000005</c:v>
                </c:pt>
                <c:pt idx="1121">
                  <c:v>614.75</c:v>
                </c:pt>
                <c:pt idx="1122">
                  <c:v>615.25</c:v>
                </c:pt>
                <c:pt idx="1123">
                  <c:v>615.79999999999995</c:v>
                </c:pt>
                <c:pt idx="1124">
                  <c:v>616.95000000000005</c:v>
                </c:pt>
                <c:pt idx="1125">
                  <c:v>617.5</c:v>
                </c:pt>
                <c:pt idx="1126">
                  <c:v>618.29999999999995</c:v>
                </c:pt>
                <c:pt idx="1127">
                  <c:v>619.4</c:v>
                </c:pt>
                <c:pt idx="1128">
                  <c:v>619.95000000000005</c:v>
                </c:pt>
                <c:pt idx="1129">
                  <c:v>620.5</c:v>
                </c:pt>
                <c:pt idx="1130">
                  <c:v>621.95000000000005</c:v>
                </c:pt>
                <c:pt idx="1131">
                  <c:v>622.4</c:v>
                </c:pt>
                <c:pt idx="1132">
                  <c:v>623.4</c:v>
                </c:pt>
                <c:pt idx="1133">
                  <c:v>624.4</c:v>
                </c:pt>
                <c:pt idx="1134">
                  <c:v>625.04999999999995</c:v>
                </c:pt>
                <c:pt idx="1135">
                  <c:v>625.95000000000005</c:v>
                </c:pt>
                <c:pt idx="1136">
                  <c:v>626.65</c:v>
                </c:pt>
                <c:pt idx="1137">
                  <c:v>627.5</c:v>
                </c:pt>
                <c:pt idx="1138">
                  <c:v>628.25</c:v>
                </c:pt>
                <c:pt idx="1139">
                  <c:v>629.45000000000005</c:v>
                </c:pt>
                <c:pt idx="1140">
                  <c:v>630.1</c:v>
                </c:pt>
                <c:pt idx="1141">
                  <c:v>631.1</c:v>
                </c:pt>
                <c:pt idx="1142">
                  <c:v>631.70000000000005</c:v>
                </c:pt>
                <c:pt idx="1143">
                  <c:v>632.54999999999995</c:v>
                </c:pt>
                <c:pt idx="1144">
                  <c:v>633.65</c:v>
                </c:pt>
                <c:pt idx="1145">
                  <c:v>634.65</c:v>
                </c:pt>
                <c:pt idx="1146">
                  <c:v>635.9</c:v>
                </c:pt>
                <c:pt idx="1147">
                  <c:v>636.45000000000005</c:v>
                </c:pt>
                <c:pt idx="1148">
                  <c:v>637.45000000000005</c:v>
                </c:pt>
                <c:pt idx="1149">
                  <c:v>638</c:v>
                </c:pt>
                <c:pt idx="1150">
                  <c:v>638.70000000000005</c:v>
                </c:pt>
                <c:pt idx="1151">
                  <c:v>639.85</c:v>
                </c:pt>
                <c:pt idx="1152">
                  <c:v>640.4</c:v>
                </c:pt>
                <c:pt idx="1153">
                  <c:v>641.45000000000005</c:v>
                </c:pt>
                <c:pt idx="1154">
                  <c:v>642.75</c:v>
                </c:pt>
                <c:pt idx="1155">
                  <c:v>643.25</c:v>
                </c:pt>
                <c:pt idx="1156">
                  <c:v>644.04999999999995</c:v>
                </c:pt>
                <c:pt idx="1157">
                  <c:v>645.04999999999995</c:v>
                </c:pt>
                <c:pt idx="1158">
                  <c:v>645.6</c:v>
                </c:pt>
                <c:pt idx="1159">
                  <c:v>646.45000000000005</c:v>
                </c:pt>
                <c:pt idx="1160">
                  <c:v>647.5</c:v>
                </c:pt>
                <c:pt idx="1161">
                  <c:v>648.04999999999995</c:v>
                </c:pt>
                <c:pt idx="1162">
                  <c:v>649.15</c:v>
                </c:pt>
                <c:pt idx="1163">
                  <c:v>650.20000000000005</c:v>
                </c:pt>
                <c:pt idx="1164">
                  <c:v>650.75</c:v>
                </c:pt>
                <c:pt idx="1165">
                  <c:v>651.79999999999995</c:v>
                </c:pt>
                <c:pt idx="1166">
                  <c:v>652.5</c:v>
                </c:pt>
                <c:pt idx="1167">
                  <c:v>653.4</c:v>
                </c:pt>
                <c:pt idx="1168">
                  <c:v>654.5</c:v>
                </c:pt>
                <c:pt idx="1169">
                  <c:v>655</c:v>
                </c:pt>
                <c:pt idx="1170">
                  <c:v>656</c:v>
                </c:pt>
                <c:pt idx="1171">
                  <c:v>657</c:v>
                </c:pt>
                <c:pt idx="1172">
                  <c:v>657.55</c:v>
                </c:pt>
                <c:pt idx="1173">
                  <c:v>658.55</c:v>
                </c:pt>
                <c:pt idx="1174">
                  <c:v>659.15</c:v>
                </c:pt>
                <c:pt idx="1175">
                  <c:v>659.85</c:v>
                </c:pt>
                <c:pt idx="1176">
                  <c:v>661.05</c:v>
                </c:pt>
                <c:pt idx="1177">
                  <c:v>661.5</c:v>
                </c:pt>
                <c:pt idx="1178">
                  <c:v>662.35</c:v>
                </c:pt>
                <c:pt idx="1179">
                  <c:v>663.65</c:v>
                </c:pt>
                <c:pt idx="1180">
                  <c:v>664.25</c:v>
                </c:pt>
                <c:pt idx="1181">
                  <c:v>665.2</c:v>
                </c:pt>
                <c:pt idx="1182">
                  <c:v>665.9</c:v>
                </c:pt>
                <c:pt idx="1183">
                  <c:v>666.95</c:v>
                </c:pt>
                <c:pt idx="1184">
                  <c:v>667.5</c:v>
                </c:pt>
                <c:pt idx="1185">
                  <c:v>668.55</c:v>
                </c:pt>
                <c:pt idx="1186">
                  <c:v>669.7</c:v>
                </c:pt>
                <c:pt idx="1187">
                  <c:v>670.35</c:v>
                </c:pt>
                <c:pt idx="1188">
                  <c:v>671.45</c:v>
                </c:pt>
                <c:pt idx="1189">
                  <c:v>672.05</c:v>
                </c:pt>
                <c:pt idx="1190">
                  <c:v>673.1</c:v>
                </c:pt>
                <c:pt idx="1191">
                  <c:v>673.7</c:v>
                </c:pt>
                <c:pt idx="1192">
                  <c:v>674.75</c:v>
                </c:pt>
                <c:pt idx="1193">
                  <c:v>675.4</c:v>
                </c:pt>
                <c:pt idx="1194">
                  <c:v>676.3</c:v>
                </c:pt>
                <c:pt idx="1195">
                  <c:v>676.85</c:v>
                </c:pt>
                <c:pt idx="1196">
                  <c:v>677.95</c:v>
                </c:pt>
                <c:pt idx="1197">
                  <c:v>679.1</c:v>
                </c:pt>
                <c:pt idx="1198">
                  <c:v>679.7</c:v>
                </c:pt>
                <c:pt idx="1199">
                  <c:v>680.7</c:v>
                </c:pt>
                <c:pt idx="1200">
                  <c:v>681.35</c:v>
                </c:pt>
                <c:pt idx="1201">
                  <c:v>682.35</c:v>
                </c:pt>
                <c:pt idx="1202">
                  <c:v>682.95</c:v>
                </c:pt>
                <c:pt idx="1203">
                  <c:v>683.95</c:v>
                </c:pt>
                <c:pt idx="1204">
                  <c:v>684.55</c:v>
                </c:pt>
                <c:pt idx="1205">
                  <c:v>685.55</c:v>
                </c:pt>
                <c:pt idx="1206">
                  <c:v>686.1</c:v>
                </c:pt>
                <c:pt idx="1207">
                  <c:v>687.05</c:v>
                </c:pt>
                <c:pt idx="1208">
                  <c:v>687.85</c:v>
                </c:pt>
                <c:pt idx="1209">
                  <c:v>688.7</c:v>
                </c:pt>
                <c:pt idx="1210">
                  <c:v>689.25</c:v>
                </c:pt>
                <c:pt idx="1211">
                  <c:v>690.4</c:v>
                </c:pt>
                <c:pt idx="1212">
                  <c:v>691.1</c:v>
                </c:pt>
                <c:pt idx="1213">
                  <c:v>692.15</c:v>
                </c:pt>
                <c:pt idx="1214">
                  <c:v>692.85</c:v>
                </c:pt>
                <c:pt idx="1215">
                  <c:v>693.75</c:v>
                </c:pt>
                <c:pt idx="1216">
                  <c:v>694.35</c:v>
                </c:pt>
                <c:pt idx="1217">
                  <c:v>695.4</c:v>
                </c:pt>
                <c:pt idx="1218">
                  <c:v>696.1</c:v>
                </c:pt>
                <c:pt idx="1219">
                  <c:v>696.95</c:v>
                </c:pt>
                <c:pt idx="1220">
                  <c:v>697.7</c:v>
                </c:pt>
                <c:pt idx="1221">
                  <c:v>698.75</c:v>
                </c:pt>
                <c:pt idx="1222">
                  <c:v>699.4</c:v>
                </c:pt>
                <c:pt idx="1223">
                  <c:v>700.35</c:v>
                </c:pt>
                <c:pt idx="1224">
                  <c:v>701.05</c:v>
                </c:pt>
                <c:pt idx="1225">
                  <c:v>701.8</c:v>
                </c:pt>
                <c:pt idx="1226">
                  <c:v>703.05</c:v>
                </c:pt>
                <c:pt idx="1227">
                  <c:v>703.55</c:v>
                </c:pt>
                <c:pt idx="1228">
                  <c:v>704.4</c:v>
                </c:pt>
                <c:pt idx="1229">
                  <c:v>705.55</c:v>
                </c:pt>
                <c:pt idx="1230">
                  <c:v>706.25</c:v>
                </c:pt>
                <c:pt idx="1231">
                  <c:v>707.25</c:v>
                </c:pt>
                <c:pt idx="1232">
                  <c:v>707.95</c:v>
                </c:pt>
                <c:pt idx="1233">
                  <c:v>709</c:v>
                </c:pt>
                <c:pt idx="1234">
                  <c:v>709.7</c:v>
                </c:pt>
                <c:pt idx="1235">
                  <c:v>710.5</c:v>
                </c:pt>
                <c:pt idx="1236">
                  <c:v>712.05</c:v>
                </c:pt>
                <c:pt idx="1237">
                  <c:v>712.55</c:v>
                </c:pt>
                <c:pt idx="1238">
                  <c:v>713.6</c:v>
                </c:pt>
                <c:pt idx="1239">
                  <c:v>714.15</c:v>
                </c:pt>
                <c:pt idx="1240">
                  <c:v>715.3</c:v>
                </c:pt>
                <c:pt idx="1241">
                  <c:v>715.9</c:v>
                </c:pt>
                <c:pt idx="1242">
                  <c:v>717</c:v>
                </c:pt>
                <c:pt idx="1243">
                  <c:v>717.6</c:v>
                </c:pt>
                <c:pt idx="1244">
                  <c:v>718.7</c:v>
                </c:pt>
                <c:pt idx="1245">
                  <c:v>719.2</c:v>
                </c:pt>
                <c:pt idx="1246">
                  <c:v>720.35</c:v>
                </c:pt>
                <c:pt idx="1247">
                  <c:v>720.9</c:v>
                </c:pt>
                <c:pt idx="1248">
                  <c:v>722</c:v>
                </c:pt>
                <c:pt idx="1249">
                  <c:v>722.6</c:v>
                </c:pt>
                <c:pt idx="1250">
                  <c:v>723.65</c:v>
                </c:pt>
                <c:pt idx="1251">
                  <c:v>724.2</c:v>
                </c:pt>
                <c:pt idx="1252">
                  <c:v>725.25</c:v>
                </c:pt>
                <c:pt idx="1253">
                  <c:v>725.9</c:v>
                </c:pt>
                <c:pt idx="1254">
                  <c:v>727</c:v>
                </c:pt>
                <c:pt idx="1255">
                  <c:v>727.75</c:v>
                </c:pt>
                <c:pt idx="1256">
                  <c:v>728.85</c:v>
                </c:pt>
                <c:pt idx="1257">
                  <c:v>729.35</c:v>
                </c:pt>
                <c:pt idx="1258">
                  <c:v>730.45</c:v>
                </c:pt>
                <c:pt idx="1259">
                  <c:v>731</c:v>
                </c:pt>
                <c:pt idx="1260">
                  <c:v>731.95</c:v>
                </c:pt>
                <c:pt idx="1261">
                  <c:v>733.05</c:v>
                </c:pt>
                <c:pt idx="1262">
                  <c:v>733.7</c:v>
                </c:pt>
                <c:pt idx="1263">
                  <c:v>734.7</c:v>
                </c:pt>
                <c:pt idx="1264">
                  <c:v>735.45</c:v>
                </c:pt>
                <c:pt idx="1265">
                  <c:v>736.2</c:v>
                </c:pt>
                <c:pt idx="1266">
                  <c:v>737.3</c:v>
                </c:pt>
                <c:pt idx="1267">
                  <c:v>737.9</c:v>
                </c:pt>
                <c:pt idx="1268">
                  <c:v>739.05</c:v>
                </c:pt>
                <c:pt idx="1269">
                  <c:v>739.6</c:v>
                </c:pt>
                <c:pt idx="1270">
                  <c:v>740.75</c:v>
                </c:pt>
                <c:pt idx="1271">
                  <c:v>741.3</c:v>
                </c:pt>
                <c:pt idx="1272">
                  <c:v>742.3</c:v>
                </c:pt>
                <c:pt idx="1273">
                  <c:v>743</c:v>
                </c:pt>
                <c:pt idx="1274">
                  <c:v>743.95</c:v>
                </c:pt>
                <c:pt idx="1275">
                  <c:v>744.55</c:v>
                </c:pt>
                <c:pt idx="1276">
                  <c:v>745.7</c:v>
                </c:pt>
                <c:pt idx="1277">
                  <c:v>746.2</c:v>
                </c:pt>
                <c:pt idx="1278">
                  <c:v>747.45</c:v>
                </c:pt>
                <c:pt idx="1279">
                  <c:v>748.05</c:v>
                </c:pt>
                <c:pt idx="1280">
                  <c:v>749.15</c:v>
                </c:pt>
                <c:pt idx="1281">
                  <c:v>749.75</c:v>
                </c:pt>
                <c:pt idx="1282">
                  <c:v>750.85</c:v>
                </c:pt>
                <c:pt idx="1283">
                  <c:v>751.45</c:v>
                </c:pt>
                <c:pt idx="1284">
                  <c:v>752.6</c:v>
                </c:pt>
                <c:pt idx="1285">
                  <c:v>753.15</c:v>
                </c:pt>
                <c:pt idx="1286">
                  <c:v>754.15</c:v>
                </c:pt>
                <c:pt idx="1287">
                  <c:v>754.85</c:v>
                </c:pt>
                <c:pt idx="1288">
                  <c:v>755.95</c:v>
                </c:pt>
                <c:pt idx="1289">
                  <c:v>756.7</c:v>
                </c:pt>
                <c:pt idx="1290">
                  <c:v>757.75</c:v>
                </c:pt>
                <c:pt idx="1291">
                  <c:v>758.4</c:v>
                </c:pt>
                <c:pt idx="1292">
                  <c:v>759.4</c:v>
                </c:pt>
                <c:pt idx="1293">
                  <c:v>759.95</c:v>
                </c:pt>
                <c:pt idx="1294">
                  <c:v>761</c:v>
                </c:pt>
                <c:pt idx="1295">
                  <c:v>761.65</c:v>
                </c:pt>
                <c:pt idx="1296">
                  <c:v>762.7</c:v>
                </c:pt>
                <c:pt idx="1297">
                  <c:v>763.3</c:v>
                </c:pt>
                <c:pt idx="1298">
                  <c:v>764.4</c:v>
                </c:pt>
                <c:pt idx="1299">
                  <c:v>765.05</c:v>
                </c:pt>
                <c:pt idx="1300">
                  <c:v>766.1</c:v>
                </c:pt>
                <c:pt idx="1301">
                  <c:v>766.75</c:v>
                </c:pt>
                <c:pt idx="1302">
                  <c:v>767.85</c:v>
                </c:pt>
                <c:pt idx="1303">
                  <c:v>768.4</c:v>
                </c:pt>
                <c:pt idx="1304">
                  <c:v>769.5</c:v>
                </c:pt>
                <c:pt idx="1305">
                  <c:v>770.2</c:v>
                </c:pt>
                <c:pt idx="1306">
                  <c:v>771.25</c:v>
                </c:pt>
                <c:pt idx="1307">
                  <c:v>771.9</c:v>
                </c:pt>
                <c:pt idx="1308">
                  <c:v>773.05</c:v>
                </c:pt>
                <c:pt idx="1309">
                  <c:v>773.7</c:v>
                </c:pt>
                <c:pt idx="1310">
                  <c:v>774.8</c:v>
                </c:pt>
                <c:pt idx="1311">
                  <c:v>775.55</c:v>
                </c:pt>
                <c:pt idx="1312">
                  <c:v>776.65</c:v>
                </c:pt>
                <c:pt idx="1313">
                  <c:v>777.25</c:v>
                </c:pt>
                <c:pt idx="1314">
                  <c:v>778.35</c:v>
                </c:pt>
                <c:pt idx="1315">
                  <c:v>779</c:v>
                </c:pt>
                <c:pt idx="1316">
                  <c:v>780.05</c:v>
                </c:pt>
                <c:pt idx="1317">
                  <c:v>780.7</c:v>
                </c:pt>
                <c:pt idx="1318">
                  <c:v>781.75</c:v>
                </c:pt>
                <c:pt idx="1319">
                  <c:v>782.65</c:v>
                </c:pt>
                <c:pt idx="1320">
                  <c:v>783.5</c:v>
                </c:pt>
                <c:pt idx="1321">
                  <c:v>784.6</c:v>
                </c:pt>
                <c:pt idx="1322">
                  <c:v>785.35</c:v>
                </c:pt>
                <c:pt idx="1323">
                  <c:v>786.45</c:v>
                </c:pt>
                <c:pt idx="1324">
                  <c:v>787.1</c:v>
                </c:pt>
                <c:pt idx="1325">
                  <c:v>788.1</c:v>
                </c:pt>
                <c:pt idx="1326">
                  <c:v>788.8</c:v>
                </c:pt>
                <c:pt idx="1327">
                  <c:v>789.75</c:v>
                </c:pt>
                <c:pt idx="1328">
                  <c:v>790.5</c:v>
                </c:pt>
                <c:pt idx="1329">
                  <c:v>791.5</c:v>
                </c:pt>
                <c:pt idx="1330">
                  <c:v>792.15</c:v>
                </c:pt>
                <c:pt idx="1331">
                  <c:v>793.35</c:v>
                </c:pt>
                <c:pt idx="1332">
                  <c:v>794.8</c:v>
                </c:pt>
                <c:pt idx="1333">
                  <c:v>796.75</c:v>
                </c:pt>
                <c:pt idx="1334">
                  <c:v>797.65</c:v>
                </c:pt>
                <c:pt idx="1335">
                  <c:v>799.1</c:v>
                </c:pt>
                <c:pt idx="1336">
                  <c:v>799.85</c:v>
                </c:pt>
                <c:pt idx="1337">
                  <c:v>801.9</c:v>
                </c:pt>
                <c:pt idx="1338">
                  <c:v>803.9</c:v>
                </c:pt>
                <c:pt idx="1339">
                  <c:v>804.55</c:v>
                </c:pt>
                <c:pt idx="1340">
                  <c:v>805.8</c:v>
                </c:pt>
                <c:pt idx="1341">
                  <c:v>807.15</c:v>
                </c:pt>
                <c:pt idx="1342">
                  <c:v>808.8</c:v>
                </c:pt>
                <c:pt idx="1343">
                  <c:v>810.2</c:v>
                </c:pt>
                <c:pt idx="1344">
                  <c:v>811.9</c:v>
                </c:pt>
                <c:pt idx="1345">
                  <c:v>812.65</c:v>
                </c:pt>
                <c:pt idx="1346">
                  <c:v>813.65</c:v>
                </c:pt>
                <c:pt idx="1347">
                  <c:v>814.3</c:v>
                </c:pt>
                <c:pt idx="1348">
                  <c:v>815.35</c:v>
                </c:pt>
                <c:pt idx="1349">
                  <c:v>816.1</c:v>
                </c:pt>
                <c:pt idx="1350">
                  <c:v>817.2</c:v>
                </c:pt>
                <c:pt idx="1351">
                  <c:v>818</c:v>
                </c:pt>
                <c:pt idx="1352">
                  <c:v>819.05</c:v>
                </c:pt>
                <c:pt idx="1353">
                  <c:v>819.8</c:v>
                </c:pt>
                <c:pt idx="1354">
                  <c:v>820.95</c:v>
                </c:pt>
                <c:pt idx="1355">
                  <c:v>821.75</c:v>
                </c:pt>
                <c:pt idx="1356">
                  <c:v>822.95</c:v>
                </c:pt>
                <c:pt idx="1357">
                  <c:v>823.7</c:v>
                </c:pt>
                <c:pt idx="1358">
                  <c:v>825.15</c:v>
                </c:pt>
                <c:pt idx="1359">
                  <c:v>825.85</c:v>
                </c:pt>
                <c:pt idx="1360">
                  <c:v>827.05</c:v>
                </c:pt>
                <c:pt idx="1361">
                  <c:v>827.85</c:v>
                </c:pt>
                <c:pt idx="1362">
                  <c:v>828.9</c:v>
                </c:pt>
                <c:pt idx="1363">
                  <c:v>829.6</c:v>
                </c:pt>
                <c:pt idx="1364">
                  <c:v>830.7</c:v>
                </c:pt>
                <c:pt idx="1365">
                  <c:v>831.35</c:v>
                </c:pt>
                <c:pt idx="1366">
                  <c:v>832.55</c:v>
                </c:pt>
                <c:pt idx="1367">
                  <c:v>833.1</c:v>
                </c:pt>
                <c:pt idx="1368">
                  <c:v>834.25</c:v>
                </c:pt>
                <c:pt idx="1369">
                  <c:v>834.95</c:v>
                </c:pt>
                <c:pt idx="1370">
                  <c:v>836.2</c:v>
                </c:pt>
                <c:pt idx="1371">
                  <c:v>836.8</c:v>
                </c:pt>
                <c:pt idx="1372">
                  <c:v>837.9</c:v>
                </c:pt>
                <c:pt idx="1373">
                  <c:v>838.5</c:v>
                </c:pt>
                <c:pt idx="1374">
                  <c:v>839.6</c:v>
                </c:pt>
                <c:pt idx="1375">
                  <c:v>840.3</c:v>
                </c:pt>
                <c:pt idx="1376">
                  <c:v>841.35</c:v>
                </c:pt>
                <c:pt idx="1377">
                  <c:v>842.15</c:v>
                </c:pt>
                <c:pt idx="1378">
                  <c:v>843.1</c:v>
                </c:pt>
                <c:pt idx="1379">
                  <c:v>844.4</c:v>
                </c:pt>
                <c:pt idx="1380">
                  <c:v>845.15</c:v>
                </c:pt>
                <c:pt idx="1381">
                  <c:v>846.1</c:v>
                </c:pt>
                <c:pt idx="1382">
                  <c:v>847.45</c:v>
                </c:pt>
                <c:pt idx="1383">
                  <c:v>848.05</c:v>
                </c:pt>
                <c:pt idx="1384">
                  <c:v>849.1</c:v>
                </c:pt>
                <c:pt idx="1385">
                  <c:v>849.75</c:v>
                </c:pt>
                <c:pt idx="1386">
                  <c:v>851</c:v>
                </c:pt>
                <c:pt idx="1387">
                  <c:v>851.95</c:v>
                </c:pt>
                <c:pt idx="1388">
                  <c:v>852.65</c:v>
                </c:pt>
                <c:pt idx="1389">
                  <c:v>853.55</c:v>
                </c:pt>
                <c:pt idx="1390">
                  <c:v>854.2</c:v>
                </c:pt>
                <c:pt idx="1391">
                  <c:v>855.15</c:v>
                </c:pt>
                <c:pt idx="1392">
                  <c:v>856</c:v>
                </c:pt>
                <c:pt idx="1393">
                  <c:v>857.05</c:v>
                </c:pt>
                <c:pt idx="1394">
                  <c:v>857.85</c:v>
                </c:pt>
                <c:pt idx="1395">
                  <c:v>858.8</c:v>
                </c:pt>
                <c:pt idx="1396">
                  <c:v>859.55</c:v>
                </c:pt>
                <c:pt idx="1397">
                  <c:v>860.65</c:v>
                </c:pt>
                <c:pt idx="1398">
                  <c:v>861.45</c:v>
                </c:pt>
                <c:pt idx="1399">
                  <c:v>862.45</c:v>
                </c:pt>
                <c:pt idx="1400">
                  <c:v>863.15</c:v>
                </c:pt>
                <c:pt idx="1401">
                  <c:v>864.3</c:v>
                </c:pt>
                <c:pt idx="1402">
                  <c:v>865.05</c:v>
                </c:pt>
                <c:pt idx="1403">
                  <c:v>866.1</c:v>
                </c:pt>
                <c:pt idx="1404">
                  <c:v>866.95</c:v>
                </c:pt>
                <c:pt idx="1405">
                  <c:v>868</c:v>
                </c:pt>
                <c:pt idx="1406">
                  <c:v>868.75</c:v>
                </c:pt>
                <c:pt idx="1407">
                  <c:v>869.65</c:v>
                </c:pt>
                <c:pt idx="1408">
                  <c:v>870.4</c:v>
                </c:pt>
                <c:pt idx="1409">
                  <c:v>871.45</c:v>
                </c:pt>
                <c:pt idx="1410">
                  <c:v>872.3</c:v>
                </c:pt>
                <c:pt idx="1411">
                  <c:v>873.3</c:v>
                </c:pt>
                <c:pt idx="1412">
                  <c:v>874</c:v>
                </c:pt>
                <c:pt idx="1413">
                  <c:v>874.75</c:v>
                </c:pt>
                <c:pt idx="1414">
                  <c:v>875.9</c:v>
                </c:pt>
                <c:pt idx="1415">
                  <c:v>876.5</c:v>
                </c:pt>
                <c:pt idx="1416">
                  <c:v>877.65</c:v>
                </c:pt>
                <c:pt idx="1417">
                  <c:v>878.25</c:v>
                </c:pt>
                <c:pt idx="1418">
                  <c:v>879.4</c:v>
                </c:pt>
                <c:pt idx="1419">
                  <c:v>879.95</c:v>
                </c:pt>
                <c:pt idx="1420">
                  <c:v>880.9</c:v>
                </c:pt>
                <c:pt idx="1421">
                  <c:v>882.3</c:v>
                </c:pt>
                <c:pt idx="1422">
                  <c:v>883.15</c:v>
                </c:pt>
                <c:pt idx="1423">
                  <c:v>884.2</c:v>
                </c:pt>
                <c:pt idx="1424">
                  <c:v>884.85</c:v>
                </c:pt>
                <c:pt idx="1425">
                  <c:v>885.95</c:v>
                </c:pt>
                <c:pt idx="1426">
                  <c:v>886.6</c:v>
                </c:pt>
                <c:pt idx="1427">
                  <c:v>887.65</c:v>
                </c:pt>
                <c:pt idx="1428">
                  <c:v>888.4</c:v>
                </c:pt>
                <c:pt idx="1429">
                  <c:v>889.3</c:v>
                </c:pt>
                <c:pt idx="1430">
                  <c:v>890.15</c:v>
                </c:pt>
                <c:pt idx="1431">
                  <c:v>891.05</c:v>
                </c:pt>
                <c:pt idx="1432">
                  <c:v>891.75</c:v>
                </c:pt>
                <c:pt idx="1433">
                  <c:v>892.6</c:v>
                </c:pt>
                <c:pt idx="1434">
                  <c:v>893.9</c:v>
                </c:pt>
                <c:pt idx="1435">
                  <c:v>894.5</c:v>
                </c:pt>
                <c:pt idx="1436">
                  <c:v>895.65</c:v>
                </c:pt>
                <c:pt idx="1437">
                  <c:v>896.25</c:v>
                </c:pt>
                <c:pt idx="1438">
                  <c:v>897.4</c:v>
                </c:pt>
                <c:pt idx="1439">
                  <c:v>898</c:v>
                </c:pt>
                <c:pt idx="1440">
                  <c:v>899.15</c:v>
                </c:pt>
                <c:pt idx="1441">
                  <c:v>899.75</c:v>
                </c:pt>
                <c:pt idx="1442">
                  <c:v>900.85</c:v>
                </c:pt>
                <c:pt idx="1443">
                  <c:v>901.85</c:v>
                </c:pt>
                <c:pt idx="1444">
                  <c:v>902.55</c:v>
                </c:pt>
                <c:pt idx="1445">
                  <c:v>903.45</c:v>
                </c:pt>
                <c:pt idx="1446">
                  <c:v>904.2</c:v>
                </c:pt>
                <c:pt idx="1447">
                  <c:v>905.25</c:v>
                </c:pt>
                <c:pt idx="1448">
                  <c:v>905.95</c:v>
                </c:pt>
                <c:pt idx="1449">
                  <c:v>906.95</c:v>
                </c:pt>
                <c:pt idx="1450">
                  <c:v>907.85</c:v>
                </c:pt>
                <c:pt idx="1451">
                  <c:v>908.9</c:v>
                </c:pt>
                <c:pt idx="1452">
                  <c:v>909.6</c:v>
                </c:pt>
                <c:pt idx="1453">
                  <c:v>910.6</c:v>
                </c:pt>
                <c:pt idx="1454">
                  <c:v>911.5</c:v>
                </c:pt>
                <c:pt idx="1455">
                  <c:v>912.4</c:v>
                </c:pt>
                <c:pt idx="1456">
                  <c:v>913.25</c:v>
                </c:pt>
                <c:pt idx="1457">
                  <c:v>914.15</c:v>
                </c:pt>
                <c:pt idx="1458">
                  <c:v>915.35</c:v>
                </c:pt>
                <c:pt idx="1459">
                  <c:v>916.45</c:v>
                </c:pt>
                <c:pt idx="1460">
                  <c:v>917.3</c:v>
                </c:pt>
                <c:pt idx="1461">
                  <c:v>918.35</c:v>
                </c:pt>
                <c:pt idx="1462">
                  <c:v>919.1</c:v>
                </c:pt>
                <c:pt idx="1463">
                  <c:v>920.2</c:v>
                </c:pt>
                <c:pt idx="1464">
                  <c:v>920.95</c:v>
                </c:pt>
                <c:pt idx="1465">
                  <c:v>921.9</c:v>
                </c:pt>
                <c:pt idx="1466">
                  <c:v>922.75</c:v>
                </c:pt>
                <c:pt idx="1467">
                  <c:v>923.7</c:v>
                </c:pt>
                <c:pt idx="1468">
                  <c:v>924.4</c:v>
                </c:pt>
                <c:pt idx="1469">
                  <c:v>925.45</c:v>
                </c:pt>
                <c:pt idx="1470">
                  <c:v>926.3</c:v>
                </c:pt>
                <c:pt idx="1471">
                  <c:v>927.3</c:v>
                </c:pt>
                <c:pt idx="1472">
                  <c:v>928.1</c:v>
                </c:pt>
                <c:pt idx="1473">
                  <c:v>929.1</c:v>
                </c:pt>
                <c:pt idx="1474">
                  <c:v>930</c:v>
                </c:pt>
                <c:pt idx="1475">
                  <c:v>931.25</c:v>
                </c:pt>
                <c:pt idx="1476">
                  <c:v>931.95</c:v>
                </c:pt>
                <c:pt idx="1477">
                  <c:v>932.95</c:v>
                </c:pt>
                <c:pt idx="1478">
                  <c:v>933.85</c:v>
                </c:pt>
                <c:pt idx="1479">
                  <c:v>934.85</c:v>
                </c:pt>
                <c:pt idx="1480">
                  <c:v>935.6</c:v>
                </c:pt>
                <c:pt idx="1481">
                  <c:v>936.55</c:v>
                </c:pt>
                <c:pt idx="1482">
                  <c:v>937.4</c:v>
                </c:pt>
                <c:pt idx="1483">
                  <c:v>938.4</c:v>
                </c:pt>
                <c:pt idx="1484">
                  <c:v>939.15</c:v>
                </c:pt>
                <c:pt idx="1485">
                  <c:v>940.25</c:v>
                </c:pt>
                <c:pt idx="1486">
                  <c:v>940.95</c:v>
                </c:pt>
                <c:pt idx="1487">
                  <c:v>942.05</c:v>
                </c:pt>
                <c:pt idx="1488">
                  <c:v>942.75</c:v>
                </c:pt>
                <c:pt idx="1489">
                  <c:v>943.7</c:v>
                </c:pt>
                <c:pt idx="1490">
                  <c:v>944.45</c:v>
                </c:pt>
                <c:pt idx="1491">
                  <c:v>945.5</c:v>
                </c:pt>
                <c:pt idx="1492">
                  <c:v>946.55</c:v>
                </c:pt>
                <c:pt idx="1493">
                  <c:v>947.2</c:v>
                </c:pt>
                <c:pt idx="1494">
                  <c:v>948.4</c:v>
                </c:pt>
                <c:pt idx="1495">
                  <c:v>949.05</c:v>
                </c:pt>
                <c:pt idx="1496">
                  <c:v>950.25</c:v>
                </c:pt>
                <c:pt idx="1497">
                  <c:v>950.9</c:v>
                </c:pt>
                <c:pt idx="1498">
                  <c:v>952</c:v>
                </c:pt>
                <c:pt idx="1499">
                  <c:v>952.7</c:v>
                </c:pt>
                <c:pt idx="1500">
                  <c:v>953.85</c:v>
                </c:pt>
                <c:pt idx="1501">
                  <c:v>954.45</c:v>
                </c:pt>
                <c:pt idx="1502">
                  <c:v>955.6</c:v>
                </c:pt>
                <c:pt idx="1503">
                  <c:v>956.25</c:v>
                </c:pt>
                <c:pt idx="1504">
                  <c:v>957.45</c:v>
                </c:pt>
                <c:pt idx="1505">
                  <c:v>958.05</c:v>
                </c:pt>
                <c:pt idx="1506">
                  <c:v>959.15</c:v>
                </c:pt>
                <c:pt idx="1507">
                  <c:v>959.85</c:v>
                </c:pt>
                <c:pt idx="1508">
                  <c:v>961.05</c:v>
                </c:pt>
                <c:pt idx="1509">
                  <c:v>961.65</c:v>
                </c:pt>
                <c:pt idx="1510">
                  <c:v>962.85</c:v>
                </c:pt>
                <c:pt idx="1511">
                  <c:v>963.5</c:v>
                </c:pt>
                <c:pt idx="1512">
                  <c:v>964.65</c:v>
                </c:pt>
                <c:pt idx="1513">
                  <c:v>965.3</c:v>
                </c:pt>
                <c:pt idx="1514">
                  <c:v>966.5</c:v>
                </c:pt>
                <c:pt idx="1515">
                  <c:v>967.1</c:v>
                </c:pt>
                <c:pt idx="1516">
                  <c:v>968.25</c:v>
                </c:pt>
                <c:pt idx="1517">
                  <c:v>968.9</c:v>
                </c:pt>
                <c:pt idx="1518">
                  <c:v>970.15</c:v>
                </c:pt>
                <c:pt idx="1519">
                  <c:v>970.8</c:v>
                </c:pt>
                <c:pt idx="1520">
                  <c:v>972</c:v>
                </c:pt>
                <c:pt idx="1521">
                  <c:v>972.65</c:v>
                </c:pt>
                <c:pt idx="1522">
                  <c:v>973.85</c:v>
                </c:pt>
                <c:pt idx="1523">
                  <c:v>974.5</c:v>
                </c:pt>
                <c:pt idx="1524">
                  <c:v>975.65</c:v>
                </c:pt>
                <c:pt idx="1525">
                  <c:v>976.3</c:v>
                </c:pt>
                <c:pt idx="1526">
                  <c:v>977.45</c:v>
                </c:pt>
                <c:pt idx="1527">
                  <c:v>978.1</c:v>
                </c:pt>
                <c:pt idx="1528">
                  <c:v>979.25</c:v>
                </c:pt>
                <c:pt idx="1529">
                  <c:v>980</c:v>
                </c:pt>
                <c:pt idx="1530">
                  <c:v>981.2</c:v>
                </c:pt>
                <c:pt idx="1531">
                  <c:v>981.85</c:v>
                </c:pt>
                <c:pt idx="1532">
                  <c:v>983</c:v>
                </c:pt>
                <c:pt idx="1533">
                  <c:v>983.6</c:v>
                </c:pt>
                <c:pt idx="1534">
                  <c:v>984.85</c:v>
                </c:pt>
                <c:pt idx="1535">
                  <c:v>985.55</c:v>
                </c:pt>
                <c:pt idx="1536">
                  <c:v>986.7</c:v>
                </c:pt>
                <c:pt idx="1537">
                  <c:v>987.35</c:v>
                </c:pt>
                <c:pt idx="1538">
                  <c:v>988.65</c:v>
                </c:pt>
                <c:pt idx="1539">
                  <c:v>989.35</c:v>
                </c:pt>
                <c:pt idx="1540">
                  <c:v>990.6</c:v>
                </c:pt>
                <c:pt idx="1541">
                  <c:v>991.25</c:v>
                </c:pt>
                <c:pt idx="1542">
                  <c:v>992.45</c:v>
                </c:pt>
                <c:pt idx="1543">
                  <c:v>993.1</c:v>
                </c:pt>
                <c:pt idx="1544">
                  <c:v>994.35</c:v>
                </c:pt>
                <c:pt idx="1545">
                  <c:v>995.45</c:v>
                </c:pt>
                <c:pt idx="1546">
                  <c:v>996.8</c:v>
                </c:pt>
                <c:pt idx="1547">
                  <c:v>997.5</c:v>
                </c:pt>
                <c:pt idx="1548">
                  <c:v>998.65</c:v>
                </c:pt>
                <c:pt idx="1549">
                  <c:v>999.35</c:v>
                </c:pt>
                <c:pt idx="1550">
                  <c:v>1000.55</c:v>
                </c:pt>
                <c:pt idx="1551">
                  <c:v>1001.25</c:v>
                </c:pt>
                <c:pt idx="1552">
                  <c:v>1002.5</c:v>
                </c:pt>
                <c:pt idx="1553">
                  <c:v>1003.15</c:v>
                </c:pt>
                <c:pt idx="1554">
                  <c:v>1004.55</c:v>
                </c:pt>
                <c:pt idx="1555">
                  <c:v>1005.25</c:v>
                </c:pt>
                <c:pt idx="1556">
                  <c:v>1006.45</c:v>
                </c:pt>
                <c:pt idx="1557">
                  <c:v>1007.1</c:v>
                </c:pt>
                <c:pt idx="1558">
                  <c:v>1008.5</c:v>
                </c:pt>
                <c:pt idx="1559">
                  <c:v>1009.1</c:v>
                </c:pt>
                <c:pt idx="1560">
                  <c:v>1010.35</c:v>
                </c:pt>
                <c:pt idx="1561">
                  <c:v>1011.05</c:v>
                </c:pt>
                <c:pt idx="1562">
                  <c:v>1012.2</c:v>
                </c:pt>
                <c:pt idx="1563">
                  <c:v>1012.9</c:v>
                </c:pt>
                <c:pt idx="1564">
                  <c:v>1014.1</c:v>
                </c:pt>
                <c:pt idx="1565">
                  <c:v>1014.8</c:v>
                </c:pt>
                <c:pt idx="1566">
                  <c:v>1016.2</c:v>
                </c:pt>
                <c:pt idx="1567">
                  <c:v>1016.9</c:v>
                </c:pt>
                <c:pt idx="1568">
                  <c:v>1018.3</c:v>
                </c:pt>
                <c:pt idx="1569">
                  <c:v>1018.95</c:v>
                </c:pt>
                <c:pt idx="1570">
                  <c:v>1020.35</c:v>
                </c:pt>
                <c:pt idx="1571">
                  <c:v>1020.95</c:v>
                </c:pt>
                <c:pt idx="1572">
                  <c:v>1022.35</c:v>
                </c:pt>
                <c:pt idx="1573">
                  <c:v>1022.95</c:v>
                </c:pt>
                <c:pt idx="1574">
                  <c:v>1024.45</c:v>
                </c:pt>
                <c:pt idx="1575">
                  <c:v>1025.05</c:v>
                </c:pt>
                <c:pt idx="1576">
                  <c:v>1026.3</c:v>
                </c:pt>
                <c:pt idx="1577">
                  <c:v>1027</c:v>
                </c:pt>
                <c:pt idx="1578">
                  <c:v>1028.1500000000001</c:v>
                </c:pt>
                <c:pt idx="1579">
                  <c:v>1028.8499999999999</c:v>
                </c:pt>
                <c:pt idx="1580">
                  <c:v>1030.05</c:v>
                </c:pt>
                <c:pt idx="1581">
                  <c:v>1030.75</c:v>
                </c:pt>
                <c:pt idx="1582">
                  <c:v>1031.95</c:v>
                </c:pt>
                <c:pt idx="1583">
                  <c:v>1032.6500000000001</c:v>
                </c:pt>
                <c:pt idx="1584">
                  <c:v>1034.05</c:v>
                </c:pt>
                <c:pt idx="1585">
                  <c:v>1034.75</c:v>
                </c:pt>
                <c:pt idx="1586">
                  <c:v>1036</c:v>
                </c:pt>
                <c:pt idx="1587">
                  <c:v>1036.75</c:v>
                </c:pt>
                <c:pt idx="1588">
                  <c:v>1038.05</c:v>
                </c:pt>
                <c:pt idx="1589">
                  <c:v>1038.75</c:v>
                </c:pt>
                <c:pt idx="1590">
                  <c:v>1040</c:v>
                </c:pt>
                <c:pt idx="1591">
                  <c:v>1040.75</c:v>
                </c:pt>
                <c:pt idx="1592">
                  <c:v>1042.1500000000001</c:v>
                </c:pt>
                <c:pt idx="1593">
                  <c:v>1042.8499999999999</c:v>
                </c:pt>
                <c:pt idx="1594">
                  <c:v>1044.2</c:v>
                </c:pt>
                <c:pt idx="1595">
                  <c:v>1044.95</c:v>
                </c:pt>
                <c:pt idx="1596">
                  <c:v>1046.25</c:v>
                </c:pt>
                <c:pt idx="1597">
                  <c:v>1046.95</c:v>
                </c:pt>
                <c:pt idx="1598">
                  <c:v>1048.25</c:v>
                </c:pt>
                <c:pt idx="1599">
                  <c:v>1049.05</c:v>
                </c:pt>
                <c:pt idx="1600">
                  <c:v>1050.3499999999999</c:v>
                </c:pt>
                <c:pt idx="1601">
                  <c:v>1051.05</c:v>
                </c:pt>
                <c:pt idx="1602">
                  <c:v>1052.3499999999999</c:v>
                </c:pt>
                <c:pt idx="1603">
                  <c:v>1053</c:v>
                </c:pt>
                <c:pt idx="1604">
                  <c:v>1054.3499999999999</c:v>
                </c:pt>
                <c:pt idx="1605">
                  <c:v>1055.1500000000001</c:v>
                </c:pt>
                <c:pt idx="1606">
                  <c:v>1056.4000000000001</c:v>
                </c:pt>
                <c:pt idx="1607">
                  <c:v>1057.05</c:v>
                </c:pt>
                <c:pt idx="1608">
                  <c:v>1058.4000000000001</c:v>
                </c:pt>
                <c:pt idx="1609">
                  <c:v>1059.1500000000001</c:v>
                </c:pt>
                <c:pt idx="1610">
                  <c:v>1060.45</c:v>
                </c:pt>
                <c:pt idx="1611">
                  <c:v>1061.2</c:v>
                </c:pt>
                <c:pt idx="1612">
                  <c:v>1062.5</c:v>
                </c:pt>
                <c:pt idx="1613">
                  <c:v>1063.25</c:v>
                </c:pt>
                <c:pt idx="1614">
                  <c:v>1064.7</c:v>
                </c:pt>
                <c:pt idx="1615">
                  <c:v>1065.4000000000001</c:v>
                </c:pt>
                <c:pt idx="1616">
                  <c:v>1066.8</c:v>
                </c:pt>
                <c:pt idx="1617">
                  <c:v>1067.55</c:v>
                </c:pt>
                <c:pt idx="1618">
                  <c:v>1068.95</c:v>
                </c:pt>
                <c:pt idx="1619">
                  <c:v>1069.6500000000001</c:v>
                </c:pt>
                <c:pt idx="1620">
                  <c:v>1071.05</c:v>
                </c:pt>
                <c:pt idx="1621">
                  <c:v>1071.75</c:v>
                </c:pt>
                <c:pt idx="1622">
                  <c:v>1073.2</c:v>
                </c:pt>
                <c:pt idx="1623">
                  <c:v>1073.95</c:v>
                </c:pt>
                <c:pt idx="1624">
                  <c:v>1075.25</c:v>
                </c:pt>
                <c:pt idx="1625">
                  <c:v>1076</c:v>
                </c:pt>
                <c:pt idx="1626">
                  <c:v>1077.3499999999999</c:v>
                </c:pt>
                <c:pt idx="1627">
                  <c:v>1078.05</c:v>
                </c:pt>
                <c:pt idx="1628">
                  <c:v>1079.5</c:v>
                </c:pt>
                <c:pt idx="1629">
                  <c:v>1080.3</c:v>
                </c:pt>
                <c:pt idx="1630">
                  <c:v>1081.5999999999999</c:v>
                </c:pt>
                <c:pt idx="1631">
                  <c:v>1082.3499999999999</c:v>
                </c:pt>
                <c:pt idx="1632">
                  <c:v>1083.8499999999999</c:v>
                </c:pt>
                <c:pt idx="1633">
                  <c:v>1084.7</c:v>
                </c:pt>
                <c:pt idx="1634">
                  <c:v>1086.0999999999999</c:v>
                </c:pt>
                <c:pt idx="1635">
                  <c:v>1086.8499999999999</c:v>
                </c:pt>
                <c:pt idx="1636">
                  <c:v>1088.1500000000001</c:v>
                </c:pt>
                <c:pt idx="1637">
                  <c:v>1088.9000000000001</c:v>
                </c:pt>
                <c:pt idx="1638">
                  <c:v>1090.25</c:v>
                </c:pt>
                <c:pt idx="1639">
                  <c:v>1091.05</c:v>
                </c:pt>
                <c:pt idx="1640">
                  <c:v>1092.3499999999999</c:v>
                </c:pt>
                <c:pt idx="1641">
                  <c:v>1093.25</c:v>
                </c:pt>
                <c:pt idx="1642">
                  <c:v>1094.5999999999999</c:v>
                </c:pt>
                <c:pt idx="1643">
                  <c:v>1095.4000000000001</c:v>
                </c:pt>
                <c:pt idx="1644">
                  <c:v>1096.5999999999999</c:v>
                </c:pt>
                <c:pt idx="1645">
                  <c:v>1097.4000000000001</c:v>
                </c:pt>
                <c:pt idx="1646">
                  <c:v>1098.7</c:v>
                </c:pt>
                <c:pt idx="1647">
                  <c:v>1099.5999999999999</c:v>
                </c:pt>
                <c:pt idx="1648">
                  <c:v>1101</c:v>
                </c:pt>
                <c:pt idx="1649">
                  <c:v>1101.7</c:v>
                </c:pt>
                <c:pt idx="1650">
                  <c:v>1102.95</c:v>
                </c:pt>
                <c:pt idx="1651">
                  <c:v>1103.7</c:v>
                </c:pt>
                <c:pt idx="1652">
                  <c:v>1104.9000000000001</c:v>
                </c:pt>
                <c:pt idx="1653">
                  <c:v>1105.75</c:v>
                </c:pt>
                <c:pt idx="1654">
                  <c:v>1107.05</c:v>
                </c:pt>
                <c:pt idx="1655">
                  <c:v>1107.8</c:v>
                </c:pt>
                <c:pt idx="1656">
                  <c:v>1109.1500000000001</c:v>
                </c:pt>
                <c:pt idx="1657">
                  <c:v>1109.9000000000001</c:v>
                </c:pt>
                <c:pt idx="1658">
                  <c:v>1111.25</c:v>
                </c:pt>
                <c:pt idx="1659">
                  <c:v>1111.95</c:v>
                </c:pt>
                <c:pt idx="1660">
                  <c:v>1113.3499999999999</c:v>
                </c:pt>
                <c:pt idx="1661">
                  <c:v>1114.0999999999999</c:v>
                </c:pt>
                <c:pt idx="1662">
                  <c:v>1115.55</c:v>
                </c:pt>
                <c:pt idx="1663">
                  <c:v>1116.3499999999999</c:v>
                </c:pt>
                <c:pt idx="1664">
                  <c:v>1117.7</c:v>
                </c:pt>
                <c:pt idx="1665">
                  <c:v>1118.6500000000001</c:v>
                </c:pt>
                <c:pt idx="1666">
                  <c:v>1120.0999999999999</c:v>
                </c:pt>
                <c:pt idx="1667">
                  <c:v>1121</c:v>
                </c:pt>
                <c:pt idx="1668">
                  <c:v>1122.45</c:v>
                </c:pt>
                <c:pt idx="1669">
                  <c:v>1123.45</c:v>
                </c:pt>
                <c:pt idx="1670">
                  <c:v>1125.1500000000001</c:v>
                </c:pt>
                <c:pt idx="1671">
                  <c:v>1125.95</c:v>
                </c:pt>
                <c:pt idx="1672">
                  <c:v>1127.3</c:v>
                </c:pt>
                <c:pt idx="1673">
                  <c:v>1127.95</c:v>
                </c:pt>
                <c:pt idx="1674">
                  <c:v>1129.25</c:v>
                </c:pt>
                <c:pt idx="1675">
                  <c:v>1130.0999999999999</c:v>
                </c:pt>
                <c:pt idx="1676">
                  <c:v>1131.55</c:v>
                </c:pt>
                <c:pt idx="1677">
                  <c:v>1132.3499999999999</c:v>
                </c:pt>
                <c:pt idx="1678">
                  <c:v>1133.6500000000001</c:v>
                </c:pt>
                <c:pt idx="1679">
                  <c:v>1134.4000000000001</c:v>
                </c:pt>
                <c:pt idx="1680">
                  <c:v>1135.75</c:v>
                </c:pt>
                <c:pt idx="1681">
                  <c:v>1136.55</c:v>
                </c:pt>
                <c:pt idx="1682">
                  <c:v>1137.8499999999999</c:v>
                </c:pt>
                <c:pt idx="1683">
                  <c:v>1138.55</c:v>
                </c:pt>
                <c:pt idx="1684">
                  <c:v>1139.8499999999999</c:v>
                </c:pt>
                <c:pt idx="1685">
                  <c:v>1140.5999999999999</c:v>
                </c:pt>
                <c:pt idx="1686">
                  <c:v>1141.95</c:v>
                </c:pt>
                <c:pt idx="1687">
                  <c:v>1142.75</c:v>
                </c:pt>
                <c:pt idx="1688">
                  <c:v>1144.0999999999999</c:v>
                </c:pt>
                <c:pt idx="1689">
                  <c:v>1144.8499999999999</c:v>
                </c:pt>
                <c:pt idx="1690">
                  <c:v>1146.05</c:v>
                </c:pt>
                <c:pt idx="1691">
                  <c:v>1146.75</c:v>
                </c:pt>
                <c:pt idx="1692">
                  <c:v>1148.25</c:v>
                </c:pt>
                <c:pt idx="1693">
                  <c:v>1149.0999999999999</c:v>
                </c:pt>
                <c:pt idx="1694">
                  <c:v>1151.05</c:v>
                </c:pt>
                <c:pt idx="1695">
                  <c:v>1151.9000000000001</c:v>
                </c:pt>
                <c:pt idx="1696">
                  <c:v>1153.3499999999999</c:v>
                </c:pt>
                <c:pt idx="1697">
                  <c:v>1155.0999999999999</c:v>
                </c:pt>
                <c:pt idx="1698">
                  <c:v>1157.5</c:v>
                </c:pt>
                <c:pt idx="1699">
                  <c:v>1159.1500000000001</c:v>
                </c:pt>
                <c:pt idx="1700">
                  <c:v>1161.4000000000001</c:v>
                </c:pt>
                <c:pt idx="1701">
                  <c:v>1163.0999999999999</c:v>
                </c:pt>
                <c:pt idx="1702">
                  <c:v>1164.8499999999999</c:v>
                </c:pt>
                <c:pt idx="1703">
                  <c:v>1167.05</c:v>
                </c:pt>
                <c:pt idx="1704">
                  <c:v>1168.9000000000001</c:v>
                </c:pt>
                <c:pt idx="1705">
                  <c:v>1170.8</c:v>
                </c:pt>
                <c:pt idx="1706">
                  <c:v>1172.25</c:v>
                </c:pt>
                <c:pt idx="1707">
                  <c:v>1173</c:v>
                </c:pt>
                <c:pt idx="1708">
                  <c:v>1174.3</c:v>
                </c:pt>
                <c:pt idx="1709">
                  <c:v>1175.0999999999999</c:v>
                </c:pt>
                <c:pt idx="1710">
                  <c:v>1176.4000000000001</c:v>
                </c:pt>
                <c:pt idx="1711">
                  <c:v>1177.3</c:v>
                </c:pt>
                <c:pt idx="1712">
                  <c:v>1178.9000000000001</c:v>
                </c:pt>
                <c:pt idx="1713">
                  <c:v>1179.6500000000001</c:v>
                </c:pt>
                <c:pt idx="1714">
                  <c:v>1180.95</c:v>
                </c:pt>
                <c:pt idx="1715">
                  <c:v>1181.8</c:v>
                </c:pt>
                <c:pt idx="1716">
                  <c:v>1183.1500000000001</c:v>
                </c:pt>
                <c:pt idx="1717">
                  <c:v>1184</c:v>
                </c:pt>
                <c:pt idx="1718">
                  <c:v>1185.3499999999999</c:v>
                </c:pt>
                <c:pt idx="1719">
                  <c:v>1186.0999999999999</c:v>
                </c:pt>
                <c:pt idx="1720">
                  <c:v>1187.3499999999999</c:v>
                </c:pt>
                <c:pt idx="1721">
                  <c:v>1188.1500000000001</c:v>
                </c:pt>
                <c:pt idx="1722">
                  <c:v>1189.4000000000001</c:v>
                </c:pt>
                <c:pt idx="1723">
                  <c:v>1190.25</c:v>
                </c:pt>
                <c:pt idx="1724">
                  <c:v>1191.7</c:v>
                </c:pt>
                <c:pt idx="1725">
                  <c:v>1192.5</c:v>
                </c:pt>
                <c:pt idx="1726">
                  <c:v>1194.1500000000001</c:v>
                </c:pt>
                <c:pt idx="1727">
                  <c:v>1195.55</c:v>
                </c:pt>
                <c:pt idx="1728">
                  <c:v>1197.0999999999999</c:v>
                </c:pt>
                <c:pt idx="1729">
                  <c:v>1198.0999999999999</c:v>
                </c:pt>
                <c:pt idx="1730">
                  <c:v>1199.75</c:v>
                </c:pt>
                <c:pt idx="1731">
                  <c:v>1200.5999999999999</c:v>
                </c:pt>
                <c:pt idx="1732">
                  <c:v>1202.2</c:v>
                </c:pt>
                <c:pt idx="1733">
                  <c:v>1203.05</c:v>
                </c:pt>
                <c:pt idx="1734">
                  <c:v>1204.5</c:v>
                </c:pt>
                <c:pt idx="1735">
                  <c:v>1205.7</c:v>
                </c:pt>
                <c:pt idx="1736">
                  <c:v>1207.2</c:v>
                </c:pt>
                <c:pt idx="1737">
                  <c:v>1208.0999999999999</c:v>
                </c:pt>
                <c:pt idx="1738">
                  <c:v>1209.5999999999999</c:v>
                </c:pt>
                <c:pt idx="1739">
                  <c:v>1210.3</c:v>
                </c:pt>
                <c:pt idx="1740">
                  <c:v>1211.6500000000001</c:v>
                </c:pt>
                <c:pt idx="1741">
                  <c:v>1213.3499999999999</c:v>
                </c:pt>
                <c:pt idx="1742">
                  <c:v>1214.9000000000001</c:v>
                </c:pt>
                <c:pt idx="1743">
                  <c:v>1215.7</c:v>
                </c:pt>
                <c:pt idx="1744">
                  <c:v>1216.8</c:v>
                </c:pt>
                <c:pt idx="1745">
                  <c:v>1218</c:v>
                </c:pt>
                <c:pt idx="1746">
                  <c:v>1219.55</c:v>
                </c:pt>
                <c:pt idx="1747">
                  <c:v>1220.4000000000001</c:v>
                </c:pt>
                <c:pt idx="1748">
                  <c:v>1222</c:v>
                </c:pt>
                <c:pt idx="1749">
                  <c:v>1222.8499999999999</c:v>
                </c:pt>
                <c:pt idx="1750">
                  <c:v>1224.3</c:v>
                </c:pt>
                <c:pt idx="1751">
                  <c:v>1225.25</c:v>
                </c:pt>
                <c:pt idx="1752">
                  <c:v>1226.75</c:v>
                </c:pt>
                <c:pt idx="1753">
                  <c:v>1227.8499999999999</c:v>
                </c:pt>
                <c:pt idx="1754">
                  <c:v>1229.0999999999999</c:v>
                </c:pt>
                <c:pt idx="1755">
                  <c:v>1230.8</c:v>
                </c:pt>
                <c:pt idx="1756">
                  <c:v>1231.6500000000001</c:v>
                </c:pt>
                <c:pt idx="1757">
                  <c:v>1232.9000000000001</c:v>
                </c:pt>
                <c:pt idx="1758">
                  <c:v>1234.25</c:v>
                </c:pt>
                <c:pt idx="1759">
                  <c:v>1235.7</c:v>
                </c:pt>
                <c:pt idx="1760">
                  <c:v>1236.95</c:v>
                </c:pt>
                <c:pt idx="1761">
                  <c:v>1238.55</c:v>
                </c:pt>
                <c:pt idx="1762">
                  <c:v>1239.55</c:v>
                </c:pt>
                <c:pt idx="1763">
                  <c:v>1240.8499999999999</c:v>
                </c:pt>
                <c:pt idx="1764">
                  <c:v>1242</c:v>
                </c:pt>
                <c:pt idx="1765">
                  <c:v>1243.45</c:v>
                </c:pt>
                <c:pt idx="1766">
                  <c:v>1244.45</c:v>
                </c:pt>
                <c:pt idx="1767">
                  <c:v>1246.0999999999999</c:v>
                </c:pt>
                <c:pt idx="1768">
                  <c:v>1247.5</c:v>
                </c:pt>
                <c:pt idx="1769">
                  <c:v>1248.7</c:v>
                </c:pt>
                <c:pt idx="1770">
                  <c:v>1250.3499999999999</c:v>
                </c:pt>
                <c:pt idx="1771">
                  <c:v>1251.3499999999999</c:v>
                </c:pt>
                <c:pt idx="1772">
                  <c:v>1253.1500000000001</c:v>
                </c:pt>
                <c:pt idx="1773">
                  <c:v>1254.4000000000001</c:v>
                </c:pt>
                <c:pt idx="1774">
                  <c:v>1255.9000000000001</c:v>
                </c:pt>
                <c:pt idx="1775">
                  <c:v>1257.05</c:v>
                </c:pt>
                <c:pt idx="1776">
                  <c:v>1258.7</c:v>
                </c:pt>
                <c:pt idx="1777">
                  <c:v>1259.6500000000001</c:v>
                </c:pt>
                <c:pt idx="1778">
                  <c:v>1261.1500000000001</c:v>
                </c:pt>
                <c:pt idx="1779">
                  <c:v>1261.9000000000001</c:v>
                </c:pt>
                <c:pt idx="1780">
                  <c:v>1263.4000000000001</c:v>
                </c:pt>
                <c:pt idx="1781">
                  <c:v>1264.55</c:v>
                </c:pt>
                <c:pt idx="1782">
                  <c:v>1266</c:v>
                </c:pt>
                <c:pt idx="1783">
                  <c:v>1266.8</c:v>
                </c:pt>
                <c:pt idx="1784">
                  <c:v>1268.25</c:v>
                </c:pt>
                <c:pt idx="1785">
                  <c:v>1269.0999999999999</c:v>
                </c:pt>
                <c:pt idx="1786">
                  <c:v>1270.55</c:v>
                </c:pt>
                <c:pt idx="1787">
                  <c:v>1271.3</c:v>
                </c:pt>
                <c:pt idx="1788">
                  <c:v>1272.55</c:v>
                </c:pt>
                <c:pt idx="1789">
                  <c:v>1273.3499999999999</c:v>
                </c:pt>
                <c:pt idx="1790">
                  <c:v>1274.5999999999999</c:v>
                </c:pt>
                <c:pt idx="1791">
                  <c:v>1275.3499999999999</c:v>
                </c:pt>
                <c:pt idx="1792">
                  <c:v>1276.8</c:v>
                </c:pt>
                <c:pt idx="1793">
                  <c:v>1277.6500000000001</c:v>
                </c:pt>
                <c:pt idx="1794">
                  <c:v>1279.2</c:v>
                </c:pt>
                <c:pt idx="1795">
                  <c:v>1279.95</c:v>
                </c:pt>
                <c:pt idx="1796">
                  <c:v>1281.3499999999999</c:v>
                </c:pt>
                <c:pt idx="1797">
                  <c:v>1282.2</c:v>
                </c:pt>
                <c:pt idx="1798">
                  <c:v>1283.45</c:v>
                </c:pt>
                <c:pt idx="1799">
                  <c:v>1284.3</c:v>
                </c:pt>
                <c:pt idx="1800">
                  <c:v>1285.7</c:v>
                </c:pt>
                <c:pt idx="1801">
                  <c:v>1286.6500000000001</c:v>
                </c:pt>
                <c:pt idx="1802">
                  <c:v>1288.05</c:v>
                </c:pt>
                <c:pt idx="1803">
                  <c:v>1288.9000000000001</c:v>
                </c:pt>
                <c:pt idx="1804">
                  <c:v>1290.3499999999999</c:v>
                </c:pt>
                <c:pt idx="1805">
                  <c:v>1291.25</c:v>
                </c:pt>
                <c:pt idx="1806">
                  <c:v>1292.7</c:v>
                </c:pt>
                <c:pt idx="1807">
                  <c:v>1293.55</c:v>
                </c:pt>
                <c:pt idx="1808">
                  <c:v>1295.0999999999999</c:v>
                </c:pt>
                <c:pt idx="1809">
                  <c:v>1295.95</c:v>
                </c:pt>
                <c:pt idx="1810">
                  <c:v>1297.45</c:v>
                </c:pt>
                <c:pt idx="1811">
                  <c:v>1298.3</c:v>
                </c:pt>
                <c:pt idx="1812">
                  <c:v>1299.6500000000001</c:v>
                </c:pt>
                <c:pt idx="1813">
                  <c:v>1300.6500000000001</c:v>
                </c:pt>
                <c:pt idx="1814">
                  <c:v>1301.95</c:v>
                </c:pt>
                <c:pt idx="1815">
                  <c:v>1302.8</c:v>
                </c:pt>
                <c:pt idx="1816">
                  <c:v>1304.4000000000001</c:v>
                </c:pt>
                <c:pt idx="1817">
                  <c:v>1305.25</c:v>
                </c:pt>
                <c:pt idx="1818">
                  <c:v>1306.8499999999999</c:v>
                </c:pt>
                <c:pt idx="1819">
                  <c:v>1307.7</c:v>
                </c:pt>
                <c:pt idx="1820">
                  <c:v>1309.3</c:v>
                </c:pt>
                <c:pt idx="1821">
                  <c:v>1310.1500000000001</c:v>
                </c:pt>
                <c:pt idx="1822">
                  <c:v>1311.5</c:v>
                </c:pt>
                <c:pt idx="1823">
                  <c:v>1312.55</c:v>
                </c:pt>
                <c:pt idx="1824">
                  <c:v>1314.3</c:v>
                </c:pt>
                <c:pt idx="1825">
                  <c:v>1315.15</c:v>
                </c:pt>
                <c:pt idx="1826">
                  <c:v>1316.65</c:v>
                </c:pt>
                <c:pt idx="1827">
                  <c:v>1317.8</c:v>
                </c:pt>
                <c:pt idx="1828">
                  <c:v>1319.45</c:v>
                </c:pt>
                <c:pt idx="1829">
                  <c:v>1320.5</c:v>
                </c:pt>
                <c:pt idx="1830">
                  <c:v>1322.3</c:v>
                </c:pt>
                <c:pt idx="1831">
                  <c:v>1323.15</c:v>
                </c:pt>
                <c:pt idx="1832">
                  <c:v>1324.6</c:v>
                </c:pt>
                <c:pt idx="1833">
                  <c:v>1325.45</c:v>
                </c:pt>
                <c:pt idx="1834">
                  <c:v>1326.85</c:v>
                </c:pt>
                <c:pt idx="1835">
                  <c:v>1327.7</c:v>
                </c:pt>
                <c:pt idx="1836">
                  <c:v>1329.25</c:v>
                </c:pt>
                <c:pt idx="1837">
                  <c:v>1330.1</c:v>
                </c:pt>
                <c:pt idx="1838">
                  <c:v>1331.75</c:v>
                </c:pt>
                <c:pt idx="1839">
                  <c:v>1332.5</c:v>
                </c:pt>
                <c:pt idx="1840">
                  <c:v>1333.95</c:v>
                </c:pt>
                <c:pt idx="1841">
                  <c:v>1334.85</c:v>
                </c:pt>
                <c:pt idx="1842">
                  <c:v>1336.35</c:v>
                </c:pt>
                <c:pt idx="1843">
                  <c:v>1337.25</c:v>
                </c:pt>
                <c:pt idx="1844">
                  <c:v>1338.7</c:v>
                </c:pt>
                <c:pt idx="1845">
                  <c:v>1339.85</c:v>
                </c:pt>
                <c:pt idx="1846">
                  <c:v>1341.55</c:v>
                </c:pt>
                <c:pt idx="1847">
                  <c:v>1342.5</c:v>
                </c:pt>
                <c:pt idx="1848">
                  <c:v>1343.95</c:v>
                </c:pt>
                <c:pt idx="1849">
                  <c:v>1345.55</c:v>
                </c:pt>
                <c:pt idx="1850">
                  <c:v>1347.2</c:v>
                </c:pt>
                <c:pt idx="1851">
                  <c:v>1348.05</c:v>
                </c:pt>
                <c:pt idx="1852">
                  <c:v>1349.65</c:v>
                </c:pt>
                <c:pt idx="1853">
                  <c:v>1350.5</c:v>
                </c:pt>
                <c:pt idx="1854">
                  <c:v>1352.1</c:v>
                </c:pt>
                <c:pt idx="1855">
                  <c:v>1353.15</c:v>
                </c:pt>
                <c:pt idx="1856">
                  <c:v>1355</c:v>
                </c:pt>
                <c:pt idx="1857">
                  <c:v>1355.9</c:v>
                </c:pt>
                <c:pt idx="1858">
                  <c:v>1357.45</c:v>
                </c:pt>
                <c:pt idx="1859">
                  <c:v>1358.25</c:v>
                </c:pt>
                <c:pt idx="1860">
                  <c:v>1359.8</c:v>
                </c:pt>
                <c:pt idx="1861">
                  <c:v>1360.65</c:v>
                </c:pt>
                <c:pt idx="1862">
                  <c:v>1362.2</c:v>
                </c:pt>
                <c:pt idx="1863">
                  <c:v>1363.05</c:v>
                </c:pt>
                <c:pt idx="1864">
                  <c:v>1364.55</c:v>
                </c:pt>
                <c:pt idx="1865">
                  <c:v>1365.45</c:v>
                </c:pt>
                <c:pt idx="1866">
                  <c:v>1367.05</c:v>
                </c:pt>
                <c:pt idx="1867">
                  <c:v>1368.15</c:v>
                </c:pt>
                <c:pt idx="1868">
                  <c:v>1369.9</c:v>
                </c:pt>
                <c:pt idx="1869">
                  <c:v>1370.8</c:v>
                </c:pt>
                <c:pt idx="1870">
                  <c:v>1372.2</c:v>
                </c:pt>
                <c:pt idx="1871">
                  <c:v>1373.1</c:v>
                </c:pt>
                <c:pt idx="1872">
                  <c:v>1374.55</c:v>
                </c:pt>
                <c:pt idx="1873">
                  <c:v>1376</c:v>
                </c:pt>
                <c:pt idx="1874">
                  <c:v>1377.4</c:v>
                </c:pt>
                <c:pt idx="1875">
                  <c:v>1378.7</c:v>
                </c:pt>
                <c:pt idx="1876">
                  <c:v>1380.35</c:v>
                </c:pt>
                <c:pt idx="1877">
                  <c:v>1381.7</c:v>
                </c:pt>
                <c:pt idx="1878">
                  <c:v>1383.4</c:v>
                </c:pt>
                <c:pt idx="1879">
                  <c:v>1384.3</c:v>
                </c:pt>
                <c:pt idx="1880">
                  <c:v>1386</c:v>
                </c:pt>
                <c:pt idx="1881">
                  <c:v>1387.95</c:v>
                </c:pt>
                <c:pt idx="1882">
                  <c:v>1390.25</c:v>
                </c:pt>
                <c:pt idx="1883">
                  <c:v>1392.05</c:v>
                </c:pt>
                <c:pt idx="1884">
                  <c:v>1394.25</c:v>
                </c:pt>
                <c:pt idx="1885">
                  <c:v>1396.2</c:v>
                </c:pt>
                <c:pt idx="1886">
                  <c:v>1397.85</c:v>
                </c:pt>
                <c:pt idx="1887">
                  <c:v>1399.95</c:v>
                </c:pt>
                <c:pt idx="1888">
                  <c:v>1402.1</c:v>
                </c:pt>
                <c:pt idx="1889">
                  <c:v>1403.85</c:v>
                </c:pt>
                <c:pt idx="1890">
                  <c:v>1405.45</c:v>
                </c:pt>
                <c:pt idx="1891">
                  <c:v>1406.4</c:v>
                </c:pt>
                <c:pt idx="1892">
                  <c:v>1408</c:v>
                </c:pt>
                <c:pt idx="1893">
                  <c:v>1408.95</c:v>
                </c:pt>
                <c:pt idx="1894">
                  <c:v>1410.8</c:v>
                </c:pt>
                <c:pt idx="1895">
                  <c:v>1412.7</c:v>
                </c:pt>
                <c:pt idx="1896">
                  <c:v>1414.4</c:v>
                </c:pt>
                <c:pt idx="1897">
                  <c:v>1415.3</c:v>
                </c:pt>
                <c:pt idx="1898">
                  <c:v>1416.95</c:v>
                </c:pt>
                <c:pt idx="1899">
                  <c:v>1418.25</c:v>
                </c:pt>
                <c:pt idx="1900">
                  <c:v>1420.15</c:v>
                </c:pt>
                <c:pt idx="1901">
                  <c:v>1421.7</c:v>
                </c:pt>
                <c:pt idx="1902">
                  <c:v>1423.25</c:v>
                </c:pt>
                <c:pt idx="1903">
                  <c:v>1425</c:v>
                </c:pt>
                <c:pt idx="1904">
                  <c:v>1426.55</c:v>
                </c:pt>
                <c:pt idx="1905">
                  <c:v>1428.2</c:v>
                </c:pt>
                <c:pt idx="1906">
                  <c:v>1429.95</c:v>
                </c:pt>
                <c:pt idx="1907">
                  <c:v>1430.85</c:v>
                </c:pt>
                <c:pt idx="1908">
                  <c:v>1432.55</c:v>
                </c:pt>
                <c:pt idx="1909">
                  <c:v>1434.3</c:v>
                </c:pt>
                <c:pt idx="1910">
                  <c:v>1435.8</c:v>
                </c:pt>
                <c:pt idx="1911">
                  <c:v>1437.55</c:v>
                </c:pt>
                <c:pt idx="1912">
                  <c:v>1439.35</c:v>
                </c:pt>
                <c:pt idx="1913">
                  <c:v>1440.2</c:v>
                </c:pt>
                <c:pt idx="1914">
                  <c:v>1441.8</c:v>
                </c:pt>
                <c:pt idx="1915">
                  <c:v>1442.75</c:v>
                </c:pt>
                <c:pt idx="1916">
                  <c:v>1444.4</c:v>
                </c:pt>
                <c:pt idx="1917">
                  <c:v>1445.6</c:v>
                </c:pt>
                <c:pt idx="1918">
                  <c:v>1447.45</c:v>
                </c:pt>
                <c:pt idx="1919">
                  <c:v>1448.65</c:v>
                </c:pt>
                <c:pt idx="1920">
                  <c:v>1450.25</c:v>
                </c:pt>
                <c:pt idx="1921">
                  <c:v>1451.1</c:v>
                </c:pt>
                <c:pt idx="1922">
                  <c:v>1452.7</c:v>
                </c:pt>
                <c:pt idx="1923">
                  <c:v>1453.6</c:v>
                </c:pt>
                <c:pt idx="1924">
                  <c:v>1455.2</c:v>
                </c:pt>
                <c:pt idx="1925">
                  <c:v>1456.55</c:v>
                </c:pt>
                <c:pt idx="1926">
                  <c:v>1458.6</c:v>
                </c:pt>
                <c:pt idx="1927">
                  <c:v>1459.55</c:v>
                </c:pt>
                <c:pt idx="1928">
                  <c:v>1461.15</c:v>
                </c:pt>
                <c:pt idx="1929">
                  <c:v>1462</c:v>
                </c:pt>
                <c:pt idx="1930">
                  <c:v>1463.55</c:v>
                </c:pt>
                <c:pt idx="1931">
                  <c:v>1464.5</c:v>
                </c:pt>
                <c:pt idx="1932">
                  <c:v>1466.1</c:v>
                </c:pt>
                <c:pt idx="1933">
                  <c:v>1467.55</c:v>
                </c:pt>
                <c:pt idx="1934">
                  <c:v>1469.05</c:v>
                </c:pt>
                <c:pt idx="1935">
                  <c:v>1469.95</c:v>
                </c:pt>
                <c:pt idx="1936">
                  <c:v>1471.6</c:v>
                </c:pt>
                <c:pt idx="1937">
                  <c:v>1473.15</c:v>
                </c:pt>
                <c:pt idx="1938">
                  <c:v>1474.9</c:v>
                </c:pt>
                <c:pt idx="1939">
                  <c:v>1476.5</c:v>
                </c:pt>
                <c:pt idx="1940">
                  <c:v>1478.2</c:v>
                </c:pt>
                <c:pt idx="1941">
                  <c:v>1479.6</c:v>
                </c:pt>
                <c:pt idx="1942">
                  <c:v>1481.25</c:v>
                </c:pt>
                <c:pt idx="1943">
                  <c:v>1482.2</c:v>
                </c:pt>
                <c:pt idx="1944">
                  <c:v>1483.6</c:v>
                </c:pt>
                <c:pt idx="1945">
                  <c:v>1484.85</c:v>
                </c:pt>
                <c:pt idx="1946">
                  <c:v>1486.7</c:v>
                </c:pt>
                <c:pt idx="1947">
                  <c:v>1487.8</c:v>
                </c:pt>
                <c:pt idx="1948">
                  <c:v>1489.35</c:v>
                </c:pt>
                <c:pt idx="1949">
                  <c:v>1490.85</c:v>
                </c:pt>
                <c:pt idx="1950">
                  <c:v>1492.2</c:v>
                </c:pt>
                <c:pt idx="1951">
                  <c:v>1493.65</c:v>
                </c:pt>
                <c:pt idx="1952">
                  <c:v>1495.25</c:v>
                </c:pt>
                <c:pt idx="1953">
                  <c:v>1496.9</c:v>
                </c:pt>
                <c:pt idx="1954">
                  <c:v>1498.7</c:v>
                </c:pt>
                <c:pt idx="1955">
                  <c:v>1499.65</c:v>
                </c:pt>
                <c:pt idx="1956">
                  <c:v>1501.25</c:v>
                </c:pt>
                <c:pt idx="1957">
                  <c:v>1502.75</c:v>
                </c:pt>
                <c:pt idx="1958">
                  <c:v>1504.4</c:v>
                </c:pt>
                <c:pt idx="1959">
                  <c:v>1505.95</c:v>
                </c:pt>
                <c:pt idx="1960">
                  <c:v>1507.7</c:v>
                </c:pt>
                <c:pt idx="1961">
                  <c:v>1509.2</c:v>
                </c:pt>
                <c:pt idx="1962">
                  <c:v>1510.85</c:v>
                </c:pt>
                <c:pt idx="1963">
                  <c:v>1512.6</c:v>
                </c:pt>
                <c:pt idx="1964">
                  <c:v>1513.9</c:v>
                </c:pt>
                <c:pt idx="1965">
                  <c:v>1515.6</c:v>
                </c:pt>
                <c:pt idx="1966">
                  <c:v>1517</c:v>
                </c:pt>
                <c:pt idx="1967">
                  <c:v>1518.6</c:v>
                </c:pt>
                <c:pt idx="1968">
                  <c:v>1520.25</c:v>
                </c:pt>
                <c:pt idx="1969">
                  <c:v>1521.65</c:v>
                </c:pt>
                <c:pt idx="1970">
                  <c:v>1523.45</c:v>
                </c:pt>
                <c:pt idx="1971">
                  <c:v>1524.35</c:v>
                </c:pt>
                <c:pt idx="1972">
                  <c:v>1526.1</c:v>
                </c:pt>
                <c:pt idx="1973">
                  <c:v>1527.05</c:v>
                </c:pt>
                <c:pt idx="1974">
                  <c:v>1528.75</c:v>
                </c:pt>
                <c:pt idx="1975">
                  <c:v>1530.25</c:v>
                </c:pt>
                <c:pt idx="1976">
                  <c:v>1531.8</c:v>
                </c:pt>
                <c:pt idx="1977">
                  <c:v>1532.65</c:v>
                </c:pt>
                <c:pt idx="1978">
                  <c:v>1534.15</c:v>
                </c:pt>
                <c:pt idx="1979">
                  <c:v>1535.15</c:v>
                </c:pt>
                <c:pt idx="1980">
                  <c:v>1536.8</c:v>
                </c:pt>
                <c:pt idx="1981">
                  <c:v>1538.45</c:v>
                </c:pt>
                <c:pt idx="1982">
                  <c:v>1539.9</c:v>
                </c:pt>
                <c:pt idx="1983">
                  <c:v>1541.25</c:v>
                </c:pt>
                <c:pt idx="1984">
                  <c:v>1543</c:v>
                </c:pt>
                <c:pt idx="1985">
                  <c:v>1543.95</c:v>
                </c:pt>
                <c:pt idx="1986">
                  <c:v>1545.9</c:v>
                </c:pt>
                <c:pt idx="1987">
                  <c:v>1547.55</c:v>
                </c:pt>
                <c:pt idx="1988">
                  <c:v>1549.25</c:v>
                </c:pt>
                <c:pt idx="1989">
                  <c:v>1550.1</c:v>
                </c:pt>
                <c:pt idx="1990">
                  <c:v>1551.75</c:v>
                </c:pt>
                <c:pt idx="1991">
                  <c:v>1553.35</c:v>
                </c:pt>
                <c:pt idx="1992">
                  <c:v>1555.25</c:v>
                </c:pt>
                <c:pt idx="1993">
                  <c:v>1556.7</c:v>
                </c:pt>
                <c:pt idx="1994">
                  <c:v>1558.5</c:v>
                </c:pt>
                <c:pt idx="1995">
                  <c:v>1559.7</c:v>
                </c:pt>
                <c:pt idx="1996">
                  <c:v>1561.5</c:v>
                </c:pt>
                <c:pt idx="1997">
                  <c:v>1563.1</c:v>
                </c:pt>
                <c:pt idx="1998">
                  <c:v>1564.85</c:v>
                </c:pt>
                <c:pt idx="1999">
                  <c:v>1566.5</c:v>
                </c:pt>
                <c:pt idx="2000">
                  <c:v>1568.1</c:v>
                </c:pt>
                <c:pt idx="2001">
                  <c:v>1569.75</c:v>
                </c:pt>
                <c:pt idx="2002">
                  <c:v>1571.45</c:v>
                </c:pt>
                <c:pt idx="2003">
                  <c:v>1573.05</c:v>
                </c:pt>
                <c:pt idx="2004">
                  <c:v>1574.75</c:v>
                </c:pt>
                <c:pt idx="2005">
                  <c:v>1576.45</c:v>
                </c:pt>
                <c:pt idx="2006">
                  <c:v>1578.3</c:v>
                </c:pt>
                <c:pt idx="2007">
                  <c:v>1579.45</c:v>
                </c:pt>
                <c:pt idx="2008">
                  <c:v>1581.45</c:v>
                </c:pt>
                <c:pt idx="2009">
                  <c:v>1583.15</c:v>
                </c:pt>
                <c:pt idx="2010">
                  <c:v>1584.8</c:v>
                </c:pt>
                <c:pt idx="2011">
                  <c:v>1586.3</c:v>
                </c:pt>
                <c:pt idx="2012">
                  <c:v>1587.95</c:v>
                </c:pt>
                <c:pt idx="2013">
                  <c:v>1588.85</c:v>
                </c:pt>
                <c:pt idx="2014">
                  <c:v>1590.55</c:v>
                </c:pt>
                <c:pt idx="2015">
                  <c:v>1591.55</c:v>
                </c:pt>
                <c:pt idx="2016">
                  <c:v>1593.35</c:v>
                </c:pt>
                <c:pt idx="2017">
                  <c:v>1594.55</c:v>
                </c:pt>
                <c:pt idx="2018">
                  <c:v>1596.4</c:v>
                </c:pt>
                <c:pt idx="2019">
                  <c:v>1597.95</c:v>
                </c:pt>
                <c:pt idx="2020">
                  <c:v>1599.75</c:v>
                </c:pt>
                <c:pt idx="2021">
                  <c:v>1601.45</c:v>
                </c:pt>
                <c:pt idx="2022">
                  <c:v>1603.15</c:v>
                </c:pt>
                <c:pt idx="2023">
                  <c:v>1604.2</c:v>
                </c:pt>
                <c:pt idx="2024">
                  <c:v>1606.3</c:v>
                </c:pt>
                <c:pt idx="2025">
                  <c:v>1607.15</c:v>
                </c:pt>
                <c:pt idx="2026">
                  <c:v>1608.8</c:v>
                </c:pt>
                <c:pt idx="2027">
                  <c:v>1609.9</c:v>
                </c:pt>
                <c:pt idx="2028">
                  <c:v>1611.9</c:v>
                </c:pt>
                <c:pt idx="2029">
                  <c:v>1613.5</c:v>
                </c:pt>
                <c:pt idx="2030">
                  <c:v>1615.25</c:v>
                </c:pt>
                <c:pt idx="2031">
                  <c:v>1616.3</c:v>
                </c:pt>
                <c:pt idx="2032">
                  <c:v>1618.45</c:v>
                </c:pt>
                <c:pt idx="2033">
                  <c:v>1619.4</c:v>
                </c:pt>
                <c:pt idx="2034">
                  <c:v>1621.35</c:v>
                </c:pt>
                <c:pt idx="2035">
                  <c:v>1622.35</c:v>
                </c:pt>
                <c:pt idx="2036">
                  <c:v>1624.35</c:v>
                </c:pt>
                <c:pt idx="2037">
                  <c:v>1625.2</c:v>
                </c:pt>
                <c:pt idx="2038">
                  <c:v>1626.9</c:v>
                </c:pt>
                <c:pt idx="2039">
                  <c:v>1628.55</c:v>
                </c:pt>
                <c:pt idx="2040">
                  <c:v>1630.25</c:v>
                </c:pt>
                <c:pt idx="2041">
                  <c:v>1631.85</c:v>
                </c:pt>
                <c:pt idx="2042">
                  <c:v>1633.5</c:v>
                </c:pt>
                <c:pt idx="2043">
                  <c:v>1635</c:v>
                </c:pt>
                <c:pt idx="2044">
                  <c:v>1636.85</c:v>
                </c:pt>
                <c:pt idx="2045">
                  <c:v>1638.5</c:v>
                </c:pt>
                <c:pt idx="2046">
                  <c:v>1640.25</c:v>
                </c:pt>
                <c:pt idx="2047">
                  <c:v>1641.55</c:v>
                </c:pt>
                <c:pt idx="2048">
                  <c:v>1643.4</c:v>
                </c:pt>
                <c:pt idx="2049">
                  <c:v>1644.9</c:v>
                </c:pt>
                <c:pt idx="2050">
                  <c:v>1646.8</c:v>
                </c:pt>
                <c:pt idx="2051">
                  <c:v>1648</c:v>
                </c:pt>
                <c:pt idx="2052">
                  <c:v>1649.6</c:v>
                </c:pt>
                <c:pt idx="2053">
                  <c:v>1651.3</c:v>
                </c:pt>
                <c:pt idx="2054">
                  <c:v>1653.05</c:v>
                </c:pt>
                <c:pt idx="2055">
                  <c:v>1654.65</c:v>
                </c:pt>
                <c:pt idx="2056">
                  <c:v>1656.4</c:v>
                </c:pt>
                <c:pt idx="2057">
                  <c:v>1657.4</c:v>
                </c:pt>
                <c:pt idx="2058">
                  <c:v>1659.1</c:v>
                </c:pt>
                <c:pt idx="2059">
                  <c:v>1660.5</c:v>
                </c:pt>
                <c:pt idx="2060">
                  <c:v>1662.15</c:v>
                </c:pt>
                <c:pt idx="2061">
                  <c:v>1663.7</c:v>
                </c:pt>
                <c:pt idx="2062">
                  <c:v>1665.45</c:v>
                </c:pt>
                <c:pt idx="2063">
                  <c:v>1666.85</c:v>
                </c:pt>
                <c:pt idx="2064">
                  <c:v>1668.65</c:v>
                </c:pt>
                <c:pt idx="2065">
                  <c:v>1669.55</c:v>
                </c:pt>
                <c:pt idx="2066">
                  <c:v>1671.4</c:v>
                </c:pt>
                <c:pt idx="2067">
                  <c:v>1673</c:v>
                </c:pt>
                <c:pt idx="2068">
                  <c:v>1674.65</c:v>
                </c:pt>
                <c:pt idx="2069">
                  <c:v>1675.55</c:v>
                </c:pt>
                <c:pt idx="2070">
                  <c:v>1677.35</c:v>
                </c:pt>
                <c:pt idx="2071">
                  <c:v>1678.85</c:v>
                </c:pt>
                <c:pt idx="2072">
                  <c:v>1680.6</c:v>
                </c:pt>
                <c:pt idx="2073">
                  <c:v>1681.7</c:v>
                </c:pt>
                <c:pt idx="2074">
                  <c:v>1684.2</c:v>
                </c:pt>
                <c:pt idx="2075">
                  <c:v>1686.1</c:v>
                </c:pt>
                <c:pt idx="2076">
                  <c:v>1688.3</c:v>
                </c:pt>
                <c:pt idx="2077">
                  <c:v>1690.8</c:v>
                </c:pt>
                <c:pt idx="2078">
                  <c:v>1693.1</c:v>
                </c:pt>
                <c:pt idx="2079">
                  <c:v>1694.9</c:v>
                </c:pt>
                <c:pt idx="2080">
                  <c:v>1696.85</c:v>
                </c:pt>
                <c:pt idx="2081">
                  <c:v>1698.5</c:v>
                </c:pt>
                <c:pt idx="2082">
                  <c:v>1700.35</c:v>
                </c:pt>
                <c:pt idx="2083">
                  <c:v>1702.25</c:v>
                </c:pt>
                <c:pt idx="2084">
                  <c:v>1704.4</c:v>
                </c:pt>
                <c:pt idx="2085">
                  <c:v>1706.25</c:v>
                </c:pt>
                <c:pt idx="2086">
                  <c:v>1708</c:v>
                </c:pt>
                <c:pt idx="2087">
                  <c:v>1709.65</c:v>
                </c:pt>
                <c:pt idx="2088">
                  <c:v>1711.7</c:v>
                </c:pt>
                <c:pt idx="2089">
                  <c:v>1712.95</c:v>
                </c:pt>
                <c:pt idx="2090">
                  <c:v>1714.9</c:v>
                </c:pt>
                <c:pt idx="2091">
                  <c:v>1716.85</c:v>
                </c:pt>
                <c:pt idx="2092">
                  <c:v>1718.8</c:v>
                </c:pt>
                <c:pt idx="2093">
                  <c:v>1720.5</c:v>
                </c:pt>
                <c:pt idx="2094">
                  <c:v>1722.25</c:v>
                </c:pt>
                <c:pt idx="2095">
                  <c:v>1724.3</c:v>
                </c:pt>
                <c:pt idx="2096">
                  <c:v>1725.9</c:v>
                </c:pt>
                <c:pt idx="2097">
                  <c:v>1727.7</c:v>
                </c:pt>
                <c:pt idx="2098">
                  <c:v>1730.05</c:v>
                </c:pt>
                <c:pt idx="2099">
                  <c:v>1732.3</c:v>
                </c:pt>
                <c:pt idx="2100">
                  <c:v>1734.2</c:v>
                </c:pt>
                <c:pt idx="2101">
                  <c:v>1736</c:v>
                </c:pt>
                <c:pt idx="2102">
                  <c:v>1737.95</c:v>
                </c:pt>
                <c:pt idx="2103">
                  <c:v>1739.6</c:v>
                </c:pt>
                <c:pt idx="2104">
                  <c:v>1741.6</c:v>
                </c:pt>
                <c:pt idx="2105">
                  <c:v>1743.4</c:v>
                </c:pt>
                <c:pt idx="2106">
                  <c:v>1745.3</c:v>
                </c:pt>
                <c:pt idx="2107">
                  <c:v>1746.55</c:v>
                </c:pt>
                <c:pt idx="2108">
                  <c:v>1748.45</c:v>
                </c:pt>
                <c:pt idx="2109">
                  <c:v>1750.2</c:v>
                </c:pt>
                <c:pt idx="2110">
                  <c:v>1752.05</c:v>
                </c:pt>
                <c:pt idx="2111">
                  <c:v>1753.35</c:v>
                </c:pt>
                <c:pt idx="2112">
                  <c:v>1755.25</c:v>
                </c:pt>
                <c:pt idx="2113">
                  <c:v>1757.1</c:v>
                </c:pt>
                <c:pt idx="2114">
                  <c:v>1759.15</c:v>
                </c:pt>
                <c:pt idx="2115">
                  <c:v>1760.8</c:v>
                </c:pt>
                <c:pt idx="2116">
                  <c:v>1762.65</c:v>
                </c:pt>
                <c:pt idx="2117">
                  <c:v>1764.3</c:v>
                </c:pt>
                <c:pt idx="2118">
                  <c:v>1766.25</c:v>
                </c:pt>
                <c:pt idx="2119">
                  <c:v>1767.7</c:v>
                </c:pt>
                <c:pt idx="2120">
                  <c:v>1769.55</c:v>
                </c:pt>
                <c:pt idx="2121">
                  <c:v>1771.35</c:v>
                </c:pt>
                <c:pt idx="2122">
                  <c:v>1772.95</c:v>
                </c:pt>
                <c:pt idx="2123">
                  <c:v>1774.65</c:v>
                </c:pt>
                <c:pt idx="2124">
                  <c:v>1776.45</c:v>
                </c:pt>
                <c:pt idx="2125">
                  <c:v>1778</c:v>
                </c:pt>
                <c:pt idx="2126">
                  <c:v>1779.9</c:v>
                </c:pt>
                <c:pt idx="2127">
                  <c:v>1781.85</c:v>
                </c:pt>
                <c:pt idx="2128">
                  <c:v>1783.5</c:v>
                </c:pt>
                <c:pt idx="2129">
                  <c:v>1785.2</c:v>
                </c:pt>
                <c:pt idx="2130">
                  <c:v>1786.95</c:v>
                </c:pt>
                <c:pt idx="2131">
                  <c:v>1788.5</c:v>
                </c:pt>
                <c:pt idx="2132">
                  <c:v>1790.35</c:v>
                </c:pt>
                <c:pt idx="2133">
                  <c:v>1792.1</c:v>
                </c:pt>
                <c:pt idx="2134">
                  <c:v>1793.95</c:v>
                </c:pt>
                <c:pt idx="2135">
                  <c:v>1795.6</c:v>
                </c:pt>
                <c:pt idx="2136">
                  <c:v>1797.45</c:v>
                </c:pt>
                <c:pt idx="2137">
                  <c:v>1798.35</c:v>
                </c:pt>
                <c:pt idx="2138">
                  <c:v>1800.25</c:v>
                </c:pt>
                <c:pt idx="2139">
                  <c:v>1801.8</c:v>
                </c:pt>
                <c:pt idx="2140">
                  <c:v>1803.4</c:v>
                </c:pt>
                <c:pt idx="2141">
                  <c:v>1805.1</c:v>
                </c:pt>
                <c:pt idx="2142">
                  <c:v>1806.95</c:v>
                </c:pt>
                <c:pt idx="2143">
                  <c:v>1808.25</c:v>
                </c:pt>
                <c:pt idx="2144">
                  <c:v>1810.4</c:v>
                </c:pt>
                <c:pt idx="2145">
                  <c:v>1812.05</c:v>
                </c:pt>
                <c:pt idx="2146">
                  <c:v>1813.9</c:v>
                </c:pt>
                <c:pt idx="2147">
                  <c:v>1815.45</c:v>
                </c:pt>
                <c:pt idx="2148">
                  <c:v>1817.3</c:v>
                </c:pt>
                <c:pt idx="2149">
                  <c:v>1818.2</c:v>
                </c:pt>
                <c:pt idx="2150">
                  <c:v>1820.1</c:v>
                </c:pt>
                <c:pt idx="2151">
                  <c:v>1821.8</c:v>
                </c:pt>
                <c:pt idx="2152">
                  <c:v>1823.45</c:v>
                </c:pt>
                <c:pt idx="2153">
                  <c:v>1825.1</c:v>
                </c:pt>
                <c:pt idx="2154">
                  <c:v>1826.9</c:v>
                </c:pt>
                <c:pt idx="2155">
                  <c:v>1828.45</c:v>
                </c:pt>
                <c:pt idx="2156">
                  <c:v>1830.7</c:v>
                </c:pt>
                <c:pt idx="2157">
                  <c:v>1832.4</c:v>
                </c:pt>
                <c:pt idx="2158">
                  <c:v>1834.25</c:v>
                </c:pt>
                <c:pt idx="2159">
                  <c:v>1836</c:v>
                </c:pt>
                <c:pt idx="2160">
                  <c:v>1837.5</c:v>
                </c:pt>
                <c:pt idx="2161">
                  <c:v>1838.5</c:v>
                </c:pt>
                <c:pt idx="2162">
                  <c:v>1840.35</c:v>
                </c:pt>
                <c:pt idx="2163">
                  <c:v>1842</c:v>
                </c:pt>
                <c:pt idx="2164">
                  <c:v>1843.8</c:v>
                </c:pt>
                <c:pt idx="2165">
                  <c:v>1845.4</c:v>
                </c:pt>
                <c:pt idx="2166">
                  <c:v>1847.25</c:v>
                </c:pt>
                <c:pt idx="2167">
                  <c:v>1848.85</c:v>
                </c:pt>
                <c:pt idx="2168">
                  <c:v>1850.8</c:v>
                </c:pt>
                <c:pt idx="2169">
                  <c:v>1852.4</c:v>
                </c:pt>
                <c:pt idx="2170">
                  <c:v>1854.2</c:v>
                </c:pt>
                <c:pt idx="2171">
                  <c:v>1855.15</c:v>
                </c:pt>
                <c:pt idx="2172">
                  <c:v>1857.05</c:v>
                </c:pt>
                <c:pt idx="2173">
                  <c:v>1858.7</c:v>
                </c:pt>
                <c:pt idx="2174">
                  <c:v>1860.4</c:v>
                </c:pt>
                <c:pt idx="2175">
                  <c:v>1861.35</c:v>
                </c:pt>
                <c:pt idx="2176">
                  <c:v>1863.3</c:v>
                </c:pt>
                <c:pt idx="2177">
                  <c:v>1864.25</c:v>
                </c:pt>
                <c:pt idx="2178">
                  <c:v>1866.25</c:v>
                </c:pt>
                <c:pt idx="2179">
                  <c:v>1867.95</c:v>
                </c:pt>
                <c:pt idx="2180">
                  <c:v>1870.2</c:v>
                </c:pt>
                <c:pt idx="2181">
                  <c:v>1872</c:v>
                </c:pt>
                <c:pt idx="2182">
                  <c:v>1873.65</c:v>
                </c:pt>
                <c:pt idx="2183">
                  <c:v>1875.55</c:v>
                </c:pt>
                <c:pt idx="2184">
                  <c:v>1877</c:v>
                </c:pt>
                <c:pt idx="2185">
                  <c:v>1878.7</c:v>
                </c:pt>
                <c:pt idx="2186">
                  <c:v>1880.3</c:v>
                </c:pt>
                <c:pt idx="2187">
                  <c:v>1882.2</c:v>
                </c:pt>
                <c:pt idx="2188">
                  <c:v>1883.85</c:v>
                </c:pt>
                <c:pt idx="2189">
                  <c:v>1885.6</c:v>
                </c:pt>
                <c:pt idx="2190">
                  <c:v>1887.5</c:v>
                </c:pt>
                <c:pt idx="2191">
                  <c:v>1889.55</c:v>
                </c:pt>
                <c:pt idx="2192">
                  <c:v>1890.9</c:v>
                </c:pt>
                <c:pt idx="2193">
                  <c:v>1892.5</c:v>
                </c:pt>
                <c:pt idx="2194">
                  <c:v>1894.3</c:v>
                </c:pt>
                <c:pt idx="2195">
                  <c:v>1895.85</c:v>
                </c:pt>
                <c:pt idx="2196">
                  <c:v>1897.7</c:v>
                </c:pt>
                <c:pt idx="2197">
                  <c:v>1899.95</c:v>
                </c:pt>
                <c:pt idx="2198">
                  <c:v>1902.05</c:v>
                </c:pt>
                <c:pt idx="2199">
                  <c:v>1904.15</c:v>
                </c:pt>
                <c:pt idx="2200">
                  <c:v>1905.65</c:v>
                </c:pt>
                <c:pt idx="2201">
                  <c:v>1907.4</c:v>
                </c:pt>
                <c:pt idx="2202">
                  <c:v>1909.1</c:v>
                </c:pt>
                <c:pt idx="2203">
                  <c:v>1911</c:v>
                </c:pt>
                <c:pt idx="2204">
                  <c:v>1911.95</c:v>
                </c:pt>
                <c:pt idx="2205">
                  <c:v>1913.75</c:v>
                </c:pt>
                <c:pt idx="2206">
                  <c:v>1915.45</c:v>
                </c:pt>
                <c:pt idx="2207">
                  <c:v>1917.35</c:v>
                </c:pt>
                <c:pt idx="2208">
                  <c:v>1918.9</c:v>
                </c:pt>
                <c:pt idx="2209">
                  <c:v>1919.95</c:v>
                </c:pt>
                <c:pt idx="2210">
                  <c:v>1921.9</c:v>
                </c:pt>
                <c:pt idx="2211">
                  <c:v>1923.5</c:v>
                </c:pt>
                <c:pt idx="2212">
                  <c:v>1925.3</c:v>
                </c:pt>
                <c:pt idx="2213">
                  <c:v>1927</c:v>
                </c:pt>
                <c:pt idx="2214">
                  <c:v>1928.6</c:v>
                </c:pt>
                <c:pt idx="2215">
                  <c:v>1930.55</c:v>
                </c:pt>
                <c:pt idx="2216">
                  <c:v>1931.65</c:v>
                </c:pt>
                <c:pt idx="2217">
                  <c:v>1933.8</c:v>
                </c:pt>
                <c:pt idx="2218">
                  <c:v>1935.05</c:v>
                </c:pt>
                <c:pt idx="2219">
                  <c:v>1936.85</c:v>
                </c:pt>
                <c:pt idx="2220">
                  <c:v>1938.6</c:v>
                </c:pt>
                <c:pt idx="2221">
                  <c:v>1940.6</c:v>
                </c:pt>
                <c:pt idx="2222">
                  <c:v>1942.45</c:v>
                </c:pt>
                <c:pt idx="2223">
                  <c:v>1944.25</c:v>
                </c:pt>
                <c:pt idx="2224">
                  <c:v>1945.7</c:v>
                </c:pt>
                <c:pt idx="2225">
                  <c:v>1947.5</c:v>
                </c:pt>
                <c:pt idx="2226">
                  <c:v>1949.25</c:v>
                </c:pt>
                <c:pt idx="2227">
                  <c:v>1950.95</c:v>
                </c:pt>
                <c:pt idx="2228">
                  <c:v>1952.75</c:v>
                </c:pt>
                <c:pt idx="2229">
                  <c:v>1954.6</c:v>
                </c:pt>
                <c:pt idx="2230">
                  <c:v>1956.45</c:v>
                </c:pt>
                <c:pt idx="2231">
                  <c:v>1958.25</c:v>
                </c:pt>
                <c:pt idx="2232">
                  <c:v>1960.25</c:v>
                </c:pt>
                <c:pt idx="2233">
                  <c:v>1962</c:v>
                </c:pt>
                <c:pt idx="2234">
                  <c:v>1963.75</c:v>
                </c:pt>
                <c:pt idx="2235">
                  <c:v>1965.6</c:v>
                </c:pt>
                <c:pt idx="2236">
                  <c:v>1967.55</c:v>
                </c:pt>
                <c:pt idx="2237">
                  <c:v>1969.45</c:v>
                </c:pt>
                <c:pt idx="2238">
                  <c:v>1971.35</c:v>
                </c:pt>
                <c:pt idx="2239">
                  <c:v>1973.15</c:v>
                </c:pt>
                <c:pt idx="2240">
                  <c:v>1974.15</c:v>
                </c:pt>
                <c:pt idx="2241">
                  <c:v>1976.25</c:v>
                </c:pt>
                <c:pt idx="2242">
                  <c:v>1978.15</c:v>
                </c:pt>
                <c:pt idx="2243">
                  <c:v>1980.9</c:v>
                </c:pt>
                <c:pt idx="2244">
                  <c:v>1982.9</c:v>
                </c:pt>
                <c:pt idx="2245">
                  <c:v>1985.2</c:v>
                </c:pt>
                <c:pt idx="2246">
                  <c:v>1986.9</c:v>
                </c:pt>
                <c:pt idx="2247">
                  <c:v>1989.1</c:v>
                </c:pt>
                <c:pt idx="2248">
                  <c:v>1991.3</c:v>
                </c:pt>
                <c:pt idx="2249">
                  <c:v>1993.7</c:v>
                </c:pt>
                <c:pt idx="2250">
                  <c:v>1995.7</c:v>
                </c:pt>
                <c:pt idx="2251">
                  <c:v>1998.2</c:v>
                </c:pt>
                <c:pt idx="2252">
                  <c:v>2000.2</c:v>
                </c:pt>
                <c:pt idx="2253">
                  <c:v>2002.3</c:v>
                </c:pt>
                <c:pt idx="2254">
                  <c:v>2004</c:v>
                </c:pt>
                <c:pt idx="2255">
                  <c:v>2006.05</c:v>
                </c:pt>
                <c:pt idx="2256">
                  <c:v>2007.75</c:v>
                </c:pt>
                <c:pt idx="2257">
                  <c:v>2009.9</c:v>
                </c:pt>
                <c:pt idx="2258">
                  <c:v>2011.45</c:v>
                </c:pt>
                <c:pt idx="2259">
                  <c:v>2013.4</c:v>
                </c:pt>
                <c:pt idx="2260">
                  <c:v>2015.1</c:v>
                </c:pt>
                <c:pt idx="2261">
                  <c:v>2016.85</c:v>
                </c:pt>
                <c:pt idx="2262">
                  <c:v>2018.45</c:v>
                </c:pt>
                <c:pt idx="2263">
                  <c:v>2020.55</c:v>
                </c:pt>
                <c:pt idx="2264">
                  <c:v>2022.1</c:v>
                </c:pt>
                <c:pt idx="2265">
                  <c:v>2023.9</c:v>
                </c:pt>
                <c:pt idx="2266">
                  <c:v>2025.65</c:v>
                </c:pt>
                <c:pt idx="2267">
                  <c:v>2027.35</c:v>
                </c:pt>
                <c:pt idx="2268">
                  <c:v>2029</c:v>
                </c:pt>
                <c:pt idx="2269">
                  <c:v>2030.9</c:v>
                </c:pt>
                <c:pt idx="2270">
                  <c:v>2032.3</c:v>
                </c:pt>
                <c:pt idx="2271">
                  <c:v>2034.15</c:v>
                </c:pt>
                <c:pt idx="2272">
                  <c:v>2035.75</c:v>
                </c:pt>
                <c:pt idx="2273">
                  <c:v>2037.6</c:v>
                </c:pt>
                <c:pt idx="2274">
                  <c:v>2039.45</c:v>
                </c:pt>
                <c:pt idx="2275">
                  <c:v>2041.4</c:v>
                </c:pt>
                <c:pt idx="2276">
                  <c:v>2043.05</c:v>
                </c:pt>
                <c:pt idx="2277">
                  <c:v>2044.9</c:v>
                </c:pt>
                <c:pt idx="2278">
                  <c:v>2046.3</c:v>
                </c:pt>
                <c:pt idx="2279">
                  <c:v>2048.4499999999998</c:v>
                </c:pt>
                <c:pt idx="2280">
                  <c:v>2050.3000000000002</c:v>
                </c:pt>
                <c:pt idx="2281">
                  <c:v>2052.35</c:v>
                </c:pt>
                <c:pt idx="2282">
                  <c:v>2054.15</c:v>
                </c:pt>
                <c:pt idx="2283">
                  <c:v>2055.8000000000002</c:v>
                </c:pt>
                <c:pt idx="2284">
                  <c:v>2057.6</c:v>
                </c:pt>
                <c:pt idx="2285">
                  <c:v>2059.6</c:v>
                </c:pt>
                <c:pt idx="2286">
                  <c:v>2061.1999999999998</c:v>
                </c:pt>
                <c:pt idx="2287">
                  <c:v>2062.9</c:v>
                </c:pt>
                <c:pt idx="2288">
                  <c:v>2064.65</c:v>
                </c:pt>
                <c:pt idx="2289">
                  <c:v>2066.8000000000002</c:v>
                </c:pt>
                <c:pt idx="2290">
                  <c:v>2068.5</c:v>
                </c:pt>
                <c:pt idx="2291">
                  <c:v>2070.1999999999998</c:v>
                </c:pt>
                <c:pt idx="2292">
                  <c:v>2071.8000000000002</c:v>
                </c:pt>
                <c:pt idx="2293">
                  <c:v>2073.6</c:v>
                </c:pt>
                <c:pt idx="2294">
                  <c:v>2075.25</c:v>
                </c:pt>
                <c:pt idx="2295">
                  <c:v>2077.15</c:v>
                </c:pt>
                <c:pt idx="2296">
                  <c:v>2078.6999999999998</c:v>
                </c:pt>
                <c:pt idx="2297">
                  <c:v>2080.5500000000002</c:v>
                </c:pt>
                <c:pt idx="2298">
                  <c:v>2082.25</c:v>
                </c:pt>
                <c:pt idx="2299">
                  <c:v>2084.1</c:v>
                </c:pt>
                <c:pt idx="2300">
                  <c:v>2085.8000000000002</c:v>
                </c:pt>
                <c:pt idx="2301">
                  <c:v>2087.65</c:v>
                </c:pt>
                <c:pt idx="2302">
                  <c:v>2089.3000000000002</c:v>
                </c:pt>
                <c:pt idx="2303">
                  <c:v>2091.1</c:v>
                </c:pt>
                <c:pt idx="2304">
                  <c:v>2092.8000000000002</c:v>
                </c:pt>
                <c:pt idx="2305">
                  <c:v>2094.8000000000002</c:v>
                </c:pt>
                <c:pt idx="2306">
                  <c:v>2096.5500000000002</c:v>
                </c:pt>
                <c:pt idx="2307">
                  <c:v>2098.35</c:v>
                </c:pt>
                <c:pt idx="2308">
                  <c:v>2100.3000000000002</c:v>
                </c:pt>
                <c:pt idx="2309">
                  <c:v>2102.1</c:v>
                </c:pt>
                <c:pt idx="2310">
                  <c:v>2103.8000000000002</c:v>
                </c:pt>
                <c:pt idx="2311">
                  <c:v>2105.9499999999998</c:v>
                </c:pt>
                <c:pt idx="2312">
                  <c:v>2107.85</c:v>
                </c:pt>
                <c:pt idx="2313">
                  <c:v>2109.5500000000002</c:v>
                </c:pt>
                <c:pt idx="2314">
                  <c:v>2111.15</c:v>
                </c:pt>
                <c:pt idx="2315">
                  <c:v>2113</c:v>
                </c:pt>
                <c:pt idx="2316">
                  <c:v>2114.75</c:v>
                </c:pt>
                <c:pt idx="2317">
                  <c:v>2116.4499999999998</c:v>
                </c:pt>
                <c:pt idx="2318">
                  <c:v>2117.75</c:v>
                </c:pt>
                <c:pt idx="2319">
                  <c:v>2119.85</c:v>
                </c:pt>
                <c:pt idx="2320">
                  <c:v>2121.5</c:v>
                </c:pt>
                <c:pt idx="2321">
                  <c:v>2123.0500000000002</c:v>
                </c:pt>
                <c:pt idx="2322">
                  <c:v>2124.65</c:v>
                </c:pt>
                <c:pt idx="2323">
                  <c:v>2126.75</c:v>
                </c:pt>
                <c:pt idx="2324">
                  <c:v>2129</c:v>
                </c:pt>
                <c:pt idx="2325">
                  <c:v>2131</c:v>
                </c:pt>
                <c:pt idx="2326">
                  <c:v>2132.6</c:v>
                </c:pt>
                <c:pt idx="2327">
                  <c:v>2134.4</c:v>
                </c:pt>
                <c:pt idx="2328">
                  <c:v>2135.85</c:v>
                </c:pt>
                <c:pt idx="2329">
                  <c:v>2137.4499999999998</c:v>
                </c:pt>
                <c:pt idx="2330">
                  <c:v>2139.25</c:v>
                </c:pt>
                <c:pt idx="2331">
                  <c:v>2141.25</c:v>
                </c:pt>
                <c:pt idx="2332">
                  <c:v>2143</c:v>
                </c:pt>
                <c:pt idx="2333">
                  <c:v>2144.75</c:v>
                </c:pt>
                <c:pt idx="2334">
                  <c:v>2146.9</c:v>
                </c:pt>
                <c:pt idx="2335">
                  <c:v>2148.85</c:v>
                </c:pt>
                <c:pt idx="2336">
                  <c:v>2150.3000000000002</c:v>
                </c:pt>
                <c:pt idx="2337">
                  <c:v>2152.15</c:v>
                </c:pt>
                <c:pt idx="2338">
                  <c:v>2153.75</c:v>
                </c:pt>
                <c:pt idx="2339">
                  <c:v>2155.6999999999998</c:v>
                </c:pt>
                <c:pt idx="2340">
                  <c:v>2157.4</c:v>
                </c:pt>
                <c:pt idx="2341">
                  <c:v>2159.3000000000002</c:v>
                </c:pt>
                <c:pt idx="2342">
                  <c:v>2160.9499999999998</c:v>
                </c:pt>
                <c:pt idx="2343">
                  <c:v>2162.9</c:v>
                </c:pt>
                <c:pt idx="2344">
                  <c:v>2164.65</c:v>
                </c:pt>
                <c:pt idx="2345">
                  <c:v>2166.5500000000002</c:v>
                </c:pt>
                <c:pt idx="2346">
                  <c:v>2168.1</c:v>
                </c:pt>
                <c:pt idx="2347">
                  <c:v>2170.1</c:v>
                </c:pt>
                <c:pt idx="2348">
                  <c:v>2171.75</c:v>
                </c:pt>
                <c:pt idx="2349">
                  <c:v>2173.65</c:v>
                </c:pt>
                <c:pt idx="2350">
                  <c:v>2175.25</c:v>
                </c:pt>
                <c:pt idx="2351">
                  <c:v>2177.5</c:v>
                </c:pt>
                <c:pt idx="2352">
                  <c:v>2179.1</c:v>
                </c:pt>
                <c:pt idx="2353">
                  <c:v>2181</c:v>
                </c:pt>
                <c:pt idx="2354">
                  <c:v>2182.4499999999998</c:v>
                </c:pt>
                <c:pt idx="2355">
                  <c:v>2184.3000000000002</c:v>
                </c:pt>
                <c:pt idx="2356">
                  <c:v>2186.1999999999998</c:v>
                </c:pt>
                <c:pt idx="2357">
                  <c:v>2188</c:v>
                </c:pt>
                <c:pt idx="2358">
                  <c:v>2189.75</c:v>
                </c:pt>
                <c:pt idx="2359">
                  <c:v>2191.4</c:v>
                </c:pt>
                <c:pt idx="2360">
                  <c:v>2193.15</c:v>
                </c:pt>
                <c:pt idx="2361">
                  <c:v>2194.9499999999998</c:v>
                </c:pt>
                <c:pt idx="2362">
                  <c:v>2196.8000000000002</c:v>
                </c:pt>
                <c:pt idx="2363">
                  <c:v>2198.6999999999998</c:v>
                </c:pt>
                <c:pt idx="2364">
                  <c:v>2200.3000000000002</c:v>
                </c:pt>
                <c:pt idx="2365">
                  <c:v>2202.15</c:v>
                </c:pt>
                <c:pt idx="2366">
                  <c:v>2203.8000000000002</c:v>
                </c:pt>
                <c:pt idx="2367">
                  <c:v>2205.85</c:v>
                </c:pt>
                <c:pt idx="2368">
                  <c:v>2207.65</c:v>
                </c:pt>
                <c:pt idx="2369">
                  <c:v>2209.5</c:v>
                </c:pt>
                <c:pt idx="2370">
                  <c:v>2211.1999999999998</c:v>
                </c:pt>
                <c:pt idx="2371">
                  <c:v>2212.9499999999998</c:v>
                </c:pt>
                <c:pt idx="2372">
                  <c:v>2214.75</c:v>
                </c:pt>
                <c:pt idx="2373">
                  <c:v>2216.5</c:v>
                </c:pt>
                <c:pt idx="2374">
                  <c:v>2218.3000000000002</c:v>
                </c:pt>
                <c:pt idx="2375">
                  <c:v>2220.1</c:v>
                </c:pt>
                <c:pt idx="2376">
                  <c:v>2221.6999999999998</c:v>
                </c:pt>
                <c:pt idx="2377">
                  <c:v>2223.6999999999998</c:v>
                </c:pt>
                <c:pt idx="2378">
                  <c:v>2225.35</c:v>
                </c:pt>
                <c:pt idx="2379">
                  <c:v>2227.3000000000002</c:v>
                </c:pt>
                <c:pt idx="2380">
                  <c:v>2228.9499999999998</c:v>
                </c:pt>
                <c:pt idx="2381">
                  <c:v>2230.75</c:v>
                </c:pt>
                <c:pt idx="2382">
                  <c:v>2232.35</c:v>
                </c:pt>
                <c:pt idx="2383">
                  <c:v>2234.1999999999998</c:v>
                </c:pt>
                <c:pt idx="2384">
                  <c:v>2235.9499999999998</c:v>
                </c:pt>
                <c:pt idx="2385">
                  <c:v>2237.9</c:v>
                </c:pt>
                <c:pt idx="2386">
                  <c:v>2239.6999999999998</c:v>
                </c:pt>
                <c:pt idx="2387">
                  <c:v>2241.5</c:v>
                </c:pt>
                <c:pt idx="2388">
                  <c:v>2243.3000000000002</c:v>
                </c:pt>
                <c:pt idx="2389">
                  <c:v>2245.0500000000002</c:v>
                </c:pt>
                <c:pt idx="2390">
                  <c:v>2246.9499999999998</c:v>
                </c:pt>
                <c:pt idx="2391">
                  <c:v>2248.9499999999998</c:v>
                </c:pt>
                <c:pt idx="2392">
                  <c:v>2250.75</c:v>
                </c:pt>
                <c:pt idx="2393">
                  <c:v>2252.4499999999998</c:v>
                </c:pt>
                <c:pt idx="2394">
                  <c:v>2254.0500000000002</c:v>
                </c:pt>
                <c:pt idx="2395">
                  <c:v>2255.8000000000002</c:v>
                </c:pt>
                <c:pt idx="2396">
                  <c:v>2257.6</c:v>
                </c:pt>
                <c:pt idx="2397">
                  <c:v>2259.4</c:v>
                </c:pt>
                <c:pt idx="2398">
                  <c:v>2261.1999999999998</c:v>
                </c:pt>
                <c:pt idx="2399">
                  <c:v>2263</c:v>
                </c:pt>
                <c:pt idx="2400">
                  <c:v>2264.75</c:v>
                </c:pt>
                <c:pt idx="2401">
                  <c:v>2266.9</c:v>
                </c:pt>
              </c:numCache>
            </c:numRef>
          </c:xVal>
          <c:yVal>
            <c:numRef>
              <c:f>[Data_0N.xlsx]sheet1!$B$2:$B$2403</c:f>
              <c:numCache>
                <c:formatCode>General</c:formatCode>
                <c:ptCount val="240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30</c:v>
                </c:pt>
                <c:pt idx="54">
                  <c:v>30</c:v>
                </c:pt>
                <c:pt idx="55">
                  <c:v>30</c:v>
                </c:pt>
                <c:pt idx="56">
                  <c:v>30</c:v>
                </c:pt>
                <c:pt idx="57">
                  <c:v>30</c:v>
                </c:pt>
                <c:pt idx="58">
                  <c:v>30</c:v>
                </c:pt>
                <c:pt idx="59">
                  <c:v>30</c:v>
                </c:pt>
                <c:pt idx="60">
                  <c:v>30</c:v>
                </c:pt>
                <c:pt idx="61">
                  <c:v>30</c:v>
                </c:pt>
                <c:pt idx="62">
                  <c:v>30</c:v>
                </c:pt>
                <c:pt idx="63">
                  <c:v>30</c:v>
                </c:pt>
                <c:pt idx="64">
                  <c:v>30</c:v>
                </c:pt>
                <c:pt idx="65">
                  <c:v>30</c:v>
                </c:pt>
                <c:pt idx="66">
                  <c:v>30</c:v>
                </c:pt>
                <c:pt idx="67">
                  <c:v>30</c:v>
                </c:pt>
                <c:pt idx="68">
                  <c:v>30</c:v>
                </c:pt>
                <c:pt idx="69">
                  <c:v>30</c:v>
                </c:pt>
                <c:pt idx="70">
                  <c:v>30</c:v>
                </c:pt>
                <c:pt idx="71">
                  <c:v>30</c:v>
                </c:pt>
                <c:pt idx="72">
                  <c:v>30</c:v>
                </c:pt>
                <c:pt idx="73">
                  <c:v>30</c:v>
                </c:pt>
                <c:pt idx="74">
                  <c:v>30</c:v>
                </c:pt>
                <c:pt idx="75">
                  <c:v>30</c:v>
                </c:pt>
                <c:pt idx="76">
                  <c:v>30</c:v>
                </c:pt>
                <c:pt idx="77">
                  <c:v>30</c:v>
                </c:pt>
                <c:pt idx="78">
                  <c:v>30</c:v>
                </c:pt>
                <c:pt idx="79">
                  <c:v>30</c:v>
                </c:pt>
                <c:pt idx="80">
                  <c:v>30</c:v>
                </c:pt>
                <c:pt idx="81">
                  <c:v>30</c:v>
                </c:pt>
                <c:pt idx="82">
                  <c:v>30</c:v>
                </c:pt>
                <c:pt idx="83">
                  <c:v>30</c:v>
                </c:pt>
                <c:pt idx="84">
                  <c:v>30</c:v>
                </c:pt>
                <c:pt idx="85">
                  <c:v>30</c:v>
                </c:pt>
                <c:pt idx="86">
                  <c:v>30</c:v>
                </c:pt>
                <c:pt idx="87">
                  <c:v>30</c:v>
                </c:pt>
                <c:pt idx="88">
                  <c:v>30</c:v>
                </c:pt>
                <c:pt idx="89">
                  <c:v>30</c:v>
                </c:pt>
                <c:pt idx="90">
                  <c:v>30</c:v>
                </c:pt>
                <c:pt idx="91">
                  <c:v>30</c:v>
                </c:pt>
                <c:pt idx="92">
                  <c:v>30</c:v>
                </c:pt>
                <c:pt idx="93">
                  <c:v>30</c:v>
                </c:pt>
                <c:pt idx="94">
                  <c:v>30</c:v>
                </c:pt>
                <c:pt idx="95">
                  <c:v>30</c:v>
                </c:pt>
                <c:pt idx="96">
                  <c:v>30</c:v>
                </c:pt>
                <c:pt idx="97">
                  <c:v>30</c:v>
                </c:pt>
                <c:pt idx="98">
                  <c:v>30</c:v>
                </c:pt>
                <c:pt idx="99">
                  <c:v>30</c:v>
                </c:pt>
                <c:pt idx="100">
                  <c:v>30</c:v>
                </c:pt>
                <c:pt idx="101">
                  <c:v>30</c:v>
                </c:pt>
                <c:pt idx="102">
                  <c:v>30</c:v>
                </c:pt>
                <c:pt idx="103">
                  <c:v>30</c:v>
                </c:pt>
                <c:pt idx="104">
                  <c:v>30</c:v>
                </c:pt>
                <c:pt idx="105">
                  <c:v>30</c:v>
                </c:pt>
                <c:pt idx="106">
                  <c:v>30</c:v>
                </c:pt>
                <c:pt idx="107">
                  <c:v>30</c:v>
                </c:pt>
                <c:pt idx="108">
                  <c:v>30</c:v>
                </c:pt>
                <c:pt idx="109">
                  <c:v>30</c:v>
                </c:pt>
                <c:pt idx="110">
                  <c:v>30</c:v>
                </c:pt>
                <c:pt idx="111">
                  <c:v>30</c:v>
                </c:pt>
                <c:pt idx="112">
                  <c:v>30</c:v>
                </c:pt>
                <c:pt idx="113">
                  <c:v>30</c:v>
                </c:pt>
                <c:pt idx="114">
                  <c:v>30</c:v>
                </c:pt>
                <c:pt idx="115">
                  <c:v>30</c:v>
                </c:pt>
                <c:pt idx="116">
                  <c:v>30</c:v>
                </c:pt>
                <c:pt idx="117">
                  <c:v>30</c:v>
                </c:pt>
                <c:pt idx="118">
                  <c:v>30</c:v>
                </c:pt>
                <c:pt idx="119">
                  <c:v>30</c:v>
                </c:pt>
                <c:pt idx="120">
                  <c:v>30</c:v>
                </c:pt>
                <c:pt idx="121">
                  <c:v>30</c:v>
                </c:pt>
                <c:pt idx="122">
                  <c:v>30</c:v>
                </c:pt>
                <c:pt idx="123">
                  <c:v>30</c:v>
                </c:pt>
                <c:pt idx="124">
                  <c:v>30</c:v>
                </c:pt>
                <c:pt idx="125">
                  <c:v>30</c:v>
                </c:pt>
                <c:pt idx="126">
                  <c:v>30</c:v>
                </c:pt>
                <c:pt idx="127">
                  <c:v>30</c:v>
                </c:pt>
                <c:pt idx="128">
                  <c:v>30</c:v>
                </c:pt>
                <c:pt idx="129">
                  <c:v>30</c:v>
                </c:pt>
                <c:pt idx="130">
                  <c:v>30</c:v>
                </c:pt>
                <c:pt idx="131">
                  <c:v>30</c:v>
                </c:pt>
                <c:pt idx="132">
                  <c:v>30</c:v>
                </c:pt>
                <c:pt idx="133">
                  <c:v>30</c:v>
                </c:pt>
                <c:pt idx="134">
                  <c:v>30</c:v>
                </c:pt>
                <c:pt idx="135">
                  <c:v>30</c:v>
                </c:pt>
                <c:pt idx="136">
                  <c:v>30</c:v>
                </c:pt>
                <c:pt idx="137">
                  <c:v>30</c:v>
                </c:pt>
                <c:pt idx="138">
                  <c:v>30</c:v>
                </c:pt>
                <c:pt idx="139">
                  <c:v>30</c:v>
                </c:pt>
                <c:pt idx="140">
                  <c:v>30</c:v>
                </c:pt>
                <c:pt idx="141">
                  <c:v>30</c:v>
                </c:pt>
                <c:pt idx="142">
                  <c:v>30</c:v>
                </c:pt>
                <c:pt idx="143">
                  <c:v>30</c:v>
                </c:pt>
                <c:pt idx="144">
                  <c:v>30</c:v>
                </c:pt>
                <c:pt idx="145">
                  <c:v>30</c:v>
                </c:pt>
                <c:pt idx="146">
                  <c:v>30</c:v>
                </c:pt>
                <c:pt idx="147">
                  <c:v>30</c:v>
                </c:pt>
                <c:pt idx="148">
                  <c:v>30</c:v>
                </c:pt>
                <c:pt idx="149">
                  <c:v>30</c:v>
                </c:pt>
                <c:pt idx="150">
                  <c:v>30</c:v>
                </c:pt>
                <c:pt idx="151">
                  <c:v>30</c:v>
                </c:pt>
                <c:pt idx="152">
                  <c:v>30</c:v>
                </c:pt>
                <c:pt idx="153">
                  <c:v>30</c:v>
                </c:pt>
                <c:pt idx="154">
                  <c:v>30</c:v>
                </c:pt>
                <c:pt idx="155">
                  <c:v>30</c:v>
                </c:pt>
                <c:pt idx="156">
                  <c:v>30</c:v>
                </c:pt>
                <c:pt idx="157">
                  <c:v>30</c:v>
                </c:pt>
                <c:pt idx="158">
                  <c:v>30</c:v>
                </c:pt>
                <c:pt idx="159">
                  <c:v>30</c:v>
                </c:pt>
                <c:pt idx="160">
                  <c:v>30</c:v>
                </c:pt>
                <c:pt idx="161">
                  <c:v>30</c:v>
                </c:pt>
                <c:pt idx="162">
                  <c:v>30</c:v>
                </c:pt>
                <c:pt idx="163">
                  <c:v>30</c:v>
                </c:pt>
                <c:pt idx="164">
                  <c:v>30</c:v>
                </c:pt>
                <c:pt idx="165">
                  <c:v>30</c:v>
                </c:pt>
                <c:pt idx="166">
                  <c:v>30</c:v>
                </c:pt>
                <c:pt idx="167">
                  <c:v>30</c:v>
                </c:pt>
                <c:pt idx="168">
                  <c:v>30</c:v>
                </c:pt>
                <c:pt idx="169">
                  <c:v>30</c:v>
                </c:pt>
                <c:pt idx="170">
                  <c:v>30</c:v>
                </c:pt>
                <c:pt idx="171">
                  <c:v>30</c:v>
                </c:pt>
                <c:pt idx="172">
                  <c:v>30</c:v>
                </c:pt>
                <c:pt idx="173">
                  <c:v>30</c:v>
                </c:pt>
                <c:pt idx="174">
                  <c:v>30</c:v>
                </c:pt>
                <c:pt idx="175">
                  <c:v>30</c:v>
                </c:pt>
                <c:pt idx="176">
                  <c:v>30</c:v>
                </c:pt>
                <c:pt idx="177">
                  <c:v>30</c:v>
                </c:pt>
                <c:pt idx="178">
                  <c:v>30</c:v>
                </c:pt>
                <c:pt idx="179">
                  <c:v>30</c:v>
                </c:pt>
                <c:pt idx="180">
                  <c:v>30</c:v>
                </c:pt>
                <c:pt idx="181">
                  <c:v>30</c:v>
                </c:pt>
                <c:pt idx="182">
                  <c:v>30</c:v>
                </c:pt>
                <c:pt idx="183">
                  <c:v>30</c:v>
                </c:pt>
                <c:pt idx="184">
                  <c:v>30</c:v>
                </c:pt>
                <c:pt idx="185">
                  <c:v>30</c:v>
                </c:pt>
                <c:pt idx="186">
                  <c:v>30</c:v>
                </c:pt>
                <c:pt idx="187">
                  <c:v>30</c:v>
                </c:pt>
                <c:pt idx="188">
                  <c:v>30</c:v>
                </c:pt>
                <c:pt idx="189">
                  <c:v>30</c:v>
                </c:pt>
                <c:pt idx="190">
                  <c:v>30</c:v>
                </c:pt>
                <c:pt idx="191">
                  <c:v>30</c:v>
                </c:pt>
                <c:pt idx="192">
                  <c:v>30</c:v>
                </c:pt>
                <c:pt idx="193">
                  <c:v>30</c:v>
                </c:pt>
                <c:pt idx="194">
                  <c:v>30</c:v>
                </c:pt>
                <c:pt idx="195">
                  <c:v>30</c:v>
                </c:pt>
                <c:pt idx="196">
                  <c:v>30</c:v>
                </c:pt>
                <c:pt idx="197">
                  <c:v>30</c:v>
                </c:pt>
                <c:pt idx="198">
                  <c:v>30</c:v>
                </c:pt>
                <c:pt idx="199">
                  <c:v>30</c:v>
                </c:pt>
                <c:pt idx="200">
                  <c:v>30</c:v>
                </c:pt>
                <c:pt idx="201">
                  <c:v>30</c:v>
                </c:pt>
                <c:pt idx="202">
                  <c:v>30</c:v>
                </c:pt>
                <c:pt idx="203">
                  <c:v>30</c:v>
                </c:pt>
                <c:pt idx="204">
                  <c:v>30</c:v>
                </c:pt>
                <c:pt idx="205">
                  <c:v>30</c:v>
                </c:pt>
                <c:pt idx="206">
                  <c:v>30</c:v>
                </c:pt>
                <c:pt idx="207">
                  <c:v>30</c:v>
                </c:pt>
                <c:pt idx="208">
                  <c:v>30</c:v>
                </c:pt>
                <c:pt idx="209">
                  <c:v>30</c:v>
                </c:pt>
                <c:pt idx="210">
                  <c:v>30</c:v>
                </c:pt>
                <c:pt idx="211">
                  <c:v>30</c:v>
                </c:pt>
                <c:pt idx="212">
                  <c:v>30</c:v>
                </c:pt>
                <c:pt idx="213">
                  <c:v>30</c:v>
                </c:pt>
                <c:pt idx="214">
                  <c:v>30</c:v>
                </c:pt>
                <c:pt idx="215">
                  <c:v>30</c:v>
                </c:pt>
                <c:pt idx="216">
                  <c:v>30</c:v>
                </c:pt>
                <c:pt idx="217">
                  <c:v>30</c:v>
                </c:pt>
                <c:pt idx="218">
                  <c:v>30</c:v>
                </c:pt>
                <c:pt idx="219">
                  <c:v>30</c:v>
                </c:pt>
                <c:pt idx="220">
                  <c:v>30</c:v>
                </c:pt>
                <c:pt idx="221">
                  <c:v>30</c:v>
                </c:pt>
                <c:pt idx="222">
                  <c:v>30</c:v>
                </c:pt>
                <c:pt idx="223">
                  <c:v>30</c:v>
                </c:pt>
                <c:pt idx="224">
                  <c:v>30</c:v>
                </c:pt>
                <c:pt idx="225">
                  <c:v>30</c:v>
                </c:pt>
                <c:pt idx="226">
                  <c:v>30</c:v>
                </c:pt>
                <c:pt idx="227">
                  <c:v>30</c:v>
                </c:pt>
                <c:pt idx="228">
                  <c:v>30</c:v>
                </c:pt>
                <c:pt idx="229">
                  <c:v>30</c:v>
                </c:pt>
                <c:pt idx="230">
                  <c:v>30</c:v>
                </c:pt>
                <c:pt idx="231">
                  <c:v>30</c:v>
                </c:pt>
                <c:pt idx="232">
                  <c:v>30</c:v>
                </c:pt>
                <c:pt idx="233">
                  <c:v>30</c:v>
                </c:pt>
                <c:pt idx="234">
                  <c:v>30</c:v>
                </c:pt>
                <c:pt idx="235">
                  <c:v>30</c:v>
                </c:pt>
                <c:pt idx="236">
                  <c:v>30</c:v>
                </c:pt>
                <c:pt idx="237">
                  <c:v>30</c:v>
                </c:pt>
                <c:pt idx="238">
                  <c:v>30</c:v>
                </c:pt>
                <c:pt idx="239">
                  <c:v>30</c:v>
                </c:pt>
                <c:pt idx="240">
                  <c:v>30</c:v>
                </c:pt>
                <c:pt idx="241">
                  <c:v>30</c:v>
                </c:pt>
                <c:pt idx="242">
                  <c:v>30</c:v>
                </c:pt>
                <c:pt idx="243">
                  <c:v>30</c:v>
                </c:pt>
                <c:pt idx="244">
                  <c:v>30</c:v>
                </c:pt>
                <c:pt idx="245">
                  <c:v>30</c:v>
                </c:pt>
                <c:pt idx="246">
                  <c:v>30</c:v>
                </c:pt>
                <c:pt idx="247">
                  <c:v>30</c:v>
                </c:pt>
                <c:pt idx="248">
                  <c:v>30</c:v>
                </c:pt>
                <c:pt idx="249">
                  <c:v>30</c:v>
                </c:pt>
                <c:pt idx="250">
                  <c:v>30</c:v>
                </c:pt>
                <c:pt idx="251">
                  <c:v>30</c:v>
                </c:pt>
                <c:pt idx="252">
                  <c:v>30</c:v>
                </c:pt>
                <c:pt idx="253">
                  <c:v>30</c:v>
                </c:pt>
                <c:pt idx="254">
                  <c:v>30</c:v>
                </c:pt>
                <c:pt idx="255">
                  <c:v>30</c:v>
                </c:pt>
                <c:pt idx="256">
                  <c:v>30</c:v>
                </c:pt>
                <c:pt idx="257">
                  <c:v>30</c:v>
                </c:pt>
                <c:pt idx="258">
                  <c:v>30</c:v>
                </c:pt>
                <c:pt idx="259">
                  <c:v>30</c:v>
                </c:pt>
                <c:pt idx="260">
                  <c:v>30</c:v>
                </c:pt>
                <c:pt idx="261">
                  <c:v>30</c:v>
                </c:pt>
                <c:pt idx="262">
                  <c:v>30</c:v>
                </c:pt>
                <c:pt idx="263">
                  <c:v>30</c:v>
                </c:pt>
                <c:pt idx="264">
                  <c:v>30</c:v>
                </c:pt>
                <c:pt idx="265">
                  <c:v>30</c:v>
                </c:pt>
                <c:pt idx="266">
                  <c:v>30</c:v>
                </c:pt>
                <c:pt idx="267">
                  <c:v>30</c:v>
                </c:pt>
                <c:pt idx="268">
                  <c:v>30</c:v>
                </c:pt>
                <c:pt idx="269">
                  <c:v>30</c:v>
                </c:pt>
                <c:pt idx="270">
                  <c:v>30</c:v>
                </c:pt>
                <c:pt idx="271">
                  <c:v>30</c:v>
                </c:pt>
                <c:pt idx="272">
                  <c:v>30</c:v>
                </c:pt>
                <c:pt idx="273">
                  <c:v>30</c:v>
                </c:pt>
                <c:pt idx="274">
                  <c:v>30</c:v>
                </c:pt>
                <c:pt idx="275">
                  <c:v>30</c:v>
                </c:pt>
                <c:pt idx="276">
                  <c:v>30</c:v>
                </c:pt>
                <c:pt idx="277">
                  <c:v>30</c:v>
                </c:pt>
                <c:pt idx="278">
                  <c:v>30</c:v>
                </c:pt>
                <c:pt idx="279">
                  <c:v>30</c:v>
                </c:pt>
                <c:pt idx="280">
                  <c:v>30</c:v>
                </c:pt>
                <c:pt idx="281">
                  <c:v>30</c:v>
                </c:pt>
                <c:pt idx="282">
                  <c:v>30</c:v>
                </c:pt>
                <c:pt idx="283">
                  <c:v>30</c:v>
                </c:pt>
                <c:pt idx="284">
                  <c:v>30</c:v>
                </c:pt>
                <c:pt idx="285">
                  <c:v>30</c:v>
                </c:pt>
                <c:pt idx="286">
                  <c:v>30</c:v>
                </c:pt>
                <c:pt idx="287">
                  <c:v>30</c:v>
                </c:pt>
                <c:pt idx="288">
                  <c:v>30</c:v>
                </c:pt>
                <c:pt idx="289">
                  <c:v>30</c:v>
                </c:pt>
                <c:pt idx="290">
                  <c:v>30</c:v>
                </c:pt>
                <c:pt idx="291">
                  <c:v>30</c:v>
                </c:pt>
                <c:pt idx="292">
                  <c:v>30</c:v>
                </c:pt>
                <c:pt idx="293">
                  <c:v>30</c:v>
                </c:pt>
                <c:pt idx="294">
                  <c:v>30</c:v>
                </c:pt>
                <c:pt idx="295">
                  <c:v>30</c:v>
                </c:pt>
                <c:pt idx="296">
                  <c:v>30</c:v>
                </c:pt>
                <c:pt idx="297">
                  <c:v>30</c:v>
                </c:pt>
                <c:pt idx="298">
                  <c:v>30</c:v>
                </c:pt>
                <c:pt idx="299">
                  <c:v>30</c:v>
                </c:pt>
                <c:pt idx="300">
                  <c:v>30</c:v>
                </c:pt>
                <c:pt idx="301">
                  <c:v>30</c:v>
                </c:pt>
                <c:pt idx="302">
                  <c:v>30</c:v>
                </c:pt>
                <c:pt idx="303">
                  <c:v>30</c:v>
                </c:pt>
                <c:pt idx="304">
                  <c:v>30</c:v>
                </c:pt>
                <c:pt idx="305">
                  <c:v>30</c:v>
                </c:pt>
                <c:pt idx="306">
                  <c:v>30</c:v>
                </c:pt>
                <c:pt idx="307">
                  <c:v>30</c:v>
                </c:pt>
                <c:pt idx="308">
                  <c:v>30</c:v>
                </c:pt>
                <c:pt idx="309">
                  <c:v>30</c:v>
                </c:pt>
                <c:pt idx="310">
                  <c:v>30</c:v>
                </c:pt>
                <c:pt idx="311">
                  <c:v>30</c:v>
                </c:pt>
                <c:pt idx="312">
                  <c:v>30</c:v>
                </c:pt>
                <c:pt idx="313">
                  <c:v>30</c:v>
                </c:pt>
                <c:pt idx="314">
                  <c:v>30</c:v>
                </c:pt>
                <c:pt idx="315">
                  <c:v>30</c:v>
                </c:pt>
                <c:pt idx="316">
                  <c:v>30</c:v>
                </c:pt>
                <c:pt idx="317">
                  <c:v>30</c:v>
                </c:pt>
                <c:pt idx="318">
                  <c:v>30</c:v>
                </c:pt>
                <c:pt idx="319">
                  <c:v>30</c:v>
                </c:pt>
                <c:pt idx="320">
                  <c:v>30</c:v>
                </c:pt>
                <c:pt idx="321">
                  <c:v>30</c:v>
                </c:pt>
                <c:pt idx="322">
                  <c:v>30</c:v>
                </c:pt>
                <c:pt idx="323">
                  <c:v>30</c:v>
                </c:pt>
                <c:pt idx="324">
                  <c:v>30</c:v>
                </c:pt>
                <c:pt idx="325">
                  <c:v>30</c:v>
                </c:pt>
                <c:pt idx="326">
                  <c:v>30</c:v>
                </c:pt>
                <c:pt idx="327">
                  <c:v>30</c:v>
                </c:pt>
                <c:pt idx="328">
                  <c:v>30</c:v>
                </c:pt>
                <c:pt idx="329">
                  <c:v>30</c:v>
                </c:pt>
                <c:pt idx="330">
                  <c:v>30</c:v>
                </c:pt>
                <c:pt idx="331">
                  <c:v>30</c:v>
                </c:pt>
                <c:pt idx="332">
                  <c:v>30</c:v>
                </c:pt>
                <c:pt idx="333">
                  <c:v>30</c:v>
                </c:pt>
                <c:pt idx="334">
                  <c:v>30</c:v>
                </c:pt>
                <c:pt idx="335">
                  <c:v>30</c:v>
                </c:pt>
                <c:pt idx="336">
                  <c:v>30</c:v>
                </c:pt>
                <c:pt idx="337">
                  <c:v>30</c:v>
                </c:pt>
                <c:pt idx="338">
                  <c:v>30</c:v>
                </c:pt>
                <c:pt idx="339">
                  <c:v>30</c:v>
                </c:pt>
                <c:pt idx="340">
                  <c:v>30</c:v>
                </c:pt>
                <c:pt idx="341">
                  <c:v>30</c:v>
                </c:pt>
                <c:pt idx="342">
                  <c:v>30</c:v>
                </c:pt>
                <c:pt idx="343">
                  <c:v>30</c:v>
                </c:pt>
                <c:pt idx="344">
                  <c:v>30</c:v>
                </c:pt>
                <c:pt idx="345">
                  <c:v>30</c:v>
                </c:pt>
                <c:pt idx="346">
                  <c:v>30</c:v>
                </c:pt>
                <c:pt idx="347">
                  <c:v>30</c:v>
                </c:pt>
                <c:pt idx="348">
                  <c:v>30</c:v>
                </c:pt>
                <c:pt idx="349">
                  <c:v>30</c:v>
                </c:pt>
                <c:pt idx="350">
                  <c:v>30</c:v>
                </c:pt>
                <c:pt idx="351">
                  <c:v>30</c:v>
                </c:pt>
                <c:pt idx="352">
                  <c:v>30</c:v>
                </c:pt>
                <c:pt idx="353">
                  <c:v>30</c:v>
                </c:pt>
                <c:pt idx="354">
                  <c:v>30</c:v>
                </c:pt>
                <c:pt idx="355">
                  <c:v>30</c:v>
                </c:pt>
                <c:pt idx="356">
                  <c:v>30</c:v>
                </c:pt>
                <c:pt idx="357">
                  <c:v>30</c:v>
                </c:pt>
                <c:pt idx="358">
                  <c:v>30</c:v>
                </c:pt>
                <c:pt idx="359">
                  <c:v>30</c:v>
                </c:pt>
                <c:pt idx="360">
                  <c:v>30</c:v>
                </c:pt>
                <c:pt idx="361">
                  <c:v>30</c:v>
                </c:pt>
                <c:pt idx="362">
                  <c:v>30</c:v>
                </c:pt>
                <c:pt idx="363">
                  <c:v>30</c:v>
                </c:pt>
                <c:pt idx="364">
                  <c:v>30</c:v>
                </c:pt>
                <c:pt idx="365">
                  <c:v>30</c:v>
                </c:pt>
                <c:pt idx="366">
                  <c:v>30</c:v>
                </c:pt>
                <c:pt idx="367">
                  <c:v>30</c:v>
                </c:pt>
                <c:pt idx="368">
                  <c:v>30</c:v>
                </c:pt>
                <c:pt idx="369">
                  <c:v>30</c:v>
                </c:pt>
                <c:pt idx="370">
                  <c:v>30</c:v>
                </c:pt>
                <c:pt idx="371">
                  <c:v>30</c:v>
                </c:pt>
                <c:pt idx="372">
                  <c:v>30</c:v>
                </c:pt>
                <c:pt idx="373">
                  <c:v>30</c:v>
                </c:pt>
                <c:pt idx="374">
                  <c:v>30</c:v>
                </c:pt>
                <c:pt idx="375">
                  <c:v>30</c:v>
                </c:pt>
                <c:pt idx="376">
                  <c:v>30</c:v>
                </c:pt>
                <c:pt idx="377">
                  <c:v>30</c:v>
                </c:pt>
                <c:pt idx="378">
                  <c:v>30</c:v>
                </c:pt>
                <c:pt idx="379">
                  <c:v>30</c:v>
                </c:pt>
                <c:pt idx="380">
                  <c:v>30</c:v>
                </c:pt>
                <c:pt idx="381">
                  <c:v>30</c:v>
                </c:pt>
                <c:pt idx="382">
                  <c:v>30</c:v>
                </c:pt>
                <c:pt idx="383">
                  <c:v>30</c:v>
                </c:pt>
                <c:pt idx="384">
                  <c:v>30</c:v>
                </c:pt>
                <c:pt idx="385">
                  <c:v>30</c:v>
                </c:pt>
                <c:pt idx="386">
                  <c:v>30</c:v>
                </c:pt>
                <c:pt idx="387">
                  <c:v>30</c:v>
                </c:pt>
                <c:pt idx="388">
                  <c:v>30</c:v>
                </c:pt>
                <c:pt idx="389">
                  <c:v>30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30</c:v>
                </c:pt>
                <c:pt idx="398">
                  <c:v>30</c:v>
                </c:pt>
                <c:pt idx="399">
                  <c:v>30</c:v>
                </c:pt>
                <c:pt idx="400">
                  <c:v>30</c:v>
                </c:pt>
                <c:pt idx="401">
                  <c:v>30</c:v>
                </c:pt>
                <c:pt idx="402">
                  <c:v>30</c:v>
                </c:pt>
                <c:pt idx="403">
                  <c:v>30</c:v>
                </c:pt>
                <c:pt idx="404">
                  <c:v>30</c:v>
                </c:pt>
                <c:pt idx="405">
                  <c:v>30</c:v>
                </c:pt>
                <c:pt idx="406">
                  <c:v>30</c:v>
                </c:pt>
                <c:pt idx="407">
                  <c:v>30</c:v>
                </c:pt>
                <c:pt idx="408">
                  <c:v>30</c:v>
                </c:pt>
                <c:pt idx="409">
                  <c:v>30</c:v>
                </c:pt>
                <c:pt idx="410">
                  <c:v>30</c:v>
                </c:pt>
                <c:pt idx="411">
                  <c:v>30</c:v>
                </c:pt>
                <c:pt idx="412">
                  <c:v>30</c:v>
                </c:pt>
                <c:pt idx="413">
                  <c:v>30</c:v>
                </c:pt>
                <c:pt idx="414">
                  <c:v>30</c:v>
                </c:pt>
                <c:pt idx="415">
                  <c:v>30</c:v>
                </c:pt>
                <c:pt idx="416">
                  <c:v>30</c:v>
                </c:pt>
                <c:pt idx="417">
                  <c:v>30</c:v>
                </c:pt>
                <c:pt idx="418">
                  <c:v>30</c:v>
                </c:pt>
                <c:pt idx="419">
                  <c:v>30</c:v>
                </c:pt>
                <c:pt idx="420">
                  <c:v>30</c:v>
                </c:pt>
                <c:pt idx="421">
                  <c:v>30</c:v>
                </c:pt>
                <c:pt idx="422">
                  <c:v>30</c:v>
                </c:pt>
                <c:pt idx="423">
                  <c:v>30</c:v>
                </c:pt>
                <c:pt idx="424">
                  <c:v>30</c:v>
                </c:pt>
                <c:pt idx="425">
                  <c:v>30</c:v>
                </c:pt>
                <c:pt idx="426">
                  <c:v>30</c:v>
                </c:pt>
                <c:pt idx="427">
                  <c:v>30</c:v>
                </c:pt>
                <c:pt idx="428">
                  <c:v>30</c:v>
                </c:pt>
                <c:pt idx="429">
                  <c:v>30</c:v>
                </c:pt>
                <c:pt idx="430">
                  <c:v>30</c:v>
                </c:pt>
                <c:pt idx="431">
                  <c:v>30</c:v>
                </c:pt>
                <c:pt idx="432">
                  <c:v>30</c:v>
                </c:pt>
                <c:pt idx="433">
                  <c:v>30</c:v>
                </c:pt>
                <c:pt idx="434">
                  <c:v>30</c:v>
                </c:pt>
                <c:pt idx="435">
                  <c:v>30</c:v>
                </c:pt>
                <c:pt idx="436">
                  <c:v>30</c:v>
                </c:pt>
                <c:pt idx="437">
                  <c:v>30</c:v>
                </c:pt>
                <c:pt idx="438">
                  <c:v>30</c:v>
                </c:pt>
                <c:pt idx="439">
                  <c:v>30</c:v>
                </c:pt>
                <c:pt idx="440">
                  <c:v>30</c:v>
                </c:pt>
                <c:pt idx="441">
                  <c:v>30</c:v>
                </c:pt>
                <c:pt idx="442">
                  <c:v>30</c:v>
                </c:pt>
                <c:pt idx="443">
                  <c:v>30</c:v>
                </c:pt>
                <c:pt idx="444">
                  <c:v>30</c:v>
                </c:pt>
                <c:pt idx="445">
                  <c:v>30</c:v>
                </c:pt>
                <c:pt idx="446">
                  <c:v>30</c:v>
                </c:pt>
                <c:pt idx="447">
                  <c:v>30</c:v>
                </c:pt>
                <c:pt idx="448">
                  <c:v>30</c:v>
                </c:pt>
                <c:pt idx="449">
                  <c:v>30</c:v>
                </c:pt>
                <c:pt idx="450">
                  <c:v>30</c:v>
                </c:pt>
                <c:pt idx="451">
                  <c:v>30</c:v>
                </c:pt>
                <c:pt idx="452">
                  <c:v>30</c:v>
                </c:pt>
                <c:pt idx="453">
                  <c:v>30</c:v>
                </c:pt>
                <c:pt idx="454">
                  <c:v>30</c:v>
                </c:pt>
                <c:pt idx="455">
                  <c:v>30</c:v>
                </c:pt>
                <c:pt idx="456">
                  <c:v>30</c:v>
                </c:pt>
                <c:pt idx="457">
                  <c:v>30</c:v>
                </c:pt>
                <c:pt idx="458">
                  <c:v>30</c:v>
                </c:pt>
                <c:pt idx="459">
                  <c:v>30</c:v>
                </c:pt>
                <c:pt idx="460">
                  <c:v>30</c:v>
                </c:pt>
                <c:pt idx="461">
                  <c:v>30</c:v>
                </c:pt>
                <c:pt idx="462">
                  <c:v>30</c:v>
                </c:pt>
                <c:pt idx="463">
                  <c:v>30</c:v>
                </c:pt>
                <c:pt idx="464">
                  <c:v>30</c:v>
                </c:pt>
                <c:pt idx="465">
                  <c:v>30</c:v>
                </c:pt>
                <c:pt idx="466">
                  <c:v>30</c:v>
                </c:pt>
                <c:pt idx="467">
                  <c:v>30</c:v>
                </c:pt>
                <c:pt idx="468">
                  <c:v>30</c:v>
                </c:pt>
                <c:pt idx="469">
                  <c:v>30</c:v>
                </c:pt>
                <c:pt idx="470">
                  <c:v>30</c:v>
                </c:pt>
                <c:pt idx="471">
                  <c:v>30</c:v>
                </c:pt>
                <c:pt idx="472">
                  <c:v>30</c:v>
                </c:pt>
                <c:pt idx="473">
                  <c:v>30</c:v>
                </c:pt>
                <c:pt idx="474">
                  <c:v>30</c:v>
                </c:pt>
                <c:pt idx="475">
                  <c:v>30</c:v>
                </c:pt>
                <c:pt idx="476">
                  <c:v>30</c:v>
                </c:pt>
                <c:pt idx="477">
                  <c:v>30</c:v>
                </c:pt>
                <c:pt idx="478">
                  <c:v>30</c:v>
                </c:pt>
                <c:pt idx="479">
                  <c:v>30</c:v>
                </c:pt>
                <c:pt idx="480">
                  <c:v>30</c:v>
                </c:pt>
                <c:pt idx="481">
                  <c:v>30</c:v>
                </c:pt>
                <c:pt idx="482">
                  <c:v>30</c:v>
                </c:pt>
                <c:pt idx="483">
                  <c:v>30</c:v>
                </c:pt>
                <c:pt idx="484">
                  <c:v>30</c:v>
                </c:pt>
                <c:pt idx="485">
                  <c:v>30</c:v>
                </c:pt>
                <c:pt idx="486">
                  <c:v>30</c:v>
                </c:pt>
                <c:pt idx="487">
                  <c:v>30</c:v>
                </c:pt>
                <c:pt idx="488">
                  <c:v>30</c:v>
                </c:pt>
                <c:pt idx="489">
                  <c:v>30</c:v>
                </c:pt>
                <c:pt idx="490">
                  <c:v>30</c:v>
                </c:pt>
                <c:pt idx="491">
                  <c:v>30</c:v>
                </c:pt>
                <c:pt idx="492">
                  <c:v>30</c:v>
                </c:pt>
                <c:pt idx="493">
                  <c:v>30</c:v>
                </c:pt>
                <c:pt idx="494">
                  <c:v>30</c:v>
                </c:pt>
                <c:pt idx="495">
                  <c:v>30</c:v>
                </c:pt>
                <c:pt idx="496">
                  <c:v>30</c:v>
                </c:pt>
                <c:pt idx="497">
                  <c:v>30</c:v>
                </c:pt>
                <c:pt idx="498">
                  <c:v>30</c:v>
                </c:pt>
                <c:pt idx="499">
                  <c:v>30</c:v>
                </c:pt>
                <c:pt idx="500">
                  <c:v>30</c:v>
                </c:pt>
                <c:pt idx="501">
                  <c:v>30</c:v>
                </c:pt>
                <c:pt idx="502">
                  <c:v>30</c:v>
                </c:pt>
                <c:pt idx="503">
                  <c:v>30</c:v>
                </c:pt>
                <c:pt idx="504">
                  <c:v>30</c:v>
                </c:pt>
                <c:pt idx="505">
                  <c:v>30</c:v>
                </c:pt>
                <c:pt idx="506">
                  <c:v>30</c:v>
                </c:pt>
                <c:pt idx="507">
                  <c:v>30</c:v>
                </c:pt>
                <c:pt idx="508">
                  <c:v>30</c:v>
                </c:pt>
                <c:pt idx="509">
                  <c:v>30</c:v>
                </c:pt>
                <c:pt idx="510">
                  <c:v>30</c:v>
                </c:pt>
                <c:pt idx="511">
                  <c:v>30</c:v>
                </c:pt>
                <c:pt idx="512">
                  <c:v>30</c:v>
                </c:pt>
                <c:pt idx="513">
                  <c:v>30</c:v>
                </c:pt>
                <c:pt idx="514">
                  <c:v>30</c:v>
                </c:pt>
                <c:pt idx="515">
                  <c:v>30</c:v>
                </c:pt>
                <c:pt idx="516">
                  <c:v>30</c:v>
                </c:pt>
                <c:pt idx="517">
                  <c:v>30</c:v>
                </c:pt>
                <c:pt idx="518">
                  <c:v>30</c:v>
                </c:pt>
                <c:pt idx="519">
                  <c:v>30</c:v>
                </c:pt>
                <c:pt idx="520">
                  <c:v>30</c:v>
                </c:pt>
                <c:pt idx="521">
                  <c:v>30</c:v>
                </c:pt>
                <c:pt idx="522">
                  <c:v>30</c:v>
                </c:pt>
                <c:pt idx="523">
                  <c:v>30</c:v>
                </c:pt>
                <c:pt idx="524">
                  <c:v>30</c:v>
                </c:pt>
                <c:pt idx="525">
                  <c:v>30</c:v>
                </c:pt>
                <c:pt idx="526">
                  <c:v>30</c:v>
                </c:pt>
                <c:pt idx="527">
                  <c:v>30</c:v>
                </c:pt>
                <c:pt idx="528">
                  <c:v>30</c:v>
                </c:pt>
                <c:pt idx="529">
                  <c:v>30</c:v>
                </c:pt>
                <c:pt idx="530">
                  <c:v>30</c:v>
                </c:pt>
                <c:pt idx="531">
                  <c:v>30</c:v>
                </c:pt>
                <c:pt idx="532">
                  <c:v>30</c:v>
                </c:pt>
                <c:pt idx="533">
                  <c:v>30</c:v>
                </c:pt>
                <c:pt idx="534">
                  <c:v>30</c:v>
                </c:pt>
                <c:pt idx="535">
                  <c:v>30</c:v>
                </c:pt>
                <c:pt idx="536">
                  <c:v>30</c:v>
                </c:pt>
                <c:pt idx="537">
                  <c:v>30</c:v>
                </c:pt>
                <c:pt idx="538">
                  <c:v>30</c:v>
                </c:pt>
                <c:pt idx="539">
                  <c:v>30</c:v>
                </c:pt>
                <c:pt idx="540">
                  <c:v>30</c:v>
                </c:pt>
                <c:pt idx="541">
                  <c:v>30</c:v>
                </c:pt>
                <c:pt idx="542">
                  <c:v>30</c:v>
                </c:pt>
                <c:pt idx="543">
                  <c:v>30</c:v>
                </c:pt>
                <c:pt idx="544">
                  <c:v>30</c:v>
                </c:pt>
                <c:pt idx="545">
                  <c:v>30</c:v>
                </c:pt>
                <c:pt idx="546">
                  <c:v>30</c:v>
                </c:pt>
                <c:pt idx="547">
                  <c:v>30</c:v>
                </c:pt>
                <c:pt idx="548">
                  <c:v>30</c:v>
                </c:pt>
                <c:pt idx="549">
                  <c:v>30</c:v>
                </c:pt>
                <c:pt idx="550">
                  <c:v>30</c:v>
                </c:pt>
                <c:pt idx="551">
                  <c:v>30</c:v>
                </c:pt>
                <c:pt idx="552">
                  <c:v>30</c:v>
                </c:pt>
                <c:pt idx="553">
                  <c:v>30</c:v>
                </c:pt>
                <c:pt idx="554">
                  <c:v>30</c:v>
                </c:pt>
                <c:pt idx="555">
                  <c:v>30</c:v>
                </c:pt>
                <c:pt idx="556">
                  <c:v>30</c:v>
                </c:pt>
                <c:pt idx="557">
                  <c:v>30</c:v>
                </c:pt>
                <c:pt idx="558">
                  <c:v>30</c:v>
                </c:pt>
                <c:pt idx="559">
                  <c:v>30</c:v>
                </c:pt>
                <c:pt idx="560">
                  <c:v>30</c:v>
                </c:pt>
                <c:pt idx="561">
                  <c:v>30</c:v>
                </c:pt>
                <c:pt idx="562">
                  <c:v>30</c:v>
                </c:pt>
                <c:pt idx="563">
                  <c:v>30</c:v>
                </c:pt>
                <c:pt idx="564">
                  <c:v>30</c:v>
                </c:pt>
                <c:pt idx="565">
                  <c:v>30</c:v>
                </c:pt>
                <c:pt idx="566">
                  <c:v>30</c:v>
                </c:pt>
                <c:pt idx="567">
                  <c:v>30</c:v>
                </c:pt>
                <c:pt idx="568">
                  <c:v>30</c:v>
                </c:pt>
                <c:pt idx="569">
                  <c:v>30</c:v>
                </c:pt>
                <c:pt idx="570">
                  <c:v>30</c:v>
                </c:pt>
                <c:pt idx="571">
                  <c:v>30</c:v>
                </c:pt>
                <c:pt idx="572">
                  <c:v>30</c:v>
                </c:pt>
                <c:pt idx="573">
                  <c:v>30</c:v>
                </c:pt>
                <c:pt idx="574">
                  <c:v>30</c:v>
                </c:pt>
                <c:pt idx="575">
                  <c:v>30</c:v>
                </c:pt>
                <c:pt idx="576">
                  <c:v>30</c:v>
                </c:pt>
                <c:pt idx="577">
                  <c:v>30</c:v>
                </c:pt>
                <c:pt idx="578">
                  <c:v>30</c:v>
                </c:pt>
                <c:pt idx="579">
                  <c:v>30</c:v>
                </c:pt>
                <c:pt idx="580">
                  <c:v>30</c:v>
                </c:pt>
                <c:pt idx="581">
                  <c:v>30</c:v>
                </c:pt>
                <c:pt idx="582">
                  <c:v>30</c:v>
                </c:pt>
                <c:pt idx="583">
                  <c:v>30</c:v>
                </c:pt>
                <c:pt idx="584">
                  <c:v>30</c:v>
                </c:pt>
                <c:pt idx="585">
                  <c:v>30</c:v>
                </c:pt>
                <c:pt idx="586">
                  <c:v>30</c:v>
                </c:pt>
                <c:pt idx="587">
                  <c:v>30</c:v>
                </c:pt>
                <c:pt idx="588">
                  <c:v>30</c:v>
                </c:pt>
                <c:pt idx="589">
                  <c:v>30</c:v>
                </c:pt>
                <c:pt idx="590">
                  <c:v>30</c:v>
                </c:pt>
                <c:pt idx="591">
                  <c:v>30</c:v>
                </c:pt>
                <c:pt idx="592">
                  <c:v>30</c:v>
                </c:pt>
                <c:pt idx="593">
                  <c:v>30</c:v>
                </c:pt>
                <c:pt idx="594">
                  <c:v>30</c:v>
                </c:pt>
                <c:pt idx="595">
                  <c:v>30</c:v>
                </c:pt>
                <c:pt idx="596">
                  <c:v>30</c:v>
                </c:pt>
                <c:pt idx="597">
                  <c:v>30</c:v>
                </c:pt>
                <c:pt idx="598">
                  <c:v>30</c:v>
                </c:pt>
                <c:pt idx="599">
                  <c:v>30</c:v>
                </c:pt>
                <c:pt idx="600">
                  <c:v>30</c:v>
                </c:pt>
                <c:pt idx="601">
                  <c:v>30</c:v>
                </c:pt>
                <c:pt idx="602">
                  <c:v>30</c:v>
                </c:pt>
                <c:pt idx="603">
                  <c:v>30</c:v>
                </c:pt>
                <c:pt idx="604">
                  <c:v>30</c:v>
                </c:pt>
                <c:pt idx="605">
                  <c:v>30</c:v>
                </c:pt>
                <c:pt idx="606">
                  <c:v>30</c:v>
                </c:pt>
                <c:pt idx="607">
                  <c:v>30</c:v>
                </c:pt>
                <c:pt idx="608">
                  <c:v>30</c:v>
                </c:pt>
                <c:pt idx="609">
                  <c:v>30</c:v>
                </c:pt>
                <c:pt idx="610">
                  <c:v>30</c:v>
                </c:pt>
                <c:pt idx="611">
                  <c:v>30</c:v>
                </c:pt>
                <c:pt idx="612">
                  <c:v>30</c:v>
                </c:pt>
                <c:pt idx="613">
                  <c:v>30</c:v>
                </c:pt>
                <c:pt idx="614">
                  <c:v>30</c:v>
                </c:pt>
                <c:pt idx="615">
                  <c:v>30</c:v>
                </c:pt>
                <c:pt idx="616">
                  <c:v>30</c:v>
                </c:pt>
                <c:pt idx="617">
                  <c:v>30</c:v>
                </c:pt>
                <c:pt idx="618">
                  <c:v>30</c:v>
                </c:pt>
                <c:pt idx="619">
                  <c:v>30</c:v>
                </c:pt>
                <c:pt idx="620">
                  <c:v>30</c:v>
                </c:pt>
                <c:pt idx="621">
                  <c:v>30</c:v>
                </c:pt>
                <c:pt idx="622">
                  <c:v>30</c:v>
                </c:pt>
                <c:pt idx="623">
                  <c:v>30</c:v>
                </c:pt>
                <c:pt idx="624">
                  <c:v>30</c:v>
                </c:pt>
                <c:pt idx="625">
                  <c:v>30</c:v>
                </c:pt>
                <c:pt idx="626">
                  <c:v>30</c:v>
                </c:pt>
                <c:pt idx="627">
                  <c:v>30</c:v>
                </c:pt>
                <c:pt idx="628">
                  <c:v>30</c:v>
                </c:pt>
                <c:pt idx="629">
                  <c:v>30</c:v>
                </c:pt>
                <c:pt idx="630">
                  <c:v>30</c:v>
                </c:pt>
                <c:pt idx="631">
                  <c:v>30</c:v>
                </c:pt>
                <c:pt idx="632">
                  <c:v>30</c:v>
                </c:pt>
                <c:pt idx="633">
                  <c:v>30</c:v>
                </c:pt>
                <c:pt idx="634">
                  <c:v>30</c:v>
                </c:pt>
                <c:pt idx="635">
                  <c:v>30</c:v>
                </c:pt>
                <c:pt idx="636">
                  <c:v>30</c:v>
                </c:pt>
                <c:pt idx="637">
                  <c:v>30</c:v>
                </c:pt>
                <c:pt idx="638">
                  <c:v>30</c:v>
                </c:pt>
                <c:pt idx="639">
                  <c:v>30</c:v>
                </c:pt>
                <c:pt idx="640">
                  <c:v>30</c:v>
                </c:pt>
                <c:pt idx="641">
                  <c:v>30</c:v>
                </c:pt>
                <c:pt idx="642">
                  <c:v>30</c:v>
                </c:pt>
                <c:pt idx="643">
                  <c:v>30</c:v>
                </c:pt>
                <c:pt idx="644">
                  <c:v>30</c:v>
                </c:pt>
                <c:pt idx="645">
                  <c:v>30</c:v>
                </c:pt>
                <c:pt idx="646">
                  <c:v>30</c:v>
                </c:pt>
                <c:pt idx="647">
                  <c:v>30</c:v>
                </c:pt>
                <c:pt idx="648">
                  <c:v>30</c:v>
                </c:pt>
                <c:pt idx="649">
                  <c:v>30</c:v>
                </c:pt>
                <c:pt idx="650">
                  <c:v>30</c:v>
                </c:pt>
                <c:pt idx="651">
                  <c:v>30</c:v>
                </c:pt>
                <c:pt idx="652">
                  <c:v>30</c:v>
                </c:pt>
                <c:pt idx="653">
                  <c:v>30</c:v>
                </c:pt>
                <c:pt idx="654">
                  <c:v>30</c:v>
                </c:pt>
                <c:pt idx="655">
                  <c:v>30</c:v>
                </c:pt>
                <c:pt idx="656">
                  <c:v>30</c:v>
                </c:pt>
                <c:pt idx="657">
                  <c:v>30</c:v>
                </c:pt>
                <c:pt idx="658">
                  <c:v>30</c:v>
                </c:pt>
                <c:pt idx="659">
                  <c:v>30</c:v>
                </c:pt>
                <c:pt idx="660">
                  <c:v>30</c:v>
                </c:pt>
                <c:pt idx="661">
                  <c:v>30</c:v>
                </c:pt>
                <c:pt idx="662">
                  <c:v>30</c:v>
                </c:pt>
                <c:pt idx="663">
                  <c:v>30</c:v>
                </c:pt>
                <c:pt idx="664">
                  <c:v>30</c:v>
                </c:pt>
                <c:pt idx="665">
                  <c:v>30</c:v>
                </c:pt>
                <c:pt idx="666">
                  <c:v>30</c:v>
                </c:pt>
                <c:pt idx="667">
                  <c:v>30</c:v>
                </c:pt>
                <c:pt idx="668">
                  <c:v>30</c:v>
                </c:pt>
                <c:pt idx="669">
                  <c:v>30</c:v>
                </c:pt>
                <c:pt idx="670">
                  <c:v>30</c:v>
                </c:pt>
                <c:pt idx="671">
                  <c:v>30</c:v>
                </c:pt>
                <c:pt idx="672">
                  <c:v>30</c:v>
                </c:pt>
                <c:pt idx="673">
                  <c:v>30</c:v>
                </c:pt>
                <c:pt idx="674">
                  <c:v>30</c:v>
                </c:pt>
                <c:pt idx="675">
                  <c:v>30</c:v>
                </c:pt>
                <c:pt idx="676">
                  <c:v>30</c:v>
                </c:pt>
                <c:pt idx="677">
                  <c:v>30</c:v>
                </c:pt>
                <c:pt idx="678">
                  <c:v>30</c:v>
                </c:pt>
                <c:pt idx="679">
                  <c:v>30</c:v>
                </c:pt>
                <c:pt idx="680">
                  <c:v>30</c:v>
                </c:pt>
                <c:pt idx="681">
                  <c:v>30</c:v>
                </c:pt>
                <c:pt idx="682">
                  <c:v>30</c:v>
                </c:pt>
                <c:pt idx="683">
                  <c:v>30</c:v>
                </c:pt>
                <c:pt idx="684">
                  <c:v>30</c:v>
                </c:pt>
                <c:pt idx="685">
                  <c:v>30</c:v>
                </c:pt>
                <c:pt idx="686">
                  <c:v>30</c:v>
                </c:pt>
                <c:pt idx="687">
                  <c:v>30</c:v>
                </c:pt>
                <c:pt idx="688">
                  <c:v>30</c:v>
                </c:pt>
                <c:pt idx="689">
                  <c:v>30</c:v>
                </c:pt>
                <c:pt idx="690">
                  <c:v>30</c:v>
                </c:pt>
                <c:pt idx="691">
                  <c:v>30</c:v>
                </c:pt>
                <c:pt idx="692">
                  <c:v>30</c:v>
                </c:pt>
                <c:pt idx="693">
                  <c:v>30</c:v>
                </c:pt>
                <c:pt idx="694">
                  <c:v>30</c:v>
                </c:pt>
                <c:pt idx="695">
                  <c:v>30</c:v>
                </c:pt>
                <c:pt idx="696">
                  <c:v>30</c:v>
                </c:pt>
                <c:pt idx="697">
                  <c:v>30</c:v>
                </c:pt>
                <c:pt idx="698">
                  <c:v>30</c:v>
                </c:pt>
                <c:pt idx="699">
                  <c:v>30</c:v>
                </c:pt>
                <c:pt idx="700">
                  <c:v>30</c:v>
                </c:pt>
                <c:pt idx="701">
                  <c:v>30</c:v>
                </c:pt>
                <c:pt idx="702">
                  <c:v>30</c:v>
                </c:pt>
                <c:pt idx="703">
                  <c:v>30</c:v>
                </c:pt>
                <c:pt idx="704">
                  <c:v>30</c:v>
                </c:pt>
                <c:pt idx="705">
                  <c:v>30</c:v>
                </c:pt>
                <c:pt idx="706">
                  <c:v>30</c:v>
                </c:pt>
                <c:pt idx="707">
                  <c:v>30</c:v>
                </c:pt>
                <c:pt idx="708">
                  <c:v>30</c:v>
                </c:pt>
                <c:pt idx="709">
                  <c:v>30</c:v>
                </c:pt>
                <c:pt idx="710">
                  <c:v>30</c:v>
                </c:pt>
                <c:pt idx="711">
                  <c:v>30</c:v>
                </c:pt>
                <c:pt idx="712">
                  <c:v>30</c:v>
                </c:pt>
                <c:pt idx="713">
                  <c:v>30</c:v>
                </c:pt>
                <c:pt idx="714">
                  <c:v>30</c:v>
                </c:pt>
                <c:pt idx="715">
                  <c:v>30</c:v>
                </c:pt>
                <c:pt idx="716">
                  <c:v>30</c:v>
                </c:pt>
                <c:pt idx="717">
                  <c:v>30</c:v>
                </c:pt>
                <c:pt idx="718">
                  <c:v>30</c:v>
                </c:pt>
                <c:pt idx="719">
                  <c:v>30</c:v>
                </c:pt>
                <c:pt idx="720">
                  <c:v>30</c:v>
                </c:pt>
                <c:pt idx="721">
                  <c:v>30</c:v>
                </c:pt>
                <c:pt idx="722">
                  <c:v>30</c:v>
                </c:pt>
                <c:pt idx="723">
                  <c:v>30</c:v>
                </c:pt>
                <c:pt idx="724">
                  <c:v>30</c:v>
                </c:pt>
                <c:pt idx="725">
                  <c:v>30</c:v>
                </c:pt>
                <c:pt idx="726">
                  <c:v>30</c:v>
                </c:pt>
                <c:pt idx="727">
                  <c:v>30</c:v>
                </c:pt>
                <c:pt idx="728">
                  <c:v>30</c:v>
                </c:pt>
                <c:pt idx="729">
                  <c:v>30</c:v>
                </c:pt>
                <c:pt idx="730">
                  <c:v>30</c:v>
                </c:pt>
                <c:pt idx="731">
                  <c:v>30</c:v>
                </c:pt>
                <c:pt idx="732">
                  <c:v>30</c:v>
                </c:pt>
                <c:pt idx="733">
                  <c:v>30</c:v>
                </c:pt>
                <c:pt idx="734">
                  <c:v>30</c:v>
                </c:pt>
                <c:pt idx="735">
                  <c:v>30</c:v>
                </c:pt>
                <c:pt idx="736">
                  <c:v>30</c:v>
                </c:pt>
                <c:pt idx="737">
                  <c:v>30</c:v>
                </c:pt>
                <c:pt idx="738">
                  <c:v>30</c:v>
                </c:pt>
                <c:pt idx="739">
                  <c:v>30</c:v>
                </c:pt>
                <c:pt idx="740">
                  <c:v>30</c:v>
                </c:pt>
                <c:pt idx="741">
                  <c:v>30</c:v>
                </c:pt>
                <c:pt idx="742">
                  <c:v>30</c:v>
                </c:pt>
                <c:pt idx="743">
                  <c:v>30</c:v>
                </c:pt>
                <c:pt idx="744">
                  <c:v>30</c:v>
                </c:pt>
                <c:pt idx="745">
                  <c:v>30</c:v>
                </c:pt>
                <c:pt idx="746">
                  <c:v>30</c:v>
                </c:pt>
                <c:pt idx="747">
                  <c:v>30</c:v>
                </c:pt>
                <c:pt idx="748">
                  <c:v>30</c:v>
                </c:pt>
                <c:pt idx="749">
                  <c:v>30</c:v>
                </c:pt>
                <c:pt idx="750">
                  <c:v>30</c:v>
                </c:pt>
                <c:pt idx="751">
                  <c:v>30</c:v>
                </c:pt>
                <c:pt idx="752">
                  <c:v>30</c:v>
                </c:pt>
                <c:pt idx="753">
                  <c:v>30</c:v>
                </c:pt>
                <c:pt idx="754">
                  <c:v>30</c:v>
                </c:pt>
                <c:pt idx="755">
                  <c:v>30</c:v>
                </c:pt>
                <c:pt idx="756">
                  <c:v>30</c:v>
                </c:pt>
                <c:pt idx="757">
                  <c:v>30</c:v>
                </c:pt>
                <c:pt idx="758">
                  <c:v>30</c:v>
                </c:pt>
                <c:pt idx="759">
                  <c:v>30</c:v>
                </c:pt>
                <c:pt idx="760">
                  <c:v>30</c:v>
                </c:pt>
                <c:pt idx="761">
                  <c:v>30</c:v>
                </c:pt>
                <c:pt idx="762">
                  <c:v>30</c:v>
                </c:pt>
                <c:pt idx="763">
                  <c:v>30</c:v>
                </c:pt>
                <c:pt idx="764">
                  <c:v>30</c:v>
                </c:pt>
                <c:pt idx="765">
                  <c:v>30</c:v>
                </c:pt>
                <c:pt idx="766">
                  <c:v>30</c:v>
                </c:pt>
                <c:pt idx="767">
                  <c:v>30</c:v>
                </c:pt>
                <c:pt idx="768">
                  <c:v>30</c:v>
                </c:pt>
                <c:pt idx="769">
                  <c:v>30</c:v>
                </c:pt>
                <c:pt idx="770">
                  <c:v>30</c:v>
                </c:pt>
                <c:pt idx="771">
                  <c:v>30</c:v>
                </c:pt>
                <c:pt idx="772">
                  <c:v>30</c:v>
                </c:pt>
                <c:pt idx="773">
                  <c:v>30</c:v>
                </c:pt>
                <c:pt idx="774">
                  <c:v>30</c:v>
                </c:pt>
                <c:pt idx="775">
                  <c:v>30</c:v>
                </c:pt>
                <c:pt idx="776">
                  <c:v>30</c:v>
                </c:pt>
                <c:pt idx="777">
                  <c:v>30</c:v>
                </c:pt>
                <c:pt idx="778">
                  <c:v>30</c:v>
                </c:pt>
                <c:pt idx="779">
                  <c:v>30</c:v>
                </c:pt>
                <c:pt idx="780">
                  <c:v>30</c:v>
                </c:pt>
                <c:pt idx="781">
                  <c:v>30</c:v>
                </c:pt>
                <c:pt idx="782">
                  <c:v>30</c:v>
                </c:pt>
                <c:pt idx="783">
                  <c:v>30</c:v>
                </c:pt>
                <c:pt idx="784">
                  <c:v>30</c:v>
                </c:pt>
                <c:pt idx="785">
                  <c:v>30</c:v>
                </c:pt>
                <c:pt idx="786">
                  <c:v>30</c:v>
                </c:pt>
                <c:pt idx="787">
                  <c:v>30</c:v>
                </c:pt>
                <c:pt idx="788">
                  <c:v>30</c:v>
                </c:pt>
                <c:pt idx="789">
                  <c:v>30</c:v>
                </c:pt>
                <c:pt idx="790">
                  <c:v>30</c:v>
                </c:pt>
                <c:pt idx="791">
                  <c:v>30</c:v>
                </c:pt>
                <c:pt idx="792">
                  <c:v>30</c:v>
                </c:pt>
                <c:pt idx="793">
                  <c:v>30</c:v>
                </c:pt>
                <c:pt idx="794">
                  <c:v>30</c:v>
                </c:pt>
                <c:pt idx="795">
                  <c:v>30</c:v>
                </c:pt>
                <c:pt idx="796">
                  <c:v>30</c:v>
                </c:pt>
                <c:pt idx="797">
                  <c:v>30</c:v>
                </c:pt>
                <c:pt idx="798">
                  <c:v>30</c:v>
                </c:pt>
                <c:pt idx="799">
                  <c:v>30</c:v>
                </c:pt>
                <c:pt idx="800">
                  <c:v>30</c:v>
                </c:pt>
                <c:pt idx="801">
                  <c:v>30</c:v>
                </c:pt>
                <c:pt idx="802">
                  <c:v>30</c:v>
                </c:pt>
                <c:pt idx="803">
                  <c:v>30</c:v>
                </c:pt>
                <c:pt idx="804">
                  <c:v>30</c:v>
                </c:pt>
                <c:pt idx="805">
                  <c:v>30</c:v>
                </c:pt>
                <c:pt idx="806">
                  <c:v>30</c:v>
                </c:pt>
                <c:pt idx="807">
                  <c:v>30</c:v>
                </c:pt>
                <c:pt idx="808">
                  <c:v>30</c:v>
                </c:pt>
                <c:pt idx="809">
                  <c:v>30</c:v>
                </c:pt>
                <c:pt idx="810">
                  <c:v>30</c:v>
                </c:pt>
                <c:pt idx="811">
                  <c:v>30</c:v>
                </c:pt>
                <c:pt idx="812">
                  <c:v>30</c:v>
                </c:pt>
                <c:pt idx="813">
                  <c:v>30</c:v>
                </c:pt>
                <c:pt idx="814">
                  <c:v>30</c:v>
                </c:pt>
                <c:pt idx="815">
                  <c:v>30</c:v>
                </c:pt>
                <c:pt idx="816">
                  <c:v>30</c:v>
                </c:pt>
                <c:pt idx="817">
                  <c:v>30</c:v>
                </c:pt>
                <c:pt idx="818">
                  <c:v>30</c:v>
                </c:pt>
                <c:pt idx="819">
                  <c:v>30</c:v>
                </c:pt>
                <c:pt idx="820">
                  <c:v>30</c:v>
                </c:pt>
                <c:pt idx="821">
                  <c:v>30</c:v>
                </c:pt>
                <c:pt idx="822">
                  <c:v>30</c:v>
                </c:pt>
                <c:pt idx="823">
                  <c:v>30</c:v>
                </c:pt>
                <c:pt idx="824">
                  <c:v>30</c:v>
                </c:pt>
                <c:pt idx="825">
                  <c:v>30</c:v>
                </c:pt>
                <c:pt idx="826">
                  <c:v>30</c:v>
                </c:pt>
                <c:pt idx="827">
                  <c:v>30</c:v>
                </c:pt>
                <c:pt idx="828">
                  <c:v>30</c:v>
                </c:pt>
                <c:pt idx="829">
                  <c:v>30</c:v>
                </c:pt>
                <c:pt idx="830">
                  <c:v>30</c:v>
                </c:pt>
                <c:pt idx="831">
                  <c:v>30</c:v>
                </c:pt>
                <c:pt idx="832">
                  <c:v>30</c:v>
                </c:pt>
                <c:pt idx="833">
                  <c:v>30</c:v>
                </c:pt>
                <c:pt idx="834">
                  <c:v>30</c:v>
                </c:pt>
                <c:pt idx="835">
                  <c:v>30</c:v>
                </c:pt>
                <c:pt idx="836">
                  <c:v>30</c:v>
                </c:pt>
                <c:pt idx="837">
                  <c:v>30</c:v>
                </c:pt>
                <c:pt idx="838">
                  <c:v>30</c:v>
                </c:pt>
                <c:pt idx="839">
                  <c:v>30</c:v>
                </c:pt>
                <c:pt idx="840">
                  <c:v>30</c:v>
                </c:pt>
                <c:pt idx="841">
                  <c:v>30</c:v>
                </c:pt>
                <c:pt idx="842">
                  <c:v>30</c:v>
                </c:pt>
                <c:pt idx="843">
                  <c:v>30</c:v>
                </c:pt>
                <c:pt idx="844">
                  <c:v>30</c:v>
                </c:pt>
                <c:pt idx="845">
                  <c:v>30</c:v>
                </c:pt>
                <c:pt idx="846">
                  <c:v>30</c:v>
                </c:pt>
                <c:pt idx="847">
                  <c:v>30</c:v>
                </c:pt>
                <c:pt idx="848">
                  <c:v>30</c:v>
                </c:pt>
                <c:pt idx="849">
                  <c:v>30</c:v>
                </c:pt>
                <c:pt idx="850">
                  <c:v>30</c:v>
                </c:pt>
                <c:pt idx="851">
                  <c:v>30</c:v>
                </c:pt>
                <c:pt idx="852">
                  <c:v>30</c:v>
                </c:pt>
                <c:pt idx="853">
                  <c:v>30</c:v>
                </c:pt>
                <c:pt idx="854">
                  <c:v>30</c:v>
                </c:pt>
                <c:pt idx="855">
                  <c:v>30</c:v>
                </c:pt>
                <c:pt idx="856">
                  <c:v>30</c:v>
                </c:pt>
                <c:pt idx="857">
                  <c:v>30</c:v>
                </c:pt>
                <c:pt idx="858">
                  <c:v>30</c:v>
                </c:pt>
                <c:pt idx="859">
                  <c:v>30</c:v>
                </c:pt>
                <c:pt idx="860">
                  <c:v>30</c:v>
                </c:pt>
                <c:pt idx="861">
                  <c:v>30</c:v>
                </c:pt>
                <c:pt idx="862">
                  <c:v>30</c:v>
                </c:pt>
                <c:pt idx="863">
                  <c:v>30</c:v>
                </c:pt>
                <c:pt idx="864">
                  <c:v>30</c:v>
                </c:pt>
                <c:pt idx="865">
                  <c:v>30</c:v>
                </c:pt>
                <c:pt idx="866">
                  <c:v>30</c:v>
                </c:pt>
                <c:pt idx="867">
                  <c:v>30</c:v>
                </c:pt>
                <c:pt idx="868">
                  <c:v>30</c:v>
                </c:pt>
                <c:pt idx="869">
                  <c:v>30</c:v>
                </c:pt>
                <c:pt idx="870">
                  <c:v>30</c:v>
                </c:pt>
                <c:pt idx="871">
                  <c:v>30</c:v>
                </c:pt>
                <c:pt idx="872">
                  <c:v>30</c:v>
                </c:pt>
                <c:pt idx="873">
                  <c:v>30</c:v>
                </c:pt>
                <c:pt idx="874">
                  <c:v>30</c:v>
                </c:pt>
                <c:pt idx="875">
                  <c:v>30</c:v>
                </c:pt>
                <c:pt idx="876">
                  <c:v>30</c:v>
                </c:pt>
                <c:pt idx="877">
                  <c:v>30</c:v>
                </c:pt>
                <c:pt idx="878">
                  <c:v>30</c:v>
                </c:pt>
                <c:pt idx="879">
                  <c:v>30</c:v>
                </c:pt>
                <c:pt idx="880">
                  <c:v>30</c:v>
                </c:pt>
                <c:pt idx="881">
                  <c:v>30</c:v>
                </c:pt>
                <c:pt idx="882">
                  <c:v>30</c:v>
                </c:pt>
                <c:pt idx="883">
                  <c:v>30</c:v>
                </c:pt>
                <c:pt idx="884">
                  <c:v>30</c:v>
                </c:pt>
                <c:pt idx="885">
                  <c:v>30</c:v>
                </c:pt>
                <c:pt idx="886">
                  <c:v>30</c:v>
                </c:pt>
                <c:pt idx="887">
                  <c:v>30</c:v>
                </c:pt>
                <c:pt idx="888">
                  <c:v>30</c:v>
                </c:pt>
                <c:pt idx="889">
                  <c:v>30</c:v>
                </c:pt>
                <c:pt idx="890">
                  <c:v>30</c:v>
                </c:pt>
                <c:pt idx="891">
                  <c:v>30</c:v>
                </c:pt>
                <c:pt idx="892">
                  <c:v>30</c:v>
                </c:pt>
                <c:pt idx="893">
                  <c:v>30</c:v>
                </c:pt>
                <c:pt idx="894">
                  <c:v>30</c:v>
                </c:pt>
                <c:pt idx="895">
                  <c:v>30</c:v>
                </c:pt>
                <c:pt idx="896">
                  <c:v>30</c:v>
                </c:pt>
                <c:pt idx="897">
                  <c:v>30</c:v>
                </c:pt>
                <c:pt idx="898">
                  <c:v>30</c:v>
                </c:pt>
                <c:pt idx="899">
                  <c:v>30</c:v>
                </c:pt>
                <c:pt idx="900">
                  <c:v>30</c:v>
                </c:pt>
                <c:pt idx="901">
                  <c:v>30</c:v>
                </c:pt>
                <c:pt idx="902">
                  <c:v>30</c:v>
                </c:pt>
                <c:pt idx="903">
                  <c:v>30</c:v>
                </c:pt>
                <c:pt idx="904">
                  <c:v>30</c:v>
                </c:pt>
                <c:pt idx="905">
                  <c:v>30</c:v>
                </c:pt>
                <c:pt idx="906">
                  <c:v>30</c:v>
                </c:pt>
                <c:pt idx="907">
                  <c:v>30</c:v>
                </c:pt>
                <c:pt idx="908">
                  <c:v>30</c:v>
                </c:pt>
                <c:pt idx="909">
                  <c:v>30</c:v>
                </c:pt>
                <c:pt idx="910">
                  <c:v>30</c:v>
                </c:pt>
                <c:pt idx="911">
                  <c:v>30</c:v>
                </c:pt>
                <c:pt idx="912">
                  <c:v>30</c:v>
                </c:pt>
                <c:pt idx="913">
                  <c:v>30</c:v>
                </c:pt>
                <c:pt idx="914">
                  <c:v>30</c:v>
                </c:pt>
                <c:pt idx="915">
                  <c:v>30</c:v>
                </c:pt>
                <c:pt idx="916">
                  <c:v>30</c:v>
                </c:pt>
                <c:pt idx="917">
                  <c:v>30</c:v>
                </c:pt>
                <c:pt idx="918">
                  <c:v>30</c:v>
                </c:pt>
                <c:pt idx="919">
                  <c:v>30</c:v>
                </c:pt>
                <c:pt idx="920">
                  <c:v>30</c:v>
                </c:pt>
                <c:pt idx="921">
                  <c:v>30</c:v>
                </c:pt>
                <c:pt idx="922">
                  <c:v>30</c:v>
                </c:pt>
                <c:pt idx="923">
                  <c:v>30</c:v>
                </c:pt>
                <c:pt idx="924">
                  <c:v>30</c:v>
                </c:pt>
                <c:pt idx="925">
                  <c:v>30</c:v>
                </c:pt>
                <c:pt idx="926">
                  <c:v>30</c:v>
                </c:pt>
                <c:pt idx="927">
                  <c:v>30</c:v>
                </c:pt>
                <c:pt idx="928">
                  <c:v>30</c:v>
                </c:pt>
                <c:pt idx="929">
                  <c:v>30</c:v>
                </c:pt>
                <c:pt idx="930">
                  <c:v>30</c:v>
                </c:pt>
                <c:pt idx="931">
                  <c:v>30</c:v>
                </c:pt>
                <c:pt idx="932">
                  <c:v>30</c:v>
                </c:pt>
                <c:pt idx="933">
                  <c:v>30</c:v>
                </c:pt>
                <c:pt idx="934">
                  <c:v>30</c:v>
                </c:pt>
                <c:pt idx="935">
                  <c:v>30</c:v>
                </c:pt>
                <c:pt idx="936">
                  <c:v>30</c:v>
                </c:pt>
                <c:pt idx="937">
                  <c:v>30</c:v>
                </c:pt>
                <c:pt idx="938">
                  <c:v>30</c:v>
                </c:pt>
                <c:pt idx="939">
                  <c:v>30</c:v>
                </c:pt>
                <c:pt idx="940">
                  <c:v>30</c:v>
                </c:pt>
                <c:pt idx="941">
                  <c:v>30</c:v>
                </c:pt>
                <c:pt idx="942">
                  <c:v>30</c:v>
                </c:pt>
                <c:pt idx="943">
                  <c:v>30</c:v>
                </c:pt>
                <c:pt idx="944">
                  <c:v>30</c:v>
                </c:pt>
                <c:pt idx="945">
                  <c:v>30</c:v>
                </c:pt>
                <c:pt idx="946">
                  <c:v>30</c:v>
                </c:pt>
                <c:pt idx="947">
                  <c:v>30</c:v>
                </c:pt>
                <c:pt idx="948">
                  <c:v>30</c:v>
                </c:pt>
                <c:pt idx="949">
                  <c:v>30</c:v>
                </c:pt>
                <c:pt idx="950">
                  <c:v>30</c:v>
                </c:pt>
                <c:pt idx="951">
                  <c:v>30</c:v>
                </c:pt>
                <c:pt idx="952">
                  <c:v>30</c:v>
                </c:pt>
                <c:pt idx="953">
                  <c:v>30</c:v>
                </c:pt>
                <c:pt idx="954">
                  <c:v>30</c:v>
                </c:pt>
                <c:pt idx="955">
                  <c:v>30</c:v>
                </c:pt>
                <c:pt idx="956">
                  <c:v>30</c:v>
                </c:pt>
                <c:pt idx="957">
                  <c:v>30</c:v>
                </c:pt>
                <c:pt idx="958">
                  <c:v>30</c:v>
                </c:pt>
                <c:pt idx="959">
                  <c:v>30</c:v>
                </c:pt>
                <c:pt idx="960">
                  <c:v>30</c:v>
                </c:pt>
                <c:pt idx="961">
                  <c:v>30</c:v>
                </c:pt>
                <c:pt idx="962">
                  <c:v>30</c:v>
                </c:pt>
                <c:pt idx="963">
                  <c:v>30</c:v>
                </c:pt>
                <c:pt idx="964">
                  <c:v>30</c:v>
                </c:pt>
                <c:pt idx="965">
                  <c:v>30</c:v>
                </c:pt>
                <c:pt idx="966">
                  <c:v>30</c:v>
                </c:pt>
                <c:pt idx="967">
                  <c:v>30</c:v>
                </c:pt>
                <c:pt idx="968">
                  <c:v>30</c:v>
                </c:pt>
                <c:pt idx="969">
                  <c:v>30</c:v>
                </c:pt>
                <c:pt idx="970">
                  <c:v>30</c:v>
                </c:pt>
                <c:pt idx="971">
                  <c:v>30</c:v>
                </c:pt>
                <c:pt idx="972">
                  <c:v>30</c:v>
                </c:pt>
                <c:pt idx="973">
                  <c:v>30</c:v>
                </c:pt>
                <c:pt idx="974">
                  <c:v>30</c:v>
                </c:pt>
                <c:pt idx="975">
                  <c:v>30</c:v>
                </c:pt>
                <c:pt idx="976">
                  <c:v>30</c:v>
                </c:pt>
                <c:pt idx="977">
                  <c:v>30</c:v>
                </c:pt>
                <c:pt idx="978">
                  <c:v>30</c:v>
                </c:pt>
                <c:pt idx="979">
                  <c:v>30</c:v>
                </c:pt>
                <c:pt idx="980">
                  <c:v>30</c:v>
                </c:pt>
                <c:pt idx="981">
                  <c:v>30</c:v>
                </c:pt>
                <c:pt idx="982">
                  <c:v>30</c:v>
                </c:pt>
                <c:pt idx="983">
                  <c:v>30</c:v>
                </c:pt>
                <c:pt idx="984">
                  <c:v>30</c:v>
                </c:pt>
                <c:pt idx="985">
                  <c:v>30</c:v>
                </c:pt>
                <c:pt idx="986">
                  <c:v>30</c:v>
                </c:pt>
                <c:pt idx="987">
                  <c:v>30</c:v>
                </c:pt>
                <c:pt idx="988">
                  <c:v>30</c:v>
                </c:pt>
                <c:pt idx="989">
                  <c:v>30</c:v>
                </c:pt>
                <c:pt idx="990">
                  <c:v>30</c:v>
                </c:pt>
                <c:pt idx="991">
                  <c:v>30</c:v>
                </c:pt>
                <c:pt idx="992">
                  <c:v>30</c:v>
                </c:pt>
                <c:pt idx="993">
                  <c:v>30</c:v>
                </c:pt>
                <c:pt idx="994">
                  <c:v>30</c:v>
                </c:pt>
                <c:pt idx="995">
                  <c:v>30</c:v>
                </c:pt>
                <c:pt idx="996">
                  <c:v>30</c:v>
                </c:pt>
                <c:pt idx="997">
                  <c:v>30</c:v>
                </c:pt>
                <c:pt idx="998">
                  <c:v>30</c:v>
                </c:pt>
                <c:pt idx="999">
                  <c:v>30</c:v>
                </c:pt>
                <c:pt idx="1000">
                  <c:v>30</c:v>
                </c:pt>
                <c:pt idx="1001">
                  <c:v>30</c:v>
                </c:pt>
                <c:pt idx="1002">
                  <c:v>30</c:v>
                </c:pt>
                <c:pt idx="1003">
                  <c:v>30</c:v>
                </c:pt>
                <c:pt idx="1004">
                  <c:v>30</c:v>
                </c:pt>
                <c:pt idx="1005">
                  <c:v>30</c:v>
                </c:pt>
                <c:pt idx="1006">
                  <c:v>30</c:v>
                </c:pt>
                <c:pt idx="1007">
                  <c:v>30</c:v>
                </c:pt>
                <c:pt idx="1008">
                  <c:v>30</c:v>
                </c:pt>
                <c:pt idx="1009">
                  <c:v>30</c:v>
                </c:pt>
                <c:pt idx="1010">
                  <c:v>30</c:v>
                </c:pt>
                <c:pt idx="1011">
                  <c:v>30</c:v>
                </c:pt>
                <c:pt idx="1012">
                  <c:v>30</c:v>
                </c:pt>
                <c:pt idx="1013">
                  <c:v>30</c:v>
                </c:pt>
                <c:pt idx="1014">
                  <c:v>30</c:v>
                </c:pt>
                <c:pt idx="1015">
                  <c:v>30</c:v>
                </c:pt>
                <c:pt idx="1016">
                  <c:v>30</c:v>
                </c:pt>
                <c:pt idx="1017">
                  <c:v>30</c:v>
                </c:pt>
                <c:pt idx="1018">
                  <c:v>30</c:v>
                </c:pt>
                <c:pt idx="1019">
                  <c:v>30</c:v>
                </c:pt>
                <c:pt idx="1020">
                  <c:v>30</c:v>
                </c:pt>
                <c:pt idx="1021">
                  <c:v>30</c:v>
                </c:pt>
                <c:pt idx="1022">
                  <c:v>30</c:v>
                </c:pt>
                <c:pt idx="1023">
                  <c:v>30</c:v>
                </c:pt>
                <c:pt idx="1024">
                  <c:v>30</c:v>
                </c:pt>
                <c:pt idx="1025">
                  <c:v>30</c:v>
                </c:pt>
                <c:pt idx="1026">
                  <c:v>30</c:v>
                </c:pt>
                <c:pt idx="1027">
                  <c:v>30</c:v>
                </c:pt>
                <c:pt idx="1028">
                  <c:v>30</c:v>
                </c:pt>
                <c:pt idx="1029">
                  <c:v>30</c:v>
                </c:pt>
                <c:pt idx="1030">
                  <c:v>30</c:v>
                </c:pt>
                <c:pt idx="1031">
                  <c:v>30</c:v>
                </c:pt>
                <c:pt idx="1032">
                  <c:v>30</c:v>
                </c:pt>
                <c:pt idx="1033">
                  <c:v>30</c:v>
                </c:pt>
                <c:pt idx="1034">
                  <c:v>30</c:v>
                </c:pt>
                <c:pt idx="1035">
                  <c:v>30</c:v>
                </c:pt>
                <c:pt idx="1036">
                  <c:v>30</c:v>
                </c:pt>
                <c:pt idx="1037">
                  <c:v>30</c:v>
                </c:pt>
                <c:pt idx="1038">
                  <c:v>30</c:v>
                </c:pt>
                <c:pt idx="1039">
                  <c:v>30</c:v>
                </c:pt>
                <c:pt idx="1040">
                  <c:v>30</c:v>
                </c:pt>
                <c:pt idx="1041">
                  <c:v>30</c:v>
                </c:pt>
                <c:pt idx="1042">
                  <c:v>30</c:v>
                </c:pt>
                <c:pt idx="1043">
                  <c:v>30</c:v>
                </c:pt>
                <c:pt idx="1044">
                  <c:v>30</c:v>
                </c:pt>
                <c:pt idx="1045">
                  <c:v>30</c:v>
                </c:pt>
                <c:pt idx="1046">
                  <c:v>30</c:v>
                </c:pt>
                <c:pt idx="1047">
                  <c:v>30</c:v>
                </c:pt>
                <c:pt idx="1048">
                  <c:v>30</c:v>
                </c:pt>
                <c:pt idx="1049">
                  <c:v>30</c:v>
                </c:pt>
                <c:pt idx="1050">
                  <c:v>30</c:v>
                </c:pt>
                <c:pt idx="1051">
                  <c:v>30</c:v>
                </c:pt>
                <c:pt idx="1052">
                  <c:v>30</c:v>
                </c:pt>
                <c:pt idx="1053">
                  <c:v>30</c:v>
                </c:pt>
                <c:pt idx="1054">
                  <c:v>30</c:v>
                </c:pt>
                <c:pt idx="1055">
                  <c:v>30</c:v>
                </c:pt>
                <c:pt idx="1056">
                  <c:v>30</c:v>
                </c:pt>
                <c:pt idx="1057">
                  <c:v>30</c:v>
                </c:pt>
                <c:pt idx="1058">
                  <c:v>30</c:v>
                </c:pt>
                <c:pt idx="1059">
                  <c:v>30</c:v>
                </c:pt>
                <c:pt idx="1060">
                  <c:v>30</c:v>
                </c:pt>
                <c:pt idx="1061">
                  <c:v>30</c:v>
                </c:pt>
                <c:pt idx="1062">
                  <c:v>30</c:v>
                </c:pt>
                <c:pt idx="1063">
                  <c:v>30</c:v>
                </c:pt>
                <c:pt idx="1064">
                  <c:v>30</c:v>
                </c:pt>
                <c:pt idx="1065">
                  <c:v>30</c:v>
                </c:pt>
                <c:pt idx="1066">
                  <c:v>30</c:v>
                </c:pt>
                <c:pt idx="1067">
                  <c:v>30</c:v>
                </c:pt>
                <c:pt idx="1068">
                  <c:v>30</c:v>
                </c:pt>
                <c:pt idx="1069">
                  <c:v>30</c:v>
                </c:pt>
                <c:pt idx="1070">
                  <c:v>30</c:v>
                </c:pt>
                <c:pt idx="1071">
                  <c:v>30</c:v>
                </c:pt>
                <c:pt idx="1072">
                  <c:v>30</c:v>
                </c:pt>
                <c:pt idx="1073">
                  <c:v>30</c:v>
                </c:pt>
                <c:pt idx="1074">
                  <c:v>30</c:v>
                </c:pt>
                <c:pt idx="1075">
                  <c:v>30</c:v>
                </c:pt>
                <c:pt idx="1076">
                  <c:v>30</c:v>
                </c:pt>
                <c:pt idx="1077">
                  <c:v>30</c:v>
                </c:pt>
                <c:pt idx="1078">
                  <c:v>30</c:v>
                </c:pt>
                <c:pt idx="1079">
                  <c:v>30</c:v>
                </c:pt>
                <c:pt idx="1080">
                  <c:v>30</c:v>
                </c:pt>
                <c:pt idx="1081">
                  <c:v>30</c:v>
                </c:pt>
                <c:pt idx="1082">
                  <c:v>30</c:v>
                </c:pt>
                <c:pt idx="1083">
                  <c:v>30</c:v>
                </c:pt>
                <c:pt idx="1084">
                  <c:v>30</c:v>
                </c:pt>
                <c:pt idx="1085">
                  <c:v>30</c:v>
                </c:pt>
                <c:pt idx="1086">
                  <c:v>30</c:v>
                </c:pt>
                <c:pt idx="1087">
                  <c:v>30</c:v>
                </c:pt>
                <c:pt idx="1088">
                  <c:v>30</c:v>
                </c:pt>
                <c:pt idx="1089">
                  <c:v>30</c:v>
                </c:pt>
                <c:pt idx="1090">
                  <c:v>30</c:v>
                </c:pt>
                <c:pt idx="1091">
                  <c:v>30</c:v>
                </c:pt>
                <c:pt idx="1092">
                  <c:v>30</c:v>
                </c:pt>
                <c:pt idx="1093">
                  <c:v>30</c:v>
                </c:pt>
                <c:pt idx="1094">
                  <c:v>30</c:v>
                </c:pt>
                <c:pt idx="1095">
                  <c:v>30</c:v>
                </c:pt>
                <c:pt idx="1096">
                  <c:v>30</c:v>
                </c:pt>
                <c:pt idx="1097">
                  <c:v>30</c:v>
                </c:pt>
                <c:pt idx="1098">
                  <c:v>30</c:v>
                </c:pt>
                <c:pt idx="1099">
                  <c:v>30</c:v>
                </c:pt>
                <c:pt idx="1100">
                  <c:v>60</c:v>
                </c:pt>
                <c:pt idx="1101">
                  <c:v>60</c:v>
                </c:pt>
                <c:pt idx="1102">
                  <c:v>60</c:v>
                </c:pt>
                <c:pt idx="1103">
                  <c:v>60</c:v>
                </c:pt>
                <c:pt idx="1104">
                  <c:v>60</c:v>
                </c:pt>
                <c:pt idx="1105">
                  <c:v>60</c:v>
                </c:pt>
                <c:pt idx="1106">
                  <c:v>60</c:v>
                </c:pt>
                <c:pt idx="1107">
                  <c:v>60</c:v>
                </c:pt>
                <c:pt idx="1108">
                  <c:v>60</c:v>
                </c:pt>
                <c:pt idx="1109">
                  <c:v>60</c:v>
                </c:pt>
                <c:pt idx="1110">
                  <c:v>60</c:v>
                </c:pt>
                <c:pt idx="1111">
                  <c:v>60</c:v>
                </c:pt>
                <c:pt idx="1112">
                  <c:v>60</c:v>
                </c:pt>
                <c:pt idx="1113">
                  <c:v>60</c:v>
                </c:pt>
                <c:pt idx="1114">
                  <c:v>60</c:v>
                </c:pt>
                <c:pt idx="1115">
                  <c:v>60</c:v>
                </c:pt>
                <c:pt idx="1116">
                  <c:v>60</c:v>
                </c:pt>
                <c:pt idx="1117">
                  <c:v>60</c:v>
                </c:pt>
                <c:pt idx="1118">
                  <c:v>60</c:v>
                </c:pt>
                <c:pt idx="1119">
                  <c:v>60</c:v>
                </c:pt>
                <c:pt idx="1120">
                  <c:v>60</c:v>
                </c:pt>
                <c:pt idx="1121">
                  <c:v>60</c:v>
                </c:pt>
                <c:pt idx="1122">
                  <c:v>60</c:v>
                </c:pt>
                <c:pt idx="1123">
                  <c:v>60</c:v>
                </c:pt>
                <c:pt idx="1124">
                  <c:v>60</c:v>
                </c:pt>
                <c:pt idx="1125">
                  <c:v>60</c:v>
                </c:pt>
                <c:pt idx="1126">
                  <c:v>60</c:v>
                </c:pt>
                <c:pt idx="1127">
                  <c:v>60</c:v>
                </c:pt>
                <c:pt idx="1128">
                  <c:v>60</c:v>
                </c:pt>
                <c:pt idx="1129">
                  <c:v>60</c:v>
                </c:pt>
                <c:pt idx="1130">
                  <c:v>60</c:v>
                </c:pt>
                <c:pt idx="1131">
                  <c:v>60</c:v>
                </c:pt>
                <c:pt idx="1132">
                  <c:v>60</c:v>
                </c:pt>
                <c:pt idx="1133">
                  <c:v>60</c:v>
                </c:pt>
                <c:pt idx="1134">
                  <c:v>60</c:v>
                </c:pt>
                <c:pt idx="1135">
                  <c:v>60</c:v>
                </c:pt>
                <c:pt idx="1136">
                  <c:v>60</c:v>
                </c:pt>
                <c:pt idx="1137">
                  <c:v>60</c:v>
                </c:pt>
                <c:pt idx="1138">
                  <c:v>60</c:v>
                </c:pt>
                <c:pt idx="1139">
                  <c:v>60</c:v>
                </c:pt>
                <c:pt idx="1140">
                  <c:v>60</c:v>
                </c:pt>
                <c:pt idx="1141">
                  <c:v>60</c:v>
                </c:pt>
                <c:pt idx="1142">
                  <c:v>60</c:v>
                </c:pt>
                <c:pt idx="1143">
                  <c:v>60</c:v>
                </c:pt>
                <c:pt idx="1144">
                  <c:v>60</c:v>
                </c:pt>
                <c:pt idx="1145">
                  <c:v>60</c:v>
                </c:pt>
                <c:pt idx="1146">
                  <c:v>60</c:v>
                </c:pt>
                <c:pt idx="1147">
                  <c:v>60</c:v>
                </c:pt>
                <c:pt idx="1148">
                  <c:v>60</c:v>
                </c:pt>
                <c:pt idx="1149">
                  <c:v>60</c:v>
                </c:pt>
                <c:pt idx="1150">
                  <c:v>60</c:v>
                </c:pt>
                <c:pt idx="1151">
                  <c:v>60</c:v>
                </c:pt>
                <c:pt idx="1152">
                  <c:v>60</c:v>
                </c:pt>
                <c:pt idx="1153">
                  <c:v>60</c:v>
                </c:pt>
                <c:pt idx="1154">
                  <c:v>60</c:v>
                </c:pt>
                <c:pt idx="1155">
                  <c:v>60</c:v>
                </c:pt>
                <c:pt idx="1156">
                  <c:v>60</c:v>
                </c:pt>
                <c:pt idx="1157">
                  <c:v>60</c:v>
                </c:pt>
                <c:pt idx="1158">
                  <c:v>60</c:v>
                </c:pt>
                <c:pt idx="1159">
                  <c:v>60</c:v>
                </c:pt>
                <c:pt idx="1160">
                  <c:v>60</c:v>
                </c:pt>
                <c:pt idx="1161">
                  <c:v>60</c:v>
                </c:pt>
                <c:pt idx="1162">
                  <c:v>60</c:v>
                </c:pt>
                <c:pt idx="1163">
                  <c:v>60</c:v>
                </c:pt>
                <c:pt idx="1164">
                  <c:v>60</c:v>
                </c:pt>
                <c:pt idx="1165">
                  <c:v>60</c:v>
                </c:pt>
                <c:pt idx="1166">
                  <c:v>60</c:v>
                </c:pt>
                <c:pt idx="1167">
                  <c:v>60</c:v>
                </c:pt>
                <c:pt idx="1168">
                  <c:v>60</c:v>
                </c:pt>
                <c:pt idx="1169">
                  <c:v>60</c:v>
                </c:pt>
                <c:pt idx="1170">
                  <c:v>60</c:v>
                </c:pt>
                <c:pt idx="1171">
                  <c:v>60</c:v>
                </c:pt>
                <c:pt idx="1172">
                  <c:v>60</c:v>
                </c:pt>
                <c:pt idx="1173">
                  <c:v>60</c:v>
                </c:pt>
                <c:pt idx="1174">
                  <c:v>60</c:v>
                </c:pt>
                <c:pt idx="1175">
                  <c:v>60</c:v>
                </c:pt>
                <c:pt idx="1176">
                  <c:v>60</c:v>
                </c:pt>
                <c:pt idx="1177">
                  <c:v>60</c:v>
                </c:pt>
                <c:pt idx="1178">
                  <c:v>60</c:v>
                </c:pt>
                <c:pt idx="1179">
                  <c:v>60</c:v>
                </c:pt>
                <c:pt idx="1180">
                  <c:v>60</c:v>
                </c:pt>
                <c:pt idx="1181">
                  <c:v>60</c:v>
                </c:pt>
                <c:pt idx="1182">
                  <c:v>60</c:v>
                </c:pt>
                <c:pt idx="1183">
                  <c:v>60</c:v>
                </c:pt>
                <c:pt idx="1184">
                  <c:v>60</c:v>
                </c:pt>
                <c:pt idx="1185">
                  <c:v>60</c:v>
                </c:pt>
                <c:pt idx="1186">
                  <c:v>60</c:v>
                </c:pt>
                <c:pt idx="1187">
                  <c:v>60</c:v>
                </c:pt>
                <c:pt idx="1188">
                  <c:v>60</c:v>
                </c:pt>
                <c:pt idx="1189">
                  <c:v>60</c:v>
                </c:pt>
                <c:pt idx="1190">
                  <c:v>60</c:v>
                </c:pt>
                <c:pt idx="1191">
                  <c:v>60</c:v>
                </c:pt>
                <c:pt idx="1192">
                  <c:v>60</c:v>
                </c:pt>
                <c:pt idx="1193">
                  <c:v>60</c:v>
                </c:pt>
                <c:pt idx="1194">
                  <c:v>60</c:v>
                </c:pt>
                <c:pt idx="1195">
                  <c:v>60</c:v>
                </c:pt>
                <c:pt idx="1196">
                  <c:v>60</c:v>
                </c:pt>
                <c:pt idx="1197">
                  <c:v>60</c:v>
                </c:pt>
                <c:pt idx="1198">
                  <c:v>60</c:v>
                </c:pt>
                <c:pt idx="1199">
                  <c:v>60</c:v>
                </c:pt>
                <c:pt idx="1200">
                  <c:v>60</c:v>
                </c:pt>
                <c:pt idx="1201">
                  <c:v>60</c:v>
                </c:pt>
                <c:pt idx="1202">
                  <c:v>60</c:v>
                </c:pt>
                <c:pt idx="1203">
                  <c:v>60</c:v>
                </c:pt>
                <c:pt idx="1204">
                  <c:v>60</c:v>
                </c:pt>
                <c:pt idx="1205">
                  <c:v>60</c:v>
                </c:pt>
                <c:pt idx="1206">
                  <c:v>60</c:v>
                </c:pt>
                <c:pt idx="1207">
                  <c:v>60</c:v>
                </c:pt>
                <c:pt idx="1208">
                  <c:v>60</c:v>
                </c:pt>
                <c:pt idx="1209">
                  <c:v>60</c:v>
                </c:pt>
                <c:pt idx="1210">
                  <c:v>60</c:v>
                </c:pt>
                <c:pt idx="1211">
                  <c:v>60</c:v>
                </c:pt>
                <c:pt idx="1212">
                  <c:v>60</c:v>
                </c:pt>
                <c:pt idx="1213">
                  <c:v>60</c:v>
                </c:pt>
                <c:pt idx="1214">
                  <c:v>60</c:v>
                </c:pt>
                <c:pt idx="1215">
                  <c:v>60</c:v>
                </c:pt>
                <c:pt idx="1216">
                  <c:v>60</c:v>
                </c:pt>
                <c:pt idx="1217">
                  <c:v>60</c:v>
                </c:pt>
                <c:pt idx="1218">
                  <c:v>60</c:v>
                </c:pt>
                <c:pt idx="1219">
                  <c:v>60</c:v>
                </c:pt>
                <c:pt idx="1220">
                  <c:v>60</c:v>
                </c:pt>
                <c:pt idx="1221">
                  <c:v>60</c:v>
                </c:pt>
                <c:pt idx="1222">
                  <c:v>60</c:v>
                </c:pt>
                <c:pt idx="1223">
                  <c:v>60</c:v>
                </c:pt>
                <c:pt idx="1224">
                  <c:v>60</c:v>
                </c:pt>
                <c:pt idx="1225">
                  <c:v>60</c:v>
                </c:pt>
                <c:pt idx="1226">
                  <c:v>60</c:v>
                </c:pt>
                <c:pt idx="1227">
                  <c:v>60</c:v>
                </c:pt>
                <c:pt idx="1228">
                  <c:v>60</c:v>
                </c:pt>
                <c:pt idx="1229">
                  <c:v>60</c:v>
                </c:pt>
                <c:pt idx="1230">
                  <c:v>60</c:v>
                </c:pt>
                <c:pt idx="1231">
                  <c:v>60</c:v>
                </c:pt>
                <c:pt idx="1232">
                  <c:v>60</c:v>
                </c:pt>
                <c:pt idx="1233">
                  <c:v>60</c:v>
                </c:pt>
                <c:pt idx="1234">
                  <c:v>60</c:v>
                </c:pt>
                <c:pt idx="1235">
                  <c:v>60</c:v>
                </c:pt>
                <c:pt idx="1236">
                  <c:v>60</c:v>
                </c:pt>
                <c:pt idx="1237">
                  <c:v>60</c:v>
                </c:pt>
                <c:pt idx="1238">
                  <c:v>60</c:v>
                </c:pt>
                <c:pt idx="1239">
                  <c:v>60</c:v>
                </c:pt>
                <c:pt idx="1240">
                  <c:v>60</c:v>
                </c:pt>
                <c:pt idx="1241">
                  <c:v>60</c:v>
                </c:pt>
                <c:pt idx="1242">
                  <c:v>60</c:v>
                </c:pt>
                <c:pt idx="1243">
                  <c:v>60</c:v>
                </c:pt>
                <c:pt idx="1244">
                  <c:v>60</c:v>
                </c:pt>
                <c:pt idx="1245">
                  <c:v>60</c:v>
                </c:pt>
                <c:pt idx="1246">
                  <c:v>60</c:v>
                </c:pt>
                <c:pt idx="1247">
                  <c:v>60</c:v>
                </c:pt>
                <c:pt idx="1248">
                  <c:v>60</c:v>
                </c:pt>
                <c:pt idx="1249">
                  <c:v>60</c:v>
                </c:pt>
                <c:pt idx="1250">
                  <c:v>60</c:v>
                </c:pt>
                <c:pt idx="1251">
                  <c:v>60</c:v>
                </c:pt>
                <c:pt idx="1252">
                  <c:v>60</c:v>
                </c:pt>
                <c:pt idx="1253">
                  <c:v>60</c:v>
                </c:pt>
                <c:pt idx="1254">
                  <c:v>60</c:v>
                </c:pt>
                <c:pt idx="1255">
                  <c:v>60</c:v>
                </c:pt>
                <c:pt idx="1256">
                  <c:v>60</c:v>
                </c:pt>
                <c:pt idx="1257">
                  <c:v>60</c:v>
                </c:pt>
                <c:pt idx="1258">
                  <c:v>60</c:v>
                </c:pt>
                <c:pt idx="1259">
                  <c:v>60</c:v>
                </c:pt>
                <c:pt idx="1260">
                  <c:v>60</c:v>
                </c:pt>
                <c:pt idx="1261">
                  <c:v>60</c:v>
                </c:pt>
                <c:pt idx="1262">
                  <c:v>60</c:v>
                </c:pt>
                <c:pt idx="1263">
                  <c:v>60</c:v>
                </c:pt>
                <c:pt idx="1264">
                  <c:v>60</c:v>
                </c:pt>
                <c:pt idx="1265">
                  <c:v>60</c:v>
                </c:pt>
                <c:pt idx="1266">
                  <c:v>60</c:v>
                </c:pt>
                <c:pt idx="1267">
                  <c:v>60</c:v>
                </c:pt>
                <c:pt idx="1268">
                  <c:v>60</c:v>
                </c:pt>
                <c:pt idx="1269">
                  <c:v>60</c:v>
                </c:pt>
                <c:pt idx="1270">
                  <c:v>60</c:v>
                </c:pt>
                <c:pt idx="1271">
                  <c:v>60</c:v>
                </c:pt>
                <c:pt idx="1272">
                  <c:v>60</c:v>
                </c:pt>
                <c:pt idx="1273">
                  <c:v>60</c:v>
                </c:pt>
                <c:pt idx="1274">
                  <c:v>60</c:v>
                </c:pt>
                <c:pt idx="1275">
                  <c:v>60</c:v>
                </c:pt>
                <c:pt idx="1276">
                  <c:v>60</c:v>
                </c:pt>
                <c:pt idx="1277">
                  <c:v>60</c:v>
                </c:pt>
                <c:pt idx="1278">
                  <c:v>60</c:v>
                </c:pt>
                <c:pt idx="1279">
                  <c:v>60</c:v>
                </c:pt>
                <c:pt idx="1280">
                  <c:v>60</c:v>
                </c:pt>
                <c:pt idx="1281">
                  <c:v>60</c:v>
                </c:pt>
                <c:pt idx="1282">
                  <c:v>60</c:v>
                </c:pt>
                <c:pt idx="1283">
                  <c:v>60</c:v>
                </c:pt>
                <c:pt idx="1284">
                  <c:v>60</c:v>
                </c:pt>
                <c:pt idx="1285">
                  <c:v>60</c:v>
                </c:pt>
                <c:pt idx="1286">
                  <c:v>60</c:v>
                </c:pt>
                <c:pt idx="1287">
                  <c:v>60</c:v>
                </c:pt>
                <c:pt idx="1288">
                  <c:v>60</c:v>
                </c:pt>
                <c:pt idx="1289">
                  <c:v>60</c:v>
                </c:pt>
                <c:pt idx="1290">
                  <c:v>60</c:v>
                </c:pt>
                <c:pt idx="1291">
                  <c:v>60</c:v>
                </c:pt>
                <c:pt idx="1292">
                  <c:v>60</c:v>
                </c:pt>
                <c:pt idx="1293">
                  <c:v>60</c:v>
                </c:pt>
                <c:pt idx="1294">
                  <c:v>60</c:v>
                </c:pt>
                <c:pt idx="1295">
                  <c:v>60</c:v>
                </c:pt>
                <c:pt idx="1296">
                  <c:v>60</c:v>
                </c:pt>
                <c:pt idx="1297">
                  <c:v>60</c:v>
                </c:pt>
                <c:pt idx="1298">
                  <c:v>60</c:v>
                </c:pt>
                <c:pt idx="1299">
                  <c:v>60</c:v>
                </c:pt>
                <c:pt idx="1300">
                  <c:v>60</c:v>
                </c:pt>
                <c:pt idx="1301">
                  <c:v>60</c:v>
                </c:pt>
                <c:pt idx="1302">
                  <c:v>60</c:v>
                </c:pt>
                <c:pt idx="1303">
                  <c:v>60</c:v>
                </c:pt>
                <c:pt idx="1304">
                  <c:v>60</c:v>
                </c:pt>
                <c:pt idx="1305">
                  <c:v>60</c:v>
                </c:pt>
                <c:pt idx="1306">
                  <c:v>60</c:v>
                </c:pt>
                <c:pt idx="1307">
                  <c:v>60</c:v>
                </c:pt>
                <c:pt idx="1308">
                  <c:v>60</c:v>
                </c:pt>
                <c:pt idx="1309">
                  <c:v>60</c:v>
                </c:pt>
                <c:pt idx="1310">
                  <c:v>60</c:v>
                </c:pt>
                <c:pt idx="1311">
                  <c:v>60</c:v>
                </c:pt>
                <c:pt idx="1312">
                  <c:v>60</c:v>
                </c:pt>
                <c:pt idx="1313">
                  <c:v>60</c:v>
                </c:pt>
                <c:pt idx="1314">
                  <c:v>60</c:v>
                </c:pt>
                <c:pt idx="1315">
                  <c:v>60</c:v>
                </c:pt>
                <c:pt idx="1316">
                  <c:v>60</c:v>
                </c:pt>
                <c:pt idx="1317">
                  <c:v>60</c:v>
                </c:pt>
                <c:pt idx="1318">
                  <c:v>60</c:v>
                </c:pt>
                <c:pt idx="1319">
                  <c:v>60</c:v>
                </c:pt>
                <c:pt idx="1320">
                  <c:v>60</c:v>
                </c:pt>
                <c:pt idx="1321">
                  <c:v>60</c:v>
                </c:pt>
                <c:pt idx="1322">
                  <c:v>60</c:v>
                </c:pt>
                <c:pt idx="1323">
                  <c:v>60</c:v>
                </c:pt>
                <c:pt idx="1324">
                  <c:v>60</c:v>
                </c:pt>
                <c:pt idx="1325">
                  <c:v>60</c:v>
                </c:pt>
                <c:pt idx="1326">
                  <c:v>60</c:v>
                </c:pt>
                <c:pt idx="1327">
                  <c:v>60</c:v>
                </c:pt>
                <c:pt idx="1328">
                  <c:v>60</c:v>
                </c:pt>
                <c:pt idx="1329">
                  <c:v>60</c:v>
                </c:pt>
                <c:pt idx="1330">
                  <c:v>60</c:v>
                </c:pt>
                <c:pt idx="1331">
                  <c:v>60</c:v>
                </c:pt>
                <c:pt idx="1332">
                  <c:v>60</c:v>
                </c:pt>
                <c:pt idx="1333">
                  <c:v>60</c:v>
                </c:pt>
                <c:pt idx="1334">
                  <c:v>60</c:v>
                </c:pt>
                <c:pt idx="1335">
                  <c:v>60</c:v>
                </c:pt>
                <c:pt idx="1336">
                  <c:v>60</c:v>
                </c:pt>
                <c:pt idx="1337">
                  <c:v>60</c:v>
                </c:pt>
                <c:pt idx="1338">
                  <c:v>60</c:v>
                </c:pt>
                <c:pt idx="1339">
                  <c:v>60</c:v>
                </c:pt>
                <c:pt idx="1340">
                  <c:v>60</c:v>
                </c:pt>
                <c:pt idx="1341">
                  <c:v>60</c:v>
                </c:pt>
                <c:pt idx="1342">
                  <c:v>60</c:v>
                </c:pt>
                <c:pt idx="1343">
                  <c:v>60</c:v>
                </c:pt>
                <c:pt idx="1344">
                  <c:v>60</c:v>
                </c:pt>
                <c:pt idx="1345">
                  <c:v>60</c:v>
                </c:pt>
                <c:pt idx="1346">
                  <c:v>60</c:v>
                </c:pt>
                <c:pt idx="1347">
                  <c:v>60</c:v>
                </c:pt>
                <c:pt idx="1348">
                  <c:v>60</c:v>
                </c:pt>
                <c:pt idx="1349">
                  <c:v>60</c:v>
                </c:pt>
                <c:pt idx="1350">
                  <c:v>60</c:v>
                </c:pt>
                <c:pt idx="1351">
                  <c:v>60</c:v>
                </c:pt>
                <c:pt idx="1352">
                  <c:v>60</c:v>
                </c:pt>
                <c:pt idx="1353">
                  <c:v>60</c:v>
                </c:pt>
                <c:pt idx="1354">
                  <c:v>60</c:v>
                </c:pt>
                <c:pt idx="1355">
                  <c:v>60</c:v>
                </c:pt>
                <c:pt idx="1356">
                  <c:v>60</c:v>
                </c:pt>
                <c:pt idx="1357">
                  <c:v>60</c:v>
                </c:pt>
                <c:pt idx="1358">
                  <c:v>60</c:v>
                </c:pt>
                <c:pt idx="1359">
                  <c:v>60</c:v>
                </c:pt>
                <c:pt idx="1360">
                  <c:v>60</c:v>
                </c:pt>
                <c:pt idx="1361">
                  <c:v>60</c:v>
                </c:pt>
                <c:pt idx="1362">
                  <c:v>60</c:v>
                </c:pt>
                <c:pt idx="1363">
                  <c:v>60</c:v>
                </c:pt>
                <c:pt idx="1364">
                  <c:v>60</c:v>
                </c:pt>
                <c:pt idx="1365">
                  <c:v>60</c:v>
                </c:pt>
                <c:pt idx="1366">
                  <c:v>60</c:v>
                </c:pt>
                <c:pt idx="1367">
                  <c:v>60</c:v>
                </c:pt>
                <c:pt idx="1368">
                  <c:v>60</c:v>
                </c:pt>
                <c:pt idx="1369">
                  <c:v>60</c:v>
                </c:pt>
                <c:pt idx="1370">
                  <c:v>60</c:v>
                </c:pt>
                <c:pt idx="1371">
                  <c:v>60</c:v>
                </c:pt>
                <c:pt idx="1372">
                  <c:v>60</c:v>
                </c:pt>
                <c:pt idx="1373">
                  <c:v>60</c:v>
                </c:pt>
                <c:pt idx="1374">
                  <c:v>60</c:v>
                </c:pt>
                <c:pt idx="1375">
                  <c:v>60</c:v>
                </c:pt>
                <c:pt idx="1376">
                  <c:v>60</c:v>
                </c:pt>
                <c:pt idx="1377">
                  <c:v>60</c:v>
                </c:pt>
                <c:pt idx="1378">
                  <c:v>60</c:v>
                </c:pt>
                <c:pt idx="1379">
                  <c:v>60</c:v>
                </c:pt>
                <c:pt idx="1380">
                  <c:v>60</c:v>
                </c:pt>
                <c:pt idx="1381">
                  <c:v>60</c:v>
                </c:pt>
                <c:pt idx="1382">
                  <c:v>60</c:v>
                </c:pt>
                <c:pt idx="1383">
                  <c:v>60</c:v>
                </c:pt>
                <c:pt idx="1384">
                  <c:v>60</c:v>
                </c:pt>
                <c:pt idx="1385">
                  <c:v>60</c:v>
                </c:pt>
                <c:pt idx="1386">
                  <c:v>60</c:v>
                </c:pt>
                <c:pt idx="1387">
                  <c:v>60</c:v>
                </c:pt>
                <c:pt idx="1388">
                  <c:v>60</c:v>
                </c:pt>
                <c:pt idx="1389">
                  <c:v>60</c:v>
                </c:pt>
                <c:pt idx="1390">
                  <c:v>60</c:v>
                </c:pt>
                <c:pt idx="1391">
                  <c:v>60</c:v>
                </c:pt>
                <c:pt idx="1392">
                  <c:v>60</c:v>
                </c:pt>
                <c:pt idx="1393">
                  <c:v>60</c:v>
                </c:pt>
                <c:pt idx="1394">
                  <c:v>60</c:v>
                </c:pt>
                <c:pt idx="1395">
                  <c:v>60</c:v>
                </c:pt>
                <c:pt idx="1396">
                  <c:v>60</c:v>
                </c:pt>
                <c:pt idx="1397">
                  <c:v>60</c:v>
                </c:pt>
                <c:pt idx="1398">
                  <c:v>60</c:v>
                </c:pt>
                <c:pt idx="1399">
                  <c:v>60</c:v>
                </c:pt>
                <c:pt idx="1400">
                  <c:v>60</c:v>
                </c:pt>
                <c:pt idx="1401">
                  <c:v>60</c:v>
                </c:pt>
                <c:pt idx="1402">
                  <c:v>60</c:v>
                </c:pt>
                <c:pt idx="1403">
                  <c:v>60</c:v>
                </c:pt>
                <c:pt idx="1404">
                  <c:v>60</c:v>
                </c:pt>
                <c:pt idx="1405">
                  <c:v>60</c:v>
                </c:pt>
                <c:pt idx="1406">
                  <c:v>60</c:v>
                </c:pt>
                <c:pt idx="1407">
                  <c:v>60</c:v>
                </c:pt>
                <c:pt idx="1408">
                  <c:v>60</c:v>
                </c:pt>
                <c:pt idx="1409">
                  <c:v>60</c:v>
                </c:pt>
                <c:pt idx="1410">
                  <c:v>60</c:v>
                </c:pt>
                <c:pt idx="1411">
                  <c:v>60</c:v>
                </c:pt>
                <c:pt idx="1412">
                  <c:v>60</c:v>
                </c:pt>
                <c:pt idx="1413">
                  <c:v>60</c:v>
                </c:pt>
                <c:pt idx="1414">
                  <c:v>60</c:v>
                </c:pt>
                <c:pt idx="1415">
                  <c:v>60</c:v>
                </c:pt>
                <c:pt idx="1416">
                  <c:v>60</c:v>
                </c:pt>
                <c:pt idx="1417">
                  <c:v>60</c:v>
                </c:pt>
                <c:pt idx="1418">
                  <c:v>60</c:v>
                </c:pt>
                <c:pt idx="1419">
                  <c:v>60</c:v>
                </c:pt>
                <c:pt idx="1420">
                  <c:v>60</c:v>
                </c:pt>
                <c:pt idx="1421">
                  <c:v>60</c:v>
                </c:pt>
                <c:pt idx="1422">
                  <c:v>60</c:v>
                </c:pt>
                <c:pt idx="1423">
                  <c:v>60</c:v>
                </c:pt>
                <c:pt idx="1424">
                  <c:v>60</c:v>
                </c:pt>
                <c:pt idx="1425">
                  <c:v>60</c:v>
                </c:pt>
                <c:pt idx="1426">
                  <c:v>60</c:v>
                </c:pt>
                <c:pt idx="1427">
                  <c:v>60</c:v>
                </c:pt>
                <c:pt idx="1428">
                  <c:v>60</c:v>
                </c:pt>
                <c:pt idx="1429">
                  <c:v>60</c:v>
                </c:pt>
                <c:pt idx="1430">
                  <c:v>60</c:v>
                </c:pt>
                <c:pt idx="1431">
                  <c:v>60</c:v>
                </c:pt>
                <c:pt idx="1432">
                  <c:v>60</c:v>
                </c:pt>
                <c:pt idx="1433">
                  <c:v>60</c:v>
                </c:pt>
                <c:pt idx="1434">
                  <c:v>60</c:v>
                </c:pt>
                <c:pt idx="1435">
                  <c:v>60</c:v>
                </c:pt>
                <c:pt idx="1436">
                  <c:v>60</c:v>
                </c:pt>
                <c:pt idx="1437">
                  <c:v>60</c:v>
                </c:pt>
                <c:pt idx="1438">
                  <c:v>60</c:v>
                </c:pt>
                <c:pt idx="1439">
                  <c:v>60</c:v>
                </c:pt>
                <c:pt idx="1440">
                  <c:v>60</c:v>
                </c:pt>
                <c:pt idx="1441">
                  <c:v>60</c:v>
                </c:pt>
                <c:pt idx="1442">
                  <c:v>60</c:v>
                </c:pt>
                <c:pt idx="1443">
                  <c:v>60</c:v>
                </c:pt>
                <c:pt idx="1444">
                  <c:v>60</c:v>
                </c:pt>
                <c:pt idx="1445">
                  <c:v>60</c:v>
                </c:pt>
                <c:pt idx="1446">
                  <c:v>60</c:v>
                </c:pt>
                <c:pt idx="1447">
                  <c:v>60</c:v>
                </c:pt>
                <c:pt idx="1448">
                  <c:v>60</c:v>
                </c:pt>
                <c:pt idx="1449">
                  <c:v>60</c:v>
                </c:pt>
                <c:pt idx="1450">
                  <c:v>60</c:v>
                </c:pt>
                <c:pt idx="1451">
                  <c:v>60</c:v>
                </c:pt>
                <c:pt idx="1452">
                  <c:v>60</c:v>
                </c:pt>
                <c:pt idx="1453">
                  <c:v>60</c:v>
                </c:pt>
                <c:pt idx="1454">
                  <c:v>60</c:v>
                </c:pt>
                <c:pt idx="1455">
                  <c:v>60</c:v>
                </c:pt>
                <c:pt idx="1456">
                  <c:v>60</c:v>
                </c:pt>
                <c:pt idx="1457">
                  <c:v>60</c:v>
                </c:pt>
                <c:pt idx="1458">
                  <c:v>60</c:v>
                </c:pt>
                <c:pt idx="1459">
                  <c:v>60</c:v>
                </c:pt>
                <c:pt idx="1460">
                  <c:v>60</c:v>
                </c:pt>
                <c:pt idx="1461">
                  <c:v>60</c:v>
                </c:pt>
                <c:pt idx="1462">
                  <c:v>60</c:v>
                </c:pt>
                <c:pt idx="1463">
                  <c:v>60</c:v>
                </c:pt>
                <c:pt idx="1464">
                  <c:v>60</c:v>
                </c:pt>
                <c:pt idx="1465">
                  <c:v>60</c:v>
                </c:pt>
                <c:pt idx="1466">
                  <c:v>60</c:v>
                </c:pt>
                <c:pt idx="1467">
                  <c:v>60</c:v>
                </c:pt>
                <c:pt idx="1468">
                  <c:v>60</c:v>
                </c:pt>
                <c:pt idx="1469">
                  <c:v>60</c:v>
                </c:pt>
                <c:pt idx="1470">
                  <c:v>60</c:v>
                </c:pt>
                <c:pt idx="1471">
                  <c:v>60</c:v>
                </c:pt>
                <c:pt idx="1472">
                  <c:v>60</c:v>
                </c:pt>
                <c:pt idx="1473">
                  <c:v>60</c:v>
                </c:pt>
                <c:pt idx="1474">
                  <c:v>60</c:v>
                </c:pt>
                <c:pt idx="1475">
                  <c:v>60</c:v>
                </c:pt>
                <c:pt idx="1476">
                  <c:v>60</c:v>
                </c:pt>
                <c:pt idx="1477">
                  <c:v>60</c:v>
                </c:pt>
                <c:pt idx="1478">
                  <c:v>60</c:v>
                </c:pt>
                <c:pt idx="1479">
                  <c:v>60</c:v>
                </c:pt>
                <c:pt idx="1480">
                  <c:v>60</c:v>
                </c:pt>
                <c:pt idx="1481">
                  <c:v>60</c:v>
                </c:pt>
                <c:pt idx="1482">
                  <c:v>60</c:v>
                </c:pt>
                <c:pt idx="1483">
                  <c:v>60</c:v>
                </c:pt>
                <c:pt idx="1484">
                  <c:v>60</c:v>
                </c:pt>
                <c:pt idx="1485">
                  <c:v>60</c:v>
                </c:pt>
                <c:pt idx="1486">
                  <c:v>60</c:v>
                </c:pt>
                <c:pt idx="1487">
                  <c:v>60</c:v>
                </c:pt>
                <c:pt idx="1488">
                  <c:v>60</c:v>
                </c:pt>
                <c:pt idx="1489">
                  <c:v>60</c:v>
                </c:pt>
                <c:pt idx="1490">
                  <c:v>60</c:v>
                </c:pt>
                <c:pt idx="1491">
                  <c:v>60</c:v>
                </c:pt>
                <c:pt idx="1492">
                  <c:v>60</c:v>
                </c:pt>
                <c:pt idx="1493">
                  <c:v>60</c:v>
                </c:pt>
                <c:pt idx="1494">
                  <c:v>60</c:v>
                </c:pt>
                <c:pt idx="1495">
                  <c:v>60</c:v>
                </c:pt>
                <c:pt idx="1496">
                  <c:v>60</c:v>
                </c:pt>
                <c:pt idx="1497">
                  <c:v>60</c:v>
                </c:pt>
                <c:pt idx="1498">
                  <c:v>60</c:v>
                </c:pt>
                <c:pt idx="1499">
                  <c:v>60</c:v>
                </c:pt>
                <c:pt idx="1500">
                  <c:v>60</c:v>
                </c:pt>
                <c:pt idx="1501">
                  <c:v>60</c:v>
                </c:pt>
                <c:pt idx="1502">
                  <c:v>60</c:v>
                </c:pt>
                <c:pt idx="1503">
                  <c:v>60</c:v>
                </c:pt>
                <c:pt idx="1504">
                  <c:v>60</c:v>
                </c:pt>
                <c:pt idx="1505">
                  <c:v>60</c:v>
                </c:pt>
                <c:pt idx="1506">
                  <c:v>60</c:v>
                </c:pt>
                <c:pt idx="1507">
                  <c:v>60</c:v>
                </c:pt>
                <c:pt idx="1508">
                  <c:v>60</c:v>
                </c:pt>
                <c:pt idx="1509">
                  <c:v>60</c:v>
                </c:pt>
                <c:pt idx="1510">
                  <c:v>60</c:v>
                </c:pt>
                <c:pt idx="1511">
                  <c:v>60</c:v>
                </c:pt>
                <c:pt idx="1512">
                  <c:v>60</c:v>
                </c:pt>
                <c:pt idx="1513">
                  <c:v>60</c:v>
                </c:pt>
                <c:pt idx="1514">
                  <c:v>60</c:v>
                </c:pt>
                <c:pt idx="1515">
                  <c:v>60</c:v>
                </c:pt>
                <c:pt idx="1516">
                  <c:v>60</c:v>
                </c:pt>
                <c:pt idx="1517">
                  <c:v>60</c:v>
                </c:pt>
                <c:pt idx="1518">
                  <c:v>60</c:v>
                </c:pt>
                <c:pt idx="1519">
                  <c:v>60</c:v>
                </c:pt>
                <c:pt idx="1520">
                  <c:v>60</c:v>
                </c:pt>
                <c:pt idx="1521">
                  <c:v>60</c:v>
                </c:pt>
                <c:pt idx="1522">
                  <c:v>60</c:v>
                </c:pt>
                <c:pt idx="1523">
                  <c:v>60</c:v>
                </c:pt>
                <c:pt idx="1524">
                  <c:v>60</c:v>
                </c:pt>
                <c:pt idx="1525">
                  <c:v>60</c:v>
                </c:pt>
                <c:pt idx="1526">
                  <c:v>60</c:v>
                </c:pt>
                <c:pt idx="1527">
                  <c:v>60</c:v>
                </c:pt>
                <c:pt idx="1528">
                  <c:v>60</c:v>
                </c:pt>
                <c:pt idx="1529">
                  <c:v>60</c:v>
                </c:pt>
                <c:pt idx="1530">
                  <c:v>60</c:v>
                </c:pt>
                <c:pt idx="1531">
                  <c:v>60</c:v>
                </c:pt>
                <c:pt idx="1532">
                  <c:v>60</c:v>
                </c:pt>
                <c:pt idx="1533">
                  <c:v>60</c:v>
                </c:pt>
                <c:pt idx="1534">
                  <c:v>60</c:v>
                </c:pt>
                <c:pt idx="1535">
                  <c:v>60</c:v>
                </c:pt>
                <c:pt idx="1536">
                  <c:v>60</c:v>
                </c:pt>
                <c:pt idx="1537">
                  <c:v>60</c:v>
                </c:pt>
                <c:pt idx="1538">
                  <c:v>60</c:v>
                </c:pt>
                <c:pt idx="1539">
                  <c:v>60</c:v>
                </c:pt>
                <c:pt idx="1540">
                  <c:v>60</c:v>
                </c:pt>
                <c:pt idx="1541">
                  <c:v>60</c:v>
                </c:pt>
                <c:pt idx="1542">
                  <c:v>60</c:v>
                </c:pt>
                <c:pt idx="1543">
                  <c:v>60</c:v>
                </c:pt>
                <c:pt idx="1544">
                  <c:v>60</c:v>
                </c:pt>
                <c:pt idx="1545">
                  <c:v>60</c:v>
                </c:pt>
                <c:pt idx="1546">
                  <c:v>60</c:v>
                </c:pt>
                <c:pt idx="1547">
                  <c:v>60</c:v>
                </c:pt>
                <c:pt idx="1548">
                  <c:v>60</c:v>
                </c:pt>
                <c:pt idx="1549">
                  <c:v>60</c:v>
                </c:pt>
                <c:pt idx="1550">
                  <c:v>60</c:v>
                </c:pt>
                <c:pt idx="1551">
                  <c:v>60</c:v>
                </c:pt>
                <c:pt idx="1552">
                  <c:v>60</c:v>
                </c:pt>
                <c:pt idx="1553">
                  <c:v>60</c:v>
                </c:pt>
                <c:pt idx="1554">
                  <c:v>60</c:v>
                </c:pt>
                <c:pt idx="1555">
                  <c:v>60</c:v>
                </c:pt>
                <c:pt idx="1556">
                  <c:v>60</c:v>
                </c:pt>
                <c:pt idx="1557">
                  <c:v>60</c:v>
                </c:pt>
                <c:pt idx="1558">
                  <c:v>60</c:v>
                </c:pt>
                <c:pt idx="1559">
                  <c:v>60</c:v>
                </c:pt>
                <c:pt idx="1560">
                  <c:v>60</c:v>
                </c:pt>
                <c:pt idx="1561">
                  <c:v>60</c:v>
                </c:pt>
                <c:pt idx="1562">
                  <c:v>60</c:v>
                </c:pt>
                <c:pt idx="1563">
                  <c:v>60</c:v>
                </c:pt>
                <c:pt idx="1564">
                  <c:v>60</c:v>
                </c:pt>
                <c:pt idx="1565">
                  <c:v>60</c:v>
                </c:pt>
                <c:pt idx="1566">
                  <c:v>60</c:v>
                </c:pt>
                <c:pt idx="1567">
                  <c:v>60</c:v>
                </c:pt>
                <c:pt idx="1568">
                  <c:v>60</c:v>
                </c:pt>
                <c:pt idx="1569">
                  <c:v>60</c:v>
                </c:pt>
                <c:pt idx="1570">
                  <c:v>60</c:v>
                </c:pt>
                <c:pt idx="1571">
                  <c:v>60</c:v>
                </c:pt>
                <c:pt idx="1572">
                  <c:v>60</c:v>
                </c:pt>
                <c:pt idx="1573">
                  <c:v>60</c:v>
                </c:pt>
                <c:pt idx="1574">
                  <c:v>60</c:v>
                </c:pt>
                <c:pt idx="1575">
                  <c:v>60</c:v>
                </c:pt>
                <c:pt idx="1576">
                  <c:v>60</c:v>
                </c:pt>
                <c:pt idx="1577">
                  <c:v>60</c:v>
                </c:pt>
                <c:pt idx="1578">
                  <c:v>60</c:v>
                </c:pt>
                <c:pt idx="1579">
                  <c:v>60</c:v>
                </c:pt>
                <c:pt idx="1580">
                  <c:v>60</c:v>
                </c:pt>
                <c:pt idx="1581">
                  <c:v>60</c:v>
                </c:pt>
                <c:pt idx="1582">
                  <c:v>60</c:v>
                </c:pt>
                <c:pt idx="1583">
                  <c:v>60</c:v>
                </c:pt>
                <c:pt idx="1584">
                  <c:v>60</c:v>
                </c:pt>
                <c:pt idx="1585">
                  <c:v>60</c:v>
                </c:pt>
                <c:pt idx="1586">
                  <c:v>60</c:v>
                </c:pt>
                <c:pt idx="1587">
                  <c:v>60</c:v>
                </c:pt>
                <c:pt idx="1588">
                  <c:v>60</c:v>
                </c:pt>
                <c:pt idx="1589">
                  <c:v>60</c:v>
                </c:pt>
                <c:pt idx="1590">
                  <c:v>60</c:v>
                </c:pt>
                <c:pt idx="1591">
                  <c:v>60</c:v>
                </c:pt>
                <c:pt idx="1592">
                  <c:v>60</c:v>
                </c:pt>
                <c:pt idx="1593">
                  <c:v>60</c:v>
                </c:pt>
                <c:pt idx="1594">
                  <c:v>60</c:v>
                </c:pt>
                <c:pt idx="1595">
                  <c:v>60</c:v>
                </c:pt>
                <c:pt idx="1596">
                  <c:v>60</c:v>
                </c:pt>
                <c:pt idx="1597">
                  <c:v>60</c:v>
                </c:pt>
                <c:pt idx="1598">
                  <c:v>60</c:v>
                </c:pt>
                <c:pt idx="1599">
                  <c:v>60</c:v>
                </c:pt>
                <c:pt idx="1600">
                  <c:v>60</c:v>
                </c:pt>
                <c:pt idx="1601">
                  <c:v>60</c:v>
                </c:pt>
                <c:pt idx="1602">
                  <c:v>60</c:v>
                </c:pt>
                <c:pt idx="1603">
                  <c:v>60</c:v>
                </c:pt>
                <c:pt idx="1604">
                  <c:v>60</c:v>
                </c:pt>
                <c:pt idx="1605">
                  <c:v>60</c:v>
                </c:pt>
                <c:pt idx="1606">
                  <c:v>90</c:v>
                </c:pt>
                <c:pt idx="1607">
                  <c:v>90</c:v>
                </c:pt>
                <c:pt idx="1608">
                  <c:v>90</c:v>
                </c:pt>
                <c:pt idx="1609">
                  <c:v>90</c:v>
                </c:pt>
                <c:pt idx="1610">
                  <c:v>90</c:v>
                </c:pt>
                <c:pt idx="1611">
                  <c:v>90</c:v>
                </c:pt>
                <c:pt idx="1612">
                  <c:v>90</c:v>
                </c:pt>
                <c:pt idx="1613">
                  <c:v>90</c:v>
                </c:pt>
                <c:pt idx="1614">
                  <c:v>90</c:v>
                </c:pt>
                <c:pt idx="1615">
                  <c:v>90</c:v>
                </c:pt>
                <c:pt idx="1616">
                  <c:v>90</c:v>
                </c:pt>
                <c:pt idx="1617">
                  <c:v>90</c:v>
                </c:pt>
                <c:pt idx="1618">
                  <c:v>90</c:v>
                </c:pt>
                <c:pt idx="1619">
                  <c:v>90</c:v>
                </c:pt>
                <c:pt idx="1620">
                  <c:v>90</c:v>
                </c:pt>
                <c:pt idx="1621">
                  <c:v>90</c:v>
                </c:pt>
                <c:pt idx="1622">
                  <c:v>90</c:v>
                </c:pt>
                <c:pt idx="1623">
                  <c:v>90</c:v>
                </c:pt>
                <c:pt idx="1624">
                  <c:v>90</c:v>
                </c:pt>
                <c:pt idx="1625">
                  <c:v>90</c:v>
                </c:pt>
                <c:pt idx="1626">
                  <c:v>90</c:v>
                </c:pt>
                <c:pt idx="1627">
                  <c:v>90</c:v>
                </c:pt>
                <c:pt idx="1628">
                  <c:v>90</c:v>
                </c:pt>
                <c:pt idx="1629">
                  <c:v>90</c:v>
                </c:pt>
                <c:pt idx="1630">
                  <c:v>90</c:v>
                </c:pt>
                <c:pt idx="1631">
                  <c:v>90</c:v>
                </c:pt>
                <c:pt idx="1632">
                  <c:v>90</c:v>
                </c:pt>
                <c:pt idx="1633">
                  <c:v>90</c:v>
                </c:pt>
                <c:pt idx="1634">
                  <c:v>90</c:v>
                </c:pt>
                <c:pt idx="1635">
                  <c:v>90</c:v>
                </c:pt>
                <c:pt idx="1636">
                  <c:v>90</c:v>
                </c:pt>
                <c:pt idx="1637">
                  <c:v>90</c:v>
                </c:pt>
                <c:pt idx="1638">
                  <c:v>90</c:v>
                </c:pt>
                <c:pt idx="1639">
                  <c:v>90</c:v>
                </c:pt>
                <c:pt idx="1640">
                  <c:v>90</c:v>
                </c:pt>
                <c:pt idx="1641">
                  <c:v>90</c:v>
                </c:pt>
                <c:pt idx="1642">
                  <c:v>90</c:v>
                </c:pt>
                <c:pt idx="1643">
                  <c:v>90</c:v>
                </c:pt>
                <c:pt idx="1644">
                  <c:v>90</c:v>
                </c:pt>
                <c:pt idx="1645">
                  <c:v>90</c:v>
                </c:pt>
                <c:pt idx="1646">
                  <c:v>90</c:v>
                </c:pt>
                <c:pt idx="1647">
                  <c:v>90</c:v>
                </c:pt>
                <c:pt idx="1648">
                  <c:v>90</c:v>
                </c:pt>
                <c:pt idx="1649">
                  <c:v>90</c:v>
                </c:pt>
                <c:pt idx="1650">
                  <c:v>90</c:v>
                </c:pt>
                <c:pt idx="1651">
                  <c:v>90</c:v>
                </c:pt>
                <c:pt idx="1652">
                  <c:v>90</c:v>
                </c:pt>
                <c:pt idx="1653">
                  <c:v>90</c:v>
                </c:pt>
                <c:pt idx="1654">
                  <c:v>90</c:v>
                </c:pt>
                <c:pt idx="1655">
                  <c:v>90</c:v>
                </c:pt>
                <c:pt idx="1656">
                  <c:v>90</c:v>
                </c:pt>
                <c:pt idx="1657">
                  <c:v>90</c:v>
                </c:pt>
                <c:pt idx="1658">
                  <c:v>90</c:v>
                </c:pt>
                <c:pt idx="1659">
                  <c:v>90</c:v>
                </c:pt>
                <c:pt idx="1660">
                  <c:v>90</c:v>
                </c:pt>
                <c:pt idx="1661">
                  <c:v>90</c:v>
                </c:pt>
                <c:pt idx="1662">
                  <c:v>90</c:v>
                </c:pt>
                <c:pt idx="1663">
                  <c:v>90</c:v>
                </c:pt>
                <c:pt idx="1664">
                  <c:v>90</c:v>
                </c:pt>
                <c:pt idx="1665">
                  <c:v>90</c:v>
                </c:pt>
                <c:pt idx="1666">
                  <c:v>90</c:v>
                </c:pt>
                <c:pt idx="1667">
                  <c:v>90</c:v>
                </c:pt>
                <c:pt idx="1668">
                  <c:v>90</c:v>
                </c:pt>
                <c:pt idx="1669">
                  <c:v>90</c:v>
                </c:pt>
                <c:pt idx="1670">
                  <c:v>90</c:v>
                </c:pt>
                <c:pt idx="1671">
                  <c:v>90</c:v>
                </c:pt>
                <c:pt idx="1672">
                  <c:v>90</c:v>
                </c:pt>
                <c:pt idx="1673">
                  <c:v>90</c:v>
                </c:pt>
                <c:pt idx="1674">
                  <c:v>90</c:v>
                </c:pt>
                <c:pt idx="1675">
                  <c:v>90</c:v>
                </c:pt>
                <c:pt idx="1676">
                  <c:v>90</c:v>
                </c:pt>
                <c:pt idx="1677">
                  <c:v>90</c:v>
                </c:pt>
                <c:pt idx="1678">
                  <c:v>90</c:v>
                </c:pt>
                <c:pt idx="1679">
                  <c:v>90</c:v>
                </c:pt>
                <c:pt idx="1680">
                  <c:v>90</c:v>
                </c:pt>
                <c:pt idx="1681">
                  <c:v>90</c:v>
                </c:pt>
                <c:pt idx="1682">
                  <c:v>90</c:v>
                </c:pt>
                <c:pt idx="1683">
                  <c:v>90</c:v>
                </c:pt>
                <c:pt idx="1684">
                  <c:v>90</c:v>
                </c:pt>
                <c:pt idx="1685">
                  <c:v>90</c:v>
                </c:pt>
                <c:pt idx="1686">
                  <c:v>90</c:v>
                </c:pt>
                <c:pt idx="1687">
                  <c:v>90</c:v>
                </c:pt>
                <c:pt idx="1688">
                  <c:v>90</c:v>
                </c:pt>
                <c:pt idx="1689">
                  <c:v>90</c:v>
                </c:pt>
                <c:pt idx="1690">
                  <c:v>90</c:v>
                </c:pt>
                <c:pt idx="1691">
                  <c:v>90</c:v>
                </c:pt>
                <c:pt idx="1692">
                  <c:v>90</c:v>
                </c:pt>
                <c:pt idx="1693">
                  <c:v>90</c:v>
                </c:pt>
                <c:pt idx="1694">
                  <c:v>90</c:v>
                </c:pt>
                <c:pt idx="1695">
                  <c:v>90</c:v>
                </c:pt>
                <c:pt idx="1696">
                  <c:v>90</c:v>
                </c:pt>
                <c:pt idx="1697">
                  <c:v>90</c:v>
                </c:pt>
                <c:pt idx="1698">
                  <c:v>90</c:v>
                </c:pt>
                <c:pt idx="1699">
                  <c:v>90</c:v>
                </c:pt>
                <c:pt idx="1700">
                  <c:v>90</c:v>
                </c:pt>
                <c:pt idx="1701">
                  <c:v>90</c:v>
                </c:pt>
                <c:pt idx="1702">
                  <c:v>90</c:v>
                </c:pt>
                <c:pt idx="1703">
                  <c:v>90</c:v>
                </c:pt>
                <c:pt idx="1704">
                  <c:v>90</c:v>
                </c:pt>
                <c:pt idx="1705">
                  <c:v>90</c:v>
                </c:pt>
                <c:pt idx="1706">
                  <c:v>90</c:v>
                </c:pt>
                <c:pt idx="1707">
                  <c:v>90</c:v>
                </c:pt>
                <c:pt idx="1708">
                  <c:v>90</c:v>
                </c:pt>
                <c:pt idx="1709">
                  <c:v>90</c:v>
                </c:pt>
                <c:pt idx="1710">
                  <c:v>90</c:v>
                </c:pt>
                <c:pt idx="1711">
                  <c:v>90</c:v>
                </c:pt>
                <c:pt idx="1712">
                  <c:v>90</c:v>
                </c:pt>
                <c:pt idx="1713">
                  <c:v>90</c:v>
                </c:pt>
                <c:pt idx="1714">
                  <c:v>90</c:v>
                </c:pt>
                <c:pt idx="1715">
                  <c:v>90</c:v>
                </c:pt>
                <c:pt idx="1716">
                  <c:v>90</c:v>
                </c:pt>
                <c:pt idx="1717">
                  <c:v>90</c:v>
                </c:pt>
                <c:pt idx="1718">
                  <c:v>90</c:v>
                </c:pt>
                <c:pt idx="1719">
                  <c:v>90</c:v>
                </c:pt>
                <c:pt idx="1720">
                  <c:v>90</c:v>
                </c:pt>
                <c:pt idx="1721">
                  <c:v>90</c:v>
                </c:pt>
                <c:pt idx="1722">
                  <c:v>90</c:v>
                </c:pt>
                <c:pt idx="1723">
                  <c:v>90</c:v>
                </c:pt>
                <c:pt idx="1724">
                  <c:v>90</c:v>
                </c:pt>
                <c:pt idx="1725">
                  <c:v>90</c:v>
                </c:pt>
                <c:pt idx="1726">
                  <c:v>90</c:v>
                </c:pt>
                <c:pt idx="1727">
                  <c:v>90</c:v>
                </c:pt>
                <c:pt idx="1728">
                  <c:v>90</c:v>
                </c:pt>
                <c:pt idx="1729">
                  <c:v>90</c:v>
                </c:pt>
                <c:pt idx="1730">
                  <c:v>90</c:v>
                </c:pt>
                <c:pt idx="1731">
                  <c:v>90</c:v>
                </c:pt>
                <c:pt idx="1732">
                  <c:v>90</c:v>
                </c:pt>
                <c:pt idx="1733">
                  <c:v>90</c:v>
                </c:pt>
                <c:pt idx="1734">
                  <c:v>90</c:v>
                </c:pt>
                <c:pt idx="1735">
                  <c:v>90</c:v>
                </c:pt>
                <c:pt idx="1736">
                  <c:v>90</c:v>
                </c:pt>
                <c:pt idx="1737">
                  <c:v>90</c:v>
                </c:pt>
                <c:pt idx="1738">
                  <c:v>90</c:v>
                </c:pt>
                <c:pt idx="1739">
                  <c:v>90</c:v>
                </c:pt>
                <c:pt idx="1740">
                  <c:v>90</c:v>
                </c:pt>
                <c:pt idx="1741">
                  <c:v>90</c:v>
                </c:pt>
                <c:pt idx="1742">
                  <c:v>90</c:v>
                </c:pt>
                <c:pt idx="1743">
                  <c:v>90</c:v>
                </c:pt>
                <c:pt idx="1744">
                  <c:v>90</c:v>
                </c:pt>
                <c:pt idx="1745">
                  <c:v>90</c:v>
                </c:pt>
                <c:pt idx="1746">
                  <c:v>90</c:v>
                </c:pt>
                <c:pt idx="1747">
                  <c:v>90</c:v>
                </c:pt>
                <c:pt idx="1748">
                  <c:v>90</c:v>
                </c:pt>
                <c:pt idx="1749">
                  <c:v>90</c:v>
                </c:pt>
                <c:pt idx="1750">
                  <c:v>90</c:v>
                </c:pt>
                <c:pt idx="1751">
                  <c:v>90</c:v>
                </c:pt>
                <c:pt idx="1752">
                  <c:v>90</c:v>
                </c:pt>
                <c:pt idx="1753">
                  <c:v>90</c:v>
                </c:pt>
                <c:pt idx="1754">
                  <c:v>90</c:v>
                </c:pt>
                <c:pt idx="1755">
                  <c:v>90</c:v>
                </c:pt>
                <c:pt idx="1756">
                  <c:v>90</c:v>
                </c:pt>
                <c:pt idx="1757">
                  <c:v>90</c:v>
                </c:pt>
                <c:pt idx="1758">
                  <c:v>90</c:v>
                </c:pt>
                <c:pt idx="1759">
                  <c:v>90</c:v>
                </c:pt>
                <c:pt idx="1760">
                  <c:v>90</c:v>
                </c:pt>
                <c:pt idx="1761">
                  <c:v>90</c:v>
                </c:pt>
                <c:pt idx="1762">
                  <c:v>90</c:v>
                </c:pt>
                <c:pt idx="1763">
                  <c:v>90</c:v>
                </c:pt>
                <c:pt idx="1764">
                  <c:v>90</c:v>
                </c:pt>
                <c:pt idx="1765">
                  <c:v>90</c:v>
                </c:pt>
                <c:pt idx="1766">
                  <c:v>90</c:v>
                </c:pt>
                <c:pt idx="1767">
                  <c:v>90</c:v>
                </c:pt>
                <c:pt idx="1768">
                  <c:v>90</c:v>
                </c:pt>
                <c:pt idx="1769">
                  <c:v>90</c:v>
                </c:pt>
                <c:pt idx="1770">
                  <c:v>90</c:v>
                </c:pt>
                <c:pt idx="1771">
                  <c:v>90</c:v>
                </c:pt>
                <c:pt idx="1772">
                  <c:v>90</c:v>
                </c:pt>
                <c:pt idx="1773">
                  <c:v>90</c:v>
                </c:pt>
                <c:pt idx="1774">
                  <c:v>90</c:v>
                </c:pt>
                <c:pt idx="1775">
                  <c:v>90</c:v>
                </c:pt>
                <c:pt idx="1776">
                  <c:v>90</c:v>
                </c:pt>
                <c:pt idx="1777">
                  <c:v>90</c:v>
                </c:pt>
                <c:pt idx="1778">
                  <c:v>90</c:v>
                </c:pt>
                <c:pt idx="1779">
                  <c:v>90</c:v>
                </c:pt>
                <c:pt idx="1780">
                  <c:v>90</c:v>
                </c:pt>
                <c:pt idx="1781">
                  <c:v>90</c:v>
                </c:pt>
                <c:pt idx="1782">
                  <c:v>90</c:v>
                </c:pt>
                <c:pt idx="1783">
                  <c:v>90</c:v>
                </c:pt>
                <c:pt idx="1784">
                  <c:v>90</c:v>
                </c:pt>
                <c:pt idx="1785">
                  <c:v>90</c:v>
                </c:pt>
                <c:pt idx="1786">
                  <c:v>90</c:v>
                </c:pt>
                <c:pt idx="1787">
                  <c:v>90</c:v>
                </c:pt>
                <c:pt idx="1788">
                  <c:v>90</c:v>
                </c:pt>
                <c:pt idx="1789">
                  <c:v>90</c:v>
                </c:pt>
                <c:pt idx="1790">
                  <c:v>90</c:v>
                </c:pt>
                <c:pt idx="1791">
                  <c:v>90</c:v>
                </c:pt>
                <c:pt idx="1792">
                  <c:v>90</c:v>
                </c:pt>
                <c:pt idx="1793">
                  <c:v>90</c:v>
                </c:pt>
                <c:pt idx="1794">
                  <c:v>90</c:v>
                </c:pt>
                <c:pt idx="1795">
                  <c:v>90</c:v>
                </c:pt>
                <c:pt idx="1796">
                  <c:v>90</c:v>
                </c:pt>
                <c:pt idx="1797">
                  <c:v>90</c:v>
                </c:pt>
                <c:pt idx="1798">
                  <c:v>90</c:v>
                </c:pt>
                <c:pt idx="1799">
                  <c:v>90</c:v>
                </c:pt>
                <c:pt idx="1800">
                  <c:v>90</c:v>
                </c:pt>
                <c:pt idx="1801">
                  <c:v>90</c:v>
                </c:pt>
                <c:pt idx="1802">
                  <c:v>90</c:v>
                </c:pt>
                <c:pt idx="1803">
                  <c:v>90</c:v>
                </c:pt>
                <c:pt idx="1804">
                  <c:v>90</c:v>
                </c:pt>
                <c:pt idx="1805">
                  <c:v>90</c:v>
                </c:pt>
                <c:pt idx="1806">
                  <c:v>90</c:v>
                </c:pt>
                <c:pt idx="1807">
                  <c:v>90</c:v>
                </c:pt>
                <c:pt idx="1808">
                  <c:v>90</c:v>
                </c:pt>
                <c:pt idx="1809">
                  <c:v>90</c:v>
                </c:pt>
                <c:pt idx="1810">
                  <c:v>90</c:v>
                </c:pt>
                <c:pt idx="1811">
                  <c:v>90</c:v>
                </c:pt>
                <c:pt idx="1812">
                  <c:v>90</c:v>
                </c:pt>
                <c:pt idx="1813">
                  <c:v>90</c:v>
                </c:pt>
                <c:pt idx="1814">
                  <c:v>90</c:v>
                </c:pt>
                <c:pt idx="1815">
                  <c:v>90</c:v>
                </c:pt>
                <c:pt idx="1816">
                  <c:v>90</c:v>
                </c:pt>
                <c:pt idx="1817">
                  <c:v>90</c:v>
                </c:pt>
                <c:pt idx="1818">
                  <c:v>90</c:v>
                </c:pt>
                <c:pt idx="1819">
                  <c:v>90</c:v>
                </c:pt>
                <c:pt idx="1820">
                  <c:v>90</c:v>
                </c:pt>
                <c:pt idx="1821">
                  <c:v>90</c:v>
                </c:pt>
                <c:pt idx="1822">
                  <c:v>90</c:v>
                </c:pt>
                <c:pt idx="1823">
                  <c:v>90</c:v>
                </c:pt>
                <c:pt idx="1824">
                  <c:v>90</c:v>
                </c:pt>
                <c:pt idx="1825">
                  <c:v>90</c:v>
                </c:pt>
                <c:pt idx="1826">
                  <c:v>90</c:v>
                </c:pt>
                <c:pt idx="1827">
                  <c:v>90</c:v>
                </c:pt>
                <c:pt idx="1828">
                  <c:v>90</c:v>
                </c:pt>
                <c:pt idx="1829">
                  <c:v>90</c:v>
                </c:pt>
                <c:pt idx="1830">
                  <c:v>90</c:v>
                </c:pt>
                <c:pt idx="1831">
                  <c:v>90</c:v>
                </c:pt>
                <c:pt idx="1832">
                  <c:v>90</c:v>
                </c:pt>
                <c:pt idx="1833">
                  <c:v>90</c:v>
                </c:pt>
                <c:pt idx="1834">
                  <c:v>90</c:v>
                </c:pt>
                <c:pt idx="1835">
                  <c:v>90</c:v>
                </c:pt>
                <c:pt idx="1836">
                  <c:v>90</c:v>
                </c:pt>
                <c:pt idx="1837">
                  <c:v>90</c:v>
                </c:pt>
                <c:pt idx="1838">
                  <c:v>90</c:v>
                </c:pt>
                <c:pt idx="1839">
                  <c:v>90</c:v>
                </c:pt>
                <c:pt idx="1840">
                  <c:v>90</c:v>
                </c:pt>
                <c:pt idx="1841">
                  <c:v>90</c:v>
                </c:pt>
                <c:pt idx="1842">
                  <c:v>90</c:v>
                </c:pt>
                <c:pt idx="1843">
                  <c:v>90</c:v>
                </c:pt>
                <c:pt idx="1844">
                  <c:v>90</c:v>
                </c:pt>
                <c:pt idx="1845">
                  <c:v>90</c:v>
                </c:pt>
                <c:pt idx="1846">
                  <c:v>90</c:v>
                </c:pt>
                <c:pt idx="1847">
                  <c:v>90</c:v>
                </c:pt>
                <c:pt idx="1848">
                  <c:v>90</c:v>
                </c:pt>
                <c:pt idx="1849">
                  <c:v>90</c:v>
                </c:pt>
                <c:pt idx="1850">
                  <c:v>90</c:v>
                </c:pt>
                <c:pt idx="1851">
                  <c:v>90</c:v>
                </c:pt>
                <c:pt idx="1852">
                  <c:v>90</c:v>
                </c:pt>
                <c:pt idx="1853">
                  <c:v>90</c:v>
                </c:pt>
                <c:pt idx="1854">
                  <c:v>90</c:v>
                </c:pt>
                <c:pt idx="1855">
                  <c:v>90</c:v>
                </c:pt>
                <c:pt idx="1856">
                  <c:v>90</c:v>
                </c:pt>
                <c:pt idx="1857">
                  <c:v>90</c:v>
                </c:pt>
                <c:pt idx="1858">
                  <c:v>90</c:v>
                </c:pt>
                <c:pt idx="1859">
                  <c:v>90</c:v>
                </c:pt>
                <c:pt idx="1860">
                  <c:v>90</c:v>
                </c:pt>
                <c:pt idx="1861">
                  <c:v>90</c:v>
                </c:pt>
                <c:pt idx="1862">
                  <c:v>90</c:v>
                </c:pt>
                <c:pt idx="1863">
                  <c:v>90</c:v>
                </c:pt>
                <c:pt idx="1864">
                  <c:v>90</c:v>
                </c:pt>
                <c:pt idx="1865">
                  <c:v>90</c:v>
                </c:pt>
                <c:pt idx="1866">
                  <c:v>90</c:v>
                </c:pt>
                <c:pt idx="1867">
                  <c:v>90</c:v>
                </c:pt>
                <c:pt idx="1868">
                  <c:v>90</c:v>
                </c:pt>
                <c:pt idx="1869">
                  <c:v>90</c:v>
                </c:pt>
                <c:pt idx="1870">
                  <c:v>90</c:v>
                </c:pt>
                <c:pt idx="1871">
                  <c:v>90</c:v>
                </c:pt>
                <c:pt idx="1872">
                  <c:v>90</c:v>
                </c:pt>
                <c:pt idx="1873">
                  <c:v>90</c:v>
                </c:pt>
                <c:pt idx="1874">
                  <c:v>90</c:v>
                </c:pt>
                <c:pt idx="1875">
                  <c:v>90</c:v>
                </c:pt>
                <c:pt idx="1876">
                  <c:v>90</c:v>
                </c:pt>
                <c:pt idx="1877">
                  <c:v>90</c:v>
                </c:pt>
                <c:pt idx="1878">
                  <c:v>90</c:v>
                </c:pt>
                <c:pt idx="1879">
                  <c:v>90</c:v>
                </c:pt>
                <c:pt idx="1880">
                  <c:v>90</c:v>
                </c:pt>
                <c:pt idx="1881">
                  <c:v>90</c:v>
                </c:pt>
                <c:pt idx="1882">
                  <c:v>90</c:v>
                </c:pt>
                <c:pt idx="1883">
                  <c:v>90</c:v>
                </c:pt>
                <c:pt idx="1884">
                  <c:v>90</c:v>
                </c:pt>
                <c:pt idx="1885">
                  <c:v>90</c:v>
                </c:pt>
                <c:pt idx="1886">
                  <c:v>90</c:v>
                </c:pt>
                <c:pt idx="1887">
                  <c:v>90</c:v>
                </c:pt>
                <c:pt idx="1888">
                  <c:v>90</c:v>
                </c:pt>
                <c:pt idx="1889">
                  <c:v>90</c:v>
                </c:pt>
                <c:pt idx="1890">
                  <c:v>90</c:v>
                </c:pt>
                <c:pt idx="1891">
                  <c:v>90</c:v>
                </c:pt>
                <c:pt idx="1892">
                  <c:v>90</c:v>
                </c:pt>
                <c:pt idx="1893">
                  <c:v>90</c:v>
                </c:pt>
                <c:pt idx="1894">
                  <c:v>90</c:v>
                </c:pt>
                <c:pt idx="1895">
                  <c:v>90</c:v>
                </c:pt>
                <c:pt idx="1896">
                  <c:v>90</c:v>
                </c:pt>
                <c:pt idx="1897">
                  <c:v>90</c:v>
                </c:pt>
                <c:pt idx="1898">
                  <c:v>90</c:v>
                </c:pt>
                <c:pt idx="1899">
                  <c:v>90</c:v>
                </c:pt>
                <c:pt idx="1900">
                  <c:v>90</c:v>
                </c:pt>
                <c:pt idx="1901">
                  <c:v>90</c:v>
                </c:pt>
                <c:pt idx="1902">
                  <c:v>90</c:v>
                </c:pt>
                <c:pt idx="1903">
                  <c:v>90</c:v>
                </c:pt>
                <c:pt idx="1904">
                  <c:v>90</c:v>
                </c:pt>
                <c:pt idx="1905">
                  <c:v>90</c:v>
                </c:pt>
                <c:pt idx="1906">
                  <c:v>90</c:v>
                </c:pt>
                <c:pt idx="1907">
                  <c:v>90</c:v>
                </c:pt>
                <c:pt idx="1908">
                  <c:v>90</c:v>
                </c:pt>
                <c:pt idx="1909">
                  <c:v>90</c:v>
                </c:pt>
                <c:pt idx="1910">
                  <c:v>90</c:v>
                </c:pt>
                <c:pt idx="1911">
                  <c:v>90</c:v>
                </c:pt>
                <c:pt idx="1912">
                  <c:v>90</c:v>
                </c:pt>
                <c:pt idx="1913">
                  <c:v>90</c:v>
                </c:pt>
                <c:pt idx="1914">
                  <c:v>90</c:v>
                </c:pt>
                <c:pt idx="1915">
                  <c:v>90</c:v>
                </c:pt>
                <c:pt idx="1916">
                  <c:v>90</c:v>
                </c:pt>
                <c:pt idx="1917">
                  <c:v>90</c:v>
                </c:pt>
                <c:pt idx="1918">
                  <c:v>90</c:v>
                </c:pt>
                <c:pt idx="1919">
                  <c:v>90</c:v>
                </c:pt>
                <c:pt idx="1920">
                  <c:v>90</c:v>
                </c:pt>
                <c:pt idx="1921">
                  <c:v>90</c:v>
                </c:pt>
                <c:pt idx="1922">
                  <c:v>90</c:v>
                </c:pt>
                <c:pt idx="1923">
                  <c:v>90</c:v>
                </c:pt>
                <c:pt idx="1924">
                  <c:v>90</c:v>
                </c:pt>
                <c:pt idx="1925">
                  <c:v>90</c:v>
                </c:pt>
                <c:pt idx="1926">
                  <c:v>90</c:v>
                </c:pt>
                <c:pt idx="1927">
                  <c:v>90</c:v>
                </c:pt>
                <c:pt idx="1928">
                  <c:v>90</c:v>
                </c:pt>
                <c:pt idx="1929">
                  <c:v>90</c:v>
                </c:pt>
                <c:pt idx="1930">
                  <c:v>90</c:v>
                </c:pt>
                <c:pt idx="1931">
                  <c:v>90</c:v>
                </c:pt>
                <c:pt idx="1932">
                  <c:v>90</c:v>
                </c:pt>
                <c:pt idx="1933">
                  <c:v>90</c:v>
                </c:pt>
                <c:pt idx="1934">
                  <c:v>90</c:v>
                </c:pt>
                <c:pt idx="1935">
                  <c:v>90</c:v>
                </c:pt>
                <c:pt idx="1936">
                  <c:v>90</c:v>
                </c:pt>
                <c:pt idx="1937">
                  <c:v>90</c:v>
                </c:pt>
                <c:pt idx="1938">
                  <c:v>90</c:v>
                </c:pt>
                <c:pt idx="1939">
                  <c:v>90</c:v>
                </c:pt>
                <c:pt idx="1940">
                  <c:v>90</c:v>
                </c:pt>
                <c:pt idx="1941">
                  <c:v>90</c:v>
                </c:pt>
                <c:pt idx="1942">
                  <c:v>90</c:v>
                </c:pt>
                <c:pt idx="1943">
                  <c:v>90</c:v>
                </c:pt>
                <c:pt idx="1944">
                  <c:v>86</c:v>
                </c:pt>
                <c:pt idx="1945">
                  <c:v>86</c:v>
                </c:pt>
                <c:pt idx="1946">
                  <c:v>86</c:v>
                </c:pt>
                <c:pt idx="1947">
                  <c:v>86</c:v>
                </c:pt>
                <c:pt idx="1948">
                  <c:v>86</c:v>
                </c:pt>
                <c:pt idx="1949">
                  <c:v>86</c:v>
                </c:pt>
                <c:pt idx="1950">
                  <c:v>86</c:v>
                </c:pt>
                <c:pt idx="1951">
                  <c:v>86</c:v>
                </c:pt>
                <c:pt idx="1952">
                  <c:v>86</c:v>
                </c:pt>
                <c:pt idx="1953">
                  <c:v>86</c:v>
                </c:pt>
                <c:pt idx="1954">
                  <c:v>86</c:v>
                </c:pt>
                <c:pt idx="1955">
                  <c:v>86</c:v>
                </c:pt>
                <c:pt idx="1956">
                  <c:v>86</c:v>
                </c:pt>
                <c:pt idx="1957">
                  <c:v>86</c:v>
                </c:pt>
                <c:pt idx="1958">
                  <c:v>86</c:v>
                </c:pt>
                <c:pt idx="1959">
                  <c:v>86</c:v>
                </c:pt>
                <c:pt idx="1960">
                  <c:v>86</c:v>
                </c:pt>
                <c:pt idx="1961">
                  <c:v>86</c:v>
                </c:pt>
                <c:pt idx="1962">
                  <c:v>86</c:v>
                </c:pt>
                <c:pt idx="1963">
                  <c:v>86</c:v>
                </c:pt>
                <c:pt idx="1964">
                  <c:v>86</c:v>
                </c:pt>
                <c:pt idx="1965">
                  <c:v>86</c:v>
                </c:pt>
                <c:pt idx="1966">
                  <c:v>86</c:v>
                </c:pt>
                <c:pt idx="1967">
                  <c:v>86</c:v>
                </c:pt>
                <c:pt idx="1968">
                  <c:v>86</c:v>
                </c:pt>
                <c:pt idx="1969">
                  <c:v>86</c:v>
                </c:pt>
                <c:pt idx="1970">
                  <c:v>86</c:v>
                </c:pt>
                <c:pt idx="1971">
                  <c:v>86</c:v>
                </c:pt>
                <c:pt idx="1972">
                  <c:v>86</c:v>
                </c:pt>
                <c:pt idx="1973">
                  <c:v>86</c:v>
                </c:pt>
                <c:pt idx="1974">
                  <c:v>86</c:v>
                </c:pt>
                <c:pt idx="1975">
                  <c:v>86</c:v>
                </c:pt>
                <c:pt idx="1976">
                  <c:v>86</c:v>
                </c:pt>
                <c:pt idx="1977">
                  <c:v>86</c:v>
                </c:pt>
                <c:pt idx="1978">
                  <c:v>86</c:v>
                </c:pt>
                <c:pt idx="1979">
                  <c:v>86</c:v>
                </c:pt>
                <c:pt idx="1980">
                  <c:v>86</c:v>
                </c:pt>
                <c:pt idx="1981">
                  <c:v>86</c:v>
                </c:pt>
                <c:pt idx="1982">
                  <c:v>86</c:v>
                </c:pt>
                <c:pt idx="1983">
                  <c:v>86</c:v>
                </c:pt>
                <c:pt idx="1984">
                  <c:v>86</c:v>
                </c:pt>
                <c:pt idx="1985">
                  <c:v>86</c:v>
                </c:pt>
                <c:pt idx="1986">
                  <c:v>86</c:v>
                </c:pt>
                <c:pt idx="1987">
                  <c:v>86</c:v>
                </c:pt>
                <c:pt idx="1988">
                  <c:v>86</c:v>
                </c:pt>
                <c:pt idx="1989">
                  <c:v>86</c:v>
                </c:pt>
                <c:pt idx="1990">
                  <c:v>86</c:v>
                </c:pt>
                <c:pt idx="1991">
                  <c:v>86</c:v>
                </c:pt>
                <c:pt idx="1992">
                  <c:v>86</c:v>
                </c:pt>
                <c:pt idx="1993">
                  <c:v>86</c:v>
                </c:pt>
                <c:pt idx="1994">
                  <c:v>86</c:v>
                </c:pt>
                <c:pt idx="1995">
                  <c:v>86</c:v>
                </c:pt>
                <c:pt idx="1996">
                  <c:v>86</c:v>
                </c:pt>
                <c:pt idx="1997">
                  <c:v>86</c:v>
                </c:pt>
                <c:pt idx="1998">
                  <c:v>86</c:v>
                </c:pt>
                <c:pt idx="1999">
                  <c:v>86</c:v>
                </c:pt>
                <c:pt idx="2000">
                  <c:v>86</c:v>
                </c:pt>
                <c:pt idx="2001">
                  <c:v>86</c:v>
                </c:pt>
                <c:pt idx="2002">
                  <c:v>86</c:v>
                </c:pt>
                <c:pt idx="2003">
                  <c:v>86</c:v>
                </c:pt>
                <c:pt idx="2004">
                  <c:v>86</c:v>
                </c:pt>
                <c:pt idx="2005">
                  <c:v>86</c:v>
                </c:pt>
                <c:pt idx="2006">
                  <c:v>86</c:v>
                </c:pt>
                <c:pt idx="2007">
                  <c:v>86</c:v>
                </c:pt>
                <c:pt idx="2008">
                  <c:v>86</c:v>
                </c:pt>
                <c:pt idx="2009">
                  <c:v>86</c:v>
                </c:pt>
                <c:pt idx="2010">
                  <c:v>86</c:v>
                </c:pt>
                <c:pt idx="2011">
                  <c:v>86</c:v>
                </c:pt>
                <c:pt idx="2012">
                  <c:v>86</c:v>
                </c:pt>
                <c:pt idx="2013">
                  <c:v>86</c:v>
                </c:pt>
                <c:pt idx="2014">
                  <c:v>86</c:v>
                </c:pt>
                <c:pt idx="2015">
                  <c:v>86</c:v>
                </c:pt>
                <c:pt idx="2016">
                  <c:v>86</c:v>
                </c:pt>
                <c:pt idx="2017">
                  <c:v>86</c:v>
                </c:pt>
                <c:pt idx="2018">
                  <c:v>86</c:v>
                </c:pt>
                <c:pt idx="2019">
                  <c:v>86</c:v>
                </c:pt>
                <c:pt idx="2020">
                  <c:v>86</c:v>
                </c:pt>
                <c:pt idx="2021">
                  <c:v>86</c:v>
                </c:pt>
                <c:pt idx="2022">
                  <c:v>86</c:v>
                </c:pt>
                <c:pt idx="2023">
                  <c:v>86</c:v>
                </c:pt>
                <c:pt idx="2024">
                  <c:v>86</c:v>
                </c:pt>
                <c:pt idx="2025">
                  <c:v>86</c:v>
                </c:pt>
                <c:pt idx="2026">
                  <c:v>86</c:v>
                </c:pt>
                <c:pt idx="2027">
                  <c:v>86</c:v>
                </c:pt>
                <c:pt idx="2028">
                  <c:v>86</c:v>
                </c:pt>
                <c:pt idx="2029">
                  <c:v>86</c:v>
                </c:pt>
                <c:pt idx="2030">
                  <c:v>86</c:v>
                </c:pt>
                <c:pt idx="2031">
                  <c:v>86</c:v>
                </c:pt>
                <c:pt idx="2032">
                  <c:v>86</c:v>
                </c:pt>
                <c:pt idx="2033">
                  <c:v>86</c:v>
                </c:pt>
                <c:pt idx="2034">
                  <c:v>86</c:v>
                </c:pt>
                <c:pt idx="2035">
                  <c:v>86</c:v>
                </c:pt>
                <c:pt idx="2036">
                  <c:v>86</c:v>
                </c:pt>
                <c:pt idx="2037">
                  <c:v>86</c:v>
                </c:pt>
                <c:pt idx="2038">
                  <c:v>86</c:v>
                </c:pt>
                <c:pt idx="2039">
                  <c:v>86</c:v>
                </c:pt>
                <c:pt idx="2040">
                  <c:v>86</c:v>
                </c:pt>
                <c:pt idx="2041">
                  <c:v>86</c:v>
                </c:pt>
                <c:pt idx="2042">
                  <c:v>86</c:v>
                </c:pt>
                <c:pt idx="2043">
                  <c:v>86</c:v>
                </c:pt>
                <c:pt idx="2044">
                  <c:v>86</c:v>
                </c:pt>
                <c:pt idx="2045">
                  <c:v>86</c:v>
                </c:pt>
                <c:pt idx="2046">
                  <c:v>86</c:v>
                </c:pt>
                <c:pt idx="2047">
                  <c:v>86</c:v>
                </c:pt>
                <c:pt idx="2048">
                  <c:v>86</c:v>
                </c:pt>
                <c:pt idx="2049">
                  <c:v>86</c:v>
                </c:pt>
                <c:pt idx="2050">
                  <c:v>86</c:v>
                </c:pt>
                <c:pt idx="2051">
                  <c:v>86</c:v>
                </c:pt>
                <c:pt idx="2052">
                  <c:v>86</c:v>
                </c:pt>
                <c:pt idx="2053">
                  <c:v>86</c:v>
                </c:pt>
                <c:pt idx="2054">
                  <c:v>86</c:v>
                </c:pt>
                <c:pt idx="2055">
                  <c:v>86</c:v>
                </c:pt>
                <c:pt idx="2056">
                  <c:v>86</c:v>
                </c:pt>
                <c:pt idx="2057">
                  <c:v>86</c:v>
                </c:pt>
                <c:pt idx="2058">
                  <c:v>86</c:v>
                </c:pt>
                <c:pt idx="2059">
                  <c:v>86</c:v>
                </c:pt>
                <c:pt idx="2060">
                  <c:v>86</c:v>
                </c:pt>
                <c:pt idx="2061">
                  <c:v>86</c:v>
                </c:pt>
                <c:pt idx="2062">
                  <c:v>86</c:v>
                </c:pt>
                <c:pt idx="2063">
                  <c:v>86</c:v>
                </c:pt>
                <c:pt idx="2064">
                  <c:v>86</c:v>
                </c:pt>
                <c:pt idx="2065">
                  <c:v>86</c:v>
                </c:pt>
                <c:pt idx="2066">
                  <c:v>86</c:v>
                </c:pt>
                <c:pt idx="2067">
                  <c:v>86</c:v>
                </c:pt>
                <c:pt idx="2068">
                  <c:v>86</c:v>
                </c:pt>
                <c:pt idx="2069">
                  <c:v>86</c:v>
                </c:pt>
                <c:pt idx="2070">
                  <c:v>86</c:v>
                </c:pt>
                <c:pt idx="2071">
                  <c:v>86</c:v>
                </c:pt>
                <c:pt idx="2072">
                  <c:v>86</c:v>
                </c:pt>
                <c:pt idx="2073">
                  <c:v>86</c:v>
                </c:pt>
                <c:pt idx="2074">
                  <c:v>86</c:v>
                </c:pt>
                <c:pt idx="2075">
                  <c:v>86</c:v>
                </c:pt>
                <c:pt idx="2076">
                  <c:v>86</c:v>
                </c:pt>
                <c:pt idx="2077">
                  <c:v>86</c:v>
                </c:pt>
                <c:pt idx="2078">
                  <c:v>86</c:v>
                </c:pt>
                <c:pt idx="2079">
                  <c:v>86</c:v>
                </c:pt>
                <c:pt idx="2080">
                  <c:v>86</c:v>
                </c:pt>
                <c:pt idx="2081">
                  <c:v>86</c:v>
                </c:pt>
                <c:pt idx="2082">
                  <c:v>86</c:v>
                </c:pt>
                <c:pt idx="2083">
                  <c:v>86</c:v>
                </c:pt>
                <c:pt idx="2084">
                  <c:v>86</c:v>
                </c:pt>
                <c:pt idx="2085">
                  <c:v>86</c:v>
                </c:pt>
                <c:pt idx="2086">
                  <c:v>86</c:v>
                </c:pt>
                <c:pt idx="2087">
                  <c:v>86</c:v>
                </c:pt>
                <c:pt idx="2088">
                  <c:v>86</c:v>
                </c:pt>
                <c:pt idx="2089">
                  <c:v>86</c:v>
                </c:pt>
                <c:pt idx="2090">
                  <c:v>86</c:v>
                </c:pt>
                <c:pt idx="2091">
                  <c:v>86</c:v>
                </c:pt>
                <c:pt idx="2092">
                  <c:v>86</c:v>
                </c:pt>
                <c:pt idx="2093">
                  <c:v>86</c:v>
                </c:pt>
                <c:pt idx="2094">
                  <c:v>86</c:v>
                </c:pt>
                <c:pt idx="2095">
                  <c:v>86</c:v>
                </c:pt>
                <c:pt idx="2096">
                  <c:v>86</c:v>
                </c:pt>
                <c:pt idx="2097">
                  <c:v>86</c:v>
                </c:pt>
                <c:pt idx="2098">
                  <c:v>86</c:v>
                </c:pt>
                <c:pt idx="2099">
                  <c:v>86</c:v>
                </c:pt>
                <c:pt idx="2100">
                  <c:v>86</c:v>
                </c:pt>
                <c:pt idx="2101">
                  <c:v>86</c:v>
                </c:pt>
                <c:pt idx="2102">
                  <c:v>86</c:v>
                </c:pt>
                <c:pt idx="2103">
                  <c:v>86</c:v>
                </c:pt>
                <c:pt idx="2104">
                  <c:v>86</c:v>
                </c:pt>
                <c:pt idx="2105">
                  <c:v>86</c:v>
                </c:pt>
                <c:pt idx="2106">
                  <c:v>86</c:v>
                </c:pt>
                <c:pt idx="2107">
                  <c:v>86</c:v>
                </c:pt>
                <c:pt idx="2108">
                  <c:v>86</c:v>
                </c:pt>
                <c:pt idx="2109">
                  <c:v>86</c:v>
                </c:pt>
                <c:pt idx="2110">
                  <c:v>86</c:v>
                </c:pt>
                <c:pt idx="2111">
                  <c:v>86</c:v>
                </c:pt>
                <c:pt idx="2112">
                  <c:v>86</c:v>
                </c:pt>
                <c:pt idx="2113">
                  <c:v>86</c:v>
                </c:pt>
                <c:pt idx="2114">
                  <c:v>86</c:v>
                </c:pt>
                <c:pt idx="2115">
                  <c:v>86</c:v>
                </c:pt>
                <c:pt idx="2116">
                  <c:v>86</c:v>
                </c:pt>
                <c:pt idx="2117">
                  <c:v>86</c:v>
                </c:pt>
                <c:pt idx="2118">
                  <c:v>86</c:v>
                </c:pt>
                <c:pt idx="2119">
                  <c:v>86</c:v>
                </c:pt>
                <c:pt idx="2120">
                  <c:v>86</c:v>
                </c:pt>
                <c:pt idx="2121">
                  <c:v>86</c:v>
                </c:pt>
                <c:pt idx="2122">
                  <c:v>86</c:v>
                </c:pt>
                <c:pt idx="2123">
                  <c:v>86</c:v>
                </c:pt>
                <c:pt idx="2124">
                  <c:v>86</c:v>
                </c:pt>
                <c:pt idx="2125">
                  <c:v>86</c:v>
                </c:pt>
                <c:pt idx="2126">
                  <c:v>86</c:v>
                </c:pt>
                <c:pt idx="2127">
                  <c:v>86</c:v>
                </c:pt>
                <c:pt idx="2128">
                  <c:v>86</c:v>
                </c:pt>
                <c:pt idx="2129">
                  <c:v>86</c:v>
                </c:pt>
                <c:pt idx="2130">
                  <c:v>86</c:v>
                </c:pt>
                <c:pt idx="2131">
                  <c:v>45</c:v>
                </c:pt>
                <c:pt idx="2132">
                  <c:v>45</c:v>
                </c:pt>
                <c:pt idx="2133">
                  <c:v>45</c:v>
                </c:pt>
                <c:pt idx="2134">
                  <c:v>45</c:v>
                </c:pt>
                <c:pt idx="2135">
                  <c:v>45</c:v>
                </c:pt>
                <c:pt idx="2136">
                  <c:v>45</c:v>
                </c:pt>
                <c:pt idx="2137">
                  <c:v>45</c:v>
                </c:pt>
                <c:pt idx="2138">
                  <c:v>45</c:v>
                </c:pt>
                <c:pt idx="2139">
                  <c:v>45</c:v>
                </c:pt>
                <c:pt idx="2140">
                  <c:v>45</c:v>
                </c:pt>
                <c:pt idx="2141">
                  <c:v>45</c:v>
                </c:pt>
                <c:pt idx="2142">
                  <c:v>45</c:v>
                </c:pt>
                <c:pt idx="2143">
                  <c:v>45</c:v>
                </c:pt>
                <c:pt idx="2144">
                  <c:v>45</c:v>
                </c:pt>
                <c:pt idx="2145">
                  <c:v>45</c:v>
                </c:pt>
                <c:pt idx="2146">
                  <c:v>45</c:v>
                </c:pt>
                <c:pt idx="2147">
                  <c:v>45</c:v>
                </c:pt>
                <c:pt idx="2148">
                  <c:v>45</c:v>
                </c:pt>
                <c:pt idx="2149">
                  <c:v>45</c:v>
                </c:pt>
                <c:pt idx="2150">
                  <c:v>45</c:v>
                </c:pt>
                <c:pt idx="2151">
                  <c:v>45</c:v>
                </c:pt>
                <c:pt idx="2152">
                  <c:v>45</c:v>
                </c:pt>
                <c:pt idx="2153">
                  <c:v>45</c:v>
                </c:pt>
                <c:pt idx="2154">
                  <c:v>45</c:v>
                </c:pt>
                <c:pt idx="2155">
                  <c:v>45</c:v>
                </c:pt>
                <c:pt idx="2156">
                  <c:v>45</c:v>
                </c:pt>
                <c:pt idx="2157">
                  <c:v>45</c:v>
                </c:pt>
                <c:pt idx="2158">
                  <c:v>45</c:v>
                </c:pt>
                <c:pt idx="2159">
                  <c:v>45</c:v>
                </c:pt>
                <c:pt idx="2160">
                  <c:v>45</c:v>
                </c:pt>
                <c:pt idx="2161">
                  <c:v>45</c:v>
                </c:pt>
                <c:pt idx="2162">
                  <c:v>45</c:v>
                </c:pt>
                <c:pt idx="2163">
                  <c:v>45</c:v>
                </c:pt>
                <c:pt idx="2164">
                  <c:v>45</c:v>
                </c:pt>
                <c:pt idx="2165">
                  <c:v>45</c:v>
                </c:pt>
                <c:pt idx="2166">
                  <c:v>45</c:v>
                </c:pt>
                <c:pt idx="2167">
                  <c:v>45</c:v>
                </c:pt>
                <c:pt idx="2168">
                  <c:v>45</c:v>
                </c:pt>
                <c:pt idx="2169">
                  <c:v>45</c:v>
                </c:pt>
                <c:pt idx="2170">
                  <c:v>45</c:v>
                </c:pt>
                <c:pt idx="2171">
                  <c:v>45</c:v>
                </c:pt>
                <c:pt idx="2172">
                  <c:v>45</c:v>
                </c:pt>
                <c:pt idx="2173">
                  <c:v>45</c:v>
                </c:pt>
                <c:pt idx="2174">
                  <c:v>45</c:v>
                </c:pt>
                <c:pt idx="2175">
                  <c:v>45</c:v>
                </c:pt>
                <c:pt idx="2176">
                  <c:v>45</c:v>
                </c:pt>
                <c:pt idx="2177">
                  <c:v>45</c:v>
                </c:pt>
                <c:pt idx="2178">
                  <c:v>45</c:v>
                </c:pt>
                <c:pt idx="2179">
                  <c:v>45</c:v>
                </c:pt>
                <c:pt idx="2180">
                  <c:v>45</c:v>
                </c:pt>
                <c:pt idx="2181">
                  <c:v>45</c:v>
                </c:pt>
                <c:pt idx="2182">
                  <c:v>45</c:v>
                </c:pt>
                <c:pt idx="2183">
                  <c:v>45</c:v>
                </c:pt>
                <c:pt idx="2184">
                  <c:v>45</c:v>
                </c:pt>
                <c:pt idx="2185">
                  <c:v>45</c:v>
                </c:pt>
                <c:pt idx="2186">
                  <c:v>45</c:v>
                </c:pt>
                <c:pt idx="2187">
                  <c:v>45</c:v>
                </c:pt>
                <c:pt idx="2188">
                  <c:v>45</c:v>
                </c:pt>
                <c:pt idx="2189">
                  <c:v>45</c:v>
                </c:pt>
                <c:pt idx="2190">
                  <c:v>45</c:v>
                </c:pt>
                <c:pt idx="2191">
                  <c:v>45</c:v>
                </c:pt>
                <c:pt idx="2192">
                  <c:v>45</c:v>
                </c:pt>
                <c:pt idx="2193">
                  <c:v>45</c:v>
                </c:pt>
                <c:pt idx="2194">
                  <c:v>45</c:v>
                </c:pt>
                <c:pt idx="2195">
                  <c:v>45</c:v>
                </c:pt>
                <c:pt idx="2196">
                  <c:v>45</c:v>
                </c:pt>
                <c:pt idx="2197">
                  <c:v>45</c:v>
                </c:pt>
                <c:pt idx="2198">
                  <c:v>45</c:v>
                </c:pt>
                <c:pt idx="2199">
                  <c:v>45</c:v>
                </c:pt>
                <c:pt idx="2200">
                  <c:v>45</c:v>
                </c:pt>
                <c:pt idx="2201">
                  <c:v>45</c:v>
                </c:pt>
                <c:pt idx="2202">
                  <c:v>45</c:v>
                </c:pt>
                <c:pt idx="2203">
                  <c:v>45</c:v>
                </c:pt>
                <c:pt idx="2204">
                  <c:v>45</c:v>
                </c:pt>
                <c:pt idx="2205">
                  <c:v>45</c:v>
                </c:pt>
                <c:pt idx="2206">
                  <c:v>45</c:v>
                </c:pt>
                <c:pt idx="2207">
                  <c:v>45</c:v>
                </c:pt>
                <c:pt idx="2208">
                  <c:v>45</c:v>
                </c:pt>
                <c:pt idx="2209">
                  <c:v>45</c:v>
                </c:pt>
                <c:pt idx="2210">
                  <c:v>45</c:v>
                </c:pt>
                <c:pt idx="2211">
                  <c:v>45</c:v>
                </c:pt>
                <c:pt idx="2212">
                  <c:v>45</c:v>
                </c:pt>
                <c:pt idx="2213">
                  <c:v>45</c:v>
                </c:pt>
                <c:pt idx="2214">
                  <c:v>45</c:v>
                </c:pt>
                <c:pt idx="2215">
                  <c:v>45</c:v>
                </c:pt>
                <c:pt idx="2216">
                  <c:v>45</c:v>
                </c:pt>
                <c:pt idx="2217">
                  <c:v>45</c:v>
                </c:pt>
                <c:pt idx="2218">
                  <c:v>45</c:v>
                </c:pt>
                <c:pt idx="2219">
                  <c:v>45</c:v>
                </c:pt>
                <c:pt idx="2220">
                  <c:v>45</c:v>
                </c:pt>
                <c:pt idx="2221">
                  <c:v>45</c:v>
                </c:pt>
                <c:pt idx="2222">
                  <c:v>45</c:v>
                </c:pt>
                <c:pt idx="2223">
                  <c:v>45</c:v>
                </c:pt>
                <c:pt idx="2224">
                  <c:v>45</c:v>
                </c:pt>
                <c:pt idx="2225">
                  <c:v>45</c:v>
                </c:pt>
                <c:pt idx="2226">
                  <c:v>45</c:v>
                </c:pt>
                <c:pt idx="2227">
                  <c:v>45</c:v>
                </c:pt>
                <c:pt idx="2228">
                  <c:v>45</c:v>
                </c:pt>
                <c:pt idx="2229">
                  <c:v>45</c:v>
                </c:pt>
                <c:pt idx="2230">
                  <c:v>45</c:v>
                </c:pt>
                <c:pt idx="2231">
                  <c:v>45</c:v>
                </c:pt>
                <c:pt idx="2232">
                  <c:v>45</c:v>
                </c:pt>
                <c:pt idx="2233">
                  <c:v>45</c:v>
                </c:pt>
                <c:pt idx="2234">
                  <c:v>45</c:v>
                </c:pt>
                <c:pt idx="2235">
                  <c:v>45</c:v>
                </c:pt>
                <c:pt idx="2236">
                  <c:v>45</c:v>
                </c:pt>
                <c:pt idx="2237">
                  <c:v>45</c:v>
                </c:pt>
                <c:pt idx="2238">
                  <c:v>45</c:v>
                </c:pt>
                <c:pt idx="2239">
                  <c:v>45</c:v>
                </c:pt>
                <c:pt idx="2240">
                  <c:v>45</c:v>
                </c:pt>
                <c:pt idx="2241">
                  <c:v>45</c:v>
                </c:pt>
                <c:pt idx="2242">
                  <c:v>45</c:v>
                </c:pt>
                <c:pt idx="2243">
                  <c:v>45</c:v>
                </c:pt>
                <c:pt idx="2244">
                  <c:v>45</c:v>
                </c:pt>
                <c:pt idx="2245">
                  <c:v>45</c:v>
                </c:pt>
                <c:pt idx="2246">
                  <c:v>45</c:v>
                </c:pt>
                <c:pt idx="2247">
                  <c:v>45</c:v>
                </c:pt>
                <c:pt idx="2248">
                  <c:v>45</c:v>
                </c:pt>
                <c:pt idx="2249">
                  <c:v>45</c:v>
                </c:pt>
                <c:pt idx="2250">
                  <c:v>45</c:v>
                </c:pt>
                <c:pt idx="2251">
                  <c:v>45</c:v>
                </c:pt>
                <c:pt idx="2252">
                  <c:v>45</c:v>
                </c:pt>
                <c:pt idx="2253">
                  <c:v>45</c:v>
                </c:pt>
                <c:pt idx="2254">
                  <c:v>45</c:v>
                </c:pt>
                <c:pt idx="2255">
                  <c:v>45</c:v>
                </c:pt>
                <c:pt idx="2256">
                  <c:v>45</c:v>
                </c:pt>
                <c:pt idx="2257">
                  <c:v>45</c:v>
                </c:pt>
                <c:pt idx="2258">
                  <c:v>45</c:v>
                </c:pt>
                <c:pt idx="2259">
                  <c:v>45</c:v>
                </c:pt>
                <c:pt idx="2260">
                  <c:v>45</c:v>
                </c:pt>
                <c:pt idx="2261">
                  <c:v>45</c:v>
                </c:pt>
                <c:pt idx="2262">
                  <c:v>45</c:v>
                </c:pt>
                <c:pt idx="2263">
                  <c:v>45</c:v>
                </c:pt>
                <c:pt idx="2264">
                  <c:v>45</c:v>
                </c:pt>
                <c:pt idx="2265">
                  <c:v>45</c:v>
                </c:pt>
                <c:pt idx="2266">
                  <c:v>45</c:v>
                </c:pt>
                <c:pt idx="2267">
                  <c:v>45</c:v>
                </c:pt>
                <c:pt idx="2268">
                  <c:v>45</c:v>
                </c:pt>
                <c:pt idx="2269">
                  <c:v>45</c:v>
                </c:pt>
                <c:pt idx="2270">
                  <c:v>45</c:v>
                </c:pt>
                <c:pt idx="2271">
                  <c:v>45</c:v>
                </c:pt>
                <c:pt idx="2272">
                  <c:v>45</c:v>
                </c:pt>
                <c:pt idx="2273">
                  <c:v>45</c:v>
                </c:pt>
                <c:pt idx="2274">
                  <c:v>45</c:v>
                </c:pt>
                <c:pt idx="2275">
                  <c:v>45</c:v>
                </c:pt>
                <c:pt idx="2276">
                  <c:v>45</c:v>
                </c:pt>
                <c:pt idx="2277">
                  <c:v>45</c:v>
                </c:pt>
                <c:pt idx="2278">
                  <c:v>45</c:v>
                </c:pt>
                <c:pt idx="2279">
                  <c:v>45</c:v>
                </c:pt>
                <c:pt idx="2280">
                  <c:v>45</c:v>
                </c:pt>
                <c:pt idx="2281">
                  <c:v>45</c:v>
                </c:pt>
                <c:pt idx="2282">
                  <c:v>45</c:v>
                </c:pt>
                <c:pt idx="2283">
                  <c:v>45</c:v>
                </c:pt>
                <c:pt idx="2284">
                  <c:v>45</c:v>
                </c:pt>
                <c:pt idx="2285">
                  <c:v>45</c:v>
                </c:pt>
                <c:pt idx="2286">
                  <c:v>45</c:v>
                </c:pt>
                <c:pt idx="2287">
                  <c:v>45</c:v>
                </c:pt>
                <c:pt idx="2288">
                  <c:v>45</c:v>
                </c:pt>
                <c:pt idx="2289">
                  <c:v>45</c:v>
                </c:pt>
                <c:pt idx="2290">
                  <c:v>45</c:v>
                </c:pt>
                <c:pt idx="2291">
                  <c:v>45</c:v>
                </c:pt>
                <c:pt idx="2292">
                  <c:v>45</c:v>
                </c:pt>
                <c:pt idx="2293">
                  <c:v>45</c:v>
                </c:pt>
                <c:pt idx="2294">
                  <c:v>45</c:v>
                </c:pt>
                <c:pt idx="2295">
                  <c:v>45</c:v>
                </c:pt>
                <c:pt idx="2296">
                  <c:v>45</c:v>
                </c:pt>
                <c:pt idx="2297">
                  <c:v>45</c:v>
                </c:pt>
                <c:pt idx="2298">
                  <c:v>45</c:v>
                </c:pt>
                <c:pt idx="2299">
                  <c:v>45</c:v>
                </c:pt>
                <c:pt idx="2300">
                  <c:v>45</c:v>
                </c:pt>
                <c:pt idx="2301">
                  <c:v>45</c:v>
                </c:pt>
                <c:pt idx="2302">
                  <c:v>45</c:v>
                </c:pt>
                <c:pt idx="2303">
                  <c:v>45</c:v>
                </c:pt>
                <c:pt idx="2304">
                  <c:v>45</c:v>
                </c:pt>
                <c:pt idx="2305">
                  <c:v>45</c:v>
                </c:pt>
                <c:pt idx="2306">
                  <c:v>45</c:v>
                </c:pt>
                <c:pt idx="2307">
                  <c:v>45</c:v>
                </c:pt>
                <c:pt idx="2308">
                  <c:v>45</c:v>
                </c:pt>
                <c:pt idx="2309">
                  <c:v>45</c:v>
                </c:pt>
                <c:pt idx="2310">
                  <c:v>45</c:v>
                </c:pt>
                <c:pt idx="2311">
                  <c:v>45</c:v>
                </c:pt>
                <c:pt idx="2312">
                  <c:v>45</c:v>
                </c:pt>
                <c:pt idx="2313">
                  <c:v>45</c:v>
                </c:pt>
                <c:pt idx="2314">
                  <c:v>45</c:v>
                </c:pt>
                <c:pt idx="2315">
                  <c:v>45</c:v>
                </c:pt>
                <c:pt idx="2316">
                  <c:v>45</c:v>
                </c:pt>
                <c:pt idx="2317">
                  <c:v>45</c:v>
                </c:pt>
                <c:pt idx="2318">
                  <c:v>45</c:v>
                </c:pt>
                <c:pt idx="2319">
                  <c:v>45</c:v>
                </c:pt>
                <c:pt idx="2320">
                  <c:v>45</c:v>
                </c:pt>
                <c:pt idx="2321">
                  <c:v>45</c:v>
                </c:pt>
                <c:pt idx="2322">
                  <c:v>45</c:v>
                </c:pt>
                <c:pt idx="2323">
                  <c:v>45</c:v>
                </c:pt>
                <c:pt idx="2324">
                  <c:v>45</c:v>
                </c:pt>
                <c:pt idx="2325">
                  <c:v>45</c:v>
                </c:pt>
                <c:pt idx="2326">
                  <c:v>45</c:v>
                </c:pt>
                <c:pt idx="2327">
                  <c:v>45</c:v>
                </c:pt>
                <c:pt idx="2328">
                  <c:v>45</c:v>
                </c:pt>
                <c:pt idx="2329">
                  <c:v>45</c:v>
                </c:pt>
                <c:pt idx="2330">
                  <c:v>45</c:v>
                </c:pt>
                <c:pt idx="2331">
                  <c:v>45</c:v>
                </c:pt>
                <c:pt idx="2332">
                  <c:v>45</c:v>
                </c:pt>
                <c:pt idx="2333">
                  <c:v>45</c:v>
                </c:pt>
                <c:pt idx="2334">
                  <c:v>45</c:v>
                </c:pt>
                <c:pt idx="2335">
                  <c:v>45</c:v>
                </c:pt>
                <c:pt idx="2336">
                  <c:v>45</c:v>
                </c:pt>
                <c:pt idx="2337">
                  <c:v>45</c:v>
                </c:pt>
                <c:pt idx="2338">
                  <c:v>45</c:v>
                </c:pt>
                <c:pt idx="2339">
                  <c:v>45</c:v>
                </c:pt>
                <c:pt idx="2340">
                  <c:v>45</c:v>
                </c:pt>
                <c:pt idx="2341">
                  <c:v>45</c:v>
                </c:pt>
                <c:pt idx="2342">
                  <c:v>45</c:v>
                </c:pt>
                <c:pt idx="2343">
                  <c:v>45</c:v>
                </c:pt>
                <c:pt idx="2344">
                  <c:v>45</c:v>
                </c:pt>
                <c:pt idx="2345">
                  <c:v>45</c:v>
                </c:pt>
                <c:pt idx="2346">
                  <c:v>45</c:v>
                </c:pt>
                <c:pt idx="2347">
                  <c:v>45</c:v>
                </c:pt>
                <c:pt idx="2348">
                  <c:v>45</c:v>
                </c:pt>
                <c:pt idx="2349">
                  <c:v>45</c:v>
                </c:pt>
                <c:pt idx="2350">
                  <c:v>45</c:v>
                </c:pt>
                <c:pt idx="2351">
                  <c:v>45</c:v>
                </c:pt>
                <c:pt idx="2352">
                  <c:v>45</c:v>
                </c:pt>
                <c:pt idx="2353">
                  <c:v>45</c:v>
                </c:pt>
                <c:pt idx="2354">
                  <c:v>45</c:v>
                </c:pt>
                <c:pt idx="2355">
                  <c:v>45</c:v>
                </c:pt>
                <c:pt idx="2356">
                  <c:v>45</c:v>
                </c:pt>
                <c:pt idx="2357">
                  <c:v>45</c:v>
                </c:pt>
                <c:pt idx="2358">
                  <c:v>45</c:v>
                </c:pt>
                <c:pt idx="2359">
                  <c:v>45</c:v>
                </c:pt>
                <c:pt idx="2360">
                  <c:v>45</c:v>
                </c:pt>
                <c:pt idx="2361">
                  <c:v>45</c:v>
                </c:pt>
                <c:pt idx="2362">
                  <c:v>45</c:v>
                </c:pt>
                <c:pt idx="2363">
                  <c:v>45</c:v>
                </c:pt>
                <c:pt idx="2364">
                  <c:v>45</c:v>
                </c:pt>
                <c:pt idx="2365">
                  <c:v>45</c:v>
                </c:pt>
                <c:pt idx="2366">
                  <c:v>45</c:v>
                </c:pt>
                <c:pt idx="2367">
                  <c:v>45</c:v>
                </c:pt>
                <c:pt idx="2368">
                  <c:v>45</c:v>
                </c:pt>
                <c:pt idx="2369">
                  <c:v>45</c:v>
                </c:pt>
                <c:pt idx="2370">
                  <c:v>45</c:v>
                </c:pt>
                <c:pt idx="2371">
                  <c:v>45</c:v>
                </c:pt>
                <c:pt idx="2372">
                  <c:v>45</c:v>
                </c:pt>
                <c:pt idx="2373">
                  <c:v>45</c:v>
                </c:pt>
                <c:pt idx="2374">
                  <c:v>45</c:v>
                </c:pt>
                <c:pt idx="2375">
                  <c:v>45</c:v>
                </c:pt>
                <c:pt idx="2376">
                  <c:v>45</c:v>
                </c:pt>
                <c:pt idx="2377">
                  <c:v>45</c:v>
                </c:pt>
                <c:pt idx="2378">
                  <c:v>45</c:v>
                </c:pt>
                <c:pt idx="2379">
                  <c:v>45</c:v>
                </c:pt>
                <c:pt idx="2380">
                  <c:v>45</c:v>
                </c:pt>
                <c:pt idx="2381">
                  <c:v>45</c:v>
                </c:pt>
                <c:pt idx="2382">
                  <c:v>45</c:v>
                </c:pt>
                <c:pt idx="2383">
                  <c:v>45</c:v>
                </c:pt>
                <c:pt idx="2384">
                  <c:v>45</c:v>
                </c:pt>
                <c:pt idx="2385">
                  <c:v>45</c:v>
                </c:pt>
                <c:pt idx="2386">
                  <c:v>45</c:v>
                </c:pt>
                <c:pt idx="2387">
                  <c:v>45</c:v>
                </c:pt>
                <c:pt idx="2388">
                  <c:v>45</c:v>
                </c:pt>
                <c:pt idx="2389">
                  <c:v>45</c:v>
                </c:pt>
                <c:pt idx="2390">
                  <c:v>45</c:v>
                </c:pt>
                <c:pt idx="2391">
                  <c:v>45</c:v>
                </c:pt>
                <c:pt idx="2392">
                  <c:v>45</c:v>
                </c:pt>
                <c:pt idx="2393">
                  <c:v>45</c:v>
                </c:pt>
                <c:pt idx="2394">
                  <c:v>45</c:v>
                </c:pt>
                <c:pt idx="2395">
                  <c:v>45</c:v>
                </c:pt>
                <c:pt idx="2396">
                  <c:v>45</c:v>
                </c:pt>
                <c:pt idx="2397">
                  <c:v>45</c:v>
                </c:pt>
                <c:pt idx="2398">
                  <c:v>45</c:v>
                </c:pt>
                <c:pt idx="2399">
                  <c:v>45</c:v>
                </c:pt>
                <c:pt idx="2400">
                  <c:v>45</c:v>
                </c:pt>
                <c:pt idx="2401">
                  <c:v>45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6092208"/>
        <c:axId val="606092600"/>
      </c:scatterChart>
      <c:valAx>
        <c:axId val="606092208"/>
        <c:scaling>
          <c:orientation val="minMax"/>
          <c:max val="23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baseline="0">
                    <a:effectLst/>
                  </a:rPr>
                  <a:t>Time (s)</a:t>
                </a:r>
                <a:endParaRPr lang="en-IN" sz="160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6092600"/>
        <c:crosses val="autoZero"/>
        <c:crossBetween val="midCat"/>
        <c:majorUnit val="250"/>
      </c:valAx>
      <c:valAx>
        <c:axId val="60609260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baseline="0">
                    <a:effectLst/>
                  </a:rPr>
                  <a:t>Displacement (µm)</a:t>
                </a:r>
                <a:endParaRPr lang="en-IN" sz="1600">
                  <a:effectLst/>
                </a:endParaRPr>
              </a:p>
            </c:rich>
          </c:tx>
          <c:layout>
            <c:manualLayout>
              <c:xMode val="edge"/>
              <c:yMode val="edge"/>
              <c:x val="5.1408794200889681E-2"/>
              <c:y val="0.225437740323412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60922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805710535780134"/>
          <c:y val="0.71933634969388693"/>
          <c:w val="0.71721887953168839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 dirty="0">
                <a:effectLst/>
              </a:rPr>
              <a:t>Error (desired - </a:t>
            </a:r>
            <a:r>
              <a:rPr lang="en-US" sz="1400" b="0" i="0" baseline="0" dirty="0" smtClean="0">
                <a:effectLst/>
              </a:rPr>
              <a:t>measured </a:t>
            </a:r>
            <a:r>
              <a:rPr lang="en-US" sz="1400" b="0" i="0" baseline="0" dirty="0">
                <a:effectLst/>
              </a:rPr>
              <a:t>position) (µm) </a:t>
            </a:r>
            <a:r>
              <a:rPr lang="en-US" sz="1400" b="0" i="0" baseline="0" dirty="0" smtClean="0">
                <a:effectLst/>
              </a:rPr>
              <a:t>0N </a:t>
            </a:r>
            <a:r>
              <a:rPr lang="en-US" sz="1400" b="0" i="0" baseline="0" dirty="0">
                <a:effectLst/>
              </a:rPr>
              <a:t>pre-load</a:t>
            </a:r>
            <a:endParaRPr lang="en-IN" sz="11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[Data_0N.xlsx]sheet1!$D$1</c:f>
              <c:strCache>
                <c:ptCount val="1"/>
                <c:pt idx="0">
                  <c:v>Error (um)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[Data_0N.xlsx]sheet1!$A$2:$A$2403</c:f>
              <c:numCache>
                <c:formatCode>General</c:formatCode>
                <c:ptCount val="2402"/>
                <c:pt idx="0">
                  <c:v>4.95</c:v>
                </c:pt>
                <c:pt idx="1">
                  <c:v>5</c:v>
                </c:pt>
                <c:pt idx="2">
                  <c:v>5.05</c:v>
                </c:pt>
                <c:pt idx="3">
                  <c:v>5.0999999999999996</c:v>
                </c:pt>
                <c:pt idx="4">
                  <c:v>5.15</c:v>
                </c:pt>
                <c:pt idx="5">
                  <c:v>5.2</c:v>
                </c:pt>
                <c:pt idx="6">
                  <c:v>5.45</c:v>
                </c:pt>
                <c:pt idx="7">
                  <c:v>5.75</c:v>
                </c:pt>
                <c:pt idx="8">
                  <c:v>6</c:v>
                </c:pt>
                <c:pt idx="9">
                  <c:v>6.2</c:v>
                </c:pt>
                <c:pt idx="10">
                  <c:v>6.45</c:v>
                </c:pt>
                <c:pt idx="11">
                  <c:v>7.55</c:v>
                </c:pt>
                <c:pt idx="12">
                  <c:v>7.8</c:v>
                </c:pt>
                <c:pt idx="13">
                  <c:v>8.0500000000000007</c:v>
                </c:pt>
                <c:pt idx="14">
                  <c:v>8.3000000000000007</c:v>
                </c:pt>
                <c:pt idx="15">
                  <c:v>8.85</c:v>
                </c:pt>
                <c:pt idx="16">
                  <c:v>9.85</c:v>
                </c:pt>
                <c:pt idx="17">
                  <c:v>10.15</c:v>
                </c:pt>
                <c:pt idx="18">
                  <c:v>10.4</c:v>
                </c:pt>
                <c:pt idx="19">
                  <c:v>10.7</c:v>
                </c:pt>
                <c:pt idx="20">
                  <c:v>11.3</c:v>
                </c:pt>
                <c:pt idx="21">
                  <c:v>12.3</c:v>
                </c:pt>
                <c:pt idx="22">
                  <c:v>13.4</c:v>
                </c:pt>
                <c:pt idx="23">
                  <c:v>13.6</c:v>
                </c:pt>
                <c:pt idx="24">
                  <c:v>13.85</c:v>
                </c:pt>
                <c:pt idx="25">
                  <c:v>14.1</c:v>
                </c:pt>
                <c:pt idx="26">
                  <c:v>14.25</c:v>
                </c:pt>
                <c:pt idx="27">
                  <c:v>15.2</c:v>
                </c:pt>
                <c:pt idx="28">
                  <c:v>15.45</c:v>
                </c:pt>
                <c:pt idx="29">
                  <c:v>15.75</c:v>
                </c:pt>
                <c:pt idx="30">
                  <c:v>16</c:v>
                </c:pt>
                <c:pt idx="31">
                  <c:v>16.45</c:v>
                </c:pt>
                <c:pt idx="32">
                  <c:v>17.350000000000001</c:v>
                </c:pt>
                <c:pt idx="33">
                  <c:v>17.649999999999999</c:v>
                </c:pt>
                <c:pt idx="34">
                  <c:v>17.850000000000001</c:v>
                </c:pt>
                <c:pt idx="35">
                  <c:v>18.100000000000001</c:v>
                </c:pt>
                <c:pt idx="36">
                  <c:v>18.95</c:v>
                </c:pt>
                <c:pt idx="37">
                  <c:v>19.2</c:v>
                </c:pt>
                <c:pt idx="38">
                  <c:v>19.45</c:v>
                </c:pt>
                <c:pt idx="39">
                  <c:v>19.7</c:v>
                </c:pt>
                <c:pt idx="40">
                  <c:v>20</c:v>
                </c:pt>
                <c:pt idx="41">
                  <c:v>21.2</c:v>
                </c:pt>
                <c:pt idx="42">
                  <c:v>21.45</c:v>
                </c:pt>
                <c:pt idx="43">
                  <c:v>21.8</c:v>
                </c:pt>
                <c:pt idx="44">
                  <c:v>22.05</c:v>
                </c:pt>
                <c:pt idx="45">
                  <c:v>22.9</c:v>
                </c:pt>
                <c:pt idx="46">
                  <c:v>23.15</c:v>
                </c:pt>
                <c:pt idx="47">
                  <c:v>23.4</c:v>
                </c:pt>
                <c:pt idx="48">
                  <c:v>23.7</c:v>
                </c:pt>
                <c:pt idx="49">
                  <c:v>24.35</c:v>
                </c:pt>
                <c:pt idx="50">
                  <c:v>25.3</c:v>
                </c:pt>
                <c:pt idx="51">
                  <c:v>25.55</c:v>
                </c:pt>
                <c:pt idx="52">
                  <c:v>25.85</c:v>
                </c:pt>
                <c:pt idx="53">
                  <c:v>26.15</c:v>
                </c:pt>
                <c:pt idx="54">
                  <c:v>26.95</c:v>
                </c:pt>
                <c:pt idx="55">
                  <c:v>27.3</c:v>
                </c:pt>
                <c:pt idx="56">
                  <c:v>27.55</c:v>
                </c:pt>
                <c:pt idx="57">
                  <c:v>27.8</c:v>
                </c:pt>
                <c:pt idx="58">
                  <c:v>28.6</c:v>
                </c:pt>
                <c:pt idx="59">
                  <c:v>28.95</c:v>
                </c:pt>
                <c:pt idx="60">
                  <c:v>29.2</c:v>
                </c:pt>
                <c:pt idx="61">
                  <c:v>29.55</c:v>
                </c:pt>
                <c:pt idx="62">
                  <c:v>30.7</c:v>
                </c:pt>
                <c:pt idx="63">
                  <c:v>31.05</c:v>
                </c:pt>
                <c:pt idx="64">
                  <c:v>31.25</c:v>
                </c:pt>
                <c:pt idx="65">
                  <c:v>31.5</c:v>
                </c:pt>
                <c:pt idx="66">
                  <c:v>32.299999999999997</c:v>
                </c:pt>
                <c:pt idx="67">
                  <c:v>32.65</c:v>
                </c:pt>
                <c:pt idx="68">
                  <c:v>32.9</c:v>
                </c:pt>
                <c:pt idx="69">
                  <c:v>33.200000000000003</c:v>
                </c:pt>
                <c:pt idx="70">
                  <c:v>34.049999999999997</c:v>
                </c:pt>
                <c:pt idx="71">
                  <c:v>34.35</c:v>
                </c:pt>
                <c:pt idx="72">
                  <c:v>34.6</c:v>
                </c:pt>
                <c:pt idx="73">
                  <c:v>34.9</c:v>
                </c:pt>
                <c:pt idx="74">
                  <c:v>35.75</c:v>
                </c:pt>
                <c:pt idx="75">
                  <c:v>36.049999999999997</c:v>
                </c:pt>
                <c:pt idx="76">
                  <c:v>36.35</c:v>
                </c:pt>
                <c:pt idx="77">
                  <c:v>37</c:v>
                </c:pt>
                <c:pt idx="78">
                  <c:v>37.75</c:v>
                </c:pt>
                <c:pt idx="79">
                  <c:v>38.1</c:v>
                </c:pt>
                <c:pt idx="80">
                  <c:v>38.35</c:v>
                </c:pt>
                <c:pt idx="81">
                  <c:v>38.65</c:v>
                </c:pt>
                <c:pt idx="82">
                  <c:v>39.549999999999997</c:v>
                </c:pt>
                <c:pt idx="83">
                  <c:v>39.799999999999997</c:v>
                </c:pt>
                <c:pt idx="84">
                  <c:v>40.1</c:v>
                </c:pt>
                <c:pt idx="85">
                  <c:v>40.450000000000003</c:v>
                </c:pt>
                <c:pt idx="86">
                  <c:v>41.3</c:v>
                </c:pt>
                <c:pt idx="87">
                  <c:v>41.55</c:v>
                </c:pt>
                <c:pt idx="88">
                  <c:v>41.85</c:v>
                </c:pt>
                <c:pt idx="89">
                  <c:v>42.2</c:v>
                </c:pt>
                <c:pt idx="90">
                  <c:v>43</c:v>
                </c:pt>
                <c:pt idx="91">
                  <c:v>43.3</c:v>
                </c:pt>
                <c:pt idx="92">
                  <c:v>43.6</c:v>
                </c:pt>
                <c:pt idx="93">
                  <c:v>43.9</c:v>
                </c:pt>
                <c:pt idx="94">
                  <c:v>44.75</c:v>
                </c:pt>
                <c:pt idx="95">
                  <c:v>45.05</c:v>
                </c:pt>
                <c:pt idx="96">
                  <c:v>45.25</c:v>
                </c:pt>
                <c:pt idx="97">
                  <c:v>45.6</c:v>
                </c:pt>
                <c:pt idx="98">
                  <c:v>46.15</c:v>
                </c:pt>
                <c:pt idx="99">
                  <c:v>47.2</c:v>
                </c:pt>
                <c:pt idx="100">
                  <c:v>47.45</c:v>
                </c:pt>
                <c:pt idx="101">
                  <c:v>47.75</c:v>
                </c:pt>
                <c:pt idx="102">
                  <c:v>48</c:v>
                </c:pt>
                <c:pt idx="103">
                  <c:v>48.85</c:v>
                </c:pt>
                <c:pt idx="104">
                  <c:v>49.05</c:v>
                </c:pt>
                <c:pt idx="105">
                  <c:v>49.3</c:v>
                </c:pt>
                <c:pt idx="106">
                  <c:v>49.5</c:v>
                </c:pt>
                <c:pt idx="107">
                  <c:v>49.75</c:v>
                </c:pt>
                <c:pt idx="108">
                  <c:v>50.35</c:v>
                </c:pt>
                <c:pt idx="109">
                  <c:v>51</c:v>
                </c:pt>
                <c:pt idx="110">
                  <c:v>51.25</c:v>
                </c:pt>
                <c:pt idx="111">
                  <c:v>51.5</c:v>
                </c:pt>
                <c:pt idx="112">
                  <c:v>51.7</c:v>
                </c:pt>
                <c:pt idx="113">
                  <c:v>51.9</c:v>
                </c:pt>
                <c:pt idx="114">
                  <c:v>52.6</c:v>
                </c:pt>
                <c:pt idx="115">
                  <c:v>52.8</c:v>
                </c:pt>
                <c:pt idx="116">
                  <c:v>53</c:v>
                </c:pt>
                <c:pt idx="117">
                  <c:v>53.25</c:v>
                </c:pt>
                <c:pt idx="118">
                  <c:v>53.45</c:v>
                </c:pt>
                <c:pt idx="119">
                  <c:v>54.1</c:v>
                </c:pt>
                <c:pt idx="120">
                  <c:v>54.85</c:v>
                </c:pt>
                <c:pt idx="121">
                  <c:v>55.15</c:v>
                </c:pt>
                <c:pt idx="122">
                  <c:v>55.4</c:v>
                </c:pt>
                <c:pt idx="123">
                  <c:v>55.6</c:v>
                </c:pt>
                <c:pt idx="124">
                  <c:v>56.35</c:v>
                </c:pt>
                <c:pt idx="125">
                  <c:v>56.55</c:v>
                </c:pt>
                <c:pt idx="126">
                  <c:v>56.75</c:v>
                </c:pt>
                <c:pt idx="127">
                  <c:v>57</c:v>
                </c:pt>
                <c:pt idx="128">
                  <c:v>57.25</c:v>
                </c:pt>
                <c:pt idx="129">
                  <c:v>57.95</c:v>
                </c:pt>
                <c:pt idx="130">
                  <c:v>58.2</c:v>
                </c:pt>
                <c:pt idx="131">
                  <c:v>58.4</c:v>
                </c:pt>
                <c:pt idx="132">
                  <c:v>58.65</c:v>
                </c:pt>
                <c:pt idx="133">
                  <c:v>58.85</c:v>
                </c:pt>
                <c:pt idx="134">
                  <c:v>59.55</c:v>
                </c:pt>
                <c:pt idx="135">
                  <c:v>59.75</c:v>
                </c:pt>
                <c:pt idx="136">
                  <c:v>59.95</c:v>
                </c:pt>
                <c:pt idx="137">
                  <c:v>60.2</c:v>
                </c:pt>
                <c:pt idx="138">
                  <c:v>60.4</c:v>
                </c:pt>
                <c:pt idx="139">
                  <c:v>61.1</c:v>
                </c:pt>
                <c:pt idx="140">
                  <c:v>61.35</c:v>
                </c:pt>
                <c:pt idx="141">
                  <c:v>61.55</c:v>
                </c:pt>
                <c:pt idx="142">
                  <c:v>61.75</c:v>
                </c:pt>
                <c:pt idx="143">
                  <c:v>62</c:v>
                </c:pt>
                <c:pt idx="144">
                  <c:v>62.65</c:v>
                </c:pt>
                <c:pt idx="145">
                  <c:v>62.9</c:v>
                </c:pt>
                <c:pt idx="146">
                  <c:v>63.1</c:v>
                </c:pt>
                <c:pt idx="147">
                  <c:v>63.35</c:v>
                </c:pt>
                <c:pt idx="148">
                  <c:v>63.55</c:v>
                </c:pt>
                <c:pt idx="149">
                  <c:v>64.05</c:v>
                </c:pt>
                <c:pt idx="150">
                  <c:v>64.95</c:v>
                </c:pt>
                <c:pt idx="151">
                  <c:v>65.2</c:v>
                </c:pt>
                <c:pt idx="152">
                  <c:v>65.400000000000006</c:v>
                </c:pt>
                <c:pt idx="153">
                  <c:v>65.650000000000006</c:v>
                </c:pt>
                <c:pt idx="154">
                  <c:v>65.900000000000006</c:v>
                </c:pt>
                <c:pt idx="155">
                  <c:v>66.599999999999994</c:v>
                </c:pt>
                <c:pt idx="156">
                  <c:v>66.849999999999994</c:v>
                </c:pt>
                <c:pt idx="157">
                  <c:v>67.05</c:v>
                </c:pt>
                <c:pt idx="158">
                  <c:v>67.3</c:v>
                </c:pt>
                <c:pt idx="159">
                  <c:v>67.5</c:v>
                </c:pt>
                <c:pt idx="160">
                  <c:v>68.349999999999994</c:v>
                </c:pt>
                <c:pt idx="161">
                  <c:v>69.2</c:v>
                </c:pt>
                <c:pt idx="162">
                  <c:v>69.45</c:v>
                </c:pt>
                <c:pt idx="163">
                  <c:v>69.7</c:v>
                </c:pt>
                <c:pt idx="164">
                  <c:v>69.95</c:v>
                </c:pt>
                <c:pt idx="165">
                  <c:v>70.5</c:v>
                </c:pt>
                <c:pt idx="166">
                  <c:v>71.5</c:v>
                </c:pt>
                <c:pt idx="167">
                  <c:v>72</c:v>
                </c:pt>
                <c:pt idx="168">
                  <c:v>72.8</c:v>
                </c:pt>
                <c:pt idx="169">
                  <c:v>73.75</c:v>
                </c:pt>
                <c:pt idx="170">
                  <c:v>74.05</c:v>
                </c:pt>
                <c:pt idx="171">
                  <c:v>74.3</c:v>
                </c:pt>
                <c:pt idx="172">
                  <c:v>74.5</c:v>
                </c:pt>
                <c:pt idx="173">
                  <c:v>74.75</c:v>
                </c:pt>
                <c:pt idx="174">
                  <c:v>75.849999999999994</c:v>
                </c:pt>
                <c:pt idx="175">
                  <c:v>76.55</c:v>
                </c:pt>
                <c:pt idx="176">
                  <c:v>76.8</c:v>
                </c:pt>
                <c:pt idx="177">
                  <c:v>77</c:v>
                </c:pt>
                <c:pt idx="178">
                  <c:v>77.25</c:v>
                </c:pt>
                <c:pt idx="179">
                  <c:v>77.55</c:v>
                </c:pt>
                <c:pt idx="180">
                  <c:v>78.599999999999994</c:v>
                </c:pt>
                <c:pt idx="181">
                  <c:v>79.650000000000006</c:v>
                </c:pt>
                <c:pt idx="182">
                  <c:v>80.55</c:v>
                </c:pt>
                <c:pt idx="183">
                  <c:v>80.8</c:v>
                </c:pt>
                <c:pt idx="184">
                  <c:v>81.05</c:v>
                </c:pt>
                <c:pt idx="185">
                  <c:v>81.25</c:v>
                </c:pt>
                <c:pt idx="186">
                  <c:v>81.45</c:v>
                </c:pt>
                <c:pt idx="187">
                  <c:v>82.2</c:v>
                </c:pt>
                <c:pt idx="188">
                  <c:v>82.4</c:v>
                </c:pt>
                <c:pt idx="189">
                  <c:v>82.65</c:v>
                </c:pt>
                <c:pt idx="190">
                  <c:v>82.9</c:v>
                </c:pt>
                <c:pt idx="191">
                  <c:v>83.1</c:v>
                </c:pt>
                <c:pt idx="192">
                  <c:v>83.9</c:v>
                </c:pt>
                <c:pt idx="193">
                  <c:v>84.15</c:v>
                </c:pt>
                <c:pt idx="194">
                  <c:v>84.4</c:v>
                </c:pt>
                <c:pt idx="195">
                  <c:v>84.65</c:v>
                </c:pt>
                <c:pt idx="196">
                  <c:v>84.95</c:v>
                </c:pt>
                <c:pt idx="197">
                  <c:v>85.95</c:v>
                </c:pt>
                <c:pt idx="198">
                  <c:v>87.1</c:v>
                </c:pt>
                <c:pt idx="199">
                  <c:v>87.65</c:v>
                </c:pt>
                <c:pt idx="200">
                  <c:v>88.15</c:v>
                </c:pt>
                <c:pt idx="201">
                  <c:v>88.7</c:v>
                </c:pt>
                <c:pt idx="202">
                  <c:v>89.7</c:v>
                </c:pt>
                <c:pt idx="203">
                  <c:v>89.9</c:v>
                </c:pt>
                <c:pt idx="204">
                  <c:v>90.15</c:v>
                </c:pt>
                <c:pt idx="205">
                  <c:v>90.4</c:v>
                </c:pt>
                <c:pt idx="206">
                  <c:v>90.65</c:v>
                </c:pt>
                <c:pt idx="207">
                  <c:v>91.6</c:v>
                </c:pt>
                <c:pt idx="208">
                  <c:v>92.35</c:v>
                </c:pt>
                <c:pt idx="209">
                  <c:v>92.55</c:v>
                </c:pt>
                <c:pt idx="210">
                  <c:v>92.75</c:v>
                </c:pt>
                <c:pt idx="211">
                  <c:v>93</c:v>
                </c:pt>
                <c:pt idx="212">
                  <c:v>93.25</c:v>
                </c:pt>
                <c:pt idx="213">
                  <c:v>93.95</c:v>
                </c:pt>
                <c:pt idx="214">
                  <c:v>94.15</c:v>
                </c:pt>
                <c:pt idx="215">
                  <c:v>94.45</c:v>
                </c:pt>
                <c:pt idx="216">
                  <c:v>94.7</c:v>
                </c:pt>
                <c:pt idx="217">
                  <c:v>95.05</c:v>
                </c:pt>
                <c:pt idx="218">
                  <c:v>96</c:v>
                </c:pt>
                <c:pt idx="219">
                  <c:v>97.15</c:v>
                </c:pt>
                <c:pt idx="220">
                  <c:v>97.4</c:v>
                </c:pt>
                <c:pt idx="221">
                  <c:v>97.65</c:v>
                </c:pt>
                <c:pt idx="222">
                  <c:v>97.9</c:v>
                </c:pt>
                <c:pt idx="223">
                  <c:v>98.2</c:v>
                </c:pt>
                <c:pt idx="224">
                  <c:v>99.35</c:v>
                </c:pt>
                <c:pt idx="225">
                  <c:v>99.6</c:v>
                </c:pt>
                <c:pt idx="226">
                  <c:v>99.85</c:v>
                </c:pt>
                <c:pt idx="227">
                  <c:v>100.1</c:v>
                </c:pt>
                <c:pt idx="228">
                  <c:v>100.8</c:v>
                </c:pt>
                <c:pt idx="229">
                  <c:v>101.55</c:v>
                </c:pt>
                <c:pt idx="230">
                  <c:v>101.75</c:v>
                </c:pt>
                <c:pt idx="231">
                  <c:v>102.05</c:v>
                </c:pt>
                <c:pt idx="232">
                  <c:v>102.3</c:v>
                </c:pt>
                <c:pt idx="233">
                  <c:v>102.8</c:v>
                </c:pt>
                <c:pt idx="234">
                  <c:v>103.7</c:v>
                </c:pt>
                <c:pt idx="235">
                  <c:v>103.95</c:v>
                </c:pt>
                <c:pt idx="236">
                  <c:v>104.15</c:v>
                </c:pt>
                <c:pt idx="237">
                  <c:v>104.45</c:v>
                </c:pt>
                <c:pt idx="238">
                  <c:v>105.05</c:v>
                </c:pt>
                <c:pt idx="239">
                  <c:v>105.85</c:v>
                </c:pt>
                <c:pt idx="240">
                  <c:v>106.15</c:v>
                </c:pt>
                <c:pt idx="241">
                  <c:v>106.35</c:v>
                </c:pt>
                <c:pt idx="242">
                  <c:v>106.6</c:v>
                </c:pt>
                <c:pt idx="243">
                  <c:v>107.3</c:v>
                </c:pt>
                <c:pt idx="244">
                  <c:v>108.15</c:v>
                </c:pt>
                <c:pt idx="245">
                  <c:v>108.8</c:v>
                </c:pt>
                <c:pt idx="246">
                  <c:v>109.85</c:v>
                </c:pt>
                <c:pt idx="247">
                  <c:v>110.1</c:v>
                </c:pt>
                <c:pt idx="248">
                  <c:v>110.65</c:v>
                </c:pt>
                <c:pt idx="249">
                  <c:v>111.45</c:v>
                </c:pt>
                <c:pt idx="250">
                  <c:v>111.75</c:v>
                </c:pt>
                <c:pt idx="251">
                  <c:v>112</c:v>
                </c:pt>
                <c:pt idx="252">
                  <c:v>112.25</c:v>
                </c:pt>
                <c:pt idx="253">
                  <c:v>112.9</c:v>
                </c:pt>
                <c:pt idx="254">
                  <c:v>113.65</c:v>
                </c:pt>
                <c:pt idx="255">
                  <c:v>113.9</c:v>
                </c:pt>
                <c:pt idx="256">
                  <c:v>114.2</c:v>
                </c:pt>
                <c:pt idx="257">
                  <c:v>114.45</c:v>
                </c:pt>
                <c:pt idx="258">
                  <c:v>114.65</c:v>
                </c:pt>
                <c:pt idx="259">
                  <c:v>115.75</c:v>
                </c:pt>
                <c:pt idx="260">
                  <c:v>116.05</c:v>
                </c:pt>
                <c:pt idx="261">
                  <c:v>116.3</c:v>
                </c:pt>
                <c:pt idx="262">
                  <c:v>116.6</c:v>
                </c:pt>
                <c:pt idx="263">
                  <c:v>117.3</c:v>
                </c:pt>
                <c:pt idx="264">
                  <c:v>117.55</c:v>
                </c:pt>
                <c:pt idx="265">
                  <c:v>117.8</c:v>
                </c:pt>
                <c:pt idx="266">
                  <c:v>118.05</c:v>
                </c:pt>
                <c:pt idx="267">
                  <c:v>118.55</c:v>
                </c:pt>
                <c:pt idx="268">
                  <c:v>119.3</c:v>
                </c:pt>
                <c:pt idx="269">
                  <c:v>120</c:v>
                </c:pt>
                <c:pt idx="270">
                  <c:v>120.25</c:v>
                </c:pt>
                <c:pt idx="271">
                  <c:v>120.8</c:v>
                </c:pt>
                <c:pt idx="272">
                  <c:v>121.6</c:v>
                </c:pt>
                <c:pt idx="273">
                  <c:v>121.85</c:v>
                </c:pt>
                <c:pt idx="274">
                  <c:v>122.1</c:v>
                </c:pt>
                <c:pt idx="275">
                  <c:v>122.4</c:v>
                </c:pt>
                <c:pt idx="276">
                  <c:v>123.15</c:v>
                </c:pt>
                <c:pt idx="277">
                  <c:v>123.85</c:v>
                </c:pt>
                <c:pt idx="278">
                  <c:v>124.1</c:v>
                </c:pt>
                <c:pt idx="279">
                  <c:v>124.35</c:v>
                </c:pt>
                <c:pt idx="280">
                  <c:v>124.6</c:v>
                </c:pt>
                <c:pt idx="281">
                  <c:v>125.3</c:v>
                </c:pt>
                <c:pt idx="282">
                  <c:v>126.1</c:v>
                </c:pt>
                <c:pt idx="283">
                  <c:v>126.35</c:v>
                </c:pt>
                <c:pt idx="284">
                  <c:v>126.6</c:v>
                </c:pt>
                <c:pt idx="285">
                  <c:v>126.85</c:v>
                </c:pt>
                <c:pt idx="286">
                  <c:v>127.2</c:v>
                </c:pt>
                <c:pt idx="287">
                  <c:v>128.35</c:v>
                </c:pt>
                <c:pt idx="288">
                  <c:v>128.6</c:v>
                </c:pt>
                <c:pt idx="289">
                  <c:v>128.80000000000001</c:v>
                </c:pt>
                <c:pt idx="290">
                  <c:v>129.05000000000001</c:v>
                </c:pt>
                <c:pt idx="291">
                  <c:v>129.6</c:v>
                </c:pt>
                <c:pt idx="292">
                  <c:v>130.55000000000001</c:v>
                </c:pt>
                <c:pt idx="293">
                  <c:v>130.80000000000001</c:v>
                </c:pt>
                <c:pt idx="294">
                  <c:v>131.05000000000001</c:v>
                </c:pt>
                <c:pt idx="295">
                  <c:v>131.30000000000001</c:v>
                </c:pt>
                <c:pt idx="296">
                  <c:v>131.55000000000001</c:v>
                </c:pt>
                <c:pt idx="297">
                  <c:v>132.5</c:v>
                </c:pt>
                <c:pt idx="298">
                  <c:v>133.25</c:v>
                </c:pt>
                <c:pt idx="299">
                  <c:v>133.6</c:v>
                </c:pt>
                <c:pt idx="300">
                  <c:v>133.85</c:v>
                </c:pt>
                <c:pt idx="301">
                  <c:v>134.69999999999999</c:v>
                </c:pt>
                <c:pt idx="302">
                  <c:v>134.94999999999999</c:v>
                </c:pt>
                <c:pt idx="303">
                  <c:v>135.19999999999999</c:v>
                </c:pt>
                <c:pt idx="304">
                  <c:v>135.44999999999999</c:v>
                </c:pt>
                <c:pt idx="305">
                  <c:v>136.19999999999999</c:v>
                </c:pt>
                <c:pt idx="306">
                  <c:v>136.5</c:v>
                </c:pt>
                <c:pt idx="307">
                  <c:v>136.75</c:v>
                </c:pt>
                <c:pt idx="308">
                  <c:v>137.05000000000001</c:v>
                </c:pt>
                <c:pt idx="309">
                  <c:v>137.75</c:v>
                </c:pt>
                <c:pt idx="310">
                  <c:v>138</c:v>
                </c:pt>
                <c:pt idx="311">
                  <c:v>138.25</c:v>
                </c:pt>
                <c:pt idx="312">
                  <c:v>138.5</c:v>
                </c:pt>
                <c:pt idx="313">
                  <c:v>139.35</c:v>
                </c:pt>
                <c:pt idx="314">
                  <c:v>140.30000000000001</c:v>
                </c:pt>
                <c:pt idx="315">
                  <c:v>140.55000000000001</c:v>
                </c:pt>
                <c:pt idx="316">
                  <c:v>140.80000000000001</c:v>
                </c:pt>
                <c:pt idx="317">
                  <c:v>141.05000000000001</c:v>
                </c:pt>
                <c:pt idx="318">
                  <c:v>141.80000000000001</c:v>
                </c:pt>
                <c:pt idx="319">
                  <c:v>142.1</c:v>
                </c:pt>
                <c:pt idx="320">
                  <c:v>142.35</c:v>
                </c:pt>
                <c:pt idx="321">
                  <c:v>142.65</c:v>
                </c:pt>
                <c:pt idx="322">
                  <c:v>143.44999999999999</c:v>
                </c:pt>
                <c:pt idx="323">
                  <c:v>143.69999999999999</c:v>
                </c:pt>
                <c:pt idx="324">
                  <c:v>144</c:v>
                </c:pt>
                <c:pt idx="325">
                  <c:v>144.25</c:v>
                </c:pt>
                <c:pt idx="326">
                  <c:v>145</c:v>
                </c:pt>
                <c:pt idx="327">
                  <c:v>145.30000000000001</c:v>
                </c:pt>
                <c:pt idx="328">
                  <c:v>146</c:v>
                </c:pt>
                <c:pt idx="329">
                  <c:v>146.35</c:v>
                </c:pt>
                <c:pt idx="330">
                  <c:v>146.55000000000001</c:v>
                </c:pt>
                <c:pt idx="331">
                  <c:v>146.85</c:v>
                </c:pt>
                <c:pt idx="332">
                  <c:v>147.6</c:v>
                </c:pt>
                <c:pt idx="333">
                  <c:v>147.9</c:v>
                </c:pt>
                <c:pt idx="334">
                  <c:v>148.15</c:v>
                </c:pt>
                <c:pt idx="335">
                  <c:v>148.44999999999999</c:v>
                </c:pt>
                <c:pt idx="336">
                  <c:v>149.15</c:v>
                </c:pt>
                <c:pt idx="337">
                  <c:v>149.4</c:v>
                </c:pt>
                <c:pt idx="338">
                  <c:v>149.65</c:v>
                </c:pt>
                <c:pt idx="339">
                  <c:v>150</c:v>
                </c:pt>
                <c:pt idx="340">
                  <c:v>150.75</c:v>
                </c:pt>
                <c:pt idx="341">
                  <c:v>151</c:v>
                </c:pt>
                <c:pt idx="342">
                  <c:v>151.25</c:v>
                </c:pt>
                <c:pt idx="343">
                  <c:v>151.55000000000001</c:v>
                </c:pt>
                <c:pt idx="344">
                  <c:v>152.15</c:v>
                </c:pt>
                <c:pt idx="345">
                  <c:v>152.94999999999999</c:v>
                </c:pt>
                <c:pt idx="346">
                  <c:v>153.19999999999999</c:v>
                </c:pt>
                <c:pt idx="347">
                  <c:v>153.44999999999999</c:v>
                </c:pt>
                <c:pt idx="348">
                  <c:v>153.80000000000001</c:v>
                </c:pt>
                <c:pt idx="349">
                  <c:v>154.55000000000001</c:v>
                </c:pt>
                <c:pt idx="350">
                  <c:v>154.80000000000001</c:v>
                </c:pt>
                <c:pt idx="351">
                  <c:v>155.05000000000001</c:v>
                </c:pt>
                <c:pt idx="352">
                  <c:v>155.30000000000001</c:v>
                </c:pt>
                <c:pt idx="353">
                  <c:v>156.1</c:v>
                </c:pt>
                <c:pt idx="354">
                  <c:v>156.35</c:v>
                </c:pt>
                <c:pt idx="355">
                  <c:v>156.6</c:v>
                </c:pt>
                <c:pt idx="356">
                  <c:v>156.9</c:v>
                </c:pt>
                <c:pt idx="357">
                  <c:v>157.65</c:v>
                </c:pt>
                <c:pt idx="358">
                  <c:v>157.9</c:v>
                </c:pt>
                <c:pt idx="359">
                  <c:v>158.25</c:v>
                </c:pt>
                <c:pt idx="360">
                  <c:v>158.5</c:v>
                </c:pt>
                <c:pt idx="361">
                  <c:v>159.05000000000001</c:v>
                </c:pt>
                <c:pt idx="362">
                  <c:v>159.94999999999999</c:v>
                </c:pt>
                <c:pt idx="363">
                  <c:v>160.25</c:v>
                </c:pt>
                <c:pt idx="364">
                  <c:v>160.5</c:v>
                </c:pt>
                <c:pt idx="365">
                  <c:v>160.75</c:v>
                </c:pt>
                <c:pt idx="366">
                  <c:v>161.44999999999999</c:v>
                </c:pt>
                <c:pt idx="367">
                  <c:v>162.55000000000001</c:v>
                </c:pt>
                <c:pt idx="368">
                  <c:v>163.6</c:v>
                </c:pt>
                <c:pt idx="369">
                  <c:v>163.85</c:v>
                </c:pt>
                <c:pt idx="370">
                  <c:v>164.45</c:v>
                </c:pt>
                <c:pt idx="371">
                  <c:v>165.5</c:v>
                </c:pt>
                <c:pt idx="372">
                  <c:v>165.8</c:v>
                </c:pt>
                <c:pt idx="373">
                  <c:v>166.1</c:v>
                </c:pt>
                <c:pt idx="374">
                  <c:v>166.35</c:v>
                </c:pt>
                <c:pt idx="375">
                  <c:v>167.05</c:v>
                </c:pt>
                <c:pt idx="376">
                  <c:v>167.35</c:v>
                </c:pt>
                <c:pt idx="377">
                  <c:v>167.65</c:v>
                </c:pt>
                <c:pt idx="378">
                  <c:v>167.95</c:v>
                </c:pt>
                <c:pt idx="379">
                  <c:v>168.75</c:v>
                </c:pt>
                <c:pt idx="380">
                  <c:v>169.05</c:v>
                </c:pt>
                <c:pt idx="381">
                  <c:v>169.35</c:v>
                </c:pt>
                <c:pt idx="382">
                  <c:v>169.6</c:v>
                </c:pt>
                <c:pt idx="383">
                  <c:v>170.4</c:v>
                </c:pt>
                <c:pt idx="384">
                  <c:v>171.3</c:v>
                </c:pt>
                <c:pt idx="385">
                  <c:v>171.6</c:v>
                </c:pt>
                <c:pt idx="386">
                  <c:v>171.85</c:v>
                </c:pt>
                <c:pt idx="387">
                  <c:v>172.15</c:v>
                </c:pt>
                <c:pt idx="388">
                  <c:v>172.65</c:v>
                </c:pt>
                <c:pt idx="389">
                  <c:v>173.3</c:v>
                </c:pt>
                <c:pt idx="390">
                  <c:v>174.15</c:v>
                </c:pt>
                <c:pt idx="391">
                  <c:v>174.45</c:v>
                </c:pt>
                <c:pt idx="392">
                  <c:v>174.75</c:v>
                </c:pt>
                <c:pt idx="393">
                  <c:v>175.05</c:v>
                </c:pt>
                <c:pt idx="394">
                  <c:v>175.6</c:v>
                </c:pt>
                <c:pt idx="395">
                  <c:v>176.5</c:v>
                </c:pt>
                <c:pt idx="396">
                  <c:v>176.75</c:v>
                </c:pt>
                <c:pt idx="397">
                  <c:v>177.05</c:v>
                </c:pt>
                <c:pt idx="398">
                  <c:v>177.35</c:v>
                </c:pt>
                <c:pt idx="399">
                  <c:v>178.05</c:v>
                </c:pt>
                <c:pt idx="400">
                  <c:v>178.4</c:v>
                </c:pt>
                <c:pt idx="401">
                  <c:v>178.65</c:v>
                </c:pt>
                <c:pt idx="402">
                  <c:v>178.95</c:v>
                </c:pt>
                <c:pt idx="403">
                  <c:v>179.65</c:v>
                </c:pt>
                <c:pt idx="404">
                  <c:v>179.9</c:v>
                </c:pt>
                <c:pt idx="405">
                  <c:v>180.2</c:v>
                </c:pt>
                <c:pt idx="406">
                  <c:v>180.45</c:v>
                </c:pt>
                <c:pt idx="407">
                  <c:v>181.2</c:v>
                </c:pt>
                <c:pt idx="408">
                  <c:v>181.5</c:v>
                </c:pt>
                <c:pt idx="409">
                  <c:v>181.8</c:v>
                </c:pt>
                <c:pt idx="410">
                  <c:v>182.1</c:v>
                </c:pt>
                <c:pt idx="411">
                  <c:v>182.85</c:v>
                </c:pt>
                <c:pt idx="412">
                  <c:v>183.15</c:v>
                </c:pt>
                <c:pt idx="413">
                  <c:v>183.45</c:v>
                </c:pt>
                <c:pt idx="414">
                  <c:v>183.8</c:v>
                </c:pt>
                <c:pt idx="415">
                  <c:v>184.5</c:v>
                </c:pt>
                <c:pt idx="416">
                  <c:v>184.8</c:v>
                </c:pt>
                <c:pt idx="417">
                  <c:v>185.1</c:v>
                </c:pt>
                <c:pt idx="418">
                  <c:v>185.35</c:v>
                </c:pt>
                <c:pt idx="419">
                  <c:v>186.1</c:v>
                </c:pt>
                <c:pt idx="420">
                  <c:v>186.35</c:v>
                </c:pt>
                <c:pt idx="421">
                  <c:v>186.65</c:v>
                </c:pt>
                <c:pt idx="422">
                  <c:v>186.9</c:v>
                </c:pt>
                <c:pt idx="423">
                  <c:v>187.7</c:v>
                </c:pt>
                <c:pt idx="424">
                  <c:v>188</c:v>
                </c:pt>
                <c:pt idx="425">
                  <c:v>188.3</c:v>
                </c:pt>
                <c:pt idx="426">
                  <c:v>188.6</c:v>
                </c:pt>
                <c:pt idx="427">
                  <c:v>189.35</c:v>
                </c:pt>
                <c:pt idx="428">
                  <c:v>189.65</c:v>
                </c:pt>
                <c:pt idx="429">
                  <c:v>189.9</c:v>
                </c:pt>
                <c:pt idx="430">
                  <c:v>190.2</c:v>
                </c:pt>
                <c:pt idx="431">
                  <c:v>190.95</c:v>
                </c:pt>
                <c:pt idx="432">
                  <c:v>191.25</c:v>
                </c:pt>
                <c:pt idx="433">
                  <c:v>191.55</c:v>
                </c:pt>
                <c:pt idx="434">
                  <c:v>191.85</c:v>
                </c:pt>
                <c:pt idx="435">
                  <c:v>192.6</c:v>
                </c:pt>
                <c:pt idx="436">
                  <c:v>192.9</c:v>
                </c:pt>
                <c:pt idx="437">
                  <c:v>193.25</c:v>
                </c:pt>
                <c:pt idx="438">
                  <c:v>193.5</c:v>
                </c:pt>
                <c:pt idx="439">
                  <c:v>194.3</c:v>
                </c:pt>
                <c:pt idx="440">
                  <c:v>194.6</c:v>
                </c:pt>
                <c:pt idx="441">
                  <c:v>194.9</c:v>
                </c:pt>
                <c:pt idx="442">
                  <c:v>195.2</c:v>
                </c:pt>
                <c:pt idx="443">
                  <c:v>195.95</c:v>
                </c:pt>
                <c:pt idx="444">
                  <c:v>196.25</c:v>
                </c:pt>
                <c:pt idx="445">
                  <c:v>196.55</c:v>
                </c:pt>
                <c:pt idx="446">
                  <c:v>196.85</c:v>
                </c:pt>
                <c:pt idx="447">
                  <c:v>197.65</c:v>
                </c:pt>
                <c:pt idx="448">
                  <c:v>197.95</c:v>
                </c:pt>
                <c:pt idx="449">
                  <c:v>198.3</c:v>
                </c:pt>
                <c:pt idx="450">
                  <c:v>198.6</c:v>
                </c:pt>
                <c:pt idx="451">
                  <c:v>199.35</c:v>
                </c:pt>
                <c:pt idx="452">
                  <c:v>199.7</c:v>
                </c:pt>
                <c:pt idx="453">
                  <c:v>199.95</c:v>
                </c:pt>
                <c:pt idx="454">
                  <c:v>200.4</c:v>
                </c:pt>
                <c:pt idx="455">
                  <c:v>201.65</c:v>
                </c:pt>
                <c:pt idx="456">
                  <c:v>202.3</c:v>
                </c:pt>
                <c:pt idx="457">
                  <c:v>203.3</c:v>
                </c:pt>
                <c:pt idx="458">
                  <c:v>204.1</c:v>
                </c:pt>
                <c:pt idx="459">
                  <c:v>205.2</c:v>
                </c:pt>
                <c:pt idx="460">
                  <c:v>205.55</c:v>
                </c:pt>
                <c:pt idx="461">
                  <c:v>205.95</c:v>
                </c:pt>
                <c:pt idx="462">
                  <c:v>206.9</c:v>
                </c:pt>
                <c:pt idx="463">
                  <c:v>207.35</c:v>
                </c:pt>
                <c:pt idx="464">
                  <c:v>207.65</c:v>
                </c:pt>
                <c:pt idx="465">
                  <c:v>208.5</c:v>
                </c:pt>
                <c:pt idx="466">
                  <c:v>209.55</c:v>
                </c:pt>
                <c:pt idx="467">
                  <c:v>210.3</c:v>
                </c:pt>
                <c:pt idx="468">
                  <c:v>211.35</c:v>
                </c:pt>
                <c:pt idx="469">
                  <c:v>211.9</c:v>
                </c:pt>
                <c:pt idx="470">
                  <c:v>212.7</c:v>
                </c:pt>
                <c:pt idx="471">
                  <c:v>213.2</c:v>
                </c:pt>
                <c:pt idx="472">
                  <c:v>213.55</c:v>
                </c:pt>
                <c:pt idx="473">
                  <c:v>214.3</c:v>
                </c:pt>
                <c:pt idx="474">
                  <c:v>214.75</c:v>
                </c:pt>
                <c:pt idx="475">
                  <c:v>215.2</c:v>
                </c:pt>
                <c:pt idx="476">
                  <c:v>216.75</c:v>
                </c:pt>
                <c:pt idx="477">
                  <c:v>217.25</c:v>
                </c:pt>
                <c:pt idx="478">
                  <c:v>218.05</c:v>
                </c:pt>
                <c:pt idx="479">
                  <c:v>218.65</c:v>
                </c:pt>
                <c:pt idx="480">
                  <c:v>219.15</c:v>
                </c:pt>
                <c:pt idx="481">
                  <c:v>220.3</c:v>
                </c:pt>
                <c:pt idx="482">
                  <c:v>220.6</c:v>
                </c:pt>
                <c:pt idx="483">
                  <c:v>220.9</c:v>
                </c:pt>
                <c:pt idx="484">
                  <c:v>221.2</c:v>
                </c:pt>
                <c:pt idx="485">
                  <c:v>221.9</c:v>
                </c:pt>
                <c:pt idx="486">
                  <c:v>222.25</c:v>
                </c:pt>
                <c:pt idx="487">
                  <c:v>222.55</c:v>
                </c:pt>
                <c:pt idx="488">
                  <c:v>223.45</c:v>
                </c:pt>
                <c:pt idx="489">
                  <c:v>223.9</c:v>
                </c:pt>
                <c:pt idx="490">
                  <c:v>224.9</c:v>
                </c:pt>
                <c:pt idx="491">
                  <c:v>225.4</c:v>
                </c:pt>
                <c:pt idx="492">
                  <c:v>225.7</c:v>
                </c:pt>
                <c:pt idx="493">
                  <c:v>226.45</c:v>
                </c:pt>
                <c:pt idx="494">
                  <c:v>226.7</c:v>
                </c:pt>
                <c:pt idx="495">
                  <c:v>227.05</c:v>
                </c:pt>
                <c:pt idx="496">
                  <c:v>227.35</c:v>
                </c:pt>
                <c:pt idx="497">
                  <c:v>228.25</c:v>
                </c:pt>
                <c:pt idx="498">
                  <c:v>228.55</c:v>
                </c:pt>
                <c:pt idx="499">
                  <c:v>228.85</c:v>
                </c:pt>
                <c:pt idx="500">
                  <c:v>229.25</c:v>
                </c:pt>
                <c:pt idx="501">
                  <c:v>230.5</c:v>
                </c:pt>
                <c:pt idx="502">
                  <c:v>230.85</c:v>
                </c:pt>
                <c:pt idx="503">
                  <c:v>231.15</c:v>
                </c:pt>
                <c:pt idx="504">
                  <c:v>231.45</c:v>
                </c:pt>
                <c:pt idx="505">
                  <c:v>232.55</c:v>
                </c:pt>
                <c:pt idx="506">
                  <c:v>232.95</c:v>
                </c:pt>
                <c:pt idx="507">
                  <c:v>233.45</c:v>
                </c:pt>
                <c:pt idx="508">
                  <c:v>234.25</c:v>
                </c:pt>
                <c:pt idx="509">
                  <c:v>234.55</c:v>
                </c:pt>
                <c:pt idx="510">
                  <c:v>234.85</c:v>
                </c:pt>
                <c:pt idx="511">
                  <c:v>235.15</c:v>
                </c:pt>
                <c:pt idx="512">
                  <c:v>235.95</c:v>
                </c:pt>
                <c:pt idx="513">
                  <c:v>236.25</c:v>
                </c:pt>
                <c:pt idx="514">
                  <c:v>236.55</c:v>
                </c:pt>
                <c:pt idx="515">
                  <c:v>236.85</c:v>
                </c:pt>
                <c:pt idx="516">
                  <c:v>237.6</c:v>
                </c:pt>
                <c:pt idx="517">
                  <c:v>237.9</c:v>
                </c:pt>
                <c:pt idx="518">
                  <c:v>238.25</c:v>
                </c:pt>
                <c:pt idx="519">
                  <c:v>238.5</c:v>
                </c:pt>
                <c:pt idx="520">
                  <c:v>239.2</c:v>
                </c:pt>
                <c:pt idx="521">
                  <c:v>239.55</c:v>
                </c:pt>
                <c:pt idx="522">
                  <c:v>239.9</c:v>
                </c:pt>
                <c:pt idx="523">
                  <c:v>240.2</c:v>
                </c:pt>
                <c:pt idx="524">
                  <c:v>241.35</c:v>
                </c:pt>
                <c:pt idx="525">
                  <c:v>241.65</c:v>
                </c:pt>
                <c:pt idx="526">
                  <c:v>241.95</c:v>
                </c:pt>
                <c:pt idx="527">
                  <c:v>242.25</c:v>
                </c:pt>
                <c:pt idx="528">
                  <c:v>243.35</c:v>
                </c:pt>
                <c:pt idx="529">
                  <c:v>243.7</c:v>
                </c:pt>
                <c:pt idx="530">
                  <c:v>243.95</c:v>
                </c:pt>
                <c:pt idx="531">
                  <c:v>244.3</c:v>
                </c:pt>
                <c:pt idx="532">
                  <c:v>245.1</c:v>
                </c:pt>
                <c:pt idx="533">
                  <c:v>245.4</c:v>
                </c:pt>
                <c:pt idx="534">
                  <c:v>245.7</c:v>
                </c:pt>
                <c:pt idx="535">
                  <c:v>246.05</c:v>
                </c:pt>
                <c:pt idx="536">
                  <c:v>246.8</c:v>
                </c:pt>
                <c:pt idx="537">
                  <c:v>247.2</c:v>
                </c:pt>
                <c:pt idx="538">
                  <c:v>247.5</c:v>
                </c:pt>
                <c:pt idx="539">
                  <c:v>248.05</c:v>
                </c:pt>
                <c:pt idx="540">
                  <c:v>249.05</c:v>
                </c:pt>
                <c:pt idx="541">
                  <c:v>249.4</c:v>
                </c:pt>
                <c:pt idx="542">
                  <c:v>249.7</c:v>
                </c:pt>
                <c:pt idx="543">
                  <c:v>250</c:v>
                </c:pt>
                <c:pt idx="544">
                  <c:v>250.85</c:v>
                </c:pt>
                <c:pt idx="545">
                  <c:v>251.2</c:v>
                </c:pt>
                <c:pt idx="546">
                  <c:v>251.6</c:v>
                </c:pt>
                <c:pt idx="547">
                  <c:v>252.5</c:v>
                </c:pt>
                <c:pt idx="548">
                  <c:v>252.95</c:v>
                </c:pt>
                <c:pt idx="549">
                  <c:v>253.3</c:v>
                </c:pt>
                <c:pt idx="550">
                  <c:v>254.05</c:v>
                </c:pt>
                <c:pt idx="551">
                  <c:v>255.2</c:v>
                </c:pt>
                <c:pt idx="552">
                  <c:v>255.55</c:v>
                </c:pt>
                <c:pt idx="553">
                  <c:v>255.85</c:v>
                </c:pt>
                <c:pt idx="554">
                  <c:v>256.89999999999998</c:v>
                </c:pt>
                <c:pt idx="555">
                  <c:v>257.64999999999998</c:v>
                </c:pt>
                <c:pt idx="556">
                  <c:v>257.95</c:v>
                </c:pt>
                <c:pt idx="557">
                  <c:v>258.3</c:v>
                </c:pt>
                <c:pt idx="558">
                  <c:v>258.60000000000002</c:v>
                </c:pt>
                <c:pt idx="559">
                  <c:v>259.39999999999998</c:v>
                </c:pt>
                <c:pt idx="560">
                  <c:v>259.75</c:v>
                </c:pt>
                <c:pt idx="561">
                  <c:v>260.05</c:v>
                </c:pt>
                <c:pt idx="562">
                  <c:v>260.5</c:v>
                </c:pt>
                <c:pt idx="563">
                  <c:v>261.35000000000002</c:v>
                </c:pt>
                <c:pt idx="564">
                  <c:v>262.25</c:v>
                </c:pt>
                <c:pt idx="565">
                  <c:v>262.64999999999998</c:v>
                </c:pt>
                <c:pt idx="566">
                  <c:v>263</c:v>
                </c:pt>
                <c:pt idx="567">
                  <c:v>263.85000000000002</c:v>
                </c:pt>
                <c:pt idx="568">
                  <c:v>264.25</c:v>
                </c:pt>
                <c:pt idx="569">
                  <c:v>264.55</c:v>
                </c:pt>
                <c:pt idx="570">
                  <c:v>265.10000000000002</c:v>
                </c:pt>
                <c:pt idx="571">
                  <c:v>266</c:v>
                </c:pt>
                <c:pt idx="572">
                  <c:v>266.39999999999998</c:v>
                </c:pt>
                <c:pt idx="573">
                  <c:v>266.75</c:v>
                </c:pt>
                <c:pt idx="574">
                  <c:v>267.45</c:v>
                </c:pt>
                <c:pt idx="575">
                  <c:v>268.5</c:v>
                </c:pt>
                <c:pt idx="576">
                  <c:v>268.85000000000002</c:v>
                </c:pt>
                <c:pt idx="577">
                  <c:v>269.2</c:v>
                </c:pt>
                <c:pt idx="578">
                  <c:v>269.55</c:v>
                </c:pt>
                <c:pt idx="579">
                  <c:v>270.60000000000002</c:v>
                </c:pt>
                <c:pt idx="580">
                  <c:v>271.05</c:v>
                </c:pt>
                <c:pt idx="581">
                  <c:v>271.35000000000002</c:v>
                </c:pt>
                <c:pt idx="582">
                  <c:v>272.35000000000002</c:v>
                </c:pt>
                <c:pt idx="583">
                  <c:v>272.7</c:v>
                </c:pt>
                <c:pt idx="584">
                  <c:v>273.05</c:v>
                </c:pt>
                <c:pt idx="585">
                  <c:v>273.8</c:v>
                </c:pt>
                <c:pt idx="586">
                  <c:v>274.14999999999998</c:v>
                </c:pt>
                <c:pt idx="587">
                  <c:v>274.45</c:v>
                </c:pt>
                <c:pt idx="588">
                  <c:v>274.8</c:v>
                </c:pt>
                <c:pt idx="589">
                  <c:v>275.89999999999998</c:v>
                </c:pt>
                <c:pt idx="590">
                  <c:v>276.2</c:v>
                </c:pt>
                <c:pt idx="591">
                  <c:v>276.5</c:v>
                </c:pt>
                <c:pt idx="592">
                  <c:v>276.85000000000002</c:v>
                </c:pt>
                <c:pt idx="593">
                  <c:v>277.60000000000002</c:v>
                </c:pt>
                <c:pt idx="594">
                  <c:v>277.95</c:v>
                </c:pt>
                <c:pt idx="595">
                  <c:v>278.25</c:v>
                </c:pt>
                <c:pt idx="596">
                  <c:v>278.60000000000002</c:v>
                </c:pt>
                <c:pt idx="597">
                  <c:v>279.39999999999998</c:v>
                </c:pt>
                <c:pt idx="598">
                  <c:v>279.7</c:v>
                </c:pt>
                <c:pt idx="599">
                  <c:v>280</c:v>
                </c:pt>
                <c:pt idx="600">
                  <c:v>280.3</c:v>
                </c:pt>
                <c:pt idx="601">
                  <c:v>281.10000000000002</c:v>
                </c:pt>
                <c:pt idx="602">
                  <c:v>281.39999999999998</c:v>
                </c:pt>
                <c:pt idx="603">
                  <c:v>281.75</c:v>
                </c:pt>
                <c:pt idx="604">
                  <c:v>282.10000000000002</c:v>
                </c:pt>
                <c:pt idx="605">
                  <c:v>282.85000000000002</c:v>
                </c:pt>
                <c:pt idx="606">
                  <c:v>283.2</c:v>
                </c:pt>
                <c:pt idx="607">
                  <c:v>283.5</c:v>
                </c:pt>
                <c:pt idx="608">
                  <c:v>284.39999999999998</c:v>
                </c:pt>
                <c:pt idx="609">
                  <c:v>285.10000000000002</c:v>
                </c:pt>
                <c:pt idx="610">
                  <c:v>285.45</c:v>
                </c:pt>
                <c:pt idx="611">
                  <c:v>285.75</c:v>
                </c:pt>
                <c:pt idx="612">
                  <c:v>286.2</c:v>
                </c:pt>
                <c:pt idx="613">
                  <c:v>287.2</c:v>
                </c:pt>
                <c:pt idx="614">
                  <c:v>287.5</c:v>
                </c:pt>
                <c:pt idx="615">
                  <c:v>287.85000000000002</c:v>
                </c:pt>
                <c:pt idx="616">
                  <c:v>288.25</c:v>
                </c:pt>
                <c:pt idx="617">
                  <c:v>289.45</c:v>
                </c:pt>
                <c:pt idx="618">
                  <c:v>289.75</c:v>
                </c:pt>
                <c:pt idx="619">
                  <c:v>290.10000000000002</c:v>
                </c:pt>
                <c:pt idx="620">
                  <c:v>290.39999999999998</c:v>
                </c:pt>
                <c:pt idx="621">
                  <c:v>291.14999999999998</c:v>
                </c:pt>
                <c:pt idx="622">
                  <c:v>291.55</c:v>
                </c:pt>
                <c:pt idx="623">
                  <c:v>291.85000000000002</c:v>
                </c:pt>
                <c:pt idx="624">
                  <c:v>292.45</c:v>
                </c:pt>
                <c:pt idx="625">
                  <c:v>293.45</c:v>
                </c:pt>
                <c:pt idx="626">
                  <c:v>293.8</c:v>
                </c:pt>
                <c:pt idx="627">
                  <c:v>294.10000000000002</c:v>
                </c:pt>
                <c:pt idx="628">
                  <c:v>294.75</c:v>
                </c:pt>
                <c:pt idx="629">
                  <c:v>295.7</c:v>
                </c:pt>
                <c:pt idx="630">
                  <c:v>296</c:v>
                </c:pt>
                <c:pt idx="631">
                  <c:v>296.35000000000002</c:v>
                </c:pt>
                <c:pt idx="632">
                  <c:v>297.3</c:v>
                </c:pt>
                <c:pt idx="633">
                  <c:v>298.45</c:v>
                </c:pt>
                <c:pt idx="634">
                  <c:v>298.75</c:v>
                </c:pt>
                <c:pt idx="635">
                  <c:v>299.10000000000002</c:v>
                </c:pt>
                <c:pt idx="636">
                  <c:v>299.60000000000002</c:v>
                </c:pt>
                <c:pt idx="637">
                  <c:v>300.60000000000002</c:v>
                </c:pt>
                <c:pt idx="638">
                  <c:v>300.95</c:v>
                </c:pt>
                <c:pt idx="639">
                  <c:v>301.3</c:v>
                </c:pt>
                <c:pt idx="640">
                  <c:v>302.10000000000002</c:v>
                </c:pt>
                <c:pt idx="641">
                  <c:v>302.45</c:v>
                </c:pt>
                <c:pt idx="642">
                  <c:v>302.75</c:v>
                </c:pt>
                <c:pt idx="643">
                  <c:v>303.5</c:v>
                </c:pt>
                <c:pt idx="644">
                  <c:v>304.3</c:v>
                </c:pt>
                <c:pt idx="645">
                  <c:v>304.64999999999998</c:v>
                </c:pt>
                <c:pt idx="646">
                  <c:v>305</c:v>
                </c:pt>
                <c:pt idx="647">
                  <c:v>305.45</c:v>
                </c:pt>
                <c:pt idx="648">
                  <c:v>306.60000000000002</c:v>
                </c:pt>
                <c:pt idx="649">
                  <c:v>306.95</c:v>
                </c:pt>
                <c:pt idx="650">
                  <c:v>307.3</c:v>
                </c:pt>
                <c:pt idx="651">
                  <c:v>308.14999999999998</c:v>
                </c:pt>
                <c:pt idx="652">
                  <c:v>308.5</c:v>
                </c:pt>
                <c:pt idx="653">
                  <c:v>308.85000000000002</c:v>
                </c:pt>
                <c:pt idx="654">
                  <c:v>309.64999999999998</c:v>
                </c:pt>
                <c:pt idx="655">
                  <c:v>310</c:v>
                </c:pt>
                <c:pt idx="656">
                  <c:v>310.3</c:v>
                </c:pt>
                <c:pt idx="657">
                  <c:v>310.7</c:v>
                </c:pt>
                <c:pt idx="658">
                  <c:v>311.7</c:v>
                </c:pt>
                <c:pt idx="659">
                  <c:v>312.55</c:v>
                </c:pt>
                <c:pt idx="660">
                  <c:v>313.3</c:v>
                </c:pt>
                <c:pt idx="661">
                  <c:v>314.35000000000002</c:v>
                </c:pt>
                <c:pt idx="662">
                  <c:v>314.7</c:v>
                </c:pt>
                <c:pt idx="663">
                  <c:v>315.05</c:v>
                </c:pt>
                <c:pt idx="664">
                  <c:v>315.85000000000002</c:v>
                </c:pt>
                <c:pt idx="665">
                  <c:v>316.2</c:v>
                </c:pt>
                <c:pt idx="666">
                  <c:v>316.55</c:v>
                </c:pt>
                <c:pt idx="667">
                  <c:v>317.05</c:v>
                </c:pt>
                <c:pt idx="668">
                  <c:v>317.75</c:v>
                </c:pt>
                <c:pt idx="669">
                  <c:v>318.75</c:v>
                </c:pt>
                <c:pt idx="670">
                  <c:v>319.05</c:v>
                </c:pt>
                <c:pt idx="671">
                  <c:v>319.45</c:v>
                </c:pt>
                <c:pt idx="672">
                  <c:v>320.25</c:v>
                </c:pt>
                <c:pt idx="673">
                  <c:v>320.60000000000002</c:v>
                </c:pt>
                <c:pt idx="674">
                  <c:v>321.05</c:v>
                </c:pt>
                <c:pt idx="675">
                  <c:v>321.55</c:v>
                </c:pt>
                <c:pt idx="676">
                  <c:v>322.60000000000002</c:v>
                </c:pt>
                <c:pt idx="677">
                  <c:v>322.95</c:v>
                </c:pt>
                <c:pt idx="678">
                  <c:v>323.3</c:v>
                </c:pt>
                <c:pt idx="679">
                  <c:v>323.89999999999998</c:v>
                </c:pt>
                <c:pt idx="680">
                  <c:v>324.8</c:v>
                </c:pt>
                <c:pt idx="681">
                  <c:v>325.14999999999998</c:v>
                </c:pt>
                <c:pt idx="682">
                  <c:v>325.5</c:v>
                </c:pt>
                <c:pt idx="683">
                  <c:v>326.35000000000002</c:v>
                </c:pt>
                <c:pt idx="684">
                  <c:v>327.10000000000002</c:v>
                </c:pt>
                <c:pt idx="685">
                  <c:v>328</c:v>
                </c:pt>
                <c:pt idx="686">
                  <c:v>328.35</c:v>
                </c:pt>
                <c:pt idx="687">
                  <c:v>328.7</c:v>
                </c:pt>
                <c:pt idx="688">
                  <c:v>329.5</c:v>
                </c:pt>
                <c:pt idx="689">
                  <c:v>329.85</c:v>
                </c:pt>
                <c:pt idx="690">
                  <c:v>330.2</c:v>
                </c:pt>
                <c:pt idx="691">
                  <c:v>331.1</c:v>
                </c:pt>
                <c:pt idx="692">
                  <c:v>331.4</c:v>
                </c:pt>
                <c:pt idx="693">
                  <c:v>331.8</c:v>
                </c:pt>
                <c:pt idx="694">
                  <c:v>332.7</c:v>
                </c:pt>
                <c:pt idx="695">
                  <c:v>333.6</c:v>
                </c:pt>
                <c:pt idx="696">
                  <c:v>334.45</c:v>
                </c:pt>
                <c:pt idx="697">
                  <c:v>335.4</c:v>
                </c:pt>
                <c:pt idx="698">
                  <c:v>335.7</c:v>
                </c:pt>
                <c:pt idx="699">
                  <c:v>336.05</c:v>
                </c:pt>
                <c:pt idx="700">
                  <c:v>336.65</c:v>
                </c:pt>
                <c:pt idx="701">
                  <c:v>337.7</c:v>
                </c:pt>
                <c:pt idx="702">
                  <c:v>338.1</c:v>
                </c:pt>
                <c:pt idx="703">
                  <c:v>338.4</c:v>
                </c:pt>
                <c:pt idx="704">
                  <c:v>339.2</c:v>
                </c:pt>
                <c:pt idx="705">
                  <c:v>340</c:v>
                </c:pt>
                <c:pt idx="706">
                  <c:v>340.35</c:v>
                </c:pt>
                <c:pt idx="707">
                  <c:v>340.7</c:v>
                </c:pt>
                <c:pt idx="708">
                  <c:v>341.7</c:v>
                </c:pt>
                <c:pt idx="709">
                  <c:v>342.6</c:v>
                </c:pt>
                <c:pt idx="710">
                  <c:v>343.6</c:v>
                </c:pt>
                <c:pt idx="711">
                  <c:v>343.95</c:v>
                </c:pt>
                <c:pt idx="712">
                  <c:v>344.3</c:v>
                </c:pt>
                <c:pt idx="713">
                  <c:v>345.1</c:v>
                </c:pt>
                <c:pt idx="714">
                  <c:v>345.45</c:v>
                </c:pt>
                <c:pt idx="715">
                  <c:v>345.85</c:v>
                </c:pt>
                <c:pt idx="716">
                  <c:v>346.55</c:v>
                </c:pt>
                <c:pt idx="717">
                  <c:v>347.35</c:v>
                </c:pt>
                <c:pt idx="718">
                  <c:v>347.65</c:v>
                </c:pt>
                <c:pt idx="719">
                  <c:v>348</c:v>
                </c:pt>
                <c:pt idx="720">
                  <c:v>348.4</c:v>
                </c:pt>
                <c:pt idx="721">
                  <c:v>349.5</c:v>
                </c:pt>
                <c:pt idx="722">
                  <c:v>349.85</c:v>
                </c:pt>
                <c:pt idx="723">
                  <c:v>350.2</c:v>
                </c:pt>
                <c:pt idx="724">
                  <c:v>350.75</c:v>
                </c:pt>
                <c:pt idx="725">
                  <c:v>351.85</c:v>
                </c:pt>
                <c:pt idx="726">
                  <c:v>352.2</c:v>
                </c:pt>
                <c:pt idx="727">
                  <c:v>352.55</c:v>
                </c:pt>
                <c:pt idx="728">
                  <c:v>353.55</c:v>
                </c:pt>
                <c:pt idx="729">
                  <c:v>354.45</c:v>
                </c:pt>
                <c:pt idx="730">
                  <c:v>354.85</c:v>
                </c:pt>
                <c:pt idx="731">
                  <c:v>355.2</c:v>
                </c:pt>
                <c:pt idx="732">
                  <c:v>356.05</c:v>
                </c:pt>
                <c:pt idx="733">
                  <c:v>356.4</c:v>
                </c:pt>
                <c:pt idx="734">
                  <c:v>356.75</c:v>
                </c:pt>
                <c:pt idx="735">
                  <c:v>357.55</c:v>
                </c:pt>
                <c:pt idx="736">
                  <c:v>357.9</c:v>
                </c:pt>
                <c:pt idx="737">
                  <c:v>358.25</c:v>
                </c:pt>
                <c:pt idx="738">
                  <c:v>358.95</c:v>
                </c:pt>
                <c:pt idx="739">
                  <c:v>359.75</c:v>
                </c:pt>
                <c:pt idx="740">
                  <c:v>360.2</c:v>
                </c:pt>
                <c:pt idx="741">
                  <c:v>360.6</c:v>
                </c:pt>
                <c:pt idx="742">
                  <c:v>361.4</c:v>
                </c:pt>
                <c:pt idx="743">
                  <c:v>361.75</c:v>
                </c:pt>
                <c:pt idx="744">
                  <c:v>362.15</c:v>
                </c:pt>
                <c:pt idx="745">
                  <c:v>363</c:v>
                </c:pt>
                <c:pt idx="746">
                  <c:v>363.35</c:v>
                </c:pt>
                <c:pt idx="747">
                  <c:v>363.7</c:v>
                </c:pt>
                <c:pt idx="748">
                  <c:v>364.55</c:v>
                </c:pt>
                <c:pt idx="749">
                  <c:v>364.9</c:v>
                </c:pt>
                <c:pt idx="750">
                  <c:v>365.25</c:v>
                </c:pt>
                <c:pt idx="751">
                  <c:v>365.95</c:v>
                </c:pt>
                <c:pt idx="752">
                  <c:v>366.75</c:v>
                </c:pt>
                <c:pt idx="753">
                  <c:v>367.15</c:v>
                </c:pt>
                <c:pt idx="754">
                  <c:v>367.45</c:v>
                </c:pt>
                <c:pt idx="755">
                  <c:v>368.25</c:v>
                </c:pt>
                <c:pt idx="756">
                  <c:v>369.1</c:v>
                </c:pt>
                <c:pt idx="757">
                  <c:v>369.4</c:v>
                </c:pt>
                <c:pt idx="758">
                  <c:v>369.8</c:v>
                </c:pt>
                <c:pt idx="759">
                  <c:v>370.65</c:v>
                </c:pt>
                <c:pt idx="760">
                  <c:v>371.05</c:v>
                </c:pt>
                <c:pt idx="761">
                  <c:v>371.85</c:v>
                </c:pt>
                <c:pt idx="762">
                  <c:v>372.2</c:v>
                </c:pt>
                <c:pt idx="763">
                  <c:v>372.6</c:v>
                </c:pt>
                <c:pt idx="764">
                  <c:v>373.4</c:v>
                </c:pt>
                <c:pt idx="765">
                  <c:v>373.8</c:v>
                </c:pt>
                <c:pt idx="766">
                  <c:v>374.15</c:v>
                </c:pt>
                <c:pt idx="767">
                  <c:v>374.75</c:v>
                </c:pt>
                <c:pt idx="768">
                  <c:v>375.8</c:v>
                </c:pt>
                <c:pt idx="769">
                  <c:v>376.15</c:v>
                </c:pt>
                <c:pt idx="770">
                  <c:v>376.5</c:v>
                </c:pt>
                <c:pt idx="771">
                  <c:v>377.15</c:v>
                </c:pt>
                <c:pt idx="772">
                  <c:v>378.15</c:v>
                </c:pt>
                <c:pt idx="773">
                  <c:v>378.5</c:v>
                </c:pt>
                <c:pt idx="774">
                  <c:v>378.9</c:v>
                </c:pt>
                <c:pt idx="775">
                  <c:v>379.7</c:v>
                </c:pt>
                <c:pt idx="776">
                  <c:v>380.05</c:v>
                </c:pt>
                <c:pt idx="777">
                  <c:v>380.45</c:v>
                </c:pt>
                <c:pt idx="778">
                  <c:v>381.35</c:v>
                </c:pt>
                <c:pt idx="779">
                  <c:v>381.75</c:v>
                </c:pt>
                <c:pt idx="780">
                  <c:v>382.05</c:v>
                </c:pt>
                <c:pt idx="781">
                  <c:v>382.9</c:v>
                </c:pt>
                <c:pt idx="782">
                  <c:v>383.25</c:v>
                </c:pt>
                <c:pt idx="783">
                  <c:v>383.65</c:v>
                </c:pt>
                <c:pt idx="784">
                  <c:v>384.45</c:v>
                </c:pt>
                <c:pt idx="785">
                  <c:v>385.4</c:v>
                </c:pt>
                <c:pt idx="786">
                  <c:v>386.3</c:v>
                </c:pt>
                <c:pt idx="787">
                  <c:v>386.7</c:v>
                </c:pt>
                <c:pt idx="788">
                  <c:v>387.05</c:v>
                </c:pt>
                <c:pt idx="789">
                  <c:v>387.95</c:v>
                </c:pt>
                <c:pt idx="790">
                  <c:v>388.3</c:v>
                </c:pt>
                <c:pt idx="791">
                  <c:v>388.65</c:v>
                </c:pt>
                <c:pt idx="792">
                  <c:v>389.5</c:v>
                </c:pt>
                <c:pt idx="793">
                  <c:v>389.9</c:v>
                </c:pt>
                <c:pt idx="794">
                  <c:v>390.25</c:v>
                </c:pt>
                <c:pt idx="795">
                  <c:v>391.1</c:v>
                </c:pt>
                <c:pt idx="796">
                  <c:v>391.55</c:v>
                </c:pt>
                <c:pt idx="797">
                  <c:v>392</c:v>
                </c:pt>
                <c:pt idx="798">
                  <c:v>393</c:v>
                </c:pt>
                <c:pt idx="799">
                  <c:v>393.4</c:v>
                </c:pt>
                <c:pt idx="800">
                  <c:v>393.8</c:v>
                </c:pt>
                <c:pt idx="801">
                  <c:v>394.55</c:v>
                </c:pt>
                <c:pt idx="802">
                  <c:v>395</c:v>
                </c:pt>
                <c:pt idx="803">
                  <c:v>395.4</c:v>
                </c:pt>
                <c:pt idx="804">
                  <c:v>396.25</c:v>
                </c:pt>
                <c:pt idx="805">
                  <c:v>396.65</c:v>
                </c:pt>
                <c:pt idx="806">
                  <c:v>397</c:v>
                </c:pt>
                <c:pt idx="807">
                  <c:v>397.9</c:v>
                </c:pt>
                <c:pt idx="808">
                  <c:v>398.25</c:v>
                </c:pt>
                <c:pt idx="809">
                  <c:v>398.6</c:v>
                </c:pt>
                <c:pt idx="810">
                  <c:v>399.5</c:v>
                </c:pt>
                <c:pt idx="811">
                  <c:v>399.9</c:v>
                </c:pt>
                <c:pt idx="812">
                  <c:v>400.25</c:v>
                </c:pt>
                <c:pt idx="813">
                  <c:v>401.15</c:v>
                </c:pt>
                <c:pt idx="814">
                  <c:v>401.5</c:v>
                </c:pt>
                <c:pt idx="815">
                  <c:v>401.9</c:v>
                </c:pt>
                <c:pt idx="816">
                  <c:v>402.65</c:v>
                </c:pt>
                <c:pt idx="817">
                  <c:v>403.7</c:v>
                </c:pt>
                <c:pt idx="818">
                  <c:v>404.1</c:v>
                </c:pt>
                <c:pt idx="819">
                  <c:v>404.5</c:v>
                </c:pt>
                <c:pt idx="820">
                  <c:v>405.4</c:v>
                </c:pt>
                <c:pt idx="821">
                  <c:v>405.8</c:v>
                </c:pt>
                <c:pt idx="822">
                  <c:v>406.2</c:v>
                </c:pt>
                <c:pt idx="823">
                  <c:v>407</c:v>
                </c:pt>
                <c:pt idx="824">
                  <c:v>407.35</c:v>
                </c:pt>
                <c:pt idx="825">
                  <c:v>407.75</c:v>
                </c:pt>
                <c:pt idx="826">
                  <c:v>408.55</c:v>
                </c:pt>
                <c:pt idx="827">
                  <c:v>408.95</c:v>
                </c:pt>
                <c:pt idx="828">
                  <c:v>409.35</c:v>
                </c:pt>
                <c:pt idx="829">
                  <c:v>409.95</c:v>
                </c:pt>
                <c:pt idx="830">
                  <c:v>411.05</c:v>
                </c:pt>
                <c:pt idx="831">
                  <c:v>411.4</c:v>
                </c:pt>
                <c:pt idx="832">
                  <c:v>411.8</c:v>
                </c:pt>
                <c:pt idx="833">
                  <c:v>412.4</c:v>
                </c:pt>
                <c:pt idx="834">
                  <c:v>413.4</c:v>
                </c:pt>
                <c:pt idx="835">
                  <c:v>413.8</c:v>
                </c:pt>
                <c:pt idx="836">
                  <c:v>414.2</c:v>
                </c:pt>
                <c:pt idx="837">
                  <c:v>415.05</c:v>
                </c:pt>
                <c:pt idx="838">
                  <c:v>415.45</c:v>
                </c:pt>
                <c:pt idx="839">
                  <c:v>415.8</c:v>
                </c:pt>
                <c:pt idx="840">
                  <c:v>416.65</c:v>
                </c:pt>
                <c:pt idx="841">
                  <c:v>417.05</c:v>
                </c:pt>
                <c:pt idx="842">
                  <c:v>417.4</c:v>
                </c:pt>
                <c:pt idx="843">
                  <c:v>418.2</c:v>
                </c:pt>
                <c:pt idx="844">
                  <c:v>419.3</c:v>
                </c:pt>
                <c:pt idx="845">
                  <c:v>419.7</c:v>
                </c:pt>
                <c:pt idx="846">
                  <c:v>420.1</c:v>
                </c:pt>
                <c:pt idx="847">
                  <c:v>420.8</c:v>
                </c:pt>
                <c:pt idx="848">
                  <c:v>421.7</c:v>
                </c:pt>
                <c:pt idx="849">
                  <c:v>422.6</c:v>
                </c:pt>
                <c:pt idx="850">
                  <c:v>423</c:v>
                </c:pt>
                <c:pt idx="851">
                  <c:v>423.4</c:v>
                </c:pt>
                <c:pt idx="852">
                  <c:v>424.2</c:v>
                </c:pt>
                <c:pt idx="853">
                  <c:v>424.65</c:v>
                </c:pt>
                <c:pt idx="854">
                  <c:v>425.05</c:v>
                </c:pt>
                <c:pt idx="855">
                  <c:v>425.95</c:v>
                </c:pt>
                <c:pt idx="856">
                  <c:v>426.35</c:v>
                </c:pt>
                <c:pt idx="857">
                  <c:v>426.7</c:v>
                </c:pt>
                <c:pt idx="858">
                  <c:v>427.6</c:v>
                </c:pt>
                <c:pt idx="859">
                  <c:v>427.95</c:v>
                </c:pt>
                <c:pt idx="860">
                  <c:v>428.4</c:v>
                </c:pt>
                <c:pt idx="861">
                  <c:v>429.2</c:v>
                </c:pt>
                <c:pt idx="862">
                  <c:v>429.6</c:v>
                </c:pt>
                <c:pt idx="863">
                  <c:v>430</c:v>
                </c:pt>
                <c:pt idx="864">
                  <c:v>430.85</c:v>
                </c:pt>
                <c:pt idx="865">
                  <c:v>431.25</c:v>
                </c:pt>
                <c:pt idx="866">
                  <c:v>431.65</c:v>
                </c:pt>
                <c:pt idx="867">
                  <c:v>432.5</c:v>
                </c:pt>
                <c:pt idx="868">
                  <c:v>433.45</c:v>
                </c:pt>
                <c:pt idx="869">
                  <c:v>433.9</c:v>
                </c:pt>
                <c:pt idx="870">
                  <c:v>434.3</c:v>
                </c:pt>
                <c:pt idx="871">
                  <c:v>435.15</c:v>
                </c:pt>
                <c:pt idx="872">
                  <c:v>435.55</c:v>
                </c:pt>
                <c:pt idx="873">
                  <c:v>435.95</c:v>
                </c:pt>
                <c:pt idx="874">
                  <c:v>436.65</c:v>
                </c:pt>
                <c:pt idx="875">
                  <c:v>437.1</c:v>
                </c:pt>
                <c:pt idx="876">
                  <c:v>437.5</c:v>
                </c:pt>
                <c:pt idx="877">
                  <c:v>438.25</c:v>
                </c:pt>
                <c:pt idx="878">
                  <c:v>439.35</c:v>
                </c:pt>
                <c:pt idx="879">
                  <c:v>439.75</c:v>
                </c:pt>
                <c:pt idx="880">
                  <c:v>440.15</c:v>
                </c:pt>
                <c:pt idx="881">
                  <c:v>440.85</c:v>
                </c:pt>
                <c:pt idx="882">
                  <c:v>441.4</c:v>
                </c:pt>
                <c:pt idx="883">
                  <c:v>442</c:v>
                </c:pt>
                <c:pt idx="884">
                  <c:v>442.85</c:v>
                </c:pt>
                <c:pt idx="885">
                  <c:v>443.45</c:v>
                </c:pt>
                <c:pt idx="886">
                  <c:v>444</c:v>
                </c:pt>
                <c:pt idx="887">
                  <c:v>444.85</c:v>
                </c:pt>
                <c:pt idx="888">
                  <c:v>446</c:v>
                </c:pt>
                <c:pt idx="889">
                  <c:v>446.35</c:v>
                </c:pt>
                <c:pt idx="890">
                  <c:v>446.75</c:v>
                </c:pt>
                <c:pt idx="891">
                  <c:v>447.8</c:v>
                </c:pt>
                <c:pt idx="892">
                  <c:v>448.65</c:v>
                </c:pt>
                <c:pt idx="893">
                  <c:v>449.05</c:v>
                </c:pt>
                <c:pt idx="894">
                  <c:v>449.45</c:v>
                </c:pt>
                <c:pt idx="895">
                  <c:v>450</c:v>
                </c:pt>
                <c:pt idx="896">
                  <c:v>450.9</c:v>
                </c:pt>
                <c:pt idx="897">
                  <c:v>451.3</c:v>
                </c:pt>
                <c:pt idx="898">
                  <c:v>452.15</c:v>
                </c:pt>
                <c:pt idx="899">
                  <c:v>453.05</c:v>
                </c:pt>
                <c:pt idx="900">
                  <c:v>453.45</c:v>
                </c:pt>
                <c:pt idx="901">
                  <c:v>453.85</c:v>
                </c:pt>
                <c:pt idx="902">
                  <c:v>454.7</c:v>
                </c:pt>
                <c:pt idx="903">
                  <c:v>455.1</c:v>
                </c:pt>
                <c:pt idx="904">
                  <c:v>455.5</c:v>
                </c:pt>
                <c:pt idx="905">
                  <c:v>456.2</c:v>
                </c:pt>
                <c:pt idx="906">
                  <c:v>456.75</c:v>
                </c:pt>
                <c:pt idx="907">
                  <c:v>457.2</c:v>
                </c:pt>
                <c:pt idx="908">
                  <c:v>458.25</c:v>
                </c:pt>
                <c:pt idx="909">
                  <c:v>459.3</c:v>
                </c:pt>
                <c:pt idx="910">
                  <c:v>459.75</c:v>
                </c:pt>
                <c:pt idx="911">
                  <c:v>460.2</c:v>
                </c:pt>
                <c:pt idx="912">
                  <c:v>460.85</c:v>
                </c:pt>
                <c:pt idx="913">
                  <c:v>461.8</c:v>
                </c:pt>
                <c:pt idx="914">
                  <c:v>462.35</c:v>
                </c:pt>
                <c:pt idx="915">
                  <c:v>462.8</c:v>
                </c:pt>
                <c:pt idx="916">
                  <c:v>463.7</c:v>
                </c:pt>
                <c:pt idx="917">
                  <c:v>464.7</c:v>
                </c:pt>
                <c:pt idx="918">
                  <c:v>465.15</c:v>
                </c:pt>
                <c:pt idx="919">
                  <c:v>465.6</c:v>
                </c:pt>
                <c:pt idx="920">
                  <c:v>466.45</c:v>
                </c:pt>
                <c:pt idx="921">
                  <c:v>466.85</c:v>
                </c:pt>
                <c:pt idx="922">
                  <c:v>467.25</c:v>
                </c:pt>
                <c:pt idx="923">
                  <c:v>468.05</c:v>
                </c:pt>
                <c:pt idx="924">
                  <c:v>468.55</c:v>
                </c:pt>
                <c:pt idx="925">
                  <c:v>468.95</c:v>
                </c:pt>
                <c:pt idx="926">
                  <c:v>469.8</c:v>
                </c:pt>
                <c:pt idx="927">
                  <c:v>470.25</c:v>
                </c:pt>
                <c:pt idx="928">
                  <c:v>470.7</c:v>
                </c:pt>
                <c:pt idx="929">
                  <c:v>471.6</c:v>
                </c:pt>
                <c:pt idx="930">
                  <c:v>472.3</c:v>
                </c:pt>
                <c:pt idx="931">
                  <c:v>473.2</c:v>
                </c:pt>
                <c:pt idx="932">
                  <c:v>474.25</c:v>
                </c:pt>
                <c:pt idx="933">
                  <c:v>474.65</c:v>
                </c:pt>
                <c:pt idx="934">
                  <c:v>475.1</c:v>
                </c:pt>
                <c:pt idx="935">
                  <c:v>475.95</c:v>
                </c:pt>
                <c:pt idx="936">
                  <c:v>476.35</c:v>
                </c:pt>
                <c:pt idx="937">
                  <c:v>476.75</c:v>
                </c:pt>
                <c:pt idx="938">
                  <c:v>477.35</c:v>
                </c:pt>
                <c:pt idx="939">
                  <c:v>478.3</c:v>
                </c:pt>
                <c:pt idx="940">
                  <c:v>478.7</c:v>
                </c:pt>
                <c:pt idx="941">
                  <c:v>479.1</c:v>
                </c:pt>
                <c:pt idx="942">
                  <c:v>479.7</c:v>
                </c:pt>
                <c:pt idx="943">
                  <c:v>480.7</c:v>
                </c:pt>
                <c:pt idx="944">
                  <c:v>481.55</c:v>
                </c:pt>
                <c:pt idx="945">
                  <c:v>481.95</c:v>
                </c:pt>
                <c:pt idx="946">
                  <c:v>482.35</c:v>
                </c:pt>
                <c:pt idx="947">
                  <c:v>483.15</c:v>
                </c:pt>
                <c:pt idx="948">
                  <c:v>483.6</c:v>
                </c:pt>
                <c:pt idx="949">
                  <c:v>484.05</c:v>
                </c:pt>
                <c:pt idx="950">
                  <c:v>484.85</c:v>
                </c:pt>
                <c:pt idx="951">
                  <c:v>485.35</c:v>
                </c:pt>
                <c:pt idx="952">
                  <c:v>485.9</c:v>
                </c:pt>
                <c:pt idx="953">
                  <c:v>486.95</c:v>
                </c:pt>
                <c:pt idx="954">
                  <c:v>487.55</c:v>
                </c:pt>
                <c:pt idx="955">
                  <c:v>488.1</c:v>
                </c:pt>
                <c:pt idx="956">
                  <c:v>489.2</c:v>
                </c:pt>
                <c:pt idx="957">
                  <c:v>489.65</c:v>
                </c:pt>
                <c:pt idx="958">
                  <c:v>490.1</c:v>
                </c:pt>
                <c:pt idx="959">
                  <c:v>491</c:v>
                </c:pt>
                <c:pt idx="960">
                  <c:v>491.45</c:v>
                </c:pt>
                <c:pt idx="961">
                  <c:v>491.9</c:v>
                </c:pt>
                <c:pt idx="962">
                  <c:v>492.5</c:v>
                </c:pt>
                <c:pt idx="963">
                  <c:v>493.4</c:v>
                </c:pt>
                <c:pt idx="964">
                  <c:v>493.85</c:v>
                </c:pt>
                <c:pt idx="965">
                  <c:v>494.3</c:v>
                </c:pt>
                <c:pt idx="966">
                  <c:v>495.2</c:v>
                </c:pt>
                <c:pt idx="967">
                  <c:v>495.65</c:v>
                </c:pt>
                <c:pt idx="968">
                  <c:v>496.55</c:v>
                </c:pt>
                <c:pt idx="969">
                  <c:v>497.15</c:v>
                </c:pt>
                <c:pt idx="970">
                  <c:v>498.1</c:v>
                </c:pt>
                <c:pt idx="971">
                  <c:v>499.8</c:v>
                </c:pt>
                <c:pt idx="972">
                  <c:v>500.5</c:v>
                </c:pt>
                <c:pt idx="973">
                  <c:v>501.7</c:v>
                </c:pt>
                <c:pt idx="974">
                  <c:v>502.3</c:v>
                </c:pt>
                <c:pt idx="975">
                  <c:v>503.45</c:v>
                </c:pt>
                <c:pt idx="976">
                  <c:v>504.15</c:v>
                </c:pt>
                <c:pt idx="977">
                  <c:v>505.2</c:v>
                </c:pt>
                <c:pt idx="978">
                  <c:v>505.9</c:v>
                </c:pt>
                <c:pt idx="979">
                  <c:v>507.4</c:v>
                </c:pt>
                <c:pt idx="980">
                  <c:v>508.85</c:v>
                </c:pt>
                <c:pt idx="981">
                  <c:v>509.4</c:v>
                </c:pt>
                <c:pt idx="982">
                  <c:v>510.25</c:v>
                </c:pt>
                <c:pt idx="983">
                  <c:v>512.04999999999995</c:v>
                </c:pt>
                <c:pt idx="984">
                  <c:v>513.75</c:v>
                </c:pt>
                <c:pt idx="985">
                  <c:v>514.79999999999995</c:v>
                </c:pt>
                <c:pt idx="986">
                  <c:v>515.85</c:v>
                </c:pt>
                <c:pt idx="987">
                  <c:v>516.25</c:v>
                </c:pt>
                <c:pt idx="988">
                  <c:v>516.70000000000005</c:v>
                </c:pt>
                <c:pt idx="989">
                  <c:v>517.54999999999995</c:v>
                </c:pt>
                <c:pt idx="990">
                  <c:v>518</c:v>
                </c:pt>
                <c:pt idx="991">
                  <c:v>518.45000000000005</c:v>
                </c:pt>
                <c:pt idx="992">
                  <c:v>519.20000000000005</c:v>
                </c:pt>
                <c:pt idx="993">
                  <c:v>519.75</c:v>
                </c:pt>
                <c:pt idx="994">
                  <c:v>520.70000000000005</c:v>
                </c:pt>
                <c:pt idx="995">
                  <c:v>521.15</c:v>
                </c:pt>
                <c:pt idx="996">
                  <c:v>521.6</c:v>
                </c:pt>
                <c:pt idx="997">
                  <c:v>522.4</c:v>
                </c:pt>
                <c:pt idx="998">
                  <c:v>522.85</c:v>
                </c:pt>
                <c:pt idx="999">
                  <c:v>523.29999999999995</c:v>
                </c:pt>
                <c:pt idx="1000">
                  <c:v>524.25</c:v>
                </c:pt>
                <c:pt idx="1001">
                  <c:v>524.65</c:v>
                </c:pt>
                <c:pt idx="1002">
                  <c:v>525.15</c:v>
                </c:pt>
                <c:pt idx="1003">
                  <c:v>526.15</c:v>
                </c:pt>
                <c:pt idx="1004">
                  <c:v>526.6</c:v>
                </c:pt>
                <c:pt idx="1005">
                  <c:v>527.04999999999995</c:v>
                </c:pt>
                <c:pt idx="1006">
                  <c:v>527.9</c:v>
                </c:pt>
                <c:pt idx="1007">
                  <c:v>528.35</c:v>
                </c:pt>
                <c:pt idx="1008">
                  <c:v>528.85</c:v>
                </c:pt>
                <c:pt idx="1009">
                  <c:v>530.25</c:v>
                </c:pt>
                <c:pt idx="1010">
                  <c:v>530.70000000000005</c:v>
                </c:pt>
                <c:pt idx="1011">
                  <c:v>531.15</c:v>
                </c:pt>
                <c:pt idx="1012">
                  <c:v>532</c:v>
                </c:pt>
                <c:pt idx="1013">
                  <c:v>532.45000000000005</c:v>
                </c:pt>
                <c:pt idx="1014">
                  <c:v>532.9</c:v>
                </c:pt>
                <c:pt idx="1015">
                  <c:v>533.79999999999995</c:v>
                </c:pt>
                <c:pt idx="1016">
                  <c:v>534.25</c:v>
                </c:pt>
                <c:pt idx="1017">
                  <c:v>534.70000000000005</c:v>
                </c:pt>
                <c:pt idx="1018">
                  <c:v>535.6</c:v>
                </c:pt>
                <c:pt idx="1019">
                  <c:v>536.45000000000005</c:v>
                </c:pt>
                <c:pt idx="1020">
                  <c:v>536.9</c:v>
                </c:pt>
                <c:pt idx="1021">
                  <c:v>537.35</c:v>
                </c:pt>
                <c:pt idx="1022">
                  <c:v>538.25</c:v>
                </c:pt>
                <c:pt idx="1023">
                  <c:v>538.70000000000005</c:v>
                </c:pt>
                <c:pt idx="1024">
                  <c:v>539.20000000000005</c:v>
                </c:pt>
                <c:pt idx="1025">
                  <c:v>540.35</c:v>
                </c:pt>
                <c:pt idx="1026">
                  <c:v>540.79999999999995</c:v>
                </c:pt>
                <c:pt idx="1027">
                  <c:v>541.25</c:v>
                </c:pt>
                <c:pt idx="1028">
                  <c:v>542.20000000000005</c:v>
                </c:pt>
                <c:pt idx="1029">
                  <c:v>542.65</c:v>
                </c:pt>
                <c:pt idx="1030">
                  <c:v>543.1</c:v>
                </c:pt>
                <c:pt idx="1031">
                  <c:v>544.04999999999995</c:v>
                </c:pt>
                <c:pt idx="1032">
                  <c:v>544.5</c:v>
                </c:pt>
                <c:pt idx="1033">
                  <c:v>544.95000000000005</c:v>
                </c:pt>
                <c:pt idx="1034">
                  <c:v>545.9</c:v>
                </c:pt>
                <c:pt idx="1035">
                  <c:v>546.4</c:v>
                </c:pt>
                <c:pt idx="1036">
                  <c:v>546.79999999999995</c:v>
                </c:pt>
                <c:pt idx="1037">
                  <c:v>547.65</c:v>
                </c:pt>
                <c:pt idx="1038">
                  <c:v>548.1</c:v>
                </c:pt>
                <c:pt idx="1039">
                  <c:v>548.6</c:v>
                </c:pt>
                <c:pt idx="1040">
                  <c:v>549.70000000000005</c:v>
                </c:pt>
                <c:pt idx="1041">
                  <c:v>550.15</c:v>
                </c:pt>
                <c:pt idx="1042">
                  <c:v>550.6</c:v>
                </c:pt>
                <c:pt idx="1043">
                  <c:v>551.54999999999995</c:v>
                </c:pt>
                <c:pt idx="1044">
                  <c:v>552</c:v>
                </c:pt>
                <c:pt idx="1045">
                  <c:v>552.4</c:v>
                </c:pt>
                <c:pt idx="1046">
                  <c:v>553.29999999999995</c:v>
                </c:pt>
                <c:pt idx="1047">
                  <c:v>553.75</c:v>
                </c:pt>
                <c:pt idx="1048">
                  <c:v>554.29999999999995</c:v>
                </c:pt>
                <c:pt idx="1049">
                  <c:v>555.29999999999995</c:v>
                </c:pt>
                <c:pt idx="1050">
                  <c:v>555.75</c:v>
                </c:pt>
                <c:pt idx="1051">
                  <c:v>556.4</c:v>
                </c:pt>
                <c:pt idx="1052">
                  <c:v>557.75</c:v>
                </c:pt>
                <c:pt idx="1053">
                  <c:v>558.45000000000005</c:v>
                </c:pt>
                <c:pt idx="1054">
                  <c:v>559.70000000000005</c:v>
                </c:pt>
                <c:pt idx="1055">
                  <c:v>560.35</c:v>
                </c:pt>
                <c:pt idx="1056">
                  <c:v>561.15</c:v>
                </c:pt>
                <c:pt idx="1057">
                  <c:v>562.1</c:v>
                </c:pt>
                <c:pt idx="1058">
                  <c:v>562.65</c:v>
                </c:pt>
                <c:pt idx="1059">
                  <c:v>563.45000000000005</c:v>
                </c:pt>
                <c:pt idx="1060">
                  <c:v>564.5</c:v>
                </c:pt>
                <c:pt idx="1061">
                  <c:v>565</c:v>
                </c:pt>
                <c:pt idx="1062">
                  <c:v>565.5</c:v>
                </c:pt>
                <c:pt idx="1063">
                  <c:v>566.9</c:v>
                </c:pt>
                <c:pt idx="1064">
                  <c:v>567.45000000000005</c:v>
                </c:pt>
                <c:pt idx="1065">
                  <c:v>568.6</c:v>
                </c:pt>
                <c:pt idx="1066">
                  <c:v>569.25</c:v>
                </c:pt>
                <c:pt idx="1067">
                  <c:v>570.1</c:v>
                </c:pt>
                <c:pt idx="1068">
                  <c:v>570.65</c:v>
                </c:pt>
                <c:pt idx="1069">
                  <c:v>571.65</c:v>
                </c:pt>
                <c:pt idx="1070">
                  <c:v>572.15</c:v>
                </c:pt>
                <c:pt idx="1071">
                  <c:v>573.15</c:v>
                </c:pt>
                <c:pt idx="1072">
                  <c:v>574.1</c:v>
                </c:pt>
                <c:pt idx="1073">
                  <c:v>574.6</c:v>
                </c:pt>
                <c:pt idx="1074">
                  <c:v>575.35</c:v>
                </c:pt>
                <c:pt idx="1075">
                  <c:v>576.6</c:v>
                </c:pt>
                <c:pt idx="1076">
                  <c:v>577.1</c:v>
                </c:pt>
                <c:pt idx="1077">
                  <c:v>578.04999999999995</c:v>
                </c:pt>
                <c:pt idx="1078">
                  <c:v>579.29999999999995</c:v>
                </c:pt>
                <c:pt idx="1079">
                  <c:v>579.85</c:v>
                </c:pt>
                <c:pt idx="1080">
                  <c:v>580.54999999999995</c:v>
                </c:pt>
                <c:pt idx="1081">
                  <c:v>581.70000000000005</c:v>
                </c:pt>
                <c:pt idx="1082">
                  <c:v>582.20000000000005</c:v>
                </c:pt>
                <c:pt idx="1083">
                  <c:v>583</c:v>
                </c:pt>
                <c:pt idx="1084">
                  <c:v>584.15</c:v>
                </c:pt>
                <c:pt idx="1085">
                  <c:v>584.65</c:v>
                </c:pt>
                <c:pt idx="1086">
                  <c:v>585.54999999999995</c:v>
                </c:pt>
                <c:pt idx="1087">
                  <c:v>586.6</c:v>
                </c:pt>
                <c:pt idx="1088">
                  <c:v>587.04999999999995</c:v>
                </c:pt>
                <c:pt idx="1089">
                  <c:v>587.54999999999995</c:v>
                </c:pt>
                <c:pt idx="1090">
                  <c:v>588.4</c:v>
                </c:pt>
                <c:pt idx="1091">
                  <c:v>588.95000000000005</c:v>
                </c:pt>
                <c:pt idx="1092">
                  <c:v>589.6</c:v>
                </c:pt>
                <c:pt idx="1093">
                  <c:v>590.70000000000005</c:v>
                </c:pt>
                <c:pt idx="1094">
                  <c:v>591.29999999999995</c:v>
                </c:pt>
                <c:pt idx="1095">
                  <c:v>592.29999999999995</c:v>
                </c:pt>
                <c:pt idx="1096">
                  <c:v>592.85</c:v>
                </c:pt>
                <c:pt idx="1097">
                  <c:v>593.95000000000005</c:v>
                </c:pt>
                <c:pt idx="1098">
                  <c:v>594.45000000000005</c:v>
                </c:pt>
                <c:pt idx="1099">
                  <c:v>595.15</c:v>
                </c:pt>
                <c:pt idx="1100">
                  <c:v>596.20000000000005</c:v>
                </c:pt>
                <c:pt idx="1101">
                  <c:v>596.70000000000005</c:v>
                </c:pt>
                <c:pt idx="1102">
                  <c:v>597.70000000000005</c:v>
                </c:pt>
                <c:pt idx="1103">
                  <c:v>598.75</c:v>
                </c:pt>
                <c:pt idx="1104">
                  <c:v>599.35</c:v>
                </c:pt>
                <c:pt idx="1105">
                  <c:v>600.25</c:v>
                </c:pt>
                <c:pt idx="1106">
                  <c:v>601.54999999999995</c:v>
                </c:pt>
                <c:pt idx="1107">
                  <c:v>602.1</c:v>
                </c:pt>
                <c:pt idx="1108">
                  <c:v>603.35</c:v>
                </c:pt>
                <c:pt idx="1109">
                  <c:v>604.45000000000005</c:v>
                </c:pt>
                <c:pt idx="1110">
                  <c:v>605</c:v>
                </c:pt>
                <c:pt idx="1111">
                  <c:v>606.04999999999995</c:v>
                </c:pt>
                <c:pt idx="1112">
                  <c:v>606.6</c:v>
                </c:pt>
                <c:pt idx="1113">
                  <c:v>607.54999999999995</c:v>
                </c:pt>
                <c:pt idx="1114">
                  <c:v>608.79999999999995</c:v>
                </c:pt>
                <c:pt idx="1115">
                  <c:v>609.29999999999995</c:v>
                </c:pt>
                <c:pt idx="1116">
                  <c:v>610.35</c:v>
                </c:pt>
                <c:pt idx="1117">
                  <c:v>610.79999999999995</c:v>
                </c:pt>
                <c:pt idx="1118">
                  <c:v>611.9</c:v>
                </c:pt>
                <c:pt idx="1119">
                  <c:v>612.4</c:v>
                </c:pt>
                <c:pt idx="1120">
                  <c:v>613.70000000000005</c:v>
                </c:pt>
                <c:pt idx="1121">
                  <c:v>614.75</c:v>
                </c:pt>
                <c:pt idx="1122">
                  <c:v>615.25</c:v>
                </c:pt>
                <c:pt idx="1123">
                  <c:v>615.79999999999995</c:v>
                </c:pt>
                <c:pt idx="1124">
                  <c:v>616.95000000000005</c:v>
                </c:pt>
                <c:pt idx="1125">
                  <c:v>617.5</c:v>
                </c:pt>
                <c:pt idx="1126">
                  <c:v>618.29999999999995</c:v>
                </c:pt>
                <c:pt idx="1127">
                  <c:v>619.4</c:v>
                </c:pt>
                <c:pt idx="1128">
                  <c:v>619.95000000000005</c:v>
                </c:pt>
                <c:pt idx="1129">
                  <c:v>620.5</c:v>
                </c:pt>
                <c:pt idx="1130">
                  <c:v>621.95000000000005</c:v>
                </c:pt>
                <c:pt idx="1131">
                  <c:v>622.4</c:v>
                </c:pt>
                <c:pt idx="1132">
                  <c:v>623.4</c:v>
                </c:pt>
                <c:pt idx="1133">
                  <c:v>624.4</c:v>
                </c:pt>
                <c:pt idx="1134">
                  <c:v>625.04999999999995</c:v>
                </c:pt>
                <c:pt idx="1135">
                  <c:v>625.95000000000005</c:v>
                </c:pt>
                <c:pt idx="1136">
                  <c:v>626.65</c:v>
                </c:pt>
                <c:pt idx="1137">
                  <c:v>627.5</c:v>
                </c:pt>
                <c:pt idx="1138">
                  <c:v>628.25</c:v>
                </c:pt>
                <c:pt idx="1139">
                  <c:v>629.45000000000005</c:v>
                </c:pt>
                <c:pt idx="1140">
                  <c:v>630.1</c:v>
                </c:pt>
                <c:pt idx="1141">
                  <c:v>631.1</c:v>
                </c:pt>
                <c:pt idx="1142">
                  <c:v>631.70000000000005</c:v>
                </c:pt>
                <c:pt idx="1143">
                  <c:v>632.54999999999995</c:v>
                </c:pt>
                <c:pt idx="1144">
                  <c:v>633.65</c:v>
                </c:pt>
                <c:pt idx="1145">
                  <c:v>634.65</c:v>
                </c:pt>
                <c:pt idx="1146">
                  <c:v>635.9</c:v>
                </c:pt>
                <c:pt idx="1147">
                  <c:v>636.45000000000005</c:v>
                </c:pt>
                <c:pt idx="1148">
                  <c:v>637.45000000000005</c:v>
                </c:pt>
                <c:pt idx="1149">
                  <c:v>638</c:v>
                </c:pt>
                <c:pt idx="1150">
                  <c:v>638.70000000000005</c:v>
                </c:pt>
                <c:pt idx="1151">
                  <c:v>639.85</c:v>
                </c:pt>
                <c:pt idx="1152">
                  <c:v>640.4</c:v>
                </c:pt>
                <c:pt idx="1153">
                  <c:v>641.45000000000005</c:v>
                </c:pt>
                <c:pt idx="1154">
                  <c:v>642.75</c:v>
                </c:pt>
                <c:pt idx="1155">
                  <c:v>643.25</c:v>
                </c:pt>
                <c:pt idx="1156">
                  <c:v>644.04999999999995</c:v>
                </c:pt>
                <c:pt idx="1157">
                  <c:v>645.04999999999995</c:v>
                </c:pt>
                <c:pt idx="1158">
                  <c:v>645.6</c:v>
                </c:pt>
                <c:pt idx="1159">
                  <c:v>646.45000000000005</c:v>
                </c:pt>
                <c:pt idx="1160">
                  <c:v>647.5</c:v>
                </c:pt>
                <c:pt idx="1161">
                  <c:v>648.04999999999995</c:v>
                </c:pt>
                <c:pt idx="1162">
                  <c:v>649.15</c:v>
                </c:pt>
                <c:pt idx="1163">
                  <c:v>650.20000000000005</c:v>
                </c:pt>
                <c:pt idx="1164">
                  <c:v>650.75</c:v>
                </c:pt>
                <c:pt idx="1165">
                  <c:v>651.79999999999995</c:v>
                </c:pt>
                <c:pt idx="1166">
                  <c:v>652.5</c:v>
                </c:pt>
                <c:pt idx="1167">
                  <c:v>653.4</c:v>
                </c:pt>
                <c:pt idx="1168">
                  <c:v>654.5</c:v>
                </c:pt>
                <c:pt idx="1169">
                  <c:v>655</c:v>
                </c:pt>
                <c:pt idx="1170">
                  <c:v>656</c:v>
                </c:pt>
                <c:pt idx="1171">
                  <c:v>657</c:v>
                </c:pt>
                <c:pt idx="1172">
                  <c:v>657.55</c:v>
                </c:pt>
                <c:pt idx="1173">
                  <c:v>658.55</c:v>
                </c:pt>
                <c:pt idx="1174">
                  <c:v>659.15</c:v>
                </c:pt>
                <c:pt idx="1175">
                  <c:v>659.85</c:v>
                </c:pt>
                <c:pt idx="1176">
                  <c:v>661.05</c:v>
                </c:pt>
                <c:pt idx="1177">
                  <c:v>661.5</c:v>
                </c:pt>
                <c:pt idx="1178">
                  <c:v>662.35</c:v>
                </c:pt>
                <c:pt idx="1179">
                  <c:v>663.65</c:v>
                </c:pt>
                <c:pt idx="1180">
                  <c:v>664.25</c:v>
                </c:pt>
                <c:pt idx="1181">
                  <c:v>665.2</c:v>
                </c:pt>
                <c:pt idx="1182">
                  <c:v>665.9</c:v>
                </c:pt>
                <c:pt idx="1183">
                  <c:v>666.95</c:v>
                </c:pt>
                <c:pt idx="1184">
                  <c:v>667.5</c:v>
                </c:pt>
                <c:pt idx="1185">
                  <c:v>668.55</c:v>
                </c:pt>
                <c:pt idx="1186">
                  <c:v>669.7</c:v>
                </c:pt>
                <c:pt idx="1187">
                  <c:v>670.35</c:v>
                </c:pt>
                <c:pt idx="1188">
                  <c:v>671.45</c:v>
                </c:pt>
                <c:pt idx="1189">
                  <c:v>672.05</c:v>
                </c:pt>
                <c:pt idx="1190">
                  <c:v>673.1</c:v>
                </c:pt>
                <c:pt idx="1191">
                  <c:v>673.7</c:v>
                </c:pt>
                <c:pt idx="1192">
                  <c:v>674.75</c:v>
                </c:pt>
                <c:pt idx="1193">
                  <c:v>675.4</c:v>
                </c:pt>
                <c:pt idx="1194">
                  <c:v>676.3</c:v>
                </c:pt>
                <c:pt idx="1195">
                  <c:v>676.85</c:v>
                </c:pt>
                <c:pt idx="1196">
                  <c:v>677.95</c:v>
                </c:pt>
                <c:pt idx="1197">
                  <c:v>679.1</c:v>
                </c:pt>
                <c:pt idx="1198">
                  <c:v>679.7</c:v>
                </c:pt>
                <c:pt idx="1199">
                  <c:v>680.7</c:v>
                </c:pt>
                <c:pt idx="1200">
                  <c:v>681.35</c:v>
                </c:pt>
                <c:pt idx="1201">
                  <c:v>682.35</c:v>
                </c:pt>
                <c:pt idx="1202">
                  <c:v>682.95</c:v>
                </c:pt>
                <c:pt idx="1203">
                  <c:v>683.95</c:v>
                </c:pt>
                <c:pt idx="1204">
                  <c:v>684.55</c:v>
                </c:pt>
                <c:pt idx="1205">
                  <c:v>685.55</c:v>
                </c:pt>
                <c:pt idx="1206">
                  <c:v>686.1</c:v>
                </c:pt>
                <c:pt idx="1207">
                  <c:v>687.05</c:v>
                </c:pt>
                <c:pt idx="1208">
                  <c:v>687.85</c:v>
                </c:pt>
                <c:pt idx="1209">
                  <c:v>688.7</c:v>
                </c:pt>
                <c:pt idx="1210">
                  <c:v>689.25</c:v>
                </c:pt>
                <c:pt idx="1211">
                  <c:v>690.4</c:v>
                </c:pt>
                <c:pt idx="1212">
                  <c:v>691.1</c:v>
                </c:pt>
                <c:pt idx="1213">
                  <c:v>692.15</c:v>
                </c:pt>
                <c:pt idx="1214">
                  <c:v>692.85</c:v>
                </c:pt>
                <c:pt idx="1215">
                  <c:v>693.75</c:v>
                </c:pt>
                <c:pt idx="1216">
                  <c:v>694.35</c:v>
                </c:pt>
                <c:pt idx="1217">
                  <c:v>695.4</c:v>
                </c:pt>
                <c:pt idx="1218">
                  <c:v>696.1</c:v>
                </c:pt>
                <c:pt idx="1219">
                  <c:v>696.95</c:v>
                </c:pt>
                <c:pt idx="1220">
                  <c:v>697.7</c:v>
                </c:pt>
                <c:pt idx="1221">
                  <c:v>698.75</c:v>
                </c:pt>
                <c:pt idx="1222">
                  <c:v>699.4</c:v>
                </c:pt>
                <c:pt idx="1223">
                  <c:v>700.35</c:v>
                </c:pt>
                <c:pt idx="1224">
                  <c:v>701.05</c:v>
                </c:pt>
                <c:pt idx="1225">
                  <c:v>701.8</c:v>
                </c:pt>
                <c:pt idx="1226">
                  <c:v>703.05</c:v>
                </c:pt>
                <c:pt idx="1227">
                  <c:v>703.55</c:v>
                </c:pt>
                <c:pt idx="1228">
                  <c:v>704.4</c:v>
                </c:pt>
                <c:pt idx="1229">
                  <c:v>705.55</c:v>
                </c:pt>
                <c:pt idx="1230">
                  <c:v>706.25</c:v>
                </c:pt>
                <c:pt idx="1231">
                  <c:v>707.25</c:v>
                </c:pt>
                <c:pt idx="1232">
                  <c:v>707.95</c:v>
                </c:pt>
                <c:pt idx="1233">
                  <c:v>709</c:v>
                </c:pt>
                <c:pt idx="1234">
                  <c:v>709.7</c:v>
                </c:pt>
                <c:pt idx="1235">
                  <c:v>710.5</c:v>
                </c:pt>
                <c:pt idx="1236">
                  <c:v>712.05</c:v>
                </c:pt>
                <c:pt idx="1237">
                  <c:v>712.55</c:v>
                </c:pt>
                <c:pt idx="1238">
                  <c:v>713.6</c:v>
                </c:pt>
                <c:pt idx="1239">
                  <c:v>714.15</c:v>
                </c:pt>
                <c:pt idx="1240">
                  <c:v>715.3</c:v>
                </c:pt>
                <c:pt idx="1241">
                  <c:v>715.9</c:v>
                </c:pt>
                <c:pt idx="1242">
                  <c:v>717</c:v>
                </c:pt>
                <c:pt idx="1243">
                  <c:v>717.6</c:v>
                </c:pt>
                <c:pt idx="1244">
                  <c:v>718.7</c:v>
                </c:pt>
                <c:pt idx="1245">
                  <c:v>719.2</c:v>
                </c:pt>
                <c:pt idx="1246">
                  <c:v>720.35</c:v>
                </c:pt>
                <c:pt idx="1247">
                  <c:v>720.9</c:v>
                </c:pt>
                <c:pt idx="1248">
                  <c:v>722</c:v>
                </c:pt>
                <c:pt idx="1249">
                  <c:v>722.6</c:v>
                </c:pt>
                <c:pt idx="1250">
                  <c:v>723.65</c:v>
                </c:pt>
                <c:pt idx="1251">
                  <c:v>724.2</c:v>
                </c:pt>
                <c:pt idx="1252">
                  <c:v>725.25</c:v>
                </c:pt>
                <c:pt idx="1253">
                  <c:v>725.9</c:v>
                </c:pt>
                <c:pt idx="1254">
                  <c:v>727</c:v>
                </c:pt>
                <c:pt idx="1255">
                  <c:v>727.75</c:v>
                </c:pt>
                <c:pt idx="1256">
                  <c:v>728.85</c:v>
                </c:pt>
                <c:pt idx="1257">
                  <c:v>729.35</c:v>
                </c:pt>
                <c:pt idx="1258">
                  <c:v>730.45</c:v>
                </c:pt>
                <c:pt idx="1259">
                  <c:v>731</c:v>
                </c:pt>
                <c:pt idx="1260">
                  <c:v>731.95</c:v>
                </c:pt>
                <c:pt idx="1261">
                  <c:v>733.05</c:v>
                </c:pt>
                <c:pt idx="1262">
                  <c:v>733.7</c:v>
                </c:pt>
                <c:pt idx="1263">
                  <c:v>734.7</c:v>
                </c:pt>
                <c:pt idx="1264">
                  <c:v>735.45</c:v>
                </c:pt>
                <c:pt idx="1265">
                  <c:v>736.2</c:v>
                </c:pt>
                <c:pt idx="1266">
                  <c:v>737.3</c:v>
                </c:pt>
                <c:pt idx="1267">
                  <c:v>737.9</c:v>
                </c:pt>
                <c:pt idx="1268">
                  <c:v>739.05</c:v>
                </c:pt>
                <c:pt idx="1269">
                  <c:v>739.6</c:v>
                </c:pt>
                <c:pt idx="1270">
                  <c:v>740.75</c:v>
                </c:pt>
                <c:pt idx="1271">
                  <c:v>741.3</c:v>
                </c:pt>
                <c:pt idx="1272">
                  <c:v>742.3</c:v>
                </c:pt>
                <c:pt idx="1273">
                  <c:v>743</c:v>
                </c:pt>
                <c:pt idx="1274">
                  <c:v>743.95</c:v>
                </c:pt>
                <c:pt idx="1275">
                  <c:v>744.55</c:v>
                </c:pt>
                <c:pt idx="1276">
                  <c:v>745.7</c:v>
                </c:pt>
                <c:pt idx="1277">
                  <c:v>746.2</c:v>
                </c:pt>
                <c:pt idx="1278">
                  <c:v>747.45</c:v>
                </c:pt>
                <c:pt idx="1279">
                  <c:v>748.05</c:v>
                </c:pt>
                <c:pt idx="1280">
                  <c:v>749.15</c:v>
                </c:pt>
                <c:pt idx="1281">
                  <c:v>749.75</c:v>
                </c:pt>
                <c:pt idx="1282">
                  <c:v>750.85</c:v>
                </c:pt>
                <c:pt idx="1283">
                  <c:v>751.45</c:v>
                </c:pt>
                <c:pt idx="1284">
                  <c:v>752.6</c:v>
                </c:pt>
                <c:pt idx="1285">
                  <c:v>753.15</c:v>
                </c:pt>
                <c:pt idx="1286">
                  <c:v>754.15</c:v>
                </c:pt>
                <c:pt idx="1287">
                  <c:v>754.85</c:v>
                </c:pt>
                <c:pt idx="1288">
                  <c:v>755.95</c:v>
                </c:pt>
                <c:pt idx="1289">
                  <c:v>756.7</c:v>
                </c:pt>
                <c:pt idx="1290">
                  <c:v>757.75</c:v>
                </c:pt>
                <c:pt idx="1291">
                  <c:v>758.4</c:v>
                </c:pt>
                <c:pt idx="1292">
                  <c:v>759.4</c:v>
                </c:pt>
                <c:pt idx="1293">
                  <c:v>759.95</c:v>
                </c:pt>
                <c:pt idx="1294">
                  <c:v>761</c:v>
                </c:pt>
                <c:pt idx="1295">
                  <c:v>761.65</c:v>
                </c:pt>
                <c:pt idx="1296">
                  <c:v>762.7</c:v>
                </c:pt>
                <c:pt idx="1297">
                  <c:v>763.3</c:v>
                </c:pt>
                <c:pt idx="1298">
                  <c:v>764.4</c:v>
                </c:pt>
                <c:pt idx="1299">
                  <c:v>765.05</c:v>
                </c:pt>
                <c:pt idx="1300">
                  <c:v>766.1</c:v>
                </c:pt>
                <c:pt idx="1301">
                  <c:v>766.75</c:v>
                </c:pt>
                <c:pt idx="1302">
                  <c:v>767.85</c:v>
                </c:pt>
                <c:pt idx="1303">
                  <c:v>768.4</c:v>
                </c:pt>
                <c:pt idx="1304">
                  <c:v>769.5</c:v>
                </c:pt>
                <c:pt idx="1305">
                  <c:v>770.2</c:v>
                </c:pt>
                <c:pt idx="1306">
                  <c:v>771.25</c:v>
                </c:pt>
                <c:pt idx="1307">
                  <c:v>771.9</c:v>
                </c:pt>
                <c:pt idx="1308">
                  <c:v>773.05</c:v>
                </c:pt>
                <c:pt idx="1309">
                  <c:v>773.7</c:v>
                </c:pt>
                <c:pt idx="1310">
                  <c:v>774.8</c:v>
                </c:pt>
                <c:pt idx="1311">
                  <c:v>775.55</c:v>
                </c:pt>
                <c:pt idx="1312">
                  <c:v>776.65</c:v>
                </c:pt>
                <c:pt idx="1313">
                  <c:v>777.25</c:v>
                </c:pt>
                <c:pt idx="1314">
                  <c:v>778.35</c:v>
                </c:pt>
                <c:pt idx="1315">
                  <c:v>779</c:v>
                </c:pt>
                <c:pt idx="1316">
                  <c:v>780.05</c:v>
                </c:pt>
                <c:pt idx="1317">
                  <c:v>780.7</c:v>
                </c:pt>
                <c:pt idx="1318">
                  <c:v>781.75</c:v>
                </c:pt>
                <c:pt idx="1319">
                  <c:v>782.65</c:v>
                </c:pt>
                <c:pt idx="1320">
                  <c:v>783.5</c:v>
                </c:pt>
                <c:pt idx="1321">
                  <c:v>784.6</c:v>
                </c:pt>
                <c:pt idx="1322">
                  <c:v>785.35</c:v>
                </c:pt>
                <c:pt idx="1323">
                  <c:v>786.45</c:v>
                </c:pt>
                <c:pt idx="1324">
                  <c:v>787.1</c:v>
                </c:pt>
                <c:pt idx="1325">
                  <c:v>788.1</c:v>
                </c:pt>
                <c:pt idx="1326">
                  <c:v>788.8</c:v>
                </c:pt>
                <c:pt idx="1327">
                  <c:v>789.75</c:v>
                </c:pt>
                <c:pt idx="1328">
                  <c:v>790.5</c:v>
                </c:pt>
                <c:pt idx="1329">
                  <c:v>791.5</c:v>
                </c:pt>
                <c:pt idx="1330">
                  <c:v>792.15</c:v>
                </c:pt>
                <c:pt idx="1331">
                  <c:v>793.35</c:v>
                </c:pt>
                <c:pt idx="1332">
                  <c:v>794.8</c:v>
                </c:pt>
                <c:pt idx="1333">
                  <c:v>796.75</c:v>
                </c:pt>
                <c:pt idx="1334">
                  <c:v>797.65</c:v>
                </c:pt>
                <c:pt idx="1335">
                  <c:v>799.1</c:v>
                </c:pt>
                <c:pt idx="1336">
                  <c:v>799.85</c:v>
                </c:pt>
                <c:pt idx="1337">
                  <c:v>801.9</c:v>
                </c:pt>
                <c:pt idx="1338">
                  <c:v>803.9</c:v>
                </c:pt>
                <c:pt idx="1339">
                  <c:v>804.55</c:v>
                </c:pt>
                <c:pt idx="1340">
                  <c:v>805.8</c:v>
                </c:pt>
                <c:pt idx="1341">
                  <c:v>807.15</c:v>
                </c:pt>
                <c:pt idx="1342">
                  <c:v>808.8</c:v>
                </c:pt>
                <c:pt idx="1343">
                  <c:v>810.2</c:v>
                </c:pt>
                <c:pt idx="1344">
                  <c:v>811.9</c:v>
                </c:pt>
                <c:pt idx="1345">
                  <c:v>812.65</c:v>
                </c:pt>
                <c:pt idx="1346">
                  <c:v>813.65</c:v>
                </c:pt>
                <c:pt idx="1347">
                  <c:v>814.3</c:v>
                </c:pt>
                <c:pt idx="1348">
                  <c:v>815.35</c:v>
                </c:pt>
                <c:pt idx="1349">
                  <c:v>816.1</c:v>
                </c:pt>
                <c:pt idx="1350">
                  <c:v>817.2</c:v>
                </c:pt>
                <c:pt idx="1351">
                  <c:v>818</c:v>
                </c:pt>
                <c:pt idx="1352">
                  <c:v>819.05</c:v>
                </c:pt>
                <c:pt idx="1353">
                  <c:v>819.8</c:v>
                </c:pt>
                <c:pt idx="1354">
                  <c:v>820.95</c:v>
                </c:pt>
                <c:pt idx="1355">
                  <c:v>821.75</c:v>
                </c:pt>
                <c:pt idx="1356">
                  <c:v>822.95</c:v>
                </c:pt>
                <c:pt idx="1357">
                  <c:v>823.7</c:v>
                </c:pt>
                <c:pt idx="1358">
                  <c:v>825.15</c:v>
                </c:pt>
                <c:pt idx="1359">
                  <c:v>825.85</c:v>
                </c:pt>
                <c:pt idx="1360">
                  <c:v>827.05</c:v>
                </c:pt>
                <c:pt idx="1361">
                  <c:v>827.85</c:v>
                </c:pt>
                <c:pt idx="1362">
                  <c:v>828.9</c:v>
                </c:pt>
                <c:pt idx="1363">
                  <c:v>829.6</c:v>
                </c:pt>
                <c:pt idx="1364">
                  <c:v>830.7</c:v>
                </c:pt>
                <c:pt idx="1365">
                  <c:v>831.35</c:v>
                </c:pt>
                <c:pt idx="1366">
                  <c:v>832.55</c:v>
                </c:pt>
                <c:pt idx="1367">
                  <c:v>833.1</c:v>
                </c:pt>
                <c:pt idx="1368">
                  <c:v>834.25</c:v>
                </c:pt>
                <c:pt idx="1369">
                  <c:v>834.95</c:v>
                </c:pt>
                <c:pt idx="1370">
                  <c:v>836.2</c:v>
                </c:pt>
                <c:pt idx="1371">
                  <c:v>836.8</c:v>
                </c:pt>
                <c:pt idx="1372">
                  <c:v>837.9</c:v>
                </c:pt>
                <c:pt idx="1373">
                  <c:v>838.5</c:v>
                </c:pt>
                <c:pt idx="1374">
                  <c:v>839.6</c:v>
                </c:pt>
                <c:pt idx="1375">
                  <c:v>840.3</c:v>
                </c:pt>
                <c:pt idx="1376">
                  <c:v>841.35</c:v>
                </c:pt>
                <c:pt idx="1377">
                  <c:v>842.15</c:v>
                </c:pt>
                <c:pt idx="1378">
                  <c:v>843.1</c:v>
                </c:pt>
                <c:pt idx="1379">
                  <c:v>844.4</c:v>
                </c:pt>
                <c:pt idx="1380">
                  <c:v>845.15</c:v>
                </c:pt>
                <c:pt idx="1381">
                  <c:v>846.1</c:v>
                </c:pt>
                <c:pt idx="1382">
                  <c:v>847.45</c:v>
                </c:pt>
                <c:pt idx="1383">
                  <c:v>848.05</c:v>
                </c:pt>
                <c:pt idx="1384">
                  <c:v>849.1</c:v>
                </c:pt>
                <c:pt idx="1385">
                  <c:v>849.75</c:v>
                </c:pt>
                <c:pt idx="1386">
                  <c:v>851</c:v>
                </c:pt>
                <c:pt idx="1387">
                  <c:v>851.95</c:v>
                </c:pt>
                <c:pt idx="1388">
                  <c:v>852.65</c:v>
                </c:pt>
                <c:pt idx="1389">
                  <c:v>853.55</c:v>
                </c:pt>
                <c:pt idx="1390">
                  <c:v>854.2</c:v>
                </c:pt>
                <c:pt idx="1391">
                  <c:v>855.15</c:v>
                </c:pt>
                <c:pt idx="1392">
                  <c:v>856</c:v>
                </c:pt>
                <c:pt idx="1393">
                  <c:v>857.05</c:v>
                </c:pt>
                <c:pt idx="1394">
                  <c:v>857.85</c:v>
                </c:pt>
                <c:pt idx="1395">
                  <c:v>858.8</c:v>
                </c:pt>
                <c:pt idx="1396">
                  <c:v>859.55</c:v>
                </c:pt>
                <c:pt idx="1397">
                  <c:v>860.65</c:v>
                </c:pt>
                <c:pt idx="1398">
                  <c:v>861.45</c:v>
                </c:pt>
                <c:pt idx="1399">
                  <c:v>862.45</c:v>
                </c:pt>
                <c:pt idx="1400">
                  <c:v>863.15</c:v>
                </c:pt>
                <c:pt idx="1401">
                  <c:v>864.3</c:v>
                </c:pt>
                <c:pt idx="1402">
                  <c:v>865.05</c:v>
                </c:pt>
                <c:pt idx="1403">
                  <c:v>866.1</c:v>
                </c:pt>
                <c:pt idx="1404">
                  <c:v>866.95</c:v>
                </c:pt>
                <c:pt idx="1405">
                  <c:v>868</c:v>
                </c:pt>
                <c:pt idx="1406">
                  <c:v>868.75</c:v>
                </c:pt>
                <c:pt idx="1407">
                  <c:v>869.65</c:v>
                </c:pt>
                <c:pt idx="1408">
                  <c:v>870.4</c:v>
                </c:pt>
                <c:pt idx="1409">
                  <c:v>871.45</c:v>
                </c:pt>
                <c:pt idx="1410">
                  <c:v>872.3</c:v>
                </c:pt>
                <c:pt idx="1411">
                  <c:v>873.3</c:v>
                </c:pt>
                <c:pt idx="1412">
                  <c:v>874</c:v>
                </c:pt>
                <c:pt idx="1413">
                  <c:v>874.75</c:v>
                </c:pt>
                <c:pt idx="1414">
                  <c:v>875.9</c:v>
                </c:pt>
                <c:pt idx="1415">
                  <c:v>876.5</c:v>
                </c:pt>
                <c:pt idx="1416">
                  <c:v>877.65</c:v>
                </c:pt>
                <c:pt idx="1417">
                  <c:v>878.25</c:v>
                </c:pt>
                <c:pt idx="1418">
                  <c:v>879.4</c:v>
                </c:pt>
                <c:pt idx="1419">
                  <c:v>879.95</c:v>
                </c:pt>
                <c:pt idx="1420">
                  <c:v>880.9</c:v>
                </c:pt>
                <c:pt idx="1421">
                  <c:v>882.3</c:v>
                </c:pt>
                <c:pt idx="1422">
                  <c:v>883.15</c:v>
                </c:pt>
                <c:pt idx="1423">
                  <c:v>884.2</c:v>
                </c:pt>
                <c:pt idx="1424">
                  <c:v>884.85</c:v>
                </c:pt>
                <c:pt idx="1425">
                  <c:v>885.95</c:v>
                </c:pt>
                <c:pt idx="1426">
                  <c:v>886.6</c:v>
                </c:pt>
                <c:pt idx="1427">
                  <c:v>887.65</c:v>
                </c:pt>
                <c:pt idx="1428">
                  <c:v>888.4</c:v>
                </c:pt>
                <c:pt idx="1429">
                  <c:v>889.3</c:v>
                </c:pt>
                <c:pt idx="1430">
                  <c:v>890.15</c:v>
                </c:pt>
                <c:pt idx="1431">
                  <c:v>891.05</c:v>
                </c:pt>
                <c:pt idx="1432">
                  <c:v>891.75</c:v>
                </c:pt>
                <c:pt idx="1433">
                  <c:v>892.6</c:v>
                </c:pt>
                <c:pt idx="1434">
                  <c:v>893.9</c:v>
                </c:pt>
                <c:pt idx="1435">
                  <c:v>894.5</c:v>
                </c:pt>
                <c:pt idx="1436">
                  <c:v>895.65</c:v>
                </c:pt>
                <c:pt idx="1437">
                  <c:v>896.25</c:v>
                </c:pt>
                <c:pt idx="1438">
                  <c:v>897.4</c:v>
                </c:pt>
                <c:pt idx="1439">
                  <c:v>898</c:v>
                </c:pt>
                <c:pt idx="1440">
                  <c:v>899.15</c:v>
                </c:pt>
                <c:pt idx="1441">
                  <c:v>899.75</c:v>
                </c:pt>
                <c:pt idx="1442">
                  <c:v>900.85</c:v>
                </c:pt>
                <c:pt idx="1443">
                  <c:v>901.85</c:v>
                </c:pt>
                <c:pt idx="1444">
                  <c:v>902.55</c:v>
                </c:pt>
                <c:pt idx="1445">
                  <c:v>903.45</c:v>
                </c:pt>
                <c:pt idx="1446">
                  <c:v>904.2</c:v>
                </c:pt>
                <c:pt idx="1447">
                  <c:v>905.25</c:v>
                </c:pt>
                <c:pt idx="1448">
                  <c:v>905.95</c:v>
                </c:pt>
                <c:pt idx="1449">
                  <c:v>906.95</c:v>
                </c:pt>
                <c:pt idx="1450">
                  <c:v>907.85</c:v>
                </c:pt>
                <c:pt idx="1451">
                  <c:v>908.9</c:v>
                </c:pt>
                <c:pt idx="1452">
                  <c:v>909.6</c:v>
                </c:pt>
                <c:pt idx="1453">
                  <c:v>910.6</c:v>
                </c:pt>
                <c:pt idx="1454">
                  <c:v>911.5</c:v>
                </c:pt>
                <c:pt idx="1455">
                  <c:v>912.4</c:v>
                </c:pt>
                <c:pt idx="1456">
                  <c:v>913.25</c:v>
                </c:pt>
                <c:pt idx="1457">
                  <c:v>914.15</c:v>
                </c:pt>
                <c:pt idx="1458">
                  <c:v>915.35</c:v>
                </c:pt>
                <c:pt idx="1459">
                  <c:v>916.45</c:v>
                </c:pt>
                <c:pt idx="1460">
                  <c:v>917.3</c:v>
                </c:pt>
                <c:pt idx="1461">
                  <c:v>918.35</c:v>
                </c:pt>
                <c:pt idx="1462">
                  <c:v>919.1</c:v>
                </c:pt>
                <c:pt idx="1463">
                  <c:v>920.2</c:v>
                </c:pt>
                <c:pt idx="1464">
                  <c:v>920.95</c:v>
                </c:pt>
                <c:pt idx="1465">
                  <c:v>921.9</c:v>
                </c:pt>
                <c:pt idx="1466">
                  <c:v>922.75</c:v>
                </c:pt>
                <c:pt idx="1467">
                  <c:v>923.7</c:v>
                </c:pt>
                <c:pt idx="1468">
                  <c:v>924.4</c:v>
                </c:pt>
                <c:pt idx="1469">
                  <c:v>925.45</c:v>
                </c:pt>
                <c:pt idx="1470">
                  <c:v>926.3</c:v>
                </c:pt>
                <c:pt idx="1471">
                  <c:v>927.3</c:v>
                </c:pt>
                <c:pt idx="1472">
                  <c:v>928.1</c:v>
                </c:pt>
                <c:pt idx="1473">
                  <c:v>929.1</c:v>
                </c:pt>
                <c:pt idx="1474">
                  <c:v>930</c:v>
                </c:pt>
                <c:pt idx="1475">
                  <c:v>931.25</c:v>
                </c:pt>
                <c:pt idx="1476">
                  <c:v>931.95</c:v>
                </c:pt>
                <c:pt idx="1477">
                  <c:v>932.95</c:v>
                </c:pt>
                <c:pt idx="1478">
                  <c:v>933.85</c:v>
                </c:pt>
                <c:pt idx="1479">
                  <c:v>934.85</c:v>
                </c:pt>
                <c:pt idx="1480">
                  <c:v>935.6</c:v>
                </c:pt>
                <c:pt idx="1481">
                  <c:v>936.55</c:v>
                </c:pt>
                <c:pt idx="1482">
                  <c:v>937.4</c:v>
                </c:pt>
                <c:pt idx="1483">
                  <c:v>938.4</c:v>
                </c:pt>
                <c:pt idx="1484">
                  <c:v>939.15</c:v>
                </c:pt>
                <c:pt idx="1485">
                  <c:v>940.25</c:v>
                </c:pt>
                <c:pt idx="1486">
                  <c:v>940.95</c:v>
                </c:pt>
                <c:pt idx="1487">
                  <c:v>942.05</c:v>
                </c:pt>
                <c:pt idx="1488">
                  <c:v>942.75</c:v>
                </c:pt>
                <c:pt idx="1489">
                  <c:v>943.7</c:v>
                </c:pt>
                <c:pt idx="1490">
                  <c:v>944.45</c:v>
                </c:pt>
                <c:pt idx="1491">
                  <c:v>945.5</c:v>
                </c:pt>
                <c:pt idx="1492">
                  <c:v>946.55</c:v>
                </c:pt>
                <c:pt idx="1493">
                  <c:v>947.2</c:v>
                </c:pt>
                <c:pt idx="1494">
                  <c:v>948.4</c:v>
                </c:pt>
                <c:pt idx="1495">
                  <c:v>949.05</c:v>
                </c:pt>
                <c:pt idx="1496">
                  <c:v>950.25</c:v>
                </c:pt>
                <c:pt idx="1497">
                  <c:v>950.9</c:v>
                </c:pt>
                <c:pt idx="1498">
                  <c:v>952</c:v>
                </c:pt>
                <c:pt idx="1499">
                  <c:v>952.7</c:v>
                </c:pt>
                <c:pt idx="1500">
                  <c:v>953.85</c:v>
                </c:pt>
                <c:pt idx="1501">
                  <c:v>954.45</c:v>
                </c:pt>
                <c:pt idx="1502">
                  <c:v>955.6</c:v>
                </c:pt>
                <c:pt idx="1503">
                  <c:v>956.25</c:v>
                </c:pt>
                <c:pt idx="1504">
                  <c:v>957.45</c:v>
                </c:pt>
                <c:pt idx="1505">
                  <c:v>958.05</c:v>
                </c:pt>
                <c:pt idx="1506">
                  <c:v>959.15</c:v>
                </c:pt>
                <c:pt idx="1507">
                  <c:v>959.85</c:v>
                </c:pt>
                <c:pt idx="1508">
                  <c:v>961.05</c:v>
                </c:pt>
                <c:pt idx="1509">
                  <c:v>961.65</c:v>
                </c:pt>
                <c:pt idx="1510">
                  <c:v>962.85</c:v>
                </c:pt>
                <c:pt idx="1511">
                  <c:v>963.5</c:v>
                </c:pt>
                <c:pt idx="1512">
                  <c:v>964.65</c:v>
                </c:pt>
                <c:pt idx="1513">
                  <c:v>965.3</c:v>
                </c:pt>
                <c:pt idx="1514">
                  <c:v>966.5</c:v>
                </c:pt>
                <c:pt idx="1515">
                  <c:v>967.1</c:v>
                </c:pt>
                <c:pt idx="1516">
                  <c:v>968.25</c:v>
                </c:pt>
                <c:pt idx="1517">
                  <c:v>968.9</c:v>
                </c:pt>
                <c:pt idx="1518">
                  <c:v>970.15</c:v>
                </c:pt>
                <c:pt idx="1519">
                  <c:v>970.8</c:v>
                </c:pt>
                <c:pt idx="1520">
                  <c:v>972</c:v>
                </c:pt>
                <c:pt idx="1521">
                  <c:v>972.65</c:v>
                </c:pt>
                <c:pt idx="1522">
                  <c:v>973.85</c:v>
                </c:pt>
                <c:pt idx="1523">
                  <c:v>974.5</c:v>
                </c:pt>
                <c:pt idx="1524">
                  <c:v>975.65</c:v>
                </c:pt>
                <c:pt idx="1525">
                  <c:v>976.3</c:v>
                </c:pt>
                <c:pt idx="1526">
                  <c:v>977.45</c:v>
                </c:pt>
                <c:pt idx="1527">
                  <c:v>978.1</c:v>
                </c:pt>
                <c:pt idx="1528">
                  <c:v>979.25</c:v>
                </c:pt>
                <c:pt idx="1529">
                  <c:v>980</c:v>
                </c:pt>
                <c:pt idx="1530">
                  <c:v>981.2</c:v>
                </c:pt>
                <c:pt idx="1531">
                  <c:v>981.85</c:v>
                </c:pt>
                <c:pt idx="1532">
                  <c:v>983</c:v>
                </c:pt>
                <c:pt idx="1533">
                  <c:v>983.6</c:v>
                </c:pt>
                <c:pt idx="1534">
                  <c:v>984.85</c:v>
                </c:pt>
                <c:pt idx="1535">
                  <c:v>985.55</c:v>
                </c:pt>
                <c:pt idx="1536">
                  <c:v>986.7</c:v>
                </c:pt>
                <c:pt idx="1537">
                  <c:v>987.35</c:v>
                </c:pt>
                <c:pt idx="1538">
                  <c:v>988.65</c:v>
                </c:pt>
                <c:pt idx="1539">
                  <c:v>989.35</c:v>
                </c:pt>
                <c:pt idx="1540">
                  <c:v>990.6</c:v>
                </c:pt>
                <c:pt idx="1541">
                  <c:v>991.25</c:v>
                </c:pt>
                <c:pt idx="1542">
                  <c:v>992.45</c:v>
                </c:pt>
                <c:pt idx="1543">
                  <c:v>993.1</c:v>
                </c:pt>
                <c:pt idx="1544">
                  <c:v>994.35</c:v>
                </c:pt>
                <c:pt idx="1545">
                  <c:v>995.45</c:v>
                </c:pt>
                <c:pt idx="1546">
                  <c:v>996.8</c:v>
                </c:pt>
                <c:pt idx="1547">
                  <c:v>997.5</c:v>
                </c:pt>
                <c:pt idx="1548">
                  <c:v>998.65</c:v>
                </c:pt>
                <c:pt idx="1549">
                  <c:v>999.35</c:v>
                </c:pt>
                <c:pt idx="1550">
                  <c:v>1000.55</c:v>
                </c:pt>
                <c:pt idx="1551">
                  <c:v>1001.25</c:v>
                </c:pt>
                <c:pt idx="1552">
                  <c:v>1002.5</c:v>
                </c:pt>
                <c:pt idx="1553">
                  <c:v>1003.15</c:v>
                </c:pt>
                <c:pt idx="1554">
                  <c:v>1004.55</c:v>
                </c:pt>
                <c:pt idx="1555">
                  <c:v>1005.25</c:v>
                </c:pt>
                <c:pt idx="1556">
                  <c:v>1006.45</c:v>
                </c:pt>
                <c:pt idx="1557">
                  <c:v>1007.1</c:v>
                </c:pt>
                <c:pt idx="1558">
                  <c:v>1008.5</c:v>
                </c:pt>
                <c:pt idx="1559">
                  <c:v>1009.1</c:v>
                </c:pt>
                <c:pt idx="1560">
                  <c:v>1010.35</c:v>
                </c:pt>
                <c:pt idx="1561">
                  <c:v>1011.05</c:v>
                </c:pt>
                <c:pt idx="1562">
                  <c:v>1012.2</c:v>
                </c:pt>
                <c:pt idx="1563">
                  <c:v>1012.9</c:v>
                </c:pt>
                <c:pt idx="1564">
                  <c:v>1014.1</c:v>
                </c:pt>
                <c:pt idx="1565">
                  <c:v>1014.8</c:v>
                </c:pt>
                <c:pt idx="1566">
                  <c:v>1016.2</c:v>
                </c:pt>
                <c:pt idx="1567">
                  <c:v>1016.9</c:v>
                </c:pt>
                <c:pt idx="1568">
                  <c:v>1018.3</c:v>
                </c:pt>
                <c:pt idx="1569">
                  <c:v>1018.95</c:v>
                </c:pt>
                <c:pt idx="1570">
                  <c:v>1020.35</c:v>
                </c:pt>
                <c:pt idx="1571">
                  <c:v>1020.95</c:v>
                </c:pt>
                <c:pt idx="1572">
                  <c:v>1022.35</c:v>
                </c:pt>
                <c:pt idx="1573">
                  <c:v>1022.95</c:v>
                </c:pt>
                <c:pt idx="1574">
                  <c:v>1024.45</c:v>
                </c:pt>
                <c:pt idx="1575">
                  <c:v>1025.05</c:v>
                </c:pt>
                <c:pt idx="1576">
                  <c:v>1026.3</c:v>
                </c:pt>
                <c:pt idx="1577">
                  <c:v>1027</c:v>
                </c:pt>
                <c:pt idx="1578">
                  <c:v>1028.1500000000001</c:v>
                </c:pt>
                <c:pt idx="1579">
                  <c:v>1028.8499999999999</c:v>
                </c:pt>
                <c:pt idx="1580">
                  <c:v>1030.05</c:v>
                </c:pt>
                <c:pt idx="1581">
                  <c:v>1030.75</c:v>
                </c:pt>
                <c:pt idx="1582">
                  <c:v>1031.95</c:v>
                </c:pt>
                <c:pt idx="1583">
                  <c:v>1032.6500000000001</c:v>
                </c:pt>
                <c:pt idx="1584">
                  <c:v>1034.05</c:v>
                </c:pt>
                <c:pt idx="1585">
                  <c:v>1034.75</c:v>
                </c:pt>
                <c:pt idx="1586">
                  <c:v>1036</c:v>
                </c:pt>
                <c:pt idx="1587">
                  <c:v>1036.75</c:v>
                </c:pt>
                <c:pt idx="1588">
                  <c:v>1038.05</c:v>
                </c:pt>
                <c:pt idx="1589">
                  <c:v>1038.75</c:v>
                </c:pt>
                <c:pt idx="1590">
                  <c:v>1040</c:v>
                </c:pt>
                <c:pt idx="1591">
                  <c:v>1040.75</c:v>
                </c:pt>
                <c:pt idx="1592">
                  <c:v>1042.1500000000001</c:v>
                </c:pt>
                <c:pt idx="1593">
                  <c:v>1042.8499999999999</c:v>
                </c:pt>
                <c:pt idx="1594">
                  <c:v>1044.2</c:v>
                </c:pt>
                <c:pt idx="1595">
                  <c:v>1044.95</c:v>
                </c:pt>
                <c:pt idx="1596">
                  <c:v>1046.25</c:v>
                </c:pt>
                <c:pt idx="1597">
                  <c:v>1046.95</c:v>
                </c:pt>
                <c:pt idx="1598">
                  <c:v>1048.25</c:v>
                </c:pt>
                <c:pt idx="1599">
                  <c:v>1049.05</c:v>
                </c:pt>
                <c:pt idx="1600">
                  <c:v>1050.3499999999999</c:v>
                </c:pt>
                <c:pt idx="1601">
                  <c:v>1051.05</c:v>
                </c:pt>
                <c:pt idx="1602">
                  <c:v>1052.3499999999999</c:v>
                </c:pt>
                <c:pt idx="1603">
                  <c:v>1053</c:v>
                </c:pt>
                <c:pt idx="1604">
                  <c:v>1054.3499999999999</c:v>
                </c:pt>
                <c:pt idx="1605">
                  <c:v>1055.1500000000001</c:v>
                </c:pt>
                <c:pt idx="1606">
                  <c:v>1056.4000000000001</c:v>
                </c:pt>
                <c:pt idx="1607">
                  <c:v>1057.05</c:v>
                </c:pt>
                <c:pt idx="1608">
                  <c:v>1058.4000000000001</c:v>
                </c:pt>
                <c:pt idx="1609">
                  <c:v>1059.1500000000001</c:v>
                </c:pt>
                <c:pt idx="1610">
                  <c:v>1060.45</c:v>
                </c:pt>
                <c:pt idx="1611">
                  <c:v>1061.2</c:v>
                </c:pt>
                <c:pt idx="1612">
                  <c:v>1062.5</c:v>
                </c:pt>
                <c:pt idx="1613">
                  <c:v>1063.25</c:v>
                </c:pt>
                <c:pt idx="1614">
                  <c:v>1064.7</c:v>
                </c:pt>
                <c:pt idx="1615">
                  <c:v>1065.4000000000001</c:v>
                </c:pt>
                <c:pt idx="1616">
                  <c:v>1066.8</c:v>
                </c:pt>
                <c:pt idx="1617">
                  <c:v>1067.55</c:v>
                </c:pt>
                <c:pt idx="1618">
                  <c:v>1068.95</c:v>
                </c:pt>
                <c:pt idx="1619">
                  <c:v>1069.6500000000001</c:v>
                </c:pt>
                <c:pt idx="1620">
                  <c:v>1071.05</c:v>
                </c:pt>
                <c:pt idx="1621">
                  <c:v>1071.75</c:v>
                </c:pt>
                <c:pt idx="1622">
                  <c:v>1073.2</c:v>
                </c:pt>
                <c:pt idx="1623">
                  <c:v>1073.95</c:v>
                </c:pt>
                <c:pt idx="1624">
                  <c:v>1075.25</c:v>
                </c:pt>
                <c:pt idx="1625">
                  <c:v>1076</c:v>
                </c:pt>
                <c:pt idx="1626">
                  <c:v>1077.3499999999999</c:v>
                </c:pt>
                <c:pt idx="1627">
                  <c:v>1078.05</c:v>
                </c:pt>
                <c:pt idx="1628">
                  <c:v>1079.5</c:v>
                </c:pt>
                <c:pt idx="1629">
                  <c:v>1080.3</c:v>
                </c:pt>
                <c:pt idx="1630">
                  <c:v>1081.5999999999999</c:v>
                </c:pt>
                <c:pt idx="1631">
                  <c:v>1082.3499999999999</c:v>
                </c:pt>
                <c:pt idx="1632">
                  <c:v>1083.8499999999999</c:v>
                </c:pt>
                <c:pt idx="1633">
                  <c:v>1084.7</c:v>
                </c:pt>
                <c:pt idx="1634">
                  <c:v>1086.0999999999999</c:v>
                </c:pt>
                <c:pt idx="1635">
                  <c:v>1086.8499999999999</c:v>
                </c:pt>
                <c:pt idx="1636">
                  <c:v>1088.1500000000001</c:v>
                </c:pt>
                <c:pt idx="1637">
                  <c:v>1088.9000000000001</c:v>
                </c:pt>
                <c:pt idx="1638">
                  <c:v>1090.25</c:v>
                </c:pt>
                <c:pt idx="1639">
                  <c:v>1091.05</c:v>
                </c:pt>
                <c:pt idx="1640">
                  <c:v>1092.3499999999999</c:v>
                </c:pt>
                <c:pt idx="1641">
                  <c:v>1093.25</c:v>
                </c:pt>
                <c:pt idx="1642">
                  <c:v>1094.5999999999999</c:v>
                </c:pt>
                <c:pt idx="1643">
                  <c:v>1095.4000000000001</c:v>
                </c:pt>
                <c:pt idx="1644">
                  <c:v>1096.5999999999999</c:v>
                </c:pt>
                <c:pt idx="1645">
                  <c:v>1097.4000000000001</c:v>
                </c:pt>
                <c:pt idx="1646">
                  <c:v>1098.7</c:v>
                </c:pt>
                <c:pt idx="1647">
                  <c:v>1099.5999999999999</c:v>
                </c:pt>
                <c:pt idx="1648">
                  <c:v>1101</c:v>
                </c:pt>
                <c:pt idx="1649">
                  <c:v>1101.7</c:v>
                </c:pt>
                <c:pt idx="1650">
                  <c:v>1102.95</c:v>
                </c:pt>
                <c:pt idx="1651">
                  <c:v>1103.7</c:v>
                </c:pt>
                <c:pt idx="1652">
                  <c:v>1104.9000000000001</c:v>
                </c:pt>
                <c:pt idx="1653">
                  <c:v>1105.75</c:v>
                </c:pt>
                <c:pt idx="1654">
                  <c:v>1107.05</c:v>
                </c:pt>
                <c:pt idx="1655">
                  <c:v>1107.8</c:v>
                </c:pt>
                <c:pt idx="1656">
                  <c:v>1109.1500000000001</c:v>
                </c:pt>
                <c:pt idx="1657">
                  <c:v>1109.9000000000001</c:v>
                </c:pt>
                <c:pt idx="1658">
                  <c:v>1111.25</c:v>
                </c:pt>
                <c:pt idx="1659">
                  <c:v>1111.95</c:v>
                </c:pt>
                <c:pt idx="1660">
                  <c:v>1113.3499999999999</c:v>
                </c:pt>
                <c:pt idx="1661">
                  <c:v>1114.0999999999999</c:v>
                </c:pt>
                <c:pt idx="1662">
                  <c:v>1115.55</c:v>
                </c:pt>
                <c:pt idx="1663">
                  <c:v>1116.3499999999999</c:v>
                </c:pt>
                <c:pt idx="1664">
                  <c:v>1117.7</c:v>
                </c:pt>
                <c:pt idx="1665">
                  <c:v>1118.6500000000001</c:v>
                </c:pt>
                <c:pt idx="1666">
                  <c:v>1120.0999999999999</c:v>
                </c:pt>
                <c:pt idx="1667">
                  <c:v>1121</c:v>
                </c:pt>
                <c:pt idx="1668">
                  <c:v>1122.45</c:v>
                </c:pt>
                <c:pt idx="1669">
                  <c:v>1123.45</c:v>
                </c:pt>
                <c:pt idx="1670">
                  <c:v>1125.1500000000001</c:v>
                </c:pt>
                <c:pt idx="1671">
                  <c:v>1125.95</c:v>
                </c:pt>
                <c:pt idx="1672">
                  <c:v>1127.3</c:v>
                </c:pt>
                <c:pt idx="1673">
                  <c:v>1127.95</c:v>
                </c:pt>
                <c:pt idx="1674">
                  <c:v>1129.25</c:v>
                </c:pt>
                <c:pt idx="1675">
                  <c:v>1130.0999999999999</c:v>
                </c:pt>
                <c:pt idx="1676">
                  <c:v>1131.55</c:v>
                </c:pt>
                <c:pt idx="1677">
                  <c:v>1132.3499999999999</c:v>
                </c:pt>
                <c:pt idx="1678">
                  <c:v>1133.6500000000001</c:v>
                </c:pt>
                <c:pt idx="1679">
                  <c:v>1134.4000000000001</c:v>
                </c:pt>
                <c:pt idx="1680">
                  <c:v>1135.75</c:v>
                </c:pt>
                <c:pt idx="1681">
                  <c:v>1136.55</c:v>
                </c:pt>
                <c:pt idx="1682">
                  <c:v>1137.8499999999999</c:v>
                </c:pt>
                <c:pt idx="1683">
                  <c:v>1138.55</c:v>
                </c:pt>
                <c:pt idx="1684">
                  <c:v>1139.8499999999999</c:v>
                </c:pt>
                <c:pt idx="1685">
                  <c:v>1140.5999999999999</c:v>
                </c:pt>
                <c:pt idx="1686">
                  <c:v>1141.95</c:v>
                </c:pt>
                <c:pt idx="1687">
                  <c:v>1142.75</c:v>
                </c:pt>
                <c:pt idx="1688">
                  <c:v>1144.0999999999999</c:v>
                </c:pt>
                <c:pt idx="1689">
                  <c:v>1144.8499999999999</c:v>
                </c:pt>
                <c:pt idx="1690">
                  <c:v>1146.05</c:v>
                </c:pt>
                <c:pt idx="1691">
                  <c:v>1146.75</c:v>
                </c:pt>
                <c:pt idx="1692">
                  <c:v>1148.25</c:v>
                </c:pt>
                <c:pt idx="1693">
                  <c:v>1149.0999999999999</c:v>
                </c:pt>
                <c:pt idx="1694">
                  <c:v>1151.05</c:v>
                </c:pt>
                <c:pt idx="1695">
                  <c:v>1151.9000000000001</c:v>
                </c:pt>
                <c:pt idx="1696">
                  <c:v>1153.3499999999999</c:v>
                </c:pt>
                <c:pt idx="1697">
                  <c:v>1155.0999999999999</c:v>
                </c:pt>
                <c:pt idx="1698">
                  <c:v>1157.5</c:v>
                </c:pt>
                <c:pt idx="1699">
                  <c:v>1159.1500000000001</c:v>
                </c:pt>
                <c:pt idx="1700">
                  <c:v>1161.4000000000001</c:v>
                </c:pt>
                <c:pt idx="1701">
                  <c:v>1163.0999999999999</c:v>
                </c:pt>
                <c:pt idx="1702">
                  <c:v>1164.8499999999999</c:v>
                </c:pt>
                <c:pt idx="1703">
                  <c:v>1167.05</c:v>
                </c:pt>
                <c:pt idx="1704">
                  <c:v>1168.9000000000001</c:v>
                </c:pt>
                <c:pt idx="1705">
                  <c:v>1170.8</c:v>
                </c:pt>
                <c:pt idx="1706">
                  <c:v>1172.25</c:v>
                </c:pt>
                <c:pt idx="1707">
                  <c:v>1173</c:v>
                </c:pt>
                <c:pt idx="1708">
                  <c:v>1174.3</c:v>
                </c:pt>
                <c:pt idx="1709">
                  <c:v>1175.0999999999999</c:v>
                </c:pt>
                <c:pt idx="1710">
                  <c:v>1176.4000000000001</c:v>
                </c:pt>
                <c:pt idx="1711">
                  <c:v>1177.3</c:v>
                </c:pt>
                <c:pt idx="1712">
                  <c:v>1178.9000000000001</c:v>
                </c:pt>
                <c:pt idx="1713">
                  <c:v>1179.6500000000001</c:v>
                </c:pt>
                <c:pt idx="1714">
                  <c:v>1180.95</c:v>
                </c:pt>
                <c:pt idx="1715">
                  <c:v>1181.8</c:v>
                </c:pt>
                <c:pt idx="1716">
                  <c:v>1183.1500000000001</c:v>
                </c:pt>
                <c:pt idx="1717">
                  <c:v>1184</c:v>
                </c:pt>
                <c:pt idx="1718">
                  <c:v>1185.3499999999999</c:v>
                </c:pt>
                <c:pt idx="1719">
                  <c:v>1186.0999999999999</c:v>
                </c:pt>
                <c:pt idx="1720">
                  <c:v>1187.3499999999999</c:v>
                </c:pt>
                <c:pt idx="1721">
                  <c:v>1188.1500000000001</c:v>
                </c:pt>
                <c:pt idx="1722">
                  <c:v>1189.4000000000001</c:v>
                </c:pt>
                <c:pt idx="1723">
                  <c:v>1190.25</c:v>
                </c:pt>
                <c:pt idx="1724">
                  <c:v>1191.7</c:v>
                </c:pt>
                <c:pt idx="1725">
                  <c:v>1192.5</c:v>
                </c:pt>
                <c:pt idx="1726">
                  <c:v>1194.1500000000001</c:v>
                </c:pt>
                <c:pt idx="1727">
                  <c:v>1195.55</c:v>
                </c:pt>
                <c:pt idx="1728">
                  <c:v>1197.0999999999999</c:v>
                </c:pt>
                <c:pt idx="1729">
                  <c:v>1198.0999999999999</c:v>
                </c:pt>
                <c:pt idx="1730">
                  <c:v>1199.75</c:v>
                </c:pt>
                <c:pt idx="1731">
                  <c:v>1200.5999999999999</c:v>
                </c:pt>
                <c:pt idx="1732">
                  <c:v>1202.2</c:v>
                </c:pt>
                <c:pt idx="1733">
                  <c:v>1203.05</c:v>
                </c:pt>
                <c:pt idx="1734">
                  <c:v>1204.5</c:v>
                </c:pt>
                <c:pt idx="1735">
                  <c:v>1205.7</c:v>
                </c:pt>
                <c:pt idx="1736">
                  <c:v>1207.2</c:v>
                </c:pt>
                <c:pt idx="1737">
                  <c:v>1208.0999999999999</c:v>
                </c:pt>
                <c:pt idx="1738">
                  <c:v>1209.5999999999999</c:v>
                </c:pt>
                <c:pt idx="1739">
                  <c:v>1210.3</c:v>
                </c:pt>
                <c:pt idx="1740">
                  <c:v>1211.6500000000001</c:v>
                </c:pt>
                <c:pt idx="1741">
                  <c:v>1213.3499999999999</c:v>
                </c:pt>
                <c:pt idx="1742">
                  <c:v>1214.9000000000001</c:v>
                </c:pt>
                <c:pt idx="1743">
                  <c:v>1215.7</c:v>
                </c:pt>
                <c:pt idx="1744">
                  <c:v>1216.8</c:v>
                </c:pt>
                <c:pt idx="1745">
                  <c:v>1218</c:v>
                </c:pt>
                <c:pt idx="1746">
                  <c:v>1219.55</c:v>
                </c:pt>
                <c:pt idx="1747">
                  <c:v>1220.4000000000001</c:v>
                </c:pt>
                <c:pt idx="1748">
                  <c:v>1222</c:v>
                </c:pt>
                <c:pt idx="1749">
                  <c:v>1222.8499999999999</c:v>
                </c:pt>
                <c:pt idx="1750">
                  <c:v>1224.3</c:v>
                </c:pt>
                <c:pt idx="1751">
                  <c:v>1225.25</c:v>
                </c:pt>
                <c:pt idx="1752">
                  <c:v>1226.75</c:v>
                </c:pt>
                <c:pt idx="1753">
                  <c:v>1227.8499999999999</c:v>
                </c:pt>
                <c:pt idx="1754">
                  <c:v>1229.0999999999999</c:v>
                </c:pt>
                <c:pt idx="1755">
                  <c:v>1230.8</c:v>
                </c:pt>
                <c:pt idx="1756">
                  <c:v>1231.6500000000001</c:v>
                </c:pt>
                <c:pt idx="1757">
                  <c:v>1232.9000000000001</c:v>
                </c:pt>
                <c:pt idx="1758">
                  <c:v>1234.25</c:v>
                </c:pt>
                <c:pt idx="1759">
                  <c:v>1235.7</c:v>
                </c:pt>
                <c:pt idx="1760">
                  <c:v>1236.95</c:v>
                </c:pt>
                <c:pt idx="1761">
                  <c:v>1238.55</c:v>
                </c:pt>
                <c:pt idx="1762">
                  <c:v>1239.55</c:v>
                </c:pt>
                <c:pt idx="1763">
                  <c:v>1240.8499999999999</c:v>
                </c:pt>
                <c:pt idx="1764">
                  <c:v>1242</c:v>
                </c:pt>
                <c:pt idx="1765">
                  <c:v>1243.45</c:v>
                </c:pt>
                <c:pt idx="1766">
                  <c:v>1244.45</c:v>
                </c:pt>
                <c:pt idx="1767">
                  <c:v>1246.0999999999999</c:v>
                </c:pt>
                <c:pt idx="1768">
                  <c:v>1247.5</c:v>
                </c:pt>
                <c:pt idx="1769">
                  <c:v>1248.7</c:v>
                </c:pt>
                <c:pt idx="1770">
                  <c:v>1250.3499999999999</c:v>
                </c:pt>
                <c:pt idx="1771">
                  <c:v>1251.3499999999999</c:v>
                </c:pt>
                <c:pt idx="1772">
                  <c:v>1253.1500000000001</c:v>
                </c:pt>
                <c:pt idx="1773">
                  <c:v>1254.4000000000001</c:v>
                </c:pt>
                <c:pt idx="1774">
                  <c:v>1255.9000000000001</c:v>
                </c:pt>
                <c:pt idx="1775">
                  <c:v>1257.05</c:v>
                </c:pt>
                <c:pt idx="1776">
                  <c:v>1258.7</c:v>
                </c:pt>
                <c:pt idx="1777">
                  <c:v>1259.6500000000001</c:v>
                </c:pt>
                <c:pt idx="1778">
                  <c:v>1261.1500000000001</c:v>
                </c:pt>
                <c:pt idx="1779">
                  <c:v>1261.9000000000001</c:v>
                </c:pt>
                <c:pt idx="1780">
                  <c:v>1263.4000000000001</c:v>
                </c:pt>
                <c:pt idx="1781">
                  <c:v>1264.55</c:v>
                </c:pt>
                <c:pt idx="1782">
                  <c:v>1266</c:v>
                </c:pt>
                <c:pt idx="1783">
                  <c:v>1266.8</c:v>
                </c:pt>
                <c:pt idx="1784">
                  <c:v>1268.25</c:v>
                </c:pt>
                <c:pt idx="1785">
                  <c:v>1269.0999999999999</c:v>
                </c:pt>
                <c:pt idx="1786">
                  <c:v>1270.55</c:v>
                </c:pt>
                <c:pt idx="1787">
                  <c:v>1271.3</c:v>
                </c:pt>
                <c:pt idx="1788">
                  <c:v>1272.55</c:v>
                </c:pt>
                <c:pt idx="1789">
                  <c:v>1273.3499999999999</c:v>
                </c:pt>
                <c:pt idx="1790">
                  <c:v>1274.5999999999999</c:v>
                </c:pt>
                <c:pt idx="1791">
                  <c:v>1275.3499999999999</c:v>
                </c:pt>
                <c:pt idx="1792">
                  <c:v>1276.8</c:v>
                </c:pt>
                <c:pt idx="1793">
                  <c:v>1277.6500000000001</c:v>
                </c:pt>
                <c:pt idx="1794">
                  <c:v>1279.2</c:v>
                </c:pt>
                <c:pt idx="1795">
                  <c:v>1279.95</c:v>
                </c:pt>
                <c:pt idx="1796">
                  <c:v>1281.3499999999999</c:v>
                </c:pt>
                <c:pt idx="1797">
                  <c:v>1282.2</c:v>
                </c:pt>
                <c:pt idx="1798">
                  <c:v>1283.45</c:v>
                </c:pt>
                <c:pt idx="1799">
                  <c:v>1284.3</c:v>
                </c:pt>
                <c:pt idx="1800">
                  <c:v>1285.7</c:v>
                </c:pt>
                <c:pt idx="1801">
                  <c:v>1286.6500000000001</c:v>
                </c:pt>
                <c:pt idx="1802">
                  <c:v>1288.05</c:v>
                </c:pt>
                <c:pt idx="1803">
                  <c:v>1288.9000000000001</c:v>
                </c:pt>
                <c:pt idx="1804">
                  <c:v>1290.3499999999999</c:v>
                </c:pt>
                <c:pt idx="1805">
                  <c:v>1291.25</c:v>
                </c:pt>
                <c:pt idx="1806">
                  <c:v>1292.7</c:v>
                </c:pt>
                <c:pt idx="1807">
                  <c:v>1293.55</c:v>
                </c:pt>
                <c:pt idx="1808">
                  <c:v>1295.0999999999999</c:v>
                </c:pt>
                <c:pt idx="1809">
                  <c:v>1295.95</c:v>
                </c:pt>
                <c:pt idx="1810">
                  <c:v>1297.45</c:v>
                </c:pt>
                <c:pt idx="1811">
                  <c:v>1298.3</c:v>
                </c:pt>
                <c:pt idx="1812">
                  <c:v>1299.6500000000001</c:v>
                </c:pt>
                <c:pt idx="1813">
                  <c:v>1300.6500000000001</c:v>
                </c:pt>
                <c:pt idx="1814">
                  <c:v>1301.95</c:v>
                </c:pt>
                <c:pt idx="1815">
                  <c:v>1302.8</c:v>
                </c:pt>
                <c:pt idx="1816">
                  <c:v>1304.4000000000001</c:v>
                </c:pt>
                <c:pt idx="1817">
                  <c:v>1305.25</c:v>
                </c:pt>
                <c:pt idx="1818">
                  <c:v>1306.8499999999999</c:v>
                </c:pt>
                <c:pt idx="1819">
                  <c:v>1307.7</c:v>
                </c:pt>
                <c:pt idx="1820">
                  <c:v>1309.3</c:v>
                </c:pt>
                <c:pt idx="1821">
                  <c:v>1310.1500000000001</c:v>
                </c:pt>
                <c:pt idx="1822">
                  <c:v>1311.5</c:v>
                </c:pt>
                <c:pt idx="1823">
                  <c:v>1312.55</c:v>
                </c:pt>
                <c:pt idx="1824">
                  <c:v>1314.3</c:v>
                </c:pt>
                <c:pt idx="1825">
                  <c:v>1315.15</c:v>
                </c:pt>
                <c:pt idx="1826">
                  <c:v>1316.65</c:v>
                </c:pt>
                <c:pt idx="1827">
                  <c:v>1317.8</c:v>
                </c:pt>
                <c:pt idx="1828">
                  <c:v>1319.45</c:v>
                </c:pt>
                <c:pt idx="1829">
                  <c:v>1320.5</c:v>
                </c:pt>
                <c:pt idx="1830">
                  <c:v>1322.3</c:v>
                </c:pt>
                <c:pt idx="1831">
                  <c:v>1323.15</c:v>
                </c:pt>
                <c:pt idx="1832">
                  <c:v>1324.6</c:v>
                </c:pt>
                <c:pt idx="1833">
                  <c:v>1325.45</c:v>
                </c:pt>
                <c:pt idx="1834">
                  <c:v>1326.85</c:v>
                </c:pt>
                <c:pt idx="1835">
                  <c:v>1327.7</c:v>
                </c:pt>
                <c:pt idx="1836">
                  <c:v>1329.25</c:v>
                </c:pt>
                <c:pt idx="1837">
                  <c:v>1330.1</c:v>
                </c:pt>
                <c:pt idx="1838">
                  <c:v>1331.75</c:v>
                </c:pt>
                <c:pt idx="1839">
                  <c:v>1332.5</c:v>
                </c:pt>
                <c:pt idx="1840">
                  <c:v>1333.95</c:v>
                </c:pt>
                <c:pt idx="1841">
                  <c:v>1334.85</c:v>
                </c:pt>
                <c:pt idx="1842">
                  <c:v>1336.35</c:v>
                </c:pt>
                <c:pt idx="1843">
                  <c:v>1337.25</c:v>
                </c:pt>
                <c:pt idx="1844">
                  <c:v>1338.7</c:v>
                </c:pt>
                <c:pt idx="1845">
                  <c:v>1339.85</c:v>
                </c:pt>
                <c:pt idx="1846">
                  <c:v>1341.55</c:v>
                </c:pt>
                <c:pt idx="1847">
                  <c:v>1342.5</c:v>
                </c:pt>
                <c:pt idx="1848">
                  <c:v>1343.95</c:v>
                </c:pt>
                <c:pt idx="1849">
                  <c:v>1345.55</c:v>
                </c:pt>
                <c:pt idx="1850">
                  <c:v>1347.2</c:v>
                </c:pt>
                <c:pt idx="1851">
                  <c:v>1348.05</c:v>
                </c:pt>
                <c:pt idx="1852">
                  <c:v>1349.65</c:v>
                </c:pt>
                <c:pt idx="1853">
                  <c:v>1350.5</c:v>
                </c:pt>
                <c:pt idx="1854">
                  <c:v>1352.1</c:v>
                </c:pt>
                <c:pt idx="1855">
                  <c:v>1353.15</c:v>
                </c:pt>
                <c:pt idx="1856">
                  <c:v>1355</c:v>
                </c:pt>
                <c:pt idx="1857">
                  <c:v>1355.9</c:v>
                </c:pt>
                <c:pt idx="1858">
                  <c:v>1357.45</c:v>
                </c:pt>
                <c:pt idx="1859">
                  <c:v>1358.25</c:v>
                </c:pt>
                <c:pt idx="1860">
                  <c:v>1359.8</c:v>
                </c:pt>
                <c:pt idx="1861">
                  <c:v>1360.65</c:v>
                </c:pt>
                <c:pt idx="1862">
                  <c:v>1362.2</c:v>
                </c:pt>
                <c:pt idx="1863">
                  <c:v>1363.05</c:v>
                </c:pt>
                <c:pt idx="1864">
                  <c:v>1364.55</c:v>
                </c:pt>
                <c:pt idx="1865">
                  <c:v>1365.45</c:v>
                </c:pt>
                <c:pt idx="1866">
                  <c:v>1367.05</c:v>
                </c:pt>
                <c:pt idx="1867">
                  <c:v>1368.15</c:v>
                </c:pt>
                <c:pt idx="1868">
                  <c:v>1369.9</c:v>
                </c:pt>
                <c:pt idx="1869">
                  <c:v>1370.8</c:v>
                </c:pt>
                <c:pt idx="1870">
                  <c:v>1372.2</c:v>
                </c:pt>
                <c:pt idx="1871">
                  <c:v>1373.1</c:v>
                </c:pt>
                <c:pt idx="1872">
                  <c:v>1374.55</c:v>
                </c:pt>
                <c:pt idx="1873">
                  <c:v>1376</c:v>
                </c:pt>
                <c:pt idx="1874">
                  <c:v>1377.4</c:v>
                </c:pt>
                <c:pt idx="1875">
                  <c:v>1378.7</c:v>
                </c:pt>
                <c:pt idx="1876">
                  <c:v>1380.35</c:v>
                </c:pt>
                <c:pt idx="1877">
                  <c:v>1381.7</c:v>
                </c:pt>
                <c:pt idx="1878">
                  <c:v>1383.4</c:v>
                </c:pt>
                <c:pt idx="1879">
                  <c:v>1384.3</c:v>
                </c:pt>
                <c:pt idx="1880">
                  <c:v>1386</c:v>
                </c:pt>
                <c:pt idx="1881">
                  <c:v>1387.95</c:v>
                </c:pt>
                <c:pt idx="1882">
                  <c:v>1390.25</c:v>
                </c:pt>
                <c:pt idx="1883">
                  <c:v>1392.05</c:v>
                </c:pt>
                <c:pt idx="1884">
                  <c:v>1394.25</c:v>
                </c:pt>
                <c:pt idx="1885">
                  <c:v>1396.2</c:v>
                </c:pt>
                <c:pt idx="1886">
                  <c:v>1397.85</c:v>
                </c:pt>
                <c:pt idx="1887">
                  <c:v>1399.95</c:v>
                </c:pt>
                <c:pt idx="1888">
                  <c:v>1402.1</c:v>
                </c:pt>
                <c:pt idx="1889">
                  <c:v>1403.85</c:v>
                </c:pt>
                <c:pt idx="1890">
                  <c:v>1405.45</c:v>
                </c:pt>
                <c:pt idx="1891">
                  <c:v>1406.4</c:v>
                </c:pt>
                <c:pt idx="1892">
                  <c:v>1408</c:v>
                </c:pt>
                <c:pt idx="1893">
                  <c:v>1408.95</c:v>
                </c:pt>
                <c:pt idx="1894">
                  <c:v>1410.8</c:v>
                </c:pt>
                <c:pt idx="1895">
                  <c:v>1412.7</c:v>
                </c:pt>
                <c:pt idx="1896">
                  <c:v>1414.4</c:v>
                </c:pt>
                <c:pt idx="1897">
                  <c:v>1415.3</c:v>
                </c:pt>
                <c:pt idx="1898">
                  <c:v>1416.95</c:v>
                </c:pt>
                <c:pt idx="1899">
                  <c:v>1418.25</c:v>
                </c:pt>
                <c:pt idx="1900">
                  <c:v>1420.15</c:v>
                </c:pt>
                <c:pt idx="1901">
                  <c:v>1421.7</c:v>
                </c:pt>
                <c:pt idx="1902">
                  <c:v>1423.25</c:v>
                </c:pt>
                <c:pt idx="1903">
                  <c:v>1425</c:v>
                </c:pt>
                <c:pt idx="1904">
                  <c:v>1426.55</c:v>
                </c:pt>
                <c:pt idx="1905">
                  <c:v>1428.2</c:v>
                </c:pt>
                <c:pt idx="1906">
                  <c:v>1429.95</c:v>
                </c:pt>
                <c:pt idx="1907">
                  <c:v>1430.85</c:v>
                </c:pt>
                <c:pt idx="1908">
                  <c:v>1432.55</c:v>
                </c:pt>
                <c:pt idx="1909">
                  <c:v>1434.3</c:v>
                </c:pt>
                <c:pt idx="1910">
                  <c:v>1435.8</c:v>
                </c:pt>
                <c:pt idx="1911">
                  <c:v>1437.55</c:v>
                </c:pt>
                <c:pt idx="1912">
                  <c:v>1439.35</c:v>
                </c:pt>
                <c:pt idx="1913">
                  <c:v>1440.2</c:v>
                </c:pt>
                <c:pt idx="1914">
                  <c:v>1441.8</c:v>
                </c:pt>
                <c:pt idx="1915">
                  <c:v>1442.75</c:v>
                </c:pt>
                <c:pt idx="1916">
                  <c:v>1444.4</c:v>
                </c:pt>
                <c:pt idx="1917">
                  <c:v>1445.6</c:v>
                </c:pt>
                <c:pt idx="1918">
                  <c:v>1447.45</c:v>
                </c:pt>
                <c:pt idx="1919">
                  <c:v>1448.65</c:v>
                </c:pt>
                <c:pt idx="1920">
                  <c:v>1450.25</c:v>
                </c:pt>
                <c:pt idx="1921">
                  <c:v>1451.1</c:v>
                </c:pt>
                <c:pt idx="1922">
                  <c:v>1452.7</c:v>
                </c:pt>
                <c:pt idx="1923">
                  <c:v>1453.6</c:v>
                </c:pt>
                <c:pt idx="1924">
                  <c:v>1455.2</c:v>
                </c:pt>
                <c:pt idx="1925">
                  <c:v>1456.55</c:v>
                </c:pt>
                <c:pt idx="1926">
                  <c:v>1458.6</c:v>
                </c:pt>
                <c:pt idx="1927">
                  <c:v>1459.55</c:v>
                </c:pt>
                <c:pt idx="1928">
                  <c:v>1461.15</c:v>
                </c:pt>
                <c:pt idx="1929">
                  <c:v>1462</c:v>
                </c:pt>
                <c:pt idx="1930">
                  <c:v>1463.55</c:v>
                </c:pt>
                <c:pt idx="1931">
                  <c:v>1464.5</c:v>
                </c:pt>
                <c:pt idx="1932">
                  <c:v>1466.1</c:v>
                </c:pt>
                <c:pt idx="1933">
                  <c:v>1467.55</c:v>
                </c:pt>
                <c:pt idx="1934">
                  <c:v>1469.05</c:v>
                </c:pt>
                <c:pt idx="1935">
                  <c:v>1469.95</c:v>
                </c:pt>
                <c:pt idx="1936">
                  <c:v>1471.6</c:v>
                </c:pt>
                <c:pt idx="1937">
                  <c:v>1473.15</c:v>
                </c:pt>
                <c:pt idx="1938">
                  <c:v>1474.9</c:v>
                </c:pt>
                <c:pt idx="1939">
                  <c:v>1476.5</c:v>
                </c:pt>
                <c:pt idx="1940">
                  <c:v>1478.2</c:v>
                </c:pt>
                <c:pt idx="1941">
                  <c:v>1479.6</c:v>
                </c:pt>
                <c:pt idx="1942">
                  <c:v>1481.25</c:v>
                </c:pt>
                <c:pt idx="1943">
                  <c:v>1482.2</c:v>
                </c:pt>
                <c:pt idx="1944">
                  <c:v>1483.6</c:v>
                </c:pt>
                <c:pt idx="1945">
                  <c:v>1484.85</c:v>
                </c:pt>
                <c:pt idx="1946">
                  <c:v>1486.7</c:v>
                </c:pt>
                <c:pt idx="1947">
                  <c:v>1487.8</c:v>
                </c:pt>
                <c:pt idx="1948">
                  <c:v>1489.35</c:v>
                </c:pt>
                <c:pt idx="1949">
                  <c:v>1490.85</c:v>
                </c:pt>
                <c:pt idx="1950">
                  <c:v>1492.2</c:v>
                </c:pt>
                <c:pt idx="1951">
                  <c:v>1493.65</c:v>
                </c:pt>
                <c:pt idx="1952">
                  <c:v>1495.25</c:v>
                </c:pt>
                <c:pt idx="1953">
                  <c:v>1496.9</c:v>
                </c:pt>
                <c:pt idx="1954">
                  <c:v>1498.7</c:v>
                </c:pt>
                <c:pt idx="1955">
                  <c:v>1499.65</c:v>
                </c:pt>
                <c:pt idx="1956">
                  <c:v>1501.25</c:v>
                </c:pt>
                <c:pt idx="1957">
                  <c:v>1502.75</c:v>
                </c:pt>
                <c:pt idx="1958">
                  <c:v>1504.4</c:v>
                </c:pt>
                <c:pt idx="1959">
                  <c:v>1505.95</c:v>
                </c:pt>
                <c:pt idx="1960">
                  <c:v>1507.7</c:v>
                </c:pt>
                <c:pt idx="1961">
                  <c:v>1509.2</c:v>
                </c:pt>
                <c:pt idx="1962">
                  <c:v>1510.85</c:v>
                </c:pt>
                <c:pt idx="1963">
                  <c:v>1512.6</c:v>
                </c:pt>
                <c:pt idx="1964">
                  <c:v>1513.9</c:v>
                </c:pt>
                <c:pt idx="1965">
                  <c:v>1515.6</c:v>
                </c:pt>
                <c:pt idx="1966">
                  <c:v>1517</c:v>
                </c:pt>
                <c:pt idx="1967">
                  <c:v>1518.6</c:v>
                </c:pt>
                <c:pt idx="1968">
                  <c:v>1520.25</c:v>
                </c:pt>
                <c:pt idx="1969">
                  <c:v>1521.65</c:v>
                </c:pt>
                <c:pt idx="1970">
                  <c:v>1523.45</c:v>
                </c:pt>
                <c:pt idx="1971">
                  <c:v>1524.35</c:v>
                </c:pt>
                <c:pt idx="1972">
                  <c:v>1526.1</c:v>
                </c:pt>
                <c:pt idx="1973">
                  <c:v>1527.05</c:v>
                </c:pt>
                <c:pt idx="1974">
                  <c:v>1528.75</c:v>
                </c:pt>
                <c:pt idx="1975">
                  <c:v>1530.25</c:v>
                </c:pt>
                <c:pt idx="1976">
                  <c:v>1531.8</c:v>
                </c:pt>
                <c:pt idx="1977">
                  <c:v>1532.65</c:v>
                </c:pt>
                <c:pt idx="1978">
                  <c:v>1534.15</c:v>
                </c:pt>
                <c:pt idx="1979">
                  <c:v>1535.15</c:v>
                </c:pt>
                <c:pt idx="1980">
                  <c:v>1536.8</c:v>
                </c:pt>
                <c:pt idx="1981">
                  <c:v>1538.45</c:v>
                </c:pt>
                <c:pt idx="1982">
                  <c:v>1539.9</c:v>
                </c:pt>
                <c:pt idx="1983">
                  <c:v>1541.25</c:v>
                </c:pt>
                <c:pt idx="1984">
                  <c:v>1543</c:v>
                </c:pt>
                <c:pt idx="1985">
                  <c:v>1543.95</c:v>
                </c:pt>
                <c:pt idx="1986">
                  <c:v>1545.9</c:v>
                </c:pt>
                <c:pt idx="1987">
                  <c:v>1547.55</c:v>
                </c:pt>
                <c:pt idx="1988">
                  <c:v>1549.25</c:v>
                </c:pt>
                <c:pt idx="1989">
                  <c:v>1550.1</c:v>
                </c:pt>
                <c:pt idx="1990">
                  <c:v>1551.75</c:v>
                </c:pt>
                <c:pt idx="1991">
                  <c:v>1553.35</c:v>
                </c:pt>
                <c:pt idx="1992">
                  <c:v>1555.25</c:v>
                </c:pt>
                <c:pt idx="1993">
                  <c:v>1556.7</c:v>
                </c:pt>
                <c:pt idx="1994">
                  <c:v>1558.5</c:v>
                </c:pt>
                <c:pt idx="1995">
                  <c:v>1559.7</c:v>
                </c:pt>
                <c:pt idx="1996">
                  <c:v>1561.5</c:v>
                </c:pt>
                <c:pt idx="1997">
                  <c:v>1563.1</c:v>
                </c:pt>
                <c:pt idx="1998">
                  <c:v>1564.85</c:v>
                </c:pt>
                <c:pt idx="1999">
                  <c:v>1566.5</c:v>
                </c:pt>
                <c:pt idx="2000">
                  <c:v>1568.1</c:v>
                </c:pt>
                <c:pt idx="2001">
                  <c:v>1569.75</c:v>
                </c:pt>
                <c:pt idx="2002">
                  <c:v>1571.45</c:v>
                </c:pt>
                <c:pt idx="2003">
                  <c:v>1573.05</c:v>
                </c:pt>
                <c:pt idx="2004">
                  <c:v>1574.75</c:v>
                </c:pt>
                <c:pt idx="2005">
                  <c:v>1576.45</c:v>
                </c:pt>
                <c:pt idx="2006">
                  <c:v>1578.3</c:v>
                </c:pt>
                <c:pt idx="2007">
                  <c:v>1579.45</c:v>
                </c:pt>
                <c:pt idx="2008">
                  <c:v>1581.45</c:v>
                </c:pt>
                <c:pt idx="2009">
                  <c:v>1583.15</c:v>
                </c:pt>
                <c:pt idx="2010">
                  <c:v>1584.8</c:v>
                </c:pt>
                <c:pt idx="2011">
                  <c:v>1586.3</c:v>
                </c:pt>
                <c:pt idx="2012">
                  <c:v>1587.95</c:v>
                </c:pt>
                <c:pt idx="2013">
                  <c:v>1588.85</c:v>
                </c:pt>
                <c:pt idx="2014">
                  <c:v>1590.55</c:v>
                </c:pt>
                <c:pt idx="2015">
                  <c:v>1591.55</c:v>
                </c:pt>
                <c:pt idx="2016">
                  <c:v>1593.35</c:v>
                </c:pt>
                <c:pt idx="2017">
                  <c:v>1594.55</c:v>
                </c:pt>
                <c:pt idx="2018">
                  <c:v>1596.4</c:v>
                </c:pt>
                <c:pt idx="2019">
                  <c:v>1597.95</c:v>
                </c:pt>
                <c:pt idx="2020">
                  <c:v>1599.75</c:v>
                </c:pt>
                <c:pt idx="2021">
                  <c:v>1601.45</c:v>
                </c:pt>
                <c:pt idx="2022">
                  <c:v>1603.15</c:v>
                </c:pt>
                <c:pt idx="2023">
                  <c:v>1604.2</c:v>
                </c:pt>
                <c:pt idx="2024">
                  <c:v>1606.3</c:v>
                </c:pt>
                <c:pt idx="2025">
                  <c:v>1607.15</c:v>
                </c:pt>
                <c:pt idx="2026">
                  <c:v>1608.8</c:v>
                </c:pt>
                <c:pt idx="2027">
                  <c:v>1609.9</c:v>
                </c:pt>
                <c:pt idx="2028">
                  <c:v>1611.9</c:v>
                </c:pt>
                <c:pt idx="2029">
                  <c:v>1613.5</c:v>
                </c:pt>
                <c:pt idx="2030">
                  <c:v>1615.25</c:v>
                </c:pt>
                <c:pt idx="2031">
                  <c:v>1616.3</c:v>
                </c:pt>
                <c:pt idx="2032">
                  <c:v>1618.45</c:v>
                </c:pt>
                <c:pt idx="2033">
                  <c:v>1619.4</c:v>
                </c:pt>
                <c:pt idx="2034">
                  <c:v>1621.35</c:v>
                </c:pt>
                <c:pt idx="2035">
                  <c:v>1622.35</c:v>
                </c:pt>
                <c:pt idx="2036">
                  <c:v>1624.35</c:v>
                </c:pt>
                <c:pt idx="2037">
                  <c:v>1625.2</c:v>
                </c:pt>
                <c:pt idx="2038">
                  <c:v>1626.9</c:v>
                </c:pt>
                <c:pt idx="2039">
                  <c:v>1628.55</c:v>
                </c:pt>
                <c:pt idx="2040">
                  <c:v>1630.25</c:v>
                </c:pt>
                <c:pt idx="2041">
                  <c:v>1631.85</c:v>
                </c:pt>
                <c:pt idx="2042">
                  <c:v>1633.5</c:v>
                </c:pt>
                <c:pt idx="2043">
                  <c:v>1635</c:v>
                </c:pt>
                <c:pt idx="2044">
                  <c:v>1636.85</c:v>
                </c:pt>
                <c:pt idx="2045">
                  <c:v>1638.5</c:v>
                </c:pt>
                <c:pt idx="2046">
                  <c:v>1640.25</c:v>
                </c:pt>
                <c:pt idx="2047">
                  <c:v>1641.55</c:v>
                </c:pt>
                <c:pt idx="2048">
                  <c:v>1643.4</c:v>
                </c:pt>
                <c:pt idx="2049">
                  <c:v>1644.9</c:v>
                </c:pt>
                <c:pt idx="2050">
                  <c:v>1646.8</c:v>
                </c:pt>
                <c:pt idx="2051">
                  <c:v>1648</c:v>
                </c:pt>
                <c:pt idx="2052">
                  <c:v>1649.6</c:v>
                </c:pt>
                <c:pt idx="2053">
                  <c:v>1651.3</c:v>
                </c:pt>
                <c:pt idx="2054">
                  <c:v>1653.05</c:v>
                </c:pt>
                <c:pt idx="2055">
                  <c:v>1654.65</c:v>
                </c:pt>
                <c:pt idx="2056">
                  <c:v>1656.4</c:v>
                </c:pt>
                <c:pt idx="2057">
                  <c:v>1657.4</c:v>
                </c:pt>
                <c:pt idx="2058">
                  <c:v>1659.1</c:v>
                </c:pt>
                <c:pt idx="2059">
                  <c:v>1660.5</c:v>
                </c:pt>
                <c:pt idx="2060">
                  <c:v>1662.15</c:v>
                </c:pt>
                <c:pt idx="2061">
                  <c:v>1663.7</c:v>
                </c:pt>
                <c:pt idx="2062">
                  <c:v>1665.45</c:v>
                </c:pt>
                <c:pt idx="2063">
                  <c:v>1666.85</c:v>
                </c:pt>
                <c:pt idx="2064">
                  <c:v>1668.65</c:v>
                </c:pt>
                <c:pt idx="2065">
                  <c:v>1669.55</c:v>
                </c:pt>
                <c:pt idx="2066">
                  <c:v>1671.4</c:v>
                </c:pt>
                <c:pt idx="2067">
                  <c:v>1673</c:v>
                </c:pt>
                <c:pt idx="2068">
                  <c:v>1674.65</c:v>
                </c:pt>
                <c:pt idx="2069">
                  <c:v>1675.55</c:v>
                </c:pt>
                <c:pt idx="2070">
                  <c:v>1677.35</c:v>
                </c:pt>
                <c:pt idx="2071">
                  <c:v>1678.85</c:v>
                </c:pt>
                <c:pt idx="2072">
                  <c:v>1680.6</c:v>
                </c:pt>
                <c:pt idx="2073">
                  <c:v>1681.7</c:v>
                </c:pt>
                <c:pt idx="2074">
                  <c:v>1684.2</c:v>
                </c:pt>
                <c:pt idx="2075">
                  <c:v>1686.1</c:v>
                </c:pt>
                <c:pt idx="2076">
                  <c:v>1688.3</c:v>
                </c:pt>
                <c:pt idx="2077">
                  <c:v>1690.8</c:v>
                </c:pt>
                <c:pt idx="2078">
                  <c:v>1693.1</c:v>
                </c:pt>
                <c:pt idx="2079">
                  <c:v>1694.9</c:v>
                </c:pt>
                <c:pt idx="2080">
                  <c:v>1696.85</c:v>
                </c:pt>
                <c:pt idx="2081">
                  <c:v>1698.5</c:v>
                </c:pt>
                <c:pt idx="2082">
                  <c:v>1700.35</c:v>
                </c:pt>
                <c:pt idx="2083">
                  <c:v>1702.25</c:v>
                </c:pt>
                <c:pt idx="2084">
                  <c:v>1704.4</c:v>
                </c:pt>
                <c:pt idx="2085">
                  <c:v>1706.25</c:v>
                </c:pt>
                <c:pt idx="2086">
                  <c:v>1708</c:v>
                </c:pt>
                <c:pt idx="2087">
                  <c:v>1709.65</c:v>
                </c:pt>
                <c:pt idx="2088">
                  <c:v>1711.7</c:v>
                </c:pt>
                <c:pt idx="2089">
                  <c:v>1712.95</c:v>
                </c:pt>
                <c:pt idx="2090">
                  <c:v>1714.9</c:v>
                </c:pt>
                <c:pt idx="2091">
                  <c:v>1716.85</c:v>
                </c:pt>
                <c:pt idx="2092">
                  <c:v>1718.8</c:v>
                </c:pt>
                <c:pt idx="2093">
                  <c:v>1720.5</c:v>
                </c:pt>
                <c:pt idx="2094">
                  <c:v>1722.25</c:v>
                </c:pt>
                <c:pt idx="2095">
                  <c:v>1724.3</c:v>
                </c:pt>
                <c:pt idx="2096">
                  <c:v>1725.9</c:v>
                </c:pt>
                <c:pt idx="2097">
                  <c:v>1727.7</c:v>
                </c:pt>
                <c:pt idx="2098">
                  <c:v>1730.05</c:v>
                </c:pt>
                <c:pt idx="2099">
                  <c:v>1732.3</c:v>
                </c:pt>
                <c:pt idx="2100">
                  <c:v>1734.2</c:v>
                </c:pt>
                <c:pt idx="2101">
                  <c:v>1736</c:v>
                </c:pt>
                <c:pt idx="2102">
                  <c:v>1737.95</c:v>
                </c:pt>
                <c:pt idx="2103">
                  <c:v>1739.6</c:v>
                </c:pt>
                <c:pt idx="2104">
                  <c:v>1741.6</c:v>
                </c:pt>
                <c:pt idx="2105">
                  <c:v>1743.4</c:v>
                </c:pt>
                <c:pt idx="2106">
                  <c:v>1745.3</c:v>
                </c:pt>
                <c:pt idx="2107">
                  <c:v>1746.55</c:v>
                </c:pt>
                <c:pt idx="2108">
                  <c:v>1748.45</c:v>
                </c:pt>
                <c:pt idx="2109">
                  <c:v>1750.2</c:v>
                </c:pt>
                <c:pt idx="2110">
                  <c:v>1752.05</c:v>
                </c:pt>
                <c:pt idx="2111">
                  <c:v>1753.35</c:v>
                </c:pt>
                <c:pt idx="2112">
                  <c:v>1755.25</c:v>
                </c:pt>
                <c:pt idx="2113">
                  <c:v>1757.1</c:v>
                </c:pt>
                <c:pt idx="2114">
                  <c:v>1759.15</c:v>
                </c:pt>
                <c:pt idx="2115">
                  <c:v>1760.8</c:v>
                </c:pt>
                <c:pt idx="2116">
                  <c:v>1762.65</c:v>
                </c:pt>
                <c:pt idx="2117">
                  <c:v>1764.3</c:v>
                </c:pt>
                <c:pt idx="2118">
                  <c:v>1766.25</c:v>
                </c:pt>
                <c:pt idx="2119">
                  <c:v>1767.7</c:v>
                </c:pt>
                <c:pt idx="2120">
                  <c:v>1769.55</c:v>
                </c:pt>
                <c:pt idx="2121">
                  <c:v>1771.35</c:v>
                </c:pt>
                <c:pt idx="2122">
                  <c:v>1772.95</c:v>
                </c:pt>
                <c:pt idx="2123">
                  <c:v>1774.65</c:v>
                </c:pt>
                <c:pt idx="2124">
                  <c:v>1776.45</c:v>
                </c:pt>
                <c:pt idx="2125">
                  <c:v>1778</c:v>
                </c:pt>
                <c:pt idx="2126">
                  <c:v>1779.9</c:v>
                </c:pt>
                <c:pt idx="2127">
                  <c:v>1781.85</c:v>
                </c:pt>
                <c:pt idx="2128">
                  <c:v>1783.5</c:v>
                </c:pt>
                <c:pt idx="2129">
                  <c:v>1785.2</c:v>
                </c:pt>
                <c:pt idx="2130">
                  <c:v>1786.95</c:v>
                </c:pt>
                <c:pt idx="2131">
                  <c:v>1788.5</c:v>
                </c:pt>
                <c:pt idx="2132">
                  <c:v>1790.35</c:v>
                </c:pt>
                <c:pt idx="2133">
                  <c:v>1792.1</c:v>
                </c:pt>
                <c:pt idx="2134">
                  <c:v>1793.95</c:v>
                </c:pt>
                <c:pt idx="2135">
                  <c:v>1795.6</c:v>
                </c:pt>
                <c:pt idx="2136">
                  <c:v>1797.45</c:v>
                </c:pt>
                <c:pt idx="2137">
                  <c:v>1798.35</c:v>
                </c:pt>
                <c:pt idx="2138">
                  <c:v>1800.25</c:v>
                </c:pt>
                <c:pt idx="2139">
                  <c:v>1801.8</c:v>
                </c:pt>
                <c:pt idx="2140">
                  <c:v>1803.4</c:v>
                </c:pt>
                <c:pt idx="2141">
                  <c:v>1805.1</c:v>
                </c:pt>
                <c:pt idx="2142">
                  <c:v>1806.95</c:v>
                </c:pt>
                <c:pt idx="2143">
                  <c:v>1808.25</c:v>
                </c:pt>
                <c:pt idx="2144">
                  <c:v>1810.4</c:v>
                </c:pt>
                <c:pt idx="2145">
                  <c:v>1812.05</c:v>
                </c:pt>
                <c:pt idx="2146">
                  <c:v>1813.9</c:v>
                </c:pt>
                <c:pt idx="2147">
                  <c:v>1815.45</c:v>
                </c:pt>
                <c:pt idx="2148">
                  <c:v>1817.3</c:v>
                </c:pt>
                <c:pt idx="2149">
                  <c:v>1818.2</c:v>
                </c:pt>
                <c:pt idx="2150">
                  <c:v>1820.1</c:v>
                </c:pt>
                <c:pt idx="2151">
                  <c:v>1821.8</c:v>
                </c:pt>
                <c:pt idx="2152">
                  <c:v>1823.45</c:v>
                </c:pt>
                <c:pt idx="2153">
                  <c:v>1825.1</c:v>
                </c:pt>
                <c:pt idx="2154">
                  <c:v>1826.9</c:v>
                </c:pt>
                <c:pt idx="2155">
                  <c:v>1828.45</c:v>
                </c:pt>
                <c:pt idx="2156">
                  <c:v>1830.7</c:v>
                </c:pt>
                <c:pt idx="2157">
                  <c:v>1832.4</c:v>
                </c:pt>
                <c:pt idx="2158">
                  <c:v>1834.25</c:v>
                </c:pt>
                <c:pt idx="2159">
                  <c:v>1836</c:v>
                </c:pt>
                <c:pt idx="2160">
                  <c:v>1837.5</c:v>
                </c:pt>
                <c:pt idx="2161">
                  <c:v>1838.5</c:v>
                </c:pt>
                <c:pt idx="2162">
                  <c:v>1840.35</c:v>
                </c:pt>
                <c:pt idx="2163">
                  <c:v>1842</c:v>
                </c:pt>
                <c:pt idx="2164">
                  <c:v>1843.8</c:v>
                </c:pt>
                <c:pt idx="2165">
                  <c:v>1845.4</c:v>
                </c:pt>
                <c:pt idx="2166">
                  <c:v>1847.25</c:v>
                </c:pt>
                <c:pt idx="2167">
                  <c:v>1848.85</c:v>
                </c:pt>
                <c:pt idx="2168">
                  <c:v>1850.8</c:v>
                </c:pt>
                <c:pt idx="2169">
                  <c:v>1852.4</c:v>
                </c:pt>
                <c:pt idx="2170">
                  <c:v>1854.2</c:v>
                </c:pt>
                <c:pt idx="2171">
                  <c:v>1855.15</c:v>
                </c:pt>
                <c:pt idx="2172">
                  <c:v>1857.05</c:v>
                </c:pt>
                <c:pt idx="2173">
                  <c:v>1858.7</c:v>
                </c:pt>
                <c:pt idx="2174">
                  <c:v>1860.4</c:v>
                </c:pt>
                <c:pt idx="2175">
                  <c:v>1861.35</c:v>
                </c:pt>
                <c:pt idx="2176">
                  <c:v>1863.3</c:v>
                </c:pt>
                <c:pt idx="2177">
                  <c:v>1864.25</c:v>
                </c:pt>
                <c:pt idx="2178">
                  <c:v>1866.25</c:v>
                </c:pt>
                <c:pt idx="2179">
                  <c:v>1867.95</c:v>
                </c:pt>
                <c:pt idx="2180">
                  <c:v>1870.2</c:v>
                </c:pt>
                <c:pt idx="2181">
                  <c:v>1872</c:v>
                </c:pt>
                <c:pt idx="2182">
                  <c:v>1873.65</c:v>
                </c:pt>
                <c:pt idx="2183">
                  <c:v>1875.55</c:v>
                </c:pt>
                <c:pt idx="2184">
                  <c:v>1877</c:v>
                </c:pt>
                <c:pt idx="2185">
                  <c:v>1878.7</c:v>
                </c:pt>
                <c:pt idx="2186">
                  <c:v>1880.3</c:v>
                </c:pt>
                <c:pt idx="2187">
                  <c:v>1882.2</c:v>
                </c:pt>
                <c:pt idx="2188">
                  <c:v>1883.85</c:v>
                </c:pt>
                <c:pt idx="2189">
                  <c:v>1885.6</c:v>
                </c:pt>
                <c:pt idx="2190">
                  <c:v>1887.5</c:v>
                </c:pt>
                <c:pt idx="2191">
                  <c:v>1889.55</c:v>
                </c:pt>
                <c:pt idx="2192">
                  <c:v>1890.9</c:v>
                </c:pt>
                <c:pt idx="2193">
                  <c:v>1892.5</c:v>
                </c:pt>
                <c:pt idx="2194">
                  <c:v>1894.3</c:v>
                </c:pt>
                <c:pt idx="2195">
                  <c:v>1895.85</c:v>
                </c:pt>
                <c:pt idx="2196">
                  <c:v>1897.7</c:v>
                </c:pt>
                <c:pt idx="2197">
                  <c:v>1899.95</c:v>
                </c:pt>
                <c:pt idx="2198">
                  <c:v>1902.05</c:v>
                </c:pt>
                <c:pt idx="2199">
                  <c:v>1904.15</c:v>
                </c:pt>
                <c:pt idx="2200">
                  <c:v>1905.65</c:v>
                </c:pt>
                <c:pt idx="2201">
                  <c:v>1907.4</c:v>
                </c:pt>
                <c:pt idx="2202">
                  <c:v>1909.1</c:v>
                </c:pt>
                <c:pt idx="2203">
                  <c:v>1911</c:v>
                </c:pt>
                <c:pt idx="2204">
                  <c:v>1911.95</c:v>
                </c:pt>
                <c:pt idx="2205">
                  <c:v>1913.75</c:v>
                </c:pt>
                <c:pt idx="2206">
                  <c:v>1915.45</c:v>
                </c:pt>
                <c:pt idx="2207">
                  <c:v>1917.35</c:v>
                </c:pt>
                <c:pt idx="2208">
                  <c:v>1918.9</c:v>
                </c:pt>
                <c:pt idx="2209">
                  <c:v>1919.95</c:v>
                </c:pt>
                <c:pt idx="2210">
                  <c:v>1921.9</c:v>
                </c:pt>
                <c:pt idx="2211">
                  <c:v>1923.5</c:v>
                </c:pt>
                <c:pt idx="2212">
                  <c:v>1925.3</c:v>
                </c:pt>
                <c:pt idx="2213">
                  <c:v>1927</c:v>
                </c:pt>
                <c:pt idx="2214">
                  <c:v>1928.6</c:v>
                </c:pt>
                <c:pt idx="2215">
                  <c:v>1930.55</c:v>
                </c:pt>
                <c:pt idx="2216">
                  <c:v>1931.65</c:v>
                </c:pt>
                <c:pt idx="2217">
                  <c:v>1933.8</c:v>
                </c:pt>
                <c:pt idx="2218">
                  <c:v>1935.05</c:v>
                </c:pt>
                <c:pt idx="2219">
                  <c:v>1936.85</c:v>
                </c:pt>
                <c:pt idx="2220">
                  <c:v>1938.6</c:v>
                </c:pt>
                <c:pt idx="2221">
                  <c:v>1940.6</c:v>
                </c:pt>
                <c:pt idx="2222">
                  <c:v>1942.45</c:v>
                </c:pt>
                <c:pt idx="2223">
                  <c:v>1944.25</c:v>
                </c:pt>
                <c:pt idx="2224">
                  <c:v>1945.7</c:v>
                </c:pt>
                <c:pt idx="2225">
                  <c:v>1947.5</c:v>
                </c:pt>
                <c:pt idx="2226">
                  <c:v>1949.25</c:v>
                </c:pt>
                <c:pt idx="2227">
                  <c:v>1950.95</c:v>
                </c:pt>
                <c:pt idx="2228">
                  <c:v>1952.75</c:v>
                </c:pt>
                <c:pt idx="2229">
                  <c:v>1954.6</c:v>
                </c:pt>
                <c:pt idx="2230">
                  <c:v>1956.45</c:v>
                </c:pt>
                <c:pt idx="2231">
                  <c:v>1958.25</c:v>
                </c:pt>
                <c:pt idx="2232">
                  <c:v>1960.25</c:v>
                </c:pt>
                <c:pt idx="2233">
                  <c:v>1962</c:v>
                </c:pt>
                <c:pt idx="2234">
                  <c:v>1963.75</c:v>
                </c:pt>
                <c:pt idx="2235">
                  <c:v>1965.6</c:v>
                </c:pt>
                <c:pt idx="2236">
                  <c:v>1967.55</c:v>
                </c:pt>
                <c:pt idx="2237">
                  <c:v>1969.45</c:v>
                </c:pt>
                <c:pt idx="2238">
                  <c:v>1971.35</c:v>
                </c:pt>
                <c:pt idx="2239">
                  <c:v>1973.15</c:v>
                </c:pt>
                <c:pt idx="2240">
                  <c:v>1974.15</c:v>
                </c:pt>
                <c:pt idx="2241">
                  <c:v>1976.25</c:v>
                </c:pt>
                <c:pt idx="2242">
                  <c:v>1978.15</c:v>
                </c:pt>
                <c:pt idx="2243">
                  <c:v>1980.9</c:v>
                </c:pt>
                <c:pt idx="2244">
                  <c:v>1982.9</c:v>
                </c:pt>
                <c:pt idx="2245">
                  <c:v>1985.2</c:v>
                </c:pt>
                <c:pt idx="2246">
                  <c:v>1986.9</c:v>
                </c:pt>
                <c:pt idx="2247">
                  <c:v>1989.1</c:v>
                </c:pt>
                <c:pt idx="2248">
                  <c:v>1991.3</c:v>
                </c:pt>
                <c:pt idx="2249">
                  <c:v>1993.7</c:v>
                </c:pt>
                <c:pt idx="2250">
                  <c:v>1995.7</c:v>
                </c:pt>
                <c:pt idx="2251">
                  <c:v>1998.2</c:v>
                </c:pt>
                <c:pt idx="2252">
                  <c:v>2000.2</c:v>
                </c:pt>
                <c:pt idx="2253">
                  <c:v>2002.3</c:v>
                </c:pt>
                <c:pt idx="2254">
                  <c:v>2004</c:v>
                </c:pt>
                <c:pt idx="2255">
                  <c:v>2006.05</c:v>
                </c:pt>
                <c:pt idx="2256">
                  <c:v>2007.75</c:v>
                </c:pt>
                <c:pt idx="2257">
                  <c:v>2009.9</c:v>
                </c:pt>
                <c:pt idx="2258">
                  <c:v>2011.45</c:v>
                </c:pt>
                <c:pt idx="2259">
                  <c:v>2013.4</c:v>
                </c:pt>
                <c:pt idx="2260">
                  <c:v>2015.1</c:v>
                </c:pt>
                <c:pt idx="2261">
                  <c:v>2016.85</c:v>
                </c:pt>
                <c:pt idx="2262">
                  <c:v>2018.45</c:v>
                </c:pt>
                <c:pt idx="2263">
                  <c:v>2020.55</c:v>
                </c:pt>
                <c:pt idx="2264">
                  <c:v>2022.1</c:v>
                </c:pt>
                <c:pt idx="2265">
                  <c:v>2023.9</c:v>
                </c:pt>
                <c:pt idx="2266">
                  <c:v>2025.65</c:v>
                </c:pt>
                <c:pt idx="2267">
                  <c:v>2027.35</c:v>
                </c:pt>
                <c:pt idx="2268">
                  <c:v>2029</c:v>
                </c:pt>
                <c:pt idx="2269">
                  <c:v>2030.9</c:v>
                </c:pt>
                <c:pt idx="2270">
                  <c:v>2032.3</c:v>
                </c:pt>
                <c:pt idx="2271">
                  <c:v>2034.15</c:v>
                </c:pt>
                <c:pt idx="2272">
                  <c:v>2035.75</c:v>
                </c:pt>
                <c:pt idx="2273">
                  <c:v>2037.6</c:v>
                </c:pt>
                <c:pt idx="2274">
                  <c:v>2039.45</c:v>
                </c:pt>
                <c:pt idx="2275">
                  <c:v>2041.4</c:v>
                </c:pt>
                <c:pt idx="2276">
                  <c:v>2043.05</c:v>
                </c:pt>
                <c:pt idx="2277">
                  <c:v>2044.9</c:v>
                </c:pt>
                <c:pt idx="2278">
                  <c:v>2046.3</c:v>
                </c:pt>
                <c:pt idx="2279">
                  <c:v>2048.4499999999998</c:v>
                </c:pt>
                <c:pt idx="2280">
                  <c:v>2050.3000000000002</c:v>
                </c:pt>
                <c:pt idx="2281">
                  <c:v>2052.35</c:v>
                </c:pt>
                <c:pt idx="2282">
                  <c:v>2054.15</c:v>
                </c:pt>
                <c:pt idx="2283">
                  <c:v>2055.8000000000002</c:v>
                </c:pt>
                <c:pt idx="2284">
                  <c:v>2057.6</c:v>
                </c:pt>
                <c:pt idx="2285">
                  <c:v>2059.6</c:v>
                </c:pt>
                <c:pt idx="2286">
                  <c:v>2061.1999999999998</c:v>
                </c:pt>
                <c:pt idx="2287">
                  <c:v>2062.9</c:v>
                </c:pt>
                <c:pt idx="2288">
                  <c:v>2064.65</c:v>
                </c:pt>
                <c:pt idx="2289">
                  <c:v>2066.8000000000002</c:v>
                </c:pt>
                <c:pt idx="2290">
                  <c:v>2068.5</c:v>
                </c:pt>
                <c:pt idx="2291">
                  <c:v>2070.1999999999998</c:v>
                </c:pt>
                <c:pt idx="2292">
                  <c:v>2071.8000000000002</c:v>
                </c:pt>
                <c:pt idx="2293">
                  <c:v>2073.6</c:v>
                </c:pt>
                <c:pt idx="2294">
                  <c:v>2075.25</c:v>
                </c:pt>
                <c:pt idx="2295">
                  <c:v>2077.15</c:v>
                </c:pt>
                <c:pt idx="2296">
                  <c:v>2078.6999999999998</c:v>
                </c:pt>
                <c:pt idx="2297">
                  <c:v>2080.5500000000002</c:v>
                </c:pt>
                <c:pt idx="2298">
                  <c:v>2082.25</c:v>
                </c:pt>
                <c:pt idx="2299">
                  <c:v>2084.1</c:v>
                </c:pt>
                <c:pt idx="2300">
                  <c:v>2085.8000000000002</c:v>
                </c:pt>
                <c:pt idx="2301">
                  <c:v>2087.65</c:v>
                </c:pt>
                <c:pt idx="2302">
                  <c:v>2089.3000000000002</c:v>
                </c:pt>
                <c:pt idx="2303">
                  <c:v>2091.1</c:v>
                </c:pt>
                <c:pt idx="2304">
                  <c:v>2092.8000000000002</c:v>
                </c:pt>
                <c:pt idx="2305">
                  <c:v>2094.8000000000002</c:v>
                </c:pt>
                <c:pt idx="2306">
                  <c:v>2096.5500000000002</c:v>
                </c:pt>
                <c:pt idx="2307">
                  <c:v>2098.35</c:v>
                </c:pt>
                <c:pt idx="2308">
                  <c:v>2100.3000000000002</c:v>
                </c:pt>
                <c:pt idx="2309">
                  <c:v>2102.1</c:v>
                </c:pt>
                <c:pt idx="2310">
                  <c:v>2103.8000000000002</c:v>
                </c:pt>
                <c:pt idx="2311">
                  <c:v>2105.9499999999998</c:v>
                </c:pt>
                <c:pt idx="2312">
                  <c:v>2107.85</c:v>
                </c:pt>
                <c:pt idx="2313">
                  <c:v>2109.5500000000002</c:v>
                </c:pt>
                <c:pt idx="2314">
                  <c:v>2111.15</c:v>
                </c:pt>
                <c:pt idx="2315">
                  <c:v>2113</c:v>
                </c:pt>
                <c:pt idx="2316">
                  <c:v>2114.75</c:v>
                </c:pt>
                <c:pt idx="2317">
                  <c:v>2116.4499999999998</c:v>
                </c:pt>
                <c:pt idx="2318">
                  <c:v>2117.75</c:v>
                </c:pt>
                <c:pt idx="2319">
                  <c:v>2119.85</c:v>
                </c:pt>
                <c:pt idx="2320">
                  <c:v>2121.5</c:v>
                </c:pt>
                <c:pt idx="2321">
                  <c:v>2123.0500000000002</c:v>
                </c:pt>
                <c:pt idx="2322">
                  <c:v>2124.65</c:v>
                </c:pt>
                <c:pt idx="2323">
                  <c:v>2126.75</c:v>
                </c:pt>
                <c:pt idx="2324">
                  <c:v>2129</c:v>
                </c:pt>
                <c:pt idx="2325">
                  <c:v>2131</c:v>
                </c:pt>
                <c:pt idx="2326">
                  <c:v>2132.6</c:v>
                </c:pt>
                <c:pt idx="2327">
                  <c:v>2134.4</c:v>
                </c:pt>
                <c:pt idx="2328">
                  <c:v>2135.85</c:v>
                </c:pt>
                <c:pt idx="2329">
                  <c:v>2137.4499999999998</c:v>
                </c:pt>
                <c:pt idx="2330">
                  <c:v>2139.25</c:v>
                </c:pt>
                <c:pt idx="2331">
                  <c:v>2141.25</c:v>
                </c:pt>
                <c:pt idx="2332">
                  <c:v>2143</c:v>
                </c:pt>
                <c:pt idx="2333">
                  <c:v>2144.75</c:v>
                </c:pt>
                <c:pt idx="2334">
                  <c:v>2146.9</c:v>
                </c:pt>
                <c:pt idx="2335">
                  <c:v>2148.85</c:v>
                </c:pt>
                <c:pt idx="2336">
                  <c:v>2150.3000000000002</c:v>
                </c:pt>
                <c:pt idx="2337">
                  <c:v>2152.15</c:v>
                </c:pt>
                <c:pt idx="2338">
                  <c:v>2153.75</c:v>
                </c:pt>
                <c:pt idx="2339">
                  <c:v>2155.6999999999998</c:v>
                </c:pt>
                <c:pt idx="2340">
                  <c:v>2157.4</c:v>
                </c:pt>
                <c:pt idx="2341">
                  <c:v>2159.3000000000002</c:v>
                </c:pt>
                <c:pt idx="2342">
                  <c:v>2160.9499999999998</c:v>
                </c:pt>
                <c:pt idx="2343">
                  <c:v>2162.9</c:v>
                </c:pt>
                <c:pt idx="2344">
                  <c:v>2164.65</c:v>
                </c:pt>
                <c:pt idx="2345">
                  <c:v>2166.5500000000002</c:v>
                </c:pt>
                <c:pt idx="2346">
                  <c:v>2168.1</c:v>
                </c:pt>
                <c:pt idx="2347">
                  <c:v>2170.1</c:v>
                </c:pt>
                <c:pt idx="2348">
                  <c:v>2171.75</c:v>
                </c:pt>
                <c:pt idx="2349">
                  <c:v>2173.65</c:v>
                </c:pt>
                <c:pt idx="2350">
                  <c:v>2175.25</c:v>
                </c:pt>
                <c:pt idx="2351">
                  <c:v>2177.5</c:v>
                </c:pt>
                <c:pt idx="2352">
                  <c:v>2179.1</c:v>
                </c:pt>
                <c:pt idx="2353">
                  <c:v>2181</c:v>
                </c:pt>
                <c:pt idx="2354">
                  <c:v>2182.4499999999998</c:v>
                </c:pt>
                <c:pt idx="2355">
                  <c:v>2184.3000000000002</c:v>
                </c:pt>
                <c:pt idx="2356">
                  <c:v>2186.1999999999998</c:v>
                </c:pt>
                <c:pt idx="2357">
                  <c:v>2188</c:v>
                </c:pt>
                <c:pt idx="2358">
                  <c:v>2189.75</c:v>
                </c:pt>
                <c:pt idx="2359">
                  <c:v>2191.4</c:v>
                </c:pt>
                <c:pt idx="2360">
                  <c:v>2193.15</c:v>
                </c:pt>
                <c:pt idx="2361">
                  <c:v>2194.9499999999998</c:v>
                </c:pt>
                <c:pt idx="2362">
                  <c:v>2196.8000000000002</c:v>
                </c:pt>
                <c:pt idx="2363">
                  <c:v>2198.6999999999998</c:v>
                </c:pt>
                <c:pt idx="2364">
                  <c:v>2200.3000000000002</c:v>
                </c:pt>
                <c:pt idx="2365">
                  <c:v>2202.15</c:v>
                </c:pt>
                <c:pt idx="2366">
                  <c:v>2203.8000000000002</c:v>
                </c:pt>
                <c:pt idx="2367">
                  <c:v>2205.85</c:v>
                </c:pt>
                <c:pt idx="2368">
                  <c:v>2207.65</c:v>
                </c:pt>
                <c:pt idx="2369">
                  <c:v>2209.5</c:v>
                </c:pt>
                <c:pt idx="2370">
                  <c:v>2211.1999999999998</c:v>
                </c:pt>
                <c:pt idx="2371">
                  <c:v>2212.9499999999998</c:v>
                </c:pt>
                <c:pt idx="2372">
                  <c:v>2214.75</c:v>
                </c:pt>
                <c:pt idx="2373">
                  <c:v>2216.5</c:v>
                </c:pt>
                <c:pt idx="2374">
                  <c:v>2218.3000000000002</c:v>
                </c:pt>
                <c:pt idx="2375">
                  <c:v>2220.1</c:v>
                </c:pt>
                <c:pt idx="2376">
                  <c:v>2221.6999999999998</c:v>
                </c:pt>
                <c:pt idx="2377">
                  <c:v>2223.6999999999998</c:v>
                </c:pt>
                <c:pt idx="2378">
                  <c:v>2225.35</c:v>
                </c:pt>
                <c:pt idx="2379">
                  <c:v>2227.3000000000002</c:v>
                </c:pt>
                <c:pt idx="2380">
                  <c:v>2228.9499999999998</c:v>
                </c:pt>
                <c:pt idx="2381">
                  <c:v>2230.75</c:v>
                </c:pt>
                <c:pt idx="2382">
                  <c:v>2232.35</c:v>
                </c:pt>
                <c:pt idx="2383">
                  <c:v>2234.1999999999998</c:v>
                </c:pt>
                <c:pt idx="2384">
                  <c:v>2235.9499999999998</c:v>
                </c:pt>
                <c:pt idx="2385">
                  <c:v>2237.9</c:v>
                </c:pt>
                <c:pt idx="2386">
                  <c:v>2239.6999999999998</c:v>
                </c:pt>
                <c:pt idx="2387">
                  <c:v>2241.5</c:v>
                </c:pt>
                <c:pt idx="2388">
                  <c:v>2243.3000000000002</c:v>
                </c:pt>
                <c:pt idx="2389">
                  <c:v>2245.0500000000002</c:v>
                </c:pt>
                <c:pt idx="2390">
                  <c:v>2246.9499999999998</c:v>
                </c:pt>
                <c:pt idx="2391">
                  <c:v>2248.9499999999998</c:v>
                </c:pt>
                <c:pt idx="2392">
                  <c:v>2250.75</c:v>
                </c:pt>
                <c:pt idx="2393">
                  <c:v>2252.4499999999998</c:v>
                </c:pt>
                <c:pt idx="2394">
                  <c:v>2254.0500000000002</c:v>
                </c:pt>
                <c:pt idx="2395">
                  <c:v>2255.8000000000002</c:v>
                </c:pt>
                <c:pt idx="2396">
                  <c:v>2257.6</c:v>
                </c:pt>
                <c:pt idx="2397">
                  <c:v>2259.4</c:v>
                </c:pt>
                <c:pt idx="2398">
                  <c:v>2261.1999999999998</c:v>
                </c:pt>
                <c:pt idx="2399">
                  <c:v>2263</c:v>
                </c:pt>
                <c:pt idx="2400">
                  <c:v>2264.75</c:v>
                </c:pt>
                <c:pt idx="2401">
                  <c:v>2266.9</c:v>
                </c:pt>
              </c:numCache>
            </c:numRef>
          </c:xVal>
          <c:yVal>
            <c:numRef>
              <c:f>[Data_0N.xlsx]sheet1!$D$2:$D$2403</c:f>
              <c:numCache>
                <c:formatCode>0.000000</c:formatCode>
                <c:ptCount val="2402"/>
                <c:pt idx="0">
                  <c:v>-6.6340000000000001E-3</c:v>
                </c:pt>
                <c:pt idx="1">
                  <c:v>-7.3299999999999997E-3</c:v>
                </c:pt>
                <c:pt idx="2">
                  <c:v>-1.0808E-2</c:v>
                </c:pt>
                <c:pt idx="3">
                  <c:v>-7.528E-3</c:v>
                </c:pt>
                <c:pt idx="4">
                  <c:v>-1.0311000000000001E-2</c:v>
                </c:pt>
                <c:pt idx="5">
                  <c:v>-6.4349999999999997E-3</c:v>
                </c:pt>
                <c:pt idx="6">
                  <c:v>-5.0439999999999999E-3</c:v>
                </c:pt>
                <c:pt idx="7">
                  <c:v>-1.0690000000000001E-3</c:v>
                </c:pt>
                <c:pt idx="8">
                  <c:v>-9.2180000000000005E-3</c:v>
                </c:pt>
                <c:pt idx="9">
                  <c:v>-1.3094E-2</c:v>
                </c:pt>
                <c:pt idx="10">
                  <c:v>-1.4485E-2</c:v>
                </c:pt>
                <c:pt idx="11">
                  <c:v>1.7118999999999999E-2</c:v>
                </c:pt>
                <c:pt idx="12">
                  <c:v>1.5030999999999999E-2</c:v>
                </c:pt>
                <c:pt idx="13">
                  <c:v>2.111E-3</c:v>
                </c:pt>
                <c:pt idx="14">
                  <c:v>-7.4999999999999993E-5</c:v>
                </c:pt>
                <c:pt idx="15">
                  <c:v>-4.0499999999999998E-3</c:v>
                </c:pt>
                <c:pt idx="16">
                  <c:v>1.0260999999999999E-2</c:v>
                </c:pt>
                <c:pt idx="17">
                  <c:v>1.3839000000000001E-2</c:v>
                </c:pt>
                <c:pt idx="18">
                  <c:v>1.4633999999999999E-2</c:v>
                </c:pt>
                <c:pt idx="19">
                  <c:v>-3.3549999999999999E-3</c:v>
                </c:pt>
                <c:pt idx="20">
                  <c:v>-1.5478E-2</c:v>
                </c:pt>
                <c:pt idx="21">
                  <c:v>8.1899999999999996E-4</c:v>
                </c:pt>
                <c:pt idx="22">
                  <c:v>-1.8360000000000001E-2</c:v>
                </c:pt>
                <c:pt idx="23">
                  <c:v>-6.7330000000000003E-3</c:v>
                </c:pt>
                <c:pt idx="24">
                  <c:v>-1.687E-2</c:v>
                </c:pt>
                <c:pt idx="25">
                  <c:v>-1.7367E-2</c:v>
                </c:pt>
                <c:pt idx="26">
                  <c:v>-1.2795000000000001E-2</c:v>
                </c:pt>
                <c:pt idx="27">
                  <c:v>1.0359999999999999E-2</c:v>
                </c:pt>
                <c:pt idx="28">
                  <c:v>7.2789999999999999E-3</c:v>
                </c:pt>
                <c:pt idx="29">
                  <c:v>2.2109999999999999E-3</c:v>
                </c:pt>
                <c:pt idx="30">
                  <c:v>9.1680000000000008E-3</c:v>
                </c:pt>
                <c:pt idx="31">
                  <c:v>2.6080000000000001E-3</c:v>
                </c:pt>
                <c:pt idx="32">
                  <c:v>1.614E-3</c:v>
                </c:pt>
                <c:pt idx="33">
                  <c:v>1.2400000000000001E-4</c:v>
                </c:pt>
                <c:pt idx="34">
                  <c:v>3.8999999999999998E-3</c:v>
                </c:pt>
                <c:pt idx="35">
                  <c:v>7.8759999999999993E-3</c:v>
                </c:pt>
                <c:pt idx="36">
                  <c:v>2.6080000000000001E-3</c:v>
                </c:pt>
                <c:pt idx="37">
                  <c:v>-6.7100000000000005E-4</c:v>
                </c:pt>
                <c:pt idx="38">
                  <c:v>-2.758E-3</c:v>
                </c:pt>
                <c:pt idx="39">
                  <c:v>6.6829999999999997E-3</c:v>
                </c:pt>
                <c:pt idx="40">
                  <c:v>7.5770000000000004E-3</c:v>
                </c:pt>
                <c:pt idx="41">
                  <c:v>8.9689999999999995E-3</c:v>
                </c:pt>
                <c:pt idx="42">
                  <c:v>9.7640000000000001E-3</c:v>
                </c:pt>
                <c:pt idx="43">
                  <c:v>3.6020000000000002E-3</c:v>
                </c:pt>
                <c:pt idx="44">
                  <c:v>-9.6900000000000003E-4</c:v>
                </c:pt>
                <c:pt idx="45">
                  <c:v>5.391E-3</c:v>
                </c:pt>
                <c:pt idx="46">
                  <c:v>-7.0320000000000001E-3</c:v>
                </c:pt>
                <c:pt idx="47">
                  <c:v>7.0809999999999996E-3</c:v>
                </c:pt>
                <c:pt idx="48">
                  <c:v>1.217E-3</c:v>
                </c:pt>
                <c:pt idx="49">
                  <c:v>8.3730000000000002E-3</c:v>
                </c:pt>
                <c:pt idx="50">
                  <c:v>3.322E-2</c:v>
                </c:pt>
                <c:pt idx="51">
                  <c:v>2.7157000000000001E-2</c:v>
                </c:pt>
                <c:pt idx="52">
                  <c:v>2.8150999999999999E-2</c:v>
                </c:pt>
                <c:pt idx="53">
                  <c:v>30.016819999999999</c:v>
                </c:pt>
                <c:pt idx="54">
                  <c:v>30.024771999999999</c:v>
                </c:pt>
                <c:pt idx="55">
                  <c:v>30.032525</c:v>
                </c:pt>
                <c:pt idx="56">
                  <c:v>30.030138999999998</c:v>
                </c:pt>
                <c:pt idx="57">
                  <c:v>30.018411</c:v>
                </c:pt>
                <c:pt idx="58">
                  <c:v>29.997638999999999</c:v>
                </c:pt>
                <c:pt idx="59">
                  <c:v>29.982633</c:v>
                </c:pt>
                <c:pt idx="60">
                  <c:v>29.971405000000001</c:v>
                </c:pt>
                <c:pt idx="61">
                  <c:v>29.94577</c:v>
                </c:pt>
                <c:pt idx="62">
                  <c:v>29.876332999999999</c:v>
                </c:pt>
                <c:pt idx="63">
                  <c:v>29.845447</c:v>
                </c:pt>
                <c:pt idx="64">
                  <c:v>29.842468</c:v>
                </c:pt>
                <c:pt idx="65">
                  <c:v>29.829757000000001</c:v>
                </c:pt>
                <c:pt idx="66">
                  <c:v>29.765522000000001</c:v>
                </c:pt>
                <c:pt idx="67">
                  <c:v>29.713315000000001</c:v>
                </c:pt>
                <c:pt idx="68">
                  <c:v>29.675508000000001</c:v>
                </c:pt>
                <c:pt idx="69">
                  <c:v>29.647628999999998</c:v>
                </c:pt>
                <c:pt idx="70">
                  <c:v>29.554891000000001</c:v>
                </c:pt>
                <c:pt idx="71">
                  <c:v>29.506406999999999</c:v>
                </c:pt>
                <c:pt idx="72">
                  <c:v>29.467548000000001</c:v>
                </c:pt>
                <c:pt idx="73">
                  <c:v>29.441680000000002</c:v>
                </c:pt>
                <c:pt idx="74">
                  <c:v>29.337347999999999</c:v>
                </c:pt>
                <c:pt idx="75">
                  <c:v>29.286242000000001</c:v>
                </c:pt>
                <c:pt idx="76">
                  <c:v>29.262574999999998</c:v>
                </c:pt>
                <c:pt idx="77">
                  <c:v>29.154375999999999</c:v>
                </c:pt>
                <c:pt idx="78">
                  <c:v>29.019431999999998</c:v>
                </c:pt>
                <c:pt idx="79">
                  <c:v>28.969593</c:v>
                </c:pt>
                <c:pt idx="80">
                  <c:v>28.946753999999999</c:v>
                </c:pt>
                <c:pt idx="81">
                  <c:v>28.902172</c:v>
                </c:pt>
                <c:pt idx="82">
                  <c:v>28.712978</c:v>
                </c:pt>
                <c:pt idx="83">
                  <c:v>28.681479</c:v>
                </c:pt>
                <c:pt idx="84">
                  <c:v>28.651071999999999</c:v>
                </c:pt>
                <c:pt idx="85">
                  <c:v>28.588493</c:v>
                </c:pt>
                <c:pt idx="86">
                  <c:v>28.342908000000001</c:v>
                </c:pt>
                <c:pt idx="87">
                  <c:v>28.310088</c:v>
                </c:pt>
                <c:pt idx="88">
                  <c:v>28.249880999999998</c:v>
                </c:pt>
                <c:pt idx="89">
                  <c:v>28.186934999999998</c:v>
                </c:pt>
                <c:pt idx="90">
                  <c:v>28.020157999999999</c:v>
                </c:pt>
                <c:pt idx="91">
                  <c:v>27.956398</c:v>
                </c:pt>
                <c:pt idx="92">
                  <c:v>27.868563000000002</c:v>
                </c:pt>
                <c:pt idx="93">
                  <c:v>27.800526000000001</c:v>
                </c:pt>
                <c:pt idx="94">
                  <c:v>27.605879999999999</c:v>
                </c:pt>
                <c:pt idx="95">
                  <c:v>27.544018000000001</c:v>
                </c:pt>
                <c:pt idx="96">
                  <c:v>27.474028000000001</c:v>
                </c:pt>
                <c:pt idx="97">
                  <c:v>27.413678000000001</c:v>
                </c:pt>
                <c:pt idx="98">
                  <c:v>27.249500000000001</c:v>
                </c:pt>
                <c:pt idx="99">
                  <c:v>26.977927999999999</c:v>
                </c:pt>
                <c:pt idx="100">
                  <c:v>26.910875000000001</c:v>
                </c:pt>
                <c:pt idx="101">
                  <c:v>26.829561000000002</c:v>
                </c:pt>
                <c:pt idx="102">
                  <c:v>26.754147</c:v>
                </c:pt>
                <c:pt idx="103">
                  <c:v>26.547221</c:v>
                </c:pt>
                <c:pt idx="104">
                  <c:v>26.502091</c:v>
                </c:pt>
                <c:pt idx="105">
                  <c:v>26.437149000000002</c:v>
                </c:pt>
                <c:pt idx="106">
                  <c:v>26.372910999999998</c:v>
                </c:pt>
                <c:pt idx="107">
                  <c:v>26.312889999999999</c:v>
                </c:pt>
                <c:pt idx="108">
                  <c:v>26.113533</c:v>
                </c:pt>
                <c:pt idx="109">
                  <c:v>25.941448000000001</c:v>
                </c:pt>
                <c:pt idx="110">
                  <c:v>25.881067999999999</c:v>
                </c:pt>
                <c:pt idx="111">
                  <c:v>25.802309999999999</c:v>
                </c:pt>
                <c:pt idx="112">
                  <c:v>25.724164999999999</c:v>
                </c:pt>
                <c:pt idx="113">
                  <c:v>25.662489000000001</c:v>
                </c:pt>
                <c:pt idx="114">
                  <c:v>25.448226999999999</c:v>
                </c:pt>
                <c:pt idx="115">
                  <c:v>25.397901999999998</c:v>
                </c:pt>
                <c:pt idx="116">
                  <c:v>25.315448</c:v>
                </c:pt>
                <c:pt idx="117">
                  <c:v>25.251082</c:v>
                </c:pt>
                <c:pt idx="118">
                  <c:v>25.202165000000001</c:v>
                </c:pt>
                <c:pt idx="119">
                  <c:v>24.993917</c:v>
                </c:pt>
                <c:pt idx="120">
                  <c:v>24.761675</c:v>
                </c:pt>
                <c:pt idx="121">
                  <c:v>24.648413000000001</c:v>
                </c:pt>
                <c:pt idx="122">
                  <c:v>24.571391999999999</c:v>
                </c:pt>
                <c:pt idx="123">
                  <c:v>24.515193</c:v>
                </c:pt>
                <c:pt idx="124">
                  <c:v>24.258192999999999</c:v>
                </c:pt>
                <c:pt idx="125">
                  <c:v>24.186149</c:v>
                </c:pt>
                <c:pt idx="126">
                  <c:v>24.128126999999999</c:v>
                </c:pt>
                <c:pt idx="127">
                  <c:v>24.031427999999998</c:v>
                </c:pt>
                <c:pt idx="128">
                  <c:v>23.943552</c:v>
                </c:pt>
                <c:pt idx="129">
                  <c:v>23.711264</c:v>
                </c:pt>
                <c:pt idx="130">
                  <c:v>23.636718999999999</c:v>
                </c:pt>
                <c:pt idx="131">
                  <c:v>23.570768999999999</c:v>
                </c:pt>
                <c:pt idx="132">
                  <c:v>23.493966</c:v>
                </c:pt>
                <c:pt idx="133">
                  <c:v>23.432872</c:v>
                </c:pt>
                <c:pt idx="134">
                  <c:v>23.192333000000001</c:v>
                </c:pt>
                <c:pt idx="135">
                  <c:v>23.130658</c:v>
                </c:pt>
                <c:pt idx="136">
                  <c:v>23.055655000000002</c:v>
                </c:pt>
                <c:pt idx="137">
                  <c:v>22.973578</c:v>
                </c:pt>
                <c:pt idx="138">
                  <c:v>22.902854999999999</c:v>
                </c:pt>
                <c:pt idx="139">
                  <c:v>22.661127</c:v>
                </c:pt>
                <c:pt idx="140">
                  <c:v>22.580168</c:v>
                </c:pt>
                <c:pt idx="141">
                  <c:v>22.505274</c:v>
                </c:pt>
                <c:pt idx="142">
                  <c:v>22.426580000000001</c:v>
                </c:pt>
                <c:pt idx="143">
                  <c:v>22.326485000000002</c:v>
                </c:pt>
                <c:pt idx="144">
                  <c:v>22.097200000000001</c:v>
                </c:pt>
                <c:pt idx="145">
                  <c:v>22.025829000000002</c:v>
                </c:pt>
                <c:pt idx="146">
                  <c:v>21.964891999999999</c:v>
                </c:pt>
                <c:pt idx="147">
                  <c:v>21.865311999999999</c:v>
                </c:pt>
                <c:pt idx="148">
                  <c:v>21.825704000000002</c:v>
                </c:pt>
                <c:pt idx="149">
                  <c:v>21.611191999999999</c:v>
                </c:pt>
                <c:pt idx="150">
                  <c:v>21.314931999999999</c:v>
                </c:pt>
                <c:pt idx="151">
                  <c:v>21.240126</c:v>
                </c:pt>
                <c:pt idx="152">
                  <c:v>21.165158000000002</c:v>
                </c:pt>
                <c:pt idx="153">
                  <c:v>21.067208999999998</c:v>
                </c:pt>
                <c:pt idx="154">
                  <c:v>20.975959</c:v>
                </c:pt>
                <c:pt idx="155">
                  <c:v>20.703120999999999</c:v>
                </c:pt>
                <c:pt idx="156">
                  <c:v>20.592874999999999</c:v>
                </c:pt>
                <c:pt idx="157">
                  <c:v>20.522698999999999</c:v>
                </c:pt>
                <c:pt idx="158">
                  <c:v>20.433401</c:v>
                </c:pt>
                <c:pt idx="159">
                  <c:v>20.354089999999999</c:v>
                </c:pt>
                <c:pt idx="160">
                  <c:v>20.046522</c:v>
                </c:pt>
                <c:pt idx="161">
                  <c:v>19.741122000000001</c:v>
                </c:pt>
                <c:pt idx="162">
                  <c:v>19.623754999999999</c:v>
                </c:pt>
                <c:pt idx="163">
                  <c:v>19.524381000000002</c:v>
                </c:pt>
                <c:pt idx="164">
                  <c:v>19.429866000000001</c:v>
                </c:pt>
                <c:pt idx="165">
                  <c:v>19.259153000000001</c:v>
                </c:pt>
                <c:pt idx="166">
                  <c:v>18.866712</c:v>
                </c:pt>
                <c:pt idx="167">
                  <c:v>18.684729000000001</c:v>
                </c:pt>
                <c:pt idx="168">
                  <c:v>18.390294999999998</c:v>
                </c:pt>
                <c:pt idx="169">
                  <c:v>18.011899</c:v>
                </c:pt>
                <c:pt idx="170">
                  <c:v>17.919492999999999</c:v>
                </c:pt>
                <c:pt idx="171">
                  <c:v>17.829936</c:v>
                </c:pt>
                <c:pt idx="172">
                  <c:v>17.754073000000002</c:v>
                </c:pt>
                <c:pt idx="173">
                  <c:v>17.667862</c:v>
                </c:pt>
                <c:pt idx="174">
                  <c:v>17.233343999999999</c:v>
                </c:pt>
                <c:pt idx="175">
                  <c:v>16.904598</c:v>
                </c:pt>
                <c:pt idx="176">
                  <c:v>16.820330999999999</c:v>
                </c:pt>
                <c:pt idx="177">
                  <c:v>16.743078000000001</c:v>
                </c:pt>
                <c:pt idx="178">
                  <c:v>16.662319</c:v>
                </c:pt>
                <c:pt idx="179">
                  <c:v>16.563275999999998</c:v>
                </c:pt>
                <c:pt idx="180">
                  <c:v>16.114239000000001</c:v>
                </c:pt>
                <c:pt idx="181">
                  <c:v>15.737389</c:v>
                </c:pt>
                <c:pt idx="182">
                  <c:v>15.381575</c:v>
                </c:pt>
                <c:pt idx="183">
                  <c:v>15.276042</c:v>
                </c:pt>
                <c:pt idx="184">
                  <c:v>15.186724999999999</c:v>
                </c:pt>
                <c:pt idx="185">
                  <c:v>15.087662</c:v>
                </c:pt>
                <c:pt idx="186">
                  <c:v>15.017249</c:v>
                </c:pt>
                <c:pt idx="187">
                  <c:v>14.726628</c:v>
                </c:pt>
                <c:pt idx="188">
                  <c:v>14.639393999999999</c:v>
                </c:pt>
                <c:pt idx="189">
                  <c:v>14.545386000000001</c:v>
                </c:pt>
                <c:pt idx="190">
                  <c:v>14.454089</c:v>
                </c:pt>
                <c:pt idx="191">
                  <c:v>14.382884000000001</c:v>
                </c:pt>
                <c:pt idx="192">
                  <c:v>14.098405</c:v>
                </c:pt>
                <c:pt idx="193">
                  <c:v>13.991885999999999</c:v>
                </c:pt>
                <c:pt idx="194">
                  <c:v>13.880743000000001</c:v>
                </c:pt>
                <c:pt idx="195">
                  <c:v>13.78947</c:v>
                </c:pt>
                <c:pt idx="196">
                  <c:v>13.648008000000001</c:v>
                </c:pt>
                <c:pt idx="197">
                  <c:v>13.266379000000001</c:v>
                </c:pt>
                <c:pt idx="198">
                  <c:v>12.813803999999999</c:v>
                </c:pt>
                <c:pt idx="199">
                  <c:v>12.615384000000001</c:v>
                </c:pt>
                <c:pt idx="200">
                  <c:v>12.446127000000001</c:v>
                </c:pt>
                <c:pt idx="201">
                  <c:v>12.235595</c:v>
                </c:pt>
                <c:pt idx="202">
                  <c:v>11.842069</c:v>
                </c:pt>
                <c:pt idx="203">
                  <c:v>11.745621999999999</c:v>
                </c:pt>
                <c:pt idx="204">
                  <c:v>11.640418</c:v>
                </c:pt>
                <c:pt idx="205">
                  <c:v>11.538987000000001</c:v>
                </c:pt>
                <c:pt idx="206">
                  <c:v>11.441231999999999</c:v>
                </c:pt>
                <c:pt idx="207">
                  <c:v>11.084618000000001</c:v>
                </c:pt>
                <c:pt idx="208">
                  <c:v>10.783923</c:v>
                </c:pt>
                <c:pt idx="209">
                  <c:v>10.705227000000001</c:v>
                </c:pt>
                <c:pt idx="210">
                  <c:v>10.634147</c:v>
                </c:pt>
                <c:pt idx="211">
                  <c:v>10.535019999999999</c:v>
                </c:pt>
                <c:pt idx="212">
                  <c:v>10.430437</c:v>
                </c:pt>
                <c:pt idx="213">
                  <c:v>10.170251</c:v>
                </c:pt>
                <c:pt idx="214">
                  <c:v>10.10332</c:v>
                </c:pt>
                <c:pt idx="215">
                  <c:v>10.00544</c:v>
                </c:pt>
                <c:pt idx="216">
                  <c:v>9.9064359999999994</c:v>
                </c:pt>
                <c:pt idx="217">
                  <c:v>9.7611679999999996</c:v>
                </c:pt>
                <c:pt idx="218">
                  <c:v>9.3739000000000008</c:v>
                </c:pt>
                <c:pt idx="219">
                  <c:v>8.951981</c:v>
                </c:pt>
                <c:pt idx="220">
                  <c:v>8.8645859999999992</c:v>
                </c:pt>
                <c:pt idx="221">
                  <c:v>8.7768700000000006</c:v>
                </c:pt>
                <c:pt idx="222">
                  <c:v>8.6784579999999991</c:v>
                </c:pt>
                <c:pt idx="223">
                  <c:v>8.5450499999999998</c:v>
                </c:pt>
                <c:pt idx="224">
                  <c:v>8.1300019999999993</c:v>
                </c:pt>
                <c:pt idx="225">
                  <c:v>8.0277969999999996</c:v>
                </c:pt>
                <c:pt idx="226">
                  <c:v>7.9336640000000003</c:v>
                </c:pt>
                <c:pt idx="227">
                  <c:v>7.8150779999999997</c:v>
                </c:pt>
                <c:pt idx="228">
                  <c:v>7.5630759999999997</c:v>
                </c:pt>
                <c:pt idx="229">
                  <c:v>7.3054290000000002</c:v>
                </c:pt>
                <c:pt idx="230">
                  <c:v>7.2328510000000001</c:v>
                </c:pt>
                <c:pt idx="231">
                  <c:v>7.1256750000000002</c:v>
                </c:pt>
                <c:pt idx="232">
                  <c:v>7.0146509999999997</c:v>
                </c:pt>
                <c:pt idx="233">
                  <c:v>6.8395820000000001</c:v>
                </c:pt>
                <c:pt idx="234">
                  <c:v>6.5101570000000004</c:v>
                </c:pt>
                <c:pt idx="235">
                  <c:v>6.4153859999999998</c:v>
                </c:pt>
                <c:pt idx="236">
                  <c:v>6.3445359999999997</c:v>
                </c:pt>
                <c:pt idx="237">
                  <c:v>6.2249140000000001</c:v>
                </c:pt>
                <c:pt idx="238">
                  <c:v>5.9832289999999997</c:v>
                </c:pt>
                <c:pt idx="239">
                  <c:v>5.7077910000000003</c:v>
                </c:pt>
                <c:pt idx="240">
                  <c:v>5.5950569999999997</c:v>
                </c:pt>
                <c:pt idx="241">
                  <c:v>5.5362900000000002</c:v>
                </c:pt>
                <c:pt idx="242">
                  <c:v>5.4431079999999996</c:v>
                </c:pt>
                <c:pt idx="243">
                  <c:v>5.1775310000000001</c:v>
                </c:pt>
                <c:pt idx="244">
                  <c:v>4.88375</c:v>
                </c:pt>
                <c:pt idx="245">
                  <c:v>4.6340589999999997</c:v>
                </c:pt>
                <c:pt idx="246">
                  <c:v>4.2646790000000001</c:v>
                </c:pt>
                <c:pt idx="247">
                  <c:v>4.1566619999999999</c:v>
                </c:pt>
                <c:pt idx="248">
                  <c:v>4.0017360000000002</c:v>
                </c:pt>
                <c:pt idx="249">
                  <c:v>3.7287309999999998</c:v>
                </c:pt>
                <c:pt idx="250">
                  <c:v>3.6287590000000001</c:v>
                </c:pt>
                <c:pt idx="251">
                  <c:v>3.5459360000000002</c:v>
                </c:pt>
                <c:pt idx="252">
                  <c:v>3.4568660000000002</c:v>
                </c:pt>
                <c:pt idx="253">
                  <c:v>3.2344879999999998</c:v>
                </c:pt>
                <c:pt idx="254">
                  <c:v>2.9811890000000001</c:v>
                </c:pt>
                <c:pt idx="255">
                  <c:v>2.8993180000000001</c:v>
                </c:pt>
                <c:pt idx="256">
                  <c:v>2.8175659999999998</c:v>
                </c:pt>
                <c:pt idx="257">
                  <c:v>2.747493</c:v>
                </c:pt>
                <c:pt idx="258">
                  <c:v>2.6946490000000001</c:v>
                </c:pt>
                <c:pt idx="259">
                  <c:v>2.3818579999999998</c:v>
                </c:pt>
                <c:pt idx="260">
                  <c:v>2.2800099999999999</c:v>
                </c:pt>
                <c:pt idx="261">
                  <c:v>2.1971980000000002</c:v>
                </c:pt>
                <c:pt idx="262">
                  <c:v>2.1100850000000002</c:v>
                </c:pt>
                <c:pt idx="263">
                  <c:v>1.8769210000000001</c:v>
                </c:pt>
                <c:pt idx="264">
                  <c:v>1.793228</c:v>
                </c:pt>
                <c:pt idx="265">
                  <c:v>1.7451220000000001</c:v>
                </c:pt>
                <c:pt idx="266">
                  <c:v>1.6786909999999999</c:v>
                </c:pt>
                <c:pt idx="267">
                  <c:v>1.549955</c:v>
                </c:pt>
                <c:pt idx="268">
                  <c:v>1.3255239999999999</c:v>
                </c:pt>
                <c:pt idx="269">
                  <c:v>1.141354</c:v>
                </c:pt>
                <c:pt idx="270">
                  <c:v>1.0745100000000001</c:v>
                </c:pt>
                <c:pt idx="271">
                  <c:v>0.90262100000000001</c:v>
                </c:pt>
                <c:pt idx="272">
                  <c:v>0.70599100000000004</c:v>
                </c:pt>
                <c:pt idx="273">
                  <c:v>0.67078400000000005</c:v>
                </c:pt>
                <c:pt idx="274">
                  <c:v>0.62000699999999997</c:v>
                </c:pt>
                <c:pt idx="275">
                  <c:v>0.54205700000000001</c:v>
                </c:pt>
                <c:pt idx="276">
                  <c:v>0.351433</c:v>
                </c:pt>
                <c:pt idx="277">
                  <c:v>0.22728000000000001</c:v>
                </c:pt>
                <c:pt idx="278">
                  <c:v>0.158661</c:v>
                </c:pt>
                <c:pt idx="279">
                  <c:v>0.100452</c:v>
                </c:pt>
                <c:pt idx="280">
                  <c:v>2.3035E-2</c:v>
                </c:pt>
                <c:pt idx="281">
                  <c:v>-0.137629</c:v>
                </c:pt>
                <c:pt idx="282">
                  <c:v>-0.25524200000000002</c:v>
                </c:pt>
                <c:pt idx="283">
                  <c:v>-0.318222</c:v>
                </c:pt>
                <c:pt idx="284">
                  <c:v>-0.359599</c:v>
                </c:pt>
                <c:pt idx="285">
                  <c:v>-0.41192899999999999</c:v>
                </c:pt>
                <c:pt idx="286">
                  <c:v>-0.49463800000000002</c:v>
                </c:pt>
                <c:pt idx="287">
                  <c:v>-0.691693</c:v>
                </c:pt>
                <c:pt idx="288">
                  <c:v>-0.73898299999999995</c:v>
                </c:pt>
                <c:pt idx="289">
                  <c:v>-0.77497799999999994</c:v>
                </c:pt>
                <c:pt idx="290">
                  <c:v>-0.83088200000000001</c:v>
                </c:pt>
                <c:pt idx="291">
                  <c:v>-0.92949000000000004</c:v>
                </c:pt>
                <c:pt idx="292">
                  <c:v>-1.0932820000000001</c:v>
                </c:pt>
                <c:pt idx="293">
                  <c:v>-1.1264860000000001</c:v>
                </c:pt>
                <c:pt idx="294">
                  <c:v>-1.168901</c:v>
                </c:pt>
                <c:pt idx="295">
                  <c:v>-1.1950970000000001</c:v>
                </c:pt>
                <c:pt idx="296">
                  <c:v>-1.233916</c:v>
                </c:pt>
                <c:pt idx="297">
                  <c:v>-1.343936</c:v>
                </c:pt>
                <c:pt idx="298">
                  <c:v>-1.479123</c:v>
                </c:pt>
                <c:pt idx="299">
                  <c:v>-1.528284</c:v>
                </c:pt>
                <c:pt idx="300">
                  <c:v>-1.5362070000000001</c:v>
                </c:pt>
                <c:pt idx="301">
                  <c:v>-1.647178</c:v>
                </c:pt>
                <c:pt idx="302">
                  <c:v>-1.6913640000000001</c:v>
                </c:pt>
                <c:pt idx="303">
                  <c:v>-1.7253270000000001</c:v>
                </c:pt>
                <c:pt idx="304">
                  <c:v>-1.747625</c:v>
                </c:pt>
                <c:pt idx="305">
                  <c:v>-1.8517680000000001</c:v>
                </c:pt>
                <c:pt idx="306">
                  <c:v>-1.9033100000000001</c:v>
                </c:pt>
                <c:pt idx="307">
                  <c:v>-1.9379200000000001</c:v>
                </c:pt>
                <c:pt idx="308">
                  <c:v>-1.971929</c:v>
                </c:pt>
                <c:pt idx="309">
                  <c:v>-2.0063580000000001</c:v>
                </c:pt>
                <c:pt idx="310">
                  <c:v>-2.0166430000000002</c:v>
                </c:pt>
                <c:pt idx="311">
                  <c:v>-2.0470700000000002</c:v>
                </c:pt>
                <c:pt idx="312">
                  <c:v>-2.0886239999999998</c:v>
                </c:pt>
                <c:pt idx="313">
                  <c:v>-2.1458010000000001</c:v>
                </c:pt>
                <c:pt idx="314">
                  <c:v>-2.2111160000000001</c:v>
                </c:pt>
                <c:pt idx="315">
                  <c:v>-2.2368459999999999</c:v>
                </c:pt>
                <c:pt idx="316">
                  <c:v>-2.2487330000000001</c:v>
                </c:pt>
                <c:pt idx="317">
                  <c:v>-2.2590059999999998</c:v>
                </c:pt>
                <c:pt idx="318">
                  <c:v>-2.3345570000000002</c:v>
                </c:pt>
                <c:pt idx="319">
                  <c:v>-2.344147</c:v>
                </c:pt>
                <c:pt idx="320">
                  <c:v>-2.3607809999999998</c:v>
                </c:pt>
                <c:pt idx="321">
                  <c:v>-2.351531</c:v>
                </c:pt>
                <c:pt idx="322">
                  <c:v>-2.4499529999999998</c:v>
                </c:pt>
                <c:pt idx="323">
                  <c:v>-2.4664090000000001</c:v>
                </c:pt>
                <c:pt idx="324">
                  <c:v>-2.4759090000000001</c:v>
                </c:pt>
                <c:pt idx="325">
                  <c:v>-2.479895</c:v>
                </c:pt>
                <c:pt idx="326">
                  <c:v>-2.5062720000000001</c:v>
                </c:pt>
                <c:pt idx="327">
                  <c:v>-2.518653</c:v>
                </c:pt>
                <c:pt idx="328">
                  <c:v>-2.557658</c:v>
                </c:pt>
                <c:pt idx="329">
                  <c:v>-2.5771570000000001</c:v>
                </c:pt>
                <c:pt idx="330">
                  <c:v>-2.5836000000000001</c:v>
                </c:pt>
                <c:pt idx="331">
                  <c:v>-2.5837699999999999</c:v>
                </c:pt>
                <c:pt idx="332">
                  <c:v>-2.6175929999999998</c:v>
                </c:pt>
                <c:pt idx="333">
                  <c:v>-2.6313240000000002</c:v>
                </c:pt>
                <c:pt idx="334">
                  <c:v>-2.6380189999999999</c:v>
                </c:pt>
                <c:pt idx="335">
                  <c:v>-2.6397140000000001</c:v>
                </c:pt>
                <c:pt idx="336">
                  <c:v>-2.668952</c:v>
                </c:pt>
                <c:pt idx="337">
                  <c:v>-2.6780189999999999</c:v>
                </c:pt>
                <c:pt idx="338">
                  <c:v>-2.662766</c:v>
                </c:pt>
                <c:pt idx="339">
                  <c:v>-2.6657320000000002</c:v>
                </c:pt>
                <c:pt idx="340">
                  <c:v>-2.6664099999999999</c:v>
                </c:pt>
                <c:pt idx="341">
                  <c:v>-2.6771720000000001</c:v>
                </c:pt>
                <c:pt idx="342">
                  <c:v>-2.6842899999999998</c:v>
                </c:pt>
                <c:pt idx="343">
                  <c:v>-2.6893739999999999</c:v>
                </c:pt>
                <c:pt idx="344">
                  <c:v>-2.673613</c:v>
                </c:pt>
                <c:pt idx="345">
                  <c:v>-2.661664</c:v>
                </c:pt>
                <c:pt idx="346">
                  <c:v>-2.663783</c:v>
                </c:pt>
                <c:pt idx="347">
                  <c:v>-2.6596299999999999</c:v>
                </c:pt>
                <c:pt idx="348">
                  <c:v>-2.6520030000000001</c:v>
                </c:pt>
                <c:pt idx="349">
                  <c:v>-2.646325</c:v>
                </c:pt>
                <c:pt idx="350">
                  <c:v>-2.667427</c:v>
                </c:pt>
                <c:pt idx="351">
                  <c:v>-2.6703929999999998</c:v>
                </c:pt>
                <c:pt idx="352">
                  <c:v>-2.6709010000000002</c:v>
                </c:pt>
                <c:pt idx="353">
                  <c:v>-2.6609020000000001</c:v>
                </c:pt>
                <c:pt idx="354">
                  <c:v>-2.6596299999999999</c:v>
                </c:pt>
                <c:pt idx="355">
                  <c:v>-2.662766</c:v>
                </c:pt>
                <c:pt idx="356">
                  <c:v>-2.6645460000000001</c:v>
                </c:pt>
                <c:pt idx="357">
                  <c:v>-2.6414939999999998</c:v>
                </c:pt>
                <c:pt idx="358">
                  <c:v>-2.6302219999999998</c:v>
                </c:pt>
                <c:pt idx="359">
                  <c:v>-2.5972490000000001</c:v>
                </c:pt>
                <c:pt idx="360">
                  <c:v>-2.5986050000000001</c:v>
                </c:pt>
                <c:pt idx="361">
                  <c:v>-2.5900430000000001</c:v>
                </c:pt>
                <c:pt idx="362">
                  <c:v>-2.5669840000000002</c:v>
                </c:pt>
                <c:pt idx="363">
                  <c:v>-2.5702060000000002</c:v>
                </c:pt>
                <c:pt idx="364">
                  <c:v>-2.5831770000000001</c:v>
                </c:pt>
                <c:pt idx="365">
                  <c:v>-2.5775809999999999</c:v>
                </c:pt>
                <c:pt idx="366">
                  <c:v>-2.5515530000000002</c:v>
                </c:pt>
                <c:pt idx="367">
                  <c:v>-2.5200939999999998</c:v>
                </c:pt>
                <c:pt idx="368">
                  <c:v>-2.5074589999999999</c:v>
                </c:pt>
                <c:pt idx="369">
                  <c:v>-2.4956710000000002</c:v>
                </c:pt>
                <c:pt idx="370">
                  <c:v>-2.4539399999999998</c:v>
                </c:pt>
                <c:pt idx="371">
                  <c:v>-2.459114</c:v>
                </c:pt>
                <c:pt idx="372">
                  <c:v>-2.4442699999999999</c:v>
                </c:pt>
                <c:pt idx="373">
                  <c:v>-2.4273030000000002</c:v>
                </c:pt>
                <c:pt idx="374">
                  <c:v>-2.3940450000000002</c:v>
                </c:pt>
                <c:pt idx="375">
                  <c:v>-2.3459289999999999</c:v>
                </c:pt>
                <c:pt idx="376">
                  <c:v>-2.3396490000000001</c:v>
                </c:pt>
                <c:pt idx="377">
                  <c:v>-2.3329439999999999</c:v>
                </c:pt>
                <c:pt idx="378">
                  <c:v>-2.3139319999999999</c:v>
                </c:pt>
                <c:pt idx="379">
                  <c:v>-2.2646099999999998</c:v>
                </c:pt>
                <c:pt idx="380">
                  <c:v>-2.2578179999999999</c:v>
                </c:pt>
                <c:pt idx="381">
                  <c:v>-2.2421950000000002</c:v>
                </c:pt>
                <c:pt idx="382">
                  <c:v>-2.2416860000000001</c:v>
                </c:pt>
                <c:pt idx="383">
                  <c:v>-2.208993</c:v>
                </c:pt>
                <c:pt idx="384">
                  <c:v>-2.1633</c:v>
                </c:pt>
                <c:pt idx="385">
                  <c:v>-2.1593079999999998</c:v>
                </c:pt>
                <c:pt idx="386">
                  <c:v>-2.154296</c:v>
                </c:pt>
                <c:pt idx="387">
                  <c:v>-2.160412</c:v>
                </c:pt>
                <c:pt idx="388">
                  <c:v>-2.1336539999999999</c:v>
                </c:pt>
                <c:pt idx="389">
                  <c:v>-2.1088460000000002</c:v>
                </c:pt>
                <c:pt idx="390">
                  <c:v>-2.0442650000000002</c:v>
                </c:pt>
                <c:pt idx="391">
                  <c:v>-2.0073780000000001</c:v>
                </c:pt>
                <c:pt idx="392">
                  <c:v>-1.9949669999999999</c:v>
                </c:pt>
                <c:pt idx="393">
                  <c:v>-1.989357</c:v>
                </c:pt>
                <c:pt idx="394">
                  <c:v>-1.983746</c:v>
                </c:pt>
                <c:pt idx="395">
                  <c:v>-1.9317979999999999</c:v>
                </c:pt>
                <c:pt idx="396">
                  <c:v>-1.9216789999999999</c:v>
                </c:pt>
                <c:pt idx="397">
                  <c:v>-1.924655</c:v>
                </c:pt>
                <c:pt idx="398">
                  <c:v>-1.892765</c:v>
                </c:pt>
                <c:pt idx="399">
                  <c:v>-1.8656330000000001</c:v>
                </c:pt>
                <c:pt idx="400">
                  <c:v>-1.8678440000000001</c:v>
                </c:pt>
                <c:pt idx="401">
                  <c:v>-1.845218</c:v>
                </c:pt>
                <c:pt idx="402">
                  <c:v>-1.8238650000000001</c:v>
                </c:pt>
                <c:pt idx="403">
                  <c:v>-1.778516</c:v>
                </c:pt>
                <c:pt idx="404">
                  <c:v>-1.7697510000000001</c:v>
                </c:pt>
                <c:pt idx="405">
                  <c:v>-1.7451570000000001</c:v>
                </c:pt>
                <c:pt idx="406">
                  <c:v>-1.745242</c:v>
                </c:pt>
                <c:pt idx="407">
                  <c:v>-1.7100059999999999</c:v>
                </c:pt>
                <c:pt idx="408">
                  <c:v>-1.691449</c:v>
                </c:pt>
                <c:pt idx="409">
                  <c:v>-1.6600349999999999</c:v>
                </c:pt>
                <c:pt idx="410">
                  <c:v>-1.664207</c:v>
                </c:pt>
                <c:pt idx="411">
                  <c:v>-1.6194189999999999</c:v>
                </c:pt>
                <c:pt idx="412">
                  <c:v>-1.5920829999999999</c:v>
                </c:pt>
                <c:pt idx="413">
                  <c:v>-1.5808409999999999</c:v>
                </c:pt>
                <c:pt idx="414">
                  <c:v>-1.5841620000000001</c:v>
                </c:pt>
                <c:pt idx="415">
                  <c:v>-1.5836509999999999</c:v>
                </c:pt>
                <c:pt idx="416">
                  <c:v>-1.576497</c:v>
                </c:pt>
                <c:pt idx="417">
                  <c:v>-1.5578430000000001</c:v>
                </c:pt>
                <c:pt idx="418">
                  <c:v>-1.536036</c:v>
                </c:pt>
                <c:pt idx="419">
                  <c:v>-1.4921599999999999</c:v>
                </c:pt>
                <c:pt idx="420">
                  <c:v>-1.4763109999999999</c:v>
                </c:pt>
                <c:pt idx="421">
                  <c:v>-1.4633579999999999</c:v>
                </c:pt>
                <c:pt idx="422">
                  <c:v>-1.4371100000000001</c:v>
                </c:pt>
                <c:pt idx="423">
                  <c:v>-1.415972</c:v>
                </c:pt>
                <c:pt idx="424">
                  <c:v>-1.4156310000000001</c:v>
                </c:pt>
                <c:pt idx="425">
                  <c:v>-1.3990100000000001</c:v>
                </c:pt>
                <c:pt idx="426">
                  <c:v>-1.4006289999999999</c:v>
                </c:pt>
                <c:pt idx="427">
                  <c:v>-1.337029</c:v>
                </c:pt>
                <c:pt idx="428">
                  <c:v>-1.3222769999999999</c:v>
                </c:pt>
                <c:pt idx="429">
                  <c:v>-1.305563</c:v>
                </c:pt>
                <c:pt idx="430">
                  <c:v>-1.2935380000000001</c:v>
                </c:pt>
                <c:pt idx="431">
                  <c:v>-1.2782720000000001</c:v>
                </c:pt>
                <c:pt idx="432">
                  <c:v>-1.2670129999999999</c:v>
                </c:pt>
                <c:pt idx="433">
                  <c:v>-1.2450060000000001</c:v>
                </c:pt>
                <c:pt idx="434">
                  <c:v>-1.2508060000000001</c:v>
                </c:pt>
                <c:pt idx="435">
                  <c:v>-1.188442</c:v>
                </c:pt>
                <c:pt idx="436">
                  <c:v>-1.1617329999999999</c:v>
                </c:pt>
                <c:pt idx="437">
                  <c:v>-1.156015</c:v>
                </c:pt>
                <c:pt idx="438">
                  <c:v>-1.1364719999999999</c:v>
                </c:pt>
                <c:pt idx="439">
                  <c:v>-1.1246080000000001</c:v>
                </c:pt>
                <c:pt idx="440">
                  <c:v>-1.106598</c:v>
                </c:pt>
                <c:pt idx="441">
                  <c:v>-1.0984039999999999</c:v>
                </c:pt>
                <c:pt idx="442">
                  <c:v>-1.0762940000000001</c:v>
                </c:pt>
                <c:pt idx="443">
                  <c:v>-1.02515</c:v>
                </c:pt>
                <c:pt idx="444">
                  <c:v>-1.0288219999999999</c:v>
                </c:pt>
                <c:pt idx="445">
                  <c:v>-1.027541</c:v>
                </c:pt>
                <c:pt idx="446">
                  <c:v>-1.0165249999999999</c:v>
                </c:pt>
                <c:pt idx="447">
                  <c:v>-0.99312599999999995</c:v>
                </c:pt>
                <c:pt idx="448">
                  <c:v>-1.009779</c:v>
                </c:pt>
                <c:pt idx="449">
                  <c:v>-0.98569600000000002</c:v>
                </c:pt>
                <c:pt idx="450">
                  <c:v>-0.98945300000000003</c:v>
                </c:pt>
                <c:pt idx="451">
                  <c:v>-0.94179199999999996</c:v>
                </c:pt>
                <c:pt idx="452">
                  <c:v>-0.92077600000000004</c:v>
                </c:pt>
                <c:pt idx="453">
                  <c:v>-0.92299699999999996</c:v>
                </c:pt>
                <c:pt idx="454">
                  <c:v>-0.91530800000000001</c:v>
                </c:pt>
                <c:pt idx="455">
                  <c:v>-0.83848800000000001</c:v>
                </c:pt>
                <c:pt idx="456">
                  <c:v>-0.79310099999999994</c:v>
                </c:pt>
                <c:pt idx="457">
                  <c:v>-0.77095899999999995</c:v>
                </c:pt>
                <c:pt idx="458">
                  <c:v>-0.73487800000000003</c:v>
                </c:pt>
                <c:pt idx="459">
                  <c:v>-0.70554700000000004</c:v>
                </c:pt>
                <c:pt idx="460">
                  <c:v>-0.68023199999999995</c:v>
                </c:pt>
                <c:pt idx="461">
                  <c:v>-0.68604799999999999</c:v>
                </c:pt>
                <c:pt idx="462">
                  <c:v>-0.66740200000000005</c:v>
                </c:pt>
                <c:pt idx="463">
                  <c:v>-0.635239</c:v>
                </c:pt>
                <c:pt idx="464">
                  <c:v>-0.63121799999999995</c:v>
                </c:pt>
                <c:pt idx="465">
                  <c:v>-0.64593199999999995</c:v>
                </c:pt>
                <c:pt idx="466">
                  <c:v>-0.61299499999999996</c:v>
                </c:pt>
                <c:pt idx="467">
                  <c:v>-0.61136999999999997</c:v>
                </c:pt>
                <c:pt idx="468">
                  <c:v>-0.56079999999999997</c:v>
                </c:pt>
                <c:pt idx="469">
                  <c:v>-0.54565200000000003</c:v>
                </c:pt>
                <c:pt idx="470">
                  <c:v>-0.52434099999999995</c:v>
                </c:pt>
                <c:pt idx="471">
                  <c:v>-0.49626500000000001</c:v>
                </c:pt>
                <c:pt idx="472">
                  <c:v>-0.50131499999999996</c:v>
                </c:pt>
                <c:pt idx="473">
                  <c:v>-0.50157200000000002</c:v>
                </c:pt>
                <c:pt idx="474">
                  <c:v>-0.50884799999999997</c:v>
                </c:pt>
                <c:pt idx="475">
                  <c:v>-0.49523800000000001</c:v>
                </c:pt>
                <c:pt idx="476">
                  <c:v>-0.44395499999999999</c:v>
                </c:pt>
                <c:pt idx="477">
                  <c:v>-0.42734299999999997</c:v>
                </c:pt>
                <c:pt idx="478">
                  <c:v>-0.39043299999999997</c:v>
                </c:pt>
                <c:pt idx="479">
                  <c:v>-0.40756199999999998</c:v>
                </c:pt>
                <c:pt idx="480">
                  <c:v>-0.39317400000000002</c:v>
                </c:pt>
                <c:pt idx="481">
                  <c:v>-0.34846300000000002</c:v>
                </c:pt>
                <c:pt idx="482">
                  <c:v>-0.33955400000000002</c:v>
                </c:pt>
                <c:pt idx="483">
                  <c:v>-0.32576100000000002</c:v>
                </c:pt>
                <c:pt idx="484">
                  <c:v>-0.33304299999999998</c:v>
                </c:pt>
                <c:pt idx="485">
                  <c:v>-0.325932</c:v>
                </c:pt>
                <c:pt idx="486">
                  <c:v>-0.27760800000000002</c:v>
                </c:pt>
                <c:pt idx="487">
                  <c:v>-0.26826800000000001</c:v>
                </c:pt>
                <c:pt idx="488">
                  <c:v>-0.294489</c:v>
                </c:pt>
                <c:pt idx="489">
                  <c:v>-0.26244099999999998</c:v>
                </c:pt>
                <c:pt idx="490">
                  <c:v>-0.24538599999999999</c:v>
                </c:pt>
                <c:pt idx="491">
                  <c:v>-0.21341599999999999</c:v>
                </c:pt>
                <c:pt idx="492">
                  <c:v>-0.22541600000000001</c:v>
                </c:pt>
                <c:pt idx="493">
                  <c:v>-0.205016</c:v>
                </c:pt>
                <c:pt idx="494">
                  <c:v>-0.20064399999999999</c:v>
                </c:pt>
                <c:pt idx="495">
                  <c:v>-0.19644400000000001</c:v>
                </c:pt>
                <c:pt idx="496">
                  <c:v>-0.190443</c:v>
                </c:pt>
                <c:pt idx="497">
                  <c:v>-0.196358</c:v>
                </c:pt>
                <c:pt idx="498">
                  <c:v>-0.19498599999999999</c:v>
                </c:pt>
                <c:pt idx="499">
                  <c:v>-0.21195900000000001</c:v>
                </c:pt>
                <c:pt idx="500">
                  <c:v>-0.205873</c:v>
                </c:pt>
                <c:pt idx="501">
                  <c:v>-0.19104299999999999</c:v>
                </c:pt>
                <c:pt idx="502">
                  <c:v>-0.176126</c:v>
                </c:pt>
                <c:pt idx="503">
                  <c:v>-0.16266600000000001</c:v>
                </c:pt>
                <c:pt idx="504">
                  <c:v>-0.161466</c:v>
                </c:pt>
                <c:pt idx="505">
                  <c:v>-0.151006</c:v>
                </c:pt>
                <c:pt idx="506">
                  <c:v>-0.135657</c:v>
                </c:pt>
                <c:pt idx="507">
                  <c:v>-0.124681</c:v>
                </c:pt>
                <c:pt idx="508">
                  <c:v>-0.108045</c:v>
                </c:pt>
                <c:pt idx="509">
                  <c:v>-8.5403000000000007E-2</c:v>
                </c:pt>
                <c:pt idx="510">
                  <c:v>-0.11036</c:v>
                </c:pt>
                <c:pt idx="511">
                  <c:v>-8.9862999999999998E-2</c:v>
                </c:pt>
                <c:pt idx="512">
                  <c:v>-8.5059999999999997E-2</c:v>
                </c:pt>
                <c:pt idx="513">
                  <c:v>-9.1320999999999999E-2</c:v>
                </c:pt>
                <c:pt idx="514">
                  <c:v>-8.4888000000000005E-2</c:v>
                </c:pt>
                <c:pt idx="515">
                  <c:v>-7.6397000000000007E-2</c:v>
                </c:pt>
                <c:pt idx="516">
                  <c:v>-5.3323000000000002E-2</c:v>
                </c:pt>
                <c:pt idx="517">
                  <c:v>-5.3408999999999998E-2</c:v>
                </c:pt>
                <c:pt idx="518">
                  <c:v>-4.6803999999999998E-2</c:v>
                </c:pt>
                <c:pt idx="519">
                  <c:v>-4.5602999999999998E-2</c:v>
                </c:pt>
                <c:pt idx="520">
                  <c:v>-3.5994999999999999E-2</c:v>
                </c:pt>
                <c:pt idx="521">
                  <c:v>-4.9978000000000002E-2</c:v>
                </c:pt>
                <c:pt idx="522">
                  <c:v>-5.8126999999999998E-2</c:v>
                </c:pt>
                <c:pt idx="523">
                  <c:v>-8.7460999999999997E-2</c:v>
                </c:pt>
                <c:pt idx="524">
                  <c:v>-3.9598000000000001E-2</c:v>
                </c:pt>
                <c:pt idx="525">
                  <c:v>-5.4010000000000002E-2</c:v>
                </c:pt>
                <c:pt idx="526">
                  <c:v>-6.2588000000000005E-2</c:v>
                </c:pt>
                <c:pt idx="527">
                  <c:v>-4.9034000000000001E-2</c:v>
                </c:pt>
                <c:pt idx="528">
                  <c:v>-1.2059E-2</c:v>
                </c:pt>
                <c:pt idx="529">
                  <c:v>-1.1801000000000001E-2</c:v>
                </c:pt>
                <c:pt idx="530">
                  <c:v>-2.2353999999999999E-2</c:v>
                </c:pt>
                <c:pt idx="531">
                  <c:v>-2.3555E-2</c:v>
                </c:pt>
                <c:pt idx="532">
                  <c:v>-1.8322000000000001E-2</c:v>
                </c:pt>
                <c:pt idx="533">
                  <c:v>-1.6778000000000001E-2</c:v>
                </c:pt>
                <c:pt idx="534">
                  <c:v>-4.0627000000000003E-2</c:v>
                </c:pt>
                <c:pt idx="535">
                  <c:v>-1.7291999999999998E-2</c:v>
                </c:pt>
                <c:pt idx="536">
                  <c:v>-1.0343E-2</c:v>
                </c:pt>
                <c:pt idx="537">
                  <c:v>7.9330000000000008E-3</c:v>
                </c:pt>
                <c:pt idx="538">
                  <c:v>2.3120999999999999E-2</c:v>
                </c:pt>
                <c:pt idx="539">
                  <c:v>5.0410999999999997E-2</c:v>
                </c:pt>
                <c:pt idx="540">
                  <c:v>3.7366000000000003E-2</c:v>
                </c:pt>
                <c:pt idx="541">
                  <c:v>3.0672999999999999E-2</c:v>
                </c:pt>
                <c:pt idx="542">
                  <c:v>2.4837000000000001E-2</c:v>
                </c:pt>
                <c:pt idx="543">
                  <c:v>1.5226999999999999E-2</c:v>
                </c:pt>
                <c:pt idx="544">
                  <c:v>6.7233000000000001E-2</c:v>
                </c:pt>
                <c:pt idx="545">
                  <c:v>7.1954000000000004E-2</c:v>
                </c:pt>
                <c:pt idx="546">
                  <c:v>5.1441000000000001E-2</c:v>
                </c:pt>
                <c:pt idx="547">
                  <c:v>5.1783999999999997E-2</c:v>
                </c:pt>
                <c:pt idx="548">
                  <c:v>2.9385999999999999E-2</c:v>
                </c:pt>
                <c:pt idx="549">
                  <c:v>3.0329999999999999E-2</c:v>
                </c:pt>
                <c:pt idx="550">
                  <c:v>4.0113000000000003E-2</c:v>
                </c:pt>
                <c:pt idx="551">
                  <c:v>-4.2509999999999996E-3</c:v>
                </c:pt>
                <c:pt idx="552">
                  <c:v>-2.5349999999999999E-3</c:v>
                </c:pt>
                <c:pt idx="553">
                  <c:v>8.4480000000000006E-3</c:v>
                </c:pt>
                <c:pt idx="554">
                  <c:v>5.9852000000000002E-2</c:v>
                </c:pt>
                <c:pt idx="555">
                  <c:v>5.2985999999999998E-2</c:v>
                </c:pt>
                <c:pt idx="556">
                  <c:v>6.1483000000000003E-2</c:v>
                </c:pt>
                <c:pt idx="557">
                  <c:v>7.7360999999999999E-2</c:v>
                </c:pt>
                <c:pt idx="558">
                  <c:v>6.1567999999999998E-2</c:v>
                </c:pt>
                <c:pt idx="559">
                  <c:v>2.4837000000000001E-2</c:v>
                </c:pt>
                <c:pt idx="560">
                  <c:v>1.7628999999999999E-2</c:v>
                </c:pt>
                <c:pt idx="561">
                  <c:v>3.5822E-2</c:v>
                </c:pt>
                <c:pt idx="562">
                  <c:v>3.7796000000000003E-2</c:v>
                </c:pt>
                <c:pt idx="563">
                  <c:v>3.771E-2</c:v>
                </c:pt>
                <c:pt idx="564">
                  <c:v>6.8692000000000003E-2</c:v>
                </c:pt>
                <c:pt idx="565">
                  <c:v>5.7619999999999998E-2</c:v>
                </c:pt>
                <c:pt idx="566">
                  <c:v>6.4829999999999999E-2</c:v>
                </c:pt>
                <c:pt idx="567">
                  <c:v>4.3374000000000003E-2</c:v>
                </c:pt>
                <c:pt idx="568">
                  <c:v>4.3288E-2</c:v>
                </c:pt>
                <c:pt idx="569">
                  <c:v>2.9385999999999999E-2</c:v>
                </c:pt>
                <c:pt idx="570">
                  <c:v>4.4318000000000003E-2</c:v>
                </c:pt>
                <c:pt idx="571">
                  <c:v>5.6848000000000003E-2</c:v>
                </c:pt>
                <c:pt idx="572">
                  <c:v>5.7190999999999999E-2</c:v>
                </c:pt>
                <c:pt idx="573">
                  <c:v>4.5605E-2</c:v>
                </c:pt>
                <c:pt idx="574">
                  <c:v>3.2132000000000001E-2</c:v>
                </c:pt>
                <c:pt idx="575">
                  <c:v>3.8739999999999997E-2</c:v>
                </c:pt>
                <c:pt idx="576">
                  <c:v>5.0840000000000003E-2</c:v>
                </c:pt>
                <c:pt idx="577">
                  <c:v>4.3545E-2</c:v>
                </c:pt>
                <c:pt idx="578">
                  <c:v>4.3288E-2</c:v>
                </c:pt>
                <c:pt idx="579">
                  <c:v>3.0929999999999999E-2</c:v>
                </c:pt>
                <c:pt idx="580">
                  <c:v>2.0032000000000001E-2</c:v>
                </c:pt>
                <c:pt idx="581">
                  <c:v>8.7049999999999992E-3</c:v>
                </c:pt>
                <c:pt idx="582">
                  <c:v>3.1445000000000001E-2</c:v>
                </c:pt>
                <c:pt idx="583">
                  <c:v>4.6977999999999999E-2</c:v>
                </c:pt>
                <c:pt idx="584">
                  <c:v>4.0884999999999998E-2</c:v>
                </c:pt>
                <c:pt idx="585">
                  <c:v>4.3545E-2</c:v>
                </c:pt>
                <c:pt idx="586">
                  <c:v>3.2132000000000001E-2</c:v>
                </c:pt>
                <c:pt idx="587">
                  <c:v>1.0078E-2</c:v>
                </c:pt>
                <c:pt idx="588">
                  <c:v>-2.8779999999999999E-3</c:v>
                </c:pt>
                <c:pt idx="589">
                  <c:v>3.7281000000000002E-2</c:v>
                </c:pt>
                <c:pt idx="590">
                  <c:v>5.1869999999999999E-2</c:v>
                </c:pt>
                <c:pt idx="591">
                  <c:v>3.8396E-2</c:v>
                </c:pt>
                <c:pt idx="592">
                  <c:v>3.9426000000000003E-2</c:v>
                </c:pt>
                <c:pt idx="593">
                  <c:v>1.6084999999999999E-2</c:v>
                </c:pt>
                <c:pt idx="594">
                  <c:v>1.1623E-2</c:v>
                </c:pt>
                <c:pt idx="595">
                  <c:v>1.5998999999999999E-2</c:v>
                </c:pt>
                <c:pt idx="596">
                  <c:v>6.1310000000000002E-3</c:v>
                </c:pt>
                <c:pt idx="597">
                  <c:v>1.755E-3</c:v>
                </c:pt>
                <c:pt idx="598">
                  <c:v>-8.7130000000000003E-3</c:v>
                </c:pt>
                <c:pt idx="599">
                  <c:v>1.155E-3</c:v>
                </c:pt>
                <c:pt idx="600">
                  <c:v>1.9775000000000001E-2</c:v>
                </c:pt>
                <c:pt idx="601">
                  <c:v>3.3591000000000003E-2</c:v>
                </c:pt>
                <c:pt idx="602">
                  <c:v>3.2647000000000002E-2</c:v>
                </c:pt>
                <c:pt idx="603">
                  <c:v>9.7350000000000006E-3</c:v>
                </c:pt>
                <c:pt idx="604">
                  <c:v>-3.1359999999999999E-3</c:v>
                </c:pt>
                <c:pt idx="605">
                  <c:v>-2.8617E-2</c:v>
                </c:pt>
                <c:pt idx="606">
                  <c:v>-2.7758999999999999E-2</c:v>
                </c:pt>
                <c:pt idx="607">
                  <c:v>-2.5270999999999998E-2</c:v>
                </c:pt>
                <c:pt idx="608">
                  <c:v>-3.0500000000000002E-3</c:v>
                </c:pt>
                <c:pt idx="609">
                  <c:v>4.5009999999999998E-3</c:v>
                </c:pt>
                <c:pt idx="610">
                  <c:v>-6.3959999999999998E-3</c:v>
                </c:pt>
                <c:pt idx="611">
                  <c:v>-2.6210000000000001E-3</c:v>
                </c:pt>
                <c:pt idx="612">
                  <c:v>-1.6605999999999999E-2</c:v>
                </c:pt>
                <c:pt idx="613">
                  <c:v>-3.0247E-2</c:v>
                </c:pt>
                <c:pt idx="614">
                  <c:v>-1.8408000000000001E-2</c:v>
                </c:pt>
                <c:pt idx="615">
                  <c:v>-1.6434000000000001E-2</c:v>
                </c:pt>
                <c:pt idx="616">
                  <c:v>-2.7931000000000001E-2</c:v>
                </c:pt>
                <c:pt idx="617">
                  <c:v>-2.6043E-2</c:v>
                </c:pt>
                <c:pt idx="618">
                  <c:v>-3.4021999999999997E-2</c:v>
                </c:pt>
                <c:pt idx="619">
                  <c:v>-5.5810999999999999E-2</c:v>
                </c:pt>
                <c:pt idx="620">
                  <c:v>-7.6311000000000004E-2</c:v>
                </c:pt>
                <c:pt idx="621">
                  <c:v>-5.7697999999999999E-2</c:v>
                </c:pt>
                <c:pt idx="622">
                  <c:v>-6.4818000000000001E-2</c:v>
                </c:pt>
                <c:pt idx="623">
                  <c:v>-9.9725999999999995E-2</c:v>
                </c:pt>
                <c:pt idx="624">
                  <c:v>-0.10298499999999999</c:v>
                </c:pt>
                <c:pt idx="625">
                  <c:v>-9.5609E-2</c:v>
                </c:pt>
                <c:pt idx="626">
                  <c:v>-8.2401000000000002E-2</c:v>
                </c:pt>
                <c:pt idx="627">
                  <c:v>-8.1628999999999993E-2</c:v>
                </c:pt>
                <c:pt idx="628">
                  <c:v>-9.2606999999999995E-2</c:v>
                </c:pt>
                <c:pt idx="629">
                  <c:v>-9.5437999999999995E-2</c:v>
                </c:pt>
                <c:pt idx="630">
                  <c:v>-0.1053</c:v>
                </c:pt>
                <c:pt idx="631">
                  <c:v>-9.2350000000000002E-2</c:v>
                </c:pt>
                <c:pt idx="632">
                  <c:v>-0.133856</c:v>
                </c:pt>
                <c:pt idx="633">
                  <c:v>-0.109417</c:v>
                </c:pt>
                <c:pt idx="634">
                  <c:v>-0.113705</c:v>
                </c:pt>
                <c:pt idx="635">
                  <c:v>-0.113619</c:v>
                </c:pt>
                <c:pt idx="636">
                  <c:v>-0.112333</c:v>
                </c:pt>
                <c:pt idx="637">
                  <c:v>-0.124252</c:v>
                </c:pt>
                <c:pt idx="638">
                  <c:v>-0.13891600000000001</c:v>
                </c:pt>
                <c:pt idx="639">
                  <c:v>-0.142345</c:v>
                </c:pt>
                <c:pt idx="640">
                  <c:v>-0.119279</c:v>
                </c:pt>
                <c:pt idx="641">
                  <c:v>-0.132656</c:v>
                </c:pt>
                <c:pt idx="642">
                  <c:v>-0.144146</c:v>
                </c:pt>
                <c:pt idx="643">
                  <c:v>-0.144146</c:v>
                </c:pt>
                <c:pt idx="644">
                  <c:v>-0.13351299999999999</c:v>
                </c:pt>
                <c:pt idx="645">
                  <c:v>-0.116449</c:v>
                </c:pt>
                <c:pt idx="646">
                  <c:v>-0.121766</c:v>
                </c:pt>
                <c:pt idx="647">
                  <c:v>-0.12931200000000001</c:v>
                </c:pt>
                <c:pt idx="648">
                  <c:v>-0.15692200000000001</c:v>
                </c:pt>
                <c:pt idx="649">
                  <c:v>-0.175012</c:v>
                </c:pt>
                <c:pt idx="650">
                  <c:v>-0.17569799999999999</c:v>
                </c:pt>
                <c:pt idx="651">
                  <c:v>-0.15246299999999999</c:v>
                </c:pt>
                <c:pt idx="652">
                  <c:v>-0.151006</c:v>
                </c:pt>
                <c:pt idx="653">
                  <c:v>-0.15160599999999999</c:v>
                </c:pt>
                <c:pt idx="654">
                  <c:v>-0.13162699999999999</c:v>
                </c:pt>
                <c:pt idx="655">
                  <c:v>-0.12159399999999999</c:v>
                </c:pt>
                <c:pt idx="656">
                  <c:v>-0.13256999999999999</c:v>
                </c:pt>
                <c:pt idx="657">
                  <c:v>-0.140288</c:v>
                </c:pt>
                <c:pt idx="658">
                  <c:v>-0.13582900000000001</c:v>
                </c:pt>
                <c:pt idx="659">
                  <c:v>-0.12871199999999999</c:v>
                </c:pt>
                <c:pt idx="660">
                  <c:v>-0.14568900000000001</c:v>
                </c:pt>
                <c:pt idx="661">
                  <c:v>-0.129998</c:v>
                </c:pt>
                <c:pt idx="662">
                  <c:v>-0.12742500000000001</c:v>
                </c:pt>
                <c:pt idx="663">
                  <c:v>-0.12168</c:v>
                </c:pt>
                <c:pt idx="664">
                  <c:v>-0.15906500000000001</c:v>
                </c:pt>
                <c:pt idx="665">
                  <c:v>-0.16703899999999999</c:v>
                </c:pt>
                <c:pt idx="666">
                  <c:v>-0.161637</c:v>
                </c:pt>
                <c:pt idx="667">
                  <c:v>-0.154864</c:v>
                </c:pt>
                <c:pt idx="668">
                  <c:v>-0.17132500000000001</c:v>
                </c:pt>
                <c:pt idx="669">
                  <c:v>-0.16420899999999999</c:v>
                </c:pt>
                <c:pt idx="670">
                  <c:v>-0.18238499999999999</c:v>
                </c:pt>
                <c:pt idx="671">
                  <c:v>-0.17638400000000001</c:v>
                </c:pt>
                <c:pt idx="672">
                  <c:v>-0.14731900000000001</c:v>
                </c:pt>
                <c:pt idx="673">
                  <c:v>-0.124338</c:v>
                </c:pt>
                <c:pt idx="674">
                  <c:v>-0.135486</c:v>
                </c:pt>
                <c:pt idx="675">
                  <c:v>-0.138487</c:v>
                </c:pt>
                <c:pt idx="676">
                  <c:v>-0.137629</c:v>
                </c:pt>
                <c:pt idx="677">
                  <c:v>-0.13608600000000001</c:v>
                </c:pt>
                <c:pt idx="678">
                  <c:v>-0.13814399999999999</c:v>
                </c:pt>
                <c:pt idx="679">
                  <c:v>-0.133685</c:v>
                </c:pt>
                <c:pt idx="680">
                  <c:v>-0.12648200000000001</c:v>
                </c:pt>
                <c:pt idx="681">
                  <c:v>-0.137544</c:v>
                </c:pt>
                <c:pt idx="682">
                  <c:v>-0.14388899999999999</c:v>
                </c:pt>
                <c:pt idx="683">
                  <c:v>-0.11584899999999999</c:v>
                </c:pt>
                <c:pt idx="684">
                  <c:v>-0.13299900000000001</c:v>
                </c:pt>
                <c:pt idx="685">
                  <c:v>-0.131799</c:v>
                </c:pt>
                <c:pt idx="686">
                  <c:v>-0.129826</c:v>
                </c:pt>
                <c:pt idx="687">
                  <c:v>-0.12742500000000001</c:v>
                </c:pt>
                <c:pt idx="688">
                  <c:v>-0.12485300000000001</c:v>
                </c:pt>
                <c:pt idx="689">
                  <c:v>-0.144403</c:v>
                </c:pt>
                <c:pt idx="690">
                  <c:v>-0.141402</c:v>
                </c:pt>
                <c:pt idx="691">
                  <c:v>-0.12665299999999999</c:v>
                </c:pt>
                <c:pt idx="692">
                  <c:v>-0.12553900000000001</c:v>
                </c:pt>
                <c:pt idx="693">
                  <c:v>-9.2350000000000002E-2</c:v>
                </c:pt>
                <c:pt idx="694">
                  <c:v>-9.7582000000000002E-2</c:v>
                </c:pt>
                <c:pt idx="695">
                  <c:v>-0.108816</c:v>
                </c:pt>
                <c:pt idx="696">
                  <c:v>-8.6690000000000003E-2</c:v>
                </c:pt>
                <c:pt idx="697">
                  <c:v>-9.7582000000000002E-2</c:v>
                </c:pt>
                <c:pt idx="698">
                  <c:v>-0.102899</c:v>
                </c:pt>
                <c:pt idx="699">
                  <c:v>-0.113619</c:v>
                </c:pt>
                <c:pt idx="700">
                  <c:v>-0.118593</c:v>
                </c:pt>
                <c:pt idx="701">
                  <c:v>-8.5059999999999997E-2</c:v>
                </c:pt>
                <c:pt idx="702">
                  <c:v>-7.7684000000000003E-2</c:v>
                </c:pt>
                <c:pt idx="703">
                  <c:v>-5.8213000000000001E-2</c:v>
                </c:pt>
                <c:pt idx="704">
                  <c:v>-3.9683999999999997E-2</c:v>
                </c:pt>
                <c:pt idx="705">
                  <c:v>-4.5859999999999998E-2</c:v>
                </c:pt>
                <c:pt idx="706">
                  <c:v>-4.4658999999999997E-2</c:v>
                </c:pt>
                <c:pt idx="707">
                  <c:v>-3.6338000000000002E-2</c:v>
                </c:pt>
                <c:pt idx="708">
                  <c:v>-9.8438999999999999E-2</c:v>
                </c:pt>
                <c:pt idx="709">
                  <c:v>-8.0342999999999998E-2</c:v>
                </c:pt>
                <c:pt idx="710">
                  <c:v>-8.8318999999999995E-2</c:v>
                </c:pt>
                <c:pt idx="711">
                  <c:v>-8.2401000000000002E-2</c:v>
                </c:pt>
                <c:pt idx="712">
                  <c:v>-9.1064000000000006E-2</c:v>
                </c:pt>
                <c:pt idx="713">
                  <c:v>-6.8335000000000007E-2</c:v>
                </c:pt>
                <c:pt idx="714">
                  <c:v>-6.8335000000000007E-2</c:v>
                </c:pt>
                <c:pt idx="715">
                  <c:v>-5.6668999999999997E-2</c:v>
                </c:pt>
                <c:pt idx="716">
                  <c:v>-5.2037E-2</c:v>
                </c:pt>
                <c:pt idx="717">
                  <c:v>-4.3715999999999998E-2</c:v>
                </c:pt>
                <c:pt idx="718">
                  <c:v>-7.5967999999999994E-2</c:v>
                </c:pt>
                <c:pt idx="719">
                  <c:v>-7.7255000000000004E-2</c:v>
                </c:pt>
                <c:pt idx="720">
                  <c:v>-6.4560000000000006E-2</c:v>
                </c:pt>
                <c:pt idx="721">
                  <c:v>-4.7747999999999999E-2</c:v>
                </c:pt>
                <c:pt idx="722">
                  <c:v>-4.4059000000000001E-2</c:v>
                </c:pt>
                <c:pt idx="723">
                  <c:v>-6.3531000000000004E-2</c:v>
                </c:pt>
                <c:pt idx="724">
                  <c:v>-4.0284E-2</c:v>
                </c:pt>
                <c:pt idx="725">
                  <c:v>-3.2306000000000001E-2</c:v>
                </c:pt>
                <c:pt idx="726">
                  <c:v>-4.8348000000000002E-2</c:v>
                </c:pt>
                <c:pt idx="727">
                  <c:v>-4.7060999999999999E-2</c:v>
                </c:pt>
                <c:pt idx="728">
                  <c:v>-4.3373000000000002E-2</c:v>
                </c:pt>
                <c:pt idx="729">
                  <c:v>-4.3457999999999997E-2</c:v>
                </c:pt>
                <c:pt idx="730">
                  <c:v>-4.1743000000000002E-2</c:v>
                </c:pt>
                <c:pt idx="731">
                  <c:v>-2.9732000000000001E-2</c:v>
                </c:pt>
                <c:pt idx="732">
                  <c:v>-5.4609999999999999E-2</c:v>
                </c:pt>
                <c:pt idx="733">
                  <c:v>-2.4413000000000001E-2</c:v>
                </c:pt>
                <c:pt idx="734">
                  <c:v>-2.0124E-2</c:v>
                </c:pt>
                <c:pt idx="735">
                  <c:v>-6.6103999999999996E-2</c:v>
                </c:pt>
                <c:pt idx="736">
                  <c:v>-7.4853000000000003E-2</c:v>
                </c:pt>
                <c:pt idx="737">
                  <c:v>-7.3395000000000002E-2</c:v>
                </c:pt>
                <c:pt idx="738">
                  <c:v>-3.2134000000000003E-2</c:v>
                </c:pt>
                <c:pt idx="739">
                  <c:v>-3.2735E-2</c:v>
                </c:pt>
                <c:pt idx="740">
                  <c:v>-5.3752000000000001E-2</c:v>
                </c:pt>
                <c:pt idx="741">
                  <c:v>-5.8727000000000001E-2</c:v>
                </c:pt>
                <c:pt idx="742">
                  <c:v>-2.8101999999999999E-2</c:v>
                </c:pt>
                <c:pt idx="743">
                  <c:v>-4.7319E-2</c:v>
                </c:pt>
                <c:pt idx="744">
                  <c:v>-5.8041000000000002E-2</c:v>
                </c:pt>
                <c:pt idx="745">
                  <c:v>-7.4166999999999997E-2</c:v>
                </c:pt>
                <c:pt idx="746">
                  <c:v>-5.2037E-2</c:v>
                </c:pt>
                <c:pt idx="747">
                  <c:v>-1.3689E-2</c:v>
                </c:pt>
                <c:pt idx="748">
                  <c:v>-6.8763000000000005E-2</c:v>
                </c:pt>
                <c:pt idx="749">
                  <c:v>-7.3395000000000002E-2</c:v>
                </c:pt>
                <c:pt idx="750">
                  <c:v>-5.2207999999999997E-2</c:v>
                </c:pt>
                <c:pt idx="751">
                  <c:v>-7.0479E-2</c:v>
                </c:pt>
                <c:pt idx="752">
                  <c:v>-6.7820000000000005E-2</c:v>
                </c:pt>
                <c:pt idx="753">
                  <c:v>-8.6346000000000006E-2</c:v>
                </c:pt>
                <c:pt idx="754">
                  <c:v>-9.4237000000000001E-2</c:v>
                </c:pt>
                <c:pt idx="755">
                  <c:v>-4.4574000000000003E-2</c:v>
                </c:pt>
                <c:pt idx="756">
                  <c:v>-5.5553999999999999E-2</c:v>
                </c:pt>
                <c:pt idx="757">
                  <c:v>-6.8249000000000004E-2</c:v>
                </c:pt>
                <c:pt idx="758">
                  <c:v>-6.7648E-2</c:v>
                </c:pt>
                <c:pt idx="759">
                  <c:v>-5.8899E-2</c:v>
                </c:pt>
                <c:pt idx="760">
                  <c:v>-5.3837999999999997E-2</c:v>
                </c:pt>
                <c:pt idx="761">
                  <c:v>-8.9949000000000001E-2</c:v>
                </c:pt>
                <c:pt idx="762">
                  <c:v>-8.4201999999999999E-2</c:v>
                </c:pt>
                <c:pt idx="763">
                  <c:v>-7.3308999999999999E-2</c:v>
                </c:pt>
                <c:pt idx="764">
                  <c:v>-4.9376999999999997E-2</c:v>
                </c:pt>
                <c:pt idx="765">
                  <c:v>-7.0821999999999996E-2</c:v>
                </c:pt>
                <c:pt idx="766">
                  <c:v>-7.7854999999999994E-2</c:v>
                </c:pt>
                <c:pt idx="767">
                  <c:v>-8.2916000000000004E-2</c:v>
                </c:pt>
                <c:pt idx="768">
                  <c:v>-4.9978000000000002E-2</c:v>
                </c:pt>
                <c:pt idx="769">
                  <c:v>-6.1558000000000002E-2</c:v>
                </c:pt>
                <c:pt idx="770">
                  <c:v>-5.9327999999999999E-2</c:v>
                </c:pt>
                <c:pt idx="771">
                  <c:v>-2.8531000000000001E-2</c:v>
                </c:pt>
                <c:pt idx="772">
                  <c:v>-4.5859999999999998E-2</c:v>
                </c:pt>
                <c:pt idx="773">
                  <c:v>-6.4645999999999995E-2</c:v>
                </c:pt>
                <c:pt idx="774">
                  <c:v>-6.3531000000000004E-2</c:v>
                </c:pt>
                <c:pt idx="775">
                  <c:v>-8.7130000000000003E-3</c:v>
                </c:pt>
                <c:pt idx="776">
                  <c:v>-1.3431E-2</c:v>
                </c:pt>
                <c:pt idx="777">
                  <c:v>-3.2821000000000003E-2</c:v>
                </c:pt>
                <c:pt idx="778">
                  <c:v>-5.4866999999999999E-2</c:v>
                </c:pt>
                <c:pt idx="779">
                  <c:v>-5.135E-2</c:v>
                </c:pt>
                <c:pt idx="780">
                  <c:v>-6.4216999999999996E-2</c:v>
                </c:pt>
                <c:pt idx="781">
                  <c:v>-3.5737999999999999E-2</c:v>
                </c:pt>
                <c:pt idx="782">
                  <c:v>-3.2735E-2</c:v>
                </c:pt>
                <c:pt idx="783">
                  <c:v>-3.0589999999999999E-2</c:v>
                </c:pt>
                <c:pt idx="784">
                  <c:v>-1.9265999999999998E-2</c:v>
                </c:pt>
                <c:pt idx="785">
                  <c:v>-4.6375E-2</c:v>
                </c:pt>
                <c:pt idx="786">
                  <c:v>-3.9855000000000002E-2</c:v>
                </c:pt>
                <c:pt idx="787">
                  <c:v>-2.9561E-2</c:v>
                </c:pt>
                <c:pt idx="788">
                  <c:v>-9.9139999999999992E-3</c:v>
                </c:pt>
                <c:pt idx="789">
                  <c:v>-2.5957000000000001E-2</c:v>
                </c:pt>
                <c:pt idx="790">
                  <c:v>-1.7035000000000002E-2</c:v>
                </c:pt>
                <c:pt idx="791">
                  <c:v>-2.0209000000000001E-2</c:v>
                </c:pt>
                <c:pt idx="792">
                  <c:v>-3.2648999999999997E-2</c:v>
                </c:pt>
                <c:pt idx="793">
                  <c:v>-2.3813000000000001E-2</c:v>
                </c:pt>
                <c:pt idx="794">
                  <c:v>-4.6546999999999998E-2</c:v>
                </c:pt>
                <c:pt idx="795">
                  <c:v>-1.9695000000000001E-2</c:v>
                </c:pt>
                <c:pt idx="796">
                  <c:v>-2.4584999999999999E-2</c:v>
                </c:pt>
                <c:pt idx="797">
                  <c:v>-2.6557999999999998E-2</c:v>
                </c:pt>
                <c:pt idx="798">
                  <c:v>1.498E-3</c:v>
                </c:pt>
                <c:pt idx="799">
                  <c:v>1.9269999999999999E-3</c:v>
                </c:pt>
                <c:pt idx="800">
                  <c:v>-7.5969999999999996E-3</c:v>
                </c:pt>
                <c:pt idx="801">
                  <c:v>-5.1093E-2</c:v>
                </c:pt>
                <c:pt idx="802">
                  <c:v>-3.4708000000000003E-2</c:v>
                </c:pt>
                <c:pt idx="803">
                  <c:v>-2.8531000000000001E-2</c:v>
                </c:pt>
                <c:pt idx="804">
                  <c:v>-2.9302999999999999E-2</c:v>
                </c:pt>
                <c:pt idx="805">
                  <c:v>-3.1704999999999997E-2</c:v>
                </c:pt>
                <c:pt idx="806">
                  <c:v>-3.3334999999999997E-2</c:v>
                </c:pt>
                <c:pt idx="807">
                  <c:v>-7.8549999999999991E-3</c:v>
                </c:pt>
                <c:pt idx="808">
                  <c:v>-2.8779999999999999E-3</c:v>
                </c:pt>
                <c:pt idx="809">
                  <c:v>1.2395E-2</c:v>
                </c:pt>
                <c:pt idx="810">
                  <c:v>-1.5576E-2</c:v>
                </c:pt>
                <c:pt idx="811">
                  <c:v>-1.5147000000000001E-2</c:v>
                </c:pt>
                <c:pt idx="812">
                  <c:v>-2.1800000000000001E-4</c:v>
                </c:pt>
                <c:pt idx="813">
                  <c:v>1.0336E-2</c:v>
                </c:pt>
                <c:pt idx="814">
                  <c:v>9.0489999999999998E-3</c:v>
                </c:pt>
                <c:pt idx="815">
                  <c:v>6.045E-3</c:v>
                </c:pt>
                <c:pt idx="816">
                  <c:v>-1.6770000000000001E-3</c:v>
                </c:pt>
                <c:pt idx="817">
                  <c:v>-1.505E-3</c:v>
                </c:pt>
                <c:pt idx="818">
                  <c:v>2.013E-3</c:v>
                </c:pt>
                <c:pt idx="819">
                  <c:v>1.3081000000000001E-2</c:v>
                </c:pt>
                <c:pt idx="820">
                  <c:v>-1.3775000000000001E-2</c:v>
                </c:pt>
                <c:pt idx="821">
                  <c:v>-8.2839999999999997E-3</c:v>
                </c:pt>
                <c:pt idx="822">
                  <c:v>-1.4803999999999999E-2</c:v>
                </c:pt>
                <c:pt idx="823">
                  <c:v>7.1609999999999998E-3</c:v>
                </c:pt>
                <c:pt idx="824">
                  <c:v>-1.4803999999999999E-2</c:v>
                </c:pt>
                <c:pt idx="825">
                  <c:v>-2.7073E-2</c:v>
                </c:pt>
                <c:pt idx="826">
                  <c:v>-1.7807E-2</c:v>
                </c:pt>
                <c:pt idx="827">
                  <c:v>-1.7291999999999998E-2</c:v>
                </c:pt>
                <c:pt idx="828">
                  <c:v>-1.9008000000000001E-2</c:v>
                </c:pt>
                <c:pt idx="829">
                  <c:v>-8.3689999999999997E-3</c:v>
                </c:pt>
                <c:pt idx="830">
                  <c:v>-1.8665000000000001E-2</c:v>
                </c:pt>
                <c:pt idx="831">
                  <c:v>-4.0799000000000002E-2</c:v>
                </c:pt>
                <c:pt idx="832">
                  <c:v>-4.4229999999999998E-2</c:v>
                </c:pt>
                <c:pt idx="833">
                  <c:v>-1.9952000000000001E-2</c:v>
                </c:pt>
                <c:pt idx="834">
                  <c:v>4.1580000000000002E-3</c:v>
                </c:pt>
                <c:pt idx="835">
                  <c:v>-4.8520000000000004E-3</c:v>
                </c:pt>
                <c:pt idx="836">
                  <c:v>-2.1239000000000001E-2</c:v>
                </c:pt>
                <c:pt idx="837">
                  <c:v>-2.5786E-2</c:v>
                </c:pt>
                <c:pt idx="838">
                  <c:v>-8.3689999999999997E-3</c:v>
                </c:pt>
                <c:pt idx="839">
                  <c:v>-1.6948999999999999E-2</c:v>
                </c:pt>
                <c:pt idx="840">
                  <c:v>7.332E-3</c:v>
                </c:pt>
                <c:pt idx="841">
                  <c:v>-8.4550000000000007E-3</c:v>
                </c:pt>
                <c:pt idx="842">
                  <c:v>-2.3555E-2</c:v>
                </c:pt>
                <c:pt idx="843">
                  <c:v>-2.0124E-2</c:v>
                </c:pt>
                <c:pt idx="844">
                  <c:v>2.5524000000000002E-2</c:v>
                </c:pt>
                <c:pt idx="845">
                  <c:v>9.9919999999999991E-3</c:v>
                </c:pt>
                <c:pt idx="846">
                  <c:v>5.4450000000000002E-3</c:v>
                </c:pt>
                <c:pt idx="847">
                  <c:v>-9.3989999999999994E-3</c:v>
                </c:pt>
                <c:pt idx="848">
                  <c:v>-1.0685999999999999E-2</c:v>
                </c:pt>
                <c:pt idx="849">
                  <c:v>-1.2573000000000001E-2</c:v>
                </c:pt>
                <c:pt idx="850">
                  <c:v>5.7019999999999996E-3</c:v>
                </c:pt>
                <c:pt idx="851">
                  <c:v>1.8915999999999999E-2</c:v>
                </c:pt>
                <c:pt idx="852">
                  <c:v>1.5570000000000001E-2</c:v>
                </c:pt>
                <c:pt idx="853">
                  <c:v>-7.9399999999999991E-3</c:v>
                </c:pt>
                <c:pt idx="854">
                  <c:v>2.013E-3</c:v>
                </c:pt>
                <c:pt idx="855">
                  <c:v>1.9259999999999999E-2</c:v>
                </c:pt>
                <c:pt idx="856">
                  <c:v>2.0889999999999999E-2</c:v>
                </c:pt>
                <c:pt idx="857">
                  <c:v>2.0719000000000001E-2</c:v>
                </c:pt>
                <c:pt idx="858">
                  <c:v>1.0936E-2</c:v>
                </c:pt>
                <c:pt idx="859">
                  <c:v>-4.6999999999999997E-5</c:v>
                </c:pt>
                <c:pt idx="860">
                  <c:v>6.045E-3</c:v>
                </c:pt>
                <c:pt idx="861">
                  <c:v>-2.1239000000000001E-2</c:v>
                </c:pt>
                <c:pt idx="862">
                  <c:v>-2.1753999999999999E-2</c:v>
                </c:pt>
                <c:pt idx="863">
                  <c:v>-4.1650000000000003E-3</c:v>
                </c:pt>
                <c:pt idx="864">
                  <c:v>-9.9139999999999992E-3</c:v>
                </c:pt>
                <c:pt idx="865">
                  <c:v>-3.65E-3</c:v>
                </c:pt>
                <c:pt idx="866">
                  <c:v>7.5040000000000003E-3</c:v>
                </c:pt>
                <c:pt idx="867">
                  <c:v>1.8572999999999999E-2</c:v>
                </c:pt>
                <c:pt idx="868">
                  <c:v>-5.62E-4</c:v>
                </c:pt>
                <c:pt idx="869">
                  <c:v>-1.3603000000000001E-2</c:v>
                </c:pt>
                <c:pt idx="870">
                  <c:v>-7.7689999999999999E-3</c:v>
                </c:pt>
                <c:pt idx="871">
                  <c:v>2.3463999999999999E-2</c:v>
                </c:pt>
                <c:pt idx="872">
                  <c:v>-9.0499999999999999E-4</c:v>
                </c:pt>
                <c:pt idx="873">
                  <c:v>-8.6269999999999993E-3</c:v>
                </c:pt>
                <c:pt idx="874">
                  <c:v>2.0804E-2</c:v>
                </c:pt>
                <c:pt idx="875">
                  <c:v>2.6296E-2</c:v>
                </c:pt>
                <c:pt idx="876">
                  <c:v>2.2863999999999999E-2</c:v>
                </c:pt>
                <c:pt idx="877">
                  <c:v>2.1833999999999999E-2</c:v>
                </c:pt>
                <c:pt idx="878">
                  <c:v>1.1022000000000001E-2</c:v>
                </c:pt>
                <c:pt idx="879">
                  <c:v>5.0159999999999996E-3</c:v>
                </c:pt>
                <c:pt idx="880">
                  <c:v>4.5009999999999998E-3</c:v>
                </c:pt>
                <c:pt idx="881">
                  <c:v>2.3979E-2</c:v>
                </c:pt>
                <c:pt idx="882">
                  <c:v>3.643E-3</c:v>
                </c:pt>
                <c:pt idx="883">
                  <c:v>-1.505E-3</c:v>
                </c:pt>
                <c:pt idx="884">
                  <c:v>-1.4031999999999999E-2</c:v>
                </c:pt>
                <c:pt idx="885">
                  <c:v>-2.0038E-2</c:v>
                </c:pt>
                <c:pt idx="886">
                  <c:v>2.7850000000000001E-3</c:v>
                </c:pt>
                <c:pt idx="887">
                  <c:v>-3.3679000000000001E-2</c:v>
                </c:pt>
                <c:pt idx="888">
                  <c:v>-6.6530000000000001E-3</c:v>
                </c:pt>
                <c:pt idx="889">
                  <c:v>-2.1753999999999999E-2</c:v>
                </c:pt>
                <c:pt idx="890">
                  <c:v>-5.1693999999999997E-2</c:v>
                </c:pt>
                <c:pt idx="891">
                  <c:v>-3.3592999999999998E-2</c:v>
                </c:pt>
                <c:pt idx="892">
                  <c:v>-3.5566E-2</c:v>
                </c:pt>
                <c:pt idx="893">
                  <c:v>-6.0957999999999998E-2</c:v>
                </c:pt>
                <c:pt idx="894">
                  <c:v>-5.2380000000000003E-2</c:v>
                </c:pt>
                <c:pt idx="895">
                  <c:v>-6.0357000000000001E-2</c:v>
                </c:pt>
                <c:pt idx="896">
                  <c:v>-4.1313999999999997E-2</c:v>
                </c:pt>
                <c:pt idx="897">
                  <c:v>-6.6362000000000004E-2</c:v>
                </c:pt>
                <c:pt idx="898">
                  <c:v>-5.4094999999999997E-2</c:v>
                </c:pt>
                <c:pt idx="899">
                  <c:v>-5.7784000000000002E-2</c:v>
                </c:pt>
                <c:pt idx="900">
                  <c:v>-5.5724999999999997E-2</c:v>
                </c:pt>
                <c:pt idx="901">
                  <c:v>-4.0542000000000002E-2</c:v>
                </c:pt>
                <c:pt idx="902">
                  <c:v>-6.6618999999999998E-2</c:v>
                </c:pt>
                <c:pt idx="903">
                  <c:v>-7.1594000000000005E-2</c:v>
                </c:pt>
                <c:pt idx="904">
                  <c:v>-5.9156E-2</c:v>
                </c:pt>
                <c:pt idx="905">
                  <c:v>-5.6068E-2</c:v>
                </c:pt>
                <c:pt idx="906">
                  <c:v>-9.8011000000000001E-2</c:v>
                </c:pt>
                <c:pt idx="907">
                  <c:v>-8.6261000000000004E-2</c:v>
                </c:pt>
                <c:pt idx="908">
                  <c:v>-5.8470000000000001E-2</c:v>
                </c:pt>
                <c:pt idx="909">
                  <c:v>-7.2023000000000004E-2</c:v>
                </c:pt>
                <c:pt idx="910">
                  <c:v>-5.0921000000000001E-2</c:v>
                </c:pt>
                <c:pt idx="911">
                  <c:v>-6.7047999999999996E-2</c:v>
                </c:pt>
                <c:pt idx="912">
                  <c:v>-6.0615000000000002E-2</c:v>
                </c:pt>
                <c:pt idx="913">
                  <c:v>-5.4781999999999997E-2</c:v>
                </c:pt>
                <c:pt idx="914">
                  <c:v>-8.6946999999999997E-2</c:v>
                </c:pt>
                <c:pt idx="915">
                  <c:v>-7.7770000000000006E-2</c:v>
                </c:pt>
                <c:pt idx="916">
                  <c:v>-7.0392999999999997E-2</c:v>
                </c:pt>
                <c:pt idx="917">
                  <c:v>-7.3137999999999995E-2</c:v>
                </c:pt>
                <c:pt idx="918">
                  <c:v>-9.4408000000000006E-2</c:v>
                </c:pt>
                <c:pt idx="919">
                  <c:v>-0.10204100000000001</c:v>
                </c:pt>
                <c:pt idx="920">
                  <c:v>-8.4544999999999995E-2</c:v>
                </c:pt>
                <c:pt idx="921">
                  <c:v>-8.6002999999999996E-2</c:v>
                </c:pt>
                <c:pt idx="922">
                  <c:v>-9.7153000000000003E-2</c:v>
                </c:pt>
                <c:pt idx="923">
                  <c:v>-0.13111300000000001</c:v>
                </c:pt>
                <c:pt idx="924">
                  <c:v>-0.14354600000000001</c:v>
                </c:pt>
                <c:pt idx="925">
                  <c:v>-0.14731900000000001</c:v>
                </c:pt>
                <c:pt idx="926">
                  <c:v>-0.13145599999999999</c:v>
                </c:pt>
                <c:pt idx="927">
                  <c:v>-0.13437099999999999</c:v>
                </c:pt>
                <c:pt idx="928">
                  <c:v>-0.146118</c:v>
                </c:pt>
                <c:pt idx="929">
                  <c:v>-0.146204</c:v>
                </c:pt>
                <c:pt idx="930">
                  <c:v>-0.14405999999999999</c:v>
                </c:pt>
                <c:pt idx="931">
                  <c:v>-0.116192</c:v>
                </c:pt>
                <c:pt idx="932">
                  <c:v>-0.109074</c:v>
                </c:pt>
                <c:pt idx="933">
                  <c:v>-0.111646</c:v>
                </c:pt>
                <c:pt idx="934">
                  <c:v>-0.113104</c:v>
                </c:pt>
                <c:pt idx="935">
                  <c:v>-0.12202300000000001</c:v>
                </c:pt>
                <c:pt idx="936">
                  <c:v>-0.12914</c:v>
                </c:pt>
                <c:pt idx="937">
                  <c:v>-0.14380299999999999</c:v>
                </c:pt>
                <c:pt idx="938">
                  <c:v>-0.145261</c:v>
                </c:pt>
                <c:pt idx="939">
                  <c:v>-0.132913</c:v>
                </c:pt>
                <c:pt idx="940">
                  <c:v>-0.13325600000000001</c:v>
                </c:pt>
                <c:pt idx="941">
                  <c:v>-0.15134800000000001</c:v>
                </c:pt>
                <c:pt idx="942">
                  <c:v>-0.14174500000000001</c:v>
                </c:pt>
                <c:pt idx="943">
                  <c:v>-0.10341400000000001</c:v>
                </c:pt>
                <c:pt idx="944">
                  <c:v>-9.4064999999999996E-2</c:v>
                </c:pt>
                <c:pt idx="945">
                  <c:v>-0.103328</c:v>
                </c:pt>
                <c:pt idx="946">
                  <c:v>-9.8011000000000001E-2</c:v>
                </c:pt>
                <c:pt idx="947">
                  <c:v>-0.13917299999999999</c:v>
                </c:pt>
                <c:pt idx="948">
                  <c:v>-0.12914</c:v>
                </c:pt>
                <c:pt idx="949">
                  <c:v>-0.112418</c:v>
                </c:pt>
                <c:pt idx="950">
                  <c:v>-0.116106</c:v>
                </c:pt>
                <c:pt idx="951">
                  <c:v>-0.103757</c:v>
                </c:pt>
                <c:pt idx="952">
                  <c:v>-0.12948299999999999</c:v>
                </c:pt>
                <c:pt idx="953">
                  <c:v>-0.141231</c:v>
                </c:pt>
                <c:pt idx="954">
                  <c:v>-0.109588</c:v>
                </c:pt>
                <c:pt idx="955">
                  <c:v>-0.114648</c:v>
                </c:pt>
                <c:pt idx="956">
                  <c:v>-0.144146</c:v>
                </c:pt>
                <c:pt idx="957">
                  <c:v>-0.142345</c:v>
                </c:pt>
                <c:pt idx="958">
                  <c:v>-0.14260300000000001</c:v>
                </c:pt>
                <c:pt idx="959">
                  <c:v>-0.135486</c:v>
                </c:pt>
                <c:pt idx="960">
                  <c:v>-0.138573</c:v>
                </c:pt>
                <c:pt idx="961">
                  <c:v>-0.11876399999999999</c:v>
                </c:pt>
                <c:pt idx="962">
                  <c:v>-0.144232</c:v>
                </c:pt>
                <c:pt idx="963">
                  <c:v>-0.125967</c:v>
                </c:pt>
                <c:pt idx="964">
                  <c:v>-0.112418</c:v>
                </c:pt>
                <c:pt idx="965">
                  <c:v>-0.11259</c:v>
                </c:pt>
                <c:pt idx="966">
                  <c:v>-0.12819700000000001</c:v>
                </c:pt>
                <c:pt idx="967">
                  <c:v>-0.14560400000000001</c:v>
                </c:pt>
                <c:pt idx="968">
                  <c:v>-0.175955</c:v>
                </c:pt>
                <c:pt idx="969">
                  <c:v>-0.152806</c:v>
                </c:pt>
                <c:pt idx="970">
                  <c:v>-0.14954799999999999</c:v>
                </c:pt>
                <c:pt idx="971">
                  <c:v>-0.15932199999999999</c:v>
                </c:pt>
                <c:pt idx="972">
                  <c:v>-0.16378100000000001</c:v>
                </c:pt>
                <c:pt idx="973">
                  <c:v>-0.15426400000000001</c:v>
                </c:pt>
                <c:pt idx="974">
                  <c:v>-0.17166799999999999</c:v>
                </c:pt>
                <c:pt idx="975">
                  <c:v>-0.19267200000000001</c:v>
                </c:pt>
                <c:pt idx="976">
                  <c:v>-0.18024100000000001</c:v>
                </c:pt>
                <c:pt idx="977">
                  <c:v>-0.18007000000000001</c:v>
                </c:pt>
                <c:pt idx="978">
                  <c:v>-0.15932199999999999</c:v>
                </c:pt>
                <c:pt idx="979">
                  <c:v>-0.172268</c:v>
                </c:pt>
                <c:pt idx="980">
                  <c:v>-0.14937600000000001</c:v>
                </c:pt>
                <c:pt idx="981">
                  <c:v>-0.162323</c:v>
                </c:pt>
                <c:pt idx="982">
                  <c:v>-0.14680399999999999</c:v>
                </c:pt>
                <c:pt idx="983">
                  <c:v>-0.148948</c:v>
                </c:pt>
                <c:pt idx="984">
                  <c:v>-0.16378100000000001</c:v>
                </c:pt>
                <c:pt idx="985">
                  <c:v>-0.14165900000000001</c:v>
                </c:pt>
                <c:pt idx="986">
                  <c:v>-0.146204</c:v>
                </c:pt>
                <c:pt idx="987">
                  <c:v>-0.126911</c:v>
                </c:pt>
                <c:pt idx="988">
                  <c:v>-0.12879699999999999</c:v>
                </c:pt>
                <c:pt idx="989">
                  <c:v>-0.14183100000000001</c:v>
                </c:pt>
                <c:pt idx="990">
                  <c:v>-0.12665299999999999</c:v>
                </c:pt>
                <c:pt idx="991">
                  <c:v>-8.9862999999999998E-2</c:v>
                </c:pt>
                <c:pt idx="992">
                  <c:v>-0.108559</c:v>
                </c:pt>
                <c:pt idx="993">
                  <c:v>-0.10693</c:v>
                </c:pt>
                <c:pt idx="994">
                  <c:v>-0.100326</c:v>
                </c:pt>
                <c:pt idx="995">
                  <c:v>-8.8233000000000006E-2</c:v>
                </c:pt>
                <c:pt idx="996">
                  <c:v>-8.6775000000000005E-2</c:v>
                </c:pt>
                <c:pt idx="997">
                  <c:v>-0.11602</c:v>
                </c:pt>
                <c:pt idx="998">
                  <c:v>-0.114305</c:v>
                </c:pt>
                <c:pt idx="999">
                  <c:v>-9.5352000000000006E-2</c:v>
                </c:pt>
                <c:pt idx="1000">
                  <c:v>-0.117392</c:v>
                </c:pt>
                <c:pt idx="1001">
                  <c:v>-0.12656800000000001</c:v>
                </c:pt>
                <c:pt idx="1002">
                  <c:v>-0.120822</c:v>
                </c:pt>
                <c:pt idx="1003">
                  <c:v>-9.3465000000000006E-2</c:v>
                </c:pt>
                <c:pt idx="1004">
                  <c:v>-0.104786</c:v>
                </c:pt>
                <c:pt idx="1005">
                  <c:v>-0.08</c:v>
                </c:pt>
                <c:pt idx="1006">
                  <c:v>-6.2330000000000003E-2</c:v>
                </c:pt>
                <c:pt idx="1007">
                  <c:v>-7.1336999999999998E-2</c:v>
                </c:pt>
                <c:pt idx="1008">
                  <c:v>-9.5951999999999996E-2</c:v>
                </c:pt>
                <c:pt idx="1009">
                  <c:v>-6.6189999999999999E-2</c:v>
                </c:pt>
                <c:pt idx="1010">
                  <c:v>-7.9228000000000007E-2</c:v>
                </c:pt>
                <c:pt idx="1011">
                  <c:v>-4.0370000000000003E-2</c:v>
                </c:pt>
                <c:pt idx="1012">
                  <c:v>-5.0835999999999999E-2</c:v>
                </c:pt>
                <c:pt idx="1013">
                  <c:v>-6.3187999999999994E-2</c:v>
                </c:pt>
                <c:pt idx="1014">
                  <c:v>-8.7547E-2</c:v>
                </c:pt>
                <c:pt idx="1015">
                  <c:v>-6.1900999999999998E-2</c:v>
                </c:pt>
                <c:pt idx="1016">
                  <c:v>-5.0407E-2</c:v>
                </c:pt>
                <c:pt idx="1017">
                  <c:v>-5.7355000000000003E-2</c:v>
                </c:pt>
                <c:pt idx="1018">
                  <c:v>-4.2771999999999998E-2</c:v>
                </c:pt>
                <c:pt idx="1019">
                  <c:v>-4.3543999999999999E-2</c:v>
                </c:pt>
                <c:pt idx="1020">
                  <c:v>-4.5260000000000002E-2</c:v>
                </c:pt>
                <c:pt idx="1021">
                  <c:v>-3.3507000000000002E-2</c:v>
                </c:pt>
                <c:pt idx="1022">
                  <c:v>-2.1325E-2</c:v>
                </c:pt>
                <c:pt idx="1023">
                  <c:v>-1.6177E-2</c:v>
                </c:pt>
                <c:pt idx="1024">
                  <c:v>-2.8874E-2</c:v>
                </c:pt>
                <c:pt idx="1025">
                  <c:v>-4.4229999999999998E-2</c:v>
                </c:pt>
                <c:pt idx="1026">
                  <c:v>-4.6632E-2</c:v>
                </c:pt>
                <c:pt idx="1027">
                  <c:v>-3.6767000000000001E-2</c:v>
                </c:pt>
                <c:pt idx="1028">
                  <c:v>-6.7390000000000002E-3</c:v>
                </c:pt>
                <c:pt idx="1029">
                  <c:v>-8.7980000000000003E-3</c:v>
                </c:pt>
                <c:pt idx="1030">
                  <c:v>-1.6778000000000001E-2</c:v>
                </c:pt>
                <c:pt idx="1031">
                  <c:v>-1.1115E-2</c:v>
                </c:pt>
                <c:pt idx="1032">
                  <c:v>-1.7121000000000001E-2</c:v>
                </c:pt>
                <c:pt idx="1033">
                  <c:v>-3.0419000000000002E-2</c:v>
                </c:pt>
                <c:pt idx="1034">
                  <c:v>5.6160000000000003E-3</c:v>
                </c:pt>
                <c:pt idx="1035">
                  <c:v>-2.2612E-2</c:v>
                </c:pt>
                <c:pt idx="1036">
                  <c:v>-1.5147000000000001E-2</c:v>
                </c:pt>
                <c:pt idx="1037">
                  <c:v>2.2349000000000001E-2</c:v>
                </c:pt>
                <c:pt idx="1038">
                  <c:v>3.5735999999999997E-2</c:v>
                </c:pt>
                <c:pt idx="1039">
                  <c:v>2.3550000000000001E-2</c:v>
                </c:pt>
                <c:pt idx="1040">
                  <c:v>1.4969E-2</c:v>
                </c:pt>
                <c:pt idx="1041">
                  <c:v>2.0632999999999999E-2</c:v>
                </c:pt>
                <c:pt idx="1042">
                  <c:v>3.5992999999999997E-2</c:v>
                </c:pt>
                <c:pt idx="1043">
                  <c:v>3.6936999999999998E-2</c:v>
                </c:pt>
                <c:pt idx="1044">
                  <c:v>3.8739999999999997E-2</c:v>
                </c:pt>
                <c:pt idx="1045">
                  <c:v>2.3463999999999999E-2</c:v>
                </c:pt>
                <c:pt idx="1046">
                  <c:v>2.7754999999999998E-2</c:v>
                </c:pt>
                <c:pt idx="1047">
                  <c:v>3.1015999999999998E-2</c:v>
                </c:pt>
                <c:pt idx="1048">
                  <c:v>2.4407999999999999E-2</c:v>
                </c:pt>
                <c:pt idx="1049">
                  <c:v>4.1828999999999998E-2</c:v>
                </c:pt>
                <c:pt idx="1050">
                  <c:v>2.6983E-2</c:v>
                </c:pt>
                <c:pt idx="1051">
                  <c:v>8.3619999999999996E-3</c:v>
                </c:pt>
                <c:pt idx="1052">
                  <c:v>1.3854E-2</c:v>
                </c:pt>
                <c:pt idx="1053">
                  <c:v>7.4180000000000001E-3</c:v>
                </c:pt>
                <c:pt idx="1054">
                  <c:v>-1.3339999999999999E-3</c:v>
                </c:pt>
                <c:pt idx="1055">
                  <c:v>1.4369E-2</c:v>
                </c:pt>
                <c:pt idx="1056">
                  <c:v>4.8440000000000002E-3</c:v>
                </c:pt>
                <c:pt idx="1057">
                  <c:v>-9.4850000000000004E-3</c:v>
                </c:pt>
                <c:pt idx="1058">
                  <c:v>-1.8322000000000001E-2</c:v>
                </c:pt>
                <c:pt idx="1059">
                  <c:v>4.7580000000000001E-3</c:v>
                </c:pt>
                <c:pt idx="1060">
                  <c:v>1.025E-2</c:v>
                </c:pt>
                <c:pt idx="1061">
                  <c:v>9.6489999999999996E-3</c:v>
                </c:pt>
                <c:pt idx="1062">
                  <c:v>-1.6177E-2</c:v>
                </c:pt>
                <c:pt idx="1063">
                  <c:v>-9.7420000000000007E-3</c:v>
                </c:pt>
                <c:pt idx="1064">
                  <c:v>-2.4499E-2</c:v>
                </c:pt>
                <c:pt idx="1065">
                  <c:v>-2.3383999999999999E-2</c:v>
                </c:pt>
                <c:pt idx="1066">
                  <c:v>-5.6496999999999999E-2</c:v>
                </c:pt>
                <c:pt idx="1067">
                  <c:v>-2.5270999999999998E-2</c:v>
                </c:pt>
                <c:pt idx="1068">
                  <c:v>-2.8445000000000002E-2</c:v>
                </c:pt>
                <c:pt idx="1069">
                  <c:v>-1.2831E-2</c:v>
                </c:pt>
                <c:pt idx="1070">
                  <c:v>-2.2440000000000002E-2</c:v>
                </c:pt>
                <c:pt idx="1071">
                  <c:v>4.0720000000000001E-3</c:v>
                </c:pt>
                <c:pt idx="1072">
                  <c:v>-2.6987000000000001E-2</c:v>
                </c:pt>
                <c:pt idx="1073">
                  <c:v>-4.3630000000000002E-2</c:v>
                </c:pt>
                <c:pt idx="1074">
                  <c:v>-2.5184999999999999E-2</c:v>
                </c:pt>
                <c:pt idx="1075">
                  <c:v>-5.0577999999999998E-2</c:v>
                </c:pt>
                <c:pt idx="1076">
                  <c:v>-4.0799000000000002E-2</c:v>
                </c:pt>
                <c:pt idx="1077">
                  <c:v>-1.3860000000000001E-2</c:v>
                </c:pt>
                <c:pt idx="1078">
                  <c:v>-4.9292000000000002E-2</c:v>
                </c:pt>
                <c:pt idx="1079">
                  <c:v>-3.8825999999999999E-2</c:v>
                </c:pt>
                <c:pt idx="1080">
                  <c:v>-4.9891999999999999E-2</c:v>
                </c:pt>
                <c:pt idx="1081">
                  <c:v>-2.9302999999999999E-2</c:v>
                </c:pt>
                <c:pt idx="1082">
                  <c:v>2.4420000000000002E-3</c:v>
                </c:pt>
                <c:pt idx="1083">
                  <c:v>-7.8549999999999991E-3</c:v>
                </c:pt>
                <c:pt idx="1084">
                  <c:v>-1.0514000000000001E-2</c:v>
                </c:pt>
                <c:pt idx="1085">
                  <c:v>7.2599999999999997E-4</c:v>
                </c:pt>
                <c:pt idx="1086">
                  <c:v>-3.3849999999999998E-2</c:v>
                </c:pt>
                <c:pt idx="1087">
                  <c:v>-1.1287E-2</c:v>
                </c:pt>
                <c:pt idx="1088">
                  <c:v>-1.8922000000000001E-2</c:v>
                </c:pt>
                <c:pt idx="1089">
                  <c:v>-7.254E-3</c:v>
                </c:pt>
                <c:pt idx="1090">
                  <c:v>-2.6814999999999999E-2</c:v>
                </c:pt>
                <c:pt idx="1091">
                  <c:v>-2.4242E-2</c:v>
                </c:pt>
                <c:pt idx="1092">
                  <c:v>-5.2037E-2</c:v>
                </c:pt>
                <c:pt idx="1093">
                  <c:v>-3.5909000000000003E-2</c:v>
                </c:pt>
                <c:pt idx="1094">
                  <c:v>-5.7355000000000003E-2</c:v>
                </c:pt>
                <c:pt idx="1095">
                  <c:v>-2.7415999999999999E-2</c:v>
                </c:pt>
                <c:pt idx="1096">
                  <c:v>-3.9940999999999997E-2</c:v>
                </c:pt>
                <c:pt idx="1097">
                  <c:v>-4.8862999999999997E-2</c:v>
                </c:pt>
                <c:pt idx="1098">
                  <c:v>-6.7047999999999996E-2</c:v>
                </c:pt>
                <c:pt idx="1099">
                  <c:v>-4.3286999999999999E-2</c:v>
                </c:pt>
                <c:pt idx="1100">
                  <c:v>29.952767000000001</c:v>
                </c:pt>
                <c:pt idx="1101">
                  <c:v>29.957056000000001</c:v>
                </c:pt>
                <c:pt idx="1102">
                  <c:v>29.983051</c:v>
                </c:pt>
                <c:pt idx="1103">
                  <c:v>29.976787999999999</c:v>
                </c:pt>
                <c:pt idx="1104">
                  <c:v>29.950537000000001</c:v>
                </c:pt>
                <c:pt idx="1105">
                  <c:v>29.920601000000001</c:v>
                </c:pt>
                <c:pt idx="1106">
                  <c:v>29.859455000000001</c:v>
                </c:pt>
                <c:pt idx="1107">
                  <c:v>29.814958000000001</c:v>
                </c:pt>
                <c:pt idx="1108">
                  <c:v>29.70534</c:v>
                </c:pt>
                <c:pt idx="1109">
                  <c:v>29.632349999999999</c:v>
                </c:pt>
                <c:pt idx="1110">
                  <c:v>29.588412999999999</c:v>
                </c:pt>
                <c:pt idx="1111">
                  <c:v>29.457001000000002</c:v>
                </c:pt>
                <c:pt idx="1112">
                  <c:v>29.407624999999999</c:v>
                </c:pt>
                <c:pt idx="1113">
                  <c:v>29.280598999999999</c:v>
                </c:pt>
                <c:pt idx="1114">
                  <c:v>29.101351999999999</c:v>
                </c:pt>
                <c:pt idx="1115">
                  <c:v>29.012853</c:v>
                </c:pt>
                <c:pt idx="1116">
                  <c:v>28.872063000000001</c:v>
                </c:pt>
                <c:pt idx="1117">
                  <c:v>28.800892999999999</c:v>
                </c:pt>
                <c:pt idx="1118">
                  <c:v>28.624178000000001</c:v>
                </c:pt>
                <c:pt idx="1119">
                  <c:v>28.540050000000001</c:v>
                </c:pt>
                <c:pt idx="1120">
                  <c:v>28.312127</c:v>
                </c:pt>
                <c:pt idx="1121">
                  <c:v>28.106214999999999</c:v>
                </c:pt>
                <c:pt idx="1122">
                  <c:v>28.041249000000001</c:v>
                </c:pt>
                <c:pt idx="1123">
                  <c:v>27.963978999999998</c:v>
                </c:pt>
                <c:pt idx="1124">
                  <c:v>27.698122000000001</c:v>
                </c:pt>
                <c:pt idx="1125">
                  <c:v>27.579398999999999</c:v>
                </c:pt>
                <c:pt idx="1126">
                  <c:v>27.439374999999998</c:v>
                </c:pt>
                <c:pt idx="1127">
                  <c:v>27.21583</c:v>
                </c:pt>
                <c:pt idx="1128">
                  <c:v>27.087382999999999</c:v>
                </c:pt>
                <c:pt idx="1129">
                  <c:v>26.962734000000001</c:v>
                </c:pt>
                <c:pt idx="1130">
                  <c:v>26.655861000000002</c:v>
                </c:pt>
                <c:pt idx="1131">
                  <c:v>26.556705999999998</c:v>
                </c:pt>
                <c:pt idx="1132">
                  <c:v>26.336683000000001</c:v>
                </c:pt>
                <c:pt idx="1133">
                  <c:v>26.09076</c:v>
                </c:pt>
                <c:pt idx="1134">
                  <c:v>25.965418</c:v>
                </c:pt>
                <c:pt idx="1135">
                  <c:v>25.715454999999999</c:v>
                </c:pt>
                <c:pt idx="1136">
                  <c:v>25.552164999999999</c:v>
                </c:pt>
                <c:pt idx="1137">
                  <c:v>25.348098</c:v>
                </c:pt>
                <c:pt idx="1138">
                  <c:v>25.159994000000001</c:v>
                </c:pt>
                <c:pt idx="1139">
                  <c:v>24.858910000000002</c:v>
                </c:pt>
                <c:pt idx="1140">
                  <c:v>24.724976000000002</c:v>
                </c:pt>
                <c:pt idx="1141">
                  <c:v>24.471653</c:v>
                </c:pt>
                <c:pt idx="1142">
                  <c:v>24.316389000000001</c:v>
                </c:pt>
                <c:pt idx="1143">
                  <c:v>24.101607000000001</c:v>
                </c:pt>
                <c:pt idx="1144">
                  <c:v>23.809049999999999</c:v>
                </c:pt>
                <c:pt idx="1145">
                  <c:v>23.533284999999999</c:v>
                </c:pt>
                <c:pt idx="1146">
                  <c:v>23.228335000000001</c:v>
                </c:pt>
                <c:pt idx="1147">
                  <c:v>23.093720000000001</c:v>
                </c:pt>
                <c:pt idx="1148">
                  <c:v>22.803315000000001</c:v>
                </c:pt>
                <c:pt idx="1149">
                  <c:v>22.647469999999998</c:v>
                </c:pt>
                <c:pt idx="1150">
                  <c:v>22.449542000000001</c:v>
                </c:pt>
                <c:pt idx="1151">
                  <c:v>22.143498999999998</c:v>
                </c:pt>
                <c:pt idx="1152">
                  <c:v>21.977440999999999</c:v>
                </c:pt>
                <c:pt idx="1153">
                  <c:v>21.730360000000001</c:v>
                </c:pt>
                <c:pt idx="1154">
                  <c:v>21.351544000000001</c:v>
                </c:pt>
                <c:pt idx="1155">
                  <c:v>21.214257</c:v>
                </c:pt>
                <c:pt idx="1156">
                  <c:v>21.012805</c:v>
                </c:pt>
                <c:pt idx="1157">
                  <c:v>20.737901000000001</c:v>
                </c:pt>
                <c:pt idx="1158">
                  <c:v>20.585529000000001</c:v>
                </c:pt>
                <c:pt idx="1159">
                  <c:v>20.376256999999999</c:v>
                </c:pt>
                <c:pt idx="1160">
                  <c:v>20.086614999999998</c:v>
                </c:pt>
                <c:pt idx="1161">
                  <c:v>19.937956</c:v>
                </c:pt>
                <c:pt idx="1162">
                  <c:v>19.628729</c:v>
                </c:pt>
                <c:pt idx="1163">
                  <c:v>19.318691000000001</c:v>
                </c:pt>
                <c:pt idx="1164">
                  <c:v>19.155087000000002</c:v>
                </c:pt>
                <c:pt idx="1165">
                  <c:v>18.879380000000001</c:v>
                </c:pt>
                <c:pt idx="1166">
                  <c:v>18.685511000000002</c:v>
                </c:pt>
                <c:pt idx="1167">
                  <c:v>18.417120000000001</c:v>
                </c:pt>
                <c:pt idx="1168">
                  <c:v>18.089749000000001</c:v>
                </c:pt>
                <c:pt idx="1169">
                  <c:v>17.959758000000001</c:v>
                </c:pt>
                <c:pt idx="1170">
                  <c:v>17.667764999999999</c:v>
                </c:pt>
                <c:pt idx="1171">
                  <c:v>17.376946</c:v>
                </c:pt>
                <c:pt idx="1172">
                  <c:v>17.22045</c:v>
                </c:pt>
                <c:pt idx="1173">
                  <c:v>16.933499999999999</c:v>
                </c:pt>
                <c:pt idx="1174">
                  <c:v>16.764520000000001</c:v>
                </c:pt>
                <c:pt idx="1175">
                  <c:v>16.589925000000001</c:v>
                </c:pt>
                <c:pt idx="1176">
                  <c:v>16.210540000000002</c:v>
                </c:pt>
                <c:pt idx="1177">
                  <c:v>16.080369000000001</c:v>
                </c:pt>
                <c:pt idx="1178">
                  <c:v>15.851573</c:v>
                </c:pt>
                <c:pt idx="1179">
                  <c:v>15.527892</c:v>
                </c:pt>
                <c:pt idx="1180">
                  <c:v>15.325099</c:v>
                </c:pt>
                <c:pt idx="1181">
                  <c:v>15.066668999999999</c:v>
                </c:pt>
                <c:pt idx="1182">
                  <c:v>14.839876</c:v>
                </c:pt>
                <c:pt idx="1183">
                  <c:v>14.583645000000001</c:v>
                </c:pt>
                <c:pt idx="1184">
                  <c:v>14.399015</c:v>
                </c:pt>
                <c:pt idx="1185">
                  <c:v>14.126771</c:v>
                </c:pt>
                <c:pt idx="1186">
                  <c:v>13.777027</c:v>
                </c:pt>
                <c:pt idx="1187">
                  <c:v>13.594281000000001</c:v>
                </c:pt>
                <c:pt idx="1188">
                  <c:v>13.271912</c:v>
                </c:pt>
                <c:pt idx="1189">
                  <c:v>13.094079000000001</c:v>
                </c:pt>
                <c:pt idx="1190">
                  <c:v>12.783416000000001</c:v>
                </c:pt>
                <c:pt idx="1191">
                  <c:v>12.630257</c:v>
                </c:pt>
                <c:pt idx="1192">
                  <c:v>12.333669</c:v>
                </c:pt>
                <c:pt idx="1193">
                  <c:v>12.165073</c:v>
                </c:pt>
                <c:pt idx="1194">
                  <c:v>11.932923000000001</c:v>
                </c:pt>
                <c:pt idx="1195">
                  <c:v>11.790184999999999</c:v>
                </c:pt>
                <c:pt idx="1196">
                  <c:v>11.444811</c:v>
                </c:pt>
                <c:pt idx="1197">
                  <c:v>11.144791</c:v>
                </c:pt>
                <c:pt idx="1198">
                  <c:v>10.995388</c:v>
                </c:pt>
                <c:pt idx="1199">
                  <c:v>10.728164</c:v>
                </c:pt>
                <c:pt idx="1200">
                  <c:v>10.559998999999999</c:v>
                </c:pt>
                <c:pt idx="1201">
                  <c:v>10.267944</c:v>
                </c:pt>
                <c:pt idx="1202">
                  <c:v>10.086542</c:v>
                </c:pt>
                <c:pt idx="1203">
                  <c:v>9.7950979999999994</c:v>
                </c:pt>
                <c:pt idx="1204">
                  <c:v>9.6493029999999997</c:v>
                </c:pt>
                <c:pt idx="1205">
                  <c:v>9.3686290000000003</c:v>
                </c:pt>
                <c:pt idx="1206">
                  <c:v>9.2200900000000008</c:v>
                </c:pt>
                <c:pt idx="1207">
                  <c:v>8.9715349999999994</c:v>
                </c:pt>
                <c:pt idx="1208">
                  <c:v>8.7558670000000003</c:v>
                </c:pt>
                <c:pt idx="1209">
                  <c:v>8.5028970000000008</c:v>
                </c:pt>
                <c:pt idx="1210">
                  <c:v>8.3516370000000002</c:v>
                </c:pt>
                <c:pt idx="1211">
                  <c:v>8.069369</c:v>
                </c:pt>
                <c:pt idx="1212">
                  <c:v>7.884868</c:v>
                </c:pt>
                <c:pt idx="1213">
                  <c:v>7.6222719999999997</c:v>
                </c:pt>
                <c:pt idx="1214">
                  <c:v>7.4205439999999996</c:v>
                </c:pt>
                <c:pt idx="1215">
                  <c:v>7.1916390000000003</c:v>
                </c:pt>
                <c:pt idx="1216">
                  <c:v>7.0367559999999996</c:v>
                </c:pt>
                <c:pt idx="1217">
                  <c:v>6.7254659999999999</c:v>
                </c:pt>
                <c:pt idx="1218">
                  <c:v>6.5618359999999996</c:v>
                </c:pt>
                <c:pt idx="1219">
                  <c:v>6.3479279999999996</c:v>
                </c:pt>
                <c:pt idx="1220">
                  <c:v>6.1386060000000002</c:v>
                </c:pt>
                <c:pt idx="1221">
                  <c:v>5.8752760000000004</c:v>
                </c:pt>
                <c:pt idx="1222">
                  <c:v>5.7178009999999997</c:v>
                </c:pt>
                <c:pt idx="1223">
                  <c:v>5.4799350000000002</c:v>
                </c:pt>
                <c:pt idx="1224">
                  <c:v>5.3004110000000004</c:v>
                </c:pt>
                <c:pt idx="1225">
                  <c:v>5.1143559999999999</c:v>
                </c:pt>
                <c:pt idx="1226">
                  <c:v>4.7977169999999996</c:v>
                </c:pt>
                <c:pt idx="1227">
                  <c:v>4.6639080000000002</c:v>
                </c:pt>
                <c:pt idx="1228">
                  <c:v>4.4567589999999999</c:v>
                </c:pt>
                <c:pt idx="1229">
                  <c:v>4.1615630000000001</c:v>
                </c:pt>
                <c:pt idx="1230">
                  <c:v>3.9819429999999998</c:v>
                </c:pt>
                <c:pt idx="1231">
                  <c:v>3.7741289999999998</c:v>
                </c:pt>
                <c:pt idx="1232">
                  <c:v>3.6151960000000001</c:v>
                </c:pt>
                <c:pt idx="1233">
                  <c:v>3.3656280000000001</c:v>
                </c:pt>
                <c:pt idx="1234">
                  <c:v>3.2081430000000002</c:v>
                </c:pt>
                <c:pt idx="1235">
                  <c:v>3.005941</c:v>
                </c:pt>
                <c:pt idx="1236">
                  <c:v>2.616428</c:v>
                </c:pt>
                <c:pt idx="1237">
                  <c:v>2.4995430000000001</c:v>
                </c:pt>
                <c:pt idx="1238">
                  <c:v>2.2529780000000001</c:v>
                </c:pt>
                <c:pt idx="1239">
                  <c:v>2.125756</c:v>
                </c:pt>
                <c:pt idx="1240">
                  <c:v>1.863219</c:v>
                </c:pt>
                <c:pt idx="1241">
                  <c:v>1.70217</c:v>
                </c:pt>
                <c:pt idx="1242">
                  <c:v>1.446026</c:v>
                </c:pt>
                <c:pt idx="1243">
                  <c:v>1.299156</c:v>
                </c:pt>
                <c:pt idx="1244">
                  <c:v>1.041595</c:v>
                </c:pt>
                <c:pt idx="1245">
                  <c:v>0.928589</c:v>
                </c:pt>
                <c:pt idx="1246">
                  <c:v>0.67826299999999995</c:v>
                </c:pt>
                <c:pt idx="1247">
                  <c:v>0.54446300000000003</c:v>
                </c:pt>
                <c:pt idx="1248">
                  <c:v>0.31733</c:v>
                </c:pt>
                <c:pt idx="1249">
                  <c:v>0.18277099999999999</c:v>
                </c:pt>
                <c:pt idx="1250">
                  <c:v>-4.6911000000000001E-2</c:v>
                </c:pt>
                <c:pt idx="1251">
                  <c:v>-0.164386</c:v>
                </c:pt>
                <c:pt idx="1252">
                  <c:v>-0.376975</c:v>
                </c:pt>
                <c:pt idx="1253">
                  <c:v>-0.51996299999999995</c:v>
                </c:pt>
                <c:pt idx="1254">
                  <c:v>-0.74277700000000002</c:v>
                </c:pt>
                <c:pt idx="1255">
                  <c:v>-0.91522099999999995</c:v>
                </c:pt>
                <c:pt idx="1256">
                  <c:v>-1.1008979999999999</c:v>
                </c:pt>
                <c:pt idx="1257">
                  <c:v>-1.22359</c:v>
                </c:pt>
                <c:pt idx="1258">
                  <c:v>-1.4526539999999999</c:v>
                </c:pt>
                <c:pt idx="1259">
                  <c:v>-1.5630440000000001</c:v>
                </c:pt>
                <c:pt idx="1260">
                  <c:v>-1.778502</c:v>
                </c:pt>
                <c:pt idx="1261">
                  <c:v>-1.9895160000000001</c:v>
                </c:pt>
                <c:pt idx="1262">
                  <c:v>-2.0966339999999999</c:v>
                </c:pt>
                <c:pt idx="1263">
                  <c:v>-2.3356590000000002</c:v>
                </c:pt>
                <c:pt idx="1264">
                  <c:v>-2.4822489999999999</c:v>
                </c:pt>
                <c:pt idx="1265">
                  <c:v>-2.6355590000000002</c:v>
                </c:pt>
                <c:pt idx="1266">
                  <c:v>-2.8369279999999999</c:v>
                </c:pt>
                <c:pt idx="1267">
                  <c:v>-2.9722369999999998</c:v>
                </c:pt>
                <c:pt idx="1268">
                  <c:v>-3.1627999999999998</c:v>
                </c:pt>
                <c:pt idx="1269">
                  <c:v>-3.271582</c:v>
                </c:pt>
                <c:pt idx="1270">
                  <c:v>-3.5061070000000001</c:v>
                </c:pt>
                <c:pt idx="1271">
                  <c:v>-3.6301109999999999</c:v>
                </c:pt>
                <c:pt idx="1272">
                  <c:v>-3.778708</c:v>
                </c:pt>
                <c:pt idx="1273">
                  <c:v>-3.9188339999999999</c:v>
                </c:pt>
                <c:pt idx="1274">
                  <c:v>-4.1316959999999998</c:v>
                </c:pt>
                <c:pt idx="1275">
                  <c:v>-4.1961449999999996</c:v>
                </c:pt>
                <c:pt idx="1276">
                  <c:v>-4.3823740000000004</c:v>
                </c:pt>
                <c:pt idx="1277">
                  <c:v>-4.4708420000000002</c:v>
                </c:pt>
                <c:pt idx="1278">
                  <c:v>-4.7387389999999998</c:v>
                </c:pt>
                <c:pt idx="1279">
                  <c:v>-4.8565509999999996</c:v>
                </c:pt>
                <c:pt idx="1280">
                  <c:v>-5.0196129999999997</c:v>
                </c:pt>
                <c:pt idx="1281">
                  <c:v>-5.1166070000000001</c:v>
                </c:pt>
                <c:pt idx="1282">
                  <c:v>-5.3027410000000001</c:v>
                </c:pt>
                <c:pt idx="1283">
                  <c:v>-5.3955479999999998</c:v>
                </c:pt>
                <c:pt idx="1284">
                  <c:v>-5.6303429999999999</c:v>
                </c:pt>
                <c:pt idx="1285">
                  <c:v>-5.7132079999999998</c:v>
                </c:pt>
                <c:pt idx="1286">
                  <c:v>-5.8967299999999998</c:v>
                </c:pt>
                <c:pt idx="1287">
                  <c:v>-5.9978280000000002</c:v>
                </c:pt>
                <c:pt idx="1288">
                  <c:v>-6.189794</c:v>
                </c:pt>
                <c:pt idx="1289">
                  <c:v>-6.328335</c:v>
                </c:pt>
                <c:pt idx="1290">
                  <c:v>-6.4945630000000003</c:v>
                </c:pt>
                <c:pt idx="1291">
                  <c:v>-6.6032549999999999</c:v>
                </c:pt>
                <c:pt idx="1292">
                  <c:v>-6.7528990000000002</c:v>
                </c:pt>
                <c:pt idx="1293">
                  <c:v>-6.8249440000000003</c:v>
                </c:pt>
                <c:pt idx="1294">
                  <c:v>-6.9933430000000003</c:v>
                </c:pt>
                <c:pt idx="1295">
                  <c:v>-7.087008</c:v>
                </c:pt>
                <c:pt idx="1296">
                  <c:v>-7.2462910000000003</c:v>
                </c:pt>
                <c:pt idx="1297">
                  <c:v>-7.313707</c:v>
                </c:pt>
                <c:pt idx="1298">
                  <c:v>-7.4723050000000004</c:v>
                </c:pt>
                <c:pt idx="1299">
                  <c:v>-7.5997620000000001</c:v>
                </c:pt>
                <c:pt idx="1300">
                  <c:v>-7.7651589999999997</c:v>
                </c:pt>
                <c:pt idx="1301">
                  <c:v>-7.8820490000000003</c:v>
                </c:pt>
                <c:pt idx="1302">
                  <c:v>-7.9971959999999997</c:v>
                </c:pt>
                <c:pt idx="1303">
                  <c:v>-8.0855779999999999</c:v>
                </c:pt>
                <c:pt idx="1304">
                  <c:v>-8.2864830000000005</c:v>
                </c:pt>
                <c:pt idx="1305">
                  <c:v>-8.3791810000000009</c:v>
                </c:pt>
                <c:pt idx="1306">
                  <c:v>-8.5283899999999999</c:v>
                </c:pt>
                <c:pt idx="1307">
                  <c:v>-8.6507749999999994</c:v>
                </c:pt>
                <c:pt idx="1308">
                  <c:v>-8.8073739999999994</c:v>
                </c:pt>
                <c:pt idx="1309">
                  <c:v>-8.8903219999999994</c:v>
                </c:pt>
                <c:pt idx="1310">
                  <c:v>-9.0529829999999993</c:v>
                </c:pt>
                <c:pt idx="1311">
                  <c:v>-9.17455</c:v>
                </c:pt>
                <c:pt idx="1312">
                  <c:v>-9.298451</c:v>
                </c:pt>
                <c:pt idx="1313">
                  <c:v>-9.375159</c:v>
                </c:pt>
                <c:pt idx="1314">
                  <c:v>-9.5455559999999995</c:v>
                </c:pt>
                <c:pt idx="1315">
                  <c:v>-9.6209620000000005</c:v>
                </c:pt>
                <c:pt idx="1316">
                  <c:v>-9.7772839999999999</c:v>
                </c:pt>
                <c:pt idx="1317">
                  <c:v>-9.8623379999999994</c:v>
                </c:pt>
                <c:pt idx="1318">
                  <c:v>-10.034469</c:v>
                </c:pt>
                <c:pt idx="1319">
                  <c:v>-10.148077000000001</c:v>
                </c:pt>
                <c:pt idx="1320">
                  <c:v>-10.273256</c:v>
                </c:pt>
                <c:pt idx="1321">
                  <c:v>-10.399508000000001</c:v>
                </c:pt>
                <c:pt idx="1322">
                  <c:v>-10.496778000000001</c:v>
                </c:pt>
                <c:pt idx="1323">
                  <c:v>-10.621935000000001</c:v>
                </c:pt>
                <c:pt idx="1324">
                  <c:v>-10.715392</c:v>
                </c:pt>
                <c:pt idx="1325">
                  <c:v>-10.772004000000001</c:v>
                </c:pt>
                <c:pt idx="1326">
                  <c:v>-10.781672</c:v>
                </c:pt>
                <c:pt idx="1327">
                  <c:v>-10.755841</c:v>
                </c:pt>
                <c:pt idx="1328">
                  <c:v>-10.733772</c:v>
                </c:pt>
                <c:pt idx="1329">
                  <c:v>-10.661873999999999</c:v>
                </c:pt>
                <c:pt idx="1330">
                  <c:v>-10.587085999999999</c:v>
                </c:pt>
                <c:pt idx="1331">
                  <c:v>-10.446706000000001</c:v>
                </c:pt>
                <c:pt idx="1332">
                  <c:v>-10.223454</c:v>
                </c:pt>
                <c:pt idx="1333">
                  <c:v>-9.8854109999999995</c:v>
                </c:pt>
                <c:pt idx="1334">
                  <c:v>-9.6790439999999993</c:v>
                </c:pt>
                <c:pt idx="1335">
                  <c:v>-9.3210359999999994</c:v>
                </c:pt>
                <c:pt idx="1336">
                  <c:v>-9.1201050000000006</c:v>
                </c:pt>
                <c:pt idx="1337">
                  <c:v>-8.5093250000000005</c:v>
                </c:pt>
                <c:pt idx="1338">
                  <c:v>-7.9001770000000002</c:v>
                </c:pt>
                <c:pt idx="1339">
                  <c:v>-7.7062189999999999</c:v>
                </c:pt>
                <c:pt idx="1340">
                  <c:v>-7.295477</c:v>
                </c:pt>
                <c:pt idx="1341">
                  <c:v>-6.827178</c:v>
                </c:pt>
                <c:pt idx="1342">
                  <c:v>-6.2045680000000001</c:v>
                </c:pt>
                <c:pt idx="1343">
                  <c:v>-5.6844429999999999</c:v>
                </c:pt>
                <c:pt idx="1344">
                  <c:v>-5.0080109999999998</c:v>
                </c:pt>
                <c:pt idx="1345">
                  <c:v>-4.7177639999999998</c:v>
                </c:pt>
                <c:pt idx="1346">
                  <c:v>-4.3052089999999996</c:v>
                </c:pt>
                <c:pt idx="1347">
                  <c:v>-4.0298590000000001</c:v>
                </c:pt>
                <c:pt idx="1348">
                  <c:v>-3.6092970000000002</c:v>
                </c:pt>
                <c:pt idx="1349">
                  <c:v>-3.2979069999999999</c:v>
                </c:pt>
                <c:pt idx="1350">
                  <c:v>-2.8372289999999998</c:v>
                </c:pt>
                <c:pt idx="1351">
                  <c:v>-2.4896379999999998</c:v>
                </c:pt>
                <c:pt idx="1352">
                  <c:v>-2.0345119999999999</c:v>
                </c:pt>
                <c:pt idx="1353">
                  <c:v>-1.7275780000000001</c:v>
                </c:pt>
                <c:pt idx="1354">
                  <c:v>-1.3180190000000001</c:v>
                </c:pt>
                <c:pt idx="1355">
                  <c:v>-1.029199</c:v>
                </c:pt>
                <c:pt idx="1356">
                  <c:v>-0.62718200000000002</c:v>
                </c:pt>
                <c:pt idx="1357">
                  <c:v>-0.60003899999999999</c:v>
                </c:pt>
                <c:pt idx="1358">
                  <c:v>-0.60640799999999995</c:v>
                </c:pt>
                <c:pt idx="1359">
                  <c:v>-0.60648400000000002</c:v>
                </c:pt>
                <c:pt idx="1360">
                  <c:v>-0.62733300000000003</c:v>
                </c:pt>
                <c:pt idx="1361">
                  <c:v>-0.60648400000000002</c:v>
                </c:pt>
                <c:pt idx="1362">
                  <c:v>-0.58669400000000005</c:v>
                </c:pt>
                <c:pt idx="1363">
                  <c:v>-0.57387999999999995</c:v>
                </c:pt>
                <c:pt idx="1364">
                  <c:v>-0.545292</c:v>
                </c:pt>
                <c:pt idx="1365">
                  <c:v>-0.51146899999999995</c:v>
                </c:pt>
                <c:pt idx="1366">
                  <c:v>-0.51002800000000004</c:v>
                </c:pt>
                <c:pt idx="1367">
                  <c:v>-0.472105</c:v>
                </c:pt>
                <c:pt idx="1368">
                  <c:v>-0.45579700000000001</c:v>
                </c:pt>
                <c:pt idx="1369">
                  <c:v>-0.46861599999999998</c:v>
                </c:pt>
                <c:pt idx="1370">
                  <c:v>-0.455266</c:v>
                </c:pt>
                <c:pt idx="1371">
                  <c:v>-0.42105399999999998</c:v>
                </c:pt>
                <c:pt idx="1372">
                  <c:v>-0.404895</c:v>
                </c:pt>
                <c:pt idx="1373">
                  <c:v>-0.39047999999999999</c:v>
                </c:pt>
                <c:pt idx="1374">
                  <c:v>-0.39237699999999998</c:v>
                </c:pt>
                <c:pt idx="1375">
                  <c:v>-0.38623200000000002</c:v>
                </c:pt>
                <c:pt idx="1376">
                  <c:v>-0.36733900000000003</c:v>
                </c:pt>
                <c:pt idx="1377">
                  <c:v>-0.34237600000000001</c:v>
                </c:pt>
                <c:pt idx="1378">
                  <c:v>-0.351026</c:v>
                </c:pt>
                <c:pt idx="1379">
                  <c:v>-0.329096</c:v>
                </c:pt>
                <c:pt idx="1380">
                  <c:v>-0.280754</c:v>
                </c:pt>
                <c:pt idx="1381">
                  <c:v>-0.28538400000000003</c:v>
                </c:pt>
                <c:pt idx="1382">
                  <c:v>-0.26276699999999997</c:v>
                </c:pt>
                <c:pt idx="1383">
                  <c:v>-0.27460699999999999</c:v>
                </c:pt>
                <c:pt idx="1384">
                  <c:v>-0.25229200000000002</c:v>
                </c:pt>
                <c:pt idx="1385">
                  <c:v>-0.23916100000000001</c:v>
                </c:pt>
                <c:pt idx="1386">
                  <c:v>-0.218362</c:v>
                </c:pt>
                <c:pt idx="1387">
                  <c:v>-0.23999599999999999</c:v>
                </c:pt>
                <c:pt idx="1388">
                  <c:v>-0.210012</c:v>
                </c:pt>
                <c:pt idx="1389">
                  <c:v>-0.18890799999999999</c:v>
                </c:pt>
                <c:pt idx="1390">
                  <c:v>-0.184201</c:v>
                </c:pt>
                <c:pt idx="1391">
                  <c:v>-0.192021</c:v>
                </c:pt>
                <c:pt idx="1392">
                  <c:v>-0.183973</c:v>
                </c:pt>
                <c:pt idx="1393">
                  <c:v>-0.17691299999999999</c:v>
                </c:pt>
                <c:pt idx="1394">
                  <c:v>-0.184505</c:v>
                </c:pt>
                <c:pt idx="1395">
                  <c:v>-0.172434</c:v>
                </c:pt>
                <c:pt idx="1396">
                  <c:v>-0.154895</c:v>
                </c:pt>
                <c:pt idx="1397">
                  <c:v>-0.20879800000000001</c:v>
                </c:pt>
                <c:pt idx="1398">
                  <c:v>-0.206293</c:v>
                </c:pt>
                <c:pt idx="1399">
                  <c:v>-0.20272499999999999</c:v>
                </c:pt>
                <c:pt idx="1400">
                  <c:v>-0.24568899999999999</c:v>
                </c:pt>
                <c:pt idx="1401">
                  <c:v>-0.23407500000000001</c:v>
                </c:pt>
                <c:pt idx="1402">
                  <c:v>-0.219273</c:v>
                </c:pt>
                <c:pt idx="1403">
                  <c:v>-0.21957699999999999</c:v>
                </c:pt>
                <c:pt idx="1404">
                  <c:v>-0.20925299999999999</c:v>
                </c:pt>
                <c:pt idx="1405">
                  <c:v>-0.210392</c:v>
                </c:pt>
                <c:pt idx="1406">
                  <c:v>-0.20507800000000001</c:v>
                </c:pt>
                <c:pt idx="1407">
                  <c:v>-0.204926</c:v>
                </c:pt>
                <c:pt idx="1408">
                  <c:v>-0.21707199999999999</c:v>
                </c:pt>
                <c:pt idx="1409">
                  <c:v>-0.23627699999999999</c:v>
                </c:pt>
                <c:pt idx="1410">
                  <c:v>-0.27233000000000002</c:v>
                </c:pt>
                <c:pt idx="1411">
                  <c:v>-0.28720600000000002</c:v>
                </c:pt>
                <c:pt idx="1412">
                  <c:v>-0.31058000000000002</c:v>
                </c:pt>
                <c:pt idx="1413">
                  <c:v>-0.29843799999999998</c:v>
                </c:pt>
                <c:pt idx="1414">
                  <c:v>-0.29547800000000002</c:v>
                </c:pt>
                <c:pt idx="1415">
                  <c:v>-0.28887499999999999</c:v>
                </c:pt>
                <c:pt idx="1416">
                  <c:v>-0.30139700000000003</c:v>
                </c:pt>
                <c:pt idx="1417">
                  <c:v>-0.33660899999999999</c:v>
                </c:pt>
                <c:pt idx="1418">
                  <c:v>-0.33972000000000002</c:v>
                </c:pt>
                <c:pt idx="1419">
                  <c:v>-0.354744</c:v>
                </c:pt>
                <c:pt idx="1420">
                  <c:v>-0.339416</c:v>
                </c:pt>
                <c:pt idx="1421">
                  <c:v>-0.34184399999999998</c:v>
                </c:pt>
                <c:pt idx="1422">
                  <c:v>-0.32355699999999998</c:v>
                </c:pt>
                <c:pt idx="1423">
                  <c:v>-0.33000699999999999</c:v>
                </c:pt>
                <c:pt idx="1424">
                  <c:v>-0.32803399999999999</c:v>
                </c:pt>
                <c:pt idx="1425">
                  <c:v>-0.355047</c:v>
                </c:pt>
                <c:pt idx="1426">
                  <c:v>-0.33896100000000001</c:v>
                </c:pt>
                <c:pt idx="1427">
                  <c:v>-0.31384299999999998</c:v>
                </c:pt>
                <c:pt idx="1428">
                  <c:v>-0.330538</c:v>
                </c:pt>
                <c:pt idx="1429">
                  <c:v>-0.35884100000000002</c:v>
                </c:pt>
                <c:pt idx="1430">
                  <c:v>-0.30815199999999998</c:v>
                </c:pt>
                <c:pt idx="1431">
                  <c:v>-0.330766</c:v>
                </c:pt>
                <c:pt idx="1432">
                  <c:v>-0.31612000000000001</c:v>
                </c:pt>
                <c:pt idx="1433">
                  <c:v>-0.29752699999999999</c:v>
                </c:pt>
                <c:pt idx="1434">
                  <c:v>-0.25707400000000002</c:v>
                </c:pt>
                <c:pt idx="1435">
                  <c:v>-0.295933</c:v>
                </c:pt>
                <c:pt idx="1436">
                  <c:v>-0.28196900000000003</c:v>
                </c:pt>
                <c:pt idx="1437">
                  <c:v>-0.27695999999999998</c:v>
                </c:pt>
                <c:pt idx="1438">
                  <c:v>-0.27187499999999998</c:v>
                </c:pt>
                <c:pt idx="1439">
                  <c:v>-0.25221700000000002</c:v>
                </c:pt>
                <c:pt idx="1440">
                  <c:v>-0.26625799999999999</c:v>
                </c:pt>
                <c:pt idx="1441">
                  <c:v>-0.25373499999999999</c:v>
                </c:pt>
                <c:pt idx="1442">
                  <c:v>-0.25836500000000001</c:v>
                </c:pt>
                <c:pt idx="1443">
                  <c:v>-0.24576500000000001</c:v>
                </c:pt>
                <c:pt idx="1444">
                  <c:v>-0.26216</c:v>
                </c:pt>
                <c:pt idx="1445">
                  <c:v>-0.235821</c:v>
                </c:pt>
                <c:pt idx="1446">
                  <c:v>-0.246752</c:v>
                </c:pt>
                <c:pt idx="1447">
                  <c:v>-0.21396000000000001</c:v>
                </c:pt>
                <c:pt idx="1448">
                  <c:v>-0.22602900000000001</c:v>
                </c:pt>
                <c:pt idx="1449">
                  <c:v>-0.25138199999999999</c:v>
                </c:pt>
                <c:pt idx="1450">
                  <c:v>-0.232178</c:v>
                </c:pt>
                <c:pt idx="1451">
                  <c:v>-0.24364</c:v>
                </c:pt>
                <c:pt idx="1452">
                  <c:v>-0.25259599999999999</c:v>
                </c:pt>
                <c:pt idx="1453">
                  <c:v>-0.21251700000000001</c:v>
                </c:pt>
                <c:pt idx="1454">
                  <c:v>-0.23764299999999999</c:v>
                </c:pt>
                <c:pt idx="1455">
                  <c:v>-0.249029</c:v>
                </c:pt>
                <c:pt idx="1456">
                  <c:v>-0.255936</c:v>
                </c:pt>
                <c:pt idx="1457">
                  <c:v>-0.23081099999999999</c:v>
                </c:pt>
                <c:pt idx="1458">
                  <c:v>-0.22420699999999999</c:v>
                </c:pt>
                <c:pt idx="1459">
                  <c:v>-0.20249700000000001</c:v>
                </c:pt>
                <c:pt idx="1460">
                  <c:v>-0.19331100000000001</c:v>
                </c:pt>
                <c:pt idx="1461">
                  <c:v>-0.17083899999999999</c:v>
                </c:pt>
                <c:pt idx="1462">
                  <c:v>-0.162943</c:v>
                </c:pt>
                <c:pt idx="1463">
                  <c:v>-0.15846399999999999</c:v>
                </c:pt>
                <c:pt idx="1464">
                  <c:v>-0.17600199999999999</c:v>
                </c:pt>
                <c:pt idx="1465">
                  <c:v>-0.15686900000000001</c:v>
                </c:pt>
                <c:pt idx="1466">
                  <c:v>-0.13317999999999999</c:v>
                </c:pt>
                <c:pt idx="1467">
                  <c:v>-0.16020999999999999</c:v>
                </c:pt>
                <c:pt idx="1468">
                  <c:v>-0.16142500000000001</c:v>
                </c:pt>
                <c:pt idx="1469">
                  <c:v>-0.165828</c:v>
                </c:pt>
                <c:pt idx="1470">
                  <c:v>-0.13409099999999999</c:v>
                </c:pt>
                <c:pt idx="1471">
                  <c:v>-0.14183599999999999</c:v>
                </c:pt>
                <c:pt idx="1472">
                  <c:v>-0.12194199999999999</c:v>
                </c:pt>
                <c:pt idx="1473">
                  <c:v>-0.12581500000000001</c:v>
                </c:pt>
                <c:pt idx="1474">
                  <c:v>-0.126498</c:v>
                </c:pt>
                <c:pt idx="1475">
                  <c:v>-0.12885199999999999</c:v>
                </c:pt>
                <c:pt idx="1476">
                  <c:v>-0.16112099999999999</c:v>
                </c:pt>
                <c:pt idx="1477">
                  <c:v>-0.189363</c:v>
                </c:pt>
                <c:pt idx="1478">
                  <c:v>-0.17949399999999999</c:v>
                </c:pt>
                <c:pt idx="1479">
                  <c:v>-0.177976</c:v>
                </c:pt>
                <c:pt idx="1480">
                  <c:v>-0.18602299999999999</c:v>
                </c:pt>
                <c:pt idx="1481">
                  <c:v>-0.20302799999999999</c:v>
                </c:pt>
                <c:pt idx="1482">
                  <c:v>-0.15201000000000001</c:v>
                </c:pt>
                <c:pt idx="1483">
                  <c:v>-0.182227</c:v>
                </c:pt>
                <c:pt idx="1484">
                  <c:v>-0.18890799999999999</c:v>
                </c:pt>
                <c:pt idx="1485">
                  <c:v>-0.18260699999999999</c:v>
                </c:pt>
                <c:pt idx="1486">
                  <c:v>-0.17008000000000001</c:v>
                </c:pt>
                <c:pt idx="1487">
                  <c:v>-0.180177</c:v>
                </c:pt>
                <c:pt idx="1488">
                  <c:v>-0.169017</c:v>
                </c:pt>
                <c:pt idx="1489">
                  <c:v>-0.14327899999999999</c:v>
                </c:pt>
                <c:pt idx="1490">
                  <c:v>-0.14912500000000001</c:v>
                </c:pt>
                <c:pt idx="1491">
                  <c:v>-0.16028600000000001</c:v>
                </c:pt>
                <c:pt idx="1492">
                  <c:v>-0.156338</c:v>
                </c:pt>
                <c:pt idx="1493">
                  <c:v>-0.152693</c:v>
                </c:pt>
                <c:pt idx="1494">
                  <c:v>-0.193159</c:v>
                </c:pt>
                <c:pt idx="1495">
                  <c:v>-0.16431000000000001</c:v>
                </c:pt>
                <c:pt idx="1496">
                  <c:v>-0.14996000000000001</c:v>
                </c:pt>
                <c:pt idx="1497">
                  <c:v>-0.157553</c:v>
                </c:pt>
                <c:pt idx="1498">
                  <c:v>-0.16339899999999999</c:v>
                </c:pt>
                <c:pt idx="1499">
                  <c:v>-0.12695400000000001</c:v>
                </c:pt>
                <c:pt idx="1500">
                  <c:v>-0.12870000000000001</c:v>
                </c:pt>
                <c:pt idx="1501">
                  <c:v>-0.11693000000000001</c:v>
                </c:pt>
                <c:pt idx="1502">
                  <c:v>-0.12596599999999999</c:v>
                </c:pt>
                <c:pt idx="1503">
                  <c:v>-9.9693000000000004E-2</c:v>
                </c:pt>
                <c:pt idx="1504">
                  <c:v>-0.14540500000000001</c:v>
                </c:pt>
                <c:pt idx="1505">
                  <c:v>-8.1391000000000005E-2</c:v>
                </c:pt>
                <c:pt idx="1506">
                  <c:v>-5.3062999999999999E-2</c:v>
                </c:pt>
                <c:pt idx="1507">
                  <c:v>-5.1544E-2</c:v>
                </c:pt>
                <c:pt idx="1508">
                  <c:v>-4.9722000000000002E-2</c:v>
                </c:pt>
                <c:pt idx="1509">
                  <c:v>-3.8101000000000003E-2</c:v>
                </c:pt>
                <c:pt idx="1510">
                  <c:v>-4.3721000000000003E-2</c:v>
                </c:pt>
                <c:pt idx="1511">
                  <c:v>-5.5646000000000001E-2</c:v>
                </c:pt>
                <c:pt idx="1512">
                  <c:v>-5.2151999999999997E-2</c:v>
                </c:pt>
                <c:pt idx="1513">
                  <c:v>-4.6379999999999998E-2</c:v>
                </c:pt>
                <c:pt idx="1514">
                  <c:v>-7.1518999999999999E-2</c:v>
                </c:pt>
                <c:pt idx="1515">
                  <c:v>-7.9644999999999994E-2</c:v>
                </c:pt>
                <c:pt idx="1516">
                  <c:v>-7.2581999999999994E-2</c:v>
                </c:pt>
                <c:pt idx="1517">
                  <c:v>-5.1771999999999999E-2</c:v>
                </c:pt>
                <c:pt idx="1518">
                  <c:v>-6.8633E-2</c:v>
                </c:pt>
                <c:pt idx="1519">
                  <c:v>-8.2074999999999995E-2</c:v>
                </c:pt>
                <c:pt idx="1520">
                  <c:v>-0.103642</c:v>
                </c:pt>
                <c:pt idx="1521">
                  <c:v>-0.113286</c:v>
                </c:pt>
                <c:pt idx="1522">
                  <c:v>-9.6807000000000004E-2</c:v>
                </c:pt>
                <c:pt idx="1523">
                  <c:v>-0.15512300000000001</c:v>
                </c:pt>
                <c:pt idx="1524">
                  <c:v>-0.13697599999999999</c:v>
                </c:pt>
                <c:pt idx="1525">
                  <c:v>-0.162716</c:v>
                </c:pt>
                <c:pt idx="1526">
                  <c:v>-0.14130400000000001</c:v>
                </c:pt>
                <c:pt idx="1527">
                  <c:v>-0.12771299999999999</c:v>
                </c:pt>
                <c:pt idx="1528">
                  <c:v>-0.127637</c:v>
                </c:pt>
                <c:pt idx="1529">
                  <c:v>-0.17577400000000001</c:v>
                </c:pt>
                <c:pt idx="1530">
                  <c:v>-0.19384299999999999</c:v>
                </c:pt>
                <c:pt idx="1531">
                  <c:v>-0.19672700000000001</c:v>
                </c:pt>
                <c:pt idx="1532">
                  <c:v>-0.16248799999999999</c:v>
                </c:pt>
                <c:pt idx="1533">
                  <c:v>-0.17941799999999999</c:v>
                </c:pt>
                <c:pt idx="1534">
                  <c:v>-0.18579499999999999</c:v>
                </c:pt>
                <c:pt idx="1535">
                  <c:v>-0.194526</c:v>
                </c:pt>
                <c:pt idx="1536">
                  <c:v>-0.17046</c:v>
                </c:pt>
                <c:pt idx="1537">
                  <c:v>-0.19012299999999999</c:v>
                </c:pt>
                <c:pt idx="1538">
                  <c:v>-0.17949399999999999</c:v>
                </c:pt>
                <c:pt idx="1539">
                  <c:v>-0.19012299999999999</c:v>
                </c:pt>
                <c:pt idx="1540">
                  <c:v>-0.17083899999999999</c:v>
                </c:pt>
                <c:pt idx="1541">
                  <c:v>-0.16506899999999999</c:v>
                </c:pt>
                <c:pt idx="1542">
                  <c:v>-0.173952</c:v>
                </c:pt>
                <c:pt idx="1543">
                  <c:v>-0.16522100000000001</c:v>
                </c:pt>
                <c:pt idx="1544">
                  <c:v>-0.13667299999999999</c:v>
                </c:pt>
                <c:pt idx="1545">
                  <c:v>-0.103869</c:v>
                </c:pt>
                <c:pt idx="1546">
                  <c:v>-0.130826</c:v>
                </c:pt>
                <c:pt idx="1547">
                  <c:v>-6.4987000000000003E-2</c:v>
                </c:pt>
                <c:pt idx="1548">
                  <c:v>-6.4835000000000004E-2</c:v>
                </c:pt>
                <c:pt idx="1549">
                  <c:v>-5.3290999999999998E-2</c:v>
                </c:pt>
                <c:pt idx="1550">
                  <c:v>-4.7139E-2</c:v>
                </c:pt>
                <c:pt idx="1551">
                  <c:v>-5.8834999999999998E-2</c:v>
                </c:pt>
                <c:pt idx="1552">
                  <c:v>-8.1466999999999998E-2</c:v>
                </c:pt>
                <c:pt idx="1553">
                  <c:v>-6.6126000000000004E-2</c:v>
                </c:pt>
                <c:pt idx="1554">
                  <c:v>-6.1494E-2</c:v>
                </c:pt>
                <c:pt idx="1555">
                  <c:v>-6.157E-2</c:v>
                </c:pt>
                <c:pt idx="1556">
                  <c:v>-7.6758999999999994E-2</c:v>
                </c:pt>
                <c:pt idx="1557">
                  <c:v>-3.4606999999999999E-2</c:v>
                </c:pt>
                <c:pt idx="1558">
                  <c:v>-4.2582000000000002E-2</c:v>
                </c:pt>
                <c:pt idx="1559">
                  <c:v>1.5906E-2</c:v>
                </c:pt>
                <c:pt idx="1560">
                  <c:v>-1.5694E-2</c:v>
                </c:pt>
                <c:pt idx="1561">
                  <c:v>-7.6420000000000004E-3</c:v>
                </c:pt>
                <c:pt idx="1562">
                  <c:v>1.6249999999999999E-3</c:v>
                </c:pt>
                <c:pt idx="1563">
                  <c:v>7.0939999999999996E-3</c:v>
                </c:pt>
                <c:pt idx="1564">
                  <c:v>2.2742999999999999E-2</c:v>
                </c:pt>
                <c:pt idx="1565">
                  <c:v>-1.6605999999999999E-2</c:v>
                </c:pt>
                <c:pt idx="1566">
                  <c:v>-1.3795E-2</c:v>
                </c:pt>
                <c:pt idx="1567">
                  <c:v>-2.4353E-2</c:v>
                </c:pt>
                <c:pt idx="1568">
                  <c:v>-2.572E-2</c:v>
                </c:pt>
                <c:pt idx="1569">
                  <c:v>-1.4251E-2</c:v>
                </c:pt>
                <c:pt idx="1570">
                  <c:v>-3.2176999999999997E-2</c:v>
                </c:pt>
                <c:pt idx="1571">
                  <c:v>-8.4429000000000004E-2</c:v>
                </c:pt>
                <c:pt idx="1572">
                  <c:v>-7.0075999999999999E-2</c:v>
                </c:pt>
                <c:pt idx="1573">
                  <c:v>-5.8986999999999998E-2</c:v>
                </c:pt>
                <c:pt idx="1574">
                  <c:v>-5.1923999999999998E-2</c:v>
                </c:pt>
                <c:pt idx="1575">
                  <c:v>-3.5519000000000002E-2</c:v>
                </c:pt>
                <c:pt idx="1576">
                  <c:v>-5.5798E-2</c:v>
                </c:pt>
                <c:pt idx="1577">
                  <c:v>-3.8557000000000001E-2</c:v>
                </c:pt>
                <c:pt idx="1578">
                  <c:v>-4.4329E-2</c:v>
                </c:pt>
                <c:pt idx="1579">
                  <c:v>-5.9709999999999997E-3</c:v>
                </c:pt>
                <c:pt idx="1580">
                  <c:v>-2.8607E-2</c:v>
                </c:pt>
                <c:pt idx="1581">
                  <c:v>-1.4479000000000001E-2</c:v>
                </c:pt>
                <c:pt idx="1582">
                  <c:v>-2.0327000000000001E-2</c:v>
                </c:pt>
                <c:pt idx="1583">
                  <c:v>-4.2582000000000002E-2</c:v>
                </c:pt>
                <c:pt idx="1584">
                  <c:v>-3.8935999999999998E-2</c:v>
                </c:pt>
                <c:pt idx="1585">
                  <c:v>-3.7948999999999997E-2</c:v>
                </c:pt>
                <c:pt idx="1586">
                  <c:v>-5.2911E-2</c:v>
                </c:pt>
                <c:pt idx="1587">
                  <c:v>3.9039999999999999E-3</c:v>
                </c:pt>
                <c:pt idx="1588">
                  <c:v>-1.717E-3</c:v>
                </c:pt>
                <c:pt idx="1589">
                  <c:v>-6.9012000000000004E-2</c:v>
                </c:pt>
                <c:pt idx="1590">
                  <c:v>-4.1822999999999999E-2</c:v>
                </c:pt>
                <c:pt idx="1591">
                  <c:v>-5.0480999999999998E-2</c:v>
                </c:pt>
                <c:pt idx="1592">
                  <c:v>-4.9189999999999998E-2</c:v>
                </c:pt>
                <c:pt idx="1593">
                  <c:v>-5.9671000000000002E-2</c:v>
                </c:pt>
                <c:pt idx="1594">
                  <c:v>-5.3594999999999997E-2</c:v>
                </c:pt>
                <c:pt idx="1595">
                  <c:v>-1.3566999999999999E-2</c:v>
                </c:pt>
                <c:pt idx="1596">
                  <c:v>-2.3518000000000001E-2</c:v>
                </c:pt>
                <c:pt idx="1597">
                  <c:v>1.8200000000000001E-4</c:v>
                </c:pt>
                <c:pt idx="1598">
                  <c:v>-8.8199999999999997E-4</c:v>
                </c:pt>
                <c:pt idx="1599">
                  <c:v>1.3854999999999999E-2</c:v>
                </c:pt>
                <c:pt idx="1600">
                  <c:v>-3.6353999999999997E-2</c:v>
                </c:pt>
                <c:pt idx="1601">
                  <c:v>-4.5316000000000002E-2</c:v>
                </c:pt>
                <c:pt idx="1602">
                  <c:v>-1.1287999999999999E-2</c:v>
                </c:pt>
                <c:pt idx="1603">
                  <c:v>-1.4933999999999999E-2</c:v>
                </c:pt>
                <c:pt idx="1604">
                  <c:v>8.0059999999999992E-3</c:v>
                </c:pt>
                <c:pt idx="1605">
                  <c:v>-1.3491E-2</c:v>
                </c:pt>
                <c:pt idx="1606">
                  <c:v>30.189308</c:v>
                </c:pt>
                <c:pt idx="1607">
                  <c:v>30.165897999999999</c:v>
                </c:pt>
                <c:pt idx="1608">
                  <c:v>30.135954999999999</c:v>
                </c:pt>
                <c:pt idx="1609">
                  <c:v>30.121288</c:v>
                </c:pt>
                <c:pt idx="1610">
                  <c:v>30.038924999999999</c:v>
                </c:pt>
                <c:pt idx="1611">
                  <c:v>29.977014</c:v>
                </c:pt>
                <c:pt idx="1612">
                  <c:v>29.911470000000001</c:v>
                </c:pt>
                <c:pt idx="1613">
                  <c:v>29.785129000000001</c:v>
                </c:pt>
                <c:pt idx="1614">
                  <c:v>29.624770000000002</c:v>
                </c:pt>
                <c:pt idx="1615">
                  <c:v>29.426423</c:v>
                </c:pt>
                <c:pt idx="1616">
                  <c:v>29.265787</c:v>
                </c:pt>
                <c:pt idx="1617">
                  <c:v>29.124851</c:v>
                </c:pt>
                <c:pt idx="1618">
                  <c:v>28.940968000000002</c:v>
                </c:pt>
                <c:pt idx="1619">
                  <c:v>28.742433999999999</c:v>
                </c:pt>
                <c:pt idx="1620">
                  <c:v>28.558992</c:v>
                </c:pt>
                <c:pt idx="1621">
                  <c:v>28.422366</c:v>
                </c:pt>
                <c:pt idx="1622">
                  <c:v>28.224294</c:v>
                </c:pt>
                <c:pt idx="1623">
                  <c:v>28.012823999999998</c:v>
                </c:pt>
                <c:pt idx="1624">
                  <c:v>27.777267999999999</c:v>
                </c:pt>
                <c:pt idx="1625">
                  <c:v>27.559670000000001</c:v>
                </c:pt>
                <c:pt idx="1626">
                  <c:v>27.441690000000001</c:v>
                </c:pt>
                <c:pt idx="1627">
                  <c:v>27.184085</c:v>
                </c:pt>
                <c:pt idx="1628">
                  <c:v>26.95008</c:v>
                </c:pt>
                <c:pt idx="1629">
                  <c:v>26.718789999999998</c:v>
                </c:pt>
                <c:pt idx="1630">
                  <c:v>26.466457999999999</c:v>
                </c:pt>
                <c:pt idx="1631">
                  <c:v>26.257421000000001</c:v>
                </c:pt>
                <c:pt idx="1632">
                  <c:v>25.981099</c:v>
                </c:pt>
                <c:pt idx="1633">
                  <c:v>25.844968999999999</c:v>
                </c:pt>
                <c:pt idx="1634">
                  <c:v>25.566267</c:v>
                </c:pt>
                <c:pt idx="1635">
                  <c:v>25.386755000000001</c:v>
                </c:pt>
                <c:pt idx="1636">
                  <c:v>25.114993999999999</c:v>
                </c:pt>
                <c:pt idx="1637">
                  <c:v>24.859074</c:v>
                </c:pt>
                <c:pt idx="1638">
                  <c:v>24.569458999999998</c:v>
                </c:pt>
                <c:pt idx="1639">
                  <c:v>24.306889999999999</c:v>
                </c:pt>
                <c:pt idx="1640">
                  <c:v>24.048013999999998</c:v>
                </c:pt>
                <c:pt idx="1641">
                  <c:v>23.904534999999999</c:v>
                </c:pt>
                <c:pt idx="1642">
                  <c:v>23.642351999999999</c:v>
                </c:pt>
                <c:pt idx="1643">
                  <c:v>23.412547</c:v>
                </c:pt>
                <c:pt idx="1644">
                  <c:v>23.167383000000001</c:v>
                </c:pt>
                <c:pt idx="1645">
                  <c:v>22.875174999999999</c:v>
                </c:pt>
                <c:pt idx="1646">
                  <c:v>22.638380000000002</c:v>
                </c:pt>
                <c:pt idx="1647">
                  <c:v>22.372133999999999</c:v>
                </c:pt>
                <c:pt idx="1648">
                  <c:v>22.141950999999999</c:v>
                </c:pt>
                <c:pt idx="1649">
                  <c:v>21.901945999999999</c:v>
                </c:pt>
                <c:pt idx="1650">
                  <c:v>21.664382</c:v>
                </c:pt>
                <c:pt idx="1651">
                  <c:v>21.425322000000001</c:v>
                </c:pt>
                <c:pt idx="1652">
                  <c:v>21.194330999999998</c:v>
                </c:pt>
                <c:pt idx="1653">
                  <c:v>20.928049999999999</c:v>
                </c:pt>
                <c:pt idx="1654">
                  <c:v>20.685777000000002</c:v>
                </c:pt>
                <c:pt idx="1655">
                  <c:v>20.438533</c:v>
                </c:pt>
                <c:pt idx="1656">
                  <c:v>20.246016999999998</c:v>
                </c:pt>
                <c:pt idx="1657">
                  <c:v>20.058316999999999</c:v>
                </c:pt>
                <c:pt idx="1658">
                  <c:v>19.829529999999998</c:v>
                </c:pt>
                <c:pt idx="1659">
                  <c:v>19.587195999999999</c:v>
                </c:pt>
                <c:pt idx="1660">
                  <c:v>19.266449999999999</c:v>
                </c:pt>
                <c:pt idx="1661">
                  <c:v>18.984135999999999</c:v>
                </c:pt>
                <c:pt idx="1662">
                  <c:v>18.712609</c:v>
                </c:pt>
                <c:pt idx="1663">
                  <c:v>18.554940999999999</c:v>
                </c:pt>
                <c:pt idx="1664">
                  <c:v>18.288153000000001</c:v>
                </c:pt>
                <c:pt idx="1665">
                  <c:v>18.002078000000001</c:v>
                </c:pt>
                <c:pt idx="1666">
                  <c:v>17.722864999999999</c:v>
                </c:pt>
                <c:pt idx="1667">
                  <c:v>17.490062999999999</c:v>
                </c:pt>
                <c:pt idx="1668">
                  <c:v>17.218927000000001</c:v>
                </c:pt>
                <c:pt idx="1669">
                  <c:v>17.000242</c:v>
                </c:pt>
                <c:pt idx="1670">
                  <c:v>16.766961999999999</c:v>
                </c:pt>
                <c:pt idx="1671">
                  <c:v>16.602201999999998</c:v>
                </c:pt>
                <c:pt idx="1672">
                  <c:v>16.438154000000001</c:v>
                </c:pt>
                <c:pt idx="1673">
                  <c:v>16.240262000000001</c:v>
                </c:pt>
                <c:pt idx="1674">
                  <c:v>16.036577000000001</c:v>
                </c:pt>
                <c:pt idx="1675">
                  <c:v>15.890955999999999</c:v>
                </c:pt>
                <c:pt idx="1676">
                  <c:v>15.688134</c:v>
                </c:pt>
                <c:pt idx="1677">
                  <c:v>15.545609000000001</c:v>
                </c:pt>
                <c:pt idx="1678">
                  <c:v>15.368767999999999</c:v>
                </c:pt>
                <c:pt idx="1679">
                  <c:v>15.215634</c:v>
                </c:pt>
                <c:pt idx="1680">
                  <c:v>15.013787000000001</c:v>
                </c:pt>
                <c:pt idx="1681">
                  <c:v>14.865943</c:v>
                </c:pt>
                <c:pt idx="1682">
                  <c:v>14.726184999999999</c:v>
                </c:pt>
                <c:pt idx="1683">
                  <c:v>14.516829</c:v>
                </c:pt>
                <c:pt idx="1684">
                  <c:v>14.382783</c:v>
                </c:pt>
                <c:pt idx="1685">
                  <c:v>14.213165999999999</c:v>
                </c:pt>
                <c:pt idx="1686">
                  <c:v>14.074145</c:v>
                </c:pt>
                <c:pt idx="1687">
                  <c:v>13.953423000000001</c:v>
                </c:pt>
                <c:pt idx="1688">
                  <c:v>13.778812</c:v>
                </c:pt>
                <c:pt idx="1689">
                  <c:v>13.655810000000001</c:v>
                </c:pt>
                <c:pt idx="1690">
                  <c:v>13.481501</c:v>
                </c:pt>
                <c:pt idx="1691">
                  <c:v>13.317167</c:v>
                </c:pt>
                <c:pt idx="1692">
                  <c:v>13.130909000000001</c:v>
                </c:pt>
                <c:pt idx="1693">
                  <c:v>13.00431</c:v>
                </c:pt>
                <c:pt idx="1694">
                  <c:v>12.871316</c:v>
                </c:pt>
                <c:pt idx="1695">
                  <c:v>12.794217</c:v>
                </c:pt>
                <c:pt idx="1696">
                  <c:v>12.616638</c:v>
                </c:pt>
                <c:pt idx="1697">
                  <c:v>12.4975</c:v>
                </c:pt>
                <c:pt idx="1698">
                  <c:v>12.381881</c:v>
                </c:pt>
                <c:pt idx="1699">
                  <c:v>12.252362</c:v>
                </c:pt>
                <c:pt idx="1700">
                  <c:v>12.138024</c:v>
                </c:pt>
                <c:pt idx="1701">
                  <c:v>12.022829</c:v>
                </c:pt>
                <c:pt idx="1702">
                  <c:v>11.870431999999999</c:v>
                </c:pt>
                <c:pt idx="1703">
                  <c:v>11.756446</c:v>
                </c:pt>
                <c:pt idx="1704">
                  <c:v>11.599881</c:v>
                </c:pt>
                <c:pt idx="1705">
                  <c:v>11.479020999999999</c:v>
                </c:pt>
                <c:pt idx="1706">
                  <c:v>11.325718</c:v>
                </c:pt>
                <c:pt idx="1707">
                  <c:v>11.207886999999999</c:v>
                </c:pt>
                <c:pt idx="1708">
                  <c:v>11.093348000000001</c:v>
                </c:pt>
                <c:pt idx="1709">
                  <c:v>11.002617000000001</c:v>
                </c:pt>
                <c:pt idx="1710">
                  <c:v>10.904259</c:v>
                </c:pt>
                <c:pt idx="1711">
                  <c:v>10.794929</c:v>
                </c:pt>
                <c:pt idx="1712">
                  <c:v>10.702051000000001</c:v>
                </c:pt>
                <c:pt idx="1713">
                  <c:v>10.584751000000001</c:v>
                </c:pt>
                <c:pt idx="1714">
                  <c:v>10.511165999999999</c:v>
                </c:pt>
                <c:pt idx="1715">
                  <c:v>10.415775999999999</c:v>
                </c:pt>
                <c:pt idx="1716">
                  <c:v>10.317199</c:v>
                </c:pt>
                <c:pt idx="1717">
                  <c:v>10.259919999999999</c:v>
                </c:pt>
                <c:pt idx="1718">
                  <c:v>10.167322</c:v>
                </c:pt>
                <c:pt idx="1719">
                  <c:v>10.070301000000001</c:v>
                </c:pt>
                <c:pt idx="1720">
                  <c:v>9.9345630000000007</c:v>
                </c:pt>
                <c:pt idx="1721">
                  <c:v>9.8615440000000003</c:v>
                </c:pt>
                <c:pt idx="1722">
                  <c:v>9.7816299999999998</c:v>
                </c:pt>
                <c:pt idx="1723">
                  <c:v>9.6883579999999991</c:v>
                </c:pt>
                <c:pt idx="1724">
                  <c:v>9.6099119999999996</c:v>
                </c:pt>
                <c:pt idx="1725">
                  <c:v>9.5192730000000001</c:v>
                </c:pt>
                <c:pt idx="1726">
                  <c:v>9.4279890000000002</c:v>
                </c:pt>
                <c:pt idx="1727">
                  <c:v>9.2853089999999998</c:v>
                </c:pt>
                <c:pt idx="1728">
                  <c:v>9.1974610000000006</c:v>
                </c:pt>
                <c:pt idx="1729">
                  <c:v>9.1010559999999998</c:v>
                </c:pt>
                <c:pt idx="1730">
                  <c:v>9.000451</c:v>
                </c:pt>
                <c:pt idx="1731">
                  <c:v>8.9493550000000006</c:v>
                </c:pt>
                <c:pt idx="1732">
                  <c:v>8.8915120000000005</c:v>
                </c:pt>
                <c:pt idx="1733">
                  <c:v>8.781568</c:v>
                </c:pt>
                <c:pt idx="1734">
                  <c:v>8.7251139999999996</c:v>
                </c:pt>
                <c:pt idx="1735">
                  <c:v>8.6944940000000006</c:v>
                </c:pt>
                <c:pt idx="1736">
                  <c:v>8.6018399999999993</c:v>
                </c:pt>
                <c:pt idx="1737">
                  <c:v>8.5476460000000003</c:v>
                </c:pt>
                <c:pt idx="1738">
                  <c:v>8.4645089999999996</c:v>
                </c:pt>
                <c:pt idx="1739">
                  <c:v>8.4296900000000008</c:v>
                </c:pt>
                <c:pt idx="1740">
                  <c:v>8.3786959999999997</c:v>
                </c:pt>
                <c:pt idx="1741">
                  <c:v>8.3003610000000005</c:v>
                </c:pt>
                <c:pt idx="1742">
                  <c:v>8.2596720000000001</c:v>
                </c:pt>
                <c:pt idx="1743">
                  <c:v>8.1866400000000006</c:v>
                </c:pt>
                <c:pt idx="1744">
                  <c:v>8.1548759999999998</c:v>
                </c:pt>
                <c:pt idx="1745">
                  <c:v>8.1028090000000006</c:v>
                </c:pt>
                <c:pt idx="1746">
                  <c:v>8.0160830000000001</c:v>
                </c:pt>
                <c:pt idx="1747">
                  <c:v>7.9606149999999998</c:v>
                </c:pt>
                <c:pt idx="1748">
                  <c:v>7.9109499999999997</c:v>
                </c:pt>
                <c:pt idx="1749">
                  <c:v>7.8886190000000003</c:v>
                </c:pt>
                <c:pt idx="1750">
                  <c:v>7.8349700000000002</c:v>
                </c:pt>
                <c:pt idx="1751">
                  <c:v>7.7850929999999998</c:v>
                </c:pt>
                <c:pt idx="1752">
                  <c:v>7.6872309999999997</c:v>
                </c:pt>
                <c:pt idx="1753">
                  <c:v>7.615761</c:v>
                </c:pt>
                <c:pt idx="1754">
                  <c:v>7.5936539999999999</c:v>
                </c:pt>
                <c:pt idx="1755">
                  <c:v>7.5593709999999996</c:v>
                </c:pt>
                <c:pt idx="1756">
                  <c:v>7.4921129999999998</c:v>
                </c:pt>
                <c:pt idx="1757">
                  <c:v>7.4114519999999997</c:v>
                </c:pt>
                <c:pt idx="1758">
                  <c:v>7.3632609999999996</c:v>
                </c:pt>
                <c:pt idx="1759">
                  <c:v>7.3286230000000003</c:v>
                </c:pt>
                <c:pt idx="1760">
                  <c:v>7.2928990000000002</c:v>
                </c:pt>
                <c:pt idx="1761">
                  <c:v>7.2473939999999999</c:v>
                </c:pt>
                <c:pt idx="1762">
                  <c:v>7.2311639999999997</c:v>
                </c:pt>
                <c:pt idx="1763">
                  <c:v>7.182474</c:v>
                </c:pt>
                <c:pt idx="1764">
                  <c:v>7.125019</c:v>
                </c:pt>
                <c:pt idx="1765">
                  <c:v>7.0332270000000001</c:v>
                </c:pt>
                <c:pt idx="1766">
                  <c:v>6.9034129999999996</c:v>
                </c:pt>
                <c:pt idx="1767">
                  <c:v>6.8543019999999997</c:v>
                </c:pt>
                <c:pt idx="1768">
                  <c:v>6.8128700000000002</c:v>
                </c:pt>
                <c:pt idx="1769">
                  <c:v>6.7522460000000004</c:v>
                </c:pt>
                <c:pt idx="1770">
                  <c:v>6.7141500000000001</c:v>
                </c:pt>
                <c:pt idx="1771">
                  <c:v>6.7341389999999999</c:v>
                </c:pt>
                <c:pt idx="1772">
                  <c:v>6.6551239999999998</c:v>
                </c:pt>
                <c:pt idx="1773">
                  <c:v>6.606312</c:v>
                </c:pt>
                <c:pt idx="1774">
                  <c:v>6.5845140000000004</c:v>
                </c:pt>
                <c:pt idx="1775">
                  <c:v>6.494936</c:v>
                </c:pt>
                <c:pt idx="1776">
                  <c:v>6.4861740000000001</c:v>
                </c:pt>
                <c:pt idx="1777">
                  <c:v>6.4888529999999998</c:v>
                </c:pt>
                <c:pt idx="1778">
                  <c:v>6.4034820000000003</c:v>
                </c:pt>
                <c:pt idx="1779">
                  <c:v>6.4026129999999997</c:v>
                </c:pt>
                <c:pt idx="1780">
                  <c:v>6.3562000000000003</c:v>
                </c:pt>
                <c:pt idx="1781">
                  <c:v>6.3368679999999999</c:v>
                </c:pt>
                <c:pt idx="1782">
                  <c:v>6.3088480000000002</c:v>
                </c:pt>
                <c:pt idx="1783">
                  <c:v>6.2628009999999996</c:v>
                </c:pt>
                <c:pt idx="1784">
                  <c:v>6.190982</c:v>
                </c:pt>
                <c:pt idx="1785">
                  <c:v>6.1733900000000004</c:v>
                </c:pt>
                <c:pt idx="1786">
                  <c:v>6.1169229999999999</c:v>
                </c:pt>
                <c:pt idx="1787">
                  <c:v>6.086881</c:v>
                </c:pt>
                <c:pt idx="1788">
                  <c:v>6.0828990000000003</c:v>
                </c:pt>
                <c:pt idx="1789">
                  <c:v>6.0597339999999997</c:v>
                </c:pt>
                <c:pt idx="1790">
                  <c:v>6.0559700000000003</c:v>
                </c:pt>
                <c:pt idx="1791">
                  <c:v>6.0455459999999999</c:v>
                </c:pt>
                <c:pt idx="1792">
                  <c:v>5.9872030000000001</c:v>
                </c:pt>
                <c:pt idx="1793">
                  <c:v>5.9764169999999996</c:v>
                </c:pt>
                <c:pt idx="1794">
                  <c:v>5.9122139999999996</c:v>
                </c:pt>
                <c:pt idx="1795">
                  <c:v>5.908595</c:v>
                </c:pt>
                <c:pt idx="1796">
                  <c:v>5.8566260000000003</c:v>
                </c:pt>
                <c:pt idx="1797">
                  <c:v>5.8166739999999999</c:v>
                </c:pt>
                <c:pt idx="1798">
                  <c:v>5.802054</c:v>
                </c:pt>
                <c:pt idx="1799">
                  <c:v>5.7655770000000004</c:v>
                </c:pt>
                <c:pt idx="1800">
                  <c:v>5.7395230000000002</c:v>
                </c:pt>
                <c:pt idx="1801">
                  <c:v>5.6926269999999999</c:v>
                </c:pt>
                <c:pt idx="1802">
                  <c:v>5.6294490000000001</c:v>
                </c:pt>
                <c:pt idx="1803">
                  <c:v>5.46685</c:v>
                </c:pt>
                <c:pt idx="1804">
                  <c:v>5.2857469999999998</c:v>
                </c:pt>
                <c:pt idx="1805">
                  <c:v>5.031892</c:v>
                </c:pt>
                <c:pt idx="1806">
                  <c:v>4.7871170000000003</c:v>
                </c:pt>
                <c:pt idx="1807">
                  <c:v>4.5020980000000002</c:v>
                </c:pt>
                <c:pt idx="1808">
                  <c:v>4.1806099999999997</c:v>
                </c:pt>
                <c:pt idx="1809">
                  <c:v>3.824694</c:v>
                </c:pt>
                <c:pt idx="1810">
                  <c:v>3.4723090000000001</c:v>
                </c:pt>
                <c:pt idx="1811">
                  <c:v>3.1352980000000001</c:v>
                </c:pt>
                <c:pt idx="1812">
                  <c:v>2.7737660000000002</c:v>
                </c:pt>
                <c:pt idx="1813">
                  <c:v>2.3611279999999999</c:v>
                </c:pt>
                <c:pt idx="1814">
                  <c:v>1.939802</c:v>
                </c:pt>
                <c:pt idx="1815">
                  <c:v>1.6464479999999999</c:v>
                </c:pt>
                <c:pt idx="1816">
                  <c:v>1.3614930000000001</c:v>
                </c:pt>
                <c:pt idx="1817">
                  <c:v>1.1515960000000001</c:v>
                </c:pt>
                <c:pt idx="1818">
                  <c:v>0.91483999999999999</c:v>
                </c:pt>
                <c:pt idx="1819">
                  <c:v>0.73832500000000001</c:v>
                </c:pt>
                <c:pt idx="1820">
                  <c:v>0.57517600000000002</c:v>
                </c:pt>
                <c:pt idx="1821">
                  <c:v>0.40249499999999999</c:v>
                </c:pt>
                <c:pt idx="1822">
                  <c:v>0.34161399999999997</c:v>
                </c:pt>
                <c:pt idx="1823">
                  <c:v>0.257189</c:v>
                </c:pt>
                <c:pt idx="1824">
                  <c:v>0.17088700000000001</c:v>
                </c:pt>
                <c:pt idx="1825">
                  <c:v>0.106323</c:v>
                </c:pt>
                <c:pt idx="1826">
                  <c:v>8.6100999999999997E-2</c:v>
                </c:pt>
                <c:pt idx="1827">
                  <c:v>3.4897999999999998E-2</c:v>
                </c:pt>
                <c:pt idx="1828">
                  <c:v>5.8659999999999997E-3</c:v>
                </c:pt>
                <c:pt idx="1829">
                  <c:v>1.4027E-2</c:v>
                </c:pt>
                <c:pt idx="1830">
                  <c:v>2.4931999999999999E-2</c:v>
                </c:pt>
                <c:pt idx="1831">
                  <c:v>3.0564999999999998E-2</c:v>
                </c:pt>
                <c:pt idx="1832">
                  <c:v>6.4218999999999998E-2</c:v>
                </c:pt>
                <c:pt idx="1833">
                  <c:v>0.12307700000000001</c:v>
                </c:pt>
                <c:pt idx="1834">
                  <c:v>0.16583100000000001</c:v>
                </c:pt>
                <c:pt idx="1835">
                  <c:v>0.18229699999999999</c:v>
                </c:pt>
                <c:pt idx="1836">
                  <c:v>0.217974</c:v>
                </c:pt>
                <c:pt idx="1837">
                  <c:v>0.23891699999999999</c:v>
                </c:pt>
                <c:pt idx="1838">
                  <c:v>0.28542699999999999</c:v>
                </c:pt>
                <c:pt idx="1839">
                  <c:v>0.32680900000000002</c:v>
                </c:pt>
                <c:pt idx="1840">
                  <c:v>0.37714599999999998</c:v>
                </c:pt>
                <c:pt idx="1841">
                  <c:v>0.415134</c:v>
                </c:pt>
                <c:pt idx="1842">
                  <c:v>0.47189900000000001</c:v>
                </c:pt>
                <c:pt idx="1843">
                  <c:v>0.51003200000000004</c:v>
                </c:pt>
                <c:pt idx="1844">
                  <c:v>0.58066399999999996</c:v>
                </c:pt>
                <c:pt idx="1845">
                  <c:v>0.63360300000000003</c:v>
                </c:pt>
                <c:pt idx="1846">
                  <c:v>0.63959699999999997</c:v>
                </c:pt>
                <c:pt idx="1847">
                  <c:v>0.69268099999999999</c:v>
                </c:pt>
                <c:pt idx="1848">
                  <c:v>0.75082000000000004</c:v>
                </c:pt>
                <c:pt idx="1849">
                  <c:v>0.80729899999999999</c:v>
                </c:pt>
                <c:pt idx="1850">
                  <c:v>0.83958299999999997</c:v>
                </c:pt>
                <c:pt idx="1851">
                  <c:v>0.90689500000000001</c:v>
                </c:pt>
                <c:pt idx="1852">
                  <c:v>0.94076899999999997</c:v>
                </c:pt>
                <c:pt idx="1853">
                  <c:v>1.011333</c:v>
                </c:pt>
                <c:pt idx="1854">
                  <c:v>1.0470120000000001</c:v>
                </c:pt>
                <c:pt idx="1855">
                  <c:v>1.0973539999999999</c:v>
                </c:pt>
                <c:pt idx="1856">
                  <c:v>1.1513800000000001</c:v>
                </c:pt>
                <c:pt idx="1857">
                  <c:v>1.2215130000000001</c:v>
                </c:pt>
                <c:pt idx="1858">
                  <c:v>1.173192</c:v>
                </c:pt>
                <c:pt idx="1859">
                  <c:v>1.199122</c:v>
                </c:pt>
                <c:pt idx="1860">
                  <c:v>1.244048</c:v>
                </c:pt>
                <c:pt idx="1861">
                  <c:v>1.267595</c:v>
                </c:pt>
                <c:pt idx="1862">
                  <c:v>1.289841</c:v>
                </c:pt>
                <c:pt idx="1863">
                  <c:v>1.319599</c:v>
                </c:pt>
                <c:pt idx="1864">
                  <c:v>1.4065639999999999</c:v>
                </c:pt>
                <c:pt idx="1865">
                  <c:v>1.4431849999999999</c:v>
                </c:pt>
                <c:pt idx="1866">
                  <c:v>1.521557</c:v>
                </c:pt>
                <c:pt idx="1867">
                  <c:v>1.5735650000000001</c:v>
                </c:pt>
                <c:pt idx="1868">
                  <c:v>1.625067</c:v>
                </c:pt>
                <c:pt idx="1869">
                  <c:v>1.670936</c:v>
                </c:pt>
                <c:pt idx="1870">
                  <c:v>1.700191</c:v>
                </c:pt>
                <c:pt idx="1871">
                  <c:v>1.7872349999999999</c:v>
                </c:pt>
                <c:pt idx="1872">
                  <c:v>1.779217</c:v>
                </c:pt>
                <c:pt idx="1873">
                  <c:v>1.8005990000000001</c:v>
                </c:pt>
                <c:pt idx="1874">
                  <c:v>1.869947</c:v>
                </c:pt>
                <c:pt idx="1875">
                  <c:v>1.92391</c:v>
                </c:pt>
                <c:pt idx="1876">
                  <c:v>1.967398</c:v>
                </c:pt>
                <c:pt idx="1877">
                  <c:v>2.027647</c:v>
                </c:pt>
                <c:pt idx="1878">
                  <c:v>2.0704859999999998</c:v>
                </c:pt>
                <c:pt idx="1879">
                  <c:v>2.126474</c:v>
                </c:pt>
                <c:pt idx="1880">
                  <c:v>2.1303749999999999</c:v>
                </c:pt>
                <c:pt idx="1881">
                  <c:v>2.2037749999999998</c:v>
                </c:pt>
                <c:pt idx="1882">
                  <c:v>2.2626550000000001</c:v>
                </c:pt>
                <c:pt idx="1883">
                  <c:v>2.2844739999999999</c:v>
                </c:pt>
                <c:pt idx="1884">
                  <c:v>2.3405369999999999</c:v>
                </c:pt>
                <c:pt idx="1885">
                  <c:v>2.3586719999999999</c:v>
                </c:pt>
                <c:pt idx="1886">
                  <c:v>2.4051999999999998</c:v>
                </c:pt>
                <c:pt idx="1887">
                  <c:v>2.4534630000000002</c:v>
                </c:pt>
                <c:pt idx="1888">
                  <c:v>2.5209450000000002</c:v>
                </c:pt>
                <c:pt idx="1889">
                  <c:v>2.5657420000000002</c:v>
                </c:pt>
                <c:pt idx="1890">
                  <c:v>2.617909</c:v>
                </c:pt>
                <c:pt idx="1891">
                  <c:v>2.6734010000000001</c:v>
                </c:pt>
                <c:pt idx="1892">
                  <c:v>2.714515</c:v>
                </c:pt>
                <c:pt idx="1893">
                  <c:v>2.7539669999999998</c:v>
                </c:pt>
                <c:pt idx="1894">
                  <c:v>2.838727</c:v>
                </c:pt>
                <c:pt idx="1895">
                  <c:v>2.895451</c:v>
                </c:pt>
                <c:pt idx="1896">
                  <c:v>2.9355570000000002</c:v>
                </c:pt>
                <c:pt idx="1897">
                  <c:v>3.0097719999999999</c:v>
                </c:pt>
                <c:pt idx="1898">
                  <c:v>3.0646209999999998</c:v>
                </c:pt>
                <c:pt idx="1899">
                  <c:v>3.0804469999999999</c:v>
                </c:pt>
                <c:pt idx="1900">
                  <c:v>3.1386949999999998</c:v>
                </c:pt>
                <c:pt idx="1901">
                  <c:v>3.1589299999999998</c:v>
                </c:pt>
                <c:pt idx="1902">
                  <c:v>3.1355870000000001</c:v>
                </c:pt>
                <c:pt idx="1903">
                  <c:v>3.1928969999999999</c:v>
                </c:pt>
                <c:pt idx="1904">
                  <c:v>3.220504</c:v>
                </c:pt>
                <c:pt idx="1905">
                  <c:v>3.269215</c:v>
                </c:pt>
                <c:pt idx="1906">
                  <c:v>3.319445</c:v>
                </c:pt>
                <c:pt idx="1907">
                  <c:v>3.2833079999999999</c:v>
                </c:pt>
                <c:pt idx="1908">
                  <c:v>3.329491</c:v>
                </c:pt>
                <c:pt idx="1909">
                  <c:v>3.3902019999999999</c:v>
                </c:pt>
                <c:pt idx="1910">
                  <c:v>3.3958390000000001</c:v>
                </c:pt>
                <c:pt idx="1911">
                  <c:v>3.4392049999999998</c:v>
                </c:pt>
                <c:pt idx="1912">
                  <c:v>3.4253279999999999</c:v>
                </c:pt>
                <c:pt idx="1913">
                  <c:v>3.4724529999999998</c:v>
                </c:pt>
                <c:pt idx="1914">
                  <c:v>3.5028100000000002</c:v>
                </c:pt>
                <c:pt idx="1915">
                  <c:v>3.5207359999999999</c:v>
                </c:pt>
                <c:pt idx="1916">
                  <c:v>3.5148090000000001</c:v>
                </c:pt>
                <c:pt idx="1917">
                  <c:v>3.5328059999999999</c:v>
                </c:pt>
                <c:pt idx="1918">
                  <c:v>3.6178819999999998</c:v>
                </c:pt>
                <c:pt idx="1919">
                  <c:v>3.6040040000000002</c:v>
                </c:pt>
                <c:pt idx="1920">
                  <c:v>3.6393499999999999</c:v>
                </c:pt>
                <c:pt idx="1921">
                  <c:v>3.6971780000000001</c:v>
                </c:pt>
                <c:pt idx="1922">
                  <c:v>3.680625</c:v>
                </c:pt>
                <c:pt idx="1923">
                  <c:v>3.6572770000000001</c:v>
                </c:pt>
                <c:pt idx="1924">
                  <c:v>3.6469399999999998</c:v>
                </c:pt>
                <c:pt idx="1925">
                  <c:v>3.6438320000000002</c:v>
                </c:pt>
                <c:pt idx="1926">
                  <c:v>3.6243150000000002</c:v>
                </c:pt>
                <c:pt idx="1927">
                  <c:v>3.631399</c:v>
                </c:pt>
                <c:pt idx="1928">
                  <c:v>3.63205</c:v>
                </c:pt>
                <c:pt idx="1929">
                  <c:v>3.616581</c:v>
                </c:pt>
                <c:pt idx="1930">
                  <c:v>3.6318329999999999</c:v>
                </c:pt>
                <c:pt idx="1931">
                  <c:v>3.5972810000000002</c:v>
                </c:pt>
                <c:pt idx="1932">
                  <c:v>3.5647549999999999</c:v>
                </c:pt>
                <c:pt idx="1933">
                  <c:v>3.5781269999999998</c:v>
                </c:pt>
                <c:pt idx="1934">
                  <c:v>3.547841</c:v>
                </c:pt>
                <c:pt idx="1935">
                  <c:v>3.5961970000000001</c:v>
                </c:pt>
                <c:pt idx="1936">
                  <c:v>3.6141230000000002</c:v>
                </c:pt>
                <c:pt idx="1937">
                  <c:v>3.5920770000000002</c:v>
                </c:pt>
                <c:pt idx="1938">
                  <c:v>3.5881020000000001</c:v>
                </c:pt>
                <c:pt idx="1939">
                  <c:v>3.6231589999999998</c:v>
                </c:pt>
                <c:pt idx="1940">
                  <c:v>3.5948959999999999</c:v>
                </c:pt>
                <c:pt idx="1941">
                  <c:v>3.6305320000000001</c:v>
                </c:pt>
                <c:pt idx="1942">
                  <c:v>3.659951</c:v>
                </c:pt>
                <c:pt idx="1943">
                  <c:v>3.7245020000000002</c:v>
                </c:pt>
                <c:pt idx="1944">
                  <c:v>-0.10084600000000001</c:v>
                </c:pt>
                <c:pt idx="1945">
                  <c:v>-6.2313E-2</c:v>
                </c:pt>
                <c:pt idx="1946">
                  <c:v>-4.0842000000000003E-2</c:v>
                </c:pt>
                <c:pt idx="1947">
                  <c:v>-2.9853000000000001E-2</c:v>
                </c:pt>
                <c:pt idx="1948">
                  <c:v>-4.7710000000000002E-2</c:v>
                </c:pt>
                <c:pt idx="1949">
                  <c:v>-1.5972E-2</c:v>
                </c:pt>
                <c:pt idx="1950">
                  <c:v>-3.176E-3</c:v>
                </c:pt>
                <c:pt idx="1951">
                  <c:v>5.6831E-2</c:v>
                </c:pt>
                <c:pt idx="1952">
                  <c:v>3.7961000000000002E-2</c:v>
                </c:pt>
                <c:pt idx="1953">
                  <c:v>4.4159999999999998E-3</c:v>
                </c:pt>
                <c:pt idx="1954">
                  <c:v>2.9069000000000001E-2</c:v>
                </c:pt>
                <c:pt idx="1955">
                  <c:v>4.9168000000000003E-2</c:v>
                </c:pt>
                <c:pt idx="1956">
                  <c:v>3.5359000000000002E-2</c:v>
                </c:pt>
                <c:pt idx="1957">
                  <c:v>0.11156199999999999</c:v>
                </c:pt>
                <c:pt idx="1958">
                  <c:v>9.9343000000000001E-2</c:v>
                </c:pt>
                <c:pt idx="1959">
                  <c:v>0.135711</c:v>
                </c:pt>
                <c:pt idx="1960">
                  <c:v>0.115466</c:v>
                </c:pt>
                <c:pt idx="1961">
                  <c:v>0.16195599999999999</c:v>
                </c:pt>
                <c:pt idx="1962">
                  <c:v>9.1679999999999998E-2</c:v>
                </c:pt>
                <c:pt idx="1963">
                  <c:v>0.11705699999999999</c:v>
                </c:pt>
                <c:pt idx="1964">
                  <c:v>0.10961</c:v>
                </c:pt>
                <c:pt idx="1965">
                  <c:v>8.7631000000000001E-2</c:v>
                </c:pt>
                <c:pt idx="1966">
                  <c:v>9.3775999999999998E-2</c:v>
                </c:pt>
                <c:pt idx="1967">
                  <c:v>5.9073000000000001E-2</c:v>
                </c:pt>
                <c:pt idx="1968">
                  <c:v>5.7771000000000003E-2</c:v>
                </c:pt>
                <c:pt idx="1969">
                  <c:v>5.7987999999999998E-2</c:v>
                </c:pt>
                <c:pt idx="1970">
                  <c:v>8.2063999999999998E-2</c:v>
                </c:pt>
                <c:pt idx="1971">
                  <c:v>0.12689</c:v>
                </c:pt>
                <c:pt idx="1972">
                  <c:v>0.115394</c:v>
                </c:pt>
                <c:pt idx="1973">
                  <c:v>0.117852</c:v>
                </c:pt>
                <c:pt idx="1974">
                  <c:v>0.123058</c:v>
                </c:pt>
                <c:pt idx="1975">
                  <c:v>0.1159</c:v>
                </c:pt>
                <c:pt idx="1976">
                  <c:v>0.160438</c:v>
                </c:pt>
                <c:pt idx="1977">
                  <c:v>0.19203400000000001</c:v>
                </c:pt>
                <c:pt idx="1978">
                  <c:v>0.21343599999999999</c:v>
                </c:pt>
                <c:pt idx="1979">
                  <c:v>0.23635700000000001</c:v>
                </c:pt>
                <c:pt idx="1980">
                  <c:v>0.200711</c:v>
                </c:pt>
                <c:pt idx="1981">
                  <c:v>0.10144</c:v>
                </c:pt>
                <c:pt idx="1982">
                  <c:v>-5.2698000000000002E-2</c:v>
                </c:pt>
                <c:pt idx="1983">
                  <c:v>-0.18390799999999999</c:v>
                </c:pt>
                <c:pt idx="1984">
                  <c:v>-0.19540199999999999</c:v>
                </c:pt>
                <c:pt idx="1985">
                  <c:v>-0.15867899999999999</c:v>
                </c:pt>
                <c:pt idx="1986">
                  <c:v>-0.166269</c:v>
                </c:pt>
                <c:pt idx="1987">
                  <c:v>-0.19055900000000001</c:v>
                </c:pt>
                <c:pt idx="1988">
                  <c:v>-0.18354699999999999</c:v>
                </c:pt>
                <c:pt idx="1989">
                  <c:v>-0.22251099999999999</c:v>
                </c:pt>
                <c:pt idx="1990">
                  <c:v>-0.20241400000000001</c:v>
                </c:pt>
                <c:pt idx="1991">
                  <c:v>-0.174655</c:v>
                </c:pt>
                <c:pt idx="1992">
                  <c:v>-0.156366</c:v>
                </c:pt>
                <c:pt idx="1993">
                  <c:v>-0.20234199999999999</c:v>
                </c:pt>
                <c:pt idx="1994">
                  <c:v>-0.20407700000000001</c:v>
                </c:pt>
                <c:pt idx="1995">
                  <c:v>-0.164607</c:v>
                </c:pt>
                <c:pt idx="1996">
                  <c:v>-0.164245</c:v>
                </c:pt>
                <c:pt idx="1997">
                  <c:v>-0.154558</c:v>
                </c:pt>
                <c:pt idx="1998">
                  <c:v>-0.18130599999999999</c:v>
                </c:pt>
                <c:pt idx="1999">
                  <c:v>-0.106195</c:v>
                </c:pt>
                <c:pt idx="2000">
                  <c:v>-8.4506999999999999E-2</c:v>
                </c:pt>
                <c:pt idx="2001">
                  <c:v>-7.1638999999999994E-2</c:v>
                </c:pt>
                <c:pt idx="2002">
                  <c:v>-5.9566000000000001E-2</c:v>
                </c:pt>
                <c:pt idx="2003">
                  <c:v>-6.1662000000000002E-2</c:v>
                </c:pt>
                <c:pt idx="2004">
                  <c:v>-8.2122000000000001E-2</c:v>
                </c:pt>
                <c:pt idx="2005">
                  <c:v>-5.4072000000000002E-2</c:v>
                </c:pt>
                <c:pt idx="2006">
                  <c:v>-6.7446000000000006E-2</c:v>
                </c:pt>
                <c:pt idx="2007">
                  <c:v>-4.6842000000000002E-2</c:v>
                </c:pt>
                <c:pt idx="2008">
                  <c:v>-5.1396999999999998E-2</c:v>
                </c:pt>
                <c:pt idx="2009">
                  <c:v>-4.3733000000000001E-2</c:v>
                </c:pt>
                <c:pt idx="2010">
                  <c:v>-2.5009E-2</c:v>
                </c:pt>
                <c:pt idx="2011">
                  <c:v>-3.1516000000000002E-2</c:v>
                </c:pt>
                <c:pt idx="2012">
                  <c:v>-1.802E-3</c:v>
                </c:pt>
                <c:pt idx="2013">
                  <c:v>-7.1349999999999997E-2</c:v>
                </c:pt>
                <c:pt idx="2014">
                  <c:v>-5.6602E-2</c:v>
                </c:pt>
                <c:pt idx="2015">
                  <c:v>-3.0720000000000001E-2</c:v>
                </c:pt>
                <c:pt idx="2016">
                  <c:v>-6.6144999999999995E-2</c:v>
                </c:pt>
                <c:pt idx="2017">
                  <c:v>-9.0797000000000003E-2</c:v>
                </c:pt>
                <c:pt idx="2018">
                  <c:v>-6.6651000000000002E-2</c:v>
                </c:pt>
                <c:pt idx="2019">
                  <c:v>-3.007E-2</c:v>
                </c:pt>
                <c:pt idx="2020">
                  <c:v>-5.2698000000000002E-2</c:v>
                </c:pt>
                <c:pt idx="2021">
                  <c:v>-6.3569999999999998E-3</c:v>
                </c:pt>
                <c:pt idx="2022">
                  <c:v>-1.802E-3</c:v>
                </c:pt>
                <c:pt idx="2023">
                  <c:v>2.7529999999999998E-3</c:v>
                </c:pt>
                <c:pt idx="2024">
                  <c:v>1.5983000000000001E-2</c:v>
                </c:pt>
                <c:pt idx="2025">
                  <c:v>2.6800000000000001E-3</c:v>
                </c:pt>
                <c:pt idx="2026">
                  <c:v>2.7261000000000001E-2</c:v>
                </c:pt>
                <c:pt idx="2027">
                  <c:v>2.5888000000000001E-2</c:v>
                </c:pt>
                <c:pt idx="2028">
                  <c:v>6.5434999999999993E-2</c:v>
                </c:pt>
                <c:pt idx="2029">
                  <c:v>9.9994E-2</c:v>
                </c:pt>
                <c:pt idx="2030">
                  <c:v>9.3775999999999998E-2</c:v>
                </c:pt>
                <c:pt idx="2031">
                  <c:v>0.110044</c:v>
                </c:pt>
                <c:pt idx="2032">
                  <c:v>0.14641100000000001</c:v>
                </c:pt>
                <c:pt idx="2033">
                  <c:v>0.11496000000000001</c:v>
                </c:pt>
                <c:pt idx="2034">
                  <c:v>0.15407499999999999</c:v>
                </c:pt>
                <c:pt idx="2035">
                  <c:v>0.10462100000000001</c:v>
                </c:pt>
                <c:pt idx="2036">
                  <c:v>6.9686999999999999E-2</c:v>
                </c:pt>
                <c:pt idx="2037">
                  <c:v>0.161715</c:v>
                </c:pt>
                <c:pt idx="2038">
                  <c:v>0.22157099999999999</c:v>
                </c:pt>
                <c:pt idx="2039">
                  <c:v>0.25397999999999998</c:v>
                </c:pt>
                <c:pt idx="2040">
                  <c:v>0.232459</c:v>
                </c:pt>
                <c:pt idx="2041">
                  <c:v>0.247948</c:v>
                </c:pt>
                <c:pt idx="2042">
                  <c:v>0.24879499999999999</c:v>
                </c:pt>
                <c:pt idx="2043">
                  <c:v>0.25284600000000002</c:v>
                </c:pt>
                <c:pt idx="2044">
                  <c:v>0.24916099999999999</c:v>
                </c:pt>
                <c:pt idx="2045">
                  <c:v>0.20400499999999999</c:v>
                </c:pt>
                <c:pt idx="2046">
                  <c:v>0.14458199999999999</c:v>
                </c:pt>
                <c:pt idx="2047">
                  <c:v>0.13583500000000001</c:v>
                </c:pt>
                <c:pt idx="2048">
                  <c:v>6.3107999999999997E-2</c:v>
                </c:pt>
                <c:pt idx="2049">
                  <c:v>1.7852E-2</c:v>
                </c:pt>
                <c:pt idx="2050">
                  <c:v>6.2095999999999998E-2</c:v>
                </c:pt>
                <c:pt idx="2051">
                  <c:v>0.14364199999999999</c:v>
                </c:pt>
                <c:pt idx="2052">
                  <c:v>0.194101</c:v>
                </c:pt>
                <c:pt idx="2053">
                  <c:v>0.16850999999999999</c:v>
                </c:pt>
                <c:pt idx="2054">
                  <c:v>0.175956</c:v>
                </c:pt>
                <c:pt idx="2055">
                  <c:v>0.183836</c:v>
                </c:pt>
                <c:pt idx="2056">
                  <c:v>0.182896</c:v>
                </c:pt>
                <c:pt idx="2057">
                  <c:v>0.184005</c:v>
                </c:pt>
                <c:pt idx="2058">
                  <c:v>0.19393199999999999</c:v>
                </c:pt>
                <c:pt idx="2059">
                  <c:v>0.184535</c:v>
                </c:pt>
                <c:pt idx="2060">
                  <c:v>0.16667899999999999</c:v>
                </c:pt>
                <c:pt idx="2061">
                  <c:v>0.16571420000000001</c:v>
                </c:pt>
                <c:pt idx="2062">
                  <c:v>9.3616000000000005E-2</c:v>
                </c:pt>
                <c:pt idx="2063">
                  <c:v>6.1662000000000002E-2</c:v>
                </c:pt>
                <c:pt idx="2064">
                  <c:v>6.2119999999999996E-3</c:v>
                </c:pt>
                <c:pt idx="2065">
                  <c:v>6.1510000000000002E-3</c:v>
                </c:pt>
                <c:pt idx="2066">
                  <c:v>7.3677000000000006E-2</c:v>
                </c:pt>
                <c:pt idx="2067">
                  <c:v>9.0017E-2</c:v>
                </c:pt>
                <c:pt idx="2068">
                  <c:v>0.12501000000000001</c:v>
                </c:pt>
                <c:pt idx="2069">
                  <c:v>0.17677799999999999</c:v>
                </c:pt>
                <c:pt idx="2070">
                  <c:v>0.22355900000000001</c:v>
                </c:pt>
                <c:pt idx="2071">
                  <c:v>0.23382600000000001</c:v>
                </c:pt>
                <c:pt idx="2072">
                  <c:v>0.22767999999999999</c:v>
                </c:pt>
                <c:pt idx="2073">
                  <c:v>0.21256900000000001</c:v>
                </c:pt>
                <c:pt idx="2074">
                  <c:v>0.223993</c:v>
                </c:pt>
                <c:pt idx="2075">
                  <c:v>0.29413</c:v>
                </c:pt>
                <c:pt idx="2076">
                  <c:v>0.279451</c:v>
                </c:pt>
                <c:pt idx="2077">
                  <c:v>0.25313200000000002</c:v>
                </c:pt>
                <c:pt idx="2078">
                  <c:v>0.254216</c:v>
                </c:pt>
                <c:pt idx="2079">
                  <c:v>0.26679799999999998</c:v>
                </c:pt>
                <c:pt idx="2080">
                  <c:v>0.26106400000000002</c:v>
                </c:pt>
                <c:pt idx="2081">
                  <c:v>0.268316</c:v>
                </c:pt>
                <c:pt idx="2082">
                  <c:v>0.25558999999999998</c:v>
                </c:pt>
                <c:pt idx="2083">
                  <c:v>0.20049400000000001</c:v>
                </c:pt>
                <c:pt idx="2084">
                  <c:v>0.15537699999999999</c:v>
                </c:pt>
                <c:pt idx="2085">
                  <c:v>-8.9366000000000001E-2</c:v>
                </c:pt>
                <c:pt idx="2086">
                  <c:v>-4.5191000000000002E-2</c:v>
                </c:pt>
                <c:pt idx="2087">
                  <c:v>-2.6394000000000001E-2</c:v>
                </c:pt>
                <c:pt idx="2088">
                  <c:v>-9.4556000000000001E-2</c:v>
                </c:pt>
                <c:pt idx="2089">
                  <c:v>-0.161498</c:v>
                </c:pt>
                <c:pt idx="2090">
                  <c:v>-0.27607599999999999</c:v>
                </c:pt>
                <c:pt idx="2091">
                  <c:v>-0.31496600000000002</c:v>
                </c:pt>
                <c:pt idx="2092">
                  <c:v>-0.37134800000000001</c:v>
                </c:pt>
                <c:pt idx="2093">
                  <c:v>-0.404887</c:v>
                </c:pt>
                <c:pt idx="2094">
                  <c:v>-0.39729700000000001</c:v>
                </c:pt>
                <c:pt idx="2095">
                  <c:v>-0.42107800000000001</c:v>
                </c:pt>
                <c:pt idx="2096">
                  <c:v>-0.45208700000000002</c:v>
                </c:pt>
                <c:pt idx="2097">
                  <c:v>-0.44167800000000002</c:v>
                </c:pt>
                <c:pt idx="2098">
                  <c:v>-0.42288500000000001</c:v>
                </c:pt>
                <c:pt idx="2099">
                  <c:v>-0.38992399999999999</c:v>
                </c:pt>
                <c:pt idx="2100">
                  <c:v>-0.38818999999999998</c:v>
                </c:pt>
                <c:pt idx="2101">
                  <c:v>-0.39129799999999998</c:v>
                </c:pt>
                <c:pt idx="2102">
                  <c:v>-0.41226000000000002</c:v>
                </c:pt>
                <c:pt idx="2103">
                  <c:v>-0.36382999999999999</c:v>
                </c:pt>
                <c:pt idx="2104">
                  <c:v>-0.34590399999999999</c:v>
                </c:pt>
                <c:pt idx="2105">
                  <c:v>-0.34713300000000002</c:v>
                </c:pt>
                <c:pt idx="2106">
                  <c:v>-0.32385700000000001</c:v>
                </c:pt>
                <c:pt idx="2107">
                  <c:v>-0.31265300000000001</c:v>
                </c:pt>
                <c:pt idx="2108">
                  <c:v>-0.28366599999999997</c:v>
                </c:pt>
                <c:pt idx="2109">
                  <c:v>-0.22410099999999999</c:v>
                </c:pt>
                <c:pt idx="2110">
                  <c:v>-0.230462</c:v>
                </c:pt>
                <c:pt idx="2111">
                  <c:v>-0.17957100000000001</c:v>
                </c:pt>
                <c:pt idx="2112">
                  <c:v>-0.16706499999999999</c:v>
                </c:pt>
                <c:pt idx="2113">
                  <c:v>-0.15882399999999999</c:v>
                </c:pt>
                <c:pt idx="2114">
                  <c:v>-0.150365</c:v>
                </c:pt>
                <c:pt idx="2115">
                  <c:v>-0.16670299999999999</c:v>
                </c:pt>
                <c:pt idx="2116">
                  <c:v>-9.8821000000000006E-2</c:v>
                </c:pt>
                <c:pt idx="2117">
                  <c:v>-0.12434099999999999</c:v>
                </c:pt>
                <c:pt idx="2118">
                  <c:v>-7.1784000000000001E-2</c:v>
                </c:pt>
                <c:pt idx="2119">
                  <c:v>-6.1807000000000001E-2</c:v>
                </c:pt>
                <c:pt idx="2120">
                  <c:v>-7.1928000000000006E-2</c:v>
                </c:pt>
                <c:pt idx="2121">
                  <c:v>-4.2504E-2</c:v>
                </c:pt>
                <c:pt idx="2122">
                  <c:v>-2.4529999999999999E-3</c:v>
                </c:pt>
                <c:pt idx="2123">
                  <c:v>-3.4708000000000003E-2</c:v>
                </c:pt>
                <c:pt idx="2124">
                  <c:v>-0.122263</c:v>
                </c:pt>
                <c:pt idx="2125">
                  <c:v>-0.185888</c:v>
                </c:pt>
                <c:pt idx="2126">
                  <c:v>-0.241201</c:v>
                </c:pt>
                <c:pt idx="2127">
                  <c:v>-0.22572</c:v>
                </c:pt>
                <c:pt idx="2128">
                  <c:v>-0.21285699999999999</c:v>
                </c:pt>
                <c:pt idx="2129">
                  <c:v>-0.13373699999999999</c:v>
                </c:pt>
                <c:pt idx="2130">
                  <c:v>-5.6387E-2</c:v>
                </c:pt>
                <c:pt idx="2131">
                  <c:v>-40.529215000000001</c:v>
                </c:pt>
                <c:pt idx="2132">
                  <c:v>-40.394559999999998</c:v>
                </c:pt>
                <c:pt idx="2133">
                  <c:v>-40.103520000000003</c:v>
                </c:pt>
                <c:pt idx="2134">
                  <c:v>-39.516072999999999</c:v>
                </c:pt>
                <c:pt idx="2135">
                  <c:v>-38.781072999999999</c:v>
                </c:pt>
                <c:pt idx="2136">
                  <c:v>-38.040447</c:v>
                </c:pt>
                <c:pt idx="2137">
                  <c:v>-36.973692999999997</c:v>
                </c:pt>
                <c:pt idx="2138">
                  <c:v>-36.012033000000002</c:v>
                </c:pt>
                <c:pt idx="2139">
                  <c:v>-34.998370000000001</c:v>
                </c:pt>
                <c:pt idx="2140">
                  <c:v>-33.822969000000001</c:v>
                </c:pt>
                <c:pt idx="2141">
                  <c:v>-32.699463000000002</c:v>
                </c:pt>
                <c:pt idx="2142">
                  <c:v>-31.520251999999999</c:v>
                </c:pt>
                <c:pt idx="2143">
                  <c:v>-30.506575000000002</c:v>
                </c:pt>
                <c:pt idx="2144">
                  <c:v>-29.215631999999999</c:v>
                </c:pt>
                <c:pt idx="2145">
                  <c:v>-27.885724</c:v>
                </c:pt>
                <c:pt idx="2146">
                  <c:v>-26.684003000000001</c:v>
                </c:pt>
                <c:pt idx="2147">
                  <c:v>-25.531929000000002</c:v>
                </c:pt>
                <c:pt idx="2148">
                  <c:v>-24.394556000000001</c:v>
                </c:pt>
                <c:pt idx="2149">
                  <c:v>-23.025496</c:v>
                </c:pt>
                <c:pt idx="2150">
                  <c:v>-21.884982999999998</c:v>
                </c:pt>
                <c:pt idx="2151">
                  <c:v>-20.594024000000001</c:v>
                </c:pt>
                <c:pt idx="2152">
                  <c:v>-19.580421999999999</c:v>
                </c:pt>
                <c:pt idx="2153">
                  <c:v>-18.355665999999999</c:v>
                </c:pt>
                <c:pt idx="2154">
                  <c:v>-17.457521</c:v>
                </c:pt>
                <c:pt idx="2155">
                  <c:v>-16.308259</c:v>
                </c:pt>
                <c:pt idx="2156">
                  <c:v>-15.268307</c:v>
                </c:pt>
                <c:pt idx="2157">
                  <c:v>-14.237987</c:v>
                </c:pt>
                <c:pt idx="2158">
                  <c:v>-13.380307999999999</c:v>
                </c:pt>
                <c:pt idx="2159">
                  <c:v>-12.607192</c:v>
                </c:pt>
                <c:pt idx="2160">
                  <c:v>-11.782798</c:v>
                </c:pt>
                <c:pt idx="2161">
                  <c:v>-11.06254</c:v>
                </c:pt>
                <c:pt idx="2162">
                  <c:v>-10.361241</c:v>
                </c:pt>
                <c:pt idx="2163">
                  <c:v>-9.7610539999999997</c:v>
                </c:pt>
                <c:pt idx="2164">
                  <c:v>-9.1748499999999993</c:v>
                </c:pt>
                <c:pt idx="2165">
                  <c:v>-8.6755879999999994</c:v>
                </c:pt>
                <c:pt idx="2166">
                  <c:v>-8.2362149999999996</c:v>
                </c:pt>
                <c:pt idx="2167">
                  <c:v>-7.8324949999999998</c:v>
                </c:pt>
                <c:pt idx="2168">
                  <c:v>-7.4956810000000003</c:v>
                </c:pt>
                <c:pt idx="2169">
                  <c:v>-7.2600360000000004</c:v>
                </c:pt>
                <c:pt idx="2170">
                  <c:v>-7.0625970000000002</c:v>
                </c:pt>
                <c:pt idx="2171">
                  <c:v>-6.8952460000000002</c:v>
                </c:pt>
                <c:pt idx="2172">
                  <c:v>-6.7118440000000001</c:v>
                </c:pt>
                <c:pt idx="2173">
                  <c:v>-6.5929989999999998</c:v>
                </c:pt>
                <c:pt idx="2174">
                  <c:v>-6.4207359999999998</c:v>
                </c:pt>
                <c:pt idx="2175">
                  <c:v>-6.3252480000000002</c:v>
                </c:pt>
                <c:pt idx="2176">
                  <c:v>-6.2130429999999999</c:v>
                </c:pt>
                <c:pt idx="2177">
                  <c:v>-6.1226500000000001</c:v>
                </c:pt>
                <c:pt idx="2178">
                  <c:v>-6.046411</c:v>
                </c:pt>
                <c:pt idx="2179">
                  <c:v>-5.951022</c:v>
                </c:pt>
                <c:pt idx="2180">
                  <c:v>-5.9336180000000001</c:v>
                </c:pt>
                <c:pt idx="2181">
                  <c:v>-5.8796739999999996</c:v>
                </c:pt>
                <c:pt idx="2182">
                  <c:v>-5.810816</c:v>
                </c:pt>
                <c:pt idx="2183">
                  <c:v>-5.7438219999999998</c:v>
                </c:pt>
                <c:pt idx="2184">
                  <c:v>-5.6008360000000001</c:v>
                </c:pt>
                <c:pt idx="2185">
                  <c:v>-5.5326899999999997</c:v>
                </c:pt>
                <c:pt idx="2186">
                  <c:v>-5.4171630000000004</c:v>
                </c:pt>
                <c:pt idx="2187">
                  <c:v>-5.3242950000000002</c:v>
                </c:pt>
                <c:pt idx="2188">
                  <c:v>-5.2439720000000003</c:v>
                </c:pt>
                <c:pt idx="2189">
                  <c:v>-5.1194300000000004</c:v>
                </c:pt>
                <c:pt idx="2190">
                  <c:v>-5.0303110000000002</c:v>
                </c:pt>
                <c:pt idx="2191">
                  <c:v>-4.9116479999999996</c:v>
                </c:pt>
                <c:pt idx="2192">
                  <c:v>-4.8292289999999998</c:v>
                </c:pt>
                <c:pt idx="2193">
                  <c:v>-4.696059</c:v>
                </c:pt>
                <c:pt idx="2194">
                  <c:v>-4.6392579999999999</c:v>
                </c:pt>
                <c:pt idx="2195">
                  <c:v>-4.5502890000000003</c:v>
                </c:pt>
                <c:pt idx="2196">
                  <c:v>-4.4097989999999996</c:v>
                </c:pt>
                <c:pt idx="2197">
                  <c:v>-4.3393670000000002</c:v>
                </c:pt>
                <c:pt idx="2198">
                  <c:v>-4.2186500000000002</c:v>
                </c:pt>
                <c:pt idx="2199">
                  <c:v>-4.1119300000000001</c:v>
                </c:pt>
                <c:pt idx="2200">
                  <c:v>-3.9363610000000002</c:v>
                </c:pt>
                <c:pt idx="2201">
                  <c:v>-3.8130030000000001</c:v>
                </c:pt>
                <c:pt idx="2202">
                  <c:v>-3.625283</c:v>
                </c:pt>
                <c:pt idx="2203">
                  <c:v>-3.5013000000000001</c:v>
                </c:pt>
                <c:pt idx="2204">
                  <c:v>-3.3781270000000001</c:v>
                </c:pt>
                <c:pt idx="2205">
                  <c:v>-3.2330290000000002</c:v>
                </c:pt>
                <c:pt idx="2206">
                  <c:v>-3.0688219999999999</c:v>
                </c:pt>
                <c:pt idx="2207">
                  <c:v>-2.9494030000000002</c:v>
                </c:pt>
                <c:pt idx="2208">
                  <c:v>-2.859048</c:v>
                </c:pt>
                <c:pt idx="2209">
                  <c:v>-2.7365140000000001</c:v>
                </c:pt>
                <c:pt idx="2210">
                  <c:v>-2.676336</c:v>
                </c:pt>
                <c:pt idx="2211">
                  <c:v>-2.590093</c:v>
                </c:pt>
                <c:pt idx="2212">
                  <c:v>-2.5634030000000001</c:v>
                </c:pt>
                <c:pt idx="2213">
                  <c:v>-2.4762469999999999</c:v>
                </c:pt>
                <c:pt idx="2214">
                  <c:v>-2.3899349999999999</c:v>
                </c:pt>
                <c:pt idx="2215">
                  <c:v>-2.2868140000000001</c:v>
                </c:pt>
                <c:pt idx="2216">
                  <c:v>-2.1928779999999999</c:v>
                </c:pt>
                <c:pt idx="2217">
                  <c:v>-2.1256460000000001</c:v>
                </c:pt>
                <c:pt idx="2218">
                  <c:v>-2.0459779999999999</c:v>
                </c:pt>
                <c:pt idx="2219">
                  <c:v>-1.971859</c:v>
                </c:pt>
                <c:pt idx="2220">
                  <c:v>-1.9263889999999999</c:v>
                </c:pt>
                <c:pt idx="2221">
                  <c:v>-1.8499239999999999</c:v>
                </c:pt>
                <c:pt idx="2222">
                  <c:v>-1.791364</c:v>
                </c:pt>
                <c:pt idx="2223">
                  <c:v>-1.7590110000000001</c:v>
                </c:pt>
                <c:pt idx="2224">
                  <c:v>-1.7216320000000001</c:v>
                </c:pt>
                <c:pt idx="2225">
                  <c:v>-1.661368</c:v>
                </c:pt>
                <c:pt idx="2226">
                  <c:v>-1.6282000000000001</c:v>
                </c:pt>
                <c:pt idx="2227">
                  <c:v>-1.621502</c:v>
                </c:pt>
                <c:pt idx="2228">
                  <c:v>-1.641516</c:v>
                </c:pt>
                <c:pt idx="2229">
                  <c:v>-1.6289180000000001</c:v>
                </c:pt>
                <c:pt idx="2230">
                  <c:v>-1.5677540000000001</c:v>
                </c:pt>
                <c:pt idx="2231">
                  <c:v>-1.51519</c:v>
                </c:pt>
                <c:pt idx="2232">
                  <c:v>-1.425111</c:v>
                </c:pt>
                <c:pt idx="2233">
                  <c:v>-1.377785</c:v>
                </c:pt>
                <c:pt idx="2234">
                  <c:v>-1.3311679999999999</c:v>
                </c:pt>
                <c:pt idx="2235">
                  <c:v>-1.2885340000000001</c:v>
                </c:pt>
                <c:pt idx="2236">
                  <c:v>-1.201727</c:v>
                </c:pt>
                <c:pt idx="2237">
                  <c:v>-1.109856</c:v>
                </c:pt>
                <c:pt idx="2238">
                  <c:v>-1.079091</c:v>
                </c:pt>
                <c:pt idx="2239">
                  <c:v>-1.010516</c:v>
                </c:pt>
                <c:pt idx="2240">
                  <c:v>-0.93776400000000004</c:v>
                </c:pt>
                <c:pt idx="2241">
                  <c:v>-0.89002400000000004</c:v>
                </c:pt>
                <c:pt idx="2242">
                  <c:v>-0.838835</c:v>
                </c:pt>
                <c:pt idx="2243">
                  <c:v>-0.77955399999999997</c:v>
                </c:pt>
                <c:pt idx="2244">
                  <c:v>-0.71145499999999995</c:v>
                </c:pt>
                <c:pt idx="2245">
                  <c:v>-0.658308</c:v>
                </c:pt>
                <c:pt idx="2246">
                  <c:v>-0.56895499999999999</c:v>
                </c:pt>
                <c:pt idx="2247">
                  <c:v>-0.56455</c:v>
                </c:pt>
                <c:pt idx="2248">
                  <c:v>-0.55542100000000005</c:v>
                </c:pt>
                <c:pt idx="2249">
                  <c:v>-0.51225200000000004</c:v>
                </c:pt>
                <c:pt idx="2250">
                  <c:v>-0.49663200000000002</c:v>
                </c:pt>
                <c:pt idx="2251">
                  <c:v>-0.47428199999999998</c:v>
                </c:pt>
                <c:pt idx="2252">
                  <c:v>-0.47981000000000001</c:v>
                </c:pt>
                <c:pt idx="2253">
                  <c:v>-0.45809899999999998</c:v>
                </c:pt>
                <c:pt idx="2254">
                  <c:v>-0.43486399999999997</c:v>
                </c:pt>
                <c:pt idx="2255">
                  <c:v>-0.420682</c:v>
                </c:pt>
                <c:pt idx="2256">
                  <c:v>-0.44303700000000001</c:v>
                </c:pt>
                <c:pt idx="2257">
                  <c:v>-0.41210799999999997</c:v>
                </c:pt>
                <c:pt idx="2258">
                  <c:v>-0.40193099999999998</c:v>
                </c:pt>
                <c:pt idx="2259">
                  <c:v>-0.31945800000000002</c:v>
                </c:pt>
                <c:pt idx="2260">
                  <c:v>-0.35039900000000002</c:v>
                </c:pt>
                <c:pt idx="2261">
                  <c:v>-0.370917</c:v>
                </c:pt>
                <c:pt idx="2262">
                  <c:v>-0.324909</c:v>
                </c:pt>
                <c:pt idx="2263">
                  <c:v>-0.33044000000000001</c:v>
                </c:pt>
                <c:pt idx="2264">
                  <c:v>-0.33076100000000003</c:v>
                </c:pt>
                <c:pt idx="2265">
                  <c:v>-0.35015800000000002</c:v>
                </c:pt>
                <c:pt idx="2266">
                  <c:v>-0.317855</c:v>
                </c:pt>
                <c:pt idx="2267">
                  <c:v>-0.31889699999999999</c:v>
                </c:pt>
                <c:pt idx="2268">
                  <c:v>-0.281779</c:v>
                </c:pt>
                <c:pt idx="2269">
                  <c:v>-0.28659000000000001</c:v>
                </c:pt>
                <c:pt idx="2270">
                  <c:v>-0.264621</c:v>
                </c:pt>
                <c:pt idx="2271">
                  <c:v>-0.233349</c:v>
                </c:pt>
                <c:pt idx="2272">
                  <c:v>-0.22268299999999999</c:v>
                </c:pt>
                <c:pt idx="2273">
                  <c:v>-0.231986</c:v>
                </c:pt>
                <c:pt idx="2274">
                  <c:v>-0.20455899999999999</c:v>
                </c:pt>
                <c:pt idx="2275">
                  <c:v>-0.22051799999999999</c:v>
                </c:pt>
                <c:pt idx="2276">
                  <c:v>-0.200629</c:v>
                </c:pt>
                <c:pt idx="2277">
                  <c:v>-0.17544499999999999</c:v>
                </c:pt>
                <c:pt idx="2278">
                  <c:v>-0.18362600000000001</c:v>
                </c:pt>
                <c:pt idx="2279">
                  <c:v>-0.155391</c:v>
                </c:pt>
                <c:pt idx="2280">
                  <c:v>-0.14552499999999999</c:v>
                </c:pt>
                <c:pt idx="2281">
                  <c:v>-0.16517799999999999</c:v>
                </c:pt>
                <c:pt idx="2282">
                  <c:v>-0.17504400000000001</c:v>
                </c:pt>
                <c:pt idx="2283">
                  <c:v>-0.17263700000000001</c:v>
                </c:pt>
                <c:pt idx="2284">
                  <c:v>-0.18635299999999999</c:v>
                </c:pt>
                <c:pt idx="2285">
                  <c:v>-0.21362100000000001</c:v>
                </c:pt>
                <c:pt idx="2286">
                  <c:v>-0.21618799999999999</c:v>
                </c:pt>
                <c:pt idx="2287">
                  <c:v>-0.19020300000000001</c:v>
                </c:pt>
                <c:pt idx="2288">
                  <c:v>-0.17640700000000001</c:v>
                </c:pt>
                <c:pt idx="2289">
                  <c:v>-0.194053</c:v>
                </c:pt>
                <c:pt idx="2290">
                  <c:v>-0.21033299999999999</c:v>
                </c:pt>
                <c:pt idx="2291">
                  <c:v>-0.19509499999999999</c:v>
                </c:pt>
                <c:pt idx="2292">
                  <c:v>-0.23663699999999999</c:v>
                </c:pt>
                <c:pt idx="2293">
                  <c:v>-0.244255</c:v>
                </c:pt>
                <c:pt idx="2294">
                  <c:v>-0.262376</c:v>
                </c:pt>
                <c:pt idx="2295">
                  <c:v>-0.27199800000000002</c:v>
                </c:pt>
                <c:pt idx="2296">
                  <c:v>-0.279775</c:v>
                </c:pt>
                <c:pt idx="2297">
                  <c:v>-0.28755199999999997</c:v>
                </c:pt>
                <c:pt idx="2298">
                  <c:v>-0.28923500000000002</c:v>
                </c:pt>
                <c:pt idx="2299">
                  <c:v>-0.27849200000000002</c:v>
                </c:pt>
                <c:pt idx="2300">
                  <c:v>-0.26502199999999998</c:v>
                </c:pt>
                <c:pt idx="2301">
                  <c:v>-0.26758799999999999</c:v>
                </c:pt>
                <c:pt idx="2302">
                  <c:v>-0.271837</c:v>
                </c:pt>
                <c:pt idx="2303">
                  <c:v>-0.26197500000000001</c:v>
                </c:pt>
                <c:pt idx="2304">
                  <c:v>-0.272318</c:v>
                </c:pt>
                <c:pt idx="2305">
                  <c:v>-0.24441499999999999</c:v>
                </c:pt>
                <c:pt idx="2306">
                  <c:v>-0.17833199999999999</c:v>
                </c:pt>
                <c:pt idx="2307">
                  <c:v>-0.17841199999999999</c:v>
                </c:pt>
                <c:pt idx="2308">
                  <c:v>-0.20536099999999999</c:v>
                </c:pt>
                <c:pt idx="2309">
                  <c:v>-0.18194199999999999</c:v>
                </c:pt>
                <c:pt idx="2310">
                  <c:v>-0.180418</c:v>
                </c:pt>
                <c:pt idx="2311">
                  <c:v>-0.22003700000000001</c:v>
                </c:pt>
                <c:pt idx="2312">
                  <c:v>-0.20696500000000001</c:v>
                </c:pt>
                <c:pt idx="2313">
                  <c:v>-0.23824100000000001</c:v>
                </c:pt>
                <c:pt idx="2314">
                  <c:v>-0.194053</c:v>
                </c:pt>
                <c:pt idx="2315">
                  <c:v>-0.16958899999999999</c:v>
                </c:pt>
                <c:pt idx="2316">
                  <c:v>-0.140711</c:v>
                </c:pt>
                <c:pt idx="2317">
                  <c:v>-0.17632700000000001</c:v>
                </c:pt>
                <c:pt idx="2318">
                  <c:v>-0.17167499999999999</c:v>
                </c:pt>
                <c:pt idx="2319">
                  <c:v>-0.13822499999999999</c:v>
                </c:pt>
                <c:pt idx="2320">
                  <c:v>-0.12242</c:v>
                </c:pt>
                <c:pt idx="2321">
                  <c:v>-0.118088</c:v>
                </c:pt>
                <c:pt idx="2322">
                  <c:v>-7.0829000000000003E-2</c:v>
                </c:pt>
                <c:pt idx="2323">
                  <c:v>-7.8050999999999995E-2</c:v>
                </c:pt>
                <c:pt idx="2324">
                  <c:v>-6.0797999999999998E-2</c:v>
                </c:pt>
                <c:pt idx="2325">
                  <c:v>-5.3414999999999997E-2</c:v>
                </c:pt>
                <c:pt idx="2326">
                  <c:v>-0.102684</c:v>
                </c:pt>
                <c:pt idx="2327">
                  <c:v>-8.1100000000000005E-2</c:v>
                </c:pt>
                <c:pt idx="2328">
                  <c:v>-9.1852000000000003E-2</c:v>
                </c:pt>
                <c:pt idx="2329">
                  <c:v>-7.2914999999999994E-2</c:v>
                </c:pt>
                <c:pt idx="2330">
                  <c:v>-7.6204999999999995E-2</c:v>
                </c:pt>
                <c:pt idx="2331">
                  <c:v>-0.113354</c:v>
                </c:pt>
                <c:pt idx="2332">
                  <c:v>-0.10829999999999999</c:v>
                </c:pt>
                <c:pt idx="2333">
                  <c:v>-0.101962</c:v>
                </c:pt>
                <c:pt idx="2334">
                  <c:v>-0.12041499999999999</c:v>
                </c:pt>
                <c:pt idx="2335">
                  <c:v>-0.119612</c:v>
                </c:pt>
                <c:pt idx="2336">
                  <c:v>-0.13750299999999999</c:v>
                </c:pt>
                <c:pt idx="2337">
                  <c:v>-0.146648</c:v>
                </c:pt>
                <c:pt idx="2338">
                  <c:v>-0.108942</c:v>
                </c:pt>
                <c:pt idx="2339">
                  <c:v>-0.15001700000000001</c:v>
                </c:pt>
                <c:pt idx="2340">
                  <c:v>-0.138706</c:v>
                </c:pt>
                <c:pt idx="2341">
                  <c:v>-0.15787799999999999</c:v>
                </c:pt>
                <c:pt idx="2342">
                  <c:v>-0.162049</c:v>
                </c:pt>
                <c:pt idx="2343">
                  <c:v>-0.149616</c:v>
                </c:pt>
                <c:pt idx="2344">
                  <c:v>-0.17680799999999999</c:v>
                </c:pt>
                <c:pt idx="2345">
                  <c:v>-0.156835</c:v>
                </c:pt>
                <c:pt idx="2346">
                  <c:v>-0.16453599999999999</c:v>
                </c:pt>
                <c:pt idx="2347">
                  <c:v>-0.17905399999999999</c:v>
                </c:pt>
                <c:pt idx="2348">
                  <c:v>-0.17023099999999999</c:v>
                </c:pt>
                <c:pt idx="2349">
                  <c:v>-0.16261100000000001</c:v>
                </c:pt>
                <c:pt idx="2350">
                  <c:v>-0.16750399999999999</c:v>
                </c:pt>
                <c:pt idx="2351">
                  <c:v>-0.14833199999999999</c:v>
                </c:pt>
                <c:pt idx="2352">
                  <c:v>-0.11239200000000001</c:v>
                </c:pt>
                <c:pt idx="2353">
                  <c:v>-7.6366000000000003E-2</c:v>
                </c:pt>
                <c:pt idx="2354">
                  <c:v>-8.5994000000000001E-2</c:v>
                </c:pt>
                <c:pt idx="2355">
                  <c:v>-0.106695</c:v>
                </c:pt>
                <c:pt idx="2356">
                  <c:v>-9.0648000000000006E-2</c:v>
                </c:pt>
                <c:pt idx="2357">
                  <c:v>-7.5162000000000007E-2</c:v>
                </c:pt>
                <c:pt idx="2358">
                  <c:v>-6.7377999999999993E-2</c:v>
                </c:pt>
                <c:pt idx="2359">
                  <c:v>-6.9786000000000001E-2</c:v>
                </c:pt>
                <c:pt idx="2360">
                  <c:v>-5.0285000000000003E-2</c:v>
                </c:pt>
                <c:pt idx="2361">
                  <c:v>-5.2613E-2</c:v>
                </c:pt>
                <c:pt idx="2362">
                  <c:v>-2.0670999999999998E-2</c:v>
                </c:pt>
                <c:pt idx="2363">
                  <c:v>1.1757E-2</c:v>
                </c:pt>
                <c:pt idx="2364">
                  <c:v>2.3636999999999998E-2</c:v>
                </c:pt>
                <c:pt idx="2365">
                  <c:v>2.0025000000000001E-2</c:v>
                </c:pt>
                <c:pt idx="2366">
                  <c:v>5.4465E-2</c:v>
                </c:pt>
                <c:pt idx="2367">
                  <c:v>9.5090000000000001E-3</c:v>
                </c:pt>
                <c:pt idx="2368">
                  <c:v>3.6489999999999999E-3</c:v>
                </c:pt>
                <c:pt idx="2369">
                  <c:v>7.2610000000000001E-3</c:v>
                </c:pt>
                <c:pt idx="2370">
                  <c:v>7.7429999999999999E-3</c:v>
                </c:pt>
                <c:pt idx="2371">
                  <c:v>-5.9829999999999996E-3</c:v>
                </c:pt>
                <c:pt idx="2372">
                  <c:v>-1.8584E-2</c:v>
                </c:pt>
                <c:pt idx="2373">
                  <c:v>-2.8519999999999999E-3</c:v>
                </c:pt>
                <c:pt idx="2374">
                  <c:v>-3.7605E-2</c:v>
                </c:pt>
                <c:pt idx="2375">
                  <c:v>5.9900000000000003E-4</c:v>
                </c:pt>
                <c:pt idx="2376">
                  <c:v>-8.7119999999999993E-3</c:v>
                </c:pt>
                <c:pt idx="2377">
                  <c:v>-3.2067999999999999E-2</c:v>
                </c:pt>
                <c:pt idx="2378">
                  <c:v>-5.5822999999999998E-2</c:v>
                </c:pt>
                <c:pt idx="2379">
                  <c:v>-2.6048000000000002E-2</c:v>
                </c:pt>
                <c:pt idx="2380">
                  <c:v>-1.7781999999999999E-2</c:v>
                </c:pt>
                <c:pt idx="2381">
                  <c:v>-3.9691999999999998E-2</c:v>
                </c:pt>
                <c:pt idx="2382">
                  <c:v>-1.9226E-2</c:v>
                </c:pt>
                <c:pt idx="2383">
                  <c:v>-4.4580000000000002E-3</c:v>
                </c:pt>
                <c:pt idx="2384">
                  <c:v>-3.3914E-2</c:v>
                </c:pt>
                <c:pt idx="2385">
                  <c:v>-2.8400000000000002E-4</c:v>
                </c:pt>
                <c:pt idx="2386">
                  <c:v>-2.0029000000000002E-2</c:v>
                </c:pt>
                <c:pt idx="2387">
                  <c:v>-1.8343000000000002E-2</c:v>
                </c:pt>
                <c:pt idx="2388">
                  <c:v>-5.4209999999999996E-3</c:v>
                </c:pt>
                <c:pt idx="2389">
                  <c:v>-3.6722999999999999E-2</c:v>
                </c:pt>
                <c:pt idx="2390">
                  <c:v>-3.7685999999999997E-2</c:v>
                </c:pt>
                <c:pt idx="2391">
                  <c:v>-2.1474E-2</c:v>
                </c:pt>
                <c:pt idx="2392">
                  <c:v>-2.8777E-2</c:v>
                </c:pt>
                <c:pt idx="2393">
                  <c:v>-5.0044999999999999E-2</c:v>
                </c:pt>
                <c:pt idx="2394">
                  <c:v>-4.2902000000000003E-2</c:v>
                </c:pt>
                <c:pt idx="2395">
                  <c:v>-9.5623E-2</c:v>
                </c:pt>
                <c:pt idx="2396">
                  <c:v>-0.100116</c:v>
                </c:pt>
                <c:pt idx="2397">
                  <c:v>-8.3427000000000001E-2</c:v>
                </c:pt>
                <c:pt idx="2398">
                  <c:v>-0.10493</c:v>
                </c:pt>
                <c:pt idx="2399">
                  <c:v>-8.2223000000000004E-2</c:v>
                </c:pt>
                <c:pt idx="2400">
                  <c:v>-5.8872000000000001E-2</c:v>
                </c:pt>
                <c:pt idx="2401">
                  <c:v>-3.8407999999999998E-2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7091136"/>
        <c:axId val="737089568"/>
      </c:scatterChart>
      <c:valAx>
        <c:axId val="737091136"/>
        <c:scaling>
          <c:orientation val="minMax"/>
          <c:max val="23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baseline="0">
                    <a:effectLst/>
                  </a:rPr>
                  <a:t>Time (s)</a:t>
                </a:r>
                <a:endParaRPr lang="en-IN" sz="160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7089568"/>
        <c:crosses val="autoZero"/>
        <c:crossBetween val="midCat"/>
        <c:majorUnit val="250"/>
      </c:valAx>
      <c:valAx>
        <c:axId val="73708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baseline="0">
                    <a:effectLst/>
                  </a:rPr>
                  <a:t>Error  (µm)</a:t>
                </a:r>
                <a:endParaRPr lang="en-IN" sz="160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70911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Variation of Table and Frame temperatures 0N pre-load</a:t>
            </a:r>
            <a:endParaRPr lang="en-IN" sz="11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124762713202694"/>
          <c:y val="0.23694444444444446"/>
          <c:w val="0.79286347175491512"/>
          <c:h val="0.6069287693205015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[Data_0N.xlsx]sheet1!$E$1</c:f>
              <c:strCache>
                <c:ptCount val="1"/>
                <c:pt idx="0">
                  <c:v>Table Temp (C)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[Data_0N.xlsx]sheet1!$A$2:$A$2403</c:f>
              <c:numCache>
                <c:formatCode>General</c:formatCode>
                <c:ptCount val="2402"/>
                <c:pt idx="0">
                  <c:v>4.95</c:v>
                </c:pt>
                <c:pt idx="1">
                  <c:v>5</c:v>
                </c:pt>
                <c:pt idx="2">
                  <c:v>5.05</c:v>
                </c:pt>
                <c:pt idx="3">
                  <c:v>5.0999999999999996</c:v>
                </c:pt>
                <c:pt idx="4">
                  <c:v>5.15</c:v>
                </c:pt>
                <c:pt idx="5">
                  <c:v>5.2</c:v>
                </c:pt>
                <c:pt idx="6">
                  <c:v>5.45</c:v>
                </c:pt>
                <c:pt idx="7">
                  <c:v>5.75</c:v>
                </c:pt>
                <c:pt idx="8">
                  <c:v>6</c:v>
                </c:pt>
                <c:pt idx="9">
                  <c:v>6.2</c:v>
                </c:pt>
                <c:pt idx="10">
                  <c:v>6.45</c:v>
                </c:pt>
                <c:pt idx="11">
                  <c:v>7.55</c:v>
                </c:pt>
                <c:pt idx="12">
                  <c:v>7.8</c:v>
                </c:pt>
                <c:pt idx="13">
                  <c:v>8.0500000000000007</c:v>
                </c:pt>
                <c:pt idx="14">
                  <c:v>8.3000000000000007</c:v>
                </c:pt>
                <c:pt idx="15">
                  <c:v>8.85</c:v>
                </c:pt>
                <c:pt idx="16">
                  <c:v>9.85</c:v>
                </c:pt>
                <c:pt idx="17">
                  <c:v>10.15</c:v>
                </c:pt>
                <c:pt idx="18">
                  <c:v>10.4</c:v>
                </c:pt>
                <c:pt idx="19">
                  <c:v>10.7</c:v>
                </c:pt>
                <c:pt idx="20">
                  <c:v>11.3</c:v>
                </c:pt>
                <c:pt idx="21">
                  <c:v>12.3</c:v>
                </c:pt>
                <c:pt idx="22">
                  <c:v>13.4</c:v>
                </c:pt>
                <c:pt idx="23">
                  <c:v>13.6</c:v>
                </c:pt>
                <c:pt idx="24">
                  <c:v>13.85</c:v>
                </c:pt>
                <c:pt idx="25">
                  <c:v>14.1</c:v>
                </c:pt>
                <c:pt idx="26">
                  <c:v>14.25</c:v>
                </c:pt>
                <c:pt idx="27">
                  <c:v>15.2</c:v>
                </c:pt>
                <c:pt idx="28">
                  <c:v>15.45</c:v>
                </c:pt>
                <c:pt idx="29">
                  <c:v>15.75</c:v>
                </c:pt>
                <c:pt idx="30">
                  <c:v>16</c:v>
                </c:pt>
                <c:pt idx="31">
                  <c:v>16.45</c:v>
                </c:pt>
                <c:pt idx="32">
                  <c:v>17.350000000000001</c:v>
                </c:pt>
                <c:pt idx="33">
                  <c:v>17.649999999999999</c:v>
                </c:pt>
                <c:pt idx="34">
                  <c:v>17.850000000000001</c:v>
                </c:pt>
                <c:pt idx="35">
                  <c:v>18.100000000000001</c:v>
                </c:pt>
                <c:pt idx="36">
                  <c:v>18.95</c:v>
                </c:pt>
                <c:pt idx="37">
                  <c:v>19.2</c:v>
                </c:pt>
                <c:pt idx="38">
                  <c:v>19.45</c:v>
                </c:pt>
                <c:pt idx="39">
                  <c:v>19.7</c:v>
                </c:pt>
                <c:pt idx="40">
                  <c:v>20</c:v>
                </c:pt>
                <c:pt idx="41">
                  <c:v>21.2</c:v>
                </c:pt>
                <c:pt idx="42">
                  <c:v>21.45</c:v>
                </c:pt>
                <c:pt idx="43">
                  <c:v>21.8</c:v>
                </c:pt>
                <c:pt idx="44">
                  <c:v>22.05</c:v>
                </c:pt>
                <c:pt idx="45">
                  <c:v>22.9</c:v>
                </c:pt>
                <c:pt idx="46">
                  <c:v>23.15</c:v>
                </c:pt>
                <c:pt idx="47">
                  <c:v>23.4</c:v>
                </c:pt>
                <c:pt idx="48">
                  <c:v>23.7</c:v>
                </c:pt>
                <c:pt idx="49">
                  <c:v>24.35</c:v>
                </c:pt>
                <c:pt idx="50">
                  <c:v>25.3</c:v>
                </c:pt>
                <c:pt idx="51">
                  <c:v>25.55</c:v>
                </c:pt>
                <c:pt idx="52">
                  <c:v>25.85</c:v>
                </c:pt>
                <c:pt idx="53">
                  <c:v>26.15</c:v>
                </c:pt>
                <c:pt idx="54">
                  <c:v>26.95</c:v>
                </c:pt>
                <c:pt idx="55">
                  <c:v>27.3</c:v>
                </c:pt>
                <c:pt idx="56">
                  <c:v>27.55</c:v>
                </c:pt>
                <c:pt idx="57">
                  <c:v>27.8</c:v>
                </c:pt>
                <c:pt idx="58">
                  <c:v>28.6</c:v>
                </c:pt>
                <c:pt idx="59">
                  <c:v>28.95</c:v>
                </c:pt>
                <c:pt idx="60">
                  <c:v>29.2</c:v>
                </c:pt>
                <c:pt idx="61">
                  <c:v>29.55</c:v>
                </c:pt>
                <c:pt idx="62">
                  <c:v>30.7</c:v>
                </c:pt>
                <c:pt idx="63">
                  <c:v>31.05</c:v>
                </c:pt>
                <c:pt idx="64">
                  <c:v>31.25</c:v>
                </c:pt>
                <c:pt idx="65">
                  <c:v>31.5</c:v>
                </c:pt>
                <c:pt idx="66">
                  <c:v>32.299999999999997</c:v>
                </c:pt>
                <c:pt idx="67">
                  <c:v>32.65</c:v>
                </c:pt>
                <c:pt idx="68">
                  <c:v>32.9</c:v>
                </c:pt>
                <c:pt idx="69">
                  <c:v>33.200000000000003</c:v>
                </c:pt>
                <c:pt idx="70">
                  <c:v>34.049999999999997</c:v>
                </c:pt>
                <c:pt idx="71">
                  <c:v>34.35</c:v>
                </c:pt>
                <c:pt idx="72">
                  <c:v>34.6</c:v>
                </c:pt>
                <c:pt idx="73">
                  <c:v>34.9</c:v>
                </c:pt>
                <c:pt idx="74">
                  <c:v>35.75</c:v>
                </c:pt>
                <c:pt idx="75">
                  <c:v>36.049999999999997</c:v>
                </c:pt>
                <c:pt idx="76">
                  <c:v>36.35</c:v>
                </c:pt>
                <c:pt idx="77">
                  <c:v>37</c:v>
                </c:pt>
                <c:pt idx="78">
                  <c:v>37.75</c:v>
                </c:pt>
                <c:pt idx="79">
                  <c:v>38.1</c:v>
                </c:pt>
                <c:pt idx="80">
                  <c:v>38.35</c:v>
                </c:pt>
                <c:pt idx="81">
                  <c:v>38.65</c:v>
                </c:pt>
                <c:pt idx="82">
                  <c:v>39.549999999999997</c:v>
                </c:pt>
                <c:pt idx="83">
                  <c:v>39.799999999999997</c:v>
                </c:pt>
                <c:pt idx="84">
                  <c:v>40.1</c:v>
                </c:pt>
                <c:pt idx="85">
                  <c:v>40.450000000000003</c:v>
                </c:pt>
                <c:pt idx="86">
                  <c:v>41.3</c:v>
                </c:pt>
                <c:pt idx="87">
                  <c:v>41.55</c:v>
                </c:pt>
                <c:pt idx="88">
                  <c:v>41.85</c:v>
                </c:pt>
                <c:pt idx="89">
                  <c:v>42.2</c:v>
                </c:pt>
                <c:pt idx="90">
                  <c:v>43</c:v>
                </c:pt>
                <c:pt idx="91">
                  <c:v>43.3</c:v>
                </c:pt>
                <c:pt idx="92">
                  <c:v>43.6</c:v>
                </c:pt>
                <c:pt idx="93">
                  <c:v>43.9</c:v>
                </c:pt>
                <c:pt idx="94">
                  <c:v>44.75</c:v>
                </c:pt>
                <c:pt idx="95">
                  <c:v>45.05</c:v>
                </c:pt>
                <c:pt idx="96">
                  <c:v>45.25</c:v>
                </c:pt>
                <c:pt idx="97">
                  <c:v>45.6</c:v>
                </c:pt>
                <c:pt idx="98">
                  <c:v>46.15</c:v>
                </c:pt>
                <c:pt idx="99">
                  <c:v>47.2</c:v>
                </c:pt>
                <c:pt idx="100">
                  <c:v>47.45</c:v>
                </c:pt>
                <c:pt idx="101">
                  <c:v>47.75</c:v>
                </c:pt>
                <c:pt idx="102">
                  <c:v>48</c:v>
                </c:pt>
                <c:pt idx="103">
                  <c:v>48.85</c:v>
                </c:pt>
                <c:pt idx="104">
                  <c:v>49.05</c:v>
                </c:pt>
                <c:pt idx="105">
                  <c:v>49.3</c:v>
                </c:pt>
                <c:pt idx="106">
                  <c:v>49.5</c:v>
                </c:pt>
                <c:pt idx="107">
                  <c:v>49.75</c:v>
                </c:pt>
                <c:pt idx="108">
                  <c:v>50.35</c:v>
                </c:pt>
                <c:pt idx="109">
                  <c:v>51</c:v>
                </c:pt>
                <c:pt idx="110">
                  <c:v>51.25</c:v>
                </c:pt>
                <c:pt idx="111">
                  <c:v>51.5</c:v>
                </c:pt>
                <c:pt idx="112">
                  <c:v>51.7</c:v>
                </c:pt>
                <c:pt idx="113">
                  <c:v>51.9</c:v>
                </c:pt>
                <c:pt idx="114">
                  <c:v>52.6</c:v>
                </c:pt>
                <c:pt idx="115">
                  <c:v>52.8</c:v>
                </c:pt>
                <c:pt idx="116">
                  <c:v>53</c:v>
                </c:pt>
                <c:pt idx="117">
                  <c:v>53.25</c:v>
                </c:pt>
                <c:pt idx="118">
                  <c:v>53.45</c:v>
                </c:pt>
                <c:pt idx="119">
                  <c:v>54.1</c:v>
                </c:pt>
                <c:pt idx="120">
                  <c:v>54.85</c:v>
                </c:pt>
                <c:pt idx="121">
                  <c:v>55.15</c:v>
                </c:pt>
                <c:pt idx="122">
                  <c:v>55.4</c:v>
                </c:pt>
                <c:pt idx="123">
                  <c:v>55.6</c:v>
                </c:pt>
                <c:pt idx="124">
                  <c:v>56.35</c:v>
                </c:pt>
                <c:pt idx="125">
                  <c:v>56.55</c:v>
                </c:pt>
                <c:pt idx="126">
                  <c:v>56.75</c:v>
                </c:pt>
                <c:pt idx="127">
                  <c:v>57</c:v>
                </c:pt>
                <c:pt idx="128">
                  <c:v>57.25</c:v>
                </c:pt>
                <c:pt idx="129">
                  <c:v>57.95</c:v>
                </c:pt>
                <c:pt idx="130">
                  <c:v>58.2</c:v>
                </c:pt>
                <c:pt idx="131">
                  <c:v>58.4</c:v>
                </c:pt>
                <c:pt idx="132">
                  <c:v>58.65</c:v>
                </c:pt>
                <c:pt idx="133">
                  <c:v>58.85</c:v>
                </c:pt>
                <c:pt idx="134">
                  <c:v>59.55</c:v>
                </c:pt>
                <c:pt idx="135">
                  <c:v>59.75</c:v>
                </c:pt>
                <c:pt idx="136">
                  <c:v>59.95</c:v>
                </c:pt>
                <c:pt idx="137">
                  <c:v>60.2</c:v>
                </c:pt>
                <c:pt idx="138">
                  <c:v>60.4</c:v>
                </c:pt>
                <c:pt idx="139">
                  <c:v>61.1</c:v>
                </c:pt>
                <c:pt idx="140">
                  <c:v>61.35</c:v>
                </c:pt>
                <c:pt idx="141">
                  <c:v>61.55</c:v>
                </c:pt>
                <c:pt idx="142">
                  <c:v>61.75</c:v>
                </c:pt>
                <c:pt idx="143">
                  <c:v>62</c:v>
                </c:pt>
                <c:pt idx="144">
                  <c:v>62.65</c:v>
                </c:pt>
                <c:pt idx="145">
                  <c:v>62.9</c:v>
                </c:pt>
                <c:pt idx="146">
                  <c:v>63.1</c:v>
                </c:pt>
                <c:pt idx="147">
                  <c:v>63.35</c:v>
                </c:pt>
                <c:pt idx="148">
                  <c:v>63.55</c:v>
                </c:pt>
                <c:pt idx="149">
                  <c:v>64.05</c:v>
                </c:pt>
                <c:pt idx="150">
                  <c:v>64.95</c:v>
                </c:pt>
                <c:pt idx="151">
                  <c:v>65.2</c:v>
                </c:pt>
                <c:pt idx="152">
                  <c:v>65.400000000000006</c:v>
                </c:pt>
                <c:pt idx="153">
                  <c:v>65.650000000000006</c:v>
                </c:pt>
                <c:pt idx="154">
                  <c:v>65.900000000000006</c:v>
                </c:pt>
                <c:pt idx="155">
                  <c:v>66.599999999999994</c:v>
                </c:pt>
                <c:pt idx="156">
                  <c:v>66.849999999999994</c:v>
                </c:pt>
                <c:pt idx="157">
                  <c:v>67.05</c:v>
                </c:pt>
                <c:pt idx="158">
                  <c:v>67.3</c:v>
                </c:pt>
                <c:pt idx="159">
                  <c:v>67.5</c:v>
                </c:pt>
                <c:pt idx="160">
                  <c:v>68.349999999999994</c:v>
                </c:pt>
                <c:pt idx="161">
                  <c:v>69.2</c:v>
                </c:pt>
                <c:pt idx="162">
                  <c:v>69.45</c:v>
                </c:pt>
                <c:pt idx="163">
                  <c:v>69.7</c:v>
                </c:pt>
                <c:pt idx="164">
                  <c:v>69.95</c:v>
                </c:pt>
                <c:pt idx="165">
                  <c:v>70.5</c:v>
                </c:pt>
                <c:pt idx="166">
                  <c:v>71.5</c:v>
                </c:pt>
                <c:pt idx="167">
                  <c:v>72</c:v>
                </c:pt>
                <c:pt idx="168">
                  <c:v>72.8</c:v>
                </c:pt>
                <c:pt idx="169">
                  <c:v>73.75</c:v>
                </c:pt>
                <c:pt idx="170">
                  <c:v>74.05</c:v>
                </c:pt>
                <c:pt idx="171">
                  <c:v>74.3</c:v>
                </c:pt>
                <c:pt idx="172">
                  <c:v>74.5</c:v>
                </c:pt>
                <c:pt idx="173">
                  <c:v>74.75</c:v>
                </c:pt>
                <c:pt idx="174">
                  <c:v>75.849999999999994</c:v>
                </c:pt>
                <c:pt idx="175">
                  <c:v>76.55</c:v>
                </c:pt>
                <c:pt idx="176">
                  <c:v>76.8</c:v>
                </c:pt>
                <c:pt idx="177">
                  <c:v>77</c:v>
                </c:pt>
                <c:pt idx="178">
                  <c:v>77.25</c:v>
                </c:pt>
                <c:pt idx="179">
                  <c:v>77.55</c:v>
                </c:pt>
                <c:pt idx="180">
                  <c:v>78.599999999999994</c:v>
                </c:pt>
                <c:pt idx="181">
                  <c:v>79.650000000000006</c:v>
                </c:pt>
                <c:pt idx="182">
                  <c:v>80.55</c:v>
                </c:pt>
                <c:pt idx="183">
                  <c:v>80.8</c:v>
                </c:pt>
                <c:pt idx="184">
                  <c:v>81.05</c:v>
                </c:pt>
                <c:pt idx="185">
                  <c:v>81.25</c:v>
                </c:pt>
                <c:pt idx="186">
                  <c:v>81.45</c:v>
                </c:pt>
                <c:pt idx="187">
                  <c:v>82.2</c:v>
                </c:pt>
                <c:pt idx="188">
                  <c:v>82.4</c:v>
                </c:pt>
                <c:pt idx="189">
                  <c:v>82.65</c:v>
                </c:pt>
                <c:pt idx="190">
                  <c:v>82.9</c:v>
                </c:pt>
                <c:pt idx="191">
                  <c:v>83.1</c:v>
                </c:pt>
                <c:pt idx="192">
                  <c:v>83.9</c:v>
                </c:pt>
                <c:pt idx="193">
                  <c:v>84.15</c:v>
                </c:pt>
                <c:pt idx="194">
                  <c:v>84.4</c:v>
                </c:pt>
                <c:pt idx="195">
                  <c:v>84.65</c:v>
                </c:pt>
                <c:pt idx="196">
                  <c:v>84.95</c:v>
                </c:pt>
                <c:pt idx="197">
                  <c:v>85.95</c:v>
                </c:pt>
                <c:pt idx="198">
                  <c:v>87.1</c:v>
                </c:pt>
                <c:pt idx="199">
                  <c:v>87.65</c:v>
                </c:pt>
                <c:pt idx="200">
                  <c:v>88.15</c:v>
                </c:pt>
                <c:pt idx="201">
                  <c:v>88.7</c:v>
                </c:pt>
                <c:pt idx="202">
                  <c:v>89.7</c:v>
                </c:pt>
                <c:pt idx="203">
                  <c:v>89.9</c:v>
                </c:pt>
                <c:pt idx="204">
                  <c:v>90.15</c:v>
                </c:pt>
                <c:pt idx="205">
                  <c:v>90.4</c:v>
                </c:pt>
                <c:pt idx="206">
                  <c:v>90.65</c:v>
                </c:pt>
                <c:pt idx="207">
                  <c:v>91.6</c:v>
                </c:pt>
                <c:pt idx="208">
                  <c:v>92.35</c:v>
                </c:pt>
                <c:pt idx="209">
                  <c:v>92.55</c:v>
                </c:pt>
                <c:pt idx="210">
                  <c:v>92.75</c:v>
                </c:pt>
                <c:pt idx="211">
                  <c:v>93</c:v>
                </c:pt>
                <c:pt idx="212">
                  <c:v>93.25</c:v>
                </c:pt>
                <c:pt idx="213">
                  <c:v>93.95</c:v>
                </c:pt>
                <c:pt idx="214">
                  <c:v>94.15</c:v>
                </c:pt>
                <c:pt idx="215">
                  <c:v>94.45</c:v>
                </c:pt>
                <c:pt idx="216">
                  <c:v>94.7</c:v>
                </c:pt>
                <c:pt idx="217">
                  <c:v>95.05</c:v>
                </c:pt>
                <c:pt idx="218">
                  <c:v>96</c:v>
                </c:pt>
                <c:pt idx="219">
                  <c:v>97.15</c:v>
                </c:pt>
                <c:pt idx="220">
                  <c:v>97.4</c:v>
                </c:pt>
                <c:pt idx="221">
                  <c:v>97.65</c:v>
                </c:pt>
                <c:pt idx="222">
                  <c:v>97.9</c:v>
                </c:pt>
                <c:pt idx="223">
                  <c:v>98.2</c:v>
                </c:pt>
                <c:pt idx="224">
                  <c:v>99.35</c:v>
                </c:pt>
                <c:pt idx="225">
                  <c:v>99.6</c:v>
                </c:pt>
                <c:pt idx="226">
                  <c:v>99.85</c:v>
                </c:pt>
                <c:pt idx="227">
                  <c:v>100.1</c:v>
                </c:pt>
                <c:pt idx="228">
                  <c:v>100.8</c:v>
                </c:pt>
                <c:pt idx="229">
                  <c:v>101.55</c:v>
                </c:pt>
                <c:pt idx="230">
                  <c:v>101.75</c:v>
                </c:pt>
                <c:pt idx="231">
                  <c:v>102.05</c:v>
                </c:pt>
                <c:pt idx="232">
                  <c:v>102.3</c:v>
                </c:pt>
                <c:pt idx="233">
                  <c:v>102.8</c:v>
                </c:pt>
                <c:pt idx="234">
                  <c:v>103.7</c:v>
                </c:pt>
                <c:pt idx="235">
                  <c:v>103.95</c:v>
                </c:pt>
                <c:pt idx="236">
                  <c:v>104.15</c:v>
                </c:pt>
                <c:pt idx="237">
                  <c:v>104.45</c:v>
                </c:pt>
                <c:pt idx="238">
                  <c:v>105.05</c:v>
                </c:pt>
                <c:pt idx="239">
                  <c:v>105.85</c:v>
                </c:pt>
                <c:pt idx="240">
                  <c:v>106.15</c:v>
                </c:pt>
                <c:pt idx="241">
                  <c:v>106.35</c:v>
                </c:pt>
                <c:pt idx="242">
                  <c:v>106.6</c:v>
                </c:pt>
                <c:pt idx="243">
                  <c:v>107.3</c:v>
                </c:pt>
                <c:pt idx="244">
                  <c:v>108.15</c:v>
                </c:pt>
                <c:pt idx="245">
                  <c:v>108.8</c:v>
                </c:pt>
                <c:pt idx="246">
                  <c:v>109.85</c:v>
                </c:pt>
                <c:pt idx="247">
                  <c:v>110.1</c:v>
                </c:pt>
                <c:pt idx="248">
                  <c:v>110.65</c:v>
                </c:pt>
                <c:pt idx="249">
                  <c:v>111.45</c:v>
                </c:pt>
                <c:pt idx="250">
                  <c:v>111.75</c:v>
                </c:pt>
                <c:pt idx="251">
                  <c:v>112</c:v>
                </c:pt>
                <c:pt idx="252">
                  <c:v>112.25</c:v>
                </c:pt>
                <c:pt idx="253">
                  <c:v>112.9</c:v>
                </c:pt>
                <c:pt idx="254">
                  <c:v>113.65</c:v>
                </c:pt>
                <c:pt idx="255">
                  <c:v>113.9</c:v>
                </c:pt>
                <c:pt idx="256">
                  <c:v>114.2</c:v>
                </c:pt>
                <c:pt idx="257">
                  <c:v>114.45</c:v>
                </c:pt>
                <c:pt idx="258">
                  <c:v>114.65</c:v>
                </c:pt>
                <c:pt idx="259">
                  <c:v>115.75</c:v>
                </c:pt>
                <c:pt idx="260">
                  <c:v>116.05</c:v>
                </c:pt>
                <c:pt idx="261">
                  <c:v>116.3</c:v>
                </c:pt>
                <c:pt idx="262">
                  <c:v>116.6</c:v>
                </c:pt>
                <c:pt idx="263">
                  <c:v>117.3</c:v>
                </c:pt>
                <c:pt idx="264">
                  <c:v>117.55</c:v>
                </c:pt>
                <c:pt idx="265">
                  <c:v>117.8</c:v>
                </c:pt>
                <c:pt idx="266">
                  <c:v>118.05</c:v>
                </c:pt>
                <c:pt idx="267">
                  <c:v>118.55</c:v>
                </c:pt>
                <c:pt idx="268">
                  <c:v>119.3</c:v>
                </c:pt>
                <c:pt idx="269">
                  <c:v>120</c:v>
                </c:pt>
                <c:pt idx="270">
                  <c:v>120.25</c:v>
                </c:pt>
                <c:pt idx="271">
                  <c:v>120.8</c:v>
                </c:pt>
                <c:pt idx="272">
                  <c:v>121.6</c:v>
                </c:pt>
                <c:pt idx="273">
                  <c:v>121.85</c:v>
                </c:pt>
                <c:pt idx="274">
                  <c:v>122.1</c:v>
                </c:pt>
                <c:pt idx="275">
                  <c:v>122.4</c:v>
                </c:pt>
                <c:pt idx="276">
                  <c:v>123.15</c:v>
                </c:pt>
                <c:pt idx="277">
                  <c:v>123.85</c:v>
                </c:pt>
                <c:pt idx="278">
                  <c:v>124.1</c:v>
                </c:pt>
                <c:pt idx="279">
                  <c:v>124.35</c:v>
                </c:pt>
                <c:pt idx="280">
                  <c:v>124.6</c:v>
                </c:pt>
                <c:pt idx="281">
                  <c:v>125.3</c:v>
                </c:pt>
                <c:pt idx="282">
                  <c:v>126.1</c:v>
                </c:pt>
                <c:pt idx="283">
                  <c:v>126.35</c:v>
                </c:pt>
                <c:pt idx="284">
                  <c:v>126.6</c:v>
                </c:pt>
                <c:pt idx="285">
                  <c:v>126.85</c:v>
                </c:pt>
                <c:pt idx="286">
                  <c:v>127.2</c:v>
                </c:pt>
                <c:pt idx="287">
                  <c:v>128.35</c:v>
                </c:pt>
                <c:pt idx="288">
                  <c:v>128.6</c:v>
                </c:pt>
                <c:pt idx="289">
                  <c:v>128.80000000000001</c:v>
                </c:pt>
                <c:pt idx="290">
                  <c:v>129.05000000000001</c:v>
                </c:pt>
                <c:pt idx="291">
                  <c:v>129.6</c:v>
                </c:pt>
                <c:pt idx="292">
                  <c:v>130.55000000000001</c:v>
                </c:pt>
                <c:pt idx="293">
                  <c:v>130.80000000000001</c:v>
                </c:pt>
                <c:pt idx="294">
                  <c:v>131.05000000000001</c:v>
                </c:pt>
                <c:pt idx="295">
                  <c:v>131.30000000000001</c:v>
                </c:pt>
                <c:pt idx="296">
                  <c:v>131.55000000000001</c:v>
                </c:pt>
                <c:pt idx="297">
                  <c:v>132.5</c:v>
                </c:pt>
                <c:pt idx="298">
                  <c:v>133.25</c:v>
                </c:pt>
                <c:pt idx="299">
                  <c:v>133.6</c:v>
                </c:pt>
                <c:pt idx="300">
                  <c:v>133.85</c:v>
                </c:pt>
                <c:pt idx="301">
                  <c:v>134.69999999999999</c:v>
                </c:pt>
                <c:pt idx="302">
                  <c:v>134.94999999999999</c:v>
                </c:pt>
                <c:pt idx="303">
                  <c:v>135.19999999999999</c:v>
                </c:pt>
                <c:pt idx="304">
                  <c:v>135.44999999999999</c:v>
                </c:pt>
                <c:pt idx="305">
                  <c:v>136.19999999999999</c:v>
                </c:pt>
                <c:pt idx="306">
                  <c:v>136.5</c:v>
                </c:pt>
                <c:pt idx="307">
                  <c:v>136.75</c:v>
                </c:pt>
                <c:pt idx="308">
                  <c:v>137.05000000000001</c:v>
                </c:pt>
                <c:pt idx="309">
                  <c:v>137.75</c:v>
                </c:pt>
                <c:pt idx="310">
                  <c:v>138</c:v>
                </c:pt>
                <c:pt idx="311">
                  <c:v>138.25</c:v>
                </c:pt>
                <c:pt idx="312">
                  <c:v>138.5</c:v>
                </c:pt>
                <c:pt idx="313">
                  <c:v>139.35</c:v>
                </c:pt>
                <c:pt idx="314">
                  <c:v>140.30000000000001</c:v>
                </c:pt>
                <c:pt idx="315">
                  <c:v>140.55000000000001</c:v>
                </c:pt>
                <c:pt idx="316">
                  <c:v>140.80000000000001</c:v>
                </c:pt>
                <c:pt idx="317">
                  <c:v>141.05000000000001</c:v>
                </c:pt>
                <c:pt idx="318">
                  <c:v>141.80000000000001</c:v>
                </c:pt>
                <c:pt idx="319">
                  <c:v>142.1</c:v>
                </c:pt>
                <c:pt idx="320">
                  <c:v>142.35</c:v>
                </c:pt>
                <c:pt idx="321">
                  <c:v>142.65</c:v>
                </c:pt>
                <c:pt idx="322">
                  <c:v>143.44999999999999</c:v>
                </c:pt>
                <c:pt idx="323">
                  <c:v>143.69999999999999</c:v>
                </c:pt>
                <c:pt idx="324">
                  <c:v>144</c:v>
                </c:pt>
                <c:pt idx="325">
                  <c:v>144.25</c:v>
                </c:pt>
                <c:pt idx="326">
                  <c:v>145</c:v>
                </c:pt>
                <c:pt idx="327">
                  <c:v>145.30000000000001</c:v>
                </c:pt>
                <c:pt idx="328">
                  <c:v>146</c:v>
                </c:pt>
                <c:pt idx="329">
                  <c:v>146.35</c:v>
                </c:pt>
                <c:pt idx="330">
                  <c:v>146.55000000000001</c:v>
                </c:pt>
                <c:pt idx="331">
                  <c:v>146.85</c:v>
                </c:pt>
                <c:pt idx="332">
                  <c:v>147.6</c:v>
                </c:pt>
                <c:pt idx="333">
                  <c:v>147.9</c:v>
                </c:pt>
                <c:pt idx="334">
                  <c:v>148.15</c:v>
                </c:pt>
                <c:pt idx="335">
                  <c:v>148.44999999999999</c:v>
                </c:pt>
                <c:pt idx="336">
                  <c:v>149.15</c:v>
                </c:pt>
                <c:pt idx="337">
                  <c:v>149.4</c:v>
                </c:pt>
                <c:pt idx="338">
                  <c:v>149.65</c:v>
                </c:pt>
                <c:pt idx="339">
                  <c:v>150</c:v>
                </c:pt>
                <c:pt idx="340">
                  <c:v>150.75</c:v>
                </c:pt>
                <c:pt idx="341">
                  <c:v>151</c:v>
                </c:pt>
                <c:pt idx="342">
                  <c:v>151.25</c:v>
                </c:pt>
                <c:pt idx="343">
                  <c:v>151.55000000000001</c:v>
                </c:pt>
                <c:pt idx="344">
                  <c:v>152.15</c:v>
                </c:pt>
                <c:pt idx="345">
                  <c:v>152.94999999999999</c:v>
                </c:pt>
                <c:pt idx="346">
                  <c:v>153.19999999999999</c:v>
                </c:pt>
                <c:pt idx="347">
                  <c:v>153.44999999999999</c:v>
                </c:pt>
                <c:pt idx="348">
                  <c:v>153.80000000000001</c:v>
                </c:pt>
                <c:pt idx="349">
                  <c:v>154.55000000000001</c:v>
                </c:pt>
                <c:pt idx="350">
                  <c:v>154.80000000000001</c:v>
                </c:pt>
                <c:pt idx="351">
                  <c:v>155.05000000000001</c:v>
                </c:pt>
                <c:pt idx="352">
                  <c:v>155.30000000000001</c:v>
                </c:pt>
                <c:pt idx="353">
                  <c:v>156.1</c:v>
                </c:pt>
                <c:pt idx="354">
                  <c:v>156.35</c:v>
                </c:pt>
                <c:pt idx="355">
                  <c:v>156.6</c:v>
                </c:pt>
                <c:pt idx="356">
                  <c:v>156.9</c:v>
                </c:pt>
                <c:pt idx="357">
                  <c:v>157.65</c:v>
                </c:pt>
                <c:pt idx="358">
                  <c:v>157.9</c:v>
                </c:pt>
                <c:pt idx="359">
                  <c:v>158.25</c:v>
                </c:pt>
                <c:pt idx="360">
                  <c:v>158.5</c:v>
                </c:pt>
                <c:pt idx="361">
                  <c:v>159.05000000000001</c:v>
                </c:pt>
                <c:pt idx="362">
                  <c:v>159.94999999999999</c:v>
                </c:pt>
                <c:pt idx="363">
                  <c:v>160.25</c:v>
                </c:pt>
                <c:pt idx="364">
                  <c:v>160.5</c:v>
                </c:pt>
                <c:pt idx="365">
                  <c:v>160.75</c:v>
                </c:pt>
                <c:pt idx="366">
                  <c:v>161.44999999999999</c:v>
                </c:pt>
                <c:pt idx="367">
                  <c:v>162.55000000000001</c:v>
                </c:pt>
                <c:pt idx="368">
                  <c:v>163.6</c:v>
                </c:pt>
                <c:pt idx="369">
                  <c:v>163.85</c:v>
                </c:pt>
                <c:pt idx="370">
                  <c:v>164.45</c:v>
                </c:pt>
                <c:pt idx="371">
                  <c:v>165.5</c:v>
                </c:pt>
                <c:pt idx="372">
                  <c:v>165.8</c:v>
                </c:pt>
                <c:pt idx="373">
                  <c:v>166.1</c:v>
                </c:pt>
                <c:pt idx="374">
                  <c:v>166.35</c:v>
                </c:pt>
                <c:pt idx="375">
                  <c:v>167.05</c:v>
                </c:pt>
                <c:pt idx="376">
                  <c:v>167.35</c:v>
                </c:pt>
                <c:pt idx="377">
                  <c:v>167.65</c:v>
                </c:pt>
                <c:pt idx="378">
                  <c:v>167.95</c:v>
                </c:pt>
                <c:pt idx="379">
                  <c:v>168.75</c:v>
                </c:pt>
                <c:pt idx="380">
                  <c:v>169.05</c:v>
                </c:pt>
                <c:pt idx="381">
                  <c:v>169.35</c:v>
                </c:pt>
                <c:pt idx="382">
                  <c:v>169.6</c:v>
                </c:pt>
                <c:pt idx="383">
                  <c:v>170.4</c:v>
                </c:pt>
                <c:pt idx="384">
                  <c:v>171.3</c:v>
                </c:pt>
                <c:pt idx="385">
                  <c:v>171.6</c:v>
                </c:pt>
                <c:pt idx="386">
                  <c:v>171.85</c:v>
                </c:pt>
                <c:pt idx="387">
                  <c:v>172.15</c:v>
                </c:pt>
                <c:pt idx="388">
                  <c:v>172.65</c:v>
                </c:pt>
                <c:pt idx="389">
                  <c:v>173.3</c:v>
                </c:pt>
                <c:pt idx="390">
                  <c:v>174.15</c:v>
                </c:pt>
                <c:pt idx="391">
                  <c:v>174.45</c:v>
                </c:pt>
                <c:pt idx="392">
                  <c:v>174.75</c:v>
                </c:pt>
                <c:pt idx="393">
                  <c:v>175.05</c:v>
                </c:pt>
                <c:pt idx="394">
                  <c:v>175.6</c:v>
                </c:pt>
                <c:pt idx="395">
                  <c:v>176.5</c:v>
                </c:pt>
                <c:pt idx="396">
                  <c:v>176.75</c:v>
                </c:pt>
                <c:pt idx="397">
                  <c:v>177.05</c:v>
                </c:pt>
                <c:pt idx="398">
                  <c:v>177.35</c:v>
                </c:pt>
                <c:pt idx="399">
                  <c:v>178.05</c:v>
                </c:pt>
                <c:pt idx="400">
                  <c:v>178.4</c:v>
                </c:pt>
                <c:pt idx="401">
                  <c:v>178.65</c:v>
                </c:pt>
                <c:pt idx="402">
                  <c:v>178.95</c:v>
                </c:pt>
                <c:pt idx="403">
                  <c:v>179.65</c:v>
                </c:pt>
                <c:pt idx="404">
                  <c:v>179.9</c:v>
                </c:pt>
                <c:pt idx="405">
                  <c:v>180.2</c:v>
                </c:pt>
                <c:pt idx="406">
                  <c:v>180.45</c:v>
                </c:pt>
                <c:pt idx="407">
                  <c:v>181.2</c:v>
                </c:pt>
                <c:pt idx="408">
                  <c:v>181.5</c:v>
                </c:pt>
                <c:pt idx="409">
                  <c:v>181.8</c:v>
                </c:pt>
                <c:pt idx="410">
                  <c:v>182.1</c:v>
                </c:pt>
                <c:pt idx="411">
                  <c:v>182.85</c:v>
                </c:pt>
                <c:pt idx="412">
                  <c:v>183.15</c:v>
                </c:pt>
                <c:pt idx="413">
                  <c:v>183.45</c:v>
                </c:pt>
                <c:pt idx="414">
                  <c:v>183.8</c:v>
                </c:pt>
                <c:pt idx="415">
                  <c:v>184.5</c:v>
                </c:pt>
                <c:pt idx="416">
                  <c:v>184.8</c:v>
                </c:pt>
                <c:pt idx="417">
                  <c:v>185.1</c:v>
                </c:pt>
                <c:pt idx="418">
                  <c:v>185.35</c:v>
                </c:pt>
                <c:pt idx="419">
                  <c:v>186.1</c:v>
                </c:pt>
                <c:pt idx="420">
                  <c:v>186.35</c:v>
                </c:pt>
                <c:pt idx="421">
                  <c:v>186.65</c:v>
                </c:pt>
                <c:pt idx="422">
                  <c:v>186.9</c:v>
                </c:pt>
                <c:pt idx="423">
                  <c:v>187.7</c:v>
                </c:pt>
                <c:pt idx="424">
                  <c:v>188</c:v>
                </c:pt>
                <c:pt idx="425">
                  <c:v>188.3</c:v>
                </c:pt>
                <c:pt idx="426">
                  <c:v>188.6</c:v>
                </c:pt>
                <c:pt idx="427">
                  <c:v>189.35</c:v>
                </c:pt>
                <c:pt idx="428">
                  <c:v>189.65</c:v>
                </c:pt>
                <c:pt idx="429">
                  <c:v>189.9</c:v>
                </c:pt>
                <c:pt idx="430">
                  <c:v>190.2</c:v>
                </c:pt>
                <c:pt idx="431">
                  <c:v>190.95</c:v>
                </c:pt>
                <c:pt idx="432">
                  <c:v>191.25</c:v>
                </c:pt>
                <c:pt idx="433">
                  <c:v>191.55</c:v>
                </c:pt>
                <c:pt idx="434">
                  <c:v>191.85</c:v>
                </c:pt>
                <c:pt idx="435">
                  <c:v>192.6</c:v>
                </c:pt>
                <c:pt idx="436">
                  <c:v>192.9</c:v>
                </c:pt>
                <c:pt idx="437">
                  <c:v>193.25</c:v>
                </c:pt>
                <c:pt idx="438">
                  <c:v>193.5</c:v>
                </c:pt>
                <c:pt idx="439">
                  <c:v>194.3</c:v>
                </c:pt>
                <c:pt idx="440">
                  <c:v>194.6</c:v>
                </c:pt>
                <c:pt idx="441">
                  <c:v>194.9</c:v>
                </c:pt>
                <c:pt idx="442">
                  <c:v>195.2</c:v>
                </c:pt>
                <c:pt idx="443">
                  <c:v>195.95</c:v>
                </c:pt>
                <c:pt idx="444">
                  <c:v>196.25</c:v>
                </c:pt>
                <c:pt idx="445">
                  <c:v>196.55</c:v>
                </c:pt>
                <c:pt idx="446">
                  <c:v>196.85</c:v>
                </c:pt>
                <c:pt idx="447">
                  <c:v>197.65</c:v>
                </c:pt>
                <c:pt idx="448">
                  <c:v>197.95</c:v>
                </c:pt>
                <c:pt idx="449">
                  <c:v>198.3</c:v>
                </c:pt>
                <c:pt idx="450">
                  <c:v>198.6</c:v>
                </c:pt>
                <c:pt idx="451">
                  <c:v>199.35</c:v>
                </c:pt>
                <c:pt idx="452">
                  <c:v>199.7</c:v>
                </c:pt>
                <c:pt idx="453">
                  <c:v>199.95</c:v>
                </c:pt>
                <c:pt idx="454">
                  <c:v>200.4</c:v>
                </c:pt>
                <c:pt idx="455">
                  <c:v>201.65</c:v>
                </c:pt>
                <c:pt idx="456">
                  <c:v>202.3</c:v>
                </c:pt>
                <c:pt idx="457">
                  <c:v>203.3</c:v>
                </c:pt>
                <c:pt idx="458">
                  <c:v>204.1</c:v>
                </c:pt>
                <c:pt idx="459">
                  <c:v>205.2</c:v>
                </c:pt>
                <c:pt idx="460">
                  <c:v>205.55</c:v>
                </c:pt>
                <c:pt idx="461">
                  <c:v>205.95</c:v>
                </c:pt>
                <c:pt idx="462">
                  <c:v>206.9</c:v>
                </c:pt>
                <c:pt idx="463">
                  <c:v>207.35</c:v>
                </c:pt>
                <c:pt idx="464">
                  <c:v>207.65</c:v>
                </c:pt>
                <c:pt idx="465">
                  <c:v>208.5</c:v>
                </c:pt>
                <c:pt idx="466">
                  <c:v>209.55</c:v>
                </c:pt>
                <c:pt idx="467">
                  <c:v>210.3</c:v>
                </c:pt>
                <c:pt idx="468">
                  <c:v>211.35</c:v>
                </c:pt>
                <c:pt idx="469">
                  <c:v>211.9</c:v>
                </c:pt>
                <c:pt idx="470">
                  <c:v>212.7</c:v>
                </c:pt>
                <c:pt idx="471">
                  <c:v>213.2</c:v>
                </c:pt>
                <c:pt idx="472">
                  <c:v>213.55</c:v>
                </c:pt>
                <c:pt idx="473">
                  <c:v>214.3</c:v>
                </c:pt>
                <c:pt idx="474">
                  <c:v>214.75</c:v>
                </c:pt>
                <c:pt idx="475">
                  <c:v>215.2</c:v>
                </c:pt>
                <c:pt idx="476">
                  <c:v>216.75</c:v>
                </c:pt>
                <c:pt idx="477">
                  <c:v>217.25</c:v>
                </c:pt>
                <c:pt idx="478">
                  <c:v>218.05</c:v>
                </c:pt>
                <c:pt idx="479">
                  <c:v>218.65</c:v>
                </c:pt>
                <c:pt idx="480">
                  <c:v>219.15</c:v>
                </c:pt>
                <c:pt idx="481">
                  <c:v>220.3</c:v>
                </c:pt>
                <c:pt idx="482">
                  <c:v>220.6</c:v>
                </c:pt>
                <c:pt idx="483">
                  <c:v>220.9</c:v>
                </c:pt>
                <c:pt idx="484">
                  <c:v>221.2</c:v>
                </c:pt>
                <c:pt idx="485">
                  <c:v>221.9</c:v>
                </c:pt>
                <c:pt idx="486">
                  <c:v>222.25</c:v>
                </c:pt>
                <c:pt idx="487">
                  <c:v>222.55</c:v>
                </c:pt>
                <c:pt idx="488">
                  <c:v>223.45</c:v>
                </c:pt>
                <c:pt idx="489">
                  <c:v>223.9</c:v>
                </c:pt>
                <c:pt idx="490">
                  <c:v>224.9</c:v>
                </c:pt>
                <c:pt idx="491">
                  <c:v>225.4</c:v>
                </c:pt>
                <c:pt idx="492">
                  <c:v>225.7</c:v>
                </c:pt>
                <c:pt idx="493">
                  <c:v>226.45</c:v>
                </c:pt>
                <c:pt idx="494">
                  <c:v>226.7</c:v>
                </c:pt>
                <c:pt idx="495">
                  <c:v>227.05</c:v>
                </c:pt>
                <c:pt idx="496">
                  <c:v>227.35</c:v>
                </c:pt>
                <c:pt idx="497">
                  <c:v>228.25</c:v>
                </c:pt>
                <c:pt idx="498">
                  <c:v>228.55</c:v>
                </c:pt>
                <c:pt idx="499">
                  <c:v>228.85</c:v>
                </c:pt>
                <c:pt idx="500">
                  <c:v>229.25</c:v>
                </c:pt>
                <c:pt idx="501">
                  <c:v>230.5</c:v>
                </c:pt>
                <c:pt idx="502">
                  <c:v>230.85</c:v>
                </c:pt>
                <c:pt idx="503">
                  <c:v>231.15</c:v>
                </c:pt>
                <c:pt idx="504">
                  <c:v>231.45</c:v>
                </c:pt>
                <c:pt idx="505">
                  <c:v>232.55</c:v>
                </c:pt>
                <c:pt idx="506">
                  <c:v>232.95</c:v>
                </c:pt>
                <c:pt idx="507">
                  <c:v>233.45</c:v>
                </c:pt>
                <c:pt idx="508">
                  <c:v>234.25</c:v>
                </c:pt>
                <c:pt idx="509">
                  <c:v>234.55</c:v>
                </c:pt>
                <c:pt idx="510">
                  <c:v>234.85</c:v>
                </c:pt>
                <c:pt idx="511">
                  <c:v>235.15</c:v>
                </c:pt>
                <c:pt idx="512">
                  <c:v>235.95</c:v>
                </c:pt>
                <c:pt idx="513">
                  <c:v>236.25</c:v>
                </c:pt>
                <c:pt idx="514">
                  <c:v>236.55</c:v>
                </c:pt>
                <c:pt idx="515">
                  <c:v>236.85</c:v>
                </c:pt>
                <c:pt idx="516">
                  <c:v>237.6</c:v>
                </c:pt>
                <c:pt idx="517">
                  <c:v>237.9</c:v>
                </c:pt>
                <c:pt idx="518">
                  <c:v>238.25</c:v>
                </c:pt>
                <c:pt idx="519">
                  <c:v>238.5</c:v>
                </c:pt>
                <c:pt idx="520">
                  <c:v>239.2</c:v>
                </c:pt>
                <c:pt idx="521">
                  <c:v>239.55</c:v>
                </c:pt>
                <c:pt idx="522">
                  <c:v>239.9</c:v>
                </c:pt>
                <c:pt idx="523">
                  <c:v>240.2</c:v>
                </c:pt>
                <c:pt idx="524">
                  <c:v>241.35</c:v>
                </c:pt>
                <c:pt idx="525">
                  <c:v>241.65</c:v>
                </c:pt>
                <c:pt idx="526">
                  <c:v>241.95</c:v>
                </c:pt>
                <c:pt idx="527">
                  <c:v>242.25</c:v>
                </c:pt>
                <c:pt idx="528">
                  <c:v>243.35</c:v>
                </c:pt>
                <c:pt idx="529">
                  <c:v>243.7</c:v>
                </c:pt>
                <c:pt idx="530">
                  <c:v>243.95</c:v>
                </c:pt>
                <c:pt idx="531">
                  <c:v>244.3</c:v>
                </c:pt>
                <c:pt idx="532">
                  <c:v>245.1</c:v>
                </c:pt>
                <c:pt idx="533">
                  <c:v>245.4</c:v>
                </c:pt>
                <c:pt idx="534">
                  <c:v>245.7</c:v>
                </c:pt>
                <c:pt idx="535">
                  <c:v>246.05</c:v>
                </c:pt>
                <c:pt idx="536">
                  <c:v>246.8</c:v>
                </c:pt>
                <c:pt idx="537">
                  <c:v>247.2</c:v>
                </c:pt>
                <c:pt idx="538">
                  <c:v>247.5</c:v>
                </c:pt>
                <c:pt idx="539">
                  <c:v>248.05</c:v>
                </c:pt>
                <c:pt idx="540">
                  <c:v>249.05</c:v>
                </c:pt>
                <c:pt idx="541">
                  <c:v>249.4</c:v>
                </c:pt>
                <c:pt idx="542">
                  <c:v>249.7</c:v>
                </c:pt>
                <c:pt idx="543">
                  <c:v>250</c:v>
                </c:pt>
                <c:pt idx="544">
                  <c:v>250.85</c:v>
                </c:pt>
                <c:pt idx="545">
                  <c:v>251.2</c:v>
                </c:pt>
                <c:pt idx="546">
                  <c:v>251.6</c:v>
                </c:pt>
                <c:pt idx="547">
                  <c:v>252.5</c:v>
                </c:pt>
                <c:pt idx="548">
                  <c:v>252.95</c:v>
                </c:pt>
                <c:pt idx="549">
                  <c:v>253.3</c:v>
                </c:pt>
                <c:pt idx="550">
                  <c:v>254.05</c:v>
                </c:pt>
                <c:pt idx="551">
                  <c:v>255.2</c:v>
                </c:pt>
                <c:pt idx="552">
                  <c:v>255.55</c:v>
                </c:pt>
                <c:pt idx="553">
                  <c:v>255.85</c:v>
                </c:pt>
                <c:pt idx="554">
                  <c:v>256.89999999999998</c:v>
                </c:pt>
                <c:pt idx="555">
                  <c:v>257.64999999999998</c:v>
                </c:pt>
                <c:pt idx="556">
                  <c:v>257.95</c:v>
                </c:pt>
                <c:pt idx="557">
                  <c:v>258.3</c:v>
                </c:pt>
                <c:pt idx="558">
                  <c:v>258.60000000000002</c:v>
                </c:pt>
                <c:pt idx="559">
                  <c:v>259.39999999999998</c:v>
                </c:pt>
                <c:pt idx="560">
                  <c:v>259.75</c:v>
                </c:pt>
                <c:pt idx="561">
                  <c:v>260.05</c:v>
                </c:pt>
                <c:pt idx="562">
                  <c:v>260.5</c:v>
                </c:pt>
                <c:pt idx="563">
                  <c:v>261.35000000000002</c:v>
                </c:pt>
                <c:pt idx="564">
                  <c:v>262.25</c:v>
                </c:pt>
                <c:pt idx="565">
                  <c:v>262.64999999999998</c:v>
                </c:pt>
                <c:pt idx="566">
                  <c:v>263</c:v>
                </c:pt>
                <c:pt idx="567">
                  <c:v>263.85000000000002</c:v>
                </c:pt>
                <c:pt idx="568">
                  <c:v>264.25</c:v>
                </c:pt>
                <c:pt idx="569">
                  <c:v>264.55</c:v>
                </c:pt>
                <c:pt idx="570">
                  <c:v>265.10000000000002</c:v>
                </c:pt>
                <c:pt idx="571">
                  <c:v>266</c:v>
                </c:pt>
                <c:pt idx="572">
                  <c:v>266.39999999999998</c:v>
                </c:pt>
                <c:pt idx="573">
                  <c:v>266.75</c:v>
                </c:pt>
                <c:pt idx="574">
                  <c:v>267.45</c:v>
                </c:pt>
                <c:pt idx="575">
                  <c:v>268.5</c:v>
                </c:pt>
                <c:pt idx="576">
                  <c:v>268.85000000000002</c:v>
                </c:pt>
                <c:pt idx="577">
                  <c:v>269.2</c:v>
                </c:pt>
                <c:pt idx="578">
                  <c:v>269.55</c:v>
                </c:pt>
                <c:pt idx="579">
                  <c:v>270.60000000000002</c:v>
                </c:pt>
                <c:pt idx="580">
                  <c:v>271.05</c:v>
                </c:pt>
                <c:pt idx="581">
                  <c:v>271.35000000000002</c:v>
                </c:pt>
                <c:pt idx="582">
                  <c:v>272.35000000000002</c:v>
                </c:pt>
                <c:pt idx="583">
                  <c:v>272.7</c:v>
                </c:pt>
                <c:pt idx="584">
                  <c:v>273.05</c:v>
                </c:pt>
                <c:pt idx="585">
                  <c:v>273.8</c:v>
                </c:pt>
                <c:pt idx="586">
                  <c:v>274.14999999999998</c:v>
                </c:pt>
                <c:pt idx="587">
                  <c:v>274.45</c:v>
                </c:pt>
                <c:pt idx="588">
                  <c:v>274.8</c:v>
                </c:pt>
                <c:pt idx="589">
                  <c:v>275.89999999999998</c:v>
                </c:pt>
                <c:pt idx="590">
                  <c:v>276.2</c:v>
                </c:pt>
                <c:pt idx="591">
                  <c:v>276.5</c:v>
                </c:pt>
                <c:pt idx="592">
                  <c:v>276.85000000000002</c:v>
                </c:pt>
                <c:pt idx="593">
                  <c:v>277.60000000000002</c:v>
                </c:pt>
                <c:pt idx="594">
                  <c:v>277.95</c:v>
                </c:pt>
                <c:pt idx="595">
                  <c:v>278.25</c:v>
                </c:pt>
                <c:pt idx="596">
                  <c:v>278.60000000000002</c:v>
                </c:pt>
                <c:pt idx="597">
                  <c:v>279.39999999999998</c:v>
                </c:pt>
                <c:pt idx="598">
                  <c:v>279.7</c:v>
                </c:pt>
                <c:pt idx="599">
                  <c:v>280</c:v>
                </c:pt>
                <c:pt idx="600">
                  <c:v>280.3</c:v>
                </c:pt>
                <c:pt idx="601">
                  <c:v>281.10000000000002</c:v>
                </c:pt>
                <c:pt idx="602">
                  <c:v>281.39999999999998</c:v>
                </c:pt>
                <c:pt idx="603">
                  <c:v>281.75</c:v>
                </c:pt>
                <c:pt idx="604">
                  <c:v>282.10000000000002</c:v>
                </c:pt>
                <c:pt idx="605">
                  <c:v>282.85000000000002</c:v>
                </c:pt>
                <c:pt idx="606">
                  <c:v>283.2</c:v>
                </c:pt>
                <c:pt idx="607">
                  <c:v>283.5</c:v>
                </c:pt>
                <c:pt idx="608">
                  <c:v>284.39999999999998</c:v>
                </c:pt>
                <c:pt idx="609">
                  <c:v>285.10000000000002</c:v>
                </c:pt>
                <c:pt idx="610">
                  <c:v>285.45</c:v>
                </c:pt>
                <c:pt idx="611">
                  <c:v>285.75</c:v>
                </c:pt>
                <c:pt idx="612">
                  <c:v>286.2</c:v>
                </c:pt>
                <c:pt idx="613">
                  <c:v>287.2</c:v>
                </c:pt>
                <c:pt idx="614">
                  <c:v>287.5</c:v>
                </c:pt>
                <c:pt idx="615">
                  <c:v>287.85000000000002</c:v>
                </c:pt>
                <c:pt idx="616">
                  <c:v>288.25</c:v>
                </c:pt>
                <c:pt idx="617">
                  <c:v>289.45</c:v>
                </c:pt>
                <c:pt idx="618">
                  <c:v>289.75</c:v>
                </c:pt>
                <c:pt idx="619">
                  <c:v>290.10000000000002</c:v>
                </c:pt>
                <c:pt idx="620">
                  <c:v>290.39999999999998</c:v>
                </c:pt>
                <c:pt idx="621">
                  <c:v>291.14999999999998</c:v>
                </c:pt>
                <c:pt idx="622">
                  <c:v>291.55</c:v>
                </c:pt>
                <c:pt idx="623">
                  <c:v>291.85000000000002</c:v>
                </c:pt>
                <c:pt idx="624">
                  <c:v>292.45</c:v>
                </c:pt>
                <c:pt idx="625">
                  <c:v>293.45</c:v>
                </c:pt>
                <c:pt idx="626">
                  <c:v>293.8</c:v>
                </c:pt>
                <c:pt idx="627">
                  <c:v>294.10000000000002</c:v>
                </c:pt>
                <c:pt idx="628">
                  <c:v>294.75</c:v>
                </c:pt>
                <c:pt idx="629">
                  <c:v>295.7</c:v>
                </c:pt>
                <c:pt idx="630">
                  <c:v>296</c:v>
                </c:pt>
                <c:pt idx="631">
                  <c:v>296.35000000000002</c:v>
                </c:pt>
                <c:pt idx="632">
                  <c:v>297.3</c:v>
                </c:pt>
                <c:pt idx="633">
                  <c:v>298.45</c:v>
                </c:pt>
                <c:pt idx="634">
                  <c:v>298.75</c:v>
                </c:pt>
                <c:pt idx="635">
                  <c:v>299.10000000000002</c:v>
                </c:pt>
                <c:pt idx="636">
                  <c:v>299.60000000000002</c:v>
                </c:pt>
                <c:pt idx="637">
                  <c:v>300.60000000000002</c:v>
                </c:pt>
                <c:pt idx="638">
                  <c:v>300.95</c:v>
                </c:pt>
                <c:pt idx="639">
                  <c:v>301.3</c:v>
                </c:pt>
                <c:pt idx="640">
                  <c:v>302.10000000000002</c:v>
                </c:pt>
                <c:pt idx="641">
                  <c:v>302.45</c:v>
                </c:pt>
                <c:pt idx="642">
                  <c:v>302.75</c:v>
                </c:pt>
                <c:pt idx="643">
                  <c:v>303.5</c:v>
                </c:pt>
                <c:pt idx="644">
                  <c:v>304.3</c:v>
                </c:pt>
                <c:pt idx="645">
                  <c:v>304.64999999999998</c:v>
                </c:pt>
                <c:pt idx="646">
                  <c:v>305</c:v>
                </c:pt>
                <c:pt idx="647">
                  <c:v>305.45</c:v>
                </c:pt>
                <c:pt idx="648">
                  <c:v>306.60000000000002</c:v>
                </c:pt>
                <c:pt idx="649">
                  <c:v>306.95</c:v>
                </c:pt>
                <c:pt idx="650">
                  <c:v>307.3</c:v>
                </c:pt>
                <c:pt idx="651">
                  <c:v>308.14999999999998</c:v>
                </c:pt>
                <c:pt idx="652">
                  <c:v>308.5</c:v>
                </c:pt>
                <c:pt idx="653">
                  <c:v>308.85000000000002</c:v>
                </c:pt>
                <c:pt idx="654">
                  <c:v>309.64999999999998</c:v>
                </c:pt>
                <c:pt idx="655">
                  <c:v>310</c:v>
                </c:pt>
                <c:pt idx="656">
                  <c:v>310.3</c:v>
                </c:pt>
                <c:pt idx="657">
                  <c:v>310.7</c:v>
                </c:pt>
                <c:pt idx="658">
                  <c:v>311.7</c:v>
                </c:pt>
                <c:pt idx="659">
                  <c:v>312.55</c:v>
                </c:pt>
                <c:pt idx="660">
                  <c:v>313.3</c:v>
                </c:pt>
                <c:pt idx="661">
                  <c:v>314.35000000000002</c:v>
                </c:pt>
                <c:pt idx="662">
                  <c:v>314.7</c:v>
                </c:pt>
                <c:pt idx="663">
                  <c:v>315.05</c:v>
                </c:pt>
                <c:pt idx="664">
                  <c:v>315.85000000000002</c:v>
                </c:pt>
                <c:pt idx="665">
                  <c:v>316.2</c:v>
                </c:pt>
                <c:pt idx="666">
                  <c:v>316.55</c:v>
                </c:pt>
                <c:pt idx="667">
                  <c:v>317.05</c:v>
                </c:pt>
                <c:pt idx="668">
                  <c:v>317.75</c:v>
                </c:pt>
                <c:pt idx="669">
                  <c:v>318.75</c:v>
                </c:pt>
                <c:pt idx="670">
                  <c:v>319.05</c:v>
                </c:pt>
                <c:pt idx="671">
                  <c:v>319.45</c:v>
                </c:pt>
                <c:pt idx="672">
                  <c:v>320.25</c:v>
                </c:pt>
                <c:pt idx="673">
                  <c:v>320.60000000000002</c:v>
                </c:pt>
                <c:pt idx="674">
                  <c:v>321.05</c:v>
                </c:pt>
                <c:pt idx="675">
                  <c:v>321.55</c:v>
                </c:pt>
                <c:pt idx="676">
                  <c:v>322.60000000000002</c:v>
                </c:pt>
                <c:pt idx="677">
                  <c:v>322.95</c:v>
                </c:pt>
                <c:pt idx="678">
                  <c:v>323.3</c:v>
                </c:pt>
                <c:pt idx="679">
                  <c:v>323.89999999999998</c:v>
                </c:pt>
                <c:pt idx="680">
                  <c:v>324.8</c:v>
                </c:pt>
                <c:pt idx="681">
                  <c:v>325.14999999999998</c:v>
                </c:pt>
                <c:pt idx="682">
                  <c:v>325.5</c:v>
                </c:pt>
                <c:pt idx="683">
                  <c:v>326.35000000000002</c:v>
                </c:pt>
                <c:pt idx="684">
                  <c:v>327.10000000000002</c:v>
                </c:pt>
                <c:pt idx="685">
                  <c:v>328</c:v>
                </c:pt>
                <c:pt idx="686">
                  <c:v>328.35</c:v>
                </c:pt>
                <c:pt idx="687">
                  <c:v>328.7</c:v>
                </c:pt>
                <c:pt idx="688">
                  <c:v>329.5</c:v>
                </c:pt>
                <c:pt idx="689">
                  <c:v>329.85</c:v>
                </c:pt>
                <c:pt idx="690">
                  <c:v>330.2</c:v>
                </c:pt>
                <c:pt idx="691">
                  <c:v>331.1</c:v>
                </c:pt>
                <c:pt idx="692">
                  <c:v>331.4</c:v>
                </c:pt>
                <c:pt idx="693">
                  <c:v>331.8</c:v>
                </c:pt>
                <c:pt idx="694">
                  <c:v>332.7</c:v>
                </c:pt>
                <c:pt idx="695">
                  <c:v>333.6</c:v>
                </c:pt>
                <c:pt idx="696">
                  <c:v>334.45</c:v>
                </c:pt>
                <c:pt idx="697">
                  <c:v>335.4</c:v>
                </c:pt>
                <c:pt idx="698">
                  <c:v>335.7</c:v>
                </c:pt>
                <c:pt idx="699">
                  <c:v>336.05</c:v>
                </c:pt>
                <c:pt idx="700">
                  <c:v>336.65</c:v>
                </c:pt>
                <c:pt idx="701">
                  <c:v>337.7</c:v>
                </c:pt>
                <c:pt idx="702">
                  <c:v>338.1</c:v>
                </c:pt>
                <c:pt idx="703">
                  <c:v>338.4</c:v>
                </c:pt>
                <c:pt idx="704">
                  <c:v>339.2</c:v>
                </c:pt>
                <c:pt idx="705">
                  <c:v>340</c:v>
                </c:pt>
                <c:pt idx="706">
                  <c:v>340.35</c:v>
                </c:pt>
                <c:pt idx="707">
                  <c:v>340.7</c:v>
                </c:pt>
                <c:pt idx="708">
                  <c:v>341.7</c:v>
                </c:pt>
                <c:pt idx="709">
                  <c:v>342.6</c:v>
                </c:pt>
                <c:pt idx="710">
                  <c:v>343.6</c:v>
                </c:pt>
                <c:pt idx="711">
                  <c:v>343.95</c:v>
                </c:pt>
                <c:pt idx="712">
                  <c:v>344.3</c:v>
                </c:pt>
                <c:pt idx="713">
                  <c:v>345.1</c:v>
                </c:pt>
                <c:pt idx="714">
                  <c:v>345.45</c:v>
                </c:pt>
                <c:pt idx="715">
                  <c:v>345.85</c:v>
                </c:pt>
                <c:pt idx="716">
                  <c:v>346.55</c:v>
                </c:pt>
                <c:pt idx="717">
                  <c:v>347.35</c:v>
                </c:pt>
                <c:pt idx="718">
                  <c:v>347.65</c:v>
                </c:pt>
                <c:pt idx="719">
                  <c:v>348</c:v>
                </c:pt>
                <c:pt idx="720">
                  <c:v>348.4</c:v>
                </c:pt>
                <c:pt idx="721">
                  <c:v>349.5</c:v>
                </c:pt>
                <c:pt idx="722">
                  <c:v>349.85</c:v>
                </c:pt>
                <c:pt idx="723">
                  <c:v>350.2</c:v>
                </c:pt>
                <c:pt idx="724">
                  <c:v>350.75</c:v>
                </c:pt>
                <c:pt idx="725">
                  <c:v>351.85</c:v>
                </c:pt>
                <c:pt idx="726">
                  <c:v>352.2</c:v>
                </c:pt>
                <c:pt idx="727">
                  <c:v>352.55</c:v>
                </c:pt>
                <c:pt idx="728">
                  <c:v>353.55</c:v>
                </c:pt>
                <c:pt idx="729">
                  <c:v>354.45</c:v>
                </c:pt>
                <c:pt idx="730">
                  <c:v>354.85</c:v>
                </c:pt>
                <c:pt idx="731">
                  <c:v>355.2</c:v>
                </c:pt>
                <c:pt idx="732">
                  <c:v>356.05</c:v>
                </c:pt>
                <c:pt idx="733">
                  <c:v>356.4</c:v>
                </c:pt>
                <c:pt idx="734">
                  <c:v>356.75</c:v>
                </c:pt>
                <c:pt idx="735">
                  <c:v>357.55</c:v>
                </c:pt>
                <c:pt idx="736">
                  <c:v>357.9</c:v>
                </c:pt>
                <c:pt idx="737">
                  <c:v>358.25</c:v>
                </c:pt>
                <c:pt idx="738">
                  <c:v>358.95</c:v>
                </c:pt>
                <c:pt idx="739">
                  <c:v>359.75</c:v>
                </c:pt>
                <c:pt idx="740">
                  <c:v>360.2</c:v>
                </c:pt>
                <c:pt idx="741">
                  <c:v>360.6</c:v>
                </c:pt>
                <c:pt idx="742">
                  <c:v>361.4</c:v>
                </c:pt>
                <c:pt idx="743">
                  <c:v>361.75</c:v>
                </c:pt>
                <c:pt idx="744">
                  <c:v>362.15</c:v>
                </c:pt>
                <c:pt idx="745">
                  <c:v>363</c:v>
                </c:pt>
                <c:pt idx="746">
                  <c:v>363.35</c:v>
                </c:pt>
                <c:pt idx="747">
                  <c:v>363.7</c:v>
                </c:pt>
                <c:pt idx="748">
                  <c:v>364.55</c:v>
                </c:pt>
                <c:pt idx="749">
                  <c:v>364.9</c:v>
                </c:pt>
                <c:pt idx="750">
                  <c:v>365.25</c:v>
                </c:pt>
                <c:pt idx="751">
                  <c:v>365.95</c:v>
                </c:pt>
                <c:pt idx="752">
                  <c:v>366.75</c:v>
                </c:pt>
                <c:pt idx="753">
                  <c:v>367.15</c:v>
                </c:pt>
                <c:pt idx="754">
                  <c:v>367.45</c:v>
                </c:pt>
                <c:pt idx="755">
                  <c:v>368.25</c:v>
                </c:pt>
                <c:pt idx="756">
                  <c:v>369.1</c:v>
                </c:pt>
                <c:pt idx="757">
                  <c:v>369.4</c:v>
                </c:pt>
                <c:pt idx="758">
                  <c:v>369.8</c:v>
                </c:pt>
                <c:pt idx="759">
                  <c:v>370.65</c:v>
                </c:pt>
                <c:pt idx="760">
                  <c:v>371.05</c:v>
                </c:pt>
                <c:pt idx="761">
                  <c:v>371.85</c:v>
                </c:pt>
                <c:pt idx="762">
                  <c:v>372.2</c:v>
                </c:pt>
                <c:pt idx="763">
                  <c:v>372.6</c:v>
                </c:pt>
                <c:pt idx="764">
                  <c:v>373.4</c:v>
                </c:pt>
                <c:pt idx="765">
                  <c:v>373.8</c:v>
                </c:pt>
                <c:pt idx="766">
                  <c:v>374.15</c:v>
                </c:pt>
                <c:pt idx="767">
                  <c:v>374.75</c:v>
                </c:pt>
                <c:pt idx="768">
                  <c:v>375.8</c:v>
                </c:pt>
                <c:pt idx="769">
                  <c:v>376.15</c:v>
                </c:pt>
                <c:pt idx="770">
                  <c:v>376.5</c:v>
                </c:pt>
                <c:pt idx="771">
                  <c:v>377.15</c:v>
                </c:pt>
                <c:pt idx="772">
                  <c:v>378.15</c:v>
                </c:pt>
                <c:pt idx="773">
                  <c:v>378.5</c:v>
                </c:pt>
                <c:pt idx="774">
                  <c:v>378.9</c:v>
                </c:pt>
                <c:pt idx="775">
                  <c:v>379.7</c:v>
                </c:pt>
                <c:pt idx="776">
                  <c:v>380.05</c:v>
                </c:pt>
                <c:pt idx="777">
                  <c:v>380.45</c:v>
                </c:pt>
                <c:pt idx="778">
                  <c:v>381.35</c:v>
                </c:pt>
                <c:pt idx="779">
                  <c:v>381.75</c:v>
                </c:pt>
                <c:pt idx="780">
                  <c:v>382.05</c:v>
                </c:pt>
                <c:pt idx="781">
                  <c:v>382.9</c:v>
                </c:pt>
                <c:pt idx="782">
                  <c:v>383.25</c:v>
                </c:pt>
                <c:pt idx="783">
                  <c:v>383.65</c:v>
                </c:pt>
                <c:pt idx="784">
                  <c:v>384.45</c:v>
                </c:pt>
                <c:pt idx="785">
                  <c:v>385.4</c:v>
                </c:pt>
                <c:pt idx="786">
                  <c:v>386.3</c:v>
                </c:pt>
                <c:pt idx="787">
                  <c:v>386.7</c:v>
                </c:pt>
                <c:pt idx="788">
                  <c:v>387.05</c:v>
                </c:pt>
                <c:pt idx="789">
                  <c:v>387.95</c:v>
                </c:pt>
                <c:pt idx="790">
                  <c:v>388.3</c:v>
                </c:pt>
                <c:pt idx="791">
                  <c:v>388.65</c:v>
                </c:pt>
                <c:pt idx="792">
                  <c:v>389.5</c:v>
                </c:pt>
                <c:pt idx="793">
                  <c:v>389.9</c:v>
                </c:pt>
                <c:pt idx="794">
                  <c:v>390.25</c:v>
                </c:pt>
                <c:pt idx="795">
                  <c:v>391.1</c:v>
                </c:pt>
                <c:pt idx="796">
                  <c:v>391.55</c:v>
                </c:pt>
                <c:pt idx="797">
                  <c:v>392</c:v>
                </c:pt>
                <c:pt idx="798">
                  <c:v>393</c:v>
                </c:pt>
                <c:pt idx="799">
                  <c:v>393.4</c:v>
                </c:pt>
                <c:pt idx="800">
                  <c:v>393.8</c:v>
                </c:pt>
                <c:pt idx="801">
                  <c:v>394.55</c:v>
                </c:pt>
                <c:pt idx="802">
                  <c:v>395</c:v>
                </c:pt>
                <c:pt idx="803">
                  <c:v>395.4</c:v>
                </c:pt>
                <c:pt idx="804">
                  <c:v>396.25</c:v>
                </c:pt>
                <c:pt idx="805">
                  <c:v>396.65</c:v>
                </c:pt>
                <c:pt idx="806">
                  <c:v>397</c:v>
                </c:pt>
                <c:pt idx="807">
                  <c:v>397.9</c:v>
                </c:pt>
                <c:pt idx="808">
                  <c:v>398.25</c:v>
                </c:pt>
                <c:pt idx="809">
                  <c:v>398.6</c:v>
                </c:pt>
                <c:pt idx="810">
                  <c:v>399.5</c:v>
                </c:pt>
                <c:pt idx="811">
                  <c:v>399.9</c:v>
                </c:pt>
                <c:pt idx="812">
                  <c:v>400.25</c:v>
                </c:pt>
                <c:pt idx="813">
                  <c:v>401.15</c:v>
                </c:pt>
                <c:pt idx="814">
                  <c:v>401.5</c:v>
                </c:pt>
                <c:pt idx="815">
                  <c:v>401.9</c:v>
                </c:pt>
                <c:pt idx="816">
                  <c:v>402.65</c:v>
                </c:pt>
                <c:pt idx="817">
                  <c:v>403.7</c:v>
                </c:pt>
                <c:pt idx="818">
                  <c:v>404.1</c:v>
                </c:pt>
                <c:pt idx="819">
                  <c:v>404.5</c:v>
                </c:pt>
                <c:pt idx="820">
                  <c:v>405.4</c:v>
                </c:pt>
                <c:pt idx="821">
                  <c:v>405.8</c:v>
                </c:pt>
                <c:pt idx="822">
                  <c:v>406.2</c:v>
                </c:pt>
                <c:pt idx="823">
                  <c:v>407</c:v>
                </c:pt>
                <c:pt idx="824">
                  <c:v>407.35</c:v>
                </c:pt>
                <c:pt idx="825">
                  <c:v>407.75</c:v>
                </c:pt>
                <c:pt idx="826">
                  <c:v>408.55</c:v>
                </c:pt>
                <c:pt idx="827">
                  <c:v>408.95</c:v>
                </c:pt>
                <c:pt idx="828">
                  <c:v>409.35</c:v>
                </c:pt>
                <c:pt idx="829">
                  <c:v>409.95</c:v>
                </c:pt>
                <c:pt idx="830">
                  <c:v>411.05</c:v>
                </c:pt>
                <c:pt idx="831">
                  <c:v>411.4</c:v>
                </c:pt>
                <c:pt idx="832">
                  <c:v>411.8</c:v>
                </c:pt>
                <c:pt idx="833">
                  <c:v>412.4</c:v>
                </c:pt>
                <c:pt idx="834">
                  <c:v>413.4</c:v>
                </c:pt>
                <c:pt idx="835">
                  <c:v>413.8</c:v>
                </c:pt>
                <c:pt idx="836">
                  <c:v>414.2</c:v>
                </c:pt>
                <c:pt idx="837">
                  <c:v>415.05</c:v>
                </c:pt>
                <c:pt idx="838">
                  <c:v>415.45</c:v>
                </c:pt>
                <c:pt idx="839">
                  <c:v>415.8</c:v>
                </c:pt>
                <c:pt idx="840">
                  <c:v>416.65</c:v>
                </c:pt>
                <c:pt idx="841">
                  <c:v>417.05</c:v>
                </c:pt>
                <c:pt idx="842">
                  <c:v>417.4</c:v>
                </c:pt>
                <c:pt idx="843">
                  <c:v>418.2</c:v>
                </c:pt>
                <c:pt idx="844">
                  <c:v>419.3</c:v>
                </c:pt>
                <c:pt idx="845">
                  <c:v>419.7</c:v>
                </c:pt>
                <c:pt idx="846">
                  <c:v>420.1</c:v>
                </c:pt>
                <c:pt idx="847">
                  <c:v>420.8</c:v>
                </c:pt>
                <c:pt idx="848">
                  <c:v>421.7</c:v>
                </c:pt>
                <c:pt idx="849">
                  <c:v>422.6</c:v>
                </c:pt>
                <c:pt idx="850">
                  <c:v>423</c:v>
                </c:pt>
                <c:pt idx="851">
                  <c:v>423.4</c:v>
                </c:pt>
                <c:pt idx="852">
                  <c:v>424.2</c:v>
                </c:pt>
                <c:pt idx="853">
                  <c:v>424.65</c:v>
                </c:pt>
                <c:pt idx="854">
                  <c:v>425.05</c:v>
                </c:pt>
                <c:pt idx="855">
                  <c:v>425.95</c:v>
                </c:pt>
                <c:pt idx="856">
                  <c:v>426.35</c:v>
                </c:pt>
                <c:pt idx="857">
                  <c:v>426.7</c:v>
                </c:pt>
                <c:pt idx="858">
                  <c:v>427.6</c:v>
                </c:pt>
                <c:pt idx="859">
                  <c:v>427.95</c:v>
                </c:pt>
                <c:pt idx="860">
                  <c:v>428.4</c:v>
                </c:pt>
                <c:pt idx="861">
                  <c:v>429.2</c:v>
                </c:pt>
                <c:pt idx="862">
                  <c:v>429.6</c:v>
                </c:pt>
                <c:pt idx="863">
                  <c:v>430</c:v>
                </c:pt>
                <c:pt idx="864">
                  <c:v>430.85</c:v>
                </c:pt>
                <c:pt idx="865">
                  <c:v>431.25</c:v>
                </c:pt>
                <c:pt idx="866">
                  <c:v>431.65</c:v>
                </c:pt>
                <c:pt idx="867">
                  <c:v>432.5</c:v>
                </c:pt>
                <c:pt idx="868">
                  <c:v>433.45</c:v>
                </c:pt>
                <c:pt idx="869">
                  <c:v>433.9</c:v>
                </c:pt>
                <c:pt idx="870">
                  <c:v>434.3</c:v>
                </c:pt>
                <c:pt idx="871">
                  <c:v>435.15</c:v>
                </c:pt>
                <c:pt idx="872">
                  <c:v>435.55</c:v>
                </c:pt>
                <c:pt idx="873">
                  <c:v>435.95</c:v>
                </c:pt>
                <c:pt idx="874">
                  <c:v>436.65</c:v>
                </c:pt>
                <c:pt idx="875">
                  <c:v>437.1</c:v>
                </c:pt>
                <c:pt idx="876">
                  <c:v>437.5</c:v>
                </c:pt>
                <c:pt idx="877">
                  <c:v>438.25</c:v>
                </c:pt>
                <c:pt idx="878">
                  <c:v>439.35</c:v>
                </c:pt>
                <c:pt idx="879">
                  <c:v>439.75</c:v>
                </c:pt>
                <c:pt idx="880">
                  <c:v>440.15</c:v>
                </c:pt>
                <c:pt idx="881">
                  <c:v>440.85</c:v>
                </c:pt>
                <c:pt idx="882">
                  <c:v>441.4</c:v>
                </c:pt>
                <c:pt idx="883">
                  <c:v>442</c:v>
                </c:pt>
                <c:pt idx="884">
                  <c:v>442.85</c:v>
                </c:pt>
                <c:pt idx="885">
                  <c:v>443.45</c:v>
                </c:pt>
                <c:pt idx="886">
                  <c:v>444</c:v>
                </c:pt>
                <c:pt idx="887">
                  <c:v>444.85</c:v>
                </c:pt>
                <c:pt idx="888">
                  <c:v>446</c:v>
                </c:pt>
                <c:pt idx="889">
                  <c:v>446.35</c:v>
                </c:pt>
                <c:pt idx="890">
                  <c:v>446.75</c:v>
                </c:pt>
                <c:pt idx="891">
                  <c:v>447.8</c:v>
                </c:pt>
                <c:pt idx="892">
                  <c:v>448.65</c:v>
                </c:pt>
                <c:pt idx="893">
                  <c:v>449.05</c:v>
                </c:pt>
                <c:pt idx="894">
                  <c:v>449.45</c:v>
                </c:pt>
                <c:pt idx="895">
                  <c:v>450</c:v>
                </c:pt>
                <c:pt idx="896">
                  <c:v>450.9</c:v>
                </c:pt>
                <c:pt idx="897">
                  <c:v>451.3</c:v>
                </c:pt>
                <c:pt idx="898">
                  <c:v>452.15</c:v>
                </c:pt>
                <c:pt idx="899">
                  <c:v>453.05</c:v>
                </c:pt>
                <c:pt idx="900">
                  <c:v>453.45</c:v>
                </c:pt>
                <c:pt idx="901">
                  <c:v>453.85</c:v>
                </c:pt>
                <c:pt idx="902">
                  <c:v>454.7</c:v>
                </c:pt>
                <c:pt idx="903">
                  <c:v>455.1</c:v>
                </c:pt>
                <c:pt idx="904">
                  <c:v>455.5</c:v>
                </c:pt>
                <c:pt idx="905">
                  <c:v>456.2</c:v>
                </c:pt>
                <c:pt idx="906">
                  <c:v>456.75</c:v>
                </c:pt>
                <c:pt idx="907">
                  <c:v>457.2</c:v>
                </c:pt>
                <c:pt idx="908">
                  <c:v>458.25</c:v>
                </c:pt>
                <c:pt idx="909">
                  <c:v>459.3</c:v>
                </c:pt>
                <c:pt idx="910">
                  <c:v>459.75</c:v>
                </c:pt>
                <c:pt idx="911">
                  <c:v>460.2</c:v>
                </c:pt>
                <c:pt idx="912">
                  <c:v>460.85</c:v>
                </c:pt>
                <c:pt idx="913">
                  <c:v>461.8</c:v>
                </c:pt>
                <c:pt idx="914">
                  <c:v>462.35</c:v>
                </c:pt>
                <c:pt idx="915">
                  <c:v>462.8</c:v>
                </c:pt>
                <c:pt idx="916">
                  <c:v>463.7</c:v>
                </c:pt>
                <c:pt idx="917">
                  <c:v>464.7</c:v>
                </c:pt>
                <c:pt idx="918">
                  <c:v>465.15</c:v>
                </c:pt>
                <c:pt idx="919">
                  <c:v>465.6</c:v>
                </c:pt>
                <c:pt idx="920">
                  <c:v>466.45</c:v>
                </c:pt>
                <c:pt idx="921">
                  <c:v>466.85</c:v>
                </c:pt>
                <c:pt idx="922">
                  <c:v>467.25</c:v>
                </c:pt>
                <c:pt idx="923">
                  <c:v>468.05</c:v>
                </c:pt>
                <c:pt idx="924">
                  <c:v>468.55</c:v>
                </c:pt>
                <c:pt idx="925">
                  <c:v>468.95</c:v>
                </c:pt>
                <c:pt idx="926">
                  <c:v>469.8</c:v>
                </c:pt>
                <c:pt idx="927">
                  <c:v>470.25</c:v>
                </c:pt>
                <c:pt idx="928">
                  <c:v>470.7</c:v>
                </c:pt>
                <c:pt idx="929">
                  <c:v>471.6</c:v>
                </c:pt>
                <c:pt idx="930">
                  <c:v>472.3</c:v>
                </c:pt>
                <c:pt idx="931">
                  <c:v>473.2</c:v>
                </c:pt>
                <c:pt idx="932">
                  <c:v>474.25</c:v>
                </c:pt>
                <c:pt idx="933">
                  <c:v>474.65</c:v>
                </c:pt>
                <c:pt idx="934">
                  <c:v>475.1</c:v>
                </c:pt>
                <c:pt idx="935">
                  <c:v>475.95</c:v>
                </c:pt>
                <c:pt idx="936">
                  <c:v>476.35</c:v>
                </c:pt>
                <c:pt idx="937">
                  <c:v>476.75</c:v>
                </c:pt>
                <c:pt idx="938">
                  <c:v>477.35</c:v>
                </c:pt>
                <c:pt idx="939">
                  <c:v>478.3</c:v>
                </c:pt>
                <c:pt idx="940">
                  <c:v>478.7</c:v>
                </c:pt>
                <c:pt idx="941">
                  <c:v>479.1</c:v>
                </c:pt>
                <c:pt idx="942">
                  <c:v>479.7</c:v>
                </c:pt>
                <c:pt idx="943">
                  <c:v>480.7</c:v>
                </c:pt>
                <c:pt idx="944">
                  <c:v>481.55</c:v>
                </c:pt>
                <c:pt idx="945">
                  <c:v>481.95</c:v>
                </c:pt>
                <c:pt idx="946">
                  <c:v>482.35</c:v>
                </c:pt>
                <c:pt idx="947">
                  <c:v>483.15</c:v>
                </c:pt>
                <c:pt idx="948">
                  <c:v>483.6</c:v>
                </c:pt>
                <c:pt idx="949">
                  <c:v>484.05</c:v>
                </c:pt>
                <c:pt idx="950">
                  <c:v>484.85</c:v>
                </c:pt>
                <c:pt idx="951">
                  <c:v>485.35</c:v>
                </c:pt>
                <c:pt idx="952">
                  <c:v>485.9</c:v>
                </c:pt>
                <c:pt idx="953">
                  <c:v>486.95</c:v>
                </c:pt>
                <c:pt idx="954">
                  <c:v>487.55</c:v>
                </c:pt>
                <c:pt idx="955">
                  <c:v>488.1</c:v>
                </c:pt>
                <c:pt idx="956">
                  <c:v>489.2</c:v>
                </c:pt>
                <c:pt idx="957">
                  <c:v>489.65</c:v>
                </c:pt>
                <c:pt idx="958">
                  <c:v>490.1</c:v>
                </c:pt>
                <c:pt idx="959">
                  <c:v>491</c:v>
                </c:pt>
                <c:pt idx="960">
                  <c:v>491.45</c:v>
                </c:pt>
                <c:pt idx="961">
                  <c:v>491.9</c:v>
                </c:pt>
                <c:pt idx="962">
                  <c:v>492.5</c:v>
                </c:pt>
                <c:pt idx="963">
                  <c:v>493.4</c:v>
                </c:pt>
                <c:pt idx="964">
                  <c:v>493.85</c:v>
                </c:pt>
                <c:pt idx="965">
                  <c:v>494.3</c:v>
                </c:pt>
                <c:pt idx="966">
                  <c:v>495.2</c:v>
                </c:pt>
                <c:pt idx="967">
                  <c:v>495.65</c:v>
                </c:pt>
                <c:pt idx="968">
                  <c:v>496.55</c:v>
                </c:pt>
                <c:pt idx="969">
                  <c:v>497.15</c:v>
                </c:pt>
                <c:pt idx="970">
                  <c:v>498.1</c:v>
                </c:pt>
                <c:pt idx="971">
                  <c:v>499.8</c:v>
                </c:pt>
                <c:pt idx="972">
                  <c:v>500.5</c:v>
                </c:pt>
                <c:pt idx="973">
                  <c:v>501.7</c:v>
                </c:pt>
                <c:pt idx="974">
                  <c:v>502.3</c:v>
                </c:pt>
                <c:pt idx="975">
                  <c:v>503.45</c:v>
                </c:pt>
                <c:pt idx="976">
                  <c:v>504.15</c:v>
                </c:pt>
                <c:pt idx="977">
                  <c:v>505.2</c:v>
                </c:pt>
                <c:pt idx="978">
                  <c:v>505.9</c:v>
                </c:pt>
                <c:pt idx="979">
                  <c:v>507.4</c:v>
                </c:pt>
                <c:pt idx="980">
                  <c:v>508.85</c:v>
                </c:pt>
                <c:pt idx="981">
                  <c:v>509.4</c:v>
                </c:pt>
                <c:pt idx="982">
                  <c:v>510.25</c:v>
                </c:pt>
                <c:pt idx="983">
                  <c:v>512.04999999999995</c:v>
                </c:pt>
                <c:pt idx="984">
                  <c:v>513.75</c:v>
                </c:pt>
                <c:pt idx="985">
                  <c:v>514.79999999999995</c:v>
                </c:pt>
                <c:pt idx="986">
                  <c:v>515.85</c:v>
                </c:pt>
                <c:pt idx="987">
                  <c:v>516.25</c:v>
                </c:pt>
                <c:pt idx="988">
                  <c:v>516.70000000000005</c:v>
                </c:pt>
                <c:pt idx="989">
                  <c:v>517.54999999999995</c:v>
                </c:pt>
                <c:pt idx="990">
                  <c:v>518</c:v>
                </c:pt>
                <c:pt idx="991">
                  <c:v>518.45000000000005</c:v>
                </c:pt>
                <c:pt idx="992">
                  <c:v>519.20000000000005</c:v>
                </c:pt>
                <c:pt idx="993">
                  <c:v>519.75</c:v>
                </c:pt>
                <c:pt idx="994">
                  <c:v>520.70000000000005</c:v>
                </c:pt>
                <c:pt idx="995">
                  <c:v>521.15</c:v>
                </c:pt>
                <c:pt idx="996">
                  <c:v>521.6</c:v>
                </c:pt>
                <c:pt idx="997">
                  <c:v>522.4</c:v>
                </c:pt>
                <c:pt idx="998">
                  <c:v>522.85</c:v>
                </c:pt>
                <c:pt idx="999">
                  <c:v>523.29999999999995</c:v>
                </c:pt>
                <c:pt idx="1000">
                  <c:v>524.25</c:v>
                </c:pt>
                <c:pt idx="1001">
                  <c:v>524.65</c:v>
                </c:pt>
                <c:pt idx="1002">
                  <c:v>525.15</c:v>
                </c:pt>
                <c:pt idx="1003">
                  <c:v>526.15</c:v>
                </c:pt>
                <c:pt idx="1004">
                  <c:v>526.6</c:v>
                </c:pt>
                <c:pt idx="1005">
                  <c:v>527.04999999999995</c:v>
                </c:pt>
                <c:pt idx="1006">
                  <c:v>527.9</c:v>
                </c:pt>
                <c:pt idx="1007">
                  <c:v>528.35</c:v>
                </c:pt>
                <c:pt idx="1008">
                  <c:v>528.85</c:v>
                </c:pt>
                <c:pt idx="1009">
                  <c:v>530.25</c:v>
                </c:pt>
                <c:pt idx="1010">
                  <c:v>530.70000000000005</c:v>
                </c:pt>
                <c:pt idx="1011">
                  <c:v>531.15</c:v>
                </c:pt>
                <c:pt idx="1012">
                  <c:v>532</c:v>
                </c:pt>
                <c:pt idx="1013">
                  <c:v>532.45000000000005</c:v>
                </c:pt>
                <c:pt idx="1014">
                  <c:v>532.9</c:v>
                </c:pt>
                <c:pt idx="1015">
                  <c:v>533.79999999999995</c:v>
                </c:pt>
                <c:pt idx="1016">
                  <c:v>534.25</c:v>
                </c:pt>
                <c:pt idx="1017">
                  <c:v>534.70000000000005</c:v>
                </c:pt>
                <c:pt idx="1018">
                  <c:v>535.6</c:v>
                </c:pt>
                <c:pt idx="1019">
                  <c:v>536.45000000000005</c:v>
                </c:pt>
                <c:pt idx="1020">
                  <c:v>536.9</c:v>
                </c:pt>
                <c:pt idx="1021">
                  <c:v>537.35</c:v>
                </c:pt>
                <c:pt idx="1022">
                  <c:v>538.25</c:v>
                </c:pt>
                <c:pt idx="1023">
                  <c:v>538.70000000000005</c:v>
                </c:pt>
                <c:pt idx="1024">
                  <c:v>539.20000000000005</c:v>
                </c:pt>
                <c:pt idx="1025">
                  <c:v>540.35</c:v>
                </c:pt>
                <c:pt idx="1026">
                  <c:v>540.79999999999995</c:v>
                </c:pt>
                <c:pt idx="1027">
                  <c:v>541.25</c:v>
                </c:pt>
                <c:pt idx="1028">
                  <c:v>542.20000000000005</c:v>
                </c:pt>
                <c:pt idx="1029">
                  <c:v>542.65</c:v>
                </c:pt>
                <c:pt idx="1030">
                  <c:v>543.1</c:v>
                </c:pt>
                <c:pt idx="1031">
                  <c:v>544.04999999999995</c:v>
                </c:pt>
                <c:pt idx="1032">
                  <c:v>544.5</c:v>
                </c:pt>
                <c:pt idx="1033">
                  <c:v>544.95000000000005</c:v>
                </c:pt>
                <c:pt idx="1034">
                  <c:v>545.9</c:v>
                </c:pt>
                <c:pt idx="1035">
                  <c:v>546.4</c:v>
                </c:pt>
                <c:pt idx="1036">
                  <c:v>546.79999999999995</c:v>
                </c:pt>
                <c:pt idx="1037">
                  <c:v>547.65</c:v>
                </c:pt>
                <c:pt idx="1038">
                  <c:v>548.1</c:v>
                </c:pt>
                <c:pt idx="1039">
                  <c:v>548.6</c:v>
                </c:pt>
                <c:pt idx="1040">
                  <c:v>549.70000000000005</c:v>
                </c:pt>
                <c:pt idx="1041">
                  <c:v>550.15</c:v>
                </c:pt>
                <c:pt idx="1042">
                  <c:v>550.6</c:v>
                </c:pt>
                <c:pt idx="1043">
                  <c:v>551.54999999999995</c:v>
                </c:pt>
                <c:pt idx="1044">
                  <c:v>552</c:v>
                </c:pt>
                <c:pt idx="1045">
                  <c:v>552.4</c:v>
                </c:pt>
                <c:pt idx="1046">
                  <c:v>553.29999999999995</c:v>
                </c:pt>
                <c:pt idx="1047">
                  <c:v>553.75</c:v>
                </c:pt>
                <c:pt idx="1048">
                  <c:v>554.29999999999995</c:v>
                </c:pt>
                <c:pt idx="1049">
                  <c:v>555.29999999999995</c:v>
                </c:pt>
                <c:pt idx="1050">
                  <c:v>555.75</c:v>
                </c:pt>
                <c:pt idx="1051">
                  <c:v>556.4</c:v>
                </c:pt>
                <c:pt idx="1052">
                  <c:v>557.75</c:v>
                </c:pt>
                <c:pt idx="1053">
                  <c:v>558.45000000000005</c:v>
                </c:pt>
                <c:pt idx="1054">
                  <c:v>559.70000000000005</c:v>
                </c:pt>
                <c:pt idx="1055">
                  <c:v>560.35</c:v>
                </c:pt>
                <c:pt idx="1056">
                  <c:v>561.15</c:v>
                </c:pt>
                <c:pt idx="1057">
                  <c:v>562.1</c:v>
                </c:pt>
                <c:pt idx="1058">
                  <c:v>562.65</c:v>
                </c:pt>
                <c:pt idx="1059">
                  <c:v>563.45000000000005</c:v>
                </c:pt>
                <c:pt idx="1060">
                  <c:v>564.5</c:v>
                </c:pt>
                <c:pt idx="1061">
                  <c:v>565</c:v>
                </c:pt>
                <c:pt idx="1062">
                  <c:v>565.5</c:v>
                </c:pt>
                <c:pt idx="1063">
                  <c:v>566.9</c:v>
                </c:pt>
                <c:pt idx="1064">
                  <c:v>567.45000000000005</c:v>
                </c:pt>
                <c:pt idx="1065">
                  <c:v>568.6</c:v>
                </c:pt>
                <c:pt idx="1066">
                  <c:v>569.25</c:v>
                </c:pt>
                <c:pt idx="1067">
                  <c:v>570.1</c:v>
                </c:pt>
                <c:pt idx="1068">
                  <c:v>570.65</c:v>
                </c:pt>
                <c:pt idx="1069">
                  <c:v>571.65</c:v>
                </c:pt>
                <c:pt idx="1070">
                  <c:v>572.15</c:v>
                </c:pt>
                <c:pt idx="1071">
                  <c:v>573.15</c:v>
                </c:pt>
                <c:pt idx="1072">
                  <c:v>574.1</c:v>
                </c:pt>
                <c:pt idx="1073">
                  <c:v>574.6</c:v>
                </c:pt>
                <c:pt idx="1074">
                  <c:v>575.35</c:v>
                </c:pt>
                <c:pt idx="1075">
                  <c:v>576.6</c:v>
                </c:pt>
                <c:pt idx="1076">
                  <c:v>577.1</c:v>
                </c:pt>
                <c:pt idx="1077">
                  <c:v>578.04999999999995</c:v>
                </c:pt>
                <c:pt idx="1078">
                  <c:v>579.29999999999995</c:v>
                </c:pt>
                <c:pt idx="1079">
                  <c:v>579.85</c:v>
                </c:pt>
                <c:pt idx="1080">
                  <c:v>580.54999999999995</c:v>
                </c:pt>
                <c:pt idx="1081">
                  <c:v>581.70000000000005</c:v>
                </c:pt>
                <c:pt idx="1082">
                  <c:v>582.20000000000005</c:v>
                </c:pt>
                <c:pt idx="1083">
                  <c:v>583</c:v>
                </c:pt>
                <c:pt idx="1084">
                  <c:v>584.15</c:v>
                </c:pt>
                <c:pt idx="1085">
                  <c:v>584.65</c:v>
                </c:pt>
                <c:pt idx="1086">
                  <c:v>585.54999999999995</c:v>
                </c:pt>
                <c:pt idx="1087">
                  <c:v>586.6</c:v>
                </c:pt>
                <c:pt idx="1088">
                  <c:v>587.04999999999995</c:v>
                </c:pt>
                <c:pt idx="1089">
                  <c:v>587.54999999999995</c:v>
                </c:pt>
                <c:pt idx="1090">
                  <c:v>588.4</c:v>
                </c:pt>
                <c:pt idx="1091">
                  <c:v>588.95000000000005</c:v>
                </c:pt>
                <c:pt idx="1092">
                  <c:v>589.6</c:v>
                </c:pt>
                <c:pt idx="1093">
                  <c:v>590.70000000000005</c:v>
                </c:pt>
                <c:pt idx="1094">
                  <c:v>591.29999999999995</c:v>
                </c:pt>
                <c:pt idx="1095">
                  <c:v>592.29999999999995</c:v>
                </c:pt>
                <c:pt idx="1096">
                  <c:v>592.85</c:v>
                </c:pt>
                <c:pt idx="1097">
                  <c:v>593.95000000000005</c:v>
                </c:pt>
                <c:pt idx="1098">
                  <c:v>594.45000000000005</c:v>
                </c:pt>
                <c:pt idx="1099">
                  <c:v>595.15</c:v>
                </c:pt>
                <c:pt idx="1100">
                  <c:v>596.20000000000005</c:v>
                </c:pt>
                <c:pt idx="1101">
                  <c:v>596.70000000000005</c:v>
                </c:pt>
                <c:pt idx="1102">
                  <c:v>597.70000000000005</c:v>
                </c:pt>
                <c:pt idx="1103">
                  <c:v>598.75</c:v>
                </c:pt>
                <c:pt idx="1104">
                  <c:v>599.35</c:v>
                </c:pt>
                <c:pt idx="1105">
                  <c:v>600.25</c:v>
                </c:pt>
                <c:pt idx="1106">
                  <c:v>601.54999999999995</c:v>
                </c:pt>
                <c:pt idx="1107">
                  <c:v>602.1</c:v>
                </c:pt>
                <c:pt idx="1108">
                  <c:v>603.35</c:v>
                </c:pt>
                <c:pt idx="1109">
                  <c:v>604.45000000000005</c:v>
                </c:pt>
                <c:pt idx="1110">
                  <c:v>605</c:v>
                </c:pt>
                <c:pt idx="1111">
                  <c:v>606.04999999999995</c:v>
                </c:pt>
                <c:pt idx="1112">
                  <c:v>606.6</c:v>
                </c:pt>
                <c:pt idx="1113">
                  <c:v>607.54999999999995</c:v>
                </c:pt>
                <c:pt idx="1114">
                  <c:v>608.79999999999995</c:v>
                </c:pt>
                <c:pt idx="1115">
                  <c:v>609.29999999999995</c:v>
                </c:pt>
                <c:pt idx="1116">
                  <c:v>610.35</c:v>
                </c:pt>
                <c:pt idx="1117">
                  <c:v>610.79999999999995</c:v>
                </c:pt>
                <c:pt idx="1118">
                  <c:v>611.9</c:v>
                </c:pt>
                <c:pt idx="1119">
                  <c:v>612.4</c:v>
                </c:pt>
                <c:pt idx="1120">
                  <c:v>613.70000000000005</c:v>
                </c:pt>
                <c:pt idx="1121">
                  <c:v>614.75</c:v>
                </c:pt>
                <c:pt idx="1122">
                  <c:v>615.25</c:v>
                </c:pt>
                <c:pt idx="1123">
                  <c:v>615.79999999999995</c:v>
                </c:pt>
                <c:pt idx="1124">
                  <c:v>616.95000000000005</c:v>
                </c:pt>
                <c:pt idx="1125">
                  <c:v>617.5</c:v>
                </c:pt>
                <c:pt idx="1126">
                  <c:v>618.29999999999995</c:v>
                </c:pt>
                <c:pt idx="1127">
                  <c:v>619.4</c:v>
                </c:pt>
                <c:pt idx="1128">
                  <c:v>619.95000000000005</c:v>
                </c:pt>
                <c:pt idx="1129">
                  <c:v>620.5</c:v>
                </c:pt>
                <c:pt idx="1130">
                  <c:v>621.95000000000005</c:v>
                </c:pt>
                <c:pt idx="1131">
                  <c:v>622.4</c:v>
                </c:pt>
                <c:pt idx="1132">
                  <c:v>623.4</c:v>
                </c:pt>
                <c:pt idx="1133">
                  <c:v>624.4</c:v>
                </c:pt>
                <c:pt idx="1134">
                  <c:v>625.04999999999995</c:v>
                </c:pt>
                <c:pt idx="1135">
                  <c:v>625.95000000000005</c:v>
                </c:pt>
                <c:pt idx="1136">
                  <c:v>626.65</c:v>
                </c:pt>
                <c:pt idx="1137">
                  <c:v>627.5</c:v>
                </c:pt>
                <c:pt idx="1138">
                  <c:v>628.25</c:v>
                </c:pt>
                <c:pt idx="1139">
                  <c:v>629.45000000000005</c:v>
                </c:pt>
                <c:pt idx="1140">
                  <c:v>630.1</c:v>
                </c:pt>
                <c:pt idx="1141">
                  <c:v>631.1</c:v>
                </c:pt>
                <c:pt idx="1142">
                  <c:v>631.70000000000005</c:v>
                </c:pt>
                <c:pt idx="1143">
                  <c:v>632.54999999999995</c:v>
                </c:pt>
                <c:pt idx="1144">
                  <c:v>633.65</c:v>
                </c:pt>
                <c:pt idx="1145">
                  <c:v>634.65</c:v>
                </c:pt>
                <c:pt idx="1146">
                  <c:v>635.9</c:v>
                </c:pt>
                <c:pt idx="1147">
                  <c:v>636.45000000000005</c:v>
                </c:pt>
                <c:pt idx="1148">
                  <c:v>637.45000000000005</c:v>
                </c:pt>
                <c:pt idx="1149">
                  <c:v>638</c:v>
                </c:pt>
                <c:pt idx="1150">
                  <c:v>638.70000000000005</c:v>
                </c:pt>
                <c:pt idx="1151">
                  <c:v>639.85</c:v>
                </c:pt>
                <c:pt idx="1152">
                  <c:v>640.4</c:v>
                </c:pt>
                <c:pt idx="1153">
                  <c:v>641.45000000000005</c:v>
                </c:pt>
                <c:pt idx="1154">
                  <c:v>642.75</c:v>
                </c:pt>
                <c:pt idx="1155">
                  <c:v>643.25</c:v>
                </c:pt>
                <c:pt idx="1156">
                  <c:v>644.04999999999995</c:v>
                </c:pt>
                <c:pt idx="1157">
                  <c:v>645.04999999999995</c:v>
                </c:pt>
                <c:pt idx="1158">
                  <c:v>645.6</c:v>
                </c:pt>
                <c:pt idx="1159">
                  <c:v>646.45000000000005</c:v>
                </c:pt>
                <c:pt idx="1160">
                  <c:v>647.5</c:v>
                </c:pt>
                <c:pt idx="1161">
                  <c:v>648.04999999999995</c:v>
                </c:pt>
                <c:pt idx="1162">
                  <c:v>649.15</c:v>
                </c:pt>
                <c:pt idx="1163">
                  <c:v>650.20000000000005</c:v>
                </c:pt>
                <c:pt idx="1164">
                  <c:v>650.75</c:v>
                </c:pt>
                <c:pt idx="1165">
                  <c:v>651.79999999999995</c:v>
                </c:pt>
                <c:pt idx="1166">
                  <c:v>652.5</c:v>
                </c:pt>
                <c:pt idx="1167">
                  <c:v>653.4</c:v>
                </c:pt>
                <c:pt idx="1168">
                  <c:v>654.5</c:v>
                </c:pt>
                <c:pt idx="1169">
                  <c:v>655</c:v>
                </c:pt>
                <c:pt idx="1170">
                  <c:v>656</c:v>
                </c:pt>
                <c:pt idx="1171">
                  <c:v>657</c:v>
                </c:pt>
                <c:pt idx="1172">
                  <c:v>657.55</c:v>
                </c:pt>
                <c:pt idx="1173">
                  <c:v>658.55</c:v>
                </c:pt>
                <c:pt idx="1174">
                  <c:v>659.15</c:v>
                </c:pt>
                <c:pt idx="1175">
                  <c:v>659.85</c:v>
                </c:pt>
                <c:pt idx="1176">
                  <c:v>661.05</c:v>
                </c:pt>
                <c:pt idx="1177">
                  <c:v>661.5</c:v>
                </c:pt>
                <c:pt idx="1178">
                  <c:v>662.35</c:v>
                </c:pt>
                <c:pt idx="1179">
                  <c:v>663.65</c:v>
                </c:pt>
                <c:pt idx="1180">
                  <c:v>664.25</c:v>
                </c:pt>
                <c:pt idx="1181">
                  <c:v>665.2</c:v>
                </c:pt>
                <c:pt idx="1182">
                  <c:v>665.9</c:v>
                </c:pt>
                <c:pt idx="1183">
                  <c:v>666.95</c:v>
                </c:pt>
                <c:pt idx="1184">
                  <c:v>667.5</c:v>
                </c:pt>
                <c:pt idx="1185">
                  <c:v>668.55</c:v>
                </c:pt>
                <c:pt idx="1186">
                  <c:v>669.7</c:v>
                </c:pt>
                <c:pt idx="1187">
                  <c:v>670.35</c:v>
                </c:pt>
                <c:pt idx="1188">
                  <c:v>671.45</c:v>
                </c:pt>
                <c:pt idx="1189">
                  <c:v>672.05</c:v>
                </c:pt>
                <c:pt idx="1190">
                  <c:v>673.1</c:v>
                </c:pt>
                <c:pt idx="1191">
                  <c:v>673.7</c:v>
                </c:pt>
                <c:pt idx="1192">
                  <c:v>674.75</c:v>
                </c:pt>
                <c:pt idx="1193">
                  <c:v>675.4</c:v>
                </c:pt>
                <c:pt idx="1194">
                  <c:v>676.3</c:v>
                </c:pt>
                <c:pt idx="1195">
                  <c:v>676.85</c:v>
                </c:pt>
                <c:pt idx="1196">
                  <c:v>677.95</c:v>
                </c:pt>
                <c:pt idx="1197">
                  <c:v>679.1</c:v>
                </c:pt>
                <c:pt idx="1198">
                  <c:v>679.7</c:v>
                </c:pt>
                <c:pt idx="1199">
                  <c:v>680.7</c:v>
                </c:pt>
                <c:pt idx="1200">
                  <c:v>681.35</c:v>
                </c:pt>
                <c:pt idx="1201">
                  <c:v>682.35</c:v>
                </c:pt>
                <c:pt idx="1202">
                  <c:v>682.95</c:v>
                </c:pt>
                <c:pt idx="1203">
                  <c:v>683.95</c:v>
                </c:pt>
                <c:pt idx="1204">
                  <c:v>684.55</c:v>
                </c:pt>
                <c:pt idx="1205">
                  <c:v>685.55</c:v>
                </c:pt>
                <c:pt idx="1206">
                  <c:v>686.1</c:v>
                </c:pt>
                <c:pt idx="1207">
                  <c:v>687.05</c:v>
                </c:pt>
                <c:pt idx="1208">
                  <c:v>687.85</c:v>
                </c:pt>
                <c:pt idx="1209">
                  <c:v>688.7</c:v>
                </c:pt>
                <c:pt idx="1210">
                  <c:v>689.25</c:v>
                </c:pt>
                <c:pt idx="1211">
                  <c:v>690.4</c:v>
                </c:pt>
                <c:pt idx="1212">
                  <c:v>691.1</c:v>
                </c:pt>
                <c:pt idx="1213">
                  <c:v>692.15</c:v>
                </c:pt>
                <c:pt idx="1214">
                  <c:v>692.85</c:v>
                </c:pt>
                <c:pt idx="1215">
                  <c:v>693.75</c:v>
                </c:pt>
                <c:pt idx="1216">
                  <c:v>694.35</c:v>
                </c:pt>
                <c:pt idx="1217">
                  <c:v>695.4</c:v>
                </c:pt>
                <c:pt idx="1218">
                  <c:v>696.1</c:v>
                </c:pt>
                <c:pt idx="1219">
                  <c:v>696.95</c:v>
                </c:pt>
                <c:pt idx="1220">
                  <c:v>697.7</c:v>
                </c:pt>
                <c:pt idx="1221">
                  <c:v>698.75</c:v>
                </c:pt>
                <c:pt idx="1222">
                  <c:v>699.4</c:v>
                </c:pt>
                <c:pt idx="1223">
                  <c:v>700.35</c:v>
                </c:pt>
                <c:pt idx="1224">
                  <c:v>701.05</c:v>
                </c:pt>
                <c:pt idx="1225">
                  <c:v>701.8</c:v>
                </c:pt>
                <c:pt idx="1226">
                  <c:v>703.05</c:v>
                </c:pt>
                <c:pt idx="1227">
                  <c:v>703.55</c:v>
                </c:pt>
                <c:pt idx="1228">
                  <c:v>704.4</c:v>
                </c:pt>
                <c:pt idx="1229">
                  <c:v>705.55</c:v>
                </c:pt>
                <c:pt idx="1230">
                  <c:v>706.25</c:v>
                </c:pt>
                <c:pt idx="1231">
                  <c:v>707.25</c:v>
                </c:pt>
                <c:pt idx="1232">
                  <c:v>707.95</c:v>
                </c:pt>
                <c:pt idx="1233">
                  <c:v>709</c:v>
                </c:pt>
                <c:pt idx="1234">
                  <c:v>709.7</c:v>
                </c:pt>
                <c:pt idx="1235">
                  <c:v>710.5</c:v>
                </c:pt>
                <c:pt idx="1236">
                  <c:v>712.05</c:v>
                </c:pt>
                <c:pt idx="1237">
                  <c:v>712.55</c:v>
                </c:pt>
                <c:pt idx="1238">
                  <c:v>713.6</c:v>
                </c:pt>
                <c:pt idx="1239">
                  <c:v>714.15</c:v>
                </c:pt>
                <c:pt idx="1240">
                  <c:v>715.3</c:v>
                </c:pt>
                <c:pt idx="1241">
                  <c:v>715.9</c:v>
                </c:pt>
                <c:pt idx="1242">
                  <c:v>717</c:v>
                </c:pt>
                <c:pt idx="1243">
                  <c:v>717.6</c:v>
                </c:pt>
                <c:pt idx="1244">
                  <c:v>718.7</c:v>
                </c:pt>
                <c:pt idx="1245">
                  <c:v>719.2</c:v>
                </c:pt>
                <c:pt idx="1246">
                  <c:v>720.35</c:v>
                </c:pt>
                <c:pt idx="1247">
                  <c:v>720.9</c:v>
                </c:pt>
                <c:pt idx="1248">
                  <c:v>722</c:v>
                </c:pt>
                <c:pt idx="1249">
                  <c:v>722.6</c:v>
                </c:pt>
                <c:pt idx="1250">
                  <c:v>723.65</c:v>
                </c:pt>
                <c:pt idx="1251">
                  <c:v>724.2</c:v>
                </c:pt>
                <c:pt idx="1252">
                  <c:v>725.25</c:v>
                </c:pt>
                <c:pt idx="1253">
                  <c:v>725.9</c:v>
                </c:pt>
                <c:pt idx="1254">
                  <c:v>727</c:v>
                </c:pt>
                <c:pt idx="1255">
                  <c:v>727.75</c:v>
                </c:pt>
                <c:pt idx="1256">
                  <c:v>728.85</c:v>
                </c:pt>
                <c:pt idx="1257">
                  <c:v>729.35</c:v>
                </c:pt>
                <c:pt idx="1258">
                  <c:v>730.45</c:v>
                </c:pt>
                <c:pt idx="1259">
                  <c:v>731</c:v>
                </c:pt>
                <c:pt idx="1260">
                  <c:v>731.95</c:v>
                </c:pt>
                <c:pt idx="1261">
                  <c:v>733.05</c:v>
                </c:pt>
                <c:pt idx="1262">
                  <c:v>733.7</c:v>
                </c:pt>
                <c:pt idx="1263">
                  <c:v>734.7</c:v>
                </c:pt>
                <c:pt idx="1264">
                  <c:v>735.45</c:v>
                </c:pt>
                <c:pt idx="1265">
                  <c:v>736.2</c:v>
                </c:pt>
                <c:pt idx="1266">
                  <c:v>737.3</c:v>
                </c:pt>
                <c:pt idx="1267">
                  <c:v>737.9</c:v>
                </c:pt>
                <c:pt idx="1268">
                  <c:v>739.05</c:v>
                </c:pt>
                <c:pt idx="1269">
                  <c:v>739.6</c:v>
                </c:pt>
                <c:pt idx="1270">
                  <c:v>740.75</c:v>
                </c:pt>
                <c:pt idx="1271">
                  <c:v>741.3</c:v>
                </c:pt>
                <c:pt idx="1272">
                  <c:v>742.3</c:v>
                </c:pt>
                <c:pt idx="1273">
                  <c:v>743</c:v>
                </c:pt>
                <c:pt idx="1274">
                  <c:v>743.95</c:v>
                </c:pt>
                <c:pt idx="1275">
                  <c:v>744.55</c:v>
                </c:pt>
                <c:pt idx="1276">
                  <c:v>745.7</c:v>
                </c:pt>
                <c:pt idx="1277">
                  <c:v>746.2</c:v>
                </c:pt>
                <c:pt idx="1278">
                  <c:v>747.45</c:v>
                </c:pt>
                <c:pt idx="1279">
                  <c:v>748.05</c:v>
                </c:pt>
                <c:pt idx="1280">
                  <c:v>749.15</c:v>
                </c:pt>
                <c:pt idx="1281">
                  <c:v>749.75</c:v>
                </c:pt>
                <c:pt idx="1282">
                  <c:v>750.85</c:v>
                </c:pt>
                <c:pt idx="1283">
                  <c:v>751.45</c:v>
                </c:pt>
                <c:pt idx="1284">
                  <c:v>752.6</c:v>
                </c:pt>
                <c:pt idx="1285">
                  <c:v>753.15</c:v>
                </c:pt>
                <c:pt idx="1286">
                  <c:v>754.15</c:v>
                </c:pt>
                <c:pt idx="1287">
                  <c:v>754.85</c:v>
                </c:pt>
                <c:pt idx="1288">
                  <c:v>755.95</c:v>
                </c:pt>
                <c:pt idx="1289">
                  <c:v>756.7</c:v>
                </c:pt>
                <c:pt idx="1290">
                  <c:v>757.75</c:v>
                </c:pt>
                <c:pt idx="1291">
                  <c:v>758.4</c:v>
                </c:pt>
                <c:pt idx="1292">
                  <c:v>759.4</c:v>
                </c:pt>
                <c:pt idx="1293">
                  <c:v>759.95</c:v>
                </c:pt>
                <c:pt idx="1294">
                  <c:v>761</c:v>
                </c:pt>
                <c:pt idx="1295">
                  <c:v>761.65</c:v>
                </c:pt>
                <c:pt idx="1296">
                  <c:v>762.7</c:v>
                </c:pt>
                <c:pt idx="1297">
                  <c:v>763.3</c:v>
                </c:pt>
                <c:pt idx="1298">
                  <c:v>764.4</c:v>
                </c:pt>
                <c:pt idx="1299">
                  <c:v>765.05</c:v>
                </c:pt>
                <c:pt idx="1300">
                  <c:v>766.1</c:v>
                </c:pt>
                <c:pt idx="1301">
                  <c:v>766.75</c:v>
                </c:pt>
                <c:pt idx="1302">
                  <c:v>767.85</c:v>
                </c:pt>
                <c:pt idx="1303">
                  <c:v>768.4</c:v>
                </c:pt>
                <c:pt idx="1304">
                  <c:v>769.5</c:v>
                </c:pt>
                <c:pt idx="1305">
                  <c:v>770.2</c:v>
                </c:pt>
                <c:pt idx="1306">
                  <c:v>771.25</c:v>
                </c:pt>
                <c:pt idx="1307">
                  <c:v>771.9</c:v>
                </c:pt>
                <c:pt idx="1308">
                  <c:v>773.05</c:v>
                </c:pt>
                <c:pt idx="1309">
                  <c:v>773.7</c:v>
                </c:pt>
                <c:pt idx="1310">
                  <c:v>774.8</c:v>
                </c:pt>
                <c:pt idx="1311">
                  <c:v>775.55</c:v>
                </c:pt>
                <c:pt idx="1312">
                  <c:v>776.65</c:v>
                </c:pt>
                <c:pt idx="1313">
                  <c:v>777.25</c:v>
                </c:pt>
                <c:pt idx="1314">
                  <c:v>778.35</c:v>
                </c:pt>
                <c:pt idx="1315">
                  <c:v>779</c:v>
                </c:pt>
                <c:pt idx="1316">
                  <c:v>780.05</c:v>
                </c:pt>
                <c:pt idx="1317">
                  <c:v>780.7</c:v>
                </c:pt>
                <c:pt idx="1318">
                  <c:v>781.75</c:v>
                </c:pt>
                <c:pt idx="1319">
                  <c:v>782.65</c:v>
                </c:pt>
                <c:pt idx="1320">
                  <c:v>783.5</c:v>
                </c:pt>
                <c:pt idx="1321">
                  <c:v>784.6</c:v>
                </c:pt>
                <c:pt idx="1322">
                  <c:v>785.35</c:v>
                </c:pt>
                <c:pt idx="1323">
                  <c:v>786.45</c:v>
                </c:pt>
                <c:pt idx="1324">
                  <c:v>787.1</c:v>
                </c:pt>
                <c:pt idx="1325">
                  <c:v>788.1</c:v>
                </c:pt>
                <c:pt idx="1326">
                  <c:v>788.8</c:v>
                </c:pt>
                <c:pt idx="1327">
                  <c:v>789.75</c:v>
                </c:pt>
                <c:pt idx="1328">
                  <c:v>790.5</c:v>
                </c:pt>
                <c:pt idx="1329">
                  <c:v>791.5</c:v>
                </c:pt>
                <c:pt idx="1330">
                  <c:v>792.15</c:v>
                </c:pt>
                <c:pt idx="1331">
                  <c:v>793.35</c:v>
                </c:pt>
                <c:pt idx="1332">
                  <c:v>794.8</c:v>
                </c:pt>
                <c:pt idx="1333">
                  <c:v>796.75</c:v>
                </c:pt>
                <c:pt idx="1334">
                  <c:v>797.65</c:v>
                </c:pt>
                <c:pt idx="1335">
                  <c:v>799.1</c:v>
                </c:pt>
                <c:pt idx="1336">
                  <c:v>799.85</c:v>
                </c:pt>
                <c:pt idx="1337">
                  <c:v>801.9</c:v>
                </c:pt>
                <c:pt idx="1338">
                  <c:v>803.9</c:v>
                </c:pt>
                <c:pt idx="1339">
                  <c:v>804.55</c:v>
                </c:pt>
                <c:pt idx="1340">
                  <c:v>805.8</c:v>
                </c:pt>
                <c:pt idx="1341">
                  <c:v>807.15</c:v>
                </c:pt>
                <c:pt idx="1342">
                  <c:v>808.8</c:v>
                </c:pt>
                <c:pt idx="1343">
                  <c:v>810.2</c:v>
                </c:pt>
                <c:pt idx="1344">
                  <c:v>811.9</c:v>
                </c:pt>
                <c:pt idx="1345">
                  <c:v>812.65</c:v>
                </c:pt>
                <c:pt idx="1346">
                  <c:v>813.65</c:v>
                </c:pt>
                <c:pt idx="1347">
                  <c:v>814.3</c:v>
                </c:pt>
                <c:pt idx="1348">
                  <c:v>815.35</c:v>
                </c:pt>
                <c:pt idx="1349">
                  <c:v>816.1</c:v>
                </c:pt>
                <c:pt idx="1350">
                  <c:v>817.2</c:v>
                </c:pt>
                <c:pt idx="1351">
                  <c:v>818</c:v>
                </c:pt>
                <c:pt idx="1352">
                  <c:v>819.05</c:v>
                </c:pt>
                <c:pt idx="1353">
                  <c:v>819.8</c:v>
                </c:pt>
                <c:pt idx="1354">
                  <c:v>820.95</c:v>
                </c:pt>
                <c:pt idx="1355">
                  <c:v>821.75</c:v>
                </c:pt>
                <c:pt idx="1356">
                  <c:v>822.95</c:v>
                </c:pt>
                <c:pt idx="1357">
                  <c:v>823.7</c:v>
                </c:pt>
                <c:pt idx="1358">
                  <c:v>825.15</c:v>
                </c:pt>
                <c:pt idx="1359">
                  <c:v>825.85</c:v>
                </c:pt>
                <c:pt idx="1360">
                  <c:v>827.05</c:v>
                </c:pt>
                <c:pt idx="1361">
                  <c:v>827.85</c:v>
                </c:pt>
                <c:pt idx="1362">
                  <c:v>828.9</c:v>
                </c:pt>
                <c:pt idx="1363">
                  <c:v>829.6</c:v>
                </c:pt>
                <c:pt idx="1364">
                  <c:v>830.7</c:v>
                </c:pt>
                <c:pt idx="1365">
                  <c:v>831.35</c:v>
                </c:pt>
                <c:pt idx="1366">
                  <c:v>832.55</c:v>
                </c:pt>
                <c:pt idx="1367">
                  <c:v>833.1</c:v>
                </c:pt>
                <c:pt idx="1368">
                  <c:v>834.25</c:v>
                </c:pt>
                <c:pt idx="1369">
                  <c:v>834.95</c:v>
                </c:pt>
                <c:pt idx="1370">
                  <c:v>836.2</c:v>
                </c:pt>
                <c:pt idx="1371">
                  <c:v>836.8</c:v>
                </c:pt>
                <c:pt idx="1372">
                  <c:v>837.9</c:v>
                </c:pt>
                <c:pt idx="1373">
                  <c:v>838.5</c:v>
                </c:pt>
                <c:pt idx="1374">
                  <c:v>839.6</c:v>
                </c:pt>
                <c:pt idx="1375">
                  <c:v>840.3</c:v>
                </c:pt>
                <c:pt idx="1376">
                  <c:v>841.35</c:v>
                </c:pt>
                <c:pt idx="1377">
                  <c:v>842.15</c:v>
                </c:pt>
                <c:pt idx="1378">
                  <c:v>843.1</c:v>
                </c:pt>
                <c:pt idx="1379">
                  <c:v>844.4</c:v>
                </c:pt>
                <c:pt idx="1380">
                  <c:v>845.15</c:v>
                </c:pt>
                <c:pt idx="1381">
                  <c:v>846.1</c:v>
                </c:pt>
                <c:pt idx="1382">
                  <c:v>847.45</c:v>
                </c:pt>
                <c:pt idx="1383">
                  <c:v>848.05</c:v>
                </c:pt>
                <c:pt idx="1384">
                  <c:v>849.1</c:v>
                </c:pt>
                <c:pt idx="1385">
                  <c:v>849.75</c:v>
                </c:pt>
                <c:pt idx="1386">
                  <c:v>851</c:v>
                </c:pt>
                <c:pt idx="1387">
                  <c:v>851.95</c:v>
                </c:pt>
                <c:pt idx="1388">
                  <c:v>852.65</c:v>
                </c:pt>
                <c:pt idx="1389">
                  <c:v>853.55</c:v>
                </c:pt>
                <c:pt idx="1390">
                  <c:v>854.2</c:v>
                </c:pt>
                <c:pt idx="1391">
                  <c:v>855.15</c:v>
                </c:pt>
                <c:pt idx="1392">
                  <c:v>856</c:v>
                </c:pt>
                <c:pt idx="1393">
                  <c:v>857.05</c:v>
                </c:pt>
                <c:pt idx="1394">
                  <c:v>857.85</c:v>
                </c:pt>
                <c:pt idx="1395">
                  <c:v>858.8</c:v>
                </c:pt>
                <c:pt idx="1396">
                  <c:v>859.55</c:v>
                </c:pt>
                <c:pt idx="1397">
                  <c:v>860.65</c:v>
                </c:pt>
                <c:pt idx="1398">
                  <c:v>861.45</c:v>
                </c:pt>
                <c:pt idx="1399">
                  <c:v>862.45</c:v>
                </c:pt>
                <c:pt idx="1400">
                  <c:v>863.15</c:v>
                </c:pt>
                <c:pt idx="1401">
                  <c:v>864.3</c:v>
                </c:pt>
                <c:pt idx="1402">
                  <c:v>865.05</c:v>
                </c:pt>
                <c:pt idx="1403">
                  <c:v>866.1</c:v>
                </c:pt>
                <c:pt idx="1404">
                  <c:v>866.95</c:v>
                </c:pt>
                <c:pt idx="1405">
                  <c:v>868</c:v>
                </c:pt>
                <c:pt idx="1406">
                  <c:v>868.75</c:v>
                </c:pt>
                <c:pt idx="1407">
                  <c:v>869.65</c:v>
                </c:pt>
                <c:pt idx="1408">
                  <c:v>870.4</c:v>
                </c:pt>
                <c:pt idx="1409">
                  <c:v>871.45</c:v>
                </c:pt>
                <c:pt idx="1410">
                  <c:v>872.3</c:v>
                </c:pt>
                <c:pt idx="1411">
                  <c:v>873.3</c:v>
                </c:pt>
                <c:pt idx="1412">
                  <c:v>874</c:v>
                </c:pt>
                <c:pt idx="1413">
                  <c:v>874.75</c:v>
                </c:pt>
                <c:pt idx="1414">
                  <c:v>875.9</c:v>
                </c:pt>
                <c:pt idx="1415">
                  <c:v>876.5</c:v>
                </c:pt>
                <c:pt idx="1416">
                  <c:v>877.65</c:v>
                </c:pt>
                <c:pt idx="1417">
                  <c:v>878.25</c:v>
                </c:pt>
                <c:pt idx="1418">
                  <c:v>879.4</c:v>
                </c:pt>
                <c:pt idx="1419">
                  <c:v>879.95</c:v>
                </c:pt>
                <c:pt idx="1420">
                  <c:v>880.9</c:v>
                </c:pt>
                <c:pt idx="1421">
                  <c:v>882.3</c:v>
                </c:pt>
                <c:pt idx="1422">
                  <c:v>883.15</c:v>
                </c:pt>
                <c:pt idx="1423">
                  <c:v>884.2</c:v>
                </c:pt>
                <c:pt idx="1424">
                  <c:v>884.85</c:v>
                </c:pt>
                <c:pt idx="1425">
                  <c:v>885.95</c:v>
                </c:pt>
                <c:pt idx="1426">
                  <c:v>886.6</c:v>
                </c:pt>
                <c:pt idx="1427">
                  <c:v>887.65</c:v>
                </c:pt>
                <c:pt idx="1428">
                  <c:v>888.4</c:v>
                </c:pt>
                <c:pt idx="1429">
                  <c:v>889.3</c:v>
                </c:pt>
                <c:pt idx="1430">
                  <c:v>890.15</c:v>
                </c:pt>
                <c:pt idx="1431">
                  <c:v>891.05</c:v>
                </c:pt>
                <c:pt idx="1432">
                  <c:v>891.75</c:v>
                </c:pt>
                <c:pt idx="1433">
                  <c:v>892.6</c:v>
                </c:pt>
                <c:pt idx="1434">
                  <c:v>893.9</c:v>
                </c:pt>
                <c:pt idx="1435">
                  <c:v>894.5</c:v>
                </c:pt>
                <c:pt idx="1436">
                  <c:v>895.65</c:v>
                </c:pt>
                <c:pt idx="1437">
                  <c:v>896.25</c:v>
                </c:pt>
                <c:pt idx="1438">
                  <c:v>897.4</c:v>
                </c:pt>
                <c:pt idx="1439">
                  <c:v>898</c:v>
                </c:pt>
                <c:pt idx="1440">
                  <c:v>899.15</c:v>
                </c:pt>
                <c:pt idx="1441">
                  <c:v>899.75</c:v>
                </c:pt>
                <c:pt idx="1442">
                  <c:v>900.85</c:v>
                </c:pt>
                <c:pt idx="1443">
                  <c:v>901.85</c:v>
                </c:pt>
                <c:pt idx="1444">
                  <c:v>902.55</c:v>
                </c:pt>
                <c:pt idx="1445">
                  <c:v>903.45</c:v>
                </c:pt>
                <c:pt idx="1446">
                  <c:v>904.2</c:v>
                </c:pt>
                <c:pt idx="1447">
                  <c:v>905.25</c:v>
                </c:pt>
                <c:pt idx="1448">
                  <c:v>905.95</c:v>
                </c:pt>
                <c:pt idx="1449">
                  <c:v>906.95</c:v>
                </c:pt>
                <c:pt idx="1450">
                  <c:v>907.85</c:v>
                </c:pt>
                <c:pt idx="1451">
                  <c:v>908.9</c:v>
                </c:pt>
                <c:pt idx="1452">
                  <c:v>909.6</c:v>
                </c:pt>
                <c:pt idx="1453">
                  <c:v>910.6</c:v>
                </c:pt>
                <c:pt idx="1454">
                  <c:v>911.5</c:v>
                </c:pt>
                <c:pt idx="1455">
                  <c:v>912.4</c:v>
                </c:pt>
                <c:pt idx="1456">
                  <c:v>913.25</c:v>
                </c:pt>
                <c:pt idx="1457">
                  <c:v>914.15</c:v>
                </c:pt>
                <c:pt idx="1458">
                  <c:v>915.35</c:v>
                </c:pt>
                <c:pt idx="1459">
                  <c:v>916.45</c:v>
                </c:pt>
                <c:pt idx="1460">
                  <c:v>917.3</c:v>
                </c:pt>
                <c:pt idx="1461">
                  <c:v>918.35</c:v>
                </c:pt>
                <c:pt idx="1462">
                  <c:v>919.1</c:v>
                </c:pt>
                <c:pt idx="1463">
                  <c:v>920.2</c:v>
                </c:pt>
                <c:pt idx="1464">
                  <c:v>920.95</c:v>
                </c:pt>
                <c:pt idx="1465">
                  <c:v>921.9</c:v>
                </c:pt>
                <c:pt idx="1466">
                  <c:v>922.75</c:v>
                </c:pt>
                <c:pt idx="1467">
                  <c:v>923.7</c:v>
                </c:pt>
                <c:pt idx="1468">
                  <c:v>924.4</c:v>
                </c:pt>
                <c:pt idx="1469">
                  <c:v>925.45</c:v>
                </c:pt>
                <c:pt idx="1470">
                  <c:v>926.3</c:v>
                </c:pt>
                <c:pt idx="1471">
                  <c:v>927.3</c:v>
                </c:pt>
                <c:pt idx="1472">
                  <c:v>928.1</c:v>
                </c:pt>
                <c:pt idx="1473">
                  <c:v>929.1</c:v>
                </c:pt>
                <c:pt idx="1474">
                  <c:v>930</c:v>
                </c:pt>
                <c:pt idx="1475">
                  <c:v>931.25</c:v>
                </c:pt>
                <c:pt idx="1476">
                  <c:v>931.95</c:v>
                </c:pt>
                <c:pt idx="1477">
                  <c:v>932.95</c:v>
                </c:pt>
                <c:pt idx="1478">
                  <c:v>933.85</c:v>
                </c:pt>
                <c:pt idx="1479">
                  <c:v>934.85</c:v>
                </c:pt>
                <c:pt idx="1480">
                  <c:v>935.6</c:v>
                </c:pt>
                <c:pt idx="1481">
                  <c:v>936.55</c:v>
                </c:pt>
                <c:pt idx="1482">
                  <c:v>937.4</c:v>
                </c:pt>
                <c:pt idx="1483">
                  <c:v>938.4</c:v>
                </c:pt>
                <c:pt idx="1484">
                  <c:v>939.15</c:v>
                </c:pt>
                <c:pt idx="1485">
                  <c:v>940.25</c:v>
                </c:pt>
                <c:pt idx="1486">
                  <c:v>940.95</c:v>
                </c:pt>
                <c:pt idx="1487">
                  <c:v>942.05</c:v>
                </c:pt>
                <c:pt idx="1488">
                  <c:v>942.75</c:v>
                </c:pt>
                <c:pt idx="1489">
                  <c:v>943.7</c:v>
                </c:pt>
                <c:pt idx="1490">
                  <c:v>944.45</c:v>
                </c:pt>
                <c:pt idx="1491">
                  <c:v>945.5</c:v>
                </c:pt>
                <c:pt idx="1492">
                  <c:v>946.55</c:v>
                </c:pt>
                <c:pt idx="1493">
                  <c:v>947.2</c:v>
                </c:pt>
                <c:pt idx="1494">
                  <c:v>948.4</c:v>
                </c:pt>
                <c:pt idx="1495">
                  <c:v>949.05</c:v>
                </c:pt>
                <c:pt idx="1496">
                  <c:v>950.25</c:v>
                </c:pt>
                <c:pt idx="1497">
                  <c:v>950.9</c:v>
                </c:pt>
                <c:pt idx="1498">
                  <c:v>952</c:v>
                </c:pt>
                <c:pt idx="1499">
                  <c:v>952.7</c:v>
                </c:pt>
                <c:pt idx="1500">
                  <c:v>953.85</c:v>
                </c:pt>
                <c:pt idx="1501">
                  <c:v>954.45</c:v>
                </c:pt>
                <c:pt idx="1502">
                  <c:v>955.6</c:v>
                </c:pt>
                <c:pt idx="1503">
                  <c:v>956.25</c:v>
                </c:pt>
                <c:pt idx="1504">
                  <c:v>957.45</c:v>
                </c:pt>
                <c:pt idx="1505">
                  <c:v>958.05</c:v>
                </c:pt>
                <c:pt idx="1506">
                  <c:v>959.15</c:v>
                </c:pt>
                <c:pt idx="1507">
                  <c:v>959.85</c:v>
                </c:pt>
                <c:pt idx="1508">
                  <c:v>961.05</c:v>
                </c:pt>
                <c:pt idx="1509">
                  <c:v>961.65</c:v>
                </c:pt>
                <c:pt idx="1510">
                  <c:v>962.85</c:v>
                </c:pt>
                <c:pt idx="1511">
                  <c:v>963.5</c:v>
                </c:pt>
                <c:pt idx="1512">
                  <c:v>964.65</c:v>
                </c:pt>
                <c:pt idx="1513">
                  <c:v>965.3</c:v>
                </c:pt>
                <c:pt idx="1514">
                  <c:v>966.5</c:v>
                </c:pt>
                <c:pt idx="1515">
                  <c:v>967.1</c:v>
                </c:pt>
                <c:pt idx="1516">
                  <c:v>968.25</c:v>
                </c:pt>
                <c:pt idx="1517">
                  <c:v>968.9</c:v>
                </c:pt>
                <c:pt idx="1518">
                  <c:v>970.15</c:v>
                </c:pt>
                <c:pt idx="1519">
                  <c:v>970.8</c:v>
                </c:pt>
                <c:pt idx="1520">
                  <c:v>972</c:v>
                </c:pt>
                <c:pt idx="1521">
                  <c:v>972.65</c:v>
                </c:pt>
                <c:pt idx="1522">
                  <c:v>973.85</c:v>
                </c:pt>
                <c:pt idx="1523">
                  <c:v>974.5</c:v>
                </c:pt>
                <c:pt idx="1524">
                  <c:v>975.65</c:v>
                </c:pt>
                <c:pt idx="1525">
                  <c:v>976.3</c:v>
                </c:pt>
                <c:pt idx="1526">
                  <c:v>977.45</c:v>
                </c:pt>
                <c:pt idx="1527">
                  <c:v>978.1</c:v>
                </c:pt>
                <c:pt idx="1528">
                  <c:v>979.25</c:v>
                </c:pt>
                <c:pt idx="1529">
                  <c:v>980</c:v>
                </c:pt>
                <c:pt idx="1530">
                  <c:v>981.2</c:v>
                </c:pt>
                <c:pt idx="1531">
                  <c:v>981.85</c:v>
                </c:pt>
                <c:pt idx="1532">
                  <c:v>983</c:v>
                </c:pt>
                <c:pt idx="1533">
                  <c:v>983.6</c:v>
                </c:pt>
                <c:pt idx="1534">
                  <c:v>984.85</c:v>
                </c:pt>
                <c:pt idx="1535">
                  <c:v>985.55</c:v>
                </c:pt>
                <c:pt idx="1536">
                  <c:v>986.7</c:v>
                </c:pt>
                <c:pt idx="1537">
                  <c:v>987.35</c:v>
                </c:pt>
                <c:pt idx="1538">
                  <c:v>988.65</c:v>
                </c:pt>
                <c:pt idx="1539">
                  <c:v>989.35</c:v>
                </c:pt>
                <c:pt idx="1540">
                  <c:v>990.6</c:v>
                </c:pt>
                <c:pt idx="1541">
                  <c:v>991.25</c:v>
                </c:pt>
                <c:pt idx="1542">
                  <c:v>992.45</c:v>
                </c:pt>
                <c:pt idx="1543">
                  <c:v>993.1</c:v>
                </c:pt>
                <c:pt idx="1544">
                  <c:v>994.35</c:v>
                </c:pt>
                <c:pt idx="1545">
                  <c:v>995.45</c:v>
                </c:pt>
                <c:pt idx="1546">
                  <c:v>996.8</c:v>
                </c:pt>
                <c:pt idx="1547">
                  <c:v>997.5</c:v>
                </c:pt>
                <c:pt idx="1548">
                  <c:v>998.65</c:v>
                </c:pt>
                <c:pt idx="1549">
                  <c:v>999.35</c:v>
                </c:pt>
                <c:pt idx="1550">
                  <c:v>1000.55</c:v>
                </c:pt>
                <c:pt idx="1551">
                  <c:v>1001.25</c:v>
                </c:pt>
                <c:pt idx="1552">
                  <c:v>1002.5</c:v>
                </c:pt>
                <c:pt idx="1553">
                  <c:v>1003.15</c:v>
                </c:pt>
                <c:pt idx="1554">
                  <c:v>1004.55</c:v>
                </c:pt>
                <c:pt idx="1555">
                  <c:v>1005.25</c:v>
                </c:pt>
                <c:pt idx="1556">
                  <c:v>1006.45</c:v>
                </c:pt>
                <c:pt idx="1557">
                  <c:v>1007.1</c:v>
                </c:pt>
                <c:pt idx="1558">
                  <c:v>1008.5</c:v>
                </c:pt>
                <c:pt idx="1559">
                  <c:v>1009.1</c:v>
                </c:pt>
                <c:pt idx="1560">
                  <c:v>1010.35</c:v>
                </c:pt>
                <c:pt idx="1561">
                  <c:v>1011.05</c:v>
                </c:pt>
                <c:pt idx="1562">
                  <c:v>1012.2</c:v>
                </c:pt>
                <c:pt idx="1563">
                  <c:v>1012.9</c:v>
                </c:pt>
                <c:pt idx="1564">
                  <c:v>1014.1</c:v>
                </c:pt>
                <c:pt idx="1565">
                  <c:v>1014.8</c:v>
                </c:pt>
                <c:pt idx="1566">
                  <c:v>1016.2</c:v>
                </c:pt>
                <c:pt idx="1567">
                  <c:v>1016.9</c:v>
                </c:pt>
                <c:pt idx="1568">
                  <c:v>1018.3</c:v>
                </c:pt>
                <c:pt idx="1569">
                  <c:v>1018.95</c:v>
                </c:pt>
                <c:pt idx="1570">
                  <c:v>1020.35</c:v>
                </c:pt>
                <c:pt idx="1571">
                  <c:v>1020.95</c:v>
                </c:pt>
                <c:pt idx="1572">
                  <c:v>1022.35</c:v>
                </c:pt>
                <c:pt idx="1573">
                  <c:v>1022.95</c:v>
                </c:pt>
                <c:pt idx="1574">
                  <c:v>1024.45</c:v>
                </c:pt>
                <c:pt idx="1575">
                  <c:v>1025.05</c:v>
                </c:pt>
                <c:pt idx="1576">
                  <c:v>1026.3</c:v>
                </c:pt>
                <c:pt idx="1577">
                  <c:v>1027</c:v>
                </c:pt>
                <c:pt idx="1578">
                  <c:v>1028.1500000000001</c:v>
                </c:pt>
                <c:pt idx="1579">
                  <c:v>1028.8499999999999</c:v>
                </c:pt>
                <c:pt idx="1580">
                  <c:v>1030.05</c:v>
                </c:pt>
                <c:pt idx="1581">
                  <c:v>1030.75</c:v>
                </c:pt>
                <c:pt idx="1582">
                  <c:v>1031.95</c:v>
                </c:pt>
                <c:pt idx="1583">
                  <c:v>1032.6500000000001</c:v>
                </c:pt>
                <c:pt idx="1584">
                  <c:v>1034.05</c:v>
                </c:pt>
                <c:pt idx="1585">
                  <c:v>1034.75</c:v>
                </c:pt>
                <c:pt idx="1586">
                  <c:v>1036</c:v>
                </c:pt>
                <c:pt idx="1587">
                  <c:v>1036.75</c:v>
                </c:pt>
                <c:pt idx="1588">
                  <c:v>1038.05</c:v>
                </c:pt>
                <c:pt idx="1589">
                  <c:v>1038.75</c:v>
                </c:pt>
                <c:pt idx="1590">
                  <c:v>1040</c:v>
                </c:pt>
                <c:pt idx="1591">
                  <c:v>1040.75</c:v>
                </c:pt>
                <c:pt idx="1592">
                  <c:v>1042.1500000000001</c:v>
                </c:pt>
                <c:pt idx="1593">
                  <c:v>1042.8499999999999</c:v>
                </c:pt>
                <c:pt idx="1594">
                  <c:v>1044.2</c:v>
                </c:pt>
                <c:pt idx="1595">
                  <c:v>1044.95</c:v>
                </c:pt>
                <c:pt idx="1596">
                  <c:v>1046.25</c:v>
                </c:pt>
                <c:pt idx="1597">
                  <c:v>1046.95</c:v>
                </c:pt>
                <c:pt idx="1598">
                  <c:v>1048.25</c:v>
                </c:pt>
                <c:pt idx="1599">
                  <c:v>1049.05</c:v>
                </c:pt>
                <c:pt idx="1600">
                  <c:v>1050.3499999999999</c:v>
                </c:pt>
                <c:pt idx="1601">
                  <c:v>1051.05</c:v>
                </c:pt>
                <c:pt idx="1602">
                  <c:v>1052.3499999999999</c:v>
                </c:pt>
                <c:pt idx="1603">
                  <c:v>1053</c:v>
                </c:pt>
                <c:pt idx="1604">
                  <c:v>1054.3499999999999</c:v>
                </c:pt>
                <c:pt idx="1605">
                  <c:v>1055.1500000000001</c:v>
                </c:pt>
                <c:pt idx="1606">
                  <c:v>1056.4000000000001</c:v>
                </c:pt>
                <c:pt idx="1607">
                  <c:v>1057.05</c:v>
                </c:pt>
                <c:pt idx="1608">
                  <c:v>1058.4000000000001</c:v>
                </c:pt>
                <c:pt idx="1609">
                  <c:v>1059.1500000000001</c:v>
                </c:pt>
                <c:pt idx="1610">
                  <c:v>1060.45</c:v>
                </c:pt>
                <c:pt idx="1611">
                  <c:v>1061.2</c:v>
                </c:pt>
                <c:pt idx="1612">
                  <c:v>1062.5</c:v>
                </c:pt>
                <c:pt idx="1613">
                  <c:v>1063.25</c:v>
                </c:pt>
                <c:pt idx="1614">
                  <c:v>1064.7</c:v>
                </c:pt>
                <c:pt idx="1615">
                  <c:v>1065.4000000000001</c:v>
                </c:pt>
                <c:pt idx="1616">
                  <c:v>1066.8</c:v>
                </c:pt>
                <c:pt idx="1617">
                  <c:v>1067.55</c:v>
                </c:pt>
                <c:pt idx="1618">
                  <c:v>1068.95</c:v>
                </c:pt>
                <c:pt idx="1619">
                  <c:v>1069.6500000000001</c:v>
                </c:pt>
                <c:pt idx="1620">
                  <c:v>1071.05</c:v>
                </c:pt>
                <c:pt idx="1621">
                  <c:v>1071.75</c:v>
                </c:pt>
                <c:pt idx="1622">
                  <c:v>1073.2</c:v>
                </c:pt>
                <c:pt idx="1623">
                  <c:v>1073.95</c:v>
                </c:pt>
                <c:pt idx="1624">
                  <c:v>1075.25</c:v>
                </c:pt>
                <c:pt idx="1625">
                  <c:v>1076</c:v>
                </c:pt>
                <c:pt idx="1626">
                  <c:v>1077.3499999999999</c:v>
                </c:pt>
                <c:pt idx="1627">
                  <c:v>1078.05</c:v>
                </c:pt>
                <c:pt idx="1628">
                  <c:v>1079.5</c:v>
                </c:pt>
                <c:pt idx="1629">
                  <c:v>1080.3</c:v>
                </c:pt>
                <c:pt idx="1630">
                  <c:v>1081.5999999999999</c:v>
                </c:pt>
                <c:pt idx="1631">
                  <c:v>1082.3499999999999</c:v>
                </c:pt>
                <c:pt idx="1632">
                  <c:v>1083.8499999999999</c:v>
                </c:pt>
                <c:pt idx="1633">
                  <c:v>1084.7</c:v>
                </c:pt>
                <c:pt idx="1634">
                  <c:v>1086.0999999999999</c:v>
                </c:pt>
                <c:pt idx="1635">
                  <c:v>1086.8499999999999</c:v>
                </c:pt>
                <c:pt idx="1636">
                  <c:v>1088.1500000000001</c:v>
                </c:pt>
                <c:pt idx="1637">
                  <c:v>1088.9000000000001</c:v>
                </c:pt>
                <c:pt idx="1638">
                  <c:v>1090.25</c:v>
                </c:pt>
                <c:pt idx="1639">
                  <c:v>1091.05</c:v>
                </c:pt>
                <c:pt idx="1640">
                  <c:v>1092.3499999999999</c:v>
                </c:pt>
                <c:pt idx="1641">
                  <c:v>1093.25</c:v>
                </c:pt>
                <c:pt idx="1642">
                  <c:v>1094.5999999999999</c:v>
                </c:pt>
                <c:pt idx="1643">
                  <c:v>1095.4000000000001</c:v>
                </c:pt>
                <c:pt idx="1644">
                  <c:v>1096.5999999999999</c:v>
                </c:pt>
                <c:pt idx="1645">
                  <c:v>1097.4000000000001</c:v>
                </c:pt>
                <c:pt idx="1646">
                  <c:v>1098.7</c:v>
                </c:pt>
                <c:pt idx="1647">
                  <c:v>1099.5999999999999</c:v>
                </c:pt>
                <c:pt idx="1648">
                  <c:v>1101</c:v>
                </c:pt>
                <c:pt idx="1649">
                  <c:v>1101.7</c:v>
                </c:pt>
                <c:pt idx="1650">
                  <c:v>1102.95</c:v>
                </c:pt>
                <c:pt idx="1651">
                  <c:v>1103.7</c:v>
                </c:pt>
                <c:pt idx="1652">
                  <c:v>1104.9000000000001</c:v>
                </c:pt>
                <c:pt idx="1653">
                  <c:v>1105.75</c:v>
                </c:pt>
                <c:pt idx="1654">
                  <c:v>1107.05</c:v>
                </c:pt>
                <c:pt idx="1655">
                  <c:v>1107.8</c:v>
                </c:pt>
                <c:pt idx="1656">
                  <c:v>1109.1500000000001</c:v>
                </c:pt>
                <c:pt idx="1657">
                  <c:v>1109.9000000000001</c:v>
                </c:pt>
                <c:pt idx="1658">
                  <c:v>1111.25</c:v>
                </c:pt>
                <c:pt idx="1659">
                  <c:v>1111.95</c:v>
                </c:pt>
                <c:pt idx="1660">
                  <c:v>1113.3499999999999</c:v>
                </c:pt>
                <c:pt idx="1661">
                  <c:v>1114.0999999999999</c:v>
                </c:pt>
                <c:pt idx="1662">
                  <c:v>1115.55</c:v>
                </c:pt>
                <c:pt idx="1663">
                  <c:v>1116.3499999999999</c:v>
                </c:pt>
                <c:pt idx="1664">
                  <c:v>1117.7</c:v>
                </c:pt>
                <c:pt idx="1665">
                  <c:v>1118.6500000000001</c:v>
                </c:pt>
                <c:pt idx="1666">
                  <c:v>1120.0999999999999</c:v>
                </c:pt>
                <c:pt idx="1667">
                  <c:v>1121</c:v>
                </c:pt>
                <c:pt idx="1668">
                  <c:v>1122.45</c:v>
                </c:pt>
                <c:pt idx="1669">
                  <c:v>1123.45</c:v>
                </c:pt>
                <c:pt idx="1670">
                  <c:v>1125.1500000000001</c:v>
                </c:pt>
                <c:pt idx="1671">
                  <c:v>1125.95</c:v>
                </c:pt>
                <c:pt idx="1672">
                  <c:v>1127.3</c:v>
                </c:pt>
                <c:pt idx="1673">
                  <c:v>1127.95</c:v>
                </c:pt>
                <c:pt idx="1674">
                  <c:v>1129.25</c:v>
                </c:pt>
                <c:pt idx="1675">
                  <c:v>1130.0999999999999</c:v>
                </c:pt>
                <c:pt idx="1676">
                  <c:v>1131.55</c:v>
                </c:pt>
                <c:pt idx="1677">
                  <c:v>1132.3499999999999</c:v>
                </c:pt>
                <c:pt idx="1678">
                  <c:v>1133.6500000000001</c:v>
                </c:pt>
                <c:pt idx="1679">
                  <c:v>1134.4000000000001</c:v>
                </c:pt>
                <c:pt idx="1680">
                  <c:v>1135.75</c:v>
                </c:pt>
                <c:pt idx="1681">
                  <c:v>1136.55</c:v>
                </c:pt>
                <c:pt idx="1682">
                  <c:v>1137.8499999999999</c:v>
                </c:pt>
                <c:pt idx="1683">
                  <c:v>1138.55</c:v>
                </c:pt>
                <c:pt idx="1684">
                  <c:v>1139.8499999999999</c:v>
                </c:pt>
                <c:pt idx="1685">
                  <c:v>1140.5999999999999</c:v>
                </c:pt>
                <c:pt idx="1686">
                  <c:v>1141.95</c:v>
                </c:pt>
                <c:pt idx="1687">
                  <c:v>1142.75</c:v>
                </c:pt>
                <c:pt idx="1688">
                  <c:v>1144.0999999999999</c:v>
                </c:pt>
                <c:pt idx="1689">
                  <c:v>1144.8499999999999</c:v>
                </c:pt>
                <c:pt idx="1690">
                  <c:v>1146.05</c:v>
                </c:pt>
                <c:pt idx="1691">
                  <c:v>1146.75</c:v>
                </c:pt>
                <c:pt idx="1692">
                  <c:v>1148.25</c:v>
                </c:pt>
                <c:pt idx="1693">
                  <c:v>1149.0999999999999</c:v>
                </c:pt>
                <c:pt idx="1694">
                  <c:v>1151.05</c:v>
                </c:pt>
                <c:pt idx="1695">
                  <c:v>1151.9000000000001</c:v>
                </c:pt>
                <c:pt idx="1696">
                  <c:v>1153.3499999999999</c:v>
                </c:pt>
                <c:pt idx="1697">
                  <c:v>1155.0999999999999</c:v>
                </c:pt>
                <c:pt idx="1698">
                  <c:v>1157.5</c:v>
                </c:pt>
                <c:pt idx="1699">
                  <c:v>1159.1500000000001</c:v>
                </c:pt>
                <c:pt idx="1700">
                  <c:v>1161.4000000000001</c:v>
                </c:pt>
                <c:pt idx="1701">
                  <c:v>1163.0999999999999</c:v>
                </c:pt>
                <c:pt idx="1702">
                  <c:v>1164.8499999999999</c:v>
                </c:pt>
                <c:pt idx="1703">
                  <c:v>1167.05</c:v>
                </c:pt>
                <c:pt idx="1704">
                  <c:v>1168.9000000000001</c:v>
                </c:pt>
                <c:pt idx="1705">
                  <c:v>1170.8</c:v>
                </c:pt>
                <c:pt idx="1706">
                  <c:v>1172.25</c:v>
                </c:pt>
                <c:pt idx="1707">
                  <c:v>1173</c:v>
                </c:pt>
                <c:pt idx="1708">
                  <c:v>1174.3</c:v>
                </c:pt>
                <c:pt idx="1709">
                  <c:v>1175.0999999999999</c:v>
                </c:pt>
                <c:pt idx="1710">
                  <c:v>1176.4000000000001</c:v>
                </c:pt>
                <c:pt idx="1711">
                  <c:v>1177.3</c:v>
                </c:pt>
                <c:pt idx="1712">
                  <c:v>1178.9000000000001</c:v>
                </c:pt>
                <c:pt idx="1713">
                  <c:v>1179.6500000000001</c:v>
                </c:pt>
                <c:pt idx="1714">
                  <c:v>1180.95</c:v>
                </c:pt>
                <c:pt idx="1715">
                  <c:v>1181.8</c:v>
                </c:pt>
                <c:pt idx="1716">
                  <c:v>1183.1500000000001</c:v>
                </c:pt>
                <c:pt idx="1717">
                  <c:v>1184</c:v>
                </c:pt>
                <c:pt idx="1718">
                  <c:v>1185.3499999999999</c:v>
                </c:pt>
                <c:pt idx="1719">
                  <c:v>1186.0999999999999</c:v>
                </c:pt>
                <c:pt idx="1720">
                  <c:v>1187.3499999999999</c:v>
                </c:pt>
                <c:pt idx="1721">
                  <c:v>1188.1500000000001</c:v>
                </c:pt>
                <c:pt idx="1722">
                  <c:v>1189.4000000000001</c:v>
                </c:pt>
                <c:pt idx="1723">
                  <c:v>1190.25</c:v>
                </c:pt>
                <c:pt idx="1724">
                  <c:v>1191.7</c:v>
                </c:pt>
                <c:pt idx="1725">
                  <c:v>1192.5</c:v>
                </c:pt>
                <c:pt idx="1726">
                  <c:v>1194.1500000000001</c:v>
                </c:pt>
                <c:pt idx="1727">
                  <c:v>1195.55</c:v>
                </c:pt>
                <c:pt idx="1728">
                  <c:v>1197.0999999999999</c:v>
                </c:pt>
                <c:pt idx="1729">
                  <c:v>1198.0999999999999</c:v>
                </c:pt>
                <c:pt idx="1730">
                  <c:v>1199.75</c:v>
                </c:pt>
                <c:pt idx="1731">
                  <c:v>1200.5999999999999</c:v>
                </c:pt>
                <c:pt idx="1732">
                  <c:v>1202.2</c:v>
                </c:pt>
                <c:pt idx="1733">
                  <c:v>1203.05</c:v>
                </c:pt>
                <c:pt idx="1734">
                  <c:v>1204.5</c:v>
                </c:pt>
                <c:pt idx="1735">
                  <c:v>1205.7</c:v>
                </c:pt>
                <c:pt idx="1736">
                  <c:v>1207.2</c:v>
                </c:pt>
                <c:pt idx="1737">
                  <c:v>1208.0999999999999</c:v>
                </c:pt>
                <c:pt idx="1738">
                  <c:v>1209.5999999999999</c:v>
                </c:pt>
                <c:pt idx="1739">
                  <c:v>1210.3</c:v>
                </c:pt>
                <c:pt idx="1740">
                  <c:v>1211.6500000000001</c:v>
                </c:pt>
                <c:pt idx="1741">
                  <c:v>1213.3499999999999</c:v>
                </c:pt>
                <c:pt idx="1742">
                  <c:v>1214.9000000000001</c:v>
                </c:pt>
                <c:pt idx="1743">
                  <c:v>1215.7</c:v>
                </c:pt>
                <c:pt idx="1744">
                  <c:v>1216.8</c:v>
                </c:pt>
                <c:pt idx="1745">
                  <c:v>1218</c:v>
                </c:pt>
                <c:pt idx="1746">
                  <c:v>1219.55</c:v>
                </c:pt>
                <c:pt idx="1747">
                  <c:v>1220.4000000000001</c:v>
                </c:pt>
                <c:pt idx="1748">
                  <c:v>1222</c:v>
                </c:pt>
                <c:pt idx="1749">
                  <c:v>1222.8499999999999</c:v>
                </c:pt>
                <c:pt idx="1750">
                  <c:v>1224.3</c:v>
                </c:pt>
                <c:pt idx="1751">
                  <c:v>1225.25</c:v>
                </c:pt>
                <c:pt idx="1752">
                  <c:v>1226.75</c:v>
                </c:pt>
                <c:pt idx="1753">
                  <c:v>1227.8499999999999</c:v>
                </c:pt>
                <c:pt idx="1754">
                  <c:v>1229.0999999999999</c:v>
                </c:pt>
                <c:pt idx="1755">
                  <c:v>1230.8</c:v>
                </c:pt>
                <c:pt idx="1756">
                  <c:v>1231.6500000000001</c:v>
                </c:pt>
                <c:pt idx="1757">
                  <c:v>1232.9000000000001</c:v>
                </c:pt>
                <c:pt idx="1758">
                  <c:v>1234.25</c:v>
                </c:pt>
                <c:pt idx="1759">
                  <c:v>1235.7</c:v>
                </c:pt>
                <c:pt idx="1760">
                  <c:v>1236.95</c:v>
                </c:pt>
                <c:pt idx="1761">
                  <c:v>1238.55</c:v>
                </c:pt>
                <c:pt idx="1762">
                  <c:v>1239.55</c:v>
                </c:pt>
                <c:pt idx="1763">
                  <c:v>1240.8499999999999</c:v>
                </c:pt>
                <c:pt idx="1764">
                  <c:v>1242</c:v>
                </c:pt>
                <c:pt idx="1765">
                  <c:v>1243.45</c:v>
                </c:pt>
                <c:pt idx="1766">
                  <c:v>1244.45</c:v>
                </c:pt>
                <c:pt idx="1767">
                  <c:v>1246.0999999999999</c:v>
                </c:pt>
                <c:pt idx="1768">
                  <c:v>1247.5</c:v>
                </c:pt>
                <c:pt idx="1769">
                  <c:v>1248.7</c:v>
                </c:pt>
                <c:pt idx="1770">
                  <c:v>1250.3499999999999</c:v>
                </c:pt>
                <c:pt idx="1771">
                  <c:v>1251.3499999999999</c:v>
                </c:pt>
                <c:pt idx="1772">
                  <c:v>1253.1500000000001</c:v>
                </c:pt>
                <c:pt idx="1773">
                  <c:v>1254.4000000000001</c:v>
                </c:pt>
                <c:pt idx="1774">
                  <c:v>1255.9000000000001</c:v>
                </c:pt>
                <c:pt idx="1775">
                  <c:v>1257.05</c:v>
                </c:pt>
                <c:pt idx="1776">
                  <c:v>1258.7</c:v>
                </c:pt>
                <c:pt idx="1777">
                  <c:v>1259.6500000000001</c:v>
                </c:pt>
                <c:pt idx="1778">
                  <c:v>1261.1500000000001</c:v>
                </c:pt>
                <c:pt idx="1779">
                  <c:v>1261.9000000000001</c:v>
                </c:pt>
                <c:pt idx="1780">
                  <c:v>1263.4000000000001</c:v>
                </c:pt>
                <c:pt idx="1781">
                  <c:v>1264.55</c:v>
                </c:pt>
                <c:pt idx="1782">
                  <c:v>1266</c:v>
                </c:pt>
                <c:pt idx="1783">
                  <c:v>1266.8</c:v>
                </c:pt>
                <c:pt idx="1784">
                  <c:v>1268.25</c:v>
                </c:pt>
                <c:pt idx="1785">
                  <c:v>1269.0999999999999</c:v>
                </c:pt>
                <c:pt idx="1786">
                  <c:v>1270.55</c:v>
                </c:pt>
                <c:pt idx="1787">
                  <c:v>1271.3</c:v>
                </c:pt>
                <c:pt idx="1788">
                  <c:v>1272.55</c:v>
                </c:pt>
                <c:pt idx="1789">
                  <c:v>1273.3499999999999</c:v>
                </c:pt>
                <c:pt idx="1790">
                  <c:v>1274.5999999999999</c:v>
                </c:pt>
                <c:pt idx="1791">
                  <c:v>1275.3499999999999</c:v>
                </c:pt>
                <c:pt idx="1792">
                  <c:v>1276.8</c:v>
                </c:pt>
                <c:pt idx="1793">
                  <c:v>1277.6500000000001</c:v>
                </c:pt>
                <c:pt idx="1794">
                  <c:v>1279.2</c:v>
                </c:pt>
                <c:pt idx="1795">
                  <c:v>1279.95</c:v>
                </c:pt>
                <c:pt idx="1796">
                  <c:v>1281.3499999999999</c:v>
                </c:pt>
                <c:pt idx="1797">
                  <c:v>1282.2</c:v>
                </c:pt>
                <c:pt idx="1798">
                  <c:v>1283.45</c:v>
                </c:pt>
                <c:pt idx="1799">
                  <c:v>1284.3</c:v>
                </c:pt>
                <c:pt idx="1800">
                  <c:v>1285.7</c:v>
                </c:pt>
                <c:pt idx="1801">
                  <c:v>1286.6500000000001</c:v>
                </c:pt>
                <c:pt idx="1802">
                  <c:v>1288.05</c:v>
                </c:pt>
                <c:pt idx="1803">
                  <c:v>1288.9000000000001</c:v>
                </c:pt>
                <c:pt idx="1804">
                  <c:v>1290.3499999999999</c:v>
                </c:pt>
                <c:pt idx="1805">
                  <c:v>1291.25</c:v>
                </c:pt>
                <c:pt idx="1806">
                  <c:v>1292.7</c:v>
                </c:pt>
                <c:pt idx="1807">
                  <c:v>1293.55</c:v>
                </c:pt>
                <c:pt idx="1808">
                  <c:v>1295.0999999999999</c:v>
                </c:pt>
                <c:pt idx="1809">
                  <c:v>1295.95</c:v>
                </c:pt>
                <c:pt idx="1810">
                  <c:v>1297.45</c:v>
                </c:pt>
                <c:pt idx="1811">
                  <c:v>1298.3</c:v>
                </c:pt>
                <c:pt idx="1812">
                  <c:v>1299.6500000000001</c:v>
                </c:pt>
                <c:pt idx="1813">
                  <c:v>1300.6500000000001</c:v>
                </c:pt>
                <c:pt idx="1814">
                  <c:v>1301.95</c:v>
                </c:pt>
                <c:pt idx="1815">
                  <c:v>1302.8</c:v>
                </c:pt>
                <c:pt idx="1816">
                  <c:v>1304.4000000000001</c:v>
                </c:pt>
                <c:pt idx="1817">
                  <c:v>1305.25</c:v>
                </c:pt>
                <c:pt idx="1818">
                  <c:v>1306.8499999999999</c:v>
                </c:pt>
                <c:pt idx="1819">
                  <c:v>1307.7</c:v>
                </c:pt>
                <c:pt idx="1820">
                  <c:v>1309.3</c:v>
                </c:pt>
                <c:pt idx="1821">
                  <c:v>1310.1500000000001</c:v>
                </c:pt>
                <c:pt idx="1822">
                  <c:v>1311.5</c:v>
                </c:pt>
                <c:pt idx="1823">
                  <c:v>1312.55</c:v>
                </c:pt>
                <c:pt idx="1824">
                  <c:v>1314.3</c:v>
                </c:pt>
                <c:pt idx="1825">
                  <c:v>1315.15</c:v>
                </c:pt>
                <c:pt idx="1826">
                  <c:v>1316.65</c:v>
                </c:pt>
                <c:pt idx="1827">
                  <c:v>1317.8</c:v>
                </c:pt>
                <c:pt idx="1828">
                  <c:v>1319.45</c:v>
                </c:pt>
                <c:pt idx="1829">
                  <c:v>1320.5</c:v>
                </c:pt>
                <c:pt idx="1830">
                  <c:v>1322.3</c:v>
                </c:pt>
                <c:pt idx="1831">
                  <c:v>1323.15</c:v>
                </c:pt>
                <c:pt idx="1832">
                  <c:v>1324.6</c:v>
                </c:pt>
                <c:pt idx="1833">
                  <c:v>1325.45</c:v>
                </c:pt>
                <c:pt idx="1834">
                  <c:v>1326.85</c:v>
                </c:pt>
                <c:pt idx="1835">
                  <c:v>1327.7</c:v>
                </c:pt>
                <c:pt idx="1836">
                  <c:v>1329.25</c:v>
                </c:pt>
                <c:pt idx="1837">
                  <c:v>1330.1</c:v>
                </c:pt>
                <c:pt idx="1838">
                  <c:v>1331.75</c:v>
                </c:pt>
                <c:pt idx="1839">
                  <c:v>1332.5</c:v>
                </c:pt>
                <c:pt idx="1840">
                  <c:v>1333.95</c:v>
                </c:pt>
                <c:pt idx="1841">
                  <c:v>1334.85</c:v>
                </c:pt>
                <c:pt idx="1842">
                  <c:v>1336.35</c:v>
                </c:pt>
                <c:pt idx="1843">
                  <c:v>1337.25</c:v>
                </c:pt>
                <c:pt idx="1844">
                  <c:v>1338.7</c:v>
                </c:pt>
                <c:pt idx="1845">
                  <c:v>1339.85</c:v>
                </c:pt>
                <c:pt idx="1846">
                  <c:v>1341.55</c:v>
                </c:pt>
                <c:pt idx="1847">
                  <c:v>1342.5</c:v>
                </c:pt>
                <c:pt idx="1848">
                  <c:v>1343.95</c:v>
                </c:pt>
                <c:pt idx="1849">
                  <c:v>1345.55</c:v>
                </c:pt>
                <c:pt idx="1850">
                  <c:v>1347.2</c:v>
                </c:pt>
                <c:pt idx="1851">
                  <c:v>1348.05</c:v>
                </c:pt>
                <c:pt idx="1852">
                  <c:v>1349.65</c:v>
                </c:pt>
                <c:pt idx="1853">
                  <c:v>1350.5</c:v>
                </c:pt>
                <c:pt idx="1854">
                  <c:v>1352.1</c:v>
                </c:pt>
                <c:pt idx="1855">
                  <c:v>1353.15</c:v>
                </c:pt>
                <c:pt idx="1856">
                  <c:v>1355</c:v>
                </c:pt>
                <c:pt idx="1857">
                  <c:v>1355.9</c:v>
                </c:pt>
                <c:pt idx="1858">
                  <c:v>1357.45</c:v>
                </c:pt>
                <c:pt idx="1859">
                  <c:v>1358.25</c:v>
                </c:pt>
                <c:pt idx="1860">
                  <c:v>1359.8</c:v>
                </c:pt>
                <c:pt idx="1861">
                  <c:v>1360.65</c:v>
                </c:pt>
                <c:pt idx="1862">
                  <c:v>1362.2</c:v>
                </c:pt>
                <c:pt idx="1863">
                  <c:v>1363.05</c:v>
                </c:pt>
                <c:pt idx="1864">
                  <c:v>1364.55</c:v>
                </c:pt>
                <c:pt idx="1865">
                  <c:v>1365.45</c:v>
                </c:pt>
                <c:pt idx="1866">
                  <c:v>1367.05</c:v>
                </c:pt>
                <c:pt idx="1867">
                  <c:v>1368.15</c:v>
                </c:pt>
                <c:pt idx="1868">
                  <c:v>1369.9</c:v>
                </c:pt>
                <c:pt idx="1869">
                  <c:v>1370.8</c:v>
                </c:pt>
                <c:pt idx="1870">
                  <c:v>1372.2</c:v>
                </c:pt>
                <c:pt idx="1871">
                  <c:v>1373.1</c:v>
                </c:pt>
                <c:pt idx="1872">
                  <c:v>1374.55</c:v>
                </c:pt>
                <c:pt idx="1873">
                  <c:v>1376</c:v>
                </c:pt>
                <c:pt idx="1874">
                  <c:v>1377.4</c:v>
                </c:pt>
                <c:pt idx="1875">
                  <c:v>1378.7</c:v>
                </c:pt>
                <c:pt idx="1876">
                  <c:v>1380.35</c:v>
                </c:pt>
                <c:pt idx="1877">
                  <c:v>1381.7</c:v>
                </c:pt>
                <c:pt idx="1878">
                  <c:v>1383.4</c:v>
                </c:pt>
                <c:pt idx="1879">
                  <c:v>1384.3</c:v>
                </c:pt>
                <c:pt idx="1880">
                  <c:v>1386</c:v>
                </c:pt>
                <c:pt idx="1881">
                  <c:v>1387.95</c:v>
                </c:pt>
                <c:pt idx="1882">
                  <c:v>1390.25</c:v>
                </c:pt>
                <c:pt idx="1883">
                  <c:v>1392.05</c:v>
                </c:pt>
                <c:pt idx="1884">
                  <c:v>1394.25</c:v>
                </c:pt>
                <c:pt idx="1885">
                  <c:v>1396.2</c:v>
                </c:pt>
                <c:pt idx="1886">
                  <c:v>1397.85</c:v>
                </c:pt>
                <c:pt idx="1887">
                  <c:v>1399.95</c:v>
                </c:pt>
                <c:pt idx="1888">
                  <c:v>1402.1</c:v>
                </c:pt>
                <c:pt idx="1889">
                  <c:v>1403.85</c:v>
                </c:pt>
                <c:pt idx="1890">
                  <c:v>1405.45</c:v>
                </c:pt>
                <c:pt idx="1891">
                  <c:v>1406.4</c:v>
                </c:pt>
                <c:pt idx="1892">
                  <c:v>1408</c:v>
                </c:pt>
                <c:pt idx="1893">
                  <c:v>1408.95</c:v>
                </c:pt>
                <c:pt idx="1894">
                  <c:v>1410.8</c:v>
                </c:pt>
                <c:pt idx="1895">
                  <c:v>1412.7</c:v>
                </c:pt>
                <c:pt idx="1896">
                  <c:v>1414.4</c:v>
                </c:pt>
                <c:pt idx="1897">
                  <c:v>1415.3</c:v>
                </c:pt>
                <c:pt idx="1898">
                  <c:v>1416.95</c:v>
                </c:pt>
                <c:pt idx="1899">
                  <c:v>1418.25</c:v>
                </c:pt>
                <c:pt idx="1900">
                  <c:v>1420.15</c:v>
                </c:pt>
                <c:pt idx="1901">
                  <c:v>1421.7</c:v>
                </c:pt>
                <c:pt idx="1902">
                  <c:v>1423.25</c:v>
                </c:pt>
                <c:pt idx="1903">
                  <c:v>1425</c:v>
                </c:pt>
                <c:pt idx="1904">
                  <c:v>1426.55</c:v>
                </c:pt>
                <c:pt idx="1905">
                  <c:v>1428.2</c:v>
                </c:pt>
                <c:pt idx="1906">
                  <c:v>1429.95</c:v>
                </c:pt>
                <c:pt idx="1907">
                  <c:v>1430.85</c:v>
                </c:pt>
                <c:pt idx="1908">
                  <c:v>1432.55</c:v>
                </c:pt>
                <c:pt idx="1909">
                  <c:v>1434.3</c:v>
                </c:pt>
                <c:pt idx="1910">
                  <c:v>1435.8</c:v>
                </c:pt>
                <c:pt idx="1911">
                  <c:v>1437.55</c:v>
                </c:pt>
                <c:pt idx="1912">
                  <c:v>1439.35</c:v>
                </c:pt>
                <c:pt idx="1913">
                  <c:v>1440.2</c:v>
                </c:pt>
                <c:pt idx="1914">
                  <c:v>1441.8</c:v>
                </c:pt>
                <c:pt idx="1915">
                  <c:v>1442.75</c:v>
                </c:pt>
                <c:pt idx="1916">
                  <c:v>1444.4</c:v>
                </c:pt>
                <c:pt idx="1917">
                  <c:v>1445.6</c:v>
                </c:pt>
                <c:pt idx="1918">
                  <c:v>1447.45</c:v>
                </c:pt>
                <c:pt idx="1919">
                  <c:v>1448.65</c:v>
                </c:pt>
                <c:pt idx="1920">
                  <c:v>1450.25</c:v>
                </c:pt>
                <c:pt idx="1921">
                  <c:v>1451.1</c:v>
                </c:pt>
                <c:pt idx="1922">
                  <c:v>1452.7</c:v>
                </c:pt>
                <c:pt idx="1923">
                  <c:v>1453.6</c:v>
                </c:pt>
                <c:pt idx="1924">
                  <c:v>1455.2</c:v>
                </c:pt>
                <c:pt idx="1925">
                  <c:v>1456.55</c:v>
                </c:pt>
                <c:pt idx="1926">
                  <c:v>1458.6</c:v>
                </c:pt>
                <c:pt idx="1927">
                  <c:v>1459.55</c:v>
                </c:pt>
                <c:pt idx="1928">
                  <c:v>1461.15</c:v>
                </c:pt>
                <c:pt idx="1929">
                  <c:v>1462</c:v>
                </c:pt>
                <c:pt idx="1930">
                  <c:v>1463.55</c:v>
                </c:pt>
                <c:pt idx="1931">
                  <c:v>1464.5</c:v>
                </c:pt>
                <c:pt idx="1932">
                  <c:v>1466.1</c:v>
                </c:pt>
                <c:pt idx="1933">
                  <c:v>1467.55</c:v>
                </c:pt>
                <c:pt idx="1934">
                  <c:v>1469.05</c:v>
                </c:pt>
                <c:pt idx="1935">
                  <c:v>1469.95</c:v>
                </c:pt>
                <c:pt idx="1936">
                  <c:v>1471.6</c:v>
                </c:pt>
                <c:pt idx="1937">
                  <c:v>1473.15</c:v>
                </c:pt>
                <c:pt idx="1938">
                  <c:v>1474.9</c:v>
                </c:pt>
                <c:pt idx="1939">
                  <c:v>1476.5</c:v>
                </c:pt>
                <c:pt idx="1940">
                  <c:v>1478.2</c:v>
                </c:pt>
                <c:pt idx="1941">
                  <c:v>1479.6</c:v>
                </c:pt>
                <c:pt idx="1942">
                  <c:v>1481.25</c:v>
                </c:pt>
                <c:pt idx="1943">
                  <c:v>1482.2</c:v>
                </c:pt>
                <c:pt idx="1944">
                  <c:v>1483.6</c:v>
                </c:pt>
                <c:pt idx="1945">
                  <c:v>1484.85</c:v>
                </c:pt>
                <c:pt idx="1946">
                  <c:v>1486.7</c:v>
                </c:pt>
                <c:pt idx="1947">
                  <c:v>1487.8</c:v>
                </c:pt>
                <c:pt idx="1948">
                  <c:v>1489.35</c:v>
                </c:pt>
                <c:pt idx="1949">
                  <c:v>1490.85</c:v>
                </c:pt>
                <c:pt idx="1950">
                  <c:v>1492.2</c:v>
                </c:pt>
                <c:pt idx="1951">
                  <c:v>1493.65</c:v>
                </c:pt>
                <c:pt idx="1952">
                  <c:v>1495.25</c:v>
                </c:pt>
                <c:pt idx="1953">
                  <c:v>1496.9</c:v>
                </c:pt>
                <c:pt idx="1954">
                  <c:v>1498.7</c:v>
                </c:pt>
                <c:pt idx="1955">
                  <c:v>1499.65</c:v>
                </c:pt>
                <c:pt idx="1956">
                  <c:v>1501.25</c:v>
                </c:pt>
                <c:pt idx="1957">
                  <c:v>1502.75</c:v>
                </c:pt>
                <c:pt idx="1958">
                  <c:v>1504.4</c:v>
                </c:pt>
                <c:pt idx="1959">
                  <c:v>1505.95</c:v>
                </c:pt>
                <c:pt idx="1960">
                  <c:v>1507.7</c:v>
                </c:pt>
                <c:pt idx="1961">
                  <c:v>1509.2</c:v>
                </c:pt>
                <c:pt idx="1962">
                  <c:v>1510.85</c:v>
                </c:pt>
                <c:pt idx="1963">
                  <c:v>1512.6</c:v>
                </c:pt>
                <c:pt idx="1964">
                  <c:v>1513.9</c:v>
                </c:pt>
                <c:pt idx="1965">
                  <c:v>1515.6</c:v>
                </c:pt>
                <c:pt idx="1966">
                  <c:v>1517</c:v>
                </c:pt>
                <c:pt idx="1967">
                  <c:v>1518.6</c:v>
                </c:pt>
                <c:pt idx="1968">
                  <c:v>1520.25</c:v>
                </c:pt>
                <c:pt idx="1969">
                  <c:v>1521.65</c:v>
                </c:pt>
                <c:pt idx="1970">
                  <c:v>1523.45</c:v>
                </c:pt>
                <c:pt idx="1971">
                  <c:v>1524.35</c:v>
                </c:pt>
                <c:pt idx="1972">
                  <c:v>1526.1</c:v>
                </c:pt>
                <c:pt idx="1973">
                  <c:v>1527.05</c:v>
                </c:pt>
                <c:pt idx="1974">
                  <c:v>1528.75</c:v>
                </c:pt>
                <c:pt idx="1975">
                  <c:v>1530.25</c:v>
                </c:pt>
                <c:pt idx="1976">
                  <c:v>1531.8</c:v>
                </c:pt>
                <c:pt idx="1977">
                  <c:v>1532.65</c:v>
                </c:pt>
                <c:pt idx="1978">
                  <c:v>1534.15</c:v>
                </c:pt>
                <c:pt idx="1979">
                  <c:v>1535.15</c:v>
                </c:pt>
                <c:pt idx="1980">
                  <c:v>1536.8</c:v>
                </c:pt>
                <c:pt idx="1981">
                  <c:v>1538.45</c:v>
                </c:pt>
                <c:pt idx="1982">
                  <c:v>1539.9</c:v>
                </c:pt>
                <c:pt idx="1983">
                  <c:v>1541.25</c:v>
                </c:pt>
                <c:pt idx="1984">
                  <c:v>1543</c:v>
                </c:pt>
                <c:pt idx="1985">
                  <c:v>1543.95</c:v>
                </c:pt>
                <c:pt idx="1986">
                  <c:v>1545.9</c:v>
                </c:pt>
                <c:pt idx="1987">
                  <c:v>1547.55</c:v>
                </c:pt>
                <c:pt idx="1988">
                  <c:v>1549.25</c:v>
                </c:pt>
                <c:pt idx="1989">
                  <c:v>1550.1</c:v>
                </c:pt>
                <c:pt idx="1990">
                  <c:v>1551.75</c:v>
                </c:pt>
                <c:pt idx="1991">
                  <c:v>1553.35</c:v>
                </c:pt>
                <c:pt idx="1992">
                  <c:v>1555.25</c:v>
                </c:pt>
                <c:pt idx="1993">
                  <c:v>1556.7</c:v>
                </c:pt>
                <c:pt idx="1994">
                  <c:v>1558.5</c:v>
                </c:pt>
                <c:pt idx="1995">
                  <c:v>1559.7</c:v>
                </c:pt>
                <c:pt idx="1996">
                  <c:v>1561.5</c:v>
                </c:pt>
                <c:pt idx="1997">
                  <c:v>1563.1</c:v>
                </c:pt>
                <c:pt idx="1998">
                  <c:v>1564.85</c:v>
                </c:pt>
                <c:pt idx="1999">
                  <c:v>1566.5</c:v>
                </c:pt>
                <c:pt idx="2000">
                  <c:v>1568.1</c:v>
                </c:pt>
                <c:pt idx="2001">
                  <c:v>1569.75</c:v>
                </c:pt>
                <c:pt idx="2002">
                  <c:v>1571.45</c:v>
                </c:pt>
                <c:pt idx="2003">
                  <c:v>1573.05</c:v>
                </c:pt>
                <c:pt idx="2004">
                  <c:v>1574.75</c:v>
                </c:pt>
                <c:pt idx="2005">
                  <c:v>1576.45</c:v>
                </c:pt>
                <c:pt idx="2006">
                  <c:v>1578.3</c:v>
                </c:pt>
                <c:pt idx="2007">
                  <c:v>1579.45</c:v>
                </c:pt>
                <c:pt idx="2008">
                  <c:v>1581.45</c:v>
                </c:pt>
                <c:pt idx="2009">
                  <c:v>1583.15</c:v>
                </c:pt>
                <c:pt idx="2010">
                  <c:v>1584.8</c:v>
                </c:pt>
                <c:pt idx="2011">
                  <c:v>1586.3</c:v>
                </c:pt>
                <c:pt idx="2012">
                  <c:v>1587.95</c:v>
                </c:pt>
                <c:pt idx="2013">
                  <c:v>1588.85</c:v>
                </c:pt>
                <c:pt idx="2014">
                  <c:v>1590.55</c:v>
                </c:pt>
                <c:pt idx="2015">
                  <c:v>1591.55</c:v>
                </c:pt>
                <c:pt idx="2016">
                  <c:v>1593.35</c:v>
                </c:pt>
                <c:pt idx="2017">
                  <c:v>1594.55</c:v>
                </c:pt>
                <c:pt idx="2018">
                  <c:v>1596.4</c:v>
                </c:pt>
                <c:pt idx="2019">
                  <c:v>1597.95</c:v>
                </c:pt>
                <c:pt idx="2020">
                  <c:v>1599.75</c:v>
                </c:pt>
                <c:pt idx="2021">
                  <c:v>1601.45</c:v>
                </c:pt>
                <c:pt idx="2022">
                  <c:v>1603.15</c:v>
                </c:pt>
                <c:pt idx="2023">
                  <c:v>1604.2</c:v>
                </c:pt>
                <c:pt idx="2024">
                  <c:v>1606.3</c:v>
                </c:pt>
                <c:pt idx="2025">
                  <c:v>1607.15</c:v>
                </c:pt>
                <c:pt idx="2026">
                  <c:v>1608.8</c:v>
                </c:pt>
                <c:pt idx="2027">
                  <c:v>1609.9</c:v>
                </c:pt>
                <c:pt idx="2028">
                  <c:v>1611.9</c:v>
                </c:pt>
                <c:pt idx="2029">
                  <c:v>1613.5</c:v>
                </c:pt>
                <c:pt idx="2030">
                  <c:v>1615.25</c:v>
                </c:pt>
                <c:pt idx="2031">
                  <c:v>1616.3</c:v>
                </c:pt>
                <c:pt idx="2032">
                  <c:v>1618.45</c:v>
                </c:pt>
                <c:pt idx="2033">
                  <c:v>1619.4</c:v>
                </c:pt>
                <c:pt idx="2034">
                  <c:v>1621.35</c:v>
                </c:pt>
                <c:pt idx="2035">
                  <c:v>1622.35</c:v>
                </c:pt>
                <c:pt idx="2036">
                  <c:v>1624.35</c:v>
                </c:pt>
                <c:pt idx="2037">
                  <c:v>1625.2</c:v>
                </c:pt>
                <c:pt idx="2038">
                  <c:v>1626.9</c:v>
                </c:pt>
                <c:pt idx="2039">
                  <c:v>1628.55</c:v>
                </c:pt>
                <c:pt idx="2040">
                  <c:v>1630.25</c:v>
                </c:pt>
                <c:pt idx="2041">
                  <c:v>1631.85</c:v>
                </c:pt>
                <c:pt idx="2042">
                  <c:v>1633.5</c:v>
                </c:pt>
                <c:pt idx="2043">
                  <c:v>1635</c:v>
                </c:pt>
                <c:pt idx="2044">
                  <c:v>1636.85</c:v>
                </c:pt>
                <c:pt idx="2045">
                  <c:v>1638.5</c:v>
                </c:pt>
                <c:pt idx="2046">
                  <c:v>1640.25</c:v>
                </c:pt>
                <c:pt idx="2047">
                  <c:v>1641.55</c:v>
                </c:pt>
                <c:pt idx="2048">
                  <c:v>1643.4</c:v>
                </c:pt>
                <c:pt idx="2049">
                  <c:v>1644.9</c:v>
                </c:pt>
                <c:pt idx="2050">
                  <c:v>1646.8</c:v>
                </c:pt>
                <c:pt idx="2051">
                  <c:v>1648</c:v>
                </c:pt>
                <c:pt idx="2052">
                  <c:v>1649.6</c:v>
                </c:pt>
                <c:pt idx="2053">
                  <c:v>1651.3</c:v>
                </c:pt>
                <c:pt idx="2054">
                  <c:v>1653.05</c:v>
                </c:pt>
                <c:pt idx="2055">
                  <c:v>1654.65</c:v>
                </c:pt>
                <c:pt idx="2056">
                  <c:v>1656.4</c:v>
                </c:pt>
                <c:pt idx="2057">
                  <c:v>1657.4</c:v>
                </c:pt>
                <c:pt idx="2058">
                  <c:v>1659.1</c:v>
                </c:pt>
                <c:pt idx="2059">
                  <c:v>1660.5</c:v>
                </c:pt>
                <c:pt idx="2060">
                  <c:v>1662.15</c:v>
                </c:pt>
                <c:pt idx="2061">
                  <c:v>1663.7</c:v>
                </c:pt>
                <c:pt idx="2062">
                  <c:v>1665.45</c:v>
                </c:pt>
                <c:pt idx="2063">
                  <c:v>1666.85</c:v>
                </c:pt>
                <c:pt idx="2064">
                  <c:v>1668.65</c:v>
                </c:pt>
                <c:pt idx="2065">
                  <c:v>1669.55</c:v>
                </c:pt>
                <c:pt idx="2066">
                  <c:v>1671.4</c:v>
                </c:pt>
                <c:pt idx="2067">
                  <c:v>1673</c:v>
                </c:pt>
                <c:pt idx="2068">
                  <c:v>1674.65</c:v>
                </c:pt>
                <c:pt idx="2069">
                  <c:v>1675.55</c:v>
                </c:pt>
                <c:pt idx="2070">
                  <c:v>1677.35</c:v>
                </c:pt>
                <c:pt idx="2071">
                  <c:v>1678.85</c:v>
                </c:pt>
                <c:pt idx="2072">
                  <c:v>1680.6</c:v>
                </c:pt>
                <c:pt idx="2073">
                  <c:v>1681.7</c:v>
                </c:pt>
                <c:pt idx="2074">
                  <c:v>1684.2</c:v>
                </c:pt>
                <c:pt idx="2075">
                  <c:v>1686.1</c:v>
                </c:pt>
                <c:pt idx="2076">
                  <c:v>1688.3</c:v>
                </c:pt>
                <c:pt idx="2077">
                  <c:v>1690.8</c:v>
                </c:pt>
                <c:pt idx="2078">
                  <c:v>1693.1</c:v>
                </c:pt>
                <c:pt idx="2079">
                  <c:v>1694.9</c:v>
                </c:pt>
                <c:pt idx="2080">
                  <c:v>1696.85</c:v>
                </c:pt>
                <c:pt idx="2081">
                  <c:v>1698.5</c:v>
                </c:pt>
                <c:pt idx="2082">
                  <c:v>1700.35</c:v>
                </c:pt>
                <c:pt idx="2083">
                  <c:v>1702.25</c:v>
                </c:pt>
                <c:pt idx="2084">
                  <c:v>1704.4</c:v>
                </c:pt>
                <c:pt idx="2085">
                  <c:v>1706.25</c:v>
                </c:pt>
                <c:pt idx="2086">
                  <c:v>1708</c:v>
                </c:pt>
                <c:pt idx="2087">
                  <c:v>1709.65</c:v>
                </c:pt>
                <c:pt idx="2088">
                  <c:v>1711.7</c:v>
                </c:pt>
                <c:pt idx="2089">
                  <c:v>1712.95</c:v>
                </c:pt>
                <c:pt idx="2090">
                  <c:v>1714.9</c:v>
                </c:pt>
                <c:pt idx="2091">
                  <c:v>1716.85</c:v>
                </c:pt>
                <c:pt idx="2092">
                  <c:v>1718.8</c:v>
                </c:pt>
                <c:pt idx="2093">
                  <c:v>1720.5</c:v>
                </c:pt>
                <c:pt idx="2094">
                  <c:v>1722.25</c:v>
                </c:pt>
                <c:pt idx="2095">
                  <c:v>1724.3</c:v>
                </c:pt>
                <c:pt idx="2096">
                  <c:v>1725.9</c:v>
                </c:pt>
                <c:pt idx="2097">
                  <c:v>1727.7</c:v>
                </c:pt>
                <c:pt idx="2098">
                  <c:v>1730.05</c:v>
                </c:pt>
                <c:pt idx="2099">
                  <c:v>1732.3</c:v>
                </c:pt>
                <c:pt idx="2100">
                  <c:v>1734.2</c:v>
                </c:pt>
                <c:pt idx="2101">
                  <c:v>1736</c:v>
                </c:pt>
                <c:pt idx="2102">
                  <c:v>1737.95</c:v>
                </c:pt>
                <c:pt idx="2103">
                  <c:v>1739.6</c:v>
                </c:pt>
                <c:pt idx="2104">
                  <c:v>1741.6</c:v>
                </c:pt>
                <c:pt idx="2105">
                  <c:v>1743.4</c:v>
                </c:pt>
                <c:pt idx="2106">
                  <c:v>1745.3</c:v>
                </c:pt>
                <c:pt idx="2107">
                  <c:v>1746.55</c:v>
                </c:pt>
                <c:pt idx="2108">
                  <c:v>1748.45</c:v>
                </c:pt>
                <c:pt idx="2109">
                  <c:v>1750.2</c:v>
                </c:pt>
                <c:pt idx="2110">
                  <c:v>1752.05</c:v>
                </c:pt>
                <c:pt idx="2111">
                  <c:v>1753.35</c:v>
                </c:pt>
                <c:pt idx="2112">
                  <c:v>1755.25</c:v>
                </c:pt>
                <c:pt idx="2113">
                  <c:v>1757.1</c:v>
                </c:pt>
                <c:pt idx="2114">
                  <c:v>1759.15</c:v>
                </c:pt>
                <c:pt idx="2115">
                  <c:v>1760.8</c:v>
                </c:pt>
                <c:pt idx="2116">
                  <c:v>1762.65</c:v>
                </c:pt>
                <c:pt idx="2117">
                  <c:v>1764.3</c:v>
                </c:pt>
                <c:pt idx="2118">
                  <c:v>1766.25</c:v>
                </c:pt>
                <c:pt idx="2119">
                  <c:v>1767.7</c:v>
                </c:pt>
                <c:pt idx="2120">
                  <c:v>1769.55</c:v>
                </c:pt>
                <c:pt idx="2121">
                  <c:v>1771.35</c:v>
                </c:pt>
                <c:pt idx="2122">
                  <c:v>1772.95</c:v>
                </c:pt>
                <c:pt idx="2123">
                  <c:v>1774.65</c:v>
                </c:pt>
                <c:pt idx="2124">
                  <c:v>1776.45</c:v>
                </c:pt>
                <c:pt idx="2125">
                  <c:v>1778</c:v>
                </c:pt>
                <c:pt idx="2126">
                  <c:v>1779.9</c:v>
                </c:pt>
                <c:pt idx="2127">
                  <c:v>1781.85</c:v>
                </c:pt>
                <c:pt idx="2128">
                  <c:v>1783.5</c:v>
                </c:pt>
                <c:pt idx="2129">
                  <c:v>1785.2</c:v>
                </c:pt>
                <c:pt idx="2130">
                  <c:v>1786.95</c:v>
                </c:pt>
                <c:pt idx="2131">
                  <c:v>1788.5</c:v>
                </c:pt>
                <c:pt idx="2132">
                  <c:v>1790.35</c:v>
                </c:pt>
                <c:pt idx="2133">
                  <c:v>1792.1</c:v>
                </c:pt>
                <c:pt idx="2134">
                  <c:v>1793.95</c:v>
                </c:pt>
                <c:pt idx="2135">
                  <c:v>1795.6</c:v>
                </c:pt>
                <c:pt idx="2136">
                  <c:v>1797.45</c:v>
                </c:pt>
                <c:pt idx="2137">
                  <c:v>1798.35</c:v>
                </c:pt>
                <c:pt idx="2138">
                  <c:v>1800.25</c:v>
                </c:pt>
                <c:pt idx="2139">
                  <c:v>1801.8</c:v>
                </c:pt>
                <c:pt idx="2140">
                  <c:v>1803.4</c:v>
                </c:pt>
                <c:pt idx="2141">
                  <c:v>1805.1</c:v>
                </c:pt>
                <c:pt idx="2142">
                  <c:v>1806.95</c:v>
                </c:pt>
                <c:pt idx="2143">
                  <c:v>1808.25</c:v>
                </c:pt>
                <c:pt idx="2144">
                  <c:v>1810.4</c:v>
                </c:pt>
                <c:pt idx="2145">
                  <c:v>1812.05</c:v>
                </c:pt>
                <c:pt idx="2146">
                  <c:v>1813.9</c:v>
                </c:pt>
                <c:pt idx="2147">
                  <c:v>1815.45</c:v>
                </c:pt>
                <c:pt idx="2148">
                  <c:v>1817.3</c:v>
                </c:pt>
                <c:pt idx="2149">
                  <c:v>1818.2</c:v>
                </c:pt>
                <c:pt idx="2150">
                  <c:v>1820.1</c:v>
                </c:pt>
                <c:pt idx="2151">
                  <c:v>1821.8</c:v>
                </c:pt>
                <c:pt idx="2152">
                  <c:v>1823.45</c:v>
                </c:pt>
                <c:pt idx="2153">
                  <c:v>1825.1</c:v>
                </c:pt>
                <c:pt idx="2154">
                  <c:v>1826.9</c:v>
                </c:pt>
                <c:pt idx="2155">
                  <c:v>1828.45</c:v>
                </c:pt>
                <c:pt idx="2156">
                  <c:v>1830.7</c:v>
                </c:pt>
                <c:pt idx="2157">
                  <c:v>1832.4</c:v>
                </c:pt>
                <c:pt idx="2158">
                  <c:v>1834.25</c:v>
                </c:pt>
                <c:pt idx="2159">
                  <c:v>1836</c:v>
                </c:pt>
                <c:pt idx="2160">
                  <c:v>1837.5</c:v>
                </c:pt>
                <c:pt idx="2161">
                  <c:v>1838.5</c:v>
                </c:pt>
                <c:pt idx="2162">
                  <c:v>1840.35</c:v>
                </c:pt>
                <c:pt idx="2163">
                  <c:v>1842</c:v>
                </c:pt>
                <c:pt idx="2164">
                  <c:v>1843.8</c:v>
                </c:pt>
                <c:pt idx="2165">
                  <c:v>1845.4</c:v>
                </c:pt>
                <c:pt idx="2166">
                  <c:v>1847.25</c:v>
                </c:pt>
                <c:pt idx="2167">
                  <c:v>1848.85</c:v>
                </c:pt>
                <c:pt idx="2168">
                  <c:v>1850.8</c:v>
                </c:pt>
                <c:pt idx="2169">
                  <c:v>1852.4</c:v>
                </c:pt>
                <c:pt idx="2170">
                  <c:v>1854.2</c:v>
                </c:pt>
                <c:pt idx="2171">
                  <c:v>1855.15</c:v>
                </c:pt>
                <c:pt idx="2172">
                  <c:v>1857.05</c:v>
                </c:pt>
                <c:pt idx="2173">
                  <c:v>1858.7</c:v>
                </c:pt>
                <c:pt idx="2174">
                  <c:v>1860.4</c:v>
                </c:pt>
                <c:pt idx="2175">
                  <c:v>1861.35</c:v>
                </c:pt>
                <c:pt idx="2176">
                  <c:v>1863.3</c:v>
                </c:pt>
                <c:pt idx="2177">
                  <c:v>1864.25</c:v>
                </c:pt>
                <c:pt idx="2178">
                  <c:v>1866.25</c:v>
                </c:pt>
                <c:pt idx="2179">
                  <c:v>1867.95</c:v>
                </c:pt>
                <c:pt idx="2180">
                  <c:v>1870.2</c:v>
                </c:pt>
                <c:pt idx="2181">
                  <c:v>1872</c:v>
                </c:pt>
                <c:pt idx="2182">
                  <c:v>1873.65</c:v>
                </c:pt>
                <c:pt idx="2183">
                  <c:v>1875.55</c:v>
                </c:pt>
                <c:pt idx="2184">
                  <c:v>1877</c:v>
                </c:pt>
                <c:pt idx="2185">
                  <c:v>1878.7</c:v>
                </c:pt>
                <c:pt idx="2186">
                  <c:v>1880.3</c:v>
                </c:pt>
                <c:pt idx="2187">
                  <c:v>1882.2</c:v>
                </c:pt>
                <c:pt idx="2188">
                  <c:v>1883.85</c:v>
                </c:pt>
                <c:pt idx="2189">
                  <c:v>1885.6</c:v>
                </c:pt>
                <c:pt idx="2190">
                  <c:v>1887.5</c:v>
                </c:pt>
                <c:pt idx="2191">
                  <c:v>1889.55</c:v>
                </c:pt>
                <c:pt idx="2192">
                  <c:v>1890.9</c:v>
                </c:pt>
                <c:pt idx="2193">
                  <c:v>1892.5</c:v>
                </c:pt>
                <c:pt idx="2194">
                  <c:v>1894.3</c:v>
                </c:pt>
                <c:pt idx="2195">
                  <c:v>1895.85</c:v>
                </c:pt>
                <c:pt idx="2196">
                  <c:v>1897.7</c:v>
                </c:pt>
                <c:pt idx="2197">
                  <c:v>1899.95</c:v>
                </c:pt>
                <c:pt idx="2198">
                  <c:v>1902.05</c:v>
                </c:pt>
                <c:pt idx="2199">
                  <c:v>1904.15</c:v>
                </c:pt>
                <c:pt idx="2200">
                  <c:v>1905.65</c:v>
                </c:pt>
                <c:pt idx="2201">
                  <c:v>1907.4</c:v>
                </c:pt>
                <c:pt idx="2202">
                  <c:v>1909.1</c:v>
                </c:pt>
                <c:pt idx="2203">
                  <c:v>1911</c:v>
                </c:pt>
                <c:pt idx="2204">
                  <c:v>1911.95</c:v>
                </c:pt>
                <c:pt idx="2205">
                  <c:v>1913.75</c:v>
                </c:pt>
                <c:pt idx="2206">
                  <c:v>1915.45</c:v>
                </c:pt>
                <c:pt idx="2207">
                  <c:v>1917.35</c:v>
                </c:pt>
                <c:pt idx="2208">
                  <c:v>1918.9</c:v>
                </c:pt>
                <c:pt idx="2209">
                  <c:v>1919.95</c:v>
                </c:pt>
                <c:pt idx="2210">
                  <c:v>1921.9</c:v>
                </c:pt>
                <c:pt idx="2211">
                  <c:v>1923.5</c:v>
                </c:pt>
                <c:pt idx="2212">
                  <c:v>1925.3</c:v>
                </c:pt>
                <c:pt idx="2213">
                  <c:v>1927</c:v>
                </c:pt>
                <c:pt idx="2214">
                  <c:v>1928.6</c:v>
                </c:pt>
                <c:pt idx="2215">
                  <c:v>1930.55</c:v>
                </c:pt>
                <c:pt idx="2216">
                  <c:v>1931.65</c:v>
                </c:pt>
                <c:pt idx="2217">
                  <c:v>1933.8</c:v>
                </c:pt>
                <c:pt idx="2218">
                  <c:v>1935.05</c:v>
                </c:pt>
                <c:pt idx="2219">
                  <c:v>1936.85</c:v>
                </c:pt>
                <c:pt idx="2220">
                  <c:v>1938.6</c:v>
                </c:pt>
                <c:pt idx="2221">
                  <c:v>1940.6</c:v>
                </c:pt>
                <c:pt idx="2222">
                  <c:v>1942.45</c:v>
                </c:pt>
                <c:pt idx="2223">
                  <c:v>1944.25</c:v>
                </c:pt>
                <c:pt idx="2224">
                  <c:v>1945.7</c:v>
                </c:pt>
                <c:pt idx="2225">
                  <c:v>1947.5</c:v>
                </c:pt>
                <c:pt idx="2226">
                  <c:v>1949.25</c:v>
                </c:pt>
                <c:pt idx="2227">
                  <c:v>1950.95</c:v>
                </c:pt>
                <c:pt idx="2228">
                  <c:v>1952.75</c:v>
                </c:pt>
                <c:pt idx="2229">
                  <c:v>1954.6</c:v>
                </c:pt>
                <c:pt idx="2230">
                  <c:v>1956.45</c:v>
                </c:pt>
                <c:pt idx="2231">
                  <c:v>1958.25</c:v>
                </c:pt>
                <c:pt idx="2232">
                  <c:v>1960.25</c:v>
                </c:pt>
                <c:pt idx="2233">
                  <c:v>1962</c:v>
                </c:pt>
                <c:pt idx="2234">
                  <c:v>1963.75</c:v>
                </c:pt>
                <c:pt idx="2235">
                  <c:v>1965.6</c:v>
                </c:pt>
                <c:pt idx="2236">
                  <c:v>1967.55</c:v>
                </c:pt>
                <c:pt idx="2237">
                  <c:v>1969.45</c:v>
                </c:pt>
                <c:pt idx="2238">
                  <c:v>1971.35</c:v>
                </c:pt>
                <c:pt idx="2239">
                  <c:v>1973.15</c:v>
                </c:pt>
                <c:pt idx="2240">
                  <c:v>1974.15</c:v>
                </c:pt>
                <c:pt idx="2241">
                  <c:v>1976.25</c:v>
                </c:pt>
                <c:pt idx="2242">
                  <c:v>1978.15</c:v>
                </c:pt>
                <c:pt idx="2243">
                  <c:v>1980.9</c:v>
                </c:pt>
                <c:pt idx="2244">
                  <c:v>1982.9</c:v>
                </c:pt>
                <c:pt idx="2245">
                  <c:v>1985.2</c:v>
                </c:pt>
                <c:pt idx="2246">
                  <c:v>1986.9</c:v>
                </c:pt>
                <c:pt idx="2247">
                  <c:v>1989.1</c:v>
                </c:pt>
                <c:pt idx="2248">
                  <c:v>1991.3</c:v>
                </c:pt>
                <c:pt idx="2249">
                  <c:v>1993.7</c:v>
                </c:pt>
                <c:pt idx="2250">
                  <c:v>1995.7</c:v>
                </c:pt>
                <c:pt idx="2251">
                  <c:v>1998.2</c:v>
                </c:pt>
                <c:pt idx="2252">
                  <c:v>2000.2</c:v>
                </c:pt>
                <c:pt idx="2253">
                  <c:v>2002.3</c:v>
                </c:pt>
                <c:pt idx="2254">
                  <c:v>2004</c:v>
                </c:pt>
                <c:pt idx="2255">
                  <c:v>2006.05</c:v>
                </c:pt>
                <c:pt idx="2256">
                  <c:v>2007.75</c:v>
                </c:pt>
                <c:pt idx="2257">
                  <c:v>2009.9</c:v>
                </c:pt>
                <c:pt idx="2258">
                  <c:v>2011.45</c:v>
                </c:pt>
                <c:pt idx="2259">
                  <c:v>2013.4</c:v>
                </c:pt>
                <c:pt idx="2260">
                  <c:v>2015.1</c:v>
                </c:pt>
                <c:pt idx="2261">
                  <c:v>2016.85</c:v>
                </c:pt>
                <c:pt idx="2262">
                  <c:v>2018.45</c:v>
                </c:pt>
                <c:pt idx="2263">
                  <c:v>2020.55</c:v>
                </c:pt>
                <c:pt idx="2264">
                  <c:v>2022.1</c:v>
                </c:pt>
                <c:pt idx="2265">
                  <c:v>2023.9</c:v>
                </c:pt>
                <c:pt idx="2266">
                  <c:v>2025.65</c:v>
                </c:pt>
                <c:pt idx="2267">
                  <c:v>2027.35</c:v>
                </c:pt>
                <c:pt idx="2268">
                  <c:v>2029</c:v>
                </c:pt>
                <c:pt idx="2269">
                  <c:v>2030.9</c:v>
                </c:pt>
                <c:pt idx="2270">
                  <c:v>2032.3</c:v>
                </c:pt>
                <c:pt idx="2271">
                  <c:v>2034.15</c:v>
                </c:pt>
                <c:pt idx="2272">
                  <c:v>2035.75</c:v>
                </c:pt>
                <c:pt idx="2273">
                  <c:v>2037.6</c:v>
                </c:pt>
                <c:pt idx="2274">
                  <c:v>2039.45</c:v>
                </c:pt>
                <c:pt idx="2275">
                  <c:v>2041.4</c:v>
                </c:pt>
                <c:pt idx="2276">
                  <c:v>2043.05</c:v>
                </c:pt>
                <c:pt idx="2277">
                  <c:v>2044.9</c:v>
                </c:pt>
                <c:pt idx="2278">
                  <c:v>2046.3</c:v>
                </c:pt>
                <c:pt idx="2279">
                  <c:v>2048.4499999999998</c:v>
                </c:pt>
                <c:pt idx="2280">
                  <c:v>2050.3000000000002</c:v>
                </c:pt>
                <c:pt idx="2281">
                  <c:v>2052.35</c:v>
                </c:pt>
                <c:pt idx="2282">
                  <c:v>2054.15</c:v>
                </c:pt>
                <c:pt idx="2283">
                  <c:v>2055.8000000000002</c:v>
                </c:pt>
                <c:pt idx="2284">
                  <c:v>2057.6</c:v>
                </c:pt>
                <c:pt idx="2285">
                  <c:v>2059.6</c:v>
                </c:pt>
                <c:pt idx="2286">
                  <c:v>2061.1999999999998</c:v>
                </c:pt>
                <c:pt idx="2287">
                  <c:v>2062.9</c:v>
                </c:pt>
                <c:pt idx="2288">
                  <c:v>2064.65</c:v>
                </c:pt>
                <c:pt idx="2289">
                  <c:v>2066.8000000000002</c:v>
                </c:pt>
                <c:pt idx="2290">
                  <c:v>2068.5</c:v>
                </c:pt>
                <c:pt idx="2291">
                  <c:v>2070.1999999999998</c:v>
                </c:pt>
                <c:pt idx="2292">
                  <c:v>2071.8000000000002</c:v>
                </c:pt>
                <c:pt idx="2293">
                  <c:v>2073.6</c:v>
                </c:pt>
                <c:pt idx="2294">
                  <c:v>2075.25</c:v>
                </c:pt>
                <c:pt idx="2295">
                  <c:v>2077.15</c:v>
                </c:pt>
                <c:pt idx="2296">
                  <c:v>2078.6999999999998</c:v>
                </c:pt>
                <c:pt idx="2297">
                  <c:v>2080.5500000000002</c:v>
                </c:pt>
                <c:pt idx="2298">
                  <c:v>2082.25</c:v>
                </c:pt>
                <c:pt idx="2299">
                  <c:v>2084.1</c:v>
                </c:pt>
                <c:pt idx="2300">
                  <c:v>2085.8000000000002</c:v>
                </c:pt>
                <c:pt idx="2301">
                  <c:v>2087.65</c:v>
                </c:pt>
                <c:pt idx="2302">
                  <c:v>2089.3000000000002</c:v>
                </c:pt>
                <c:pt idx="2303">
                  <c:v>2091.1</c:v>
                </c:pt>
                <c:pt idx="2304">
                  <c:v>2092.8000000000002</c:v>
                </c:pt>
                <c:pt idx="2305">
                  <c:v>2094.8000000000002</c:v>
                </c:pt>
                <c:pt idx="2306">
                  <c:v>2096.5500000000002</c:v>
                </c:pt>
                <c:pt idx="2307">
                  <c:v>2098.35</c:v>
                </c:pt>
                <c:pt idx="2308">
                  <c:v>2100.3000000000002</c:v>
                </c:pt>
                <c:pt idx="2309">
                  <c:v>2102.1</c:v>
                </c:pt>
                <c:pt idx="2310">
                  <c:v>2103.8000000000002</c:v>
                </c:pt>
                <c:pt idx="2311">
                  <c:v>2105.9499999999998</c:v>
                </c:pt>
                <c:pt idx="2312">
                  <c:v>2107.85</c:v>
                </c:pt>
                <c:pt idx="2313">
                  <c:v>2109.5500000000002</c:v>
                </c:pt>
                <c:pt idx="2314">
                  <c:v>2111.15</c:v>
                </c:pt>
                <c:pt idx="2315">
                  <c:v>2113</c:v>
                </c:pt>
                <c:pt idx="2316">
                  <c:v>2114.75</c:v>
                </c:pt>
                <c:pt idx="2317">
                  <c:v>2116.4499999999998</c:v>
                </c:pt>
                <c:pt idx="2318">
                  <c:v>2117.75</c:v>
                </c:pt>
                <c:pt idx="2319">
                  <c:v>2119.85</c:v>
                </c:pt>
                <c:pt idx="2320">
                  <c:v>2121.5</c:v>
                </c:pt>
                <c:pt idx="2321">
                  <c:v>2123.0500000000002</c:v>
                </c:pt>
                <c:pt idx="2322">
                  <c:v>2124.65</c:v>
                </c:pt>
                <c:pt idx="2323">
                  <c:v>2126.75</c:v>
                </c:pt>
                <c:pt idx="2324">
                  <c:v>2129</c:v>
                </c:pt>
                <c:pt idx="2325">
                  <c:v>2131</c:v>
                </c:pt>
                <c:pt idx="2326">
                  <c:v>2132.6</c:v>
                </c:pt>
                <c:pt idx="2327">
                  <c:v>2134.4</c:v>
                </c:pt>
                <c:pt idx="2328">
                  <c:v>2135.85</c:v>
                </c:pt>
                <c:pt idx="2329">
                  <c:v>2137.4499999999998</c:v>
                </c:pt>
                <c:pt idx="2330">
                  <c:v>2139.25</c:v>
                </c:pt>
                <c:pt idx="2331">
                  <c:v>2141.25</c:v>
                </c:pt>
                <c:pt idx="2332">
                  <c:v>2143</c:v>
                </c:pt>
                <c:pt idx="2333">
                  <c:v>2144.75</c:v>
                </c:pt>
                <c:pt idx="2334">
                  <c:v>2146.9</c:v>
                </c:pt>
                <c:pt idx="2335">
                  <c:v>2148.85</c:v>
                </c:pt>
                <c:pt idx="2336">
                  <c:v>2150.3000000000002</c:v>
                </c:pt>
                <c:pt idx="2337">
                  <c:v>2152.15</c:v>
                </c:pt>
                <c:pt idx="2338">
                  <c:v>2153.75</c:v>
                </c:pt>
                <c:pt idx="2339">
                  <c:v>2155.6999999999998</c:v>
                </c:pt>
                <c:pt idx="2340">
                  <c:v>2157.4</c:v>
                </c:pt>
                <c:pt idx="2341">
                  <c:v>2159.3000000000002</c:v>
                </c:pt>
                <c:pt idx="2342">
                  <c:v>2160.9499999999998</c:v>
                </c:pt>
                <c:pt idx="2343">
                  <c:v>2162.9</c:v>
                </c:pt>
                <c:pt idx="2344">
                  <c:v>2164.65</c:v>
                </c:pt>
                <c:pt idx="2345">
                  <c:v>2166.5500000000002</c:v>
                </c:pt>
                <c:pt idx="2346">
                  <c:v>2168.1</c:v>
                </c:pt>
                <c:pt idx="2347">
                  <c:v>2170.1</c:v>
                </c:pt>
                <c:pt idx="2348">
                  <c:v>2171.75</c:v>
                </c:pt>
                <c:pt idx="2349">
                  <c:v>2173.65</c:v>
                </c:pt>
                <c:pt idx="2350">
                  <c:v>2175.25</c:v>
                </c:pt>
                <c:pt idx="2351">
                  <c:v>2177.5</c:v>
                </c:pt>
                <c:pt idx="2352">
                  <c:v>2179.1</c:v>
                </c:pt>
                <c:pt idx="2353">
                  <c:v>2181</c:v>
                </c:pt>
                <c:pt idx="2354">
                  <c:v>2182.4499999999998</c:v>
                </c:pt>
                <c:pt idx="2355">
                  <c:v>2184.3000000000002</c:v>
                </c:pt>
                <c:pt idx="2356">
                  <c:v>2186.1999999999998</c:v>
                </c:pt>
                <c:pt idx="2357">
                  <c:v>2188</c:v>
                </c:pt>
                <c:pt idx="2358">
                  <c:v>2189.75</c:v>
                </c:pt>
                <c:pt idx="2359">
                  <c:v>2191.4</c:v>
                </c:pt>
                <c:pt idx="2360">
                  <c:v>2193.15</c:v>
                </c:pt>
                <c:pt idx="2361">
                  <c:v>2194.9499999999998</c:v>
                </c:pt>
                <c:pt idx="2362">
                  <c:v>2196.8000000000002</c:v>
                </c:pt>
                <c:pt idx="2363">
                  <c:v>2198.6999999999998</c:v>
                </c:pt>
                <c:pt idx="2364">
                  <c:v>2200.3000000000002</c:v>
                </c:pt>
                <c:pt idx="2365">
                  <c:v>2202.15</c:v>
                </c:pt>
                <c:pt idx="2366">
                  <c:v>2203.8000000000002</c:v>
                </c:pt>
                <c:pt idx="2367">
                  <c:v>2205.85</c:v>
                </c:pt>
                <c:pt idx="2368">
                  <c:v>2207.65</c:v>
                </c:pt>
                <c:pt idx="2369">
                  <c:v>2209.5</c:v>
                </c:pt>
                <c:pt idx="2370">
                  <c:v>2211.1999999999998</c:v>
                </c:pt>
                <c:pt idx="2371">
                  <c:v>2212.9499999999998</c:v>
                </c:pt>
                <c:pt idx="2372">
                  <c:v>2214.75</c:v>
                </c:pt>
                <c:pt idx="2373">
                  <c:v>2216.5</c:v>
                </c:pt>
                <c:pt idx="2374">
                  <c:v>2218.3000000000002</c:v>
                </c:pt>
                <c:pt idx="2375">
                  <c:v>2220.1</c:v>
                </c:pt>
                <c:pt idx="2376">
                  <c:v>2221.6999999999998</c:v>
                </c:pt>
                <c:pt idx="2377">
                  <c:v>2223.6999999999998</c:v>
                </c:pt>
                <c:pt idx="2378">
                  <c:v>2225.35</c:v>
                </c:pt>
                <c:pt idx="2379">
                  <c:v>2227.3000000000002</c:v>
                </c:pt>
                <c:pt idx="2380">
                  <c:v>2228.9499999999998</c:v>
                </c:pt>
                <c:pt idx="2381">
                  <c:v>2230.75</c:v>
                </c:pt>
                <c:pt idx="2382">
                  <c:v>2232.35</c:v>
                </c:pt>
                <c:pt idx="2383">
                  <c:v>2234.1999999999998</c:v>
                </c:pt>
                <c:pt idx="2384">
                  <c:v>2235.9499999999998</c:v>
                </c:pt>
                <c:pt idx="2385">
                  <c:v>2237.9</c:v>
                </c:pt>
                <c:pt idx="2386">
                  <c:v>2239.6999999999998</c:v>
                </c:pt>
                <c:pt idx="2387">
                  <c:v>2241.5</c:v>
                </c:pt>
                <c:pt idx="2388">
                  <c:v>2243.3000000000002</c:v>
                </c:pt>
                <c:pt idx="2389">
                  <c:v>2245.0500000000002</c:v>
                </c:pt>
                <c:pt idx="2390">
                  <c:v>2246.9499999999998</c:v>
                </c:pt>
                <c:pt idx="2391">
                  <c:v>2248.9499999999998</c:v>
                </c:pt>
                <c:pt idx="2392">
                  <c:v>2250.75</c:v>
                </c:pt>
                <c:pt idx="2393">
                  <c:v>2252.4499999999998</c:v>
                </c:pt>
                <c:pt idx="2394">
                  <c:v>2254.0500000000002</c:v>
                </c:pt>
                <c:pt idx="2395">
                  <c:v>2255.8000000000002</c:v>
                </c:pt>
                <c:pt idx="2396">
                  <c:v>2257.6</c:v>
                </c:pt>
                <c:pt idx="2397">
                  <c:v>2259.4</c:v>
                </c:pt>
                <c:pt idx="2398">
                  <c:v>2261.1999999999998</c:v>
                </c:pt>
                <c:pt idx="2399">
                  <c:v>2263</c:v>
                </c:pt>
                <c:pt idx="2400">
                  <c:v>2264.75</c:v>
                </c:pt>
                <c:pt idx="2401">
                  <c:v>2266.9</c:v>
                </c:pt>
              </c:numCache>
            </c:numRef>
          </c:xVal>
          <c:yVal>
            <c:numRef>
              <c:f>[Data_0N.xlsx]sheet1!$E$2:$E$2403</c:f>
              <c:numCache>
                <c:formatCode>General</c:formatCode>
                <c:ptCount val="2402"/>
                <c:pt idx="0">
                  <c:v>22.504881000000001</c:v>
                </c:pt>
                <c:pt idx="1">
                  <c:v>22.501218000000001</c:v>
                </c:pt>
                <c:pt idx="2">
                  <c:v>22.502438999999999</c:v>
                </c:pt>
                <c:pt idx="3">
                  <c:v>22.501218000000001</c:v>
                </c:pt>
                <c:pt idx="4">
                  <c:v>22.497555999999999</c:v>
                </c:pt>
                <c:pt idx="5">
                  <c:v>22.498777</c:v>
                </c:pt>
                <c:pt idx="6">
                  <c:v>22.493894000000001</c:v>
                </c:pt>
                <c:pt idx="7">
                  <c:v>22.497555999999999</c:v>
                </c:pt>
                <c:pt idx="8">
                  <c:v>22.496335999999999</c:v>
                </c:pt>
                <c:pt idx="9">
                  <c:v>22.495114999999998</c:v>
                </c:pt>
                <c:pt idx="10">
                  <c:v>22.497555999999999</c:v>
                </c:pt>
                <c:pt idx="11">
                  <c:v>22.485348999999999</c:v>
                </c:pt>
                <c:pt idx="12">
                  <c:v>22.484128999999999</c:v>
                </c:pt>
                <c:pt idx="13">
                  <c:v>22.487791000000001</c:v>
                </c:pt>
                <c:pt idx="14">
                  <c:v>22.48657</c:v>
                </c:pt>
                <c:pt idx="15">
                  <c:v>22.490231999999999</c:v>
                </c:pt>
                <c:pt idx="16">
                  <c:v>22.498777</c:v>
                </c:pt>
                <c:pt idx="17">
                  <c:v>22.508543</c:v>
                </c:pt>
                <c:pt idx="18">
                  <c:v>22.506101000000001</c:v>
                </c:pt>
                <c:pt idx="19">
                  <c:v>22.507321999999998</c:v>
                </c:pt>
                <c:pt idx="20">
                  <c:v>22.501218000000001</c:v>
                </c:pt>
                <c:pt idx="21">
                  <c:v>22.489011000000001</c:v>
                </c:pt>
                <c:pt idx="22">
                  <c:v>22.482907999999998</c:v>
                </c:pt>
                <c:pt idx="23">
                  <c:v>22.48657</c:v>
                </c:pt>
                <c:pt idx="24">
                  <c:v>22.48657</c:v>
                </c:pt>
                <c:pt idx="25">
                  <c:v>22.492673</c:v>
                </c:pt>
                <c:pt idx="26">
                  <c:v>22.484128999999999</c:v>
                </c:pt>
                <c:pt idx="27">
                  <c:v>22.470700999999998</c:v>
                </c:pt>
                <c:pt idx="28">
                  <c:v>22.467039</c:v>
                </c:pt>
                <c:pt idx="29">
                  <c:v>22.478024999999999</c:v>
                </c:pt>
                <c:pt idx="30">
                  <c:v>22.485348999999999</c:v>
                </c:pt>
                <c:pt idx="31">
                  <c:v>22.501218000000001</c:v>
                </c:pt>
                <c:pt idx="32">
                  <c:v>22.524412000000002</c:v>
                </c:pt>
                <c:pt idx="33">
                  <c:v>22.526852999999999</c:v>
                </c:pt>
                <c:pt idx="34">
                  <c:v>22.528074</c:v>
                </c:pt>
                <c:pt idx="35">
                  <c:v>22.525632000000002</c:v>
                </c:pt>
                <c:pt idx="36">
                  <c:v>22.528074</c:v>
                </c:pt>
                <c:pt idx="37">
                  <c:v>22.525632000000002</c:v>
                </c:pt>
                <c:pt idx="38">
                  <c:v>22.525632000000002</c:v>
                </c:pt>
                <c:pt idx="39">
                  <c:v>22.524412000000002</c:v>
                </c:pt>
                <c:pt idx="40">
                  <c:v>22.528074</c:v>
                </c:pt>
                <c:pt idx="41">
                  <c:v>22.519528999999999</c:v>
                </c:pt>
                <c:pt idx="42">
                  <c:v>22.518308000000001</c:v>
                </c:pt>
                <c:pt idx="43">
                  <c:v>22.506101000000001</c:v>
                </c:pt>
                <c:pt idx="44">
                  <c:v>22.510984000000001</c:v>
                </c:pt>
                <c:pt idx="45">
                  <c:v>22.504881000000001</c:v>
                </c:pt>
                <c:pt idx="46">
                  <c:v>22.507321999999998</c:v>
                </c:pt>
                <c:pt idx="47">
                  <c:v>22.513425000000002</c:v>
                </c:pt>
                <c:pt idx="48">
                  <c:v>22.50366</c:v>
                </c:pt>
                <c:pt idx="49">
                  <c:v>22.50366</c:v>
                </c:pt>
                <c:pt idx="50">
                  <c:v>22.506101000000001</c:v>
                </c:pt>
                <c:pt idx="51">
                  <c:v>22.497555999999999</c:v>
                </c:pt>
                <c:pt idx="52">
                  <c:v>22.487791000000001</c:v>
                </c:pt>
                <c:pt idx="53">
                  <c:v>22.48657</c:v>
                </c:pt>
                <c:pt idx="54">
                  <c:v>22.464597000000001</c:v>
                </c:pt>
                <c:pt idx="55">
                  <c:v>22.442625</c:v>
                </c:pt>
                <c:pt idx="56">
                  <c:v>22.447507000000002</c:v>
                </c:pt>
                <c:pt idx="57">
                  <c:v>22.451170000000001</c:v>
                </c:pt>
                <c:pt idx="58">
                  <c:v>22.452390000000001</c:v>
                </c:pt>
                <c:pt idx="59">
                  <c:v>22.457273000000001</c:v>
                </c:pt>
                <c:pt idx="60">
                  <c:v>22.457273000000001</c:v>
                </c:pt>
                <c:pt idx="61">
                  <c:v>22.489011000000001</c:v>
                </c:pt>
                <c:pt idx="62">
                  <c:v>22.470700999999998</c:v>
                </c:pt>
                <c:pt idx="63">
                  <c:v>22.459714000000002</c:v>
                </c:pt>
                <c:pt idx="64">
                  <c:v>22.457273000000001</c:v>
                </c:pt>
                <c:pt idx="65">
                  <c:v>22.487791000000001</c:v>
                </c:pt>
                <c:pt idx="66">
                  <c:v>22.540281</c:v>
                </c:pt>
                <c:pt idx="67">
                  <c:v>22.519528999999999</c:v>
                </c:pt>
                <c:pt idx="68">
                  <c:v>22.52197</c:v>
                </c:pt>
                <c:pt idx="69">
                  <c:v>22.519528999999999</c:v>
                </c:pt>
                <c:pt idx="70">
                  <c:v>22.506101000000001</c:v>
                </c:pt>
                <c:pt idx="71">
                  <c:v>22.497555999999999</c:v>
                </c:pt>
                <c:pt idx="72">
                  <c:v>22.496335999999999</c:v>
                </c:pt>
                <c:pt idx="73">
                  <c:v>22.493894000000001</c:v>
                </c:pt>
                <c:pt idx="74">
                  <c:v>22.531735999999999</c:v>
                </c:pt>
                <c:pt idx="75">
                  <c:v>22.567136000000001</c:v>
                </c:pt>
                <c:pt idx="76">
                  <c:v>22.553709000000001</c:v>
                </c:pt>
                <c:pt idx="77">
                  <c:v>22.506101000000001</c:v>
                </c:pt>
                <c:pt idx="78">
                  <c:v>22.487791000000001</c:v>
                </c:pt>
                <c:pt idx="79">
                  <c:v>22.512205000000002</c:v>
                </c:pt>
                <c:pt idx="80">
                  <c:v>22.509763</c:v>
                </c:pt>
                <c:pt idx="81">
                  <c:v>22.50366</c:v>
                </c:pt>
                <c:pt idx="82">
                  <c:v>22.518308000000001</c:v>
                </c:pt>
                <c:pt idx="83">
                  <c:v>22.524412000000002</c:v>
                </c:pt>
                <c:pt idx="84">
                  <c:v>22.508543</c:v>
                </c:pt>
                <c:pt idx="85">
                  <c:v>22.495114999999998</c:v>
                </c:pt>
                <c:pt idx="86">
                  <c:v>22.460934999999999</c:v>
                </c:pt>
                <c:pt idx="87">
                  <c:v>22.481687000000001</c:v>
                </c:pt>
                <c:pt idx="88">
                  <c:v>22.495114999999998</c:v>
                </c:pt>
                <c:pt idx="89">
                  <c:v>22.523191000000001</c:v>
                </c:pt>
                <c:pt idx="90">
                  <c:v>22.519528999999999</c:v>
                </c:pt>
                <c:pt idx="91">
                  <c:v>22.517088000000001</c:v>
                </c:pt>
                <c:pt idx="92">
                  <c:v>22.535398000000001</c:v>
                </c:pt>
                <c:pt idx="93">
                  <c:v>22.529295000000001</c:v>
                </c:pt>
                <c:pt idx="94">
                  <c:v>22.531735999999999</c:v>
                </c:pt>
                <c:pt idx="95">
                  <c:v>22.551266999999999</c:v>
                </c:pt>
                <c:pt idx="96">
                  <c:v>22.551266999999999</c:v>
                </c:pt>
                <c:pt idx="97">
                  <c:v>22.551266999999999</c:v>
                </c:pt>
                <c:pt idx="98">
                  <c:v>22.579343000000001</c:v>
                </c:pt>
                <c:pt idx="99">
                  <c:v>22.558591</c:v>
                </c:pt>
                <c:pt idx="100">
                  <c:v>22.548825999999998</c:v>
                </c:pt>
                <c:pt idx="101">
                  <c:v>22.561032999999998</c:v>
                </c:pt>
                <c:pt idx="102">
                  <c:v>22.567136000000001</c:v>
                </c:pt>
                <c:pt idx="103">
                  <c:v>22.567136000000001</c:v>
                </c:pt>
                <c:pt idx="104">
                  <c:v>22.558591</c:v>
                </c:pt>
                <c:pt idx="105">
                  <c:v>22.546384</c:v>
                </c:pt>
                <c:pt idx="106">
                  <c:v>22.551266999999999</c:v>
                </c:pt>
                <c:pt idx="107">
                  <c:v>22.558591</c:v>
                </c:pt>
                <c:pt idx="108">
                  <c:v>22.567136000000001</c:v>
                </c:pt>
                <c:pt idx="109">
                  <c:v>22.562253999999999</c:v>
                </c:pt>
                <c:pt idx="110">
                  <c:v>22.550046999999999</c:v>
                </c:pt>
                <c:pt idx="111">
                  <c:v>22.558591</c:v>
                </c:pt>
                <c:pt idx="112">
                  <c:v>22.567136000000001</c:v>
                </c:pt>
                <c:pt idx="113">
                  <c:v>22.561032999999998</c:v>
                </c:pt>
                <c:pt idx="114">
                  <c:v>22.614744000000002</c:v>
                </c:pt>
                <c:pt idx="115">
                  <c:v>22.620847000000001</c:v>
                </c:pt>
                <c:pt idx="116">
                  <c:v>22.615964000000002</c:v>
                </c:pt>
                <c:pt idx="117">
                  <c:v>22.618406</c:v>
                </c:pt>
                <c:pt idx="118">
                  <c:v>22.618406</c:v>
                </c:pt>
                <c:pt idx="119">
                  <c:v>22.617184999999999</c:v>
                </c:pt>
                <c:pt idx="120">
                  <c:v>22.622067999999999</c:v>
                </c:pt>
                <c:pt idx="121">
                  <c:v>22.600095</c:v>
                </c:pt>
                <c:pt idx="122">
                  <c:v>22.607420000000001</c:v>
                </c:pt>
                <c:pt idx="123">
                  <c:v>22.629391999999999</c:v>
                </c:pt>
                <c:pt idx="124">
                  <c:v>22.641598999999999</c:v>
                </c:pt>
                <c:pt idx="125">
                  <c:v>22.635496</c:v>
                </c:pt>
                <c:pt idx="126">
                  <c:v>22.620847000000001</c:v>
                </c:pt>
                <c:pt idx="127">
                  <c:v>22.606199</c:v>
                </c:pt>
                <c:pt idx="128">
                  <c:v>22.576902</c:v>
                </c:pt>
                <c:pt idx="129">
                  <c:v>22.553709000000001</c:v>
                </c:pt>
                <c:pt idx="130">
                  <c:v>22.561032999999998</c:v>
                </c:pt>
                <c:pt idx="131">
                  <c:v>22.559812000000001</c:v>
                </c:pt>
                <c:pt idx="132">
                  <c:v>22.563473999999999</c:v>
                </c:pt>
                <c:pt idx="133">
                  <c:v>22.561032999999998</c:v>
                </c:pt>
                <c:pt idx="134">
                  <c:v>22.570798</c:v>
                </c:pt>
                <c:pt idx="135">
                  <c:v>22.579343000000001</c:v>
                </c:pt>
                <c:pt idx="136">
                  <c:v>22.578123000000001</c:v>
                </c:pt>
                <c:pt idx="137">
                  <c:v>22.575680999999999</c:v>
                </c:pt>
                <c:pt idx="138">
                  <c:v>22.574460999999999</c:v>
                </c:pt>
                <c:pt idx="139">
                  <c:v>22.539059999999999</c:v>
                </c:pt>
                <c:pt idx="140">
                  <c:v>22.564695</c:v>
                </c:pt>
                <c:pt idx="141">
                  <c:v>22.559812000000001</c:v>
                </c:pt>
                <c:pt idx="142">
                  <c:v>22.573239999999998</c:v>
                </c:pt>
                <c:pt idx="143">
                  <c:v>22.589109000000001</c:v>
                </c:pt>
                <c:pt idx="144">
                  <c:v>22.570798</c:v>
                </c:pt>
                <c:pt idx="145">
                  <c:v>22.589109000000001</c:v>
                </c:pt>
                <c:pt idx="146">
                  <c:v>22.562253999999999</c:v>
                </c:pt>
                <c:pt idx="147">
                  <c:v>22.556149999999999</c:v>
                </c:pt>
                <c:pt idx="148">
                  <c:v>22.568356999999999</c:v>
                </c:pt>
                <c:pt idx="149">
                  <c:v>22.573239999999998</c:v>
                </c:pt>
                <c:pt idx="150">
                  <c:v>22.543942999999999</c:v>
                </c:pt>
                <c:pt idx="151">
                  <c:v>22.557371</c:v>
                </c:pt>
                <c:pt idx="152">
                  <c:v>22.554929000000001</c:v>
                </c:pt>
                <c:pt idx="153">
                  <c:v>22.561032999999998</c:v>
                </c:pt>
                <c:pt idx="154">
                  <c:v>22.561032999999998</c:v>
                </c:pt>
                <c:pt idx="155">
                  <c:v>22.543942999999999</c:v>
                </c:pt>
                <c:pt idx="156">
                  <c:v>22.535398000000001</c:v>
                </c:pt>
                <c:pt idx="157">
                  <c:v>22.543942999999999</c:v>
                </c:pt>
                <c:pt idx="158">
                  <c:v>22.557371</c:v>
                </c:pt>
                <c:pt idx="159">
                  <c:v>22.557371</c:v>
                </c:pt>
                <c:pt idx="160">
                  <c:v>22.570798</c:v>
                </c:pt>
                <c:pt idx="161">
                  <c:v>22.512205000000002</c:v>
                </c:pt>
                <c:pt idx="162">
                  <c:v>22.512205000000002</c:v>
                </c:pt>
                <c:pt idx="163">
                  <c:v>22.525632000000002</c:v>
                </c:pt>
                <c:pt idx="164">
                  <c:v>22.541502000000001</c:v>
                </c:pt>
                <c:pt idx="165">
                  <c:v>22.530515000000001</c:v>
                </c:pt>
                <c:pt idx="166">
                  <c:v>22.504881000000001</c:v>
                </c:pt>
                <c:pt idx="167">
                  <c:v>22.508543</c:v>
                </c:pt>
                <c:pt idx="168">
                  <c:v>22.474363</c:v>
                </c:pt>
                <c:pt idx="169">
                  <c:v>22.487791000000001</c:v>
                </c:pt>
                <c:pt idx="170">
                  <c:v>22.514645999999999</c:v>
                </c:pt>
                <c:pt idx="171">
                  <c:v>22.519528999999999</c:v>
                </c:pt>
                <c:pt idx="172">
                  <c:v>22.519528999999999</c:v>
                </c:pt>
                <c:pt idx="173">
                  <c:v>22.495114999999998</c:v>
                </c:pt>
                <c:pt idx="174">
                  <c:v>22.52075</c:v>
                </c:pt>
                <c:pt idx="175">
                  <c:v>22.542722000000001</c:v>
                </c:pt>
                <c:pt idx="176">
                  <c:v>22.558591</c:v>
                </c:pt>
                <c:pt idx="177">
                  <c:v>22.558591</c:v>
                </c:pt>
                <c:pt idx="178">
                  <c:v>22.586668</c:v>
                </c:pt>
                <c:pt idx="179">
                  <c:v>22.583006000000001</c:v>
                </c:pt>
                <c:pt idx="180">
                  <c:v>22.590330000000002</c:v>
                </c:pt>
                <c:pt idx="181">
                  <c:v>22.607420000000001</c:v>
                </c:pt>
                <c:pt idx="182">
                  <c:v>22.557371</c:v>
                </c:pt>
                <c:pt idx="183">
                  <c:v>22.550046999999999</c:v>
                </c:pt>
                <c:pt idx="184">
                  <c:v>22.552488</c:v>
                </c:pt>
                <c:pt idx="185">
                  <c:v>22.548825999999998</c:v>
                </c:pt>
                <c:pt idx="186">
                  <c:v>22.547605000000001</c:v>
                </c:pt>
                <c:pt idx="187">
                  <c:v>22.531735999999999</c:v>
                </c:pt>
                <c:pt idx="188">
                  <c:v>22.525632000000002</c:v>
                </c:pt>
                <c:pt idx="189">
                  <c:v>22.547605000000001</c:v>
                </c:pt>
                <c:pt idx="190">
                  <c:v>22.540281</c:v>
                </c:pt>
                <c:pt idx="191">
                  <c:v>22.545164</c:v>
                </c:pt>
                <c:pt idx="192">
                  <c:v>22.52075</c:v>
                </c:pt>
                <c:pt idx="193">
                  <c:v>22.535398000000001</c:v>
                </c:pt>
                <c:pt idx="194">
                  <c:v>22.551266999999999</c:v>
                </c:pt>
                <c:pt idx="195">
                  <c:v>22.545164</c:v>
                </c:pt>
                <c:pt idx="196">
                  <c:v>22.548825999999998</c:v>
                </c:pt>
                <c:pt idx="197">
                  <c:v>22.587888</c:v>
                </c:pt>
                <c:pt idx="198">
                  <c:v>22.562253999999999</c:v>
                </c:pt>
                <c:pt idx="199">
                  <c:v>22.558591</c:v>
                </c:pt>
                <c:pt idx="200">
                  <c:v>22.557371</c:v>
                </c:pt>
                <c:pt idx="201">
                  <c:v>22.574460999999999</c:v>
                </c:pt>
                <c:pt idx="202">
                  <c:v>22.548825999999998</c:v>
                </c:pt>
                <c:pt idx="203">
                  <c:v>22.562253999999999</c:v>
                </c:pt>
                <c:pt idx="204">
                  <c:v>22.558591</c:v>
                </c:pt>
                <c:pt idx="205">
                  <c:v>22.558591</c:v>
                </c:pt>
                <c:pt idx="206">
                  <c:v>22.550046999999999</c:v>
                </c:pt>
                <c:pt idx="207">
                  <c:v>22.532957</c:v>
                </c:pt>
                <c:pt idx="208">
                  <c:v>22.519528999999999</c:v>
                </c:pt>
                <c:pt idx="209">
                  <c:v>22.50366</c:v>
                </c:pt>
                <c:pt idx="210">
                  <c:v>22.509763</c:v>
                </c:pt>
                <c:pt idx="211">
                  <c:v>22.513425000000002</c:v>
                </c:pt>
                <c:pt idx="212">
                  <c:v>22.513425000000002</c:v>
                </c:pt>
                <c:pt idx="213">
                  <c:v>22.52075</c:v>
                </c:pt>
                <c:pt idx="214">
                  <c:v>22.518308000000001</c:v>
                </c:pt>
                <c:pt idx="215">
                  <c:v>22.514645999999999</c:v>
                </c:pt>
                <c:pt idx="216">
                  <c:v>22.517088000000001</c:v>
                </c:pt>
                <c:pt idx="217">
                  <c:v>22.512205000000002</c:v>
                </c:pt>
                <c:pt idx="218">
                  <c:v>22.515867</c:v>
                </c:pt>
                <c:pt idx="219">
                  <c:v>22.585446999999998</c:v>
                </c:pt>
                <c:pt idx="220">
                  <c:v>22.593992</c:v>
                </c:pt>
                <c:pt idx="221">
                  <c:v>22.601316000000001</c:v>
                </c:pt>
                <c:pt idx="222">
                  <c:v>22.581785</c:v>
                </c:pt>
                <c:pt idx="223">
                  <c:v>22.573239999999998</c:v>
                </c:pt>
                <c:pt idx="224">
                  <c:v>22.553709000000001</c:v>
                </c:pt>
                <c:pt idx="225">
                  <c:v>22.553709000000001</c:v>
                </c:pt>
                <c:pt idx="226">
                  <c:v>22.539059999999999</c:v>
                </c:pt>
                <c:pt idx="227">
                  <c:v>22.542722000000001</c:v>
                </c:pt>
                <c:pt idx="228">
                  <c:v>22.52197</c:v>
                </c:pt>
                <c:pt idx="229">
                  <c:v>22.530515000000001</c:v>
                </c:pt>
                <c:pt idx="230">
                  <c:v>22.526852999999999</c:v>
                </c:pt>
                <c:pt idx="231">
                  <c:v>22.504881000000001</c:v>
                </c:pt>
                <c:pt idx="232">
                  <c:v>22.523191000000001</c:v>
                </c:pt>
                <c:pt idx="233">
                  <c:v>22.532957</c:v>
                </c:pt>
                <c:pt idx="234">
                  <c:v>22.541502000000001</c:v>
                </c:pt>
                <c:pt idx="235">
                  <c:v>22.524412000000002</c:v>
                </c:pt>
                <c:pt idx="236">
                  <c:v>22.525632000000002</c:v>
                </c:pt>
                <c:pt idx="237">
                  <c:v>22.523191000000001</c:v>
                </c:pt>
                <c:pt idx="238">
                  <c:v>22.540281</c:v>
                </c:pt>
                <c:pt idx="239">
                  <c:v>22.557371</c:v>
                </c:pt>
                <c:pt idx="240">
                  <c:v>22.543942999999999</c:v>
                </c:pt>
                <c:pt idx="241">
                  <c:v>22.547605000000001</c:v>
                </c:pt>
                <c:pt idx="242">
                  <c:v>22.529295000000001</c:v>
                </c:pt>
                <c:pt idx="243">
                  <c:v>22.530515000000001</c:v>
                </c:pt>
                <c:pt idx="244">
                  <c:v>22.545164</c:v>
                </c:pt>
                <c:pt idx="245">
                  <c:v>22.574460999999999</c:v>
                </c:pt>
                <c:pt idx="246">
                  <c:v>22.573239999999998</c:v>
                </c:pt>
                <c:pt idx="247">
                  <c:v>22.576902</c:v>
                </c:pt>
                <c:pt idx="248">
                  <c:v>22.580563999999999</c:v>
                </c:pt>
                <c:pt idx="249">
                  <c:v>22.583005</c:v>
                </c:pt>
                <c:pt idx="250">
                  <c:v>22.579343000000001</c:v>
                </c:pt>
                <c:pt idx="251">
                  <c:v>22.586668</c:v>
                </c:pt>
                <c:pt idx="252">
                  <c:v>22.583005</c:v>
                </c:pt>
                <c:pt idx="253">
                  <c:v>22.591550000000002</c:v>
                </c:pt>
                <c:pt idx="254">
                  <c:v>22.576902</c:v>
                </c:pt>
                <c:pt idx="255">
                  <c:v>22.585446999999998</c:v>
                </c:pt>
                <c:pt idx="256">
                  <c:v>22.596433000000001</c:v>
                </c:pt>
                <c:pt idx="257">
                  <c:v>22.595213000000001</c:v>
                </c:pt>
                <c:pt idx="258">
                  <c:v>22.584226000000001</c:v>
                </c:pt>
                <c:pt idx="259">
                  <c:v>22.587888</c:v>
                </c:pt>
                <c:pt idx="260">
                  <c:v>22.580563999999999</c:v>
                </c:pt>
                <c:pt idx="261">
                  <c:v>22.568356999999999</c:v>
                </c:pt>
                <c:pt idx="262">
                  <c:v>22.581785</c:v>
                </c:pt>
                <c:pt idx="263">
                  <c:v>22.568356999999999</c:v>
                </c:pt>
                <c:pt idx="264">
                  <c:v>22.563473999999999</c:v>
                </c:pt>
                <c:pt idx="265">
                  <c:v>22.553709000000001</c:v>
                </c:pt>
                <c:pt idx="266">
                  <c:v>22.541502000000001</c:v>
                </c:pt>
                <c:pt idx="267">
                  <c:v>22.525632000000002</c:v>
                </c:pt>
                <c:pt idx="268">
                  <c:v>22.528074</c:v>
                </c:pt>
                <c:pt idx="269">
                  <c:v>22.52075</c:v>
                </c:pt>
                <c:pt idx="270">
                  <c:v>22.539059999999999</c:v>
                </c:pt>
                <c:pt idx="271">
                  <c:v>22.564695</c:v>
                </c:pt>
                <c:pt idx="272">
                  <c:v>22.586668</c:v>
                </c:pt>
                <c:pt idx="273">
                  <c:v>22.590330000000002</c:v>
                </c:pt>
                <c:pt idx="274">
                  <c:v>22.591550000000002</c:v>
                </c:pt>
                <c:pt idx="275">
                  <c:v>22.603757000000002</c:v>
                </c:pt>
                <c:pt idx="276">
                  <c:v>22.652585999999999</c:v>
                </c:pt>
                <c:pt idx="277">
                  <c:v>22.668455000000002</c:v>
                </c:pt>
                <c:pt idx="278">
                  <c:v>22.656248000000001</c:v>
                </c:pt>
                <c:pt idx="279">
                  <c:v>22.647703</c:v>
                </c:pt>
                <c:pt idx="280">
                  <c:v>22.624509</c:v>
                </c:pt>
                <c:pt idx="281">
                  <c:v>22.593992</c:v>
                </c:pt>
                <c:pt idx="282">
                  <c:v>22.585446999999998</c:v>
                </c:pt>
                <c:pt idx="283">
                  <c:v>22.573239999999998</c:v>
                </c:pt>
                <c:pt idx="284">
                  <c:v>22.586668</c:v>
                </c:pt>
                <c:pt idx="285">
                  <c:v>22.587888</c:v>
                </c:pt>
                <c:pt idx="286">
                  <c:v>22.583005</c:v>
                </c:pt>
                <c:pt idx="287">
                  <c:v>22.525632000000002</c:v>
                </c:pt>
                <c:pt idx="288">
                  <c:v>22.545164</c:v>
                </c:pt>
                <c:pt idx="289">
                  <c:v>22.528074</c:v>
                </c:pt>
                <c:pt idx="290">
                  <c:v>22.535398000000001</c:v>
                </c:pt>
                <c:pt idx="291">
                  <c:v>22.553709000000001</c:v>
                </c:pt>
                <c:pt idx="292">
                  <c:v>22.590330000000002</c:v>
                </c:pt>
                <c:pt idx="293">
                  <c:v>22.601316000000001</c:v>
                </c:pt>
                <c:pt idx="294">
                  <c:v>22.595213000000001</c:v>
                </c:pt>
                <c:pt idx="295">
                  <c:v>22.592770999999999</c:v>
                </c:pt>
                <c:pt idx="296">
                  <c:v>22.575680999999999</c:v>
                </c:pt>
                <c:pt idx="297">
                  <c:v>22.579343000000001</c:v>
                </c:pt>
                <c:pt idx="298">
                  <c:v>22.620847000000001</c:v>
                </c:pt>
                <c:pt idx="299">
                  <c:v>22.607420000000001</c:v>
                </c:pt>
                <c:pt idx="300">
                  <c:v>22.631834000000001</c:v>
                </c:pt>
                <c:pt idx="301">
                  <c:v>22.608640000000001</c:v>
                </c:pt>
                <c:pt idx="302">
                  <c:v>22.611082</c:v>
                </c:pt>
                <c:pt idx="303">
                  <c:v>22.618406</c:v>
                </c:pt>
                <c:pt idx="304">
                  <c:v>22.622067999999999</c:v>
                </c:pt>
                <c:pt idx="305">
                  <c:v>22.598875</c:v>
                </c:pt>
                <c:pt idx="306">
                  <c:v>22.602537000000002</c:v>
                </c:pt>
                <c:pt idx="307">
                  <c:v>22.619627000000001</c:v>
                </c:pt>
                <c:pt idx="308">
                  <c:v>22.645261000000001</c:v>
                </c:pt>
                <c:pt idx="309">
                  <c:v>22.613523000000001</c:v>
                </c:pt>
                <c:pt idx="310">
                  <c:v>22.601316000000001</c:v>
                </c:pt>
                <c:pt idx="311">
                  <c:v>22.611082</c:v>
                </c:pt>
                <c:pt idx="312">
                  <c:v>22.615964000000002</c:v>
                </c:pt>
                <c:pt idx="313">
                  <c:v>22.602537000000002</c:v>
                </c:pt>
                <c:pt idx="314">
                  <c:v>22.606199</c:v>
                </c:pt>
                <c:pt idx="315">
                  <c:v>22.603757000000002</c:v>
                </c:pt>
                <c:pt idx="316">
                  <c:v>22.596433000000001</c:v>
                </c:pt>
                <c:pt idx="317">
                  <c:v>22.590330000000002</c:v>
                </c:pt>
                <c:pt idx="318">
                  <c:v>22.596433000000001</c:v>
                </c:pt>
                <c:pt idx="319">
                  <c:v>22.598875</c:v>
                </c:pt>
                <c:pt idx="320">
                  <c:v>22.601316000000001</c:v>
                </c:pt>
                <c:pt idx="321">
                  <c:v>22.600095</c:v>
                </c:pt>
                <c:pt idx="322">
                  <c:v>22.584226000000001</c:v>
                </c:pt>
                <c:pt idx="323">
                  <c:v>22.580563999999999</c:v>
                </c:pt>
                <c:pt idx="324">
                  <c:v>22.576902</c:v>
                </c:pt>
                <c:pt idx="325">
                  <c:v>22.574460999999999</c:v>
                </c:pt>
                <c:pt idx="326">
                  <c:v>22.617184999999999</c:v>
                </c:pt>
                <c:pt idx="327">
                  <c:v>22.601316000000001</c:v>
                </c:pt>
                <c:pt idx="328">
                  <c:v>22.603757000000002</c:v>
                </c:pt>
                <c:pt idx="329">
                  <c:v>22.595213000000001</c:v>
                </c:pt>
                <c:pt idx="330">
                  <c:v>22.607420000000001</c:v>
                </c:pt>
                <c:pt idx="331">
                  <c:v>22.601316000000001</c:v>
                </c:pt>
                <c:pt idx="332">
                  <c:v>22.603757000000002</c:v>
                </c:pt>
                <c:pt idx="333">
                  <c:v>22.586668</c:v>
                </c:pt>
                <c:pt idx="334">
                  <c:v>22.591550000000002</c:v>
                </c:pt>
                <c:pt idx="335">
                  <c:v>22.569578</c:v>
                </c:pt>
                <c:pt idx="336">
                  <c:v>22.562253999999999</c:v>
                </c:pt>
                <c:pt idx="337">
                  <c:v>22.585446999999998</c:v>
                </c:pt>
                <c:pt idx="338">
                  <c:v>22.602537000000002</c:v>
                </c:pt>
                <c:pt idx="339">
                  <c:v>22.576902</c:v>
                </c:pt>
                <c:pt idx="340">
                  <c:v>22.606199</c:v>
                </c:pt>
                <c:pt idx="341">
                  <c:v>22.601316000000001</c:v>
                </c:pt>
                <c:pt idx="342">
                  <c:v>22.600095</c:v>
                </c:pt>
                <c:pt idx="343">
                  <c:v>22.587888</c:v>
                </c:pt>
                <c:pt idx="344">
                  <c:v>22.557371</c:v>
                </c:pt>
                <c:pt idx="345">
                  <c:v>22.604977999999999</c:v>
                </c:pt>
                <c:pt idx="346">
                  <c:v>22.604977999999999</c:v>
                </c:pt>
                <c:pt idx="347">
                  <c:v>22.606199</c:v>
                </c:pt>
                <c:pt idx="348">
                  <c:v>22.592770999999999</c:v>
                </c:pt>
                <c:pt idx="349">
                  <c:v>22.559812000000001</c:v>
                </c:pt>
                <c:pt idx="350">
                  <c:v>22.557371</c:v>
                </c:pt>
                <c:pt idx="351">
                  <c:v>22.570798</c:v>
                </c:pt>
                <c:pt idx="352">
                  <c:v>22.562253999999999</c:v>
                </c:pt>
                <c:pt idx="353">
                  <c:v>22.568356999999999</c:v>
                </c:pt>
                <c:pt idx="354">
                  <c:v>22.579343000000001</c:v>
                </c:pt>
                <c:pt idx="355">
                  <c:v>22.592770999999999</c:v>
                </c:pt>
                <c:pt idx="356">
                  <c:v>22.597653999999999</c:v>
                </c:pt>
                <c:pt idx="357">
                  <c:v>22.633054000000001</c:v>
                </c:pt>
                <c:pt idx="358">
                  <c:v>22.600095</c:v>
                </c:pt>
                <c:pt idx="359">
                  <c:v>22.600095</c:v>
                </c:pt>
                <c:pt idx="360">
                  <c:v>22.607420000000001</c:v>
                </c:pt>
                <c:pt idx="361">
                  <c:v>22.614744000000002</c:v>
                </c:pt>
                <c:pt idx="362">
                  <c:v>22.595213000000001</c:v>
                </c:pt>
                <c:pt idx="363">
                  <c:v>22.589109000000001</c:v>
                </c:pt>
                <c:pt idx="364">
                  <c:v>22.589109000000001</c:v>
                </c:pt>
                <c:pt idx="365">
                  <c:v>22.622067999999999</c:v>
                </c:pt>
                <c:pt idx="366">
                  <c:v>22.573239999999998</c:v>
                </c:pt>
                <c:pt idx="367">
                  <c:v>22.573239999999998</c:v>
                </c:pt>
                <c:pt idx="368">
                  <c:v>22.598875</c:v>
                </c:pt>
                <c:pt idx="369">
                  <c:v>22.645261000000001</c:v>
                </c:pt>
                <c:pt idx="370">
                  <c:v>22.658688999999999</c:v>
                </c:pt>
                <c:pt idx="371">
                  <c:v>22.681882000000002</c:v>
                </c:pt>
                <c:pt idx="372">
                  <c:v>22.669675000000002</c:v>
                </c:pt>
                <c:pt idx="373">
                  <c:v>22.673338000000001</c:v>
                </c:pt>
                <c:pt idx="374">
                  <c:v>22.705075999999998</c:v>
                </c:pt>
                <c:pt idx="375">
                  <c:v>22.66113</c:v>
                </c:pt>
                <c:pt idx="376">
                  <c:v>22.685545000000001</c:v>
                </c:pt>
                <c:pt idx="377">
                  <c:v>22.65991</c:v>
                </c:pt>
                <c:pt idx="378">
                  <c:v>22.677</c:v>
                </c:pt>
                <c:pt idx="379">
                  <c:v>22.631834000000001</c:v>
                </c:pt>
                <c:pt idx="380">
                  <c:v>22.602537000000002</c:v>
                </c:pt>
                <c:pt idx="381">
                  <c:v>22.592770999999999</c:v>
                </c:pt>
                <c:pt idx="382">
                  <c:v>22.615964000000002</c:v>
                </c:pt>
                <c:pt idx="383">
                  <c:v>22.584226000000001</c:v>
                </c:pt>
                <c:pt idx="384">
                  <c:v>22.583006000000001</c:v>
                </c:pt>
                <c:pt idx="385">
                  <c:v>22.592770999999999</c:v>
                </c:pt>
                <c:pt idx="386">
                  <c:v>22.617184999999999</c:v>
                </c:pt>
                <c:pt idx="387">
                  <c:v>22.601316000000001</c:v>
                </c:pt>
                <c:pt idx="388">
                  <c:v>22.604977999999999</c:v>
                </c:pt>
                <c:pt idx="389">
                  <c:v>22.583006000000001</c:v>
                </c:pt>
                <c:pt idx="390">
                  <c:v>22.620847000000001</c:v>
                </c:pt>
                <c:pt idx="391">
                  <c:v>22.614744000000002</c:v>
                </c:pt>
                <c:pt idx="392">
                  <c:v>22.628171999999999</c:v>
                </c:pt>
                <c:pt idx="393">
                  <c:v>22.613523000000001</c:v>
                </c:pt>
                <c:pt idx="394">
                  <c:v>22.664793</c:v>
                </c:pt>
                <c:pt idx="395">
                  <c:v>22.66113</c:v>
                </c:pt>
                <c:pt idx="396">
                  <c:v>22.613523000000001</c:v>
                </c:pt>
                <c:pt idx="397">
                  <c:v>22.584226000000001</c:v>
                </c:pt>
                <c:pt idx="398">
                  <c:v>22.591550000000002</c:v>
                </c:pt>
                <c:pt idx="399">
                  <c:v>22.613523000000001</c:v>
                </c:pt>
                <c:pt idx="400">
                  <c:v>22.603757000000002</c:v>
                </c:pt>
                <c:pt idx="401">
                  <c:v>22.600095</c:v>
                </c:pt>
                <c:pt idx="402">
                  <c:v>22.595213000000001</c:v>
                </c:pt>
                <c:pt idx="403">
                  <c:v>22.547605000000001</c:v>
                </c:pt>
                <c:pt idx="404">
                  <c:v>22.557371</c:v>
                </c:pt>
                <c:pt idx="405">
                  <c:v>22.572019000000001</c:v>
                </c:pt>
                <c:pt idx="406">
                  <c:v>22.565916000000001</c:v>
                </c:pt>
                <c:pt idx="407">
                  <c:v>22.559812000000001</c:v>
                </c:pt>
                <c:pt idx="408">
                  <c:v>22.543942999999999</c:v>
                </c:pt>
                <c:pt idx="409">
                  <c:v>22.580563999999999</c:v>
                </c:pt>
                <c:pt idx="410">
                  <c:v>22.618406</c:v>
                </c:pt>
                <c:pt idx="411">
                  <c:v>22.617184999999999</c:v>
                </c:pt>
                <c:pt idx="412">
                  <c:v>22.634274999999999</c:v>
                </c:pt>
                <c:pt idx="413">
                  <c:v>22.673338000000001</c:v>
                </c:pt>
                <c:pt idx="414">
                  <c:v>22.673338000000001</c:v>
                </c:pt>
                <c:pt idx="415">
                  <c:v>22.731930999999999</c:v>
                </c:pt>
                <c:pt idx="416">
                  <c:v>22.713621</c:v>
                </c:pt>
                <c:pt idx="417">
                  <c:v>22.736813999999999</c:v>
                </c:pt>
                <c:pt idx="418">
                  <c:v>22.723386000000001</c:v>
                </c:pt>
                <c:pt idx="419">
                  <c:v>22.725828</c:v>
                </c:pt>
                <c:pt idx="420">
                  <c:v>22.724606999999999</c:v>
                </c:pt>
                <c:pt idx="421">
                  <c:v>22.746580000000002</c:v>
                </c:pt>
                <c:pt idx="422">
                  <c:v>22.751463000000001</c:v>
                </c:pt>
                <c:pt idx="423">
                  <c:v>22.764890000000001</c:v>
                </c:pt>
                <c:pt idx="424">
                  <c:v>22.742918</c:v>
                </c:pt>
                <c:pt idx="425">
                  <c:v>22.728269000000001</c:v>
                </c:pt>
                <c:pt idx="426">
                  <c:v>22.698972000000001</c:v>
                </c:pt>
                <c:pt idx="427">
                  <c:v>22.680662000000002</c:v>
                </c:pt>
                <c:pt idx="428">
                  <c:v>22.670895999999999</c:v>
                </c:pt>
                <c:pt idx="429">
                  <c:v>22.662351000000001</c:v>
                </c:pt>
                <c:pt idx="430">
                  <c:v>22.668455000000002</c:v>
                </c:pt>
                <c:pt idx="431">
                  <c:v>22.695309999999999</c:v>
                </c:pt>
                <c:pt idx="432">
                  <c:v>22.697752000000001</c:v>
                </c:pt>
                <c:pt idx="433">
                  <c:v>22.695309999999999</c:v>
                </c:pt>
                <c:pt idx="434">
                  <c:v>22.669675000000002</c:v>
                </c:pt>
                <c:pt idx="435">
                  <c:v>22.626950999999998</c:v>
                </c:pt>
                <c:pt idx="436">
                  <c:v>22.644041000000001</c:v>
                </c:pt>
                <c:pt idx="437">
                  <c:v>22.650144000000001</c:v>
                </c:pt>
                <c:pt idx="438">
                  <c:v>22.675778999999999</c:v>
                </c:pt>
                <c:pt idx="439">
                  <c:v>22.670895999999999</c:v>
                </c:pt>
                <c:pt idx="440">
                  <c:v>22.685545000000001</c:v>
                </c:pt>
                <c:pt idx="441">
                  <c:v>22.706296999999999</c:v>
                </c:pt>
                <c:pt idx="442">
                  <c:v>22.687985999999999</c:v>
                </c:pt>
                <c:pt idx="443">
                  <c:v>22.64282</c:v>
                </c:pt>
                <c:pt idx="444">
                  <c:v>22.615964000000002</c:v>
                </c:pt>
                <c:pt idx="445">
                  <c:v>22.604977999999999</c:v>
                </c:pt>
                <c:pt idx="446">
                  <c:v>22.618406</c:v>
                </c:pt>
                <c:pt idx="447">
                  <c:v>22.630613</c:v>
                </c:pt>
                <c:pt idx="448">
                  <c:v>22.620847000000001</c:v>
                </c:pt>
                <c:pt idx="449">
                  <c:v>22.629391999999999</c:v>
                </c:pt>
                <c:pt idx="450">
                  <c:v>22.625730000000001</c:v>
                </c:pt>
                <c:pt idx="451">
                  <c:v>22.625730000000001</c:v>
                </c:pt>
                <c:pt idx="452">
                  <c:v>22.598875</c:v>
                </c:pt>
                <c:pt idx="453">
                  <c:v>22.612302</c:v>
                </c:pt>
                <c:pt idx="454">
                  <c:v>22.624509</c:v>
                </c:pt>
                <c:pt idx="455">
                  <c:v>22.694089000000002</c:v>
                </c:pt>
                <c:pt idx="456">
                  <c:v>22.685545000000001</c:v>
                </c:pt>
                <c:pt idx="457">
                  <c:v>22.713621</c:v>
                </c:pt>
                <c:pt idx="458">
                  <c:v>22.690427</c:v>
                </c:pt>
                <c:pt idx="459">
                  <c:v>22.650144000000001</c:v>
                </c:pt>
                <c:pt idx="460">
                  <c:v>22.657468000000001</c:v>
                </c:pt>
                <c:pt idx="461">
                  <c:v>22.634274999999999</c:v>
                </c:pt>
                <c:pt idx="462">
                  <c:v>22.634274999999999</c:v>
                </c:pt>
                <c:pt idx="463">
                  <c:v>22.648923</c:v>
                </c:pt>
                <c:pt idx="464">
                  <c:v>22.631834000000001</c:v>
                </c:pt>
                <c:pt idx="465">
                  <c:v>22.631834000000001</c:v>
                </c:pt>
                <c:pt idx="466">
                  <c:v>22.667234000000001</c:v>
                </c:pt>
                <c:pt idx="467">
                  <c:v>22.692869000000002</c:v>
                </c:pt>
                <c:pt idx="468">
                  <c:v>22.702634</c:v>
                </c:pt>
                <c:pt idx="469">
                  <c:v>22.637937000000001</c:v>
                </c:pt>
                <c:pt idx="470">
                  <c:v>22.66113</c:v>
                </c:pt>
                <c:pt idx="471">
                  <c:v>22.657468000000001</c:v>
                </c:pt>
                <c:pt idx="472">
                  <c:v>22.634274999999999</c:v>
                </c:pt>
                <c:pt idx="473">
                  <c:v>22.652585999999999</c:v>
                </c:pt>
                <c:pt idx="474">
                  <c:v>22.634274999999999</c:v>
                </c:pt>
                <c:pt idx="475">
                  <c:v>22.576902</c:v>
                </c:pt>
                <c:pt idx="476">
                  <c:v>22.625730000000001</c:v>
                </c:pt>
                <c:pt idx="477">
                  <c:v>22.637937000000001</c:v>
                </c:pt>
                <c:pt idx="478">
                  <c:v>22.575680999999999</c:v>
                </c:pt>
                <c:pt idx="479">
                  <c:v>22.584226000000001</c:v>
                </c:pt>
                <c:pt idx="480">
                  <c:v>22.576902</c:v>
                </c:pt>
                <c:pt idx="481">
                  <c:v>22.601316000000001</c:v>
                </c:pt>
                <c:pt idx="482">
                  <c:v>22.600095</c:v>
                </c:pt>
                <c:pt idx="483">
                  <c:v>22.580563999999999</c:v>
                </c:pt>
                <c:pt idx="484">
                  <c:v>22.597653999999999</c:v>
                </c:pt>
                <c:pt idx="485">
                  <c:v>22.606199</c:v>
                </c:pt>
                <c:pt idx="486">
                  <c:v>22.612302</c:v>
                </c:pt>
                <c:pt idx="487">
                  <c:v>22.630613</c:v>
                </c:pt>
                <c:pt idx="488">
                  <c:v>22.669675000000002</c:v>
                </c:pt>
                <c:pt idx="489">
                  <c:v>22.675778999999999</c:v>
                </c:pt>
                <c:pt idx="490">
                  <c:v>22.709959000000001</c:v>
                </c:pt>
                <c:pt idx="491">
                  <c:v>22.723386000000001</c:v>
                </c:pt>
                <c:pt idx="492">
                  <c:v>22.722166000000001</c:v>
                </c:pt>
                <c:pt idx="493">
                  <c:v>22.712399999999999</c:v>
                </c:pt>
                <c:pt idx="494">
                  <c:v>22.705075999999998</c:v>
                </c:pt>
                <c:pt idx="495">
                  <c:v>22.695309999999999</c:v>
                </c:pt>
                <c:pt idx="496">
                  <c:v>22.718503999999999</c:v>
                </c:pt>
                <c:pt idx="497">
                  <c:v>22.720945</c:v>
                </c:pt>
                <c:pt idx="498">
                  <c:v>22.713621</c:v>
                </c:pt>
                <c:pt idx="499">
                  <c:v>22.695309999999999</c:v>
                </c:pt>
                <c:pt idx="500">
                  <c:v>22.714841</c:v>
                </c:pt>
                <c:pt idx="501">
                  <c:v>22.689207</c:v>
                </c:pt>
                <c:pt idx="502">
                  <c:v>22.668455000000002</c:v>
                </c:pt>
                <c:pt idx="503">
                  <c:v>22.664793</c:v>
                </c:pt>
                <c:pt idx="504">
                  <c:v>22.639157999999998</c:v>
                </c:pt>
                <c:pt idx="505">
                  <c:v>22.618406</c:v>
                </c:pt>
                <c:pt idx="506">
                  <c:v>22.614744000000002</c:v>
                </c:pt>
                <c:pt idx="507">
                  <c:v>22.617184999999999</c:v>
                </c:pt>
                <c:pt idx="508">
                  <c:v>22.636716</c:v>
                </c:pt>
                <c:pt idx="509">
                  <c:v>22.617184999999999</c:v>
                </c:pt>
                <c:pt idx="510">
                  <c:v>22.612302</c:v>
                </c:pt>
                <c:pt idx="511">
                  <c:v>22.633054000000001</c:v>
                </c:pt>
                <c:pt idx="512">
                  <c:v>22.658688999999999</c:v>
                </c:pt>
                <c:pt idx="513">
                  <c:v>22.653805999999999</c:v>
                </c:pt>
                <c:pt idx="514">
                  <c:v>22.664793</c:v>
                </c:pt>
                <c:pt idx="515">
                  <c:v>22.668455000000002</c:v>
                </c:pt>
                <c:pt idx="516">
                  <c:v>22.658688999999999</c:v>
                </c:pt>
                <c:pt idx="517">
                  <c:v>22.673338000000001</c:v>
                </c:pt>
                <c:pt idx="518">
                  <c:v>22.653805999999999</c:v>
                </c:pt>
                <c:pt idx="519">
                  <c:v>22.690427</c:v>
                </c:pt>
                <c:pt idx="520">
                  <c:v>22.696531</c:v>
                </c:pt>
                <c:pt idx="521">
                  <c:v>22.707516999999999</c:v>
                </c:pt>
                <c:pt idx="522">
                  <c:v>22.718503999999999</c:v>
                </c:pt>
                <c:pt idx="523">
                  <c:v>22.714841</c:v>
                </c:pt>
                <c:pt idx="524">
                  <c:v>22.729489999999998</c:v>
                </c:pt>
                <c:pt idx="525">
                  <c:v>22.731930999999999</c:v>
                </c:pt>
                <c:pt idx="526">
                  <c:v>22.728269000000001</c:v>
                </c:pt>
                <c:pt idx="527">
                  <c:v>22.738035</c:v>
                </c:pt>
                <c:pt idx="528">
                  <c:v>22.67822</c:v>
                </c:pt>
                <c:pt idx="529">
                  <c:v>22.65991</c:v>
                </c:pt>
                <c:pt idx="530">
                  <c:v>22.663571999999998</c:v>
                </c:pt>
                <c:pt idx="531">
                  <c:v>22.656248000000001</c:v>
                </c:pt>
                <c:pt idx="532">
                  <c:v>22.64282</c:v>
                </c:pt>
                <c:pt idx="533">
                  <c:v>22.648923</c:v>
                </c:pt>
                <c:pt idx="534">
                  <c:v>22.655027</c:v>
                </c:pt>
                <c:pt idx="535">
                  <c:v>22.641598999999999</c:v>
                </c:pt>
                <c:pt idx="536">
                  <c:v>22.595213000000001</c:v>
                </c:pt>
                <c:pt idx="537">
                  <c:v>22.606199</c:v>
                </c:pt>
                <c:pt idx="538">
                  <c:v>22.595213000000001</c:v>
                </c:pt>
                <c:pt idx="539">
                  <c:v>22.587888</c:v>
                </c:pt>
                <c:pt idx="540">
                  <c:v>22.613523000000001</c:v>
                </c:pt>
                <c:pt idx="541">
                  <c:v>22.603757000000002</c:v>
                </c:pt>
                <c:pt idx="542">
                  <c:v>22.596433000000001</c:v>
                </c:pt>
                <c:pt idx="543">
                  <c:v>22.580563999999999</c:v>
                </c:pt>
                <c:pt idx="544">
                  <c:v>22.575680999999999</c:v>
                </c:pt>
                <c:pt idx="545">
                  <c:v>22.531735999999999</c:v>
                </c:pt>
                <c:pt idx="546">
                  <c:v>22.556149999999999</c:v>
                </c:pt>
                <c:pt idx="547">
                  <c:v>22.603757000000002</c:v>
                </c:pt>
                <c:pt idx="548">
                  <c:v>22.597653999999999</c:v>
                </c:pt>
                <c:pt idx="549">
                  <c:v>22.573239999999998</c:v>
                </c:pt>
                <c:pt idx="550">
                  <c:v>22.580563999999999</c:v>
                </c:pt>
                <c:pt idx="551">
                  <c:v>22.587888</c:v>
                </c:pt>
                <c:pt idx="552">
                  <c:v>22.604977999999999</c:v>
                </c:pt>
                <c:pt idx="553">
                  <c:v>22.609860999999999</c:v>
                </c:pt>
                <c:pt idx="554">
                  <c:v>22.645261000000001</c:v>
                </c:pt>
                <c:pt idx="555">
                  <c:v>22.647703</c:v>
                </c:pt>
                <c:pt idx="556">
                  <c:v>22.648923</c:v>
                </c:pt>
                <c:pt idx="557">
                  <c:v>22.657468000000001</c:v>
                </c:pt>
                <c:pt idx="558">
                  <c:v>22.656248000000001</c:v>
                </c:pt>
                <c:pt idx="559">
                  <c:v>22.66113</c:v>
                </c:pt>
                <c:pt idx="560">
                  <c:v>22.680662000000002</c:v>
                </c:pt>
                <c:pt idx="561">
                  <c:v>22.690427</c:v>
                </c:pt>
                <c:pt idx="562">
                  <c:v>22.684324</c:v>
                </c:pt>
                <c:pt idx="563">
                  <c:v>22.670895999999999</c:v>
                </c:pt>
                <c:pt idx="564">
                  <c:v>22.611082</c:v>
                </c:pt>
                <c:pt idx="565">
                  <c:v>22.602537000000002</c:v>
                </c:pt>
                <c:pt idx="566">
                  <c:v>22.613523000000001</c:v>
                </c:pt>
                <c:pt idx="567">
                  <c:v>22.648923</c:v>
                </c:pt>
                <c:pt idx="568">
                  <c:v>22.618406</c:v>
                </c:pt>
                <c:pt idx="569">
                  <c:v>22.635496</c:v>
                </c:pt>
                <c:pt idx="570">
                  <c:v>22.609860999999999</c:v>
                </c:pt>
                <c:pt idx="571">
                  <c:v>22.625730000000001</c:v>
                </c:pt>
                <c:pt idx="572">
                  <c:v>22.641598999999999</c:v>
                </c:pt>
                <c:pt idx="573">
                  <c:v>22.629391999999999</c:v>
                </c:pt>
                <c:pt idx="574">
                  <c:v>22.641598999999999</c:v>
                </c:pt>
                <c:pt idx="575">
                  <c:v>22.641598999999999</c:v>
                </c:pt>
                <c:pt idx="576">
                  <c:v>22.658688999999999</c:v>
                </c:pt>
                <c:pt idx="577">
                  <c:v>22.694089000000002</c:v>
                </c:pt>
                <c:pt idx="578">
                  <c:v>22.681882000000002</c:v>
                </c:pt>
                <c:pt idx="579">
                  <c:v>22.716062000000001</c:v>
                </c:pt>
                <c:pt idx="580">
                  <c:v>22.680662000000002</c:v>
                </c:pt>
                <c:pt idx="581">
                  <c:v>22.674558000000001</c:v>
                </c:pt>
                <c:pt idx="582">
                  <c:v>22.716062000000001</c:v>
                </c:pt>
                <c:pt idx="583">
                  <c:v>22.739255</c:v>
                </c:pt>
                <c:pt idx="584">
                  <c:v>22.747800000000002</c:v>
                </c:pt>
                <c:pt idx="585">
                  <c:v>22.756345</c:v>
                </c:pt>
                <c:pt idx="586">
                  <c:v>22.739255</c:v>
                </c:pt>
                <c:pt idx="587">
                  <c:v>22.723386000000001</c:v>
                </c:pt>
                <c:pt idx="588">
                  <c:v>22.705075999999998</c:v>
                </c:pt>
                <c:pt idx="589">
                  <c:v>22.730710999999999</c:v>
                </c:pt>
                <c:pt idx="590">
                  <c:v>22.709959000000001</c:v>
                </c:pt>
                <c:pt idx="591">
                  <c:v>22.723386000000001</c:v>
                </c:pt>
                <c:pt idx="592">
                  <c:v>22.713621</c:v>
                </c:pt>
                <c:pt idx="593">
                  <c:v>22.694089000000002</c:v>
                </c:pt>
                <c:pt idx="594">
                  <c:v>22.669675000000002</c:v>
                </c:pt>
                <c:pt idx="595">
                  <c:v>22.653805999999999</c:v>
                </c:pt>
                <c:pt idx="596">
                  <c:v>22.646481999999999</c:v>
                </c:pt>
                <c:pt idx="597">
                  <c:v>22.608640000000001</c:v>
                </c:pt>
                <c:pt idx="598">
                  <c:v>22.620847000000001</c:v>
                </c:pt>
                <c:pt idx="599">
                  <c:v>22.606199</c:v>
                </c:pt>
                <c:pt idx="600">
                  <c:v>22.606199</c:v>
                </c:pt>
                <c:pt idx="601">
                  <c:v>22.653805999999999</c:v>
                </c:pt>
                <c:pt idx="602">
                  <c:v>22.636716</c:v>
                </c:pt>
                <c:pt idx="603">
                  <c:v>22.652585999999999</c:v>
                </c:pt>
                <c:pt idx="604">
                  <c:v>22.650144000000001</c:v>
                </c:pt>
                <c:pt idx="605">
                  <c:v>22.641598999999999</c:v>
                </c:pt>
                <c:pt idx="606">
                  <c:v>22.656248000000001</c:v>
                </c:pt>
                <c:pt idx="607">
                  <c:v>22.684324</c:v>
                </c:pt>
                <c:pt idx="608">
                  <c:v>22.705075999999998</c:v>
                </c:pt>
                <c:pt idx="609">
                  <c:v>22.711179000000001</c:v>
                </c:pt>
                <c:pt idx="610">
                  <c:v>22.701414</c:v>
                </c:pt>
                <c:pt idx="611">
                  <c:v>22.702634</c:v>
                </c:pt>
                <c:pt idx="612">
                  <c:v>22.739255</c:v>
                </c:pt>
                <c:pt idx="613">
                  <c:v>22.716062000000001</c:v>
                </c:pt>
                <c:pt idx="614">
                  <c:v>22.728269000000001</c:v>
                </c:pt>
                <c:pt idx="615">
                  <c:v>22.730710999999999</c:v>
                </c:pt>
                <c:pt idx="616">
                  <c:v>22.730710999999999</c:v>
                </c:pt>
                <c:pt idx="617">
                  <c:v>22.767332</c:v>
                </c:pt>
                <c:pt idx="618">
                  <c:v>22.755125</c:v>
                </c:pt>
                <c:pt idx="619">
                  <c:v>22.751463000000001</c:v>
                </c:pt>
                <c:pt idx="620">
                  <c:v>22.746580000000002</c:v>
                </c:pt>
                <c:pt idx="621">
                  <c:v>22.681882000000002</c:v>
                </c:pt>
                <c:pt idx="622">
                  <c:v>22.680662000000002</c:v>
                </c:pt>
                <c:pt idx="623">
                  <c:v>22.652585999999999</c:v>
                </c:pt>
                <c:pt idx="624">
                  <c:v>22.668455000000002</c:v>
                </c:pt>
                <c:pt idx="625">
                  <c:v>22.655027</c:v>
                </c:pt>
                <c:pt idx="626">
                  <c:v>22.603757000000002</c:v>
                </c:pt>
                <c:pt idx="627">
                  <c:v>22.587888</c:v>
                </c:pt>
                <c:pt idx="628">
                  <c:v>22.612302</c:v>
                </c:pt>
                <c:pt idx="629">
                  <c:v>22.617184999999999</c:v>
                </c:pt>
                <c:pt idx="630">
                  <c:v>22.641598999999999</c:v>
                </c:pt>
                <c:pt idx="631">
                  <c:v>22.64282</c:v>
                </c:pt>
                <c:pt idx="632">
                  <c:v>22.694089000000002</c:v>
                </c:pt>
                <c:pt idx="633">
                  <c:v>22.679441000000001</c:v>
                </c:pt>
                <c:pt idx="634">
                  <c:v>22.714841</c:v>
                </c:pt>
                <c:pt idx="635">
                  <c:v>22.714841</c:v>
                </c:pt>
                <c:pt idx="636">
                  <c:v>22.700192999999999</c:v>
                </c:pt>
                <c:pt idx="637">
                  <c:v>22.687985999999999</c:v>
                </c:pt>
                <c:pt idx="638">
                  <c:v>22.700192999999999</c:v>
                </c:pt>
                <c:pt idx="639">
                  <c:v>22.686765000000001</c:v>
                </c:pt>
                <c:pt idx="640">
                  <c:v>22.647703</c:v>
                </c:pt>
                <c:pt idx="641">
                  <c:v>22.647703</c:v>
                </c:pt>
                <c:pt idx="642">
                  <c:v>22.653805999999999</c:v>
                </c:pt>
                <c:pt idx="643">
                  <c:v>22.670895999999999</c:v>
                </c:pt>
                <c:pt idx="644">
                  <c:v>22.636716</c:v>
                </c:pt>
                <c:pt idx="645">
                  <c:v>22.653805999999999</c:v>
                </c:pt>
                <c:pt idx="646">
                  <c:v>22.679441000000001</c:v>
                </c:pt>
                <c:pt idx="647">
                  <c:v>22.672117</c:v>
                </c:pt>
                <c:pt idx="648">
                  <c:v>22.662351000000001</c:v>
                </c:pt>
                <c:pt idx="649">
                  <c:v>22.652585999999999</c:v>
                </c:pt>
                <c:pt idx="650">
                  <c:v>22.668455000000002</c:v>
                </c:pt>
                <c:pt idx="651">
                  <c:v>22.694089000000002</c:v>
                </c:pt>
                <c:pt idx="652">
                  <c:v>22.685545000000001</c:v>
                </c:pt>
                <c:pt idx="653">
                  <c:v>22.679441000000001</c:v>
                </c:pt>
                <c:pt idx="654">
                  <c:v>22.663571999999998</c:v>
                </c:pt>
                <c:pt idx="655">
                  <c:v>22.648923</c:v>
                </c:pt>
                <c:pt idx="656">
                  <c:v>22.662351000000001</c:v>
                </c:pt>
                <c:pt idx="657">
                  <c:v>22.687985999999999</c:v>
                </c:pt>
                <c:pt idx="658">
                  <c:v>22.733152</c:v>
                </c:pt>
                <c:pt idx="659">
                  <c:v>22.713621</c:v>
                </c:pt>
                <c:pt idx="660">
                  <c:v>22.695309999999999</c:v>
                </c:pt>
                <c:pt idx="661">
                  <c:v>22.679441000000001</c:v>
                </c:pt>
                <c:pt idx="662">
                  <c:v>22.679441000000001</c:v>
                </c:pt>
                <c:pt idx="663">
                  <c:v>22.691648000000001</c:v>
                </c:pt>
                <c:pt idx="664">
                  <c:v>22.67822</c:v>
                </c:pt>
                <c:pt idx="665">
                  <c:v>22.646481999999999</c:v>
                </c:pt>
                <c:pt idx="666">
                  <c:v>22.664793</c:v>
                </c:pt>
                <c:pt idx="667">
                  <c:v>22.679441000000001</c:v>
                </c:pt>
                <c:pt idx="668">
                  <c:v>22.684324</c:v>
                </c:pt>
                <c:pt idx="669">
                  <c:v>22.673338000000001</c:v>
                </c:pt>
                <c:pt idx="670">
                  <c:v>22.672117</c:v>
                </c:pt>
                <c:pt idx="671">
                  <c:v>22.716062000000001</c:v>
                </c:pt>
                <c:pt idx="672">
                  <c:v>22.757566000000001</c:v>
                </c:pt>
                <c:pt idx="673">
                  <c:v>22.767332</c:v>
                </c:pt>
                <c:pt idx="674">
                  <c:v>22.770994000000002</c:v>
                </c:pt>
                <c:pt idx="675">
                  <c:v>22.731930999999999</c:v>
                </c:pt>
                <c:pt idx="676">
                  <c:v>22.753903999999999</c:v>
                </c:pt>
                <c:pt idx="677">
                  <c:v>22.750242</c:v>
                </c:pt>
                <c:pt idx="678">
                  <c:v>22.742918</c:v>
                </c:pt>
                <c:pt idx="679">
                  <c:v>22.727048</c:v>
                </c:pt>
                <c:pt idx="680">
                  <c:v>22.725828</c:v>
                </c:pt>
                <c:pt idx="681">
                  <c:v>22.714841</c:v>
                </c:pt>
                <c:pt idx="682">
                  <c:v>22.692869000000002</c:v>
                </c:pt>
                <c:pt idx="683">
                  <c:v>22.696531</c:v>
                </c:pt>
                <c:pt idx="684">
                  <c:v>22.691648000000001</c:v>
                </c:pt>
                <c:pt idx="685">
                  <c:v>22.696531</c:v>
                </c:pt>
                <c:pt idx="686">
                  <c:v>22.706296999999999</c:v>
                </c:pt>
                <c:pt idx="687">
                  <c:v>22.750242</c:v>
                </c:pt>
                <c:pt idx="688">
                  <c:v>22.728269000000001</c:v>
                </c:pt>
                <c:pt idx="689">
                  <c:v>22.709959000000001</c:v>
                </c:pt>
                <c:pt idx="690">
                  <c:v>22.700192999999999</c:v>
                </c:pt>
                <c:pt idx="691">
                  <c:v>22.722166000000001</c:v>
                </c:pt>
                <c:pt idx="692">
                  <c:v>22.733152</c:v>
                </c:pt>
                <c:pt idx="693">
                  <c:v>22.727048</c:v>
                </c:pt>
                <c:pt idx="694">
                  <c:v>22.740476000000001</c:v>
                </c:pt>
                <c:pt idx="695">
                  <c:v>22.698972000000001</c:v>
                </c:pt>
                <c:pt idx="696">
                  <c:v>22.718503999999999</c:v>
                </c:pt>
                <c:pt idx="697">
                  <c:v>22.734373000000001</c:v>
                </c:pt>
                <c:pt idx="698">
                  <c:v>22.722166000000001</c:v>
                </c:pt>
                <c:pt idx="699">
                  <c:v>22.700192999999999</c:v>
                </c:pt>
                <c:pt idx="700">
                  <c:v>22.692869000000002</c:v>
                </c:pt>
                <c:pt idx="701">
                  <c:v>22.650144000000001</c:v>
                </c:pt>
                <c:pt idx="702">
                  <c:v>22.64282</c:v>
                </c:pt>
                <c:pt idx="703">
                  <c:v>22.644041000000001</c:v>
                </c:pt>
                <c:pt idx="704">
                  <c:v>22.608640000000001</c:v>
                </c:pt>
                <c:pt idx="705">
                  <c:v>22.620847000000001</c:v>
                </c:pt>
                <c:pt idx="706">
                  <c:v>22.618406</c:v>
                </c:pt>
                <c:pt idx="707">
                  <c:v>22.634274999999999</c:v>
                </c:pt>
                <c:pt idx="708">
                  <c:v>22.670895999999999</c:v>
                </c:pt>
                <c:pt idx="709">
                  <c:v>22.695309999999999</c:v>
                </c:pt>
                <c:pt idx="710">
                  <c:v>22.764890000000001</c:v>
                </c:pt>
                <c:pt idx="711">
                  <c:v>22.784420999999998</c:v>
                </c:pt>
                <c:pt idx="712">
                  <c:v>22.769773000000001</c:v>
                </c:pt>
                <c:pt idx="713">
                  <c:v>22.773434999999999</c:v>
                </c:pt>
                <c:pt idx="714">
                  <c:v>22.800291000000001</c:v>
                </c:pt>
                <c:pt idx="715">
                  <c:v>22.789304000000001</c:v>
                </c:pt>
                <c:pt idx="716">
                  <c:v>22.792966</c:v>
                </c:pt>
                <c:pt idx="717">
                  <c:v>22.795407999999998</c:v>
                </c:pt>
                <c:pt idx="718">
                  <c:v>22.792966</c:v>
                </c:pt>
                <c:pt idx="719">
                  <c:v>22.789304000000001</c:v>
                </c:pt>
                <c:pt idx="720">
                  <c:v>22.780759</c:v>
                </c:pt>
                <c:pt idx="721">
                  <c:v>22.728269000000001</c:v>
                </c:pt>
                <c:pt idx="722">
                  <c:v>22.746580000000002</c:v>
                </c:pt>
                <c:pt idx="723">
                  <c:v>22.720945</c:v>
                </c:pt>
                <c:pt idx="724">
                  <c:v>22.703855000000001</c:v>
                </c:pt>
                <c:pt idx="725">
                  <c:v>22.711179000000001</c:v>
                </c:pt>
                <c:pt idx="726">
                  <c:v>22.696531</c:v>
                </c:pt>
                <c:pt idx="727">
                  <c:v>22.692869000000002</c:v>
                </c:pt>
                <c:pt idx="728">
                  <c:v>22.670895999999999</c:v>
                </c:pt>
                <c:pt idx="729">
                  <c:v>22.700192999999999</c:v>
                </c:pt>
                <c:pt idx="730">
                  <c:v>22.680662000000002</c:v>
                </c:pt>
                <c:pt idx="731">
                  <c:v>22.674558000000001</c:v>
                </c:pt>
                <c:pt idx="732">
                  <c:v>22.677</c:v>
                </c:pt>
                <c:pt idx="733">
                  <c:v>22.670895999999999</c:v>
                </c:pt>
                <c:pt idx="734">
                  <c:v>22.673338000000001</c:v>
                </c:pt>
                <c:pt idx="735">
                  <c:v>22.669675000000002</c:v>
                </c:pt>
                <c:pt idx="736">
                  <c:v>22.712399999999999</c:v>
                </c:pt>
                <c:pt idx="737">
                  <c:v>22.707516999999999</c:v>
                </c:pt>
                <c:pt idx="738">
                  <c:v>22.664793</c:v>
                </c:pt>
                <c:pt idx="739">
                  <c:v>22.689207</c:v>
                </c:pt>
                <c:pt idx="740">
                  <c:v>22.708738</c:v>
                </c:pt>
                <c:pt idx="741">
                  <c:v>22.742918</c:v>
                </c:pt>
                <c:pt idx="742">
                  <c:v>22.747800000000002</c:v>
                </c:pt>
                <c:pt idx="743">
                  <c:v>22.761227999999999</c:v>
                </c:pt>
                <c:pt idx="744">
                  <c:v>22.758787000000002</c:v>
                </c:pt>
                <c:pt idx="745">
                  <c:v>22.760007000000002</c:v>
                </c:pt>
                <c:pt idx="746">
                  <c:v>22.786863</c:v>
                </c:pt>
                <c:pt idx="747">
                  <c:v>22.783200999999998</c:v>
                </c:pt>
                <c:pt idx="748">
                  <c:v>22.762449</c:v>
                </c:pt>
                <c:pt idx="749">
                  <c:v>22.761227999999999</c:v>
                </c:pt>
                <c:pt idx="750">
                  <c:v>22.749020999999999</c:v>
                </c:pt>
                <c:pt idx="751">
                  <c:v>22.744138</c:v>
                </c:pt>
                <c:pt idx="752">
                  <c:v>22.716062000000001</c:v>
                </c:pt>
                <c:pt idx="753">
                  <c:v>22.724606999999999</c:v>
                </c:pt>
                <c:pt idx="754">
                  <c:v>22.723386000000001</c:v>
                </c:pt>
                <c:pt idx="755">
                  <c:v>22.725828</c:v>
                </c:pt>
                <c:pt idx="756">
                  <c:v>22.745359000000001</c:v>
                </c:pt>
                <c:pt idx="757">
                  <c:v>22.755125</c:v>
                </c:pt>
                <c:pt idx="758">
                  <c:v>22.725828</c:v>
                </c:pt>
                <c:pt idx="759">
                  <c:v>22.758787000000002</c:v>
                </c:pt>
                <c:pt idx="760">
                  <c:v>22.739255</c:v>
                </c:pt>
                <c:pt idx="761">
                  <c:v>22.741696999999998</c:v>
                </c:pt>
                <c:pt idx="762">
                  <c:v>22.751463000000001</c:v>
                </c:pt>
                <c:pt idx="763">
                  <c:v>22.720945</c:v>
                </c:pt>
                <c:pt idx="764">
                  <c:v>22.739255</c:v>
                </c:pt>
                <c:pt idx="765">
                  <c:v>22.716062000000001</c:v>
                </c:pt>
                <c:pt idx="766">
                  <c:v>22.684324</c:v>
                </c:pt>
                <c:pt idx="767">
                  <c:v>22.686765000000001</c:v>
                </c:pt>
                <c:pt idx="768">
                  <c:v>22.687985999999999</c:v>
                </c:pt>
                <c:pt idx="769">
                  <c:v>22.677</c:v>
                </c:pt>
                <c:pt idx="770">
                  <c:v>22.685545000000001</c:v>
                </c:pt>
                <c:pt idx="771">
                  <c:v>22.67822</c:v>
                </c:pt>
                <c:pt idx="772">
                  <c:v>22.662351000000001</c:v>
                </c:pt>
                <c:pt idx="773">
                  <c:v>22.670895999999999</c:v>
                </c:pt>
                <c:pt idx="774">
                  <c:v>22.672117</c:v>
                </c:pt>
                <c:pt idx="775">
                  <c:v>22.694089000000002</c:v>
                </c:pt>
                <c:pt idx="776">
                  <c:v>22.679441000000001</c:v>
                </c:pt>
                <c:pt idx="777">
                  <c:v>22.667234000000001</c:v>
                </c:pt>
                <c:pt idx="778">
                  <c:v>22.691648000000001</c:v>
                </c:pt>
                <c:pt idx="779">
                  <c:v>22.677</c:v>
                </c:pt>
                <c:pt idx="780">
                  <c:v>22.672117</c:v>
                </c:pt>
                <c:pt idx="781">
                  <c:v>22.67822</c:v>
                </c:pt>
                <c:pt idx="782">
                  <c:v>22.686765000000001</c:v>
                </c:pt>
                <c:pt idx="783">
                  <c:v>22.684324</c:v>
                </c:pt>
                <c:pt idx="784">
                  <c:v>22.714841</c:v>
                </c:pt>
                <c:pt idx="785">
                  <c:v>22.753903999999999</c:v>
                </c:pt>
                <c:pt idx="786">
                  <c:v>22.760007000000002</c:v>
                </c:pt>
                <c:pt idx="787">
                  <c:v>22.773434999999999</c:v>
                </c:pt>
                <c:pt idx="788">
                  <c:v>22.781980000000001</c:v>
                </c:pt>
                <c:pt idx="789">
                  <c:v>22.769773000000001</c:v>
                </c:pt>
                <c:pt idx="790">
                  <c:v>22.769773000000001</c:v>
                </c:pt>
                <c:pt idx="791">
                  <c:v>22.767332</c:v>
                </c:pt>
                <c:pt idx="792">
                  <c:v>22.773434999999999</c:v>
                </c:pt>
                <c:pt idx="793">
                  <c:v>22.795407999999998</c:v>
                </c:pt>
                <c:pt idx="794">
                  <c:v>22.801511000000001</c:v>
                </c:pt>
                <c:pt idx="795">
                  <c:v>22.786863</c:v>
                </c:pt>
                <c:pt idx="796">
                  <c:v>22.779539</c:v>
                </c:pt>
                <c:pt idx="797">
                  <c:v>22.753903999999999</c:v>
                </c:pt>
                <c:pt idx="798">
                  <c:v>22.79907</c:v>
                </c:pt>
                <c:pt idx="799">
                  <c:v>22.796628999999999</c:v>
                </c:pt>
                <c:pt idx="800">
                  <c:v>22.780759</c:v>
                </c:pt>
                <c:pt idx="801">
                  <c:v>22.778317999999999</c:v>
                </c:pt>
                <c:pt idx="802">
                  <c:v>22.722166000000001</c:v>
                </c:pt>
                <c:pt idx="803">
                  <c:v>22.698972000000001</c:v>
                </c:pt>
                <c:pt idx="804">
                  <c:v>22.67822</c:v>
                </c:pt>
                <c:pt idx="805">
                  <c:v>22.685545000000001</c:v>
                </c:pt>
                <c:pt idx="806">
                  <c:v>22.684324</c:v>
                </c:pt>
                <c:pt idx="807">
                  <c:v>22.645261000000001</c:v>
                </c:pt>
                <c:pt idx="808">
                  <c:v>22.64282</c:v>
                </c:pt>
                <c:pt idx="809">
                  <c:v>22.635496</c:v>
                </c:pt>
                <c:pt idx="810">
                  <c:v>22.626950999999998</c:v>
                </c:pt>
                <c:pt idx="811">
                  <c:v>22.674558000000001</c:v>
                </c:pt>
                <c:pt idx="812">
                  <c:v>22.697752000000001</c:v>
                </c:pt>
                <c:pt idx="813">
                  <c:v>22.717282999999998</c:v>
                </c:pt>
                <c:pt idx="814">
                  <c:v>22.717282999999998</c:v>
                </c:pt>
                <c:pt idx="815">
                  <c:v>22.703855000000001</c:v>
                </c:pt>
                <c:pt idx="816">
                  <c:v>22.713621</c:v>
                </c:pt>
                <c:pt idx="817">
                  <c:v>22.777097000000001</c:v>
                </c:pt>
                <c:pt idx="818">
                  <c:v>22.796628999999999</c:v>
                </c:pt>
                <c:pt idx="819">
                  <c:v>22.805173</c:v>
                </c:pt>
                <c:pt idx="820">
                  <c:v>22.786863</c:v>
                </c:pt>
                <c:pt idx="821">
                  <c:v>22.764890000000001</c:v>
                </c:pt>
                <c:pt idx="822">
                  <c:v>22.764890000000001</c:v>
                </c:pt>
                <c:pt idx="823">
                  <c:v>22.768552</c:v>
                </c:pt>
                <c:pt idx="824">
                  <c:v>22.767332</c:v>
                </c:pt>
                <c:pt idx="825">
                  <c:v>22.767332</c:v>
                </c:pt>
                <c:pt idx="826">
                  <c:v>22.753903999999999</c:v>
                </c:pt>
                <c:pt idx="827">
                  <c:v>22.741696999999998</c:v>
                </c:pt>
                <c:pt idx="828">
                  <c:v>22.731930999999999</c:v>
                </c:pt>
                <c:pt idx="829">
                  <c:v>22.728269000000001</c:v>
                </c:pt>
                <c:pt idx="830">
                  <c:v>22.725828</c:v>
                </c:pt>
                <c:pt idx="831">
                  <c:v>22.708738</c:v>
                </c:pt>
                <c:pt idx="832">
                  <c:v>22.727048</c:v>
                </c:pt>
                <c:pt idx="833">
                  <c:v>22.767332</c:v>
                </c:pt>
                <c:pt idx="834">
                  <c:v>22.736813999999999</c:v>
                </c:pt>
                <c:pt idx="835">
                  <c:v>22.718503999999999</c:v>
                </c:pt>
                <c:pt idx="836">
                  <c:v>22.694089000000002</c:v>
                </c:pt>
                <c:pt idx="837">
                  <c:v>22.668455000000002</c:v>
                </c:pt>
                <c:pt idx="838">
                  <c:v>22.663571999999998</c:v>
                </c:pt>
                <c:pt idx="839">
                  <c:v>22.668455000000002</c:v>
                </c:pt>
                <c:pt idx="840">
                  <c:v>22.670895999999999</c:v>
                </c:pt>
                <c:pt idx="841">
                  <c:v>22.664793</c:v>
                </c:pt>
                <c:pt idx="842">
                  <c:v>22.626950999999998</c:v>
                </c:pt>
                <c:pt idx="843">
                  <c:v>22.670895999999999</c:v>
                </c:pt>
                <c:pt idx="844">
                  <c:v>22.727048</c:v>
                </c:pt>
                <c:pt idx="845">
                  <c:v>22.761227999999999</c:v>
                </c:pt>
                <c:pt idx="846">
                  <c:v>22.766110999999999</c:v>
                </c:pt>
                <c:pt idx="847">
                  <c:v>22.777097000000001</c:v>
                </c:pt>
                <c:pt idx="848">
                  <c:v>22.752683000000001</c:v>
                </c:pt>
                <c:pt idx="849">
                  <c:v>22.792966</c:v>
                </c:pt>
                <c:pt idx="850">
                  <c:v>22.766110999999999</c:v>
                </c:pt>
                <c:pt idx="851">
                  <c:v>22.778317999999999</c:v>
                </c:pt>
                <c:pt idx="852">
                  <c:v>22.758787000000002</c:v>
                </c:pt>
                <c:pt idx="853">
                  <c:v>22.744138</c:v>
                </c:pt>
                <c:pt idx="854">
                  <c:v>22.760007000000002</c:v>
                </c:pt>
                <c:pt idx="855">
                  <c:v>22.750242</c:v>
                </c:pt>
                <c:pt idx="856">
                  <c:v>22.747800000000002</c:v>
                </c:pt>
                <c:pt idx="857">
                  <c:v>22.751463000000001</c:v>
                </c:pt>
                <c:pt idx="858">
                  <c:v>22.706296999999999</c:v>
                </c:pt>
                <c:pt idx="859">
                  <c:v>22.700192999999999</c:v>
                </c:pt>
                <c:pt idx="860">
                  <c:v>22.712399999999999</c:v>
                </c:pt>
                <c:pt idx="861">
                  <c:v>22.703855000000001</c:v>
                </c:pt>
                <c:pt idx="862">
                  <c:v>22.697752000000001</c:v>
                </c:pt>
                <c:pt idx="863">
                  <c:v>22.723386000000001</c:v>
                </c:pt>
                <c:pt idx="864">
                  <c:v>22.711179000000001</c:v>
                </c:pt>
                <c:pt idx="865">
                  <c:v>22.713621</c:v>
                </c:pt>
                <c:pt idx="866">
                  <c:v>22.734373000000001</c:v>
                </c:pt>
                <c:pt idx="867">
                  <c:v>22.753903999999999</c:v>
                </c:pt>
                <c:pt idx="868">
                  <c:v>22.733152</c:v>
                </c:pt>
                <c:pt idx="869">
                  <c:v>22.742918</c:v>
                </c:pt>
                <c:pt idx="870">
                  <c:v>22.744138</c:v>
                </c:pt>
                <c:pt idx="871">
                  <c:v>22.712399999999999</c:v>
                </c:pt>
                <c:pt idx="872">
                  <c:v>22.712399999999999</c:v>
                </c:pt>
                <c:pt idx="873">
                  <c:v>22.692869000000002</c:v>
                </c:pt>
                <c:pt idx="874">
                  <c:v>22.746580000000002</c:v>
                </c:pt>
                <c:pt idx="875">
                  <c:v>22.750242</c:v>
                </c:pt>
                <c:pt idx="876">
                  <c:v>22.720945</c:v>
                </c:pt>
                <c:pt idx="877">
                  <c:v>22.742918</c:v>
                </c:pt>
                <c:pt idx="878">
                  <c:v>22.716062000000001</c:v>
                </c:pt>
                <c:pt idx="879">
                  <c:v>22.724606999999999</c:v>
                </c:pt>
                <c:pt idx="880">
                  <c:v>22.766110999999999</c:v>
                </c:pt>
                <c:pt idx="881">
                  <c:v>22.784420999999998</c:v>
                </c:pt>
                <c:pt idx="882">
                  <c:v>22.764890000000001</c:v>
                </c:pt>
                <c:pt idx="883">
                  <c:v>22.728269000000001</c:v>
                </c:pt>
                <c:pt idx="884">
                  <c:v>22.758787000000002</c:v>
                </c:pt>
                <c:pt idx="885">
                  <c:v>22.753903999999999</c:v>
                </c:pt>
                <c:pt idx="886">
                  <c:v>22.735593000000001</c:v>
                </c:pt>
                <c:pt idx="887">
                  <c:v>22.687985999999999</c:v>
                </c:pt>
                <c:pt idx="888">
                  <c:v>22.634274999999999</c:v>
                </c:pt>
                <c:pt idx="889">
                  <c:v>22.644041000000001</c:v>
                </c:pt>
                <c:pt idx="890">
                  <c:v>22.664793</c:v>
                </c:pt>
                <c:pt idx="891">
                  <c:v>22.666013</c:v>
                </c:pt>
                <c:pt idx="892">
                  <c:v>22.652585999999999</c:v>
                </c:pt>
                <c:pt idx="893">
                  <c:v>22.670895999999999</c:v>
                </c:pt>
                <c:pt idx="894">
                  <c:v>22.692869000000002</c:v>
                </c:pt>
                <c:pt idx="895">
                  <c:v>22.713621</c:v>
                </c:pt>
                <c:pt idx="896">
                  <c:v>22.738035</c:v>
                </c:pt>
                <c:pt idx="897">
                  <c:v>22.749020999999999</c:v>
                </c:pt>
                <c:pt idx="898">
                  <c:v>22.736813999999999</c:v>
                </c:pt>
                <c:pt idx="899">
                  <c:v>22.763670000000001</c:v>
                </c:pt>
                <c:pt idx="900">
                  <c:v>22.784420999999998</c:v>
                </c:pt>
                <c:pt idx="901">
                  <c:v>22.79907</c:v>
                </c:pt>
                <c:pt idx="902">
                  <c:v>22.813718000000001</c:v>
                </c:pt>
                <c:pt idx="903">
                  <c:v>22.807614999999998</c:v>
                </c:pt>
                <c:pt idx="904">
                  <c:v>22.814938999999999</c:v>
                </c:pt>
                <c:pt idx="905">
                  <c:v>22.761227999999999</c:v>
                </c:pt>
                <c:pt idx="906">
                  <c:v>22.741696999999998</c:v>
                </c:pt>
                <c:pt idx="907">
                  <c:v>22.731930999999999</c:v>
                </c:pt>
                <c:pt idx="908">
                  <c:v>22.707516999999999</c:v>
                </c:pt>
                <c:pt idx="909">
                  <c:v>22.674558000000001</c:v>
                </c:pt>
                <c:pt idx="910">
                  <c:v>22.666013</c:v>
                </c:pt>
                <c:pt idx="911">
                  <c:v>22.655027</c:v>
                </c:pt>
                <c:pt idx="912">
                  <c:v>22.66113</c:v>
                </c:pt>
                <c:pt idx="913">
                  <c:v>22.701414</c:v>
                </c:pt>
                <c:pt idx="914">
                  <c:v>22.670895999999999</c:v>
                </c:pt>
                <c:pt idx="915">
                  <c:v>22.67822</c:v>
                </c:pt>
                <c:pt idx="916">
                  <c:v>22.669675000000002</c:v>
                </c:pt>
                <c:pt idx="917">
                  <c:v>22.679441000000001</c:v>
                </c:pt>
                <c:pt idx="918">
                  <c:v>22.692869000000002</c:v>
                </c:pt>
                <c:pt idx="919">
                  <c:v>22.672117</c:v>
                </c:pt>
                <c:pt idx="920">
                  <c:v>22.666013</c:v>
                </c:pt>
                <c:pt idx="921">
                  <c:v>22.657468000000001</c:v>
                </c:pt>
                <c:pt idx="922">
                  <c:v>22.716062000000001</c:v>
                </c:pt>
                <c:pt idx="923">
                  <c:v>22.705075999999998</c:v>
                </c:pt>
                <c:pt idx="924">
                  <c:v>22.713621</c:v>
                </c:pt>
                <c:pt idx="925">
                  <c:v>22.698972000000001</c:v>
                </c:pt>
                <c:pt idx="926">
                  <c:v>22.730710999999999</c:v>
                </c:pt>
                <c:pt idx="927">
                  <c:v>22.718503999999999</c:v>
                </c:pt>
                <c:pt idx="928">
                  <c:v>22.761227999999999</c:v>
                </c:pt>
                <c:pt idx="929">
                  <c:v>22.727048</c:v>
                </c:pt>
                <c:pt idx="930">
                  <c:v>22.733152</c:v>
                </c:pt>
                <c:pt idx="931">
                  <c:v>22.773434999999999</c:v>
                </c:pt>
                <c:pt idx="932">
                  <c:v>22.768552</c:v>
                </c:pt>
                <c:pt idx="933">
                  <c:v>22.723386000000001</c:v>
                </c:pt>
                <c:pt idx="934">
                  <c:v>22.725828</c:v>
                </c:pt>
                <c:pt idx="935">
                  <c:v>22.727048</c:v>
                </c:pt>
                <c:pt idx="936">
                  <c:v>22.750242</c:v>
                </c:pt>
                <c:pt idx="937">
                  <c:v>22.791746</c:v>
                </c:pt>
                <c:pt idx="938">
                  <c:v>22.760007000000002</c:v>
                </c:pt>
                <c:pt idx="939">
                  <c:v>22.734373000000001</c:v>
                </c:pt>
                <c:pt idx="940">
                  <c:v>22.752683000000001</c:v>
                </c:pt>
                <c:pt idx="941">
                  <c:v>22.761227999999999</c:v>
                </c:pt>
                <c:pt idx="942">
                  <c:v>22.764890000000001</c:v>
                </c:pt>
                <c:pt idx="943">
                  <c:v>22.744138</c:v>
                </c:pt>
                <c:pt idx="944">
                  <c:v>22.740476000000001</c:v>
                </c:pt>
                <c:pt idx="945">
                  <c:v>22.735593000000001</c:v>
                </c:pt>
                <c:pt idx="946">
                  <c:v>22.751463000000001</c:v>
                </c:pt>
                <c:pt idx="947">
                  <c:v>22.744138</c:v>
                </c:pt>
                <c:pt idx="948">
                  <c:v>22.758787000000002</c:v>
                </c:pt>
                <c:pt idx="949">
                  <c:v>22.773434999999999</c:v>
                </c:pt>
                <c:pt idx="950">
                  <c:v>22.827145999999999</c:v>
                </c:pt>
                <c:pt idx="951">
                  <c:v>22.81738</c:v>
                </c:pt>
                <c:pt idx="952">
                  <c:v>22.827145999999999</c:v>
                </c:pt>
                <c:pt idx="953">
                  <c:v>22.828367</c:v>
                </c:pt>
                <c:pt idx="954">
                  <c:v>22.856442999999999</c:v>
                </c:pt>
                <c:pt idx="955">
                  <c:v>22.822263</c:v>
                </c:pt>
                <c:pt idx="956">
                  <c:v>22.807614999999998</c:v>
                </c:pt>
                <c:pt idx="957">
                  <c:v>22.768552</c:v>
                </c:pt>
                <c:pt idx="958">
                  <c:v>22.775877000000001</c:v>
                </c:pt>
                <c:pt idx="959">
                  <c:v>22.740476000000001</c:v>
                </c:pt>
                <c:pt idx="960">
                  <c:v>22.752683000000001</c:v>
                </c:pt>
                <c:pt idx="961">
                  <c:v>22.738035</c:v>
                </c:pt>
                <c:pt idx="962">
                  <c:v>22.705075999999998</c:v>
                </c:pt>
                <c:pt idx="963">
                  <c:v>22.740476000000001</c:v>
                </c:pt>
                <c:pt idx="964">
                  <c:v>22.747800000000002</c:v>
                </c:pt>
                <c:pt idx="965">
                  <c:v>22.740476000000001</c:v>
                </c:pt>
                <c:pt idx="966">
                  <c:v>22.747800000000002</c:v>
                </c:pt>
                <c:pt idx="967">
                  <c:v>22.788084000000001</c:v>
                </c:pt>
                <c:pt idx="968">
                  <c:v>22.766110999999999</c:v>
                </c:pt>
                <c:pt idx="969">
                  <c:v>22.788084000000001</c:v>
                </c:pt>
                <c:pt idx="970">
                  <c:v>22.775877000000001</c:v>
                </c:pt>
                <c:pt idx="971">
                  <c:v>22.781980000000001</c:v>
                </c:pt>
                <c:pt idx="972">
                  <c:v>22.740476000000001</c:v>
                </c:pt>
                <c:pt idx="973">
                  <c:v>22.712399999999999</c:v>
                </c:pt>
                <c:pt idx="974">
                  <c:v>22.692869000000002</c:v>
                </c:pt>
                <c:pt idx="975">
                  <c:v>22.735593000000001</c:v>
                </c:pt>
                <c:pt idx="976">
                  <c:v>22.773434999999999</c:v>
                </c:pt>
                <c:pt idx="977">
                  <c:v>22.819821999999998</c:v>
                </c:pt>
                <c:pt idx="978">
                  <c:v>22.827145999999999</c:v>
                </c:pt>
                <c:pt idx="979">
                  <c:v>22.863766999999999</c:v>
                </c:pt>
                <c:pt idx="980">
                  <c:v>22.838132000000002</c:v>
                </c:pt>
                <c:pt idx="981">
                  <c:v>22.830808000000001</c:v>
                </c:pt>
                <c:pt idx="982">
                  <c:v>22.802731999999999</c:v>
                </c:pt>
                <c:pt idx="983">
                  <c:v>22.751463000000001</c:v>
                </c:pt>
                <c:pt idx="984">
                  <c:v>22.761227999999999</c:v>
                </c:pt>
                <c:pt idx="985">
                  <c:v>22.778317999999999</c:v>
                </c:pt>
                <c:pt idx="986">
                  <c:v>22.778317999999999</c:v>
                </c:pt>
                <c:pt idx="987">
                  <c:v>22.766110999999999</c:v>
                </c:pt>
                <c:pt idx="988">
                  <c:v>22.766110999999999</c:v>
                </c:pt>
                <c:pt idx="989">
                  <c:v>22.744138</c:v>
                </c:pt>
                <c:pt idx="990">
                  <c:v>22.750242</c:v>
                </c:pt>
                <c:pt idx="991">
                  <c:v>22.714841</c:v>
                </c:pt>
                <c:pt idx="992">
                  <c:v>22.703855000000001</c:v>
                </c:pt>
                <c:pt idx="993">
                  <c:v>22.706296999999999</c:v>
                </c:pt>
                <c:pt idx="994">
                  <c:v>22.666013</c:v>
                </c:pt>
                <c:pt idx="995">
                  <c:v>22.634274999999999</c:v>
                </c:pt>
                <c:pt idx="996">
                  <c:v>22.623289</c:v>
                </c:pt>
                <c:pt idx="997">
                  <c:v>22.652585999999999</c:v>
                </c:pt>
                <c:pt idx="998">
                  <c:v>22.641598999999999</c:v>
                </c:pt>
                <c:pt idx="999">
                  <c:v>22.652585999999999</c:v>
                </c:pt>
                <c:pt idx="1000">
                  <c:v>22.608640000000001</c:v>
                </c:pt>
                <c:pt idx="1001">
                  <c:v>22.633054000000001</c:v>
                </c:pt>
                <c:pt idx="1002">
                  <c:v>22.620847000000001</c:v>
                </c:pt>
                <c:pt idx="1003">
                  <c:v>22.738035</c:v>
                </c:pt>
                <c:pt idx="1004">
                  <c:v>22.746580000000002</c:v>
                </c:pt>
                <c:pt idx="1005">
                  <c:v>22.707516999999999</c:v>
                </c:pt>
                <c:pt idx="1006">
                  <c:v>22.724606999999999</c:v>
                </c:pt>
                <c:pt idx="1007">
                  <c:v>22.735593000000001</c:v>
                </c:pt>
                <c:pt idx="1008">
                  <c:v>22.773434999999999</c:v>
                </c:pt>
                <c:pt idx="1009">
                  <c:v>22.745359000000001</c:v>
                </c:pt>
                <c:pt idx="1010">
                  <c:v>22.728269000000001</c:v>
                </c:pt>
                <c:pt idx="1011">
                  <c:v>22.694089000000002</c:v>
                </c:pt>
                <c:pt idx="1012">
                  <c:v>22.713621</c:v>
                </c:pt>
                <c:pt idx="1013">
                  <c:v>22.752683000000001</c:v>
                </c:pt>
                <c:pt idx="1014">
                  <c:v>22.740476000000001</c:v>
                </c:pt>
                <c:pt idx="1015">
                  <c:v>22.750242</c:v>
                </c:pt>
                <c:pt idx="1016">
                  <c:v>22.81616</c:v>
                </c:pt>
                <c:pt idx="1017">
                  <c:v>22.827145999999999</c:v>
                </c:pt>
                <c:pt idx="1018">
                  <c:v>22.829588000000001</c:v>
                </c:pt>
                <c:pt idx="1019">
                  <c:v>22.832028999999999</c:v>
                </c:pt>
                <c:pt idx="1020">
                  <c:v>22.867429000000001</c:v>
                </c:pt>
                <c:pt idx="1021">
                  <c:v>22.880856999999999</c:v>
                </c:pt>
                <c:pt idx="1022">
                  <c:v>22.882078</c:v>
                </c:pt>
                <c:pt idx="1023">
                  <c:v>22.882078</c:v>
                </c:pt>
                <c:pt idx="1024">
                  <c:v>22.830808000000001</c:v>
                </c:pt>
                <c:pt idx="1025">
                  <c:v>22.863766999999999</c:v>
                </c:pt>
                <c:pt idx="1026">
                  <c:v>22.866209000000001</c:v>
                </c:pt>
                <c:pt idx="1027">
                  <c:v>22.856442999999999</c:v>
                </c:pt>
                <c:pt idx="1028">
                  <c:v>22.83325</c:v>
                </c:pt>
                <c:pt idx="1029">
                  <c:v>22.828367</c:v>
                </c:pt>
                <c:pt idx="1030">
                  <c:v>22.81616</c:v>
                </c:pt>
                <c:pt idx="1031">
                  <c:v>22.838132000000002</c:v>
                </c:pt>
                <c:pt idx="1032">
                  <c:v>22.802731999999999</c:v>
                </c:pt>
                <c:pt idx="1033">
                  <c:v>22.785641999999999</c:v>
                </c:pt>
                <c:pt idx="1034">
                  <c:v>22.806394000000001</c:v>
                </c:pt>
                <c:pt idx="1035">
                  <c:v>22.766110999999999</c:v>
                </c:pt>
                <c:pt idx="1036">
                  <c:v>22.741696999999998</c:v>
                </c:pt>
                <c:pt idx="1037">
                  <c:v>22.750242</c:v>
                </c:pt>
                <c:pt idx="1038">
                  <c:v>22.734373000000001</c:v>
                </c:pt>
                <c:pt idx="1039">
                  <c:v>22.738035</c:v>
                </c:pt>
                <c:pt idx="1040">
                  <c:v>22.702634</c:v>
                </c:pt>
                <c:pt idx="1041">
                  <c:v>22.647703</c:v>
                </c:pt>
                <c:pt idx="1042">
                  <c:v>22.652585999999999</c:v>
                </c:pt>
                <c:pt idx="1043">
                  <c:v>22.681882000000002</c:v>
                </c:pt>
                <c:pt idx="1044">
                  <c:v>22.696531</c:v>
                </c:pt>
                <c:pt idx="1045">
                  <c:v>22.670895999999999</c:v>
                </c:pt>
                <c:pt idx="1046">
                  <c:v>22.720945</c:v>
                </c:pt>
                <c:pt idx="1047">
                  <c:v>22.712399999999999</c:v>
                </c:pt>
                <c:pt idx="1048">
                  <c:v>22.746580000000002</c:v>
                </c:pt>
                <c:pt idx="1049">
                  <c:v>22.768552</c:v>
                </c:pt>
                <c:pt idx="1050">
                  <c:v>22.763670000000001</c:v>
                </c:pt>
                <c:pt idx="1051">
                  <c:v>22.768552</c:v>
                </c:pt>
                <c:pt idx="1052">
                  <c:v>22.773434999999999</c:v>
                </c:pt>
                <c:pt idx="1053">
                  <c:v>22.760007000000002</c:v>
                </c:pt>
                <c:pt idx="1054">
                  <c:v>22.81738</c:v>
                </c:pt>
                <c:pt idx="1055">
                  <c:v>22.866209000000001</c:v>
                </c:pt>
                <c:pt idx="1056">
                  <c:v>22.854002000000001</c:v>
                </c:pt>
                <c:pt idx="1057">
                  <c:v>22.843015000000001</c:v>
                </c:pt>
                <c:pt idx="1058">
                  <c:v>22.812498000000001</c:v>
                </c:pt>
                <c:pt idx="1059">
                  <c:v>22.847898000000001</c:v>
                </c:pt>
                <c:pt idx="1060">
                  <c:v>22.81738</c:v>
                </c:pt>
                <c:pt idx="1061">
                  <c:v>22.813718000000001</c:v>
                </c:pt>
                <c:pt idx="1062">
                  <c:v>22.761227999999999</c:v>
                </c:pt>
                <c:pt idx="1063">
                  <c:v>22.780759</c:v>
                </c:pt>
                <c:pt idx="1064">
                  <c:v>22.797848999999999</c:v>
                </c:pt>
                <c:pt idx="1065">
                  <c:v>22.794187000000001</c:v>
                </c:pt>
                <c:pt idx="1066">
                  <c:v>22.775877000000001</c:v>
                </c:pt>
                <c:pt idx="1067">
                  <c:v>22.757566000000001</c:v>
                </c:pt>
                <c:pt idx="1068">
                  <c:v>22.783200999999998</c:v>
                </c:pt>
                <c:pt idx="1069">
                  <c:v>22.772214000000002</c:v>
                </c:pt>
                <c:pt idx="1070">
                  <c:v>22.749020999999999</c:v>
                </c:pt>
                <c:pt idx="1071">
                  <c:v>22.723386000000001</c:v>
                </c:pt>
                <c:pt idx="1072">
                  <c:v>22.739255</c:v>
                </c:pt>
                <c:pt idx="1073">
                  <c:v>22.758787000000002</c:v>
                </c:pt>
                <c:pt idx="1074">
                  <c:v>22.752683000000001</c:v>
                </c:pt>
                <c:pt idx="1075">
                  <c:v>22.770994000000002</c:v>
                </c:pt>
                <c:pt idx="1076">
                  <c:v>22.780759</c:v>
                </c:pt>
                <c:pt idx="1077">
                  <c:v>22.789304000000001</c:v>
                </c:pt>
                <c:pt idx="1078">
                  <c:v>22.756345</c:v>
                </c:pt>
                <c:pt idx="1079">
                  <c:v>22.739255</c:v>
                </c:pt>
                <c:pt idx="1080">
                  <c:v>22.764890000000001</c:v>
                </c:pt>
                <c:pt idx="1081">
                  <c:v>22.712399999999999</c:v>
                </c:pt>
                <c:pt idx="1082">
                  <c:v>22.725828</c:v>
                </c:pt>
                <c:pt idx="1083">
                  <c:v>22.696531</c:v>
                </c:pt>
                <c:pt idx="1084">
                  <c:v>22.736813999999999</c:v>
                </c:pt>
                <c:pt idx="1085">
                  <c:v>22.728269000000001</c:v>
                </c:pt>
                <c:pt idx="1086">
                  <c:v>22.749020999999999</c:v>
                </c:pt>
                <c:pt idx="1087">
                  <c:v>22.808835999999999</c:v>
                </c:pt>
                <c:pt idx="1088">
                  <c:v>22.822263</c:v>
                </c:pt>
                <c:pt idx="1089">
                  <c:v>22.843015000000001</c:v>
                </c:pt>
                <c:pt idx="1090">
                  <c:v>22.836912000000002</c:v>
                </c:pt>
                <c:pt idx="1091">
                  <c:v>22.839352999999999</c:v>
                </c:pt>
                <c:pt idx="1092">
                  <c:v>22.835691000000001</c:v>
                </c:pt>
                <c:pt idx="1093">
                  <c:v>22.860105000000001</c:v>
                </c:pt>
                <c:pt idx="1094">
                  <c:v>22.812498000000001</c:v>
                </c:pt>
                <c:pt idx="1095">
                  <c:v>22.781980000000001</c:v>
                </c:pt>
                <c:pt idx="1096">
                  <c:v>22.781980000000001</c:v>
                </c:pt>
                <c:pt idx="1097">
                  <c:v>22.814938999999999</c:v>
                </c:pt>
                <c:pt idx="1098">
                  <c:v>22.810055999999999</c:v>
                </c:pt>
                <c:pt idx="1099">
                  <c:v>22.810055999999999</c:v>
                </c:pt>
                <c:pt idx="1100">
                  <c:v>22.769773000000001</c:v>
                </c:pt>
                <c:pt idx="1101">
                  <c:v>22.779539</c:v>
                </c:pt>
                <c:pt idx="1102">
                  <c:v>22.789304000000001</c:v>
                </c:pt>
                <c:pt idx="1103">
                  <c:v>22.739255</c:v>
                </c:pt>
                <c:pt idx="1104">
                  <c:v>22.761227999999999</c:v>
                </c:pt>
                <c:pt idx="1105">
                  <c:v>22.756345</c:v>
                </c:pt>
                <c:pt idx="1106">
                  <c:v>22.783200999999998</c:v>
                </c:pt>
                <c:pt idx="1107">
                  <c:v>22.800291000000001</c:v>
                </c:pt>
                <c:pt idx="1108">
                  <c:v>22.781980000000001</c:v>
                </c:pt>
                <c:pt idx="1109">
                  <c:v>22.769773000000001</c:v>
                </c:pt>
                <c:pt idx="1110">
                  <c:v>22.767332</c:v>
                </c:pt>
                <c:pt idx="1111">
                  <c:v>22.783200999999998</c:v>
                </c:pt>
                <c:pt idx="1112">
                  <c:v>22.774656</c:v>
                </c:pt>
                <c:pt idx="1113">
                  <c:v>22.807614999999998</c:v>
                </c:pt>
                <c:pt idx="1114">
                  <c:v>22.855222000000001</c:v>
                </c:pt>
                <c:pt idx="1115">
                  <c:v>22.884519000000001</c:v>
                </c:pt>
                <c:pt idx="1116">
                  <c:v>22.868649999999999</c:v>
                </c:pt>
                <c:pt idx="1117">
                  <c:v>22.867429000000001</c:v>
                </c:pt>
                <c:pt idx="1118">
                  <c:v>22.867429000000001</c:v>
                </c:pt>
                <c:pt idx="1119">
                  <c:v>22.847898000000001</c:v>
                </c:pt>
                <c:pt idx="1120">
                  <c:v>22.829588000000001</c:v>
                </c:pt>
                <c:pt idx="1121">
                  <c:v>22.819821999999998</c:v>
                </c:pt>
                <c:pt idx="1122">
                  <c:v>22.803953</c:v>
                </c:pt>
                <c:pt idx="1123">
                  <c:v>22.800291000000001</c:v>
                </c:pt>
                <c:pt idx="1124">
                  <c:v>22.791746</c:v>
                </c:pt>
                <c:pt idx="1125">
                  <c:v>22.779539</c:v>
                </c:pt>
                <c:pt idx="1126">
                  <c:v>22.741696999999998</c:v>
                </c:pt>
                <c:pt idx="1127">
                  <c:v>22.731930999999999</c:v>
                </c:pt>
                <c:pt idx="1128">
                  <c:v>22.757566000000001</c:v>
                </c:pt>
                <c:pt idx="1129">
                  <c:v>22.742918</c:v>
                </c:pt>
                <c:pt idx="1130">
                  <c:v>22.744138</c:v>
                </c:pt>
                <c:pt idx="1131">
                  <c:v>22.739255</c:v>
                </c:pt>
                <c:pt idx="1132">
                  <c:v>22.733152</c:v>
                </c:pt>
                <c:pt idx="1133">
                  <c:v>22.739255</c:v>
                </c:pt>
                <c:pt idx="1134">
                  <c:v>22.714841</c:v>
                </c:pt>
                <c:pt idx="1135">
                  <c:v>22.773434999999999</c:v>
                </c:pt>
                <c:pt idx="1136">
                  <c:v>22.773434999999999</c:v>
                </c:pt>
                <c:pt idx="1137">
                  <c:v>22.812498000000001</c:v>
                </c:pt>
                <c:pt idx="1138">
                  <c:v>22.801511000000001</c:v>
                </c:pt>
                <c:pt idx="1139">
                  <c:v>22.808835999999999</c:v>
                </c:pt>
                <c:pt idx="1140">
                  <c:v>22.828367</c:v>
                </c:pt>
                <c:pt idx="1141">
                  <c:v>22.79907</c:v>
                </c:pt>
                <c:pt idx="1142">
                  <c:v>22.81616</c:v>
                </c:pt>
                <c:pt idx="1143">
                  <c:v>22.832028999999999</c:v>
                </c:pt>
                <c:pt idx="1144">
                  <c:v>22.836912000000002</c:v>
                </c:pt>
                <c:pt idx="1145">
                  <c:v>22.845457</c:v>
                </c:pt>
                <c:pt idx="1146">
                  <c:v>22.849119000000002</c:v>
                </c:pt>
                <c:pt idx="1147">
                  <c:v>22.803953</c:v>
                </c:pt>
                <c:pt idx="1148">
                  <c:v>22.780759</c:v>
                </c:pt>
                <c:pt idx="1149">
                  <c:v>22.780759</c:v>
                </c:pt>
                <c:pt idx="1150">
                  <c:v>22.783200999999998</c:v>
                </c:pt>
                <c:pt idx="1151">
                  <c:v>22.768552</c:v>
                </c:pt>
                <c:pt idx="1152">
                  <c:v>22.753903999999999</c:v>
                </c:pt>
                <c:pt idx="1153">
                  <c:v>22.786863</c:v>
                </c:pt>
                <c:pt idx="1154">
                  <c:v>22.823484000000001</c:v>
                </c:pt>
                <c:pt idx="1155">
                  <c:v>22.832028999999999</c:v>
                </c:pt>
                <c:pt idx="1156">
                  <c:v>22.843015000000001</c:v>
                </c:pt>
                <c:pt idx="1157">
                  <c:v>22.857664</c:v>
                </c:pt>
                <c:pt idx="1158">
                  <c:v>22.862545999999998</c:v>
                </c:pt>
                <c:pt idx="1159">
                  <c:v>22.862545999999998</c:v>
                </c:pt>
                <c:pt idx="1160">
                  <c:v>22.835691000000001</c:v>
                </c:pt>
                <c:pt idx="1161">
                  <c:v>22.862545999999998</c:v>
                </c:pt>
                <c:pt idx="1162">
                  <c:v>22.860105000000001</c:v>
                </c:pt>
                <c:pt idx="1163">
                  <c:v>22.823484000000001</c:v>
                </c:pt>
                <c:pt idx="1164">
                  <c:v>22.840574</c:v>
                </c:pt>
                <c:pt idx="1165">
                  <c:v>22.821043</c:v>
                </c:pt>
                <c:pt idx="1166">
                  <c:v>22.805173</c:v>
                </c:pt>
                <c:pt idx="1167">
                  <c:v>22.766110999999999</c:v>
                </c:pt>
                <c:pt idx="1168">
                  <c:v>22.764890000000001</c:v>
                </c:pt>
                <c:pt idx="1169">
                  <c:v>22.774656</c:v>
                </c:pt>
                <c:pt idx="1170">
                  <c:v>22.769773000000001</c:v>
                </c:pt>
                <c:pt idx="1171">
                  <c:v>22.779539</c:v>
                </c:pt>
                <c:pt idx="1172">
                  <c:v>22.794187000000001</c:v>
                </c:pt>
                <c:pt idx="1173">
                  <c:v>22.832028999999999</c:v>
                </c:pt>
                <c:pt idx="1174">
                  <c:v>22.849119000000002</c:v>
                </c:pt>
                <c:pt idx="1175">
                  <c:v>22.866209000000001</c:v>
                </c:pt>
                <c:pt idx="1176">
                  <c:v>22.874753999999999</c:v>
                </c:pt>
                <c:pt idx="1177">
                  <c:v>22.839352999999999</c:v>
                </c:pt>
                <c:pt idx="1178">
                  <c:v>22.860105000000001</c:v>
                </c:pt>
                <c:pt idx="1179">
                  <c:v>22.841795000000001</c:v>
                </c:pt>
                <c:pt idx="1180">
                  <c:v>22.822263</c:v>
                </c:pt>
                <c:pt idx="1181">
                  <c:v>22.83325</c:v>
                </c:pt>
                <c:pt idx="1182">
                  <c:v>22.857664</c:v>
                </c:pt>
                <c:pt idx="1183">
                  <c:v>22.862545999999998</c:v>
                </c:pt>
                <c:pt idx="1184">
                  <c:v>22.862545999999998</c:v>
                </c:pt>
                <c:pt idx="1185">
                  <c:v>22.862545999999998</c:v>
                </c:pt>
                <c:pt idx="1186">
                  <c:v>22.871091</c:v>
                </c:pt>
                <c:pt idx="1187">
                  <c:v>22.849119000000002</c:v>
                </c:pt>
                <c:pt idx="1188">
                  <c:v>22.829588000000001</c:v>
                </c:pt>
                <c:pt idx="1189">
                  <c:v>22.829588000000001</c:v>
                </c:pt>
                <c:pt idx="1190">
                  <c:v>22.822263</c:v>
                </c:pt>
                <c:pt idx="1191">
                  <c:v>22.814938999999999</c:v>
                </c:pt>
                <c:pt idx="1192">
                  <c:v>22.830808000000001</c:v>
                </c:pt>
                <c:pt idx="1193">
                  <c:v>22.814938999999999</c:v>
                </c:pt>
                <c:pt idx="1194">
                  <c:v>22.811277</c:v>
                </c:pt>
                <c:pt idx="1195">
                  <c:v>22.802731999999999</c:v>
                </c:pt>
                <c:pt idx="1196">
                  <c:v>22.778317999999999</c:v>
                </c:pt>
                <c:pt idx="1197">
                  <c:v>22.784420999999998</c:v>
                </c:pt>
                <c:pt idx="1198">
                  <c:v>22.773434999999999</c:v>
                </c:pt>
                <c:pt idx="1199">
                  <c:v>22.814938999999999</c:v>
                </c:pt>
                <c:pt idx="1200">
                  <c:v>22.822263</c:v>
                </c:pt>
                <c:pt idx="1201">
                  <c:v>22.841795000000001</c:v>
                </c:pt>
                <c:pt idx="1202">
                  <c:v>22.839352999999999</c:v>
                </c:pt>
                <c:pt idx="1203">
                  <c:v>22.829588000000001</c:v>
                </c:pt>
                <c:pt idx="1204">
                  <c:v>22.855222000000001</c:v>
                </c:pt>
                <c:pt idx="1205">
                  <c:v>22.823484000000001</c:v>
                </c:pt>
                <c:pt idx="1206">
                  <c:v>22.819821999999998</c:v>
                </c:pt>
                <c:pt idx="1207">
                  <c:v>22.852781</c:v>
                </c:pt>
                <c:pt idx="1208">
                  <c:v>22.890623000000001</c:v>
                </c:pt>
                <c:pt idx="1209">
                  <c:v>22.891843000000001</c:v>
                </c:pt>
                <c:pt idx="1210">
                  <c:v>22.901609000000001</c:v>
                </c:pt>
                <c:pt idx="1211">
                  <c:v>22.917477999999999</c:v>
                </c:pt>
                <c:pt idx="1212">
                  <c:v>22.935789</c:v>
                </c:pt>
                <c:pt idx="1213">
                  <c:v>22.907712</c:v>
                </c:pt>
                <c:pt idx="1214">
                  <c:v>22.905270999999999</c:v>
                </c:pt>
                <c:pt idx="1215">
                  <c:v>22.913816000000001</c:v>
                </c:pt>
                <c:pt idx="1216">
                  <c:v>22.874753999999999</c:v>
                </c:pt>
                <c:pt idx="1217">
                  <c:v>22.867429000000001</c:v>
                </c:pt>
                <c:pt idx="1218">
                  <c:v>22.873532999999998</c:v>
                </c:pt>
                <c:pt idx="1219">
                  <c:v>22.839352999999999</c:v>
                </c:pt>
                <c:pt idx="1220">
                  <c:v>22.832028999999999</c:v>
                </c:pt>
                <c:pt idx="1221">
                  <c:v>22.835691000000001</c:v>
                </c:pt>
                <c:pt idx="1222">
                  <c:v>22.875973999999999</c:v>
                </c:pt>
                <c:pt idx="1223">
                  <c:v>22.894285</c:v>
                </c:pt>
                <c:pt idx="1224">
                  <c:v>22.899168</c:v>
                </c:pt>
                <c:pt idx="1225">
                  <c:v>22.886960999999999</c:v>
                </c:pt>
                <c:pt idx="1226">
                  <c:v>22.907712</c:v>
                </c:pt>
                <c:pt idx="1227">
                  <c:v>22.916257000000002</c:v>
                </c:pt>
                <c:pt idx="1228">
                  <c:v>22.864988</c:v>
                </c:pt>
                <c:pt idx="1229">
                  <c:v>22.818601000000001</c:v>
                </c:pt>
                <c:pt idx="1230">
                  <c:v>22.813718000000001</c:v>
                </c:pt>
                <c:pt idx="1231">
                  <c:v>22.802731999999999</c:v>
                </c:pt>
                <c:pt idx="1232">
                  <c:v>22.828367</c:v>
                </c:pt>
                <c:pt idx="1233">
                  <c:v>22.824705000000002</c:v>
                </c:pt>
                <c:pt idx="1234">
                  <c:v>22.869871</c:v>
                </c:pt>
                <c:pt idx="1235">
                  <c:v>22.866209000000001</c:v>
                </c:pt>
                <c:pt idx="1236">
                  <c:v>22.932127000000001</c:v>
                </c:pt>
                <c:pt idx="1237">
                  <c:v>22.949216</c:v>
                </c:pt>
                <c:pt idx="1238">
                  <c:v>22.927244000000002</c:v>
                </c:pt>
                <c:pt idx="1239">
                  <c:v>22.944334000000001</c:v>
                </c:pt>
                <c:pt idx="1240">
                  <c:v>22.899168</c:v>
                </c:pt>
                <c:pt idx="1241">
                  <c:v>22.901609000000001</c:v>
                </c:pt>
                <c:pt idx="1242">
                  <c:v>22.864988</c:v>
                </c:pt>
                <c:pt idx="1243">
                  <c:v>22.857664</c:v>
                </c:pt>
                <c:pt idx="1244">
                  <c:v>22.864988</c:v>
                </c:pt>
                <c:pt idx="1245">
                  <c:v>22.843015000000001</c:v>
                </c:pt>
                <c:pt idx="1246">
                  <c:v>22.911375</c:v>
                </c:pt>
                <c:pt idx="1247">
                  <c:v>22.883298</c:v>
                </c:pt>
                <c:pt idx="1248">
                  <c:v>22.910153999999999</c:v>
                </c:pt>
                <c:pt idx="1249">
                  <c:v>22.885739999999998</c:v>
                </c:pt>
                <c:pt idx="1250">
                  <c:v>22.919920000000001</c:v>
                </c:pt>
                <c:pt idx="1251">
                  <c:v>22.900388</c:v>
                </c:pt>
                <c:pt idx="1252">
                  <c:v>22.864988</c:v>
                </c:pt>
                <c:pt idx="1253">
                  <c:v>22.857664</c:v>
                </c:pt>
                <c:pt idx="1254">
                  <c:v>22.845457</c:v>
                </c:pt>
                <c:pt idx="1255">
                  <c:v>22.856442999999999</c:v>
                </c:pt>
                <c:pt idx="1256">
                  <c:v>22.800291000000001</c:v>
                </c:pt>
                <c:pt idx="1257">
                  <c:v>22.829588000000001</c:v>
                </c:pt>
                <c:pt idx="1258">
                  <c:v>22.827145999999999</c:v>
                </c:pt>
                <c:pt idx="1259">
                  <c:v>22.832028999999999</c:v>
                </c:pt>
                <c:pt idx="1260">
                  <c:v>22.811277</c:v>
                </c:pt>
                <c:pt idx="1261">
                  <c:v>22.794187000000001</c:v>
                </c:pt>
                <c:pt idx="1262">
                  <c:v>22.829588000000001</c:v>
                </c:pt>
                <c:pt idx="1263">
                  <c:v>22.813718000000001</c:v>
                </c:pt>
                <c:pt idx="1264">
                  <c:v>22.847898000000001</c:v>
                </c:pt>
                <c:pt idx="1265">
                  <c:v>22.862545999999998</c:v>
                </c:pt>
                <c:pt idx="1266">
                  <c:v>22.889402</c:v>
                </c:pt>
                <c:pt idx="1267">
                  <c:v>22.877195</c:v>
                </c:pt>
                <c:pt idx="1268">
                  <c:v>22.906492</c:v>
                </c:pt>
                <c:pt idx="1269">
                  <c:v>22.926023000000001</c:v>
                </c:pt>
                <c:pt idx="1270">
                  <c:v>22.921140000000001</c:v>
                </c:pt>
                <c:pt idx="1271">
                  <c:v>22.943113</c:v>
                </c:pt>
                <c:pt idx="1272">
                  <c:v>22.912595</c:v>
                </c:pt>
                <c:pt idx="1273">
                  <c:v>22.939450999999998</c:v>
                </c:pt>
                <c:pt idx="1274">
                  <c:v>22.934567999999999</c:v>
                </c:pt>
                <c:pt idx="1275">
                  <c:v>22.912595</c:v>
                </c:pt>
                <c:pt idx="1276">
                  <c:v>22.913816000000001</c:v>
                </c:pt>
                <c:pt idx="1277">
                  <c:v>22.918699</c:v>
                </c:pt>
                <c:pt idx="1278">
                  <c:v>22.913816000000001</c:v>
                </c:pt>
                <c:pt idx="1279">
                  <c:v>22.907712</c:v>
                </c:pt>
                <c:pt idx="1280">
                  <c:v>22.923582</c:v>
                </c:pt>
                <c:pt idx="1281">
                  <c:v>22.902830000000002</c:v>
                </c:pt>
                <c:pt idx="1282">
                  <c:v>22.900388</c:v>
                </c:pt>
                <c:pt idx="1283">
                  <c:v>22.918699</c:v>
                </c:pt>
                <c:pt idx="1284">
                  <c:v>22.951657999999998</c:v>
                </c:pt>
                <c:pt idx="1285">
                  <c:v>22.952878999999999</c:v>
                </c:pt>
                <c:pt idx="1286">
                  <c:v>22.977293</c:v>
                </c:pt>
                <c:pt idx="1287">
                  <c:v>22.991941000000001</c:v>
                </c:pt>
                <c:pt idx="1288">
                  <c:v>22.976071999999998</c:v>
                </c:pt>
                <c:pt idx="1289">
                  <c:v>22.97363</c:v>
                </c:pt>
                <c:pt idx="1290">
                  <c:v>22.963864999999998</c:v>
                </c:pt>
                <c:pt idx="1291">
                  <c:v>22.933347000000001</c:v>
                </c:pt>
                <c:pt idx="1292">
                  <c:v>22.949216</c:v>
                </c:pt>
                <c:pt idx="1293">
                  <c:v>22.922360999999999</c:v>
                </c:pt>
                <c:pt idx="1294">
                  <c:v>22.980955000000002</c:v>
                </c:pt>
                <c:pt idx="1295">
                  <c:v>22.952878999999999</c:v>
                </c:pt>
                <c:pt idx="1296">
                  <c:v>22.969968000000001</c:v>
                </c:pt>
                <c:pt idx="1297">
                  <c:v>22.980955000000002</c:v>
                </c:pt>
                <c:pt idx="1298">
                  <c:v>22.979734000000001</c:v>
                </c:pt>
                <c:pt idx="1299">
                  <c:v>22.985837</c:v>
                </c:pt>
                <c:pt idx="1300">
                  <c:v>22.963864999999998</c:v>
                </c:pt>
                <c:pt idx="1301">
                  <c:v>22.982175000000002</c:v>
                </c:pt>
                <c:pt idx="1302">
                  <c:v>22.95532</c:v>
                </c:pt>
                <c:pt idx="1303">
                  <c:v>22.951657999999998</c:v>
                </c:pt>
                <c:pt idx="1304">
                  <c:v>22.944334000000001</c:v>
                </c:pt>
                <c:pt idx="1305">
                  <c:v>22.947996</c:v>
                </c:pt>
                <c:pt idx="1306">
                  <c:v>22.956541000000001</c:v>
                </c:pt>
                <c:pt idx="1307">
                  <c:v>22.949216</c:v>
                </c:pt>
                <c:pt idx="1308">
                  <c:v>22.950437000000001</c:v>
                </c:pt>
                <c:pt idx="1309">
                  <c:v>22.974851000000001</c:v>
                </c:pt>
                <c:pt idx="1310">
                  <c:v>22.978513</c:v>
                </c:pt>
                <c:pt idx="1311">
                  <c:v>22.963864999999998</c:v>
                </c:pt>
                <c:pt idx="1312">
                  <c:v>22.95532</c:v>
                </c:pt>
                <c:pt idx="1313">
                  <c:v>22.952878999999999</c:v>
                </c:pt>
                <c:pt idx="1314">
                  <c:v>22.949216</c:v>
                </c:pt>
                <c:pt idx="1315">
                  <c:v>22.900388</c:v>
                </c:pt>
                <c:pt idx="1316">
                  <c:v>22.934567999999999</c:v>
                </c:pt>
                <c:pt idx="1317">
                  <c:v>22.932127000000001</c:v>
                </c:pt>
                <c:pt idx="1318">
                  <c:v>22.940670999999998</c:v>
                </c:pt>
                <c:pt idx="1319">
                  <c:v>22.961423</c:v>
                </c:pt>
                <c:pt idx="1320">
                  <c:v>22.945554000000001</c:v>
                </c:pt>
                <c:pt idx="1321">
                  <c:v>22.915037000000002</c:v>
                </c:pt>
                <c:pt idx="1322">
                  <c:v>22.916257000000002</c:v>
                </c:pt>
                <c:pt idx="1323">
                  <c:v>22.910153999999999</c:v>
                </c:pt>
                <c:pt idx="1324">
                  <c:v>22.926023000000001</c:v>
                </c:pt>
                <c:pt idx="1325">
                  <c:v>22.933347000000001</c:v>
                </c:pt>
                <c:pt idx="1326">
                  <c:v>22.950437000000001</c:v>
                </c:pt>
                <c:pt idx="1327">
                  <c:v>22.947996</c:v>
                </c:pt>
                <c:pt idx="1328">
                  <c:v>22.930906</c:v>
                </c:pt>
                <c:pt idx="1329">
                  <c:v>22.949216</c:v>
                </c:pt>
                <c:pt idx="1330">
                  <c:v>22.933347000000001</c:v>
                </c:pt>
                <c:pt idx="1331">
                  <c:v>22.932127000000001</c:v>
                </c:pt>
                <c:pt idx="1332">
                  <c:v>22.946774999999999</c:v>
                </c:pt>
                <c:pt idx="1333">
                  <c:v>22.946774999999999</c:v>
                </c:pt>
                <c:pt idx="1334">
                  <c:v>22.954098999999999</c:v>
                </c:pt>
                <c:pt idx="1335">
                  <c:v>22.928464000000002</c:v>
                </c:pt>
                <c:pt idx="1336">
                  <c:v>22.929684999999999</c:v>
                </c:pt>
                <c:pt idx="1337">
                  <c:v>22.949216</c:v>
                </c:pt>
                <c:pt idx="1338">
                  <c:v>22.974851000000001</c:v>
                </c:pt>
                <c:pt idx="1339">
                  <c:v>22.966305999999999</c:v>
                </c:pt>
                <c:pt idx="1340">
                  <c:v>22.974851000000001</c:v>
                </c:pt>
                <c:pt idx="1341">
                  <c:v>22.966305999999999</c:v>
                </c:pt>
                <c:pt idx="1342">
                  <c:v>22.966305999999999</c:v>
                </c:pt>
                <c:pt idx="1343">
                  <c:v>22.97363</c:v>
                </c:pt>
                <c:pt idx="1344">
                  <c:v>22.957761000000001</c:v>
                </c:pt>
                <c:pt idx="1345">
                  <c:v>22.941891999999999</c:v>
                </c:pt>
                <c:pt idx="1346">
                  <c:v>22.924802</c:v>
                </c:pt>
                <c:pt idx="1347">
                  <c:v>22.904050000000002</c:v>
                </c:pt>
                <c:pt idx="1348">
                  <c:v>22.917477999999999</c:v>
                </c:pt>
                <c:pt idx="1349">
                  <c:v>22.923582</c:v>
                </c:pt>
                <c:pt idx="1350">
                  <c:v>22.945554000000001</c:v>
                </c:pt>
                <c:pt idx="1351">
                  <c:v>22.961423</c:v>
                </c:pt>
                <c:pt idx="1352">
                  <c:v>23.000485999999999</c:v>
                </c:pt>
                <c:pt idx="1353">
                  <c:v>23.041989999999998</c:v>
                </c:pt>
                <c:pt idx="1354">
                  <c:v>23.010252000000001</c:v>
                </c:pt>
                <c:pt idx="1355">
                  <c:v>22.993162000000002</c:v>
                </c:pt>
                <c:pt idx="1356">
                  <c:v>23.021238</c:v>
                </c:pt>
                <c:pt idx="1357">
                  <c:v>23.024899999999999</c:v>
                </c:pt>
                <c:pt idx="1358">
                  <c:v>23.009031</c:v>
                </c:pt>
                <c:pt idx="1359">
                  <c:v>22.977293</c:v>
                </c:pt>
                <c:pt idx="1360">
                  <c:v>22.958981999999999</c:v>
                </c:pt>
                <c:pt idx="1361">
                  <c:v>22.933347000000001</c:v>
                </c:pt>
                <c:pt idx="1362">
                  <c:v>22.939450999999998</c:v>
                </c:pt>
                <c:pt idx="1363">
                  <c:v>22.963864999999998</c:v>
                </c:pt>
                <c:pt idx="1364">
                  <c:v>22.950437000000001</c:v>
                </c:pt>
                <c:pt idx="1365">
                  <c:v>22.965085999999999</c:v>
                </c:pt>
                <c:pt idx="1366">
                  <c:v>23.021238</c:v>
                </c:pt>
                <c:pt idx="1367">
                  <c:v>23.027341</c:v>
                </c:pt>
                <c:pt idx="1368">
                  <c:v>23.000485999999999</c:v>
                </c:pt>
                <c:pt idx="1369">
                  <c:v>23.007809999999999</c:v>
                </c:pt>
                <c:pt idx="1370">
                  <c:v>23.056638</c:v>
                </c:pt>
                <c:pt idx="1371">
                  <c:v>23.034666000000001</c:v>
                </c:pt>
                <c:pt idx="1372">
                  <c:v>23.029782999999998</c:v>
                </c:pt>
                <c:pt idx="1373">
                  <c:v>23.001707</c:v>
                </c:pt>
                <c:pt idx="1374">
                  <c:v>23.007809999999999</c:v>
                </c:pt>
                <c:pt idx="1375">
                  <c:v>22.983395999999999</c:v>
                </c:pt>
                <c:pt idx="1376">
                  <c:v>22.961423</c:v>
                </c:pt>
                <c:pt idx="1377">
                  <c:v>22.967527</c:v>
                </c:pt>
                <c:pt idx="1378">
                  <c:v>22.958981999999999</c:v>
                </c:pt>
                <c:pt idx="1379">
                  <c:v>22.974851000000001</c:v>
                </c:pt>
                <c:pt idx="1380">
                  <c:v>22.979734000000001</c:v>
                </c:pt>
                <c:pt idx="1381">
                  <c:v>22.961423</c:v>
                </c:pt>
                <c:pt idx="1382">
                  <c:v>22.977293</c:v>
                </c:pt>
                <c:pt idx="1383">
                  <c:v>22.995602999999999</c:v>
                </c:pt>
                <c:pt idx="1384">
                  <c:v>23.002927</c:v>
                </c:pt>
                <c:pt idx="1385">
                  <c:v>23.029782999999998</c:v>
                </c:pt>
                <c:pt idx="1386">
                  <c:v>23.043210999999999</c:v>
                </c:pt>
                <c:pt idx="1387">
                  <c:v>22.998045000000001</c:v>
                </c:pt>
                <c:pt idx="1388">
                  <c:v>23.028562000000001</c:v>
                </c:pt>
                <c:pt idx="1389">
                  <c:v>23.044430999999999</c:v>
                </c:pt>
                <c:pt idx="1390">
                  <c:v>23.032223999999999</c:v>
                </c:pt>
                <c:pt idx="1391">
                  <c:v>23.024899999999999</c:v>
                </c:pt>
                <c:pt idx="1392">
                  <c:v>23.006589000000002</c:v>
                </c:pt>
                <c:pt idx="1393">
                  <c:v>23.043210999999999</c:v>
                </c:pt>
                <c:pt idx="1394">
                  <c:v>23.031003999999999</c:v>
                </c:pt>
                <c:pt idx="1395">
                  <c:v>22.995602999999999</c:v>
                </c:pt>
                <c:pt idx="1396">
                  <c:v>22.991941000000001</c:v>
                </c:pt>
                <c:pt idx="1397">
                  <c:v>22.988278999999999</c:v>
                </c:pt>
                <c:pt idx="1398">
                  <c:v>22.95532</c:v>
                </c:pt>
                <c:pt idx="1399">
                  <c:v>22.946774999999999</c:v>
                </c:pt>
                <c:pt idx="1400">
                  <c:v>22.962644000000001</c:v>
                </c:pt>
                <c:pt idx="1401">
                  <c:v>23.000485999999999</c:v>
                </c:pt>
                <c:pt idx="1402">
                  <c:v>23.028562000000001</c:v>
                </c:pt>
                <c:pt idx="1403">
                  <c:v>23.040769000000001</c:v>
                </c:pt>
                <c:pt idx="1404">
                  <c:v>23.076170000000001</c:v>
                </c:pt>
                <c:pt idx="1405">
                  <c:v>23.070066000000001</c:v>
                </c:pt>
                <c:pt idx="1406">
                  <c:v>23.045652</c:v>
                </c:pt>
                <c:pt idx="1407">
                  <c:v>23.040769000000001</c:v>
                </c:pt>
                <c:pt idx="1408">
                  <c:v>23.022459000000001</c:v>
                </c:pt>
                <c:pt idx="1409">
                  <c:v>23.011472000000001</c:v>
                </c:pt>
                <c:pt idx="1410">
                  <c:v>22.995602999999999</c:v>
                </c:pt>
                <c:pt idx="1411">
                  <c:v>22.961423</c:v>
                </c:pt>
                <c:pt idx="1412">
                  <c:v>22.991941000000001</c:v>
                </c:pt>
                <c:pt idx="1413">
                  <c:v>22.9895</c:v>
                </c:pt>
                <c:pt idx="1414">
                  <c:v>22.996824</c:v>
                </c:pt>
                <c:pt idx="1415">
                  <c:v>23.009031</c:v>
                </c:pt>
                <c:pt idx="1416">
                  <c:v>23.010252000000001</c:v>
                </c:pt>
                <c:pt idx="1417">
                  <c:v>23.018795999999998</c:v>
                </c:pt>
                <c:pt idx="1418">
                  <c:v>23.009031</c:v>
                </c:pt>
                <c:pt idx="1419">
                  <c:v>23.001707</c:v>
                </c:pt>
                <c:pt idx="1420">
                  <c:v>23.009031</c:v>
                </c:pt>
                <c:pt idx="1421">
                  <c:v>22.985837</c:v>
                </c:pt>
                <c:pt idx="1422">
                  <c:v>22.987058000000001</c:v>
                </c:pt>
                <c:pt idx="1423">
                  <c:v>23.001707</c:v>
                </c:pt>
                <c:pt idx="1424">
                  <c:v>23.015134</c:v>
                </c:pt>
                <c:pt idx="1425">
                  <c:v>23.022459000000001</c:v>
                </c:pt>
                <c:pt idx="1426">
                  <c:v>23.026121</c:v>
                </c:pt>
                <c:pt idx="1427">
                  <c:v>23.034666000000001</c:v>
                </c:pt>
                <c:pt idx="1428">
                  <c:v>23.021238</c:v>
                </c:pt>
                <c:pt idx="1429">
                  <c:v>23.021238</c:v>
                </c:pt>
                <c:pt idx="1430">
                  <c:v>23.027341</c:v>
                </c:pt>
                <c:pt idx="1431">
                  <c:v>23.000485999999999</c:v>
                </c:pt>
                <c:pt idx="1432">
                  <c:v>22.9895</c:v>
                </c:pt>
                <c:pt idx="1433">
                  <c:v>22.971188999999999</c:v>
                </c:pt>
                <c:pt idx="1434">
                  <c:v>22.958981999999999</c:v>
                </c:pt>
                <c:pt idx="1435">
                  <c:v>22.971188999999999</c:v>
                </c:pt>
                <c:pt idx="1436">
                  <c:v>22.969968000000001</c:v>
                </c:pt>
                <c:pt idx="1437">
                  <c:v>22.977293</c:v>
                </c:pt>
                <c:pt idx="1438">
                  <c:v>23.007809999999999</c:v>
                </c:pt>
                <c:pt idx="1439">
                  <c:v>23.027341</c:v>
                </c:pt>
                <c:pt idx="1440">
                  <c:v>23.046873000000001</c:v>
                </c:pt>
                <c:pt idx="1441">
                  <c:v>23.040769000000001</c:v>
                </c:pt>
                <c:pt idx="1442">
                  <c:v>23.026121</c:v>
                </c:pt>
                <c:pt idx="1443">
                  <c:v>23.072507000000002</c:v>
                </c:pt>
                <c:pt idx="1444">
                  <c:v>23.066403999999999</c:v>
                </c:pt>
                <c:pt idx="1445">
                  <c:v>23.056638</c:v>
                </c:pt>
                <c:pt idx="1446">
                  <c:v>23.045652</c:v>
                </c:pt>
                <c:pt idx="1447">
                  <c:v>23.015134</c:v>
                </c:pt>
                <c:pt idx="1448">
                  <c:v>23.018795999999998</c:v>
                </c:pt>
                <c:pt idx="1449">
                  <c:v>22.985837</c:v>
                </c:pt>
                <c:pt idx="1450">
                  <c:v>22.987058000000001</c:v>
                </c:pt>
                <c:pt idx="1451">
                  <c:v>22.988278999999999</c:v>
                </c:pt>
                <c:pt idx="1452">
                  <c:v>22.97241</c:v>
                </c:pt>
                <c:pt idx="1453">
                  <c:v>22.940670999999998</c:v>
                </c:pt>
                <c:pt idx="1454">
                  <c:v>22.927244000000002</c:v>
                </c:pt>
                <c:pt idx="1455">
                  <c:v>22.918699</c:v>
                </c:pt>
                <c:pt idx="1456">
                  <c:v>22.932127000000001</c:v>
                </c:pt>
                <c:pt idx="1457">
                  <c:v>22.949216</c:v>
                </c:pt>
                <c:pt idx="1458">
                  <c:v>23.016355000000001</c:v>
                </c:pt>
                <c:pt idx="1459">
                  <c:v>23.063962</c:v>
                </c:pt>
                <c:pt idx="1460">
                  <c:v>23.076170000000001</c:v>
                </c:pt>
                <c:pt idx="1461">
                  <c:v>23.055418</c:v>
                </c:pt>
                <c:pt idx="1462">
                  <c:v>23.050535</c:v>
                </c:pt>
                <c:pt idx="1463">
                  <c:v>23.031003999999999</c:v>
                </c:pt>
                <c:pt idx="1464">
                  <c:v>23.026121</c:v>
                </c:pt>
                <c:pt idx="1465">
                  <c:v>23.037106999999999</c:v>
                </c:pt>
                <c:pt idx="1466">
                  <c:v>23.038328</c:v>
                </c:pt>
                <c:pt idx="1467">
                  <c:v>23.056638</c:v>
                </c:pt>
                <c:pt idx="1468">
                  <c:v>23.067625</c:v>
                </c:pt>
                <c:pt idx="1469">
                  <c:v>23.024899999999999</c:v>
                </c:pt>
                <c:pt idx="1470">
                  <c:v>23.037106999999999</c:v>
                </c:pt>
                <c:pt idx="1471">
                  <c:v>23.006589000000002</c:v>
                </c:pt>
                <c:pt idx="1472">
                  <c:v>23.015134</c:v>
                </c:pt>
                <c:pt idx="1473">
                  <c:v>23.037106999999999</c:v>
                </c:pt>
                <c:pt idx="1474">
                  <c:v>23.063962</c:v>
                </c:pt>
                <c:pt idx="1475">
                  <c:v>23.059080000000002</c:v>
                </c:pt>
                <c:pt idx="1476">
                  <c:v>23.062742</c:v>
                </c:pt>
                <c:pt idx="1477">
                  <c:v>23.043210999999999</c:v>
                </c:pt>
                <c:pt idx="1478">
                  <c:v>23.012692999999999</c:v>
                </c:pt>
                <c:pt idx="1479">
                  <c:v>23.023679000000001</c:v>
                </c:pt>
                <c:pt idx="1480">
                  <c:v>23.015134</c:v>
                </c:pt>
                <c:pt idx="1481">
                  <c:v>22.996824</c:v>
                </c:pt>
                <c:pt idx="1482">
                  <c:v>23.027341</c:v>
                </c:pt>
                <c:pt idx="1483">
                  <c:v>23.052976000000001</c:v>
                </c:pt>
                <c:pt idx="1484">
                  <c:v>23.022459000000001</c:v>
                </c:pt>
                <c:pt idx="1485">
                  <c:v>23.012692999999999</c:v>
                </c:pt>
                <c:pt idx="1486">
                  <c:v>23.022459000000001</c:v>
                </c:pt>
                <c:pt idx="1487">
                  <c:v>23.026121</c:v>
                </c:pt>
                <c:pt idx="1488">
                  <c:v>22.999265000000001</c:v>
                </c:pt>
                <c:pt idx="1489">
                  <c:v>23.020016999999999</c:v>
                </c:pt>
                <c:pt idx="1490">
                  <c:v>23.044430999999999</c:v>
                </c:pt>
                <c:pt idx="1491">
                  <c:v>23.034666000000001</c:v>
                </c:pt>
                <c:pt idx="1492">
                  <c:v>23.089597000000001</c:v>
                </c:pt>
                <c:pt idx="1493">
                  <c:v>23.104246</c:v>
                </c:pt>
                <c:pt idx="1494">
                  <c:v>23.101804000000001</c:v>
                </c:pt>
                <c:pt idx="1495">
                  <c:v>23.085934999999999</c:v>
                </c:pt>
                <c:pt idx="1496">
                  <c:v>23.092039</c:v>
                </c:pt>
                <c:pt idx="1497">
                  <c:v>23.056638</c:v>
                </c:pt>
                <c:pt idx="1498">
                  <c:v>23.054196999999998</c:v>
                </c:pt>
                <c:pt idx="1499">
                  <c:v>23.052976000000001</c:v>
                </c:pt>
                <c:pt idx="1500">
                  <c:v>23.045652</c:v>
                </c:pt>
                <c:pt idx="1501">
                  <c:v>23.067625</c:v>
                </c:pt>
                <c:pt idx="1502">
                  <c:v>23.073727999999999</c:v>
                </c:pt>
                <c:pt idx="1503">
                  <c:v>23.090817999999999</c:v>
                </c:pt>
                <c:pt idx="1504">
                  <c:v>23.033445</c:v>
                </c:pt>
                <c:pt idx="1505">
                  <c:v>23.050535</c:v>
                </c:pt>
                <c:pt idx="1506">
                  <c:v>23.052976000000001</c:v>
                </c:pt>
                <c:pt idx="1507">
                  <c:v>23.056638</c:v>
                </c:pt>
                <c:pt idx="1508">
                  <c:v>23.084714000000002</c:v>
                </c:pt>
                <c:pt idx="1509">
                  <c:v>23.088377000000001</c:v>
                </c:pt>
                <c:pt idx="1510">
                  <c:v>23.052976000000001</c:v>
                </c:pt>
                <c:pt idx="1511">
                  <c:v>23.039548</c:v>
                </c:pt>
                <c:pt idx="1512">
                  <c:v>23.054196999999998</c:v>
                </c:pt>
                <c:pt idx="1513">
                  <c:v>23.046873000000001</c:v>
                </c:pt>
                <c:pt idx="1514">
                  <c:v>23.018795999999998</c:v>
                </c:pt>
                <c:pt idx="1515">
                  <c:v>23.009031</c:v>
                </c:pt>
                <c:pt idx="1516">
                  <c:v>23.076170000000001</c:v>
                </c:pt>
                <c:pt idx="1517">
                  <c:v>23.065183000000001</c:v>
                </c:pt>
                <c:pt idx="1518">
                  <c:v>23.052976000000001</c:v>
                </c:pt>
                <c:pt idx="1519">
                  <c:v>23.044430999999999</c:v>
                </c:pt>
                <c:pt idx="1520">
                  <c:v>23.055418</c:v>
                </c:pt>
                <c:pt idx="1521">
                  <c:v>23.024899999999999</c:v>
                </c:pt>
                <c:pt idx="1522">
                  <c:v>23.005369000000002</c:v>
                </c:pt>
                <c:pt idx="1523">
                  <c:v>23.007809999999999</c:v>
                </c:pt>
                <c:pt idx="1524">
                  <c:v>23.007809999999999</c:v>
                </c:pt>
                <c:pt idx="1525">
                  <c:v>23.038328</c:v>
                </c:pt>
                <c:pt idx="1526">
                  <c:v>23.100584000000001</c:v>
                </c:pt>
                <c:pt idx="1527">
                  <c:v>23.087156</c:v>
                </c:pt>
                <c:pt idx="1528">
                  <c:v>23.112791000000001</c:v>
                </c:pt>
                <c:pt idx="1529">
                  <c:v>23.087156</c:v>
                </c:pt>
                <c:pt idx="1530">
                  <c:v>23.067625</c:v>
                </c:pt>
                <c:pt idx="1531">
                  <c:v>23.024899999999999</c:v>
                </c:pt>
                <c:pt idx="1532">
                  <c:v>23.016355000000001</c:v>
                </c:pt>
                <c:pt idx="1533">
                  <c:v>23.038328</c:v>
                </c:pt>
                <c:pt idx="1534">
                  <c:v>23.054196999999998</c:v>
                </c:pt>
                <c:pt idx="1535">
                  <c:v>23.027341</c:v>
                </c:pt>
                <c:pt idx="1536">
                  <c:v>23.045652</c:v>
                </c:pt>
                <c:pt idx="1537">
                  <c:v>23.022459000000001</c:v>
                </c:pt>
                <c:pt idx="1538">
                  <c:v>23.020016999999999</c:v>
                </c:pt>
                <c:pt idx="1539">
                  <c:v>23.035886000000001</c:v>
                </c:pt>
                <c:pt idx="1540">
                  <c:v>23.045652</c:v>
                </c:pt>
                <c:pt idx="1541">
                  <c:v>23.056638</c:v>
                </c:pt>
                <c:pt idx="1542">
                  <c:v>23.110348999999999</c:v>
                </c:pt>
                <c:pt idx="1543">
                  <c:v>23.121335999999999</c:v>
                </c:pt>
                <c:pt idx="1544">
                  <c:v>23.093259</c:v>
                </c:pt>
                <c:pt idx="1545">
                  <c:v>23.096920999999998</c:v>
                </c:pt>
                <c:pt idx="1546">
                  <c:v>23.049313999999999</c:v>
                </c:pt>
                <c:pt idx="1547">
                  <c:v>23.037106999999999</c:v>
                </c:pt>
                <c:pt idx="1548">
                  <c:v>22.994382000000002</c:v>
                </c:pt>
                <c:pt idx="1549">
                  <c:v>23.005369000000002</c:v>
                </c:pt>
                <c:pt idx="1550">
                  <c:v>22.983395999999999</c:v>
                </c:pt>
                <c:pt idx="1551">
                  <c:v>22.996824</c:v>
                </c:pt>
                <c:pt idx="1552">
                  <c:v>23.024899999999999</c:v>
                </c:pt>
                <c:pt idx="1553">
                  <c:v>23.002927</c:v>
                </c:pt>
                <c:pt idx="1554">
                  <c:v>23.044430999999999</c:v>
                </c:pt>
                <c:pt idx="1555">
                  <c:v>23.056638</c:v>
                </c:pt>
                <c:pt idx="1556">
                  <c:v>23.081052</c:v>
                </c:pt>
                <c:pt idx="1557">
                  <c:v>23.085934999999999</c:v>
                </c:pt>
                <c:pt idx="1558">
                  <c:v>23.11157</c:v>
                </c:pt>
                <c:pt idx="1559">
                  <c:v>23.122555999999999</c:v>
                </c:pt>
                <c:pt idx="1560">
                  <c:v>23.078610999999999</c:v>
                </c:pt>
                <c:pt idx="1561">
                  <c:v>23.059080000000002</c:v>
                </c:pt>
                <c:pt idx="1562">
                  <c:v>23.043210999999999</c:v>
                </c:pt>
                <c:pt idx="1563">
                  <c:v>23.044430999999999</c:v>
                </c:pt>
                <c:pt idx="1564">
                  <c:v>23.062742</c:v>
                </c:pt>
                <c:pt idx="1565">
                  <c:v>23.088377000000001</c:v>
                </c:pt>
                <c:pt idx="1566">
                  <c:v>23.105466</c:v>
                </c:pt>
                <c:pt idx="1567">
                  <c:v>23.116453</c:v>
                </c:pt>
                <c:pt idx="1568">
                  <c:v>23.131101000000001</c:v>
                </c:pt>
                <c:pt idx="1569">
                  <c:v>23.107907999999998</c:v>
                </c:pt>
                <c:pt idx="1570">
                  <c:v>23.079832</c:v>
                </c:pt>
                <c:pt idx="1571">
                  <c:v>23.065183000000001</c:v>
                </c:pt>
                <c:pt idx="1572">
                  <c:v>23.082273000000001</c:v>
                </c:pt>
                <c:pt idx="1573">
                  <c:v>23.049313999999999</c:v>
                </c:pt>
                <c:pt idx="1574">
                  <c:v>23.073727999999999</c:v>
                </c:pt>
                <c:pt idx="1575">
                  <c:v>23.093259</c:v>
                </c:pt>
                <c:pt idx="1576">
                  <c:v>23.114011000000001</c:v>
                </c:pt>
                <c:pt idx="1577">
                  <c:v>23.081052</c:v>
                </c:pt>
                <c:pt idx="1578">
                  <c:v>23.081052</c:v>
                </c:pt>
                <c:pt idx="1579">
                  <c:v>23.089597000000001</c:v>
                </c:pt>
                <c:pt idx="1580">
                  <c:v>23.088377000000001</c:v>
                </c:pt>
                <c:pt idx="1581">
                  <c:v>23.096920999999998</c:v>
                </c:pt>
                <c:pt idx="1582">
                  <c:v>23.084714000000002</c:v>
                </c:pt>
                <c:pt idx="1583">
                  <c:v>23.096920999999998</c:v>
                </c:pt>
                <c:pt idx="1584">
                  <c:v>23.085934999999999</c:v>
                </c:pt>
                <c:pt idx="1585">
                  <c:v>23.072507000000002</c:v>
                </c:pt>
                <c:pt idx="1586">
                  <c:v>23.099363</c:v>
                </c:pt>
                <c:pt idx="1587">
                  <c:v>23.107907999999998</c:v>
                </c:pt>
                <c:pt idx="1588">
                  <c:v>23.12866</c:v>
                </c:pt>
                <c:pt idx="1589">
                  <c:v>23.138425000000002</c:v>
                </c:pt>
                <c:pt idx="1590">
                  <c:v>23.106687000000001</c:v>
                </c:pt>
                <c:pt idx="1591">
                  <c:v>23.110348999999999</c:v>
                </c:pt>
                <c:pt idx="1592">
                  <c:v>23.085934999999999</c:v>
                </c:pt>
                <c:pt idx="1593">
                  <c:v>23.103024999999999</c:v>
                </c:pt>
                <c:pt idx="1594">
                  <c:v>23.093259</c:v>
                </c:pt>
                <c:pt idx="1595">
                  <c:v>23.084714000000002</c:v>
                </c:pt>
                <c:pt idx="1596">
                  <c:v>23.089597000000001</c:v>
                </c:pt>
                <c:pt idx="1597">
                  <c:v>23.066403999999999</c:v>
                </c:pt>
                <c:pt idx="1598">
                  <c:v>23.024899999999999</c:v>
                </c:pt>
                <c:pt idx="1599">
                  <c:v>23.029782999999998</c:v>
                </c:pt>
                <c:pt idx="1600">
                  <c:v>23.043210999999999</c:v>
                </c:pt>
                <c:pt idx="1601">
                  <c:v>23.061520999999999</c:v>
                </c:pt>
                <c:pt idx="1602">
                  <c:v>23.068845</c:v>
                </c:pt>
                <c:pt idx="1603">
                  <c:v>23.090817999999999</c:v>
                </c:pt>
                <c:pt idx="1604">
                  <c:v>23.076170000000001</c:v>
                </c:pt>
                <c:pt idx="1605">
                  <c:v>23.076170000000001</c:v>
                </c:pt>
                <c:pt idx="1606">
                  <c:v>23.052976000000001</c:v>
                </c:pt>
                <c:pt idx="1607">
                  <c:v>23.026121</c:v>
                </c:pt>
                <c:pt idx="1608">
                  <c:v>22.998045000000001</c:v>
                </c:pt>
                <c:pt idx="1609">
                  <c:v>23.002927</c:v>
                </c:pt>
                <c:pt idx="1610">
                  <c:v>23.033445</c:v>
                </c:pt>
                <c:pt idx="1611">
                  <c:v>23.057859000000001</c:v>
                </c:pt>
                <c:pt idx="1612">
                  <c:v>23.106687000000001</c:v>
                </c:pt>
                <c:pt idx="1613">
                  <c:v>23.151852999999999</c:v>
                </c:pt>
                <c:pt idx="1614">
                  <c:v>23.127438999999999</c:v>
                </c:pt>
                <c:pt idx="1615">
                  <c:v>23.154295000000001</c:v>
                </c:pt>
                <c:pt idx="1616">
                  <c:v>23.124998000000001</c:v>
                </c:pt>
                <c:pt idx="1617">
                  <c:v>23.105466</c:v>
                </c:pt>
                <c:pt idx="1618">
                  <c:v>23.094480000000001</c:v>
                </c:pt>
                <c:pt idx="1619">
                  <c:v>23.117673</c:v>
                </c:pt>
                <c:pt idx="1620">
                  <c:v>23.107907999999998</c:v>
                </c:pt>
                <c:pt idx="1621">
                  <c:v>23.117673</c:v>
                </c:pt>
                <c:pt idx="1622">
                  <c:v>23.164059999999999</c:v>
                </c:pt>
                <c:pt idx="1623">
                  <c:v>23.156735999999999</c:v>
                </c:pt>
                <c:pt idx="1624">
                  <c:v>23.137205000000002</c:v>
                </c:pt>
                <c:pt idx="1625">
                  <c:v>23.138425000000002</c:v>
                </c:pt>
                <c:pt idx="1626">
                  <c:v>23.134763</c:v>
                </c:pt>
                <c:pt idx="1627">
                  <c:v>23.154295000000001</c:v>
                </c:pt>
                <c:pt idx="1628">
                  <c:v>23.150632000000002</c:v>
                </c:pt>
                <c:pt idx="1629">
                  <c:v>23.151852999999999</c:v>
                </c:pt>
                <c:pt idx="1630">
                  <c:v>23.150632000000002</c:v>
                </c:pt>
                <c:pt idx="1631">
                  <c:v>23.164059999999999</c:v>
                </c:pt>
                <c:pt idx="1632">
                  <c:v>23.107907999999998</c:v>
                </c:pt>
                <c:pt idx="1633">
                  <c:v>23.103024999999999</c:v>
                </c:pt>
                <c:pt idx="1634">
                  <c:v>23.065183000000001</c:v>
                </c:pt>
                <c:pt idx="1635">
                  <c:v>23.052976000000001</c:v>
                </c:pt>
                <c:pt idx="1636">
                  <c:v>23.028562000000001</c:v>
                </c:pt>
                <c:pt idx="1637">
                  <c:v>23.026121</c:v>
                </c:pt>
                <c:pt idx="1638">
                  <c:v>23.020016999999999</c:v>
                </c:pt>
                <c:pt idx="1639">
                  <c:v>23.051755</c:v>
                </c:pt>
                <c:pt idx="1640">
                  <c:v>23.104246</c:v>
                </c:pt>
                <c:pt idx="1641">
                  <c:v>23.150632000000002</c:v>
                </c:pt>
                <c:pt idx="1642">
                  <c:v>23.138425000000002</c:v>
                </c:pt>
                <c:pt idx="1643">
                  <c:v>23.150632000000002</c:v>
                </c:pt>
                <c:pt idx="1644">
                  <c:v>23.168942999999999</c:v>
                </c:pt>
                <c:pt idx="1645">
                  <c:v>23.126218000000001</c:v>
                </c:pt>
                <c:pt idx="1646">
                  <c:v>23.099363</c:v>
                </c:pt>
                <c:pt idx="1647">
                  <c:v>23.101804000000001</c:v>
                </c:pt>
                <c:pt idx="1648">
                  <c:v>23.063962</c:v>
                </c:pt>
                <c:pt idx="1649">
                  <c:v>23.085934999999999</c:v>
                </c:pt>
                <c:pt idx="1650">
                  <c:v>23.105466</c:v>
                </c:pt>
                <c:pt idx="1651">
                  <c:v>23.088377000000001</c:v>
                </c:pt>
                <c:pt idx="1652">
                  <c:v>23.144528999999999</c:v>
                </c:pt>
                <c:pt idx="1653">
                  <c:v>23.150632000000002</c:v>
                </c:pt>
                <c:pt idx="1654">
                  <c:v>23.153074</c:v>
                </c:pt>
                <c:pt idx="1655">
                  <c:v>23.161619000000002</c:v>
                </c:pt>
                <c:pt idx="1656">
                  <c:v>23.157957</c:v>
                </c:pt>
                <c:pt idx="1657">
                  <c:v>23.144528999999999</c:v>
                </c:pt>
                <c:pt idx="1658">
                  <c:v>23.159177</c:v>
                </c:pt>
                <c:pt idx="1659">
                  <c:v>23.124998000000001</c:v>
                </c:pt>
                <c:pt idx="1660">
                  <c:v>23.11157</c:v>
                </c:pt>
                <c:pt idx="1661">
                  <c:v>23.094480000000001</c:v>
                </c:pt>
                <c:pt idx="1662">
                  <c:v>23.082273000000001</c:v>
                </c:pt>
                <c:pt idx="1663">
                  <c:v>23.110348999999999</c:v>
                </c:pt>
                <c:pt idx="1664">
                  <c:v>23.092039</c:v>
                </c:pt>
                <c:pt idx="1665">
                  <c:v>23.094480000000001</c:v>
                </c:pt>
                <c:pt idx="1666">
                  <c:v>23.109127999999998</c:v>
                </c:pt>
                <c:pt idx="1667">
                  <c:v>23.104246</c:v>
                </c:pt>
                <c:pt idx="1668">
                  <c:v>23.112791000000001</c:v>
                </c:pt>
                <c:pt idx="1669">
                  <c:v>23.183591</c:v>
                </c:pt>
                <c:pt idx="1670">
                  <c:v>23.186032999999998</c:v>
                </c:pt>
                <c:pt idx="1671">
                  <c:v>23.156735999999999</c:v>
                </c:pt>
                <c:pt idx="1672">
                  <c:v>23.139645999999999</c:v>
                </c:pt>
                <c:pt idx="1673">
                  <c:v>23.112791000000001</c:v>
                </c:pt>
                <c:pt idx="1674">
                  <c:v>23.076170000000001</c:v>
                </c:pt>
                <c:pt idx="1675">
                  <c:v>23.095700999999998</c:v>
                </c:pt>
                <c:pt idx="1676">
                  <c:v>23.137205000000002</c:v>
                </c:pt>
                <c:pt idx="1677">
                  <c:v>23.137205000000002</c:v>
                </c:pt>
                <c:pt idx="1678">
                  <c:v>23.117673</c:v>
                </c:pt>
                <c:pt idx="1679">
                  <c:v>23.137205000000002</c:v>
                </c:pt>
                <c:pt idx="1680">
                  <c:v>23.095700999999998</c:v>
                </c:pt>
                <c:pt idx="1681">
                  <c:v>23.103024999999999</c:v>
                </c:pt>
                <c:pt idx="1682">
                  <c:v>23.084714000000002</c:v>
                </c:pt>
                <c:pt idx="1683">
                  <c:v>23.078610999999999</c:v>
                </c:pt>
                <c:pt idx="1684">
                  <c:v>23.112791000000001</c:v>
                </c:pt>
                <c:pt idx="1685">
                  <c:v>23.150632000000002</c:v>
                </c:pt>
                <c:pt idx="1686">
                  <c:v>23.194578</c:v>
                </c:pt>
                <c:pt idx="1687">
                  <c:v>23.226316000000001</c:v>
                </c:pt>
                <c:pt idx="1688">
                  <c:v>23.242184999999999</c:v>
                </c:pt>
                <c:pt idx="1689">
                  <c:v>23.211668</c:v>
                </c:pt>
                <c:pt idx="1690">
                  <c:v>23.132321999999998</c:v>
                </c:pt>
                <c:pt idx="1691">
                  <c:v>23.116453</c:v>
                </c:pt>
                <c:pt idx="1692">
                  <c:v>23.105466</c:v>
                </c:pt>
                <c:pt idx="1693">
                  <c:v>23.096920999999998</c:v>
                </c:pt>
                <c:pt idx="1694">
                  <c:v>23.12988</c:v>
                </c:pt>
                <c:pt idx="1695">
                  <c:v>23.11157</c:v>
                </c:pt>
                <c:pt idx="1696">
                  <c:v>23.131101000000001</c:v>
                </c:pt>
                <c:pt idx="1697">
                  <c:v>23.105466</c:v>
                </c:pt>
                <c:pt idx="1698">
                  <c:v>23.084714000000002</c:v>
                </c:pt>
                <c:pt idx="1699">
                  <c:v>23.021238</c:v>
                </c:pt>
                <c:pt idx="1700">
                  <c:v>23.028562000000001</c:v>
                </c:pt>
                <c:pt idx="1701">
                  <c:v>23.078610999999999</c:v>
                </c:pt>
                <c:pt idx="1702">
                  <c:v>23.14697</c:v>
                </c:pt>
                <c:pt idx="1703">
                  <c:v>23.165281</c:v>
                </c:pt>
                <c:pt idx="1704">
                  <c:v>23.12988</c:v>
                </c:pt>
                <c:pt idx="1705">
                  <c:v>23.188473999999999</c:v>
                </c:pt>
                <c:pt idx="1706">
                  <c:v>23.151852999999999</c:v>
                </c:pt>
                <c:pt idx="1707">
                  <c:v>23.198239999999998</c:v>
                </c:pt>
                <c:pt idx="1708">
                  <c:v>23.192136000000001</c:v>
                </c:pt>
                <c:pt idx="1709">
                  <c:v>23.178709000000001</c:v>
                </c:pt>
                <c:pt idx="1710">
                  <c:v>23.201902</c:v>
                </c:pt>
                <c:pt idx="1711">
                  <c:v>23.218992</c:v>
                </c:pt>
                <c:pt idx="1712">
                  <c:v>23.188473999999999</c:v>
                </c:pt>
                <c:pt idx="1713">
                  <c:v>23.203123000000001</c:v>
                </c:pt>
                <c:pt idx="1714">
                  <c:v>23.201902</c:v>
                </c:pt>
                <c:pt idx="1715">
                  <c:v>23.200680999999999</c:v>
                </c:pt>
                <c:pt idx="1716">
                  <c:v>23.215330000000002</c:v>
                </c:pt>
                <c:pt idx="1717">
                  <c:v>23.192136000000001</c:v>
                </c:pt>
                <c:pt idx="1718">
                  <c:v>23.250730000000001</c:v>
                </c:pt>
                <c:pt idx="1719">
                  <c:v>23.220212</c:v>
                </c:pt>
                <c:pt idx="1720">
                  <c:v>23.234860999999999</c:v>
                </c:pt>
                <c:pt idx="1721">
                  <c:v>23.234860999999999</c:v>
                </c:pt>
                <c:pt idx="1722">
                  <c:v>23.201902</c:v>
                </c:pt>
                <c:pt idx="1723">
                  <c:v>23.131101000000001</c:v>
                </c:pt>
                <c:pt idx="1724">
                  <c:v>23.110348999999999</c:v>
                </c:pt>
                <c:pt idx="1725">
                  <c:v>23.109127999999998</c:v>
                </c:pt>
                <c:pt idx="1726">
                  <c:v>23.12866</c:v>
                </c:pt>
                <c:pt idx="1727">
                  <c:v>23.14575</c:v>
                </c:pt>
                <c:pt idx="1728">
                  <c:v>23.126218000000001</c:v>
                </c:pt>
                <c:pt idx="1729">
                  <c:v>23.153074</c:v>
                </c:pt>
                <c:pt idx="1730">
                  <c:v>23.171384</c:v>
                </c:pt>
                <c:pt idx="1731">
                  <c:v>23.154295000000001</c:v>
                </c:pt>
                <c:pt idx="1732">
                  <c:v>23.106687000000001</c:v>
                </c:pt>
                <c:pt idx="1733">
                  <c:v>23.094480000000001</c:v>
                </c:pt>
                <c:pt idx="1734">
                  <c:v>23.090817999999999</c:v>
                </c:pt>
                <c:pt idx="1735">
                  <c:v>23.126218000000001</c:v>
                </c:pt>
                <c:pt idx="1736">
                  <c:v>23.184812000000001</c:v>
                </c:pt>
                <c:pt idx="1737">
                  <c:v>23.175045999999998</c:v>
                </c:pt>
                <c:pt idx="1738">
                  <c:v>23.184812000000001</c:v>
                </c:pt>
                <c:pt idx="1739">
                  <c:v>23.166502000000001</c:v>
                </c:pt>
                <c:pt idx="1740">
                  <c:v>23.150632000000002</c:v>
                </c:pt>
                <c:pt idx="1741">
                  <c:v>23.176266999999999</c:v>
                </c:pt>
                <c:pt idx="1742">
                  <c:v>23.214109000000001</c:v>
                </c:pt>
                <c:pt idx="1743">
                  <c:v>23.218992</c:v>
                </c:pt>
                <c:pt idx="1744">
                  <c:v>23.199460999999999</c:v>
                </c:pt>
                <c:pt idx="1745">
                  <c:v>23.165281</c:v>
                </c:pt>
                <c:pt idx="1746">
                  <c:v>23.112791000000001</c:v>
                </c:pt>
                <c:pt idx="1747">
                  <c:v>23.137205000000002</c:v>
                </c:pt>
                <c:pt idx="1748">
                  <c:v>23.120114999999998</c:v>
                </c:pt>
                <c:pt idx="1749">
                  <c:v>23.127438999999999</c:v>
                </c:pt>
                <c:pt idx="1750">
                  <c:v>23.151852999999999</c:v>
                </c:pt>
                <c:pt idx="1751">
                  <c:v>23.164059999999999</c:v>
                </c:pt>
                <c:pt idx="1752">
                  <c:v>23.187252999999998</c:v>
                </c:pt>
                <c:pt idx="1753">
                  <c:v>23.189695</c:v>
                </c:pt>
                <c:pt idx="1754">
                  <c:v>23.193356999999999</c:v>
                </c:pt>
                <c:pt idx="1755">
                  <c:v>23.170164</c:v>
                </c:pt>
                <c:pt idx="1756">
                  <c:v>23.166502000000001</c:v>
                </c:pt>
                <c:pt idx="1757">
                  <c:v>23.178709000000001</c:v>
                </c:pt>
                <c:pt idx="1758">
                  <c:v>23.212888</c:v>
                </c:pt>
                <c:pt idx="1759">
                  <c:v>23.223875</c:v>
                </c:pt>
                <c:pt idx="1760">
                  <c:v>23.222653999999999</c:v>
                </c:pt>
                <c:pt idx="1761">
                  <c:v>23.223875</c:v>
                </c:pt>
                <c:pt idx="1762">
                  <c:v>23.211668</c:v>
                </c:pt>
                <c:pt idx="1763">
                  <c:v>23.228757000000002</c:v>
                </c:pt>
                <c:pt idx="1764">
                  <c:v>23.238523000000001</c:v>
                </c:pt>
                <c:pt idx="1765">
                  <c:v>23.206785</c:v>
                </c:pt>
                <c:pt idx="1766">
                  <c:v>23.210446999999998</c:v>
                </c:pt>
                <c:pt idx="1767">
                  <c:v>23.182371</c:v>
                </c:pt>
                <c:pt idx="1768">
                  <c:v>23.176266999999999</c:v>
                </c:pt>
                <c:pt idx="1769">
                  <c:v>23.168942999999999</c:v>
                </c:pt>
                <c:pt idx="1770">
                  <c:v>23.162839000000002</c:v>
                </c:pt>
                <c:pt idx="1771">
                  <c:v>23.173825999999998</c:v>
                </c:pt>
                <c:pt idx="1772">
                  <c:v>23.153074</c:v>
                </c:pt>
                <c:pt idx="1773">
                  <c:v>23.164059999999999</c:v>
                </c:pt>
                <c:pt idx="1774">
                  <c:v>23.173825999999998</c:v>
                </c:pt>
                <c:pt idx="1775">
                  <c:v>23.153074</c:v>
                </c:pt>
                <c:pt idx="1776">
                  <c:v>23.131101000000001</c:v>
                </c:pt>
                <c:pt idx="1777">
                  <c:v>23.096920999999998</c:v>
                </c:pt>
                <c:pt idx="1778">
                  <c:v>23.104246</c:v>
                </c:pt>
                <c:pt idx="1779">
                  <c:v>23.133543</c:v>
                </c:pt>
                <c:pt idx="1780">
                  <c:v>23.159177</c:v>
                </c:pt>
                <c:pt idx="1781">
                  <c:v>23.167722000000001</c:v>
                </c:pt>
                <c:pt idx="1782">
                  <c:v>23.165281</c:v>
                </c:pt>
                <c:pt idx="1783">
                  <c:v>23.178709000000001</c:v>
                </c:pt>
                <c:pt idx="1784">
                  <c:v>23.221433000000001</c:v>
                </c:pt>
                <c:pt idx="1785">
                  <c:v>23.205563999999999</c:v>
                </c:pt>
                <c:pt idx="1786">
                  <c:v>23.214109000000001</c:v>
                </c:pt>
                <c:pt idx="1787">
                  <c:v>23.186032999999998</c:v>
                </c:pt>
                <c:pt idx="1788">
                  <c:v>23.140867</c:v>
                </c:pt>
                <c:pt idx="1789">
                  <c:v>23.112791000000001</c:v>
                </c:pt>
                <c:pt idx="1790">
                  <c:v>23.138425000000002</c:v>
                </c:pt>
                <c:pt idx="1791">
                  <c:v>23.156735999999999</c:v>
                </c:pt>
                <c:pt idx="1792">
                  <c:v>23.154295000000001</c:v>
                </c:pt>
                <c:pt idx="1793">
                  <c:v>23.187252999999998</c:v>
                </c:pt>
                <c:pt idx="1794">
                  <c:v>23.214109000000001</c:v>
                </c:pt>
                <c:pt idx="1795">
                  <c:v>23.236082</c:v>
                </c:pt>
                <c:pt idx="1796">
                  <c:v>23.209226000000001</c:v>
                </c:pt>
                <c:pt idx="1797">
                  <c:v>23.177488</c:v>
                </c:pt>
                <c:pt idx="1798">
                  <c:v>23.170164</c:v>
                </c:pt>
                <c:pt idx="1799">
                  <c:v>23.187252999999998</c:v>
                </c:pt>
                <c:pt idx="1800">
                  <c:v>23.178709000000001</c:v>
                </c:pt>
                <c:pt idx="1801">
                  <c:v>23.193356999999999</c:v>
                </c:pt>
                <c:pt idx="1802">
                  <c:v>23.189695</c:v>
                </c:pt>
                <c:pt idx="1803">
                  <c:v>23.170164</c:v>
                </c:pt>
                <c:pt idx="1804">
                  <c:v>23.193356999999999</c:v>
                </c:pt>
                <c:pt idx="1805">
                  <c:v>23.190916000000001</c:v>
                </c:pt>
                <c:pt idx="1806">
                  <c:v>23.212888</c:v>
                </c:pt>
                <c:pt idx="1807">
                  <c:v>23.223875</c:v>
                </c:pt>
                <c:pt idx="1808">
                  <c:v>23.203123000000001</c:v>
                </c:pt>
                <c:pt idx="1809">
                  <c:v>23.164059999999999</c:v>
                </c:pt>
                <c:pt idx="1810">
                  <c:v>23.157957</c:v>
                </c:pt>
                <c:pt idx="1811">
                  <c:v>23.166502000000001</c:v>
                </c:pt>
                <c:pt idx="1812">
                  <c:v>23.220212</c:v>
                </c:pt>
                <c:pt idx="1813">
                  <c:v>23.258054000000001</c:v>
                </c:pt>
                <c:pt idx="1814">
                  <c:v>23.264157999999998</c:v>
                </c:pt>
                <c:pt idx="1815">
                  <c:v>23.272703</c:v>
                </c:pt>
                <c:pt idx="1816">
                  <c:v>23.220212</c:v>
                </c:pt>
                <c:pt idx="1817">
                  <c:v>23.214109000000001</c:v>
                </c:pt>
                <c:pt idx="1818">
                  <c:v>23.193356999999999</c:v>
                </c:pt>
                <c:pt idx="1819">
                  <c:v>23.14697</c:v>
                </c:pt>
                <c:pt idx="1820">
                  <c:v>23.166502000000001</c:v>
                </c:pt>
                <c:pt idx="1821">
                  <c:v>23.188473999999999</c:v>
                </c:pt>
                <c:pt idx="1822">
                  <c:v>23.177488</c:v>
                </c:pt>
                <c:pt idx="1823">
                  <c:v>23.206785</c:v>
                </c:pt>
                <c:pt idx="1824">
                  <c:v>23.165281</c:v>
                </c:pt>
                <c:pt idx="1825">
                  <c:v>23.144528999999999</c:v>
                </c:pt>
                <c:pt idx="1826">
                  <c:v>23.120114999999998</c:v>
                </c:pt>
                <c:pt idx="1827">
                  <c:v>23.126218000000001</c:v>
                </c:pt>
                <c:pt idx="1828">
                  <c:v>23.167722000000001</c:v>
                </c:pt>
                <c:pt idx="1829">
                  <c:v>23.204343000000001</c:v>
                </c:pt>
                <c:pt idx="1830">
                  <c:v>23.217770999999999</c:v>
                </c:pt>
                <c:pt idx="1831">
                  <c:v>23.203123000000001</c:v>
                </c:pt>
                <c:pt idx="1832">
                  <c:v>23.190916000000001</c:v>
                </c:pt>
                <c:pt idx="1833">
                  <c:v>23.149412000000002</c:v>
                </c:pt>
                <c:pt idx="1834">
                  <c:v>23.150632000000002</c:v>
                </c:pt>
                <c:pt idx="1835">
                  <c:v>23.206785</c:v>
                </c:pt>
                <c:pt idx="1836">
                  <c:v>23.162839000000002</c:v>
                </c:pt>
                <c:pt idx="1837">
                  <c:v>23.186032999999998</c:v>
                </c:pt>
                <c:pt idx="1838">
                  <c:v>23.176266999999999</c:v>
                </c:pt>
                <c:pt idx="1839">
                  <c:v>23.168942999999999</c:v>
                </c:pt>
                <c:pt idx="1840">
                  <c:v>23.154295000000001</c:v>
                </c:pt>
                <c:pt idx="1841">
                  <c:v>23.138425000000002</c:v>
                </c:pt>
                <c:pt idx="1842">
                  <c:v>23.151852999999999</c:v>
                </c:pt>
                <c:pt idx="1843">
                  <c:v>23.171384</c:v>
                </c:pt>
                <c:pt idx="1844">
                  <c:v>23.179929000000001</c:v>
                </c:pt>
                <c:pt idx="1845">
                  <c:v>23.210446999999998</c:v>
                </c:pt>
                <c:pt idx="1846">
                  <c:v>23.217770999999999</c:v>
                </c:pt>
                <c:pt idx="1847">
                  <c:v>23.245847000000001</c:v>
                </c:pt>
                <c:pt idx="1848">
                  <c:v>23.262937000000001</c:v>
                </c:pt>
                <c:pt idx="1849">
                  <c:v>23.273923</c:v>
                </c:pt>
                <c:pt idx="1850">
                  <c:v>23.271481999999999</c:v>
                </c:pt>
                <c:pt idx="1851">
                  <c:v>23.254391999999999</c:v>
                </c:pt>
                <c:pt idx="1852">
                  <c:v>23.26782</c:v>
                </c:pt>
                <c:pt idx="1853">
                  <c:v>23.270261000000001</c:v>
                </c:pt>
                <c:pt idx="1854">
                  <c:v>23.248289</c:v>
                </c:pt>
                <c:pt idx="1855">
                  <c:v>23.206785</c:v>
                </c:pt>
                <c:pt idx="1856">
                  <c:v>23.192136000000001</c:v>
                </c:pt>
                <c:pt idx="1857">
                  <c:v>23.211668</c:v>
                </c:pt>
                <c:pt idx="1858">
                  <c:v>23.227537000000002</c:v>
                </c:pt>
                <c:pt idx="1859">
                  <c:v>23.238523000000001</c:v>
                </c:pt>
                <c:pt idx="1860">
                  <c:v>23.206785</c:v>
                </c:pt>
                <c:pt idx="1861">
                  <c:v>23.199460999999999</c:v>
                </c:pt>
                <c:pt idx="1862">
                  <c:v>23.220212</c:v>
                </c:pt>
                <c:pt idx="1863">
                  <c:v>23.248289</c:v>
                </c:pt>
                <c:pt idx="1864">
                  <c:v>23.249509</c:v>
                </c:pt>
                <c:pt idx="1865">
                  <c:v>23.237302</c:v>
                </c:pt>
                <c:pt idx="1866">
                  <c:v>23.217770999999999</c:v>
                </c:pt>
                <c:pt idx="1867">
                  <c:v>23.173825999999998</c:v>
                </c:pt>
                <c:pt idx="1868">
                  <c:v>23.194578</c:v>
                </c:pt>
                <c:pt idx="1869">
                  <c:v>23.204343000000001</c:v>
                </c:pt>
                <c:pt idx="1870">
                  <c:v>23.195798</c:v>
                </c:pt>
                <c:pt idx="1871">
                  <c:v>23.231199</c:v>
                </c:pt>
                <c:pt idx="1872">
                  <c:v>23.222653999999999</c:v>
                </c:pt>
                <c:pt idx="1873">
                  <c:v>23.244627000000001</c:v>
                </c:pt>
                <c:pt idx="1874">
                  <c:v>23.215330000000002</c:v>
                </c:pt>
                <c:pt idx="1875">
                  <c:v>23.201902</c:v>
                </c:pt>
                <c:pt idx="1876">
                  <c:v>23.187252999999998</c:v>
                </c:pt>
                <c:pt idx="1877">
                  <c:v>23.208005</c:v>
                </c:pt>
                <c:pt idx="1878">
                  <c:v>23.269041000000001</c:v>
                </c:pt>
                <c:pt idx="1879">
                  <c:v>23.238523000000001</c:v>
                </c:pt>
                <c:pt idx="1880">
                  <c:v>23.309324</c:v>
                </c:pt>
                <c:pt idx="1881">
                  <c:v>23.240964000000002</c:v>
                </c:pt>
                <c:pt idx="1882">
                  <c:v>23.188473999999999</c:v>
                </c:pt>
                <c:pt idx="1883">
                  <c:v>23.150632000000002</c:v>
                </c:pt>
                <c:pt idx="1884">
                  <c:v>23.182371</c:v>
                </c:pt>
                <c:pt idx="1885">
                  <c:v>23.236082</c:v>
                </c:pt>
                <c:pt idx="1886">
                  <c:v>23.201902</c:v>
                </c:pt>
                <c:pt idx="1887">
                  <c:v>23.217770999999999</c:v>
                </c:pt>
                <c:pt idx="1888">
                  <c:v>23.221433000000001</c:v>
                </c:pt>
                <c:pt idx="1889">
                  <c:v>23.199460999999999</c:v>
                </c:pt>
                <c:pt idx="1890">
                  <c:v>23.197019000000001</c:v>
                </c:pt>
                <c:pt idx="1891">
                  <c:v>23.223875</c:v>
                </c:pt>
                <c:pt idx="1892">
                  <c:v>23.198239999999998</c:v>
                </c:pt>
                <c:pt idx="1893">
                  <c:v>23.194578</c:v>
                </c:pt>
                <c:pt idx="1894">
                  <c:v>23.195798</c:v>
                </c:pt>
                <c:pt idx="1895">
                  <c:v>23.198239999999998</c:v>
                </c:pt>
                <c:pt idx="1896">
                  <c:v>23.193356999999999</c:v>
                </c:pt>
                <c:pt idx="1897">
                  <c:v>23.226316000000001</c:v>
                </c:pt>
                <c:pt idx="1898">
                  <c:v>23.212888</c:v>
                </c:pt>
                <c:pt idx="1899">
                  <c:v>23.227537000000002</c:v>
                </c:pt>
                <c:pt idx="1900">
                  <c:v>23.232419</c:v>
                </c:pt>
                <c:pt idx="1901">
                  <c:v>23.222653999999999</c:v>
                </c:pt>
                <c:pt idx="1902">
                  <c:v>23.248289</c:v>
                </c:pt>
                <c:pt idx="1903">
                  <c:v>23.231199</c:v>
                </c:pt>
                <c:pt idx="1904">
                  <c:v>23.223875</c:v>
                </c:pt>
                <c:pt idx="1905">
                  <c:v>23.212888</c:v>
                </c:pt>
                <c:pt idx="1906">
                  <c:v>23.264157999999998</c:v>
                </c:pt>
                <c:pt idx="1907">
                  <c:v>23.294675000000002</c:v>
                </c:pt>
                <c:pt idx="1908">
                  <c:v>23.288571999999998</c:v>
                </c:pt>
                <c:pt idx="1909">
                  <c:v>23.292234000000001</c:v>
                </c:pt>
                <c:pt idx="1910">
                  <c:v>23.291013</c:v>
                </c:pt>
                <c:pt idx="1911">
                  <c:v>23.341062000000001</c:v>
                </c:pt>
                <c:pt idx="1912">
                  <c:v>23.323972000000001</c:v>
                </c:pt>
                <c:pt idx="1913">
                  <c:v>23.360593000000001</c:v>
                </c:pt>
                <c:pt idx="1914">
                  <c:v>23.269041000000001</c:v>
                </c:pt>
                <c:pt idx="1915">
                  <c:v>23.243406</c:v>
                </c:pt>
                <c:pt idx="1916">
                  <c:v>23.234860999999999</c:v>
                </c:pt>
                <c:pt idx="1917">
                  <c:v>23.186032999999998</c:v>
                </c:pt>
                <c:pt idx="1918">
                  <c:v>23.197019000000001</c:v>
                </c:pt>
                <c:pt idx="1919">
                  <c:v>23.247067999999999</c:v>
                </c:pt>
                <c:pt idx="1920">
                  <c:v>23.28613</c:v>
                </c:pt>
                <c:pt idx="1921">
                  <c:v>23.328855000000001</c:v>
                </c:pt>
                <c:pt idx="1922">
                  <c:v>23.321531</c:v>
                </c:pt>
                <c:pt idx="1923">
                  <c:v>23.297117</c:v>
                </c:pt>
                <c:pt idx="1924">
                  <c:v>23.311765000000001</c:v>
                </c:pt>
                <c:pt idx="1925">
                  <c:v>23.261716</c:v>
                </c:pt>
                <c:pt idx="1926">
                  <c:v>23.225095</c:v>
                </c:pt>
                <c:pt idx="1927">
                  <c:v>23.234860999999999</c:v>
                </c:pt>
                <c:pt idx="1928">
                  <c:v>23.255613</c:v>
                </c:pt>
                <c:pt idx="1929">
                  <c:v>23.291013</c:v>
                </c:pt>
                <c:pt idx="1930">
                  <c:v>23.320309999999999</c:v>
                </c:pt>
                <c:pt idx="1931">
                  <c:v>23.302</c:v>
                </c:pt>
                <c:pt idx="1932">
                  <c:v>23.277585999999999</c:v>
                </c:pt>
                <c:pt idx="1933">
                  <c:v>23.192136000000001</c:v>
                </c:pt>
                <c:pt idx="1934">
                  <c:v>23.206785</c:v>
                </c:pt>
                <c:pt idx="1935">
                  <c:v>23.254391999999999</c:v>
                </c:pt>
                <c:pt idx="1936">
                  <c:v>23.253170999999998</c:v>
                </c:pt>
                <c:pt idx="1937">
                  <c:v>23.320309999999999</c:v>
                </c:pt>
                <c:pt idx="1938">
                  <c:v>23.281248000000001</c:v>
                </c:pt>
                <c:pt idx="1939">
                  <c:v>23.272703</c:v>
                </c:pt>
                <c:pt idx="1940">
                  <c:v>23.244627000000001</c:v>
                </c:pt>
                <c:pt idx="1941">
                  <c:v>23.242184999999999</c:v>
                </c:pt>
                <c:pt idx="1942">
                  <c:v>23.262937000000001</c:v>
                </c:pt>
                <c:pt idx="1943">
                  <c:v>23.291013</c:v>
                </c:pt>
                <c:pt idx="1944">
                  <c:v>23.289793</c:v>
                </c:pt>
                <c:pt idx="1945">
                  <c:v>23.254391999999999</c:v>
                </c:pt>
                <c:pt idx="1946">
                  <c:v>23.250730000000001</c:v>
                </c:pt>
                <c:pt idx="1947">
                  <c:v>23.266598999999999</c:v>
                </c:pt>
                <c:pt idx="1948">
                  <c:v>23.322752000000001</c:v>
                </c:pt>
                <c:pt idx="1949">
                  <c:v>23.273923</c:v>
                </c:pt>
                <c:pt idx="1950">
                  <c:v>23.272703</c:v>
                </c:pt>
                <c:pt idx="1951">
                  <c:v>23.256834000000001</c:v>
                </c:pt>
                <c:pt idx="1952">
                  <c:v>23.260496</c:v>
                </c:pt>
                <c:pt idx="1953">
                  <c:v>23.237302</c:v>
                </c:pt>
                <c:pt idx="1954">
                  <c:v>23.254391999999999</c:v>
                </c:pt>
                <c:pt idx="1955">
                  <c:v>23.259274999999999</c:v>
                </c:pt>
                <c:pt idx="1956">
                  <c:v>23.273923</c:v>
                </c:pt>
                <c:pt idx="1957">
                  <c:v>23.272703</c:v>
                </c:pt>
                <c:pt idx="1958">
                  <c:v>23.288571999999998</c:v>
                </c:pt>
                <c:pt idx="1959">
                  <c:v>23.225095</c:v>
                </c:pt>
                <c:pt idx="1960">
                  <c:v>23.223875</c:v>
                </c:pt>
                <c:pt idx="1961">
                  <c:v>23.195798</c:v>
                </c:pt>
                <c:pt idx="1962">
                  <c:v>23.245847000000001</c:v>
                </c:pt>
                <c:pt idx="1963">
                  <c:v>23.239744000000002</c:v>
                </c:pt>
                <c:pt idx="1964">
                  <c:v>23.237302</c:v>
                </c:pt>
                <c:pt idx="1965">
                  <c:v>23.238523000000001</c:v>
                </c:pt>
                <c:pt idx="1966">
                  <c:v>23.298337</c:v>
                </c:pt>
                <c:pt idx="1967">
                  <c:v>23.350828</c:v>
                </c:pt>
                <c:pt idx="1968">
                  <c:v>23.344723999999999</c:v>
                </c:pt>
                <c:pt idx="1969">
                  <c:v>23.311765000000001</c:v>
                </c:pt>
                <c:pt idx="1970">
                  <c:v>23.319089000000002</c:v>
                </c:pt>
                <c:pt idx="1971">
                  <c:v>23.299558000000001</c:v>
                </c:pt>
                <c:pt idx="1972">
                  <c:v>23.350828</c:v>
                </c:pt>
                <c:pt idx="1973">
                  <c:v>23.358152</c:v>
                </c:pt>
                <c:pt idx="1974">
                  <c:v>23.330075999999998</c:v>
                </c:pt>
                <c:pt idx="1975">
                  <c:v>23.328855000000001</c:v>
                </c:pt>
                <c:pt idx="1976">
                  <c:v>23.327634</c:v>
                </c:pt>
                <c:pt idx="1977">
                  <c:v>23.327634</c:v>
                </c:pt>
                <c:pt idx="1978">
                  <c:v>23.331295999999998</c:v>
                </c:pt>
                <c:pt idx="1979">
                  <c:v>23.341062000000001</c:v>
                </c:pt>
                <c:pt idx="1980">
                  <c:v>23.299558000000001</c:v>
                </c:pt>
                <c:pt idx="1981">
                  <c:v>23.293455000000002</c:v>
                </c:pt>
                <c:pt idx="1982">
                  <c:v>23.300778999999999</c:v>
                </c:pt>
                <c:pt idx="1983">
                  <c:v>23.289793</c:v>
                </c:pt>
                <c:pt idx="1984">
                  <c:v>23.322752000000001</c:v>
                </c:pt>
                <c:pt idx="1985">
                  <c:v>23.281248000000001</c:v>
                </c:pt>
                <c:pt idx="1986">
                  <c:v>23.289793</c:v>
                </c:pt>
                <c:pt idx="1987">
                  <c:v>23.292234000000001</c:v>
                </c:pt>
                <c:pt idx="1988">
                  <c:v>23.356930999999999</c:v>
                </c:pt>
                <c:pt idx="1989">
                  <c:v>23.366696999999998</c:v>
                </c:pt>
                <c:pt idx="1990">
                  <c:v>23.359373000000001</c:v>
                </c:pt>
                <c:pt idx="1991">
                  <c:v>23.355709999999998</c:v>
                </c:pt>
                <c:pt idx="1992">
                  <c:v>23.321531</c:v>
                </c:pt>
                <c:pt idx="1993">
                  <c:v>23.295895999999999</c:v>
                </c:pt>
                <c:pt idx="1994">
                  <c:v>23.288571999999998</c:v>
                </c:pt>
                <c:pt idx="1995">
                  <c:v>23.265377999999998</c:v>
                </c:pt>
                <c:pt idx="1996">
                  <c:v>23.277585999999999</c:v>
                </c:pt>
                <c:pt idx="1997">
                  <c:v>23.264157999999998</c:v>
                </c:pt>
                <c:pt idx="1998">
                  <c:v>23.314207</c:v>
                </c:pt>
                <c:pt idx="1999">
                  <c:v>23.288571999999998</c:v>
                </c:pt>
                <c:pt idx="2000">
                  <c:v>23.336179000000001</c:v>
                </c:pt>
                <c:pt idx="2001">
                  <c:v>23.306882000000002</c:v>
                </c:pt>
                <c:pt idx="2002">
                  <c:v>23.331295999999998</c:v>
                </c:pt>
                <c:pt idx="2003">
                  <c:v>23.323972000000001</c:v>
                </c:pt>
                <c:pt idx="2004">
                  <c:v>23.305662000000002</c:v>
                </c:pt>
                <c:pt idx="2005">
                  <c:v>23.306882000000002</c:v>
                </c:pt>
                <c:pt idx="2006">
                  <c:v>23.262937000000001</c:v>
                </c:pt>
                <c:pt idx="2007">
                  <c:v>23.259274999999999</c:v>
                </c:pt>
                <c:pt idx="2008">
                  <c:v>23.291013</c:v>
                </c:pt>
                <c:pt idx="2009">
                  <c:v>23.327634</c:v>
                </c:pt>
                <c:pt idx="2010">
                  <c:v>23.316648000000001</c:v>
                </c:pt>
                <c:pt idx="2011">
                  <c:v>23.330075999999998</c:v>
                </c:pt>
                <c:pt idx="2012">
                  <c:v>23.309324</c:v>
                </c:pt>
                <c:pt idx="2013">
                  <c:v>23.320309999999999</c:v>
                </c:pt>
                <c:pt idx="2014">
                  <c:v>23.349606999999999</c:v>
                </c:pt>
                <c:pt idx="2015">
                  <c:v>23.347166000000001</c:v>
                </c:pt>
                <c:pt idx="2016">
                  <c:v>23.360593000000001</c:v>
                </c:pt>
                <c:pt idx="2017">
                  <c:v>23.333738</c:v>
                </c:pt>
                <c:pt idx="2018">
                  <c:v>23.326414</c:v>
                </c:pt>
                <c:pt idx="2019">
                  <c:v>23.289793</c:v>
                </c:pt>
                <c:pt idx="2020">
                  <c:v>23.276364999999998</c:v>
                </c:pt>
                <c:pt idx="2021">
                  <c:v>23.304441000000001</c:v>
                </c:pt>
                <c:pt idx="2022">
                  <c:v>23.342282999999998</c:v>
                </c:pt>
                <c:pt idx="2023">
                  <c:v>23.360593000000001</c:v>
                </c:pt>
                <c:pt idx="2024">
                  <c:v>23.360593000000001</c:v>
                </c:pt>
                <c:pt idx="2025">
                  <c:v>23.398434999999999</c:v>
                </c:pt>
                <c:pt idx="2026">
                  <c:v>23.391110999999999</c:v>
                </c:pt>
                <c:pt idx="2027">
                  <c:v>23.382566000000001</c:v>
                </c:pt>
                <c:pt idx="2028">
                  <c:v>23.349606999999999</c:v>
                </c:pt>
                <c:pt idx="2029">
                  <c:v>23.322752000000001</c:v>
                </c:pt>
                <c:pt idx="2030">
                  <c:v>23.350828</c:v>
                </c:pt>
                <c:pt idx="2031">
                  <c:v>23.348386000000001</c:v>
                </c:pt>
                <c:pt idx="2032">
                  <c:v>23.302</c:v>
                </c:pt>
                <c:pt idx="2033">
                  <c:v>23.277585999999999</c:v>
                </c:pt>
                <c:pt idx="2034">
                  <c:v>23.229977999999999</c:v>
                </c:pt>
                <c:pt idx="2035">
                  <c:v>23.256834000000001</c:v>
                </c:pt>
                <c:pt idx="2036">
                  <c:v>23.294675000000002</c:v>
                </c:pt>
                <c:pt idx="2037">
                  <c:v>23.297117</c:v>
                </c:pt>
                <c:pt idx="2038">
                  <c:v>23.359373000000001</c:v>
                </c:pt>
                <c:pt idx="2039">
                  <c:v>23.376462</c:v>
                </c:pt>
                <c:pt idx="2040">
                  <c:v>23.389890000000001</c:v>
                </c:pt>
                <c:pt idx="2041">
                  <c:v>23.316648000000001</c:v>
                </c:pt>
                <c:pt idx="2042">
                  <c:v>23.367918</c:v>
                </c:pt>
                <c:pt idx="2043">
                  <c:v>23.360593000000001</c:v>
                </c:pt>
                <c:pt idx="2044">
                  <c:v>23.363035</c:v>
                </c:pt>
                <c:pt idx="2045">
                  <c:v>23.316648000000001</c:v>
                </c:pt>
                <c:pt idx="2046">
                  <c:v>23.310544</c:v>
                </c:pt>
                <c:pt idx="2047">
                  <c:v>23.299558000000001</c:v>
                </c:pt>
                <c:pt idx="2048">
                  <c:v>23.308102999999999</c:v>
                </c:pt>
                <c:pt idx="2049">
                  <c:v>23.305662000000002</c:v>
                </c:pt>
                <c:pt idx="2050">
                  <c:v>23.306882000000002</c:v>
                </c:pt>
                <c:pt idx="2051">
                  <c:v>23.292234000000001</c:v>
                </c:pt>
                <c:pt idx="2052">
                  <c:v>23.312985999999999</c:v>
                </c:pt>
                <c:pt idx="2053">
                  <c:v>23.333738</c:v>
                </c:pt>
                <c:pt idx="2054">
                  <c:v>23.348386000000001</c:v>
                </c:pt>
                <c:pt idx="2055">
                  <c:v>23.328855000000001</c:v>
                </c:pt>
                <c:pt idx="2056">
                  <c:v>23.314207</c:v>
                </c:pt>
                <c:pt idx="2057">
                  <c:v>23.317869000000002</c:v>
                </c:pt>
                <c:pt idx="2058">
                  <c:v>23.309324</c:v>
                </c:pt>
                <c:pt idx="2059">
                  <c:v>23.361813999999999</c:v>
                </c:pt>
                <c:pt idx="2060">
                  <c:v>23.372800000000002</c:v>
                </c:pt>
                <c:pt idx="2061">
                  <c:v>23.361813999999999</c:v>
                </c:pt>
                <c:pt idx="2062">
                  <c:v>23.347166000000001</c:v>
                </c:pt>
                <c:pt idx="2063">
                  <c:v>23.365476000000001</c:v>
                </c:pt>
                <c:pt idx="2064">
                  <c:v>23.323972000000001</c:v>
                </c:pt>
                <c:pt idx="2065">
                  <c:v>23.341062000000001</c:v>
                </c:pt>
                <c:pt idx="2066">
                  <c:v>23.325192999999999</c:v>
                </c:pt>
                <c:pt idx="2067">
                  <c:v>23.360593000000001</c:v>
                </c:pt>
                <c:pt idx="2068">
                  <c:v>23.30322</c:v>
                </c:pt>
                <c:pt idx="2069">
                  <c:v>23.308102999999999</c:v>
                </c:pt>
                <c:pt idx="2070">
                  <c:v>23.316648000000001</c:v>
                </c:pt>
                <c:pt idx="2071">
                  <c:v>23.331295999999998</c:v>
                </c:pt>
                <c:pt idx="2072">
                  <c:v>23.327634</c:v>
                </c:pt>
                <c:pt idx="2073">
                  <c:v>23.331295999999998</c:v>
                </c:pt>
                <c:pt idx="2074">
                  <c:v>23.365476000000001</c:v>
                </c:pt>
                <c:pt idx="2075">
                  <c:v>23.394773000000001</c:v>
                </c:pt>
                <c:pt idx="2076">
                  <c:v>23.392332</c:v>
                </c:pt>
                <c:pt idx="2077">
                  <c:v>23.311765000000001</c:v>
                </c:pt>
                <c:pt idx="2078">
                  <c:v>23.311765000000001</c:v>
                </c:pt>
                <c:pt idx="2079">
                  <c:v>23.327634</c:v>
                </c:pt>
                <c:pt idx="2080">
                  <c:v>23.354489999999998</c:v>
                </c:pt>
                <c:pt idx="2081">
                  <c:v>23.349606999999999</c:v>
                </c:pt>
                <c:pt idx="2082">
                  <c:v>23.416746</c:v>
                </c:pt>
                <c:pt idx="2083">
                  <c:v>23.433834999999998</c:v>
                </c:pt>
                <c:pt idx="2084">
                  <c:v>23.436277</c:v>
                </c:pt>
                <c:pt idx="2085">
                  <c:v>23.410641999999999</c:v>
                </c:pt>
                <c:pt idx="2086">
                  <c:v>23.430173</c:v>
                </c:pt>
                <c:pt idx="2087">
                  <c:v>23.406980000000001</c:v>
                </c:pt>
                <c:pt idx="2088">
                  <c:v>23.376462</c:v>
                </c:pt>
                <c:pt idx="2089">
                  <c:v>23.367918</c:v>
                </c:pt>
                <c:pt idx="2090">
                  <c:v>23.388669</c:v>
                </c:pt>
                <c:pt idx="2091">
                  <c:v>23.383787000000002</c:v>
                </c:pt>
                <c:pt idx="2092">
                  <c:v>23.421627999999998</c:v>
                </c:pt>
                <c:pt idx="2093">
                  <c:v>23.420407999999998</c:v>
                </c:pt>
                <c:pt idx="2094">
                  <c:v>23.394773000000001</c:v>
                </c:pt>
                <c:pt idx="2095">
                  <c:v>23.381345</c:v>
                </c:pt>
                <c:pt idx="2096">
                  <c:v>23.353269000000001</c:v>
                </c:pt>
                <c:pt idx="2097">
                  <c:v>23.339841</c:v>
                </c:pt>
                <c:pt idx="2098">
                  <c:v>23.322752000000001</c:v>
                </c:pt>
                <c:pt idx="2099">
                  <c:v>23.383787000000002</c:v>
                </c:pt>
                <c:pt idx="2100">
                  <c:v>23.427731999999999</c:v>
                </c:pt>
                <c:pt idx="2101">
                  <c:v>23.367918</c:v>
                </c:pt>
                <c:pt idx="2102">
                  <c:v>23.356930999999999</c:v>
                </c:pt>
                <c:pt idx="2103">
                  <c:v>23.320309999999999</c:v>
                </c:pt>
                <c:pt idx="2104">
                  <c:v>23.349606999999999</c:v>
                </c:pt>
                <c:pt idx="2105">
                  <c:v>23.380125</c:v>
                </c:pt>
                <c:pt idx="2106">
                  <c:v>23.436277</c:v>
                </c:pt>
                <c:pt idx="2107">
                  <c:v>23.44116</c:v>
                </c:pt>
                <c:pt idx="2108">
                  <c:v>23.389890000000001</c:v>
                </c:pt>
                <c:pt idx="2109">
                  <c:v>23.364255</c:v>
                </c:pt>
                <c:pt idx="2110">
                  <c:v>23.360593000000001</c:v>
                </c:pt>
                <c:pt idx="2111">
                  <c:v>23.417966</c:v>
                </c:pt>
                <c:pt idx="2112">
                  <c:v>23.432614999999998</c:v>
                </c:pt>
                <c:pt idx="2113">
                  <c:v>23.416746</c:v>
                </c:pt>
                <c:pt idx="2114">
                  <c:v>23.369138</c:v>
                </c:pt>
                <c:pt idx="2115">
                  <c:v>23.356930999999999</c:v>
                </c:pt>
                <c:pt idx="2116">
                  <c:v>23.399656</c:v>
                </c:pt>
                <c:pt idx="2117">
                  <c:v>23.409420999999998</c:v>
                </c:pt>
                <c:pt idx="2118">
                  <c:v>23.393552</c:v>
                </c:pt>
                <c:pt idx="2119">
                  <c:v>23.376462</c:v>
                </c:pt>
                <c:pt idx="2120">
                  <c:v>23.375242</c:v>
                </c:pt>
                <c:pt idx="2121">
                  <c:v>23.452145999999999</c:v>
                </c:pt>
                <c:pt idx="2122">
                  <c:v>23.437498000000001</c:v>
                </c:pt>
                <c:pt idx="2123">
                  <c:v>23.453367</c:v>
                </c:pt>
                <c:pt idx="2124">
                  <c:v>23.44238</c:v>
                </c:pt>
                <c:pt idx="2125">
                  <c:v>23.431394000000001</c:v>
                </c:pt>
                <c:pt idx="2126">
                  <c:v>23.389890000000001</c:v>
                </c:pt>
                <c:pt idx="2127">
                  <c:v>23.380125</c:v>
                </c:pt>
                <c:pt idx="2128">
                  <c:v>23.419187000000001</c:v>
                </c:pt>
                <c:pt idx="2129">
                  <c:v>23.408200999999998</c:v>
                </c:pt>
                <c:pt idx="2130">
                  <c:v>23.460691000000001</c:v>
                </c:pt>
                <c:pt idx="2131">
                  <c:v>23.457028999999999</c:v>
                </c:pt>
                <c:pt idx="2132">
                  <c:v>23.45947</c:v>
                </c:pt>
                <c:pt idx="2133">
                  <c:v>23.432614999999998</c:v>
                </c:pt>
                <c:pt idx="2134">
                  <c:v>23.463132000000002</c:v>
                </c:pt>
                <c:pt idx="2135">
                  <c:v>23.450925000000002</c:v>
                </c:pt>
                <c:pt idx="2136">
                  <c:v>23.405759</c:v>
                </c:pt>
                <c:pt idx="2137">
                  <c:v>23.410641999999999</c:v>
                </c:pt>
                <c:pt idx="2138">
                  <c:v>23.399656</c:v>
                </c:pt>
                <c:pt idx="2139">
                  <c:v>23.376462</c:v>
                </c:pt>
                <c:pt idx="2140">
                  <c:v>23.387449</c:v>
                </c:pt>
                <c:pt idx="2141">
                  <c:v>23.337399999999999</c:v>
                </c:pt>
                <c:pt idx="2142">
                  <c:v>23.353269000000001</c:v>
                </c:pt>
                <c:pt idx="2143">
                  <c:v>23.365476000000001</c:v>
                </c:pt>
                <c:pt idx="2144">
                  <c:v>23.411863</c:v>
                </c:pt>
                <c:pt idx="2145">
                  <c:v>23.417966</c:v>
                </c:pt>
                <c:pt idx="2146">
                  <c:v>23.427731999999999</c:v>
                </c:pt>
                <c:pt idx="2147">
                  <c:v>23.433834999999998</c:v>
                </c:pt>
                <c:pt idx="2148">
                  <c:v>23.430173</c:v>
                </c:pt>
                <c:pt idx="2149">
                  <c:v>23.400877000000001</c:v>
                </c:pt>
                <c:pt idx="2150">
                  <c:v>23.395994000000002</c:v>
                </c:pt>
                <c:pt idx="2151">
                  <c:v>23.365476000000001</c:v>
                </c:pt>
                <c:pt idx="2152">
                  <c:v>23.369138</c:v>
                </c:pt>
                <c:pt idx="2153">
                  <c:v>23.388669</c:v>
                </c:pt>
                <c:pt idx="2154">
                  <c:v>23.414304000000001</c:v>
                </c:pt>
                <c:pt idx="2155">
                  <c:v>23.415524999999999</c:v>
                </c:pt>
                <c:pt idx="2156">
                  <c:v>23.385007000000002</c:v>
                </c:pt>
                <c:pt idx="2157">
                  <c:v>23.413084000000001</c:v>
                </c:pt>
                <c:pt idx="2158">
                  <c:v>23.414304000000001</c:v>
                </c:pt>
                <c:pt idx="2159">
                  <c:v>23.460691000000001</c:v>
                </c:pt>
                <c:pt idx="2160">
                  <c:v>23.474119000000002</c:v>
                </c:pt>
                <c:pt idx="2161">
                  <c:v>23.476559999999999</c:v>
                </c:pt>
                <c:pt idx="2162">
                  <c:v>23.433834999999998</c:v>
                </c:pt>
                <c:pt idx="2163">
                  <c:v>23.332516999999999</c:v>
                </c:pt>
                <c:pt idx="2164">
                  <c:v>23.30322</c:v>
                </c:pt>
                <c:pt idx="2165">
                  <c:v>23.283688999999999</c:v>
                </c:pt>
                <c:pt idx="2166">
                  <c:v>23.322752000000001</c:v>
                </c:pt>
                <c:pt idx="2167">
                  <c:v>23.361813999999999</c:v>
                </c:pt>
                <c:pt idx="2168">
                  <c:v>23.383787000000002</c:v>
                </c:pt>
                <c:pt idx="2169">
                  <c:v>23.420407999999998</c:v>
                </c:pt>
                <c:pt idx="2170">
                  <c:v>23.419187000000001</c:v>
                </c:pt>
                <c:pt idx="2171">
                  <c:v>23.427731999999999</c:v>
                </c:pt>
                <c:pt idx="2172">
                  <c:v>23.466794</c:v>
                </c:pt>
                <c:pt idx="2173">
                  <c:v>23.452145999999999</c:v>
                </c:pt>
                <c:pt idx="2174">
                  <c:v>23.430173</c:v>
                </c:pt>
                <c:pt idx="2175">
                  <c:v>23.389890000000001</c:v>
                </c:pt>
                <c:pt idx="2176">
                  <c:v>23.391110999999999</c:v>
                </c:pt>
                <c:pt idx="2177">
                  <c:v>23.399656</c:v>
                </c:pt>
                <c:pt idx="2178">
                  <c:v>23.449705000000002</c:v>
                </c:pt>
                <c:pt idx="2179">
                  <c:v>23.480222000000001</c:v>
                </c:pt>
                <c:pt idx="2180">
                  <c:v>23.491209000000001</c:v>
                </c:pt>
                <c:pt idx="2181">
                  <c:v>23.471677</c:v>
                </c:pt>
                <c:pt idx="2182">
                  <c:v>23.464352999999999</c:v>
                </c:pt>
                <c:pt idx="2183">
                  <c:v>23.428953</c:v>
                </c:pt>
                <c:pt idx="2184">
                  <c:v>23.435055999999999</c:v>
                </c:pt>
                <c:pt idx="2185">
                  <c:v>23.426511000000001</c:v>
                </c:pt>
                <c:pt idx="2186">
                  <c:v>23.402097000000001</c:v>
                </c:pt>
                <c:pt idx="2187">
                  <c:v>23.392332</c:v>
                </c:pt>
                <c:pt idx="2188">
                  <c:v>23.44238</c:v>
                </c:pt>
                <c:pt idx="2189">
                  <c:v>23.488766999999999</c:v>
                </c:pt>
                <c:pt idx="2190">
                  <c:v>23.460691000000001</c:v>
                </c:pt>
                <c:pt idx="2191">
                  <c:v>23.436277</c:v>
                </c:pt>
                <c:pt idx="2192">
                  <c:v>23.42407</c:v>
                </c:pt>
                <c:pt idx="2193">
                  <c:v>23.421627999999998</c:v>
                </c:pt>
                <c:pt idx="2194">
                  <c:v>23.447263</c:v>
                </c:pt>
                <c:pt idx="2195">
                  <c:v>23.44238</c:v>
                </c:pt>
                <c:pt idx="2196">
                  <c:v>23.446043</c:v>
                </c:pt>
                <c:pt idx="2197">
                  <c:v>23.426511000000001</c:v>
                </c:pt>
                <c:pt idx="2198">
                  <c:v>23.466794</c:v>
                </c:pt>
                <c:pt idx="2199">
                  <c:v>23.487545999999998</c:v>
                </c:pt>
                <c:pt idx="2200">
                  <c:v>23.472898000000001</c:v>
                </c:pt>
                <c:pt idx="2201">
                  <c:v>23.485105000000001</c:v>
                </c:pt>
                <c:pt idx="2202">
                  <c:v>23.45947</c:v>
                </c:pt>
                <c:pt idx="2203">
                  <c:v>23.444821999999998</c:v>
                </c:pt>
                <c:pt idx="2204">
                  <c:v>23.428953</c:v>
                </c:pt>
                <c:pt idx="2205">
                  <c:v>23.477781</c:v>
                </c:pt>
                <c:pt idx="2206">
                  <c:v>23.460691000000001</c:v>
                </c:pt>
                <c:pt idx="2207">
                  <c:v>23.482664</c:v>
                </c:pt>
                <c:pt idx="2208">
                  <c:v>23.486325999999998</c:v>
                </c:pt>
                <c:pt idx="2209">
                  <c:v>23.511959999999998</c:v>
                </c:pt>
                <c:pt idx="2210">
                  <c:v>23.507078</c:v>
                </c:pt>
                <c:pt idx="2211">
                  <c:v>23.542477999999999</c:v>
                </c:pt>
                <c:pt idx="2212">
                  <c:v>23.536375</c:v>
                </c:pt>
                <c:pt idx="2213">
                  <c:v>23.533933000000001</c:v>
                </c:pt>
                <c:pt idx="2214">
                  <c:v>23.527830000000002</c:v>
                </c:pt>
                <c:pt idx="2215">
                  <c:v>23.471677</c:v>
                </c:pt>
                <c:pt idx="2216">
                  <c:v>23.493649999999999</c:v>
                </c:pt>
                <c:pt idx="2217">
                  <c:v>23.511959999999998</c:v>
                </c:pt>
                <c:pt idx="2218">
                  <c:v>23.514402</c:v>
                </c:pt>
                <c:pt idx="2219">
                  <c:v>23.475339000000002</c:v>
                </c:pt>
                <c:pt idx="2220">
                  <c:v>23.452145999999999</c:v>
                </c:pt>
                <c:pt idx="2221">
                  <c:v>23.474119000000002</c:v>
                </c:pt>
                <c:pt idx="2222">
                  <c:v>23.439938999999999</c:v>
                </c:pt>
                <c:pt idx="2223">
                  <c:v>23.498532999999998</c:v>
                </c:pt>
                <c:pt idx="2224">
                  <c:v>23.504636000000001</c:v>
                </c:pt>
                <c:pt idx="2225">
                  <c:v>23.491209000000001</c:v>
                </c:pt>
                <c:pt idx="2226">
                  <c:v>23.436277</c:v>
                </c:pt>
                <c:pt idx="2227">
                  <c:v>23.444821999999998</c:v>
                </c:pt>
                <c:pt idx="2228">
                  <c:v>23.449705000000002</c:v>
                </c:pt>
                <c:pt idx="2229">
                  <c:v>23.508298</c:v>
                </c:pt>
                <c:pt idx="2230">
                  <c:v>23.510739999999998</c:v>
                </c:pt>
                <c:pt idx="2231">
                  <c:v>23.515623000000001</c:v>
                </c:pt>
                <c:pt idx="2232">
                  <c:v>23.453367</c:v>
                </c:pt>
                <c:pt idx="2233">
                  <c:v>23.516843000000001</c:v>
                </c:pt>
                <c:pt idx="2234">
                  <c:v>23.492429000000001</c:v>
                </c:pt>
                <c:pt idx="2235">
                  <c:v>23.537595</c:v>
                </c:pt>
                <c:pt idx="2236">
                  <c:v>23.519285</c:v>
                </c:pt>
                <c:pt idx="2237">
                  <c:v>23.588864999999998</c:v>
                </c:pt>
                <c:pt idx="2238">
                  <c:v>23.562009</c:v>
                </c:pt>
                <c:pt idx="2239">
                  <c:v>23.542477999999999</c:v>
                </c:pt>
                <c:pt idx="2240">
                  <c:v>23.508298</c:v>
                </c:pt>
                <c:pt idx="2241">
                  <c:v>23.472898000000001</c:v>
                </c:pt>
                <c:pt idx="2242">
                  <c:v>23.507078</c:v>
                </c:pt>
                <c:pt idx="2243">
                  <c:v>23.488766999999999</c:v>
                </c:pt>
                <c:pt idx="2244">
                  <c:v>23.489988</c:v>
                </c:pt>
                <c:pt idx="2245">
                  <c:v>23.574216</c:v>
                </c:pt>
                <c:pt idx="2246">
                  <c:v>23.551023000000001</c:v>
                </c:pt>
                <c:pt idx="2247">
                  <c:v>23.542477999999999</c:v>
                </c:pt>
                <c:pt idx="2248">
                  <c:v>23.494871</c:v>
                </c:pt>
                <c:pt idx="2249">
                  <c:v>23.538816000000001</c:v>
                </c:pt>
                <c:pt idx="2250">
                  <c:v>23.609617</c:v>
                </c:pt>
                <c:pt idx="2251">
                  <c:v>23.605955000000002</c:v>
                </c:pt>
                <c:pt idx="2252">
                  <c:v>23.524168</c:v>
                </c:pt>
                <c:pt idx="2253">
                  <c:v>23.509519000000001</c:v>
                </c:pt>
                <c:pt idx="2254">
                  <c:v>23.514402</c:v>
                </c:pt>
                <c:pt idx="2255">
                  <c:v>23.557126</c:v>
                </c:pt>
                <c:pt idx="2256">
                  <c:v>23.529050000000002</c:v>
                </c:pt>
                <c:pt idx="2257">
                  <c:v>23.535153999999999</c:v>
                </c:pt>
                <c:pt idx="2258">
                  <c:v>23.547360999999999</c:v>
                </c:pt>
                <c:pt idx="2259">
                  <c:v>23.566891999999999</c:v>
                </c:pt>
                <c:pt idx="2260">
                  <c:v>23.524168</c:v>
                </c:pt>
                <c:pt idx="2261">
                  <c:v>23.480222000000001</c:v>
                </c:pt>
                <c:pt idx="2262">
                  <c:v>23.481442999999999</c:v>
                </c:pt>
                <c:pt idx="2263">
                  <c:v>23.527830000000002</c:v>
                </c:pt>
                <c:pt idx="2264">
                  <c:v>23.513180999999999</c:v>
                </c:pt>
                <c:pt idx="2265">
                  <c:v>23.494871</c:v>
                </c:pt>
                <c:pt idx="2266">
                  <c:v>23.538816000000001</c:v>
                </c:pt>
                <c:pt idx="2267">
                  <c:v>23.594968000000001</c:v>
                </c:pt>
                <c:pt idx="2268">
                  <c:v>23.626707</c:v>
                </c:pt>
                <c:pt idx="2269">
                  <c:v>23.608395999999999</c:v>
                </c:pt>
                <c:pt idx="2270">
                  <c:v>23.590084999999998</c:v>
                </c:pt>
                <c:pt idx="2271">
                  <c:v>23.566891999999999</c:v>
                </c:pt>
                <c:pt idx="2272">
                  <c:v>23.538816000000001</c:v>
                </c:pt>
                <c:pt idx="2273">
                  <c:v>23.540037000000002</c:v>
                </c:pt>
                <c:pt idx="2274">
                  <c:v>23.555906</c:v>
                </c:pt>
                <c:pt idx="2275">
                  <c:v>23.547360999999999</c:v>
                </c:pt>
                <c:pt idx="2276">
                  <c:v>23.543699</c:v>
                </c:pt>
                <c:pt idx="2277">
                  <c:v>23.553464000000002</c:v>
                </c:pt>
                <c:pt idx="2278">
                  <c:v>23.540037000000002</c:v>
                </c:pt>
                <c:pt idx="2279">
                  <c:v>23.535153999999999</c:v>
                </c:pt>
                <c:pt idx="2280">
                  <c:v>23.552244000000002</c:v>
                </c:pt>
                <c:pt idx="2281">
                  <c:v>23.551023000000001</c:v>
                </c:pt>
                <c:pt idx="2282">
                  <c:v>23.538816000000001</c:v>
                </c:pt>
                <c:pt idx="2283">
                  <c:v>23.570554000000001</c:v>
                </c:pt>
                <c:pt idx="2284">
                  <c:v>23.529050000000002</c:v>
                </c:pt>
                <c:pt idx="2285">
                  <c:v>23.549802</c:v>
                </c:pt>
                <c:pt idx="2286">
                  <c:v>23.533933000000001</c:v>
                </c:pt>
                <c:pt idx="2287">
                  <c:v>23.500973999999999</c:v>
                </c:pt>
                <c:pt idx="2288">
                  <c:v>23.479002000000001</c:v>
                </c:pt>
                <c:pt idx="2289">
                  <c:v>23.499752999999998</c:v>
                </c:pt>
                <c:pt idx="2290">
                  <c:v>23.510739999999998</c:v>
                </c:pt>
                <c:pt idx="2291">
                  <c:v>23.444821999999998</c:v>
                </c:pt>
                <c:pt idx="2292">
                  <c:v>23.487545999999998</c:v>
                </c:pt>
                <c:pt idx="2293">
                  <c:v>23.505856999999999</c:v>
                </c:pt>
                <c:pt idx="2294">
                  <c:v>23.546140000000001</c:v>
                </c:pt>
                <c:pt idx="2295">
                  <c:v>23.457028999999999</c:v>
                </c:pt>
                <c:pt idx="2296">
                  <c:v>23.508298</c:v>
                </c:pt>
                <c:pt idx="2297">
                  <c:v>23.551023000000001</c:v>
                </c:pt>
                <c:pt idx="2298">
                  <c:v>23.602293</c:v>
                </c:pt>
                <c:pt idx="2299">
                  <c:v>23.527830000000002</c:v>
                </c:pt>
                <c:pt idx="2300">
                  <c:v>23.502195</c:v>
                </c:pt>
                <c:pt idx="2301">
                  <c:v>23.508298</c:v>
                </c:pt>
                <c:pt idx="2302">
                  <c:v>23.564450999999998</c:v>
                </c:pt>
                <c:pt idx="2303">
                  <c:v>23.538816000000001</c:v>
                </c:pt>
                <c:pt idx="2304">
                  <c:v>23.565670999999998</c:v>
                </c:pt>
                <c:pt idx="2305">
                  <c:v>23.536375</c:v>
                </c:pt>
                <c:pt idx="2306">
                  <c:v>23.585203</c:v>
                </c:pt>
                <c:pt idx="2307">
                  <c:v>23.546140000000001</c:v>
                </c:pt>
                <c:pt idx="2308">
                  <c:v>23.559567999999999</c:v>
                </c:pt>
                <c:pt idx="2309">
                  <c:v>23.581541000000001</c:v>
                </c:pt>
                <c:pt idx="2310">
                  <c:v>23.557126</c:v>
                </c:pt>
                <c:pt idx="2311">
                  <c:v>23.603513</c:v>
                </c:pt>
                <c:pt idx="2312">
                  <c:v>23.591305999999999</c:v>
                </c:pt>
                <c:pt idx="2313">
                  <c:v>23.608395999999999</c:v>
                </c:pt>
                <c:pt idx="2314">
                  <c:v>23.581541000000001</c:v>
                </c:pt>
                <c:pt idx="2315">
                  <c:v>23.591305999999999</c:v>
                </c:pt>
                <c:pt idx="2316">
                  <c:v>23.59741</c:v>
                </c:pt>
                <c:pt idx="2317">
                  <c:v>23.560789</c:v>
                </c:pt>
                <c:pt idx="2318">
                  <c:v>23.558347000000001</c:v>
                </c:pt>
                <c:pt idx="2319">
                  <c:v>23.493649999999999</c:v>
                </c:pt>
                <c:pt idx="2320">
                  <c:v>23.546140000000001</c:v>
                </c:pt>
                <c:pt idx="2321">
                  <c:v>23.537595</c:v>
                </c:pt>
                <c:pt idx="2322">
                  <c:v>23.596188999999999</c:v>
                </c:pt>
                <c:pt idx="2323">
                  <c:v>23.551023000000001</c:v>
                </c:pt>
                <c:pt idx="2324">
                  <c:v>23.530270999999999</c:v>
                </c:pt>
                <c:pt idx="2325">
                  <c:v>23.553464000000002</c:v>
                </c:pt>
                <c:pt idx="2326">
                  <c:v>23.524168</c:v>
                </c:pt>
                <c:pt idx="2327">
                  <c:v>23.546140000000001</c:v>
                </c:pt>
                <c:pt idx="2328">
                  <c:v>23.541257000000002</c:v>
                </c:pt>
                <c:pt idx="2329">
                  <c:v>23.570554000000001</c:v>
                </c:pt>
                <c:pt idx="2330">
                  <c:v>23.568113</c:v>
                </c:pt>
                <c:pt idx="2331">
                  <c:v>23.540037000000002</c:v>
                </c:pt>
                <c:pt idx="2332">
                  <c:v>23.594968000000001</c:v>
                </c:pt>
                <c:pt idx="2333">
                  <c:v>23.555906</c:v>
                </c:pt>
                <c:pt idx="2334">
                  <c:v>23.559567999999999</c:v>
                </c:pt>
                <c:pt idx="2335">
                  <c:v>23.519285</c:v>
                </c:pt>
                <c:pt idx="2336">
                  <c:v>23.562009</c:v>
                </c:pt>
                <c:pt idx="2337">
                  <c:v>23.6145</c:v>
                </c:pt>
                <c:pt idx="2338">
                  <c:v>23.649899999999999</c:v>
                </c:pt>
                <c:pt idx="2339">
                  <c:v>23.646238</c:v>
                </c:pt>
                <c:pt idx="2340">
                  <c:v>23.609617</c:v>
                </c:pt>
                <c:pt idx="2341">
                  <c:v>23.632809999999999</c:v>
                </c:pt>
                <c:pt idx="2342">
                  <c:v>23.601071999999998</c:v>
                </c:pt>
                <c:pt idx="2343">
                  <c:v>23.610837</c:v>
                </c:pt>
                <c:pt idx="2344">
                  <c:v>23.625485999999999</c:v>
                </c:pt>
                <c:pt idx="2345">
                  <c:v>23.677976000000001</c:v>
                </c:pt>
                <c:pt idx="2346">
                  <c:v>23.717039</c:v>
                </c:pt>
                <c:pt idx="2347">
                  <c:v>23.717039</c:v>
                </c:pt>
                <c:pt idx="2348">
                  <c:v>23.656002999999998</c:v>
                </c:pt>
                <c:pt idx="2349">
                  <c:v>23.607175000000002</c:v>
                </c:pt>
                <c:pt idx="2350">
                  <c:v>23.565670999999998</c:v>
                </c:pt>
                <c:pt idx="2351">
                  <c:v>23.575437000000001</c:v>
                </c:pt>
                <c:pt idx="2352">
                  <c:v>23.601071999999998</c:v>
                </c:pt>
                <c:pt idx="2353">
                  <c:v>23.646238</c:v>
                </c:pt>
                <c:pt idx="2354">
                  <c:v>23.659666000000001</c:v>
                </c:pt>
                <c:pt idx="2355">
                  <c:v>23.654782999999998</c:v>
                </c:pt>
                <c:pt idx="2356">
                  <c:v>23.647459000000001</c:v>
                </c:pt>
                <c:pt idx="2357">
                  <c:v>23.656002999999998</c:v>
                </c:pt>
                <c:pt idx="2358">
                  <c:v>23.616941000000001</c:v>
                </c:pt>
                <c:pt idx="2359">
                  <c:v>23.602293</c:v>
                </c:pt>
                <c:pt idx="2360">
                  <c:v>23.626707</c:v>
                </c:pt>
                <c:pt idx="2361">
                  <c:v>23.594968000000001</c:v>
                </c:pt>
                <c:pt idx="2362">
                  <c:v>23.583981999999999</c:v>
                </c:pt>
                <c:pt idx="2363">
                  <c:v>23.604734000000001</c:v>
                </c:pt>
                <c:pt idx="2364">
                  <c:v>23.643795999999998</c:v>
                </c:pt>
                <c:pt idx="2365">
                  <c:v>23.621824</c:v>
                </c:pt>
                <c:pt idx="2366">
                  <c:v>23.583981999999999</c:v>
                </c:pt>
                <c:pt idx="2367">
                  <c:v>23.532712</c:v>
                </c:pt>
                <c:pt idx="2368">
                  <c:v>23.554684999999999</c:v>
                </c:pt>
                <c:pt idx="2369">
                  <c:v>23.6145</c:v>
                </c:pt>
                <c:pt idx="2370">
                  <c:v>23.647459000000001</c:v>
                </c:pt>
                <c:pt idx="2371">
                  <c:v>23.690183000000001</c:v>
                </c:pt>
                <c:pt idx="2372">
                  <c:v>23.675535</c:v>
                </c:pt>
                <c:pt idx="2373">
                  <c:v>23.670652</c:v>
                </c:pt>
                <c:pt idx="2374">
                  <c:v>23.646238</c:v>
                </c:pt>
                <c:pt idx="2375">
                  <c:v>23.612058000000001</c:v>
                </c:pt>
                <c:pt idx="2376">
                  <c:v>23.58032</c:v>
                </c:pt>
                <c:pt idx="2377">
                  <c:v>23.640134</c:v>
                </c:pt>
                <c:pt idx="2378">
                  <c:v>23.668209999999998</c:v>
                </c:pt>
                <c:pt idx="2379">
                  <c:v>23.685300000000002</c:v>
                </c:pt>
                <c:pt idx="2380">
                  <c:v>23.645016999999999</c:v>
                </c:pt>
                <c:pt idx="2381">
                  <c:v>23.6145</c:v>
                </c:pt>
                <c:pt idx="2382">
                  <c:v>23.632809999999999</c:v>
                </c:pt>
                <c:pt idx="2383">
                  <c:v>23.680416999999998</c:v>
                </c:pt>
                <c:pt idx="2384">
                  <c:v>23.697507000000002</c:v>
                </c:pt>
                <c:pt idx="2385">
                  <c:v>23.669430999999999</c:v>
                </c:pt>
                <c:pt idx="2386">
                  <c:v>23.674313999999999</c:v>
                </c:pt>
                <c:pt idx="2387">
                  <c:v>23.658445</c:v>
                </c:pt>
                <c:pt idx="2388">
                  <c:v>23.625485999999999</c:v>
                </c:pt>
                <c:pt idx="2389">
                  <c:v>23.593748000000001</c:v>
                </c:pt>
                <c:pt idx="2390">
                  <c:v>23.568113</c:v>
                </c:pt>
                <c:pt idx="2391">
                  <c:v>23.588864999999998</c:v>
                </c:pt>
                <c:pt idx="2392">
                  <c:v>23.637692999999999</c:v>
                </c:pt>
                <c:pt idx="2393">
                  <c:v>23.643795999999998</c:v>
                </c:pt>
                <c:pt idx="2394">
                  <c:v>23.61572</c:v>
                </c:pt>
                <c:pt idx="2395">
                  <c:v>23.590084999999998</c:v>
                </c:pt>
                <c:pt idx="2396">
                  <c:v>23.579098999999999</c:v>
                </c:pt>
                <c:pt idx="2397">
                  <c:v>23.645016999999999</c:v>
                </c:pt>
                <c:pt idx="2398">
                  <c:v>23.654782999999998</c:v>
                </c:pt>
                <c:pt idx="2399">
                  <c:v>23.691403999999999</c:v>
                </c:pt>
                <c:pt idx="2400">
                  <c:v>23.651121</c:v>
                </c:pt>
                <c:pt idx="2401">
                  <c:v>23.675535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[Data_0N.xlsx]sheet1!$F$1</c:f>
              <c:strCache>
                <c:ptCount val="1"/>
                <c:pt idx="0">
                  <c:v>Frame Temp (C)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[Data_0N.xlsx]sheet1!$A$2:$A$2403</c:f>
              <c:numCache>
                <c:formatCode>General</c:formatCode>
                <c:ptCount val="2402"/>
                <c:pt idx="0">
                  <c:v>4.95</c:v>
                </c:pt>
                <c:pt idx="1">
                  <c:v>5</c:v>
                </c:pt>
                <c:pt idx="2">
                  <c:v>5.05</c:v>
                </c:pt>
                <c:pt idx="3">
                  <c:v>5.0999999999999996</c:v>
                </c:pt>
                <c:pt idx="4">
                  <c:v>5.15</c:v>
                </c:pt>
                <c:pt idx="5">
                  <c:v>5.2</c:v>
                </c:pt>
                <c:pt idx="6">
                  <c:v>5.45</c:v>
                </c:pt>
                <c:pt idx="7">
                  <c:v>5.75</c:v>
                </c:pt>
                <c:pt idx="8">
                  <c:v>6</c:v>
                </c:pt>
                <c:pt idx="9">
                  <c:v>6.2</c:v>
                </c:pt>
                <c:pt idx="10">
                  <c:v>6.45</c:v>
                </c:pt>
                <c:pt idx="11">
                  <c:v>7.55</c:v>
                </c:pt>
                <c:pt idx="12">
                  <c:v>7.8</c:v>
                </c:pt>
                <c:pt idx="13">
                  <c:v>8.0500000000000007</c:v>
                </c:pt>
                <c:pt idx="14">
                  <c:v>8.3000000000000007</c:v>
                </c:pt>
                <c:pt idx="15">
                  <c:v>8.85</c:v>
                </c:pt>
                <c:pt idx="16">
                  <c:v>9.85</c:v>
                </c:pt>
                <c:pt idx="17">
                  <c:v>10.15</c:v>
                </c:pt>
                <c:pt idx="18">
                  <c:v>10.4</c:v>
                </c:pt>
                <c:pt idx="19">
                  <c:v>10.7</c:v>
                </c:pt>
                <c:pt idx="20">
                  <c:v>11.3</c:v>
                </c:pt>
                <c:pt idx="21">
                  <c:v>12.3</c:v>
                </c:pt>
                <c:pt idx="22">
                  <c:v>13.4</c:v>
                </c:pt>
                <c:pt idx="23">
                  <c:v>13.6</c:v>
                </c:pt>
                <c:pt idx="24">
                  <c:v>13.85</c:v>
                </c:pt>
                <c:pt idx="25">
                  <c:v>14.1</c:v>
                </c:pt>
                <c:pt idx="26">
                  <c:v>14.25</c:v>
                </c:pt>
                <c:pt idx="27">
                  <c:v>15.2</c:v>
                </c:pt>
                <c:pt idx="28">
                  <c:v>15.45</c:v>
                </c:pt>
                <c:pt idx="29">
                  <c:v>15.75</c:v>
                </c:pt>
                <c:pt idx="30">
                  <c:v>16</c:v>
                </c:pt>
                <c:pt idx="31">
                  <c:v>16.45</c:v>
                </c:pt>
                <c:pt idx="32">
                  <c:v>17.350000000000001</c:v>
                </c:pt>
                <c:pt idx="33">
                  <c:v>17.649999999999999</c:v>
                </c:pt>
                <c:pt idx="34">
                  <c:v>17.850000000000001</c:v>
                </c:pt>
                <c:pt idx="35">
                  <c:v>18.100000000000001</c:v>
                </c:pt>
                <c:pt idx="36">
                  <c:v>18.95</c:v>
                </c:pt>
                <c:pt idx="37">
                  <c:v>19.2</c:v>
                </c:pt>
                <c:pt idx="38">
                  <c:v>19.45</c:v>
                </c:pt>
                <c:pt idx="39">
                  <c:v>19.7</c:v>
                </c:pt>
                <c:pt idx="40">
                  <c:v>20</c:v>
                </c:pt>
                <c:pt idx="41">
                  <c:v>21.2</c:v>
                </c:pt>
                <c:pt idx="42">
                  <c:v>21.45</c:v>
                </c:pt>
                <c:pt idx="43">
                  <c:v>21.8</c:v>
                </c:pt>
                <c:pt idx="44">
                  <c:v>22.05</c:v>
                </c:pt>
                <c:pt idx="45">
                  <c:v>22.9</c:v>
                </c:pt>
                <c:pt idx="46">
                  <c:v>23.15</c:v>
                </c:pt>
                <c:pt idx="47">
                  <c:v>23.4</c:v>
                </c:pt>
                <c:pt idx="48">
                  <c:v>23.7</c:v>
                </c:pt>
                <c:pt idx="49">
                  <c:v>24.35</c:v>
                </c:pt>
                <c:pt idx="50">
                  <c:v>25.3</c:v>
                </c:pt>
                <c:pt idx="51">
                  <c:v>25.55</c:v>
                </c:pt>
                <c:pt idx="52">
                  <c:v>25.85</c:v>
                </c:pt>
                <c:pt idx="53">
                  <c:v>26.15</c:v>
                </c:pt>
                <c:pt idx="54">
                  <c:v>26.95</c:v>
                </c:pt>
                <c:pt idx="55">
                  <c:v>27.3</c:v>
                </c:pt>
                <c:pt idx="56">
                  <c:v>27.55</c:v>
                </c:pt>
                <c:pt idx="57">
                  <c:v>27.8</c:v>
                </c:pt>
                <c:pt idx="58">
                  <c:v>28.6</c:v>
                </c:pt>
                <c:pt idx="59">
                  <c:v>28.95</c:v>
                </c:pt>
                <c:pt idx="60">
                  <c:v>29.2</c:v>
                </c:pt>
                <c:pt idx="61">
                  <c:v>29.55</c:v>
                </c:pt>
                <c:pt idx="62">
                  <c:v>30.7</c:v>
                </c:pt>
                <c:pt idx="63">
                  <c:v>31.05</c:v>
                </c:pt>
                <c:pt idx="64">
                  <c:v>31.25</c:v>
                </c:pt>
                <c:pt idx="65">
                  <c:v>31.5</c:v>
                </c:pt>
                <c:pt idx="66">
                  <c:v>32.299999999999997</c:v>
                </c:pt>
                <c:pt idx="67">
                  <c:v>32.65</c:v>
                </c:pt>
                <c:pt idx="68">
                  <c:v>32.9</c:v>
                </c:pt>
                <c:pt idx="69">
                  <c:v>33.200000000000003</c:v>
                </c:pt>
                <c:pt idx="70">
                  <c:v>34.049999999999997</c:v>
                </c:pt>
                <c:pt idx="71">
                  <c:v>34.35</c:v>
                </c:pt>
                <c:pt idx="72">
                  <c:v>34.6</c:v>
                </c:pt>
                <c:pt idx="73">
                  <c:v>34.9</c:v>
                </c:pt>
                <c:pt idx="74">
                  <c:v>35.75</c:v>
                </c:pt>
                <c:pt idx="75">
                  <c:v>36.049999999999997</c:v>
                </c:pt>
                <c:pt idx="76">
                  <c:v>36.35</c:v>
                </c:pt>
                <c:pt idx="77">
                  <c:v>37</c:v>
                </c:pt>
                <c:pt idx="78">
                  <c:v>37.75</c:v>
                </c:pt>
                <c:pt idx="79">
                  <c:v>38.1</c:v>
                </c:pt>
                <c:pt idx="80">
                  <c:v>38.35</c:v>
                </c:pt>
                <c:pt idx="81">
                  <c:v>38.65</c:v>
                </c:pt>
                <c:pt idx="82">
                  <c:v>39.549999999999997</c:v>
                </c:pt>
                <c:pt idx="83">
                  <c:v>39.799999999999997</c:v>
                </c:pt>
                <c:pt idx="84">
                  <c:v>40.1</c:v>
                </c:pt>
                <c:pt idx="85">
                  <c:v>40.450000000000003</c:v>
                </c:pt>
                <c:pt idx="86">
                  <c:v>41.3</c:v>
                </c:pt>
                <c:pt idx="87">
                  <c:v>41.55</c:v>
                </c:pt>
                <c:pt idx="88">
                  <c:v>41.85</c:v>
                </c:pt>
                <c:pt idx="89">
                  <c:v>42.2</c:v>
                </c:pt>
                <c:pt idx="90">
                  <c:v>43</c:v>
                </c:pt>
                <c:pt idx="91">
                  <c:v>43.3</c:v>
                </c:pt>
                <c:pt idx="92">
                  <c:v>43.6</c:v>
                </c:pt>
                <c:pt idx="93">
                  <c:v>43.9</c:v>
                </c:pt>
                <c:pt idx="94">
                  <c:v>44.75</c:v>
                </c:pt>
                <c:pt idx="95">
                  <c:v>45.05</c:v>
                </c:pt>
                <c:pt idx="96">
                  <c:v>45.25</c:v>
                </c:pt>
                <c:pt idx="97">
                  <c:v>45.6</c:v>
                </c:pt>
                <c:pt idx="98">
                  <c:v>46.15</c:v>
                </c:pt>
                <c:pt idx="99">
                  <c:v>47.2</c:v>
                </c:pt>
                <c:pt idx="100">
                  <c:v>47.45</c:v>
                </c:pt>
                <c:pt idx="101">
                  <c:v>47.75</c:v>
                </c:pt>
                <c:pt idx="102">
                  <c:v>48</c:v>
                </c:pt>
                <c:pt idx="103">
                  <c:v>48.85</c:v>
                </c:pt>
                <c:pt idx="104">
                  <c:v>49.05</c:v>
                </c:pt>
                <c:pt idx="105">
                  <c:v>49.3</c:v>
                </c:pt>
                <c:pt idx="106">
                  <c:v>49.5</c:v>
                </c:pt>
                <c:pt idx="107">
                  <c:v>49.75</c:v>
                </c:pt>
                <c:pt idx="108">
                  <c:v>50.35</c:v>
                </c:pt>
                <c:pt idx="109">
                  <c:v>51</c:v>
                </c:pt>
                <c:pt idx="110">
                  <c:v>51.25</c:v>
                </c:pt>
                <c:pt idx="111">
                  <c:v>51.5</c:v>
                </c:pt>
                <c:pt idx="112">
                  <c:v>51.7</c:v>
                </c:pt>
                <c:pt idx="113">
                  <c:v>51.9</c:v>
                </c:pt>
                <c:pt idx="114">
                  <c:v>52.6</c:v>
                </c:pt>
                <c:pt idx="115">
                  <c:v>52.8</c:v>
                </c:pt>
                <c:pt idx="116">
                  <c:v>53</c:v>
                </c:pt>
                <c:pt idx="117">
                  <c:v>53.25</c:v>
                </c:pt>
                <c:pt idx="118">
                  <c:v>53.45</c:v>
                </c:pt>
                <c:pt idx="119">
                  <c:v>54.1</c:v>
                </c:pt>
                <c:pt idx="120">
                  <c:v>54.85</c:v>
                </c:pt>
                <c:pt idx="121">
                  <c:v>55.15</c:v>
                </c:pt>
                <c:pt idx="122">
                  <c:v>55.4</c:v>
                </c:pt>
                <c:pt idx="123">
                  <c:v>55.6</c:v>
                </c:pt>
                <c:pt idx="124">
                  <c:v>56.35</c:v>
                </c:pt>
                <c:pt idx="125">
                  <c:v>56.55</c:v>
                </c:pt>
                <c:pt idx="126">
                  <c:v>56.75</c:v>
                </c:pt>
                <c:pt idx="127">
                  <c:v>57</c:v>
                </c:pt>
                <c:pt idx="128">
                  <c:v>57.25</c:v>
                </c:pt>
                <c:pt idx="129">
                  <c:v>57.95</c:v>
                </c:pt>
                <c:pt idx="130">
                  <c:v>58.2</c:v>
                </c:pt>
                <c:pt idx="131">
                  <c:v>58.4</c:v>
                </c:pt>
                <c:pt idx="132">
                  <c:v>58.65</c:v>
                </c:pt>
                <c:pt idx="133">
                  <c:v>58.85</c:v>
                </c:pt>
                <c:pt idx="134">
                  <c:v>59.55</c:v>
                </c:pt>
                <c:pt idx="135">
                  <c:v>59.75</c:v>
                </c:pt>
                <c:pt idx="136">
                  <c:v>59.95</c:v>
                </c:pt>
                <c:pt idx="137">
                  <c:v>60.2</c:v>
                </c:pt>
                <c:pt idx="138">
                  <c:v>60.4</c:v>
                </c:pt>
                <c:pt idx="139">
                  <c:v>61.1</c:v>
                </c:pt>
                <c:pt idx="140">
                  <c:v>61.35</c:v>
                </c:pt>
                <c:pt idx="141">
                  <c:v>61.55</c:v>
                </c:pt>
                <c:pt idx="142">
                  <c:v>61.75</c:v>
                </c:pt>
                <c:pt idx="143">
                  <c:v>62</c:v>
                </c:pt>
                <c:pt idx="144">
                  <c:v>62.65</c:v>
                </c:pt>
                <c:pt idx="145">
                  <c:v>62.9</c:v>
                </c:pt>
                <c:pt idx="146">
                  <c:v>63.1</c:v>
                </c:pt>
                <c:pt idx="147">
                  <c:v>63.35</c:v>
                </c:pt>
                <c:pt idx="148">
                  <c:v>63.55</c:v>
                </c:pt>
                <c:pt idx="149">
                  <c:v>64.05</c:v>
                </c:pt>
                <c:pt idx="150">
                  <c:v>64.95</c:v>
                </c:pt>
                <c:pt idx="151">
                  <c:v>65.2</c:v>
                </c:pt>
                <c:pt idx="152">
                  <c:v>65.400000000000006</c:v>
                </c:pt>
                <c:pt idx="153">
                  <c:v>65.650000000000006</c:v>
                </c:pt>
                <c:pt idx="154">
                  <c:v>65.900000000000006</c:v>
                </c:pt>
                <c:pt idx="155">
                  <c:v>66.599999999999994</c:v>
                </c:pt>
                <c:pt idx="156">
                  <c:v>66.849999999999994</c:v>
                </c:pt>
                <c:pt idx="157">
                  <c:v>67.05</c:v>
                </c:pt>
                <c:pt idx="158">
                  <c:v>67.3</c:v>
                </c:pt>
                <c:pt idx="159">
                  <c:v>67.5</c:v>
                </c:pt>
                <c:pt idx="160">
                  <c:v>68.349999999999994</c:v>
                </c:pt>
                <c:pt idx="161">
                  <c:v>69.2</c:v>
                </c:pt>
                <c:pt idx="162">
                  <c:v>69.45</c:v>
                </c:pt>
                <c:pt idx="163">
                  <c:v>69.7</c:v>
                </c:pt>
                <c:pt idx="164">
                  <c:v>69.95</c:v>
                </c:pt>
                <c:pt idx="165">
                  <c:v>70.5</c:v>
                </c:pt>
                <c:pt idx="166">
                  <c:v>71.5</c:v>
                </c:pt>
                <c:pt idx="167">
                  <c:v>72</c:v>
                </c:pt>
                <c:pt idx="168">
                  <c:v>72.8</c:v>
                </c:pt>
                <c:pt idx="169">
                  <c:v>73.75</c:v>
                </c:pt>
                <c:pt idx="170">
                  <c:v>74.05</c:v>
                </c:pt>
                <c:pt idx="171">
                  <c:v>74.3</c:v>
                </c:pt>
                <c:pt idx="172">
                  <c:v>74.5</c:v>
                </c:pt>
                <c:pt idx="173">
                  <c:v>74.75</c:v>
                </c:pt>
                <c:pt idx="174">
                  <c:v>75.849999999999994</c:v>
                </c:pt>
                <c:pt idx="175">
                  <c:v>76.55</c:v>
                </c:pt>
                <c:pt idx="176">
                  <c:v>76.8</c:v>
                </c:pt>
                <c:pt idx="177">
                  <c:v>77</c:v>
                </c:pt>
                <c:pt idx="178">
                  <c:v>77.25</c:v>
                </c:pt>
                <c:pt idx="179">
                  <c:v>77.55</c:v>
                </c:pt>
                <c:pt idx="180">
                  <c:v>78.599999999999994</c:v>
                </c:pt>
                <c:pt idx="181">
                  <c:v>79.650000000000006</c:v>
                </c:pt>
                <c:pt idx="182">
                  <c:v>80.55</c:v>
                </c:pt>
                <c:pt idx="183">
                  <c:v>80.8</c:v>
                </c:pt>
                <c:pt idx="184">
                  <c:v>81.05</c:v>
                </c:pt>
                <c:pt idx="185">
                  <c:v>81.25</c:v>
                </c:pt>
                <c:pt idx="186">
                  <c:v>81.45</c:v>
                </c:pt>
                <c:pt idx="187">
                  <c:v>82.2</c:v>
                </c:pt>
                <c:pt idx="188">
                  <c:v>82.4</c:v>
                </c:pt>
                <c:pt idx="189">
                  <c:v>82.65</c:v>
                </c:pt>
                <c:pt idx="190">
                  <c:v>82.9</c:v>
                </c:pt>
                <c:pt idx="191">
                  <c:v>83.1</c:v>
                </c:pt>
                <c:pt idx="192">
                  <c:v>83.9</c:v>
                </c:pt>
                <c:pt idx="193">
                  <c:v>84.15</c:v>
                </c:pt>
                <c:pt idx="194">
                  <c:v>84.4</c:v>
                </c:pt>
                <c:pt idx="195">
                  <c:v>84.65</c:v>
                </c:pt>
                <c:pt idx="196">
                  <c:v>84.95</c:v>
                </c:pt>
                <c:pt idx="197">
                  <c:v>85.95</c:v>
                </c:pt>
                <c:pt idx="198">
                  <c:v>87.1</c:v>
                </c:pt>
                <c:pt idx="199">
                  <c:v>87.65</c:v>
                </c:pt>
                <c:pt idx="200">
                  <c:v>88.15</c:v>
                </c:pt>
                <c:pt idx="201">
                  <c:v>88.7</c:v>
                </c:pt>
                <c:pt idx="202">
                  <c:v>89.7</c:v>
                </c:pt>
                <c:pt idx="203">
                  <c:v>89.9</c:v>
                </c:pt>
                <c:pt idx="204">
                  <c:v>90.15</c:v>
                </c:pt>
                <c:pt idx="205">
                  <c:v>90.4</c:v>
                </c:pt>
                <c:pt idx="206">
                  <c:v>90.65</c:v>
                </c:pt>
                <c:pt idx="207">
                  <c:v>91.6</c:v>
                </c:pt>
                <c:pt idx="208">
                  <c:v>92.35</c:v>
                </c:pt>
                <c:pt idx="209">
                  <c:v>92.55</c:v>
                </c:pt>
                <c:pt idx="210">
                  <c:v>92.75</c:v>
                </c:pt>
                <c:pt idx="211">
                  <c:v>93</c:v>
                </c:pt>
                <c:pt idx="212">
                  <c:v>93.25</c:v>
                </c:pt>
                <c:pt idx="213">
                  <c:v>93.95</c:v>
                </c:pt>
                <c:pt idx="214">
                  <c:v>94.15</c:v>
                </c:pt>
                <c:pt idx="215">
                  <c:v>94.45</c:v>
                </c:pt>
                <c:pt idx="216">
                  <c:v>94.7</c:v>
                </c:pt>
                <c:pt idx="217">
                  <c:v>95.05</c:v>
                </c:pt>
                <c:pt idx="218">
                  <c:v>96</c:v>
                </c:pt>
                <c:pt idx="219">
                  <c:v>97.15</c:v>
                </c:pt>
                <c:pt idx="220">
                  <c:v>97.4</c:v>
                </c:pt>
                <c:pt idx="221">
                  <c:v>97.65</c:v>
                </c:pt>
                <c:pt idx="222">
                  <c:v>97.9</c:v>
                </c:pt>
                <c:pt idx="223">
                  <c:v>98.2</c:v>
                </c:pt>
                <c:pt idx="224">
                  <c:v>99.35</c:v>
                </c:pt>
                <c:pt idx="225">
                  <c:v>99.6</c:v>
                </c:pt>
                <c:pt idx="226">
                  <c:v>99.85</c:v>
                </c:pt>
                <c:pt idx="227">
                  <c:v>100.1</c:v>
                </c:pt>
                <c:pt idx="228">
                  <c:v>100.8</c:v>
                </c:pt>
                <c:pt idx="229">
                  <c:v>101.55</c:v>
                </c:pt>
                <c:pt idx="230">
                  <c:v>101.75</c:v>
                </c:pt>
                <c:pt idx="231">
                  <c:v>102.05</c:v>
                </c:pt>
                <c:pt idx="232">
                  <c:v>102.3</c:v>
                </c:pt>
                <c:pt idx="233">
                  <c:v>102.8</c:v>
                </c:pt>
                <c:pt idx="234">
                  <c:v>103.7</c:v>
                </c:pt>
                <c:pt idx="235">
                  <c:v>103.95</c:v>
                </c:pt>
                <c:pt idx="236">
                  <c:v>104.15</c:v>
                </c:pt>
                <c:pt idx="237">
                  <c:v>104.45</c:v>
                </c:pt>
                <c:pt idx="238">
                  <c:v>105.05</c:v>
                </c:pt>
                <c:pt idx="239">
                  <c:v>105.85</c:v>
                </c:pt>
                <c:pt idx="240">
                  <c:v>106.15</c:v>
                </c:pt>
                <c:pt idx="241">
                  <c:v>106.35</c:v>
                </c:pt>
                <c:pt idx="242">
                  <c:v>106.6</c:v>
                </c:pt>
                <c:pt idx="243">
                  <c:v>107.3</c:v>
                </c:pt>
                <c:pt idx="244">
                  <c:v>108.15</c:v>
                </c:pt>
                <c:pt idx="245">
                  <c:v>108.8</c:v>
                </c:pt>
                <c:pt idx="246">
                  <c:v>109.85</c:v>
                </c:pt>
                <c:pt idx="247">
                  <c:v>110.1</c:v>
                </c:pt>
                <c:pt idx="248">
                  <c:v>110.65</c:v>
                </c:pt>
                <c:pt idx="249">
                  <c:v>111.45</c:v>
                </c:pt>
                <c:pt idx="250">
                  <c:v>111.75</c:v>
                </c:pt>
                <c:pt idx="251">
                  <c:v>112</c:v>
                </c:pt>
                <c:pt idx="252">
                  <c:v>112.25</c:v>
                </c:pt>
                <c:pt idx="253">
                  <c:v>112.9</c:v>
                </c:pt>
                <c:pt idx="254">
                  <c:v>113.65</c:v>
                </c:pt>
                <c:pt idx="255">
                  <c:v>113.9</c:v>
                </c:pt>
                <c:pt idx="256">
                  <c:v>114.2</c:v>
                </c:pt>
                <c:pt idx="257">
                  <c:v>114.45</c:v>
                </c:pt>
                <c:pt idx="258">
                  <c:v>114.65</c:v>
                </c:pt>
                <c:pt idx="259">
                  <c:v>115.75</c:v>
                </c:pt>
                <c:pt idx="260">
                  <c:v>116.05</c:v>
                </c:pt>
                <c:pt idx="261">
                  <c:v>116.3</c:v>
                </c:pt>
                <c:pt idx="262">
                  <c:v>116.6</c:v>
                </c:pt>
                <c:pt idx="263">
                  <c:v>117.3</c:v>
                </c:pt>
                <c:pt idx="264">
                  <c:v>117.55</c:v>
                </c:pt>
                <c:pt idx="265">
                  <c:v>117.8</c:v>
                </c:pt>
                <c:pt idx="266">
                  <c:v>118.05</c:v>
                </c:pt>
                <c:pt idx="267">
                  <c:v>118.55</c:v>
                </c:pt>
                <c:pt idx="268">
                  <c:v>119.3</c:v>
                </c:pt>
                <c:pt idx="269">
                  <c:v>120</c:v>
                </c:pt>
                <c:pt idx="270">
                  <c:v>120.25</c:v>
                </c:pt>
                <c:pt idx="271">
                  <c:v>120.8</c:v>
                </c:pt>
                <c:pt idx="272">
                  <c:v>121.6</c:v>
                </c:pt>
                <c:pt idx="273">
                  <c:v>121.85</c:v>
                </c:pt>
                <c:pt idx="274">
                  <c:v>122.1</c:v>
                </c:pt>
                <c:pt idx="275">
                  <c:v>122.4</c:v>
                </c:pt>
                <c:pt idx="276">
                  <c:v>123.15</c:v>
                </c:pt>
                <c:pt idx="277">
                  <c:v>123.85</c:v>
                </c:pt>
                <c:pt idx="278">
                  <c:v>124.1</c:v>
                </c:pt>
                <c:pt idx="279">
                  <c:v>124.35</c:v>
                </c:pt>
                <c:pt idx="280">
                  <c:v>124.6</c:v>
                </c:pt>
                <c:pt idx="281">
                  <c:v>125.3</c:v>
                </c:pt>
                <c:pt idx="282">
                  <c:v>126.1</c:v>
                </c:pt>
                <c:pt idx="283">
                  <c:v>126.35</c:v>
                </c:pt>
                <c:pt idx="284">
                  <c:v>126.6</c:v>
                </c:pt>
                <c:pt idx="285">
                  <c:v>126.85</c:v>
                </c:pt>
                <c:pt idx="286">
                  <c:v>127.2</c:v>
                </c:pt>
                <c:pt idx="287">
                  <c:v>128.35</c:v>
                </c:pt>
                <c:pt idx="288">
                  <c:v>128.6</c:v>
                </c:pt>
                <c:pt idx="289">
                  <c:v>128.80000000000001</c:v>
                </c:pt>
                <c:pt idx="290">
                  <c:v>129.05000000000001</c:v>
                </c:pt>
                <c:pt idx="291">
                  <c:v>129.6</c:v>
                </c:pt>
                <c:pt idx="292">
                  <c:v>130.55000000000001</c:v>
                </c:pt>
                <c:pt idx="293">
                  <c:v>130.80000000000001</c:v>
                </c:pt>
                <c:pt idx="294">
                  <c:v>131.05000000000001</c:v>
                </c:pt>
                <c:pt idx="295">
                  <c:v>131.30000000000001</c:v>
                </c:pt>
                <c:pt idx="296">
                  <c:v>131.55000000000001</c:v>
                </c:pt>
                <c:pt idx="297">
                  <c:v>132.5</c:v>
                </c:pt>
                <c:pt idx="298">
                  <c:v>133.25</c:v>
                </c:pt>
                <c:pt idx="299">
                  <c:v>133.6</c:v>
                </c:pt>
                <c:pt idx="300">
                  <c:v>133.85</c:v>
                </c:pt>
                <c:pt idx="301">
                  <c:v>134.69999999999999</c:v>
                </c:pt>
                <c:pt idx="302">
                  <c:v>134.94999999999999</c:v>
                </c:pt>
                <c:pt idx="303">
                  <c:v>135.19999999999999</c:v>
                </c:pt>
                <c:pt idx="304">
                  <c:v>135.44999999999999</c:v>
                </c:pt>
                <c:pt idx="305">
                  <c:v>136.19999999999999</c:v>
                </c:pt>
                <c:pt idx="306">
                  <c:v>136.5</c:v>
                </c:pt>
                <c:pt idx="307">
                  <c:v>136.75</c:v>
                </c:pt>
                <c:pt idx="308">
                  <c:v>137.05000000000001</c:v>
                </c:pt>
                <c:pt idx="309">
                  <c:v>137.75</c:v>
                </c:pt>
                <c:pt idx="310">
                  <c:v>138</c:v>
                </c:pt>
                <c:pt idx="311">
                  <c:v>138.25</c:v>
                </c:pt>
                <c:pt idx="312">
                  <c:v>138.5</c:v>
                </c:pt>
                <c:pt idx="313">
                  <c:v>139.35</c:v>
                </c:pt>
                <c:pt idx="314">
                  <c:v>140.30000000000001</c:v>
                </c:pt>
                <c:pt idx="315">
                  <c:v>140.55000000000001</c:v>
                </c:pt>
                <c:pt idx="316">
                  <c:v>140.80000000000001</c:v>
                </c:pt>
                <c:pt idx="317">
                  <c:v>141.05000000000001</c:v>
                </c:pt>
                <c:pt idx="318">
                  <c:v>141.80000000000001</c:v>
                </c:pt>
                <c:pt idx="319">
                  <c:v>142.1</c:v>
                </c:pt>
                <c:pt idx="320">
                  <c:v>142.35</c:v>
                </c:pt>
                <c:pt idx="321">
                  <c:v>142.65</c:v>
                </c:pt>
                <c:pt idx="322">
                  <c:v>143.44999999999999</c:v>
                </c:pt>
                <c:pt idx="323">
                  <c:v>143.69999999999999</c:v>
                </c:pt>
                <c:pt idx="324">
                  <c:v>144</c:v>
                </c:pt>
                <c:pt idx="325">
                  <c:v>144.25</c:v>
                </c:pt>
                <c:pt idx="326">
                  <c:v>145</c:v>
                </c:pt>
                <c:pt idx="327">
                  <c:v>145.30000000000001</c:v>
                </c:pt>
                <c:pt idx="328">
                  <c:v>146</c:v>
                </c:pt>
                <c:pt idx="329">
                  <c:v>146.35</c:v>
                </c:pt>
                <c:pt idx="330">
                  <c:v>146.55000000000001</c:v>
                </c:pt>
                <c:pt idx="331">
                  <c:v>146.85</c:v>
                </c:pt>
                <c:pt idx="332">
                  <c:v>147.6</c:v>
                </c:pt>
                <c:pt idx="333">
                  <c:v>147.9</c:v>
                </c:pt>
                <c:pt idx="334">
                  <c:v>148.15</c:v>
                </c:pt>
                <c:pt idx="335">
                  <c:v>148.44999999999999</c:v>
                </c:pt>
                <c:pt idx="336">
                  <c:v>149.15</c:v>
                </c:pt>
                <c:pt idx="337">
                  <c:v>149.4</c:v>
                </c:pt>
                <c:pt idx="338">
                  <c:v>149.65</c:v>
                </c:pt>
                <c:pt idx="339">
                  <c:v>150</c:v>
                </c:pt>
                <c:pt idx="340">
                  <c:v>150.75</c:v>
                </c:pt>
                <c:pt idx="341">
                  <c:v>151</c:v>
                </c:pt>
                <c:pt idx="342">
                  <c:v>151.25</c:v>
                </c:pt>
                <c:pt idx="343">
                  <c:v>151.55000000000001</c:v>
                </c:pt>
                <c:pt idx="344">
                  <c:v>152.15</c:v>
                </c:pt>
                <c:pt idx="345">
                  <c:v>152.94999999999999</c:v>
                </c:pt>
                <c:pt idx="346">
                  <c:v>153.19999999999999</c:v>
                </c:pt>
                <c:pt idx="347">
                  <c:v>153.44999999999999</c:v>
                </c:pt>
                <c:pt idx="348">
                  <c:v>153.80000000000001</c:v>
                </c:pt>
                <c:pt idx="349">
                  <c:v>154.55000000000001</c:v>
                </c:pt>
                <c:pt idx="350">
                  <c:v>154.80000000000001</c:v>
                </c:pt>
                <c:pt idx="351">
                  <c:v>155.05000000000001</c:v>
                </c:pt>
                <c:pt idx="352">
                  <c:v>155.30000000000001</c:v>
                </c:pt>
                <c:pt idx="353">
                  <c:v>156.1</c:v>
                </c:pt>
                <c:pt idx="354">
                  <c:v>156.35</c:v>
                </c:pt>
                <c:pt idx="355">
                  <c:v>156.6</c:v>
                </c:pt>
                <c:pt idx="356">
                  <c:v>156.9</c:v>
                </c:pt>
                <c:pt idx="357">
                  <c:v>157.65</c:v>
                </c:pt>
                <c:pt idx="358">
                  <c:v>157.9</c:v>
                </c:pt>
                <c:pt idx="359">
                  <c:v>158.25</c:v>
                </c:pt>
                <c:pt idx="360">
                  <c:v>158.5</c:v>
                </c:pt>
                <c:pt idx="361">
                  <c:v>159.05000000000001</c:v>
                </c:pt>
                <c:pt idx="362">
                  <c:v>159.94999999999999</c:v>
                </c:pt>
                <c:pt idx="363">
                  <c:v>160.25</c:v>
                </c:pt>
                <c:pt idx="364">
                  <c:v>160.5</c:v>
                </c:pt>
                <c:pt idx="365">
                  <c:v>160.75</c:v>
                </c:pt>
                <c:pt idx="366">
                  <c:v>161.44999999999999</c:v>
                </c:pt>
                <c:pt idx="367">
                  <c:v>162.55000000000001</c:v>
                </c:pt>
                <c:pt idx="368">
                  <c:v>163.6</c:v>
                </c:pt>
                <c:pt idx="369">
                  <c:v>163.85</c:v>
                </c:pt>
                <c:pt idx="370">
                  <c:v>164.45</c:v>
                </c:pt>
                <c:pt idx="371">
                  <c:v>165.5</c:v>
                </c:pt>
                <c:pt idx="372">
                  <c:v>165.8</c:v>
                </c:pt>
                <c:pt idx="373">
                  <c:v>166.1</c:v>
                </c:pt>
                <c:pt idx="374">
                  <c:v>166.35</c:v>
                </c:pt>
                <c:pt idx="375">
                  <c:v>167.05</c:v>
                </c:pt>
                <c:pt idx="376">
                  <c:v>167.35</c:v>
                </c:pt>
                <c:pt idx="377">
                  <c:v>167.65</c:v>
                </c:pt>
                <c:pt idx="378">
                  <c:v>167.95</c:v>
                </c:pt>
                <c:pt idx="379">
                  <c:v>168.75</c:v>
                </c:pt>
                <c:pt idx="380">
                  <c:v>169.05</c:v>
                </c:pt>
                <c:pt idx="381">
                  <c:v>169.35</c:v>
                </c:pt>
                <c:pt idx="382">
                  <c:v>169.6</c:v>
                </c:pt>
                <c:pt idx="383">
                  <c:v>170.4</c:v>
                </c:pt>
                <c:pt idx="384">
                  <c:v>171.3</c:v>
                </c:pt>
                <c:pt idx="385">
                  <c:v>171.6</c:v>
                </c:pt>
                <c:pt idx="386">
                  <c:v>171.85</c:v>
                </c:pt>
                <c:pt idx="387">
                  <c:v>172.15</c:v>
                </c:pt>
                <c:pt idx="388">
                  <c:v>172.65</c:v>
                </c:pt>
                <c:pt idx="389">
                  <c:v>173.3</c:v>
                </c:pt>
                <c:pt idx="390">
                  <c:v>174.15</c:v>
                </c:pt>
                <c:pt idx="391">
                  <c:v>174.45</c:v>
                </c:pt>
                <c:pt idx="392">
                  <c:v>174.75</c:v>
                </c:pt>
                <c:pt idx="393">
                  <c:v>175.05</c:v>
                </c:pt>
                <c:pt idx="394">
                  <c:v>175.6</c:v>
                </c:pt>
                <c:pt idx="395">
                  <c:v>176.5</c:v>
                </c:pt>
                <c:pt idx="396">
                  <c:v>176.75</c:v>
                </c:pt>
                <c:pt idx="397">
                  <c:v>177.05</c:v>
                </c:pt>
                <c:pt idx="398">
                  <c:v>177.35</c:v>
                </c:pt>
                <c:pt idx="399">
                  <c:v>178.05</c:v>
                </c:pt>
                <c:pt idx="400">
                  <c:v>178.4</c:v>
                </c:pt>
                <c:pt idx="401">
                  <c:v>178.65</c:v>
                </c:pt>
                <c:pt idx="402">
                  <c:v>178.95</c:v>
                </c:pt>
                <c:pt idx="403">
                  <c:v>179.65</c:v>
                </c:pt>
                <c:pt idx="404">
                  <c:v>179.9</c:v>
                </c:pt>
                <c:pt idx="405">
                  <c:v>180.2</c:v>
                </c:pt>
                <c:pt idx="406">
                  <c:v>180.45</c:v>
                </c:pt>
                <c:pt idx="407">
                  <c:v>181.2</c:v>
                </c:pt>
                <c:pt idx="408">
                  <c:v>181.5</c:v>
                </c:pt>
                <c:pt idx="409">
                  <c:v>181.8</c:v>
                </c:pt>
                <c:pt idx="410">
                  <c:v>182.1</c:v>
                </c:pt>
                <c:pt idx="411">
                  <c:v>182.85</c:v>
                </c:pt>
                <c:pt idx="412">
                  <c:v>183.15</c:v>
                </c:pt>
                <c:pt idx="413">
                  <c:v>183.45</c:v>
                </c:pt>
                <c:pt idx="414">
                  <c:v>183.8</c:v>
                </c:pt>
                <c:pt idx="415">
                  <c:v>184.5</c:v>
                </c:pt>
                <c:pt idx="416">
                  <c:v>184.8</c:v>
                </c:pt>
                <c:pt idx="417">
                  <c:v>185.1</c:v>
                </c:pt>
                <c:pt idx="418">
                  <c:v>185.35</c:v>
                </c:pt>
                <c:pt idx="419">
                  <c:v>186.1</c:v>
                </c:pt>
                <c:pt idx="420">
                  <c:v>186.35</c:v>
                </c:pt>
                <c:pt idx="421">
                  <c:v>186.65</c:v>
                </c:pt>
                <c:pt idx="422">
                  <c:v>186.9</c:v>
                </c:pt>
                <c:pt idx="423">
                  <c:v>187.7</c:v>
                </c:pt>
                <c:pt idx="424">
                  <c:v>188</c:v>
                </c:pt>
                <c:pt idx="425">
                  <c:v>188.3</c:v>
                </c:pt>
                <c:pt idx="426">
                  <c:v>188.6</c:v>
                </c:pt>
                <c:pt idx="427">
                  <c:v>189.35</c:v>
                </c:pt>
                <c:pt idx="428">
                  <c:v>189.65</c:v>
                </c:pt>
                <c:pt idx="429">
                  <c:v>189.9</c:v>
                </c:pt>
                <c:pt idx="430">
                  <c:v>190.2</c:v>
                </c:pt>
                <c:pt idx="431">
                  <c:v>190.95</c:v>
                </c:pt>
                <c:pt idx="432">
                  <c:v>191.25</c:v>
                </c:pt>
                <c:pt idx="433">
                  <c:v>191.55</c:v>
                </c:pt>
                <c:pt idx="434">
                  <c:v>191.85</c:v>
                </c:pt>
                <c:pt idx="435">
                  <c:v>192.6</c:v>
                </c:pt>
                <c:pt idx="436">
                  <c:v>192.9</c:v>
                </c:pt>
                <c:pt idx="437">
                  <c:v>193.25</c:v>
                </c:pt>
                <c:pt idx="438">
                  <c:v>193.5</c:v>
                </c:pt>
                <c:pt idx="439">
                  <c:v>194.3</c:v>
                </c:pt>
                <c:pt idx="440">
                  <c:v>194.6</c:v>
                </c:pt>
                <c:pt idx="441">
                  <c:v>194.9</c:v>
                </c:pt>
                <c:pt idx="442">
                  <c:v>195.2</c:v>
                </c:pt>
                <c:pt idx="443">
                  <c:v>195.95</c:v>
                </c:pt>
                <c:pt idx="444">
                  <c:v>196.25</c:v>
                </c:pt>
                <c:pt idx="445">
                  <c:v>196.55</c:v>
                </c:pt>
                <c:pt idx="446">
                  <c:v>196.85</c:v>
                </c:pt>
                <c:pt idx="447">
                  <c:v>197.65</c:v>
                </c:pt>
                <c:pt idx="448">
                  <c:v>197.95</c:v>
                </c:pt>
                <c:pt idx="449">
                  <c:v>198.3</c:v>
                </c:pt>
                <c:pt idx="450">
                  <c:v>198.6</c:v>
                </c:pt>
                <c:pt idx="451">
                  <c:v>199.35</c:v>
                </c:pt>
                <c:pt idx="452">
                  <c:v>199.7</c:v>
                </c:pt>
                <c:pt idx="453">
                  <c:v>199.95</c:v>
                </c:pt>
                <c:pt idx="454">
                  <c:v>200.4</c:v>
                </c:pt>
                <c:pt idx="455">
                  <c:v>201.65</c:v>
                </c:pt>
                <c:pt idx="456">
                  <c:v>202.3</c:v>
                </c:pt>
                <c:pt idx="457">
                  <c:v>203.3</c:v>
                </c:pt>
                <c:pt idx="458">
                  <c:v>204.1</c:v>
                </c:pt>
                <c:pt idx="459">
                  <c:v>205.2</c:v>
                </c:pt>
                <c:pt idx="460">
                  <c:v>205.55</c:v>
                </c:pt>
                <c:pt idx="461">
                  <c:v>205.95</c:v>
                </c:pt>
                <c:pt idx="462">
                  <c:v>206.9</c:v>
                </c:pt>
                <c:pt idx="463">
                  <c:v>207.35</c:v>
                </c:pt>
                <c:pt idx="464">
                  <c:v>207.65</c:v>
                </c:pt>
                <c:pt idx="465">
                  <c:v>208.5</c:v>
                </c:pt>
                <c:pt idx="466">
                  <c:v>209.55</c:v>
                </c:pt>
                <c:pt idx="467">
                  <c:v>210.3</c:v>
                </c:pt>
                <c:pt idx="468">
                  <c:v>211.35</c:v>
                </c:pt>
                <c:pt idx="469">
                  <c:v>211.9</c:v>
                </c:pt>
                <c:pt idx="470">
                  <c:v>212.7</c:v>
                </c:pt>
                <c:pt idx="471">
                  <c:v>213.2</c:v>
                </c:pt>
                <c:pt idx="472">
                  <c:v>213.55</c:v>
                </c:pt>
                <c:pt idx="473">
                  <c:v>214.3</c:v>
                </c:pt>
                <c:pt idx="474">
                  <c:v>214.75</c:v>
                </c:pt>
                <c:pt idx="475">
                  <c:v>215.2</c:v>
                </c:pt>
                <c:pt idx="476">
                  <c:v>216.75</c:v>
                </c:pt>
                <c:pt idx="477">
                  <c:v>217.25</c:v>
                </c:pt>
                <c:pt idx="478">
                  <c:v>218.05</c:v>
                </c:pt>
                <c:pt idx="479">
                  <c:v>218.65</c:v>
                </c:pt>
                <c:pt idx="480">
                  <c:v>219.15</c:v>
                </c:pt>
                <c:pt idx="481">
                  <c:v>220.3</c:v>
                </c:pt>
                <c:pt idx="482">
                  <c:v>220.6</c:v>
                </c:pt>
                <c:pt idx="483">
                  <c:v>220.9</c:v>
                </c:pt>
                <c:pt idx="484">
                  <c:v>221.2</c:v>
                </c:pt>
                <c:pt idx="485">
                  <c:v>221.9</c:v>
                </c:pt>
                <c:pt idx="486">
                  <c:v>222.25</c:v>
                </c:pt>
                <c:pt idx="487">
                  <c:v>222.55</c:v>
                </c:pt>
                <c:pt idx="488">
                  <c:v>223.45</c:v>
                </c:pt>
                <c:pt idx="489">
                  <c:v>223.9</c:v>
                </c:pt>
                <c:pt idx="490">
                  <c:v>224.9</c:v>
                </c:pt>
                <c:pt idx="491">
                  <c:v>225.4</c:v>
                </c:pt>
                <c:pt idx="492">
                  <c:v>225.7</c:v>
                </c:pt>
                <c:pt idx="493">
                  <c:v>226.45</c:v>
                </c:pt>
                <c:pt idx="494">
                  <c:v>226.7</c:v>
                </c:pt>
                <c:pt idx="495">
                  <c:v>227.05</c:v>
                </c:pt>
                <c:pt idx="496">
                  <c:v>227.35</c:v>
                </c:pt>
                <c:pt idx="497">
                  <c:v>228.25</c:v>
                </c:pt>
                <c:pt idx="498">
                  <c:v>228.55</c:v>
                </c:pt>
                <c:pt idx="499">
                  <c:v>228.85</c:v>
                </c:pt>
                <c:pt idx="500">
                  <c:v>229.25</c:v>
                </c:pt>
                <c:pt idx="501">
                  <c:v>230.5</c:v>
                </c:pt>
                <c:pt idx="502">
                  <c:v>230.85</c:v>
                </c:pt>
                <c:pt idx="503">
                  <c:v>231.15</c:v>
                </c:pt>
                <c:pt idx="504">
                  <c:v>231.45</c:v>
                </c:pt>
                <c:pt idx="505">
                  <c:v>232.55</c:v>
                </c:pt>
                <c:pt idx="506">
                  <c:v>232.95</c:v>
                </c:pt>
                <c:pt idx="507">
                  <c:v>233.45</c:v>
                </c:pt>
                <c:pt idx="508">
                  <c:v>234.25</c:v>
                </c:pt>
                <c:pt idx="509">
                  <c:v>234.55</c:v>
                </c:pt>
                <c:pt idx="510">
                  <c:v>234.85</c:v>
                </c:pt>
                <c:pt idx="511">
                  <c:v>235.15</c:v>
                </c:pt>
                <c:pt idx="512">
                  <c:v>235.95</c:v>
                </c:pt>
                <c:pt idx="513">
                  <c:v>236.25</c:v>
                </c:pt>
                <c:pt idx="514">
                  <c:v>236.55</c:v>
                </c:pt>
                <c:pt idx="515">
                  <c:v>236.85</c:v>
                </c:pt>
                <c:pt idx="516">
                  <c:v>237.6</c:v>
                </c:pt>
                <c:pt idx="517">
                  <c:v>237.9</c:v>
                </c:pt>
                <c:pt idx="518">
                  <c:v>238.25</c:v>
                </c:pt>
                <c:pt idx="519">
                  <c:v>238.5</c:v>
                </c:pt>
                <c:pt idx="520">
                  <c:v>239.2</c:v>
                </c:pt>
                <c:pt idx="521">
                  <c:v>239.55</c:v>
                </c:pt>
                <c:pt idx="522">
                  <c:v>239.9</c:v>
                </c:pt>
                <c:pt idx="523">
                  <c:v>240.2</c:v>
                </c:pt>
                <c:pt idx="524">
                  <c:v>241.35</c:v>
                </c:pt>
                <c:pt idx="525">
                  <c:v>241.65</c:v>
                </c:pt>
                <c:pt idx="526">
                  <c:v>241.95</c:v>
                </c:pt>
                <c:pt idx="527">
                  <c:v>242.25</c:v>
                </c:pt>
                <c:pt idx="528">
                  <c:v>243.35</c:v>
                </c:pt>
                <c:pt idx="529">
                  <c:v>243.7</c:v>
                </c:pt>
                <c:pt idx="530">
                  <c:v>243.95</c:v>
                </c:pt>
                <c:pt idx="531">
                  <c:v>244.3</c:v>
                </c:pt>
                <c:pt idx="532">
                  <c:v>245.1</c:v>
                </c:pt>
                <c:pt idx="533">
                  <c:v>245.4</c:v>
                </c:pt>
                <c:pt idx="534">
                  <c:v>245.7</c:v>
                </c:pt>
                <c:pt idx="535">
                  <c:v>246.05</c:v>
                </c:pt>
                <c:pt idx="536">
                  <c:v>246.8</c:v>
                </c:pt>
                <c:pt idx="537">
                  <c:v>247.2</c:v>
                </c:pt>
                <c:pt idx="538">
                  <c:v>247.5</c:v>
                </c:pt>
                <c:pt idx="539">
                  <c:v>248.05</c:v>
                </c:pt>
                <c:pt idx="540">
                  <c:v>249.05</c:v>
                </c:pt>
                <c:pt idx="541">
                  <c:v>249.4</c:v>
                </c:pt>
                <c:pt idx="542">
                  <c:v>249.7</c:v>
                </c:pt>
                <c:pt idx="543">
                  <c:v>250</c:v>
                </c:pt>
                <c:pt idx="544">
                  <c:v>250.85</c:v>
                </c:pt>
                <c:pt idx="545">
                  <c:v>251.2</c:v>
                </c:pt>
                <c:pt idx="546">
                  <c:v>251.6</c:v>
                </c:pt>
                <c:pt idx="547">
                  <c:v>252.5</c:v>
                </c:pt>
                <c:pt idx="548">
                  <c:v>252.95</c:v>
                </c:pt>
                <c:pt idx="549">
                  <c:v>253.3</c:v>
                </c:pt>
                <c:pt idx="550">
                  <c:v>254.05</c:v>
                </c:pt>
                <c:pt idx="551">
                  <c:v>255.2</c:v>
                </c:pt>
                <c:pt idx="552">
                  <c:v>255.55</c:v>
                </c:pt>
                <c:pt idx="553">
                  <c:v>255.85</c:v>
                </c:pt>
                <c:pt idx="554">
                  <c:v>256.89999999999998</c:v>
                </c:pt>
                <c:pt idx="555">
                  <c:v>257.64999999999998</c:v>
                </c:pt>
                <c:pt idx="556">
                  <c:v>257.95</c:v>
                </c:pt>
                <c:pt idx="557">
                  <c:v>258.3</c:v>
                </c:pt>
                <c:pt idx="558">
                  <c:v>258.60000000000002</c:v>
                </c:pt>
                <c:pt idx="559">
                  <c:v>259.39999999999998</c:v>
                </c:pt>
                <c:pt idx="560">
                  <c:v>259.75</c:v>
                </c:pt>
                <c:pt idx="561">
                  <c:v>260.05</c:v>
                </c:pt>
                <c:pt idx="562">
                  <c:v>260.5</c:v>
                </c:pt>
                <c:pt idx="563">
                  <c:v>261.35000000000002</c:v>
                </c:pt>
                <c:pt idx="564">
                  <c:v>262.25</c:v>
                </c:pt>
                <c:pt idx="565">
                  <c:v>262.64999999999998</c:v>
                </c:pt>
                <c:pt idx="566">
                  <c:v>263</c:v>
                </c:pt>
                <c:pt idx="567">
                  <c:v>263.85000000000002</c:v>
                </c:pt>
                <c:pt idx="568">
                  <c:v>264.25</c:v>
                </c:pt>
                <c:pt idx="569">
                  <c:v>264.55</c:v>
                </c:pt>
                <c:pt idx="570">
                  <c:v>265.10000000000002</c:v>
                </c:pt>
                <c:pt idx="571">
                  <c:v>266</c:v>
                </c:pt>
                <c:pt idx="572">
                  <c:v>266.39999999999998</c:v>
                </c:pt>
                <c:pt idx="573">
                  <c:v>266.75</c:v>
                </c:pt>
                <c:pt idx="574">
                  <c:v>267.45</c:v>
                </c:pt>
                <c:pt idx="575">
                  <c:v>268.5</c:v>
                </c:pt>
                <c:pt idx="576">
                  <c:v>268.85000000000002</c:v>
                </c:pt>
                <c:pt idx="577">
                  <c:v>269.2</c:v>
                </c:pt>
                <c:pt idx="578">
                  <c:v>269.55</c:v>
                </c:pt>
                <c:pt idx="579">
                  <c:v>270.60000000000002</c:v>
                </c:pt>
                <c:pt idx="580">
                  <c:v>271.05</c:v>
                </c:pt>
                <c:pt idx="581">
                  <c:v>271.35000000000002</c:v>
                </c:pt>
                <c:pt idx="582">
                  <c:v>272.35000000000002</c:v>
                </c:pt>
                <c:pt idx="583">
                  <c:v>272.7</c:v>
                </c:pt>
                <c:pt idx="584">
                  <c:v>273.05</c:v>
                </c:pt>
                <c:pt idx="585">
                  <c:v>273.8</c:v>
                </c:pt>
                <c:pt idx="586">
                  <c:v>274.14999999999998</c:v>
                </c:pt>
                <c:pt idx="587">
                  <c:v>274.45</c:v>
                </c:pt>
                <c:pt idx="588">
                  <c:v>274.8</c:v>
                </c:pt>
                <c:pt idx="589">
                  <c:v>275.89999999999998</c:v>
                </c:pt>
                <c:pt idx="590">
                  <c:v>276.2</c:v>
                </c:pt>
                <c:pt idx="591">
                  <c:v>276.5</c:v>
                </c:pt>
                <c:pt idx="592">
                  <c:v>276.85000000000002</c:v>
                </c:pt>
                <c:pt idx="593">
                  <c:v>277.60000000000002</c:v>
                </c:pt>
                <c:pt idx="594">
                  <c:v>277.95</c:v>
                </c:pt>
                <c:pt idx="595">
                  <c:v>278.25</c:v>
                </c:pt>
                <c:pt idx="596">
                  <c:v>278.60000000000002</c:v>
                </c:pt>
                <c:pt idx="597">
                  <c:v>279.39999999999998</c:v>
                </c:pt>
                <c:pt idx="598">
                  <c:v>279.7</c:v>
                </c:pt>
                <c:pt idx="599">
                  <c:v>280</c:v>
                </c:pt>
                <c:pt idx="600">
                  <c:v>280.3</c:v>
                </c:pt>
                <c:pt idx="601">
                  <c:v>281.10000000000002</c:v>
                </c:pt>
                <c:pt idx="602">
                  <c:v>281.39999999999998</c:v>
                </c:pt>
                <c:pt idx="603">
                  <c:v>281.75</c:v>
                </c:pt>
                <c:pt idx="604">
                  <c:v>282.10000000000002</c:v>
                </c:pt>
                <c:pt idx="605">
                  <c:v>282.85000000000002</c:v>
                </c:pt>
                <c:pt idx="606">
                  <c:v>283.2</c:v>
                </c:pt>
                <c:pt idx="607">
                  <c:v>283.5</c:v>
                </c:pt>
                <c:pt idx="608">
                  <c:v>284.39999999999998</c:v>
                </c:pt>
                <c:pt idx="609">
                  <c:v>285.10000000000002</c:v>
                </c:pt>
                <c:pt idx="610">
                  <c:v>285.45</c:v>
                </c:pt>
                <c:pt idx="611">
                  <c:v>285.75</c:v>
                </c:pt>
                <c:pt idx="612">
                  <c:v>286.2</c:v>
                </c:pt>
                <c:pt idx="613">
                  <c:v>287.2</c:v>
                </c:pt>
                <c:pt idx="614">
                  <c:v>287.5</c:v>
                </c:pt>
                <c:pt idx="615">
                  <c:v>287.85000000000002</c:v>
                </c:pt>
                <c:pt idx="616">
                  <c:v>288.25</c:v>
                </c:pt>
                <c:pt idx="617">
                  <c:v>289.45</c:v>
                </c:pt>
                <c:pt idx="618">
                  <c:v>289.75</c:v>
                </c:pt>
                <c:pt idx="619">
                  <c:v>290.10000000000002</c:v>
                </c:pt>
                <c:pt idx="620">
                  <c:v>290.39999999999998</c:v>
                </c:pt>
                <c:pt idx="621">
                  <c:v>291.14999999999998</c:v>
                </c:pt>
                <c:pt idx="622">
                  <c:v>291.55</c:v>
                </c:pt>
                <c:pt idx="623">
                  <c:v>291.85000000000002</c:v>
                </c:pt>
                <c:pt idx="624">
                  <c:v>292.45</c:v>
                </c:pt>
                <c:pt idx="625">
                  <c:v>293.45</c:v>
                </c:pt>
                <c:pt idx="626">
                  <c:v>293.8</c:v>
                </c:pt>
                <c:pt idx="627">
                  <c:v>294.10000000000002</c:v>
                </c:pt>
                <c:pt idx="628">
                  <c:v>294.75</c:v>
                </c:pt>
                <c:pt idx="629">
                  <c:v>295.7</c:v>
                </c:pt>
                <c:pt idx="630">
                  <c:v>296</c:v>
                </c:pt>
                <c:pt idx="631">
                  <c:v>296.35000000000002</c:v>
                </c:pt>
                <c:pt idx="632">
                  <c:v>297.3</c:v>
                </c:pt>
                <c:pt idx="633">
                  <c:v>298.45</c:v>
                </c:pt>
                <c:pt idx="634">
                  <c:v>298.75</c:v>
                </c:pt>
                <c:pt idx="635">
                  <c:v>299.10000000000002</c:v>
                </c:pt>
                <c:pt idx="636">
                  <c:v>299.60000000000002</c:v>
                </c:pt>
                <c:pt idx="637">
                  <c:v>300.60000000000002</c:v>
                </c:pt>
                <c:pt idx="638">
                  <c:v>300.95</c:v>
                </c:pt>
                <c:pt idx="639">
                  <c:v>301.3</c:v>
                </c:pt>
                <c:pt idx="640">
                  <c:v>302.10000000000002</c:v>
                </c:pt>
                <c:pt idx="641">
                  <c:v>302.45</c:v>
                </c:pt>
                <c:pt idx="642">
                  <c:v>302.75</c:v>
                </c:pt>
                <c:pt idx="643">
                  <c:v>303.5</c:v>
                </c:pt>
                <c:pt idx="644">
                  <c:v>304.3</c:v>
                </c:pt>
                <c:pt idx="645">
                  <c:v>304.64999999999998</c:v>
                </c:pt>
                <c:pt idx="646">
                  <c:v>305</c:v>
                </c:pt>
                <c:pt idx="647">
                  <c:v>305.45</c:v>
                </c:pt>
                <c:pt idx="648">
                  <c:v>306.60000000000002</c:v>
                </c:pt>
                <c:pt idx="649">
                  <c:v>306.95</c:v>
                </c:pt>
                <c:pt idx="650">
                  <c:v>307.3</c:v>
                </c:pt>
                <c:pt idx="651">
                  <c:v>308.14999999999998</c:v>
                </c:pt>
                <c:pt idx="652">
                  <c:v>308.5</c:v>
                </c:pt>
                <c:pt idx="653">
                  <c:v>308.85000000000002</c:v>
                </c:pt>
                <c:pt idx="654">
                  <c:v>309.64999999999998</c:v>
                </c:pt>
                <c:pt idx="655">
                  <c:v>310</c:v>
                </c:pt>
                <c:pt idx="656">
                  <c:v>310.3</c:v>
                </c:pt>
                <c:pt idx="657">
                  <c:v>310.7</c:v>
                </c:pt>
                <c:pt idx="658">
                  <c:v>311.7</c:v>
                </c:pt>
                <c:pt idx="659">
                  <c:v>312.55</c:v>
                </c:pt>
                <c:pt idx="660">
                  <c:v>313.3</c:v>
                </c:pt>
                <c:pt idx="661">
                  <c:v>314.35000000000002</c:v>
                </c:pt>
                <c:pt idx="662">
                  <c:v>314.7</c:v>
                </c:pt>
                <c:pt idx="663">
                  <c:v>315.05</c:v>
                </c:pt>
                <c:pt idx="664">
                  <c:v>315.85000000000002</c:v>
                </c:pt>
                <c:pt idx="665">
                  <c:v>316.2</c:v>
                </c:pt>
                <c:pt idx="666">
                  <c:v>316.55</c:v>
                </c:pt>
                <c:pt idx="667">
                  <c:v>317.05</c:v>
                </c:pt>
                <c:pt idx="668">
                  <c:v>317.75</c:v>
                </c:pt>
                <c:pt idx="669">
                  <c:v>318.75</c:v>
                </c:pt>
                <c:pt idx="670">
                  <c:v>319.05</c:v>
                </c:pt>
                <c:pt idx="671">
                  <c:v>319.45</c:v>
                </c:pt>
                <c:pt idx="672">
                  <c:v>320.25</c:v>
                </c:pt>
                <c:pt idx="673">
                  <c:v>320.60000000000002</c:v>
                </c:pt>
                <c:pt idx="674">
                  <c:v>321.05</c:v>
                </c:pt>
                <c:pt idx="675">
                  <c:v>321.55</c:v>
                </c:pt>
                <c:pt idx="676">
                  <c:v>322.60000000000002</c:v>
                </c:pt>
                <c:pt idx="677">
                  <c:v>322.95</c:v>
                </c:pt>
                <c:pt idx="678">
                  <c:v>323.3</c:v>
                </c:pt>
                <c:pt idx="679">
                  <c:v>323.89999999999998</c:v>
                </c:pt>
                <c:pt idx="680">
                  <c:v>324.8</c:v>
                </c:pt>
                <c:pt idx="681">
                  <c:v>325.14999999999998</c:v>
                </c:pt>
                <c:pt idx="682">
                  <c:v>325.5</c:v>
                </c:pt>
                <c:pt idx="683">
                  <c:v>326.35000000000002</c:v>
                </c:pt>
                <c:pt idx="684">
                  <c:v>327.10000000000002</c:v>
                </c:pt>
                <c:pt idx="685">
                  <c:v>328</c:v>
                </c:pt>
                <c:pt idx="686">
                  <c:v>328.35</c:v>
                </c:pt>
                <c:pt idx="687">
                  <c:v>328.7</c:v>
                </c:pt>
                <c:pt idx="688">
                  <c:v>329.5</c:v>
                </c:pt>
                <c:pt idx="689">
                  <c:v>329.85</c:v>
                </c:pt>
                <c:pt idx="690">
                  <c:v>330.2</c:v>
                </c:pt>
                <c:pt idx="691">
                  <c:v>331.1</c:v>
                </c:pt>
                <c:pt idx="692">
                  <c:v>331.4</c:v>
                </c:pt>
                <c:pt idx="693">
                  <c:v>331.8</c:v>
                </c:pt>
                <c:pt idx="694">
                  <c:v>332.7</c:v>
                </c:pt>
                <c:pt idx="695">
                  <c:v>333.6</c:v>
                </c:pt>
                <c:pt idx="696">
                  <c:v>334.45</c:v>
                </c:pt>
                <c:pt idx="697">
                  <c:v>335.4</c:v>
                </c:pt>
                <c:pt idx="698">
                  <c:v>335.7</c:v>
                </c:pt>
                <c:pt idx="699">
                  <c:v>336.05</c:v>
                </c:pt>
                <c:pt idx="700">
                  <c:v>336.65</c:v>
                </c:pt>
                <c:pt idx="701">
                  <c:v>337.7</c:v>
                </c:pt>
                <c:pt idx="702">
                  <c:v>338.1</c:v>
                </c:pt>
                <c:pt idx="703">
                  <c:v>338.4</c:v>
                </c:pt>
                <c:pt idx="704">
                  <c:v>339.2</c:v>
                </c:pt>
                <c:pt idx="705">
                  <c:v>340</c:v>
                </c:pt>
                <c:pt idx="706">
                  <c:v>340.35</c:v>
                </c:pt>
                <c:pt idx="707">
                  <c:v>340.7</c:v>
                </c:pt>
                <c:pt idx="708">
                  <c:v>341.7</c:v>
                </c:pt>
                <c:pt idx="709">
                  <c:v>342.6</c:v>
                </c:pt>
                <c:pt idx="710">
                  <c:v>343.6</c:v>
                </c:pt>
                <c:pt idx="711">
                  <c:v>343.95</c:v>
                </c:pt>
                <c:pt idx="712">
                  <c:v>344.3</c:v>
                </c:pt>
                <c:pt idx="713">
                  <c:v>345.1</c:v>
                </c:pt>
                <c:pt idx="714">
                  <c:v>345.45</c:v>
                </c:pt>
                <c:pt idx="715">
                  <c:v>345.85</c:v>
                </c:pt>
                <c:pt idx="716">
                  <c:v>346.55</c:v>
                </c:pt>
                <c:pt idx="717">
                  <c:v>347.35</c:v>
                </c:pt>
                <c:pt idx="718">
                  <c:v>347.65</c:v>
                </c:pt>
                <c:pt idx="719">
                  <c:v>348</c:v>
                </c:pt>
                <c:pt idx="720">
                  <c:v>348.4</c:v>
                </c:pt>
                <c:pt idx="721">
                  <c:v>349.5</c:v>
                </c:pt>
                <c:pt idx="722">
                  <c:v>349.85</c:v>
                </c:pt>
                <c:pt idx="723">
                  <c:v>350.2</c:v>
                </c:pt>
                <c:pt idx="724">
                  <c:v>350.75</c:v>
                </c:pt>
                <c:pt idx="725">
                  <c:v>351.85</c:v>
                </c:pt>
                <c:pt idx="726">
                  <c:v>352.2</c:v>
                </c:pt>
                <c:pt idx="727">
                  <c:v>352.55</c:v>
                </c:pt>
                <c:pt idx="728">
                  <c:v>353.55</c:v>
                </c:pt>
                <c:pt idx="729">
                  <c:v>354.45</c:v>
                </c:pt>
                <c:pt idx="730">
                  <c:v>354.85</c:v>
                </c:pt>
                <c:pt idx="731">
                  <c:v>355.2</c:v>
                </c:pt>
                <c:pt idx="732">
                  <c:v>356.05</c:v>
                </c:pt>
                <c:pt idx="733">
                  <c:v>356.4</c:v>
                </c:pt>
                <c:pt idx="734">
                  <c:v>356.75</c:v>
                </c:pt>
                <c:pt idx="735">
                  <c:v>357.55</c:v>
                </c:pt>
                <c:pt idx="736">
                  <c:v>357.9</c:v>
                </c:pt>
                <c:pt idx="737">
                  <c:v>358.25</c:v>
                </c:pt>
                <c:pt idx="738">
                  <c:v>358.95</c:v>
                </c:pt>
                <c:pt idx="739">
                  <c:v>359.75</c:v>
                </c:pt>
                <c:pt idx="740">
                  <c:v>360.2</c:v>
                </c:pt>
                <c:pt idx="741">
                  <c:v>360.6</c:v>
                </c:pt>
                <c:pt idx="742">
                  <c:v>361.4</c:v>
                </c:pt>
                <c:pt idx="743">
                  <c:v>361.75</c:v>
                </c:pt>
                <c:pt idx="744">
                  <c:v>362.15</c:v>
                </c:pt>
                <c:pt idx="745">
                  <c:v>363</c:v>
                </c:pt>
                <c:pt idx="746">
                  <c:v>363.35</c:v>
                </c:pt>
                <c:pt idx="747">
                  <c:v>363.7</c:v>
                </c:pt>
                <c:pt idx="748">
                  <c:v>364.55</c:v>
                </c:pt>
                <c:pt idx="749">
                  <c:v>364.9</c:v>
                </c:pt>
                <c:pt idx="750">
                  <c:v>365.25</c:v>
                </c:pt>
                <c:pt idx="751">
                  <c:v>365.95</c:v>
                </c:pt>
                <c:pt idx="752">
                  <c:v>366.75</c:v>
                </c:pt>
                <c:pt idx="753">
                  <c:v>367.15</c:v>
                </c:pt>
                <c:pt idx="754">
                  <c:v>367.45</c:v>
                </c:pt>
                <c:pt idx="755">
                  <c:v>368.25</c:v>
                </c:pt>
                <c:pt idx="756">
                  <c:v>369.1</c:v>
                </c:pt>
                <c:pt idx="757">
                  <c:v>369.4</c:v>
                </c:pt>
                <c:pt idx="758">
                  <c:v>369.8</c:v>
                </c:pt>
                <c:pt idx="759">
                  <c:v>370.65</c:v>
                </c:pt>
                <c:pt idx="760">
                  <c:v>371.05</c:v>
                </c:pt>
                <c:pt idx="761">
                  <c:v>371.85</c:v>
                </c:pt>
                <c:pt idx="762">
                  <c:v>372.2</c:v>
                </c:pt>
                <c:pt idx="763">
                  <c:v>372.6</c:v>
                </c:pt>
                <c:pt idx="764">
                  <c:v>373.4</c:v>
                </c:pt>
                <c:pt idx="765">
                  <c:v>373.8</c:v>
                </c:pt>
                <c:pt idx="766">
                  <c:v>374.15</c:v>
                </c:pt>
                <c:pt idx="767">
                  <c:v>374.75</c:v>
                </c:pt>
                <c:pt idx="768">
                  <c:v>375.8</c:v>
                </c:pt>
                <c:pt idx="769">
                  <c:v>376.15</c:v>
                </c:pt>
                <c:pt idx="770">
                  <c:v>376.5</c:v>
                </c:pt>
                <c:pt idx="771">
                  <c:v>377.15</c:v>
                </c:pt>
                <c:pt idx="772">
                  <c:v>378.15</c:v>
                </c:pt>
                <c:pt idx="773">
                  <c:v>378.5</c:v>
                </c:pt>
                <c:pt idx="774">
                  <c:v>378.9</c:v>
                </c:pt>
                <c:pt idx="775">
                  <c:v>379.7</c:v>
                </c:pt>
                <c:pt idx="776">
                  <c:v>380.05</c:v>
                </c:pt>
                <c:pt idx="777">
                  <c:v>380.45</c:v>
                </c:pt>
                <c:pt idx="778">
                  <c:v>381.35</c:v>
                </c:pt>
                <c:pt idx="779">
                  <c:v>381.75</c:v>
                </c:pt>
                <c:pt idx="780">
                  <c:v>382.05</c:v>
                </c:pt>
                <c:pt idx="781">
                  <c:v>382.9</c:v>
                </c:pt>
                <c:pt idx="782">
                  <c:v>383.25</c:v>
                </c:pt>
                <c:pt idx="783">
                  <c:v>383.65</c:v>
                </c:pt>
                <c:pt idx="784">
                  <c:v>384.45</c:v>
                </c:pt>
                <c:pt idx="785">
                  <c:v>385.4</c:v>
                </c:pt>
                <c:pt idx="786">
                  <c:v>386.3</c:v>
                </c:pt>
                <c:pt idx="787">
                  <c:v>386.7</c:v>
                </c:pt>
                <c:pt idx="788">
                  <c:v>387.05</c:v>
                </c:pt>
                <c:pt idx="789">
                  <c:v>387.95</c:v>
                </c:pt>
                <c:pt idx="790">
                  <c:v>388.3</c:v>
                </c:pt>
                <c:pt idx="791">
                  <c:v>388.65</c:v>
                </c:pt>
                <c:pt idx="792">
                  <c:v>389.5</c:v>
                </c:pt>
                <c:pt idx="793">
                  <c:v>389.9</c:v>
                </c:pt>
                <c:pt idx="794">
                  <c:v>390.25</c:v>
                </c:pt>
                <c:pt idx="795">
                  <c:v>391.1</c:v>
                </c:pt>
                <c:pt idx="796">
                  <c:v>391.55</c:v>
                </c:pt>
                <c:pt idx="797">
                  <c:v>392</c:v>
                </c:pt>
                <c:pt idx="798">
                  <c:v>393</c:v>
                </c:pt>
                <c:pt idx="799">
                  <c:v>393.4</c:v>
                </c:pt>
                <c:pt idx="800">
                  <c:v>393.8</c:v>
                </c:pt>
                <c:pt idx="801">
                  <c:v>394.55</c:v>
                </c:pt>
                <c:pt idx="802">
                  <c:v>395</c:v>
                </c:pt>
                <c:pt idx="803">
                  <c:v>395.4</c:v>
                </c:pt>
                <c:pt idx="804">
                  <c:v>396.25</c:v>
                </c:pt>
                <c:pt idx="805">
                  <c:v>396.65</c:v>
                </c:pt>
                <c:pt idx="806">
                  <c:v>397</c:v>
                </c:pt>
                <c:pt idx="807">
                  <c:v>397.9</c:v>
                </c:pt>
                <c:pt idx="808">
                  <c:v>398.25</c:v>
                </c:pt>
                <c:pt idx="809">
                  <c:v>398.6</c:v>
                </c:pt>
                <c:pt idx="810">
                  <c:v>399.5</c:v>
                </c:pt>
                <c:pt idx="811">
                  <c:v>399.9</c:v>
                </c:pt>
                <c:pt idx="812">
                  <c:v>400.25</c:v>
                </c:pt>
                <c:pt idx="813">
                  <c:v>401.15</c:v>
                </c:pt>
                <c:pt idx="814">
                  <c:v>401.5</c:v>
                </c:pt>
                <c:pt idx="815">
                  <c:v>401.9</c:v>
                </c:pt>
                <c:pt idx="816">
                  <c:v>402.65</c:v>
                </c:pt>
                <c:pt idx="817">
                  <c:v>403.7</c:v>
                </c:pt>
                <c:pt idx="818">
                  <c:v>404.1</c:v>
                </c:pt>
                <c:pt idx="819">
                  <c:v>404.5</c:v>
                </c:pt>
                <c:pt idx="820">
                  <c:v>405.4</c:v>
                </c:pt>
                <c:pt idx="821">
                  <c:v>405.8</c:v>
                </c:pt>
                <c:pt idx="822">
                  <c:v>406.2</c:v>
                </c:pt>
                <c:pt idx="823">
                  <c:v>407</c:v>
                </c:pt>
                <c:pt idx="824">
                  <c:v>407.35</c:v>
                </c:pt>
                <c:pt idx="825">
                  <c:v>407.75</c:v>
                </c:pt>
                <c:pt idx="826">
                  <c:v>408.55</c:v>
                </c:pt>
                <c:pt idx="827">
                  <c:v>408.95</c:v>
                </c:pt>
                <c:pt idx="828">
                  <c:v>409.35</c:v>
                </c:pt>
                <c:pt idx="829">
                  <c:v>409.95</c:v>
                </c:pt>
                <c:pt idx="830">
                  <c:v>411.05</c:v>
                </c:pt>
                <c:pt idx="831">
                  <c:v>411.4</c:v>
                </c:pt>
                <c:pt idx="832">
                  <c:v>411.8</c:v>
                </c:pt>
                <c:pt idx="833">
                  <c:v>412.4</c:v>
                </c:pt>
                <c:pt idx="834">
                  <c:v>413.4</c:v>
                </c:pt>
                <c:pt idx="835">
                  <c:v>413.8</c:v>
                </c:pt>
                <c:pt idx="836">
                  <c:v>414.2</c:v>
                </c:pt>
                <c:pt idx="837">
                  <c:v>415.05</c:v>
                </c:pt>
                <c:pt idx="838">
                  <c:v>415.45</c:v>
                </c:pt>
                <c:pt idx="839">
                  <c:v>415.8</c:v>
                </c:pt>
                <c:pt idx="840">
                  <c:v>416.65</c:v>
                </c:pt>
                <c:pt idx="841">
                  <c:v>417.05</c:v>
                </c:pt>
                <c:pt idx="842">
                  <c:v>417.4</c:v>
                </c:pt>
                <c:pt idx="843">
                  <c:v>418.2</c:v>
                </c:pt>
                <c:pt idx="844">
                  <c:v>419.3</c:v>
                </c:pt>
                <c:pt idx="845">
                  <c:v>419.7</c:v>
                </c:pt>
                <c:pt idx="846">
                  <c:v>420.1</c:v>
                </c:pt>
                <c:pt idx="847">
                  <c:v>420.8</c:v>
                </c:pt>
                <c:pt idx="848">
                  <c:v>421.7</c:v>
                </c:pt>
                <c:pt idx="849">
                  <c:v>422.6</c:v>
                </c:pt>
                <c:pt idx="850">
                  <c:v>423</c:v>
                </c:pt>
                <c:pt idx="851">
                  <c:v>423.4</c:v>
                </c:pt>
                <c:pt idx="852">
                  <c:v>424.2</c:v>
                </c:pt>
                <c:pt idx="853">
                  <c:v>424.65</c:v>
                </c:pt>
                <c:pt idx="854">
                  <c:v>425.05</c:v>
                </c:pt>
                <c:pt idx="855">
                  <c:v>425.95</c:v>
                </c:pt>
                <c:pt idx="856">
                  <c:v>426.35</c:v>
                </c:pt>
                <c:pt idx="857">
                  <c:v>426.7</c:v>
                </c:pt>
                <c:pt idx="858">
                  <c:v>427.6</c:v>
                </c:pt>
                <c:pt idx="859">
                  <c:v>427.95</c:v>
                </c:pt>
                <c:pt idx="860">
                  <c:v>428.4</c:v>
                </c:pt>
                <c:pt idx="861">
                  <c:v>429.2</c:v>
                </c:pt>
                <c:pt idx="862">
                  <c:v>429.6</c:v>
                </c:pt>
                <c:pt idx="863">
                  <c:v>430</c:v>
                </c:pt>
                <c:pt idx="864">
                  <c:v>430.85</c:v>
                </c:pt>
                <c:pt idx="865">
                  <c:v>431.25</c:v>
                </c:pt>
                <c:pt idx="866">
                  <c:v>431.65</c:v>
                </c:pt>
                <c:pt idx="867">
                  <c:v>432.5</c:v>
                </c:pt>
                <c:pt idx="868">
                  <c:v>433.45</c:v>
                </c:pt>
                <c:pt idx="869">
                  <c:v>433.9</c:v>
                </c:pt>
                <c:pt idx="870">
                  <c:v>434.3</c:v>
                </c:pt>
                <c:pt idx="871">
                  <c:v>435.15</c:v>
                </c:pt>
                <c:pt idx="872">
                  <c:v>435.55</c:v>
                </c:pt>
                <c:pt idx="873">
                  <c:v>435.95</c:v>
                </c:pt>
                <c:pt idx="874">
                  <c:v>436.65</c:v>
                </c:pt>
                <c:pt idx="875">
                  <c:v>437.1</c:v>
                </c:pt>
                <c:pt idx="876">
                  <c:v>437.5</c:v>
                </c:pt>
                <c:pt idx="877">
                  <c:v>438.25</c:v>
                </c:pt>
                <c:pt idx="878">
                  <c:v>439.35</c:v>
                </c:pt>
                <c:pt idx="879">
                  <c:v>439.75</c:v>
                </c:pt>
                <c:pt idx="880">
                  <c:v>440.15</c:v>
                </c:pt>
                <c:pt idx="881">
                  <c:v>440.85</c:v>
                </c:pt>
                <c:pt idx="882">
                  <c:v>441.4</c:v>
                </c:pt>
                <c:pt idx="883">
                  <c:v>442</c:v>
                </c:pt>
                <c:pt idx="884">
                  <c:v>442.85</c:v>
                </c:pt>
                <c:pt idx="885">
                  <c:v>443.45</c:v>
                </c:pt>
                <c:pt idx="886">
                  <c:v>444</c:v>
                </c:pt>
                <c:pt idx="887">
                  <c:v>444.85</c:v>
                </c:pt>
                <c:pt idx="888">
                  <c:v>446</c:v>
                </c:pt>
                <c:pt idx="889">
                  <c:v>446.35</c:v>
                </c:pt>
                <c:pt idx="890">
                  <c:v>446.75</c:v>
                </c:pt>
                <c:pt idx="891">
                  <c:v>447.8</c:v>
                </c:pt>
                <c:pt idx="892">
                  <c:v>448.65</c:v>
                </c:pt>
                <c:pt idx="893">
                  <c:v>449.05</c:v>
                </c:pt>
                <c:pt idx="894">
                  <c:v>449.45</c:v>
                </c:pt>
                <c:pt idx="895">
                  <c:v>450</c:v>
                </c:pt>
                <c:pt idx="896">
                  <c:v>450.9</c:v>
                </c:pt>
                <c:pt idx="897">
                  <c:v>451.3</c:v>
                </c:pt>
                <c:pt idx="898">
                  <c:v>452.15</c:v>
                </c:pt>
                <c:pt idx="899">
                  <c:v>453.05</c:v>
                </c:pt>
                <c:pt idx="900">
                  <c:v>453.45</c:v>
                </c:pt>
                <c:pt idx="901">
                  <c:v>453.85</c:v>
                </c:pt>
                <c:pt idx="902">
                  <c:v>454.7</c:v>
                </c:pt>
                <c:pt idx="903">
                  <c:v>455.1</c:v>
                </c:pt>
                <c:pt idx="904">
                  <c:v>455.5</c:v>
                </c:pt>
                <c:pt idx="905">
                  <c:v>456.2</c:v>
                </c:pt>
                <c:pt idx="906">
                  <c:v>456.75</c:v>
                </c:pt>
                <c:pt idx="907">
                  <c:v>457.2</c:v>
                </c:pt>
                <c:pt idx="908">
                  <c:v>458.25</c:v>
                </c:pt>
                <c:pt idx="909">
                  <c:v>459.3</c:v>
                </c:pt>
                <c:pt idx="910">
                  <c:v>459.75</c:v>
                </c:pt>
                <c:pt idx="911">
                  <c:v>460.2</c:v>
                </c:pt>
                <c:pt idx="912">
                  <c:v>460.85</c:v>
                </c:pt>
                <c:pt idx="913">
                  <c:v>461.8</c:v>
                </c:pt>
                <c:pt idx="914">
                  <c:v>462.35</c:v>
                </c:pt>
                <c:pt idx="915">
                  <c:v>462.8</c:v>
                </c:pt>
                <c:pt idx="916">
                  <c:v>463.7</c:v>
                </c:pt>
                <c:pt idx="917">
                  <c:v>464.7</c:v>
                </c:pt>
                <c:pt idx="918">
                  <c:v>465.15</c:v>
                </c:pt>
                <c:pt idx="919">
                  <c:v>465.6</c:v>
                </c:pt>
                <c:pt idx="920">
                  <c:v>466.45</c:v>
                </c:pt>
                <c:pt idx="921">
                  <c:v>466.85</c:v>
                </c:pt>
                <c:pt idx="922">
                  <c:v>467.25</c:v>
                </c:pt>
                <c:pt idx="923">
                  <c:v>468.05</c:v>
                </c:pt>
                <c:pt idx="924">
                  <c:v>468.55</c:v>
                </c:pt>
                <c:pt idx="925">
                  <c:v>468.95</c:v>
                </c:pt>
                <c:pt idx="926">
                  <c:v>469.8</c:v>
                </c:pt>
                <c:pt idx="927">
                  <c:v>470.25</c:v>
                </c:pt>
                <c:pt idx="928">
                  <c:v>470.7</c:v>
                </c:pt>
                <c:pt idx="929">
                  <c:v>471.6</c:v>
                </c:pt>
                <c:pt idx="930">
                  <c:v>472.3</c:v>
                </c:pt>
                <c:pt idx="931">
                  <c:v>473.2</c:v>
                </c:pt>
                <c:pt idx="932">
                  <c:v>474.25</c:v>
                </c:pt>
                <c:pt idx="933">
                  <c:v>474.65</c:v>
                </c:pt>
                <c:pt idx="934">
                  <c:v>475.1</c:v>
                </c:pt>
                <c:pt idx="935">
                  <c:v>475.95</c:v>
                </c:pt>
                <c:pt idx="936">
                  <c:v>476.35</c:v>
                </c:pt>
                <c:pt idx="937">
                  <c:v>476.75</c:v>
                </c:pt>
                <c:pt idx="938">
                  <c:v>477.35</c:v>
                </c:pt>
                <c:pt idx="939">
                  <c:v>478.3</c:v>
                </c:pt>
                <c:pt idx="940">
                  <c:v>478.7</c:v>
                </c:pt>
                <c:pt idx="941">
                  <c:v>479.1</c:v>
                </c:pt>
                <c:pt idx="942">
                  <c:v>479.7</c:v>
                </c:pt>
                <c:pt idx="943">
                  <c:v>480.7</c:v>
                </c:pt>
                <c:pt idx="944">
                  <c:v>481.55</c:v>
                </c:pt>
                <c:pt idx="945">
                  <c:v>481.95</c:v>
                </c:pt>
                <c:pt idx="946">
                  <c:v>482.35</c:v>
                </c:pt>
                <c:pt idx="947">
                  <c:v>483.15</c:v>
                </c:pt>
                <c:pt idx="948">
                  <c:v>483.6</c:v>
                </c:pt>
                <c:pt idx="949">
                  <c:v>484.05</c:v>
                </c:pt>
                <c:pt idx="950">
                  <c:v>484.85</c:v>
                </c:pt>
                <c:pt idx="951">
                  <c:v>485.35</c:v>
                </c:pt>
                <c:pt idx="952">
                  <c:v>485.9</c:v>
                </c:pt>
                <c:pt idx="953">
                  <c:v>486.95</c:v>
                </c:pt>
                <c:pt idx="954">
                  <c:v>487.55</c:v>
                </c:pt>
                <c:pt idx="955">
                  <c:v>488.1</c:v>
                </c:pt>
                <c:pt idx="956">
                  <c:v>489.2</c:v>
                </c:pt>
                <c:pt idx="957">
                  <c:v>489.65</c:v>
                </c:pt>
                <c:pt idx="958">
                  <c:v>490.1</c:v>
                </c:pt>
                <c:pt idx="959">
                  <c:v>491</c:v>
                </c:pt>
                <c:pt idx="960">
                  <c:v>491.45</c:v>
                </c:pt>
                <c:pt idx="961">
                  <c:v>491.9</c:v>
                </c:pt>
                <c:pt idx="962">
                  <c:v>492.5</c:v>
                </c:pt>
                <c:pt idx="963">
                  <c:v>493.4</c:v>
                </c:pt>
                <c:pt idx="964">
                  <c:v>493.85</c:v>
                </c:pt>
                <c:pt idx="965">
                  <c:v>494.3</c:v>
                </c:pt>
                <c:pt idx="966">
                  <c:v>495.2</c:v>
                </c:pt>
                <c:pt idx="967">
                  <c:v>495.65</c:v>
                </c:pt>
                <c:pt idx="968">
                  <c:v>496.55</c:v>
                </c:pt>
                <c:pt idx="969">
                  <c:v>497.15</c:v>
                </c:pt>
                <c:pt idx="970">
                  <c:v>498.1</c:v>
                </c:pt>
                <c:pt idx="971">
                  <c:v>499.8</c:v>
                </c:pt>
                <c:pt idx="972">
                  <c:v>500.5</c:v>
                </c:pt>
                <c:pt idx="973">
                  <c:v>501.7</c:v>
                </c:pt>
                <c:pt idx="974">
                  <c:v>502.3</c:v>
                </c:pt>
                <c:pt idx="975">
                  <c:v>503.45</c:v>
                </c:pt>
                <c:pt idx="976">
                  <c:v>504.15</c:v>
                </c:pt>
                <c:pt idx="977">
                  <c:v>505.2</c:v>
                </c:pt>
                <c:pt idx="978">
                  <c:v>505.9</c:v>
                </c:pt>
                <c:pt idx="979">
                  <c:v>507.4</c:v>
                </c:pt>
                <c:pt idx="980">
                  <c:v>508.85</c:v>
                </c:pt>
                <c:pt idx="981">
                  <c:v>509.4</c:v>
                </c:pt>
                <c:pt idx="982">
                  <c:v>510.25</c:v>
                </c:pt>
                <c:pt idx="983">
                  <c:v>512.04999999999995</c:v>
                </c:pt>
                <c:pt idx="984">
                  <c:v>513.75</c:v>
                </c:pt>
                <c:pt idx="985">
                  <c:v>514.79999999999995</c:v>
                </c:pt>
                <c:pt idx="986">
                  <c:v>515.85</c:v>
                </c:pt>
                <c:pt idx="987">
                  <c:v>516.25</c:v>
                </c:pt>
                <c:pt idx="988">
                  <c:v>516.70000000000005</c:v>
                </c:pt>
                <c:pt idx="989">
                  <c:v>517.54999999999995</c:v>
                </c:pt>
                <c:pt idx="990">
                  <c:v>518</c:v>
                </c:pt>
                <c:pt idx="991">
                  <c:v>518.45000000000005</c:v>
                </c:pt>
                <c:pt idx="992">
                  <c:v>519.20000000000005</c:v>
                </c:pt>
                <c:pt idx="993">
                  <c:v>519.75</c:v>
                </c:pt>
                <c:pt idx="994">
                  <c:v>520.70000000000005</c:v>
                </c:pt>
                <c:pt idx="995">
                  <c:v>521.15</c:v>
                </c:pt>
                <c:pt idx="996">
                  <c:v>521.6</c:v>
                </c:pt>
                <c:pt idx="997">
                  <c:v>522.4</c:v>
                </c:pt>
                <c:pt idx="998">
                  <c:v>522.85</c:v>
                </c:pt>
                <c:pt idx="999">
                  <c:v>523.29999999999995</c:v>
                </c:pt>
                <c:pt idx="1000">
                  <c:v>524.25</c:v>
                </c:pt>
                <c:pt idx="1001">
                  <c:v>524.65</c:v>
                </c:pt>
                <c:pt idx="1002">
                  <c:v>525.15</c:v>
                </c:pt>
                <c:pt idx="1003">
                  <c:v>526.15</c:v>
                </c:pt>
                <c:pt idx="1004">
                  <c:v>526.6</c:v>
                </c:pt>
                <c:pt idx="1005">
                  <c:v>527.04999999999995</c:v>
                </c:pt>
                <c:pt idx="1006">
                  <c:v>527.9</c:v>
                </c:pt>
                <c:pt idx="1007">
                  <c:v>528.35</c:v>
                </c:pt>
                <c:pt idx="1008">
                  <c:v>528.85</c:v>
                </c:pt>
                <c:pt idx="1009">
                  <c:v>530.25</c:v>
                </c:pt>
                <c:pt idx="1010">
                  <c:v>530.70000000000005</c:v>
                </c:pt>
                <c:pt idx="1011">
                  <c:v>531.15</c:v>
                </c:pt>
                <c:pt idx="1012">
                  <c:v>532</c:v>
                </c:pt>
                <c:pt idx="1013">
                  <c:v>532.45000000000005</c:v>
                </c:pt>
                <c:pt idx="1014">
                  <c:v>532.9</c:v>
                </c:pt>
                <c:pt idx="1015">
                  <c:v>533.79999999999995</c:v>
                </c:pt>
                <c:pt idx="1016">
                  <c:v>534.25</c:v>
                </c:pt>
                <c:pt idx="1017">
                  <c:v>534.70000000000005</c:v>
                </c:pt>
                <c:pt idx="1018">
                  <c:v>535.6</c:v>
                </c:pt>
                <c:pt idx="1019">
                  <c:v>536.45000000000005</c:v>
                </c:pt>
                <c:pt idx="1020">
                  <c:v>536.9</c:v>
                </c:pt>
                <c:pt idx="1021">
                  <c:v>537.35</c:v>
                </c:pt>
                <c:pt idx="1022">
                  <c:v>538.25</c:v>
                </c:pt>
                <c:pt idx="1023">
                  <c:v>538.70000000000005</c:v>
                </c:pt>
                <c:pt idx="1024">
                  <c:v>539.20000000000005</c:v>
                </c:pt>
                <c:pt idx="1025">
                  <c:v>540.35</c:v>
                </c:pt>
                <c:pt idx="1026">
                  <c:v>540.79999999999995</c:v>
                </c:pt>
                <c:pt idx="1027">
                  <c:v>541.25</c:v>
                </c:pt>
                <c:pt idx="1028">
                  <c:v>542.20000000000005</c:v>
                </c:pt>
                <c:pt idx="1029">
                  <c:v>542.65</c:v>
                </c:pt>
                <c:pt idx="1030">
                  <c:v>543.1</c:v>
                </c:pt>
                <c:pt idx="1031">
                  <c:v>544.04999999999995</c:v>
                </c:pt>
                <c:pt idx="1032">
                  <c:v>544.5</c:v>
                </c:pt>
                <c:pt idx="1033">
                  <c:v>544.95000000000005</c:v>
                </c:pt>
                <c:pt idx="1034">
                  <c:v>545.9</c:v>
                </c:pt>
                <c:pt idx="1035">
                  <c:v>546.4</c:v>
                </c:pt>
                <c:pt idx="1036">
                  <c:v>546.79999999999995</c:v>
                </c:pt>
                <c:pt idx="1037">
                  <c:v>547.65</c:v>
                </c:pt>
                <c:pt idx="1038">
                  <c:v>548.1</c:v>
                </c:pt>
                <c:pt idx="1039">
                  <c:v>548.6</c:v>
                </c:pt>
                <c:pt idx="1040">
                  <c:v>549.70000000000005</c:v>
                </c:pt>
                <c:pt idx="1041">
                  <c:v>550.15</c:v>
                </c:pt>
                <c:pt idx="1042">
                  <c:v>550.6</c:v>
                </c:pt>
                <c:pt idx="1043">
                  <c:v>551.54999999999995</c:v>
                </c:pt>
                <c:pt idx="1044">
                  <c:v>552</c:v>
                </c:pt>
                <c:pt idx="1045">
                  <c:v>552.4</c:v>
                </c:pt>
                <c:pt idx="1046">
                  <c:v>553.29999999999995</c:v>
                </c:pt>
                <c:pt idx="1047">
                  <c:v>553.75</c:v>
                </c:pt>
                <c:pt idx="1048">
                  <c:v>554.29999999999995</c:v>
                </c:pt>
                <c:pt idx="1049">
                  <c:v>555.29999999999995</c:v>
                </c:pt>
                <c:pt idx="1050">
                  <c:v>555.75</c:v>
                </c:pt>
                <c:pt idx="1051">
                  <c:v>556.4</c:v>
                </c:pt>
                <c:pt idx="1052">
                  <c:v>557.75</c:v>
                </c:pt>
                <c:pt idx="1053">
                  <c:v>558.45000000000005</c:v>
                </c:pt>
                <c:pt idx="1054">
                  <c:v>559.70000000000005</c:v>
                </c:pt>
                <c:pt idx="1055">
                  <c:v>560.35</c:v>
                </c:pt>
                <c:pt idx="1056">
                  <c:v>561.15</c:v>
                </c:pt>
                <c:pt idx="1057">
                  <c:v>562.1</c:v>
                </c:pt>
                <c:pt idx="1058">
                  <c:v>562.65</c:v>
                </c:pt>
                <c:pt idx="1059">
                  <c:v>563.45000000000005</c:v>
                </c:pt>
                <c:pt idx="1060">
                  <c:v>564.5</c:v>
                </c:pt>
                <c:pt idx="1061">
                  <c:v>565</c:v>
                </c:pt>
                <c:pt idx="1062">
                  <c:v>565.5</c:v>
                </c:pt>
                <c:pt idx="1063">
                  <c:v>566.9</c:v>
                </c:pt>
                <c:pt idx="1064">
                  <c:v>567.45000000000005</c:v>
                </c:pt>
                <c:pt idx="1065">
                  <c:v>568.6</c:v>
                </c:pt>
                <c:pt idx="1066">
                  <c:v>569.25</c:v>
                </c:pt>
                <c:pt idx="1067">
                  <c:v>570.1</c:v>
                </c:pt>
                <c:pt idx="1068">
                  <c:v>570.65</c:v>
                </c:pt>
                <c:pt idx="1069">
                  <c:v>571.65</c:v>
                </c:pt>
                <c:pt idx="1070">
                  <c:v>572.15</c:v>
                </c:pt>
                <c:pt idx="1071">
                  <c:v>573.15</c:v>
                </c:pt>
                <c:pt idx="1072">
                  <c:v>574.1</c:v>
                </c:pt>
                <c:pt idx="1073">
                  <c:v>574.6</c:v>
                </c:pt>
                <c:pt idx="1074">
                  <c:v>575.35</c:v>
                </c:pt>
                <c:pt idx="1075">
                  <c:v>576.6</c:v>
                </c:pt>
                <c:pt idx="1076">
                  <c:v>577.1</c:v>
                </c:pt>
                <c:pt idx="1077">
                  <c:v>578.04999999999995</c:v>
                </c:pt>
                <c:pt idx="1078">
                  <c:v>579.29999999999995</c:v>
                </c:pt>
                <c:pt idx="1079">
                  <c:v>579.85</c:v>
                </c:pt>
                <c:pt idx="1080">
                  <c:v>580.54999999999995</c:v>
                </c:pt>
                <c:pt idx="1081">
                  <c:v>581.70000000000005</c:v>
                </c:pt>
                <c:pt idx="1082">
                  <c:v>582.20000000000005</c:v>
                </c:pt>
                <c:pt idx="1083">
                  <c:v>583</c:v>
                </c:pt>
                <c:pt idx="1084">
                  <c:v>584.15</c:v>
                </c:pt>
                <c:pt idx="1085">
                  <c:v>584.65</c:v>
                </c:pt>
                <c:pt idx="1086">
                  <c:v>585.54999999999995</c:v>
                </c:pt>
                <c:pt idx="1087">
                  <c:v>586.6</c:v>
                </c:pt>
                <c:pt idx="1088">
                  <c:v>587.04999999999995</c:v>
                </c:pt>
                <c:pt idx="1089">
                  <c:v>587.54999999999995</c:v>
                </c:pt>
                <c:pt idx="1090">
                  <c:v>588.4</c:v>
                </c:pt>
                <c:pt idx="1091">
                  <c:v>588.95000000000005</c:v>
                </c:pt>
                <c:pt idx="1092">
                  <c:v>589.6</c:v>
                </c:pt>
                <c:pt idx="1093">
                  <c:v>590.70000000000005</c:v>
                </c:pt>
                <c:pt idx="1094">
                  <c:v>591.29999999999995</c:v>
                </c:pt>
                <c:pt idx="1095">
                  <c:v>592.29999999999995</c:v>
                </c:pt>
                <c:pt idx="1096">
                  <c:v>592.85</c:v>
                </c:pt>
                <c:pt idx="1097">
                  <c:v>593.95000000000005</c:v>
                </c:pt>
                <c:pt idx="1098">
                  <c:v>594.45000000000005</c:v>
                </c:pt>
                <c:pt idx="1099">
                  <c:v>595.15</c:v>
                </c:pt>
                <c:pt idx="1100">
                  <c:v>596.20000000000005</c:v>
                </c:pt>
                <c:pt idx="1101">
                  <c:v>596.70000000000005</c:v>
                </c:pt>
                <c:pt idx="1102">
                  <c:v>597.70000000000005</c:v>
                </c:pt>
                <c:pt idx="1103">
                  <c:v>598.75</c:v>
                </c:pt>
                <c:pt idx="1104">
                  <c:v>599.35</c:v>
                </c:pt>
                <c:pt idx="1105">
                  <c:v>600.25</c:v>
                </c:pt>
                <c:pt idx="1106">
                  <c:v>601.54999999999995</c:v>
                </c:pt>
                <c:pt idx="1107">
                  <c:v>602.1</c:v>
                </c:pt>
                <c:pt idx="1108">
                  <c:v>603.35</c:v>
                </c:pt>
                <c:pt idx="1109">
                  <c:v>604.45000000000005</c:v>
                </c:pt>
                <c:pt idx="1110">
                  <c:v>605</c:v>
                </c:pt>
                <c:pt idx="1111">
                  <c:v>606.04999999999995</c:v>
                </c:pt>
                <c:pt idx="1112">
                  <c:v>606.6</c:v>
                </c:pt>
                <c:pt idx="1113">
                  <c:v>607.54999999999995</c:v>
                </c:pt>
                <c:pt idx="1114">
                  <c:v>608.79999999999995</c:v>
                </c:pt>
                <c:pt idx="1115">
                  <c:v>609.29999999999995</c:v>
                </c:pt>
                <c:pt idx="1116">
                  <c:v>610.35</c:v>
                </c:pt>
                <c:pt idx="1117">
                  <c:v>610.79999999999995</c:v>
                </c:pt>
                <c:pt idx="1118">
                  <c:v>611.9</c:v>
                </c:pt>
                <c:pt idx="1119">
                  <c:v>612.4</c:v>
                </c:pt>
                <c:pt idx="1120">
                  <c:v>613.70000000000005</c:v>
                </c:pt>
                <c:pt idx="1121">
                  <c:v>614.75</c:v>
                </c:pt>
                <c:pt idx="1122">
                  <c:v>615.25</c:v>
                </c:pt>
                <c:pt idx="1123">
                  <c:v>615.79999999999995</c:v>
                </c:pt>
                <c:pt idx="1124">
                  <c:v>616.95000000000005</c:v>
                </c:pt>
                <c:pt idx="1125">
                  <c:v>617.5</c:v>
                </c:pt>
                <c:pt idx="1126">
                  <c:v>618.29999999999995</c:v>
                </c:pt>
                <c:pt idx="1127">
                  <c:v>619.4</c:v>
                </c:pt>
                <c:pt idx="1128">
                  <c:v>619.95000000000005</c:v>
                </c:pt>
                <c:pt idx="1129">
                  <c:v>620.5</c:v>
                </c:pt>
                <c:pt idx="1130">
                  <c:v>621.95000000000005</c:v>
                </c:pt>
                <c:pt idx="1131">
                  <c:v>622.4</c:v>
                </c:pt>
                <c:pt idx="1132">
                  <c:v>623.4</c:v>
                </c:pt>
                <c:pt idx="1133">
                  <c:v>624.4</c:v>
                </c:pt>
                <c:pt idx="1134">
                  <c:v>625.04999999999995</c:v>
                </c:pt>
                <c:pt idx="1135">
                  <c:v>625.95000000000005</c:v>
                </c:pt>
                <c:pt idx="1136">
                  <c:v>626.65</c:v>
                </c:pt>
                <c:pt idx="1137">
                  <c:v>627.5</c:v>
                </c:pt>
                <c:pt idx="1138">
                  <c:v>628.25</c:v>
                </c:pt>
                <c:pt idx="1139">
                  <c:v>629.45000000000005</c:v>
                </c:pt>
                <c:pt idx="1140">
                  <c:v>630.1</c:v>
                </c:pt>
                <c:pt idx="1141">
                  <c:v>631.1</c:v>
                </c:pt>
                <c:pt idx="1142">
                  <c:v>631.70000000000005</c:v>
                </c:pt>
                <c:pt idx="1143">
                  <c:v>632.54999999999995</c:v>
                </c:pt>
                <c:pt idx="1144">
                  <c:v>633.65</c:v>
                </c:pt>
                <c:pt idx="1145">
                  <c:v>634.65</c:v>
                </c:pt>
                <c:pt idx="1146">
                  <c:v>635.9</c:v>
                </c:pt>
                <c:pt idx="1147">
                  <c:v>636.45000000000005</c:v>
                </c:pt>
                <c:pt idx="1148">
                  <c:v>637.45000000000005</c:v>
                </c:pt>
                <c:pt idx="1149">
                  <c:v>638</c:v>
                </c:pt>
                <c:pt idx="1150">
                  <c:v>638.70000000000005</c:v>
                </c:pt>
                <c:pt idx="1151">
                  <c:v>639.85</c:v>
                </c:pt>
                <c:pt idx="1152">
                  <c:v>640.4</c:v>
                </c:pt>
                <c:pt idx="1153">
                  <c:v>641.45000000000005</c:v>
                </c:pt>
                <c:pt idx="1154">
                  <c:v>642.75</c:v>
                </c:pt>
                <c:pt idx="1155">
                  <c:v>643.25</c:v>
                </c:pt>
                <c:pt idx="1156">
                  <c:v>644.04999999999995</c:v>
                </c:pt>
                <c:pt idx="1157">
                  <c:v>645.04999999999995</c:v>
                </c:pt>
                <c:pt idx="1158">
                  <c:v>645.6</c:v>
                </c:pt>
                <c:pt idx="1159">
                  <c:v>646.45000000000005</c:v>
                </c:pt>
                <c:pt idx="1160">
                  <c:v>647.5</c:v>
                </c:pt>
                <c:pt idx="1161">
                  <c:v>648.04999999999995</c:v>
                </c:pt>
                <c:pt idx="1162">
                  <c:v>649.15</c:v>
                </c:pt>
                <c:pt idx="1163">
                  <c:v>650.20000000000005</c:v>
                </c:pt>
                <c:pt idx="1164">
                  <c:v>650.75</c:v>
                </c:pt>
                <c:pt idx="1165">
                  <c:v>651.79999999999995</c:v>
                </c:pt>
                <c:pt idx="1166">
                  <c:v>652.5</c:v>
                </c:pt>
                <c:pt idx="1167">
                  <c:v>653.4</c:v>
                </c:pt>
                <c:pt idx="1168">
                  <c:v>654.5</c:v>
                </c:pt>
                <c:pt idx="1169">
                  <c:v>655</c:v>
                </c:pt>
                <c:pt idx="1170">
                  <c:v>656</c:v>
                </c:pt>
                <c:pt idx="1171">
                  <c:v>657</c:v>
                </c:pt>
                <c:pt idx="1172">
                  <c:v>657.55</c:v>
                </c:pt>
                <c:pt idx="1173">
                  <c:v>658.55</c:v>
                </c:pt>
                <c:pt idx="1174">
                  <c:v>659.15</c:v>
                </c:pt>
                <c:pt idx="1175">
                  <c:v>659.85</c:v>
                </c:pt>
                <c:pt idx="1176">
                  <c:v>661.05</c:v>
                </c:pt>
                <c:pt idx="1177">
                  <c:v>661.5</c:v>
                </c:pt>
                <c:pt idx="1178">
                  <c:v>662.35</c:v>
                </c:pt>
                <c:pt idx="1179">
                  <c:v>663.65</c:v>
                </c:pt>
                <c:pt idx="1180">
                  <c:v>664.25</c:v>
                </c:pt>
                <c:pt idx="1181">
                  <c:v>665.2</c:v>
                </c:pt>
                <c:pt idx="1182">
                  <c:v>665.9</c:v>
                </c:pt>
                <c:pt idx="1183">
                  <c:v>666.95</c:v>
                </c:pt>
                <c:pt idx="1184">
                  <c:v>667.5</c:v>
                </c:pt>
                <c:pt idx="1185">
                  <c:v>668.55</c:v>
                </c:pt>
                <c:pt idx="1186">
                  <c:v>669.7</c:v>
                </c:pt>
                <c:pt idx="1187">
                  <c:v>670.35</c:v>
                </c:pt>
                <c:pt idx="1188">
                  <c:v>671.45</c:v>
                </c:pt>
                <c:pt idx="1189">
                  <c:v>672.05</c:v>
                </c:pt>
                <c:pt idx="1190">
                  <c:v>673.1</c:v>
                </c:pt>
                <c:pt idx="1191">
                  <c:v>673.7</c:v>
                </c:pt>
                <c:pt idx="1192">
                  <c:v>674.75</c:v>
                </c:pt>
                <c:pt idx="1193">
                  <c:v>675.4</c:v>
                </c:pt>
                <c:pt idx="1194">
                  <c:v>676.3</c:v>
                </c:pt>
                <c:pt idx="1195">
                  <c:v>676.85</c:v>
                </c:pt>
                <c:pt idx="1196">
                  <c:v>677.95</c:v>
                </c:pt>
                <c:pt idx="1197">
                  <c:v>679.1</c:v>
                </c:pt>
                <c:pt idx="1198">
                  <c:v>679.7</c:v>
                </c:pt>
                <c:pt idx="1199">
                  <c:v>680.7</c:v>
                </c:pt>
                <c:pt idx="1200">
                  <c:v>681.35</c:v>
                </c:pt>
                <c:pt idx="1201">
                  <c:v>682.35</c:v>
                </c:pt>
                <c:pt idx="1202">
                  <c:v>682.95</c:v>
                </c:pt>
                <c:pt idx="1203">
                  <c:v>683.95</c:v>
                </c:pt>
                <c:pt idx="1204">
                  <c:v>684.55</c:v>
                </c:pt>
                <c:pt idx="1205">
                  <c:v>685.55</c:v>
                </c:pt>
                <c:pt idx="1206">
                  <c:v>686.1</c:v>
                </c:pt>
                <c:pt idx="1207">
                  <c:v>687.05</c:v>
                </c:pt>
                <c:pt idx="1208">
                  <c:v>687.85</c:v>
                </c:pt>
                <c:pt idx="1209">
                  <c:v>688.7</c:v>
                </c:pt>
                <c:pt idx="1210">
                  <c:v>689.25</c:v>
                </c:pt>
                <c:pt idx="1211">
                  <c:v>690.4</c:v>
                </c:pt>
                <c:pt idx="1212">
                  <c:v>691.1</c:v>
                </c:pt>
                <c:pt idx="1213">
                  <c:v>692.15</c:v>
                </c:pt>
                <c:pt idx="1214">
                  <c:v>692.85</c:v>
                </c:pt>
                <c:pt idx="1215">
                  <c:v>693.75</c:v>
                </c:pt>
                <c:pt idx="1216">
                  <c:v>694.35</c:v>
                </c:pt>
                <c:pt idx="1217">
                  <c:v>695.4</c:v>
                </c:pt>
                <c:pt idx="1218">
                  <c:v>696.1</c:v>
                </c:pt>
                <c:pt idx="1219">
                  <c:v>696.95</c:v>
                </c:pt>
                <c:pt idx="1220">
                  <c:v>697.7</c:v>
                </c:pt>
                <c:pt idx="1221">
                  <c:v>698.75</c:v>
                </c:pt>
                <c:pt idx="1222">
                  <c:v>699.4</c:v>
                </c:pt>
                <c:pt idx="1223">
                  <c:v>700.35</c:v>
                </c:pt>
                <c:pt idx="1224">
                  <c:v>701.05</c:v>
                </c:pt>
                <c:pt idx="1225">
                  <c:v>701.8</c:v>
                </c:pt>
                <c:pt idx="1226">
                  <c:v>703.05</c:v>
                </c:pt>
                <c:pt idx="1227">
                  <c:v>703.55</c:v>
                </c:pt>
                <c:pt idx="1228">
                  <c:v>704.4</c:v>
                </c:pt>
                <c:pt idx="1229">
                  <c:v>705.55</c:v>
                </c:pt>
                <c:pt idx="1230">
                  <c:v>706.25</c:v>
                </c:pt>
                <c:pt idx="1231">
                  <c:v>707.25</c:v>
                </c:pt>
                <c:pt idx="1232">
                  <c:v>707.95</c:v>
                </c:pt>
                <c:pt idx="1233">
                  <c:v>709</c:v>
                </c:pt>
                <c:pt idx="1234">
                  <c:v>709.7</c:v>
                </c:pt>
                <c:pt idx="1235">
                  <c:v>710.5</c:v>
                </c:pt>
                <c:pt idx="1236">
                  <c:v>712.05</c:v>
                </c:pt>
                <c:pt idx="1237">
                  <c:v>712.55</c:v>
                </c:pt>
                <c:pt idx="1238">
                  <c:v>713.6</c:v>
                </c:pt>
                <c:pt idx="1239">
                  <c:v>714.15</c:v>
                </c:pt>
                <c:pt idx="1240">
                  <c:v>715.3</c:v>
                </c:pt>
                <c:pt idx="1241">
                  <c:v>715.9</c:v>
                </c:pt>
                <c:pt idx="1242">
                  <c:v>717</c:v>
                </c:pt>
                <c:pt idx="1243">
                  <c:v>717.6</c:v>
                </c:pt>
                <c:pt idx="1244">
                  <c:v>718.7</c:v>
                </c:pt>
                <c:pt idx="1245">
                  <c:v>719.2</c:v>
                </c:pt>
                <c:pt idx="1246">
                  <c:v>720.35</c:v>
                </c:pt>
                <c:pt idx="1247">
                  <c:v>720.9</c:v>
                </c:pt>
                <c:pt idx="1248">
                  <c:v>722</c:v>
                </c:pt>
                <c:pt idx="1249">
                  <c:v>722.6</c:v>
                </c:pt>
                <c:pt idx="1250">
                  <c:v>723.65</c:v>
                </c:pt>
                <c:pt idx="1251">
                  <c:v>724.2</c:v>
                </c:pt>
                <c:pt idx="1252">
                  <c:v>725.25</c:v>
                </c:pt>
                <c:pt idx="1253">
                  <c:v>725.9</c:v>
                </c:pt>
                <c:pt idx="1254">
                  <c:v>727</c:v>
                </c:pt>
                <c:pt idx="1255">
                  <c:v>727.75</c:v>
                </c:pt>
                <c:pt idx="1256">
                  <c:v>728.85</c:v>
                </c:pt>
                <c:pt idx="1257">
                  <c:v>729.35</c:v>
                </c:pt>
                <c:pt idx="1258">
                  <c:v>730.45</c:v>
                </c:pt>
                <c:pt idx="1259">
                  <c:v>731</c:v>
                </c:pt>
                <c:pt idx="1260">
                  <c:v>731.95</c:v>
                </c:pt>
                <c:pt idx="1261">
                  <c:v>733.05</c:v>
                </c:pt>
                <c:pt idx="1262">
                  <c:v>733.7</c:v>
                </c:pt>
                <c:pt idx="1263">
                  <c:v>734.7</c:v>
                </c:pt>
                <c:pt idx="1264">
                  <c:v>735.45</c:v>
                </c:pt>
                <c:pt idx="1265">
                  <c:v>736.2</c:v>
                </c:pt>
                <c:pt idx="1266">
                  <c:v>737.3</c:v>
                </c:pt>
                <c:pt idx="1267">
                  <c:v>737.9</c:v>
                </c:pt>
                <c:pt idx="1268">
                  <c:v>739.05</c:v>
                </c:pt>
                <c:pt idx="1269">
                  <c:v>739.6</c:v>
                </c:pt>
                <c:pt idx="1270">
                  <c:v>740.75</c:v>
                </c:pt>
                <c:pt idx="1271">
                  <c:v>741.3</c:v>
                </c:pt>
                <c:pt idx="1272">
                  <c:v>742.3</c:v>
                </c:pt>
                <c:pt idx="1273">
                  <c:v>743</c:v>
                </c:pt>
                <c:pt idx="1274">
                  <c:v>743.95</c:v>
                </c:pt>
                <c:pt idx="1275">
                  <c:v>744.55</c:v>
                </c:pt>
                <c:pt idx="1276">
                  <c:v>745.7</c:v>
                </c:pt>
                <c:pt idx="1277">
                  <c:v>746.2</c:v>
                </c:pt>
                <c:pt idx="1278">
                  <c:v>747.45</c:v>
                </c:pt>
                <c:pt idx="1279">
                  <c:v>748.05</c:v>
                </c:pt>
                <c:pt idx="1280">
                  <c:v>749.15</c:v>
                </c:pt>
                <c:pt idx="1281">
                  <c:v>749.75</c:v>
                </c:pt>
                <c:pt idx="1282">
                  <c:v>750.85</c:v>
                </c:pt>
                <c:pt idx="1283">
                  <c:v>751.45</c:v>
                </c:pt>
                <c:pt idx="1284">
                  <c:v>752.6</c:v>
                </c:pt>
                <c:pt idx="1285">
                  <c:v>753.15</c:v>
                </c:pt>
                <c:pt idx="1286">
                  <c:v>754.15</c:v>
                </c:pt>
                <c:pt idx="1287">
                  <c:v>754.85</c:v>
                </c:pt>
                <c:pt idx="1288">
                  <c:v>755.95</c:v>
                </c:pt>
                <c:pt idx="1289">
                  <c:v>756.7</c:v>
                </c:pt>
                <c:pt idx="1290">
                  <c:v>757.75</c:v>
                </c:pt>
                <c:pt idx="1291">
                  <c:v>758.4</c:v>
                </c:pt>
                <c:pt idx="1292">
                  <c:v>759.4</c:v>
                </c:pt>
                <c:pt idx="1293">
                  <c:v>759.95</c:v>
                </c:pt>
                <c:pt idx="1294">
                  <c:v>761</c:v>
                </c:pt>
                <c:pt idx="1295">
                  <c:v>761.65</c:v>
                </c:pt>
                <c:pt idx="1296">
                  <c:v>762.7</c:v>
                </c:pt>
                <c:pt idx="1297">
                  <c:v>763.3</c:v>
                </c:pt>
                <c:pt idx="1298">
                  <c:v>764.4</c:v>
                </c:pt>
                <c:pt idx="1299">
                  <c:v>765.05</c:v>
                </c:pt>
                <c:pt idx="1300">
                  <c:v>766.1</c:v>
                </c:pt>
                <c:pt idx="1301">
                  <c:v>766.75</c:v>
                </c:pt>
                <c:pt idx="1302">
                  <c:v>767.85</c:v>
                </c:pt>
                <c:pt idx="1303">
                  <c:v>768.4</c:v>
                </c:pt>
                <c:pt idx="1304">
                  <c:v>769.5</c:v>
                </c:pt>
                <c:pt idx="1305">
                  <c:v>770.2</c:v>
                </c:pt>
                <c:pt idx="1306">
                  <c:v>771.25</c:v>
                </c:pt>
                <c:pt idx="1307">
                  <c:v>771.9</c:v>
                </c:pt>
                <c:pt idx="1308">
                  <c:v>773.05</c:v>
                </c:pt>
                <c:pt idx="1309">
                  <c:v>773.7</c:v>
                </c:pt>
                <c:pt idx="1310">
                  <c:v>774.8</c:v>
                </c:pt>
                <c:pt idx="1311">
                  <c:v>775.55</c:v>
                </c:pt>
                <c:pt idx="1312">
                  <c:v>776.65</c:v>
                </c:pt>
                <c:pt idx="1313">
                  <c:v>777.25</c:v>
                </c:pt>
                <c:pt idx="1314">
                  <c:v>778.35</c:v>
                </c:pt>
                <c:pt idx="1315">
                  <c:v>779</c:v>
                </c:pt>
                <c:pt idx="1316">
                  <c:v>780.05</c:v>
                </c:pt>
                <c:pt idx="1317">
                  <c:v>780.7</c:v>
                </c:pt>
                <c:pt idx="1318">
                  <c:v>781.75</c:v>
                </c:pt>
                <c:pt idx="1319">
                  <c:v>782.65</c:v>
                </c:pt>
                <c:pt idx="1320">
                  <c:v>783.5</c:v>
                </c:pt>
                <c:pt idx="1321">
                  <c:v>784.6</c:v>
                </c:pt>
                <c:pt idx="1322">
                  <c:v>785.35</c:v>
                </c:pt>
                <c:pt idx="1323">
                  <c:v>786.45</c:v>
                </c:pt>
                <c:pt idx="1324">
                  <c:v>787.1</c:v>
                </c:pt>
                <c:pt idx="1325">
                  <c:v>788.1</c:v>
                </c:pt>
                <c:pt idx="1326">
                  <c:v>788.8</c:v>
                </c:pt>
                <c:pt idx="1327">
                  <c:v>789.75</c:v>
                </c:pt>
                <c:pt idx="1328">
                  <c:v>790.5</c:v>
                </c:pt>
                <c:pt idx="1329">
                  <c:v>791.5</c:v>
                </c:pt>
                <c:pt idx="1330">
                  <c:v>792.15</c:v>
                </c:pt>
                <c:pt idx="1331">
                  <c:v>793.35</c:v>
                </c:pt>
                <c:pt idx="1332">
                  <c:v>794.8</c:v>
                </c:pt>
                <c:pt idx="1333">
                  <c:v>796.75</c:v>
                </c:pt>
                <c:pt idx="1334">
                  <c:v>797.65</c:v>
                </c:pt>
                <c:pt idx="1335">
                  <c:v>799.1</c:v>
                </c:pt>
                <c:pt idx="1336">
                  <c:v>799.85</c:v>
                </c:pt>
                <c:pt idx="1337">
                  <c:v>801.9</c:v>
                </c:pt>
                <c:pt idx="1338">
                  <c:v>803.9</c:v>
                </c:pt>
                <c:pt idx="1339">
                  <c:v>804.55</c:v>
                </c:pt>
                <c:pt idx="1340">
                  <c:v>805.8</c:v>
                </c:pt>
                <c:pt idx="1341">
                  <c:v>807.15</c:v>
                </c:pt>
                <c:pt idx="1342">
                  <c:v>808.8</c:v>
                </c:pt>
                <c:pt idx="1343">
                  <c:v>810.2</c:v>
                </c:pt>
                <c:pt idx="1344">
                  <c:v>811.9</c:v>
                </c:pt>
                <c:pt idx="1345">
                  <c:v>812.65</c:v>
                </c:pt>
                <c:pt idx="1346">
                  <c:v>813.65</c:v>
                </c:pt>
                <c:pt idx="1347">
                  <c:v>814.3</c:v>
                </c:pt>
                <c:pt idx="1348">
                  <c:v>815.35</c:v>
                </c:pt>
                <c:pt idx="1349">
                  <c:v>816.1</c:v>
                </c:pt>
                <c:pt idx="1350">
                  <c:v>817.2</c:v>
                </c:pt>
                <c:pt idx="1351">
                  <c:v>818</c:v>
                </c:pt>
                <c:pt idx="1352">
                  <c:v>819.05</c:v>
                </c:pt>
                <c:pt idx="1353">
                  <c:v>819.8</c:v>
                </c:pt>
                <c:pt idx="1354">
                  <c:v>820.95</c:v>
                </c:pt>
                <c:pt idx="1355">
                  <c:v>821.75</c:v>
                </c:pt>
                <c:pt idx="1356">
                  <c:v>822.95</c:v>
                </c:pt>
                <c:pt idx="1357">
                  <c:v>823.7</c:v>
                </c:pt>
                <c:pt idx="1358">
                  <c:v>825.15</c:v>
                </c:pt>
                <c:pt idx="1359">
                  <c:v>825.85</c:v>
                </c:pt>
                <c:pt idx="1360">
                  <c:v>827.05</c:v>
                </c:pt>
                <c:pt idx="1361">
                  <c:v>827.85</c:v>
                </c:pt>
                <c:pt idx="1362">
                  <c:v>828.9</c:v>
                </c:pt>
                <c:pt idx="1363">
                  <c:v>829.6</c:v>
                </c:pt>
                <c:pt idx="1364">
                  <c:v>830.7</c:v>
                </c:pt>
                <c:pt idx="1365">
                  <c:v>831.35</c:v>
                </c:pt>
                <c:pt idx="1366">
                  <c:v>832.55</c:v>
                </c:pt>
                <c:pt idx="1367">
                  <c:v>833.1</c:v>
                </c:pt>
                <c:pt idx="1368">
                  <c:v>834.25</c:v>
                </c:pt>
                <c:pt idx="1369">
                  <c:v>834.95</c:v>
                </c:pt>
                <c:pt idx="1370">
                  <c:v>836.2</c:v>
                </c:pt>
                <c:pt idx="1371">
                  <c:v>836.8</c:v>
                </c:pt>
                <c:pt idx="1372">
                  <c:v>837.9</c:v>
                </c:pt>
                <c:pt idx="1373">
                  <c:v>838.5</c:v>
                </c:pt>
                <c:pt idx="1374">
                  <c:v>839.6</c:v>
                </c:pt>
                <c:pt idx="1375">
                  <c:v>840.3</c:v>
                </c:pt>
                <c:pt idx="1376">
                  <c:v>841.35</c:v>
                </c:pt>
                <c:pt idx="1377">
                  <c:v>842.15</c:v>
                </c:pt>
                <c:pt idx="1378">
                  <c:v>843.1</c:v>
                </c:pt>
                <c:pt idx="1379">
                  <c:v>844.4</c:v>
                </c:pt>
                <c:pt idx="1380">
                  <c:v>845.15</c:v>
                </c:pt>
                <c:pt idx="1381">
                  <c:v>846.1</c:v>
                </c:pt>
                <c:pt idx="1382">
                  <c:v>847.45</c:v>
                </c:pt>
                <c:pt idx="1383">
                  <c:v>848.05</c:v>
                </c:pt>
                <c:pt idx="1384">
                  <c:v>849.1</c:v>
                </c:pt>
                <c:pt idx="1385">
                  <c:v>849.75</c:v>
                </c:pt>
                <c:pt idx="1386">
                  <c:v>851</c:v>
                </c:pt>
                <c:pt idx="1387">
                  <c:v>851.95</c:v>
                </c:pt>
                <c:pt idx="1388">
                  <c:v>852.65</c:v>
                </c:pt>
                <c:pt idx="1389">
                  <c:v>853.55</c:v>
                </c:pt>
                <c:pt idx="1390">
                  <c:v>854.2</c:v>
                </c:pt>
                <c:pt idx="1391">
                  <c:v>855.15</c:v>
                </c:pt>
                <c:pt idx="1392">
                  <c:v>856</c:v>
                </c:pt>
                <c:pt idx="1393">
                  <c:v>857.05</c:v>
                </c:pt>
                <c:pt idx="1394">
                  <c:v>857.85</c:v>
                </c:pt>
                <c:pt idx="1395">
                  <c:v>858.8</c:v>
                </c:pt>
                <c:pt idx="1396">
                  <c:v>859.55</c:v>
                </c:pt>
                <c:pt idx="1397">
                  <c:v>860.65</c:v>
                </c:pt>
                <c:pt idx="1398">
                  <c:v>861.45</c:v>
                </c:pt>
                <c:pt idx="1399">
                  <c:v>862.45</c:v>
                </c:pt>
                <c:pt idx="1400">
                  <c:v>863.15</c:v>
                </c:pt>
                <c:pt idx="1401">
                  <c:v>864.3</c:v>
                </c:pt>
                <c:pt idx="1402">
                  <c:v>865.05</c:v>
                </c:pt>
                <c:pt idx="1403">
                  <c:v>866.1</c:v>
                </c:pt>
                <c:pt idx="1404">
                  <c:v>866.95</c:v>
                </c:pt>
                <c:pt idx="1405">
                  <c:v>868</c:v>
                </c:pt>
                <c:pt idx="1406">
                  <c:v>868.75</c:v>
                </c:pt>
                <c:pt idx="1407">
                  <c:v>869.65</c:v>
                </c:pt>
                <c:pt idx="1408">
                  <c:v>870.4</c:v>
                </c:pt>
                <c:pt idx="1409">
                  <c:v>871.45</c:v>
                </c:pt>
                <c:pt idx="1410">
                  <c:v>872.3</c:v>
                </c:pt>
                <c:pt idx="1411">
                  <c:v>873.3</c:v>
                </c:pt>
                <c:pt idx="1412">
                  <c:v>874</c:v>
                </c:pt>
                <c:pt idx="1413">
                  <c:v>874.75</c:v>
                </c:pt>
                <c:pt idx="1414">
                  <c:v>875.9</c:v>
                </c:pt>
                <c:pt idx="1415">
                  <c:v>876.5</c:v>
                </c:pt>
                <c:pt idx="1416">
                  <c:v>877.65</c:v>
                </c:pt>
                <c:pt idx="1417">
                  <c:v>878.25</c:v>
                </c:pt>
                <c:pt idx="1418">
                  <c:v>879.4</c:v>
                </c:pt>
                <c:pt idx="1419">
                  <c:v>879.95</c:v>
                </c:pt>
                <c:pt idx="1420">
                  <c:v>880.9</c:v>
                </c:pt>
                <c:pt idx="1421">
                  <c:v>882.3</c:v>
                </c:pt>
                <c:pt idx="1422">
                  <c:v>883.15</c:v>
                </c:pt>
                <c:pt idx="1423">
                  <c:v>884.2</c:v>
                </c:pt>
                <c:pt idx="1424">
                  <c:v>884.85</c:v>
                </c:pt>
                <c:pt idx="1425">
                  <c:v>885.95</c:v>
                </c:pt>
                <c:pt idx="1426">
                  <c:v>886.6</c:v>
                </c:pt>
                <c:pt idx="1427">
                  <c:v>887.65</c:v>
                </c:pt>
                <c:pt idx="1428">
                  <c:v>888.4</c:v>
                </c:pt>
                <c:pt idx="1429">
                  <c:v>889.3</c:v>
                </c:pt>
                <c:pt idx="1430">
                  <c:v>890.15</c:v>
                </c:pt>
                <c:pt idx="1431">
                  <c:v>891.05</c:v>
                </c:pt>
                <c:pt idx="1432">
                  <c:v>891.75</c:v>
                </c:pt>
                <c:pt idx="1433">
                  <c:v>892.6</c:v>
                </c:pt>
                <c:pt idx="1434">
                  <c:v>893.9</c:v>
                </c:pt>
                <c:pt idx="1435">
                  <c:v>894.5</c:v>
                </c:pt>
                <c:pt idx="1436">
                  <c:v>895.65</c:v>
                </c:pt>
                <c:pt idx="1437">
                  <c:v>896.25</c:v>
                </c:pt>
                <c:pt idx="1438">
                  <c:v>897.4</c:v>
                </c:pt>
                <c:pt idx="1439">
                  <c:v>898</c:v>
                </c:pt>
                <c:pt idx="1440">
                  <c:v>899.15</c:v>
                </c:pt>
                <c:pt idx="1441">
                  <c:v>899.75</c:v>
                </c:pt>
                <c:pt idx="1442">
                  <c:v>900.85</c:v>
                </c:pt>
                <c:pt idx="1443">
                  <c:v>901.85</c:v>
                </c:pt>
                <c:pt idx="1444">
                  <c:v>902.55</c:v>
                </c:pt>
                <c:pt idx="1445">
                  <c:v>903.45</c:v>
                </c:pt>
                <c:pt idx="1446">
                  <c:v>904.2</c:v>
                </c:pt>
                <c:pt idx="1447">
                  <c:v>905.25</c:v>
                </c:pt>
                <c:pt idx="1448">
                  <c:v>905.95</c:v>
                </c:pt>
                <c:pt idx="1449">
                  <c:v>906.95</c:v>
                </c:pt>
                <c:pt idx="1450">
                  <c:v>907.85</c:v>
                </c:pt>
                <c:pt idx="1451">
                  <c:v>908.9</c:v>
                </c:pt>
                <c:pt idx="1452">
                  <c:v>909.6</c:v>
                </c:pt>
                <c:pt idx="1453">
                  <c:v>910.6</c:v>
                </c:pt>
                <c:pt idx="1454">
                  <c:v>911.5</c:v>
                </c:pt>
                <c:pt idx="1455">
                  <c:v>912.4</c:v>
                </c:pt>
                <c:pt idx="1456">
                  <c:v>913.25</c:v>
                </c:pt>
                <c:pt idx="1457">
                  <c:v>914.15</c:v>
                </c:pt>
                <c:pt idx="1458">
                  <c:v>915.35</c:v>
                </c:pt>
                <c:pt idx="1459">
                  <c:v>916.45</c:v>
                </c:pt>
                <c:pt idx="1460">
                  <c:v>917.3</c:v>
                </c:pt>
                <c:pt idx="1461">
                  <c:v>918.35</c:v>
                </c:pt>
                <c:pt idx="1462">
                  <c:v>919.1</c:v>
                </c:pt>
                <c:pt idx="1463">
                  <c:v>920.2</c:v>
                </c:pt>
                <c:pt idx="1464">
                  <c:v>920.95</c:v>
                </c:pt>
                <c:pt idx="1465">
                  <c:v>921.9</c:v>
                </c:pt>
                <c:pt idx="1466">
                  <c:v>922.75</c:v>
                </c:pt>
                <c:pt idx="1467">
                  <c:v>923.7</c:v>
                </c:pt>
                <c:pt idx="1468">
                  <c:v>924.4</c:v>
                </c:pt>
                <c:pt idx="1469">
                  <c:v>925.45</c:v>
                </c:pt>
                <c:pt idx="1470">
                  <c:v>926.3</c:v>
                </c:pt>
                <c:pt idx="1471">
                  <c:v>927.3</c:v>
                </c:pt>
                <c:pt idx="1472">
                  <c:v>928.1</c:v>
                </c:pt>
                <c:pt idx="1473">
                  <c:v>929.1</c:v>
                </c:pt>
                <c:pt idx="1474">
                  <c:v>930</c:v>
                </c:pt>
                <c:pt idx="1475">
                  <c:v>931.25</c:v>
                </c:pt>
                <c:pt idx="1476">
                  <c:v>931.95</c:v>
                </c:pt>
                <c:pt idx="1477">
                  <c:v>932.95</c:v>
                </c:pt>
                <c:pt idx="1478">
                  <c:v>933.85</c:v>
                </c:pt>
                <c:pt idx="1479">
                  <c:v>934.85</c:v>
                </c:pt>
                <c:pt idx="1480">
                  <c:v>935.6</c:v>
                </c:pt>
                <c:pt idx="1481">
                  <c:v>936.55</c:v>
                </c:pt>
                <c:pt idx="1482">
                  <c:v>937.4</c:v>
                </c:pt>
                <c:pt idx="1483">
                  <c:v>938.4</c:v>
                </c:pt>
                <c:pt idx="1484">
                  <c:v>939.15</c:v>
                </c:pt>
                <c:pt idx="1485">
                  <c:v>940.25</c:v>
                </c:pt>
                <c:pt idx="1486">
                  <c:v>940.95</c:v>
                </c:pt>
                <c:pt idx="1487">
                  <c:v>942.05</c:v>
                </c:pt>
                <c:pt idx="1488">
                  <c:v>942.75</c:v>
                </c:pt>
                <c:pt idx="1489">
                  <c:v>943.7</c:v>
                </c:pt>
                <c:pt idx="1490">
                  <c:v>944.45</c:v>
                </c:pt>
                <c:pt idx="1491">
                  <c:v>945.5</c:v>
                </c:pt>
                <c:pt idx="1492">
                  <c:v>946.55</c:v>
                </c:pt>
                <c:pt idx="1493">
                  <c:v>947.2</c:v>
                </c:pt>
                <c:pt idx="1494">
                  <c:v>948.4</c:v>
                </c:pt>
                <c:pt idx="1495">
                  <c:v>949.05</c:v>
                </c:pt>
                <c:pt idx="1496">
                  <c:v>950.25</c:v>
                </c:pt>
                <c:pt idx="1497">
                  <c:v>950.9</c:v>
                </c:pt>
                <c:pt idx="1498">
                  <c:v>952</c:v>
                </c:pt>
                <c:pt idx="1499">
                  <c:v>952.7</c:v>
                </c:pt>
                <c:pt idx="1500">
                  <c:v>953.85</c:v>
                </c:pt>
                <c:pt idx="1501">
                  <c:v>954.45</c:v>
                </c:pt>
                <c:pt idx="1502">
                  <c:v>955.6</c:v>
                </c:pt>
                <c:pt idx="1503">
                  <c:v>956.25</c:v>
                </c:pt>
                <c:pt idx="1504">
                  <c:v>957.45</c:v>
                </c:pt>
                <c:pt idx="1505">
                  <c:v>958.05</c:v>
                </c:pt>
                <c:pt idx="1506">
                  <c:v>959.15</c:v>
                </c:pt>
                <c:pt idx="1507">
                  <c:v>959.85</c:v>
                </c:pt>
                <c:pt idx="1508">
                  <c:v>961.05</c:v>
                </c:pt>
                <c:pt idx="1509">
                  <c:v>961.65</c:v>
                </c:pt>
                <c:pt idx="1510">
                  <c:v>962.85</c:v>
                </c:pt>
                <c:pt idx="1511">
                  <c:v>963.5</c:v>
                </c:pt>
                <c:pt idx="1512">
                  <c:v>964.65</c:v>
                </c:pt>
                <c:pt idx="1513">
                  <c:v>965.3</c:v>
                </c:pt>
                <c:pt idx="1514">
                  <c:v>966.5</c:v>
                </c:pt>
                <c:pt idx="1515">
                  <c:v>967.1</c:v>
                </c:pt>
                <c:pt idx="1516">
                  <c:v>968.25</c:v>
                </c:pt>
                <c:pt idx="1517">
                  <c:v>968.9</c:v>
                </c:pt>
                <c:pt idx="1518">
                  <c:v>970.15</c:v>
                </c:pt>
                <c:pt idx="1519">
                  <c:v>970.8</c:v>
                </c:pt>
                <c:pt idx="1520">
                  <c:v>972</c:v>
                </c:pt>
                <c:pt idx="1521">
                  <c:v>972.65</c:v>
                </c:pt>
                <c:pt idx="1522">
                  <c:v>973.85</c:v>
                </c:pt>
                <c:pt idx="1523">
                  <c:v>974.5</c:v>
                </c:pt>
                <c:pt idx="1524">
                  <c:v>975.65</c:v>
                </c:pt>
                <c:pt idx="1525">
                  <c:v>976.3</c:v>
                </c:pt>
                <c:pt idx="1526">
                  <c:v>977.45</c:v>
                </c:pt>
                <c:pt idx="1527">
                  <c:v>978.1</c:v>
                </c:pt>
                <c:pt idx="1528">
                  <c:v>979.25</c:v>
                </c:pt>
                <c:pt idx="1529">
                  <c:v>980</c:v>
                </c:pt>
                <c:pt idx="1530">
                  <c:v>981.2</c:v>
                </c:pt>
                <c:pt idx="1531">
                  <c:v>981.85</c:v>
                </c:pt>
                <c:pt idx="1532">
                  <c:v>983</c:v>
                </c:pt>
                <c:pt idx="1533">
                  <c:v>983.6</c:v>
                </c:pt>
                <c:pt idx="1534">
                  <c:v>984.85</c:v>
                </c:pt>
                <c:pt idx="1535">
                  <c:v>985.55</c:v>
                </c:pt>
                <c:pt idx="1536">
                  <c:v>986.7</c:v>
                </c:pt>
                <c:pt idx="1537">
                  <c:v>987.35</c:v>
                </c:pt>
                <c:pt idx="1538">
                  <c:v>988.65</c:v>
                </c:pt>
                <c:pt idx="1539">
                  <c:v>989.35</c:v>
                </c:pt>
                <c:pt idx="1540">
                  <c:v>990.6</c:v>
                </c:pt>
                <c:pt idx="1541">
                  <c:v>991.25</c:v>
                </c:pt>
                <c:pt idx="1542">
                  <c:v>992.45</c:v>
                </c:pt>
                <c:pt idx="1543">
                  <c:v>993.1</c:v>
                </c:pt>
                <c:pt idx="1544">
                  <c:v>994.35</c:v>
                </c:pt>
                <c:pt idx="1545">
                  <c:v>995.45</c:v>
                </c:pt>
                <c:pt idx="1546">
                  <c:v>996.8</c:v>
                </c:pt>
                <c:pt idx="1547">
                  <c:v>997.5</c:v>
                </c:pt>
                <c:pt idx="1548">
                  <c:v>998.65</c:v>
                </c:pt>
                <c:pt idx="1549">
                  <c:v>999.35</c:v>
                </c:pt>
                <c:pt idx="1550">
                  <c:v>1000.55</c:v>
                </c:pt>
                <c:pt idx="1551">
                  <c:v>1001.25</c:v>
                </c:pt>
                <c:pt idx="1552">
                  <c:v>1002.5</c:v>
                </c:pt>
                <c:pt idx="1553">
                  <c:v>1003.15</c:v>
                </c:pt>
                <c:pt idx="1554">
                  <c:v>1004.55</c:v>
                </c:pt>
                <c:pt idx="1555">
                  <c:v>1005.25</c:v>
                </c:pt>
                <c:pt idx="1556">
                  <c:v>1006.45</c:v>
                </c:pt>
                <c:pt idx="1557">
                  <c:v>1007.1</c:v>
                </c:pt>
                <c:pt idx="1558">
                  <c:v>1008.5</c:v>
                </c:pt>
                <c:pt idx="1559">
                  <c:v>1009.1</c:v>
                </c:pt>
                <c:pt idx="1560">
                  <c:v>1010.35</c:v>
                </c:pt>
                <c:pt idx="1561">
                  <c:v>1011.05</c:v>
                </c:pt>
                <c:pt idx="1562">
                  <c:v>1012.2</c:v>
                </c:pt>
                <c:pt idx="1563">
                  <c:v>1012.9</c:v>
                </c:pt>
                <c:pt idx="1564">
                  <c:v>1014.1</c:v>
                </c:pt>
                <c:pt idx="1565">
                  <c:v>1014.8</c:v>
                </c:pt>
                <c:pt idx="1566">
                  <c:v>1016.2</c:v>
                </c:pt>
                <c:pt idx="1567">
                  <c:v>1016.9</c:v>
                </c:pt>
                <c:pt idx="1568">
                  <c:v>1018.3</c:v>
                </c:pt>
                <c:pt idx="1569">
                  <c:v>1018.95</c:v>
                </c:pt>
                <c:pt idx="1570">
                  <c:v>1020.35</c:v>
                </c:pt>
                <c:pt idx="1571">
                  <c:v>1020.95</c:v>
                </c:pt>
                <c:pt idx="1572">
                  <c:v>1022.35</c:v>
                </c:pt>
                <c:pt idx="1573">
                  <c:v>1022.95</c:v>
                </c:pt>
                <c:pt idx="1574">
                  <c:v>1024.45</c:v>
                </c:pt>
                <c:pt idx="1575">
                  <c:v>1025.05</c:v>
                </c:pt>
                <c:pt idx="1576">
                  <c:v>1026.3</c:v>
                </c:pt>
                <c:pt idx="1577">
                  <c:v>1027</c:v>
                </c:pt>
                <c:pt idx="1578">
                  <c:v>1028.1500000000001</c:v>
                </c:pt>
                <c:pt idx="1579">
                  <c:v>1028.8499999999999</c:v>
                </c:pt>
                <c:pt idx="1580">
                  <c:v>1030.05</c:v>
                </c:pt>
                <c:pt idx="1581">
                  <c:v>1030.75</c:v>
                </c:pt>
                <c:pt idx="1582">
                  <c:v>1031.95</c:v>
                </c:pt>
                <c:pt idx="1583">
                  <c:v>1032.6500000000001</c:v>
                </c:pt>
                <c:pt idx="1584">
                  <c:v>1034.05</c:v>
                </c:pt>
                <c:pt idx="1585">
                  <c:v>1034.75</c:v>
                </c:pt>
                <c:pt idx="1586">
                  <c:v>1036</c:v>
                </c:pt>
                <c:pt idx="1587">
                  <c:v>1036.75</c:v>
                </c:pt>
                <c:pt idx="1588">
                  <c:v>1038.05</c:v>
                </c:pt>
                <c:pt idx="1589">
                  <c:v>1038.75</c:v>
                </c:pt>
                <c:pt idx="1590">
                  <c:v>1040</c:v>
                </c:pt>
                <c:pt idx="1591">
                  <c:v>1040.75</c:v>
                </c:pt>
                <c:pt idx="1592">
                  <c:v>1042.1500000000001</c:v>
                </c:pt>
                <c:pt idx="1593">
                  <c:v>1042.8499999999999</c:v>
                </c:pt>
                <c:pt idx="1594">
                  <c:v>1044.2</c:v>
                </c:pt>
                <c:pt idx="1595">
                  <c:v>1044.95</c:v>
                </c:pt>
                <c:pt idx="1596">
                  <c:v>1046.25</c:v>
                </c:pt>
                <c:pt idx="1597">
                  <c:v>1046.95</c:v>
                </c:pt>
                <c:pt idx="1598">
                  <c:v>1048.25</c:v>
                </c:pt>
                <c:pt idx="1599">
                  <c:v>1049.05</c:v>
                </c:pt>
                <c:pt idx="1600">
                  <c:v>1050.3499999999999</c:v>
                </c:pt>
                <c:pt idx="1601">
                  <c:v>1051.05</c:v>
                </c:pt>
                <c:pt idx="1602">
                  <c:v>1052.3499999999999</c:v>
                </c:pt>
                <c:pt idx="1603">
                  <c:v>1053</c:v>
                </c:pt>
                <c:pt idx="1604">
                  <c:v>1054.3499999999999</c:v>
                </c:pt>
                <c:pt idx="1605">
                  <c:v>1055.1500000000001</c:v>
                </c:pt>
                <c:pt idx="1606">
                  <c:v>1056.4000000000001</c:v>
                </c:pt>
                <c:pt idx="1607">
                  <c:v>1057.05</c:v>
                </c:pt>
                <c:pt idx="1608">
                  <c:v>1058.4000000000001</c:v>
                </c:pt>
                <c:pt idx="1609">
                  <c:v>1059.1500000000001</c:v>
                </c:pt>
                <c:pt idx="1610">
                  <c:v>1060.45</c:v>
                </c:pt>
                <c:pt idx="1611">
                  <c:v>1061.2</c:v>
                </c:pt>
                <c:pt idx="1612">
                  <c:v>1062.5</c:v>
                </c:pt>
                <c:pt idx="1613">
                  <c:v>1063.25</c:v>
                </c:pt>
                <c:pt idx="1614">
                  <c:v>1064.7</c:v>
                </c:pt>
                <c:pt idx="1615">
                  <c:v>1065.4000000000001</c:v>
                </c:pt>
                <c:pt idx="1616">
                  <c:v>1066.8</c:v>
                </c:pt>
                <c:pt idx="1617">
                  <c:v>1067.55</c:v>
                </c:pt>
                <c:pt idx="1618">
                  <c:v>1068.95</c:v>
                </c:pt>
                <c:pt idx="1619">
                  <c:v>1069.6500000000001</c:v>
                </c:pt>
                <c:pt idx="1620">
                  <c:v>1071.05</c:v>
                </c:pt>
                <c:pt idx="1621">
                  <c:v>1071.75</c:v>
                </c:pt>
                <c:pt idx="1622">
                  <c:v>1073.2</c:v>
                </c:pt>
                <c:pt idx="1623">
                  <c:v>1073.95</c:v>
                </c:pt>
                <c:pt idx="1624">
                  <c:v>1075.25</c:v>
                </c:pt>
                <c:pt idx="1625">
                  <c:v>1076</c:v>
                </c:pt>
                <c:pt idx="1626">
                  <c:v>1077.3499999999999</c:v>
                </c:pt>
                <c:pt idx="1627">
                  <c:v>1078.05</c:v>
                </c:pt>
                <c:pt idx="1628">
                  <c:v>1079.5</c:v>
                </c:pt>
                <c:pt idx="1629">
                  <c:v>1080.3</c:v>
                </c:pt>
                <c:pt idx="1630">
                  <c:v>1081.5999999999999</c:v>
                </c:pt>
                <c:pt idx="1631">
                  <c:v>1082.3499999999999</c:v>
                </c:pt>
                <c:pt idx="1632">
                  <c:v>1083.8499999999999</c:v>
                </c:pt>
                <c:pt idx="1633">
                  <c:v>1084.7</c:v>
                </c:pt>
                <c:pt idx="1634">
                  <c:v>1086.0999999999999</c:v>
                </c:pt>
                <c:pt idx="1635">
                  <c:v>1086.8499999999999</c:v>
                </c:pt>
                <c:pt idx="1636">
                  <c:v>1088.1500000000001</c:v>
                </c:pt>
                <c:pt idx="1637">
                  <c:v>1088.9000000000001</c:v>
                </c:pt>
                <c:pt idx="1638">
                  <c:v>1090.25</c:v>
                </c:pt>
                <c:pt idx="1639">
                  <c:v>1091.05</c:v>
                </c:pt>
                <c:pt idx="1640">
                  <c:v>1092.3499999999999</c:v>
                </c:pt>
                <c:pt idx="1641">
                  <c:v>1093.25</c:v>
                </c:pt>
                <c:pt idx="1642">
                  <c:v>1094.5999999999999</c:v>
                </c:pt>
                <c:pt idx="1643">
                  <c:v>1095.4000000000001</c:v>
                </c:pt>
                <c:pt idx="1644">
                  <c:v>1096.5999999999999</c:v>
                </c:pt>
                <c:pt idx="1645">
                  <c:v>1097.4000000000001</c:v>
                </c:pt>
                <c:pt idx="1646">
                  <c:v>1098.7</c:v>
                </c:pt>
                <c:pt idx="1647">
                  <c:v>1099.5999999999999</c:v>
                </c:pt>
                <c:pt idx="1648">
                  <c:v>1101</c:v>
                </c:pt>
                <c:pt idx="1649">
                  <c:v>1101.7</c:v>
                </c:pt>
                <c:pt idx="1650">
                  <c:v>1102.95</c:v>
                </c:pt>
                <c:pt idx="1651">
                  <c:v>1103.7</c:v>
                </c:pt>
                <c:pt idx="1652">
                  <c:v>1104.9000000000001</c:v>
                </c:pt>
                <c:pt idx="1653">
                  <c:v>1105.75</c:v>
                </c:pt>
                <c:pt idx="1654">
                  <c:v>1107.05</c:v>
                </c:pt>
                <c:pt idx="1655">
                  <c:v>1107.8</c:v>
                </c:pt>
                <c:pt idx="1656">
                  <c:v>1109.1500000000001</c:v>
                </c:pt>
                <c:pt idx="1657">
                  <c:v>1109.9000000000001</c:v>
                </c:pt>
                <c:pt idx="1658">
                  <c:v>1111.25</c:v>
                </c:pt>
                <c:pt idx="1659">
                  <c:v>1111.95</c:v>
                </c:pt>
                <c:pt idx="1660">
                  <c:v>1113.3499999999999</c:v>
                </c:pt>
                <c:pt idx="1661">
                  <c:v>1114.0999999999999</c:v>
                </c:pt>
                <c:pt idx="1662">
                  <c:v>1115.55</c:v>
                </c:pt>
                <c:pt idx="1663">
                  <c:v>1116.3499999999999</c:v>
                </c:pt>
                <c:pt idx="1664">
                  <c:v>1117.7</c:v>
                </c:pt>
                <c:pt idx="1665">
                  <c:v>1118.6500000000001</c:v>
                </c:pt>
                <c:pt idx="1666">
                  <c:v>1120.0999999999999</c:v>
                </c:pt>
                <c:pt idx="1667">
                  <c:v>1121</c:v>
                </c:pt>
                <c:pt idx="1668">
                  <c:v>1122.45</c:v>
                </c:pt>
                <c:pt idx="1669">
                  <c:v>1123.45</c:v>
                </c:pt>
                <c:pt idx="1670">
                  <c:v>1125.1500000000001</c:v>
                </c:pt>
                <c:pt idx="1671">
                  <c:v>1125.95</c:v>
                </c:pt>
                <c:pt idx="1672">
                  <c:v>1127.3</c:v>
                </c:pt>
                <c:pt idx="1673">
                  <c:v>1127.95</c:v>
                </c:pt>
                <c:pt idx="1674">
                  <c:v>1129.25</c:v>
                </c:pt>
                <c:pt idx="1675">
                  <c:v>1130.0999999999999</c:v>
                </c:pt>
                <c:pt idx="1676">
                  <c:v>1131.55</c:v>
                </c:pt>
                <c:pt idx="1677">
                  <c:v>1132.3499999999999</c:v>
                </c:pt>
                <c:pt idx="1678">
                  <c:v>1133.6500000000001</c:v>
                </c:pt>
                <c:pt idx="1679">
                  <c:v>1134.4000000000001</c:v>
                </c:pt>
                <c:pt idx="1680">
                  <c:v>1135.75</c:v>
                </c:pt>
                <c:pt idx="1681">
                  <c:v>1136.55</c:v>
                </c:pt>
                <c:pt idx="1682">
                  <c:v>1137.8499999999999</c:v>
                </c:pt>
                <c:pt idx="1683">
                  <c:v>1138.55</c:v>
                </c:pt>
                <c:pt idx="1684">
                  <c:v>1139.8499999999999</c:v>
                </c:pt>
                <c:pt idx="1685">
                  <c:v>1140.5999999999999</c:v>
                </c:pt>
                <c:pt idx="1686">
                  <c:v>1141.95</c:v>
                </c:pt>
                <c:pt idx="1687">
                  <c:v>1142.75</c:v>
                </c:pt>
                <c:pt idx="1688">
                  <c:v>1144.0999999999999</c:v>
                </c:pt>
                <c:pt idx="1689">
                  <c:v>1144.8499999999999</c:v>
                </c:pt>
                <c:pt idx="1690">
                  <c:v>1146.05</c:v>
                </c:pt>
                <c:pt idx="1691">
                  <c:v>1146.75</c:v>
                </c:pt>
                <c:pt idx="1692">
                  <c:v>1148.25</c:v>
                </c:pt>
                <c:pt idx="1693">
                  <c:v>1149.0999999999999</c:v>
                </c:pt>
                <c:pt idx="1694">
                  <c:v>1151.05</c:v>
                </c:pt>
                <c:pt idx="1695">
                  <c:v>1151.9000000000001</c:v>
                </c:pt>
                <c:pt idx="1696">
                  <c:v>1153.3499999999999</c:v>
                </c:pt>
                <c:pt idx="1697">
                  <c:v>1155.0999999999999</c:v>
                </c:pt>
                <c:pt idx="1698">
                  <c:v>1157.5</c:v>
                </c:pt>
                <c:pt idx="1699">
                  <c:v>1159.1500000000001</c:v>
                </c:pt>
                <c:pt idx="1700">
                  <c:v>1161.4000000000001</c:v>
                </c:pt>
                <c:pt idx="1701">
                  <c:v>1163.0999999999999</c:v>
                </c:pt>
                <c:pt idx="1702">
                  <c:v>1164.8499999999999</c:v>
                </c:pt>
                <c:pt idx="1703">
                  <c:v>1167.05</c:v>
                </c:pt>
                <c:pt idx="1704">
                  <c:v>1168.9000000000001</c:v>
                </c:pt>
                <c:pt idx="1705">
                  <c:v>1170.8</c:v>
                </c:pt>
                <c:pt idx="1706">
                  <c:v>1172.25</c:v>
                </c:pt>
                <c:pt idx="1707">
                  <c:v>1173</c:v>
                </c:pt>
                <c:pt idx="1708">
                  <c:v>1174.3</c:v>
                </c:pt>
                <c:pt idx="1709">
                  <c:v>1175.0999999999999</c:v>
                </c:pt>
                <c:pt idx="1710">
                  <c:v>1176.4000000000001</c:v>
                </c:pt>
                <c:pt idx="1711">
                  <c:v>1177.3</c:v>
                </c:pt>
                <c:pt idx="1712">
                  <c:v>1178.9000000000001</c:v>
                </c:pt>
                <c:pt idx="1713">
                  <c:v>1179.6500000000001</c:v>
                </c:pt>
                <c:pt idx="1714">
                  <c:v>1180.95</c:v>
                </c:pt>
                <c:pt idx="1715">
                  <c:v>1181.8</c:v>
                </c:pt>
                <c:pt idx="1716">
                  <c:v>1183.1500000000001</c:v>
                </c:pt>
                <c:pt idx="1717">
                  <c:v>1184</c:v>
                </c:pt>
                <c:pt idx="1718">
                  <c:v>1185.3499999999999</c:v>
                </c:pt>
                <c:pt idx="1719">
                  <c:v>1186.0999999999999</c:v>
                </c:pt>
                <c:pt idx="1720">
                  <c:v>1187.3499999999999</c:v>
                </c:pt>
                <c:pt idx="1721">
                  <c:v>1188.1500000000001</c:v>
                </c:pt>
                <c:pt idx="1722">
                  <c:v>1189.4000000000001</c:v>
                </c:pt>
                <c:pt idx="1723">
                  <c:v>1190.25</c:v>
                </c:pt>
                <c:pt idx="1724">
                  <c:v>1191.7</c:v>
                </c:pt>
                <c:pt idx="1725">
                  <c:v>1192.5</c:v>
                </c:pt>
                <c:pt idx="1726">
                  <c:v>1194.1500000000001</c:v>
                </c:pt>
                <c:pt idx="1727">
                  <c:v>1195.55</c:v>
                </c:pt>
                <c:pt idx="1728">
                  <c:v>1197.0999999999999</c:v>
                </c:pt>
                <c:pt idx="1729">
                  <c:v>1198.0999999999999</c:v>
                </c:pt>
                <c:pt idx="1730">
                  <c:v>1199.75</c:v>
                </c:pt>
                <c:pt idx="1731">
                  <c:v>1200.5999999999999</c:v>
                </c:pt>
                <c:pt idx="1732">
                  <c:v>1202.2</c:v>
                </c:pt>
                <c:pt idx="1733">
                  <c:v>1203.05</c:v>
                </c:pt>
                <c:pt idx="1734">
                  <c:v>1204.5</c:v>
                </c:pt>
                <c:pt idx="1735">
                  <c:v>1205.7</c:v>
                </c:pt>
                <c:pt idx="1736">
                  <c:v>1207.2</c:v>
                </c:pt>
                <c:pt idx="1737">
                  <c:v>1208.0999999999999</c:v>
                </c:pt>
                <c:pt idx="1738">
                  <c:v>1209.5999999999999</c:v>
                </c:pt>
                <c:pt idx="1739">
                  <c:v>1210.3</c:v>
                </c:pt>
                <c:pt idx="1740">
                  <c:v>1211.6500000000001</c:v>
                </c:pt>
                <c:pt idx="1741">
                  <c:v>1213.3499999999999</c:v>
                </c:pt>
                <c:pt idx="1742">
                  <c:v>1214.9000000000001</c:v>
                </c:pt>
                <c:pt idx="1743">
                  <c:v>1215.7</c:v>
                </c:pt>
                <c:pt idx="1744">
                  <c:v>1216.8</c:v>
                </c:pt>
                <c:pt idx="1745">
                  <c:v>1218</c:v>
                </c:pt>
                <c:pt idx="1746">
                  <c:v>1219.55</c:v>
                </c:pt>
                <c:pt idx="1747">
                  <c:v>1220.4000000000001</c:v>
                </c:pt>
                <c:pt idx="1748">
                  <c:v>1222</c:v>
                </c:pt>
                <c:pt idx="1749">
                  <c:v>1222.8499999999999</c:v>
                </c:pt>
                <c:pt idx="1750">
                  <c:v>1224.3</c:v>
                </c:pt>
                <c:pt idx="1751">
                  <c:v>1225.25</c:v>
                </c:pt>
                <c:pt idx="1752">
                  <c:v>1226.75</c:v>
                </c:pt>
                <c:pt idx="1753">
                  <c:v>1227.8499999999999</c:v>
                </c:pt>
                <c:pt idx="1754">
                  <c:v>1229.0999999999999</c:v>
                </c:pt>
                <c:pt idx="1755">
                  <c:v>1230.8</c:v>
                </c:pt>
                <c:pt idx="1756">
                  <c:v>1231.6500000000001</c:v>
                </c:pt>
                <c:pt idx="1757">
                  <c:v>1232.9000000000001</c:v>
                </c:pt>
                <c:pt idx="1758">
                  <c:v>1234.25</c:v>
                </c:pt>
                <c:pt idx="1759">
                  <c:v>1235.7</c:v>
                </c:pt>
                <c:pt idx="1760">
                  <c:v>1236.95</c:v>
                </c:pt>
                <c:pt idx="1761">
                  <c:v>1238.55</c:v>
                </c:pt>
                <c:pt idx="1762">
                  <c:v>1239.55</c:v>
                </c:pt>
                <c:pt idx="1763">
                  <c:v>1240.8499999999999</c:v>
                </c:pt>
                <c:pt idx="1764">
                  <c:v>1242</c:v>
                </c:pt>
                <c:pt idx="1765">
                  <c:v>1243.45</c:v>
                </c:pt>
                <c:pt idx="1766">
                  <c:v>1244.45</c:v>
                </c:pt>
                <c:pt idx="1767">
                  <c:v>1246.0999999999999</c:v>
                </c:pt>
                <c:pt idx="1768">
                  <c:v>1247.5</c:v>
                </c:pt>
                <c:pt idx="1769">
                  <c:v>1248.7</c:v>
                </c:pt>
                <c:pt idx="1770">
                  <c:v>1250.3499999999999</c:v>
                </c:pt>
                <c:pt idx="1771">
                  <c:v>1251.3499999999999</c:v>
                </c:pt>
                <c:pt idx="1772">
                  <c:v>1253.1500000000001</c:v>
                </c:pt>
                <c:pt idx="1773">
                  <c:v>1254.4000000000001</c:v>
                </c:pt>
                <c:pt idx="1774">
                  <c:v>1255.9000000000001</c:v>
                </c:pt>
                <c:pt idx="1775">
                  <c:v>1257.05</c:v>
                </c:pt>
                <c:pt idx="1776">
                  <c:v>1258.7</c:v>
                </c:pt>
                <c:pt idx="1777">
                  <c:v>1259.6500000000001</c:v>
                </c:pt>
                <c:pt idx="1778">
                  <c:v>1261.1500000000001</c:v>
                </c:pt>
                <c:pt idx="1779">
                  <c:v>1261.9000000000001</c:v>
                </c:pt>
                <c:pt idx="1780">
                  <c:v>1263.4000000000001</c:v>
                </c:pt>
                <c:pt idx="1781">
                  <c:v>1264.55</c:v>
                </c:pt>
                <c:pt idx="1782">
                  <c:v>1266</c:v>
                </c:pt>
                <c:pt idx="1783">
                  <c:v>1266.8</c:v>
                </c:pt>
                <c:pt idx="1784">
                  <c:v>1268.25</c:v>
                </c:pt>
                <c:pt idx="1785">
                  <c:v>1269.0999999999999</c:v>
                </c:pt>
                <c:pt idx="1786">
                  <c:v>1270.55</c:v>
                </c:pt>
                <c:pt idx="1787">
                  <c:v>1271.3</c:v>
                </c:pt>
                <c:pt idx="1788">
                  <c:v>1272.55</c:v>
                </c:pt>
                <c:pt idx="1789">
                  <c:v>1273.3499999999999</c:v>
                </c:pt>
                <c:pt idx="1790">
                  <c:v>1274.5999999999999</c:v>
                </c:pt>
                <c:pt idx="1791">
                  <c:v>1275.3499999999999</c:v>
                </c:pt>
                <c:pt idx="1792">
                  <c:v>1276.8</c:v>
                </c:pt>
                <c:pt idx="1793">
                  <c:v>1277.6500000000001</c:v>
                </c:pt>
                <c:pt idx="1794">
                  <c:v>1279.2</c:v>
                </c:pt>
                <c:pt idx="1795">
                  <c:v>1279.95</c:v>
                </c:pt>
                <c:pt idx="1796">
                  <c:v>1281.3499999999999</c:v>
                </c:pt>
                <c:pt idx="1797">
                  <c:v>1282.2</c:v>
                </c:pt>
                <c:pt idx="1798">
                  <c:v>1283.45</c:v>
                </c:pt>
                <c:pt idx="1799">
                  <c:v>1284.3</c:v>
                </c:pt>
                <c:pt idx="1800">
                  <c:v>1285.7</c:v>
                </c:pt>
                <c:pt idx="1801">
                  <c:v>1286.6500000000001</c:v>
                </c:pt>
                <c:pt idx="1802">
                  <c:v>1288.05</c:v>
                </c:pt>
                <c:pt idx="1803">
                  <c:v>1288.9000000000001</c:v>
                </c:pt>
                <c:pt idx="1804">
                  <c:v>1290.3499999999999</c:v>
                </c:pt>
                <c:pt idx="1805">
                  <c:v>1291.25</c:v>
                </c:pt>
                <c:pt idx="1806">
                  <c:v>1292.7</c:v>
                </c:pt>
                <c:pt idx="1807">
                  <c:v>1293.55</c:v>
                </c:pt>
                <c:pt idx="1808">
                  <c:v>1295.0999999999999</c:v>
                </c:pt>
                <c:pt idx="1809">
                  <c:v>1295.95</c:v>
                </c:pt>
                <c:pt idx="1810">
                  <c:v>1297.45</c:v>
                </c:pt>
                <c:pt idx="1811">
                  <c:v>1298.3</c:v>
                </c:pt>
                <c:pt idx="1812">
                  <c:v>1299.6500000000001</c:v>
                </c:pt>
                <c:pt idx="1813">
                  <c:v>1300.6500000000001</c:v>
                </c:pt>
                <c:pt idx="1814">
                  <c:v>1301.95</c:v>
                </c:pt>
                <c:pt idx="1815">
                  <c:v>1302.8</c:v>
                </c:pt>
                <c:pt idx="1816">
                  <c:v>1304.4000000000001</c:v>
                </c:pt>
                <c:pt idx="1817">
                  <c:v>1305.25</c:v>
                </c:pt>
                <c:pt idx="1818">
                  <c:v>1306.8499999999999</c:v>
                </c:pt>
                <c:pt idx="1819">
                  <c:v>1307.7</c:v>
                </c:pt>
                <c:pt idx="1820">
                  <c:v>1309.3</c:v>
                </c:pt>
                <c:pt idx="1821">
                  <c:v>1310.1500000000001</c:v>
                </c:pt>
                <c:pt idx="1822">
                  <c:v>1311.5</c:v>
                </c:pt>
                <c:pt idx="1823">
                  <c:v>1312.55</c:v>
                </c:pt>
                <c:pt idx="1824">
                  <c:v>1314.3</c:v>
                </c:pt>
                <c:pt idx="1825">
                  <c:v>1315.15</c:v>
                </c:pt>
                <c:pt idx="1826">
                  <c:v>1316.65</c:v>
                </c:pt>
                <c:pt idx="1827">
                  <c:v>1317.8</c:v>
                </c:pt>
                <c:pt idx="1828">
                  <c:v>1319.45</c:v>
                </c:pt>
                <c:pt idx="1829">
                  <c:v>1320.5</c:v>
                </c:pt>
                <c:pt idx="1830">
                  <c:v>1322.3</c:v>
                </c:pt>
                <c:pt idx="1831">
                  <c:v>1323.15</c:v>
                </c:pt>
                <c:pt idx="1832">
                  <c:v>1324.6</c:v>
                </c:pt>
                <c:pt idx="1833">
                  <c:v>1325.45</c:v>
                </c:pt>
                <c:pt idx="1834">
                  <c:v>1326.85</c:v>
                </c:pt>
                <c:pt idx="1835">
                  <c:v>1327.7</c:v>
                </c:pt>
                <c:pt idx="1836">
                  <c:v>1329.25</c:v>
                </c:pt>
                <c:pt idx="1837">
                  <c:v>1330.1</c:v>
                </c:pt>
                <c:pt idx="1838">
                  <c:v>1331.75</c:v>
                </c:pt>
                <c:pt idx="1839">
                  <c:v>1332.5</c:v>
                </c:pt>
                <c:pt idx="1840">
                  <c:v>1333.95</c:v>
                </c:pt>
                <c:pt idx="1841">
                  <c:v>1334.85</c:v>
                </c:pt>
                <c:pt idx="1842">
                  <c:v>1336.35</c:v>
                </c:pt>
                <c:pt idx="1843">
                  <c:v>1337.25</c:v>
                </c:pt>
                <c:pt idx="1844">
                  <c:v>1338.7</c:v>
                </c:pt>
                <c:pt idx="1845">
                  <c:v>1339.85</c:v>
                </c:pt>
                <c:pt idx="1846">
                  <c:v>1341.55</c:v>
                </c:pt>
                <c:pt idx="1847">
                  <c:v>1342.5</c:v>
                </c:pt>
                <c:pt idx="1848">
                  <c:v>1343.95</c:v>
                </c:pt>
                <c:pt idx="1849">
                  <c:v>1345.55</c:v>
                </c:pt>
                <c:pt idx="1850">
                  <c:v>1347.2</c:v>
                </c:pt>
                <c:pt idx="1851">
                  <c:v>1348.05</c:v>
                </c:pt>
                <c:pt idx="1852">
                  <c:v>1349.65</c:v>
                </c:pt>
                <c:pt idx="1853">
                  <c:v>1350.5</c:v>
                </c:pt>
                <c:pt idx="1854">
                  <c:v>1352.1</c:v>
                </c:pt>
                <c:pt idx="1855">
                  <c:v>1353.15</c:v>
                </c:pt>
                <c:pt idx="1856">
                  <c:v>1355</c:v>
                </c:pt>
                <c:pt idx="1857">
                  <c:v>1355.9</c:v>
                </c:pt>
                <c:pt idx="1858">
                  <c:v>1357.45</c:v>
                </c:pt>
                <c:pt idx="1859">
                  <c:v>1358.25</c:v>
                </c:pt>
                <c:pt idx="1860">
                  <c:v>1359.8</c:v>
                </c:pt>
                <c:pt idx="1861">
                  <c:v>1360.65</c:v>
                </c:pt>
                <c:pt idx="1862">
                  <c:v>1362.2</c:v>
                </c:pt>
                <c:pt idx="1863">
                  <c:v>1363.05</c:v>
                </c:pt>
                <c:pt idx="1864">
                  <c:v>1364.55</c:v>
                </c:pt>
                <c:pt idx="1865">
                  <c:v>1365.45</c:v>
                </c:pt>
                <c:pt idx="1866">
                  <c:v>1367.05</c:v>
                </c:pt>
                <c:pt idx="1867">
                  <c:v>1368.15</c:v>
                </c:pt>
                <c:pt idx="1868">
                  <c:v>1369.9</c:v>
                </c:pt>
                <c:pt idx="1869">
                  <c:v>1370.8</c:v>
                </c:pt>
                <c:pt idx="1870">
                  <c:v>1372.2</c:v>
                </c:pt>
                <c:pt idx="1871">
                  <c:v>1373.1</c:v>
                </c:pt>
                <c:pt idx="1872">
                  <c:v>1374.55</c:v>
                </c:pt>
                <c:pt idx="1873">
                  <c:v>1376</c:v>
                </c:pt>
                <c:pt idx="1874">
                  <c:v>1377.4</c:v>
                </c:pt>
                <c:pt idx="1875">
                  <c:v>1378.7</c:v>
                </c:pt>
                <c:pt idx="1876">
                  <c:v>1380.35</c:v>
                </c:pt>
                <c:pt idx="1877">
                  <c:v>1381.7</c:v>
                </c:pt>
                <c:pt idx="1878">
                  <c:v>1383.4</c:v>
                </c:pt>
                <c:pt idx="1879">
                  <c:v>1384.3</c:v>
                </c:pt>
                <c:pt idx="1880">
                  <c:v>1386</c:v>
                </c:pt>
                <c:pt idx="1881">
                  <c:v>1387.95</c:v>
                </c:pt>
                <c:pt idx="1882">
                  <c:v>1390.25</c:v>
                </c:pt>
                <c:pt idx="1883">
                  <c:v>1392.05</c:v>
                </c:pt>
                <c:pt idx="1884">
                  <c:v>1394.25</c:v>
                </c:pt>
                <c:pt idx="1885">
                  <c:v>1396.2</c:v>
                </c:pt>
                <c:pt idx="1886">
                  <c:v>1397.85</c:v>
                </c:pt>
                <c:pt idx="1887">
                  <c:v>1399.95</c:v>
                </c:pt>
                <c:pt idx="1888">
                  <c:v>1402.1</c:v>
                </c:pt>
                <c:pt idx="1889">
                  <c:v>1403.85</c:v>
                </c:pt>
                <c:pt idx="1890">
                  <c:v>1405.45</c:v>
                </c:pt>
                <c:pt idx="1891">
                  <c:v>1406.4</c:v>
                </c:pt>
                <c:pt idx="1892">
                  <c:v>1408</c:v>
                </c:pt>
                <c:pt idx="1893">
                  <c:v>1408.95</c:v>
                </c:pt>
                <c:pt idx="1894">
                  <c:v>1410.8</c:v>
                </c:pt>
                <c:pt idx="1895">
                  <c:v>1412.7</c:v>
                </c:pt>
                <c:pt idx="1896">
                  <c:v>1414.4</c:v>
                </c:pt>
                <c:pt idx="1897">
                  <c:v>1415.3</c:v>
                </c:pt>
                <c:pt idx="1898">
                  <c:v>1416.95</c:v>
                </c:pt>
                <c:pt idx="1899">
                  <c:v>1418.25</c:v>
                </c:pt>
                <c:pt idx="1900">
                  <c:v>1420.15</c:v>
                </c:pt>
                <c:pt idx="1901">
                  <c:v>1421.7</c:v>
                </c:pt>
                <c:pt idx="1902">
                  <c:v>1423.25</c:v>
                </c:pt>
                <c:pt idx="1903">
                  <c:v>1425</c:v>
                </c:pt>
                <c:pt idx="1904">
                  <c:v>1426.55</c:v>
                </c:pt>
                <c:pt idx="1905">
                  <c:v>1428.2</c:v>
                </c:pt>
                <c:pt idx="1906">
                  <c:v>1429.95</c:v>
                </c:pt>
                <c:pt idx="1907">
                  <c:v>1430.85</c:v>
                </c:pt>
                <c:pt idx="1908">
                  <c:v>1432.55</c:v>
                </c:pt>
                <c:pt idx="1909">
                  <c:v>1434.3</c:v>
                </c:pt>
                <c:pt idx="1910">
                  <c:v>1435.8</c:v>
                </c:pt>
                <c:pt idx="1911">
                  <c:v>1437.55</c:v>
                </c:pt>
                <c:pt idx="1912">
                  <c:v>1439.35</c:v>
                </c:pt>
                <c:pt idx="1913">
                  <c:v>1440.2</c:v>
                </c:pt>
                <c:pt idx="1914">
                  <c:v>1441.8</c:v>
                </c:pt>
                <c:pt idx="1915">
                  <c:v>1442.75</c:v>
                </c:pt>
                <c:pt idx="1916">
                  <c:v>1444.4</c:v>
                </c:pt>
                <c:pt idx="1917">
                  <c:v>1445.6</c:v>
                </c:pt>
                <c:pt idx="1918">
                  <c:v>1447.45</c:v>
                </c:pt>
                <c:pt idx="1919">
                  <c:v>1448.65</c:v>
                </c:pt>
                <c:pt idx="1920">
                  <c:v>1450.25</c:v>
                </c:pt>
                <c:pt idx="1921">
                  <c:v>1451.1</c:v>
                </c:pt>
                <c:pt idx="1922">
                  <c:v>1452.7</c:v>
                </c:pt>
                <c:pt idx="1923">
                  <c:v>1453.6</c:v>
                </c:pt>
                <c:pt idx="1924">
                  <c:v>1455.2</c:v>
                </c:pt>
                <c:pt idx="1925">
                  <c:v>1456.55</c:v>
                </c:pt>
                <c:pt idx="1926">
                  <c:v>1458.6</c:v>
                </c:pt>
                <c:pt idx="1927">
                  <c:v>1459.55</c:v>
                </c:pt>
                <c:pt idx="1928">
                  <c:v>1461.15</c:v>
                </c:pt>
                <c:pt idx="1929">
                  <c:v>1462</c:v>
                </c:pt>
                <c:pt idx="1930">
                  <c:v>1463.55</c:v>
                </c:pt>
                <c:pt idx="1931">
                  <c:v>1464.5</c:v>
                </c:pt>
                <c:pt idx="1932">
                  <c:v>1466.1</c:v>
                </c:pt>
                <c:pt idx="1933">
                  <c:v>1467.55</c:v>
                </c:pt>
                <c:pt idx="1934">
                  <c:v>1469.05</c:v>
                </c:pt>
                <c:pt idx="1935">
                  <c:v>1469.95</c:v>
                </c:pt>
                <c:pt idx="1936">
                  <c:v>1471.6</c:v>
                </c:pt>
                <c:pt idx="1937">
                  <c:v>1473.15</c:v>
                </c:pt>
                <c:pt idx="1938">
                  <c:v>1474.9</c:v>
                </c:pt>
                <c:pt idx="1939">
                  <c:v>1476.5</c:v>
                </c:pt>
                <c:pt idx="1940">
                  <c:v>1478.2</c:v>
                </c:pt>
                <c:pt idx="1941">
                  <c:v>1479.6</c:v>
                </c:pt>
                <c:pt idx="1942">
                  <c:v>1481.25</c:v>
                </c:pt>
                <c:pt idx="1943">
                  <c:v>1482.2</c:v>
                </c:pt>
                <c:pt idx="1944">
                  <c:v>1483.6</c:v>
                </c:pt>
                <c:pt idx="1945">
                  <c:v>1484.85</c:v>
                </c:pt>
                <c:pt idx="1946">
                  <c:v>1486.7</c:v>
                </c:pt>
                <c:pt idx="1947">
                  <c:v>1487.8</c:v>
                </c:pt>
                <c:pt idx="1948">
                  <c:v>1489.35</c:v>
                </c:pt>
                <c:pt idx="1949">
                  <c:v>1490.85</c:v>
                </c:pt>
                <c:pt idx="1950">
                  <c:v>1492.2</c:v>
                </c:pt>
                <c:pt idx="1951">
                  <c:v>1493.65</c:v>
                </c:pt>
                <c:pt idx="1952">
                  <c:v>1495.25</c:v>
                </c:pt>
                <c:pt idx="1953">
                  <c:v>1496.9</c:v>
                </c:pt>
                <c:pt idx="1954">
                  <c:v>1498.7</c:v>
                </c:pt>
                <c:pt idx="1955">
                  <c:v>1499.65</c:v>
                </c:pt>
                <c:pt idx="1956">
                  <c:v>1501.25</c:v>
                </c:pt>
                <c:pt idx="1957">
                  <c:v>1502.75</c:v>
                </c:pt>
                <c:pt idx="1958">
                  <c:v>1504.4</c:v>
                </c:pt>
                <c:pt idx="1959">
                  <c:v>1505.95</c:v>
                </c:pt>
                <c:pt idx="1960">
                  <c:v>1507.7</c:v>
                </c:pt>
                <c:pt idx="1961">
                  <c:v>1509.2</c:v>
                </c:pt>
                <c:pt idx="1962">
                  <c:v>1510.85</c:v>
                </c:pt>
                <c:pt idx="1963">
                  <c:v>1512.6</c:v>
                </c:pt>
                <c:pt idx="1964">
                  <c:v>1513.9</c:v>
                </c:pt>
                <c:pt idx="1965">
                  <c:v>1515.6</c:v>
                </c:pt>
                <c:pt idx="1966">
                  <c:v>1517</c:v>
                </c:pt>
                <c:pt idx="1967">
                  <c:v>1518.6</c:v>
                </c:pt>
                <c:pt idx="1968">
                  <c:v>1520.25</c:v>
                </c:pt>
                <c:pt idx="1969">
                  <c:v>1521.65</c:v>
                </c:pt>
                <c:pt idx="1970">
                  <c:v>1523.45</c:v>
                </c:pt>
                <c:pt idx="1971">
                  <c:v>1524.35</c:v>
                </c:pt>
                <c:pt idx="1972">
                  <c:v>1526.1</c:v>
                </c:pt>
                <c:pt idx="1973">
                  <c:v>1527.05</c:v>
                </c:pt>
                <c:pt idx="1974">
                  <c:v>1528.75</c:v>
                </c:pt>
                <c:pt idx="1975">
                  <c:v>1530.25</c:v>
                </c:pt>
                <c:pt idx="1976">
                  <c:v>1531.8</c:v>
                </c:pt>
                <c:pt idx="1977">
                  <c:v>1532.65</c:v>
                </c:pt>
                <c:pt idx="1978">
                  <c:v>1534.15</c:v>
                </c:pt>
                <c:pt idx="1979">
                  <c:v>1535.15</c:v>
                </c:pt>
                <c:pt idx="1980">
                  <c:v>1536.8</c:v>
                </c:pt>
                <c:pt idx="1981">
                  <c:v>1538.45</c:v>
                </c:pt>
                <c:pt idx="1982">
                  <c:v>1539.9</c:v>
                </c:pt>
                <c:pt idx="1983">
                  <c:v>1541.25</c:v>
                </c:pt>
                <c:pt idx="1984">
                  <c:v>1543</c:v>
                </c:pt>
                <c:pt idx="1985">
                  <c:v>1543.95</c:v>
                </c:pt>
                <c:pt idx="1986">
                  <c:v>1545.9</c:v>
                </c:pt>
                <c:pt idx="1987">
                  <c:v>1547.55</c:v>
                </c:pt>
                <c:pt idx="1988">
                  <c:v>1549.25</c:v>
                </c:pt>
                <c:pt idx="1989">
                  <c:v>1550.1</c:v>
                </c:pt>
                <c:pt idx="1990">
                  <c:v>1551.75</c:v>
                </c:pt>
                <c:pt idx="1991">
                  <c:v>1553.35</c:v>
                </c:pt>
                <c:pt idx="1992">
                  <c:v>1555.25</c:v>
                </c:pt>
                <c:pt idx="1993">
                  <c:v>1556.7</c:v>
                </c:pt>
                <c:pt idx="1994">
                  <c:v>1558.5</c:v>
                </c:pt>
                <c:pt idx="1995">
                  <c:v>1559.7</c:v>
                </c:pt>
                <c:pt idx="1996">
                  <c:v>1561.5</c:v>
                </c:pt>
                <c:pt idx="1997">
                  <c:v>1563.1</c:v>
                </c:pt>
                <c:pt idx="1998">
                  <c:v>1564.85</c:v>
                </c:pt>
                <c:pt idx="1999">
                  <c:v>1566.5</c:v>
                </c:pt>
                <c:pt idx="2000">
                  <c:v>1568.1</c:v>
                </c:pt>
                <c:pt idx="2001">
                  <c:v>1569.75</c:v>
                </c:pt>
                <c:pt idx="2002">
                  <c:v>1571.45</c:v>
                </c:pt>
                <c:pt idx="2003">
                  <c:v>1573.05</c:v>
                </c:pt>
                <c:pt idx="2004">
                  <c:v>1574.75</c:v>
                </c:pt>
                <c:pt idx="2005">
                  <c:v>1576.45</c:v>
                </c:pt>
                <c:pt idx="2006">
                  <c:v>1578.3</c:v>
                </c:pt>
                <c:pt idx="2007">
                  <c:v>1579.45</c:v>
                </c:pt>
                <c:pt idx="2008">
                  <c:v>1581.45</c:v>
                </c:pt>
                <c:pt idx="2009">
                  <c:v>1583.15</c:v>
                </c:pt>
                <c:pt idx="2010">
                  <c:v>1584.8</c:v>
                </c:pt>
                <c:pt idx="2011">
                  <c:v>1586.3</c:v>
                </c:pt>
                <c:pt idx="2012">
                  <c:v>1587.95</c:v>
                </c:pt>
                <c:pt idx="2013">
                  <c:v>1588.85</c:v>
                </c:pt>
                <c:pt idx="2014">
                  <c:v>1590.55</c:v>
                </c:pt>
                <c:pt idx="2015">
                  <c:v>1591.55</c:v>
                </c:pt>
                <c:pt idx="2016">
                  <c:v>1593.35</c:v>
                </c:pt>
                <c:pt idx="2017">
                  <c:v>1594.55</c:v>
                </c:pt>
                <c:pt idx="2018">
                  <c:v>1596.4</c:v>
                </c:pt>
                <c:pt idx="2019">
                  <c:v>1597.95</c:v>
                </c:pt>
                <c:pt idx="2020">
                  <c:v>1599.75</c:v>
                </c:pt>
                <c:pt idx="2021">
                  <c:v>1601.45</c:v>
                </c:pt>
                <c:pt idx="2022">
                  <c:v>1603.15</c:v>
                </c:pt>
                <c:pt idx="2023">
                  <c:v>1604.2</c:v>
                </c:pt>
                <c:pt idx="2024">
                  <c:v>1606.3</c:v>
                </c:pt>
                <c:pt idx="2025">
                  <c:v>1607.15</c:v>
                </c:pt>
                <c:pt idx="2026">
                  <c:v>1608.8</c:v>
                </c:pt>
                <c:pt idx="2027">
                  <c:v>1609.9</c:v>
                </c:pt>
                <c:pt idx="2028">
                  <c:v>1611.9</c:v>
                </c:pt>
                <c:pt idx="2029">
                  <c:v>1613.5</c:v>
                </c:pt>
                <c:pt idx="2030">
                  <c:v>1615.25</c:v>
                </c:pt>
                <c:pt idx="2031">
                  <c:v>1616.3</c:v>
                </c:pt>
                <c:pt idx="2032">
                  <c:v>1618.45</c:v>
                </c:pt>
                <c:pt idx="2033">
                  <c:v>1619.4</c:v>
                </c:pt>
                <c:pt idx="2034">
                  <c:v>1621.35</c:v>
                </c:pt>
                <c:pt idx="2035">
                  <c:v>1622.35</c:v>
                </c:pt>
                <c:pt idx="2036">
                  <c:v>1624.35</c:v>
                </c:pt>
                <c:pt idx="2037">
                  <c:v>1625.2</c:v>
                </c:pt>
                <c:pt idx="2038">
                  <c:v>1626.9</c:v>
                </c:pt>
                <c:pt idx="2039">
                  <c:v>1628.55</c:v>
                </c:pt>
                <c:pt idx="2040">
                  <c:v>1630.25</c:v>
                </c:pt>
                <c:pt idx="2041">
                  <c:v>1631.85</c:v>
                </c:pt>
                <c:pt idx="2042">
                  <c:v>1633.5</c:v>
                </c:pt>
                <c:pt idx="2043">
                  <c:v>1635</c:v>
                </c:pt>
                <c:pt idx="2044">
                  <c:v>1636.85</c:v>
                </c:pt>
                <c:pt idx="2045">
                  <c:v>1638.5</c:v>
                </c:pt>
                <c:pt idx="2046">
                  <c:v>1640.25</c:v>
                </c:pt>
                <c:pt idx="2047">
                  <c:v>1641.55</c:v>
                </c:pt>
                <c:pt idx="2048">
                  <c:v>1643.4</c:v>
                </c:pt>
                <c:pt idx="2049">
                  <c:v>1644.9</c:v>
                </c:pt>
                <c:pt idx="2050">
                  <c:v>1646.8</c:v>
                </c:pt>
                <c:pt idx="2051">
                  <c:v>1648</c:v>
                </c:pt>
                <c:pt idx="2052">
                  <c:v>1649.6</c:v>
                </c:pt>
                <c:pt idx="2053">
                  <c:v>1651.3</c:v>
                </c:pt>
                <c:pt idx="2054">
                  <c:v>1653.05</c:v>
                </c:pt>
                <c:pt idx="2055">
                  <c:v>1654.65</c:v>
                </c:pt>
                <c:pt idx="2056">
                  <c:v>1656.4</c:v>
                </c:pt>
                <c:pt idx="2057">
                  <c:v>1657.4</c:v>
                </c:pt>
                <c:pt idx="2058">
                  <c:v>1659.1</c:v>
                </c:pt>
                <c:pt idx="2059">
                  <c:v>1660.5</c:v>
                </c:pt>
                <c:pt idx="2060">
                  <c:v>1662.15</c:v>
                </c:pt>
                <c:pt idx="2061">
                  <c:v>1663.7</c:v>
                </c:pt>
                <c:pt idx="2062">
                  <c:v>1665.45</c:v>
                </c:pt>
                <c:pt idx="2063">
                  <c:v>1666.85</c:v>
                </c:pt>
                <c:pt idx="2064">
                  <c:v>1668.65</c:v>
                </c:pt>
                <c:pt idx="2065">
                  <c:v>1669.55</c:v>
                </c:pt>
                <c:pt idx="2066">
                  <c:v>1671.4</c:v>
                </c:pt>
                <c:pt idx="2067">
                  <c:v>1673</c:v>
                </c:pt>
                <c:pt idx="2068">
                  <c:v>1674.65</c:v>
                </c:pt>
                <c:pt idx="2069">
                  <c:v>1675.55</c:v>
                </c:pt>
                <c:pt idx="2070">
                  <c:v>1677.35</c:v>
                </c:pt>
                <c:pt idx="2071">
                  <c:v>1678.85</c:v>
                </c:pt>
                <c:pt idx="2072">
                  <c:v>1680.6</c:v>
                </c:pt>
                <c:pt idx="2073">
                  <c:v>1681.7</c:v>
                </c:pt>
                <c:pt idx="2074">
                  <c:v>1684.2</c:v>
                </c:pt>
                <c:pt idx="2075">
                  <c:v>1686.1</c:v>
                </c:pt>
                <c:pt idx="2076">
                  <c:v>1688.3</c:v>
                </c:pt>
                <c:pt idx="2077">
                  <c:v>1690.8</c:v>
                </c:pt>
                <c:pt idx="2078">
                  <c:v>1693.1</c:v>
                </c:pt>
                <c:pt idx="2079">
                  <c:v>1694.9</c:v>
                </c:pt>
                <c:pt idx="2080">
                  <c:v>1696.85</c:v>
                </c:pt>
                <c:pt idx="2081">
                  <c:v>1698.5</c:v>
                </c:pt>
                <c:pt idx="2082">
                  <c:v>1700.35</c:v>
                </c:pt>
                <c:pt idx="2083">
                  <c:v>1702.25</c:v>
                </c:pt>
                <c:pt idx="2084">
                  <c:v>1704.4</c:v>
                </c:pt>
                <c:pt idx="2085">
                  <c:v>1706.25</c:v>
                </c:pt>
                <c:pt idx="2086">
                  <c:v>1708</c:v>
                </c:pt>
                <c:pt idx="2087">
                  <c:v>1709.65</c:v>
                </c:pt>
                <c:pt idx="2088">
                  <c:v>1711.7</c:v>
                </c:pt>
                <c:pt idx="2089">
                  <c:v>1712.95</c:v>
                </c:pt>
                <c:pt idx="2090">
                  <c:v>1714.9</c:v>
                </c:pt>
                <c:pt idx="2091">
                  <c:v>1716.85</c:v>
                </c:pt>
                <c:pt idx="2092">
                  <c:v>1718.8</c:v>
                </c:pt>
                <c:pt idx="2093">
                  <c:v>1720.5</c:v>
                </c:pt>
                <c:pt idx="2094">
                  <c:v>1722.25</c:v>
                </c:pt>
                <c:pt idx="2095">
                  <c:v>1724.3</c:v>
                </c:pt>
                <c:pt idx="2096">
                  <c:v>1725.9</c:v>
                </c:pt>
                <c:pt idx="2097">
                  <c:v>1727.7</c:v>
                </c:pt>
                <c:pt idx="2098">
                  <c:v>1730.05</c:v>
                </c:pt>
                <c:pt idx="2099">
                  <c:v>1732.3</c:v>
                </c:pt>
                <c:pt idx="2100">
                  <c:v>1734.2</c:v>
                </c:pt>
                <c:pt idx="2101">
                  <c:v>1736</c:v>
                </c:pt>
                <c:pt idx="2102">
                  <c:v>1737.95</c:v>
                </c:pt>
                <c:pt idx="2103">
                  <c:v>1739.6</c:v>
                </c:pt>
                <c:pt idx="2104">
                  <c:v>1741.6</c:v>
                </c:pt>
                <c:pt idx="2105">
                  <c:v>1743.4</c:v>
                </c:pt>
                <c:pt idx="2106">
                  <c:v>1745.3</c:v>
                </c:pt>
                <c:pt idx="2107">
                  <c:v>1746.55</c:v>
                </c:pt>
                <c:pt idx="2108">
                  <c:v>1748.45</c:v>
                </c:pt>
                <c:pt idx="2109">
                  <c:v>1750.2</c:v>
                </c:pt>
                <c:pt idx="2110">
                  <c:v>1752.05</c:v>
                </c:pt>
                <c:pt idx="2111">
                  <c:v>1753.35</c:v>
                </c:pt>
                <c:pt idx="2112">
                  <c:v>1755.25</c:v>
                </c:pt>
                <c:pt idx="2113">
                  <c:v>1757.1</c:v>
                </c:pt>
                <c:pt idx="2114">
                  <c:v>1759.15</c:v>
                </c:pt>
                <c:pt idx="2115">
                  <c:v>1760.8</c:v>
                </c:pt>
                <c:pt idx="2116">
                  <c:v>1762.65</c:v>
                </c:pt>
                <c:pt idx="2117">
                  <c:v>1764.3</c:v>
                </c:pt>
                <c:pt idx="2118">
                  <c:v>1766.25</c:v>
                </c:pt>
                <c:pt idx="2119">
                  <c:v>1767.7</c:v>
                </c:pt>
                <c:pt idx="2120">
                  <c:v>1769.55</c:v>
                </c:pt>
                <c:pt idx="2121">
                  <c:v>1771.35</c:v>
                </c:pt>
                <c:pt idx="2122">
                  <c:v>1772.95</c:v>
                </c:pt>
                <c:pt idx="2123">
                  <c:v>1774.65</c:v>
                </c:pt>
                <c:pt idx="2124">
                  <c:v>1776.45</c:v>
                </c:pt>
                <c:pt idx="2125">
                  <c:v>1778</c:v>
                </c:pt>
                <c:pt idx="2126">
                  <c:v>1779.9</c:v>
                </c:pt>
                <c:pt idx="2127">
                  <c:v>1781.85</c:v>
                </c:pt>
                <c:pt idx="2128">
                  <c:v>1783.5</c:v>
                </c:pt>
                <c:pt idx="2129">
                  <c:v>1785.2</c:v>
                </c:pt>
                <c:pt idx="2130">
                  <c:v>1786.95</c:v>
                </c:pt>
                <c:pt idx="2131">
                  <c:v>1788.5</c:v>
                </c:pt>
                <c:pt idx="2132">
                  <c:v>1790.35</c:v>
                </c:pt>
                <c:pt idx="2133">
                  <c:v>1792.1</c:v>
                </c:pt>
                <c:pt idx="2134">
                  <c:v>1793.95</c:v>
                </c:pt>
                <c:pt idx="2135">
                  <c:v>1795.6</c:v>
                </c:pt>
                <c:pt idx="2136">
                  <c:v>1797.45</c:v>
                </c:pt>
                <c:pt idx="2137">
                  <c:v>1798.35</c:v>
                </c:pt>
                <c:pt idx="2138">
                  <c:v>1800.25</c:v>
                </c:pt>
                <c:pt idx="2139">
                  <c:v>1801.8</c:v>
                </c:pt>
                <c:pt idx="2140">
                  <c:v>1803.4</c:v>
                </c:pt>
                <c:pt idx="2141">
                  <c:v>1805.1</c:v>
                </c:pt>
                <c:pt idx="2142">
                  <c:v>1806.95</c:v>
                </c:pt>
                <c:pt idx="2143">
                  <c:v>1808.25</c:v>
                </c:pt>
                <c:pt idx="2144">
                  <c:v>1810.4</c:v>
                </c:pt>
                <c:pt idx="2145">
                  <c:v>1812.05</c:v>
                </c:pt>
                <c:pt idx="2146">
                  <c:v>1813.9</c:v>
                </c:pt>
                <c:pt idx="2147">
                  <c:v>1815.45</c:v>
                </c:pt>
                <c:pt idx="2148">
                  <c:v>1817.3</c:v>
                </c:pt>
                <c:pt idx="2149">
                  <c:v>1818.2</c:v>
                </c:pt>
                <c:pt idx="2150">
                  <c:v>1820.1</c:v>
                </c:pt>
                <c:pt idx="2151">
                  <c:v>1821.8</c:v>
                </c:pt>
                <c:pt idx="2152">
                  <c:v>1823.45</c:v>
                </c:pt>
                <c:pt idx="2153">
                  <c:v>1825.1</c:v>
                </c:pt>
                <c:pt idx="2154">
                  <c:v>1826.9</c:v>
                </c:pt>
                <c:pt idx="2155">
                  <c:v>1828.45</c:v>
                </c:pt>
                <c:pt idx="2156">
                  <c:v>1830.7</c:v>
                </c:pt>
                <c:pt idx="2157">
                  <c:v>1832.4</c:v>
                </c:pt>
                <c:pt idx="2158">
                  <c:v>1834.25</c:v>
                </c:pt>
                <c:pt idx="2159">
                  <c:v>1836</c:v>
                </c:pt>
                <c:pt idx="2160">
                  <c:v>1837.5</c:v>
                </c:pt>
                <c:pt idx="2161">
                  <c:v>1838.5</c:v>
                </c:pt>
                <c:pt idx="2162">
                  <c:v>1840.35</c:v>
                </c:pt>
                <c:pt idx="2163">
                  <c:v>1842</c:v>
                </c:pt>
                <c:pt idx="2164">
                  <c:v>1843.8</c:v>
                </c:pt>
                <c:pt idx="2165">
                  <c:v>1845.4</c:v>
                </c:pt>
                <c:pt idx="2166">
                  <c:v>1847.25</c:v>
                </c:pt>
                <c:pt idx="2167">
                  <c:v>1848.85</c:v>
                </c:pt>
                <c:pt idx="2168">
                  <c:v>1850.8</c:v>
                </c:pt>
                <c:pt idx="2169">
                  <c:v>1852.4</c:v>
                </c:pt>
                <c:pt idx="2170">
                  <c:v>1854.2</c:v>
                </c:pt>
                <c:pt idx="2171">
                  <c:v>1855.15</c:v>
                </c:pt>
                <c:pt idx="2172">
                  <c:v>1857.05</c:v>
                </c:pt>
                <c:pt idx="2173">
                  <c:v>1858.7</c:v>
                </c:pt>
                <c:pt idx="2174">
                  <c:v>1860.4</c:v>
                </c:pt>
                <c:pt idx="2175">
                  <c:v>1861.35</c:v>
                </c:pt>
                <c:pt idx="2176">
                  <c:v>1863.3</c:v>
                </c:pt>
                <c:pt idx="2177">
                  <c:v>1864.25</c:v>
                </c:pt>
                <c:pt idx="2178">
                  <c:v>1866.25</c:v>
                </c:pt>
                <c:pt idx="2179">
                  <c:v>1867.95</c:v>
                </c:pt>
                <c:pt idx="2180">
                  <c:v>1870.2</c:v>
                </c:pt>
                <c:pt idx="2181">
                  <c:v>1872</c:v>
                </c:pt>
                <c:pt idx="2182">
                  <c:v>1873.65</c:v>
                </c:pt>
                <c:pt idx="2183">
                  <c:v>1875.55</c:v>
                </c:pt>
                <c:pt idx="2184">
                  <c:v>1877</c:v>
                </c:pt>
                <c:pt idx="2185">
                  <c:v>1878.7</c:v>
                </c:pt>
                <c:pt idx="2186">
                  <c:v>1880.3</c:v>
                </c:pt>
                <c:pt idx="2187">
                  <c:v>1882.2</c:v>
                </c:pt>
                <c:pt idx="2188">
                  <c:v>1883.85</c:v>
                </c:pt>
                <c:pt idx="2189">
                  <c:v>1885.6</c:v>
                </c:pt>
                <c:pt idx="2190">
                  <c:v>1887.5</c:v>
                </c:pt>
                <c:pt idx="2191">
                  <c:v>1889.55</c:v>
                </c:pt>
                <c:pt idx="2192">
                  <c:v>1890.9</c:v>
                </c:pt>
                <c:pt idx="2193">
                  <c:v>1892.5</c:v>
                </c:pt>
                <c:pt idx="2194">
                  <c:v>1894.3</c:v>
                </c:pt>
                <c:pt idx="2195">
                  <c:v>1895.85</c:v>
                </c:pt>
                <c:pt idx="2196">
                  <c:v>1897.7</c:v>
                </c:pt>
                <c:pt idx="2197">
                  <c:v>1899.95</c:v>
                </c:pt>
                <c:pt idx="2198">
                  <c:v>1902.05</c:v>
                </c:pt>
                <c:pt idx="2199">
                  <c:v>1904.15</c:v>
                </c:pt>
                <c:pt idx="2200">
                  <c:v>1905.65</c:v>
                </c:pt>
                <c:pt idx="2201">
                  <c:v>1907.4</c:v>
                </c:pt>
                <c:pt idx="2202">
                  <c:v>1909.1</c:v>
                </c:pt>
                <c:pt idx="2203">
                  <c:v>1911</c:v>
                </c:pt>
                <c:pt idx="2204">
                  <c:v>1911.95</c:v>
                </c:pt>
                <c:pt idx="2205">
                  <c:v>1913.75</c:v>
                </c:pt>
                <c:pt idx="2206">
                  <c:v>1915.45</c:v>
                </c:pt>
                <c:pt idx="2207">
                  <c:v>1917.35</c:v>
                </c:pt>
                <c:pt idx="2208">
                  <c:v>1918.9</c:v>
                </c:pt>
                <c:pt idx="2209">
                  <c:v>1919.95</c:v>
                </c:pt>
                <c:pt idx="2210">
                  <c:v>1921.9</c:v>
                </c:pt>
                <c:pt idx="2211">
                  <c:v>1923.5</c:v>
                </c:pt>
                <c:pt idx="2212">
                  <c:v>1925.3</c:v>
                </c:pt>
                <c:pt idx="2213">
                  <c:v>1927</c:v>
                </c:pt>
                <c:pt idx="2214">
                  <c:v>1928.6</c:v>
                </c:pt>
                <c:pt idx="2215">
                  <c:v>1930.55</c:v>
                </c:pt>
                <c:pt idx="2216">
                  <c:v>1931.65</c:v>
                </c:pt>
                <c:pt idx="2217">
                  <c:v>1933.8</c:v>
                </c:pt>
                <c:pt idx="2218">
                  <c:v>1935.05</c:v>
                </c:pt>
                <c:pt idx="2219">
                  <c:v>1936.85</c:v>
                </c:pt>
                <c:pt idx="2220">
                  <c:v>1938.6</c:v>
                </c:pt>
                <c:pt idx="2221">
                  <c:v>1940.6</c:v>
                </c:pt>
                <c:pt idx="2222">
                  <c:v>1942.45</c:v>
                </c:pt>
                <c:pt idx="2223">
                  <c:v>1944.25</c:v>
                </c:pt>
                <c:pt idx="2224">
                  <c:v>1945.7</c:v>
                </c:pt>
                <c:pt idx="2225">
                  <c:v>1947.5</c:v>
                </c:pt>
                <c:pt idx="2226">
                  <c:v>1949.25</c:v>
                </c:pt>
                <c:pt idx="2227">
                  <c:v>1950.95</c:v>
                </c:pt>
                <c:pt idx="2228">
                  <c:v>1952.75</c:v>
                </c:pt>
                <c:pt idx="2229">
                  <c:v>1954.6</c:v>
                </c:pt>
                <c:pt idx="2230">
                  <c:v>1956.45</c:v>
                </c:pt>
                <c:pt idx="2231">
                  <c:v>1958.25</c:v>
                </c:pt>
                <c:pt idx="2232">
                  <c:v>1960.25</c:v>
                </c:pt>
                <c:pt idx="2233">
                  <c:v>1962</c:v>
                </c:pt>
                <c:pt idx="2234">
                  <c:v>1963.75</c:v>
                </c:pt>
                <c:pt idx="2235">
                  <c:v>1965.6</c:v>
                </c:pt>
                <c:pt idx="2236">
                  <c:v>1967.55</c:v>
                </c:pt>
                <c:pt idx="2237">
                  <c:v>1969.45</c:v>
                </c:pt>
                <c:pt idx="2238">
                  <c:v>1971.35</c:v>
                </c:pt>
                <c:pt idx="2239">
                  <c:v>1973.15</c:v>
                </c:pt>
                <c:pt idx="2240">
                  <c:v>1974.15</c:v>
                </c:pt>
                <c:pt idx="2241">
                  <c:v>1976.25</c:v>
                </c:pt>
                <c:pt idx="2242">
                  <c:v>1978.15</c:v>
                </c:pt>
                <c:pt idx="2243">
                  <c:v>1980.9</c:v>
                </c:pt>
                <c:pt idx="2244">
                  <c:v>1982.9</c:v>
                </c:pt>
                <c:pt idx="2245">
                  <c:v>1985.2</c:v>
                </c:pt>
                <c:pt idx="2246">
                  <c:v>1986.9</c:v>
                </c:pt>
                <c:pt idx="2247">
                  <c:v>1989.1</c:v>
                </c:pt>
                <c:pt idx="2248">
                  <c:v>1991.3</c:v>
                </c:pt>
                <c:pt idx="2249">
                  <c:v>1993.7</c:v>
                </c:pt>
                <c:pt idx="2250">
                  <c:v>1995.7</c:v>
                </c:pt>
                <c:pt idx="2251">
                  <c:v>1998.2</c:v>
                </c:pt>
                <c:pt idx="2252">
                  <c:v>2000.2</c:v>
                </c:pt>
                <c:pt idx="2253">
                  <c:v>2002.3</c:v>
                </c:pt>
                <c:pt idx="2254">
                  <c:v>2004</c:v>
                </c:pt>
                <c:pt idx="2255">
                  <c:v>2006.05</c:v>
                </c:pt>
                <c:pt idx="2256">
                  <c:v>2007.75</c:v>
                </c:pt>
                <c:pt idx="2257">
                  <c:v>2009.9</c:v>
                </c:pt>
                <c:pt idx="2258">
                  <c:v>2011.45</c:v>
                </c:pt>
                <c:pt idx="2259">
                  <c:v>2013.4</c:v>
                </c:pt>
                <c:pt idx="2260">
                  <c:v>2015.1</c:v>
                </c:pt>
                <c:pt idx="2261">
                  <c:v>2016.85</c:v>
                </c:pt>
                <c:pt idx="2262">
                  <c:v>2018.45</c:v>
                </c:pt>
                <c:pt idx="2263">
                  <c:v>2020.55</c:v>
                </c:pt>
                <c:pt idx="2264">
                  <c:v>2022.1</c:v>
                </c:pt>
                <c:pt idx="2265">
                  <c:v>2023.9</c:v>
                </c:pt>
                <c:pt idx="2266">
                  <c:v>2025.65</c:v>
                </c:pt>
                <c:pt idx="2267">
                  <c:v>2027.35</c:v>
                </c:pt>
                <c:pt idx="2268">
                  <c:v>2029</c:v>
                </c:pt>
                <c:pt idx="2269">
                  <c:v>2030.9</c:v>
                </c:pt>
                <c:pt idx="2270">
                  <c:v>2032.3</c:v>
                </c:pt>
                <c:pt idx="2271">
                  <c:v>2034.15</c:v>
                </c:pt>
                <c:pt idx="2272">
                  <c:v>2035.75</c:v>
                </c:pt>
                <c:pt idx="2273">
                  <c:v>2037.6</c:v>
                </c:pt>
                <c:pt idx="2274">
                  <c:v>2039.45</c:v>
                </c:pt>
                <c:pt idx="2275">
                  <c:v>2041.4</c:v>
                </c:pt>
                <c:pt idx="2276">
                  <c:v>2043.05</c:v>
                </c:pt>
                <c:pt idx="2277">
                  <c:v>2044.9</c:v>
                </c:pt>
                <c:pt idx="2278">
                  <c:v>2046.3</c:v>
                </c:pt>
                <c:pt idx="2279">
                  <c:v>2048.4499999999998</c:v>
                </c:pt>
                <c:pt idx="2280">
                  <c:v>2050.3000000000002</c:v>
                </c:pt>
                <c:pt idx="2281">
                  <c:v>2052.35</c:v>
                </c:pt>
                <c:pt idx="2282">
                  <c:v>2054.15</c:v>
                </c:pt>
                <c:pt idx="2283">
                  <c:v>2055.8000000000002</c:v>
                </c:pt>
                <c:pt idx="2284">
                  <c:v>2057.6</c:v>
                </c:pt>
                <c:pt idx="2285">
                  <c:v>2059.6</c:v>
                </c:pt>
                <c:pt idx="2286">
                  <c:v>2061.1999999999998</c:v>
                </c:pt>
                <c:pt idx="2287">
                  <c:v>2062.9</c:v>
                </c:pt>
                <c:pt idx="2288">
                  <c:v>2064.65</c:v>
                </c:pt>
                <c:pt idx="2289">
                  <c:v>2066.8000000000002</c:v>
                </c:pt>
                <c:pt idx="2290">
                  <c:v>2068.5</c:v>
                </c:pt>
                <c:pt idx="2291">
                  <c:v>2070.1999999999998</c:v>
                </c:pt>
                <c:pt idx="2292">
                  <c:v>2071.8000000000002</c:v>
                </c:pt>
                <c:pt idx="2293">
                  <c:v>2073.6</c:v>
                </c:pt>
                <c:pt idx="2294">
                  <c:v>2075.25</c:v>
                </c:pt>
                <c:pt idx="2295">
                  <c:v>2077.15</c:v>
                </c:pt>
                <c:pt idx="2296">
                  <c:v>2078.6999999999998</c:v>
                </c:pt>
                <c:pt idx="2297">
                  <c:v>2080.5500000000002</c:v>
                </c:pt>
                <c:pt idx="2298">
                  <c:v>2082.25</c:v>
                </c:pt>
                <c:pt idx="2299">
                  <c:v>2084.1</c:v>
                </c:pt>
                <c:pt idx="2300">
                  <c:v>2085.8000000000002</c:v>
                </c:pt>
                <c:pt idx="2301">
                  <c:v>2087.65</c:v>
                </c:pt>
                <c:pt idx="2302">
                  <c:v>2089.3000000000002</c:v>
                </c:pt>
                <c:pt idx="2303">
                  <c:v>2091.1</c:v>
                </c:pt>
                <c:pt idx="2304">
                  <c:v>2092.8000000000002</c:v>
                </c:pt>
                <c:pt idx="2305">
                  <c:v>2094.8000000000002</c:v>
                </c:pt>
                <c:pt idx="2306">
                  <c:v>2096.5500000000002</c:v>
                </c:pt>
                <c:pt idx="2307">
                  <c:v>2098.35</c:v>
                </c:pt>
                <c:pt idx="2308">
                  <c:v>2100.3000000000002</c:v>
                </c:pt>
                <c:pt idx="2309">
                  <c:v>2102.1</c:v>
                </c:pt>
                <c:pt idx="2310">
                  <c:v>2103.8000000000002</c:v>
                </c:pt>
                <c:pt idx="2311">
                  <c:v>2105.9499999999998</c:v>
                </c:pt>
                <c:pt idx="2312">
                  <c:v>2107.85</c:v>
                </c:pt>
                <c:pt idx="2313">
                  <c:v>2109.5500000000002</c:v>
                </c:pt>
                <c:pt idx="2314">
                  <c:v>2111.15</c:v>
                </c:pt>
                <c:pt idx="2315">
                  <c:v>2113</c:v>
                </c:pt>
                <c:pt idx="2316">
                  <c:v>2114.75</c:v>
                </c:pt>
                <c:pt idx="2317">
                  <c:v>2116.4499999999998</c:v>
                </c:pt>
                <c:pt idx="2318">
                  <c:v>2117.75</c:v>
                </c:pt>
                <c:pt idx="2319">
                  <c:v>2119.85</c:v>
                </c:pt>
                <c:pt idx="2320">
                  <c:v>2121.5</c:v>
                </c:pt>
                <c:pt idx="2321">
                  <c:v>2123.0500000000002</c:v>
                </c:pt>
                <c:pt idx="2322">
                  <c:v>2124.65</c:v>
                </c:pt>
                <c:pt idx="2323">
                  <c:v>2126.75</c:v>
                </c:pt>
                <c:pt idx="2324">
                  <c:v>2129</c:v>
                </c:pt>
                <c:pt idx="2325">
                  <c:v>2131</c:v>
                </c:pt>
                <c:pt idx="2326">
                  <c:v>2132.6</c:v>
                </c:pt>
                <c:pt idx="2327">
                  <c:v>2134.4</c:v>
                </c:pt>
                <c:pt idx="2328">
                  <c:v>2135.85</c:v>
                </c:pt>
                <c:pt idx="2329">
                  <c:v>2137.4499999999998</c:v>
                </c:pt>
                <c:pt idx="2330">
                  <c:v>2139.25</c:v>
                </c:pt>
                <c:pt idx="2331">
                  <c:v>2141.25</c:v>
                </c:pt>
                <c:pt idx="2332">
                  <c:v>2143</c:v>
                </c:pt>
                <c:pt idx="2333">
                  <c:v>2144.75</c:v>
                </c:pt>
                <c:pt idx="2334">
                  <c:v>2146.9</c:v>
                </c:pt>
                <c:pt idx="2335">
                  <c:v>2148.85</c:v>
                </c:pt>
                <c:pt idx="2336">
                  <c:v>2150.3000000000002</c:v>
                </c:pt>
                <c:pt idx="2337">
                  <c:v>2152.15</c:v>
                </c:pt>
                <c:pt idx="2338">
                  <c:v>2153.75</c:v>
                </c:pt>
                <c:pt idx="2339">
                  <c:v>2155.6999999999998</c:v>
                </c:pt>
                <c:pt idx="2340">
                  <c:v>2157.4</c:v>
                </c:pt>
                <c:pt idx="2341">
                  <c:v>2159.3000000000002</c:v>
                </c:pt>
                <c:pt idx="2342">
                  <c:v>2160.9499999999998</c:v>
                </c:pt>
                <c:pt idx="2343">
                  <c:v>2162.9</c:v>
                </c:pt>
                <c:pt idx="2344">
                  <c:v>2164.65</c:v>
                </c:pt>
                <c:pt idx="2345">
                  <c:v>2166.5500000000002</c:v>
                </c:pt>
                <c:pt idx="2346">
                  <c:v>2168.1</c:v>
                </c:pt>
                <c:pt idx="2347">
                  <c:v>2170.1</c:v>
                </c:pt>
                <c:pt idx="2348">
                  <c:v>2171.75</c:v>
                </c:pt>
                <c:pt idx="2349">
                  <c:v>2173.65</c:v>
                </c:pt>
                <c:pt idx="2350">
                  <c:v>2175.25</c:v>
                </c:pt>
                <c:pt idx="2351">
                  <c:v>2177.5</c:v>
                </c:pt>
                <c:pt idx="2352">
                  <c:v>2179.1</c:v>
                </c:pt>
                <c:pt idx="2353">
                  <c:v>2181</c:v>
                </c:pt>
                <c:pt idx="2354">
                  <c:v>2182.4499999999998</c:v>
                </c:pt>
                <c:pt idx="2355">
                  <c:v>2184.3000000000002</c:v>
                </c:pt>
                <c:pt idx="2356">
                  <c:v>2186.1999999999998</c:v>
                </c:pt>
                <c:pt idx="2357">
                  <c:v>2188</c:v>
                </c:pt>
                <c:pt idx="2358">
                  <c:v>2189.75</c:v>
                </c:pt>
                <c:pt idx="2359">
                  <c:v>2191.4</c:v>
                </c:pt>
                <c:pt idx="2360">
                  <c:v>2193.15</c:v>
                </c:pt>
                <c:pt idx="2361">
                  <c:v>2194.9499999999998</c:v>
                </c:pt>
                <c:pt idx="2362">
                  <c:v>2196.8000000000002</c:v>
                </c:pt>
                <c:pt idx="2363">
                  <c:v>2198.6999999999998</c:v>
                </c:pt>
                <c:pt idx="2364">
                  <c:v>2200.3000000000002</c:v>
                </c:pt>
                <c:pt idx="2365">
                  <c:v>2202.15</c:v>
                </c:pt>
                <c:pt idx="2366">
                  <c:v>2203.8000000000002</c:v>
                </c:pt>
                <c:pt idx="2367">
                  <c:v>2205.85</c:v>
                </c:pt>
                <c:pt idx="2368">
                  <c:v>2207.65</c:v>
                </c:pt>
                <c:pt idx="2369">
                  <c:v>2209.5</c:v>
                </c:pt>
                <c:pt idx="2370">
                  <c:v>2211.1999999999998</c:v>
                </c:pt>
                <c:pt idx="2371">
                  <c:v>2212.9499999999998</c:v>
                </c:pt>
                <c:pt idx="2372">
                  <c:v>2214.75</c:v>
                </c:pt>
                <c:pt idx="2373">
                  <c:v>2216.5</c:v>
                </c:pt>
                <c:pt idx="2374">
                  <c:v>2218.3000000000002</c:v>
                </c:pt>
                <c:pt idx="2375">
                  <c:v>2220.1</c:v>
                </c:pt>
                <c:pt idx="2376">
                  <c:v>2221.6999999999998</c:v>
                </c:pt>
                <c:pt idx="2377">
                  <c:v>2223.6999999999998</c:v>
                </c:pt>
                <c:pt idx="2378">
                  <c:v>2225.35</c:v>
                </c:pt>
                <c:pt idx="2379">
                  <c:v>2227.3000000000002</c:v>
                </c:pt>
                <c:pt idx="2380">
                  <c:v>2228.9499999999998</c:v>
                </c:pt>
                <c:pt idx="2381">
                  <c:v>2230.75</c:v>
                </c:pt>
                <c:pt idx="2382">
                  <c:v>2232.35</c:v>
                </c:pt>
                <c:pt idx="2383">
                  <c:v>2234.1999999999998</c:v>
                </c:pt>
                <c:pt idx="2384">
                  <c:v>2235.9499999999998</c:v>
                </c:pt>
                <c:pt idx="2385">
                  <c:v>2237.9</c:v>
                </c:pt>
                <c:pt idx="2386">
                  <c:v>2239.6999999999998</c:v>
                </c:pt>
                <c:pt idx="2387">
                  <c:v>2241.5</c:v>
                </c:pt>
                <c:pt idx="2388">
                  <c:v>2243.3000000000002</c:v>
                </c:pt>
                <c:pt idx="2389">
                  <c:v>2245.0500000000002</c:v>
                </c:pt>
                <c:pt idx="2390">
                  <c:v>2246.9499999999998</c:v>
                </c:pt>
                <c:pt idx="2391">
                  <c:v>2248.9499999999998</c:v>
                </c:pt>
                <c:pt idx="2392">
                  <c:v>2250.75</c:v>
                </c:pt>
                <c:pt idx="2393">
                  <c:v>2252.4499999999998</c:v>
                </c:pt>
                <c:pt idx="2394">
                  <c:v>2254.0500000000002</c:v>
                </c:pt>
                <c:pt idx="2395">
                  <c:v>2255.8000000000002</c:v>
                </c:pt>
                <c:pt idx="2396">
                  <c:v>2257.6</c:v>
                </c:pt>
                <c:pt idx="2397">
                  <c:v>2259.4</c:v>
                </c:pt>
                <c:pt idx="2398">
                  <c:v>2261.1999999999998</c:v>
                </c:pt>
                <c:pt idx="2399">
                  <c:v>2263</c:v>
                </c:pt>
                <c:pt idx="2400">
                  <c:v>2264.75</c:v>
                </c:pt>
                <c:pt idx="2401">
                  <c:v>2266.9</c:v>
                </c:pt>
              </c:numCache>
            </c:numRef>
          </c:xVal>
          <c:yVal>
            <c:numRef>
              <c:f>[Data_0N.xlsx]sheet1!$F$2:$F$2403</c:f>
              <c:numCache>
                <c:formatCode>General</c:formatCode>
                <c:ptCount val="2402"/>
                <c:pt idx="0">
                  <c:v>22.611872999999999</c:v>
                </c:pt>
                <c:pt idx="1">
                  <c:v>22.614314</c:v>
                </c:pt>
                <c:pt idx="2">
                  <c:v>22.610652000000002</c:v>
                </c:pt>
                <c:pt idx="3">
                  <c:v>22.60699</c:v>
                </c:pt>
                <c:pt idx="4">
                  <c:v>22.603328000000001</c:v>
                </c:pt>
                <c:pt idx="5">
                  <c:v>22.603328000000001</c:v>
                </c:pt>
                <c:pt idx="6">
                  <c:v>22.60699</c:v>
                </c:pt>
                <c:pt idx="7">
                  <c:v>22.599665999999999</c:v>
                </c:pt>
                <c:pt idx="8">
                  <c:v>22.602107</c:v>
                </c:pt>
                <c:pt idx="9">
                  <c:v>22.600885999999999</c:v>
                </c:pt>
                <c:pt idx="10">
                  <c:v>22.594783</c:v>
                </c:pt>
                <c:pt idx="11">
                  <c:v>22.596004000000001</c:v>
                </c:pt>
                <c:pt idx="12">
                  <c:v>22.587458999999999</c:v>
                </c:pt>
                <c:pt idx="13">
                  <c:v>22.5899</c:v>
                </c:pt>
                <c:pt idx="14">
                  <c:v>22.586238000000002</c:v>
                </c:pt>
                <c:pt idx="15">
                  <c:v>22.581354999999999</c:v>
                </c:pt>
                <c:pt idx="16">
                  <c:v>22.563044999999999</c:v>
                </c:pt>
                <c:pt idx="17">
                  <c:v>22.552057999999999</c:v>
                </c:pt>
                <c:pt idx="18">
                  <c:v>22.545954999999999</c:v>
                </c:pt>
                <c:pt idx="19">
                  <c:v>22.542293000000001</c:v>
                </c:pt>
                <c:pt idx="20">
                  <c:v>22.550837999999999</c:v>
                </c:pt>
                <c:pt idx="21">
                  <c:v>22.552057999999999</c:v>
                </c:pt>
                <c:pt idx="22">
                  <c:v>22.558161999999999</c:v>
                </c:pt>
                <c:pt idx="23">
                  <c:v>22.552057999999999</c:v>
                </c:pt>
                <c:pt idx="24">
                  <c:v>22.553279</c:v>
                </c:pt>
                <c:pt idx="25">
                  <c:v>22.560603</c:v>
                </c:pt>
                <c:pt idx="26">
                  <c:v>22.559381999999999</c:v>
                </c:pt>
                <c:pt idx="27">
                  <c:v>22.576471999999999</c:v>
                </c:pt>
                <c:pt idx="28">
                  <c:v>22.57159</c:v>
                </c:pt>
                <c:pt idx="29">
                  <c:v>22.576471999999999</c:v>
                </c:pt>
                <c:pt idx="30">
                  <c:v>22.565486</c:v>
                </c:pt>
                <c:pt idx="31">
                  <c:v>22.559381999999999</c:v>
                </c:pt>
                <c:pt idx="32">
                  <c:v>22.545954999999999</c:v>
                </c:pt>
                <c:pt idx="33">
                  <c:v>22.554500000000001</c:v>
                </c:pt>
                <c:pt idx="34">
                  <c:v>22.555720000000001</c:v>
                </c:pt>
                <c:pt idx="35">
                  <c:v>22.565486</c:v>
                </c:pt>
                <c:pt idx="36">
                  <c:v>22.565486</c:v>
                </c:pt>
                <c:pt idx="37">
                  <c:v>22.554500000000001</c:v>
                </c:pt>
                <c:pt idx="38">
                  <c:v>22.57281</c:v>
                </c:pt>
                <c:pt idx="39">
                  <c:v>22.57281</c:v>
                </c:pt>
                <c:pt idx="40">
                  <c:v>22.581354999999999</c:v>
                </c:pt>
                <c:pt idx="41">
                  <c:v>22.581354999999999</c:v>
                </c:pt>
                <c:pt idx="42">
                  <c:v>22.577693</c:v>
                </c:pt>
                <c:pt idx="43">
                  <c:v>22.570368999999999</c:v>
                </c:pt>
                <c:pt idx="44">
                  <c:v>22.567927000000001</c:v>
                </c:pt>
                <c:pt idx="45">
                  <c:v>22.566707000000001</c:v>
                </c:pt>
                <c:pt idx="46">
                  <c:v>22.570368999999999</c:v>
                </c:pt>
                <c:pt idx="47">
                  <c:v>22.553279</c:v>
                </c:pt>
                <c:pt idx="48">
                  <c:v>22.553279</c:v>
                </c:pt>
                <c:pt idx="49">
                  <c:v>22.558161999999999</c:v>
                </c:pt>
                <c:pt idx="50">
                  <c:v>22.522760999999999</c:v>
                </c:pt>
                <c:pt idx="51">
                  <c:v>22.532527000000002</c:v>
                </c:pt>
                <c:pt idx="52">
                  <c:v>22.542293000000001</c:v>
                </c:pt>
                <c:pt idx="53">
                  <c:v>22.532527000000002</c:v>
                </c:pt>
                <c:pt idx="54">
                  <c:v>22.569147999999998</c:v>
                </c:pt>
                <c:pt idx="55">
                  <c:v>22.582576</c:v>
                </c:pt>
                <c:pt idx="56">
                  <c:v>22.570368999999999</c:v>
                </c:pt>
                <c:pt idx="57">
                  <c:v>22.57281</c:v>
                </c:pt>
                <c:pt idx="58">
                  <c:v>22.596004000000001</c:v>
                </c:pt>
                <c:pt idx="59">
                  <c:v>22.597224000000001</c:v>
                </c:pt>
                <c:pt idx="60">
                  <c:v>22.608211000000001</c:v>
                </c:pt>
                <c:pt idx="61">
                  <c:v>22.614314</c:v>
                </c:pt>
                <c:pt idx="62">
                  <c:v>22.625299999999999</c:v>
                </c:pt>
                <c:pt idx="63">
                  <c:v>22.638728</c:v>
                </c:pt>
                <c:pt idx="64">
                  <c:v>22.632625000000001</c:v>
                </c:pt>
                <c:pt idx="65">
                  <c:v>22.617975999999999</c:v>
                </c:pt>
                <c:pt idx="66">
                  <c:v>22.608211000000001</c:v>
                </c:pt>
                <c:pt idx="67">
                  <c:v>22.592341000000001</c:v>
                </c:pt>
                <c:pt idx="68">
                  <c:v>22.592341000000001</c:v>
                </c:pt>
                <c:pt idx="69">
                  <c:v>22.598445000000002</c:v>
                </c:pt>
                <c:pt idx="70">
                  <c:v>22.600885999999999</c:v>
                </c:pt>
                <c:pt idx="71">
                  <c:v>22.582576</c:v>
                </c:pt>
                <c:pt idx="72">
                  <c:v>22.569147999999998</c:v>
                </c:pt>
                <c:pt idx="73">
                  <c:v>22.567927000000001</c:v>
                </c:pt>
                <c:pt idx="74">
                  <c:v>22.566707000000001</c:v>
                </c:pt>
                <c:pt idx="75">
                  <c:v>22.552057999999999</c:v>
                </c:pt>
                <c:pt idx="76">
                  <c:v>22.559381999999999</c:v>
                </c:pt>
                <c:pt idx="77">
                  <c:v>22.566707000000001</c:v>
                </c:pt>
                <c:pt idx="78">
                  <c:v>22.583797000000001</c:v>
                </c:pt>
                <c:pt idx="79">
                  <c:v>22.561824000000001</c:v>
                </c:pt>
                <c:pt idx="80">
                  <c:v>22.559381999999999</c:v>
                </c:pt>
                <c:pt idx="81">
                  <c:v>22.547174999999999</c:v>
                </c:pt>
                <c:pt idx="82">
                  <c:v>22.574031000000002</c:v>
                </c:pt>
                <c:pt idx="83">
                  <c:v>22.597224000000001</c:v>
                </c:pt>
                <c:pt idx="84">
                  <c:v>22.575251999999999</c:v>
                </c:pt>
                <c:pt idx="85">
                  <c:v>22.592341000000001</c:v>
                </c:pt>
                <c:pt idx="86">
                  <c:v>22.609431000000001</c:v>
                </c:pt>
                <c:pt idx="87">
                  <c:v>22.60699</c:v>
                </c:pt>
                <c:pt idx="88">
                  <c:v>22.602107</c:v>
                </c:pt>
                <c:pt idx="89">
                  <c:v>22.591121000000001</c:v>
                </c:pt>
                <c:pt idx="90">
                  <c:v>22.597224000000001</c:v>
                </c:pt>
                <c:pt idx="91">
                  <c:v>22.577693</c:v>
                </c:pt>
                <c:pt idx="92">
                  <c:v>22.57281</c:v>
                </c:pt>
                <c:pt idx="93">
                  <c:v>22.561824000000001</c:v>
                </c:pt>
                <c:pt idx="94">
                  <c:v>22.582576</c:v>
                </c:pt>
                <c:pt idx="95">
                  <c:v>22.576471999999999</c:v>
                </c:pt>
                <c:pt idx="96">
                  <c:v>22.570368999999999</c:v>
                </c:pt>
                <c:pt idx="97">
                  <c:v>22.57159</c:v>
                </c:pt>
                <c:pt idx="98">
                  <c:v>22.560603</c:v>
                </c:pt>
                <c:pt idx="99">
                  <c:v>22.567927000000001</c:v>
                </c:pt>
                <c:pt idx="100">
                  <c:v>22.570368999999999</c:v>
                </c:pt>
                <c:pt idx="101">
                  <c:v>22.569147999999998</c:v>
                </c:pt>
                <c:pt idx="102">
                  <c:v>22.569147999999998</c:v>
                </c:pt>
                <c:pt idx="103">
                  <c:v>22.619197</c:v>
                </c:pt>
                <c:pt idx="104">
                  <c:v>22.615535000000001</c:v>
                </c:pt>
                <c:pt idx="105">
                  <c:v>22.615535000000001</c:v>
                </c:pt>
                <c:pt idx="106">
                  <c:v>22.602107</c:v>
                </c:pt>
                <c:pt idx="107">
                  <c:v>22.611872999999999</c:v>
                </c:pt>
                <c:pt idx="108">
                  <c:v>22.598445000000002</c:v>
                </c:pt>
                <c:pt idx="109">
                  <c:v>22.5899</c:v>
                </c:pt>
                <c:pt idx="110">
                  <c:v>22.599665999999999</c:v>
                </c:pt>
                <c:pt idx="111">
                  <c:v>22.575251999999999</c:v>
                </c:pt>
                <c:pt idx="112">
                  <c:v>22.554500000000001</c:v>
                </c:pt>
                <c:pt idx="113">
                  <c:v>22.555720000000001</c:v>
                </c:pt>
                <c:pt idx="114">
                  <c:v>22.515436999999999</c:v>
                </c:pt>
                <c:pt idx="115">
                  <c:v>22.517879000000001</c:v>
                </c:pt>
                <c:pt idx="116">
                  <c:v>22.536189</c:v>
                </c:pt>
                <c:pt idx="117">
                  <c:v>22.533747999999999</c:v>
                </c:pt>
                <c:pt idx="118">
                  <c:v>22.514216000000001</c:v>
                </c:pt>
                <c:pt idx="119">
                  <c:v>22.497126999999999</c:v>
                </c:pt>
                <c:pt idx="120">
                  <c:v>22.511775</c:v>
                </c:pt>
                <c:pt idx="121">
                  <c:v>22.509333999999999</c:v>
                </c:pt>
                <c:pt idx="122">
                  <c:v>22.506892000000001</c:v>
                </c:pt>
                <c:pt idx="123">
                  <c:v>22.498346999999999</c:v>
                </c:pt>
                <c:pt idx="124">
                  <c:v>22.484919999999999</c:v>
                </c:pt>
                <c:pt idx="125">
                  <c:v>22.497126999999999</c:v>
                </c:pt>
                <c:pt idx="126">
                  <c:v>22.502009000000001</c:v>
                </c:pt>
                <c:pt idx="127">
                  <c:v>22.521540999999999</c:v>
                </c:pt>
                <c:pt idx="128">
                  <c:v>22.545954999999999</c:v>
                </c:pt>
                <c:pt idx="129">
                  <c:v>22.543513000000001</c:v>
                </c:pt>
                <c:pt idx="130">
                  <c:v>22.536189</c:v>
                </c:pt>
                <c:pt idx="131">
                  <c:v>22.552057999999999</c:v>
                </c:pt>
                <c:pt idx="132">
                  <c:v>22.558161999999999</c:v>
                </c:pt>
                <c:pt idx="133">
                  <c:v>22.547174999999999</c:v>
                </c:pt>
                <c:pt idx="134">
                  <c:v>22.564264999999999</c:v>
                </c:pt>
                <c:pt idx="135">
                  <c:v>22.544733999999998</c:v>
                </c:pt>
                <c:pt idx="136">
                  <c:v>22.545954999999999</c:v>
                </c:pt>
                <c:pt idx="137">
                  <c:v>22.544733999999998</c:v>
                </c:pt>
                <c:pt idx="138">
                  <c:v>22.561824000000001</c:v>
                </c:pt>
                <c:pt idx="139">
                  <c:v>22.597224000000001</c:v>
                </c:pt>
                <c:pt idx="140">
                  <c:v>22.587458999999999</c:v>
                </c:pt>
                <c:pt idx="141">
                  <c:v>22.587458999999999</c:v>
                </c:pt>
                <c:pt idx="142">
                  <c:v>22.583797000000001</c:v>
                </c:pt>
                <c:pt idx="143">
                  <c:v>22.591121000000001</c:v>
                </c:pt>
                <c:pt idx="144">
                  <c:v>22.599665999999999</c:v>
                </c:pt>
                <c:pt idx="145">
                  <c:v>22.591121000000001</c:v>
                </c:pt>
                <c:pt idx="146">
                  <c:v>22.587458999999999</c:v>
                </c:pt>
                <c:pt idx="147">
                  <c:v>22.5899</c:v>
                </c:pt>
                <c:pt idx="148">
                  <c:v>22.575251999999999</c:v>
                </c:pt>
                <c:pt idx="149">
                  <c:v>22.583797000000001</c:v>
                </c:pt>
                <c:pt idx="150">
                  <c:v>22.588678999999999</c:v>
                </c:pt>
                <c:pt idx="151">
                  <c:v>22.57159</c:v>
                </c:pt>
                <c:pt idx="152">
                  <c:v>22.555720000000001</c:v>
                </c:pt>
                <c:pt idx="153">
                  <c:v>22.554500000000001</c:v>
                </c:pt>
                <c:pt idx="154">
                  <c:v>22.558161999999999</c:v>
                </c:pt>
                <c:pt idx="155">
                  <c:v>22.57281</c:v>
                </c:pt>
                <c:pt idx="156">
                  <c:v>22.598445000000002</c:v>
                </c:pt>
                <c:pt idx="157">
                  <c:v>22.593561999999999</c:v>
                </c:pt>
                <c:pt idx="158">
                  <c:v>22.588678999999999</c:v>
                </c:pt>
                <c:pt idx="159">
                  <c:v>22.576471999999999</c:v>
                </c:pt>
                <c:pt idx="160">
                  <c:v>22.616755999999999</c:v>
                </c:pt>
                <c:pt idx="161">
                  <c:v>22.648493999999999</c:v>
                </c:pt>
                <c:pt idx="162">
                  <c:v>22.633845000000001</c:v>
                </c:pt>
                <c:pt idx="163">
                  <c:v>22.636286999999999</c:v>
                </c:pt>
                <c:pt idx="164">
                  <c:v>22.625299999999999</c:v>
                </c:pt>
                <c:pt idx="165">
                  <c:v>22.647272999999998</c:v>
                </c:pt>
                <c:pt idx="166">
                  <c:v>22.653376999999999</c:v>
                </c:pt>
                <c:pt idx="167">
                  <c:v>22.631404</c:v>
                </c:pt>
                <c:pt idx="168">
                  <c:v>22.628962999999999</c:v>
                </c:pt>
                <c:pt idx="169">
                  <c:v>22.605768999999999</c:v>
                </c:pt>
                <c:pt idx="170">
                  <c:v>22.585017000000001</c:v>
                </c:pt>
                <c:pt idx="171">
                  <c:v>22.57281</c:v>
                </c:pt>
                <c:pt idx="172">
                  <c:v>22.587458999999999</c:v>
                </c:pt>
                <c:pt idx="173">
                  <c:v>22.599665999999999</c:v>
                </c:pt>
                <c:pt idx="174">
                  <c:v>22.596004000000001</c:v>
                </c:pt>
                <c:pt idx="175">
                  <c:v>22.592341000000001</c:v>
                </c:pt>
                <c:pt idx="176">
                  <c:v>22.591121000000001</c:v>
                </c:pt>
                <c:pt idx="177">
                  <c:v>22.603328000000001</c:v>
                </c:pt>
                <c:pt idx="178">
                  <c:v>22.588678999999999</c:v>
                </c:pt>
                <c:pt idx="179">
                  <c:v>22.581354999999999</c:v>
                </c:pt>
                <c:pt idx="180">
                  <c:v>22.598445000000002</c:v>
                </c:pt>
                <c:pt idx="181">
                  <c:v>22.621638000000001</c:v>
                </c:pt>
                <c:pt idx="182">
                  <c:v>22.600885999999999</c:v>
                </c:pt>
                <c:pt idx="183">
                  <c:v>22.597224000000001</c:v>
                </c:pt>
                <c:pt idx="184">
                  <c:v>22.5899</c:v>
                </c:pt>
                <c:pt idx="185">
                  <c:v>22.611872999999999</c:v>
                </c:pt>
                <c:pt idx="186">
                  <c:v>22.608211000000001</c:v>
                </c:pt>
                <c:pt idx="187">
                  <c:v>22.60699</c:v>
                </c:pt>
                <c:pt idx="188">
                  <c:v>22.622858999999998</c:v>
                </c:pt>
                <c:pt idx="189">
                  <c:v>22.611872999999999</c:v>
                </c:pt>
                <c:pt idx="190">
                  <c:v>22.60699</c:v>
                </c:pt>
                <c:pt idx="191">
                  <c:v>22.597224000000001</c:v>
                </c:pt>
                <c:pt idx="192">
                  <c:v>22.588678999999999</c:v>
                </c:pt>
                <c:pt idx="193">
                  <c:v>22.577693</c:v>
                </c:pt>
                <c:pt idx="194">
                  <c:v>22.582576</c:v>
                </c:pt>
                <c:pt idx="195">
                  <c:v>22.594783</c:v>
                </c:pt>
                <c:pt idx="196">
                  <c:v>22.609431000000001</c:v>
                </c:pt>
                <c:pt idx="197">
                  <c:v>22.620418000000001</c:v>
                </c:pt>
                <c:pt idx="198">
                  <c:v>22.628962999999999</c:v>
                </c:pt>
                <c:pt idx="199">
                  <c:v>22.624079999999999</c:v>
                </c:pt>
                <c:pt idx="200">
                  <c:v>22.619197</c:v>
                </c:pt>
                <c:pt idx="201">
                  <c:v>22.654596999999999</c:v>
                </c:pt>
                <c:pt idx="202">
                  <c:v>22.654596999999999</c:v>
                </c:pt>
                <c:pt idx="203">
                  <c:v>22.626521</c:v>
                </c:pt>
                <c:pt idx="204">
                  <c:v>22.636286999999999</c:v>
                </c:pt>
                <c:pt idx="205">
                  <c:v>22.643611</c:v>
                </c:pt>
                <c:pt idx="206">
                  <c:v>22.661922000000001</c:v>
                </c:pt>
                <c:pt idx="207">
                  <c:v>22.614314</c:v>
                </c:pt>
                <c:pt idx="208">
                  <c:v>22.657039000000001</c:v>
                </c:pt>
                <c:pt idx="209">
                  <c:v>22.677790999999999</c:v>
                </c:pt>
                <c:pt idx="210">
                  <c:v>22.692439</c:v>
                </c:pt>
                <c:pt idx="211">
                  <c:v>22.710750000000001</c:v>
                </c:pt>
                <c:pt idx="212">
                  <c:v>22.704646</c:v>
                </c:pt>
                <c:pt idx="213">
                  <c:v>22.704646</c:v>
                </c:pt>
                <c:pt idx="214">
                  <c:v>22.703424999999999</c:v>
                </c:pt>
                <c:pt idx="215">
                  <c:v>22.711970000000001</c:v>
                </c:pt>
                <c:pt idx="216">
                  <c:v>22.697322</c:v>
                </c:pt>
                <c:pt idx="217">
                  <c:v>22.708307999999999</c:v>
                </c:pt>
                <c:pt idx="218">
                  <c:v>22.747371000000001</c:v>
                </c:pt>
                <c:pt idx="219">
                  <c:v>22.697322</c:v>
                </c:pt>
                <c:pt idx="220">
                  <c:v>22.691217999999999</c:v>
                </c:pt>
                <c:pt idx="221">
                  <c:v>22.686336000000001</c:v>
                </c:pt>
                <c:pt idx="222">
                  <c:v>22.671686999999999</c:v>
                </c:pt>
                <c:pt idx="223">
                  <c:v>22.674129000000001</c:v>
                </c:pt>
                <c:pt idx="224">
                  <c:v>22.736384000000001</c:v>
                </c:pt>
                <c:pt idx="225">
                  <c:v>22.72906</c:v>
                </c:pt>
                <c:pt idx="226">
                  <c:v>22.721736</c:v>
                </c:pt>
                <c:pt idx="227">
                  <c:v>22.740047000000001</c:v>
                </c:pt>
                <c:pt idx="228">
                  <c:v>22.705867000000001</c:v>
                </c:pt>
                <c:pt idx="229">
                  <c:v>22.691217999999999</c:v>
                </c:pt>
                <c:pt idx="230">
                  <c:v>22.707087999999999</c:v>
                </c:pt>
                <c:pt idx="231">
                  <c:v>22.715631999999999</c:v>
                </c:pt>
                <c:pt idx="232">
                  <c:v>22.702204999999999</c:v>
                </c:pt>
                <c:pt idx="233">
                  <c:v>22.710750000000001</c:v>
                </c:pt>
                <c:pt idx="234">
                  <c:v>22.660701</c:v>
                </c:pt>
                <c:pt idx="235">
                  <c:v>22.653376999999999</c:v>
                </c:pt>
                <c:pt idx="236">
                  <c:v>22.644832000000001</c:v>
                </c:pt>
                <c:pt idx="237">
                  <c:v>22.661922000000001</c:v>
                </c:pt>
                <c:pt idx="238">
                  <c:v>22.646052000000001</c:v>
                </c:pt>
                <c:pt idx="239">
                  <c:v>22.660701</c:v>
                </c:pt>
                <c:pt idx="240">
                  <c:v>22.659479999999999</c:v>
                </c:pt>
                <c:pt idx="241">
                  <c:v>22.666803999999999</c:v>
                </c:pt>
                <c:pt idx="242">
                  <c:v>22.682673000000001</c:v>
                </c:pt>
                <c:pt idx="243">
                  <c:v>22.686336000000001</c:v>
                </c:pt>
                <c:pt idx="244">
                  <c:v>22.671686999999999</c:v>
                </c:pt>
                <c:pt idx="245">
                  <c:v>22.668025</c:v>
                </c:pt>
                <c:pt idx="246">
                  <c:v>22.637506999999999</c:v>
                </c:pt>
                <c:pt idx="247">
                  <c:v>22.642389999999999</c:v>
                </c:pt>
                <c:pt idx="248">
                  <c:v>22.650935</c:v>
                </c:pt>
                <c:pt idx="249">
                  <c:v>22.685115</c:v>
                </c:pt>
                <c:pt idx="250">
                  <c:v>22.663142000000001</c:v>
                </c:pt>
                <c:pt idx="251">
                  <c:v>22.681453000000001</c:v>
                </c:pt>
                <c:pt idx="252">
                  <c:v>22.665583999999999</c:v>
                </c:pt>
                <c:pt idx="253">
                  <c:v>22.663142000000001</c:v>
                </c:pt>
                <c:pt idx="254">
                  <c:v>22.665583999999999</c:v>
                </c:pt>
                <c:pt idx="255">
                  <c:v>22.669246000000001</c:v>
                </c:pt>
                <c:pt idx="256">
                  <c:v>22.688777000000002</c:v>
                </c:pt>
                <c:pt idx="257">
                  <c:v>22.699763000000001</c:v>
                </c:pt>
                <c:pt idx="258">
                  <c:v>22.721736</c:v>
                </c:pt>
                <c:pt idx="259">
                  <c:v>22.727838999999999</c:v>
                </c:pt>
                <c:pt idx="260">
                  <c:v>22.714411999999999</c:v>
                </c:pt>
                <c:pt idx="261">
                  <c:v>22.742488000000002</c:v>
                </c:pt>
                <c:pt idx="262">
                  <c:v>22.753474000000001</c:v>
                </c:pt>
                <c:pt idx="263">
                  <c:v>22.769342999999999</c:v>
                </c:pt>
                <c:pt idx="264">
                  <c:v>22.757135999999999</c:v>
                </c:pt>
                <c:pt idx="265">
                  <c:v>22.751033</c:v>
                </c:pt>
                <c:pt idx="266">
                  <c:v>22.747371000000001</c:v>
                </c:pt>
                <c:pt idx="267">
                  <c:v>22.749811999999999</c:v>
                </c:pt>
                <c:pt idx="268">
                  <c:v>22.752254000000001</c:v>
                </c:pt>
                <c:pt idx="269">
                  <c:v>22.743708999999999</c:v>
                </c:pt>
                <c:pt idx="270">
                  <c:v>22.768122999999999</c:v>
                </c:pt>
                <c:pt idx="271">
                  <c:v>22.718074000000001</c:v>
                </c:pt>
                <c:pt idx="272">
                  <c:v>22.736384000000001</c:v>
                </c:pt>
                <c:pt idx="273">
                  <c:v>22.740047000000001</c:v>
                </c:pt>
                <c:pt idx="274">
                  <c:v>22.744928999999999</c:v>
                </c:pt>
                <c:pt idx="275">
                  <c:v>22.752254000000001</c:v>
                </c:pt>
                <c:pt idx="276">
                  <c:v>22.797419999999999</c:v>
                </c:pt>
                <c:pt idx="277">
                  <c:v>22.762018999999999</c:v>
                </c:pt>
                <c:pt idx="278">
                  <c:v>22.774225999999999</c:v>
                </c:pt>
                <c:pt idx="279">
                  <c:v>22.760798000000001</c:v>
                </c:pt>
                <c:pt idx="280">
                  <c:v>22.764461000000001</c:v>
                </c:pt>
                <c:pt idx="281">
                  <c:v>22.766902000000002</c:v>
                </c:pt>
                <c:pt idx="282">
                  <c:v>22.743708999999999</c:v>
                </c:pt>
                <c:pt idx="283">
                  <c:v>22.760798000000001</c:v>
                </c:pt>
                <c:pt idx="284">
                  <c:v>22.742488000000002</c:v>
                </c:pt>
                <c:pt idx="285">
                  <c:v>22.740047000000001</c:v>
                </c:pt>
                <c:pt idx="286">
                  <c:v>22.725397999999998</c:v>
                </c:pt>
                <c:pt idx="287">
                  <c:v>22.715631999999999</c:v>
                </c:pt>
                <c:pt idx="288">
                  <c:v>22.74615</c:v>
                </c:pt>
                <c:pt idx="289">
                  <c:v>22.751033</c:v>
                </c:pt>
                <c:pt idx="290">
                  <c:v>22.762018999999999</c:v>
                </c:pt>
                <c:pt idx="291">
                  <c:v>22.769342999999999</c:v>
                </c:pt>
                <c:pt idx="292">
                  <c:v>22.752254000000001</c:v>
                </c:pt>
                <c:pt idx="293">
                  <c:v>22.769342999999999</c:v>
                </c:pt>
                <c:pt idx="294">
                  <c:v>22.790095000000001</c:v>
                </c:pt>
                <c:pt idx="295">
                  <c:v>22.773005000000001</c:v>
                </c:pt>
                <c:pt idx="296">
                  <c:v>22.791315999999998</c:v>
                </c:pt>
                <c:pt idx="297">
                  <c:v>22.799861</c:v>
                </c:pt>
                <c:pt idx="298">
                  <c:v>22.793756999999999</c:v>
                </c:pt>
                <c:pt idx="299">
                  <c:v>22.783992000000001</c:v>
                </c:pt>
                <c:pt idx="300">
                  <c:v>22.783992000000001</c:v>
                </c:pt>
                <c:pt idx="301">
                  <c:v>22.733943</c:v>
                </c:pt>
                <c:pt idx="302">
                  <c:v>22.742488000000002</c:v>
                </c:pt>
                <c:pt idx="303">
                  <c:v>22.752254000000001</c:v>
                </c:pt>
                <c:pt idx="304">
                  <c:v>22.766902000000002</c:v>
                </c:pt>
                <c:pt idx="305">
                  <c:v>22.747371000000001</c:v>
                </c:pt>
                <c:pt idx="306">
                  <c:v>22.732721999999999</c:v>
                </c:pt>
                <c:pt idx="307">
                  <c:v>22.699763000000001</c:v>
                </c:pt>
                <c:pt idx="308">
                  <c:v>22.727838999999999</c:v>
                </c:pt>
                <c:pt idx="309">
                  <c:v>22.752254000000001</c:v>
                </c:pt>
                <c:pt idx="310">
                  <c:v>22.732721999999999</c:v>
                </c:pt>
                <c:pt idx="311">
                  <c:v>22.737604999999999</c:v>
                </c:pt>
                <c:pt idx="312">
                  <c:v>22.724177000000001</c:v>
                </c:pt>
                <c:pt idx="313">
                  <c:v>22.760798000000001</c:v>
                </c:pt>
                <c:pt idx="314">
                  <c:v>22.737604999999999</c:v>
                </c:pt>
                <c:pt idx="315">
                  <c:v>22.711970000000001</c:v>
                </c:pt>
                <c:pt idx="316">
                  <c:v>22.703424999999999</c:v>
                </c:pt>
                <c:pt idx="317">
                  <c:v>22.716853</c:v>
                </c:pt>
                <c:pt idx="318">
                  <c:v>22.74615</c:v>
                </c:pt>
                <c:pt idx="319">
                  <c:v>22.726618999999999</c:v>
                </c:pt>
                <c:pt idx="320">
                  <c:v>22.726618999999999</c:v>
                </c:pt>
                <c:pt idx="321">
                  <c:v>22.714411999999999</c:v>
                </c:pt>
                <c:pt idx="322">
                  <c:v>22.718074000000001</c:v>
                </c:pt>
                <c:pt idx="323">
                  <c:v>22.748591000000001</c:v>
                </c:pt>
                <c:pt idx="324">
                  <c:v>22.718074000000001</c:v>
                </c:pt>
                <c:pt idx="325">
                  <c:v>22.702204999999999</c:v>
                </c:pt>
                <c:pt idx="326">
                  <c:v>22.683893999999999</c:v>
                </c:pt>
                <c:pt idx="327">
                  <c:v>22.672908</c:v>
                </c:pt>
                <c:pt idx="328">
                  <c:v>22.664363000000002</c:v>
                </c:pt>
                <c:pt idx="329">
                  <c:v>22.652156000000002</c:v>
                </c:pt>
                <c:pt idx="330">
                  <c:v>22.674129000000001</c:v>
                </c:pt>
                <c:pt idx="331">
                  <c:v>22.672908</c:v>
                </c:pt>
                <c:pt idx="332">
                  <c:v>22.737604999999999</c:v>
                </c:pt>
                <c:pt idx="333">
                  <c:v>22.747371000000001</c:v>
                </c:pt>
                <c:pt idx="334">
                  <c:v>22.724177000000001</c:v>
                </c:pt>
                <c:pt idx="335">
                  <c:v>22.726618999999999</c:v>
                </c:pt>
                <c:pt idx="336">
                  <c:v>22.682673000000001</c:v>
                </c:pt>
                <c:pt idx="337">
                  <c:v>22.696100999999999</c:v>
                </c:pt>
                <c:pt idx="338">
                  <c:v>22.720514999999999</c:v>
                </c:pt>
                <c:pt idx="339">
                  <c:v>22.733943</c:v>
                </c:pt>
                <c:pt idx="340">
                  <c:v>22.790095000000001</c:v>
                </c:pt>
                <c:pt idx="341">
                  <c:v>22.782771</c:v>
                </c:pt>
                <c:pt idx="342">
                  <c:v>22.818172000000001</c:v>
                </c:pt>
                <c:pt idx="343">
                  <c:v>22.785212999999999</c:v>
                </c:pt>
                <c:pt idx="344">
                  <c:v>22.804743999999999</c:v>
                </c:pt>
                <c:pt idx="345">
                  <c:v>22.797419999999999</c:v>
                </c:pt>
                <c:pt idx="346">
                  <c:v>22.825496000000001</c:v>
                </c:pt>
                <c:pt idx="347">
                  <c:v>22.803522999999998</c:v>
                </c:pt>
                <c:pt idx="348">
                  <c:v>22.809626999999999</c:v>
                </c:pt>
                <c:pt idx="349">
                  <c:v>22.815729999999999</c:v>
                </c:pt>
                <c:pt idx="350">
                  <c:v>22.808406000000002</c:v>
                </c:pt>
                <c:pt idx="351">
                  <c:v>22.849910000000001</c:v>
                </c:pt>
                <c:pt idx="352">
                  <c:v>22.835260999999999</c:v>
                </c:pt>
                <c:pt idx="353">
                  <c:v>22.798639999999999</c:v>
                </c:pt>
                <c:pt idx="354">
                  <c:v>22.773005000000001</c:v>
                </c:pt>
                <c:pt idx="355">
                  <c:v>22.782771</c:v>
                </c:pt>
                <c:pt idx="356">
                  <c:v>22.74615</c:v>
                </c:pt>
                <c:pt idx="357">
                  <c:v>22.74615</c:v>
                </c:pt>
                <c:pt idx="358">
                  <c:v>22.725397999999998</c:v>
                </c:pt>
                <c:pt idx="359">
                  <c:v>22.705867000000001</c:v>
                </c:pt>
                <c:pt idx="360">
                  <c:v>22.725397999999998</c:v>
                </c:pt>
                <c:pt idx="361">
                  <c:v>22.748591000000001</c:v>
                </c:pt>
                <c:pt idx="362">
                  <c:v>22.777888000000001</c:v>
                </c:pt>
                <c:pt idx="363">
                  <c:v>22.757135999999999</c:v>
                </c:pt>
                <c:pt idx="364">
                  <c:v>22.744928999999999</c:v>
                </c:pt>
                <c:pt idx="365">
                  <c:v>22.764461000000001</c:v>
                </c:pt>
                <c:pt idx="366">
                  <c:v>22.760798000000001</c:v>
                </c:pt>
                <c:pt idx="367">
                  <c:v>22.738826</c:v>
                </c:pt>
                <c:pt idx="368">
                  <c:v>22.698543000000001</c:v>
                </c:pt>
                <c:pt idx="369">
                  <c:v>22.699763000000001</c:v>
                </c:pt>
                <c:pt idx="370">
                  <c:v>22.687556000000001</c:v>
                </c:pt>
                <c:pt idx="371">
                  <c:v>22.709529</c:v>
                </c:pt>
                <c:pt idx="372">
                  <c:v>22.738826</c:v>
                </c:pt>
                <c:pt idx="373">
                  <c:v>22.754695000000002</c:v>
                </c:pt>
                <c:pt idx="374">
                  <c:v>22.759578000000001</c:v>
                </c:pt>
                <c:pt idx="375">
                  <c:v>22.755915999999999</c:v>
                </c:pt>
                <c:pt idx="376">
                  <c:v>22.774225999999999</c:v>
                </c:pt>
                <c:pt idx="377">
                  <c:v>22.798639999999999</c:v>
                </c:pt>
                <c:pt idx="378">
                  <c:v>22.804743999999999</c:v>
                </c:pt>
                <c:pt idx="379">
                  <c:v>22.853572</c:v>
                </c:pt>
                <c:pt idx="380">
                  <c:v>22.846247999999999</c:v>
                </c:pt>
                <c:pt idx="381">
                  <c:v>22.841365</c:v>
                </c:pt>
                <c:pt idx="382">
                  <c:v>22.838923000000001</c:v>
                </c:pt>
                <c:pt idx="383">
                  <c:v>22.818172000000001</c:v>
                </c:pt>
                <c:pt idx="384">
                  <c:v>22.796199000000001</c:v>
                </c:pt>
                <c:pt idx="385">
                  <c:v>22.814509000000001</c:v>
                </c:pt>
                <c:pt idx="386">
                  <c:v>22.835260999999999</c:v>
                </c:pt>
                <c:pt idx="387">
                  <c:v>22.808406000000002</c:v>
                </c:pt>
                <c:pt idx="388">
                  <c:v>22.820613000000002</c:v>
                </c:pt>
                <c:pt idx="389">
                  <c:v>22.799861</c:v>
                </c:pt>
                <c:pt idx="390">
                  <c:v>22.797419999999999</c:v>
                </c:pt>
                <c:pt idx="391">
                  <c:v>22.796199000000001</c:v>
                </c:pt>
                <c:pt idx="392">
                  <c:v>22.813289000000001</c:v>
                </c:pt>
                <c:pt idx="393">
                  <c:v>22.821833999999999</c:v>
                </c:pt>
                <c:pt idx="394">
                  <c:v>22.801082000000001</c:v>
                </c:pt>
                <c:pt idx="395">
                  <c:v>22.788875000000001</c:v>
                </c:pt>
                <c:pt idx="396">
                  <c:v>22.787654</c:v>
                </c:pt>
                <c:pt idx="397">
                  <c:v>22.792536999999999</c:v>
                </c:pt>
                <c:pt idx="398">
                  <c:v>22.801082000000001</c:v>
                </c:pt>
                <c:pt idx="399">
                  <c:v>22.821833999999999</c:v>
                </c:pt>
                <c:pt idx="400">
                  <c:v>22.852350999999999</c:v>
                </c:pt>
                <c:pt idx="401">
                  <c:v>22.874324000000001</c:v>
                </c:pt>
                <c:pt idx="402">
                  <c:v>22.853572</c:v>
                </c:pt>
                <c:pt idx="403">
                  <c:v>22.825496000000001</c:v>
                </c:pt>
                <c:pt idx="404">
                  <c:v>22.825496000000001</c:v>
                </c:pt>
                <c:pt idx="405">
                  <c:v>22.847467999999999</c:v>
                </c:pt>
                <c:pt idx="406">
                  <c:v>22.838923000000001</c:v>
                </c:pt>
                <c:pt idx="407">
                  <c:v>22.851130000000001</c:v>
                </c:pt>
                <c:pt idx="408">
                  <c:v>22.865779</c:v>
                </c:pt>
                <c:pt idx="409">
                  <c:v>22.865779</c:v>
                </c:pt>
                <c:pt idx="410">
                  <c:v>22.880427000000001</c:v>
                </c:pt>
                <c:pt idx="411">
                  <c:v>22.841365</c:v>
                </c:pt>
                <c:pt idx="412">
                  <c:v>22.854793000000001</c:v>
                </c:pt>
                <c:pt idx="413">
                  <c:v>22.819392000000001</c:v>
                </c:pt>
                <c:pt idx="414">
                  <c:v>22.830379000000001</c:v>
                </c:pt>
                <c:pt idx="415">
                  <c:v>22.841365</c:v>
                </c:pt>
                <c:pt idx="416">
                  <c:v>22.851130000000001</c:v>
                </c:pt>
                <c:pt idx="417">
                  <c:v>22.843806000000001</c:v>
                </c:pt>
                <c:pt idx="418">
                  <c:v>22.835260999999999</c:v>
                </c:pt>
                <c:pt idx="419">
                  <c:v>22.845027000000002</c:v>
                </c:pt>
                <c:pt idx="420">
                  <c:v>22.854793000000001</c:v>
                </c:pt>
                <c:pt idx="421">
                  <c:v>22.857233999999998</c:v>
                </c:pt>
                <c:pt idx="422">
                  <c:v>22.853572</c:v>
                </c:pt>
                <c:pt idx="423">
                  <c:v>22.834040999999999</c:v>
                </c:pt>
                <c:pt idx="424">
                  <c:v>22.841365</c:v>
                </c:pt>
                <c:pt idx="425">
                  <c:v>22.860896</c:v>
                </c:pt>
                <c:pt idx="426">
                  <c:v>22.854793000000001</c:v>
                </c:pt>
                <c:pt idx="427">
                  <c:v>22.853572</c:v>
                </c:pt>
                <c:pt idx="428">
                  <c:v>22.857233999999998</c:v>
                </c:pt>
                <c:pt idx="429">
                  <c:v>22.879207000000001</c:v>
                </c:pt>
                <c:pt idx="430">
                  <c:v>22.888971999999999</c:v>
                </c:pt>
                <c:pt idx="431">
                  <c:v>22.929255000000001</c:v>
                </c:pt>
                <c:pt idx="432">
                  <c:v>22.879207000000001</c:v>
                </c:pt>
                <c:pt idx="433">
                  <c:v>22.870661999999999</c:v>
                </c:pt>
                <c:pt idx="434">
                  <c:v>22.853572</c:v>
                </c:pt>
                <c:pt idx="435">
                  <c:v>22.796199000000001</c:v>
                </c:pt>
                <c:pt idx="436">
                  <c:v>22.809626999999999</c:v>
                </c:pt>
                <c:pt idx="437">
                  <c:v>22.801082000000001</c:v>
                </c:pt>
                <c:pt idx="438">
                  <c:v>22.797419999999999</c:v>
                </c:pt>
                <c:pt idx="439">
                  <c:v>22.794978</c:v>
                </c:pt>
                <c:pt idx="440">
                  <c:v>22.770564</c:v>
                </c:pt>
                <c:pt idx="441">
                  <c:v>22.766902000000002</c:v>
                </c:pt>
                <c:pt idx="442">
                  <c:v>22.764461000000001</c:v>
                </c:pt>
                <c:pt idx="443">
                  <c:v>22.743708999999999</c:v>
                </c:pt>
                <c:pt idx="444">
                  <c:v>22.770564</c:v>
                </c:pt>
                <c:pt idx="445">
                  <c:v>22.76324</c:v>
                </c:pt>
                <c:pt idx="446">
                  <c:v>22.780329999999999</c:v>
                </c:pt>
                <c:pt idx="447">
                  <c:v>22.813289000000001</c:v>
                </c:pt>
                <c:pt idx="448">
                  <c:v>22.804743999999999</c:v>
                </c:pt>
                <c:pt idx="449">
                  <c:v>22.776668000000001</c:v>
                </c:pt>
                <c:pt idx="450">
                  <c:v>22.787654</c:v>
                </c:pt>
                <c:pt idx="451">
                  <c:v>22.799861</c:v>
                </c:pt>
                <c:pt idx="452">
                  <c:v>22.797419999999999</c:v>
                </c:pt>
                <c:pt idx="453">
                  <c:v>22.774225999999999</c:v>
                </c:pt>
                <c:pt idx="454">
                  <c:v>22.738826</c:v>
                </c:pt>
                <c:pt idx="455">
                  <c:v>22.722957000000001</c:v>
                </c:pt>
                <c:pt idx="456">
                  <c:v>22.743708999999999</c:v>
                </c:pt>
                <c:pt idx="457">
                  <c:v>22.757135999999999</c:v>
                </c:pt>
                <c:pt idx="458">
                  <c:v>22.754695000000002</c:v>
                </c:pt>
                <c:pt idx="459">
                  <c:v>22.794978</c:v>
                </c:pt>
                <c:pt idx="460">
                  <c:v>22.797419999999999</c:v>
                </c:pt>
                <c:pt idx="461">
                  <c:v>22.823053999999999</c:v>
                </c:pt>
                <c:pt idx="462">
                  <c:v>22.847467999999999</c:v>
                </c:pt>
                <c:pt idx="463">
                  <c:v>22.846247999999999</c:v>
                </c:pt>
                <c:pt idx="464">
                  <c:v>22.860896</c:v>
                </c:pt>
                <c:pt idx="465">
                  <c:v>22.869440999999998</c:v>
                </c:pt>
                <c:pt idx="466">
                  <c:v>22.887751999999999</c:v>
                </c:pt>
                <c:pt idx="467">
                  <c:v>22.907283</c:v>
                </c:pt>
                <c:pt idx="468">
                  <c:v>22.876764999999999</c:v>
                </c:pt>
                <c:pt idx="469">
                  <c:v>22.859674999999999</c:v>
                </c:pt>
                <c:pt idx="470">
                  <c:v>22.847467999999999</c:v>
                </c:pt>
                <c:pt idx="471">
                  <c:v>22.852350999999999</c:v>
                </c:pt>
                <c:pt idx="472">
                  <c:v>22.837703000000001</c:v>
                </c:pt>
                <c:pt idx="473">
                  <c:v>22.770564</c:v>
                </c:pt>
                <c:pt idx="474">
                  <c:v>22.776668000000001</c:v>
                </c:pt>
                <c:pt idx="475">
                  <c:v>22.771785000000001</c:v>
                </c:pt>
                <c:pt idx="476">
                  <c:v>22.797419999999999</c:v>
                </c:pt>
                <c:pt idx="477">
                  <c:v>22.783992000000001</c:v>
                </c:pt>
                <c:pt idx="478">
                  <c:v>22.786432999999999</c:v>
                </c:pt>
                <c:pt idx="479">
                  <c:v>22.770564</c:v>
                </c:pt>
                <c:pt idx="480">
                  <c:v>22.801082000000001</c:v>
                </c:pt>
                <c:pt idx="481">
                  <c:v>22.874324000000001</c:v>
                </c:pt>
                <c:pt idx="482">
                  <c:v>22.858454999999999</c:v>
                </c:pt>
                <c:pt idx="483">
                  <c:v>22.862117000000001</c:v>
                </c:pt>
                <c:pt idx="484">
                  <c:v>22.881647999999998</c:v>
                </c:pt>
                <c:pt idx="485">
                  <c:v>22.887751999999999</c:v>
                </c:pt>
                <c:pt idx="486">
                  <c:v>22.898738000000002</c:v>
                </c:pt>
                <c:pt idx="487">
                  <c:v>22.881647999999998</c:v>
                </c:pt>
                <c:pt idx="488">
                  <c:v>22.941462999999999</c:v>
                </c:pt>
                <c:pt idx="489">
                  <c:v>22.897517000000001</c:v>
                </c:pt>
                <c:pt idx="490">
                  <c:v>22.849910000000001</c:v>
                </c:pt>
                <c:pt idx="491">
                  <c:v>22.840143999999999</c:v>
                </c:pt>
                <c:pt idx="492">
                  <c:v>22.862117000000001</c:v>
                </c:pt>
                <c:pt idx="493">
                  <c:v>22.882868999999999</c:v>
                </c:pt>
                <c:pt idx="494">
                  <c:v>22.874324000000001</c:v>
                </c:pt>
                <c:pt idx="495">
                  <c:v>22.854793000000001</c:v>
                </c:pt>
                <c:pt idx="496">
                  <c:v>22.856013000000001</c:v>
                </c:pt>
                <c:pt idx="497">
                  <c:v>22.884088999999999</c:v>
                </c:pt>
                <c:pt idx="498">
                  <c:v>22.886531000000002</c:v>
                </c:pt>
                <c:pt idx="499">
                  <c:v>22.904841000000001</c:v>
                </c:pt>
                <c:pt idx="500">
                  <c:v>22.892634000000001</c:v>
                </c:pt>
                <c:pt idx="501">
                  <c:v>22.868220000000001</c:v>
                </c:pt>
                <c:pt idx="502">
                  <c:v>22.852350999999999</c:v>
                </c:pt>
                <c:pt idx="503">
                  <c:v>22.798639999999999</c:v>
                </c:pt>
                <c:pt idx="504">
                  <c:v>22.785212999999999</c:v>
                </c:pt>
                <c:pt idx="505">
                  <c:v>22.776668000000001</c:v>
                </c:pt>
                <c:pt idx="506">
                  <c:v>22.759578000000001</c:v>
                </c:pt>
                <c:pt idx="507">
                  <c:v>22.733943</c:v>
                </c:pt>
                <c:pt idx="508">
                  <c:v>22.718074000000001</c:v>
                </c:pt>
                <c:pt idx="509">
                  <c:v>22.730281000000002</c:v>
                </c:pt>
                <c:pt idx="510">
                  <c:v>22.753474000000001</c:v>
                </c:pt>
                <c:pt idx="511">
                  <c:v>22.773005000000001</c:v>
                </c:pt>
                <c:pt idx="512">
                  <c:v>22.809626999999999</c:v>
                </c:pt>
                <c:pt idx="513">
                  <c:v>22.841365</c:v>
                </c:pt>
                <c:pt idx="514">
                  <c:v>22.852350999999999</c:v>
                </c:pt>
                <c:pt idx="515">
                  <c:v>22.869440999999998</c:v>
                </c:pt>
                <c:pt idx="516">
                  <c:v>22.879207000000001</c:v>
                </c:pt>
                <c:pt idx="517">
                  <c:v>22.884088999999999</c:v>
                </c:pt>
                <c:pt idx="518">
                  <c:v>22.895076</c:v>
                </c:pt>
                <c:pt idx="519">
                  <c:v>22.898738000000002</c:v>
                </c:pt>
                <c:pt idx="520">
                  <c:v>22.901178999999999</c:v>
                </c:pt>
                <c:pt idx="521">
                  <c:v>22.887751999999999</c:v>
                </c:pt>
                <c:pt idx="522">
                  <c:v>22.868220000000001</c:v>
                </c:pt>
                <c:pt idx="523">
                  <c:v>22.856013000000001</c:v>
                </c:pt>
                <c:pt idx="524">
                  <c:v>22.807185</c:v>
                </c:pt>
                <c:pt idx="525">
                  <c:v>22.764461000000001</c:v>
                </c:pt>
                <c:pt idx="526">
                  <c:v>22.743708999999999</c:v>
                </c:pt>
                <c:pt idx="527">
                  <c:v>22.709529</c:v>
                </c:pt>
                <c:pt idx="528">
                  <c:v>22.711970000000001</c:v>
                </c:pt>
                <c:pt idx="529">
                  <c:v>22.710750000000001</c:v>
                </c:pt>
                <c:pt idx="530">
                  <c:v>22.719294999999999</c:v>
                </c:pt>
                <c:pt idx="531">
                  <c:v>22.727838999999999</c:v>
                </c:pt>
                <c:pt idx="532">
                  <c:v>22.748591000000001</c:v>
                </c:pt>
                <c:pt idx="533">
                  <c:v>22.751033</c:v>
                </c:pt>
                <c:pt idx="534">
                  <c:v>22.773005000000001</c:v>
                </c:pt>
                <c:pt idx="535">
                  <c:v>22.762018999999999</c:v>
                </c:pt>
                <c:pt idx="536">
                  <c:v>22.813289000000001</c:v>
                </c:pt>
                <c:pt idx="537">
                  <c:v>22.840143999999999</c:v>
                </c:pt>
                <c:pt idx="538">
                  <c:v>22.818172000000001</c:v>
                </c:pt>
                <c:pt idx="539">
                  <c:v>22.818172000000001</c:v>
                </c:pt>
                <c:pt idx="540">
                  <c:v>22.807185</c:v>
                </c:pt>
                <c:pt idx="541">
                  <c:v>22.787654</c:v>
                </c:pt>
                <c:pt idx="542">
                  <c:v>22.791315999999998</c:v>
                </c:pt>
                <c:pt idx="543">
                  <c:v>22.798639999999999</c:v>
                </c:pt>
                <c:pt idx="544">
                  <c:v>22.785212999999999</c:v>
                </c:pt>
                <c:pt idx="545">
                  <c:v>22.764461000000001</c:v>
                </c:pt>
                <c:pt idx="546">
                  <c:v>22.781549999999999</c:v>
                </c:pt>
                <c:pt idx="547">
                  <c:v>22.771785000000001</c:v>
                </c:pt>
                <c:pt idx="548">
                  <c:v>22.787654</c:v>
                </c:pt>
                <c:pt idx="549">
                  <c:v>22.783992000000001</c:v>
                </c:pt>
                <c:pt idx="550">
                  <c:v>22.790095000000001</c:v>
                </c:pt>
                <c:pt idx="551">
                  <c:v>22.792536999999999</c:v>
                </c:pt>
                <c:pt idx="552">
                  <c:v>22.809626999999999</c:v>
                </c:pt>
                <c:pt idx="553">
                  <c:v>22.813289000000001</c:v>
                </c:pt>
                <c:pt idx="554">
                  <c:v>22.829158</c:v>
                </c:pt>
                <c:pt idx="555">
                  <c:v>22.849910000000001</c:v>
                </c:pt>
                <c:pt idx="556">
                  <c:v>22.819392000000001</c:v>
                </c:pt>
                <c:pt idx="557">
                  <c:v>22.823053999999999</c:v>
                </c:pt>
                <c:pt idx="558">
                  <c:v>22.852350999999999</c:v>
                </c:pt>
                <c:pt idx="559">
                  <c:v>22.859674999999999</c:v>
                </c:pt>
                <c:pt idx="560">
                  <c:v>22.868220000000001</c:v>
                </c:pt>
                <c:pt idx="561">
                  <c:v>22.876764999999999</c:v>
                </c:pt>
                <c:pt idx="562">
                  <c:v>22.867000000000001</c:v>
                </c:pt>
                <c:pt idx="563">
                  <c:v>22.863337999999999</c:v>
                </c:pt>
                <c:pt idx="564">
                  <c:v>22.895076</c:v>
                </c:pt>
                <c:pt idx="565">
                  <c:v>22.898738000000002</c:v>
                </c:pt>
                <c:pt idx="566">
                  <c:v>22.926814</c:v>
                </c:pt>
                <c:pt idx="567">
                  <c:v>22.887751999999999</c:v>
                </c:pt>
                <c:pt idx="568">
                  <c:v>22.882868999999999</c:v>
                </c:pt>
                <c:pt idx="569">
                  <c:v>22.868220000000001</c:v>
                </c:pt>
                <c:pt idx="570">
                  <c:v>22.888971999999999</c:v>
                </c:pt>
                <c:pt idx="571">
                  <c:v>22.863337999999999</c:v>
                </c:pt>
                <c:pt idx="572">
                  <c:v>22.875544999999999</c:v>
                </c:pt>
                <c:pt idx="573">
                  <c:v>22.862117000000001</c:v>
                </c:pt>
                <c:pt idx="574">
                  <c:v>22.816951</c:v>
                </c:pt>
                <c:pt idx="575">
                  <c:v>22.843806000000001</c:v>
                </c:pt>
                <c:pt idx="576">
                  <c:v>22.842586000000001</c:v>
                </c:pt>
                <c:pt idx="577">
                  <c:v>22.827936999999999</c:v>
                </c:pt>
                <c:pt idx="578">
                  <c:v>22.845027000000002</c:v>
                </c:pt>
                <c:pt idx="579">
                  <c:v>22.856013000000001</c:v>
                </c:pt>
                <c:pt idx="580">
                  <c:v>22.832820000000002</c:v>
                </c:pt>
                <c:pt idx="581">
                  <c:v>22.813289000000001</c:v>
                </c:pt>
                <c:pt idx="582">
                  <c:v>22.824275</c:v>
                </c:pt>
                <c:pt idx="583">
                  <c:v>22.764461000000001</c:v>
                </c:pt>
                <c:pt idx="584">
                  <c:v>22.762018999999999</c:v>
                </c:pt>
                <c:pt idx="585">
                  <c:v>22.737604999999999</c:v>
                </c:pt>
                <c:pt idx="586">
                  <c:v>22.758357</c:v>
                </c:pt>
                <c:pt idx="587">
                  <c:v>22.724177000000001</c:v>
                </c:pt>
                <c:pt idx="588">
                  <c:v>22.714411999999999</c:v>
                </c:pt>
                <c:pt idx="589">
                  <c:v>22.727838999999999</c:v>
                </c:pt>
                <c:pt idx="590">
                  <c:v>22.738826</c:v>
                </c:pt>
                <c:pt idx="591">
                  <c:v>22.747371000000001</c:v>
                </c:pt>
                <c:pt idx="592">
                  <c:v>22.74615</c:v>
                </c:pt>
                <c:pt idx="593">
                  <c:v>22.808406000000002</c:v>
                </c:pt>
                <c:pt idx="594">
                  <c:v>22.821833999999999</c:v>
                </c:pt>
                <c:pt idx="595">
                  <c:v>22.835260999999999</c:v>
                </c:pt>
                <c:pt idx="596">
                  <c:v>22.862117000000001</c:v>
                </c:pt>
                <c:pt idx="597">
                  <c:v>22.897517000000001</c:v>
                </c:pt>
                <c:pt idx="598">
                  <c:v>22.920711000000001</c:v>
                </c:pt>
                <c:pt idx="599">
                  <c:v>22.939021</c:v>
                </c:pt>
                <c:pt idx="600">
                  <c:v>22.937799999999999</c:v>
                </c:pt>
                <c:pt idx="601">
                  <c:v>22.913385999999999</c:v>
                </c:pt>
                <c:pt idx="602">
                  <c:v>22.901178999999999</c:v>
                </c:pt>
                <c:pt idx="603">
                  <c:v>22.865779</c:v>
                </c:pt>
                <c:pt idx="604">
                  <c:v>22.852350999999999</c:v>
                </c:pt>
                <c:pt idx="605">
                  <c:v>22.846247999999999</c:v>
                </c:pt>
                <c:pt idx="606">
                  <c:v>22.841365</c:v>
                </c:pt>
                <c:pt idx="607">
                  <c:v>22.801082000000001</c:v>
                </c:pt>
                <c:pt idx="608">
                  <c:v>22.748591000000001</c:v>
                </c:pt>
                <c:pt idx="609">
                  <c:v>22.718074000000001</c:v>
                </c:pt>
                <c:pt idx="610">
                  <c:v>22.730281000000002</c:v>
                </c:pt>
                <c:pt idx="611">
                  <c:v>22.737604999999999</c:v>
                </c:pt>
                <c:pt idx="612">
                  <c:v>22.738826</c:v>
                </c:pt>
                <c:pt idx="613">
                  <c:v>22.807185</c:v>
                </c:pt>
                <c:pt idx="614">
                  <c:v>22.818172000000001</c:v>
                </c:pt>
                <c:pt idx="615">
                  <c:v>22.820613000000002</c:v>
                </c:pt>
                <c:pt idx="616">
                  <c:v>22.837703000000001</c:v>
                </c:pt>
                <c:pt idx="617">
                  <c:v>22.865779</c:v>
                </c:pt>
                <c:pt idx="618">
                  <c:v>22.888971999999999</c:v>
                </c:pt>
                <c:pt idx="619">
                  <c:v>22.892634000000001</c:v>
                </c:pt>
                <c:pt idx="620">
                  <c:v>22.865779</c:v>
                </c:pt>
                <c:pt idx="621">
                  <c:v>22.907283</c:v>
                </c:pt>
                <c:pt idx="622">
                  <c:v>22.891414000000001</c:v>
                </c:pt>
                <c:pt idx="623">
                  <c:v>22.887751999999999</c:v>
                </c:pt>
                <c:pt idx="624">
                  <c:v>22.895076</c:v>
                </c:pt>
                <c:pt idx="625">
                  <c:v>22.879207000000001</c:v>
                </c:pt>
                <c:pt idx="626">
                  <c:v>22.904841000000001</c:v>
                </c:pt>
                <c:pt idx="627">
                  <c:v>22.924372999999999</c:v>
                </c:pt>
                <c:pt idx="628">
                  <c:v>22.940242000000001</c:v>
                </c:pt>
                <c:pt idx="629">
                  <c:v>22.929255000000001</c:v>
                </c:pt>
                <c:pt idx="630">
                  <c:v>22.934138000000001</c:v>
                </c:pt>
                <c:pt idx="631">
                  <c:v>22.941462999999999</c:v>
                </c:pt>
                <c:pt idx="632">
                  <c:v>22.899958999999999</c:v>
                </c:pt>
                <c:pt idx="633">
                  <c:v>22.895076</c:v>
                </c:pt>
                <c:pt idx="634">
                  <c:v>22.912165999999999</c:v>
                </c:pt>
                <c:pt idx="635">
                  <c:v>22.897517000000001</c:v>
                </c:pt>
                <c:pt idx="636">
                  <c:v>22.918268999999999</c:v>
                </c:pt>
                <c:pt idx="637">
                  <c:v>22.88531</c:v>
                </c:pt>
                <c:pt idx="638">
                  <c:v>22.879207000000001</c:v>
                </c:pt>
                <c:pt idx="639">
                  <c:v>22.849910000000001</c:v>
                </c:pt>
                <c:pt idx="640">
                  <c:v>22.896297000000001</c:v>
                </c:pt>
                <c:pt idx="641">
                  <c:v>22.932918000000001</c:v>
                </c:pt>
                <c:pt idx="642">
                  <c:v>22.912165999999999</c:v>
                </c:pt>
                <c:pt idx="643">
                  <c:v>22.915828000000001</c:v>
                </c:pt>
                <c:pt idx="644">
                  <c:v>22.865779</c:v>
                </c:pt>
                <c:pt idx="645">
                  <c:v>22.865779</c:v>
                </c:pt>
                <c:pt idx="646">
                  <c:v>22.862117000000001</c:v>
                </c:pt>
                <c:pt idx="647">
                  <c:v>22.88531</c:v>
                </c:pt>
                <c:pt idx="648">
                  <c:v>22.829158</c:v>
                </c:pt>
                <c:pt idx="649">
                  <c:v>22.830379000000001</c:v>
                </c:pt>
                <c:pt idx="650">
                  <c:v>22.805963999999999</c:v>
                </c:pt>
                <c:pt idx="651">
                  <c:v>22.802302000000001</c:v>
                </c:pt>
                <c:pt idx="652">
                  <c:v>22.823053999999999</c:v>
                </c:pt>
                <c:pt idx="653">
                  <c:v>22.834040999999999</c:v>
                </c:pt>
                <c:pt idx="654">
                  <c:v>22.841365</c:v>
                </c:pt>
                <c:pt idx="655">
                  <c:v>22.840143999999999</c:v>
                </c:pt>
                <c:pt idx="656">
                  <c:v>22.825496000000001</c:v>
                </c:pt>
                <c:pt idx="657">
                  <c:v>22.825496000000001</c:v>
                </c:pt>
                <c:pt idx="658">
                  <c:v>22.867000000000001</c:v>
                </c:pt>
                <c:pt idx="659">
                  <c:v>22.843806000000001</c:v>
                </c:pt>
                <c:pt idx="660">
                  <c:v>22.848689</c:v>
                </c:pt>
                <c:pt idx="661">
                  <c:v>22.810846999999999</c:v>
                </c:pt>
                <c:pt idx="662">
                  <c:v>22.810846999999999</c:v>
                </c:pt>
                <c:pt idx="663">
                  <c:v>22.801082000000001</c:v>
                </c:pt>
                <c:pt idx="664">
                  <c:v>22.843806000000001</c:v>
                </c:pt>
                <c:pt idx="665">
                  <c:v>22.834040999999999</c:v>
                </c:pt>
                <c:pt idx="666">
                  <c:v>22.856013000000001</c:v>
                </c:pt>
                <c:pt idx="667">
                  <c:v>22.830379000000001</c:v>
                </c:pt>
                <c:pt idx="668">
                  <c:v>22.852350999999999</c:v>
                </c:pt>
                <c:pt idx="669">
                  <c:v>22.865779</c:v>
                </c:pt>
                <c:pt idx="670">
                  <c:v>22.873103</c:v>
                </c:pt>
                <c:pt idx="671">
                  <c:v>22.897517000000001</c:v>
                </c:pt>
                <c:pt idx="672">
                  <c:v>22.940242000000001</c:v>
                </c:pt>
                <c:pt idx="673">
                  <c:v>22.917048000000001</c:v>
                </c:pt>
                <c:pt idx="674">
                  <c:v>22.893854999999999</c:v>
                </c:pt>
                <c:pt idx="675">
                  <c:v>22.913385999999999</c:v>
                </c:pt>
                <c:pt idx="676">
                  <c:v>22.906061999999999</c:v>
                </c:pt>
                <c:pt idx="677">
                  <c:v>22.895076</c:v>
                </c:pt>
                <c:pt idx="678">
                  <c:v>22.879207000000001</c:v>
                </c:pt>
                <c:pt idx="679">
                  <c:v>22.879207000000001</c:v>
                </c:pt>
                <c:pt idx="680">
                  <c:v>22.857233999999998</c:v>
                </c:pt>
                <c:pt idx="681">
                  <c:v>22.820613000000002</c:v>
                </c:pt>
                <c:pt idx="682">
                  <c:v>22.821833999999999</c:v>
                </c:pt>
                <c:pt idx="683">
                  <c:v>22.781549999999999</c:v>
                </c:pt>
                <c:pt idx="684">
                  <c:v>22.791315999999998</c:v>
                </c:pt>
                <c:pt idx="685">
                  <c:v>22.803522999999998</c:v>
                </c:pt>
                <c:pt idx="686">
                  <c:v>22.801082000000001</c:v>
                </c:pt>
                <c:pt idx="687">
                  <c:v>22.793756999999999</c:v>
                </c:pt>
                <c:pt idx="688">
                  <c:v>22.816951</c:v>
                </c:pt>
                <c:pt idx="689">
                  <c:v>22.805963999999999</c:v>
                </c:pt>
                <c:pt idx="690">
                  <c:v>22.826716000000001</c:v>
                </c:pt>
                <c:pt idx="691">
                  <c:v>22.804743999999999</c:v>
                </c:pt>
                <c:pt idx="692">
                  <c:v>22.809626999999999</c:v>
                </c:pt>
                <c:pt idx="693">
                  <c:v>22.799861</c:v>
                </c:pt>
                <c:pt idx="694">
                  <c:v>22.771785000000001</c:v>
                </c:pt>
                <c:pt idx="695">
                  <c:v>22.788875000000001</c:v>
                </c:pt>
                <c:pt idx="696">
                  <c:v>22.736384000000001</c:v>
                </c:pt>
                <c:pt idx="697">
                  <c:v>22.783992000000001</c:v>
                </c:pt>
                <c:pt idx="698">
                  <c:v>22.804743999999999</c:v>
                </c:pt>
                <c:pt idx="699">
                  <c:v>22.816951</c:v>
                </c:pt>
                <c:pt idx="700">
                  <c:v>22.819392000000001</c:v>
                </c:pt>
                <c:pt idx="701">
                  <c:v>22.819392000000001</c:v>
                </c:pt>
                <c:pt idx="702">
                  <c:v>22.832820000000002</c:v>
                </c:pt>
                <c:pt idx="703">
                  <c:v>22.824275</c:v>
                </c:pt>
                <c:pt idx="704">
                  <c:v>22.908504000000001</c:v>
                </c:pt>
                <c:pt idx="705">
                  <c:v>22.898738000000002</c:v>
                </c:pt>
                <c:pt idx="706">
                  <c:v>22.887751999999999</c:v>
                </c:pt>
                <c:pt idx="707">
                  <c:v>22.884088999999999</c:v>
                </c:pt>
                <c:pt idx="708">
                  <c:v>22.915828000000001</c:v>
                </c:pt>
                <c:pt idx="709">
                  <c:v>22.898738000000002</c:v>
                </c:pt>
                <c:pt idx="710">
                  <c:v>22.862117000000001</c:v>
                </c:pt>
                <c:pt idx="711">
                  <c:v>22.842586000000001</c:v>
                </c:pt>
                <c:pt idx="712">
                  <c:v>22.834040999999999</c:v>
                </c:pt>
                <c:pt idx="713">
                  <c:v>22.852350999999999</c:v>
                </c:pt>
                <c:pt idx="714">
                  <c:v>22.835260999999999</c:v>
                </c:pt>
                <c:pt idx="715">
                  <c:v>22.846247999999999</c:v>
                </c:pt>
                <c:pt idx="716">
                  <c:v>22.827936999999999</c:v>
                </c:pt>
                <c:pt idx="717">
                  <c:v>22.842586000000001</c:v>
                </c:pt>
                <c:pt idx="718">
                  <c:v>22.819392000000001</c:v>
                </c:pt>
                <c:pt idx="719">
                  <c:v>22.848689</c:v>
                </c:pt>
                <c:pt idx="720">
                  <c:v>22.820613000000002</c:v>
                </c:pt>
                <c:pt idx="721">
                  <c:v>22.797419999999999</c:v>
                </c:pt>
                <c:pt idx="722">
                  <c:v>22.808406000000002</c:v>
                </c:pt>
                <c:pt idx="723">
                  <c:v>22.810846999999999</c:v>
                </c:pt>
                <c:pt idx="724">
                  <c:v>22.780329999999999</c:v>
                </c:pt>
                <c:pt idx="725">
                  <c:v>22.781549999999999</c:v>
                </c:pt>
                <c:pt idx="726">
                  <c:v>22.832820000000002</c:v>
                </c:pt>
                <c:pt idx="727">
                  <c:v>22.818172000000001</c:v>
                </c:pt>
                <c:pt idx="728">
                  <c:v>22.854793000000001</c:v>
                </c:pt>
                <c:pt idx="729">
                  <c:v>22.901178999999999</c:v>
                </c:pt>
                <c:pt idx="730">
                  <c:v>22.868220000000001</c:v>
                </c:pt>
                <c:pt idx="731">
                  <c:v>22.909724000000001</c:v>
                </c:pt>
                <c:pt idx="732">
                  <c:v>22.943904</c:v>
                </c:pt>
                <c:pt idx="733">
                  <c:v>22.954889999999999</c:v>
                </c:pt>
                <c:pt idx="734">
                  <c:v>22.978083999999999</c:v>
                </c:pt>
                <c:pt idx="735">
                  <c:v>22.958552000000001</c:v>
                </c:pt>
                <c:pt idx="736">
                  <c:v>22.954889999999999</c:v>
                </c:pt>
                <c:pt idx="737">
                  <c:v>22.948786999999999</c:v>
                </c:pt>
                <c:pt idx="738">
                  <c:v>22.923152000000002</c:v>
                </c:pt>
                <c:pt idx="739">
                  <c:v>22.895076</c:v>
                </c:pt>
                <c:pt idx="740">
                  <c:v>22.860896</c:v>
                </c:pt>
                <c:pt idx="741">
                  <c:v>22.877986</c:v>
                </c:pt>
                <c:pt idx="742">
                  <c:v>22.868220000000001</c:v>
                </c:pt>
                <c:pt idx="743">
                  <c:v>22.860896</c:v>
                </c:pt>
                <c:pt idx="744">
                  <c:v>22.875544999999999</c:v>
                </c:pt>
                <c:pt idx="745">
                  <c:v>22.860896</c:v>
                </c:pt>
                <c:pt idx="746">
                  <c:v>22.877986</c:v>
                </c:pt>
                <c:pt idx="747">
                  <c:v>22.870661999999999</c:v>
                </c:pt>
                <c:pt idx="748">
                  <c:v>22.893854999999999</c:v>
                </c:pt>
                <c:pt idx="749">
                  <c:v>22.904841000000001</c:v>
                </c:pt>
                <c:pt idx="750">
                  <c:v>22.91949</c:v>
                </c:pt>
                <c:pt idx="751">
                  <c:v>22.859674999999999</c:v>
                </c:pt>
                <c:pt idx="752">
                  <c:v>22.846247999999999</c:v>
                </c:pt>
                <c:pt idx="753">
                  <c:v>22.870661999999999</c:v>
                </c:pt>
                <c:pt idx="754">
                  <c:v>22.847467999999999</c:v>
                </c:pt>
                <c:pt idx="755">
                  <c:v>22.862117000000001</c:v>
                </c:pt>
                <c:pt idx="756">
                  <c:v>22.858454999999999</c:v>
                </c:pt>
                <c:pt idx="757">
                  <c:v>22.851130000000001</c:v>
                </c:pt>
                <c:pt idx="758">
                  <c:v>22.832820000000002</c:v>
                </c:pt>
                <c:pt idx="759">
                  <c:v>22.840143999999999</c:v>
                </c:pt>
                <c:pt idx="760">
                  <c:v>22.835260999999999</c:v>
                </c:pt>
                <c:pt idx="761">
                  <c:v>22.854793000000001</c:v>
                </c:pt>
                <c:pt idx="762">
                  <c:v>22.863337999999999</c:v>
                </c:pt>
                <c:pt idx="763">
                  <c:v>22.893854999999999</c:v>
                </c:pt>
                <c:pt idx="764">
                  <c:v>22.880427000000001</c:v>
                </c:pt>
                <c:pt idx="765">
                  <c:v>22.862117000000001</c:v>
                </c:pt>
                <c:pt idx="766">
                  <c:v>22.881647999999998</c:v>
                </c:pt>
                <c:pt idx="767">
                  <c:v>22.930475999999999</c:v>
                </c:pt>
                <c:pt idx="768">
                  <c:v>22.970759000000001</c:v>
                </c:pt>
                <c:pt idx="769">
                  <c:v>22.973201</c:v>
                </c:pt>
                <c:pt idx="770">
                  <c:v>22.951228</c:v>
                </c:pt>
                <c:pt idx="771">
                  <c:v>22.920711000000001</c:v>
                </c:pt>
                <c:pt idx="772">
                  <c:v>22.908504000000001</c:v>
                </c:pt>
                <c:pt idx="773">
                  <c:v>22.890193</c:v>
                </c:pt>
                <c:pt idx="774">
                  <c:v>22.925592999999999</c:v>
                </c:pt>
                <c:pt idx="775">
                  <c:v>22.891414000000001</c:v>
                </c:pt>
                <c:pt idx="776">
                  <c:v>22.890193</c:v>
                </c:pt>
                <c:pt idx="777">
                  <c:v>22.854793000000001</c:v>
                </c:pt>
                <c:pt idx="778">
                  <c:v>22.805963999999999</c:v>
                </c:pt>
                <c:pt idx="779">
                  <c:v>22.814509000000001</c:v>
                </c:pt>
                <c:pt idx="780">
                  <c:v>22.802302000000001</c:v>
                </c:pt>
                <c:pt idx="781">
                  <c:v>22.758357</c:v>
                </c:pt>
                <c:pt idx="782">
                  <c:v>22.766902000000002</c:v>
                </c:pt>
                <c:pt idx="783">
                  <c:v>22.782771</c:v>
                </c:pt>
                <c:pt idx="784">
                  <c:v>22.774225999999999</c:v>
                </c:pt>
                <c:pt idx="785">
                  <c:v>22.777888000000001</c:v>
                </c:pt>
                <c:pt idx="786">
                  <c:v>22.816951</c:v>
                </c:pt>
                <c:pt idx="787">
                  <c:v>22.821833999999999</c:v>
                </c:pt>
                <c:pt idx="788">
                  <c:v>22.829158</c:v>
                </c:pt>
                <c:pt idx="789">
                  <c:v>22.853572</c:v>
                </c:pt>
                <c:pt idx="790">
                  <c:v>22.846247999999999</c:v>
                </c:pt>
                <c:pt idx="791">
                  <c:v>22.847467999999999</c:v>
                </c:pt>
                <c:pt idx="792">
                  <c:v>22.847467999999999</c:v>
                </c:pt>
                <c:pt idx="793">
                  <c:v>22.840143999999999</c:v>
                </c:pt>
                <c:pt idx="794">
                  <c:v>22.862117000000001</c:v>
                </c:pt>
                <c:pt idx="795">
                  <c:v>22.859674999999999</c:v>
                </c:pt>
                <c:pt idx="796">
                  <c:v>22.843806000000001</c:v>
                </c:pt>
                <c:pt idx="797">
                  <c:v>22.837703000000001</c:v>
                </c:pt>
                <c:pt idx="798">
                  <c:v>22.856013000000001</c:v>
                </c:pt>
                <c:pt idx="799">
                  <c:v>22.837703000000001</c:v>
                </c:pt>
                <c:pt idx="800">
                  <c:v>22.801082000000001</c:v>
                </c:pt>
                <c:pt idx="801">
                  <c:v>22.812068</c:v>
                </c:pt>
                <c:pt idx="802">
                  <c:v>22.823053999999999</c:v>
                </c:pt>
                <c:pt idx="803">
                  <c:v>22.793756999999999</c:v>
                </c:pt>
                <c:pt idx="804">
                  <c:v>22.835260999999999</c:v>
                </c:pt>
                <c:pt idx="805">
                  <c:v>22.837703000000001</c:v>
                </c:pt>
                <c:pt idx="806">
                  <c:v>22.857233999999998</c:v>
                </c:pt>
                <c:pt idx="807">
                  <c:v>22.863337999999999</c:v>
                </c:pt>
                <c:pt idx="808">
                  <c:v>22.917048000000001</c:v>
                </c:pt>
                <c:pt idx="809">
                  <c:v>22.945125000000001</c:v>
                </c:pt>
                <c:pt idx="810">
                  <c:v>22.981746000000001</c:v>
                </c:pt>
                <c:pt idx="811">
                  <c:v>22.991510999999999</c:v>
                </c:pt>
                <c:pt idx="812">
                  <c:v>23.006160000000001</c:v>
                </c:pt>
                <c:pt idx="813">
                  <c:v>22.967096999999999</c:v>
                </c:pt>
                <c:pt idx="814">
                  <c:v>22.950006999999999</c:v>
                </c:pt>
                <c:pt idx="815">
                  <c:v>22.957332000000001</c:v>
                </c:pt>
                <c:pt idx="816">
                  <c:v>22.954889999999999</c:v>
                </c:pt>
                <c:pt idx="817">
                  <c:v>22.913385999999999</c:v>
                </c:pt>
                <c:pt idx="818">
                  <c:v>22.884088999999999</c:v>
                </c:pt>
                <c:pt idx="819">
                  <c:v>22.854793000000001</c:v>
                </c:pt>
                <c:pt idx="820">
                  <c:v>22.865779</c:v>
                </c:pt>
                <c:pt idx="821">
                  <c:v>22.865779</c:v>
                </c:pt>
                <c:pt idx="822">
                  <c:v>22.898738000000002</c:v>
                </c:pt>
                <c:pt idx="823">
                  <c:v>22.882868999999999</c:v>
                </c:pt>
                <c:pt idx="824">
                  <c:v>22.870661999999999</c:v>
                </c:pt>
                <c:pt idx="825">
                  <c:v>22.876764999999999</c:v>
                </c:pt>
                <c:pt idx="826">
                  <c:v>22.870661999999999</c:v>
                </c:pt>
                <c:pt idx="827">
                  <c:v>22.877986</c:v>
                </c:pt>
                <c:pt idx="828">
                  <c:v>22.899958999999999</c:v>
                </c:pt>
                <c:pt idx="829">
                  <c:v>22.9024</c:v>
                </c:pt>
                <c:pt idx="830">
                  <c:v>22.899958999999999</c:v>
                </c:pt>
                <c:pt idx="831">
                  <c:v>22.874324000000001</c:v>
                </c:pt>
                <c:pt idx="832">
                  <c:v>22.870661999999999</c:v>
                </c:pt>
                <c:pt idx="833">
                  <c:v>22.887751999999999</c:v>
                </c:pt>
                <c:pt idx="834">
                  <c:v>22.888971999999999</c:v>
                </c:pt>
                <c:pt idx="835">
                  <c:v>22.868220000000001</c:v>
                </c:pt>
                <c:pt idx="836">
                  <c:v>22.843806000000001</c:v>
                </c:pt>
                <c:pt idx="837">
                  <c:v>22.892634000000001</c:v>
                </c:pt>
                <c:pt idx="838">
                  <c:v>22.877986</c:v>
                </c:pt>
                <c:pt idx="839">
                  <c:v>22.881647999999998</c:v>
                </c:pt>
                <c:pt idx="840">
                  <c:v>22.871881999999999</c:v>
                </c:pt>
                <c:pt idx="841">
                  <c:v>22.877986</c:v>
                </c:pt>
                <c:pt idx="842">
                  <c:v>22.876764999999999</c:v>
                </c:pt>
                <c:pt idx="843">
                  <c:v>22.864557999999999</c:v>
                </c:pt>
                <c:pt idx="844">
                  <c:v>22.924372999999999</c:v>
                </c:pt>
                <c:pt idx="845">
                  <c:v>22.913385999999999</c:v>
                </c:pt>
                <c:pt idx="846">
                  <c:v>22.890193</c:v>
                </c:pt>
                <c:pt idx="847">
                  <c:v>22.875544999999999</c:v>
                </c:pt>
                <c:pt idx="848">
                  <c:v>22.862117000000001</c:v>
                </c:pt>
                <c:pt idx="849">
                  <c:v>22.881647999999998</c:v>
                </c:pt>
                <c:pt idx="850">
                  <c:v>22.884088999999999</c:v>
                </c:pt>
                <c:pt idx="851">
                  <c:v>22.887751999999999</c:v>
                </c:pt>
                <c:pt idx="852">
                  <c:v>22.845027000000002</c:v>
                </c:pt>
                <c:pt idx="853">
                  <c:v>22.840143999999999</c:v>
                </c:pt>
                <c:pt idx="854">
                  <c:v>22.845027000000002</c:v>
                </c:pt>
                <c:pt idx="855">
                  <c:v>22.852350999999999</c:v>
                </c:pt>
                <c:pt idx="856">
                  <c:v>22.888971999999999</c:v>
                </c:pt>
                <c:pt idx="857">
                  <c:v>22.907283</c:v>
                </c:pt>
                <c:pt idx="858">
                  <c:v>22.912165999999999</c:v>
                </c:pt>
                <c:pt idx="859">
                  <c:v>22.914607</c:v>
                </c:pt>
                <c:pt idx="860">
                  <c:v>22.881647999999998</c:v>
                </c:pt>
                <c:pt idx="861">
                  <c:v>22.929255000000001</c:v>
                </c:pt>
                <c:pt idx="862">
                  <c:v>22.952449000000001</c:v>
                </c:pt>
                <c:pt idx="863">
                  <c:v>22.947565999999998</c:v>
                </c:pt>
                <c:pt idx="864">
                  <c:v>22.912165999999999</c:v>
                </c:pt>
                <c:pt idx="865">
                  <c:v>22.936579999999999</c:v>
                </c:pt>
                <c:pt idx="866">
                  <c:v>22.914607</c:v>
                </c:pt>
                <c:pt idx="867">
                  <c:v>22.913385999999999</c:v>
                </c:pt>
                <c:pt idx="868">
                  <c:v>22.915828000000001</c:v>
                </c:pt>
                <c:pt idx="869">
                  <c:v>22.895076</c:v>
                </c:pt>
                <c:pt idx="870">
                  <c:v>22.874324000000001</c:v>
                </c:pt>
                <c:pt idx="871">
                  <c:v>22.860896</c:v>
                </c:pt>
                <c:pt idx="872">
                  <c:v>22.864557999999999</c:v>
                </c:pt>
                <c:pt idx="873">
                  <c:v>22.887751999999999</c:v>
                </c:pt>
                <c:pt idx="874">
                  <c:v>22.857233999999998</c:v>
                </c:pt>
                <c:pt idx="875">
                  <c:v>22.858454999999999</c:v>
                </c:pt>
                <c:pt idx="876">
                  <c:v>22.857233999999998</c:v>
                </c:pt>
                <c:pt idx="877">
                  <c:v>22.891414000000001</c:v>
                </c:pt>
                <c:pt idx="878">
                  <c:v>22.875544999999999</c:v>
                </c:pt>
                <c:pt idx="879">
                  <c:v>22.884088999999999</c:v>
                </c:pt>
                <c:pt idx="880">
                  <c:v>22.856013000000001</c:v>
                </c:pt>
                <c:pt idx="881">
                  <c:v>22.840143999999999</c:v>
                </c:pt>
                <c:pt idx="882">
                  <c:v>22.877986</c:v>
                </c:pt>
                <c:pt idx="883">
                  <c:v>22.867000000000001</c:v>
                </c:pt>
                <c:pt idx="884">
                  <c:v>22.831599000000001</c:v>
                </c:pt>
                <c:pt idx="885">
                  <c:v>22.827936999999999</c:v>
                </c:pt>
                <c:pt idx="886">
                  <c:v>22.852350999999999</c:v>
                </c:pt>
                <c:pt idx="887">
                  <c:v>22.871881999999999</c:v>
                </c:pt>
                <c:pt idx="888">
                  <c:v>22.924372999999999</c:v>
                </c:pt>
                <c:pt idx="889">
                  <c:v>22.918268999999999</c:v>
                </c:pt>
                <c:pt idx="890">
                  <c:v>22.943904</c:v>
                </c:pt>
                <c:pt idx="891">
                  <c:v>22.942682999999999</c:v>
                </c:pt>
                <c:pt idx="892">
                  <c:v>22.917048000000001</c:v>
                </c:pt>
                <c:pt idx="893">
                  <c:v>22.882868999999999</c:v>
                </c:pt>
                <c:pt idx="894">
                  <c:v>22.908504000000001</c:v>
                </c:pt>
                <c:pt idx="895">
                  <c:v>22.892634000000001</c:v>
                </c:pt>
                <c:pt idx="896">
                  <c:v>22.845027000000002</c:v>
                </c:pt>
                <c:pt idx="897">
                  <c:v>22.837703000000001</c:v>
                </c:pt>
                <c:pt idx="898">
                  <c:v>22.818172000000001</c:v>
                </c:pt>
                <c:pt idx="899">
                  <c:v>22.843806000000001</c:v>
                </c:pt>
                <c:pt idx="900">
                  <c:v>22.857233999999998</c:v>
                </c:pt>
                <c:pt idx="901">
                  <c:v>22.882868999999999</c:v>
                </c:pt>
                <c:pt idx="902">
                  <c:v>22.882868999999999</c:v>
                </c:pt>
                <c:pt idx="903">
                  <c:v>22.909724000000001</c:v>
                </c:pt>
                <c:pt idx="904">
                  <c:v>22.880427000000001</c:v>
                </c:pt>
                <c:pt idx="905">
                  <c:v>22.906061999999999</c:v>
                </c:pt>
                <c:pt idx="906">
                  <c:v>22.914607</c:v>
                </c:pt>
                <c:pt idx="907">
                  <c:v>22.896297000000001</c:v>
                </c:pt>
                <c:pt idx="908">
                  <c:v>22.846247999999999</c:v>
                </c:pt>
                <c:pt idx="909">
                  <c:v>22.859674999999999</c:v>
                </c:pt>
                <c:pt idx="910">
                  <c:v>22.849910000000001</c:v>
                </c:pt>
                <c:pt idx="911">
                  <c:v>22.805963999999999</c:v>
                </c:pt>
                <c:pt idx="912">
                  <c:v>22.820613000000002</c:v>
                </c:pt>
                <c:pt idx="913">
                  <c:v>22.857233999999998</c:v>
                </c:pt>
                <c:pt idx="914">
                  <c:v>22.836482</c:v>
                </c:pt>
                <c:pt idx="915">
                  <c:v>22.810846999999999</c:v>
                </c:pt>
                <c:pt idx="916">
                  <c:v>22.859674999999999</c:v>
                </c:pt>
                <c:pt idx="917">
                  <c:v>22.882868999999999</c:v>
                </c:pt>
                <c:pt idx="918">
                  <c:v>22.897517000000001</c:v>
                </c:pt>
                <c:pt idx="919">
                  <c:v>22.870661999999999</c:v>
                </c:pt>
                <c:pt idx="920">
                  <c:v>22.841365</c:v>
                </c:pt>
                <c:pt idx="921">
                  <c:v>22.809626999999999</c:v>
                </c:pt>
                <c:pt idx="922">
                  <c:v>22.790095000000001</c:v>
                </c:pt>
                <c:pt idx="923">
                  <c:v>22.821833999999999</c:v>
                </c:pt>
                <c:pt idx="924">
                  <c:v>22.820613000000002</c:v>
                </c:pt>
                <c:pt idx="925">
                  <c:v>22.825496000000001</c:v>
                </c:pt>
                <c:pt idx="926">
                  <c:v>22.785212999999999</c:v>
                </c:pt>
                <c:pt idx="927">
                  <c:v>22.788875000000001</c:v>
                </c:pt>
                <c:pt idx="928">
                  <c:v>22.847467999999999</c:v>
                </c:pt>
                <c:pt idx="929">
                  <c:v>22.869440999999998</c:v>
                </c:pt>
                <c:pt idx="930">
                  <c:v>22.901178999999999</c:v>
                </c:pt>
                <c:pt idx="931">
                  <c:v>22.856013000000001</c:v>
                </c:pt>
                <c:pt idx="932">
                  <c:v>22.857233999999998</c:v>
                </c:pt>
                <c:pt idx="933">
                  <c:v>22.862117000000001</c:v>
                </c:pt>
                <c:pt idx="934">
                  <c:v>22.882868999999999</c:v>
                </c:pt>
                <c:pt idx="935">
                  <c:v>22.834040999999999</c:v>
                </c:pt>
                <c:pt idx="936">
                  <c:v>22.874324000000001</c:v>
                </c:pt>
                <c:pt idx="937">
                  <c:v>22.851130000000001</c:v>
                </c:pt>
                <c:pt idx="938">
                  <c:v>22.862117000000001</c:v>
                </c:pt>
                <c:pt idx="939">
                  <c:v>22.923152000000002</c:v>
                </c:pt>
                <c:pt idx="940">
                  <c:v>22.920711000000001</c:v>
                </c:pt>
                <c:pt idx="941">
                  <c:v>22.903621000000001</c:v>
                </c:pt>
                <c:pt idx="942">
                  <c:v>22.921931000000001</c:v>
                </c:pt>
                <c:pt idx="943">
                  <c:v>22.910945000000002</c:v>
                </c:pt>
                <c:pt idx="944">
                  <c:v>22.917048000000001</c:v>
                </c:pt>
                <c:pt idx="945">
                  <c:v>22.925592999999999</c:v>
                </c:pt>
                <c:pt idx="946">
                  <c:v>22.915828000000001</c:v>
                </c:pt>
                <c:pt idx="947">
                  <c:v>22.88531</c:v>
                </c:pt>
                <c:pt idx="948">
                  <c:v>22.870661999999999</c:v>
                </c:pt>
                <c:pt idx="949">
                  <c:v>22.881647999999998</c:v>
                </c:pt>
                <c:pt idx="950">
                  <c:v>22.909724000000001</c:v>
                </c:pt>
                <c:pt idx="951">
                  <c:v>22.928035000000001</c:v>
                </c:pt>
                <c:pt idx="952">
                  <c:v>22.918268999999999</c:v>
                </c:pt>
                <c:pt idx="953">
                  <c:v>22.899958999999999</c:v>
                </c:pt>
                <c:pt idx="954">
                  <c:v>22.895076</c:v>
                </c:pt>
                <c:pt idx="955">
                  <c:v>22.907283</c:v>
                </c:pt>
                <c:pt idx="956">
                  <c:v>22.915828000000001</c:v>
                </c:pt>
                <c:pt idx="957">
                  <c:v>22.879207000000001</c:v>
                </c:pt>
                <c:pt idx="958">
                  <c:v>22.868220000000001</c:v>
                </c:pt>
                <c:pt idx="959">
                  <c:v>22.853572</c:v>
                </c:pt>
                <c:pt idx="960">
                  <c:v>22.845027000000002</c:v>
                </c:pt>
                <c:pt idx="961">
                  <c:v>22.852350999999999</c:v>
                </c:pt>
                <c:pt idx="962">
                  <c:v>22.856013000000001</c:v>
                </c:pt>
                <c:pt idx="963">
                  <c:v>22.785212999999999</c:v>
                </c:pt>
                <c:pt idx="964">
                  <c:v>22.796199000000001</c:v>
                </c:pt>
                <c:pt idx="965">
                  <c:v>22.842586000000001</c:v>
                </c:pt>
                <c:pt idx="966">
                  <c:v>22.819392000000001</c:v>
                </c:pt>
                <c:pt idx="967">
                  <c:v>22.831599000000001</c:v>
                </c:pt>
                <c:pt idx="968">
                  <c:v>22.857233999999998</c:v>
                </c:pt>
                <c:pt idx="969">
                  <c:v>22.804743999999999</c:v>
                </c:pt>
                <c:pt idx="970">
                  <c:v>22.853572</c:v>
                </c:pt>
                <c:pt idx="971">
                  <c:v>22.867000000000001</c:v>
                </c:pt>
                <c:pt idx="972">
                  <c:v>22.874324000000001</c:v>
                </c:pt>
                <c:pt idx="973">
                  <c:v>22.88531</c:v>
                </c:pt>
                <c:pt idx="974">
                  <c:v>22.915828000000001</c:v>
                </c:pt>
                <c:pt idx="975">
                  <c:v>22.907283</c:v>
                </c:pt>
                <c:pt idx="976">
                  <c:v>22.9024</c:v>
                </c:pt>
                <c:pt idx="977">
                  <c:v>22.882868999999999</c:v>
                </c:pt>
                <c:pt idx="978">
                  <c:v>22.870661999999999</c:v>
                </c:pt>
                <c:pt idx="979">
                  <c:v>22.897517000000001</c:v>
                </c:pt>
                <c:pt idx="980">
                  <c:v>22.879207000000001</c:v>
                </c:pt>
                <c:pt idx="981">
                  <c:v>22.890193</c:v>
                </c:pt>
                <c:pt idx="982">
                  <c:v>22.936579999999999</c:v>
                </c:pt>
                <c:pt idx="983">
                  <c:v>22.867000000000001</c:v>
                </c:pt>
                <c:pt idx="984">
                  <c:v>22.877986</c:v>
                </c:pt>
                <c:pt idx="985">
                  <c:v>22.913385999999999</c:v>
                </c:pt>
                <c:pt idx="986">
                  <c:v>22.931697</c:v>
                </c:pt>
                <c:pt idx="987">
                  <c:v>22.958552000000001</c:v>
                </c:pt>
                <c:pt idx="988">
                  <c:v>22.989070000000002</c:v>
                </c:pt>
                <c:pt idx="989">
                  <c:v>23.002497999999999</c:v>
                </c:pt>
                <c:pt idx="990">
                  <c:v>23.000056000000001</c:v>
                </c:pt>
                <c:pt idx="991">
                  <c:v>23.002497999999999</c:v>
                </c:pt>
                <c:pt idx="992">
                  <c:v>23.008600999999999</c:v>
                </c:pt>
                <c:pt idx="993">
                  <c:v>22.950006999999999</c:v>
                </c:pt>
                <c:pt idx="994">
                  <c:v>22.945125000000001</c:v>
                </c:pt>
                <c:pt idx="995">
                  <c:v>22.934138000000001</c:v>
                </c:pt>
                <c:pt idx="996">
                  <c:v>22.908504000000001</c:v>
                </c:pt>
                <c:pt idx="997">
                  <c:v>22.896297000000001</c:v>
                </c:pt>
                <c:pt idx="998">
                  <c:v>22.9024</c:v>
                </c:pt>
                <c:pt idx="999">
                  <c:v>22.913385999999999</c:v>
                </c:pt>
                <c:pt idx="1000">
                  <c:v>22.9024</c:v>
                </c:pt>
                <c:pt idx="1001">
                  <c:v>22.914607</c:v>
                </c:pt>
                <c:pt idx="1002">
                  <c:v>22.912165999999999</c:v>
                </c:pt>
                <c:pt idx="1003">
                  <c:v>22.928035000000001</c:v>
                </c:pt>
                <c:pt idx="1004">
                  <c:v>22.939021</c:v>
                </c:pt>
                <c:pt idx="1005">
                  <c:v>22.934138000000001</c:v>
                </c:pt>
                <c:pt idx="1006">
                  <c:v>22.947565999999998</c:v>
                </c:pt>
                <c:pt idx="1007">
                  <c:v>22.943904</c:v>
                </c:pt>
                <c:pt idx="1008">
                  <c:v>22.940242000000001</c:v>
                </c:pt>
                <c:pt idx="1009">
                  <c:v>22.918268999999999</c:v>
                </c:pt>
                <c:pt idx="1010">
                  <c:v>22.917048000000001</c:v>
                </c:pt>
                <c:pt idx="1011">
                  <c:v>22.912165999999999</c:v>
                </c:pt>
                <c:pt idx="1012">
                  <c:v>22.934138000000001</c:v>
                </c:pt>
                <c:pt idx="1013">
                  <c:v>22.926814</c:v>
                </c:pt>
                <c:pt idx="1014">
                  <c:v>22.941462999999999</c:v>
                </c:pt>
                <c:pt idx="1015">
                  <c:v>22.904841000000001</c:v>
                </c:pt>
                <c:pt idx="1016">
                  <c:v>22.901178999999999</c:v>
                </c:pt>
                <c:pt idx="1017">
                  <c:v>22.918268999999999</c:v>
                </c:pt>
                <c:pt idx="1018">
                  <c:v>22.953669999999999</c:v>
                </c:pt>
                <c:pt idx="1019">
                  <c:v>22.91949</c:v>
                </c:pt>
                <c:pt idx="1020">
                  <c:v>22.932918000000001</c:v>
                </c:pt>
                <c:pt idx="1021">
                  <c:v>22.951228</c:v>
                </c:pt>
                <c:pt idx="1022">
                  <c:v>22.952449000000001</c:v>
                </c:pt>
                <c:pt idx="1023">
                  <c:v>22.976863000000002</c:v>
                </c:pt>
                <c:pt idx="1024">
                  <c:v>23.009822</c:v>
                </c:pt>
                <c:pt idx="1025">
                  <c:v>22.946345000000001</c:v>
                </c:pt>
                <c:pt idx="1026">
                  <c:v>22.959772999999998</c:v>
                </c:pt>
                <c:pt idx="1027">
                  <c:v>22.928035000000001</c:v>
                </c:pt>
                <c:pt idx="1028">
                  <c:v>22.91949</c:v>
                </c:pt>
                <c:pt idx="1029">
                  <c:v>22.888971999999999</c:v>
                </c:pt>
                <c:pt idx="1030">
                  <c:v>22.874324000000001</c:v>
                </c:pt>
                <c:pt idx="1031">
                  <c:v>22.851130000000001</c:v>
                </c:pt>
                <c:pt idx="1032">
                  <c:v>22.869440999999998</c:v>
                </c:pt>
                <c:pt idx="1033">
                  <c:v>22.860896</c:v>
                </c:pt>
                <c:pt idx="1034">
                  <c:v>22.860896</c:v>
                </c:pt>
                <c:pt idx="1035">
                  <c:v>22.891414000000001</c:v>
                </c:pt>
                <c:pt idx="1036">
                  <c:v>22.9024</c:v>
                </c:pt>
                <c:pt idx="1037">
                  <c:v>22.887751999999999</c:v>
                </c:pt>
                <c:pt idx="1038">
                  <c:v>22.904841000000001</c:v>
                </c:pt>
                <c:pt idx="1039">
                  <c:v>22.9024</c:v>
                </c:pt>
                <c:pt idx="1040">
                  <c:v>22.931697</c:v>
                </c:pt>
                <c:pt idx="1041">
                  <c:v>22.943904</c:v>
                </c:pt>
                <c:pt idx="1042">
                  <c:v>22.953669999999999</c:v>
                </c:pt>
                <c:pt idx="1043">
                  <c:v>22.959772999999998</c:v>
                </c:pt>
                <c:pt idx="1044">
                  <c:v>22.936579999999999</c:v>
                </c:pt>
                <c:pt idx="1045">
                  <c:v>22.947565999999998</c:v>
                </c:pt>
                <c:pt idx="1046">
                  <c:v>22.943904</c:v>
                </c:pt>
                <c:pt idx="1047">
                  <c:v>22.936579999999999</c:v>
                </c:pt>
                <c:pt idx="1048">
                  <c:v>22.918268999999999</c:v>
                </c:pt>
                <c:pt idx="1049">
                  <c:v>22.953669999999999</c:v>
                </c:pt>
                <c:pt idx="1050">
                  <c:v>22.952449000000001</c:v>
                </c:pt>
                <c:pt idx="1051">
                  <c:v>22.892634000000001</c:v>
                </c:pt>
                <c:pt idx="1052">
                  <c:v>22.886531000000002</c:v>
                </c:pt>
                <c:pt idx="1053">
                  <c:v>22.886531000000002</c:v>
                </c:pt>
                <c:pt idx="1054">
                  <c:v>22.863337999999999</c:v>
                </c:pt>
                <c:pt idx="1055">
                  <c:v>22.821833999999999</c:v>
                </c:pt>
                <c:pt idx="1056">
                  <c:v>22.879207000000001</c:v>
                </c:pt>
                <c:pt idx="1057">
                  <c:v>22.951228</c:v>
                </c:pt>
                <c:pt idx="1058">
                  <c:v>22.958552000000001</c:v>
                </c:pt>
                <c:pt idx="1059">
                  <c:v>22.992732</c:v>
                </c:pt>
                <c:pt idx="1060">
                  <c:v>22.993953000000001</c:v>
                </c:pt>
                <c:pt idx="1061">
                  <c:v>23.000056000000001</c:v>
                </c:pt>
                <c:pt idx="1062">
                  <c:v>23.011043000000001</c:v>
                </c:pt>
                <c:pt idx="1063">
                  <c:v>22.980525</c:v>
                </c:pt>
                <c:pt idx="1064">
                  <c:v>22.942682999999999</c:v>
                </c:pt>
                <c:pt idx="1065">
                  <c:v>22.917048000000001</c:v>
                </c:pt>
                <c:pt idx="1066">
                  <c:v>22.956111</c:v>
                </c:pt>
                <c:pt idx="1067">
                  <c:v>22.959772999999998</c:v>
                </c:pt>
                <c:pt idx="1068">
                  <c:v>22.963435</c:v>
                </c:pt>
                <c:pt idx="1069">
                  <c:v>22.929255000000001</c:v>
                </c:pt>
                <c:pt idx="1070">
                  <c:v>22.925592999999999</c:v>
                </c:pt>
                <c:pt idx="1071">
                  <c:v>22.917048000000001</c:v>
                </c:pt>
                <c:pt idx="1072">
                  <c:v>22.890193</c:v>
                </c:pt>
                <c:pt idx="1073">
                  <c:v>22.9024</c:v>
                </c:pt>
                <c:pt idx="1074">
                  <c:v>22.879207000000001</c:v>
                </c:pt>
                <c:pt idx="1075">
                  <c:v>22.898738000000002</c:v>
                </c:pt>
                <c:pt idx="1076">
                  <c:v>22.897517000000001</c:v>
                </c:pt>
                <c:pt idx="1077">
                  <c:v>22.939021</c:v>
                </c:pt>
                <c:pt idx="1078">
                  <c:v>22.940242000000001</c:v>
                </c:pt>
                <c:pt idx="1079">
                  <c:v>22.941462999999999</c:v>
                </c:pt>
                <c:pt idx="1080">
                  <c:v>22.945125000000001</c:v>
                </c:pt>
                <c:pt idx="1081">
                  <c:v>22.971979999999999</c:v>
                </c:pt>
                <c:pt idx="1082">
                  <c:v>22.959772999999998</c:v>
                </c:pt>
                <c:pt idx="1083">
                  <c:v>22.939021</c:v>
                </c:pt>
                <c:pt idx="1084">
                  <c:v>22.934138000000001</c:v>
                </c:pt>
                <c:pt idx="1085">
                  <c:v>22.948786999999999</c:v>
                </c:pt>
                <c:pt idx="1086">
                  <c:v>22.954889999999999</c:v>
                </c:pt>
                <c:pt idx="1087">
                  <c:v>22.936579999999999</c:v>
                </c:pt>
                <c:pt idx="1088">
                  <c:v>22.917048000000001</c:v>
                </c:pt>
                <c:pt idx="1089">
                  <c:v>22.950006999999999</c:v>
                </c:pt>
                <c:pt idx="1090">
                  <c:v>23.014704999999999</c:v>
                </c:pt>
                <c:pt idx="1091">
                  <c:v>23.040338999999999</c:v>
                </c:pt>
                <c:pt idx="1092">
                  <c:v>22.985408</c:v>
                </c:pt>
                <c:pt idx="1093">
                  <c:v>22.984186999999999</c:v>
                </c:pt>
                <c:pt idx="1094">
                  <c:v>22.992732</c:v>
                </c:pt>
                <c:pt idx="1095">
                  <c:v>22.958552000000001</c:v>
                </c:pt>
                <c:pt idx="1096">
                  <c:v>22.958552000000001</c:v>
                </c:pt>
                <c:pt idx="1097">
                  <c:v>22.935358999999998</c:v>
                </c:pt>
                <c:pt idx="1098">
                  <c:v>22.971979999999999</c:v>
                </c:pt>
                <c:pt idx="1099">
                  <c:v>22.964656000000002</c:v>
                </c:pt>
                <c:pt idx="1100">
                  <c:v>23.070857</c:v>
                </c:pt>
                <c:pt idx="1101">
                  <c:v>23.076961000000001</c:v>
                </c:pt>
                <c:pt idx="1102">
                  <c:v>23.036677000000001</c:v>
                </c:pt>
                <c:pt idx="1103">
                  <c:v>23.053767000000001</c:v>
                </c:pt>
                <c:pt idx="1104">
                  <c:v>23.003717999999999</c:v>
                </c:pt>
                <c:pt idx="1105">
                  <c:v>22.986629000000001</c:v>
                </c:pt>
                <c:pt idx="1106">
                  <c:v>22.904841000000001</c:v>
                </c:pt>
                <c:pt idx="1107">
                  <c:v>22.906061999999999</c:v>
                </c:pt>
                <c:pt idx="1108">
                  <c:v>22.926814</c:v>
                </c:pt>
                <c:pt idx="1109">
                  <c:v>22.953669999999999</c:v>
                </c:pt>
                <c:pt idx="1110">
                  <c:v>22.925592999999999</c:v>
                </c:pt>
                <c:pt idx="1111">
                  <c:v>22.931697</c:v>
                </c:pt>
                <c:pt idx="1112">
                  <c:v>22.973201</c:v>
                </c:pt>
                <c:pt idx="1113">
                  <c:v>22.920711000000001</c:v>
                </c:pt>
                <c:pt idx="1114">
                  <c:v>22.91949</c:v>
                </c:pt>
                <c:pt idx="1115">
                  <c:v>22.880427000000001</c:v>
                </c:pt>
                <c:pt idx="1116">
                  <c:v>22.9024</c:v>
                </c:pt>
                <c:pt idx="1117">
                  <c:v>22.920711000000001</c:v>
                </c:pt>
                <c:pt idx="1118">
                  <c:v>22.895076</c:v>
                </c:pt>
                <c:pt idx="1119">
                  <c:v>22.935358999999998</c:v>
                </c:pt>
                <c:pt idx="1120">
                  <c:v>22.975642000000001</c:v>
                </c:pt>
                <c:pt idx="1121">
                  <c:v>23.004939</c:v>
                </c:pt>
                <c:pt idx="1122">
                  <c:v>23.019587999999999</c:v>
                </c:pt>
                <c:pt idx="1123">
                  <c:v>23.012263000000001</c:v>
                </c:pt>
                <c:pt idx="1124">
                  <c:v>23.013483999999998</c:v>
                </c:pt>
                <c:pt idx="1125">
                  <c:v>23.046443</c:v>
                </c:pt>
                <c:pt idx="1126">
                  <c:v>23.040338999999999</c:v>
                </c:pt>
                <c:pt idx="1127">
                  <c:v>23.047664000000001</c:v>
                </c:pt>
                <c:pt idx="1128">
                  <c:v>23.030574000000001</c:v>
                </c:pt>
                <c:pt idx="1129">
                  <c:v>23.025690999999998</c:v>
                </c:pt>
                <c:pt idx="1130">
                  <c:v>22.991510999999999</c:v>
                </c:pt>
                <c:pt idx="1131">
                  <c:v>22.956111</c:v>
                </c:pt>
                <c:pt idx="1132">
                  <c:v>22.974421</c:v>
                </c:pt>
                <c:pt idx="1133">
                  <c:v>22.913385999999999</c:v>
                </c:pt>
                <c:pt idx="1134">
                  <c:v>22.918268999999999</c:v>
                </c:pt>
                <c:pt idx="1135">
                  <c:v>22.939021</c:v>
                </c:pt>
                <c:pt idx="1136">
                  <c:v>22.965876999999999</c:v>
                </c:pt>
                <c:pt idx="1137">
                  <c:v>22.962213999999999</c:v>
                </c:pt>
                <c:pt idx="1138">
                  <c:v>22.943904</c:v>
                </c:pt>
                <c:pt idx="1139">
                  <c:v>22.971979999999999</c:v>
                </c:pt>
                <c:pt idx="1140">
                  <c:v>22.992732</c:v>
                </c:pt>
                <c:pt idx="1141">
                  <c:v>22.974421</c:v>
                </c:pt>
                <c:pt idx="1142">
                  <c:v>22.942682999999999</c:v>
                </c:pt>
                <c:pt idx="1143">
                  <c:v>22.952449000000001</c:v>
                </c:pt>
                <c:pt idx="1144">
                  <c:v>22.958552000000001</c:v>
                </c:pt>
                <c:pt idx="1145">
                  <c:v>22.937799999999999</c:v>
                </c:pt>
                <c:pt idx="1146">
                  <c:v>22.954889999999999</c:v>
                </c:pt>
                <c:pt idx="1147">
                  <c:v>22.971979999999999</c:v>
                </c:pt>
                <c:pt idx="1148">
                  <c:v>22.957332000000001</c:v>
                </c:pt>
                <c:pt idx="1149">
                  <c:v>22.957332000000001</c:v>
                </c:pt>
                <c:pt idx="1150">
                  <c:v>22.958552000000001</c:v>
                </c:pt>
                <c:pt idx="1151">
                  <c:v>22.980525</c:v>
                </c:pt>
                <c:pt idx="1152">
                  <c:v>22.980525</c:v>
                </c:pt>
                <c:pt idx="1153">
                  <c:v>22.979303999999999</c:v>
                </c:pt>
                <c:pt idx="1154">
                  <c:v>23.025690999999998</c:v>
                </c:pt>
                <c:pt idx="1155">
                  <c:v>23.015924999999999</c:v>
                </c:pt>
                <c:pt idx="1156">
                  <c:v>23.012263000000001</c:v>
                </c:pt>
                <c:pt idx="1157">
                  <c:v>22.993953000000001</c:v>
                </c:pt>
                <c:pt idx="1158">
                  <c:v>22.981746000000001</c:v>
                </c:pt>
                <c:pt idx="1159">
                  <c:v>23.006160000000001</c:v>
                </c:pt>
                <c:pt idx="1160">
                  <c:v>22.975642000000001</c:v>
                </c:pt>
                <c:pt idx="1161">
                  <c:v>22.967096999999999</c:v>
                </c:pt>
                <c:pt idx="1162">
                  <c:v>22.932918000000001</c:v>
                </c:pt>
                <c:pt idx="1163">
                  <c:v>22.992732</c:v>
                </c:pt>
                <c:pt idx="1164">
                  <c:v>22.982966000000001</c:v>
                </c:pt>
                <c:pt idx="1165">
                  <c:v>22.952449000000001</c:v>
                </c:pt>
                <c:pt idx="1166">
                  <c:v>22.981746000000001</c:v>
                </c:pt>
                <c:pt idx="1167">
                  <c:v>23.030574000000001</c:v>
                </c:pt>
                <c:pt idx="1168">
                  <c:v>23.05865</c:v>
                </c:pt>
                <c:pt idx="1169">
                  <c:v>23.023250000000001</c:v>
                </c:pt>
                <c:pt idx="1170">
                  <c:v>23.062311999999999</c:v>
                </c:pt>
                <c:pt idx="1171">
                  <c:v>23.065974000000001</c:v>
                </c:pt>
                <c:pt idx="1172">
                  <c:v>23.052546</c:v>
                </c:pt>
                <c:pt idx="1173">
                  <c:v>22.979303999999999</c:v>
                </c:pt>
                <c:pt idx="1174">
                  <c:v>22.963435</c:v>
                </c:pt>
                <c:pt idx="1175">
                  <c:v>22.948786999999999</c:v>
                </c:pt>
                <c:pt idx="1176">
                  <c:v>22.907283</c:v>
                </c:pt>
                <c:pt idx="1177">
                  <c:v>22.937799999999999</c:v>
                </c:pt>
                <c:pt idx="1178">
                  <c:v>22.937799999999999</c:v>
                </c:pt>
                <c:pt idx="1179">
                  <c:v>22.974421</c:v>
                </c:pt>
                <c:pt idx="1180">
                  <c:v>22.957332000000001</c:v>
                </c:pt>
                <c:pt idx="1181">
                  <c:v>22.993953000000001</c:v>
                </c:pt>
                <c:pt idx="1182">
                  <c:v>22.980525</c:v>
                </c:pt>
                <c:pt idx="1183">
                  <c:v>22.974421</c:v>
                </c:pt>
                <c:pt idx="1184">
                  <c:v>22.945125000000001</c:v>
                </c:pt>
                <c:pt idx="1185">
                  <c:v>22.936579999999999</c:v>
                </c:pt>
                <c:pt idx="1186">
                  <c:v>22.970759000000001</c:v>
                </c:pt>
                <c:pt idx="1187">
                  <c:v>22.985408</c:v>
                </c:pt>
                <c:pt idx="1188">
                  <c:v>23.014704999999999</c:v>
                </c:pt>
                <c:pt idx="1189">
                  <c:v>23.056208999999999</c:v>
                </c:pt>
                <c:pt idx="1190">
                  <c:v>23.106256999999999</c:v>
                </c:pt>
                <c:pt idx="1191">
                  <c:v>23.127009000000001</c:v>
                </c:pt>
                <c:pt idx="1192">
                  <c:v>23.145320000000002</c:v>
                </c:pt>
                <c:pt idx="1193">
                  <c:v>23.142879000000001</c:v>
                </c:pt>
                <c:pt idx="1194">
                  <c:v>23.129451</c:v>
                </c:pt>
                <c:pt idx="1195">
                  <c:v>23.134333999999999</c:v>
                </c:pt>
                <c:pt idx="1196">
                  <c:v>23.113582000000001</c:v>
                </c:pt>
                <c:pt idx="1197">
                  <c:v>23.072078000000001</c:v>
                </c:pt>
                <c:pt idx="1198">
                  <c:v>23.046443</c:v>
                </c:pt>
                <c:pt idx="1199">
                  <c:v>23.029353</c:v>
                </c:pt>
                <c:pt idx="1200">
                  <c:v>23.007380000000001</c:v>
                </c:pt>
                <c:pt idx="1201">
                  <c:v>22.984186999999999</c:v>
                </c:pt>
                <c:pt idx="1202">
                  <c:v>23.004939</c:v>
                </c:pt>
                <c:pt idx="1203">
                  <c:v>22.995173000000001</c:v>
                </c:pt>
                <c:pt idx="1204">
                  <c:v>23.001277000000002</c:v>
                </c:pt>
                <c:pt idx="1205">
                  <c:v>23.053767000000001</c:v>
                </c:pt>
                <c:pt idx="1206">
                  <c:v>23.072078000000001</c:v>
                </c:pt>
                <c:pt idx="1207">
                  <c:v>23.050104999999999</c:v>
                </c:pt>
                <c:pt idx="1208">
                  <c:v>23.047664000000001</c:v>
                </c:pt>
                <c:pt idx="1209">
                  <c:v>23.050104999999999</c:v>
                </c:pt>
                <c:pt idx="1210">
                  <c:v>23.059871000000001</c:v>
                </c:pt>
                <c:pt idx="1211">
                  <c:v>23.042781000000002</c:v>
                </c:pt>
                <c:pt idx="1212">
                  <c:v>22.985408</c:v>
                </c:pt>
                <c:pt idx="1213">
                  <c:v>22.993953000000001</c:v>
                </c:pt>
                <c:pt idx="1214">
                  <c:v>23.001277000000002</c:v>
                </c:pt>
                <c:pt idx="1215">
                  <c:v>22.974421</c:v>
                </c:pt>
                <c:pt idx="1216">
                  <c:v>23.002497999999999</c:v>
                </c:pt>
                <c:pt idx="1217">
                  <c:v>23.012263000000001</c:v>
                </c:pt>
                <c:pt idx="1218">
                  <c:v>23.018367000000001</c:v>
                </c:pt>
                <c:pt idx="1219">
                  <c:v>22.990290999999999</c:v>
                </c:pt>
                <c:pt idx="1220">
                  <c:v>23.007380000000001</c:v>
                </c:pt>
                <c:pt idx="1221">
                  <c:v>23.003717999999999</c:v>
                </c:pt>
                <c:pt idx="1222">
                  <c:v>22.970759000000001</c:v>
                </c:pt>
                <c:pt idx="1223">
                  <c:v>22.981746000000001</c:v>
                </c:pt>
                <c:pt idx="1224">
                  <c:v>23.014704999999999</c:v>
                </c:pt>
                <c:pt idx="1225">
                  <c:v>23.062311999999999</c:v>
                </c:pt>
                <c:pt idx="1226">
                  <c:v>23.109919999999999</c:v>
                </c:pt>
                <c:pt idx="1227">
                  <c:v>23.111139999999999</c:v>
                </c:pt>
                <c:pt idx="1228">
                  <c:v>23.147760999999999</c:v>
                </c:pt>
                <c:pt idx="1229">
                  <c:v>23.169733999999998</c:v>
                </c:pt>
                <c:pt idx="1230">
                  <c:v>23.147760999999999</c:v>
                </c:pt>
                <c:pt idx="1231">
                  <c:v>23.170954999999999</c:v>
                </c:pt>
                <c:pt idx="1232">
                  <c:v>23.140436999999999</c:v>
                </c:pt>
                <c:pt idx="1233">
                  <c:v>23.108699000000001</c:v>
                </c:pt>
                <c:pt idx="1234">
                  <c:v>23.072078000000001</c:v>
                </c:pt>
                <c:pt idx="1235">
                  <c:v>23.056208999999999</c:v>
                </c:pt>
                <c:pt idx="1236">
                  <c:v>23.013483999999998</c:v>
                </c:pt>
                <c:pt idx="1237">
                  <c:v>23.003717999999999</c:v>
                </c:pt>
                <c:pt idx="1238">
                  <c:v>23.046443</c:v>
                </c:pt>
                <c:pt idx="1239">
                  <c:v>23.063533</c:v>
                </c:pt>
                <c:pt idx="1240">
                  <c:v>23.072078000000001</c:v>
                </c:pt>
                <c:pt idx="1241">
                  <c:v>23.106256999999999</c:v>
                </c:pt>
                <c:pt idx="1242">
                  <c:v>23.128229999999999</c:v>
                </c:pt>
                <c:pt idx="1243">
                  <c:v>23.131892000000001</c:v>
                </c:pt>
                <c:pt idx="1244">
                  <c:v>23.119685</c:v>
                </c:pt>
                <c:pt idx="1245">
                  <c:v>23.139216000000001</c:v>
                </c:pt>
                <c:pt idx="1246">
                  <c:v>23.112361</c:v>
                </c:pt>
                <c:pt idx="1247">
                  <c:v>23.07574</c:v>
                </c:pt>
                <c:pt idx="1248">
                  <c:v>23.064754000000001</c:v>
                </c:pt>
                <c:pt idx="1249">
                  <c:v>23.050104999999999</c:v>
                </c:pt>
                <c:pt idx="1250">
                  <c:v>23.050104999999999</c:v>
                </c:pt>
                <c:pt idx="1251">
                  <c:v>23.051326</c:v>
                </c:pt>
                <c:pt idx="1252">
                  <c:v>23.087947</c:v>
                </c:pt>
                <c:pt idx="1253">
                  <c:v>23.111139999999999</c:v>
                </c:pt>
                <c:pt idx="1254">
                  <c:v>23.122126999999999</c:v>
                </c:pt>
                <c:pt idx="1255">
                  <c:v>23.129451</c:v>
                </c:pt>
                <c:pt idx="1256">
                  <c:v>23.129451</c:v>
                </c:pt>
                <c:pt idx="1257">
                  <c:v>23.118463999999999</c:v>
                </c:pt>
                <c:pt idx="1258">
                  <c:v>23.147760999999999</c:v>
                </c:pt>
                <c:pt idx="1259">
                  <c:v>23.180720000000001</c:v>
                </c:pt>
                <c:pt idx="1260">
                  <c:v>23.178279</c:v>
                </c:pt>
                <c:pt idx="1261">
                  <c:v>23.201471999999999</c:v>
                </c:pt>
                <c:pt idx="1262">
                  <c:v>23.199031000000002</c:v>
                </c:pt>
                <c:pt idx="1263">
                  <c:v>23.208796</c:v>
                </c:pt>
                <c:pt idx="1264">
                  <c:v>23.168513000000001</c:v>
                </c:pt>
                <c:pt idx="1265">
                  <c:v>23.169733999999998</c:v>
                </c:pt>
                <c:pt idx="1266">
                  <c:v>23.140436999999999</c:v>
                </c:pt>
                <c:pt idx="1267">
                  <c:v>23.141658</c:v>
                </c:pt>
                <c:pt idx="1268">
                  <c:v>23.097712000000001</c:v>
                </c:pt>
                <c:pt idx="1269">
                  <c:v>23.047664000000001</c:v>
                </c:pt>
                <c:pt idx="1270">
                  <c:v>23.053767000000001</c:v>
                </c:pt>
                <c:pt idx="1271">
                  <c:v>23.069635999999999</c:v>
                </c:pt>
                <c:pt idx="1272">
                  <c:v>23.078181000000001</c:v>
                </c:pt>
                <c:pt idx="1273">
                  <c:v>23.083064</c:v>
                </c:pt>
                <c:pt idx="1274">
                  <c:v>23.085505000000001</c:v>
                </c:pt>
                <c:pt idx="1275">
                  <c:v>23.108699000000001</c:v>
                </c:pt>
                <c:pt idx="1276">
                  <c:v>23.098932999999999</c:v>
                </c:pt>
                <c:pt idx="1277">
                  <c:v>23.078181000000001</c:v>
                </c:pt>
                <c:pt idx="1278">
                  <c:v>23.113582000000001</c:v>
                </c:pt>
                <c:pt idx="1279">
                  <c:v>23.109919999999999</c:v>
                </c:pt>
                <c:pt idx="1280">
                  <c:v>23.105036999999999</c:v>
                </c:pt>
                <c:pt idx="1281">
                  <c:v>23.127009000000001</c:v>
                </c:pt>
                <c:pt idx="1282">
                  <c:v>23.146540999999999</c:v>
                </c:pt>
                <c:pt idx="1283">
                  <c:v>23.131892000000001</c:v>
                </c:pt>
                <c:pt idx="1284">
                  <c:v>23.074518999999999</c:v>
                </c:pt>
                <c:pt idx="1285">
                  <c:v>23.061091000000001</c:v>
                </c:pt>
                <c:pt idx="1286">
                  <c:v>23.065974000000001</c:v>
                </c:pt>
                <c:pt idx="1287">
                  <c:v>23.053767000000001</c:v>
                </c:pt>
                <c:pt idx="1288">
                  <c:v>23.076961000000001</c:v>
                </c:pt>
                <c:pt idx="1289">
                  <c:v>23.062311999999999</c:v>
                </c:pt>
                <c:pt idx="1290">
                  <c:v>23.103815999999998</c:v>
                </c:pt>
                <c:pt idx="1291">
                  <c:v>23.095271</c:v>
                </c:pt>
                <c:pt idx="1292">
                  <c:v>23.081842999999999</c:v>
                </c:pt>
                <c:pt idx="1293">
                  <c:v>23.059871000000001</c:v>
                </c:pt>
                <c:pt idx="1294">
                  <c:v>23.053767000000001</c:v>
                </c:pt>
                <c:pt idx="1295">
                  <c:v>23.067195000000002</c:v>
                </c:pt>
                <c:pt idx="1296">
                  <c:v>23.07574</c:v>
                </c:pt>
                <c:pt idx="1297">
                  <c:v>23.100154</c:v>
                </c:pt>
                <c:pt idx="1298">
                  <c:v>23.094049999999999</c:v>
                </c:pt>
                <c:pt idx="1299">
                  <c:v>23.137996000000001</c:v>
                </c:pt>
                <c:pt idx="1300">
                  <c:v>23.172174999999999</c:v>
                </c:pt>
                <c:pt idx="1301">
                  <c:v>23.194147999999998</c:v>
                </c:pt>
                <c:pt idx="1302">
                  <c:v>23.236872999999999</c:v>
                </c:pt>
                <c:pt idx="1303">
                  <c:v>23.234431000000001</c:v>
                </c:pt>
                <c:pt idx="1304">
                  <c:v>23.258845000000001</c:v>
                </c:pt>
                <c:pt idx="1305">
                  <c:v>23.247858999999998</c:v>
                </c:pt>
                <c:pt idx="1306">
                  <c:v>23.217341000000001</c:v>
                </c:pt>
                <c:pt idx="1307">
                  <c:v>23.230768999999999</c:v>
                </c:pt>
                <c:pt idx="1308">
                  <c:v>23.181940999999998</c:v>
                </c:pt>
                <c:pt idx="1309">
                  <c:v>23.161189</c:v>
                </c:pt>
                <c:pt idx="1310">
                  <c:v>23.123346999999999</c:v>
                </c:pt>
                <c:pt idx="1311">
                  <c:v>23.188044999999999</c:v>
                </c:pt>
                <c:pt idx="1312">
                  <c:v>23.192927000000001</c:v>
                </c:pt>
                <c:pt idx="1313">
                  <c:v>23.169733999999998</c:v>
                </c:pt>
                <c:pt idx="1314">
                  <c:v>23.190486</c:v>
                </c:pt>
                <c:pt idx="1315">
                  <c:v>23.195368999999999</c:v>
                </c:pt>
                <c:pt idx="1316">
                  <c:v>23.174617000000001</c:v>
                </c:pt>
                <c:pt idx="1317">
                  <c:v>23.161189</c:v>
                </c:pt>
                <c:pt idx="1318">
                  <c:v>23.124568</c:v>
                </c:pt>
                <c:pt idx="1319">
                  <c:v>23.151423000000001</c:v>
                </c:pt>
                <c:pt idx="1320">
                  <c:v>23.170954999999999</c:v>
                </c:pt>
                <c:pt idx="1321">
                  <c:v>23.229548000000001</c:v>
                </c:pt>
                <c:pt idx="1322">
                  <c:v>23.261286999999999</c:v>
                </c:pt>
                <c:pt idx="1323">
                  <c:v>23.264949000000001</c:v>
                </c:pt>
                <c:pt idx="1324">
                  <c:v>23.260065999999998</c:v>
                </c:pt>
                <c:pt idx="1325">
                  <c:v>23.23199</c:v>
                </c:pt>
                <c:pt idx="1326">
                  <c:v>23.228328000000001</c:v>
                </c:pt>
                <c:pt idx="1327">
                  <c:v>23.228328000000001</c:v>
                </c:pt>
                <c:pt idx="1328">
                  <c:v>23.216121000000001</c:v>
                </c:pt>
                <c:pt idx="1329">
                  <c:v>23.191707000000001</c:v>
                </c:pt>
                <c:pt idx="1330">
                  <c:v>23.188044999999999</c:v>
                </c:pt>
                <c:pt idx="1331">
                  <c:v>23.190486</c:v>
                </c:pt>
                <c:pt idx="1332">
                  <c:v>23.159967999999999</c:v>
                </c:pt>
                <c:pt idx="1333">
                  <c:v>23.199031000000002</c:v>
                </c:pt>
                <c:pt idx="1334">
                  <c:v>23.189264999999999</c:v>
                </c:pt>
                <c:pt idx="1335">
                  <c:v>23.206354999999999</c:v>
                </c:pt>
                <c:pt idx="1336">
                  <c:v>23.190486</c:v>
                </c:pt>
                <c:pt idx="1337">
                  <c:v>23.208796</c:v>
                </c:pt>
                <c:pt idx="1338">
                  <c:v>23.233211000000001</c:v>
                </c:pt>
                <c:pt idx="1339">
                  <c:v>23.235652000000002</c:v>
                </c:pt>
                <c:pt idx="1340">
                  <c:v>23.2149</c:v>
                </c:pt>
                <c:pt idx="1341">
                  <c:v>23.230768999999999</c:v>
                </c:pt>
                <c:pt idx="1342">
                  <c:v>23.247858999999998</c:v>
                </c:pt>
                <c:pt idx="1343">
                  <c:v>23.257625000000001</c:v>
                </c:pt>
                <c:pt idx="1344">
                  <c:v>23.247858999999998</c:v>
                </c:pt>
                <c:pt idx="1345">
                  <c:v>23.229548000000001</c:v>
                </c:pt>
                <c:pt idx="1346">
                  <c:v>23.229548000000001</c:v>
                </c:pt>
                <c:pt idx="1347">
                  <c:v>23.229548000000001</c:v>
                </c:pt>
                <c:pt idx="1348">
                  <c:v>23.224665999999999</c:v>
                </c:pt>
                <c:pt idx="1349">
                  <c:v>23.234431000000001</c:v>
                </c:pt>
                <c:pt idx="1350">
                  <c:v>23.266169999999999</c:v>
                </c:pt>
                <c:pt idx="1351">
                  <c:v>23.272272999999998</c:v>
                </c:pt>
                <c:pt idx="1352">
                  <c:v>23.257625000000001</c:v>
                </c:pt>
                <c:pt idx="1353">
                  <c:v>23.273493999999999</c:v>
                </c:pt>
                <c:pt idx="1354">
                  <c:v>23.288142000000001</c:v>
                </c:pt>
                <c:pt idx="1355">
                  <c:v>23.285701</c:v>
                </c:pt>
                <c:pt idx="1356">
                  <c:v>23.275935</c:v>
                </c:pt>
                <c:pt idx="1357">
                  <c:v>23.308893999999999</c:v>
                </c:pt>
                <c:pt idx="1358">
                  <c:v>23.311336000000001</c:v>
                </c:pt>
                <c:pt idx="1359">
                  <c:v>23.324763000000001</c:v>
                </c:pt>
                <c:pt idx="1360">
                  <c:v>23.318660000000001</c:v>
                </c:pt>
                <c:pt idx="1361">
                  <c:v>23.333307999999999</c:v>
                </c:pt>
                <c:pt idx="1362">
                  <c:v>23.293025</c:v>
                </c:pt>
                <c:pt idx="1363">
                  <c:v>23.314997999999999</c:v>
                </c:pt>
                <c:pt idx="1364">
                  <c:v>23.330867000000001</c:v>
                </c:pt>
                <c:pt idx="1365">
                  <c:v>23.327204999999999</c:v>
                </c:pt>
                <c:pt idx="1366">
                  <c:v>23.325983999999998</c:v>
                </c:pt>
                <c:pt idx="1367">
                  <c:v>23.289363000000002</c:v>
                </c:pt>
                <c:pt idx="1368">
                  <c:v>23.307673000000001</c:v>
                </c:pt>
                <c:pt idx="1369">
                  <c:v>23.267389999999999</c:v>
                </c:pt>
                <c:pt idx="1370">
                  <c:v>23.255182999999999</c:v>
                </c:pt>
                <c:pt idx="1371">
                  <c:v>23.240535000000001</c:v>
                </c:pt>
                <c:pt idx="1372">
                  <c:v>23.253962000000001</c:v>
                </c:pt>
                <c:pt idx="1373">
                  <c:v>23.280818</c:v>
                </c:pt>
                <c:pt idx="1374">
                  <c:v>23.294246000000001</c:v>
                </c:pt>
                <c:pt idx="1375">
                  <c:v>23.311336000000001</c:v>
                </c:pt>
                <c:pt idx="1376">
                  <c:v>23.299128</c:v>
                </c:pt>
                <c:pt idx="1377">
                  <c:v>23.336970000000001</c:v>
                </c:pt>
                <c:pt idx="1378">
                  <c:v>23.307673000000001</c:v>
                </c:pt>
                <c:pt idx="1379">
                  <c:v>23.284479999999999</c:v>
                </c:pt>
                <c:pt idx="1380">
                  <c:v>23.290583999999999</c:v>
                </c:pt>
                <c:pt idx="1381">
                  <c:v>23.311336000000001</c:v>
                </c:pt>
                <c:pt idx="1382">
                  <c:v>23.275935</c:v>
                </c:pt>
                <c:pt idx="1383">
                  <c:v>23.295466000000001</c:v>
                </c:pt>
                <c:pt idx="1384">
                  <c:v>23.262506999999999</c:v>
                </c:pt>
                <c:pt idx="1385">
                  <c:v>23.273493999999999</c:v>
                </c:pt>
                <c:pt idx="1386">
                  <c:v>23.283259000000001</c:v>
                </c:pt>
                <c:pt idx="1387">
                  <c:v>23.306453000000001</c:v>
                </c:pt>
                <c:pt idx="1388">
                  <c:v>23.285701</c:v>
                </c:pt>
                <c:pt idx="1389">
                  <c:v>23.299128</c:v>
                </c:pt>
                <c:pt idx="1390">
                  <c:v>23.350397999999998</c:v>
                </c:pt>
                <c:pt idx="1391">
                  <c:v>23.280818</c:v>
                </c:pt>
                <c:pt idx="1392">
                  <c:v>23.311336000000001</c:v>
                </c:pt>
                <c:pt idx="1393">
                  <c:v>23.282039000000001</c:v>
                </c:pt>
                <c:pt idx="1394">
                  <c:v>23.280818</c:v>
                </c:pt>
                <c:pt idx="1395">
                  <c:v>23.300349000000001</c:v>
                </c:pt>
                <c:pt idx="1396">
                  <c:v>23.295466000000001</c:v>
                </c:pt>
                <c:pt idx="1397">
                  <c:v>23.336970000000001</c:v>
                </c:pt>
                <c:pt idx="1398">
                  <c:v>23.341853</c:v>
                </c:pt>
                <c:pt idx="1399">
                  <c:v>23.407771</c:v>
                </c:pt>
                <c:pt idx="1400">
                  <c:v>23.368708999999999</c:v>
                </c:pt>
                <c:pt idx="1401">
                  <c:v>23.329646</c:v>
                </c:pt>
                <c:pt idx="1402">
                  <c:v>23.335750000000001</c:v>
                </c:pt>
                <c:pt idx="1403">
                  <c:v>23.330867000000001</c:v>
                </c:pt>
                <c:pt idx="1404">
                  <c:v>23.299128</c:v>
                </c:pt>
                <c:pt idx="1405">
                  <c:v>23.282039000000001</c:v>
                </c:pt>
                <c:pt idx="1406">
                  <c:v>23.312556000000001</c:v>
                </c:pt>
                <c:pt idx="1407">
                  <c:v>23.262506999999999</c:v>
                </c:pt>
                <c:pt idx="1408">
                  <c:v>23.268611</c:v>
                </c:pt>
                <c:pt idx="1409">
                  <c:v>23.264949000000001</c:v>
                </c:pt>
                <c:pt idx="1410">
                  <c:v>23.278376999999999</c:v>
                </c:pt>
                <c:pt idx="1411">
                  <c:v>23.252742000000001</c:v>
                </c:pt>
                <c:pt idx="1412">
                  <c:v>23.261286999999999</c:v>
                </c:pt>
                <c:pt idx="1413">
                  <c:v>23.253962000000001</c:v>
                </c:pt>
                <c:pt idx="1414">
                  <c:v>23.279596999999999</c:v>
                </c:pt>
                <c:pt idx="1415">
                  <c:v>23.269832000000001</c:v>
                </c:pt>
                <c:pt idx="1416">
                  <c:v>23.300349000000001</c:v>
                </c:pt>
                <c:pt idx="1417">
                  <c:v>23.283259000000001</c:v>
                </c:pt>
                <c:pt idx="1418">
                  <c:v>23.241755000000001</c:v>
                </c:pt>
                <c:pt idx="1419">
                  <c:v>23.240535000000001</c:v>
                </c:pt>
                <c:pt idx="1420">
                  <c:v>23.239314</c:v>
                </c:pt>
                <c:pt idx="1421">
                  <c:v>23.247858999999998</c:v>
                </c:pt>
                <c:pt idx="1422">
                  <c:v>23.263728</c:v>
                </c:pt>
                <c:pt idx="1423">
                  <c:v>23.285701</c:v>
                </c:pt>
                <c:pt idx="1424">
                  <c:v>23.285701</c:v>
                </c:pt>
                <c:pt idx="1425">
                  <c:v>23.279596999999999</c:v>
                </c:pt>
                <c:pt idx="1426">
                  <c:v>23.307673000000001</c:v>
                </c:pt>
                <c:pt idx="1427">
                  <c:v>23.268611</c:v>
                </c:pt>
                <c:pt idx="1428">
                  <c:v>23.240535000000001</c:v>
                </c:pt>
                <c:pt idx="1429">
                  <c:v>23.253962000000001</c:v>
                </c:pt>
                <c:pt idx="1430">
                  <c:v>23.249079999999999</c:v>
                </c:pt>
                <c:pt idx="1431">
                  <c:v>23.253962000000001</c:v>
                </c:pt>
                <c:pt idx="1432">
                  <c:v>23.223445000000002</c:v>
                </c:pt>
                <c:pt idx="1433">
                  <c:v>23.279596999999999</c:v>
                </c:pt>
                <c:pt idx="1434">
                  <c:v>23.321100999999999</c:v>
                </c:pt>
                <c:pt idx="1435">
                  <c:v>23.328424999999999</c:v>
                </c:pt>
                <c:pt idx="1436">
                  <c:v>23.334529</c:v>
                </c:pt>
                <c:pt idx="1437">
                  <c:v>23.349177000000001</c:v>
                </c:pt>
                <c:pt idx="1438">
                  <c:v>23.339411999999999</c:v>
                </c:pt>
                <c:pt idx="1439">
                  <c:v>23.305232</c:v>
                </c:pt>
                <c:pt idx="1440">
                  <c:v>23.294246000000001</c:v>
                </c:pt>
                <c:pt idx="1441">
                  <c:v>23.293025</c:v>
                </c:pt>
                <c:pt idx="1442">
                  <c:v>23.294246000000001</c:v>
                </c:pt>
                <c:pt idx="1443">
                  <c:v>23.295466000000001</c:v>
                </c:pt>
                <c:pt idx="1444">
                  <c:v>23.294246000000001</c:v>
                </c:pt>
                <c:pt idx="1445">
                  <c:v>23.340631999999999</c:v>
                </c:pt>
                <c:pt idx="1446">
                  <c:v>23.334529</c:v>
                </c:pt>
                <c:pt idx="1447">
                  <c:v>23.325983999999998</c:v>
                </c:pt>
                <c:pt idx="1448">
                  <c:v>23.293025</c:v>
                </c:pt>
                <c:pt idx="1449">
                  <c:v>23.290583999999999</c:v>
                </c:pt>
                <c:pt idx="1450">
                  <c:v>23.290583999999999</c:v>
                </c:pt>
                <c:pt idx="1451">
                  <c:v>23.251521</c:v>
                </c:pt>
                <c:pt idx="1452">
                  <c:v>23.240535000000001</c:v>
                </c:pt>
                <c:pt idx="1453">
                  <c:v>23.245418000000001</c:v>
                </c:pt>
                <c:pt idx="1454">
                  <c:v>23.279596999999999</c:v>
                </c:pt>
                <c:pt idx="1455">
                  <c:v>23.262506999999999</c:v>
                </c:pt>
                <c:pt idx="1456">
                  <c:v>23.296686999999999</c:v>
                </c:pt>
                <c:pt idx="1457">
                  <c:v>23.296686999999999</c:v>
                </c:pt>
                <c:pt idx="1458">
                  <c:v>23.267389999999999</c:v>
                </c:pt>
                <c:pt idx="1459">
                  <c:v>23.230768999999999</c:v>
                </c:pt>
                <c:pt idx="1460">
                  <c:v>23.234431000000001</c:v>
                </c:pt>
                <c:pt idx="1461">
                  <c:v>23.251521</c:v>
                </c:pt>
                <c:pt idx="1462">
                  <c:v>23.247858999999998</c:v>
                </c:pt>
                <c:pt idx="1463">
                  <c:v>23.244197</c:v>
                </c:pt>
                <c:pt idx="1464">
                  <c:v>23.286921</c:v>
                </c:pt>
                <c:pt idx="1465">
                  <c:v>23.261286999999999</c:v>
                </c:pt>
                <c:pt idx="1466">
                  <c:v>23.238092999999999</c:v>
                </c:pt>
                <c:pt idx="1467">
                  <c:v>23.199031000000002</c:v>
                </c:pt>
                <c:pt idx="1468">
                  <c:v>23.203914000000001</c:v>
                </c:pt>
                <c:pt idx="1469">
                  <c:v>23.290583999999999</c:v>
                </c:pt>
                <c:pt idx="1470">
                  <c:v>23.293025</c:v>
                </c:pt>
                <c:pt idx="1471">
                  <c:v>23.362604999999999</c:v>
                </c:pt>
                <c:pt idx="1472">
                  <c:v>23.358943</c:v>
                </c:pt>
                <c:pt idx="1473">
                  <c:v>23.385798000000001</c:v>
                </c:pt>
                <c:pt idx="1474">
                  <c:v>23.314997999999999</c:v>
                </c:pt>
                <c:pt idx="1475">
                  <c:v>23.285701</c:v>
                </c:pt>
                <c:pt idx="1476">
                  <c:v>23.295466000000001</c:v>
                </c:pt>
                <c:pt idx="1477">
                  <c:v>23.319880000000001</c:v>
                </c:pt>
                <c:pt idx="1478">
                  <c:v>23.318660000000001</c:v>
                </c:pt>
                <c:pt idx="1479">
                  <c:v>23.345514999999999</c:v>
                </c:pt>
                <c:pt idx="1480">
                  <c:v>23.356501999999999</c:v>
                </c:pt>
                <c:pt idx="1481">
                  <c:v>23.344294999999999</c:v>
                </c:pt>
                <c:pt idx="1482">
                  <c:v>23.296686999999999</c:v>
                </c:pt>
                <c:pt idx="1483">
                  <c:v>23.244197</c:v>
                </c:pt>
                <c:pt idx="1484">
                  <c:v>23.256404</c:v>
                </c:pt>
                <c:pt idx="1485">
                  <c:v>23.251521</c:v>
                </c:pt>
                <c:pt idx="1486">
                  <c:v>23.240535000000001</c:v>
                </c:pt>
                <c:pt idx="1487">
                  <c:v>23.260065999999998</c:v>
                </c:pt>
                <c:pt idx="1488">
                  <c:v>23.250299999999999</c:v>
                </c:pt>
                <c:pt idx="1489">
                  <c:v>23.284479999999999</c:v>
                </c:pt>
                <c:pt idx="1490">
                  <c:v>23.302790999999999</c:v>
                </c:pt>
                <c:pt idx="1491">
                  <c:v>23.329646</c:v>
                </c:pt>
                <c:pt idx="1492">
                  <c:v>23.394342999999999</c:v>
                </c:pt>
                <c:pt idx="1493">
                  <c:v>23.427302000000001</c:v>
                </c:pt>
                <c:pt idx="1494">
                  <c:v>23.384578000000001</c:v>
                </c:pt>
                <c:pt idx="1495">
                  <c:v>23.373591000000001</c:v>
                </c:pt>
                <c:pt idx="1496">
                  <c:v>23.366267000000001</c:v>
                </c:pt>
                <c:pt idx="1497">
                  <c:v>23.323543000000001</c:v>
                </c:pt>
                <c:pt idx="1498">
                  <c:v>23.275935</c:v>
                </c:pt>
                <c:pt idx="1499">
                  <c:v>23.275935</c:v>
                </c:pt>
                <c:pt idx="1500">
                  <c:v>23.305232</c:v>
                </c:pt>
                <c:pt idx="1501">
                  <c:v>23.277156000000002</c:v>
                </c:pt>
                <c:pt idx="1502">
                  <c:v>23.263728</c:v>
                </c:pt>
                <c:pt idx="1503">
                  <c:v>23.273493999999999</c:v>
                </c:pt>
                <c:pt idx="1504">
                  <c:v>23.299128</c:v>
                </c:pt>
                <c:pt idx="1505">
                  <c:v>23.311336000000001</c:v>
                </c:pt>
                <c:pt idx="1506">
                  <c:v>23.301570000000002</c:v>
                </c:pt>
                <c:pt idx="1507">
                  <c:v>23.322322</c:v>
                </c:pt>
                <c:pt idx="1508">
                  <c:v>23.338190999999998</c:v>
                </c:pt>
                <c:pt idx="1509">
                  <c:v>23.322322</c:v>
                </c:pt>
                <c:pt idx="1510">
                  <c:v>23.296686999999999</c:v>
                </c:pt>
                <c:pt idx="1511">
                  <c:v>23.277156000000002</c:v>
                </c:pt>
                <c:pt idx="1512">
                  <c:v>23.332087000000001</c:v>
                </c:pt>
                <c:pt idx="1513">
                  <c:v>23.293025</c:v>
                </c:pt>
                <c:pt idx="1514">
                  <c:v>23.362604999999999</c:v>
                </c:pt>
                <c:pt idx="1515">
                  <c:v>23.382135999999999</c:v>
                </c:pt>
                <c:pt idx="1516">
                  <c:v>23.410212000000001</c:v>
                </c:pt>
                <c:pt idx="1517">
                  <c:v>23.421199000000001</c:v>
                </c:pt>
                <c:pt idx="1518">
                  <c:v>23.391902000000002</c:v>
                </c:pt>
                <c:pt idx="1519">
                  <c:v>23.376033</c:v>
                </c:pt>
                <c:pt idx="1520">
                  <c:v>23.330867000000001</c:v>
                </c:pt>
                <c:pt idx="1521">
                  <c:v>23.325983999999998</c:v>
                </c:pt>
                <c:pt idx="1522">
                  <c:v>23.313777000000002</c:v>
                </c:pt>
                <c:pt idx="1523">
                  <c:v>23.293025</c:v>
                </c:pt>
                <c:pt idx="1524">
                  <c:v>23.299128</c:v>
                </c:pt>
                <c:pt idx="1525">
                  <c:v>23.288142000000001</c:v>
                </c:pt>
                <c:pt idx="1526">
                  <c:v>23.275935</c:v>
                </c:pt>
                <c:pt idx="1527">
                  <c:v>23.288142000000001</c:v>
                </c:pt>
                <c:pt idx="1528">
                  <c:v>23.308893999999999</c:v>
                </c:pt>
                <c:pt idx="1529">
                  <c:v>23.322322</c:v>
                </c:pt>
                <c:pt idx="1530">
                  <c:v>23.312556000000001</c:v>
                </c:pt>
                <c:pt idx="1531">
                  <c:v>23.349177000000001</c:v>
                </c:pt>
                <c:pt idx="1532">
                  <c:v>23.323543000000001</c:v>
                </c:pt>
                <c:pt idx="1533">
                  <c:v>23.328424999999999</c:v>
                </c:pt>
                <c:pt idx="1534">
                  <c:v>23.362604999999999</c:v>
                </c:pt>
                <c:pt idx="1535">
                  <c:v>23.346736</c:v>
                </c:pt>
                <c:pt idx="1536">
                  <c:v>23.314997999999999</c:v>
                </c:pt>
                <c:pt idx="1537">
                  <c:v>23.340631999999999</c:v>
                </c:pt>
                <c:pt idx="1538">
                  <c:v>23.327204999999999</c:v>
                </c:pt>
                <c:pt idx="1539">
                  <c:v>23.327204999999999</c:v>
                </c:pt>
                <c:pt idx="1540">
                  <c:v>23.304010999999999</c:v>
                </c:pt>
                <c:pt idx="1541">
                  <c:v>23.321100999999999</c:v>
                </c:pt>
                <c:pt idx="1542">
                  <c:v>23.302790999999999</c:v>
                </c:pt>
                <c:pt idx="1543">
                  <c:v>23.286921</c:v>
                </c:pt>
                <c:pt idx="1544">
                  <c:v>23.310115</c:v>
                </c:pt>
                <c:pt idx="1545">
                  <c:v>23.360164000000001</c:v>
                </c:pt>
                <c:pt idx="1546">
                  <c:v>23.406549999999999</c:v>
                </c:pt>
                <c:pt idx="1547">
                  <c:v>23.412654</c:v>
                </c:pt>
                <c:pt idx="1548">
                  <c:v>23.401668000000001</c:v>
                </c:pt>
                <c:pt idx="1549">
                  <c:v>23.394342999999999</c:v>
                </c:pt>
                <c:pt idx="1550">
                  <c:v>23.387018999999999</c:v>
                </c:pt>
                <c:pt idx="1551">
                  <c:v>23.376033</c:v>
                </c:pt>
                <c:pt idx="1552">
                  <c:v>23.373591000000001</c:v>
                </c:pt>
                <c:pt idx="1553">
                  <c:v>23.383357</c:v>
                </c:pt>
                <c:pt idx="1554">
                  <c:v>23.38824</c:v>
                </c:pt>
                <c:pt idx="1555">
                  <c:v>23.402888000000001</c:v>
                </c:pt>
                <c:pt idx="1556">
                  <c:v>23.376033</c:v>
                </c:pt>
                <c:pt idx="1557">
                  <c:v>23.402888000000001</c:v>
                </c:pt>
                <c:pt idx="1558">
                  <c:v>23.432185</c:v>
                </c:pt>
                <c:pt idx="1559">
                  <c:v>23.405329999999999</c:v>
                </c:pt>
                <c:pt idx="1560">
                  <c:v>23.438289000000001</c:v>
                </c:pt>
                <c:pt idx="1561">
                  <c:v>23.445613000000002</c:v>
                </c:pt>
                <c:pt idx="1562">
                  <c:v>23.411432999999999</c:v>
                </c:pt>
                <c:pt idx="1563">
                  <c:v>23.384578000000001</c:v>
                </c:pt>
                <c:pt idx="1564">
                  <c:v>23.389461000000001</c:v>
                </c:pt>
                <c:pt idx="1565">
                  <c:v>23.347957000000001</c:v>
                </c:pt>
                <c:pt idx="1566">
                  <c:v>23.324763000000001</c:v>
                </c:pt>
                <c:pt idx="1567">
                  <c:v>23.369928999999999</c:v>
                </c:pt>
                <c:pt idx="1568">
                  <c:v>23.395564</c:v>
                </c:pt>
                <c:pt idx="1569">
                  <c:v>23.38824</c:v>
                </c:pt>
                <c:pt idx="1570">
                  <c:v>23.439509000000001</c:v>
                </c:pt>
                <c:pt idx="1571">
                  <c:v>23.460260999999999</c:v>
                </c:pt>
                <c:pt idx="1572">
                  <c:v>23.421199000000001</c:v>
                </c:pt>
                <c:pt idx="1573">
                  <c:v>23.416315999999998</c:v>
                </c:pt>
                <c:pt idx="1574">
                  <c:v>23.389461000000001</c:v>
                </c:pt>
                <c:pt idx="1575">
                  <c:v>23.393122999999999</c:v>
                </c:pt>
                <c:pt idx="1576">
                  <c:v>23.357721999999999</c:v>
                </c:pt>
                <c:pt idx="1577">
                  <c:v>23.413875000000001</c:v>
                </c:pt>
                <c:pt idx="1578">
                  <c:v>23.448053999999999</c:v>
                </c:pt>
                <c:pt idx="1579">
                  <c:v>23.406549999999999</c:v>
                </c:pt>
                <c:pt idx="1580">
                  <c:v>23.411432999999999</c:v>
                </c:pt>
                <c:pt idx="1581">
                  <c:v>23.412654</c:v>
                </c:pt>
                <c:pt idx="1582">
                  <c:v>23.376033</c:v>
                </c:pt>
                <c:pt idx="1583">
                  <c:v>23.356501999999999</c:v>
                </c:pt>
                <c:pt idx="1584">
                  <c:v>23.335750000000001</c:v>
                </c:pt>
                <c:pt idx="1585">
                  <c:v>23.346736</c:v>
                </c:pt>
                <c:pt idx="1586">
                  <c:v>23.318660000000001</c:v>
                </c:pt>
                <c:pt idx="1587">
                  <c:v>23.356501999999999</c:v>
                </c:pt>
                <c:pt idx="1588">
                  <c:v>23.401668000000001</c:v>
                </c:pt>
                <c:pt idx="1589">
                  <c:v>23.455378</c:v>
                </c:pt>
                <c:pt idx="1590">
                  <c:v>23.470027000000002</c:v>
                </c:pt>
                <c:pt idx="1591">
                  <c:v>23.457820000000002</c:v>
                </c:pt>
                <c:pt idx="1592">
                  <c:v>23.444392000000001</c:v>
                </c:pt>
                <c:pt idx="1593">
                  <c:v>23.405329999999999</c:v>
                </c:pt>
                <c:pt idx="1594">
                  <c:v>23.406549999999999</c:v>
                </c:pt>
                <c:pt idx="1595">
                  <c:v>23.422419000000001</c:v>
                </c:pt>
                <c:pt idx="1596">
                  <c:v>23.38824</c:v>
                </c:pt>
                <c:pt idx="1597">
                  <c:v>23.382135999999999</c:v>
                </c:pt>
                <c:pt idx="1598">
                  <c:v>23.408992000000001</c:v>
                </c:pt>
                <c:pt idx="1599">
                  <c:v>23.427302000000001</c:v>
                </c:pt>
                <c:pt idx="1600">
                  <c:v>23.368708999999999</c:v>
                </c:pt>
                <c:pt idx="1601">
                  <c:v>23.385798000000001</c:v>
                </c:pt>
                <c:pt idx="1602">
                  <c:v>23.393122999999999</c:v>
                </c:pt>
                <c:pt idx="1603">
                  <c:v>23.366267000000001</c:v>
                </c:pt>
                <c:pt idx="1604">
                  <c:v>23.350397999999998</c:v>
                </c:pt>
                <c:pt idx="1605">
                  <c:v>23.344294999999999</c:v>
                </c:pt>
                <c:pt idx="1606">
                  <c:v>23.377253</c:v>
                </c:pt>
                <c:pt idx="1607">
                  <c:v>23.382135999999999</c:v>
                </c:pt>
                <c:pt idx="1608">
                  <c:v>23.350397999999998</c:v>
                </c:pt>
                <c:pt idx="1609">
                  <c:v>23.324763000000001</c:v>
                </c:pt>
                <c:pt idx="1610">
                  <c:v>23.367488000000002</c:v>
                </c:pt>
                <c:pt idx="1611">
                  <c:v>23.365046</c:v>
                </c:pt>
                <c:pt idx="1612">
                  <c:v>23.368708999999999</c:v>
                </c:pt>
                <c:pt idx="1613">
                  <c:v>23.357721999999999</c:v>
                </c:pt>
                <c:pt idx="1614">
                  <c:v>23.37115</c:v>
                </c:pt>
                <c:pt idx="1615">
                  <c:v>23.341853</c:v>
                </c:pt>
                <c:pt idx="1616">
                  <c:v>23.350397999999998</c:v>
                </c:pt>
                <c:pt idx="1617">
                  <c:v>23.35406</c:v>
                </c:pt>
                <c:pt idx="1618">
                  <c:v>23.406549999999999</c:v>
                </c:pt>
                <c:pt idx="1619">
                  <c:v>23.415095000000001</c:v>
                </c:pt>
                <c:pt idx="1620">
                  <c:v>23.430963999999999</c:v>
                </c:pt>
                <c:pt idx="1621">
                  <c:v>23.435846999999999</c:v>
                </c:pt>
                <c:pt idx="1622">
                  <c:v>23.390681000000001</c:v>
                </c:pt>
                <c:pt idx="1623">
                  <c:v>23.360164000000001</c:v>
                </c:pt>
                <c:pt idx="1624">
                  <c:v>23.38824</c:v>
                </c:pt>
                <c:pt idx="1625">
                  <c:v>23.327204999999999</c:v>
                </c:pt>
                <c:pt idx="1626">
                  <c:v>23.314997999999999</c:v>
                </c:pt>
                <c:pt idx="1627">
                  <c:v>23.311336000000001</c:v>
                </c:pt>
                <c:pt idx="1628">
                  <c:v>23.322322</c:v>
                </c:pt>
                <c:pt idx="1629">
                  <c:v>23.304010999999999</c:v>
                </c:pt>
                <c:pt idx="1630">
                  <c:v>23.373591000000001</c:v>
                </c:pt>
                <c:pt idx="1631">
                  <c:v>23.398005000000001</c:v>
                </c:pt>
                <c:pt idx="1632">
                  <c:v>23.385798000000001</c:v>
                </c:pt>
                <c:pt idx="1633">
                  <c:v>23.389461000000001</c:v>
                </c:pt>
                <c:pt idx="1634">
                  <c:v>23.385798000000001</c:v>
                </c:pt>
                <c:pt idx="1635">
                  <c:v>23.398005000000001</c:v>
                </c:pt>
                <c:pt idx="1636">
                  <c:v>23.405329999999999</c:v>
                </c:pt>
                <c:pt idx="1637">
                  <c:v>23.418756999999999</c:v>
                </c:pt>
                <c:pt idx="1638">
                  <c:v>23.396785000000001</c:v>
                </c:pt>
                <c:pt idx="1639">
                  <c:v>23.379695000000002</c:v>
                </c:pt>
                <c:pt idx="1640">
                  <c:v>23.332087000000001</c:v>
                </c:pt>
                <c:pt idx="1641">
                  <c:v>23.345514999999999</c:v>
                </c:pt>
                <c:pt idx="1642">
                  <c:v>23.387018999999999</c:v>
                </c:pt>
                <c:pt idx="1643">
                  <c:v>23.366267000000001</c:v>
                </c:pt>
                <c:pt idx="1644">
                  <c:v>23.399225999999999</c:v>
                </c:pt>
                <c:pt idx="1645">
                  <c:v>23.429743999999999</c:v>
                </c:pt>
                <c:pt idx="1646">
                  <c:v>23.384578000000001</c:v>
                </c:pt>
                <c:pt idx="1647">
                  <c:v>23.378474000000001</c:v>
                </c:pt>
                <c:pt idx="1648">
                  <c:v>23.402888000000001</c:v>
                </c:pt>
                <c:pt idx="1649">
                  <c:v>23.413875000000001</c:v>
                </c:pt>
                <c:pt idx="1650">
                  <c:v>23.444392000000001</c:v>
                </c:pt>
                <c:pt idx="1651">
                  <c:v>23.416315999999998</c:v>
                </c:pt>
                <c:pt idx="1652">
                  <c:v>23.446833999999999</c:v>
                </c:pt>
                <c:pt idx="1653">
                  <c:v>23.448053999999999</c:v>
                </c:pt>
                <c:pt idx="1654">
                  <c:v>23.443171</c:v>
                </c:pt>
                <c:pt idx="1655">
                  <c:v>23.427302000000001</c:v>
                </c:pt>
                <c:pt idx="1656">
                  <c:v>23.426082000000001</c:v>
                </c:pt>
                <c:pt idx="1657">
                  <c:v>23.421199000000001</c:v>
                </c:pt>
                <c:pt idx="1658">
                  <c:v>23.416315999999998</c:v>
                </c:pt>
                <c:pt idx="1659">
                  <c:v>23.398005000000001</c:v>
                </c:pt>
                <c:pt idx="1660">
                  <c:v>23.427302000000001</c:v>
                </c:pt>
                <c:pt idx="1661">
                  <c:v>23.437068</c:v>
                </c:pt>
                <c:pt idx="1662">
                  <c:v>23.374811999999999</c:v>
                </c:pt>
                <c:pt idx="1663">
                  <c:v>23.401668000000001</c:v>
                </c:pt>
                <c:pt idx="1664">
                  <c:v>23.363826</c:v>
                </c:pt>
                <c:pt idx="1665">
                  <c:v>23.344294999999999</c:v>
                </c:pt>
                <c:pt idx="1666">
                  <c:v>23.339411999999999</c:v>
                </c:pt>
                <c:pt idx="1667">
                  <c:v>23.323543000000001</c:v>
                </c:pt>
                <c:pt idx="1668">
                  <c:v>23.278376999999999</c:v>
                </c:pt>
                <c:pt idx="1669">
                  <c:v>23.278376999999999</c:v>
                </c:pt>
                <c:pt idx="1670">
                  <c:v>23.286921</c:v>
                </c:pt>
                <c:pt idx="1671">
                  <c:v>23.324763000000001</c:v>
                </c:pt>
                <c:pt idx="1672">
                  <c:v>23.405329999999999</c:v>
                </c:pt>
                <c:pt idx="1673">
                  <c:v>23.422419000000001</c:v>
                </c:pt>
                <c:pt idx="1674">
                  <c:v>23.478572</c:v>
                </c:pt>
                <c:pt idx="1675">
                  <c:v>23.476130000000001</c:v>
                </c:pt>
                <c:pt idx="1676">
                  <c:v>23.445613000000002</c:v>
                </c:pt>
                <c:pt idx="1677">
                  <c:v>23.415095000000001</c:v>
                </c:pt>
                <c:pt idx="1678">
                  <c:v>23.428522999999998</c:v>
                </c:pt>
                <c:pt idx="1679">
                  <c:v>23.417536999999999</c:v>
                </c:pt>
                <c:pt idx="1680">
                  <c:v>23.428522999999998</c:v>
                </c:pt>
                <c:pt idx="1681">
                  <c:v>23.399225999999999</c:v>
                </c:pt>
                <c:pt idx="1682">
                  <c:v>23.389461000000001</c:v>
                </c:pt>
                <c:pt idx="1683">
                  <c:v>23.355281000000002</c:v>
                </c:pt>
                <c:pt idx="1684">
                  <c:v>23.327204999999999</c:v>
                </c:pt>
                <c:pt idx="1685">
                  <c:v>23.324763000000001</c:v>
                </c:pt>
                <c:pt idx="1686">
                  <c:v>23.323543000000001</c:v>
                </c:pt>
                <c:pt idx="1687">
                  <c:v>23.330867000000001</c:v>
                </c:pt>
                <c:pt idx="1688">
                  <c:v>23.344294999999999</c:v>
                </c:pt>
                <c:pt idx="1689">
                  <c:v>23.355281000000002</c:v>
                </c:pt>
                <c:pt idx="1690">
                  <c:v>23.361384000000001</c:v>
                </c:pt>
                <c:pt idx="1691">
                  <c:v>23.382135999999999</c:v>
                </c:pt>
                <c:pt idx="1692">
                  <c:v>23.439509000000001</c:v>
                </c:pt>
                <c:pt idx="1693">
                  <c:v>23.487117000000001</c:v>
                </c:pt>
                <c:pt idx="1694">
                  <c:v>23.495661999999999</c:v>
                </c:pt>
                <c:pt idx="1695">
                  <c:v>23.496881999999999</c:v>
                </c:pt>
                <c:pt idx="1696">
                  <c:v>23.434626999999999</c:v>
                </c:pt>
                <c:pt idx="1697">
                  <c:v>23.419978</c:v>
                </c:pt>
                <c:pt idx="1698">
                  <c:v>23.454158</c:v>
                </c:pt>
                <c:pt idx="1699">
                  <c:v>23.437068</c:v>
                </c:pt>
                <c:pt idx="1700">
                  <c:v>23.490779</c:v>
                </c:pt>
                <c:pt idx="1701">
                  <c:v>23.473689</c:v>
                </c:pt>
                <c:pt idx="1702">
                  <c:v>23.455378</c:v>
                </c:pt>
                <c:pt idx="1703">
                  <c:v>23.459040999999999</c:v>
                </c:pt>
                <c:pt idx="1704">
                  <c:v>23.459040999999999</c:v>
                </c:pt>
                <c:pt idx="1705">
                  <c:v>23.428522999999998</c:v>
                </c:pt>
                <c:pt idx="1706">
                  <c:v>23.440729999999999</c:v>
                </c:pt>
                <c:pt idx="1707">
                  <c:v>23.405329999999999</c:v>
                </c:pt>
                <c:pt idx="1708">
                  <c:v>23.389461000000001</c:v>
                </c:pt>
                <c:pt idx="1709">
                  <c:v>23.408992000000001</c:v>
                </c:pt>
                <c:pt idx="1710">
                  <c:v>23.352838999999999</c:v>
                </c:pt>
                <c:pt idx="1711">
                  <c:v>23.361384000000001</c:v>
                </c:pt>
                <c:pt idx="1712">
                  <c:v>23.433406000000002</c:v>
                </c:pt>
                <c:pt idx="1713">
                  <c:v>23.412654</c:v>
                </c:pt>
                <c:pt idx="1714">
                  <c:v>23.410212000000001</c:v>
                </c:pt>
                <c:pt idx="1715">
                  <c:v>23.426082000000001</c:v>
                </c:pt>
                <c:pt idx="1716">
                  <c:v>23.411432999999999</c:v>
                </c:pt>
                <c:pt idx="1717">
                  <c:v>23.398005000000001</c:v>
                </c:pt>
                <c:pt idx="1718">
                  <c:v>23.360164000000001</c:v>
                </c:pt>
                <c:pt idx="1719">
                  <c:v>23.406549999999999</c:v>
                </c:pt>
                <c:pt idx="1720">
                  <c:v>23.427302000000001</c:v>
                </c:pt>
                <c:pt idx="1721">
                  <c:v>23.437068</c:v>
                </c:pt>
                <c:pt idx="1722">
                  <c:v>23.452936999999999</c:v>
                </c:pt>
                <c:pt idx="1723">
                  <c:v>23.456599000000001</c:v>
                </c:pt>
                <c:pt idx="1724">
                  <c:v>23.477350999999999</c:v>
                </c:pt>
                <c:pt idx="1725">
                  <c:v>23.477350999999999</c:v>
                </c:pt>
                <c:pt idx="1726">
                  <c:v>23.500544000000001</c:v>
                </c:pt>
                <c:pt idx="1727">
                  <c:v>23.478572</c:v>
                </c:pt>
                <c:pt idx="1728">
                  <c:v>23.484674999999999</c:v>
                </c:pt>
                <c:pt idx="1729">
                  <c:v>23.462703000000001</c:v>
                </c:pt>
                <c:pt idx="1730">
                  <c:v>23.430963999999999</c:v>
                </c:pt>
                <c:pt idx="1731">
                  <c:v>23.416315999999998</c:v>
                </c:pt>
                <c:pt idx="1732">
                  <c:v>23.347957000000001</c:v>
                </c:pt>
                <c:pt idx="1733">
                  <c:v>23.365046</c:v>
                </c:pt>
                <c:pt idx="1734">
                  <c:v>23.384578000000001</c:v>
                </c:pt>
                <c:pt idx="1735">
                  <c:v>23.404108999999998</c:v>
                </c:pt>
                <c:pt idx="1736">
                  <c:v>23.422419000000001</c:v>
                </c:pt>
                <c:pt idx="1737">
                  <c:v>23.435846999999999</c:v>
                </c:pt>
                <c:pt idx="1738">
                  <c:v>23.438289000000001</c:v>
                </c:pt>
                <c:pt idx="1739">
                  <c:v>23.463923000000001</c:v>
                </c:pt>
                <c:pt idx="1740">
                  <c:v>23.526178999999999</c:v>
                </c:pt>
                <c:pt idx="1741">
                  <c:v>23.490779</c:v>
                </c:pt>
                <c:pt idx="1742">
                  <c:v>23.488337000000001</c:v>
                </c:pt>
                <c:pt idx="1743">
                  <c:v>23.461482</c:v>
                </c:pt>
                <c:pt idx="1744">
                  <c:v>23.449275</c:v>
                </c:pt>
                <c:pt idx="1745">
                  <c:v>23.452936999999999</c:v>
                </c:pt>
                <c:pt idx="1746">
                  <c:v>23.441951</c:v>
                </c:pt>
                <c:pt idx="1747">
                  <c:v>23.459040999999999</c:v>
                </c:pt>
                <c:pt idx="1748">
                  <c:v>23.423639999999999</c:v>
                </c:pt>
                <c:pt idx="1749">
                  <c:v>23.426082000000001</c:v>
                </c:pt>
                <c:pt idx="1750">
                  <c:v>23.432185</c:v>
                </c:pt>
                <c:pt idx="1751">
                  <c:v>23.407771</c:v>
                </c:pt>
                <c:pt idx="1752">
                  <c:v>23.387018999999999</c:v>
                </c:pt>
                <c:pt idx="1753">
                  <c:v>23.396785000000001</c:v>
                </c:pt>
                <c:pt idx="1754">
                  <c:v>23.400447</c:v>
                </c:pt>
                <c:pt idx="1755">
                  <c:v>23.434626999999999</c:v>
                </c:pt>
                <c:pt idx="1756">
                  <c:v>23.422419000000001</c:v>
                </c:pt>
                <c:pt idx="1757">
                  <c:v>23.413875000000001</c:v>
                </c:pt>
                <c:pt idx="1758">
                  <c:v>23.385798000000001</c:v>
                </c:pt>
                <c:pt idx="1759">
                  <c:v>23.385798000000001</c:v>
                </c:pt>
                <c:pt idx="1760">
                  <c:v>23.408992000000001</c:v>
                </c:pt>
                <c:pt idx="1761">
                  <c:v>23.402888000000001</c:v>
                </c:pt>
                <c:pt idx="1762">
                  <c:v>23.413875000000001</c:v>
                </c:pt>
                <c:pt idx="1763">
                  <c:v>23.418756999999999</c:v>
                </c:pt>
                <c:pt idx="1764">
                  <c:v>23.438289000000001</c:v>
                </c:pt>
                <c:pt idx="1765">
                  <c:v>23.456599000000001</c:v>
                </c:pt>
                <c:pt idx="1766">
                  <c:v>23.449275</c:v>
                </c:pt>
                <c:pt idx="1767">
                  <c:v>23.478572</c:v>
                </c:pt>
                <c:pt idx="1768">
                  <c:v>23.523738000000002</c:v>
                </c:pt>
                <c:pt idx="1769">
                  <c:v>23.494440999999998</c:v>
                </c:pt>
                <c:pt idx="1770">
                  <c:v>23.513971999999999</c:v>
                </c:pt>
                <c:pt idx="1771">
                  <c:v>23.493220000000001</c:v>
                </c:pt>
                <c:pt idx="1772">
                  <c:v>23.473689</c:v>
                </c:pt>
                <c:pt idx="1773">
                  <c:v>23.437068</c:v>
                </c:pt>
                <c:pt idx="1774">
                  <c:v>23.476130000000001</c:v>
                </c:pt>
                <c:pt idx="1775">
                  <c:v>23.493220000000001</c:v>
                </c:pt>
                <c:pt idx="1776">
                  <c:v>23.553035000000001</c:v>
                </c:pt>
                <c:pt idx="1777">
                  <c:v>23.54571</c:v>
                </c:pt>
                <c:pt idx="1778">
                  <c:v>23.485896</c:v>
                </c:pt>
                <c:pt idx="1779">
                  <c:v>23.461482</c:v>
                </c:pt>
                <c:pt idx="1780">
                  <c:v>23.361384000000001</c:v>
                </c:pt>
                <c:pt idx="1781">
                  <c:v>23.343074000000001</c:v>
                </c:pt>
                <c:pt idx="1782">
                  <c:v>23.358943</c:v>
                </c:pt>
                <c:pt idx="1783">
                  <c:v>23.391902000000002</c:v>
                </c:pt>
                <c:pt idx="1784">
                  <c:v>23.487117000000001</c:v>
                </c:pt>
                <c:pt idx="1785">
                  <c:v>23.482233999999998</c:v>
                </c:pt>
                <c:pt idx="1786">
                  <c:v>23.438289000000001</c:v>
                </c:pt>
                <c:pt idx="1787">
                  <c:v>23.429743999999999</c:v>
                </c:pt>
                <c:pt idx="1788">
                  <c:v>23.407771</c:v>
                </c:pt>
                <c:pt idx="1789">
                  <c:v>23.417536999999999</c:v>
                </c:pt>
                <c:pt idx="1790">
                  <c:v>23.38824</c:v>
                </c:pt>
                <c:pt idx="1791">
                  <c:v>23.418756999999999</c:v>
                </c:pt>
                <c:pt idx="1792">
                  <c:v>23.473689</c:v>
                </c:pt>
                <c:pt idx="1793">
                  <c:v>23.444392000000001</c:v>
                </c:pt>
                <c:pt idx="1794">
                  <c:v>23.492000000000001</c:v>
                </c:pt>
                <c:pt idx="1795">
                  <c:v>23.483454999999999</c:v>
                </c:pt>
                <c:pt idx="1796">
                  <c:v>23.488337000000001</c:v>
                </c:pt>
                <c:pt idx="1797">
                  <c:v>23.518854999999999</c:v>
                </c:pt>
                <c:pt idx="1798">
                  <c:v>23.483454999999999</c:v>
                </c:pt>
                <c:pt idx="1799">
                  <c:v>23.478572</c:v>
                </c:pt>
                <c:pt idx="1800">
                  <c:v>23.489557999999999</c:v>
                </c:pt>
                <c:pt idx="1801">
                  <c:v>23.473689</c:v>
                </c:pt>
                <c:pt idx="1802">
                  <c:v>23.471247999999999</c:v>
                </c:pt>
                <c:pt idx="1803">
                  <c:v>23.495661999999999</c:v>
                </c:pt>
                <c:pt idx="1804">
                  <c:v>23.472467999999999</c:v>
                </c:pt>
                <c:pt idx="1805">
                  <c:v>23.468806000000001</c:v>
                </c:pt>
                <c:pt idx="1806">
                  <c:v>23.456599000000001</c:v>
                </c:pt>
                <c:pt idx="1807">
                  <c:v>23.463923000000001</c:v>
                </c:pt>
                <c:pt idx="1808">
                  <c:v>23.481013000000001</c:v>
                </c:pt>
                <c:pt idx="1809">
                  <c:v>23.504207000000001</c:v>
                </c:pt>
                <c:pt idx="1810">
                  <c:v>23.522517000000001</c:v>
                </c:pt>
                <c:pt idx="1811">
                  <c:v>23.502986</c:v>
                </c:pt>
                <c:pt idx="1812">
                  <c:v>23.502986</c:v>
                </c:pt>
                <c:pt idx="1813">
                  <c:v>23.474910000000001</c:v>
                </c:pt>
                <c:pt idx="1814">
                  <c:v>23.440729999999999</c:v>
                </c:pt>
                <c:pt idx="1815">
                  <c:v>23.474910000000001</c:v>
                </c:pt>
                <c:pt idx="1816">
                  <c:v>23.531061999999999</c:v>
                </c:pt>
                <c:pt idx="1817">
                  <c:v>23.5274</c:v>
                </c:pt>
                <c:pt idx="1818">
                  <c:v>23.554255000000001</c:v>
                </c:pt>
                <c:pt idx="1819">
                  <c:v>23.54571</c:v>
                </c:pt>
                <c:pt idx="1820">
                  <c:v>23.555475999999999</c:v>
                </c:pt>
                <c:pt idx="1821">
                  <c:v>23.511531000000002</c:v>
                </c:pt>
                <c:pt idx="1822">
                  <c:v>23.495661999999999</c:v>
                </c:pt>
                <c:pt idx="1823">
                  <c:v>23.483454999999999</c:v>
                </c:pt>
                <c:pt idx="1824">
                  <c:v>23.444392000000001</c:v>
                </c:pt>
                <c:pt idx="1825">
                  <c:v>23.471247999999999</c:v>
                </c:pt>
                <c:pt idx="1826">
                  <c:v>23.455378</c:v>
                </c:pt>
                <c:pt idx="1827">
                  <c:v>23.494440999999998</c:v>
                </c:pt>
                <c:pt idx="1828">
                  <c:v>23.474910000000001</c:v>
                </c:pt>
                <c:pt idx="1829">
                  <c:v>23.498103</c:v>
                </c:pt>
                <c:pt idx="1830">
                  <c:v>23.512751999999999</c:v>
                </c:pt>
                <c:pt idx="1831">
                  <c:v>23.509088999999999</c:v>
                </c:pt>
                <c:pt idx="1832">
                  <c:v>23.534724000000001</c:v>
                </c:pt>
                <c:pt idx="1833">
                  <c:v>23.51031</c:v>
                </c:pt>
                <c:pt idx="1834">
                  <c:v>23.496881999999999</c:v>
                </c:pt>
                <c:pt idx="1835">
                  <c:v>23.516414000000001</c:v>
                </c:pt>
                <c:pt idx="1836">
                  <c:v>23.498103</c:v>
                </c:pt>
                <c:pt idx="1837">
                  <c:v>23.470027000000002</c:v>
                </c:pt>
                <c:pt idx="1838">
                  <c:v>23.470027000000002</c:v>
                </c:pt>
                <c:pt idx="1839">
                  <c:v>23.430963999999999</c:v>
                </c:pt>
                <c:pt idx="1840">
                  <c:v>23.473689</c:v>
                </c:pt>
                <c:pt idx="1841">
                  <c:v>23.495661999999999</c:v>
                </c:pt>
                <c:pt idx="1842">
                  <c:v>23.516414000000001</c:v>
                </c:pt>
                <c:pt idx="1843">
                  <c:v>23.516414000000001</c:v>
                </c:pt>
                <c:pt idx="1844">
                  <c:v>23.542048000000001</c:v>
                </c:pt>
                <c:pt idx="1845">
                  <c:v>23.506647999999998</c:v>
                </c:pt>
                <c:pt idx="1846">
                  <c:v>23.479793000000001</c:v>
                </c:pt>
                <c:pt idx="1847">
                  <c:v>23.498103</c:v>
                </c:pt>
                <c:pt idx="1848">
                  <c:v>23.444392000000001</c:v>
                </c:pt>
                <c:pt idx="1849">
                  <c:v>23.521296</c:v>
                </c:pt>
                <c:pt idx="1850">
                  <c:v>23.513971999999999</c:v>
                </c:pt>
                <c:pt idx="1851">
                  <c:v>23.533503</c:v>
                </c:pt>
                <c:pt idx="1852">
                  <c:v>23.521296</c:v>
                </c:pt>
                <c:pt idx="1853">
                  <c:v>23.483454999999999</c:v>
                </c:pt>
                <c:pt idx="1854">
                  <c:v>23.505427000000001</c:v>
                </c:pt>
                <c:pt idx="1855">
                  <c:v>23.505427000000001</c:v>
                </c:pt>
                <c:pt idx="1856">
                  <c:v>23.546931000000001</c:v>
                </c:pt>
                <c:pt idx="1857">
                  <c:v>23.488337000000001</c:v>
                </c:pt>
                <c:pt idx="1858">
                  <c:v>23.489557999999999</c:v>
                </c:pt>
                <c:pt idx="1859">
                  <c:v>23.463923000000001</c:v>
                </c:pt>
                <c:pt idx="1860">
                  <c:v>23.488337000000001</c:v>
                </c:pt>
                <c:pt idx="1861">
                  <c:v>23.542048000000001</c:v>
                </c:pt>
                <c:pt idx="1862">
                  <c:v>23.550592999999999</c:v>
                </c:pt>
                <c:pt idx="1863">
                  <c:v>23.589656000000002</c:v>
                </c:pt>
                <c:pt idx="1864">
                  <c:v>23.604303999999999</c:v>
                </c:pt>
                <c:pt idx="1865">
                  <c:v>23.565242000000001</c:v>
                </c:pt>
                <c:pt idx="1866">
                  <c:v>23.504207000000001</c:v>
                </c:pt>
                <c:pt idx="1867">
                  <c:v>23.496881999999999</c:v>
                </c:pt>
                <c:pt idx="1868">
                  <c:v>23.451716000000001</c:v>
                </c:pt>
                <c:pt idx="1869">
                  <c:v>23.451716000000001</c:v>
                </c:pt>
                <c:pt idx="1870">
                  <c:v>23.471247999999999</c:v>
                </c:pt>
                <c:pt idx="1871">
                  <c:v>23.483454999999999</c:v>
                </c:pt>
                <c:pt idx="1872">
                  <c:v>23.555475999999999</c:v>
                </c:pt>
                <c:pt idx="1873">
                  <c:v>23.568904</c:v>
                </c:pt>
                <c:pt idx="1874">
                  <c:v>23.524958999999999</c:v>
                </c:pt>
                <c:pt idx="1875">
                  <c:v>23.504207000000001</c:v>
                </c:pt>
                <c:pt idx="1876">
                  <c:v>23.501764999999999</c:v>
                </c:pt>
                <c:pt idx="1877">
                  <c:v>23.511531000000002</c:v>
                </c:pt>
                <c:pt idx="1878">
                  <c:v>23.515193</c:v>
                </c:pt>
                <c:pt idx="1879">
                  <c:v>23.509088999999999</c:v>
                </c:pt>
                <c:pt idx="1880">
                  <c:v>23.427302000000001</c:v>
                </c:pt>
                <c:pt idx="1881">
                  <c:v>23.484674999999999</c:v>
                </c:pt>
                <c:pt idx="1882">
                  <c:v>23.495661999999999</c:v>
                </c:pt>
                <c:pt idx="1883">
                  <c:v>23.534724000000001</c:v>
                </c:pt>
                <c:pt idx="1884">
                  <c:v>23.543268999999999</c:v>
                </c:pt>
                <c:pt idx="1885">
                  <c:v>23.494440999999998</c:v>
                </c:pt>
                <c:pt idx="1886">
                  <c:v>23.485896</c:v>
                </c:pt>
                <c:pt idx="1887">
                  <c:v>23.520076</c:v>
                </c:pt>
                <c:pt idx="1888">
                  <c:v>23.531061999999999</c:v>
                </c:pt>
                <c:pt idx="1889">
                  <c:v>23.506647999999998</c:v>
                </c:pt>
                <c:pt idx="1890">
                  <c:v>23.516414000000001</c:v>
                </c:pt>
                <c:pt idx="1891">
                  <c:v>23.54571</c:v>
                </c:pt>
                <c:pt idx="1892">
                  <c:v>23.54449</c:v>
                </c:pt>
                <c:pt idx="1893">
                  <c:v>23.583552000000001</c:v>
                </c:pt>
                <c:pt idx="1894">
                  <c:v>23.561579999999999</c:v>
                </c:pt>
                <c:pt idx="1895">
                  <c:v>23.598201</c:v>
                </c:pt>
                <c:pt idx="1896">
                  <c:v>23.589656000000002</c:v>
                </c:pt>
                <c:pt idx="1897">
                  <c:v>23.592096999999999</c:v>
                </c:pt>
                <c:pt idx="1898">
                  <c:v>23.589656000000002</c:v>
                </c:pt>
                <c:pt idx="1899">
                  <c:v>23.54449</c:v>
                </c:pt>
                <c:pt idx="1900">
                  <c:v>23.578669000000001</c:v>
                </c:pt>
                <c:pt idx="1901">
                  <c:v>23.54571</c:v>
                </c:pt>
                <c:pt idx="1902">
                  <c:v>23.506647999999998</c:v>
                </c:pt>
                <c:pt idx="1903">
                  <c:v>23.487117000000001</c:v>
                </c:pt>
                <c:pt idx="1904">
                  <c:v>23.498103</c:v>
                </c:pt>
                <c:pt idx="1905">
                  <c:v>23.477350999999999</c:v>
                </c:pt>
                <c:pt idx="1906">
                  <c:v>23.460260999999999</c:v>
                </c:pt>
                <c:pt idx="1907">
                  <c:v>23.437068</c:v>
                </c:pt>
                <c:pt idx="1908">
                  <c:v>23.507868999999999</c:v>
                </c:pt>
                <c:pt idx="1909">
                  <c:v>23.501764999999999</c:v>
                </c:pt>
                <c:pt idx="1910">
                  <c:v>23.489557999999999</c:v>
                </c:pt>
                <c:pt idx="1911">
                  <c:v>23.477350999999999</c:v>
                </c:pt>
                <c:pt idx="1912">
                  <c:v>23.498103</c:v>
                </c:pt>
                <c:pt idx="1913">
                  <c:v>23.512751999999999</c:v>
                </c:pt>
                <c:pt idx="1914">
                  <c:v>23.543268999999999</c:v>
                </c:pt>
                <c:pt idx="1915">
                  <c:v>23.575006999999999</c:v>
                </c:pt>
                <c:pt idx="1916">
                  <c:v>23.588435</c:v>
                </c:pt>
                <c:pt idx="1917">
                  <c:v>23.603083999999999</c:v>
                </c:pt>
                <c:pt idx="1918">
                  <c:v>23.594539000000001</c:v>
                </c:pt>
                <c:pt idx="1919">
                  <c:v>23.553035000000001</c:v>
                </c:pt>
                <c:pt idx="1920">
                  <c:v>23.550592999999999</c:v>
                </c:pt>
                <c:pt idx="1921">
                  <c:v>23.521296</c:v>
                </c:pt>
                <c:pt idx="1922">
                  <c:v>23.495661999999999</c:v>
                </c:pt>
                <c:pt idx="1923">
                  <c:v>23.493220000000001</c:v>
                </c:pt>
                <c:pt idx="1924">
                  <c:v>23.476130000000001</c:v>
                </c:pt>
                <c:pt idx="1925">
                  <c:v>23.481013000000001</c:v>
                </c:pt>
                <c:pt idx="1926">
                  <c:v>23.482233999999998</c:v>
                </c:pt>
                <c:pt idx="1927">
                  <c:v>23.499324000000001</c:v>
                </c:pt>
                <c:pt idx="1928">
                  <c:v>23.501764999999999</c:v>
                </c:pt>
                <c:pt idx="1929">
                  <c:v>23.537165999999999</c:v>
                </c:pt>
                <c:pt idx="1930">
                  <c:v>23.559138000000001</c:v>
                </c:pt>
                <c:pt idx="1931">
                  <c:v>23.592096999999999</c:v>
                </c:pt>
                <c:pt idx="1932">
                  <c:v>23.614070000000002</c:v>
                </c:pt>
                <c:pt idx="1933">
                  <c:v>23.605525</c:v>
                </c:pt>
                <c:pt idx="1934">
                  <c:v>23.561579999999999</c:v>
                </c:pt>
                <c:pt idx="1935">
                  <c:v>23.501764999999999</c:v>
                </c:pt>
                <c:pt idx="1936">
                  <c:v>23.512751999999999</c:v>
                </c:pt>
                <c:pt idx="1937">
                  <c:v>23.557918000000001</c:v>
                </c:pt>
                <c:pt idx="1938">
                  <c:v>23.604303999999999</c:v>
                </c:pt>
                <c:pt idx="1939">
                  <c:v>23.592096999999999</c:v>
                </c:pt>
                <c:pt idx="1940">
                  <c:v>23.560358999999998</c:v>
                </c:pt>
                <c:pt idx="1941">
                  <c:v>23.555475999999999</c:v>
                </c:pt>
                <c:pt idx="1942">
                  <c:v>23.570125000000001</c:v>
                </c:pt>
                <c:pt idx="1943">
                  <c:v>23.600642000000001</c:v>
                </c:pt>
                <c:pt idx="1944">
                  <c:v>23.629939</c:v>
                </c:pt>
                <c:pt idx="1945">
                  <c:v>23.596979999999999</c:v>
                </c:pt>
                <c:pt idx="1946">
                  <c:v>23.573786999999999</c:v>
                </c:pt>
                <c:pt idx="1947">
                  <c:v>23.572565999999998</c:v>
                </c:pt>
                <c:pt idx="1948">
                  <c:v>23.54571</c:v>
                </c:pt>
                <c:pt idx="1949">
                  <c:v>23.487117000000001</c:v>
                </c:pt>
                <c:pt idx="1950">
                  <c:v>23.492000000000001</c:v>
                </c:pt>
                <c:pt idx="1951">
                  <c:v>23.505427000000001</c:v>
                </c:pt>
                <c:pt idx="1952">
                  <c:v>23.502986</c:v>
                </c:pt>
                <c:pt idx="1953">
                  <c:v>23.507868999999999</c:v>
                </c:pt>
                <c:pt idx="1954">
                  <c:v>23.509088999999999</c:v>
                </c:pt>
                <c:pt idx="1955">
                  <c:v>23.51031</c:v>
                </c:pt>
                <c:pt idx="1956">
                  <c:v>23.553035000000001</c:v>
                </c:pt>
                <c:pt idx="1957">
                  <c:v>23.605525</c:v>
                </c:pt>
                <c:pt idx="1958">
                  <c:v>23.618953000000001</c:v>
                </c:pt>
                <c:pt idx="1959">
                  <c:v>23.606746000000001</c:v>
                </c:pt>
                <c:pt idx="1960">
                  <c:v>23.522517000000001</c:v>
                </c:pt>
                <c:pt idx="1961">
                  <c:v>23.568904</c:v>
                </c:pt>
                <c:pt idx="1962">
                  <c:v>23.564021</c:v>
                </c:pt>
                <c:pt idx="1963">
                  <c:v>23.562799999999999</c:v>
                </c:pt>
                <c:pt idx="1964">
                  <c:v>23.533503</c:v>
                </c:pt>
                <c:pt idx="1965">
                  <c:v>23.526178999999999</c:v>
                </c:pt>
                <c:pt idx="1966">
                  <c:v>23.523738000000002</c:v>
                </c:pt>
                <c:pt idx="1967">
                  <c:v>23.54571</c:v>
                </c:pt>
                <c:pt idx="1968">
                  <c:v>23.616510999999999</c:v>
                </c:pt>
                <c:pt idx="1969">
                  <c:v>23.583552000000001</c:v>
                </c:pt>
                <c:pt idx="1970">
                  <c:v>23.604303999999999</c:v>
                </c:pt>
                <c:pt idx="1971">
                  <c:v>23.600642000000001</c:v>
                </c:pt>
                <c:pt idx="1972">
                  <c:v>23.542048000000001</c:v>
                </c:pt>
                <c:pt idx="1973">
                  <c:v>23.542048000000001</c:v>
                </c:pt>
                <c:pt idx="1974">
                  <c:v>23.562799999999999</c:v>
                </c:pt>
                <c:pt idx="1975">
                  <c:v>23.499324000000001</c:v>
                </c:pt>
                <c:pt idx="1976">
                  <c:v>23.51031</c:v>
                </c:pt>
                <c:pt idx="1977">
                  <c:v>23.495661999999999</c:v>
                </c:pt>
                <c:pt idx="1978">
                  <c:v>23.551814</c:v>
                </c:pt>
                <c:pt idx="1979">
                  <c:v>23.590876999999999</c:v>
                </c:pt>
                <c:pt idx="1980">
                  <c:v>23.588435</c:v>
                </c:pt>
                <c:pt idx="1981">
                  <c:v>23.554255000000001</c:v>
                </c:pt>
                <c:pt idx="1982">
                  <c:v>23.548152000000002</c:v>
                </c:pt>
                <c:pt idx="1983">
                  <c:v>23.579889999999999</c:v>
                </c:pt>
                <c:pt idx="1984">
                  <c:v>23.575006999999999</c:v>
                </c:pt>
                <c:pt idx="1985">
                  <c:v>23.561579999999999</c:v>
                </c:pt>
                <c:pt idx="1986">
                  <c:v>23.537165999999999</c:v>
                </c:pt>
                <c:pt idx="1987">
                  <c:v>23.505427000000001</c:v>
                </c:pt>
                <c:pt idx="1988">
                  <c:v>23.496881999999999</c:v>
                </c:pt>
                <c:pt idx="1989">
                  <c:v>23.456599000000001</c:v>
                </c:pt>
                <c:pt idx="1990">
                  <c:v>23.498103</c:v>
                </c:pt>
                <c:pt idx="1991">
                  <c:v>23.573786999999999</c:v>
                </c:pt>
                <c:pt idx="1992">
                  <c:v>23.627497999999999</c:v>
                </c:pt>
                <c:pt idx="1993">
                  <c:v>23.603083999999999</c:v>
                </c:pt>
                <c:pt idx="1994">
                  <c:v>23.542048000000001</c:v>
                </c:pt>
                <c:pt idx="1995">
                  <c:v>23.54571</c:v>
                </c:pt>
                <c:pt idx="1996">
                  <c:v>23.590876999999999</c:v>
                </c:pt>
                <c:pt idx="1997">
                  <c:v>23.617732</c:v>
                </c:pt>
                <c:pt idx="1998">
                  <c:v>23.562799999999999</c:v>
                </c:pt>
                <c:pt idx="1999">
                  <c:v>23.562799999999999</c:v>
                </c:pt>
                <c:pt idx="2000">
                  <c:v>23.533503</c:v>
                </c:pt>
                <c:pt idx="2001">
                  <c:v>23.54571</c:v>
                </c:pt>
                <c:pt idx="2002">
                  <c:v>23.581111</c:v>
                </c:pt>
                <c:pt idx="2003">
                  <c:v>23.565242000000001</c:v>
                </c:pt>
                <c:pt idx="2004">
                  <c:v>23.550592999999999</c:v>
                </c:pt>
                <c:pt idx="2005">
                  <c:v>23.535945000000002</c:v>
                </c:pt>
                <c:pt idx="2006">
                  <c:v>23.566462000000001</c:v>
                </c:pt>
                <c:pt idx="2007">
                  <c:v>23.629939</c:v>
                </c:pt>
                <c:pt idx="2008">
                  <c:v>23.653131999999999</c:v>
                </c:pt>
                <c:pt idx="2009">
                  <c:v>23.640924999999999</c:v>
                </c:pt>
                <c:pt idx="2010">
                  <c:v>23.610408</c:v>
                </c:pt>
                <c:pt idx="2011">
                  <c:v>23.594539000000001</c:v>
                </c:pt>
                <c:pt idx="2012">
                  <c:v>23.577449000000001</c:v>
                </c:pt>
                <c:pt idx="2013">
                  <c:v>23.550592999999999</c:v>
                </c:pt>
                <c:pt idx="2014">
                  <c:v>23.570125000000001</c:v>
                </c:pt>
                <c:pt idx="2015">
                  <c:v>23.551814</c:v>
                </c:pt>
                <c:pt idx="2016">
                  <c:v>23.537165999999999</c:v>
                </c:pt>
                <c:pt idx="2017">
                  <c:v>23.5274</c:v>
                </c:pt>
                <c:pt idx="2018">
                  <c:v>23.551814</c:v>
                </c:pt>
                <c:pt idx="2019">
                  <c:v>23.622615</c:v>
                </c:pt>
                <c:pt idx="2020">
                  <c:v>23.622615</c:v>
                </c:pt>
                <c:pt idx="2021">
                  <c:v>23.603083999999999</c:v>
                </c:pt>
                <c:pt idx="2022">
                  <c:v>23.546931000000001</c:v>
                </c:pt>
                <c:pt idx="2023">
                  <c:v>23.537165999999999</c:v>
                </c:pt>
                <c:pt idx="2024">
                  <c:v>23.587213999999999</c:v>
                </c:pt>
                <c:pt idx="2025">
                  <c:v>23.575006999999999</c:v>
                </c:pt>
                <c:pt idx="2026">
                  <c:v>23.596979999999999</c:v>
                </c:pt>
                <c:pt idx="2027">
                  <c:v>23.557918000000001</c:v>
                </c:pt>
                <c:pt idx="2028">
                  <c:v>23.518854999999999</c:v>
                </c:pt>
                <c:pt idx="2029">
                  <c:v>23.511531000000002</c:v>
                </c:pt>
                <c:pt idx="2030">
                  <c:v>23.567682999999999</c:v>
                </c:pt>
                <c:pt idx="2031">
                  <c:v>23.567682999999999</c:v>
                </c:pt>
                <c:pt idx="2032">
                  <c:v>23.598201</c:v>
                </c:pt>
                <c:pt idx="2033">
                  <c:v>23.571345000000001</c:v>
                </c:pt>
                <c:pt idx="2034">
                  <c:v>23.576228</c:v>
                </c:pt>
                <c:pt idx="2035">
                  <c:v>23.54449</c:v>
                </c:pt>
                <c:pt idx="2036">
                  <c:v>23.571345000000001</c:v>
                </c:pt>
                <c:pt idx="2037">
                  <c:v>23.610408</c:v>
                </c:pt>
                <c:pt idx="2038">
                  <c:v>23.618953000000001</c:v>
                </c:pt>
                <c:pt idx="2039">
                  <c:v>23.655574000000001</c:v>
                </c:pt>
                <c:pt idx="2040">
                  <c:v>23.566462000000001</c:v>
                </c:pt>
                <c:pt idx="2041">
                  <c:v>23.594539000000001</c:v>
                </c:pt>
                <c:pt idx="2042">
                  <c:v>23.529841000000001</c:v>
                </c:pt>
                <c:pt idx="2043">
                  <c:v>23.553035000000001</c:v>
                </c:pt>
                <c:pt idx="2044">
                  <c:v>23.571345000000001</c:v>
                </c:pt>
                <c:pt idx="2045">
                  <c:v>23.605525</c:v>
                </c:pt>
                <c:pt idx="2046">
                  <c:v>23.578669000000001</c:v>
                </c:pt>
                <c:pt idx="2047">
                  <c:v>23.572565999999998</c:v>
                </c:pt>
                <c:pt idx="2048">
                  <c:v>23.557918000000001</c:v>
                </c:pt>
                <c:pt idx="2049">
                  <c:v>23.584772999999998</c:v>
                </c:pt>
                <c:pt idx="2050">
                  <c:v>23.606746000000001</c:v>
                </c:pt>
                <c:pt idx="2051">
                  <c:v>23.599421</c:v>
                </c:pt>
                <c:pt idx="2052">
                  <c:v>23.625056000000001</c:v>
                </c:pt>
                <c:pt idx="2053">
                  <c:v>23.654353</c:v>
                </c:pt>
                <c:pt idx="2054">
                  <c:v>23.673884000000001</c:v>
                </c:pt>
                <c:pt idx="2055">
                  <c:v>23.649470000000001</c:v>
                </c:pt>
                <c:pt idx="2056">
                  <c:v>23.636043000000001</c:v>
                </c:pt>
                <c:pt idx="2057">
                  <c:v>23.643367000000001</c:v>
                </c:pt>
                <c:pt idx="2058">
                  <c:v>23.644587000000001</c:v>
                </c:pt>
                <c:pt idx="2059">
                  <c:v>23.601863000000002</c:v>
                </c:pt>
                <c:pt idx="2060">
                  <c:v>23.637263000000001</c:v>
                </c:pt>
                <c:pt idx="2061">
                  <c:v>23.634822</c:v>
                </c:pt>
                <c:pt idx="2062">
                  <c:v>23.610408</c:v>
                </c:pt>
                <c:pt idx="2063">
                  <c:v>23.584772999999998</c:v>
                </c:pt>
                <c:pt idx="2064">
                  <c:v>23.568904</c:v>
                </c:pt>
                <c:pt idx="2065">
                  <c:v>23.598201</c:v>
                </c:pt>
                <c:pt idx="2066">
                  <c:v>23.650690999999998</c:v>
                </c:pt>
                <c:pt idx="2067">
                  <c:v>23.621393999999999</c:v>
                </c:pt>
                <c:pt idx="2068">
                  <c:v>23.606746000000001</c:v>
                </c:pt>
                <c:pt idx="2069">
                  <c:v>23.638483999999998</c:v>
                </c:pt>
                <c:pt idx="2070">
                  <c:v>23.617732</c:v>
                </c:pt>
                <c:pt idx="2071">
                  <c:v>23.670221999999999</c:v>
                </c:pt>
                <c:pt idx="2072">
                  <c:v>23.642146</c:v>
                </c:pt>
                <c:pt idx="2073">
                  <c:v>23.670221999999999</c:v>
                </c:pt>
                <c:pt idx="2074">
                  <c:v>23.678767000000001</c:v>
                </c:pt>
                <c:pt idx="2075">
                  <c:v>23.639704999999999</c:v>
                </c:pt>
                <c:pt idx="2076">
                  <c:v>23.555475999999999</c:v>
                </c:pt>
                <c:pt idx="2077">
                  <c:v>23.618953000000001</c:v>
                </c:pt>
                <c:pt idx="2078">
                  <c:v>23.643367000000001</c:v>
                </c:pt>
                <c:pt idx="2079">
                  <c:v>23.631160000000001</c:v>
                </c:pt>
                <c:pt idx="2080">
                  <c:v>23.634822</c:v>
                </c:pt>
                <c:pt idx="2081">
                  <c:v>23.658014999999999</c:v>
                </c:pt>
                <c:pt idx="2082">
                  <c:v>23.636043000000001</c:v>
                </c:pt>
                <c:pt idx="2083">
                  <c:v>23.627497999999999</c:v>
                </c:pt>
                <c:pt idx="2084">
                  <c:v>23.631160000000001</c:v>
                </c:pt>
                <c:pt idx="2085">
                  <c:v>23.617732</c:v>
                </c:pt>
                <c:pt idx="2086">
                  <c:v>23.548152000000002</c:v>
                </c:pt>
                <c:pt idx="2087">
                  <c:v>23.598201</c:v>
                </c:pt>
                <c:pt idx="2088">
                  <c:v>23.673884000000001</c:v>
                </c:pt>
                <c:pt idx="2089">
                  <c:v>23.709285000000001</c:v>
                </c:pt>
                <c:pt idx="2090">
                  <c:v>23.648250000000001</c:v>
                </c:pt>
                <c:pt idx="2091">
                  <c:v>23.661677000000001</c:v>
                </c:pt>
                <c:pt idx="2092">
                  <c:v>23.651911999999999</c:v>
                </c:pt>
                <c:pt idx="2093">
                  <c:v>23.684871000000001</c:v>
                </c:pt>
                <c:pt idx="2094">
                  <c:v>23.676326</c:v>
                </c:pt>
                <c:pt idx="2095">
                  <c:v>23.66656</c:v>
                </c:pt>
                <c:pt idx="2096">
                  <c:v>23.662897999999998</c:v>
                </c:pt>
                <c:pt idx="2097">
                  <c:v>23.662897999999998</c:v>
                </c:pt>
                <c:pt idx="2098">
                  <c:v>23.632380000000001</c:v>
                </c:pt>
                <c:pt idx="2099">
                  <c:v>23.637263000000001</c:v>
                </c:pt>
                <c:pt idx="2100">
                  <c:v>23.639704999999999</c:v>
                </c:pt>
                <c:pt idx="2101">
                  <c:v>23.640924999999999</c:v>
                </c:pt>
                <c:pt idx="2102">
                  <c:v>23.631160000000001</c:v>
                </c:pt>
                <c:pt idx="2103">
                  <c:v>23.612849000000001</c:v>
                </c:pt>
                <c:pt idx="2104">
                  <c:v>23.617732</c:v>
                </c:pt>
                <c:pt idx="2105">
                  <c:v>23.595759000000001</c:v>
                </c:pt>
                <c:pt idx="2106">
                  <c:v>23.627497999999999</c:v>
                </c:pt>
                <c:pt idx="2107">
                  <c:v>23.644587000000001</c:v>
                </c:pt>
                <c:pt idx="2108">
                  <c:v>23.633600999999999</c:v>
                </c:pt>
                <c:pt idx="2109">
                  <c:v>23.670221999999999</c:v>
                </c:pt>
                <c:pt idx="2110">
                  <c:v>23.722712000000001</c:v>
                </c:pt>
                <c:pt idx="2111">
                  <c:v>23.756892000000001</c:v>
                </c:pt>
                <c:pt idx="2112">
                  <c:v>23.694635999999999</c:v>
                </c:pt>
                <c:pt idx="2113">
                  <c:v>23.723932999999999</c:v>
                </c:pt>
                <c:pt idx="2114">
                  <c:v>23.738582000000001</c:v>
                </c:pt>
                <c:pt idx="2115">
                  <c:v>23.687311999999999</c:v>
                </c:pt>
                <c:pt idx="2116">
                  <c:v>23.616510999999999</c:v>
                </c:pt>
                <c:pt idx="2117">
                  <c:v>23.649470000000001</c:v>
                </c:pt>
                <c:pt idx="2118">
                  <c:v>23.676326</c:v>
                </c:pt>
                <c:pt idx="2119">
                  <c:v>23.670221999999999</c:v>
                </c:pt>
                <c:pt idx="2120">
                  <c:v>23.610408</c:v>
                </c:pt>
                <c:pt idx="2121">
                  <c:v>23.551814</c:v>
                </c:pt>
                <c:pt idx="2122">
                  <c:v>23.553035000000001</c:v>
                </c:pt>
                <c:pt idx="2123">
                  <c:v>23.542048000000001</c:v>
                </c:pt>
                <c:pt idx="2124">
                  <c:v>23.575006999999999</c:v>
                </c:pt>
                <c:pt idx="2125">
                  <c:v>23.614070000000002</c:v>
                </c:pt>
                <c:pt idx="2126">
                  <c:v>23.676326</c:v>
                </c:pt>
                <c:pt idx="2127">
                  <c:v>23.678767000000001</c:v>
                </c:pt>
                <c:pt idx="2128">
                  <c:v>23.686091000000001</c:v>
                </c:pt>
                <c:pt idx="2129">
                  <c:v>23.671443</c:v>
                </c:pt>
                <c:pt idx="2130">
                  <c:v>23.675104999999999</c:v>
                </c:pt>
                <c:pt idx="2131">
                  <c:v>23.653131999999999</c:v>
                </c:pt>
                <c:pt idx="2132">
                  <c:v>23.643367000000001</c:v>
                </c:pt>
                <c:pt idx="2133">
                  <c:v>23.593318</c:v>
                </c:pt>
                <c:pt idx="2134">
                  <c:v>23.621393999999999</c:v>
                </c:pt>
                <c:pt idx="2135">
                  <c:v>23.631160000000001</c:v>
                </c:pt>
                <c:pt idx="2136">
                  <c:v>23.672664000000001</c:v>
                </c:pt>
                <c:pt idx="2137">
                  <c:v>23.66656</c:v>
                </c:pt>
                <c:pt idx="2138">
                  <c:v>23.66656</c:v>
                </c:pt>
                <c:pt idx="2139">
                  <c:v>23.70196</c:v>
                </c:pt>
                <c:pt idx="2140">
                  <c:v>23.665338999999999</c:v>
                </c:pt>
                <c:pt idx="2141">
                  <c:v>23.689753</c:v>
                </c:pt>
                <c:pt idx="2142">
                  <c:v>23.678767000000001</c:v>
                </c:pt>
                <c:pt idx="2143">
                  <c:v>23.719049999999999</c:v>
                </c:pt>
                <c:pt idx="2144">
                  <c:v>23.682428999999999</c:v>
                </c:pt>
                <c:pt idx="2145">
                  <c:v>23.651911999999999</c:v>
                </c:pt>
                <c:pt idx="2146">
                  <c:v>23.629939</c:v>
                </c:pt>
                <c:pt idx="2147">
                  <c:v>23.601863000000002</c:v>
                </c:pt>
                <c:pt idx="2148">
                  <c:v>23.642146</c:v>
                </c:pt>
                <c:pt idx="2149">
                  <c:v>23.681208999999999</c:v>
                </c:pt>
                <c:pt idx="2150">
                  <c:v>23.671443</c:v>
                </c:pt>
                <c:pt idx="2151">
                  <c:v>23.710505000000001</c:v>
                </c:pt>
                <c:pt idx="2152">
                  <c:v>23.699518999999999</c:v>
                </c:pt>
                <c:pt idx="2153">
                  <c:v>23.660457000000001</c:v>
                </c:pt>
                <c:pt idx="2154">
                  <c:v>23.634822</c:v>
                </c:pt>
                <c:pt idx="2155">
                  <c:v>23.583552000000001</c:v>
                </c:pt>
                <c:pt idx="2156">
                  <c:v>23.628717999999999</c:v>
                </c:pt>
                <c:pt idx="2157">
                  <c:v>23.695857</c:v>
                </c:pt>
                <c:pt idx="2158">
                  <c:v>23.792293000000001</c:v>
                </c:pt>
                <c:pt idx="2159">
                  <c:v>23.770320000000002</c:v>
                </c:pt>
                <c:pt idx="2160">
                  <c:v>23.712947</c:v>
                </c:pt>
                <c:pt idx="2161">
                  <c:v>23.699518999999999</c:v>
                </c:pt>
                <c:pt idx="2162">
                  <c:v>23.682428999999999</c:v>
                </c:pt>
                <c:pt idx="2163">
                  <c:v>23.722712000000001</c:v>
                </c:pt>
                <c:pt idx="2164">
                  <c:v>23.708064</c:v>
                </c:pt>
                <c:pt idx="2165">
                  <c:v>23.769099000000001</c:v>
                </c:pt>
                <c:pt idx="2166">
                  <c:v>23.755671</c:v>
                </c:pt>
                <c:pt idx="2167">
                  <c:v>23.728815999999998</c:v>
                </c:pt>
                <c:pt idx="2168">
                  <c:v>23.698298000000001</c:v>
                </c:pt>
                <c:pt idx="2169">
                  <c:v>23.710505000000001</c:v>
                </c:pt>
                <c:pt idx="2170">
                  <c:v>23.672664000000001</c:v>
                </c:pt>
                <c:pt idx="2171">
                  <c:v>23.684871000000001</c:v>
                </c:pt>
                <c:pt idx="2172">
                  <c:v>23.671443</c:v>
                </c:pt>
                <c:pt idx="2173">
                  <c:v>23.664118999999999</c:v>
                </c:pt>
                <c:pt idx="2174">
                  <c:v>23.660457000000001</c:v>
                </c:pt>
                <c:pt idx="2175">
                  <c:v>23.631160000000001</c:v>
                </c:pt>
                <c:pt idx="2176">
                  <c:v>23.636043000000001</c:v>
                </c:pt>
                <c:pt idx="2177">
                  <c:v>23.605525</c:v>
                </c:pt>
                <c:pt idx="2178">
                  <c:v>23.606746000000001</c:v>
                </c:pt>
                <c:pt idx="2179">
                  <c:v>23.589656000000002</c:v>
                </c:pt>
                <c:pt idx="2180">
                  <c:v>23.642146</c:v>
                </c:pt>
                <c:pt idx="2181">
                  <c:v>23.66656</c:v>
                </c:pt>
                <c:pt idx="2182">
                  <c:v>23.662897999999998</c:v>
                </c:pt>
                <c:pt idx="2183">
                  <c:v>23.643367000000001</c:v>
                </c:pt>
                <c:pt idx="2184">
                  <c:v>23.676326</c:v>
                </c:pt>
                <c:pt idx="2185">
                  <c:v>23.70196</c:v>
                </c:pt>
                <c:pt idx="2186">
                  <c:v>23.678767000000001</c:v>
                </c:pt>
                <c:pt idx="2187">
                  <c:v>23.639704999999999</c:v>
                </c:pt>
                <c:pt idx="2188">
                  <c:v>23.605525</c:v>
                </c:pt>
                <c:pt idx="2189">
                  <c:v>23.649470000000001</c:v>
                </c:pt>
                <c:pt idx="2190">
                  <c:v>23.664118999999999</c:v>
                </c:pt>
                <c:pt idx="2191">
                  <c:v>23.709285000000001</c:v>
                </c:pt>
                <c:pt idx="2192">
                  <c:v>23.743463999999999</c:v>
                </c:pt>
                <c:pt idx="2193">
                  <c:v>23.754451</c:v>
                </c:pt>
                <c:pt idx="2194">
                  <c:v>23.670221999999999</c:v>
                </c:pt>
                <c:pt idx="2195">
                  <c:v>23.699518999999999</c:v>
                </c:pt>
                <c:pt idx="2196">
                  <c:v>23.710505000000001</c:v>
                </c:pt>
                <c:pt idx="2197">
                  <c:v>23.747126000000002</c:v>
                </c:pt>
                <c:pt idx="2198">
                  <c:v>23.722712000000001</c:v>
                </c:pt>
                <c:pt idx="2199">
                  <c:v>23.711725999999999</c:v>
                </c:pt>
                <c:pt idx="2200">
                  <c:v>23.703181000000001</c:v>
                </c:pt>
                <c:pt idx="2201">
                  <c:v>23.615290999999999</c:v>
                </c:pt>
                <c:pt idx="2202">
                  <c:v>23.669001999999999</c:v>
                </c:pt>
                <c:pt idx="2203">
                  <c:v>23.695857</c:v>
                </c:pt>
                <c:pt idx="2204">
                  <c:v>23.715388000000001</c:v>
                </c:pt>
                <c:pt idx="2205">
                  <c:v>23.671443</c:v>
                </c:pt>
                <c:pt idx="2206">
                  <c:v>23.689753</c:v>
                </c:pt>
                <c:pt idx="2207">
                  <c:v>23.643367000000001</c:v>
                </c:pt>
                <c:pt idx="2208">
                  <c:v>23.70074</c:v>
                </c:pt>
                <c:pt idx="2209">
                  <c:v>23.676326</c:v>
                </c:pt>
                <c:pt idx="2210">
                  <c:v>23.703181000000001</c:v>
                </c:pt>
                <c:pt idx="2211">
                  <c:v>23.660457000000001</c:v>
                </c:pt>
                <c:pt idx="2212">
                  <c:v>23.678767000000001</c:v>
                </c:pt>
                <c:pt idx="2213">
                  <c:v>23.651911999999999</c:v>
                </c:pt>
                <c:pt idx="2214">
                  <c:v>23.705622999999999</c:v>
                </c:pt>
                <c:pt idx="2215">
                  <c:v>23.752009000000001</c:v>
                </c:pt>
                <c:pt idx="2216">
                  <c:v>23.766658</c:v>
                </c:pt>
                <c:pt idx="2217">
                  <c:v>23.710505000000001</c:v>
                </c:pt>
                <c:pt idx="2218">
                  <c:v>23.720271</c:v>
                </c:pt>
                <c:pt idx="2219">
                  <c:v>23.690974000000001</c:v>
                </c:pt>
                <c:pt idx="2220">
                  <c:v>23.658014999999999</c:v>
                </c:pt>
                <c:pt idx="2221">
                  <c:v>23.609186999999999</c:v>
                </c:pt>
                <c:pt idx="2222">
                  <c:v>23.66656</c:v>
                </c:pt>
                <c:pt idx="2223">
                  <c:v>23.638483999999998</c:v>
                </c:pt>
                <c:pt idx="2224">
                  <c:v>23.673884000000001</c:v>
                </c:pt>
                <c:pt idx="2225">
                  <c:v>23.651911999999999</c:v>
                </c:pt>
                <c:pt idx="2226">
                  <c:v>23.719049999999999</c:v>
                </c:pt>
                <c:pt idx="2227">
                  <c:v>23.743463999999999</c:v>
                </c:pt>
                <c:pt idx="2228">
                  <c:v>23.764216000000001</c:v>
                </c:pt>
                <c:pt idx="2229">
                  <c:v>23.776423000000001</c:v>
                </c:pt>
                <c:pt idx="2230">
                  <c:v>23.734919000000001</c:v>
                </c:pt>
                <c:pt idx="2231">
                  <c:v>23.765436999999999</c:v>
                </c:pt>
                <c:pt idx="2232">
                  <c:v>23.739802000000001</c:v>
                </c:pt>
                <c:pt idx="2233">
                  <c:v>23.741022999999998</c:v>
                </c:pt>
                <c:pt idx="2234">
                  <c:v>23.719049999999999</c:v>
                </c:pt>
                <c:pt idx="2235">
                  <c:v>23.719049999999999</c:v>
                </c:pt>
                <c:pt idx="2236">
                  <c:v>23.675104999999999</c:v>
                </c:pt>
                <c:pt idx="2237">
                  <c:v>23.681208999999999</c:v>
                </c:pt>
                <c:pt idx="2238">
                  <c:v>23.706842999999999</c:v>
                </c:pt>
                <c:pt idx="2239">
                  <c:v>23.714168000000001</c:v>
                </c:pt>
                <c:pt idx="2240">
                  <c:v>23.727595000000001</c:v>
                </c:pt>
                <c:pt idx="2241">
                  <c:v>23.725154</c:v>
                </c:pt>
                <c:pt idx="2242">
                  <c:v>23.762996000000001</c:v>
                </c:pt>
                <c:pt idx="2243">
                  <c:v>23.756892000000001</c:v>
                </c:pt>
                <c:pt idx="2244">
                  <c:v>23.741022999999998</c:v>
                </c:pt>
                <c:pt idx="2245">
                  <c:v>23.70074</c:v>
                </c:pt>
                <c:pt idx="2246">
                  <c:v>23.786189</c:v>
                </c:pt>
                <c:pt idx="2247">
                  <c:v>23.820368999999999</c:v>
                </c:pt>
                <c:pt idx="2248">
                  <c:v>23.798396</c:v>
                </c:pt>
                <c:pt idx="2249">
                  <c:v>23.716608999999998</c:v>
                </c:pt>
                <c:pt idx="2250">
                  <c:v>23.640924999999999</c:v>
                </c:pt>
                <c:pt idx="2251">
                  <c:v>23.649470000000001</c:v>
                </c:pt>
                <c:pt idx="2252">
                  <c:v>23.722712000000001</c:v>
                </c:pt>
                <c:pt idx="2253">
                  <c:v>23.717829999999999</c:v>
                </c:pt>
                <c:pt idx="2254">
                  <c:v>23.750789000000001</c:v>
                </c:pt>
                <c:pt idx="2255">
                  <c:v>23.720271</c:v>
                </c:pt>
                <c:pt idx="2256">
                  <c:v>23.723932999999999</c:v>
                </c:pt>
                <c:pt idx="2257">
                  <c:v>23.777643999999999</c:v>
                </c:pt>
                <c:pt idx="2258">
                  <c:v>23.786189</c:v>
                </c:pt>
                <c:pt idx="2259">
                  <c:v>23.841121000000001</c:v>
                </c:pt>
                <c:pt idx="2260">
                  <c:v>23.852107</c:v>
                </c:pt>
                <c:pt idx="2261">
                  <c:v>23.841121000000001</c:v>
                </c:pt>
                <c:pt idx="2262">
                  <c:v>23.804500000000001</c:v>
                </c:pt>
                <c:pt idx="2263">
                  <c:v>23.803279</c:v>
                </c:pt>
                <c:pt idx="2264">
                  <c:v>23.828914000000001</c:v>
                </c:pt>
                <c:pt idx="2265">
                  <c:v>23.852107</c:v>
                </c:pt>
                <c:pt idx="2266">
                  <c:v>23.809381999999999</c:v>
                </c:pt>
                <c:pt idx="2267">
                  <c:v>23.795954999999999</c:v>
                </c:pt>
                <c:pt idx="2268">
                  <c:v>23.803279</c:v>
                </c:pt>
                <c:pt idx="2269">
                  <c:v>23.813044000000001</c:v>
                </c:pt>
                <c:pt idx="2270">
                  <c:v>23.830134000000001</c:v>
                </c:pt>
                <c:pt idx="2271">
                  <c:v>23.830134000000001</c:v>
                </c:pt>
                <c:pt idx="2272">
                  <c:v>23.837458999999999</c:v>
                </c:pt>
                <c:pt idx="2273">
                  <c:v>23.780085</c:v>
                </c:pt>
                <c:pt idx="2274">
                  <c:v>23.745906000000002</c:v>
                </c:pt>
                <c:pt idx="2275">
                  <c:v>23.767878</c:v>
                </c:pt>
                <c:pt idx="2276">
                  <c:v>23.797174999999999</c:v>
                </c:pt>
                <c:pt idx="2277">
                  <c:v>23.841121000000001</c:v>
                </c:pt>
                <c:pt idx="2278">
                  <c:v>23.875299999999999</c:v>
                </c:pt>
                <c:pt idx="2279">
                  <c:v>23.849665999999999</c:v>
                </c:pt>
                <c:pt idx="2280">
                  <c:v>23.833796</c:v>
                </c:pt>
                <c:pt idx="2281">
                  <c:v>23.791072</c:v>
                </c:pt>
                <c:pt idx="2282">
                  <c:v>23.826471999999999</c:v>
                </c:pt>
                <c:pt idx="2283">
                  <c:v>23.814264999999999</c:v>
                </c:pt>
                <c:pt idx="2284">
                  <c:v>23.815486</c:v>
                </c:pt>
                <c:pt idx="2285">
                  <c:v>23.889949000000001</c:v>
                </c:pt>
                <c:pt idx="2286">
                  <c:v>23.914363000000002</c:v>
                </c:pt>
                <c:pt idx="2287">
                  <c:v>23.897272999999998</c:v>
                </c:pt>
                <c:pt idx="2288">
                  <c:v>23.85699</c:v>
                </c:pt>
                <c:pt idx="2289">
                  <c:v>23.838678999999999</c:v>
                </c:pt>
                <c:pt idx="2290">
                  <c:v>23.852107</c:v>
                </c:pt>
                <c:pt idx="2291">
                  <c:v>23.929010999999999</c:v>
                </c:pt>
                <c:pt idx="2292">
                  <c:v>23.915583999999999</c:v>
                </c:pt>
                <c:pt idx="2293">
                  <c:v>23.891169000000001</c:v>
                </c:pt>
                <c:pt idx="2294">
                  <c:v>23.831354999999999</c:v>
                </c:pt>
                <c:pt idx="2295">
                  <c:v>23.82281</c:v>
                </c:pt>
                <c:pt idx="2296">
                  <c:v>23.863092999999999</c:v>
                </c:pt>
                <c:pt idx="2297">
                  <c:v>23.882625000000001</c:v>
                </c:pt>
                <c:pt idx="2298">
                  <c:v>23.902156000000002</c:v>
                </c:pt>
                <c:pt idx="2299">
                  <c:v>23.878962000000001</c:v>
                </c:pt>
                <c:pt idx="2300">
                  <c:v>23.869197</c:v>
                </c:pt>
                <c:pt idx="2301">
                  <c:v>23.853328000000001</c:v>
                </c:pt>
                <c:pt idx="2302">
                  <c:v>23.838678999999999</c:v>
                </c:pt>
                <c:pt idx="2303">
                  <c:v>23.846003</c:v>
                </c:pt>
                <c:pt idx="2304">
                  <c:v>23.805720000000001</c:v>
                </c:pt>
                <c:pt idx="2305">
                  <c:v>23.82281</c:v>
                </c:pt>
                <c:pt idx="2306">
                  <c:v>23.831354999999999</c:v>
                </c:pt>
                <c:pt idx="2307">
                  <c:v>23.924128</c:v>
                </c:pt>
                <c:pt idx="2308">
                  <c:v>23.875299999999999</c:v>
                </c:pt>
                <c:pt idx="2309">
                  <c:v>23.849665999999999</c:v>
                </c:pt>
                <c:pt idx="2310">
                  <c:v>23.887506999999999</c:v>
                </c:pt>
                <c:pt idx="2311">
                  <c:v>23.957087000000001</c:v>
                </c:pt>
                <c:pt idx="2312">
                  <c:v>23.941217999999999</c:v>
                </c:pt>
                <c:pt idx="2313">
                  <c:v>23.936335</c:v>
                </c:pt>
                <c:pt idx="2314">
                  <c:v>23.913142000000001</c:v>
                </c:pt>
                <c:pt idx="2315">
                  <c:v>23.893611</c:v>
                </c:pt>
                <c:pt idx="2316">
                  <c:v>23.827693</c:v>
                </c:pt>
                <c:pt idx="2317">
                  <c:v>23.880182999999999</c:v>
                </c:pt>
                <c:pt idx="2318">
                  <c:v>23.874079999999999</c:v>
                </c:pt>
                <c:pt idx="2319">
                  <c:v>23.872858999999998</c:v>
                </c:pt>
                <c:pt idx="2320">
                  <c:v>23.826471999999999</c:v>
                </c:pt>
                <c:pt idx="2321">
                  <c:v>23.846003</c:v>
                </c:pt>
                <c:pt idx="2322">
                  <c:v>23.853328000000001</c:v>
                </c:pt>
                <c:pt idx="2323">
                  <c:v>23.897272999999998</c:v>
                </c:pt>
                <c:pt idx="2324">
                  <c:v>23.904596999999999</c:v>
                </c:pt>
                <c:pt idx="2325">
                  <c:v>23.893611</c:v>
                </c:pt>
                <c:pt idx="2326">
                  <c:v>23.886286999999999</c:v>
                </c:pt>
                <c:pt idx="2327">
                  <c:v>23.936335</c:v>
                </c:pt>
                <c:pt idx="2328">
                  <c:v>23.893611</c:v>
                </c:pt>
                <c:pt idx="2329">
                  <c:v>23.874079999999999</c:v>
                </c:pt>
                <c:pt idx="2330">
                  <c:v>23.8399</c:v>
                </c:pt>
                <c:pt idx="2331">
                  <c:v>23.809381999999999</c:v>
                </c:pt>
                <c:pt idx="2332">
                  <c:v>23.789850999999999</c:v>
                </c:pt>
                <c:pt idx="2333">
                  <c:v>23.817927000000001</c:v>
                </c:pt>
                <c:pt idx="2334">
                  <c:v>23.882625000000001</c:v>
                </c:pt>
                <c:pt idx="2335">
                  <c:v>23.941217999999999</c:v>
                </c:pt>
                <c:pt idx="2336">
                  <c:v>23.939997999999999</c:v>
                </c:pt>
                <c:pt idx="2337">
                  <c:v>23.899713999999999</c:v>
                </c:pt>
                <c:pt idx="2338">
                  <c:v>23.866755000000001</c:v>
                </c:pt>
                <c:pt idx="2339">
                  <c:v>23.892389999999999</c:v>
                </c:pt>
                <c:pt idx="2340">
                  <c:v>23.911921</c:v>
                </c:pt>
                <c:pt idx="2341">
                  <c:v>23.922908</c:v>
                </c:pt>
                <c:pt idx="2342">
                  <c:v>23.935115</c:v>
                </c:pt>
                <c:pt idx="2343">
                  <c:v>23.948542</c:v>
                </c:pt>
                <c:pt idx="2344">
                  <c:v>23.909479999999999</c:v>
                </c:pt>
                <c:pt idx="2345">
                  <c:v>23.900935</c:v>
                </c:pt>
                <c:pt idx="2346">
                  <c:v>23.886286999999999</c:v>
                </c:pt>
                <c:pt idx="2347">
                  <c:v>23.853328000000001</c:v>
                </c:pt>
                <c:pt idx="2348">
                  <c:v>23.878962000000001</c:v>
                </c:pt>
                <c:pt idx="2349">
                  <c:v>23.924128</c:v>
                </c:pt>
                <c:pt idx="2350">
                  <c:v>23.919246000000001</c:v>
                </c:pt>
                <c:pt idx="2351">
                  <c:v>23.859431000000001</c:v>
                </c:pt>
                <c:pt idx="2352">
                  <c:v>23.869197</c:v>
                </c:pt>
                <c:pt idx="2353">
                  <c:v>23.894832000000001</c:v>
                </c:pt>
                <c:pt idx="2354">
                  <c:v>23.888728</c:v>
                </c:pt>
                <c:pt idx="2355">
                  <c:v>23.896052000000001</c:v>
                </c:pt>
                <c:pt idx="2356">
                  <c:v>23.892389999999999</c:v>
                </c:pt>
                <c:pt idx="2357">
                  <c:v>23.943660000000001</c:v>
                </c:pt>
                <c:pt idx="2358">
                  <c:v>23.972957000000001</c:v>
                </c:pt>
                <c:pt idx="2359">
                  <c:v>23.981501000000002</c:v>
                </c:pt>
                <c:pt idx="2360">
                  <c:v>23.918025</c:v>
                </c:pt>
                <c:pt idx="2361">
                  <c:v>23.919246000000001</c:v>
                </c:pt>
                <c:pt idx="2362">
                  <c:v>23.958307999999999</c:v>
                </c:pt>
                <c:pt idx="2363">
                  <c:v>23.976618999999999</c:v>
                </c:pt>
                <c:pt idx="2364">
                  <c:v>24.005915999999999</c:v>
                </c:pt>
                <c:pt idx="2365">
                  <c:v>24.029108999999998</c:v>
                </c:pt>
                <c:pt idx="2366">
                  <c:v>24.048639999999999</c:v>
                </c:pt>
                <c:pt idx="2367">
                  <c:v>24.055963999999999</c:v>
                </c:pt>
                <c:pt idx="2368">
                  <c:v>24.043756999999999</c:v>
                </c:pt>
                <c:pt idx="2369">
                  <c:v>24.009578000000001</c:v>
                </c:pt>
                <c:pt idx="2370">
                  <c:v>23.966853</c:v>
                </c:pt>
                <c:pt idx="2371">
                  <c:v>23.985164000000001</c:v>
                </c:pt>
                <c:pt idx="2372">
                  <c:v>24.019342999999999</c:v>
                </c:pt>
                <c:pt idx="2373">
                  <c:v>24.012018999999999</c:v>
                </c:pt>
                <c:pt idx="2374">
                  <c:v>23.988826</c:v>
                </c:pt>
                <c:pt idx="2375">
                  <c:v>24.033992000000001</c:v>
                </c:pt>
                <c:pt idx="2376">
                  <c:v>24.057185</c:v>
                </c:pt>
                <c:pt idx="2377">
                  <c:v>24.091365</c:v>
                </c:pt>
                <c:pt idx="2378">
                  <c:v>24.031549999999999</c:v>
                </c:pt>
                <c:pt idx="2379">
                  <c:v>24.003474000000001</c:v>
                </c:pt>
                <c:pt idx="2380">
                  <c:v>23.966853</c:v>
                </c:pt>
                <c:pt idx="2381">
                  <c:v>23.936335</c:v>
                </c:pt>
                <c:pt idx="2382">
                  <c:v>23.924128</c:v>
                </c:pt>
                <c:pt idx="2383">
                  <c:v>23.893611</c:v>
                </c:pt>
                <c:pt idx="2384">
                  <c:v>23.957087000000001</c:v>
                </c:pt>
                <c:pt idx="2385">
                  <c:v>23.960750000000001</c:v>
                </c:pt>
                <c:pt idx="2386">
                  <c:v>23.993708999999999</c:v>
                </c:pt>
                <c:pt idx="2387">
                  <c:v>24.018122999999999</c:v>
                </c:pt>
                <c:pt idx="2388">
                  <c:v>24.007135999999999</c:v>
                </c:pt>
                <c:pt idx="2389">
                  <c:v>24.059626000000002</c:v>
                </c:pt>
                <c:pt idx="2390">
                  <c:v>23.997371000000001</c:v>
                </c:pt>
                <c:pt idx="2391">
                  <c:v>23.947322</c:v>
                </c:pt>
                <c:pt idx="2392">
                  <c:v>23.947322</c:v>
                </c:pt>
                <c:pt idx="2393">
                  <c:v>23.964411999999999</c:v>
                </c:pt>
                <c:pt idx="2394">
                  <c:v>24.040095000000001</c:v>
                </c:pt>
                <c:pt idx="2395">
                  <c:v>24.076716000000001</c:v>
                </c:pt>
                <c:pt idx="2396">
                  <c:v>24.060846999999999</c:v>
                </c:pt>
                <c:pt idx="2397">
                  <c:v>24.035212000000001</c:v>
                </c:pt>
                <c:pt idx="2398">
                  <c:v>24.040095000000001</c:v>
                </c:pt>
                <c:pt idx="2399">
                  <c:v>24.035212000000001</c:v>
                </c:pt>
                <c:pt idx="2400">
                  <c:v>24.054743999999999</c:v>
                </c:pt>
                <c:pt idx="2401">
                  <c:v>24.007135999999999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6092992"/>
        <c:axId val="606091424"/>
      </c:scatterChart>
      <c:valAx>
        <c:axId val="606092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 dirty="0">
                    <a:effectLst/>
                  </a:rPr>
                  <a:t>Time </a:t>
                </a:r>
                <a:r>
                  <a:rPr lang="en-US" sz="1200" b="0" i="0" baseline="0" dirty="0" smtClean="0">
                    <a:effectLst/>
                  </a:rPr>
                  <a:t>(s)</a:t>
                </a:r>
                <a:endParaRPr lang="en-IN" sz="70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6091424"/>
        <c:crosses val="autoZero"/>
        <c:crossBetween val="midCat"/>
      </c:valAx>
      <c:valAx>
        <c:axId val="60609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>
                    <a:effectLst/>
                  </a:rPr>
                  <a:t>Temperature in °C</a:t>
                </a:r>
                <a:endParaRPr lang="en-IN" sz="70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60929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479667427748782"/>
          <c:y val="0.65798556430446187"/>
          <c:w val="0.53818450091524517"/>
          <c:h val="0.170718139399241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Displacement by controlling Ni-Cr coil under 500N pre-load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708769895689221"/>
          <c:y val="0.15555166573566059"/>
          <c:w val="0.85581118608732154"/>
          <c:h val="0.73723023142515354"/>
        </c:manualLayout>
      </c:layout>
      <c:scatterChart>
        <c:scatterStyle val="lineMarker"/>
        <c:varyColors val="0"/>
        <c:ser>
          <c:idx val="0"/>
          <c:order val="0"/>
          <c:tx>
            <c:v>Desired Position (µm)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[Data_500N.xlsx]sheet1!$A$2:$A$3296</c:f>
              <c:numCache>
                <c:formatCode>General</c:formatCode>
                <c:ptCount val="3295"/>
                <c:pt idx="0">
                  <c:v>3.35</c:v>
                </c:pt>
                <c:pt idx="1">
                  <c:v>3.4</c:v>
                </c:pt>
                <c:pt idx="2">
                  <c:v>3.45</c:v>
                </c:pt>
                <c:pt idx="3">
                  <c:v>3.5</c:v>
                </c:pt>
                <c:pt idx="4">
                  <c:v>3.55</c:v>
                </c:pt>
                <c:pt idx="5">
                  <c:v>3.6</c:v>
                </c:pt>
                <c:pt idx="6">
                  <c:v>3.65</c:v>
                </c:pt>
                <c:pt idx="7">
                  <c:v>3.9</c:v>
                </c:pt>
                <c:pt idx="8">
                  <c:v>4.1500000000000004</c:v>
                </c:pt>
                <c:pt idx="9">
                  <c:v>4.8499999999999996</c:v>
                </c:pt>
                <c:pt idx="10">
                  <c:v>5.0999999999999996</c:v>
                </c:pt>
                <c:pt idx="11">
                  <c:v>5.25</c:v>
                </c:pt>
                <c:pt idx="12">
                  <c:v>5.55</c:v>
                </c:pt>
                <c:pt idx="13">
                  <c:v>5.75</c:v>
                </c:pt>
                <c:pt idx="14">
                  <c:v>6.55</c:v>
                </c:pt>
                <c:pt idx="15">
                  <c:v>6.85</c:v>
                </c:pt>
                <c:pt idx="16">
                  <c:v>8.1999999999999993</c:v>
                </c:pt>
                <c:pt idx="17">
                  <c:v>9.0500000000000007</c:v>
                </c:pt>
                <c:pt idx="18">
                  <c:v>10.35</c:v>
                </c:pt>
                <c:pt idx="19">
                  <c:v>11.25</c:v>
                </c:pt>
                <c:pt idx="20">
                  <c:v>12.6</c:v>
                </c:pt>
                <c:pt idx="21">
                  <c:v>13.25</c:v>
                </c:pt>
                <c:pt idx="22">
                  <c:v>14.1</c:v>
                </c:pt>
                <c:pt idx="23">
                  <c:v>14.75</c:v>
                </c:pt>
                <c:pt idx="24">
                  <c:v>15.95</c:v>
                </c:pt>
                <c:pt idx="25">
                  <c:v>16.600000000000001</c:v>
                </c:pt>
                <c:pt idx="26">
                  <c:v>17.45</c:v>
                </c:pt>
                <c:pt idx="27">
                  <c:v>17.7</c:v>
                </c:pt>
                <c:pt idx="28">
                  <c:v>17.95</c:v>
                </c:pt>
                <c:pt idx="29">
                  <c:v>18.2</c:v>
                </c:pt>
                <c:pt idx="30">
                  <c:v>18.850000000000001</c:v>
                </c:pt>
                <c:pt idx="31">
                  <c:v>19.7</c:v>
                </c:pt>
                <c:pt idx="32">
                  <c:v>19.899999999999999</c:v>
                </c:pt>
                <c:pt idx="33">
                  <c:v>20.149999999999999</c:v>
                </c:pt>
                <c:pt idx="34">
                  <c:v>20.399999999999999</c:v>
                </c:pt>
                <c:pt idx="35">
                  <c:v>20.65</c:v>
                </c:pt>
                <c:pt idx="36">
                  <c:v>21.65</c:v>
                </c:pt>
                <c:pt idx="37">
                  <c:v>21.85</c:v>
                </c:pt>
                <c:pt idx="38">
                  <c:v>22.15</c:v>
                </c:pt>
                <c:pt idx="39">
                  <c:v>22.5</c:v>
                </c:pt>
                <c:pt idx="40">
                  <c:v>23.25</c:v>
                </c:pt>
                <c:pt idx="41">
                  <c:v>23.45</c:v>
                </c:pt>
                <c:pt idx="42">
                  <c:v>23.7</c:v>
                </c:pt>
                <c:pt idx="43">
                  <c:v>23.95</c:v>
                </c:pt>
                <c:pt idx="44">
                  <c:v>24.2</c:v>
                </c:pt>
                <c:pt idx="45">
                  <c:v>25</c:v>
                </c:pt>
                <c:pt idx="46">
                  <c:v>25.25</c:v>
                </c:pt>
                <c:pt idx="47">
                  <c:v>25.6</c:v>
                </c:pt>
                <c:pt idx="48">
                  <c:v>25.85</c:v>
                </c:pt>
                <c:pt idx="49">
                  <c:v>26.75</c:v>
                </c:pt>
                <c:pt idx="50">
                  <c:v>27.15</c:v>
                </c:pt>
                <c:pt idx="51">
                  <c:v>27.4</c:v>
                </c:pt>
                <c:pt idx="52">
                  <c:v>27.6</c:v>
                </c:pt>
                <c:pt idx="53">
                  <c:v>28.55</c:v>
                </c:pt>
                <c:pt idx="54">
                  <c:v>28.85</c:v>
                </c:pt>
                <c:pt idx="55">
                  <c:v>29.1</c:v>
                </c:pt>
                <c:pt idx="56">
                  <c:v>29.35</c:v>
                </c:pt>
                <c:pt idx="57">
                  <c:v>30.15</c:v>
                </c:pt>
                <c:pt idx="58">
                  <c:v>30.5</c:v>
                </c:pt>
                <c:pt idx="59">
                  <c:v>30.75</c:v>
                </c:pt>
                <c:pt idx="60">
                  <c:v>31.05</c:v>
                </c:pt>
                <c:pt idx="61">
                  <c:v>31.9</c:v>
                </c:pt>
                <c:pt idx="62">
                  <c:v>32.200000000000003</c:v>
                </c:pt>
                <c:pt idx="63">
                  <c:v>32.450000000000003</c:v>
                </c:pt>
                <c:pt idx="64">
                  <c:v>32.75</c:v>
                </c:pt>
                <c:pt idx="65">
                  <c:v>33.5</c:v>
                </c:pt>
                <c:pt idx="66">
                  <c:v>33.9</c:v>
                </c:pt>
                <c:pt idx="67">
                  <c:v>34.15</c:v>
                </c:pt>
                <c:pt idx="68">
                  <c:v>34.5</c:v>
                </c:pt>
                <c:pt idx="69">
                  <c:v>35.299999999999997</c:v>
                </c:pt>
                <c:pt idx="70">
                  <c:v>35.549999999999997</c:v>
                </c:pt>
                <c:pt idx="71">
                  <c:v>35.799999999999997</c:v>
                </c:pt>
                <c:pt idx="72">
                  <c:v>36.1</c:v>
                </c:pt>
                <c:pt idx="73">
                  <c:v>36.799999999999997</c:v>
                </c:pt>
                <c:pt idx="74">
                  <c:v>37.549999999999997</c:v>
                </c:pt>
                <c:pt idx="75">
                  <c:v>37.85</c:v>
                </c:pt>
                <c:pt idx="76">
                  <c:v>38.15</c:v>
                </c:pt>
                <c:pt idx="77">
                  <c:v>38.450000000000003</c:v>
                </c:pt>
                <c:pt idx="78">
                  <c:v>39.299999999999997</c:v>
                </c:pt>
                <c:pt idx="79">
                  <c:v>39.6</c:v>
                </c:pt>
                <c:pt idx="80">
                  <c:v>39.85</c:v>
                </c:pt>
                <c:pt idx="81">
                  <c:v>40.15</c:v>
                </c:pt>
                <c:pt idx="82">
                  <c:v>40.950000000000003</c:v>
                </c:pt>
                <c:pt idx="83">
                  <c:v>41.25</c:v>
                </c:pt>
                <c:pt idx="84">
                  <c:v>41.55</c:v>
                </c:pt>
                <c:pt idx="85">
                  <c:v>41.8</c:v>
                </c:pt>
                <c:pt idx="86">
                  <c:v>42.75</c:v>
                </c:pt>
                <c:pt idx="87">
                  <c:v>43.05</c:v>
                </c:pt>
                <c:pt idx="88">
                  <c:v>43.35</c:v>
                </c:pt>
                <c:pt idx="89">
                  <c:v>43.6</c:v>
                </c:pt>
                <c:pt idx="90">
                  <c:v>44.4</c:v>
                </c:pt>
                <c:pt idx="91">
                  <c:v>44.65</c:v>
                </c:pt>
                <c:pt idx="92">
                  <c:v>44.95</c:v>
                </c:pt>
                <c:pt idx="93">
                  <c:v>45.35</c:v>
                </c:pt>
                <c:pt idx="94">
                  <c:v>46.4</c:v>
                </c:pt>
                <c:pt idx="95">
                  <c:v>46.8</c:v>
                </c:pt>
                <c:pt idx="96">
                  <c:v>47.2</c:v>
                </c:pt>
                <c:pt idx="97">
                  <c:v>48.05</c:v>
                </c:pt>
                <c:pt idx="98">
                  <c:v>48.3</c:v>
                </c:pt>
                <c:pt idx="99">
                  <c:v>48.55</c:v>
                </c:pt>
                <c:pt idx="100">
                  <c:v>48.8</c:v>
                </c:pt>
                <c:pt idx="101">
                  <c:v>49.45</c:v>
                </c:pt>
                <c:pt idx="102">
                  <c:v>50.15</c:v>
                </c:pt>
                <c:pt idx="103">
                  <c:v>50.35</c:v>
                </c:pt>
                <c:pt idx="104">
                  <c:v>50.6</c:v>
                </c:pt>
                <c:pt idx="105">
                  <c:v>50.8</c:v>
                </c:pt>
                <c:pt idx="106">
                  <c:v>51.05</c:v>
                </c:pt>
                <c:pt idx="107">
                  <c:v>51.75</c:v>
                </c:pt>
                <c:pt idx="108">
                  <c:v>52</c:v>
                </c:pt>
                <c:pt idx="109">
                  <c:v>52.25</c:v>
                </c:pt>
                <c:pt idx="110">
                  <c:v>52.5</c:v>
                </c:pt>
                <c:pt idx="111">
                  <c:v>52.7</c:v>
                </c:pt>
                <c:pt idx="112">
                  <c:v>53.5</c:v>
                </c:pt>
                <c:pt idx="113">
                  <c:v>53.7</c:v>
                </c:pt>
                <c:pt idx="114">
                  <c:v>53.95</c:v>
                </c:pt>
                <c:pt idx="115">
                  <c:v>54.15</c:v>
                </c:pt>
                <c:pt idx="116">
                  <c:v>54.35</c:v>
                </c:pt>
                <c:pt idx="117">
                  <c:v>55.1</c:v>
                </c:pt>
                <c:pt idx="118">
                  <c:v>55.35</c:v>
                </c:pt>
                <c:pt idx="119">
                  <c:v>55.55</c:v>
                </c:pt>
                <c:pt idx="120">
                  <c:v>55.8</c:v>
                </c:pt>
                <c:pt idx="121">
                  <c:v>56.75</c:v>
                </c:pt>
                <c:pt idx="122">
                  <c:v>57.5</c:v>
                </c:pt>
                <c:pt idx="123">
                  <c:v>57.95</c:v>
                </c:pt>
                <c:pt idx="124">
                  <c:v>58.6</c:v>
                </c:pt>
                <c:pt idx="125">
                  <c:v>59</c:v>
                </c:pt>
                <c:pt idx="126">
                  <c:v>59.2</c:v>
                </c:pt>
                <c:pt idx="127">
                  <c:v>59.45</c:v>
                </c:pt>
                <c:pt idx="128">
                  <c:v>60.2</c:v>
                </c:pt>
                <c:pt idx="129">
                  <c:v>61.25</c:v>
                </c:pt>
                <c:pt idx="130">
                  <c:v>61.5</c:v>
                </c:pt>
                <c:pt idx="131">
                  <c:v>61.75</c:v>
                </c:pt>
                <c:pt idx="132">
                  <c:v>61.95</c:v>
                </c:pt>
                <c:pt idx="133">
                  <c:v>62.2</c:v>
                </c:pt>
                <c:pt idx="134">
                  <c:v>63.05</c:v>
                </c:pt>
                <c:pt idx="135">
                  <c:v>63.3</c:v>
                </c:pt>
                <c:pt idx="136">
                  <c:v>63.5</c:v>
                </c:pt>
                <c:pt idx="137">
                  <c:v>63.75</c:v>
                </c:pt>
                <c:pt idx="138">
                  <c:v>63.95</c:v>
                </c:pt>
                <c:pt idx="139">
                  <c:v>64.75</c:v>
                </c:pt>
                <c:pt idx="140">
                  <c:v>64.95</c:v>
                </c:pt>
                <c:pt idx="141">
                  <c:v>65.2</c:v>
                </c:pt>
                <c:pt idx="142">
                  <c:v>65.400000000000006</c:v>
                </c:pt>
                <c:pt idx="143">
                  <c:v>65.650000000000006</c:v>
                </c:pt>
                <c:pt idx="144">
                  <c:v>66.400000000000006</c:v>
                </c:pt>
                <c:pt idx="145">
                  <c:v>66.650000000000006</c:v>
                </c:pt>
                <c:pt idx="146">
                  <c:v>66.900000000000006</c:v>
                </c:pt>
                <c:pt idx="147">
                  <c:v>67.150000000000006</c:v>
                </c:pt>
                <c:pt idx="148">
                  <c:v>67.349999999999994</c:v>
                </c:pt>
                <c:pt idx="149">
                  <c:v>68.099999999999994</c:v>
                </c:pt>
                <c:pt idx="150">
                  <c:v>68.349999999999994</c:v>
                </c:pt>
                <c:pt idx="151">
                  <c:v>68.599999999999994</c:v>
                </c:pt>
                <c:pt idx="152">
                  <c:v>68.8</c:v>
                </c:pt>
                <c:pt idx="153">
                  <c:v>69.05</c:v>
                </c:pt>
                <c:pt idx="154">
                  <c:v>69.75</c:v>
                </c:pt>
                <c:pt idx="155">
                  <c:v>69.95</c:v>
                </c:pt>
                <c:pt idx="156">
                  <c:v>70.2</c:v>
                </c:pt>
                <c:pt idx="157">
                  <c:v>70.45</c:v>
                </c:pt>
                <c:pt idx="158">
                  <c:v>70.650000000000006</c:v>
                </c:pt>
                <c:pt idx="159">
                  <c:v>71.349999999999994</c:v>
                </c:pt>
                <c:pt idx="160">
                  <c:v>71.55</c:v>
                </c:pt>
                <c:pt idx="161">
                  <c:v>71.8</c:v>
                </c:pt>
                <c:pt idx="162">
                  <c:v>72.05</c:v>
                </c:pt>
                <c:pt idx="163">
                  <c:v>72.3</c:v>
                </c:pt>
                <c:pt idx="164">
                  <c:v>73</c:v>
                </c:pt>
                <c:pt idx="165">
                  <c:v>73.25</c:v>
                </c:pt>
                <c:pt idx="166">
                  <c:v>73.45</c:v>
                </c:pt>
                <c:pt idx="167">
                  <c:v>73.650000000000006</c:v>
                </c:pt>
                <c:pt idx="168">
                  <c:v>73.900000000000006</c:v>
                </c:pt>
                <c:pt idx="169">
                  <c:v>74.650000000000006</c:v>
                </c:pt>
                <c:pt idx="170">
                  <c:v>74.849999999999994</c:v>
                </c:pt>
                <c:pt idx="171">
                  <c:v>75.099999999999994</c:v>
                </c:pt>
                <c:pt idx="172">
                  <c:v>75.3</c:v>
                </c:pt>
                <c:pt idx="173">
                  <c:v>75.55</c:v>
                </c:pt>
                <c:pt idx="174">
                  <c:v>76.349999999999994</c:v>
                </c:pt>
                <c:pt idx="175">
                  <c:v>76.599999999999994</c:v>
                </c:pt>
                <c:pt idx="176">
                  <c:v>76.849999999999994</c:v>
                </c:pt>
                <c:pt idx="177">
                  <c:v>77.05</c:v>
                </c:pt>
                <c:pt idx="178">
                  <c:v>77.55</c:v>
                </c:pt>
                <c:pt idx="179">
                  <c:v>78.400000000000006</c:v>
                </c:pt>
                <c:pt idx="180">
                  <c:v>78.650000000000006</c:v>
                </c:pt>
                <c:pt idx="181">
                  <c:v>78.849999999999994</c:v>
                </c:pt>
                <c:pt idx="182">
                  <c:v>79.099999999999994</c:v>
                </c:pt>
                <c:pt idx="183">
                  <c:v>79.8</c:v>
                </c:pt>
                <c:pt idx="184">
                  <c:v>80.599999999999994</c:v>
                </c:pt>
                <c:pt idx="185">
                  <c:v>80.8</c:v>
                </c:pt>
                <c:pt idx="186">
                  <c:v>81</c:v>
                </c:pt>
                <c:pt idx="187">
                  <c:v>81.25</c:v>
                </c:pt>
                <c:pt idx="188">
                  <c:v>81.55</c:v>
                </c:pt>
                <c:pt idx="189">
                  <c:v>82.35</c:v>
                </c:pt>
                <c:pt idx="190">
                  <c:v>82.6</c:v>
                </c:pt>
                <c:pt idx="191">
                  <c:v>82.8</c:v>
                </c:pt>
                <c:pt idx="192">
                  <c:v>83.05</c:v>
                </c:pt>
                <c:pt idx="193">
                  <c:v>83.35</c:v>
                </c:pt>
                <c:pt idx="194">
                  <c:v>84.35</c:v>
                </c:pt>
                <c:pt idx="195">
                  <c:v>84.6</c:v>
                </c:pt>
                <c:pt idx="196">
                  <c:v>84.85</c:v>
                </c:pt>
                <c:pt idx="197">
                  <c:v>85.1</c:v>
                </c:pt>
                <c:pt idx="198">
                  <c:v>85.65</c:v>
                </c:pt>
                <c:pt idx="199">
                  <c:v>86.55</c:v>
                </c:pt>
                <c:pt idx="200">
                  <c:v>86.8</c:v>
                </c:pt>
                <c:pt idx="201">
                  <c:v>87.05</c:v>
                </c:pt>
                <c:pt idx="202">
                  <c:v>87.25</c:v>
                </c:pt>
                <c:pt idx="203">
                  <c:v>87.5</c:v>
                </c:pt>
                <c:pt idx="204">
                  <c:v>88.25</c:v>
                </c:pt>
                <c:pt idx="205">
                  <c:v>88.55</c:v>
                </c:pt>
                <c:pt idx="206">
                  <c:v>88.8</c:v>
                </c:pt>
                <c:pt idx="207">
                  <c:v>89.05</c:v>
                </c:pt>
                <c:pt idx="208">
                  <c:v>90.1</c:v>
                </c:pt>
                <c:pt idx="209">
                  <c:v>90.45</c:v>
                </c:pt>
                <c:pt idx="210">
                  <c:v>90.75</c:v>
                </c:pt>
                <c:pt idx="211">
                  <c:v>90.95</c:v>
                </c:pt>
                <c:pt idx="212">
                  <c:v>91.2</c:v>
                </c:pt>
                <c:pt idx="213">
                  <c:v>91.9</c:v>
                </c:pt>
                <c:pt idx="214">
                  <c:v>92.6</c:v>
                </c:pt>
                <c:pt idx="215">
                  <c:v>92.85</c:v>
                </c:pt>
                <c:pt idx="216">
                  <c:v>93.05</c:v>
                </c:pt>
                <c:pt idx="217">
                  <c:v>93.3</c:v>
                </c:pt>
                <c:pt idx="218">
                  <c:v>93.55</c:v>
                </c:pt>
                <c:pt idx="219">
                  <c:v>94.35</c:v>
                </c:pt>
                <c:pt idx="220">
                  <c:v>94.6</c:v>
                </c:pt>
                <c:pt idx="221">
                  <c:v>94.85</c:v>
                </c:pt>
                <c:pt idx="222">
                  <c:v>95.05</c:v>
                </c:pt>
                <c:pt idx="223">
                  <c:v>95.3</c:v>
                </c:pt>
                <c:pt idx="224">
                  <c:v>96</c:v>
                </c:pt>
                <c:pt idx="225">
                  <c:v>96.2</c:v>
                </c:pt>
                <c:pt idx="226">
                  <c:v>96.45</c:v>
                </c:pt>
                <c:pt idx="227">
                  <c:v>96.7</c:v>
                </c:pt>
                <c:pt idx="228">
                  <c:v>96.95</c:v>
                </c:pt>
                <c:pt idx="229">
                  <c:v>98.1</c:v>
                </c:pt>
                <c:pt idx="230">
                  <c:v>98.35</c:v>
                </c:pt>
                <c:pt idx="231">
                  <c:v>98.6</c:v>
                </c:pt>
                <c:pt idx="232">
                  <c:v>98.85</c:v>
                </c:pt>
                <c:pt idx="233">
                  <c:v>99.55</c:v>
                </c:pt>
                <c:pt idx="234">
                  <c:v>100.3</c:v>
                </c:pt>
                <c:pt idx="235">
                  <c:v>100.55</c:v>
                </c:pt>
                <c:pt idx="236">
                  <c:v>100.8</c:v>
                </c:pt>
                <c:pt idx="237">
                  <c:v>101.05</c:v>
                </c:pt>
                <c:pt idx="238">
                  <c:v>101.7</c:v>
                </c:pt>
                <c:pt idx="239">
                  <c:v>102.45</c:v>
                </c:pt>
                <c:pt idx="240">
                  <c:v>102.7</c:v>
                </c:pt>
                <c:pt idx="241">
                  <c:v>102.95</c:v>
                </c:pt>
                <c:pt idx="242">
                  <c:v>103.2</c:v>
                </c:pt>
                <c:pt idx="243">
                  <c:v>103.65</c:v>
                </c:pt>
                <c:pt idx="244">
                  <c:v>104.55</c:v>
                </c:pt>
                <c:pt idx="245">
                  <c:v>104.8</c:v>
                </c:pt>
                <c:pt idx="246">
                  <c:v>105.1</c:v>
                </c:pt>
                <c:pt idx="247">
                  <c:v>105.35</c:v>
                </c:pt>
                <c:pt idx="248">
                  <c:v>106.35</c:v>
                </c:pt>
                <c:pt idx="249">
                  <c:v>107.15</c:v>
                </c:pt>
                <c:pt idx="250">
                  <c:v>107.95</c:v>
                </c:pt>
                <c:pt idx="251">
                  <c:v>108.7</c:v>
                </c:pt>
                <c:pt idx="252">
                  <c:v>108.95</c:v>
                </c:pt>
                <c:pt idx="253">
                  <c:v>109.2</c:v>
                </c:pt>
                <c:pt idx="254">
                  <c:v>109.4</c:v>
                </c:pt>
                <c:pt idx="255">
                  <c:v>110.05</c:v>
                </c:pt>
                <c:pt idx="256">
                  <c:v>110.75</c:v>
                </c:pt>
                <c:pt idx="257">
                  <c:v>111</c:v>
                </c:pt>
                <c:pt idx="258">
                  <c:v>111.25</c:v>
                </c:pt>
                <c:pt idx="259">
                  <c:v>111.5</c:v>
                </c:pt>
                <c:pt idx="260">
                  <c:v>112.65</c:v>
                </c:pt>
                <c:pt idx="261">
                  <c:v>113.35</c:v>
                </c:pt>
                <c:pt idx="262">
                  <c:v>113.65</c:v>
                </c:pt>
                <c:pt idx="263">
                  <c:v>113.9</c:v>
                </c:pt>
                <c:pt idx="264">
                  <c:v>114.15</c:v>
                </c:pt>
                <c:pt idx="265">
                  <c:v>114.95</c:v>
                </c:pt>
                <c:pt idx="266">
                  <c:v>115.9</c:v>
                </c:pt>
                <c:pt idx="267">
                  <c:v>116.15</c:v>
                </c:pt>
                <c:pt idx="268">
                  <c:v>116.4</c:v>
                </c:pt>
                <c:pt idx="269">
                  <c:v>116.65</c:v>
                </c:pt>
                <c:pt idx="270">
                  <c:v>117.35</c:v>
                </c:pt>
                <c:pt idx="271">
                  <c:v>118.1</c:v>
                </c:pt>
                <c:pt idx="272">
                  <c:v>118.35</c:v>
                </c:pt>
                <c:pt idx="273">
                  <c:v>118.65</c:v>
                </c:pt>
                <c:pt idx="274">
                  <c:v>118.9</c:v>
                </c:pt>
                <c:pt idx="275">
                  <c:v>120.25</c:v>
                </c:pt>
                <c:pt idx="276">
                  <c:v>120.85</c:v>
                </c:pt>
                <c:pt idx="277">
                  <c:v>121.15</c:v>
                </c:pt>
                <c:pt idx="278">
                  <c:v>121.4</c:v>
                </c:pt>
                <c:pt idx="279">
                  <c:v>121.7</c:v>
                </c:pt>
                <c:pt idx="280">
                  <c:v>122.4</c:v>
                </c:pt>
                <c:pt idx="281">
                  <c:v>122.7</c:v>
                </c:pt>
                <c:pt idx="282">
                  <c:v>122.95</c:v>
                </c:pt>
                <c:pt idx="283">
                  <c:v>123.2</c:v>
                </c:pt>
                <c:pt idx="284">
                  <c:v>124.15</c:v>
                </c:pt>
                <c:pt idx="285">
                  <c:v>125</c:v>
                </c:pt>
                <c:pt idx="286">
                  <c:v>125.3</c:v>
                </c:pt>
                <c:pt idx="287">
                  <c:v>125.55</c:v>
                </c:pt>
                <c:pt idx="288">
                  <c:v>125.8</c:v>
                </c:pt>
                <c:pt idx="289">
                  <c:v>126.7</c:v>
                </c:pt>
                <c:pt idx="290">
                  <c:v>127.55</c:v>
                </c:pt>
                <c:pt idx="291">
                  <c:v>128.44999999999999</c:v>
                </c:pt>
                <c:pt idx="292">
                  <c:v>129.85</c:v>
                </c:pt>
                <c:pt idx="293">
                  <c:v>130.15</c:v>
                </c:pt>
                <c:pt idx="294">
                  <c:v>130.9</c:v>
                </c:pt>
                <c:pt idx="295">
                  <c:v>131.15</c:v>
                </c:pt>
                <c:pt idx="296">
                  <c:v>131.4</c:v>
                </c:pt>
                <c:pt idx="297">
                  <c:v>131.65</c:v>
                </c:pt>
                <c:pt idx="298">
                  <c:v>132.4</c:v>
                </c:pt>
                <c:pt idx="299">
                  <c:v>132.65</c:v>
                </c:pt>
                <c:pt idx="300">
                  <c:v>132.9</c:v>
                </c:pt>
                <c:pt idx="301">
                  <c:v>133.15</c:v>
                </c:pt>
                <c:pt idx="302">
                  <c:v>133.6</c:v>
                </c:pt>
                <c:pt idx="303">
                  <c:v>134.05000000000001</c:v>
                </c:pt>
                <c:pt idx="304">
                  <c:v>134.30000000000001</c:v>
                </c:pt>
                <c:pt idx="305">
                  <c:v>134.55000000000001</c:v>
                </c:pt>
                <c:pt idx="306">
                  <c:v>134.80000000000001</c:v>
                </c:pt>
                <c:pt idx="307">
                  <c:v>135</c:v>
                </c:pt>
                <c:pt idx="308">
                  <c:v>135.75</c:v>
                </c:pt>
                <c:pt idx="309">
                  <c:v>136</c:v>
                </c:pt>
                <c:pt idx="310">
                  <c:v>136.25</c:v>
                </c:pt>
                <c:pt idx="311">
                  <c:v>136.6</c:v>
                </c:pt>
                <c:pt idx="312">
                  <c:v>137.25</c:v>
                </c:pt>
                <c:pt idx="313">
                  <c:v>137.5</c:v>
                </c:pt>
                <c:pt idx="314">
                  <c:v>137.75</c:v>
                </c:pt>
                <c:pt idx="315">
                  <c:v>138</c:v>
                </c:pt>
                <c:pt idx="316">
                  <c:v>138.65</c:v>
                </c:pt>
                <c:pt idx="317">
                  <c:v>139.4</c:v>
                </c:pt>
                <c:pt idx="318">
                  <c:v>139.6</c:v>
                </c:pt>
                <c:pt idx="319">
                  <c:v>139.85</c:v>
                </c:pt>
                <c:pt idx="320">
                  <c:v>140.15</c:v>
                </c:pt>
                <c:pt idx="321">
                  <c:v>140.94999999999999</c:v>
                </c:pt>
                <c:pt idx="322">
                  <c:v>141.30000000000001</c:v>
                </c:pt>
                <c:pt idx="323">
                  <c:v>141.80000000000001</c:v>
                </c:pt>
                <c:pt idx="324">
                  <c:v>142.6</c:v>
                </c:pt>
                <c:pt idx="325">
                  <c:v>142.85</c:v>
                </c:pt>
                <c:pt idx="326">
                  <c:v>143.19999999999999</c:v>
                </c:pt>
                <c:pt idx="327">
                  <c:v>143.5</c:v>
                </c:pt>
                <c:pt idx="328">
                  <c:v>144.55000000000001</c:v>
                </c:pt>
                <c:pt idx="329">
                  <c:v>145.35</c:v>
                </c:pt>
                <c:pt idx="330">
                  <c:v>145.65</c:v>
                </c:pt>
                <c:pt idx="331">
                  <c:v>145.94999999999999</c:v>
                </c:pt>
                <c:pt idx="332">
                  <c:v>146.30000000000001</c:v>
                </c:pt>
                <c:pt idx="333">
                  <c:v>147.05000000000001</c:v>
                </c:pt>
                <c:pt idx="334">
                  <c:v>147.30000000000001</c:v>
                </c:pt>
                <c:pt idx="335">
                  <c:v>147.55000000000001</c:v>
                </c:pt>
                <c:pt idx="336">
                  <c:v>147.80000000000001</c:v>
                </c:pt>
                <c:pt idx="337">
                  <c:v>148.35</c:v>
                </c:pt>
                <c:pt idx="338">
                  <c:v>149.19999999999999</c:v>
                </c:pt>
                <c:pt idx="339">
                  <c:v>149.5</c:v>
                </c:pt>
                <c:pt idx="340">
                  <c:v>149.75</c:v>
                </c:pt>
                <c:pt idx="341">
                  <c:v>150</c:v>
                </c:pt>
                <c:pt idx="342">
                  <c:v>150.85</c:v>
                </c:pt>
                <c:pt idx="343">
                  <c:v>151.15</c:v>
                </c:pt>
                <c:pt idx="344">
                  <c:v>151.4</c:v>
                </c:pt>
                <c:pt idx="345">
                  <c:v>151.65</c:v>
                </c:pt>
                <c:pt idx="346">
                  <c:v>152.44999999999999</c:v>
                </c:pt>
                <c:pt idx="347">
                  <c:v>152.69999999999999</c:v>
                </c:pt>
                <c:pt idx="348">
                  <c:v>152.94999999999999</c:v>
                </c:pt>
                <c:pt idx="349">
                  <c:v>153.19999999999999</c:v>
                </c:pt>
                <c:pt idx="350">
                  <c:v>154.05000000000001</c:v>
                </c:pt>
                <c:pt idx="351">
                  <c:v>155.19999999999999</c:v>
                </c:pt>
                <c:pt idx="352">
                  <c:v>155.44999999999999</c:v>
                </c:pt>
                <c:pt idx="353">
                  <c:v>155.69999999999999</c:v>
                </c:pt>
                <c:pt idx="354">
                  <c:v>156.05000000000001</c:v>
                </c:pt>
                <c:pt idx="355">
                  <c:v>156.85</c:v>
                </c:pt>
                <c:pt idx="356">
                  <c:v>157.1</c:v>
                </c:pt>
                <c:pt idx="357">
                  <c:v>157.4</c:v>
                </c:pt>
                <c:pt idx="358">
                  <c:v>157.65</c:v>
                </c:pt>
                <c:pt idx="359">
                  <c:v>158.30000000000001</c:v>
                </c:pt>
                <c:pt idx="360">
                  <c:v>159.30000000000001</c:v>
                </c:pt>
                <c:pt idx="361">
                  <c:v>159.6</c:v>
                </c:pt>
                <c:pt idx="362">
                  <c:v>159.94999999999999</c:v>
                </c:pt>
                <c:pt idx="363">
                  <c:v>160.19999999999999</c:v>
                </c:pt>
                <c:pt idx="364">
                  <c:v>161.1</c:v>
                </c:pt>
                <c:pt idx="365">
                  <c:v>161.5</c:v>
                </c:pt>
                <c:pt idx="366">
                  <c:v>161.80000000000001</c:v>
                </c:pt>
                <c:pt idx="367">
                  <c:v>162.4</c:v>
                </c:pt>
                <c:pt idx="368">
                  <c:v>163.55000000000001</c:v>
                </c:pt>
                <c:pt idx="369">
                  <c:v>163.85</c:v>
                </c:pt>
                <c:pt idx="370">
                  <c:v>164.1</c:v>
                </c:pt>
                <c:pt idx="371">
                  <c:v>164.35</c:v>
                </c:pt>
                <c:pt idx="372">
                  <c:v>165.4</c:v>
                </c:pt>
                <c:pt idx="373">
                  <c:v>165.7</c:v>
                </c:pt>
                <c:pt idx="374">
                  <c:v>166</c:v>
                </c:pt>
                <c:pt idx="375">
                  <c:v>166.6</c:v>
                </c:pt>
                <c:pt idx="376">
                  <c:v>168.05</c:v>
                </c:pt>
                <c:pt idx="377">
                  <c:v>168.5</c:v>
                </c:pt>
                <c:pt idx="378">
                  <c:v>168.8</c:v>
                </c:pt>
                <c:pt idx="379">
                  <c:v>169.6</c:v>
                </c:pt>
                <c:pt idx="380">
                  <c:v>169.9</c:v>
                </c:pt>
                <c:pt idx="381">
                  <c:v>170.2</c:v>
                </c:pt>
                <c:pt idx="382">
                  <c:v>170.5</c:v>
                </c:pt>
                <c:pt idx="383">
                  <c:v>171.2</c:v>
                </c:pt>
                <c:pt idx="384">
                  <c:v>171.45</c:v>
                </c:pt>
                <c:pt idx="385">
                  <c:v>171.75</c:v>
                </c:pt>
                <c:pt idx="386">
                  <c:v>172.05</c:v>
                </c:pt>
                <c:pt idx="387">
                  <c:v>173.1</c:v>
                </c:pt>
                <c:pt idx="388">
                  <c:v>173.85</c:v>
                </c:pt>
                <c:pt idx="389">
                  <c:v>174.9</c:v>
                </c:pt>
                <c:pt idx="390">
                  <c:v>175.2</c:v>
                </c:pt>
                <c:pt idx="391">
                  <c:v>175.5</c:v>
                </c:pt>
                <c:pt idx="392">
                  <c:v>175.8</c:v>
                </c:pt>
                <c:pt idx="393">
                  <c:v>176.65</c:v>
                </c:pt>
                <c:pt idx="394">
                  <c:v>176.95</c:v>
                </c:pt>
                <c:pt idx="395">
                  <c:v>177.25</c:v>
                </c:pt>
                <c:pt idx="396">
                  <c:v>177.55</c:v>
                </c:pt>
                <c:pt idx="397">
                  <c:v>178.6</c:v>
                </c:pt>
                <c:pt idx="398">
                  <c:v>178.9</c:v>
                </c:pt>
                <c:pt idx="399">
                  <c:v>179.15</c:v>
                </c:pt>
                <c:pt idx="400">
                  <c:v>179.45</c:v>
                </c:pt>
                <c:pt idx="401">
                  <c:v>180.3</c:v>
                </c:pt>
                <c:pt idx="402">
                  <c:v>180.6</c:v>
                </c:pt>
                <c:pt idx="403">
                  <c:v>180.85</c:v>
                </c:pt>
                <c:pt idx="404">
                  <c:v>181.15</c:v>
                </c:pt>
                <c:pt idx="405">
                  <c:v>181.95</c:v>
                </c:pt>
                <c:pt idx="406">
                  <c:v>184.25</c:v>
                </c:pt>
                <c:pt idx="407">
                  <c:v>184.9</c:v>
                </c:pt>
                <c:pt idx="408">
                  <c:v>186.2</c:v>
                </c:pt>
                <c:pt idx="409">
                  <c:v>186.75</c:v>
                </c:pt>
                <c:pt idx="410">
                  <c:v>187.05</c:v>
                </c:pt>
                <c:pt idx="411">
                  <c:v>188.2</c:v>
                </c:pt>
                <c:pt idx="412">
                  <c:v>188.55</c:v>
                </c:pt>
                <c:pt idx="413">
                  <c:v>188.9</c:v>
                </c:pt>
                <c:pt idx="414">
                  <c:v>189.5</c:v>
                </c:pt>
                <c:pt idx="415">
                  <c:v>191.5</c:v>
                </c:pt>
                <c:pt idx="416">
                  <c:v>192.5</c:v>
                </c:pt>
                <c:pt idx="417">
                  <c:v>192.8</c:v>
                </c:pt>
                <c:pt idx="418">
                  <c:v>193.2</c:v>
                </c:pt>
                <c:pt idx="419">
                  <c:v>194.2</c:v>
                </c:pt>
                <c:pt idx="420">
                  <c:v>195.25</c:v>
                </c:pt>
                <c:pt idx="421">
                  <c:v>196.2</c:v>
                </c:pt>
                <c:pt idx="422">
                  <c:v>197.8</c:v>
                </c:pt>
                <c:pt idx="423">
                  <c:v>198.3</c:v>
                </c:pt>
                <c:pt idx="424">
                  <c:v>199.8</c:v>
                </c:pt>
                <c:pt idx="425">
                  <c:v>200.95</c:v>
                </c:pt>
                <c:pt idx="426">
                  <c:v>202.75</c:v>
                </c:pt>
                <c:pt idx="427">
                  <c:v>203.25</c:v>
                </c:pt>
                <c:pt idx="428">
                  <c:v>203.6</c:v>
                </c:pt>
                <c:pt idx="429">
                  <c:v>204.6</c:v>
                </c:pt>
                <c:pt idx="430">
                  <c:v>205</c:v>
                </c:pt>
                <c:pt idx="431">
                  <c:v>205.3</c:v>
                </c:pt>
                <c:pt idx="432">
                  <c:v>205.95</c:v>
                </c:pt>
                <c:pt idx="433">
                  <c:v>207.25</c:v>
                </c:pt>
                <c:pt idx="434">
                  <c:v>207.55</c:v>
                </c:pt>
                <c:pt idx="435">
                  <c:v>207.8</c:v>
                </c:pt>
                <c:pt idx="436">
                  <c:v>208.5</c:v>
                </c:pt>
                <c:pt idx="437">
                  <c:v>209.7</c:v>
                </c:pt>
                <c:pt idx="438">
                  <c:v>210</c:v>
                </c:pt>
                <c:pt idx="439">
                  <c:v>210.3</c:v>
                </c:pt>
                <c:pt idx="440">
                  <c:v>210.65</c:v>
                </c:pt>
                <c:pt idx="441">
                  <c:v>212</c:v>
                </c:pt>
                <c:pt idx="442">
                  <c:v>212.35</c:v>
                </c:pt>
                <c:pt idx="443">
                  <c:v>212.65</c:v>
                </c:pt>
                <c:pt idx="444">
                  <c:v>212.95</c:v>
                </c:pt>
                <c:pt idx="445">
                  <c:v>213.85</c:v>
                </c:pt>
                <c:pt idx="446">
                  <c:v>214.15</c:v>
                </c:pt>
                <c:pt idx="447">
                  <c:v>214.7</c:v>
                </c:pt>
                <c:pt idx="448">
                  <c:v>215.6</c:v>
                </c:pt>
                <c:pt idx="449">
                  <c:v>216.35</c:v>
                </c:pt>
                <c:pt idx="450">
                  <c:v>217.35</c:v>
                </c:pt>
                <c:pt idx="451">
                  <c:v>217.75</c:v>
                </c:pt>
                <c:pt idx="452">
                  <c:v>218</c:v>
                </c:pt>
                <c:pt idx="453">
                  <c:v>218.45</c:v>
                </c:pt>
                <c:pt idx="454">
                  <c:v>219.6</c:v>
                </c:pt>
                <c:pt idx="455">
                  <c:v>219.9</c:v>
                </c:pt>
                <c:pt idx="456">
                  <c:v>220.4</c:v>
                </c:pt>
                <c:pt idx="457">
                  <c:v>221.35</c:v>
                </c:pt>
                <c:pt idx="458">
                  <c:v>221.65</c:v>
                </c:pt>
                <c:pt idx="459">
                  <c:v>221.95</c:v>
                </c:pt>
                <c:pt idx="460">
                  <c:v>222.25</c:v>
                </c:pt>
                <c:pt idx="461">
                  <c:v>223.05</c:v>
                </c:pt>
                <c:pt idx="462">
                  <c:v>223.35</c:v>
                </c:pt>
                <c:pt idx="463">
                  <c:v>223.65</c:v>
                </c:pt>
                <c:pt idx="464">
                  <c:v>223.95</c:v>
                </c:pt>
                <c:pt idx="465">
                  <c:v>224.8</c:v>
                </c:pt>
                <c:pt idx="466">
                  <c:v>225.1</c:v>
                </c:pt>
                <c:pt idx="467">
                  <c:v>225.4</c:v>
                </c:pt>
                <c:pt idx="468">
                  <c:v>225.75</c:v>
                </c:pt>
                <c:pt idx="469">
                  <c:v>226.55</c:v>
                </c:pt>
                <c:pt idx="470">
                  <c:v>227</c:v>
                </c:pt>
                <c:pt idx="471">
                  <c:v>227.35</c:v>
                </c:pt>
                <c:pt idx="472">
                  <c:v>228.25</c:v>
                </c:pt>
                <c:pt idx="473">
                  <c:v>229.65</c:v>
                </c:pt>
                <c:pt idx="474">
                  <c:v>229.95</c:v>
                </c:pt>
                <c:pt idx="475">
                  <c:v>230.3</c:v>
                </c:pt>
                <c:pt idx="476">
                  <c:v>230.7</c:v>
                </c:pt>
                <c:pt idx="477">
                  <c:v>231.9</c:v>
                </c:pt>
                <c:pt idx="478">
                  <c:v>232.2</c:v>
                </c:pt>
                <c:pt idx="479">
                  <c:v>232.5</c:v>
                </c:pt>
                <c:pt idx="480">
                  <c:v>232.8</c:v>
                </c:pt>
                <c:pt idx="481">
                  <c:v>233.6</c:v>
                </c:pt>
                <c:pt idx="482">
                  <c:v>233.9</c:v>
                </c:pt>
                <c:pt idx="483">
                  <c:v>234.25</c:v>
                </c:pt>
                <c:pt idx="484">
                  <c:v>235.25</c:v>
                </c:pt>
                <c:pt idx="485">
                  <c:v>235.55</c:v>
                </c:pt>
                <c:pt idx="486">
                  <c:v>235.85</c:v>
                </c:pt>
                <c:pt idx="487">
                  <c:v>236.15</c:v>
                </c:pt>
                <c:pt idx="488">
                  <c:v>237.05</c:v>
                </c:pt>
                <c:pt idx="489">
                  <c:v>237.4</c:v>
                </c:pt>
                <c:pt idx="490">
                  <c:v>237.65</c:v>
                </c:pt>
                <c:pt idx="491">
                  <c:v>237.95</c:v>
                </c:pt>
                <c:pt idx="492">
                  <c:v>238.8</c:v>
                </c:pt>
                <c:pt idx="493">
                  <c:v>239.15</c:v>
                </c:pt>
                <c:pt idx="494">
                  <c:v>239.55</c:v>
                </c:pt>
                <c:pt idx="495">
                  <c:v>240.5</c:v>
                </c:pt>
                <c:pt idx="496">
                  <c:v>241.45</c:v>
                </c:pt>
                <c:pt idx="497">
                  <c:v>242.7</c:v>
                </c:pt>
                <c:pt idx="498">
                  <c:v>243</c:v>
                </c:pt>
                <c:pt idx="499">
                  <c:v>243.3</c:v>
                </c:pt>
                <c:pt idx="500">
                  <c:v>244.05</c:v>
                </c:pt>
                <c:pt idx="501">
                  <c:v>245</c:v>
                </c:pt>
                <c:pt idx="502">
                  <c:v>245.3</c:v>
                </c:pt>
                <c:pt idx="503">
                  <c:v>245.6</c:v>
                </c:pt>
                <c:pt idx="504">
                  <c:v>245.95</c:v>
                </c:pt>
                <c:pt idx="505">
                  <c:v>246.8</c:v>
                </c:pt>
                <c:pt idx="506">
                  <c:v>247.1</c:v>
                </c:pt>
                <c:pt idx="507">
                  <c:v>247.5</c:v>
                </c:pt>
                <c:pt idx="508">
                  <c:v>249.4</c:v>
                </c:pt>
                <c:pt idx="509">
                  <c:v>250.05</c:v>
                </c:pt>
                <c:pt idx="510">
                  <c:v>251.1</c:v>
                </c:pt>
                <c:pt idx="511">
                  <c:v>251.45</c:v>
                </c:pt>
                <c:pt idx="512">
                  <c:v>251.8</c:v>
                </c:pt>
                <c:pt idx="513">
                  <c:v>252.15</c:v>
                </c:pt>
                <c:pt idx="514">
                  <c:v>253.55</c:v>
                </c:pt>
                <c:pt idx="515">
                  <c:v>254.05</c:v>
                </c:pt>
                <c:pt idx="516">
                  <c:v>254.5</c:v>
                </c:pt>
                <c:pt idx="517">
                  <c:v>255.65</c:v>
                </c:pt>
                <c:pt idx="518">
                  <c:v>256.05</c:v>
                </c:pt>
                <c:pt idx="519">
                  <c:v>256.39999999999998</c:v>
                </c:pt>
                <c:pt idx="520">
                  <c:v>257.55</c:v>
                </c:pt>
                <c:pt idx="521">
                  <c:v>257.95</c:v>
                </c:pt>
                <c:pt idx="522">
                  <c:v>259.25</c:v>
                </c:pt>
                <c:pt idx="523">
                  <c:v>259.64999999999998</c:v>
                </c:pt>
                <c:pt idx="524">
                  <c:v>260.55</c:v>
                </c:pt>
                <c:pt idx="525">
                  <c:v>261.2</c:v>
                </c:pt>
                <c:pt idx="526">
                  <c:v>261.64999999999998</c:v>
                </c:pt>
                <c:pt idx="527">
                  <c:v>261.95</c:v>
                </c:pt>
                <c:pt idx="528">
                  <c:v>263</c:v>
                </c:pt>
                <c:pt idx="529">
                  <c:v>263.89999999999998</c:v>
                </c:pt>
                <c:pt idx="530">
                  <c:v>265.05</c:v>
                </c:pt>
                <c:pt idx="531">
                  <c:v>265.64999999999998</c:v>
                </c:pt>
                <c:pt idx="532">
                  <c:v>266.7</c:v>
                </c:pt>
                <c:pt idx="533">
                  <c:v>267.05</c:v>
                </c:pt>
                <c:pt idx="534">
                  <c:v>267.35000000000002</c:v>
                </c:pt>
                <c:pt idx="535">
                  <c:v>267.7</c:v>
                </c:pt>
                <c:pt idx="536">
                  <c:v>269.05</c:v>
                </c:pt>
                <c:pt idx="537">
                  <c:v>269.35000000000002</c:v>
                </c:pt>
                <c:pt idx="538">
                  <c:v>269.8</c:v>
                </c:pt>
                <c:pt idx="539">
                  <c:v>270.64999999999998</c:v>
                </c:pt>
                <c:pt idx="540">
                  <c:v>271</c:v>
                </c:pt>
                <c:pt idx="541">
                  <c:v>271.3</c:v>
                </c:pt>
                <c:pt idx="542">
                  <c:v>271.89999999999998</c:v>
                </c:pt>
                <c:pt idx="543">
                  <c:v>273.05</c:v>
                </c:pt>
                <c:pt idx="544">
                  <c:v>273.39999999999998</c:v>
                </c:pt>
                <c:pt idx="545">
                  <c:v>273.8</c:v>
                </c:pt>
                <c:pt idx="546">
                  <c:v>274.8</c:v>
                </c:pt>
                <c:pt idx="547">
                  <c:v>275.14999999999998</c:v>
                </c:pt>
                <c:pt idx="548">
                  <c:v>275.45</c:v>
                </c:pt>
                <c:pt idx="549">
                  <c:v>276.14999999999998</c:v>
                </c:pt>
                <c:pt idx="550">
                  <c:v>277.25</c:v>
                </c:pt>
                <c:pt idx="551">
                  <c:v>277.60000000000002</c:v>
                </c:pt>
                <c:pt idx="552">
                  <c:v>278.10000000000002</c:v>
                </c:pt>
                <c:pt idx="553">
                  <c:v>278.95</c:v>
                </c:pt>
                <c:pt idx="554">
                  <c:v>279.3</c:v>
                </c:pt>
                <c:pt idx="555">
                  <c:v>279.64999999999998</c:v>
                </c:pt>
                <c:pt idx="556">
                  <c:v>280.7</c:v>
                </c:pt>
                <c:pt idx="557">
                  <c:v>281.05</c:v>
                </c:pt>
                <c:pt idx="558">
                  <c:v>281.39999999999998</c:v>
                </c:pt>
                <c:pt idx="559">
                  <c:v>282.39999999999998</c:v>
                </c:pt>
                <c:pt idx="560">
                  <c:v>282.7</c:v>
                </c:pt>
                <c:pt idx="561">
                  <c:v>283</c:v>
                </c:pt>
                <c:pt idx="562">
                  <c:v>283.3</c:v>
                </c:pt>
                <c:pt idx="563">
                  <c:v>284.25</c:v>
                </c:pt>
                <c:pt idx="564">
                  <c:v>284.60000000000002</c:v>
                </c:pt>
                <c:pt idx="565">
                  <c:v>284.95</c:v>
                </c:pt>
                <c:pt idx="566">
                  <c:v>285.85000000000002</c:v>
                </c:pt>
                <c:pt idx="567">
                  <c:v>287.14999999999998</c:v>
                </c:pt>
                <c:pt idx="568">
                  <c:v>287.5</c:v>
                </c:pt>
                <c:pt idx="569">
                  <c:v>287.8</c:v>
                </c:pt>
                <c:pt idx="570">
                  <c:v>288.60000000000002</c:v>
                </c:pt>
                <c:pt idx="571">
                  <c:v>289.89999999999998</c:v>
                </c:pt>
                <c:pt idx="572">
                  <c:v>290.25</c:v>
                </c:pt>
                <c:pt idx="573">
                  <c:v>290.60000000000002</c:v>
                </c:pt>
                <c:pt idx="574">
                  <c:v>291.35000000000002</c:v>
                </c:pt>
                <c:pt idx="575">
                  <c:v>292.60000000000002</c:v>
                </c:pt>
                <c:pt idx="576">
                  <c:v>292.95</c:v>
                </c:pt>
                <c:pt idx="577">
                  <c:v>293.3</c:v>
                </c:pt>
                <c:pt idx="578">
                  <c:v>294.25</c:v>
                </c:pt>
                <c:pt idx="579">
                  <c:v>294.60000000000002</c:v>
                </c:pt>
                <c:pt idx="580">
                  <c:v>294.95</c:v>
                </c:pt>
                <c:pt idx="581">
                  <c:v>295.95</c:v>
                </c:pt>
                <c:pt idx="582">
                  <c:v>296.3</c:v>
                </c:pt>
                <c:pt idx="583">
                  <c:v>296.64999999999998</c:v>
                </c:pt>
                <c:pt idx="584">
                  <c:v>297.8</c:v>
                </c:pt>
                <c:pt idx="585">
                  <c:v>298.25</c:v>
                </c:pt>
                <c:pt idx="586">
                  <c:v>298.7</c:v>
                </c:pt>
                <c:pt idx="587">
                  <c:v>299.95</c:v>
                </c:pt>
                <c:pt idx="588">
                  <c:v>300.5</c:v>
                </c:pt>
                <c:pt idx="589">
                  <c:v>301.10000000000002</c:v>
                </c:pt>
                <c:pt idx="590">
                  <c:v>302.39999999999998</c:v>
                </c:pt>
                <c:pt idx="591">
                  <c:v>302.75</c:v>
                </c:pt>
                <c:pt idx="592">
                  <c:v>303.14999999999998</c:v>
                </c:pt>
                <c:pt idx="593">
                  <c:v>304</c:v>
                </c:pt>
                <c:pt idx="594">
                  <c:v>304.35000000000002</c:v>
                </c:pt>
                <c:pt idx="595">
                  <c:v>304.75</c:v>
                </c:pt>
                <c:pt idx="596">
                  <c:v>305.75</c:v>
                </c:pt>
                <c:pt idx="597">
                  <c:v>306.60000000000002</c:v>
                </c:pt>
                <c:pt idx="598">
                  <c:v>307.5</c:v>
                </c:pt>
                <c:pt idx="599">
                  <c:v>308.14999999999998</c:v>
                </c:pt>
                <c:pt idx="600">
                  <c:v>309.45</c:v>
                </c:pt>
                <c:pt idx="601">
                  <c:v>310.14999999999998</c:v>
                </c:pt>
                <c:pt idx="602">
                  <c:v>311.14999999999998</c:v>
                </c:pt>
                <c:pt idx="603">
                  <c:v>311.7</c:v>
                </c:pt>
                <c:pt idx="604">
                  <c:v>312.14999999999998</c:v>
                </c:pt>
                <c:pt idx="605">
                  <c:v>313.45</c:v>
                </c:pt>
                <c:pt idx="606">
                  <c:v>313.8</c:v>
                </c:pt>
                <c:pt idx="607">
                  <c:v>314.14999999999998</c:v>
                </c:pt>
                <c:pt idx="608">
                  <c:v>315.05</c:v>
                </c:pt>
                <c:pt idx="609">
                  <c:v>315.60000000000002</c:v>
                </c:pt>
                <c:pt idx="610">
                  <c:v>316.55</c:v>
                </c:pt>
                <c:pt idx="611">
                  <c:v>316.95</c:v>
                </c:pt>
                <c:pt idx="612">
                  <c:v>317.39999999999998</c:v>
                </c:pt>
                <c:pt idx="613">
                  <c:v>318.5</c:v>
                </c:pt>
                <c:pt idx="614">
                  <c:v>319</c:v>
                </c:pt>
                <c:pt idx="615">
                  <c:v>319.5</c:v>
                </c:pt>
                <c:pt idx="616">
                  <c:v>320.7</c:v>
                </c:pt>
                <c:pt idx="617">
                  <c:v>321.05</c:v>
                </c:pt>
                <c:pt idx="618">
                  <c:v>321.39999999999998</c:v>
                </c:pt>
                <c:pt idx="619">
                  <c:v>321.8</c:v>
                </c:pt>
                <c:pt idx="620">
                  <c:v>323</c:v>
                </c:pt>
                <c:pt idx="621">
                  <c:v>323.35000000000002</c:v>
                </c:pt>
                <c:pt idx="622">
                  <c:v>323.7</c:v>
                </c:pt>
                <c:pt idx="623">
                  <c:v>324.64999999999998</c:v>
                </c:pt>
                <c:pt idx="624">
                  <c:v>325.55</c:v>
                </c:pt>
                <c:pt idx="625">
                  <c:v>325.89999999999998</c:v>
                </c:pt>
                <c:pt idx="626">
                  <c:v>326.25</c:v>
                </c:pt>
                <c:pt idx="627">
                  <c:v>327.10000000000002</c:v>
                </c:pt>
                <c:pt idx="628">
                  <c:v>328.45</c:v>
                </c:pt>
                <c:pt idx="629">
                  <c:v>328.8</c:v>
                </c:pt>
                <c:pt idx="630">
                  <c:v>329.3</c:v>
                </c:pt>
                <c:pt idx="631">
                  <c:v>330.2</c:v>
                </c:pt>
                <c:pt idx="632">
                  <c:v>330.5</c:v>
                </c:pt>
                <c:pt idx="633">
                  <c:v>330.85</c:v>
                </c:pt>
                <c:pt idx="634">
                  <c:v>331.85</c:v>
                </c:pt>
                <c:pt idx="635">
                  <c:v>332.35</c:v>
                </c:pt>
                <c:pt idx="636">
                  <c:v>332.7</c:v>
                </c:pt>
                <c:pt idx="637">
                  <c:v>333.55</c:v>
                </c:pt>
                <c:pt idx="638">
                  <c:v>333.9</c:v>
                </c:pt>
                <c:pt idx="639">
                  <c:v>334.25</c:v>
                </c:pt>
                <c:pt idx="640">
                  <c:v>335.25</c:v>
                </c:pt>
                <c:pt idx="641">
                  <c:v>335.8</c:v>
                </c:pt>
                <c:pt idx="642">
                  <c:v>336.15</c:v>
                </c:pt>
                <c:pt idx="643">
                  <c:v>337</c:v>
                </c:pt>
                <c:pt idx="644">
                  <c:v>337.85</c:v>
                </c:pt>
                <c:pt idx="645">
                  <c:v>338.2</c:v>
                </c:pt>
                <c:pt idx="646">
                  <c:v>338.5</c:v>
                </c:pt>
                <c:pt idx="647">
                  <c:v>339.35</c:v>
                </c:pt>
                <c:pt idx="648">
                  <c:v>340.3</c:v>
                </c:pt>
                <c:pt idx="649">
                  <c:v>340.85</c:v>
                </c:pt>
                <c:pt idx="650">
                  <c:v>341.2</c:v>
                </c:pt>
                <c:pt idx="651">
                  <c:v>342.15</c:v>
                </c:pt>
                <c:pt idx="652">
                  <c:v>342.45</c:v>
                </c:pt>
                <c:pt idx="653">
                  <c:v>342.8</c:v>
                </c:pt>
                <c:pt idx="654">
                  <c:v>344.05</c:v>
                </c:pt>
                <c:pt idx="655">
                  <c:v>345.2</c:v>
                </c:pt>
                <c:pt idx="656">
                  <c:v>345.7</c:v>
                </c:pt>
                <c:pt idx="657">
                  <c:v>346.05</c:v>
                </c:pt>
                <c:pt idx="658">
                  <c:v>346.85</c:v>
                </c:pt>
                <c:pt idx="659">
                  <c:v>347.8</c:v>
                </c:pt>
                <c:pt idx="660">
                  <c:v>349.35</c:v>
                </c:pt>
                <c:pt idx="661">
                  <c:v>349.7</c:v>
                </c:pt>
                <c:pt idx="662">
                  <c:v>350.1</c:v>
                </c:pt>
                <c:pt idx="663">
                  <c:v>350.95</c:v>
                </c:pt>
                <c:pt idx="664">
                  <c:v>351.3</c:v>
                </c:pt>
                <c:pt idx="665">
                  <c:v>351.7</c:v>
                </c:pt>
                <c:pt idx="666">
                  <c:v>352.65</c:v>
                </c:pt>
                <c:pt idx="667">
                  <c:v>353.2</c:v>
                </c:pt>
                <c:pt idx="668">
                  <c:v>353.65</c:v>
                </c:pt>
                <c:pt idx="669">
                  <c:v>354.45</c:v>
                </c:pt>
                <c:pt idx="670">
                  <c:v>354.8</c:v>
                </c:pt>
                <c:pt idx="671">
                  <c:v>355.15</c:v>
                </c:pt>
                <c:pt idx="672">
                  <c:v>355.9</c:v>
                </c:pt>
                <c:pt idx="673">
                  <c:v>356.85</c:v>
                </c:pt>
                <c:pt idx="674">
                  <c:v>357.2</c:v>
                </c:pt>
                <c:pt idx="675">
                  <c:v>358.25</c:v>
                </c:pt>
                <c:pt idx="676">
                  <c:v>358.6</c:v>
                </c:pt>
                <c:pt idx="677">
                  <c:v>359.05</c:v>
                </c:pt>
                <c:pt idx="678">
                  <c:v>359.9</c:v>
                </c:pt>
                <c:pt idx="679">
                  <c:v>360.3</c:v>
                </c:pt>
                <c:pt idx="680">
                  <c:v>360.8</c:v>
                </c:pt>
                <c:pt idx="681">
                  <c:v>361.75</c:v>
                </c:pt>
                <c:pt idx="682">
                  <c:v>362.2</c:v>
                </c:pt>
                <c:pt idx="683">
                  <c:v>362.6</c:v>
                </c:pt>
                <c:pt idx="684">
                  <c:v>363.45</c:v>
                </c:pt>
                <c:pt idx="685">
                  <c:v>363.8</c:v>
                </c:pt>
                <c:pt idx="686">
                  <c:v>364.15</c:v>
                </c:pt>
                <c:pt idx="687">
                  <c:v>365.2</c:v>
                </c:pt>
                <c:pt idx="688">
                  <c:v>365.6</c:v>
                </c:pt>
                <c:pt idx="689">
                  <c:v>366</c:v>
                </c:pt>
                <c:pt idx="690">
                  <c:v>366.85</c:v>
                </c:pt>
                <c:pt idx="691">
                  <c:v>367.8</c:v>
                </c:pt>
                <c:pt idx="692">
                  <c:v>368.15</c:v>
                </c:pt>
                <c:pt idx="693">
                  <c:v>368.5</c:v>
                </c:pt>
                <c:pt idx="694">
                  <c:v>369.4</c:v>
                </c:pt>
                <c:pt idx="695">
                  <c:v>369.85</c:v>
                </c:pt>
                <c:pt idx="696">
                  <c:v>370.2</c:v>
                </c:pt>
                <c:pt idx="697">
                  <c:v>371.25</c:v>
                </c:pt>
                <c:pt idx="698">
                  <c:v>371.6</c:v>
                </c:pt>
                <c:pt idx="699">
                  <c:v>371.95</c:v>
                </c:pt>
                <c:pt idx="700">
                  <c:v>372.85</c:v>
                </c:pt>
                <c:pt idx="701">
                  <c:v>373.25</c:v>
                </c:pt>
                <c:pt idx="702">
                  <c:v>373.65</c:v>
                </c:pt>
                <c:pt idx="703">
                  <c:v>374.6</c:v>
                </c:pt>
                <c:pt idx="704">
                  <c:v>375.2</c:v>
                </c:pt>
                <c:pt idx="705">
                  <c:v>376.25</c:v>
                </c:pt>
                <c:pt idx="706">
                  <c:v>376.95</c:v>
                </c:pt>
                <c:pt idx="707">
                  <c:v>378</c:v>
                </c:pt>
                <c:pt idx="708">
                  <c:v>378.45</c:v>
                </c:pt>
                <c:pt idx="709">
                  <c:v>378.8</c:v>
                </c:pt>
                <c:pt idx="710">
                  <c:v>379.7</c:v>
                </c:pt>
                <c:pt idx="711">
                  <c:v>380.05</c:v>
                </c:pt>
                <c:pt idx="712">
                  <c:v>380.4</c:v>
                </c:pt>
                <c:pt idx="713">
                  <c:v>381.45</c:v>
                </c:pt>
                <c:pt idx="714">
                  <c:v>381.8</c:v>
                </c:pt>
                <c:pt idx="715">
                  <c:v>382.2</c:v>
                </c:pt>
                <c:pt idx="716">
                  <c:v>383.1</c:v>
                </c:pt>
                <c:pt idx="717">
                  <c:v>383.45</c:v>
                </c:pt>
                <c:pt idx="718">
                  <c:v>383.8</c:v>
                </c:pt>
                <c:pt idx="719">
                  <c:v>384.85</c:v>
                </c:pt>
                <c:pt idx="720">
                  <c:v>385.25</c:v>
                </c:pt>
                <c:pt idx="721">
                  <c:v>385.6</c:v>
                </c:pt>
                <c:pt idx="722">
                  <c:v>386.6</c:v>
                </c:pt>
                <c:pt idx="723">
                  <c:v>387</c:v>
                </c:pt>
                <c:pt idx="724">
                  <c:v>387.35</c:v>
                </c:pt>
                <c:pt idx="725">
                  <c:v>388.5</c:v>
                </c:pt>
                <c:pt idx="726">
                  <c:v>389</c:v>
                </c:pt>
                <c:pt idx="727">
                  <c:v>389.35</c:v>
                </c:pt>
                <c:pt idx="728">
                  <c:v>390.4</c:v>
                </c:pt>
                <c:pt idx="729">
                  <c:v>390.75</c:v>
                </c:pt>
                <c:pt idx="730">
                  <c:v>391.25</c:v>
                </c:pt>
                <c:pt idx="731">
                  <c:v>392.05</c:v>
                </c:pt>
                <c:pt idx="732">
                  <c:v>392.45</c:v>
                </c:pt>
                <c:pt idx="733">
                  <c:v>392.85</c:v>
                </c:pt>
                <c:pt idx="734">
                  <c:v>393.9</c:v>
                </c:pt>
                <c:pt idx="735">
                  <c:v>394.4</c:v>
                </c:pt>
                <c:pt idx="736">
                  <c:v>394.8</c:v>
                </c:pt>
                <c:pt idx="737">
                  <c:v>395.7</c:v>
                </c:pt>
                <c:pt idx="738">
                  <c:v>396.35</c:v>
                </c:pt>
                <c:pt idx="739">
                  <c:v>397.5</c:v>
                </c:pt>
                <c:pt idx="740">
                  <c:v>398.05</c:v>
                </c:pt>
                <c:pt idx="741">
                  <c:v>399.15</c:v>
                </c:pt>
                <c:pt idx="742">
                  <c:v>399.5</c:v>
                </c:pt>
                <c:pt idx="743">
                  <c:v>399.9</c:v>
                </c:pt>
                <c:pt idx="744">
                  <c:v>400.75</c:v>
                </c:pt>
                <c:pt idx="745">
                  <c:v>401.15</c:v>
                </c:pt>
                <c:pt idx="746">
                  <c:v>401.5</c:v>
                </c:pt>
                <c:pt idx="747">
                  <c:v>402.4</c:v>
                </c:pt>
                <c:pt idx="748">
                  <c:v>402.8</c:v>
                </c:pt>
                <c:pt idx="749">
                  <c:v>403.15</c:v>
                </c:pt>
                <c:pt idx="750">
                  <c:v>404.1</c:v>
                </c:pt>
                <c:pt idx="751">
                  <c:v>404.55</c:v>
                </c:pt>
                <c:pt idx="752">
                  <c:v>404.95</c:v>
                </c:pt>
                <c:pt idx="753">
                  <c:v>405.75</c:v>
                </c:pt>
                <c:pt idx="754">
                  <c:v>406.2</c:v>
                </c:pt>
                <c:pt idx="755">
                  <c:v>406.65</c:v>
                </c:pt>
                <c:pt idx="756">
                  <c:v>407.75</c:v>
                </c:pt>
                <c:pt idx="757">
                  <c:v>408.35</c:v>
                </c:pt>
                <c:pt idx="758">
                  <c:v>409.35</c:v>
                </c:pt>
                <c:pt idx="759">
                  <c:v>410.7</c:v>
                </c:pt>
                <c:pt idx="760">
                  <c:v>411.05</c:v>
                </c:pt>
                <c:pt idx="761">
                  <c:v>411.7</c:v>
                </c:pt>
                <c:pt idx="762">
                  <c:v>413.1</c:v>
                </c:pt>
                <c:pt idx="763">
                  <c:v>413.5</c:v>
                </c:pt>
                <c:pt idx="764">
                  <c:v>414.45</c:v>
                </c:pt>
                <c:pt idx="765">
                  <c:v>414.85</c:v>
                </c:pt>
                <c:pt idx="766">
                  <c:v>415.25</c:v>
                </c:pt>
                <c:pt idx="767">
                  <c:v>416.3</c:v>
                </c:pt>
                <c:pt idx="768">
                  <c:v>416.7</c:v>
                </c:pt>
                <c:pt idx="769">
                  <c:v>417.1</c:v>
                </c:pt>
                <c:pt idx="770">
                  <c:v>418.5</c:v>
                </c:pt>
                <c:pt idx="771">
                  <c:v>418.85</c:v>
                </c:pt>
                <c:pt idx="772">
                  <c:v>419.45</c:v>
                </c:pt>
                <c:pt idx="773">
                  <c:v>420.5</c:v>
                </c:pt>
                <c:pt idx="774">
                  <c:v>420.9</c:v>
                </c:pt>
                <c:pt idx="775">
                  <c:v>421.5</c:v>
                </c:pt>
                <c:pt idx="776">
                  <c:v>422.45</c:v>
                </c:pt>
                <c:pt idx="777">
                  <c:v>422.85</c:v>
                </c:pt>
                <c:pt idx="778">
                  <c:v>423.25</c:v>
                </c:pt>
                <c:pt idx="779">
                  <c:v>424.4</c:v>
                </c:pt>
                <c:pt idx="780">
                  <c:v>424.8</c:v>
                </c:pt>
                <c:pt idx="781">
                  <c:v>425.25</c:v>
                </c:pt>
                <c:pt idx="782">
                  <c:v>426.3</c:v>
                </c:pt>
                <c:pt idx="783">
                  <c:v>426.75</c:v>
                </c:pt>
                <c:pt idx="784">
                  <c:v>427.2</c:v>
                </c:pt>
                <c:pt idx="785">
                  <c:v>428.2</c:v>
                </c:pt>
                <c:pt idx="786">
                  <c:v>429.45</c:v>
                </c:pt>
                <c:pt idx="787">
                  <c:v>429.85</c:v>
                </c:pt>
                <c:pt idx="788">
                  <c:v>430.25</c:v>
                </c:pt>
                <c:pt idx="789">
                  <c:v>431.15</c:v>
                </c:pt>
                <c:pt idx="790">
                  <c:v>431.6</c:v>
                </c:pt>
                <c:pt idx="791">
                  <c:v>432</c:v>
                </c:pt>
                <c:pt idx="792">
                  <c:v>433.1</c:v>
                </c:pt>
                <c:pt idx="793">
                  <c:v>433.5</c:v>
                </c:pt>
                <c:pt idx="794">
                  <c:v>433.9</c:v>
                </c:pt>
                <c:pt idx="795">
                  <c:v>434.85</c:v>
                </c:pt>
                <c:pt idx="796">
                  <c:v>435.25</c:v>
                </c:pt>
                <c:pt idx="797">
                  <c:v>435.65</c:v>
                </c:pt>
                <c:pt idx="798">
                  <c:v>436.7</c:v>
                </c:pt>
                <c:pt idx="799">
                  <c:v>437.05</c:v>
                </c:pt>
                <c:pt idx="800">
                  <c:v>437.45</c:v>
                </c:pt>
                <c:pt idx="801">
                  <c:v>438.7</c:v>
                </c:pt>
                <c:pt idx="802">
                  <c:v>439.1</c:v>
                </c:pt>
                <c:pt idx="803">
                  <c:v>440.15</c:v>
                </c:pt>
                <c:pt idx="804">
                  <c:v>440.5</c:v>
                </c:pt>
                <c:pt idx="805">
                  <c:v>440.9</c:v>
                </c:pt>
                <c:pt idx="806">
                  <c:v>441.9</c:v>
                </c:pt>
                <c:pt idx="807">
                  <c:v>442.25</c:v>
                </c:pt>
                <c:pt idx="808">
                  <c:v>442.65</c:v>
                </c:pt>
                <c:pt idx="809">
                  <c:v>443.85</c:v>
                </c:pt>
                <c:pt idx="810">
                  <c:v>444.2</c:v>
                </c:pt>
                <c:pt idx="811">
                  <c:v>444.65</c:v>
                </c:pt>
                <c:pt idx="812">
                  <c:v>445.65</c:v>
                </c:pt>
                <c:pt idx="813">
                  <c:v>446.1</c:v>
                </c:pt>
                <c:pt idx="814">
                  <c:v>446.45</c:v>
                </c:pt>
                <c:pt idx="815">
                  <c:v>447.6</c:v>
                </c:pt>
                <c:pt idx="816">
                  <c:v>448.2</c:v>
                </c:pt>
                <c:pt idx="817">
                  <c:v>449.25</c:v>
                </c:pt>
                <c:pt idx="818">
                  <c:v>450.4</c:v>
                </c:pt>
                <c:pt idx="819">
                  <c:v>450.8</c:v>
                </c:pt>
                <c:pt idx="820">
                  <c:v>451.25</c:v>
                </c:pt>
                <c:pt idx="821">
                  <c:v>452.15</c:v>
                </c:pt>
                <c:pt idx="822">
                  <c:v>452.6</c:v>
                </c:pt>
                <c:pt idx="823">
                  <c:v>453.05</c:v>
                </c:pt>
                <c:pt idx="824">
                  <c:v>453.95</c:v>
                </c:pt>
                <c:pt idx="825">
                  <c:v>454.4</c:v>
                </c:pt>
                <c:pt idx="826">
                  <c:v>454.8</c:v>
                </c:pt>
                <c:pt idx="827">
                  <c:v>455.8</c:v>
                </c:pt>
                <c:pt idx="828">
                  <c:v>456.2</c:v>
                </c:pt>
                <c:pt idx="829">
                  <c:v>456.6</c:v>
                </c:pt>
                <c:pt idx="830">
                  <c:v>457.55</c:v>
                </c:pt>
                <c:pt idx="831">
                  <c:v>458.05</c:v>
                </c:pt>
                <c:pt idx="832">
                  <c:v>458.5</c:v>
                </c:pt>
                <c:pt idx="833">
                  <c:v>459.85</c:v>
                </c:pt>
                <c:pt idx="834">
                  <c:v>460.3</c:v>
                </c:pt>
                <c:pt idx="835">
                  <c:v>460.7</c:v>
                </c:pt>
                <c:pt idx="836">
                  <c:v>461.7</c:v>
                </c:pt>
                <c:pt idx="837">
                  <c:v>462.25</c:v>
                </c:pt>
                <c:pt idx="838">
                  <c:v>462.65</c:v>
                </c:pt>
                <c:pt idx="839">
                  <c:v>463.75</c:v>
                </c:pt>
                <c:pt idx="840">
                  <c:v>464.15</c:v>
                </c:pt>
                <c:pt idx="841">
                  <c:v>464.55</c:v>
                </c:pt>
                <c:pt idx="842">
                  <c:v>465.55</c:v>
                </c:pt>
                <c:pt idx="843">
                  <c:v>466</c:v>
                </c:pt>
                <c:pt idx="844">
                  <c:v>466.5</c:v>
                </c:pt>
                <c:pt idx="845">
                  <c:v>467.9</c:v>
                </c:pt>
                <c:pt idx="846">
                  <c:v>468.3</c:v>
                </c:pt>
                <c:pt idx="847">
                  <c:v>468.75</c:v>
                </c:pt>
                <c:pt idx="848">
                  <c:v>469.65</c:v>
                </c:pt>
                <c:pt idx="849">
                  <c:v>470.05</c:v>
                </c:pt>
                <c:pt idx="850">
                  <c:v>470.4</c:v>
                </c:pt>
                <c:pt idx="851">
                  <c:v>471.5</c:v>
                </c:pt>
                <c:pt idx="852">
                  <c:v>471.9</c:v>
                </c:pt>
                <c:pt idx="853">
                  <c:v>472.3</c:v>
                </c:pt>
                <c:pt idx="854">
                  <c:v>473.25</c:v>
                </c:pt>
                <c:pt idx="855">
                  <c:v>473.7</c:v>
                </c:pt>
                <c:pt idx="856">
                  <c:v>474.6</c:v>
                </c:pt>
                <c:pt idx="857">
                  <c:v>475.4</c:v>
                </c:pt>
                <c:pt idx="858">
                  <c:v>476</c:v>
                </c:pt>
                <c:pt idx="859">
                  <c:v>477.15</c:v>
                </c:pt>
                <c:pt idx="860">
                  <c:v>478.15</c:v>
                </c:pt>
                <c:pt idx="861">
                  <c:v>478.8</c:v>
                </c:pt>
                <c:pt idx="862">
                  <c:v>479.8</c:v>
                </c:pt>
                <c:pt idx="863">
                  <c:v>480.25</c:v>
                </c:pt>
                <c:pt idx="864">
                  <c:v>481</c:v>
                </c:pt>
                <c:pt idx="865">
                  <c:v>482.35</c:v>
                </c:pt>
                <c:pt idx="866">
                  <c:v>482.8</c:v>
                </c:pt>
                <c:pt idx="867">
                  <c:v>483.2</c:v>
                </c:pt>
                <c:pt idx="868">
                  <c:v>484.2</c:v>
                </c:pt>
                <c:pt idx="869">
                  <c:v>484.6</c:v>
                </c:pt>
                <c:pt idx="870">
                  <c:v>485.05</c:v>
                </c:pt>
                <c:pt idx="871">
                  <c:v>486</c:v>
                </c:pt>
                <c:pt idx="872">
                  <c:v>486.7</c:v>
                </c:pt>
                <c:pt idx="873">
                  <c:v>487.95</c:v>
                </c:pt>
                <c:pt idx="874">
                  <c:v>488.4</c:v>
                </c:pt>
                <c:pt idx="875">
                  <c:v>489.6</c:v>
                </c:pt>
                <c:pt idx="876">
                  <c:v>490.05</c:v>
                </c:pt>
                <c:pt idx="877">
                  <c:v>491</c:v>
                </c:pt>
                <c:pt idx="878">
                  <c:v>492.05</c:v>
                </c:pt>
                <c:pt idx="879">
                  <c:v>492.75</c:v>
                </c:pt>
                <c:pt idx="880">
                  <c:v>493.8</c:v>
                </c:pt>
                <c:pt idx="881">
                  <c:v>494.35</c:v>
                </c:pt>
                <c:pt idx="882">
                  <c:v>495.45</c:v>
                </c:pt>
                <c:pt idx="883">
                  <c:v>495.9</c:v>
                </c:pt>
                <c:pt idx="884">
                  <c:v>496.35</c:v>
                </c:pt>
                <c:pt idx="885">
                  <c:v>497.65</c:v>
                </c:pt>
                <c:pt idx="886">
                  <c:v>498.1</c:v>
                </c:pt>
                <c:pt idx="887">
                  <c:v>498.8</c:v>
                </c:pt>
                <c:pt idx="888">
                  <c:v>500.15</c:v>
                </c:pt>
                <c:pt idx="889">
                  <c:v>500.55</c:v>
                </c:pt>
                <c:pt idx="890">
                  <c:v>500.95</c:v>
                </c:pt>
                <c:pt idx="891">
                  <c:v>502.2</c:v>
                </c:pt>
                <c:pt idx="892">
                  <c:v>502.7</c:v>
                </c:pt>
                <c:pt idx="893">
                  <c:v>503.1</c:v>
                </c:pt>
                <c:pt idx="894">
                  <c:v>504.1</c:v>
                </c:pt>
                <c:pt idx="895">
                  <c:v>504.55</c:v>
                </c:pt>
                <c:pt idx="896">
                  <c:v>505</c:v>
                </c:pt>
                <c:pt idx="897">
                  <c:v>506.1</c:v>
                </c:pt>
                <c:pt idx="898">
                  <c:v>506.75</c:v>
                </c:pt>
                <c:pt idx="899">
                  <c:v>507.8</c:v>
                </c:pt>
                <c:pt idx="900">
                  <c:v>508.25</c:v>
                </c:pt>
                <c:pt idx="901">
                  <c:v>508.65</c:v>
                </c:pt>
                <c:pt idx="902">
                  <c:v>509.75</c:v>
                </c:pt>
                <c:pt idx="903">
                  <c:v>510.25</c:v>
                </c:pt>
                <c:pt idx="904">
                  <c:v>510.7</c:v>
                </c:pt>
                <c:pt idx="905">
                  <c:v>512.04999999999995</c:v>
                </c:pt>
                <c:pt idx="906">
                  <c:v>512.54999999999995</c:v>
                </c:pt>
                <c:pt idx="907">
                  <c:v>512.95000000000005</c:v>
                </c:pt>
                <c:pt idx="908">
                  <c:v>514.15</c:v>
                </c:pt>
                <c:pt idx="909">
                  <c:v>514.6</c:v>
                </c:pt>
                <c:pt idx="910">
                  <c:v>515.4</c:v>
                </c:pt>
                <c:pt idx="911">
                  <c:v>516.54999999999995</c:v>
                </c:pt>
                <c:pt idx="912">
                  <c:v>516.95000000000005</c:v>
                </c:pt>
                <c:pt idx="913">
                  <c:v>518.95000000000005</c:v>
                </c:pt>
                <c:pt idx="914">
                  <c:v>519.45000000000005</c:v>
                </c:pt>
                <c:pt idx="915">
                  <c:v>520.65</c:v>
                </c:pt>
                <c:pt idx="916">
                  <c:v>521.04999999999995</c:v>
                </c:pt>
                <c:pt idx="917">
                  <c:v>522.20000000000005</c:v>
                </c:pt>
                <c:pt idx="918">
                  <c:v>522.79999999999995</c:v>
                </c:pt>
                <c:pt idx="919">
                  <c:v>524.1</c:v>
                </c:pt>
                <c:pt idx="920">
                  <c:v>524.70000000000005</c:v>
                </c:pt>
                <c:pt idx="921">
                  <c:v>525.95000000000005</c:v>
                </c:pt>
                <c:pt idx="922">
                  <c:v>526.54999999999995</c:v>
                </c:pt>
                <c:pt idx="923">
                  <c:v>527.25</c:v>
                </c:pt>
                <c:pt idx="924">
                  <c:v>528.85</c:v>
                </c:pt>
                <c:pt idx="925">
                  <c:v>529.25</c:v>
                </c:pt>
                <c:pt idx="926">
                  <c:v>530.25</c:v>
                </c:pt>
                <c:pt idx="927">
                  <c:v>531.29999999999995</c:v>
                </c:pt>
                <c:pt idx="928">
                  <c:v>532.04999999999995</c:v>
                </c:pt>
                <c:pt idx="929">
                  <c:v>533.35</c:v>
                </c:pt>
                <c:pt idx="930">
                  <c:v>533.79999999999995</c:v>
                </c:pt>
                <c:pt idx="931">
                  <c:v>535.45000000000005</c:v>
                </c:pt>
                <c:pt idx="932">
                  <c:v>535.9</c:v>
                </c:pt>
                <c:pt idx="933">
                  <c:v>536.29999999999995</c:v>
                </c:pt>
                <c:pt idx="934">
                  <c:v>538.29999999999995</c:v>
                </c:pt>
                <c:pt idx="935">
                  <c:v>538.79999999999995</c:v>
                </c:pt>
                <c:pt idx="936">
                  <c:v>539.20000000000005</c:v>
                </c:pt>
                <c:pt idx="937">
                  <c:v>541.20000000000005</c:v>
                </c:pt>
                <c:pt idx="938">
                  <c:v>541.65</c:v>
                </c:pt>
                <c:pt idx="939">
                  <c:v>543.1</c:v>
                </c:pt>
                <c:pt idx="940">
                  <c:v>543.79999999999995</c:v>
                </c:pt>
                <c:pt idx="941">
                  <c:v>545.54999999999995</c:v>
                </c:pt>
                <c:pt idx="942">
                  <c:v>548.65</c:v>
                </c:pt>
                <c:pt idx="943">
                  <c:v>551</c:v>
                </c:pt>
                <c:pt idx="944">
                  <c:v>552.70000000000005</c:v>
                </c:pt>
                <c:pt idx="945">
                  <c:v>554.15</c:v>
                </c:pt>
                <c:pt idx="946">
                  <c:v>554.70000000000005</c:v>
                </c:pt>
                <c:pt idx="947">
                  <c:v>555.5</c:v>
                </c:pt>
                <c:pt idx="948">
                  <c:v>556.79999999999995</c:v>
                </c:pt>
                <c:pt idx="949">
                  <c:v>558.25</c:v>
                </c:pt>
                <c:pt idx="950">
                  <c:v>559.6</c:v>
                </c:pt>
                <c:pt idx="951">
                  <c:v>560.20000000000005</c:v>
                </c:pt>
                <c:pt idx="952">
                  <c:v>561.54999999999995</c:v>
                </c:pt>
                <c:pt idx="953">
                  <c:v>562</c:v>
                </c:pt>
                <c:pt idx="954">
                  <c:v>562.65</c:v>
                </c:pt>
                <c:pt idx="955">
                  <c:v>563.9</c:v>
                </c:pt>
                <c:pt idx="956">
                  <c:v>564.4</c:v>
                </c:pt>
                <c:pt idx="957">
                  <c:v>564.85</c:v>
                </c:pt>
                <c:pt idx="958">
                  <c:v>566.29999999999995</c:v>
                </c:pt>
                <c:pt idx="959">
                  <c:v>566.9</c:v>
                </c:pt>
                <c:pt idx="960">
                  <c:v>568</c:v>
                </c:pt>
                <c:pt idx="961">
                  <c:v>568.45000000000005</c:v>
                </c:pt>
                <c:pt idx="962">
                  <c:v>569.1</c:v>
                </c:pt>
                <c:pt idx="963">
                  <c:v>570.35</c:v>
                </c:pt>
                <c:pt idx="964">
                  <c:v>570.85</c:v>
                </c:pt>
                <c:pt idx="965">
                  <c:v>571.70000000000005</c:v>
                </c:pt>
                <c:pt idx="966">
                  <c:v>572.4</c:v>
                </c:pt>
                <c:pt idx="967">
                  <c:v>573.35</c:v>
                </c:pt>
                <c:pt idx="968">
                  <c:v>574.4</c:v>
                </c:pt>
                <c:pt idx="969">
                  <c:v>574.85</c:v>
                </c:pt>
                <c:pt idx="970">
                  <c:v>575.35</c:v>
                </c:pt>
                <c:pt idx="971">
                  <c:v>576.29999999999995</c:v>
                </c:pt>
                <c:pt idx="972">
                  <c:v>576.79999999999995</c:v>
                </c:pt>
                <c:pt idx="973">
                  <c:v>577.35</c:v>
                </c:pt>
                <c:pt idx="974">
                  <c:v>578.6</c:v>
                </c:pt>
                <c:pt idx="975">
                  <c:v>579.1</c:v>
                </c:pt>
                <c:pt idx="976">
                  <c:v>579.6</c:v>
                </c:pt>
                <c:pt idx="977">
                  <c:v>580.75</c:v>
                </c:pt>
                <c:pt idx="978">
                  <c:v>581.75</c:v>
                </c:pt>
                <c:pt idx="979">
                  <c:v>582.25</c:v>
                </c:pt>
                <c:pt idx="980">
                  <c:v>582.75</c:v>
                </c:pt>
                <c:pt idx="981">
                  <c:v>583.75</c:v>
                </c:pt>
                <c:pt idx="982">
                  <c:v>584.25</c:v>
                </c:pt>
                <c:pt idx="983">
                  <c:v>584.70000000000005</c:v>
                </c:pt>
                <c:pt idx="984">
                  <c:v>585.9</c:v>
                </c:pt>
                <c:pt idx="985">
                  <c:v>586.4</c:v>
                </c:pt>
                <c:pt idx="986">
                  <c:v>587.25</c:v>
                </c:pt>
                <c:pt idx="987">
                  <c:v>588.35</c:v>
                </c:pt>
                <c:pt idx="988">
                  <c:v>588.85</c:v>
                </c:pt>
                <c:pt idx="989">
                  <c:v>589.29999999999995</c:v>
                </c:pt>
                <c:pt idx="990">
                  <c:v>590.29999999999995</c:v>
                </c:pt>
                <c:pt idx="991">
                  <c:v>590.79999999999995</c:v>
                </c:pt>
                <c:pt idx="992">
                  <c:v>591.35</c:v>
                </c:pt>
                <c:pt idx="993">
                  <c:v>592.4</c:v>
                </c:pt>
                <c:pt idx="994">
                  <c:v>593.1</c:v>
                </c:pt>
                <c:pt idx="995">
                  <c:v>593.79999999999995</c:v>
                </c:pt>
                <c:pt idx="996">
                  <c:v>594.85</c:v>
                </c:pt>
                <c:pt idx="997">
                  <c:v>595.35</c:v>
                </c:pt>
                <c:pt idx="998">
                  <c:v>596.1</c:v>
                </c:pt>
                <c:pt idx="999">
                  <c:v>597.20000000000005</c:v>
                </c:pt>
                <c:pt idx="1000">
                  <c:v>597.70000000000005</c:v>
                </c:pt>
                <c:pt idx="1001">
                  <c:v>598.15</c:v>
                </c:pt>
                <c:pt idx="1002">
                  <c:v>599.20000000000005</c:v>
                </c:pt>
                <c:pt idx="1003">
                  <c:v>599.65</c:v>
                </c:pt>
                <c:pt idx="1004">
                  <c:v>600.20000000000005</c:v>
                </c:pt>
                <c:pt idx="1005">
                  <c:v>601.04999999999995</c:v>
                </c:pt>
                <c:pt idx="1006">
                  <c:v>601.54999999999995</c:v>
                </c:pt>
                <c:pt idx="1007">
                  <c:v>602</c:v>
                </c:pt>
                <c:pt idx="1008">
                  <c:v>602.9</c:v>
                </c:pt>
                <c:pt idx="1009">
                  <c:v>603.4</c:v>
                </c:pt>
                <c:pt idx="1010">
                  <c:v>604.35</c:v>
                </c:pt>
                <c:pt idx="1011">
                  <c:v>605.35</c:v>
                </c:pt>
                <c:pt idx="1012">
                  <c:v>605.9</c:v>
                </c:pt>
                <c:pt idx="1013">
                  <c:v>606.85</c:v>
                </c:pt>
                <c:pt idx="1014">
                  <c:v>607.79999999999995</c:v>
                </c:pt>
                <c:pt idx="1015">
                  <c:v>608.25</c:v>
                </c:pt>
                <c:pt idx="1016">
                  <c:v>608.75</c:v>
                </c:pt>
                <c:pt idx="1017">
                  <c:v>609.75</c:v>
                </c:pt>
                <c:pt idx="1018">
                  <c:v>610.20000000000005</c:v>
                </c:pt>
                <c:pt idx="1019">
                  <c:v>610.70000000000005</c:v>
                </c:pt>
                <c:pt idx="1020">
                  <c:v>611.9</c:v>
                </c:pt>
                <c:pt idx="1021">
                  <c:v>612.5</c:v>
                </c:pt>
                <c:pt idx="1022">
                  <c:v>613.5</c:v>
                </c:pt>
                <c:pt idx="1023">
                  <c:v>614</c:v>
                </c:pt>
                <c:pt idx="1024">
                  <c:v>614.45000000000005</c:v>
                </c:pt>
                <c:pt idx="1025">
                  <c:v>615.45000000000005</c:v>
                </c:pt>
                <c:pt idx="1026">
                  <c:v>615.9</c:v>
                </c:pt>
                <c:pt idx="1027">
                  <c:v>616.45000000000005</c:v>
                </c:pt>
                <c:pt idx="1028">
                  <c:v>617.70000000000005</c:v>
                </c:pt>
                <c:pt idx="1029">
                  <c:v>618.20000000000005</c:v>
                </c:pt>
                <c:pt idx="1030">
                  <c:v>619.15</c:v>
                </c:pt>
                <c:pt idx="1031">
                  <c:v>619.70000000000005</c:v>
                </c:pt>
                <c:pt idx="1032">
                  <c:v>620.25</c:v>
                </c:pt>
                <c:pt idx="1033">
                  <c:v>621.45000000000005</c:v>
                </c:pt>
                <c:pt idx="1034">
                  <c:v>621.95000000000005</c:v>
                </c:pt>
                <c:pt idx="1035">
                  <c:v>622.54999999999995</c:v>
                </c:pt>
                <c:pt idx="1036">
                  <c:v>623.79999999999995</c:v>
                </c:pt>
                <c:pt idx="1037">
                  <c:v>624.4</c:v>
                </c:pt>
                <c:pt idx="1038">
                  <c:v>625.20000000000005</c:v>
                </c:pt>
                <c:pt idx="1039">
                  <c:v>625.85</c:v>
                </c:pt>
                <c:pt idx="1040">
                  <c:v>626.85</c:v>
                </c:pt>
                <c:pt idx="1041">
                  <c:v>627.4</c:v>
                </c:pt>
                <c:pt idx="1042">
                  <c:v>628</c:v>
                </c:pt>
                <c:pt idx="1043">
                  <c:v>629.20000000000005</c:v>
                </c:pt>
                <c:pt idx="1044">
                  <c:v>629.75</c:v>
                </c:pt>
                <c:pt idx="1045">
                  <c:v>630.65</c:v>
                </c:pt>
                <c:pt idx="1046">
                  <c:v>631.65</c:v>
                </c:pt>
                <c:pt idx="1047">
                  <c:v>632.1</c:v>
                </c:pt>
                <c:pt idx="1048">
                  <c:v>632.65</c:v>
                </c:pt>
                <c:pt idx="1049">
                  <c:v>634</c:v>
                </c:pt>
                <c:pt idx="1050">
                  <c:v>634.45000000000005</c:v>
                </c:pt>
                <c:pt idx="1051">
                  <c:v>635.4</c:v>
                </c:pt>
                <c:pt idx="1052">
                  <c:v>636.4</c:v>
                </c:pt>
                <c:pt idx="1053">
                  <c:v>636.95000000000005</c:v>
                </c:pt>
                <c:pt idx="1054">
                  <c:v>637.45000000000005</c:v>
                </c:pt>
                <c:pt idx="1055">
                  <c:v>638.79999999999995</c:v>
                </c:pt>
                <c:pt idx="1056">
                  <c:v>639.35</c:v>
                </c:pt>
                <c:pt idx="1057">
                  <c:v>640.5</c:v>
                </c:pt>
                <c:pt idx="1058">
                  <c:v>641.65</c:v>
                </c:pt>
                <c:pt idx="1059">
                  <c:v>642.20000000000005</c:v>
                </c:pt>
                <c:pt idx="1060">
                  <c:v>642.85</c:v>
                </c:pt>
                <c:pt idx="1061">
                  <c:v>643.65</c:v>
                </c:pt>
                <c:pt idx="1062">
                  <c:v>644.9</c:v>
                </c:pt>
                <c:pt idx="1063">
                  <c:v>645.4</c:v>
                </c:pt>
                <c:pt idx="1064">
                  <c:v>646</c:v>
                </c:pt>
                <c:pt idx="1065">
                  <c:v>646.9</c:v>
                </c:pt>
                <c:pt idx="1066">
                  <c:v>647.9</c:v>
                </c:pt>
                <c:pt idx="1067">
                  <c:v>649</c:v>
                </c:pt>
                <c:pt idx="1068">
                  <c:v>649.54999999999995</c:v>
                </c:pt>
                <c:pt idx="1069">
                  <c:v>650.25</c:v>
                </c:pt>
                <c:pt idx="1070">
                  <c:v>651.45000000000005</c:v>
                </c:pt>
                <c:pt idx="1071">
                  <c:v>651.95000000000005</c:v>
                </c:pt>
                <c:pt idx="1072">
                  <c:v>652.5</c:v>
                </c:pt>
                <c:pt idx="1073">
                  <c:v>653.6</c:v>
                </c:pt>
                <c:pt idx="1074">
                  <c:v>654.20000000000005</c:v>
                </c:pt>
                <c:pt idx="1075">
                  <c:v>655.04999999999995</c:v>
                </c:pt>
                <c:pt idx="1076">
                  <c:v>656.35</c:v>
                </c:pt>
                <c:pt idx="1077">
                  <c:v>656.8</c:v>
                </c:pt>
                <c:pt idx="1078">
                  <c:v>657.4</c:v>
                </c:pt>
                <c:pt idx="1079">
                  <c:v>658.6</c:v>
                </c:pt>
                <c:pt idx="1080">
                  <c:v>659.05</c:v>
                </c:pt>
                <c:pt idx="1081">
                  <c:v>659.55</c:v>
                </c:pt>
                <c:pt idx="1082">
                  <c:v>660.35</c:v>
                </c:pt>
                <c:pt idx="1083">
                  <c:v>660.85</c:v>
                </c:pt>
                <c:pt idx="1084">
                  <c:v>661.3</c:v>
                </c:pt>
                <c:pt idx="1085">
                  <c:v>662.2</c:v>
                </c:pt>
                <c:pt idx="1086">
                  <c:v>662.7</c:v>
                </c:pt>
                <c:pt idx="1087">
                  <c:v>663.15</c:v>
                </c:pt>
                <c:pt idx="1088">
                  <c:v>664</c:v>
                </c:pt>
                <c:pt idx="1089">
                  <c:v>664.5</c:v>
                </c:pt>
                <c:pt idx="1090">
                  <c:v>665</c:v>
                </c:pt>
                <c:pt idx="1091">
                  <c:v>666.25</c:v>
                </c:pt>
                <c:pt idx="1092">
                  <c:v>666.8</c:v>
                </c:pt>
                <c:pt idx="1093">
                  <c:v>667.65</c:v>
                </c:pt>
                <c:pt idx="1094">
                  <c:v>668.8</c:v>
                </c:pt>
                <c:pt idx="1095">
                  <c:v>669.25</c:v>
                </c:pt>
                <c:pt idx="1096">
                  <c:v>670.15</c:v>
                </c:pt>
                <c:pt idx="1097">
                  <c:v>671.2</c:v>
                </c:pt>
                <c:pt idx="1098">
                  <c:v>671.8</c:v>
                </c:pt>
                <c:pt idx="1099">
                  <c:v>672.6</c:v>
                </c:pt>
                <c:pt idx="1100">
                  <c:v>673.75</c:v>
                </c:pt>
                <c:pt idx="1101">
                  <c:v>674.25</c:v>
                </c:pt>
                <c:pt idx="1102">
                  <c:v>675.05</c:v>
                </c:pt>
                <c:pt idx="1103">
                  <c:v>676.25</c:v>
                </c:pt>
                <c:pt idx="1104">
                  <c:v>676.75</c:v>
                </c:pt>
                <c:pt idx="1105">
                  <c:v>677.5</c:v>
                </c:pt>
                <c:pt idx="1106">
                  <c:v>678.25</c:v>
                </c:pt>
                <c:pt idx="1107">
                  <c:v>679.45</c:v>
                </c:pt>
                <c:pt idx="1108">
                  <c:v>680</c:v>
                </c:pt>
                <c:pt idx="1109">
                  <c:v>680.95</c:v>
                </c:pt>
                <c:pt idx="1110">
                  <c:v>682.35</c:v>
                </c:pt>
                <c:pt idx="1111">
                  <c:v>682.85</c:v>
                </c:pt>
                <c:pt idx="1112">
                  <c:v>683.35</c:v>
                </c:pt>
                <c:pt idx="1113">
                  <c:v>684.35</c:v>
                </c:pt>
                <c:pt idx="1114">
                  <c:v>684.8</c:v>
                </c:pt>
                <c:pt idx="1115">
                  <c:v>685.35</c:v>
                </c:pt>
                <c:pt idx="1116">
                  <c:v>686.55</c:v>
                </c:pt>
                <c:pt idx="1117">
                  <c:v>687.25</c:v>
                </c:pt>
                <c:pt idx="1118">
                  <c:v>687.95</c:v>
                </c:pt>
                <c:pt idx="1119">
                  <c:v>688.8</c:v>
                </c:pt>
                <c:pt idx="1120">
                  <c:v>689.65</c:v>
                </c:pt>
                <c:pt idx="1121">
                  <c:v>690.15</c:v>
                </c:pt>
                <c:pt idx="1122">
                  <c:v>691</c:v>
                </c:pt>
                <c:pt idx="1123">
                  <c:v>692.15</c:v>
                </c:pt>
                <c:pt idx="1124">
                  <c:v>692.65</c:v>
                </c:pt>
                <c:pt idx="1125">
                  <c:v>693.95</c:v>
                </c:pt>
                <c:pt idx="1126">
                  <c:v>694.95</c:v>
                </c:pt>
                <c:pt idx="1127">
                  <c:v>695.4</c:v>
                </c:pt>
                <c:pt idx="1128">
                  <c:v>696</c:v>
                </c:pt>
                <c:pt idx="1129">
                  <c:v>697.25</c:v>
                </c:pt>
                <c:pt idx="1130">
                  <c:v>697.85</c:v>
                </c:pt>
                <c:pt idx="1131">
                  <c:v>698.85</c:v>
                </c:pt>
                <c:pt idx="1132">
                  <c:v>699.4</c:v>
                </c:pt>
                <c:pt idx="1133">
                  <c:v>700.2</c:v>
                </c:pt>
                <c:pt idx="1134">
                  <c:v>701.1</c:v>
                </c:pt>
                <c:pt idx="1135">
                  <c:v>701.7</c:v>
                </c:pt>
                <c:pt idx="1136">
                  <c:v>702.7</c:v>
                </c:pt>
                <c:pt idx="1137">
                  <c:v>703.25</c:v>
                </c:pt>
                <c:pt idx="1138">
                  <c:v>703.85</c:v>
                </c:pt>
                <c:pt idx="1139">
                  <c:v>705.15</c:v>
                </c:pt>
                <c:pt idx="1140">
                  <c:v>705.65</c:v>
                </c:pt>
                <c:pt idx="1141">
                  <c:v>706.45</c:v>
                </c:pt>
                <c:pt idx="1142">
                  <c:v>707.55</c:v>
                </c:pt>
                <c:pt idx="1143">
                  <c:v>708.05</c:v>
                </c:pt>
                <c:pt idx="1144">
                  <c:v>708.85</c:v>
                </c:pt>
                <c:pt idx="1145">
                  <c:v>709.95</c:v>
                </c:pt>
                <c:pt idx="1146">
                  <c:v>710.6</c:v>
                </c:pt>
                <c:pt idx="1147">
                  <c:v>711.4</c:v>
                </c:pt>
                <c:pt idx="1148">
                  <c:v>712.55</c:v>
                </c:pt>
                <c:pt idx="1149">
                  <c:v>713.05</c:v>
                </c:pt>
                <c:pt idx="1150">
                  <c:v>713.65</c:v>
                </c:pt>
                <c:pt idx="1151">
                  <c:v>714.8</c:v>
                </c:pt>
                <c:pt idx="1152">
                  <c:v>715.35</c:v>
                </c:pt>
                <c:pt idx="1153">
                  <c:v>716.05</c:v>
                </c:pt>
                <c:pt idx="1154">
                  <c:v>717.1</c:v>
                </c:pt>
                <c:pt idx="1155">
                  <c:v>717.6</c:v>
                </c:pt>
                <c:pt idx="1156">
                  <c:v>718.2</c:v>
                </c:pt>
                <c:pt idx="1157">
                  <c:v>719.25</c:v>
                </c:pt>
                <c:pt idx="1158">
                  <c:v>720.05</c:v>
                </c:pt>
                <c:pt idx="1159">
                  <c:v>720.95</c:v>
                </c:pt>
                <c:pt idx="1160">
                  <c:v>721.5</c:v>
                </c:pt>
                <c:pt idx="1161">
                  <c:v>722.6</c:v>
                </c:pt>
                <c:pt idx="1162">
                  <c:v>723.05</c:v>
                </c:pt>
                <c:pt idx="1163">
                  <c:v>724.05</c:v>
                </c:pt>
                <c:pt idx="1164">
                  <c:v>725.05</c:v>
                </c:pt>
                <c:pt idx="1165">
                  <c:v>725.6</c:v>
                </c:pt>
                <c:pt idx="1166">
                  <c:v>726.4</c:v>
                </c:pt>
                <c:pt idx="1167">
                  <c:v>727.5</c:v>
                </c:pt>
                <c:pt idx="1168">
                  <c:v>728</c:v>
                </c:pt>
                <c:pt idx="1169">
                  <c:v>729.4</c:v>
                </c:pt>
                <c:pt idx="1170">
                  <c:v>729.95</c:v>
                </c:pt>
                <c:pt idx="1171">
                  <c:v>730.75</c:v>
                </c:pt>
                <c:pt idx="1172">
                  <c:v>731.95</c:v>
                </c:pt>
                <c:pt idx="1173">
                  <c:v>732.45</c:v>
                </c:pt>
                <c:pt idx="1174">
                  <c:v>733</c:v>
                </c:pt>
                <c:pt idx="1175">
                  <c:v>734.55</c:v>
                </c:pt>
                <c:pt idx="1176">
                  <c:v>735.05</c:v>
                </c:pt>
                <c:pt idx="1177">
                  <c:v>735.9</c:v>
                </c:pt>
                <c:pt idx="1178">
                  <c:v>737.25</c:v>
                </c:pt>
                <c:pt idx="1179">
                  <c:v>737.9</c:v>
                </c:pt>
                <c:pt idx="1180">
                  <c:v>738.9</c:v>
                </c:pt>
                <c:pt idx="1181">
                  <c:v>739.55</c:v>
                </c:pt>
                <c:pt idx="1182">
                  <c:v>740.6</c:v>
                </c:pt>
                <c:pt idx="1183">
                  <c:v>741.15</c:v>
                </c:pt>
                <c:pt idx="1184">
                  <c:v>742.1</c:v>
                </c:pt>
                <c:pt idx="1185">
                  <c:v>743.3</c:v>
                </c:pt>
                <c:pt idx="1186">
                  <c:v>743.75</c:v>
                </c:pt>
                <c:pt idx="1187">
                  <c:v>744.85</c:v>
                </c:pt>
                <c:pt idx="1188">
                  <c:v>745.35</c:v>
                </c:pt>
                <c:pt idx="1189">
                  <c:v>746.45</c:v>
                </c:pt>
                <c:pt idx="1190">
                  <c:v>747.65</c:v>
                </c:pt>
                <c:pt idx="1191">
                  <c:v>748.25</c:v>
                </c:pt>
                <c:pt idx="1192">
                  <c:v>749.1</c:v>
                </c:pt>
                <c:pt idx="1193">
                  <c:v>750.3</c:v>
                </c:pt>
                <c:pt idx="1194">
                  <c:v>750.8</c:v>
                </c:pt>
                <c:pt idx="1195">
                  <c:v>751.35</c:v>
                </c:pt>
                <c:pt idx="1196">
                  <c:v>752.6</c:v>
                </c:pt>
                <c:pt idx="1197">
                  <c:v>753.1</c:v>
                </c:pt>
                <c:pt idx="1198">
                  <c:v>754.15</c:v>
                </c:pt>
                <c:pt idx="1199">
                  <c:v>755.5</c:v>
                </c:pt>
                <c:pt idx="1200">
                  <c:v>756.1</c:v>
                </c:pt>
                <c:pt idx="1201">
                  <c:v>757.25</c:v>
                </c:pt>
                <c:pt idx="1202">
                  <c:v>757.8</c:v>
                </c:pt>
                <c:pt idx="1203">
                  <c:v>758.95</c:v>
                </c:pt>
                <c:pt idx="1204">
                  <c:v>759.5</c:v>
                </c:pt>
                <c:pt idx="1205">
                  <c:v>760.5</c:v>
                </c:pt>
                <c:pt idx="1206">
                  <c:v>761.7</c:v>
                </c:pt>
                <c:pt idx="1207">
                  <c:v>762.3</c:v>
                </c:pt>
                <c:pt idx="1208">
                  <c:v>763.3</c:v>
                </c:pt>
                <c:pt idx="1209">
                  <c:v>764.6</c:v>
                </c:pt>
                <c:pt idx="1210">
                  <c:v>765.2</c:v>
                </c:pt>
                <c:pt idx="1211">
                  <c:v>766.25</c:v>
                </c:pt>
                <c:pt idx="1212">
                  <c:v>766.75</c:v>
                </c:pt>
                <c:pt idx="1213">
                  <c:v>767.4</c:v>
                </c:pt>
                <c:pt idx="1214">
                  <c:v>768.4</c:v>
                </c:pt>
                <c:pt idx="1215">
                  <c:v>769.15</c:v>
                </c:pt>
                <c:pt idx="1216">
                  <c:v>770.05</c:v>
                </c:pt>
                <c:pt idx="1217">
                  <c:v>770.6</c:v>
                </c:pt>
                <c:pt idx="1218">
                  <c:v>771.6</c:v>
                </c:pt>
                <c:pt idx="1219">
                  <c:v>772.6</c:v>
                </c:pt>
                <c:pt idx="1220">
                  <c:v>773.25</c:v>
                </c:pt>
                <c:pt idx="1221">
                  <c:v>774.35</c:v>
                </c:pt>
                <c:pt idx="1222">
                  <c:v>774.95</c:v>
                </c:pt>
                <c:pt idx="1223">
                  <c:v>776</c:v>
                </c:pt>
                <c:pt idx="1224">
                  <c:v>776.55</c:v>
                </c:pt>
                <c:pt idx="1225">
                  <c:v>777.2</c:v>
                </c:pt>
                <c:pt idx="1226">
                  <c:v>777.95</c:v>
                </c:pt>
                <c:pt idx="1227">
                  <c:v>779.1</c:v>
                </c:pt>
                <c:pt idx="1228">
                  <c:v>779.7</c:v>
                </c:pt>
                <c:pt idx="1229">
                  <c:v>780.7</c:v>
                </c:pt>
                <c:pt idx="1230">
                  <c:v>781.95</c:v>
                </c:pt>
                <c:pt idx="1231">
                  <c:v>782.55</c:v>
                </c:pt>
                <c:pt idx="1232">
                  <c:v>783.65</c:v>
                </c:pt>
                <c:pt idx="1233">
                  <c:v>784.25</c:v>
                </c:pt>
                <c:pt idx="1234">
                  <c:v>785.15</c:v>
                </c:pt>
                <c:pt idx="1235">
                  <c:v>785.85</c:v>
                </c:pt>
                <c:pt idx="1236">
                  <c:v>786.8</c:v>
                </c:pt>
                <c:pt idx="1237">
                  <c:v>787.45</c:v>
                </c:pt>
                <c:pt idx="1238">
                  <c:v>788.45</c:v>
                </c:pt>
                <c:pt idx="1239">
                  <c:v>789.05</c:v>
                </c:pt>
                <c:pt idx="1240">
                  <c:v>790.2</c:v>
                </c:pt>
                <c:pt idx="1241">
                  <c:v>790.8</c:v>
                </c:pt>
                <c:pt idx="1242">
                  <c:v>791.55</c:v>
                </c:pt>
                <c:pt idx="1243">
                  <c:v>793</c:v>
                </c:pt>
                <c:pt idx="1244">
                  <c:v>793.6</c:v>
                </c:pt>
                <c:pt idx="1245">
                  <c:v>794.65</c:v>
                </c:pt>
                <c:pt idx="1246">
                  <c:v>795.25</c:v>
                </c:pt>
                <c:pt idx="1247">
                  <c:v>796.2</c:v>
                </c:pt>
                <c:pt idx="1248">
                  <c:v>796.95</c:v>
                </c:pt>
                <c:pt idx="1249">
                  <c:v>797.8</c:v>
                </c:pt>
                <c:pt idx="1250">
                  <c:v>798.4</c:v>
                </c:pt>
                <c:pt idx="1251">
                  <c:v>799.5</c:v>
                </c:pt>
                <c:pt idx="1252">
                  <c:v>800.15</c:v>
                </c:pt>
                <c:pt idx="1253">
                  <c:v>801.2</c:v>
                </c:pt>
                <c:pt idx="1254">
                  <c:v>801.75</c:v>
                </c:pt>
                <c:pt idx="1255">
                  <c:v>802.9</c:v>
                </c:pt>
                <c:pt idx="1256">
                  <c:v>803.5</c:v>
                </c:pt>
                <c:pt idx="1257">
                  <c:v>804.6</c:v>
                </c:pt>
                <c:pt idx="1258">
                  <c:v>805.15</c:v>
                </c:pt>
                <c:pt idx="1259">
                  <c:v>806.35</c:v>
                </c:pt>
                <c:pt idx="1260">
                  <c:v>806.9</c:v>
                </c:pt>
                <c:pt idx="1261">
                  <c:v>808</c:v>
                </c:pt>
                <c:pt idx="1262">
                  <c:v>808.55</c:v>
                </c:pt>
                <c:pt idx="1263">
                  <c:v>809.65</c:v>
                </c:pt>
                <c:pt idx="1264">
                  <c:v>810.2</c:v>
                </c:pt>
                <c:pt idx="1265">
                  <c:v>811.15</c:v>
                </c:pt>
                <c:pt idx="1266">
                  <c:v>811.75</c:v>
                </c:pt>
                <c:pt idx="1267">
                  <c:v>812.75</c:v>
                </c:pt>
                <c:pt idx="1268">
                  <c:v>813.75</c:v>
                </c:pt>
                <c:pt idx="1269">
                  <c:v>814.35</c:v>
                </c:pt>
                <c:pt idx="1270">
                  <c:v>815.4</c:v>
                </c:pt>
                <c:pt idx="1271">
                  <c:v>816.05</c:v>
                </c:pt>
                <c:pt idx="1272">
                  <c:v>817.1</c:v>
                </c:pt>
                <c:pt idx="1273">
                  <c:v>817.7</c:v>
                </c:pt>
                <c:pt idx="1274">
                  <c:v>818.75</c:v>
                </c:pt>
                <c:pt idx="1275">
                  <c:v>819.25</c:v>
                </c:pt>
                <c:pt idx="1276">
                  <c:v>820.3</c:v>
                </c:pt>
                <c:pt idx="1277">
                  <c:v>820.95</c:v>
                </c:pt>
                <c:pt idx="1278">
                  <c:v>822</c:v>
                </c:pt>
                <c:pt idx="1279">
                  <c:v>822.6</c:v>
                </c:pt>
                <c:pt idx="1280">
                  <c:v>823.65</c:v>
                </c:pt>
                <c:pt idx="1281">
                  <c:v>824.2</c:v>
                </c:pt>
                <c:pt idx="1282">
                  <c:v>825.25</c:v>
                </c:pt>
                <c:pt idx="1283">
                  <c:v>825.9</c:v>
                </c:pt>
                <c:pt idx="1284">
                  <c:v>826.6</c:v>
                </c:pt>
                <c:pt idx="1285">
                  <c:v>827.7</c:v>
                </c:pt>
                <c:pt idx="1286">
                  <c:v>828.25</c:v>
                </c:pt>
                <c:pt idx="1287">
                  <c:v>829.3</c:v>
                </c:pt>
                <c:pt idx="1288">
                  <c:v>829.95</c:v>
                </c:pt>
                <c:pt idx="1289">
                  <c:v>831</c:v>
                </c:pt>
                <c:pt idx="1290">
                  <c:v>831.55</c:v>
                </c:pt>
                <c:pt idx="1291">
                  <c:v>832.3</c:v>
                </c:pt>
                <c:pt idx="1292">
                  <c:v>833.4</c:v>
                </c:pt>
                <c:pt idx="1293">
                  <c:v>834</c:v>
                </c:pt>
                <c:pt idx="1294">
                  <c:v>835.2</c:v>
                </c:pt>
                <c:pt idx="1295">
                  <c:v>835.8</c:v>
                </c:pt>
                <c:pt idx="1296">
                  <c:v>836.7</c:v>
                </c:pt>
                <c:pt idx="1297">
                  <c:v>837.3</c:v>
                </c:pt>
                <c:pt idx="1298">
                  <c:v>838.3</c:v>
                </c:pt>
                <c:pt idx="1299">
                  <c:v>838.85</c:v>
                </c:pt>
                <c:pt idx="1300">
                  <c:v>840</c:v>
                </c:pt>
                <c:pt idx="1301">
                  <c:v>840.6</c:v>
                </c:pt>
                <c:pt idx="1302">
                  <c:v>841.4</c:v>
                </c:pt>
                <c:pt idx="1303">
                  <c:v>842.5</c:v>
                </c:pt>
                <c:pt idx="1304">
                  <c:v>843.1</c:v>
                </c:pt>
                <c:pt idx="1305">
                  <c:v>843.85</c:v>
                </c:pt>
                <c:pt idx="1306">
                  <c:v>845.1</c:v>
                </c:pt>
                <c:pt idx="1307">
                  <c:v>845.75</c:v>
                </c:pt>
                <c:pt idx="1308">
                  <c:v>846.8</c:v>
                </c:pt>
                <c:pt idx="1309">
                  <c:v>847.35</c:v>
                </c:pt>
                <c:pt idx="1310">
                  <c:v>848.2</c:v>
                </c:pt>
                <c:pt idx="1311">
                  <c:v>849.25</c:v>
                </c:pt>
                <c:pt idx="1312">
                  <c:v>849.9</c:v>
                </c:pt>
                <c:pt idx="1313">
                  <c:v>851</c:v>
                </c:pt>
                <c:pt idx="1314">
                  <c:v>851.55</c:v>
                </c:pt>
                <c:pt idx="1315">
                  <c:v>852.5</c:v>
                </c:pt>
                <c:pt idx="1316">
                  <c:v>853.9</c:v>
                </c:pt>
                <c:pt idx="1317">
                  <c:v>854.45</c:v>
                </c:pt>
                <c:pt idx="1318">
                  <c:v>855.5</c:v>
                </c:pt>
                <c:pt idx="1319">
                  <c:v>856.1</c:v>
                </c:pt>
                <c:pt idx="1320">
                  <c:v>857.05</c:v>
                </c:pt>
                <c:pt idx="1321">
                  <c:v>857.65</c:v>
                </c:pt>
                <c:pt idx="1322">
                  <c:v>858.45</c:v>
                </c:pt>
                <c:pt idx="1323">
                  <c:v>859.55</c:v>
                </c:pt>
                <c:pt idx="1324">
                  <c:v>860.15</c:v>
                </c:pt>
                <c:pt idx="1325">
                  <c:v>861.2</c:v>
                </c:pt>
                <c:pt idx="1326">
                  <c:v>861.85</c:v>
                </c:pt>
                <c:pt idx="1327">
                  <c:v>862.7</c:v>
                </c:pt>
                <c:pt idx="1328">
                  <c:v>863.45</c:v>
                </c:pt>
                <c:pt idx="1329">
                  <c:v>864.4</c:v>
                </c:pt>
                <c:pt idx="1330">
                  <c:v>865.5</c:v>
                </c:pt>
                <c:pt idx="1331">
                  <c:v>866.1</c:v>
                </c:pt>
                <c:pt idx="1332">
                  <c:v>867.15</c:v>
                </c:pt>
                <c:pt idx="1333">
                  <c:v>867.85</c:v>
                </c:pt>
                <c:pt idx="1334">
                  <c:v>868.8</c:v>
                </c:pt>
                <c:pt idx="1335">
                  <c:v>869.4</c:v>
                </c:pt>
                <c:pt idx="1336">
                  <c:v>870.4</c:v>
                </c:pt>
                <c:pt idx="1337">
                  <c:v>871</c:v>
                </c:pt>
                <c:pt idx="1338">
                  <c:v>872.1</c:v>
                </c:pt>
                <c:pt idx="1339">
                  <c:v>872.65</c:v>
                </c:pt>
                <c:pt idx="1340">
                  <c:v>873.7</c:v>
                </c:pt>
                <c:pt idx="1341">
                  <c:v>875</c:v>
                </c:pt>
                <c:pt idx="1342">
                  <c:v>875.55</c:v>
                </c:pt>
                <c:pt idx="1343">
                  <c:v>876.65</c:v>
                </c:pt>
                <c:pt idx="1344">
                  <c:v>877.2</c:v>
                </c:pt>
                <c:pt idx="1345">
                  <c:v>878.25</c:v>
                </c:pt>
                <c:pt idx="1346">
                  <c:v>878.85</c:v>
                </c:pt>
                <c:pt idx="1347">
                  <c:v>879.95</c:v>
                </c:pt>
                <c:pt idx="1348">
                  <c:v>880.5</c:v>
                </c:pt>
                <c:pt idx="1349">
                  <c:v>881.55</c:v>
                </c:pt>
                <c:pt idx="1350">
                  <c:v>882.15</c:v>
                </c:pt>
                <c:pt idx="1351">
                  <c:v>883.2</c:v>
                </c:pt>
                <c:pt idx="1352">
                  <c:v>883.75</c:v>
                </c:pt>
                <c:pt idx="1353">
                  <c:v>884.85</c:v>
                </c:pt>
                <c:pt idx="1354">
                  <c:v>885.45</c:v>
                </c:pt>
                <c:pt idx="1355">
                  <c:v>886.35</c:v>
                </c:pt>
                <c:pt idx="1356">
                  <c:v>887.35</c:v>
                </c:pt>
                <c:pt idx="1357">
                  <c:v>887.9</c:v>
                </c:pt>
                <c:pt idx="1358">
                  <c:v>888.85</c:v>
                </c:pt>
                <c:pt idx="1359">
                  <c:v>889.5</c:v>
                </c:pt>
                <c:pt idx="1360">
                  <c:v>890.55</c:v>
                </c:pt>
                <c:pt idx="1361">
                  <c:v>891.1</c:v>
                </c:pt>
                <c:pt idx="1362">
                  <c:v>892.15</c:v>
                </c:pt>
                <c:pt idx="1363">
                  <c:v>892.75</c:v>
                </c:pt>
                <c:pt idx="1364">
                  <c:v>893.8</c:v>
                </c:pt>
                <c:pt idx="1365">
                  <c:v>894.45</c:v>
                </c:pt>
                <c:pt idx="1366">
                  <c:v>895.45</c:v>
                </c:pt>
                <c:pt idx="1367">
                  <c:v>896.1</c:v>
                </c:pt>
                <c:pt idx="1368">
                  <c:v>897</c:v>
                </c:pt>
                <c:pt idx="1369">
                  <c:v>897.7</c:v>
                </c:pt>
                <c:pt idx="1370">
                  <c:v>898.75</c:v>
                </c:pt>
                <c:pt idx="1371">
                  <c:v>899.55</c:v>
                </c:pt>
                <c:pt idx="1372">
                  <c:v>901.35</c:v>
                </c:pt>
                <c:pt idx="1373">
                  <c:v>902.1</c:v>
                </c:pt>
                <c:pt idx="1374">
                  <c:v>903.25</c:v>
                </c:pt>
                <c:pt idx="1375">
                  <c:v>904.05</c:v>
                </c:pt>
                <c:pt idx="1376">
                  <c:v>905.35</c:v>
                </c:pt>
                <c:pt idx="1377">
                  <c:v>906.05</c:v>
                </c:pt>
                <c:pt idx="1378">
                  <c:v>907.35</c:v>
                </c:pt>
                <c:pt idx="1379">
                  <c:v>908.75</c:v>
                </c:pt>
                <c:pt idx="1380">
                  <c:v>909.4</c:v>
                </c:pt>
                <c:pt idx="1381">
                  <c:v>910.6</c:v>
                </c:pt>
                <c:pt idx="1382">
                  <c:v>911.5</c:v>
                </c:pt>
                <c:pt idx="1383">
                  <c:v>912.75</c:v>
                </c:pt>
                <c:pt idx="1384">
                  <c:v>913.4</c:v>
                </c:pt>
                <c:pt idx="1385">
                  <c:v>914.95</c:v>
                </c:pt>
                <c:pt idx="1386">
                  <c:v>915.75</c:v>
                </c:pt>
                <c:pt idx="1387">
                  <c:v>916.7</c:v>
                </c:pt>
                <c:pt idx="1388">
                  <c:v>917.25</c:v>
                </c:pt>
                <c:pt idx="1389">
                  <c:v>918.35</c:v>
                </c:pt>
                <c:pt idx="1390">
                  <c:v>919.05</c:v>
                </c:pt>
                <c:pt idx="1391">
                  <c:v>920</c:v>
                </c:pt>
                <c:pt idx="1392">
                  <c:v>920.65</c:v>
                </c:pt>
                <c:pt idx="1393">
                  <c:v>921.55</c:v>
                </c:pt>
                <c:pt idx="1394">
                  <c:v>922.35</c:v>
                </c:pt>
                <c:pt idx="1395">
                  <c:v>923.35</c:v>
                </c:pt>
                <c:pt idx="1396">
                  <c:v>924.1</c:v>
                </c:pt>
                <c:pt idx="1397">
                  <c:v>925</c:v>
                </c:pt>
                <c:pt idx="1398">
                  <c:v>925.7</c:v>
                </c:pt>
                <c:pt idx="1399">
                  <c:v>926.65</c:v>
                </c:pt>
                <c:pt idx="1400">
                  <c:v>927.3</c:v>
                </c:pt>
                <c:pt idx="1401">
                  <c:v>928.4</c:v>
                </c:pt>
                <c:pt idx="1402">
                  <c:v>929.1</c:v>
                </c:pt>
                <c:pt idx="1403">
                  <c:v>929.95</c:v>
                </c:pt>
                <c:pt idx="1404">
                  <c:v>930.9</c:v>
                </c:pt>
                <c:pt idx="1405">
                  <c:v>932.3</c:v>
                </c:pt>
                <c:pt idx="1406">
                  <c:v>933.05</c:v>
                </c:pt>
                <c:pt idx="1407">
                  <c:v>934.15</c:v>
                </c:pt>
                <c:pt idx="1408">
                  <c:v>934.75</c:v>
                </c:pt>
                <c:pt idx="1409">
                  <c:v>935.8</c:v>
                </c:pt>
                <c:pt idx="1410">
                  <c:v>936.55</c:v>
                </c:pt>
                <c:pt idx="1411">
                  <c:v>937.5</c:v>
                </c:pt>
                <c:pt idx="1412">
                  <c:v>938.5</c:v>
                </c:pt>
                <c:pt idx="1413">
                  <c:v>939.1</c:v>
                </c:pt>
                <c:pt idx="1414">
                  <c:v>940.1</c:v>
                </c:pt>
                <c:pt idx="1415">
                  <c:v>940.7</c:v>
                </c:pt>
                <c:pt idx="1416">
                  <c:v>941.9</c:v>
                </c:pt>
                <c:pt idx="1417">
                  <c:v>942.6</c:v>
                </c:pt>
                <c:pt idx="1418">
                  <c:v>943.65</c:v>
                </c:pt>
                <c:pt idx="1419">
                  <c:v>944.2</c:v>
                </c:pt>
                <c:pt idx="1420">
                  <c:v>945.3</c:v>
                </c:pt>
                <c:pt idx="1421">
                  <c:v>946.05</c:v>
                </c:pt>
                <c:pt idx="1422">
                  <c:v>947.4</c:v>
                </c:pt>
                <c:pt idx="1423">
                  <c:v>948.45</c:v>
                </c:pt>
                <c:pt idx="1424">
                  <c:v>949.05</c:v>
                </c:pt>
                <c:pt idx="1425">
                  <c:v>949.9</c:v>
                </c:pt>
                <c:pt idx="1426">
                  <c:v>951.55</c:v>
                </c:pt>
                <c:pt idx="1427">
                  <c:v>952.25</c:v>
                </c:pt>
                <c:pt idx="1428">
                  <c:v>953.3</c:v>
                </c:pt>
                <c:pt idx="1429">
                  <c:v>953.9</c:v>
                </c:pt>
                <c:pt idx="1430">
                  <c:v>955.15</c:v>
                </c:pt>
                <c:pt idx="1431">
                  <c:v>955.85</c:v>
                </c:pt>
                <c:pt idx="1432">
                  <c:v>956.9</c:v>
                </c:pt>
                <c:pt idx="1433">
                  <c:v>957.6</c:v>
                </c:pt>
                <c:pt idx="1434">
                  <c:v>958.8</c:v>
                </c:pt>
                <c:pt idx="1435">
                  <c:v>959.35</c:v>
                </c:pt>
                <c:pt idx="1436">
                  <c:v>960.45</c:v>
                </c:pt>
                <c:pt idx="1437">
                  <c:v>961.1</c:v>
                </c:pt>
                <c:pt idx="1438">
                  <c:v>962.45</c:v>
                </c:pt>
                <c:pt idx="1439">
                  <c:v>963.65</c:v>
                </c:pt>
                <c:pt idx="1440">
                  <c:v>964.4</c:v>
                </c:pt>
                <c:pt idx="1441">
                  <c:v>965.4</c:v>
                </c:pt>
                <c:pt idx="1442">
                  <c:v>966</c:v>
                </c:pt>
                <c:pt idx="1443">
                  <c:v>967.05</c:v>
                </c:pt>
                <c:pt idx="1444">
                  <c:v>967.8</c:v>
                </c:pt>
                <c:pt idx="1445">
                  <c:v>968.7</c:v>
                </c:pt>
                <c:pt idx="1446">
                  <c:v>969.65</c:v>
                </c:pt>
                <c:pt idx="1447">
                  <c:v>970.6</c:v>
                </c:pt>
                <c:pt idx="1448">
                  <c:v>971.25</c:v>
                </c:pt>
                <c:pt idx="1449">
                  <c:v>972.5</c:v>
                </c:pt>
                <c:pt idx="1450">
                  <c:v>973.25</c:v>
                </c:pt>
                <c:pt idx="1451">
                  <c:v>974.3</c:v>
                </c:pt>
                <c:pt idx="1452">
                  <c:v>974.95</c:v>
                </c:pt>
                <c:pt idx="1453">
                  <c:v>976.05</c:v>
                </c:pt>
                <c:pt idx="1454">
                  <c:v>976.65</c:v>
                </c:pt>
                <c:pt idx="1455">
                  <c:v>977.6</c:v>
                </c:pt>
                <c:pt idx="1456">
                  <c:v>978.3</c:v>
                </c:pt>
                <c:pt idx="1457">
                  <c:v>979.45</c:v>
                </c:pt>
                <c:pt idx="1458">
                  <c:v>980.25</c:v>
                </c:pt>
                <c:pt idx="1459">
                  <c:v>981.4</c:v>
                </c:pt>
                <c:pt idx="1460">
                  <c:v>982.15</c:v>
                </c:pt>
                <c:pt idx="1461">
                  <c:v>983.35</c:v>
                </c:pt>
                <c:pt idx="1462">
                  <c:v>984.55</c:v>
                </c:pt>
                <c:pt idx="1463">
                  <c:v>985.35</c:v>
                </c:pt>
                <c:pt idx="1464">
                  <c:v>986.55</c:v>
                </c:pt>
                <c:pt idx="1465">
                  <c:v>987.25</c:v>
                </c:pt>
                <c:pt idx="1466">
                  <c:v>988.4</c:v>
                </c:pt>
                <c:pt idx="1467">
                  <c:v>989.15</c:v>
                </c:pt>
                <c:pt idx="1468">
                  <c:v>990.35</c:v>
                </c:pt>
                <c:pt idx="1469">
                  <c:v>991.1</c:v>
                </c:pt>
                <c:pt idx="1470">
                  <c:v>992.25</c:v>
                </c:pt>
                <c:pt idx="1471">
                  <c:v>993</c:v>
                </c:pt>
                <c:pt idx="1472">
                  <c:v>994.3</c:v>
                </c:pt>
                <c:pt idx="1473">
                  <c:v>995.1</c:v>
                </c:pt>
                <c:pt idx="1474">
                  <c:v>996.4</c:v>
                </c:pt>
                <c:pt idx="1475">
                  <c:v>997.3</c:v>
                </c:pt>
                <c:pt idx="1476">
                  <c:v>998.55</c:v>
                </c:pt>
                <c:pt idx="1477">
                  <c:v>999.3</c:v>
                </c:pt>
                <c:pt idx="1478">
                  <c:v>1000.5</c:v>
                </c:pt>
                <c:pt idx="1479">
                  <c:v>1001.25</c:v>
                </c:pt>
                <c:pt idx="1480">
                  <c:v>1002.45</c:v>
                </c:pt>
                <c:pt idx="1481">
                  <c:v>1003.25</c:v>
                </c:pt>
                <c:pt idx="1482">
                  <c:v>1004.4</c:v>
                </c:pt>
                <c:pt idx="1483">
                  <c:v>1005.15</c:v>
                </c:pt>
                <c:pt idx="1484">
                  <c:v>1006.35</c:v>
                </c:pt>
                <c:pt idx="1485">
                  <c:v>1007.6</c:v>
                </c:pt>
                <c:pt idx="1486">
                  <c:v>1008.35</c:v>
                </c:pt>
                <c:pt idx="1487">
                  <c:v>1009.55</c:v>
                </c:pt>
                <c:pt idx="1488">
                  <c:v>1010.35</c:v>
                </c:pt>
                <c:pt idx="1489">
                  <c:v>1011.5</c:v>
                </c:pt>
                <c:pt idx="1490">
                  <c:v>1012.25</c:v>
                </c:pt>
                <c:pt idx="1491">
                  <c:v>1013.35</c:v>
                </c:pt>
                <c:pt idx="1492">
                  <c:v>1014.15</c:v>
                </c:pt>
                <c:pt idx="1493">
                  <c:v>1015.35</c:v>
                </c:pt>
                <c:pt idx="1494">
                  <c:v>1016.1</c:v>
                </c:pt>
                <c:pt idx="1495">
                  <c:v>1017.2</c:v>
                </c:pt>
                <c:pt idx="1496">
                  <c:v>1017.85</c:v>
                </c:pt>
                <c:pt idx="1497">
                  <c:v>1019.05</c:v>
                </c:pt>
                <c:pt idx="1498">
                  <c:v>1019.85</c:v>
                </c:pt>
                <c:pt idx="1499">
                  <c:v>1021.15</c:v>
                </c:pt>
                <c:pt idx="1500">
                  <c:v>1021.95</c:v>
                </c:pt>
                <c:pt idx="1501">
                  <c:v>1023.15</c:v>
                </c:pt>
                <c:pt idx="1502">
                  <c:v>1023.9</c:v>
                </c:pt>
                <c:pt idx="1503">
                  <c:v>1025.0999999999999</c:v>
                </c:pt>
                <c:pt idx="1504">
                  <c:v>1025.8499999999999</c:v>
                </c:pt>
                <c:pt idx="1505">
                  <c:v>1027.05</c:v>
                </c:pt>
                <c:pt idx="1506">
                  <c:v>1027.8</c:v>
                </c:pt>
                <c:pt idx="1507">
                  <c:v>1028.9000000000001</c:v>
                </c:pt>
                <c:pt idx="1508">
                  <c:v>1029.7</c:v>
                </c:pt>
                <c:pt idx="1509">
                  <c:v>1030.9000000000001</c:v>
                </c:pt>
                <c:pt idx="1510">
                  <c:v>1031.7</c:v>
                </c:pt>
                <c:pt idx="1511">
                  <c:v>1032.9000000000001</c:v>
                </c:pt>
                <c:pt idx="1512">
                  <c:v>1033.6500000000001</c:v>
                </c:pt>
                <c:pt idx="1513">
                  <c:v>1034.95</c:v>
                </c:pt>
                <c:pt idx="1514">
                  <c:v>1035.7</c:v>
                </c:pt>
                <c:pt idx="1515">
                  <c:v>1037.05</c:v>
                </c:pt>
                <c:pt idx="1516">
                  <c:v>1037.8</c:v>
                </c:pt>
                <c:pt idx="1517">
                  <c:v>1038.8499999999999</c:v>
                </c:pt>
                <c:pt idx="1518">
                  <c:v>1039.7</c:v>
                </c:pt>
                <c:pt idx="1519">
                  <c:v>1041</c:v>
                </c:pt>
                <c:pt idx="1520">
                  <c:v>1041.75</c:v>
                </c:pt>
                <c:pt idx="1521">
                  <c:v>1042.95</c:v>
                </c:pt>
                <c:pt idx="1522">
                  <c:v>1043.5999999999999</c:v>
                </c:pt>
                <c:pt idx="1523">
                  <c:v>1044.8</c:v>
                </c:pt>
                <c:pt idx="1524">
                  <c:v>1045.5999999999999</c:v>
                </c:pt>
                <c:pt idx="1525">
                  <c:v>1046.7</c:v>
                </c:pt>
                <c:pt idx="1526">
                  <c:v>1047.45</c:v>
                </c:pt>
                <c:pt idx="1527">
                  <c:v>1048.6500000000001</c:v>
                </c:pt>
                <c:pt idx="1528">
                  <c:v>1049.4000000000001</c:v>
                </c:pt>
                <c:pt idx="1529">
                  <c:v>1050.7</c:v>
                </c:pt>
                <c:pt idx="1530">
                  <c:v>1051.5</c:v>
                </c:pt>
                <c:pt idx="1531">
                  <c:v>1052.6500000000001</c:v>
                </c:pt>
                <c:pt idx="1532">
                  <c:v>1053.45</c:v>
                </c:pt>
                <c:pt idx="1533">
                  <c:v>1054.6500000000001</c:v>
                </c:pt>
                <c:pt idx="1534">
                  <c:v>1055.4000000000001</c:v>
                </c:pt>
                <c:pt idx="1535">
                  <c:v>1056.6500000000001</c:v>
                </c:pt>
                <c:pt idx="1536">
                  <c:v>1057.25</c:v>
                </c:pt>
                <c:pt idx="1537">
                  <c:v>1058.4000000000001</c:v>
                </c:pt>
                <c:pt idx="1538">
                  <c:v>1059.2</c:v>
                </c:pt>
                <c:pt idx="1539">
                  <c:v>1060.4000000000001</c:v>
                </c:pt>
                <c:pt idx="1540">
                  <c:v>1061.2</c:v>
                </c:pt>
                <c:pt idx="1541">
                  <c:v>1062.3499999999999</c:v>
                </c:pt>
                <c:pt idx="1542">
                  <c:v>1063.2</c:v>
                </c:pt>
                <c:pt idx="1543">
                  <c:v>1064.4000000000001</c:v>
                </c:pt>
                <c:pt idx="1544">
                  <c:v>1065.2</c:v>
                </c:pt>
                <c:pt idx="1545">
                  <c:v>1066.5</c:v>
                </c:pt>
                <c:pt idx="1546">
                  <c:v>1067.3</c:v>
                </c:pt>
                <c:pt idx="1547">
                  <c:v>1068.45</c:v>
                </c:pt>
                <c:pt idx="1548">
                  <c:v>1069.2</c:v>
                </c:pt>
                <c:pt idx="1549">
                  <c:v>1070.4000000000001</c:v>
                </c:pt>
                <c:pt idx="1550">
                  <c:v>1071.2</c:v>
                </c:pt>
                <c:pt idx="1551">
                  <c:v>1072.45</c:v>
                </c:pt>
                <c:pt idx="1552">
                  <c:v>1073.25</c:v>
                </c:pt>
                <c:pt idx="1553">
                  <c:v>1074.3499999999999</c:v>
                </c:pt>
                <c:pt idx="1554">
                  <c:v>1075.1500000000001</c:v>
                </c:pt>
                <c:pt idx="1555">
                  <c:v>1076.3</c:v>
                </c:pt>
                <c:pt idx="1556">
                  <c:v>1077.1500000000001</c:v>
                </c:pt>
                <c:pt idx="1557">
                  <c:v>1078.3</c:v>
                </c:pt>
                <c:pt idx="1558">
                  <c:v>1079.0999999999999</c:v>
                </c:pt>
                <c:pt idx="1559">
                  <c:v>1080.2</c:v>
                </c:pt>
                <c:pt idx="1560">
                  <c:v>1081</c:v>
                </c:pt>
                <c:pt idx="1561">
                  <c:v>1082.25</c:v>
                </c:pt>
                <c:pt idx="1562">
                  <c:v>1083.05</c:v>
                </c:pt>
                <c:pt idx="1563">
                  <c:v>1084.3499999999999</c:v>
                </c:pt>
                <c:pt idx="1564">
                  <c:v>1085.1500000000001</c:v>
                </c:pt>
                <c:pt idx="1565">
                  <c:v>1086.3499999999999</c:v>
                </c:pt>
                <c:pt idx="1566">
                  <c:v>1087.2</c:v>
                </c:pt>
                <c:pt idx="1567">
                  <c:v>1088.4000000000001</c:v>
                </c:pt>
                <c:pt idx="1568">
                  <c:v>1089.2</c:v>
                </c:pt>
                <c:pt idx="1569">
                  <c:v>1090.4000000000001</c:v>
                </c:pt>
                <c:pt idx="1570">
                  <c:v>1091.3499999999999</c:v>
                </c:pt>
                <c:pt idx="1571">
                  <c:v>1092.7</c:v>
                </c:pt>
                <c:pt idx="1572">
                  <c:v>1093.55</c:v>
                </c:pt>
                <c:pt idx="1573">
                  <c:v>1094.95</c:v>
                </c:pt>
                <c:pt idx="1574">
                  <c:v>1095.8499999999999</c:v>
                </c:pt>
                <c:pt idx="1575">
                  <c:v>1097.0999999999999</c:v>
                </c:pt>
                <c:pt idx="1576">
                  <c:v>1097.95</c:v>
                </c:pt>
                <c:pt idx="1577">
                  <c:v>1099</c:v>
                </c:pt>
                <c:pt idx="1578">
                  <c:v>1099.75</c:v>
                </c:pt>
                <c:pt idx="1579">
                  <c:v>1101.0999999999999</c:v>
                </c:pt>
                <c:pt idx="1580">
                  <c:v>1102</c:v>
                </c:pt>
                <c:pt idx="1581">
                  <c:v>1103.3</c:v>
                </c:pt>
                <c:pt idx="1582">
                  <c:v>1104.05</c:v>
                </c:pt>
                <c:pt idx="1583">
                  <c:v>1105.2</c:v>
                </c:pt>
                <c:pt idx="1584">
                  <c:v>1106.25</c:v>
                </c:pt>
                <c:pt idx="1585">
                  <c:v>1107.7</c:v>
                </c:pt>
                <c:pt idx="1586">
                  <c:v>1108.5999999999999</c:v>
                </c:pt>
                <c:pt idx="1587">
                  <c:v>1109.9000000000001</c:v>
                </c:pt>
                <c:pt idx="1588">
                  <c:v>1110.8</c:v>
                </c:pt>
                <c:pt idx="1589">
                  <c:v>1112</c:v>
                </c:pt>
                <c:pt idx="1590">
                  <c:v>1112.8</c:v>
                </c:pt>
                <c:pt idx="1591">
                  <c:v>1114</c:v>
                </c:pt>
                <c:pt idx="1592">
                  <c:v>1114.8</c:v>
                </c:pt>
                <c:pt idx="1593">
                  <c:v>1116.1500000000001</c:v>
                </c:pt>
                <c:pt idx="1594">
                  <c:v>1116.9000000000001</c:v>
                </c:pt>
                <c:pt idx="1595">
                  <c:v>1118</c:v>
                </c:pt>
                <c:pt idx="1596">
                  <c:v>1118.7</c:v>
                </c:pt>
                <c:pt idx="1597">
                  <c:v>1119.95</c:v>
                </c:pt>
                <c:pt idx="1598">
                  <c:v>1120.75</c:v>
                </c:pt>
                <c:pt idx="1599">
                  <c:v>1121.95</c:v>
                </c:pt>
                <c:pt idx="1600">
                  <c:v>1122.8</c:v>
                </c:pt>
                <c:pt idx="1601">
                  <c:v>1123.8499999999999</c:v>
                </c:pt>
                <c:pt idx="1602">
                  <c:v>1124.7</c:v>
                </c:pt>
                <c:pt idx="1603">
                  <c:v>1125.95</c:v>
                </c:pt>
                <c:pt idx="1604">
                  <c:v>1126.8</c:v>
                </c:pt>
                <c:pt idx="1605">
                  <c:v>1128.25</c:v>
                </c:pt>
                <c:pt idx="1606">
                  <c:v>1129.0999999999999</c:v>
                </c:pt>
                <c:pt idx="1607">
                  <c:v>1130.2</c:v>
                </c:pt>
                <c:pt idx="1608">
                  <c:v>1131</c:v>
                </c:pt>
                <c:pt idx="1609">
                  <c:v>1132.2</c:v>
                </c:pt>
                <c:pt idx="1610">
                  <c:v>1133.05</c:v>
                </c:pt>
                <c:pt idx="1611">
                  <c:v>1134.55</c:v>
                </c:pt>
                <c:pt idx="1612">
                  <c:v>1135.5</c:v>
                </c:pt>
                <c:pt idx="1613">
                  <c:v>1136.8499999999999</c:v>
                </c:pt>
                <c:pt idx="1614">
                  <c:v>1139.0999999999999</c:v>
                </c:pt>
                <c:pt idx="1615">
                  <c:v>1140.8</c:v>
                </c:pt>
                <c:pt idx="1616">
                  <c:v>1142.55</c:v>
                </c:pt>
                <c:pt idx="1617">
                  <c:v>1143.45</c:v>
                </c:pt>
                <c:pt idx="1618">
                  <c:v>1145.5</c:v>
                </c:pt>
                <c:pt idx="1619">
                  <c:v>1146.9000000000001</c:v>
                </c:pt>
                <c:pt idx="1620">
                  <c:v>1148.5999999999999</c:v>
                </c:pt>
                <c:pt idx="1621">
                  <c:v>1150.8</c:v>
                </c:pt>
                <c:pt idx="1622">
                  <c:v>1152.0999999999999</c:v>
                </c:pt>
                <c:pt idx="1623">
                  <c:v>1153.95</c:v>
                </c:pt>
                <c:pt idx="1624">
                  <c:v>1154.95</c:v>
                </c:pt>
                <c:pt idx="1625">
                  <c:v>1156.45</c:v>
                </c:pt>
                <c:pt idx="1626">
                  <c:v>1157.3499999999999</c:v>
                </c:pt>
                <c:pt idx="1627">
                  <c:v>1158.9000000000001</c:v>
                </c:pt>
                <c:pt idx="1628">
                  <c:v>1159.8</c:v>
                </c:pt>
                <c:pt idx="1629">
                  <c:v>1161</c:v>
                </c:pt>
                <c:pt idx="1630">
                  <c:v>1162.2</c:v>
                </c:pt>
                <c:pt idx="1631">
                  <c:v>1163.75</c:v>
                </c:pt>
                <c:pt idx="1632">
                  <c:v>1164.8</c:v>
                </c:pt>
                <c:pt idx="1633">
                  <c:v>1166.25</c:v>
                </c:pt>
                <c:pt idx="1634">
                  <c:v>1167.25</c:v>
                </c:pt>
                <c:pt idx="1635">
                  <c:v>1169.0999999999999</c:v>
                </c:pt>
                <c:pt idx="1636">
                  <c:v>1169.95</c:v>
                </c:pt>
                <c:pt idx="1637">
                  <c:v>1171.3</c:v>
                </c:pt>
                <c:pt idx="1638">
                  <c:v>1172.2</c:v>
                </c:pt>
                <c:pt idx="1639">
                  <c:v>1173.4000000000001</c:v>
                </c:pt>
                <c:pt idx="1640">
                  <c:v>1174.2</c:v>
                </c:pt>
                <c:pt idx="1641">
                  <c:v>1175.5</c:v>
                </c:pt>
                <c:pt idx="1642">
                  <c:v>1176.3</c:v>
                </c:pt>
                <c:pt idx="1643">
                  <c:v>1177.6500000000001</c:v>
                </c:pt>
                <c:pt idx="1644">
                  <c:v>1178.55</c:v>
                </c:pt>
                <c:pt idx="1645">
                  <c:v>1179.95</c:v>
                </c:pt>
                <c:pt idx="1646">
                  <c:v>1180.75</c:v>
                </c:pt>
                <c:pt idx="1647">
                  <c:v>1182</c:v>
                </c:pt>
                <c:pt idx="1648">
                  <c:v>1182.8</c:v>
                </c:pt>
                <c:pt idx="1649">
                  <c:v>1184.3</c:v>
                </c:pt>
                <c:pt idx="1650">
                  <c:v>1185.3499999999999</c:v>
                </c:pt>
                <c:pt idx="1651">
                  <c:v>1186.9000000000001</c:v>
                </c:pt>
                <c:pt idx="1652">
                  <c:v>1187.8</c:v>
                </c:pt>
                <c:pt idx="1653">
                  <c:v>1189.25</c:v>
                </c:pt>
                <c:pt idx="1654">
                  <c:v>1190.05</c:v>
                </c:pt>
                <c:pt idx="1655">
                  <c:v>1191.25</c:v>
                </c:pt>
                <c:pt idx="1656">
                  <c:v>1192.1500000000001</c:v>
                </c:pt>
                <c:pt idx="1657">
                  <c:v>1193.6500000000001</c:v>
                </c:pt>
                <c:pt idx="1658">
                  <c:v>1195</c:v>
                </c:pt>
                <c:pt idx="1659">
                  <c:v>1195.9000000000001</c:v>
                </c:pt>
                <c:pt idx="1660">
                  <c:v>1197.1500000000001</c:v>
                </c:pt>
                <c:pt idx="1661">
                  <c:v>1197.95</c:v>
                </c:pt>
                <c:pt idx="1662">
                  <c:v>1199.25</c:v>
                </c:pt>
                <c:pt idx="1663">
                  <c:v>1200.2</c:v>
                </c:pt>
                <c:pt idx="1664">
                  <c:v>1201.5</c:v>
                </c:pt>
                <c:pt idx="1665">
                  <c:v>1202.4000000000001</c:v>
                </c:pt>
                <c:pt idx="1666">
                  <c:v>1203.7</c:v>
                </c:pt>
                <c:pt idx="1667">
                  <c:v>1204.5</c:v>
                </c:pt>
                <c:pt idx="1668">
                  <c:v>1205.7</c:v>
                </c:pt>
                <c:pt idx="1669">
                  <c:v>1206.5999999999999</c:v>
                </c:pt>
                <c:pt idx="1670">
                  <c:v>1208</c:v>
                </c:pt>
                <c:pt idx="1671">
                  <c:v>1208.95</c:v>
                </c:pt>
                <c:pt idx="1672">
                  <c:v>1210.25</c:v>
                </c:pt>
                <c:pt idx="1673">
                  <c:v>1211.05</c:v>
                </c:pt>
                <c:pt idx="1674">
                  <c:v>1212.25</c:v>
                </c:pt>
                <c:pt idx="1675">
                  <c:v>1213.0999999999999</c:v>
                </c:pt>
                <c:pt idx="1676">
                  <c:v>1214.45</c:v>
                </c:pt>
                <c:pt idx="1677">
                  <c:v>1215.3</c:v>
                </c:pt>
                <c:pt idx="1678">
                  <c:v>1216.55</c:v>
                </c:pt>
                <c:pt idx="1679">
                  <c:v>1217.3499999999999</c:v>
                </c:pt>
                <c:pt idx="1680">
                  <c:v>1218.6500000000001</c:v>
                </c:pt>
                <c:pt idx="1681">
                  <c:v>1219.45</c:v>
                </c:pt>
                <c:pt idx="1682">
                  <c:v>1220.8499999999999</c:v>
                </c:pt>
                <c:pt idx="1683">
                  <c:v>1221.7</c:v>
                </c:pt>
                <c:pt idx="1684">
                  <c:v>1223</c:v>
                </c:pt>
                <c:pt idx="1685">
                  <c:v>1223.8</c:v>
                </c:pt>
                <c:pt idx="1686">
                  <c:v>1225.05</c:v>
                </c:pt>
                <c:pt idx="1687">
                  <c:v>1225.8499999999999</c:v>
                </c:pt>
                <c:pt idx="1688">
                  <c:v>1227.05</c:v>
                </c:pt>
                <c:pt idx="1689">
                  <c:v>1228</c:v>
                </c:pt>
                <c:pt idx="1690">
                  <c:v>1229.3</c:v>
                </c:pt>
                <c:pt idx="1691">
                  <c:v>1230.1500000000001</c:v>
                </c:pt>
                <c:pt idx="1692">
                  <c:v>1231.4000000000001</c:v>
                </c:pt>
                <c:pt idx="1693">
                  <c:v>1232.2</c:v>
                </c:pt>
                <c:pt idx="1694">
                  <c:v>1233.5</c:v>
                </c:pt>
                <c:pt idx="1695">
                  <c:v>1235.05</c:v>
                </c:pt>
                <c:pt idx="1696">
                  <c:v>1236.7</c:v>
                </c:pt>
                <c:pt idx="1697">
                  <c:v>1237.7</c:v>
                </c:pt>
                <c:pt idx="1698">
                  <c:v>1239.2</c:v>
                </c:pt>
                <c:pt idx="1699">
                  <c:v>1240.05</c:v>
                </c:pt>
                <c:pt idx="1700">
                  <c:v>1241.3499999999999</c:v>
                </c:pt>
                <c:pt idx="1701">
                  <c:v>1242.2</c:v>
                </c:pt>
                <c:pt idx="1702">
                  <c:v>1243.55</c:v>
                </c:pt>
                <c:pt idx="1703">
                  <c:v>1244.9000000000001</c:v>
                </c:pt>
                <c:pt idx="1704">
                  <c:v>1245.75</c:v>
                </c:pt>
                <c:pt idx="1705">
                  <c:v>1247.0999999999999</c:v>
                </c:pt>
                <c:pt idx="1706">
                  <c:v>1247.95</c:v>
                </c:pt>
                <c:pt idx="1707">
                  <c:v>1249.4000000000001</c:v>
                </c:pt>
                <c:pt idx="1708">
                  <c:v>1250.25</c:v>
                </c:pt>
                <c:pt idx="1709">
                  <c:v>1251.5</c:v>
                </c:pt>
                <c:pt idx="1710">
                  <c:v>1252.4000000000001</c:v>
                </c:pt>
                <c:pt idx="1711">
                  <c:v>1253.8</c:v>
                </c:pt>
                <c:pt idx="1712">
                  <c:v>1255.25</c:v>
                </c:pt>
                <c:pt idx="1713">
                  <c:v>1256.05</c:v>
                </c:pt>
                <c:pt idx="1714">
                  <c:v>1257.3499999999999</c:v>
                </c:pt>
                <c:pt idx="1715">
                  <c:v>1258.25</c:v>
                </c:pt>
                <c:pt idx="1716">
                  <c:v>1259.5</c:v>
                </c:pt>
                <c:pt idx="1717">
                  <c:v>1260.3499999999999</c:v>
                </c:pt>
                <c:pt idx="1718">
                  <c:v>1261.7</c:v>
                </c:pt>
                <c:pt idx="1719">
                  <c:v>1262.6500000000001</c:v>
                </c:pt>
                <c:pt idx="1720">
                  <c:v>1263.95</c:v>
                </c:pt>
                <c:pt idx="1721">
                  <c:v>1264.8</c:v>
                </c:pt>
                <c:pt idx="1722">
                  <c:v>1266.1500000000001</c:v>
                </c:pt>
                <c:pt idx="1723">
                  <c:v>1267.05</c:v>
                </c:pt>
                <c:pt idx="1724">
                  <c:v>1268.3499999999999</c:v>
                </c:pt>
                <c:pt idx="1725">
                  <c:v>1269.2</c:v>
                </c:pt>
                <c:pt idx="1726">
                  <c:v>1270.5</c:v>
                </c:pt>
                <c:pt idx="1727">
                  <c:v>1271.3499999999999</c:v>
                </c:pt>
                <c:pt idx="1728">
                  <c:v>1272.6500000000001</c:v>
                </c:pt>
                <c:pt idx="1729">
                  <c:v>1273.55</c:v>
                </c:pt>
                <c:pt idx="1730">
                  <c:v>1274.95</c:v>
                </c:pt>
                <c:pt idx="1731">
                  <c:v>1276</c:v>
                </c:pt>
                <c:pt idx="1732">
                  <c:v>1277.55</c:v>
                </c:pt>
                <c:pt idx="1733">
                  <c:v>1278.55</c:v>
                </c:pt>
                <c:pt idx="1734">
                  <c:v>1280.1500000000001</c:v>
                </c:pt>
                <c:pt idx="1735">
                  <c:v>1281.25</c:v>
                </c:pt>
                <c:pt idx="1736">
                  <c:v>1283</c:v>
                </c:pt>
                <c:pt idx="1737">
                  <c:v>1284.4000000000001</c:v>
                </c:pt>
                <c:pt idx="1738">
                  <c:v>1285.8</c:v>
                </c:pt>
                <c:pt idx="1739">
                  <c:v>1286.95</c:v>
                </c:pt>
                <c:pt idx="1740">
                  <c:v>1288.55</c:v>
                </c:pt>
                <c:pt idx="1741">
                  <c:v>1289.8</c:v>
                </c:pt>
                <c:pt idx="1742">
                  <c:v>1291.45</c:v>
                </c:pt>
                <c:pt idx="1743">
                  <c:v>1292.3499999999999</c:v>
                </c:pt>
                <c:pt idx="1744">
                  <c:v>1293.75</c:v>
                </c:pt>
                <c:pt idx="1745">
                  <c:v>1294.5999999999999</c:v>
                </c:pt>
                <c:pt idx="1746">
                  <c:v>1296.05</c:v>
                </c:pt>
                <c:pt idx="1747">
                  <c:v>1297</c:v>
                </c:pt>
                <c:pt idx="1748">
                  <c:v>1298.3</c:v>
                </c:pt>
                <c:pt idx="1749">
                  <c:v>1299.3</c:v>
                </c:pt>
                <c:pt idx="1750">
                  <c:v>1300.5999999999999</c:v>
                </c:pt>
                <c:pt idx="1751">
                  <c:v>1301.6500000000001</c:v>
                </c:pt>
                <c:pt idx="1752">
                  <c:v>1303.45</c:v>
                </c:pt>
                <c:pt idx="1753">
                  <c:v>1304.55</c:v>
                </c:pt>
                <c:pt idx="1754">
                  <c:v>1306.3</c:v>
                </c:pt>
                <c:pt idx="1755">
                  <c:v>1307.25</c:v>
                </c:pt>
                <c:pt idx="1756">
                  <c:v>1308.6500000000001</c:v>
                </c:pt>
                <c:pt idx="1757">
                  <c:v>1309.55</c:v>
                </c:pt>
                <c:pt idx="1758">
                  <c:v>1311.1</c:v>
                </c:pt>
                <c:pt idx="1759">
                  <c:v>1311.95</c:v>
                </c:pt>
                <c:pt idx="1760">
                  <c:v>1313.45</c:v>
                </c:pt>
                <c:pt idx="1761">
                  <c:v>1314.3</c:v>
                </c:pt>
                <c:pt idx="1762">
                  <c:v>1315.75</c:v>
                </c:pt>
                <c:pt idx="1763">
                  <c:v>1316.7</c:v>
                </c:pt>
                <c:pt idx="1764">
                  <c:v>1318.15</c:v>
                </c:pt>
                <c:pt idx="1765">
                  <c:v>1319.05</c:v>
                </c:pt>
                <c:pt idx="1766">
                  <c:v>1320.5</c:v>
                </c:pt>
                <c:pt idx="1767">
                  <c:v>1321.45</c:v>
                </c:pt>
                <c:pt idx="1768">
                  <c:v>1322.95</c:v>
                </c:pt>
                <c:pt idx="1769">
                  <c:v>1324.45</c:v>
                </c:pt>
                <c:pt idx="1770">
                  <c:v>1325.6</c:v>
                </c:pt>
                <c:pt idx="1771">
                  <c:v>1327.3</c:v>
                </c:pt>
                <c:pt idx="1772">
                  <c:v>1328.1</c:v>
                </c:pt>
                <c:pt idx="1773">
                  <c:v>1329.55</c:v>
                </c:pt>
                <c:pt idx="1774">
                  <c:v>1330.5</c:v>
                </c:pt>
                <c:pt idx="1775">
                  <c:v>1331.9</c:v>
                </c:pt>
                <c:pt idx="1776">
                  <c:v>1332.95</c:v>
                </c:pt>
                <c:pt idx="1777">
                  <c:v>1334.65</c:v>
                </c:pt>
                <c:pt idx="1778">
                  <c:v>1335.75</c:v>
                </c:pt>
                <c:pt idx="1779">
                  <c:v>1337.45</c:v>
                </c:pt>
                <c:pt idx="1780">
                  <c:v>1338.55</c:v>
                </c:pt>
                <c:pt idx="1781">
                  <c:v>1340.05</c:v>
                </c:pt>
                <c:pt idx="1782">
                  <c:v>1341.1</c:v>
                </c:pt>
                <c:pt idx="1783">
                  <c:v>1342.65</c:v>
                </c:pt>
                <c:pt idx="1784">
                  <c:v>1343.8</c:v>
                </c:pt>
                <c:pt idx="1785">
                  <c:v>1345.35</c:v>
                </c:pt>
                <c:pt idx="1786">
                  <c:v>1346.7</c:v>
                </c:pt>
                <c:pt idx="1787">
                  <c:v>1348.45</c:v>
                </c:pt>
                <c:pt idx="1788">
                  <c:v>1349.85</c:v>
                </c:pt>
                <c:pt idx="1789">
                  <c:v>1351.4</c:v>
                </c:pt>
                <c:pt idx="1790">
                  <c:v>1352.85</c:v>
                </c:pt>
                <c:pt idx="1791">
                  <c:v>1354.5</c:v>
                </c:pt>
                <c:pt idx="1792">
                  <c:v>1355.55</c:v>
                </c:pt>
                <c:pt idx="1793">
                  <c:v>1357.2</c:v>
                </c:pt>
                <c:pt idx="1794">
                  <c:v>1358.2</c:v>
                </c:pt>
                <c:pt idx="1795">
                  <c:v>1359.8</c:v>
                </c:pt>
                <c:pt idx="1796">
                  <c:v>1361.5</c:v>
                </c:pt>
                <c:pt idx="1797">
                  <c:v>1362.9</c:v>
                </c:pt>
                <c:pt idx="1798">
                  <c:v>1363.95</c:v>
                </c:pt>
                <c:pt idx="1799">
                  <c:v>1365.6</c:v>
                </c:pt>
                <c:pt idx="1800">
                  <c:v>1367.2</c:v>
                </c:pt>
                <c:pt idx="1801">
                  <c:v>1368.15</c:v>
                </c:pt>
                <c:pt idx="1802">
                  <c:v>1370.05</c:v>
                </c:pt>
                <c:pt idx="1803">
                  <c:v>1371.35</c:v>
                </c:pt>
                <c:pt idx="1804">
                  <c:v>1372.85</c:v>
                </c:pt>
                <c:pt idx="1805">
                  <c:v>1373.75</c:v>
                </c:pt>
                <c:pt idx="1806">
                  <c:v>1375.35</c:v>
                </c:pt>
                <c:pt idx="1807">
                  <c:v>1376.25</c:v>
                </c:pt>
                <c:pt idx="1808">
                  <c:v>1377.9</c:v>
                </c:pt>
                <c:pt idx="1809">
                  <c:v>1379.45</c:v>
                </c:pt>
                <c:pt idx="1810">
                  <c:v>1381.05</c:v>
                </c:pt>
                <c:pt idx="1811">
                  <c:v>1382.15</c:v>
                </c:pt>
                <c:pt idx="1812">
                  <c:v>1384</c:v>
                </c:pt>
                <c:pt idx="1813">
                  <c:v>1385</c:v>
                </c:pt>
                <c:pt idx="1814">
                  <c:v>1387.05</c:v>
                </c:pt>
                <c:pt idx="1815">
                  <c:v>1388.35</c:v>
                </c:pt>
                <c:pt idx="1816">
                  <c:v>1390.05</c:v>
                </c:pt>
                <c:pt idx="1817">
                  <c:v>1391.05</c:v>
                </c:pt>
                <c:pt idx="1818">
                  <c:v>1392.9</c:v>
                </c:pt>
                <c:pt idx="1819">
                  <c:v>1394</c:v>
                </c:pt>
                <c:pt idx="1820">
                  <c:v>1395.85</c:v>
                </c:pt>
                <c:pt idx="1821">
                  <c:v>1397</c:v>
                </c:pt>
                <c:pt idx="1822">
                  <c:v>1398.8</c:v>
                </c:pt>
                <c:pt idx="1823">
                  <c:v>1399.75</c:v>
                </c:pt>
                <c:pt idx="1824">
                  <c:v>1401.45</c:v>
                </c:pt>
                <c:pt idx="1825">
                  <c:v>1402.75</c:v>
                </c:pt>
                <c:pt idx="1826">
                  <c:v>1404.45</c:v>
                </c:pt>
                <c:pt idx="1827">
                  <c:v>1405.55</c:v>
                </c:pt>
                <c:pt idx="1828">
                  <c:v>1407.4</c:v>
                </c:pt>
                <c:pt idx="1829">
                  <c:v>1408.3</c:v>
                </c:pt>
                <c:pt idx="1830">
                  <c:v>1409.95</c:v>
                </c:pt>
                <c:pt idx="1831">
                  <c:v>1411.45</c:v>
                </c:pt>
                <c:pt idx="1832">
                  <c:v>1412.65</c:v>
                </c:pt>
                <c:pt idx="1833">
                  <c:v>1414.25</c:v>
                </c:pt>
                <c:pt idx="1834">
                  <c:v>1415.9</c:v>
                </c:pt>
                <c:pt idx="1835">
                  <c:v>1417.2</c:v>
                </c:pt>
                <c:pt idx="1836">
                  <c:v>1418.95</c:v>
                </c:pt>
                <c:pt idx="1837">
                  <c:v>1420.55</c:v>
                </c:pt>
                <c:pt idx="1838">
                  <c:v>1421.95</c:v>
                </c:pt>
                <c:pt idx="1839">
                  <c:v>1423.45</c:v>
                </c:pt>
                <c:pt idx="1840">
                  <c:v>1424.75</c:v>
                </c:pt>
                <c:pt idx="1841">
                  <c:v>1426.35</c:v>
                </c:pt>
                <c:pt idx="1842">
                  <c:v>1427.8</c:v>
                </c:pt>
                <c:pt idx="1843">
                  <c:v>1429.3</c:v>
                </c:pt>
                <c:pt idx="1844">
                  <c:v>1430.9</c:v>
                </c:pt>
                <c:pt idx="1845">
                  <c:v>1432.45</c:v>
                </c:pt>
                <c:pt idx="1846">
                  <c:v>1434.5</c:v>
                </c:pt>
                <c:pt idx="1847">
                  <c:v>1436.4</c:v>
                </c:pt>
                <c:pt idx="1848">
                  <c:v>1438.4</c:v>
                </c:pt>
                <c:pt idx="1849">
                  <c:v>1440.4</c:v>
                </c:pt>
                <c:pt idx="1850">
                  <c:v>1442.5</c:v>
                </c:pt>
                <c:pt idx="1851">
                  <c:v>1443.6</c:v>
                </c:pt>
                <c:pt idx="1852">
                  <c:v>1445.95</c:v>
                </c:pt>
                <c:pt idx="1853">
                  <c:v>1447.5</c:v>
                </c:pt>
                <c:pt idx="1854">
                  <c:v>1449.8</c:v>
                </c:pt>
                <c:pt idx="1855">
                  <c:v>1451.55</c:v>
                </c:pt>
                <c:pt idx="1856">
                  <c:v>1453.1</c:v>
                </c:pt>
                <c:pt idx="1857">
                  <c:v>1454.85</c:v>
                </c:pt>
                <c:pt idx="1858">
                  <c:v>1456.55</c:v>
                </c:pt>
                <c:pt idx="1859">
                  <c:v>1458.25</c:v>
                </c:pt>
                <c:pt idx="1860">
                  <c:v>1459.55</c:v>
                </c:pt>
                <c:pt idx="1861">
                  <c:v>1461.2</c:v>
                </c:pt>
                <c:pt idx="1862">
                  <c:v>1462.8</c:v>
                </c:pt>
                <c:pt idx="1863">
                  <c:v>1464.15</c:v>
                </c:pt>
                <c:pt idx="1864">
                  <c:v>1466.1</c:v>
                </c:pt>
                <c:pt idx="1865">
                  <c:v>1467.4</c:v>
                </c:pt>
                <c:pt idx="1866">
                  <c:v>1469.1</c:v>
                </c:pt>
                <c:pt idx="1867">
                  <c:v>1470.65</c:v>
                </c:pt>
                <c:pt idx="1868">
                  <c:v>1472.05</c:v>
                </c:pt>
                <c:pt idx="1869">
                  <c:v>1472.95</c:v>
                </c:pt>
                <c:pt idx="1870">
                  <c:v>1474.55</c:v>
                </c:pt>
                <c:pt idx="1871">
                  <c:v>1475.4</c:v>
                </c:pt>
                <c:pt idx="1872">
                  <c:v>1477.1</c:v>
                </c:pt>
                <c:pt idx="1873">
                  <c:v>1478</c:v>
                </c:pt>
                <c:pt idx="1874">
                  <c:v>1479.65</c:v>
                </c:pt>
                <c:pt idx="1875">
                  <c:v>1480.55</c:v>
                </c:pt>
                <c:pt idx="1876">
                  <c:v>1482.3</c:v>
                </c:pt>
                <c:pt idx="1877">
                  <c:v>1483.2</c:v>
                </c:pt>
                <c:pt idx="1878">
                  <c:v>1484.9</c:v>
                </c:pt>
                <c:pt idx="1879">
                  <c:v>1485.85</c:v>
                </c:pt>
                <c:pt idx="1880">
                  <c:v>1487.55</c:v>
                </c:pt>
                <c:pt idx="1881">
                  <c:v>1488.45</c:v>
                </c:pt>
                <c:pt idx="1882">
                  <c:v>1490.1</c:v>
                </c:pt>
                <c:pt idx="1883">
                  <c:v>1491.05</c:v>
                </c:pt>
                <c:pt idx="1884">
                  <c:v>1492.65</c:v>
                </c:pt>
                <c:pt idx="1885">
                  <c:v>1493.55</c:v>
                </c:pt>
                <c:pt idx="1886">
                  <c:v>1495.05</c:v>
                </c:pt>
                <c:pt idx="1887">
                  <c:v>1495.95</c:v>
                </c:pt>
                <c:pt idx="1888">
                  <c:v>1498.15</c:v>
                </c:pt>
                <c:pt idx="1889">
                  <c:v>1499.75</c:v>
                </c:pt>
                <c:pt idx="1890">
                  <c:v>1501.8</c:v>
                </c:pt>
                <c:pt idx="1891">
                  <c:v>1503.2</c:v>
                </c:pt>
                <c:pt idx="1892">
                  <c:v>1505</c:v>
                </c:pt>
                <c:pt idx="1893">
                  <c:v>1506.45</c:v>
                </c:pt>
                <c:pt idx="1894">
                  <c:v>1508.1</c:v>
                </c:pt>
                <c:pt idx="1895">
                  <c:v>1509.05</c:v>
                </c:pt>
                <c:pt idx="1896">
                  <c:v>1510.7</c:v>
                </c:pt>
                <c:pt idx="1897">
                  <c:v>1511.6</c:v>
                </c:pt>
                <c:pt idx="1898">
                  <c:v>1513.3</c:v>
                </c:pt>
                <c:pt idx="1899">
                  <c:v>1514.25</c:v>
                </c:pt>
                <c:pt idx="1900">
                  <c:v>1515.95</c:v>
                </c:pt>
                <c:pt idx="1901">
                  <c:v>1516.9</c:v>
                </c:pt>
                <c:pt idx="1902">
                  <c:v>1518.5</c:v>
                </c:pt>
                <c:pt idx="1903">
                  <c:v>1519.4</c:v>
                </c:pt>
                <c:pt idx="1904">
                  <c:v>1521.15</c:v>
                </c:pt>
                <c:pt idx="1905">
                  <c:v>1522</c:v>
                </c:pt>
                <c:pt idx="1906">
                  <c:v>1523.55</c:v>
                </c:pt>
                <c:pt idx="1907">
                  <c:v>1524.5</c:v>
                </c:pt>
                <c:pt idx="1908">
                  <c:v>1526.15</c:v>
                </c:pt>
                <c:pt idx="1909">
                  <c:v>1527.6</c:v>
                </c:pt>
                <c:pt idx="1910">
                  <c:v>1529.3</c:v>
                </c:pt>
                <c:pt idx="1911">
                  <c:v>1530.75</c:v>
                </c:pt>
                <c:pt idx="1912">
                  <c:v>1532.3</c:v>
                </c:pt>
                <c:pt idx="1913">
                  <c:v>1533.55</c:v>
                </c:pt>
                <c:pt idx="1914">
                  <c:v>1535.3</c:v>
                </c:pt>
                <c:pt idx="1915">
                  <c:v>1536.55</c:v>
                </c:pt>
                <c:pt idx="1916">
                  <c:v>1538.25</c:v>
                </c:pt>
                <c:pt idx="1917">
                  <c:v>1539.2</c:v>
                </c:pt>
                <c:pt idx="1918">
                  <c:v>1540.55</c:v>
                </c:pt>
                <c:pt idx="1919">
                  <c:v>1541.45</c:v>
                </c:pt>
                <c:pt idx="1920">
                  <c:v>1543.05</c:v>
                </c:pt>
                <c:pt idx="1921">
                  <c:v>1544.65</c:v>
                </c:pt>
                <c:pt idx="1922">
                  <c:v>1546.55</c:v>
                </c:pt>
                <c:pt idx="1923">
                  <c:v>1547.9</c:v>
                </c:pt>
                <c:pt idx="1924">
                  <c:v>1549.55</c:v>
                </c:pt>
                <c:pt idx="1925">
                  <c:v>1550.95</c:v>
                </c:pt>
                <c:pt idx="1926">
                  <c:v>1552.65</c:v>
                </c:pt>
                <c:pt idx="1927">
                  <c:v>1554.25</c:v>
                </c:pt>
                <c:pt idx="1928">
                  <c:v>1555.85</c:v>
                </c:pt>
                <c:pt idx="1929">
                  <c:v>1556.85</c:v>
                </c:pt>
                <c:pt idx="1930">
                  <c:v>1558.35</c:v>
                </c:pt>
                <c:pt idx="1931">
                  <c:v>1559.25</c:v>
                </c:pt>
                <c:pt idx="1932">
                  <c:v>1561.05</c:v>
                </c:pt>
                <c:pt idx="1933">
                  <c:v>1562.75</c:v>
                </c:pt>
                <c:pt idx="1934">
                  <c:v>1564.35</c:v>
                </c:pt>
                <c:pt idx="1935">
                  <c:v>1565.9</c:v>
                </c:pt>
                <c:pt idx="1936">
                  <c:v>1567.65</c:v>
                </c:pt>
                <c:pt idx="1937">
                  <c:v>1569.1</c:v>
                </c:pt>
                <c:pt idx="1938">
                  <c:v>1570.85</c:v>
                </c:pt>
                <c:pt idx="1939">
                  <c:v>1572.4</c:v>
                </c:pt>
                <c:pt idx="1940">
                  <c:v>1574.15</c:v>
                </c:pt>
                <c:pt idx="1941">
                  <c:v>1575.5</c:v>
                </c:pt>
                <c:pt idx="1942">
                  <c:v>1577.35</c:v>
                </c:pt>
                <c:pt idx="1943">
                  <c:v>1578.15</c:v>
                </c:pt>
                <c:pt idx="1944">
                  <c:v>1579.8</c:v>
                </c:pt>
                <c:pt idx="1945">
                  <c:v>1581.5</c:v>
                </c:pt>
                <c:pt idx="1946">
                  <c:v>1583.05</c:v>
                </c:pt>
                <c:pt idx="1947">
                  <c:v>1584.9</c:v>
                </c:pt>
                <c:pt idx="1948">
                  <c:v>1586.55</c:v>
                </c:pt>
                <c:pt idx="1949">
                  <c:v>1588.25</c:v>
                </c:pt>
                <c:pt idx="1950">
                  <c:v>1589.95</c:v>
                </c:pt>
                <c:pt idx="1951">
                  <c:v>1591.6</c:v>
                </c:pt>
                <c:pt idx="1952">
                  <c:v>1593.2</c:v>
                </c:pt>
                <c:pt idx="1953">
                  <c:v>1594.85</c:v>
                </c:pt>
                <c:pt idx="1954">
                  <c:v>1596.55</c:v>
                </c:pt>
                <c:pt idx="1955">
                  <c:v>1598.15</c:v>
                </c:pt>
                <c:pt idx="1956">
                  <c:v>1599.95</c:v>
                </c:pt>
                <c:pt idx="1957">
                  <c:v>1601.5</c:v>
                </c:pt>
                <c:pt idx="1958">
                  <c:v>1603.25</c:v>
                </c:pt>
                <c:pt idx="1959">
                  <c:v>1604.8</c:v>
                </c:pt>
                <c:pt idx="1960">
                  <c:v>1606.5</c:v>
                </c:pt>
                <c:pt idx="1961">
                  <c:v>1608</c:v>
                </c:pt>
                <c:pt idx="1962">
                  <c:v>1609.65</c:v>
                </c:pt>
                <c:pt idx="1963">
                  <c:v>1611.3</c:v>
                </c:pt>
                <c:pt idx="1964">
                  <c:v>1613.05</c:v>
                </c:pt>
                <c:pt idx="1965">
                  <c:v>1614.7</c:v>
                </c:pt>
                <c:pt idx="1966">
                  <c:v>1616.5</c:v>
                </c:pt>
                <c:pt idx="1967">
                  <c:v>1617.35</c:v>
                </c:pt>
                <c:pt idx="1968">
                  <c:v>1618.95</c:v>
                </c:pt>
                <c:pt idx="1969">
                  <c:v>1620.35</c:v>
                </c:pt>
                <c:pt idx="1970">
                  <c:v>1622.05</c:v>
                </c:pt>
                <c:pt idx="1971">
                  <c:v>1622.9</c:v>
                </c:pt>
                <c:pt idx="1972">
                  <c:v>1624.6</c:v>
                </c:pt>
                <c:pt idx="1973">
                  <c:v>1625.45</c:v>
                </c:pt>
                <c:pt idx="1974">
                  <c:v>1627</c:v>
                </c:pt>
                <c:pt idx="1975">
                  <c:v>1628.3</c:v>
                </c:pt>
                <c:pt idx="1976">
                  <c:v>1630.1</c:v>
                </c:pt>
                <c:pt idx="1977">
                  <c:v>1631.8</c:v>
                </c:pt>
                <c:pt idx="1978">
                  <c:v>1633.1</c:v>
                </c:pt>
                <c:pt idx="1979">
                  <c:v>1634.75</c:v>
                </c:pt>
                <c:pt idx="1980">
                  <c:v>1636.45</c:v>
                </c:pt>
                <c:pt idx="1981">
                  <c:v>1638.05</c:v>
                </c:pt>
                <c:pt idx="1982">
                  <c:v>1639.95</c:v>
                </c:pt>
                <c:pt idx="1983">
                  <c:v>1641.65</c:v>
                </c:pt>
                <c:pt idx="1984">
                  <c:v>1643.5</c:v>
                </c:pt>
                <c:pt idx="1985">
                  <c:v>1645.15</c:v>
                </c:pt>
                <c:pt idx="1986">
                  <c:v>1646.8</c:v>
                </c:pt>
                <c:pt idx="1987">
                  <c:v>1648.45</c:v>
                </c:pt>
                <c:pt idx="1988">
                  <c:v>1650.15</c:v>
                </c:pt>
                <c:pt idx="1989">
                  <c:v>1651.8</c:v>
                </c:pt>
                <c:pt idx="1990">
                  <c:v>1653.45</c:v>
                </c:pt>
                <c:pt idx="1991">
                  <c:v>1655</c:v>
                </c:pt>
                <c:pt idx="1992">
                  <c:v>1656.6</c:v>
                </c:pt>
                <c:pt idx="1993">
                  <c:v>1658.2</c:v>
                </c:pt>
                <c:pt idx="1994">
                  <c:v>1659.8</c:v>
                </c:pt>
                <c:pt idx="1995">
                  <c:v>1661.4</c:v>
                </c:pt>
                <c:pt idx="1996">
                  <c:v>1663.25</c:v>
                </c:pt>
                <c:pt idx="1997">
                  <c:v>1664.7</c:v>
                </c:pt>
                <c:pt idx="1998">
                  <c:v>1666.3</c:v>
                </c:pt>
                <c:pt idx="1999">
                  <c:v>1667.8</c:v>
                </c:pt>
                <c:pt idx="2000">
                  <c:v>1669.6</c:v>
                </c:pt>
                <c:pt idx="2001">
                  <c:v>1671.15</c:v>
                </c:pt>
                <c:pt idx="2002">
                  <c:v>1673.1</c:v>
                </c:pt>
                <c:pt idx="2003">
                  <c:v>1674.6</c:v>
                </c:pt>
                <c:pt idx="2004">
                  <c:v>1676.45</c:v>
                </c:pt>
                <c:pt idx="2005">
                  <c:v>1678.1</c:v>
                </c:pt>
                <c:pt idx="2006">
                  <c:v>1679.35</c:v>
                </c:pt>
                <c:pt idx="2007">
                  <c:v>1681</c:v>
                </c:pt>
                <c:pt idx="2008">
                  <c:v>1682.75</c:v>
                </c:pt>
                <c:pt idx="2009">
                  <c:v>1684.2</c:v>
                </c:pt>
                <c:pt idx="2010">
                  <c:v>1686</c:v>
                </c:pt>
                <c:pt idx="2011">
                  <c:v>1686.9</c:v>
                </c:pt>
                <c:pt idx="2012">
                  <c:v>1688.65</c:v>
                </c:pt>
                <c:pt idx="2013">
                  <c:v>1690.2</c:v>
                </c:pt>
                <c:pt idx="2014">
                  <c:v>1692</c:v>
                </c:pt>
                <c:pt idx="2015">
                  <c:v>1693.7</c:v>
                </c:pt>
                <c:pt idx="2016">
                  <c:v>1695.4</c:v>
                </c:pt>
                <c:pt idx="2017">
                  <c:v>1697.1</c:v>
                </c:pt>
                <c:pt idx="2018">
                  <c:v>1698.85</c:v>
                </c:pt>
                <c:pt idx="2019">
                  <c:v>1700.25</c:v>
                </c:pt>
                <c:pt idx="2020">
                  <c:v>1701.95</c:v>
                </c:pt>
                <c:pt idx="2021">
                  <c:v>1703.6</c:v>
                </c:pt>
                <c:pt idx="2022">
                  <c:v>1705.35</c:v>
                </c:pt>
                <c:pt idx="2023">
                  <c:v>1707.1</c:v>
                </c:pt>
                <c:pt idx="2024">
                  <c:v>1708.75</c:v>
                </c:pt>
                <c:pt idx="2025">
                  <c:v>1710.45</c:v>
                </c:pt>
                <c:pt idx="2026">
                  <c:v>1712.2</c:v>
                </c:pt>
                <c:pt idx="2027">
                  <c:v>1713.9</c:v>
                </c:pt>
                <c:pt idx="2028">
                  <c:v>1715.75</c:v>
                </c:pt>
                <c:pt idx="2029">
                  <c:v>1717.5</c:v>
                </c:pt>
                <c:pt idx="2030">
                  <c:v>1719.15</c:v>
                </c:pt>
                <c:pt idx="2031">
                  <c:v>1720.8</c:v>
                </c:pt>
                <c:pt idx="2032">
                  <c:v>1722.55</c:v>
                </c:pt>
                <c:pt idx="2033">
                  <c:v>1724.15</c:v>
                </c:pt>
                <c:pt idx="2034">
                  <c:v>1725.7</c:v>
                </c:pt>
                <c:pt idx="2035">
                  <c:v>1727.1</c:v>
                </c:pt>
                <c:pt idx="2036">
                  <c:v>1728.95</c:v>
                </c:pt>
                <c:pt idx="2037">
                  <c:v>1731.15</c:v>
                </c:pt>
                <c:pt idx="2038">
                  <c:v>1733.15</c:v>
                </c:pt>
                <c:pt idx="2039">
                  <c:v>1735.25</c:v>
                </c:pt>
                <c:pt idx="2040">
                  <c:v>1737.55</c:v>
                </c:pt>
                <c:pt idx="2041">
                  <c:v>1739.1</c:v>
                </c:pt>
                <c:pt idx="2042">
                  <c:v>1740.95</c:v>
                </c:pt>
                <c:pt idx="2043">
                  <c:v>1742.8</c:v>
                </c:pt>
                <c:pt idx="2044">
                  <c:v>1744.85</c:v>
                </c:pt>
                <c:pt idx="2045">
                  <c:v>1746.25</c:v>
                </c:pt>
                <c:pt idx="2046">
                  <c:v>1748.05</c:v>
                </c:pt>
                <c:pt idx="2047">
                  <c:v>1749.65</c:v>
                </c:pt>
                <c:pt idx="2048">
                  <c:v>1751.5</c:v>
                </c:pt>
                <c:pt idx="2049">
                  <c:v>1753.2</c:v>
                </c:pt>
                <c:pt idx="2050">
                  <c:v>1754.95</c:v>
                </c:pt>
                <c:pt idx="2051">
                  <c:v>1756.75</c:v>
                </c:pt>
                <c:pt idx="2052">
                  <c:v>1758.5</c:v>
                </c:pt>
                <c:pt idx="2053">
                  <c:v>1760.2</c:v>
                </c:pt>
                <c:pt idx="2054">
                  <c:v>1761.95</c:v>
                </c:pt>
                <c:pt idx="2055">
                  <c:v>1763.75</c:v>
                </c:pt>
                <c:pt idx="2056">
                  <c:v>1765.45</c:v>
                </c:pt>
                <c:pt idx="2057">
                  <c:v>1767.15</c:v>
                </c:pt>
                <c:pt idx="2058">
                  <c:v>1768.85</c:v>
                </c:pt>
                <c:pt idx="2059">
                  <c:v>1770.5</c:v>
                </c:pt>
                <c:pt idx="2060">
                  <c:v>1772.15</c:v>
                </c:pt>
                <c:pt idx="2061">
                  <c:v>1773.7</c:v>
                </c:pt>
                <c:pt idx="2062">
                  <c:v>1775.75</c:v>
                </c:pt>
                <c:pt idx="2063">
                  <c:v>1777.55</c:v>
                </c:pt>
                <c:pt idx="2064">
                  <c:v>1779.1</c:v>
                </c:pt>
                <c:pt idx="2065">
                  <c:v>1780.85</c:v>
                </c:pt>
                <c:pt idx="2066">
                  <c:v>1782.75</c:v>
                </c:pt>
                <c:pt idx="2067">
                  <c:v>1784.45</c:v>
                </c:pt>
                <c:pt idx="2068">
                  <c:v>1786.15</c:v>
                </c:pt>
                <c:pt idx="2069">
                  <c:v>1788.05</c:v>
                </c:pt>
                <c:pt idx="2070">
                  <c:v>1789.75</c:v>
                </c:pt>
                <c:pt idx="2071">
                  <c:v>1791.55</c:v>
                </c:pt>
                <c:pt idx="2072">
                  <c:v>1793.35</c:v>
                </c:pt>
                <c:pt idx="2073">
                  <c:v>1794.25</c:v>
                </c:pt>
                <c:pt idx="2074">
                  <c:v>1795.95</c:v>
                </c:pt>
                <c:pt idx="2075">
                  <c:v>1796.95</c:v>
                </c:pt>
                <c:pt idx="2076">
                  <c:v>1798.75</c:v>
                </c:pt>
                <c:pt idx="2077">
                  <c:v>1799.65</c:v>
                </c:pt>
                <c:pt idx="2078">
                  <c:v>1801.4</c:v>
                </c:pt>
                <c:pt idx="2079">
                  <c:v>1803.15</c:v>
                </c:pt>
                <c:pt idx="2080">
                  <c:v>1804.55</c:v>
                </c:pt>
                <c:pt idx="2081">
                  <c:v>1806.3</c:v>
                </c:pt>
                <c:pt idx="2082">
                  <c:v>1808</c:v>
                </c:pt>
                <c:pt idx="2083">
                  <c:v>1809.8</c:v>
                </c:pt>
                <c:pt idx="2084">
                  <c:v>1811.4</c:v>
                </c:pt>
                <c:pt idx="2085">
                  <c:v>1813.2</c:v>
                </c:pt>
                <c:pt idx="2086">
                  <c:v>1815.15</c:v>
                </c:pt>
                <c:pt idx="2087">
                  <c:v>1816.9</c:v>
                </c:pt>
                <c:pt idx="2088">
                  <c:v>1818.65</c:v>
                </c:pt>
                <c:pt idx="2089">
                  <c:v>1820.35</c:v>
                </c:pt>
                <c:pt idx="2090">
                  <c:v>1822.4</c:v>
                </c:pt>
                <c:pt idx="2091">
                  <c:v>1823.3</c:v>
                </c:pt>
                <c:pt idx="2092">
                  <c:v>1825.05</c:v>
                </c:pt>
                <c:pt idx="2093">
                  <c:v>1826.75</c:v>
                </c:pt>
                <c:pt idx="2094">
                  <c:v>1828.5</c:v>
                </c:pt>
                <c:pt idx="2095">
                  <c:v>1830.7</c:v>
                </c:pt>
                <c:pt idx="2096">
                  <c:v>1832.5</c:v>
                </c:pt>
                <c:pt idx="2097">
                  <c:v>1834.05</c:v>
                </c:pt>
                <c:pt idx="2098">
                  <c:v>1836.05</c:v>
                </c:pt>
                <c:pt idx="2099">
                  <c:v>1837.9</c:v>
                </c:pt>
                <c:pt idx="2100">
                  <c:v>1839.45</c:v>
                </c:pt>
                <c:pt idx="2101">
                  <c:v>1841.15</c:v>
                </c:pt>
                <c:pt idx="2102">
                  <c:v>1842.95</c:v>
                </c:pt>
                <c:pt idx="2103">
                  <c:v>1844.65</c:v>
                </c:pt>
                <c:pt idx="2104">
                  <c:v>1846.5</c:v>
                </c:pt>
                <c:pt idx="2105">
                  <c:v>1848.2</c:v>
                </c:pt>
                <c:pt idx="2106">
                  <c:v>1850.1</c:v>
                </c:pt>
                <c:pt idx="2107">
                  <c:v>1851</c:v>
                </c:pt>
                <c:pt idx="2108">
                  <c:v>1852.65</c:v>
                </c:pt>
                <c:pt idx="2109">
                  <c:v>1854.35</c:v>
                </c:pt>
                <c:pt idx="2110">
                  <c:v>1856.1</c:v>
                </c:pt>
                <c:pt idx="2111">
                  <c:v>1857.85</c:v>
                </c:pt>
                <c:pt idx="2112">
                  <c:v>1859.55</c:v>
                </c:pt>
                <c:pt idx="2113">
                  <c:v>1861.35</c:v>
                </c:pt>
                <c:pt idx="2114">
                  <c:v>1863.1</c:v>
                </c:pt>
                <c:pt idx="2115">
                  <c:v>1864.85</c:v>
                </c:pt>
                <c:pt idx="2116">
                  <c:v>1866.7</c:v>
                </c:pt>
                <c:pt idx="2117">
                  <c:v>1868.45</c:v>
                </c:pt>
                <c:pt idx="2118">
                  <c:v>1870.3</c:v>
                </c:pt>
                <c:pt idx="2119">
                  <c:v>1872</c:v>
                </c:pt>
                <c:pt idx="2120">
                  <c:v>1873.75</c:v>
                </c:pt>
                <c:pt idx="2121">
                  <c:v>1875.35</c:v>
                </c:pt>
                <c:pt idx="2122">
                  <c:v>1877.25</c:v>
                </c:pt>
                <c:pt idx="2123">
                  <c:v>1879</c:v>
                </c:pt>
                <c:pt idx="2124">
                  <c:v>1880.85</c:v>
                </c:pt>
                <c:pt idx="2125">
                  <c:v>1882.55</c:v>
                </c:pt>
                <c:pt idx="2126">
                  <c:v>1884.35</c:v>
                </c:pt>
                <c:pt idx="2127">
                  <c:v>1886.2</c:v>
                </c:pt>
                <c:pt idx="2128">
                  <c:v>1887.85</c:v>
                </c:pt>
                <c:pt idx="2129">
                  <c:v>1889.6</c:v>
                </c:pt>
                <c:pt idx="2130">
                  <c:v>1891.45</c:v>
                </c:pt>
                <c:pt idx="2131">
                  <c:v>1893.3</c:v>
                </c:pt>
                <c:pt idx="2132">
                  <c:v>1894.95</c:v>
                </c:pt>
                <c:pt idx="2133">
                  <c:v>1896.8</c:v>
                </c:pt>
                <c:pt idx="2134">
                  <c:v>1898.7</c:v>
                </c:pt>
                <c:pt idx="2135">
                  <c:v>1899.65</c:v>
                </c:pt>
                <c:pt idx="2136">
                  <c:v>1901.5</c:v>
                </c:pt>
                <c:pt idx="2137">
                  <c:v>1903.3</c:v>
                </c:pt>
                <c:pt idx="2138">
                  <c:v>1904.95</c:v>
                </c:pt>
                <c:pt idx="2139">
                  <c:v>1906.8</c:v>
                </c:pt>
                <c:pt idx="2140">
                  <c:v>1908.65</c:v>
                </c:pt>
                <c:pt idx="2141">
                  <c:v>1910.5</c:v>
                </c:pt>
                <c:pt idx="2142">
                  <c:v>1912.55</c:v>
                </c:pt>
                <c:pt idx="2143">
                  <c:v>1913.5</c:v>
                </c:pt>
                <c:pt idx="2144">
                  <c:v>1915.5</c:v>
                </c:pt>
                <c:pt idx="2145">
                  <c:v>1916.45</c:v>
                </c:pt>
                <c:pt idx="2146">
                  <c:v>1918.35</c:v>
                </c:pt>
                <c:pt idx="2147">
                  <c:v>1920.15</c:v>
                </c:pt>
                <c:pt idx="2148">
                  <c:v>1921.9</c:v>
                </c:pt>
                <c:pt idx="2149">
                  <c:v>1923.75</c:v>
                </c:pt>
                <c:pt idx="2150">
                  <c:v>1925.45</c:v>
                </c:pt>
                <c:pt idx="2151">
                  <c:v>1927.25</c:v>
                </c:pt>
                <c:pt idx="2152">
                  <c:v>1928.9</c:v>
                </c:pt>
                <c:pt idx="2153">
                  <c:v>1930.65</c:v>
                </c:pt>
                <c:pt idx="2154">
                  <c:v>1932.35</c:v>
                </c:pt>
                <c:pt idx="2155">
                  <c:v>1934.1</c:v>
                </c:pt>
                <c:pt idx="2156">
                  <c:v>1935.85</c:v>
                </c:pt>
                <c:pt idx="2157">
                  <c:v>1937.45</c:v>
                </c:pt>
                <c:pt idx="2158">
                  <c:v>1939.2</c:v>
                </c:pt>
                <c:pt idx="2159">
                  <c:v>1940.95</c:v>
                </c:pt>
                <c:pt idx="2160">
                  <c:v>1942.85</c:v>
                </c:pt>
                <c:pt idx="2161">
                  <c:v>1943.8</c:v>
                </c:pt>
                <c:pt idx="2162">
                  <c:v>1945.45</c:v>
                </c:pt>
                <c:pt idx="2163">
                  <c:v>1947.1</c:v>
                </c:pt>
                <c:pt idx="2164">
                  <c:v>1948.8</c:v>
                </c:pt>
                <c:pt idx="2165">
                  <c:v>1950.55</c:v>
                </c:pt>
                <c:pt idx="2166">
                  <c:v>1952.35</c:v>
                </c:pt>
                <c:pt idx="2167">
                  <c:v>1954.05</c:v>
                </c:pt>
                <c:pt idx="2168">
                  <c:v>1956.05</c:v>
                </c:pt>
                <c:pt idx="2169">
                  <c:v>1957.8</c:v>
                </c:pt>
                <c:pt idx="2170">
                  <c:v>1959.55</c:v>
                </c:pt>
                <c:pt idx="2171">
                  <c:v>1961.4</c:v>
                </c:pt>
                <c:pt idx="2172">
                  <c:v>1963.2</c:v>
                </c:pt>
                <c:pt idx="2173">
                  <c:v>1964.95</c:v>
                </c:pt>
                <c:pt idx="2174">
                  <c:v>1966.85</c:v>
                </c:pt>
                <c:pt idx="2175">
                  <c:v>1968.9</c:v>
                </c:pt>
                <c:pt idx="2176">
                  <c:v>1970.8</c:v>
                </c:pt>
                <c:pt idx="2177">
                  <c:v>1972.6</c:v>
                </c:pt>
                <c:pt idx="2178">
                  <c:v>1974.5</c:v>
                </c:pt>
                <c:pt idx="2179">
                  <c:v>1976.3</c:v>
                </c:pt>
                <c:pt idx="2180">
                  <c:v>1978.2</c:v>
                </c:pt>
                <c:pt idx="2181">
                  <c:v>1980</c:v>
                </c:pt>
                <c:pt idx="2182">
                  <c:v>1982</c:v>
                </c:pt>
                <c:pt idx="2183">
                  <c:v>1983.8</c:v>
                </c:pt>
                <c:pt idx="2184">
                  <c:v>1985.35</c:v>
                </c:pt>
                <c:pt idx="2185">
                  <c:v>1987.15</c:v>
                </c:pt>
                <c:pt idx="2186">
                  <c:v>1989</c:v>
                </c:pt>
                <c:pt idx="2187">
                  <c:v>1990.7</c:v>
                </c:pt>
                <c:pt idx="2188">
                  <c:v>1992.4</c:v>
                </c:pt>
                <c:pt idx="2189">
                  <c:v>1994.2</c:v>
                </c:pt>
                <c:pt idx="2190">
                  <c:v>1996</c:v>
                </c:pt>
                <c:pt idx="2191">
                  <c:v>1997.6</c:v>
                </c:pt>
                <c:pt idx="2192">
                  <c:v>1999.65</c:v>
                </c:pt>
                <c:pt idx="2193">
                  <c:v>2001.45</c:v>
                </c:pt>
                <c:pt idx="2194">
                  <c:v>2003.05</c:v>
                </c:pt>
                <c:pt idx="2195">
                  <c:v>2005.1</c:v>
                </c:pt>
                <c:pt idx="2196">
                  <c:v>2006.65</c:v>
                </c:pt>
                <c:pt idx="2197">
                  <c:v>2008.7</c:v>
                </c:pt>
                <c:pt idx="2198">
                  <c:v>2009.7</c:v>
                </c:pt>
                <c:pt idx="2199">
                  <c:v>2011.8</c:v>
                </c:pt>
                <c:pt idx="2200">
                  <c:v>2013.7</c:v>
                </c:pt>
                <c:pt idx="2201">
                  <c:v>2015.3</c:v>
                </c:pt>
                <c:pt idx="2202">
                  <c:v>2017.1</c:v>
                </c:pt>
                <c:pt idx="2203">
                  <c:v>2018.6</c:v>
                </c:pt>
                <c:pt idx="2204">
                  <c:v>2020.5</c:v>
                </c:pt>
                <c:pt idx="2205">
                  <c:v>2022.3</c:v>
                </c:pt>
                <c:pt idx="2206">
                  <c:v>2024</c:v>
                </c:pt>
                <c:pt idx="2207">
                  <c:v>2025.8</c:v>
                </c:pt>
                <c:pt idx="2208">
                  <c:v>2028.5</c:v>
                </c:pt>
                <c:pt idx="2209">
                  <c:v>2031.05</c:v>
                </c:pt>
                <c:pt idx="2210">
                  <c:v>2033.45</c:v>
                </c:pt>
                <c:pt idx="2211">
                  <c:v>2036.35</c:v>
                </c:pt>
                <c:pt idx="2212">
                  <c:v>2038.45</c:v>
                </c:pt>
                <c:pt idx="2213">
                  <c:v>2040.5</c:v>
                </c:pt>
                <c:pt idx="2214">
                  <c:v>2042.5</c:v>
                </c:pt>
                <c:pt idx="2215">
                  <c:v>2044.2</c:v>
                </c:pt>
                <c:pt idx="2216">
                  <c:v>2046.2</c:v>
                </c:pt>
                <c:pt idx="2217">
                  <c:v>2048.1</c:v>
                </c:pt>
                <c:pt idx="2218">
                  <c:v>2050.4</c:v>
                </c:pt>
                <c:pt idx="2219">
                  <c:v>2052.1</c:v>
                </c:pt>
                <c:pt idx="2220">
                  <c:v>2053.65</c:v>
                </c:pt>
                <c:pt idx="2221">
                  <c:v>2055.4</c:v>
                </c:pt>
                <c:pt idx="2222">
                  <c:v>2057.25</c:v>
                </c:pt>
                <c:pt idx="2223">
                  <c:v>2059.1</c:v>
                </c:pt>
                <c:pt idx="2224">
                  <c:v>2061.15</c:v>
                </c:pt>
                <c:pt idx="2225">
                  <c:v>2063.1</c:v>
                </c:pt>
                <c:pt idx="2226">
                  <c:v>2064.3000000000002</c:v>
                </c:pt>
                <c:pt idx="2227">
                  <c:v>2066.4499999999998</c:v>
                </c:pt>
                <c:pt idx="2228">
                  <c:v>2068.5</c:v>
                </c:pt>
                <c:pt idx="2229">
                  <c:v>2070.4499999999998</c:v>
                </c:pt>
                <c:pt idx="2230">
                  <c:v>2072.0500000000002</c:v>
                </c:pt>
                <c:pt idx="2231">
                  <c:v>2074.15</c:v>
                </c:pt>
                <c:pt idx="2232">
                  <c:v>2076</c:v>
                </c:pt>
                <c:pt idx="2233">
                  <c:v>2077.85</c:v>
                </c:pt>
                <c:pt idx="2234">
                  <c:v>2079.75</c:v>
                </c:pt>
                <c:pt idx="2235">
                  <c:v>2081.6</c:v>
                </c:pt>
                <c:pt idx="2236">
                  <c:v>2083.3000000000002</c:v>
                </c:pt>
                <c:pt idx="2237">
                  <c:v>2085.25</c:v>
                </c:pt>
                <c:pt idx="2238">
                  <c:v>2087.1</c:v>
                </c:pt>
                <c:pt idx="2239">
                  <c:v>2089</c:v>
                </c:pt>
                <c:pt idx="2240">
                  <c:v>2090.8000000000002</c:v>
                </c:pt>
                <c:pt idx="2241">
                  <c:v>2093.1999999999998</c:v>
                </c:pt>
                <c:pt idx="2242">
                  <c:v>2095.5500000000002</c:v>
                </c:pt>
                <c:pt idx="2243">
                  <c:v>2097.85</c:v>
                </c:pt>
                <c:pt idx="2244">
                  <c:v>2099.85</c:v>
                </c:pt>
                <c:pt idx="2245">
                  <c:v>2101.65</c:v>
                </c:pt>
                <c:pt idx="2246">
                  <c:v>2103.1999999999998</c:v>
                </c:pt>
                <c:pt idx="2247">
                  <c:v>2105</c:v>
                </c:pt>
                <c:pt idx="2248">
                  <c:v>2106.5500000000002</c:v>
                </c:pt>
                <c:pt idx="2249">
                  <c:v>2108.4</c:v>
                </c:pt>
                <c:pt idx="2250">
                  <c:v>2110.35</c:v>
                </c:pt>
                <c:pt idx="2251">
                  <c:v>2112.1</c:v>
                </c:pt>
                <c:pt idx="2252">
                  <c:v>2113.8000000000002</c:v>
                </c:pt>
                <c:pt idx="2253">
                  <c:v>2115.6</c:v>
                </c:pt>
                <c:pt idx="2254">
                  <c:v>2117.25</c:v>
                </c:pt>
                <c:pt idx="2255">
                  <c:v>2119.1999999999998</c:v>
                </c:pt>
                <c:pt idx="2256">
                  <c:v>2120.8000000000002</c:v>
                </c:pt>
                <c:pt idx="2257">
                  <c:v>2122.4499999999998</c:v>
                </c:pt>
                <c:pt idx="2258">
                  <c:v>2124.25</c:v>
                </c:pt>
                <c:pt idx="2259">
                  <c:v>2126.0500000000002</c:v>
                </c:pt>
                <c:pt idx="2260">
                  <c:v>2128.3000000000002</c:v>
                </c:pt>
                <c:pt idx="2261">
                  <c:v>2130.3000000000002</c:v>
                </c:pt>
                <c:pt idx="2262">
                  <c:v>2131.9499999999998</c:v>
                </c:pt>
                <c:pt idx="2263">
                  <c:v>2133.6999999999998</c:v>
                </c:pt>
                <c:pt idx="2264">
                  <c:v>2135.5</c:v>
                </c:pt>
                <c:pt idx="2265">
                  <c:v>2137.4</c:v>
                </c:pt>
                <c:pt idx="2266">
                  <c:v>2139.35</c:v>
                </c:pt>
                <c:pt idx="2267">
                  <c:v>2141.4</c:v>
                </c:pt>
                <c:pt idx="2268">
                  <c:v>2143</c:v>
                </c:pt>
                <c:pt idx="2269">
                  <c:v>2144.8000000000002</c:v>
                </c:pt>
                <c:pt idx="2270">
                  <c:v>2146.25</c:v>
                </c:pt>
                <c:pt idx="2271">
                  <c:v>2148.6</c:v>
                </c:pt>
                <c:pt idx="2272">
                  <c:v>2150.4</c:v>
                </c:pt>
                <c:pt idx="2273">
                  <c:v>2152.1</c:v>
                </c:pt>
                <c:pt idx="2274">
                  <c:v>2153.5</c:v>
                </c:pt>
                <c:pt idx="2275">
                  <c:v>2155.3000000000002</c:v>
                </c:pt>
                <c:pt idx="2276">
                  <c:v>2157</c:v>
                </c:pt>
                <c:pt idx="2277">
                  <c:v>2159.0500000000002</c:v>
                </c:pt>
                <c:pt idx="2278">
                  <c:v>2160.8000000000002</c:v>
                </c:pt>
                <c:pt idx="2279">
                  <c:v>2162.6</c:v>
                </c:pt>
                <c:pt idx="2280">
                  <c:v>2164</c:v>
                </c:pt>
                <c:pt idx="2281">
                  <c:v>2165.9</c:v>
                </c:pt>
                <c:pt idx="2282">
                  <c:v>2167.75</c:v>
                </c:pt>
                <c:pt idx="2283">
                  <c:v>2169.5500000000002</c:v>
                </c:pt>
                <c:pt idx="2284">
                  <c:v>2171.35</c:v>
                </c:pt>
                <c:pt idx="2285">
                  <c:v>2173.15</c:v>
                </c:pt>
                <c:pt idx="2286">
                  <c:v>2175</c:v>
                </c:pt>
                <c:pt idx="2287">
                  <c:v>2176.75</c:v>
                </c:pt>
                <c:pt idx="2288">
                  <c:v>2178.8000000000002</c:v>
                </c:pt>
                <c:pt idx="2289">
                  <c:v>2180.6</c:v>
                </c:pt>
                <c:pt idx="2290">
                  <c:v>2182.35</c:v>
                </c:pt>
                <c:pt idx="2291">
                  <c:v>2184.15</c:v>
                </c:pt>
                <c:pt idx="2292">
                  <c:v>2186</c:v>
                </c:pt>
                <c:pt idx="2293">
                  <c:v>2188.0500000000002</c:v>
                </c:pt>
                <c:pt idx="2294">
                  <c:v>2189.65</c:v>
                </c:pt>
                <c:pt idx="2295">
                  <c:v>2191.85</c:v>
                </c:pt>
                <c:pt idx="2296">
                  <c:v>2193.65</c:v>
                </c:pt>
                <c:pt idx="2297">
                  <c:v>2195.4</c:v>
                </c:pt>
                <c:pt idx="2298">
                  <c:v>2196.6999999999998</c:v>
                </c:pt>
                <c:pt idx="2299">
                  <c:v>2198.85</c:v>
                </c:pt>
                <c:pt idx="2300">
                  <c:v>2200.5</c:v>
                </c:pt>
                <c:pt idx="2301">
                  <c:v>2202.3000000000002</c:v>
                </c:pt>
                <c:pt idx="2302">
                  <c:v>2204</c:v>
                </c:pt>
                <c:pt idx="2303">
                  <c:v>2205.9</c:v>
                </c:pt>
                <c:pt idx="2304">
                  <c:v>2207.8000000000002</c:v>
                </c:pt>
                <c:pt idx="2305">
                  <c:v>2209.5500000000002</c:v>
                </c:pt>
                <c:pt idx="2306">
                  <c:v>2211.1</c:v>
                </c:pt>
                <c:pt idx="2307">
                  <c:v>2213.25</c:v>
                </c:pt>
                <c:pt idx="2308">
                  <c:v>2214.9499999999998</c:v>
                </c:pt>
                <c:pt idx="2309">
                  <c:v>2217</c:v>
                </c:pt>
                <c:pt idx="2310">
                  <c:v>2218.8000000000002</c:v>
                </c:pt>
                <c:pt idx="2311">
                  <c:v>2220.65</c:v>
                </c:pt>
                <c:pt idx="2312">
                  <c:v>2222.35</c:v>
                </c:pt>
                <c:pt idx="2313">
                  <c:v>2224.1999999999998</c:v>
                </c:pt>
                <c:pt idx="2314">
                  <c:v>2226.15</c:v>
                </c:pt>
                <c:pt idx="2315">
                  <c:v>2227.85</c:v>
                </c:pt>
                <c:pt idx="2316">
                  <c:v>2229.6999999999998</c:v>
                </c:pt>
                <c:pt idx="2317">
                  <c:v>2231.5</c:v>
                </c:pt>
                <c:pt idx="2318">
                  <c:v>2233.1999999999998</c:v>
                </c:pt>
                <c:pt idx="2319">
                  <c:v>2235.1999999999998</c:v>
                </c:pt>
                <c:pt idx="2320">
                  <c:v>2236.9499999999998</c:v>
                </c:pt>
                <c:pt idx="2321">
                  <c:v>2239.1</c:v>
                </c:pt>
                <c:pt idx="2322">
                  <c:v>2241.4</c:v>
                </c:pt>
                <c:pt idx="2323">
                  <c:v>2243.25</c:v>
                </c:pt>
                <c:pt idx="2324">
                  <c:v>2245</c:v>
                </c:pt>
                <c:pt idx="2325">
                  <c:v>2246.9</c:v>
                </c:pt>
                <c:pt idx="2326">
                  <c:v>2248.75</c:v>
                </c:pt>
                <c:pt idx="2327">
                  <c:v>2250.65</c:v>
                </c:pt>
                <c:pt idx="2328">
                  <c:v>2252.15</c:v>
                </c:pt>
                <c:pt idx="2329">
                  <c:v>2253.85</c:v>
                </c:pt>
                <c:pt idx="2330">
                  <c:v>2255.5500000000002</c:v>
                </c:pt>
                <c:pt idx="2331">
                  <c:v>2257.65</c:v>
                </c:pt>
                <c:pt idx="2332">
                  <c:v>2259.5</c:v>
                </c:pt>
                <c:pt idx="2333">
                  <c:v>2261.4</c:v>
                </c:pt>
                <c:pt idx="2334">
                  <c:v>2262.75</c:v>
                </c:pt>
                <c:pt idx="2335">
                  <c:v>2265.0500000000002</c:v>
                </c:pt>
                <c:pt idx="2336">
                  <c:v>2267.0500000000002</c:v>
                </c:pt>
                <c:pt idx="2337">
                  <c:v>2268.85</c:v>
                </c:pt>
                <c:pt idx="2338">
                  <c:v>2270.6999999999998</c:v>
                </c:pt>
                <c:pt idx="2339">
                  <c:v>2272.8000000000002</c:v>
                </c:pt>
                <c:pt idx="2340">
                  <c:v>2274.4499999999998</c:v>
                </c:pt>
                <c:pt idx="2341">
                  <c:v>2276.8000000000002</c:v>
                </c:pt>
                <c:pt idx="2342">
                  <c:v>2278.25</c:v>
                </c:pt>
                <c:pt idx="2343">
                  <c:v>2280.1999999999998</c:v>
                </c:pt>
                <c:pt idx="2344">
                  <c:v>2282.1</c:v>
                </c:pt>
                <c:pt idx="2345">
                  <c:v>2284.0500000000002</c:v>
                </c:pt>
                <c:pt idx="2346">
                  <c:v>2285.6</c:v>
                </c:pt>
                <c:pt idx="2347">
                  <c:v>2287.4</c:v>
                </c:pt>
                <c:pt idx="2348">
                  <c:v>2288.65</c:v>
                </c:pt>
                <c:pt idx="2349">
                  <c:v>2290.75</c:v>
                </c:pt>
                <c:pt idx="2350">
                  <c:v>2292.65</c:v>
                </c:pt>
                <c:pt idx="2351">
                  <c:v>2294.6999999999998</c:v>
                </c:pt>
                <c:pt idx="2352">
                  <c:v>2296.1999999999998</c:v>
                </c:pt>
                <c:pt idx="2353">
                  <c:v>2298.15</c:v>
                </c:pt>
                <c:pt idx="2354">
                  <c:v>2299.6999999999998</c:v>
                </c:pt>
                <c:pt idx="2355">
                  <c:v>2301.9499999999998</c:v>
                </c:pt>
                <c:pt idx="2356">
                  <c:v>2303.8000000000002</c:v>
                </c:pt>
                <c:pt idx="2357">
                  <c:v>2305.9499999999998</c:v>
                </c:pt>
                <c:pt idx="2358">
                  <c:v>2307.4</c:v>
                </c:pt>
                <c:pt idx="2359">
                  <c:v>2309.4</c:v>
                </c:pt>
                <c:pt idx="2360">
                  <c:v>2311</c:v>
                </c:pt>
                <c:pt idx="2361">
                  <c:v>2312.75</c:v>
                </c:pt>
                <c:pt idx="2362">
                  <c:v>2314.6</c:v>
                </c:pt>
                <c:pt idx="2363">
                  <c:v>2316.4</c:v>
                </c:pt>
                <c:pt idx="2364">
                  <c:v>2318.15</c:v>
                </c:pt>
                <c:pt idx="2365">
                  <c:v>2320.15</c:v>
                </c:pt>
                <c:pt idx="2366">
                  <c:v>2322.1</c:v>
                </c:pt>
                <c:pt idx="2367">
                  <c:v>2324.65</c:v>
                </c:pt>
                <c:pt idx="2368">
                  <c:v>2326.9</c:v>
                </c:pt>
                <c:pt idx="2369">
                  <c:v>2329.5500000000002</c:v>
                </c:pt>
                <c:pt idx="2370">
                  <c:v>2331.65</c:v>
                </c:pt>
                <c:pt idx="2371">
                  <c:v>2334</c:v>
                </c:pt>
                <c:pt idx="2372">
                  <c:v>2335.8000000000002</c:v>
                </c:pt>
                <c:pt idx="2373">
                  <c:v>2337.6999999999998</c:v>
                </c:pt>
                <c:pt idx="2374">
                  <c:v>2339.6</c:v>
                </c:pt>
                <c:pt idx="2375">
                  <c:v>2341.6999999999998</c:v>
                </c:pt>
                <c:pt idx="2376">
                  <c:v>2343.5</c:v>
                </c:pt>
                <c:pt idx="2377">
                  <c:v>2345.6</c:v>
                </c:pt>
                <c:pt idx="2378">
                  <c:v>2347.15</c:v>
                </c:pt>
                <c:pt idx="2379">
                  <c:v>2349.35</c:v>
                </c:pt>
                <c:pt idx="2380">
                  <c:v>2351.4499999999998</c:v>
                </c:pt>
                <c:pt idx="2381">
                  <c:v>2353.4</c:v>
                </c:pt>
                <c:pt idx="2382">
                  <c:v>2355.25</c:v>
                </c:pt>
                <c:pt idx="2383">
                  <c:v>2357.15</c:v>
                </c:pt>
                <c:pt idx="2384">
                  <c:v>2358.5</c:v>
                </c:pt>
                <c:pt idx="2385">
                  <c:v>2360.6999999999998</c:v>
                </c:pt>
                <c:pt idx="2386">
                  <c:v>2362.4499999999998</c:v>
                </c:pt>
                <c:pt idx="2387">
                  <c:v>2364.5500000000002</c:v>
                </c:pt>
                <c:pt idx="2388">
                  <c:v>2366.0500000000002</c:v>
                </c:pt>
                <c:pt idx="2389">
                  <c:v>2368</c:v>
                </c:pt>
                <c:pt idx="2390">
                  <c:v>2369.9499999999998</c:v>
                </c:pt>
                <c:pt idx="2391">
                  <c:v>2372.0500000000002</c:v>
                </c:pt>
                <c:pt idx="2392">
                  <c:v>2373.9</c:v>
                </c:pt>
                <c:pt idx="2393">
                  <c:v>2376</c:v>
                </c:pt>
                <c:pt idx="2394">
                  <c:v>2377.9</c:v>
                </c:pt>
                <c:pt idx="2395">
                  <c:v>2379.75</c:v>
                </c:pt>
                <c:pt idx="2396">
                  <c:v>2381.6999999999998</c:v>
                </c:pt>
                <c:pt idx="2397">
                  <c:v>2383.5</c:v>
                </c:pt>
                <c:pt idx="2398">
                  <c:v>2385.35</c:v>
                </c:pt>
                <c:pt idx="2399">
                  <c:v>2387.35</c:v>
                </c:pt>
                <c:pt idx="2400">
                  <c:v>2389.35</c:v>
                </c:pt>
                <c:pt idx="2401">
                  <c:v>2391.3000000000002</c:v>
                </c:pt>
                <c:pt idx="2402">
                  <c:v>2393.1999999999998</c:v>
                </c:pt>
                <c:pt idx="2403">
                  <c:v>2395.1</c:v>
                </c:pt>
                <c:pt idx="2404">
                  <c:v>2396.9</c:v>
                </c:pt>
                <c:pt idx="2405">
                  <c:v>2398.9</c:v>
                </c:pt>
                <c:pt idx="2406">
                  <c:v>2400.9</c:v>
                </c:pt>
                <c:pt idx="2407">
                  <c:v>2402.75</c:v>
                </c:pt>
                <c:pt idx="2408">
                  <c:v>2404.8000000000002</c:v>
                </c:pt>
                <c:pt idx="2409">
                  <c:v>2406.6999999999998</c:v>
                </c:pt>
                <c:pt idx="2410">
                  <c:v>2407.9499999999998</c:v>
                </c:pt>
                <c:pt idx="2411">
                  <c:v>2409.85</c:v>
                </c:pt>
                <c:pt idx="2412">
                  <c:v>2411.85</c:v>
                </c:pt>
                <c:pt idx="2413">
                  <c:v>2413.75</c:v>
                </c:pt>
                <c:pt idx="2414">
                  <c:v>2415.6</c:v>
                </c:pt>
                <c:pt idx="2415">
                  <c:v>2417.6999999999998</c:v>
                </c:pt>
                <c:pt idx="2416">
                  <c:v>2418.9499999999998</c:v>
                </c:pt>
                <c:pt idx="2417">
                  <c:v>2420.85</c:v>
                </c:pt>
                <c:pt idx="2418">
                  <c:v>2422.9</c:v>
                </c:pt>
                <c:pt idx="2419">
                  <c:v>2425.35</c:v>
                </c:pt>
                <c:pt idx="2420">
                  <c:v>2427.3000000000002</c:v>
                </c:pt>
                <c:pt idx="2421">
                  <c:v>2429.6999999999998</c:v>
                </c:pt>
                <c:pt idx="2422">
                  <c:v>2431.65</c:v>
                </c:pt>
                <c:pt idx="2423">
                  <c:v>2433.65</c:v>
                </c:pt>
                <c:pt idx="2424">
                  <c:v>2435.5500000000002</c:v>
                </c:pt>
                <c:pt idx="2425">
                  <c:v>2437.5500000000002</c:v>
                </c:pt>
                <c:pt idx="2426">
                  <c:v>2439.4</c:v>
                </c:pt>
                <c:pt idx="2427">
                  <c:v>2441.5</c:v>
                </c:pt>
                <c:pt idx="2428">
                  <c:v>2443.4</c:v>
                </c:pt>
                <c:pt idx="2429">
                  <c:v>2445.5500000000002</c:v>
                </c:pt>
                <c:pt idx="2430">
                  <c:v>2446.8000000000002</c:v>
                </c:pt>
                <c:pt idx="2431">
                  <c:v>2448.8000000000002</c:v>
                </c:pt>
                <c:pt idx="2432">
                  <c:v>2450.6999999999998</c:v>
                </c:pt>
                <c:pt idx="2433">
                  <c:v>2452.75</c:v>
                </c:pt>
                <c:pt idx="2434">
                  <c:v>2454.65</c:v>
                </c:pt>
                <c:pt idx="2435">
                  <c:v>2456.5500000000002</c:v>
                </c:pt>
                <c:pt idx="2436">
                  <c:v>2457.9</c:v>
                </c:pt>
                <c:pt idx="2437">
                  <c:v>2459.9499999999998</c:v>
                </c:pt>
                <c:pt idx="2438">
                  <c:v>2461.9499999999998</c:v>
                </c:pt>
                <c:pt idx="2439">
                  <c:v>2464.0500000000002</c:v>
                </c:pt>
                <c:pt idx="2440">
                  <c:v>2466.0500000000002</c:v>
                </c:pt>
                <c:pt idx="2441">
                  <c:v>2467.9499999999998</c:v>
                </c:pt>
                <c:pt idx="2442">
                  <c:v>2469.9</c:v>
                </c:pt>
                <c:pt idx="2443">
                  <c:v>2471.85</c:v>
                </c:pt>
                <c:pt idx="2444">
                  <c:v>2473.65</c:v>
                </c:pt>
                <c:pt idx="2445">
                  <c:v>2475.6</c:v>
                </c:pt>
                <c:pt idx="2446">
                  <c:v>2477.5500000000002</c:v>
                </c:pt>
                <c:pt idx="2447">
                  <c:v>2479.65</c:v>
                </c:pt>
                <c:pt idx="2448">
                  <c:v>2481.5</c:v>
                </c:pt>
                <c:pt idx="2449">
                  <c:v>2483.4499999999998</c:v>
                </c:pt>
                <c:pt idx="2450">
                  <c:v>2485.4</c:v>
                </c:pt>
                <c:pt idx="2451">
                  <c:v>2487.4</c:v>
                </c:pt>
                <c:pt idx="2452">
                  <c:v>2489.5500000000002</c:v>
                </c:pt>
                <c:pt idx="2453">
                  <c:v>2491.6</c:v>
                </c:pt>
                <c:pt idx="2454">
                  <c:v>2493.3000000000002</c:v>
                </c:pt>
                <c:pt idx="2455">
                  <c:v>2495.25</c:v>
                </c:pt>
                <c:pt idx="2456">
                  <c:v>2497.0500000000002</c:v>
                </c:pt>
                <c:pt idx="2457">
                  <c:v>2498.85</c:v>
                </c:pt>
                <c:pt idx="2458">
                  <c:v>2500.9</c:v>
                </c:pt>
                <c:pt idx="2459">
                  <c:v>2503</c:v>
                </c:pt>
                <c:pt idx="2460">
                  <c:v>2504.9</c:v>
                </c:pt>
                <c:pt idx="2461">
                  <c:v>2506.75</c:v>
                </c:pt>
                <c:pt idx="2462">
                  <c:v>2508.75</c:v>
                </c:pt>
                <c:pt idx="2463">
                  <c:v>2510.75</c:v>
                </c:pt>
                <c:pt idx="2464">
                  <c:v>2512.6999999999998</c:v>
                </c:pt>
                <c:pt idx="2465">
                  <c:v>2514.6</c:v>
                </c:pt>
                <c:pt idx="2466">
                  <c:v>2516.9</c:v>
                </c:pt>
                <c:pt idx="2467">
                  <c:v>2519.1</c:v>
                </c:pt>
                <c:pt idx="2468">
                  <c:v>2520.9499999999998</c:v>
                </c:pt>
                <c:pt idx="2469">
                  <c:v>2523.0500000000002</c:v>
                </c:pt>
                <c:pt idx="2470">
                  <c:v>2524.6</c:v>
                </c:pt>
                <c:pt idx="2471">
                  <c:v>2526.65</c:v>
                </c:pt>
                <c:pt idx="2472">
                  <c:v>2528.5500000000002</c:v>
                </c:pt>
                <c:pt idx="2473">
                  <c:v>2530.6999999999998</c:v>
                </c:pt>
                <c:pt idx="2474">
                  <c:v>2532.9499999999998</c:v>
                </c:pt>
                <c:pt idx="2475">
                  <c:v>2535.3000000000002</c:v>
                </c:pt>
                <c:pt idx="2476">
                  <c:v>2537</c:v>
                </c:pt>
                <c:pt idx="2477">
                  <c:v>2539.1</c:v>
                </c:pt>
                <c:pt idx="2478">
                  <c:v>2540.9499999999998</c:v>
                </c:pt>
                <c:pt idx="2479">
                  <c:v>2543.0500000000002</c:v>
                </c:pt>
                <c:pt idx="2480">
                  <c:v>2544.9499999999998</c:v>
                </c:pt>
                <c:pt idx="2481">
                  <c:v>2547.0500000000002</c:v>
                </c:pt>
                <c:pt idx="2482">
                  <c:v>2548.9499999999998</c:v>
                </c:pt>
                <c:pt idx="2483">
                  <c:v>2551.0500000000002</c:v>
                </c:pt>
                <c:pt idx="2484">
                  <c:v>2552.9499999999998</c:v>
                </c:pt>
                <c:pt idx="2485">
                  <c:v>2555.25</c:v>
                </c:pt>
                <c:pt idx="2486">
                  <c:v>2557.1</c:v>
                </c:pt>
                <c:pt idx="2487">
                  <c:v>2559.35</c:v>
                </c:pt>
                <c:pt idx="2488">
                  <c:v>2561.1999999999998</c:v>
                </c:pt>
                <c:pt idx="2489">
                  <c:v>2563.3000000000002</c:v>
                </c:pt>
                <c:pt idx="2490">
                  <c:v>2565.75</c:v>
                </c:pt>
                <c:pt idx="2491">
                  <c:v>2567.9</c:v>
                </c:pt>
                <c:pt idx="2492">
                  <c:v>2570.15</c:v>
                </c:pt>
                <c:pt idx="2493">
                  <c:v>2572</c:v>
                </c:pt>
                <c:pt idx="2494">
                  <c:v>2573.75</c:v>
                </c:pt>
                <c:pt idx="2495">
                  <c:v>2575.85</c:v>
                </c:pt>
                <c:pt idx="2496">
                  <c:v>2578.0500000000002</c:v>
                </c:pt>
                <c:pt idx="2497">
                  <c:v>2580.0500000000002</c:v>
                </c:pt>
                <c:pt idx="2498">
                  <c:v>2581.85</c:v>
                </c:pt>
                <c:pt idx="2499">
                  <c:v>2584</c:v>
                </c:pt>
                <c:pt idx="2500">
                  <c:v>2586</c:v>
                </c:pt>
                <c:pt idx="2501">
                  <c:v>2588.15</c:v>
                </c:pt>
                <c:pt idx="2502">
                  <c:v>2590.15</c:v>
                </c:pt>
                <c:pt idx="2503">
                  <c:v>2592.4499999999998</c:v>
                </c:pt>
                <c:pt idx="2504">
                  <c:v>2594.35</c:v>
                </c:pt>
                <c:pt idx="2505">
                  <c:v>2596.35</c:v>
                </c:pt>
                <c:pt idx="2506">
                  <c:v>2598.4499999999998</c:v>
                </c:pt>
                <c:pt idx="2507">
                  <c:v>2600.6</c:v>
                </c:pt>
                <c:pt idx="2508">
                  <c:v>2602.65</c:v>
                </c:pt>
                <c:pt idx="2509">
                  <c:v>2604.8000000000002</c:v>
                </c:pt>
                <c:pt idx="2510">
                  <c:v>2606.65</c:v>
                </c:pt>
                <c:pt idx="2511">
                  <c:v>2608.5500000000002</c:v>
                </c:pt>
                <c:pt idx="2512">
                  <c:v>2610.5500000000002</c:v>
                </c:pt>
                <c:pt idx="2513">
                  <c:v>2612.6999999999998</c:v>
                </c:pt>
                <c:pt idx="2514">
                  <c:v>2614.5500000000002</c:v>
                </c:pt>
                <c:pt idx="2515">
                  <c:v>2616.65</c:v>
                </c:pt>
                <c:pt idx="2516">
                  <c:v>2619.25</c:v>
                </c:pt>
                <c:pt idx="2517">
                  <c:v>2621.75</c:v>
                </c:pt>
                <c:pt idx="2518">
                  <c:v>2624.25</c:v>
                </c:pt>
                <c:pt idx="2519">
                  <c:v>2627</c:v>
                </c:pt>
                <c:pt idx="2520">
                  <c:v>2629.2</c:v>
                </c:pt>
                <c:pt idx="2521">
                  <c:v>2631.55</c:v>
                </c:pt>
                <c:pt idx="2522">
                  <c:v>2633.75</c:v>
                </c:pt>
                <c:pt idx="2523">
                  <c:v>2635.95</c:v>
                </c:pt>
                <c:pt idx="2524">
                  <c:v>2637.95</c:v>
                </c:pt>
                <c:pt idx="2525">
                  <c:v>2639.85</c:v>
                </c:pt>
                <c:pt idx="2526">
                  <c:v>2641.65</c:v>
                </c:pt>
                <c:pt idx="2527">
                  <c:v>2643.65</c:v>
                </c:pt>
                <c:pt idx="2528">
                  <c:v>2645.55</c:v>
                </c:pt>
                <c:pt idx="2529">
                  <c:v>2647.9</c:v>
                </c:pt>
                <c:pt idx="2530">
                  <c:v>2649.75</c:v>
                </c:pt>
                <c:pt idx="2531">
                  <c:v>2651.9</c:v>
                </c:pt>
                <c:pt idx="2532">
                  <c:v>2653.9</c:v>
                </c:pt>
                <c:pt idx="2533">
                  <c:v>2656</c:v>
                </c:pt>
                <c:pt idx="2534">
                  <c:v>2657.85</c:v>
                </c:pt>
                <c:pt idx="2535">
                  <c:v>2659.9</c:v>
                </c:pt>
                <c:pt idx="2536">
                  <c:v>2662.1</c:v>
                </c:pt>
                <c:pt idx="2537">
                  <c:v>2664.3</c:v>
                </c:pt>
                <c:pt idx="2538">
                  <c:v>2666.2</c:v>
                </c:pt>
                <c:pt idx="2539">
                  <c:v>2668.35</c:v>
                </c:pt>
                <c:pt idx="2540">
                  <c:v>2670.65</c:v>
                </c:pt>
                <c:pt idx="2541">
                  <c:v>2672.95</c:v>
                </c:pt>
                <c:pt idx="2542">
                  <c:v>2675</c:v>
                </c:pt>
                <c:pt idx="2543">
                  <c:v>2677.2</c:v>
                </c:pt>
                <c:pt idx="2544">
                  <c:v>2679.2</c:v>
                </c:pt>
                <c:pt idx="2545">
                  <c:v>2681.5</c:v>
                </c:pt>
                <c:pt idx="2546">
                  <c:v>2683.3</c:v>
                </c:pt>
                <c:pt idx="2547">
                  <c:v>2685.35</c:v>
                </c:pt>
                <c:pt idx="2548">
                  <c:v>2687.75</c:v>
                </c:pt>
                <c:pt idx="2549">
                  <c:v>2689.95</c:v>
                </c:pt>
                <c:pt idx="2550">
                  <c:v>2691.9</c:v>
                </c:pt>
                <c:pt idx="2551">
                  <c:v>2694.05</c:v>
                </c:pt>
                <c:pt idx="2552">
                  <c:v>2696.2</c:v>
                </c:pt>
                <c:pt idx="2553">
                  <c:v>2698.3</c:v>
                </c:pt>
                <c:pt idx="2554">
                  <c:v>2700.3</c:v>
                </c:pt>
                <c:pt idx="2555">
                  <c:v>2702.45</c:v>
                </c:pt>
                <c:pt idx="2556">
                  <c:v>2704.35</c:v>
                </c:pt>
                <c:pt idx="2557">
                  <c:v>2706.65</c:v>
                </c:pt>
                <c:pt idx="2558">
                  <c:v>2708.9</c:v>
                </c:pt>
                <c:pt idx="2559">
                  <c:v>2711.15</c:v>
                </c:pt>
                <c:pt idx="2560">
                  <c:v>2713</c:v>
                </c:pt>
                <c:pt idx="2561">
                  <c:v>2715.2</c:v>
                </c:pt>
                <c:pt idx="2562">
                  <c:v>2717.2</c:v>
                </c:pt>
                <c:pt idx="2563">
                  <c:v>2719.4</c:v>
                </c:pt>
                <c:pt idx="2564">
                  <c:v>2721.75</c:v>
                </c:pt>
                <c:pt idx="2565">
                  <c:v>2723.95</c:v>
                </c:pt>
                <c:pt idx="2566">
                  <c:v>2726</c:v>
                </c:pt>
                <c:pt idx="2567">
                  <c:v>2728.1</c:v>
                </c:pt>
                <c:pt idx="2568">
                  <c:v>2730.05</c:v>
                </c:pt>
                <c:pt idx="2569">
                  <c:v>2732.3</c:v>
                </c:pt>
                <c:pt idx="2570">
                  <c:v>2734.45</c:v>
                </c:pt>
                <c:pt idx="2571">
                  <c:v>2736.75</c:v>
                </c:pt>
                <c:pt idx="2572">
                  <c:v>2738.7</c:v>
                </c:pt>
                <c:pt idx="2573">
                  <c:v>2740.85</c:v>
                </c:pt>
                <c:pt idx="2574">
                  <c:v>2742.65</c:v>
                </c:pt>
                <c:pt idx="2575">
                  <c:v>2744.75</c:v>
                </c:pt>
                <c:pt idx="2576">
                  <c:v>2747.05</c:v>
                </c:pt>
                <c:pt idx="2577">
                  <c:v>2749.25</c:v>
                </c:pt>
                <c:pt idx="2578">
                  <c:v>2751</c:v>
                </c:pt>
                <c:pt idx="2579">
                  <c:v>2753.1</c:v>
                </c:pt>
                <c:pt idx="2580">
                  <c:v>2755</c:v>
                </c:pt>
                <c:pt idx="2581">
                  <c:v>2757.2</c:v>
                </c:pt>
                <c:pt idx="2582">
                  <c:v>2759.2</c:v>
                </c:pt>
                <c:pt idx="2583">
                  <c:v>2761.5</c:v>
                </c:pt>
                <c:pt idx="2584">
                  <c:v>2763.6</c:v>
                </c:pt>
                <c:pt idx="2585">
                  <c:v>2766.1</c:v>
                </c:pt>
                <c:pt idx="2586">
                  <c:v>2767.95</c:v>
                </c:pt>
                <c:pt idx="2587">
                  <c:v>2770.05</c:v>
                </c:pt>
                <c:pt idx="2588">
                  <c:v>2772.3</c:v>
                </c:pt>
                <c:pt idx="2589">
                  <c:v>2774.4</c:v>
                </c:pt>
                <c:pt idx="2590">
                  <c:v>2776.3</c:v>
                </c:pt>
                <c:pt idx="2591">
                  <c:v>2778.75</c:v>
                </c:pt>
                <c:pt idx="2592">
                  <c:v>2780.9</c:v>
                </c:pt>
                <c:pt idx="2593">
                  <c:v>2782.95</c:v>
                </c:pt>
                <c:pt idx="2594">
                  <c:v>2785.1</c:v>
                </c:pt>
                <c:pt idx="2595">
                  <c:v>2787.55</c:v>
                </c:pt>
                <c:pt idx="2596">
                  <c:v>2789.75</c:v>
                </c:pt>
                <c:pt idx="2597">
                  <c:v>2791.95</c:v>
                </c:pt>
                <c:pt idx="2598">
                  <c:v>2794.05</c:v>
                </c:pt>
                <c:pt idx="2599">
                  <c:v>2796.1</c:v>
                </c:pt>
                <c:pt idx="2600">
                  <c:v>2798.3</c:v>
                </c:pt>
                <c:pt idx="2601">
                  <c:v>2800.55</c:v>
                </c:pt>
                <c:pt idx="2602">
                  <c:v>2802.5</c:v>
                </c:pt>
                <c:pt idx="2603">
                  <c:v>2804.65</c:v>
                </c:pt>
                <c:pt idx="2604">
                  <c:v>2806.8</c:v>
                </c:pt>
                <c:pt idx="2605">
                  <c:v>2809.1</c:v>
                </c:pt>
                <c:pt idx="2606">
                  <c:v>2811.45</c:v>
                </c:pt>
                <c:pt idx="2607">
                  <c:v>2813.8</c:v>
                </c:pt>
                <c:pt idx="2608">
                  <c:v>2816</c:v>
                </c:pt>
                <c:pt idx="2609">
                  <c:v>2818.05</c:v>
                </c:pt>
                <c:pt idx="2610">
                  <c:v>2820.05</c:v>
                </c:pt>
                <c:pt idx="2611">
                  <c:v>2822.3</c:v>
                </c:pt>
                <c:pt idx="2612">
                  <c:v>2824.45</c:v>
                </c:pt>
                <c:pt idx="2613">
                  <c:v>2826.45</c:v>
                </c:pt>
                <c:pt idx="2614">
                  <c:v>2828.75</c:v>
                </c:pt>
                <c:pt idx="2615">
                  <c:v>2831.55</c:v>
                </c:pt>
                <c:pt idx="2616">
                  <c:v>2833.5</c:v>
                </c:pt>
                <c:pt idx="2617">
                  <c:v>2836</c:v>
                </c:pt>
                <c:pt idx="2618">
                  <c:v>2837.9</c:v>
                </c:pt>
                <c:pt idx="2619">
                  <c:v>2839.95</c:v>
                </c:pt>
                <c:pt idx="2620">
                  <c:v>2842.25</c:v>
                </c:pt>
                <c:pt idx="2621">
                  <c:v>2844.35</c:v>
                </c:pt>
                <c:pt idx="2622">
                  <c:v>2846.75</c:v>
                </c:pt>
                <c:pt idx="2623">
                  <c:v>2849.15</c:v>
                </c:pt>
                <c:pt idx="2624">
                  <c:v>2851.15</c:v>
                </c:pt>
                <c:pt idx="2625">
                  <c:v>2853.55</c:v>
                </c:pt>
                <c:pt idx="2626">
                  <c:v>2855.45</c:v>
                </c:pt>
                <c:pt idx="2627">
                  <c:v>2857.75</c:v>
                </c:pt>
                <c:pt idx="2628">
                  <c:v>2860.1</c:v>
                </c:pt>
                <c:pt idx="2629">
                  <c:v>2862.2</c:v>
                </c:pt>
                <c:pt idx="2630">
                  <c:v>2864.45</c:v>
                </c:pt>
                <c:pt idx="2631">
                  <c:v>2866.75</c:v>
                </c:pt>
                <c:pt idx="2632">
                  <c:v>2868.75</c:v>
                </c:pt>
                <c:pt idx="2633">
                  <c:v>2870.9</c:v>
                </c:pt>
                <c:pt idx="2634">
                  <c:v>2872.9</c:v>
                </c:pt>
                <c:pt idx="2635">
                  <c:v>2875.05</c:v>
                </c:pt>
                <c:pt idx="2636">
                  <c:v>2877.35</c:v>
                </c:pt>
                <c:pt idx="2637">
                  <c:v>2879.85</c:v>
                </c:pt>
                <c:pt idx="2638">
                  <c:v>2881.7</c:v>
                </c:pt>
                <c:pt idx="2639">
                  <c:v>2883.8</c:v>
                </c:pt>
                <c:pt idx="2640">
                  <c:v>2886.1</c:v>
                </c:pt>
                <c:pt idx="2641">
                  <c:v>2888.3</c:v>
                </c:pt>
                <c:pt idx="2642">
                  <c:v>2890.4</c:v>
                </c:pt>
                <c:pt idx="2643">
                  <c:v>2892.5</c:v>
                </c:pt>
                <c:pt idx="2644">
                  <c:v>2894.45</c:v>
                </c:pt>
                <c:pt idx="2645">
                  <c:v>2896.85</c:v>
                </c:pt>
                <c:pt idx="2646">
                  <c:v>2898.95</c:v>
                </c:pt>
                <c:pt idx="2647">
                  <c:v>2901.2</c:v>
                </c:pt>
                <c:pt idx="2648">
                  <c:v>2903.05</c:v>
                </c:pt>
                <c:pt idx="2649">
                  <c:v>2905.3</c:v>
                </c:pt>
                <c:pt idx="2650">
                  <c:v>2907.3</c:v>
                </c:pt>
                <c:pt idx="2651">
                  <c:v>2909.8</c:v>
                </c:pt>
                <c:pt idx="2652">
                  <c:v>2912.2</c:v>
                </c:pt>
                <c:pt idx="2653">
                  <c:v>2914.5</c:v>
                </c:pt>
                <c:pt idx="2654">
                  <c:v>2916.65</c:v>
                </c:pt>
                <c:pt idx="2655">
                  <c:v>2918.95</c:v>
                </c:pt>
                <c:pt idx="2656">
                  <c:v>2921.1</c:v>
                </c:pt>
                <c:pt idx="2657">
                  <c:v>2923.45</c:v>
                </c:pt>
                <c:pt idx="2658">
                  <c:v>2925.85</c:v>
                </c:pt>
                <c:pt idx="2659">
                  <c:v>2928.1</c:v>
                </c:pt>
                <c:pt idx="2660">
                  <c:v>2930.35</c:v>
                </c:pt>
                <c:pt idx="2661">
                  <c:v>2932.9</c:v>
                </c:pt>
                <c:pt idx="2662">
                  <c:v>2934.9</c:v>
                </c:pt>
                <c:pt idx="2663">
                  <c:v>2937.15</c:v>
                </c:pt>
                <c:pt idx="2664">
                  <c:v>2939.25</c:v>
                </c:pt>
                <c:pt idx="2665">
                  <c:v>2941.4</c:v>
                </c:pt>
                <c:pt idx="2666">
                  <c:v>2943.6</c:v>
                </c:pt>
                <c:pt idx="2667">
                  <c:v>2945.85</c:v>
                </c:pt>
                <c:pt idx="2668">
                  <c:v>2947.65</c:v>
                </c:pt>
                <c:pt idx="2669">
                  <c:v>2949.85</c:v>
                </c:pt>
                <c:pt idx="2670">
                  <c:v>2951.65</c:v>
                </c:pt>
                <c:pt idx="2671">
                  <c:v>2953.8</c:v>
                </c:pt>
                <c:pt idx="2672">
                  <c:v>2955.95</c:v>
                </c:pt>
                <c:pt idx="2673">
                  <c:v>2958.25</c:v>
                </c:pt>
                <c:pt idx="2674">
                  <c:v>2960.2</c:v>
                </c:pt>
                <c:pt idx="2675">
                  <c:v>2962.4</c:v>
                </c:pt>
                <c:pt idx="2676">
                  <c:v>2964.5</c:v>
                </c:pt>
                <c:pt idx="2677">
                  <c:v>2966.6</c:v>
                </c:pt>
                <c:pt idx="2678">
                  <c:v>2968.95</c:v>
                </c:pt>
                <c:pt idx="2679">
                  <c:v>2971.25</c:v>
                </c:pt>
                <c:pt idx="2680">
                  <c:v>2973.3</c:v>
                </c:pt>
                <c:pt idx="2681">
                  <c:v>2976.1</c:v>
                </c:pt>
                <c:pt idx="2682">
                  <c:v>2978.55</c:v>
                </c:pt>
                <c:pt idx="2683">
                  <c:v>2981.25</c:v>
                </c:pt>
                <c:pt idx="2684">
                  <c:v>2983.7</c:v>
                </c:pt>
                <c:pt idx="2685">
                  <c:v>2986.35</c:v>
                </c:pt>
                <c:pt idx="2686">
                  <c:v>2989.05</c:v>
                </c:pt>
                <c:pt idx="2687">
                  <c:v>2991.5</c:v>
                </c:pt>
                <c:pt idx="2688">
                  <c:v>2993.85</c:v>
                </c:pt>
                <c:pt idx="2689">
                  <c:v>2996.2</c:v>
                </c:pt>
                <c:pt idx="2690">
                  <c:v>2998.45</c:v>
                </c:pt>
                <c:pt idx="2691">
                  <c:v>3000.8</c:v>
                </c:pt>
                <c:pt idx="2692">
                  <c:v>3003.05</c:v>
                </c:pt>
                <c:pt idx="2693">
                  <c:v>3005.45</c:v>
                </c:pt>
                <c:pt idx="2694">
                  <c:v>3007.95</c:v>
                </c:pt>
                <c:pt idx="2695">
                  <c:v>3010.4</c:v>
                </c:pt>
                <c:pt idx="2696">
                  <c:v>3012.55</c:v>
                </c:pt>
                <c:pt idx="2697">
                  <c:v>3014.95</c:v>
                </c:pt>
                <c:pt idx="2698">
                  <c:v>3017.05</c:v>
                </c:pt>
                <c:pt idx="2699">
                  <c:v>3019.4</c:v>
                </c:pt>
                <c:pt idx="2700">
                  <c:v>3021.8</c:v>
                </c:pt>
                <c:pt idx="2701">
                  <c:v>3024.35</c:v>
                </c:pt>
                <c:pt idx="2702">
                  <c:v>3026.55</c:v>
                </c:pt>
                <c:pt idx="2703">
                  <c:v>3028.95</c:v>
                </c:pt>
                <c:pt idx="2704">
                  <c:v>3030.95</c:v>
                </c:pt>
                <c:pt idx="2705">
                  <c:v>3033.4</c:v>
                </c:pt>
                <c:pt idx="2706">
                  <c:v>3035.8</c:v>
                </c:pt>
                <c:pt idx="2707">
                  <c:v>3038.2</c:v>
                </c:pt>
                <c:pt idx="2708">
                  <c:v>3040.45</c:v>
                </c:pt>
                <c:pt idx="2709">
                  <c:v>3043.1</c:v>
                </c:pt>
                <c:pt idx="2710">
                  <c:v>3045.25</c:v>
                </c:pt>
                <c:pt idx="2711">
                  <c:v>3047.75</c:v>
                </c:pt>
                <c:pt idx="2712">
                  <c:v>3050.2</c:v>
                </c:pt>
                <c:pt idx="2713">
                  <c:v>3052.5</c:v>
                </c:pt>
                <c:pt idx="2714">
                  <c:v>3054.75</c:v>
                </c:pt>
                <c:pt idx="2715">
                  <c:v>3057.05</c:v>
                </c:pt>
                <c:pt idx="2716">
                  <c:v>3059</c:v>
                </c:pt>
                <c:pt idx="2717">
                  <c:v>3061.2</c:v>
                </c:pt>
                <c:pt idx="2718">
                  <c:v>3063.5</c:v>
                </c:pt>
                <c:pt idx="2719">
                  <c:v>3065.6</c:v>
                </c:pt>
                <c:pt idx="2720">
                  <c:v>3067.85</c:v>
                </c:pt>
                <c:pt idx="2721">
                  <c:v>3070.2</c:v>
                </c:pt>
                <c:pt idx="2722">
                  <c:v>3072.2</c:v>
                </c:pt>
                <c:pt idx="2723">
                  <c:v>3074.3</c:v>
                </c:pt>
                <c:pt idx="2724">
                  <c:v>3076.45</c:v>
                </c:pt>
                <c:pt idx="2725">
                  <c:v>3078.75</c:v>
                </c:pt>
                <c:pt idx="2726">
                  <c:v>3081</c:v>
                </c:pt>
                <c:pt idx="2727">
                  <c:v>3083.65</c:v>
                </c:pt>
                <c:pt idx="2728">
                  <c:v>3085.5</c:v>
                </c:pt>
                <c:pt idx="2729">
                  <c:v>3087.85</c:v>
                </c:pt>
                <c:pt idx="2730">
                  <c:v>3090</c:v>
                </c:pt>
                <c:pt idx="2731">
                  <c:v>3092.1</c:v>
                </c:pt>
                <c:pt idx="2732">
                  <c:v>3094.3</c:v>
                </c:pt>
                <c:pt idx="2733">
                  <c:v>3096.5</c:v>
                </c:pt>
                <c:pt idx="2734">
                  <c:v>3098.4</c:v>
                </c:pt>
                <c:pt idx="2735">
                  <c:v>3100.75</c:v>
                </c:pt>
                <c:pt idx="2736">
                  <c:v>3102.9</c:v>
                </c:pt>
                <c:pt idx="2737">
                  <c:v>3105.6</c:v>
                </c:pt>
                <c:pt idx="2738">
                  <c:v>3107.95</c:v>
                </c:pt>
                <c:pt idx="2739">
                  <c:v>3110.25</c:v>
                </c:pt>
                <c:pt idx="2740">
                  <c:v>3112.6</c:v>
                </c:pt>
                <c:pt idx="2741">
                  <c:v>3115.1</c:v>
                </c:pt>
                <c:pt idx="2742">
                  <c:v>3117.15</c:v>
                </c:pt>
                <c:pt idx="2743">
                  <c:v>3119.6</c:v>
                </c:pt>
                <c:pt idx="2744">
                  <c:v>3121.8</c:v>
                </c:pt>
                <c:pt idx="2745">
                  <c:v>3124.4</c:v>
                </c:pt>
                <c:pt idx="2746">
                  <c:v>3126.8</c:v>
                </c:pt>
                <c:pt idx="2747">
                  <c:v>3129.3</c:v>
                </c:pt>
                <c:pt idx="2748">
                  <c:v>3131.8</c:v>
                </c:pt>
                <c:pt idx="2749">
                  <c:v>3134.3</c:v>
                </c:pt>
                <c:pt idx="2750">
                  <c:v>3136.65</c:v>
                </c:pt>
                <c:pt idx="2751">
                  <c:v>3139.6</c:v>
                </c:pt>
                <c:pt idx="2752">
                  <c:v>3142.05</c:v>
                </c:pt>
                <c:pt idx="2753">
                  <c:v>3144.35</c:v>
                </c:pt>
                <c:pt idx="2754">
                  <c:v>3146.9</c:v>
                </c:pt>
                <c:pt idx="2755">
                  <c:v>3149.95</c:v>
                </c:pt>
                <c:pt idx="2756">
                  <c:v>3152.4</c:v>
                </c:pt>
                <c:pt idx="2757">
                  <c:v>3155.05</c:v>
                </c:pt>
                <c:pt idx="2758">
                  <c:v>3157.4</c:v>
                </c:pt>
                <c:pt idx="2759">
                  <c:v>3159.7</c:v>
                </c:pt>
                <c:pt idx="2760">
                  <c:v>3162.2</c:v>
                </c:pt>
                <c:pt idx="2761">
                  <c:v>3164.75</c:v>
                </c:pt>
                <c:pt idx="2762">
                  <c:v>3166.6</c:v>
                </c:pt>
                <c:pt idx="2763">
                  <c:v>3168.8</c:v>
                </c:pt>
                <c:pt idx="2764">
                  <c:v>3171.5</c:v>
                </c:pt>
                <c:pt idx="2765">
                  <c:v>3174.1</c:v>
                </c:pt>
                <c:pt idx="2766">
                  <c:v>3176.85</c:v>
                </c:pt>
                <c:pt idx="2767">
                  <c:v>3180.45</c:v>
                </c:pt>
                <c:pt idx="2768">
                  <c:v>3183.5</c:v>
                </c:pt>
                <c:pt idx="2769">
                  <c:v>3185.9</c:v>
                </c:pt>
                <c:pt idx="2770">
                  <c:v>3188.6</c:v>
                </c:pt>
                <c:pt idx="2771">
                  <c:v>3190.95</c:v>
                </c:pt>
                <c:pt idx="2772">
                  <c:v>3192.9</c:v>
                </c:pt>
                <c:pt idx="2773">
                  <c:v>3195.5</c:v>
                </c:pt>
                <c:pt idx="2774">
                  <c:v>3197.65</c:v>
                </c:pt>
                <c:pt idx="2775">
                  <c:v>3200.1</c:v>
                </c:pt>
                <c:pt idx="2776">
                  <c:v>3202.25</c:v>
                </c:pt>
                <c:pt idx="2777">
                  <c:v>3204.85</c:v>
                </c:pt>
                <c:pt idx="2778">
                  <c:v>3207.2</c:v>
                </c:pt>
                <c:pt idx="2779">
                  <c:v>3209.7</c:v>
                </c:pt>
                <c:pt idx="2780">
                  <c:v>3212.2</c:v>
                </c:pt>
                <c:pt idx="2781">
                  <c:v>3214.75</c:v>
                </c:pt>
                <c:pt idx="2782">
                  <c:v>3217</c:v>
                </c:pt>
                <c:pt idx="2783">
                  <c:v>3219.55</c:v>
                </c:pt>
                <c:pt idx="2784">
                  <c:v>3221.85</c:v>
                </c:pt>
                <c:pt idx="2785">
                  <c:v>3224.5</c:v>
                </c:pt>
                <c:pt idx="2786">
                  <c:v>3226.95</c:v>
                </c:pt>
                <c:pt idx="2787">
                  <c:v>3229.35</c:v>
                </c:pt>
                <c:pt idx="2788">
                  <c:v>3231.5</c:v>
                </c:pt>
                <c:pt idx="2789">
                  <c:v>3234</c:v>
                </c:pt>
                <c:pt idx="2790">
                  <c:v>3236.6</c:v>
                </c:pt>
                <c:pt idx="2791">
                  <c:v>3239.35</c:v>
                </c:pt>
                <c:pt idx="2792">
                  <c:v>3242.05</c:v>
                </c:pt>
                <c:pt idx="2793">
                  <c:v>3244.2</c:v>
                </c:pt>
                <c:pt idx="2794">
                  <c:v>3246.6</c:v>
                </c:pt>
                <c:pt idx="2795">
                  <c:v>3249.05</c:v>
                </c:pt>
                <c:pt idx="2796">
                  <c:v>3251.1</c:v>
                </c:pt>
                <c:pt idx="2797">
                  <c:v>3253.75</c:v>
                </c:pt>
                <c:pt idx="2798">
                  <c:v>3257.7</c:v>
                </c:pt>
                <c:pt idx="2799">
                  <c:v>3260</c:v>
                </c:pt>
                <c:pt idx="2800">
                  <c:v>3262.1</c:v>
                </c:pt>
                <c:pt idx="2801">
                  <c:v>3264.8</c:v>
                </c:pt>
                <c:pt idx="2802">
                  <c:v>3266.95</c:v>
                </c:pt>
                <c:pt idx="2803">
                  <c:v>3269.5</c:v>
                </c:pt>
                <c:pt idx="2804">
                  <c:v>3273.1</c:v>
                </c:pt>
                <c:pt idx="2805">
                  <c:v>3276.45</c:v>
                </c:pt>
                <c:pt idx="2806">
                  <c:v>3279.45</c:v>
                </c:pt>
                <c:pt idx="2807">
                  <c:v>3283.45</c:v>
                </c:pt>
                <c:pt idx="2808">
                  <c:v>3285.8</c:v>
                </c:pt>
                <c:pt idx="2809">
                  <c:v>3288.7</c:v>
                </c:pt>
                <c:pt idx="2810">
                  <c:v>3291.75</c:v>
                </c:pt>
                <c:pt idx="2811">
                  <c:v>3294.4</c:v>
                </c:pt>
                <c:pt idx="2812">
                  <c:v>3296.8</c:v>
                </c:pt>
                <c:pt idx="2813">
                  <c:v>3299.25</c:v>
                </c:pt>
                <c:pt idx="2814">
                  <c:v>3302.4</c:v>
                </c:pt>
                <c:pt idx="2815">
                  <c:v>3304.95</c:v>
                </c:pt>
                <c:pt idx="2816">
                  <c:v>3307.7</c:v>
                </c:pt>
                <c:pt idx="2817">
                  <c:v>3310.15</c:v>
                </c:pt>
                <c:pt idx="2818">
                  <c:v>3312.35</c:v>
                </c:pt>
                <c:pt idx="2819">
                  <c:v>3315.05</c:v>
                </c:pt>
                <c:pt idx="2820">
                  <c:v>3317.5</c:v>
                </c:pt>
                <c:pt idx="2821">
                  <c:v>3319.7</c:v>
                </c:pt>
                <c:pt idx="2822">
                  <c:v>3322.65</c:v>
                </c:pt>
                <c:pt idx="2823">
                  <c:v>3325.05</c:v>
                </c:pt>
                <c:pt idx="2824">
                  <c:v>3327.6</c:v>
                </c:pt>
                <c:pt idx="2825">
                  <c:v>3330.15</c:v>
                </c:pt>
                <c:pt idx="2826">
                  <c:v>3332.2</c:v>
                </c:pt>
                <c:pt idx="2827">
                  <c:v>3334.85</c:v>
                </c:pt>
                <c:pt idx="2828">
                  <c:v>3337.35</c:v>
                </c:pt>
                <c:pt idx="2829">
                  <c:v>3340.15</c:v>
                </c:pt>
                <c:pt idx="2830">
                  <c:v>3342.7</c:v>
                </c:pt>
                <c:pt idx="2831">
                  <c:v>3344.95</c:v>
                </c:pt>
                <c:pt idx="2832">
                  <c:v>3347.4</c:v>
                </c:pt>
                <c:pt idx="2833">
                  <c:v>3349.75</c:v>
                </c:pt>
                <c:pt idx="2834">
                  <c:v>3352.65</c:v>
                </c:pt>
                <c:pt idx="2835">
                  <c:v>3355.4</c:v>
                </c:pt>
                <c:pt idx="2836">
                  <c:v>3357.7</c:v>
                </c:pt>
                <c:pt idx="2837">
                  <c:v>3360</c:v>
                </c:pt>
                <c:pt idx="2838">
                  <c:v>3362.3</c:v>
                </c:pt>
                <c:pt idx="2839">
                  <c:v>3364.85</c:v>
                </c:pt>
                <c:pt idx="2840">
                  <c:v>3367.55</c:v>
                </c:pt>
                <c:pt idx="2841">
                  <c:v>3370.2</c:v>
                </c:pt>
                <c:pt idx="2842">
                  <c:v>3372.7</c:v>
                </c:pt>
                <c:pt idx="2843">
                  <c:v>3375.05</c:v>
                </c:pt>
                <c:pt idx="2844">
                  <c:v>3377.55</c:v>
                </c:pt>
                <c:pt idx="2845">
                  <c:v>3380.05</c:v>
                </c:pt>
                <c:pt idx="2846">
                  <c:v>3383.4</c:v>
                </c:pt>
                <c:pt idx="2847">
                  <c:v>3385.55</c:v>
                </c:pt>
                <c:pt idx="2848">
                  <c:v>3388.05</c:v>
                </c:pt>
                <c:pt idx="2849">
                  <c:v>3390.4</c:v>
                </c:pt>
                <c:pt idx="2850">
                  <c:v>3393</c:v>
                </c:pt>
                <c:pt idx="2851">
                  <c:v>3395.75</c:v>
                </c:pt>
                <c:pt idx="2852">
                  <c:v>3398.3</c:v>
                </c:pt>
                <c:pt idx="2853">
                  <c:v>3400.85</c:v>
                </c:pt>
                <c:pt idx="2854">
                  <c:v>3403.35</c:v>
                </c:pt>
                <c:pt idx="2855">
                  <c:v>3405.7</c:v>
                </c:pt>
                <c:pt idx="2856">
                  <c:v>3408.1</c:v>
                </c:pt>
                <c:pt idx="2857">
                  <c:v>3410.75</c:v>
                </c:pt>
                <c:pt idx="2858">
                  <c:v>3413.25</c:v>
                </c:pt>
                <c:pt idx="2859">
                  <c:v>3415.95</c:v>
                </c:pt>
                <c:pt idx="2860">
                  <c:v>3418.6</c:v>
                </c:pt>
                <c:pt idx="2861">
                  <c:v>3421.35</c:v>
                </c:pt>
                <c:pt idx="2862">
                  <c:v>3424</c:v>
                </c:pt>
                <c:pt idx="2863">
                  <c:v>3426.75</c:v>
                </c:pt>
                <c:pt idx="2864">
                  <c:v>3428.75</c:v>
                </c:pt>
                <c:pt idx="2865">
                  <c:v>3431.5</c:v>
                </c:pt>
                <c:pt idx="2866">
                  <c:v>3433.95</c:v>
                </c:pt>
                <c:pt idx="2867">
                  <c:v>3436.4</c:v>
                </c:pt>
                <c:pt idx="2868">
                  <c:v>3438.85</c:v>
                </c:pt>
                <c:pt idx="2869">
                  <c:v>3441.75</c:v>
                </c:pt>
                <c:pt idx="2870">
                  <c:v>3444.2</c:v>
                </c:pt>
                <c:pt idx="2871">
                  <c:v>3446.55</c:v>
                </c:pt>
                <c:pt idx="2872">
                  <c:v>3449.3</c:v>
                </c:pt>
                <c:pt idx="2873">
                  <c:v>3451.75</c:v>
                </c:pt>
                <c:pt idx="2874">
                  <c:v>3454.3</c:v>
                </c:pt>
                <c:pt idx="2875">
                  <c:v>3456.85</c:v>
                </c:pt>
                <c:pt idx="2876">
                  <c:v>3459.35</c:v>
                </c:pt>
                <c:pt idx="2877">
                  <c:v>3461.9</c:v>
                </c:pt>
                <c:pt idx="2878">
                  <c:v>3464.5</c:v>
                </c:pt>
                <c:pt idx="2879">
                  <c:v>3467.2</c:v>
                </c:pt>
                <c:pt idx="2880">
                  <c:v>3469.45</c:v>
                </c:pt>
                <c:pt idx="2881">
                  <c:v>3471.95</c:v>
                </c:pt>
                <c:pt idx="2882">
                  <c:v>3474</c:v>
                </c:pt>
                <c:pt idx="2883">
                  <c:v>3476.65</c:v>
                </c:pt>
                <c:pt idx="2884">
                  <c:v>3479</c:v>
                </c:pt>
                <c:pt idx="2885">
                  <c:v>3482.45</c:v>
                </c:pt>
                <c:pt idx="2886">
                  <c:v>3484.85</c:v>
                </c:pt>
                <c:pt idx="2887">
                  <c:v>3487.5</c:v>
                </c:pt>
                <c:pt idx="2888">
                  <c:v>3490.2</c:v>
                </c:pt>
                <c:pt idx="2889">
                  <c:v>3492.8</c:v>
                </c:pt>
                <c:pt idx="2890">
                  <c:v>3495.55</c:v>
                </c:pt>
                <c:pt idx="2891">
                  <c:v>3498</c:v>
                </c:pt>
                <c:pt idx="2892">
                  <c:v>3500.7</c:v>
                </c:pt>
                <c:pt idx="2893">
                  <c:v>3503.2</c:v>
                </c:pt>
                <c:pt idx="2894">
                  <c:v>3505.4</c:v>
                </c:pt>
                <c:pt idx="2895">
                  <c:v>3508.6</c:v>
                </c:pt>
                <c:pt idx="2896">
                  <c:v>3511.55</c:v>
                </c:pt>
                <c:pt idx="2897">
                  <c:v>3514.65</c:v>
                </c:pt>
                <c:pt idx="2898">
                  <c:v>3517.75</c:v>
                </c:pt>
                <c:pt idx="2899">
                  <c:v>3520.35</c:v>
                </c:pt>
                <c:pt idx="2900">
                  <c:v>3522.75</c:v>
                </c:pt>
                <c:pt idx="2901">
                  <c:v>3525.4</c:v>
                </c:pt>
                <c:pt idx="2902">
                  <c:v>3527.85</c:v>
                </c:pt>
                <c:pt idx="2903">
                  <c:v>3530.45</c:v>
                </c:pt>
                <c:pt idx="2904">
                  <c:v>3533.4</c:v>
                </c:pt>
                <c:pt idx="2905">
                  <c:v>3535.85</c:v>
                </c:pt>
                <c:pt idx="2906">
                  <c:v>3538.5</c:v>
                </c:pt>
                <c:pt idx="2907">
                  <c:v>3540.95</c:v>
                </c:pt>
                <c:pt idx="2908">
                  <c:v>3543.5</c:v>
                </c:pt>
                <c:pt idx="2909">
                  <c:v>3546.15</c:v>
                </c:pt>
                <c:pt idx="2910">
                  <c:v>3549</c:v>
                </c:pt>
                <c:pt idx="2911">
                  <c:v>3551.7</c:v>
                </c:pt>
                <c:pt idx="2912">
                  <c:v>3554.2</c:v>
                </c:pt>
                <c:pt idx="2913">
                  <c:v>3556.95</c:v>
                </c:pt>
                <c:pt idx="2914">
                  <c:v>3559.45</c:v>
                </c:pt>
                <c:pt idx="2915">
                  <c:v>3561.85</c:v>
                </c:pt>
                <c:pt idx="2916">
                  <c:v>3564.2</c:v>
                </c:pt>
                <c:pt idx="2917">
                  <c:v>3567.05</c:v>
                </c:pt>
                <c:pt idx="2918">
                  <c:v>3569.15</c:v>
                </c:pt>
                <c:pt idx="2919">
                  <c:v>3572.1</c:v>
                </c:pt>
                <c:pt idx="2920">
                  <c:v>3575.45</c:v>
                </c:pt>
                <c:pt idx="2921">
                  <c:v>3578.45</c:v>
                </c:pt>
                <c:pt idx="2922">
                  <c:v>3581.75</c:v>
                </c:pt>
                <c:pt idx="2923">
                  <c:v>3584.45</c:v>
                </c:pt>
                <c:pt idx="2924">
                  <c:v>3587.35</c:v>
                </c:pt>
                <c:pt idx="2925">
                  <c:v>3591.65</c:v>
                </c:pt>
                <c:pt idx="2926">
                  <c:v>3594.6</c:v>
                </c:pt>
                <c:pt idx="2927">
                  <c:v>3596.75</c:v>
                </c:pt>
                <c:pt idx="2928">
                  <c:v>3599.6</c:v>
                </c:pt>
                <c:pt idx="2929">
                  <c:v>3602.3</c:v>
                </c:pt>
                <c:pt idx="2930">
                  <c:v>3605.25</c:v>
                </c:pt>
                <c:pt idx="2931">
                  <c:v>3607.7</c:v>
                </c:pt>
                <c:pt idx="2932">
                  <c:v>3610.25</c:v>
                </c:pt>
                <c:pt idx="2933">
                  <c:v>3612.8</c:v>
                </c:pt>
                <c:pt idx="2934">
                  <c:v>3616.3</c:v>
                </c:pt>
                <c:pt idx="2935">
                  <c:v>3619.45</c:v>
                </c:pt>
                <c:pt idx="2936">
                  <c:v>3621.35</c:v>
                </c:pt>
                <c:pt idx="2937">
                  <c:v>3624.25</c:v>
                </c:pt>
                <c:pt idx="2938">
                  <c:v>3626.8</c:v>
                </c:pt>
                <c:pt idx="2939">
                  <c:v>3629.4</c:v>
                </c:pt>
                <c:pt idx="2940">
                  <c:v>3631.9</c:v>
                </c:pt>
                <c:pt idx="2941">
                  <c:v>3634.65</c:v>
                </c:pt>
                <c:pt idx="2942">
                  <c:v>3637.2</c:v>
                </c:pt>
                <c:pt idx="2943">
                  <c:v>3639.55</c:v>
                </c:pt>
                <c:pt idx="2944">
                  <c:v>3642.25</c:v>
                </c:pt>
                <c:pt idx="2945">
                  <c:v>3644.95</c:v>
                </c:pt>
                <c:pt idx="2946">
                  <c:v>3647</c:v>
                </c:pt>
                <c:pt idx="2947">
                  <c:v>3649.95</c:v>
                </c:pt>
                <c:pt idx="2948">
                  <c:v>3652.35</c:v>
                </c:pt>
                <c:pt idx="2949">
                  <c:v>3655.2</c:v>
                </c:pt>
                <c:pt idx="2950">
                  <c:v>3657.25</c:v>
                </c:pt>
                <c:pt idx="2951">
                  <c:v>3659.8</c:v>
                </c:pt>
                <c:pt idx="2952">
                  <c:v>3662.55</c:v>
                </c:pt>
                <c:pt idx="2953">
                  <c:v>3665.05</c:v>
                </c:pt>
                <c:pt idx="2954">
                  <c:v>3667.6</c:v>
                </c:pt>
                <c:pt idx="2955">
                  <c:v>3670.15</c:v>
                </c:pt>
                <c:pt idx="2956">
                  <c:v>3673.05</c:v>
                </c:pt>
                <c:pt idx="2957">
                  <c:v>3676</c:v>
                </c:pt>
                <c:pt idx="2958">
                  <c:v>3678.55</c:v>
                </c:pt>
                <c:pt idx="2959">
                  <c:v>3681.4</c:v>
                </c:pt>
                <c:pt idx="2960">
                  <c:v>3683.75</c:v>
                </c:pt>
                <c:pt idx="2961">
                  <c:v>3686.6</c:v>
                </c:pt>
                <c:pt idx="2962">
                  <c:v>3689.25</c:v>
                </c:pt>
                <c:pt idx="2963">
                  <c:v>3692.25</c:v>
                </c:pt>
                <c:pt idx="2964">
                  <c:v>3694.9</c:v>
                </c:pt>
                <c:pt idx="2965">
                  <c:v>3697.5</c:v>
                </c:pt>
                <c:pt idx="2966">
                  <c:v>3700.55</c:v>
                </c:pt>
                <c:pt idx="2967">
                  <c:v>3703.05</c:v>
                </c:pt>
                <c:pt idx="2968">
                  <c:v>3705.9</c:v>
                </c:pt>
                <c:pt idx="2969">
                  <c:v>3709.1</c:v>
                </c:pt>
                <c:pt idx="2970">
                  <c:v>3711.4</c:v>
                </c:pt>
                <c:pt idx="2971">
                  <c:v>3714.25</c:v>
                </c:pt>
                <c:pt idx="2972">
                  <c:v>3717.15</c:v>
                </c:pt>
                <c:pt idx="2973">
                  <c:v>3720.2</c:v>
                </c:pt>
                <c:pt idx="2974">
                  <c:v>3722.1</c:v>
                </c:pt>
                <c:pt idx="2975">
                  <c:v>3725.15</c:v>
                </c:pt>
                <c:pt idx="2976">
                  <c:v>3727.7</c:v>
                </c:pt>
                <c:pt idx="2977">
                  <c:v>3730.65</c:v>
                </c:pt>
                <c:pt idx="2978">
                  <c:v>3733.7</c:v>
                </c:pt>
                <c:pt idx="2979">
                  <c:v>3736.6</c:v>
                </c:pt>
                <c:pt idx="2980">
                  <c:v>3739.1</c:v>
                </c:pt>
                <c:pt idx="2981">
                  <c:v>3741.9</c:v>
                </c:pt>
                <c:pt idx="2982">
                  <c:v>3744.45</c:v>
                </c:pt>
                <c:pt idx="2983">
                  <c:v>3747.1</c:v>
                </c:pt>
                <c:pt idx="2984">
                  <c:v>3750.05</c:v>
                </c:pt>
                <c:pt idx="2985">
                  <c:v>3753</c:v>
                </c:pt>
                <c:pt idx="2986">
                  <c:v>3755.5</c:v>
                </c:pt>
                <c:pt idx="2987">
                  <c:v>3758.3</c:v>
                </c:pt>
                <c:pt idx="2988">
                  <c:v>3760.9</c:v>
                </c:pt>
                <c:pt idx="2989">
                  <c:v>3764</c:v>
                </c:pt>
                <c:pt idx="2990">
                  <c:v>3766.05</c:v>
                </c:pt>
                <c:pt idx="2991">
                  <c:v>3769</c:v>
                </c:pt>
                <c:pt idx="2992">
                  <c:v>3771.9</c:v>
                </c:pt>
                <c:pt idx="2993">
                  <c:v>3774.5</c:v>
                </c:pt>
                <c:pt idx="2994">
                  <c:v>3776.95</c:v>
                </c:pt>
                <c:pt idx="2995">
                  <c:v>3779.9</c:v>
                </c:pt>
                <c:pt idx="2996">
                  <c:v>3782.7</c:v>
                </c:pt>
                <c:pt idx="2997">
                  <c:v>3785.25</c:v>
                </c:pt>
                <c:pt idx="2998">
                  <c:v>3787.75</c:v>
                </c:pt>
                <c:pt idx="2999">
                  <c:v>3790.5</c:v>
                </c:pt>
                <c:pt idx="3000">
                  <c:v>3792.8</c:v>
                </c:pt>
                <c:pt idx="3001">
                  <c:v>3795.75</c:v>
                </c:pt>
                <c:pt idx="3002">
                  <c:v>3798.15</c:v>
                </c:pt>
                <c:pt idx="3003">
                  <c:v>3801.15</c:v>
                </c:pt>
                <c:pt idx="3004">
                  <c:v>3803.2</c:v>
                </c:pt>
                <c:pt idx="3005">
                  <c:v>3806.25</c:v>
                </c:pt>
                <c:pt idx="3006">
                  <c:v>3808.7</c:v>
                </c:pt>
                <c:pt idx="3007">
                  <c:v>3811.45</c:v>
                </c:pt>
                <c:pt idx="3008">
                  <c:v>3814.35</c:v>
                </c:pt>
                <c:pt idx="3009">
                  <c:v>3817.35</c:v>
                </c:pt>
                <c:pt idx="3010">
                  <c:v>3819.5</c:v>
                </c:pt>
                <c:pt idx="3011">
                  <c:v>3822.8</c:v>
                </c:pt>
                <c:pt idx="3012">
                  <c:v>3825.25</c:v>
                </c:pt>
                <c:pt idx="3013">
                  <c:v>3828.15</c:v>
                </c:pt>
                <c:pt idx="3014">
                  <c:v>3831.05</c:v>
                </c:pt>
                <c:pt idx="3015">
                  <c:v>3833.45</c:v>
                </c:pt>
                <c:pt idx="3016">
                  <c:v>3835.85</c:v>
                </c:pt>
                <c:pt idx="3017">
                  <c:v>3838.95</c:v>
                </c:pt>
                <c:pt idx="3018">
                  <c:v>3841.6</c:v>
                </c:pt>
                <c:pt idx="3019">
                  <c:v>3844.2</c:v>
                </c:pt>
                <c:pt idx="3020">
                  <c:v>3847.15</c:v>
                </c:pt>
                <c:pt idx="3021">
                  <c:v>3849.65</c:v>
                </c:pt>
                <c:pt idx="3022">
                  <c:v>3852.25</c:v>
                </c:pt>
                <c:pt idx="3023">
                  <c:v>3854.7</c:v>
                </c:pt>
                <c:pt idx="3024">
                  <c:v>3857.1</c:v>
                </c:pt>
                <c:pt idx="3025">
                  <c:v>3859.95</c:v>
                </c:pt>
                <c:pt idx="3026">
                  <c:v>3863.3</c:v>
                </c:pt>
                <c:pt idx="3027">
                  <c:v>3866.55</c:v>
                </c:pt>
                <c:pt idx="3028">
                  <c:v>3869.45</c:v>
                </c:pt>
                <c:pt idx="3029">
                  <c:v>3872.45</c:v>
                </c:pt>
                <c:pt idx="3030">
                  <c:v>3874.8</c:v>
                </c:pt>
                <c:pt idx="3031">
                  <c:v>3877.85</c:v>
                </c:pt>
                <c:pt idx="3032">
                  <c:v>3880.05</c:v>
                </c:pt>
                <c:pt idx="3033">
                  <c:v>3883.05</c:v>
                </c:pt>
                <c:pt idx="3034">
                  <c:v>3885.9</c:v>
                </c:pt>
                <c:pt idx="3035">
                  <c:v>3888.9</c:v>
                </c:pt>
                <c:pt idx="3036">
                  <c:v>3890.9</c:v>
                </c:pt>
                <c:pt idx="3037">
                  <c:v>3894.05</c:v>
                </c:pt>
                <c:pt idx="3038">
                  <c:v>3896.8</c:v>
                </c:pt>
                <c:pt idx="3039">
                  <c:v>3899.9</c:v>
                </c:pt>
                <c:pt idx="3040">
                  <c:v>3902.4</c:v>
                </c:pt>
                <c:pt idx="3041">
                  <c:v>3905.4</c:v>
                </c:pt>
                <c:pt idx="3042">
                  <c:v>3907.55</c:v>
                </c:pt>
                <c:pt idx="3043">
                  <c:v>3910.45</c:v>
                </c:pt>
                <c:pt idx="3044">
                  <c:v>3912.9</c:v>
                </c:pt>
                <c:pt idx="3045">
                  <c:v>3916.1</c:v>
                </c:pt>
                <c:pt idx="3046">
                  <c:v>3918.9</c:v>
                </c:pt>
                <c:pt idx="3047">
                  <c:v>3921.95</c:v>
                </c:pt>
                <c:pt idx="3048">
                  <c:v>3924.5</c:v>
                </c:pt>
                <c:pt idx="3049">
                  <c:v>3927.5</c:v>
                </c:pt>
                <c:pt idx="3050">
                  <c:v>3930.2</c:v>
                </c:pt>
                <c:pt idx="3051">
                  <c:v>3933.45</c:v>
                </c:pt>
                <c:pt idx="3052">
                  <c:v>3936.35</c:v>
                </c:pt>
                <c:pt idx="3053">
                  <c:v>3939.1</c:v>
                </c:pt>
                <c:pt idx="3054">
                  <c:v>3941.45</c:v>
                </c:pt>
                <c:pt idx="3055">
                  <c:v>3944.4</c:v>
                </c:pt>
                <c:pt idx="3056">
                  <c:v>3946.7</c:v>
                </c:pt>
                <c:pt idx="3057">
                  <c:v>3949.45</c:v>
                </c:pt>
                <c:pt idx="3058">
                  <c:v>3952.1</c:v>
                </c:pt>
                <c:pt idx="3059">
                  <c:v>3955.4</c:v>
                </c:pt>
                <c:pt idx="3060">
                  <c:v>3957.8</c:v>
                </c:pt>
                <c:pt idx="3061">
                  <c:v>3960.65</c:v>
                </c:pt>
                <c:pt idx="3062">
                  <c:v>3962.95</c:v>
                </c:pt>
                <c:pt idx="3063">
                  <c:v>3965.55</c:v>
                </c:pt>
                <c:pt idx="3064">
                  <c:v>3968.35</c:v>
                </c:pt>
                <c:pt idx="3065">
                  <c:v>3970.9</c:v>
                </c:pt>
                <c:pt idx="3066">
                  <c:v>3973.3</c:v>
                </c:pt>
                <c:pt idx="3067">
                  <c:v>3976.35</c:v>
                </c:pt>
                <c:pt idx="3068">
                  <c:v>3978.65</c:v>
                </c:pt>
                <c:pt idx="3069">
                  <c:v>3981.55</c:v>
                </c:pt>
                <c:pt idx="3070">
                  <c:v>3984.5</c:v>
                </c:pt>
                <c:pt idx="3071">
                  <c:v>3987.3</c:v>
                </c:pt>
                <c:pt idx="3072">
                  <c:v>3990</c:v>
                </c:pt>
                <c:pt idx="3073">
                  <c:v>3992.3</c:v>
                </c:pt>
                <c:pt idx="3074">
                  <c:v>3994.8</c:v>
                </c:pt>
                <c:pt idx="3075">
                  <c:v>3997.2</c:v>
                </c:pt>
                <c:pt idx="3076">
                  <c:v>3999.7</c:v>
                </c:pt>
                <c:pt idx="3077">
                  <c:v>4002.1</c:v>
                </c:pt>
                <c:pt idx="3078">
                  <c:v>4005</c:v>
                </c:pt>
                <c:pt idx="3079">
                  <c:v>4007.85</c:v>
                </c:pt>
                <c:pt idx="3080">
                  <c:v>4010.65</c:v>
                </c:pt>
                <c:pt idx="3081">
                  <c:v>4013.15</c:v>
                </c:pt>
                <c:pt idx="3082">
                  <c:v>4016.2</c:v>
                </c:pt>
                <c:pt idx="3083">
                  <c:v>4018.75</c:v>
                </c:pt>
                <c:pt idx="3084">
                  <c:v>4021.6</c:v>
                </c:pt>
                <c:pt idx="3085">
                  <c:v>4024.25</c:v>
                </c:pt>
                <c:pt idx="3086">
                  <c:v>4026.95</c:v>
                </c:pt>
                <c:pt idx="3087">
                  <c:v>4029.45</c:v>
                </c:pt>
                <c:pt idx="3088">
                  <c:v>4032.1</c:v>
                </c:pt>
                <c:pt idx="3089">
                  <c:v>4035</c:v>
                </c:pt>
                <c:pt idx="3090">
                  <c:v>4037.25</c:v>
                </c:pt>
                <c:pt idx="3091">
                  <c:v>4039.85</c:v>
                </c:pt>
                <c:pt idx="3092">
                  <c:v>4042.45</c:v>
                </c:pt>
                <c:pt idx="3093">
                  <c:v>4045.15</c:v>
                </c:pt>
                <c:pt idx="3094">
                  <c:v>4047.7</c:v>
                </c:pt>
                <c:pt idx="3095">
                  <c:v>4050</c:v>
                </c:pt>
                <c:pt idx="3096">
                  <c:v>4052.25</c:v>
                </c:pt>
                <c:pt idx="3097">
                  <c:v>4055.3</c:v>
                </c:pt>
                <c:pt idx="3098">
                  <c:v>4058.15</c:v>
                </c:pt>
                <c:pt idx="3099">
                  <c:v>4061.1</c:v>
                </c:pt>
                <c:pt idx="3100">
                  <c:v>4063.85</c:v>
                </c:pt>
                <c:pt idx="3101">
                  <c:v>4066.85</c:v>
                </c:pt>
                <c:pt idx="3102">
                  <c:v>4069.2</c:v>
                </c:pt>
                <c:pt idx="3103">
                  <c:v>4072.7</c:v>
                </c:pt>
                <c:pt idx="3104">
                  <c:v>4075.15</c:v>
                </c:pt>
                <c:pt idx="3105">
                  <c:v>4078</c:v>
                </c:pt>
                <c:pt idx="3106">
                  <c:v>4080.55</c:v>
                </c:pt>
                <c:pt idx="3107">
                  <c:v>4083.45</c:v>
                </c:pt>
                <c:pt idx="3108">
                  <c:v>4086.05</c:v>
                </c:pt>
                <c:pt idx="3109">
                  <c:v>4089</c:v>
                </c:pt>
                <c:pt idx="3110">
                  <c:v>4091.3</c:v>
                </c:pt>
                <c:pt idx="3111">
                  <c:v>4094.35</c:v>
                </c:pt>
                <c:pt idx="3112">
                  <c:v>4096.95</c:v>
                </c:pt>
                <c:pt idx="3113">
                  <c:v>4100.8999999999996</c:v>
                </c:pt>
                <c:pt idx="3114">
                  <c:v>4104</c:v>
                </c:pt>
                <c:pt idx="3115">
                  <c:v>4107.1499999999996</c:v>
                </c:pt>
                <c:pt idx="3116">
                  <c:v>4110.3999999999996</c:v>
                </c:pt>
                <c:pt idx="3117">
                  <c:v>4113.7</c:v>
                </c:pt>
                <c:pt idx="3118">
                  <c:v>4116.05</c:v>
                </c:pt>
                <c:pt idx="3119">
                  <c:v>4119.2</c:v>
                </c:pt>
                <c:pt idx="3120">
                  <c:v>4121.7</c:v>
                </c:pt>
                <c:pt idx="3121">
                  <c:v>4124.95</c:v>
                </c:pt>
                <c:pt idx="3122">
                  <c:v>4127.45</c:v>
                </c:pt>
                <c:pt idx="3123">
                  <c:v>4130.6000000000004</c:v>
                </c:pt>
                <c:pt idx="3124">
                  <c:v>4133</c:v>
                </c:pt>
                <c:pt idx="3125">
                  <c:v>4136</c:v>
                </c:pt>
                <c:pt idx="3126">
                  <c:v>4138.5</c:v>
                </c:pt>
                <c:pt idx="3127">
                  <c:v>4141.7</c:v>
                </c:pt>
                <c:pt idx="3128">
                  <c:v>4144.25</c:v>
                </c:pt>
                <c:pt idx="3129">
                  <c:v>4147.3</c:v>
                </c:pt>
                <c:pt idx="3130">
                  <c:v>4149.8</c:v>
                </c:pt>
                <c:pt idx="3131">
                  <c:v>4153.1499999999996</c:v>
                </c:pt>
                <c:pt idx="3132">
                  <c:v>4155.6000000000004</c:v>
                </c:pt>
                <c:pt idx="3133">
                  <c:v>4158.6499999999996</c:v>
                </c:pt>
                <c:pt idx="3134">
                  <c:v>4161.1000000000004</c:v>
                </c:pt>
                <c:pt idx="3135">
                  <c:v>4164.2</c:v>
                </c:pt>
                <c:pt idx="3136">
                  <c:v>4166.5</c:v>
                </c:pt>
                <c:pt idx="3137">
                  <c:v>4169.6000000000004</c:v>
                </c:pt>
                <c:pt idx="3138">
                  <c:v>4172.05</c:v>
                </c:pt>
                <c:pt idx="3139">
                  <c:v>4175.1499999999996</c:v>
                </c:pt>
                <c:pt idx="3140">
                  <c:v>4177.55</c:v>
                </c:pt>
                <c:pt idx="3141">
                  <c:v>4180.55</c:v>
                </c:pt>
                <c:pt idx="3142">
                  <c:v>4182.8500000000004</c:v>
                </c:pt>
                <c:pt idx="3143">
                  <c:v>4185.95</c:v>
                </c:pt>
                <c:pt idx="3144">
                  <c:v>4188.6000000000004</c:v>
                </c:pt>
                <c:pt idx="3145">
                  <c:v>4191.6499999999996</c:v>
                </c:pt>
                <c:pt idx="3146">
                  <c:v>4194.1000000000004</c:v>
                </c:pt>
                <c:pt idx="3147">
                  <c:v>4197.2</c:v>
                </c:pt>
                <c:pt idx="3148">
                  <c:v>4199.75</c:v>
                </c:pt>
                <c:pt idx="3149">
                  <c:v>4202.8500000000004</c:v>
                </c:pt>
                <c:pt idx="3150">
                  <c:v>4205.6499999999996</c:v>
                </c:pt>
                <c:pt idx="3151">
                  <c:v>4209.05</c:v>
                </c:pt>
                <c:pt idx="3152">
                  <c:v>4212.1000000000004</c:v>
                </c:pt>
                <c:pt idx="3153">
                  <c:v>4215.05</c:v>
                </c:pt>
                <c:pt idx="3154">
                  <c:v>4217.3999999999996</c:v>
                </c:pt>
                <c:pt idx="3155">
                  <c:v>4220.25</c:v>
                </c:pt>
                <c:pt idx="3156">
                  <c:v>4222.8999999999996</c:v>
                </c:pt>
                <c:pt idx="3157">
                  <c:v>4226.1499999999996</c:v>
                </c:pt>
                <c:pt idx="3158">
                  <c:v>4228.6499999999996</c:v>
                </c:pt>
                <c:pt idx="3159">
                  <c:v>4232.05</c:v>
                </c:pt>
                <c:pt idx="3160">
                  <c:v>4234.45</c:v>
                </c:pt>
                <c:pt idx="3161">
                  <c:v>4237.6000000000004</c:v>
                </c:pt>
                <c:pt idx="3162">
                  <c:v>4240.2</c:v>
                </c:pt>
                <c:pt idx="3163">
                  <c:v>4243.3999999999996</c:v>
                </c:pt>
                <c:pt idx="3164">
                  <c:v>4245.95</c:v>
                </c:pt>
                <c:pt idx="3165">
                  <c:v>4248.95</c:v>
                </c:pt>
                <c:pt idx="3166">
                  <c:v>4251.6000000000004</c:v>
                </c:pt>
                <c:pt idx="3167">
                  <c:v>4254.75</c:v>
                </c:pt>
                <c:pt idx="3168">
                  <c:v>4257.6000000000004</c:v>
                </c:pt>
                <c:pt idx="3169">
                  <c:v>4260.7</c:v>
                </c:pt>
                <c:pt idx="3170">
                  <c:v>4263.1000000000004</c:v>
                </c:pt>
                <c:pt idx="3171">
                  <c:v>4266.2</c:v>
                </c:pt>
                <c:pt idx="3172">
                  <c:v>4268.7</c:v>
                </c:pt>
                <c:pt idx="3173">
                  <c:v>4271.95</c:v>
                </c:pt>
                <c:pt idx="3174">
                  <c:v>4274.5</c:v>
                </c:pt>
                <c:pt idx="3175">
                  <c:v>4277.05</c:v>
                </c:pt>
                <c:pt idx="3176">
                  <c:v>4279.8</c:v>
                </c:pt>
                <c:pt idx="3177">
                  <c:v>4282.45</c:v>
                </c:pt>
                <c:pt idx="3178">
                  <c:v>4285.05</c:v>
                </c:pt>
                <c:pt idx="3179">
                  <c:v>4288</c:v>
                </c:pt>
                <c:pt idx="3180">
                  <c:v>4290.5</c:v>
                </c:pt>
                <c:pt idx="3181">
                  <c:v>4293.45</c:v>
                </c:pt>
                <c:pt idx="3182">
                  <c:v>4296.3</c:v>
                </c:pt>
                <c:pt idx="3183">
                  <c:v>4299</c:v>
                </c:pt>
                <c:pt idx="3184">
                  <c:v>4302</c:v>
                </c:pt>
                <c:pt idx="3185">
                  <c:v>4304.6499999999996</c:v>
                </c:pt>
                <c:pt idx="3186">
                  <c:v>4307.1499999999996</c:v>
                </c:pt>
                <c:pt idx="3187">
                  <c:v>4310</c:v>
                </c:pt>
                <c:pt idx="3188">
                  <c:v>4313.75</c:v>
                </c:pt>
                <c:pt idx="3189">
                  <c:v>4316.3</c:v>
                </c:pt>
                <c:pt idx="3190">
                  <c:v>4319.05</c:v>
                </c:pt>
                <c:pt idx="3191">
                  <c:v>4321.8500000000004</c:v>
                </c:pt>
                <c:pt idx="3192">
                  <c:v>4324.95</c:v>
                </c:pt>
                <c:pt idx="3193">
                  <c:v>4327.75</c:v>
                </c:pt>
                <c:pt idx="3194">
                  <c:v>4330.95</c:v>
                </c:pt>
                <c:pt idx="3195">
                  <c:v>4333.75</c:v>
                </c:pt>
                <c:pt idx="3196">
                  <c:v>4336.8</c:v>
                </c:pt>
                <c:pt idx="3197">
                  <c:v>4339.75</c:v>
                </c:pt>
                <c:pt idx="3198">
                  <c:v>4342.6499999999996</c:v>
                </c:pt>
                <c:pt idx="3199">
                  <c:v>4345.6000000000004</c:v>
                </c:pt>
                <c:pt idx="3200">
                  <c:v>4348.3</c:v>
                </c:pt>
                <c:pt idx="3201">
                  <c:v>4351.1499999999996</c:v>
                </c:pt>
                <c:pt idx="3202">
                  <c:v>4353.8</c:v>
                </c:pt>
                <c:pt idx="3203">
                  <c:v>4356.55</c:v>
                </c:pt>
                <c:pt idx="3204">
                  <c:v>4359.3500000000004</c:v>
                </c:pt>
                <c:pt idx="3205">
                  <c:v>4362.6000000000004</c:v>
                </c:pt>
                <c:pt idx="3206">
                  <c:v>4365.3999999999996</c:v>
                </c:pt>
                <c:pt idx="3207">
                  <c:v>4368.05</c:v>
                </c:pt>
                <c:pt idx="3208">
                  <c:v>4371.3</c:v>
                </c:pt>
                <c:pt idx="3209">
                  <c:v>4374.1499999999996</c:v>
                </c:pt>
                <c:pt idx="3210">
                  <c:v>4376.8999999999996</c:v>
                </c:pt>
                <c:pt idx="3211">
                  <c:v>4379.95</c:v>
                </c:pt>
                <c:pt idx="3212">
                  <c:v>4382.75</c:v>
                </c:pt>
                <c:pt idx="3213">
                  <c:v>4385.3500000000004</c:v>
                </c:pt>
                <c:pt idx="3214">
                  <c:v>4388.2</c:v>
                </c:pt>
                <c:pt idx="3215">
                  <c:v>4391.25</c:v>
                </c:pt>
                <c:pt idx="3216">
                  <c:v>4394.55</c:v>
                </c:pt>
                <c:pt idx="3217">
                  <c:v>4398.2</c:v>
                </c:pt>
                <c:pt idx="3218">
                  <c:v>4402.05</c:v>
                </c:pt>
                <c:pt idx="3219">
                  <c:v>4405.8999999999996</c:v>
                </c:pt>
                <c:pt idx="3220">
                  <c:v>4409.25</c:v>
                </c:pt>
                <c:pt idx="3221">
                  <c:v>4412.2</c:v>
                </c:pt>
                <c:pt idx="3222">
                  <c:v>4415.1000000000004</c:v>
                </c:pt>
                <c:pt idx="3223">
                  <c:v>4417.95</c:v>
                </c:pt>
                <c:pt idx="3224">
                  <c:v>4420.8</c:v>
                </c:pt>
                <c:pt idx="3225">
                  <c:v>4423.75</c:v>
                </c:pt>
                <c:pt idx="3226">
                  <c:v>4426.5</c:v>
                </c:pt>
                <c:pt idx="3227">
                  <c:v>4429.55</c:v>
                </c:pt>
                <c:pt idx="3228">
                  <c:v>4432.3500000000004</c:v>
                </c:pt>
                <c:pt idx="3229">
                  <c:v>4435.1499999999996</c:v>
                </c:pt>
                <c:pt idx="3230">
                  <c:v>4438.1000000000004</c:v>
                </c:pt>
                <c:pt idx="3231">
                  <c:v>4441.1000000000004</c:v>
                </c:pt>
                <c:pt idx="3232">
                  <c:v>4443.95</c:v>
                </c:pt>
                <c:pt idx="3233">
                  <c:v>4446.95</c:v>
                </c:pt>
                <c:pt idx="3234">
                  <c:v>4449.8500000000004</c:v>
                </c:pt>
                <c:pt idx="3235">
                  <c:v>4452.8</c:v>
                </c:pt>
                <c:pt idx="3236">
                  <c:v>4455.6000000000004</c:v>
                </c:pt>
                <c:pt idx="3237">
                  <c:v>4458.5</c:v>
                </c:pt>
                <c:pt idx="3238">
                  <c:v>4461.3999999999996</c:v>
                </c:pt>
                <c:pt idx="3239">
                  <c:v>4464.25</c:v>
                </c:pt>
                <c:pt idx="3240">
                  <c:v>4467.3500000000004</c:v>
                </c:pt>
                <c:pt idx="3241">
                  <c:v>4470.25</c:v>
                </c:pt>
                <c:pt idx="3242">
                  <c:v>4473.3</c:v>
                </c:pt>
                <c:pt idx="3243">
                  <c:v>4476.1499999999996</c:v>
                </c:pt>
                <c:pt idx="3244">
                  <c:v>4479.05</c:v>
                </c:pt>
                <c:pt idx="3245">
                  <c:v>4481.75</c:v>
                </c:pt>
                <c:pt idx="3246">
                  <c:v>4484.6499999999996</c:v>
                </c:pt>
                <c:pt idx="3247">
                  <c:v>4487.6000000000004</c:v>
                </c:pt>
                <c:pt idx="3248">
                  <c:v>4490.3500000000004</c:v>
                </c:pt>
                <c:pt idx="3249">
                  <c:v>4493.1000000000004</c:v>
                </c:pt>
                <c:pt idx="3250">
                  <c:v>4496</c:v>
                </c:pt>
                <c:pt idx="3251">
                  <c:v>4498.75</c:v>
                </c:pt>
                <c:pt idx="3252">
                  <c:v>4502.05</c:v>
                </c:pt>
                <c:pt idx="3253">
                  <c:v>4505.3999999999996</c:v>
                </c:pt>
                <c:pt idx="3254">
                  <c:v>4509.25</c:v>
                </c:pt>
                <c:pt idx="3255">
                  <c:v>4512.8</c:v>
                </c:pt>
                <c:pt idx="3256">
                  <c:v>4516.3999999999996</c:v>
                </c:pt>
                <c:pt idx="3257">
                  <c:v>4520.3500000000004</c:v>
                </c:pt>
                <c:pt idx="3258">
                  <c:v>4524.6000000000004</c:v>
                </c:pt>
                <c:pt idx="3259">
                  <c:v>4529.45</c:v>
                </c:pt>
                <c:pt idx="3260">
                  <c:v>4535.75</c:v>
                </c:pt>
                <c:pt idx="3261">
                  <c:v>4540.05</c:v>
                </c:pt>
                <c:pt idx="3262">
                  <c:v>4544.55</c:v>
                </c:pt>
                <c:pt idx="3263">
                  <c:v>4549.75</c:v>
                </c:pt>
                <c:pt idx="3264">
                  <c:v>4557.75</c:v>
                </c:pt>
                <c:pt idx="3265">
                  <c:v>4565.6000000000004</c:v>
                </c:pt>
                <c:pt idx="3266">
                  <c:v>4570.7</c:v>
                </c:pt>
                <c:pt idx="3267">
                  <c:v>4575.25</c:v>
                </c:pt>
                <c:pt idx="3268">
                  <c:v>4579.3999999999996</c:v>
                </c:pt>
                <c:pt idx="3269">
                  <c:v>4583.6499999999996</c:v>
                </c:pt>
                <c:pt idx="3270">
                  <c:v>4586.95</c:v>
                </c:pt>
                <c:pt idx="3271">
                  <c:v>4590.25</c:v>
                </c:pt>
                <c:pt idx="3272">
                  <c:v>4595.05</c:v>
                </c:pt>
                <c:pt idx="3273">
                  <c:v>4599</c:v>
                </c:pt>
                <c:pt idx="3274">
                  <c:v>4602.5</c:v>
                </c:pt>
                <c:pt idx="3275">
                  <c:v>4606.05</c:v>
                </c:pt>
                <c:pt idx="3276">
                  <c:v>4610.95</c:v>
                </c:pt>
                <c:pt idx="3277">
                  <c:v>4615.8999999999996</c:v>
                </c:pt>
                <c:pt idx="3278">
                  <c:v>4620.95</c:v>
                </c:pt>
                <c:pt idx="3279">
                  <c:v>4626.45</c:v>
                </c:pt>
                <c:pt idx="3280">
                  <c:v>4633.3500000000004</c:v>
                </c:pt>
                <c:pt idx="3281">
                  <c:v>4637.2</c:v>
                </c:pt>
                <c:pt idx="3282">
                  <c:v>4641.1000000000004</c:v>
                </c:pt>
                <c:pt idx="3283">
                  <c:v>4644.8500000000004</c:v>
                </c:pt>
                <c:pt idx="3284">
                  <c:v>4649.2</c:v>
                </c:pt>
                <c:pt idx="3285">
                  <c:v>4652.95</c:v>
                </c:pt>
                <c:pt idx="3286">
                  <c:v>4656.75</c:v>
                </c:pt>
                <c:pt idx="3287">
                  <c:v>4660.3500000000004</c:v>
                </c:pt>
                <c:pt idx="3288">
                  <c:v>4664.2</c:v>
                </c:pt>
                <c:pt idx="3289">
                  <c:v>4667.5</c:v>
                </c:pt>
                <c:pt idx="3290">
                  <c:v>4671.3</c:v>
                </c:pt>
                <c:pt idx="3291">
                  <c:v>4674.6000000000004</c:v>
                </c:pt>
                <c:pt idx="3292">
                  <c:v>4678.2</c:v>
                </c:pt>
                <c:pt idx="3293">
                  <c:v>4681.3</c:v>
                </c:pt>
                <c:pt idx="3294">
                  <c:v>4684.2</c:v>
                </c:pt>
              </c:numCache>
            </c:numRef>
          </c:xVal>
          <c:yVal>
            <c:numRef>
              <c:f>[Data_500N.xlsx]sheet1!$B$2:$B$3296</c:f>
              <c:numCache>
                <c:formatCode>General</c:formatCode>
                <c:ptCount val="329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35</c:v>
                </c:pt>
                <c:pt idx="135">
                  <c:v>35</c:v>
                </c:pt>
                <c:pt idx="136">
                  <c:v>35</c:v>
                </c:pt>
                <c:pt idx="137">
                  <c:v>35</c:v>
                </c:pt>
                <c:pt idx="138">
                  <c:v>35</c:v>
                </c:pt>
                <c:pt idx="139">
                  <c:v>35</c:v>
                </c:pt>
                <c:pt idx="140">
                  <c:v>35</c:v>
                </c:pt>
                <c:pt idx="141">
                  <c:v>35</c:v>
                </c:pt>
                <c:pt idx="142">
                  <c:v>35</c:v>
                </c:pt>
                <c:pt idx="143">
                  <c:v>35</c:v>
                </c:pt>
                <c:pt idx="144">
                  <c:v>35</c:v>
                </c:pt>
                <c:pt idx="145">
                  <c:v>35</c:v>
                </c:pt>
                <c:pt idx="146">
                  <c:v>35</c:v>
                </c:pt>
                <c:pt idx="147">
                  <c:v>35</c:v>
                </c:pt>
                <c:pt idx="148">
                  <c:v>35</c:v>
                </c:pt>
                <c:pt idx="149">
                  <c:v>35</c:v>
                </c:pt>
                <c:pt idx="150">
                  <c:v>35</c:v>
                </c:pt>
                <c:pt idx="151">
                  <c:v>35</c:v>
                </c:pt>
                <c:pt idx="152">
                  <c:v>35</c:v>
                </c:pt>
                <c:pt idx="153">
                  <c:v>35</c:v>
                </c:pt>
                <c:pt idx="154">
                  <c:v>35</c:v>
                </c:pt>
                <c:pt idx="155">
                  <c:v>35</c:v>
                </c:pt>
                <c:pt idx="156">
                  <c:v>35</c:v>
                </c:pt>
                <c:pt idx="157">
                  <c:v>35</c:v>
                </c:pt>
                <c:pt idx="158">
                  <c:v>35</c:v>
                </c:pt>
                <c:pt idx="159">
                  <c:v>35</c:v>
                </c:pt>
                <c:pt idx="160">
                  <c:v>35</c:v>
                </c:pt>
                <c:pt idx="161">
                  <c:v>35</c:v>
                </c:pt>
                <c:pt idx="162">
                  <c:v>35</c:v>
                </c:pt>
                <c:pt idx="163">
                  <c:v>35</c:v>
                </c:pt>
                <c:pt idx="164">
                  <c:v>35</c:v>
                </c:pt>
                <c:pt idx="165">
                  <c:v>35</c:v>
                </c:pt>
                <c:pt idx="166">
                  <c:v>35</c:v>
                </c:pt>
                <c:pt idx="167">
                  <c:v>35</c:v>
                </c:pt>
                <c:pt idx="168">
                  <c:v>35</c:v>
                </c:pt>
                <c:pt idx="169">
                  <c:v>35</c:v>
                </c:pt>
                <c:pt idx="170">
                  <c:v>35</c:v>
                </c:pt>
                <c:pt idx="171">
                  <c:v>35</c:v>
                </c:pt>
                <c:pt idx="172">
                  <c:v>35</c:v>
                </c:pt>
                <c:pt idx="173">
                  <c:v>35</c:v>
                </c:pt>
                <c:pt idx="174">
                  <c:v>35</c:v>
                </c:pt>
                <c:pt idx="175">
                  <c:v>35</c:v>
                </c:pt>
                <c:pt idx="176">
                  <c:v>35</c:v>
                </c:pt>
                <c:pt idx="177">
                  <c:v>35</c:v>
                </c:pt>
                <c:pt idx="178">
                  <c:v>35</c:v>
                </c:pt>
                <c:pt idx="179">
                  <c:v>35</c:v>
                </c:pt>
                <c:pt idx="180">
                  <c:v>35</c:v>
                </c:pt>
                <c:pt idx="181">
                  <c:v>35</c:v>
                </c:pt>
                <c:pt idx="182">
                  <c:v>35</c:v>
                </c:pt>
                <c:pt idx="183">
                  <c:v>35</c:v>
                </c:pt>
                <c:pt idx="184">
                  <c:v>35</c:v>
                </c:pt>
                <c:pt idx="185">
                  <c:v>35</c:v>
                </c:pt>
                <c:pt idx="186">
                  <c:v>35</c:v>
                </c:pt>
                <c:pt idx="187">
                  <c:v>35</c:v>
                </c:pt>
                <c:pt idx="188">
                  <c:v>35</c:v>
                </c:pt>
                <c:pt idx="189">
                  <c:v>35</c:v>
                </c:pt>
                <c:pt idx="190">
                  <c:v>35</c:v>
                </c:pt>
                <c:pt idx="191">
                  <c:v>35</c:v>
                </c:pt>
                <c:pt idx="192">
                  <c:v>35</c:v>
                </c:pt>
                <c:pt idx="193">
                  <c:v>35</c:v>
                </c:pt>
                <c:pt idx="194">
                  <c:v>35</c:v>
                </c:pt>
                <c:pt idx="195">
                  <c:v>35</c:v>
                </c:pt>
                <c:pt idx="196">
                  <c:v>35</c:v>
                </c:pt>
                <c:pt idx="197">
                  <c:v>35</c:v>
                </c:pt>
                <c:pt idx="198">
                  <c:v>35</c:v>
                </c:pt>
                <c:pt idx="199">
                  <c:v>35</c:v>
                </c:pt>
                <c:pt idx="200">
                  <c:v>35</c:v>
                </c:pt>
                <c:pt idx="201">
                  <c:v>35</c:v>
                </c:pt>
                <c:pt idx="202">
                  <c:v>35</c:v>
                </c:pt>
                <c:pt idx="203">
                  <c:v>35</c:v>
                </c:pt>
                <c:pt idx="204">
                  <c:v>35</c:v>
                </c:pt>
                <c:pt idx="205">
                  <c:v>35</c:v>
                </c:pt>
                <c:pt idx="206">
                  <c:v>35</c:v>
                </c:pt>
                <c:pt idx="207">
                  <c:v>35</c:v>
                </c:pt>
                <c:pt idx="208">
                  <c:v>35</c:v>
                </c:pt>
                <c:pt idx="209">
                  <c:v>35</c:v>
                </c:pt>
                <c:pt idx="210">
                  <c:v>35</c:v>
                </c:pt>
                <c:pt idx="211">
                  <c:v>35</c:v>
                </c:pt>
                <c:pt idx="212">
                  <c:v>35</c:v>
                </c:pt>
                <c:pt idx="213">
                  <c:v>35</c:v>
                </c:pt>
                <c:pt idx="214">
                  <c:v>35</c:v>
                </c:pt>
                <c:pt idx="215">
                  <c:v>35</c:v>
                </c:pt>
                <c:pt idx="216">
                  <c:v>35</c:v>
                </c:pt>
                <c:pt idx="217">
                  <c:v>35</c:v>
                </c:pt>
                <c:pt idx="218">
                  <c:v>35</c:v>
                </c:pt>
                <c:pt idx="219">
                  <c:v>35</c:v>
                </c:pt>
                <c:pt idx="220">
                  <c:v>35</c:v>
                </c:pt>
                <c:pt idx="221">
                  <c:v>35</c:v>
                </c:pt>
                <c:pt idx="222">
                  <c:v>35</c:v>
                </c:pt>
                <c:pt idx="223">
                  <c:v>35</c:v>
                </c:pt>
                <c:pt idx="224">
                  <c:v>35</c:v>
                </c:pt>
                <c:pt idx="225">
                  <c:v>35</c:v>
                </c:pt>
                <c:pt idx="226">
                  <c:v>35</c:v>
                </c:pt>
                <c:pt idx="227">
                  <c:v>35</c:v>
                </c:pt>
                <c:pt idx="228">
                  <c:v>35</c:v>
                </c:pt>
                <c:pt idx="229">
                  <c:v>35</c:v>
                </c:pt>
                <c:pt idx="230">
                  <c:v>35</c:v>
                </c:pt>
                <c:pt idx="231">
                  <c:v>35</c:v>
                </c:pt>
                <c:pt idx="232">
                  <c:v>35</c:v>
                </c:pt>
                <c:pt idx="233">
                  <c:v>35</c:v>
                </c:pt>
                <c:pt idx="234">
                  <c:v>35</c:v>
                </c:pt>
                <c:pt idx="235">
                  <c:v>35</c:v>
                </c:pt>
                <c:pt idx="236">
                  <c:v>35</c:v>
                </c:pt>
                <c:pt idx="237">
                  <c:v>35</c:v>
                </c:pt>
                <c:pt idx="238">
                  <c:v>35</c:v>
                </c:pt>
                <c:pt idx="239">
                  <c:v>35</c:v>
                </c:pt>
                <c:pt idx="240">
                  <c:v>35</c:v>
                </c:pt>
                <c:pt idx="241">
                  <c:v>35</c:v>
                </c:pt>
                <c:pt idx="242">
                  <c:v>35</c:v>
                </c:pt>
                <c:pt idx="243">
                  <c:v>35</c:v>
                </c:pt>
                <c:pt idx="244">
                  <c:v>35</c:v>
                </c:pt>
                <c:pt idx="245">
                  <c:v>35</c:v>
                </c:pt>
                <c:pt idx="246">
                  <c:v>35</c:v>
                </c:pt>
                <c:pt idx="247">
                  <c:v>35</c:v>
                </c:pt>
                <c:pt idx="248">
                  <c:v>35</c:v>
                </c:pt>
                <c:pt idx="249">
                  <c:v>35</c:v>
                </c:pt>
                <c:pt idx="250">
                  <c:v>35</c:v>
                </c:pt>
                <c:pt idx="251">
                  <c:v>35</c:v>
                </c:pt>
                <c:pt idx="252">
                  <c:v>35</c:v>
                </c:pt>
                <c:pt idx="253">
                  <c:v>35</c:v>
                </c:pt>
                <c:pt idx="254">
                  <c:v>35</c:v>
                </c:pt>
                <c:pt idx="255">
                  <c:v>35</c:v>
                </c:pt>
                <c:pt idx="256">
                  <c:v>35</c:v>
                </c:pt>
                <c:pt idx="257">
                  <c:v>35</c:v>
                </c:pt>
                <c:pt idx="258">
                  <c:v>35</c:v>
                </c:pt>
                <c:pt idx="259">
                  <c:v>35</c:v>
                </c:pt>
                <c:pt idx="260">
                  <c:v>35</c:v>
                </c:pt>
                <c:pt idx="261">
                  <c:v>35</c:v>
                </c:pt>
                <c:pt idx="262">
                  <c:v>35</c:v>
                </c:pt>
                <c:pt idx="263">
                  <c:v>35</c:v>
                </c:pt>
                <c:pt idx="264">
                  <c:v>35</c:v>
                </c:pt>
                <c:pt idx="265">
                  <c:v>35</c:v>
                </c:pt>
                <c:pt idx="266">
                  <c:v>35</c:v>
                </c:pt>
                <c:pt idx="267">
                  <c:v>35</c:v>
                </c:pt>
                <c:pt idx="268">
                  <c:v>35</c:v>
                </c:pt>
                <c:pt idx="269">
                  <c:v>35</c:v>
                </c:pt>
                <c:pt idx="270">
                  <c:v>35</c:v>
                </c:pt>
                <c:pt idx="271">
                  <c:v>35</c:v>
                </c:pt>
                <c:pt idx="272">
                  <c:v>35</c:v>
                </c:pt>
                <c:pt idx="273">
                  <c:v>35</c:v>
                </c:pt>
                <c:pt idx="274">
                  <c:v>35</c:v>
                </c:pt>
                <c:pt idx="275">
                  <c:v>35</c:v>
                </c:pt>
                <c:pt idx="276">
                  <c:v>35</c:v>
                </c:pt>
                <c:pt idx="277">
                  <c:v>35</c:v>
                </c:pt>
                <c:pt idx="278">
                  <c:v>35</c:v>
                </c:pt>
                <c:pt idx="279">
                  <c:v>35</c:v>
                </c:pt>
                <c:pt idx="280">
                  <c:v>35</c:v>
                </c:pt>
                <c:pt idx="281">
                  <c:v>35</c:v>
                </c:pt>
                <c:pt idx="282">
                  <c:v>35</c:v>
                </c:pt>
                <c:pt idx="283">
                  <c:v>35</c:v>
                </c:pt>
                <c:pt idx="284">
                  <c:v>35</c:v>
                </c:pt>
                <c:pt idx="285">
                  <c:v>35</c:v>
                </c:pt>
                <c:pt idx="286">
                  <c:v>35</c:v>
                </c:pt>
                <c:pt idx="287">
                  <c:v>35</c:v>
                </c:pt>
                <c:pt idx="288">
                  <c:v>35</c:v>
                </c:pt>
                <c:pt idx="289">
                  <c:v>35</c:v>
                </c:pt>
                <c:pt idx="290">
                  <c:v>35</c:v>
                </c:pt>
                <c:pt idx="291">
                  <c:v>35</c:v>
                </c:pt>
                <c:pt idx="292">
                  <c:v>35</c:v>
                </c:pt>
                <c:pt idx="293">
                  <c:v>35</c:v>
                </c:pt>
                <c:pt idx="294">
                  <c:v>35</c:v>
                </c:pt>
                <c:pt idx="295">
                  <c:v>35</c:v>
                </c:pt>
                <c:pt idx="296">
                  <c:v>35</c:v>
                </c:pt>
                <c:pt idx="297">
                  <c:v>35</c:v>
                </c:pt>
                <c:pt idx="298">
                  <c:v>35</c:v>
                </c:pt>
                <c:pt idx="299">
                  <c:v>35</c:v>
                </c:pt>
                <c:pt idx="300">
                  <c:v>35</c:v>
                </c:pt>
                <c:pt idx="301">
                  <c:v>35</c:v>
                </c:pt>
                <c:pt idx="302">
                  <c:v>35</c:v>
                </c:pt>
                <c:pt idx="303">
                  <c:v>35</c:v>
                </c:pt>
                <c:pt idx="304">
                  <c:v>35</c:v>
                </c:pt>
                <c:pt idx="305">
                  <c:v>35</c:v>
                </c:pt>
                <c:pt idx="306">
                  <c:v>35</c:v>
                </c:pt>
                <c:pt idx="307">
                  <c:v>35</c:v>
                </c:pt>
                <c:pt idx="308">
                  <c:v>35</c:v>
                </c:pt>
                <c:pt idx="309">
                  <c:v>35</c:v>
                </c:pt>
                <c:pt idx="310">
                  <c:v>35</c:v>
                </c:pt>
                <c:pt idx="311">
                  <c:v>35</c:v>
                </c:pt>
                <c:pt idx="312">
                  <c:v>35</c:v>
                </c:pt>
                <c:pt idx="313">
                  <c:v>35</c:v>
                </c:pt>
                <c:pt idx="314">
                  <c:v>35</c:v>
                </c:pt>
                <c:pt idx="315">
                  <c:v>35</c:v>
                </c:pt>
                <c:pt idx="316">
                  <c:v>35</c:v>
                </c:pt>
                <c:pt idx="317">
                  <c:v>35</c:v>
                </c:pt>
                <c:pt idx="318">
                  <c:v>35</c:v>
                </c:pt>
                <c:pt idx="319">
                  <c:v>35</c:v>
                </c:pt>
                <c:pt idx="320">
                  <c:v>35</c:v>
                </c:pt>
                <c:pt idx="321">
                  <c:v>35</c:v>
                </c:pt>
                <c:pt idx="322">
                  <c:v>35</c:v>
                </c:pt>
                <c:pt idx="323">
                  <c:v>35</c:v>
                </c:pt>
                <c:pt idx="324">
                  <c:v>35</c:v>
                </c:pt>
                <c:pt idx="325">
                  <c:v>35</c:v>
                </c:pt>
                <c:pt idx="326">
                  <c:v>35</c:v>
                </c:pt>
                <c:pt idx="327">
                  <c:v>35</c:v>
                </c:pt>
                <c:pt idx="328">
                  <c:v>35</c:v>
                </c:pt>
                <c:pt idx="329">
                  <c:v>35</c:v>
                </c:pt>
                <c:pt idx="330">
                  <c:v>35</c:v>
                </c:pt>
                <c:pt idx="331">
                  <c:v>35</c:v>
                </c:pt>
                <c:pt idx="332">
                  <c:v>35</c:v>
                </c:pt>
                <c:pt idx="333">
                  <c:v>35</c:v>
                </c:pt>
                <c:pt idx="334">
                  <c:v>35</c:v>
                </c:pt>
                <c:pt idx="335">
                  <c:v>35</c:v>
                </c:pt>
                <c:pt idx="336">
                  <c:v>35</c:v>
                </c:pt>
                <c:pt idx="337">
                  <c:v>35</c:v>
                </c:pt>
                <c:pt idx="338">
                  <c:v>35</c:v>
                </c:pt>
                <c:pt idx="339">
                  <c:v>35</c:v>
                </c:pt>
                <c:pt idx="340">
                  <c:v>35</c:v>
                </c:pt>
                <c:pt idx="341">
                  <c:v>35</c:v>
                </c:pt>
                <c:pt idx="342">
                  <c:v>35</c:v>
                </c:pt>
                <c:pt idx="343">
                  <c:v>35</c:v>
                </c:pt>
                <c:pt idx="344">
                  <c:v>35</c:v>
                </c:pt>
                <c:pt idx="345">
                  <c:v>35</c:v>
                </c:pt>
                <c:pt idx="346">
                  <c:v>35</c:v>
                </c:pt>
                <c:pt idx="347">
                  <c:v>35</c:v>
                </c:pt>
                <c:pt idx="348">
                  <c:v>35</c:v>
                </c:pt>
                <c:pt idx="349">
                  <c:v>35</c:v>
                </c:pt>
                <c:pt idx="350">
                  <c:v>35</c:v>
                </c:pt>
                <c:pt idx="351">
                  <c:v>35</c:v>
                </c:pt>
                <c:pt idx="352">
                  <c:v>35</c:v>
                </c:pt>
                <c:pt idx="353">
                  <c:v>35</c:v>
                </c:pt>
                <c:pt idx="354">
                  <c:v>35</c:v>
                </c:pt>
                <c:pt idx="355">
                  <c:v>35</c:v>
                </c:pt>
                <c:pt idx="356">
                  <c:v>35</c:v>
                </c:pt>
                <c:pt idx="357">
                  <c:v>35</c:v>
                </c:pt>
                <c:pt idx="358">
                  <c:v>35</c:v>
                </c:pt>
                <c:pt idx="359">
                  <c:v>35</c:v>
                </c:pt>
                <c:pt idx="360">
                  <c:v>35</c:v>
                </c:pt>
                <c:pt idx="361">
                  <c:v>35</c:v>
                </c:pt>
                <c:pt idx="362">
                  <c:v>35</c:v>
                </c:pt>
                <c:pt idx="363">
                  <c:v>35</c:v>
                </c:pt>
                <c:pt idx="364">
                  <c:v>35</c:v>
                </c:pt>
                <c:pt idx="365">
                  <c:v>35</c:v>
                </c:pt>
                <c:pt idx="366">
                  <c:v>35</c:v>
                </c:pt>
                <c:pt idx="367">
                  <c:v>35</c:v>
                </c:pt>
                <c:pt idx="368">
                  <c:v>35</c:v>
                </c:pt>
                <c:pt idx="369">
                  <c:v>35</c:v>
                </c:pt>
                <c:pt idx="370">
                  <c:v>35</c:v>
                </c:pt>
                <c:pt idx="371">
                  <c:v>35</c:v>
                </c:pt>
                <c:pt idx="372">
                  <c:v>35</c:v>
                </c:pt>
                <c:pt idx="373">
                  <c:v>35</c:v>
                </c:pt>
                <c:pt idx="374">
                  <c:v>35</c:v>
                </c:pt>
                <c:pt idx="375">
                  <c:v>35</c:v>
                </c:pt>
                <c:pt idx="376">
                  <c:v>35</c:v>
                </c:pt>
                <c:pt idx="377">
                  <c:v>35</c:v>
                </c:pt>
                <c:pt idx="378">
                  <c:v>35</c:v>
                </c:pt>
                <c:pt idx="379">
                  <c:v>35</c:v>
                </c:pt>
                <c:pt idx="380">
                  <c:v>35</c:v>
                </c:pt>
                <c:pt idx="381">
                  <c:v>35</c:v>
                </c:pt>
                <c:pt idx="382">
                  <c:v>35</c:v>
                </c:pt>
                <c:pt idx="383">
                  <c:v>35</c:v>
                </c:pt>
                <c:pt idx="384">
                  <c:v>35</c:v>
                </c:pt>
                <c:pt idx="385">
                  <c:v>35</c:v>
                </c:pt>
                <c:pt idx="386">
                  <c:v>35</c:v>
                </c:pt>
                <c:pt idx="387">
                  <c:v>35</c:v>
                </c:pt>
                <c:pt idx="388">
                  <c:v>35</c:v>
                </c:pt>
                <c:pt idx="389">
                  <c:v>35</c:v>
                </c:pt>
                <c:pt idx="390">
                  <c:v>35</c:v>
                </c:pt>
                <c:pt idx="391">
                  <c:v>35</c:v>
                </c:pt>
                <c:pt idx="392">
                  <c:v>35</c:v>
                </c:pt>
                <c:pt idx="393">
                  <c:v>35</c:v>
                </c:pt>
                <c:pt idx="394">
                  <c:v>35</c:v>
                </c:pt>
                <c:pt idx="395">
                  <c:v>35</c:v>
                </c:pt>
                <c:pt idx="396">
                  <c:v>35</c:v>
                </c:pt>
                <c:pt idx="397">
                  <c:v>35</c:v>
                </c:pt>
                <c:pt idx="398">
                  <c:v>35</c:v>
                </c:pt>
                <c:pt idx="399">
                  <c:v>35</c:v>
                </c:pt>
                <c:pt idx="400">
                  <c:v>35</c:v>
                </c:pt>
                <c:pt idx="401">
                  <c:v>35</c:v>
                </c:pt>
                <c:pt idx="402">
                  <c:v>35</c:v>
                </c:pt>
                <c:pt idx="403">
                  <c:v>35</c:v>
                </c:pt>
                <c:pt idx="404">
                  <c:v>35</c:v>
                </c:pt>
                <c:pt idx="405">
                  <c:v>35</c:v>
                </c:pt>
                <c:pt idx="406">
                  <c:v>35</c:v>
                </c:pt>
                <c:pt idx="407">
                  <c:v>35</c:v>
                </c:pt>
                <c:pt idx="408">
                  <c:v>35</c:v>
                </c:pt>
                <c:pt idx="409">
                  <c:v>35</c:v>
                </c:pt>
                <c:pt idx="410">
                  <c:v>35</c:v>
                </c:pt>
                <c:pt idx="411">
                  <c:v>35</c:v>
                </c:pt>
                <c:pt idx="412">
                  <c:v>35</c:v>
                </c:pt>
                <c:pt idx="413">
                  <c:v>35</c:v>
                </c:pt>
                <c:pt idx="414">
                  <c:v>35</c:v>
                </c:pt>
                <c:pt idx="415">
                  <c:v>35</c:v>
                </c:pt>
                <c:pt idx="416">
                  <c:v>35</c:v>
                </c:pt>
                <c:pt idx="417">
                  <c:v>35</c:v>
                </c:pt>
                <c:pt idx="418">
                  <c:v>35</c:v>
                </c:pt>
                <c:pt idx="419">
                  <c:v>35</c:v>
                </c:pt>
                <c:pt idx="420">
                  <c:v>35</c:v>
                </c:pt>
                <c:pt idx="421">
                  <c:v>35</c:v>
                </c:pt>
                <c:pt idx="422">
                  <c:v>35</c:v>
                </c:pt>
                <c:pt idx="423">
                  <c:v>35</c:v>
                </c:pt>
                <c:pt idx="424">
                  <c:v>35</c:v>
                </c:pt>
                <c:pt idx="425">
                  <c:v>35</c:v>
                </c:pt>
                <c:pt idx="426">
                  <c:v>35</c:v>
                </c:pt>
                <c:pt idx="427">
                  <c:v>35</c:v>
                </c:pt>
                <c:pt idx="428">
                  <c:v>35</c:v>
                </c:pt>
                <c:pt idx="429">
                  <c:v>35</c:v>
                </c:pt>
                <c:pt idx="430">
                  <c:v>35</c:v>
                </c:pt>
                <c:pt idx="431">
                  <c:v>35</c:v>
                </c:pt>
                <c:pt idx="432">
                  <c:v>35</c:v>
                </c:pt>
                <c:pt idx="433">
                  <c:v>35</c:v>
                </c:pt>
                <c:pt idx="434">
                  <c:v>35</c:v>
                </c:pt>
                <c:pt idx="435">
                  <c:v>35</c:v>
                </c:pt>
                <c:pt idx="436">
                  <c:v>35</c:v>
                </c:pt>
                <c:pt idx="437">
                  <c:v>35</c:v>
                </c:pt>
                <c:pt idx="438">
                  <c:v>35</c:v>
                </c:pt>
                <c:pt idx="439">
                  <c:v>35</c:v>
                </c:pt>
                <c:pt idx="440">
                  <c:v>35</c:v>
                </c:pt>
                <c:pt idx="441">
                  <c:v>35</c:v>
                </c:pt>
                <c:pt idx="442">
                  <c:v>35</c:v>
                </c:pt>
                <c:pt idx="443">
                  <c:v>35</c:v>
                </c:pt>
                <c:pt idx="444">
                  <c:v>35</c:v>
                </c:pt>
                <c:pt idx="445">
                  <c:v>35</c:v>
                </c:pt>
                <c:pt idx="446">
                  <c:v>35</c:v>
                </c:pt>
                <c:pt idx="447">
                  <c:v>35</c:v>
                </c:pt>
                <c:pt idx="448">
                  <c:v>35</c:v>
                </c:pt>
                <c:pt idx="449">
                  <c:v>35</c:v>
                </c:pt>
                <c:pt idx="450">
                  <c:v>35</c:v>
                </c:pt>
                <c:pt idx="451">
                  <c:v>35</c:v>
                </c:pt>
                <c:pt idx="452">
                  <c:v>35</c:v>
                </c:pt>
                <c:pt idx="453">
                  <c:v>35</c:v>
                </c:pt>
                <c:pt idx="454">
                  <c:v>35</c:v>
                </c:pt>
                <c:pt idx="455">
                  <c:v>35</c:v>
                </c:pt>
                <c:pt idx="456">
                  <c:v>35</c:v>
                </c:pt>
                <c:pt idx="457">
                  <c:v>35</c:v>
                </c:pt>
                <c:pt idx="458">
                  <c:v>35</c:v>
                </c:pt>
                <c:pt idx="459">
                  <c:v>35</c:v>
                </c:pt>
                <c:pt idx="460">
                  <c:v>35</c:v>
                </c:pt>
                <c:pt idx="461">
                  <c:v>35</c:v>
                </c:pt>
                <c:pt idx="462">
                  <c:v>35</c:v>
                </c:pt>
                <c:pt idx="463">
                  <c:v>35</c:v>
                </c:pt>
                <c:pt idx="464">
                  <c:v>35</c:v>
                </c:pt>
                <c:pt idx="465">
                  <c:v>35</c:v>
                </c:pt>
                <c:pt idx="466">
                  <c:v>35</c:v>
                </c:pt>
                <c:pt idx="467">
                  <c:v>35</c:v>
                </c:pt>
                <c:pt idx="468">
                  <c:v>35</c:v>
                </c:pt>
                <c:pt idx="469">
                  <c:v>35</c:v>
                </c:pt>
                <c:pt idx="470">
                  <c:v>35</c:v>
                </c:pt>
                <c:pt idx="471">
                  <c:v>35</c:v>
                </c:pt>
                <c:pt idx="472">
                  <c:v>35</c:v>
                </c:pt>
                <c:pt idx="473">
                  <c:v>35</c:v>
                </c:pt>
                <c:pt idx="474">
                  <c:v>35</c:v>
                </c:pt>
                <c:pt idx="475">
                  <c:v>35</c:v>
                </c:pt>
                <c:pt idx="476">
                  <c:v>35</c:v>
                </c:pt>
                <c:pt idx="477">
                  <c:v>35</c:v>
                </c:pt>
                <c:pt idx="478">
                  <c:v>35</c:v>
                </c:pt>
                <c:pt idx="479">
                  <c:v>35</c:v>
                </c:pt>
                <c:pt idx="480">
                  <c:v>35</c:v>
                </c:pt>
                <c:pt idx="481">
                  <c:v>35</c:v>
                </c:pt>
                <c:pt idx="482">
                  <c:v>35</c:v>
                </c:pt>
                <c:pt idx="483">
                  <c:v>35</c:v>
                </c:pt>
                <c:pt idx="484">
                  <c:v>35</c:v>
                </c:pt>
                <c:pt idx="485">
                  <c:v>35</c:v>
                </c:pt>
                <c:pt idx="486">
                  <c:v>35</c:v>
                </c:pt>
                <c:pt idx="487">
                  <c:v>35</c:v>
                </c:pt>
                <c:pt idx="488">
                  <c:v>35</c:v>
                </c:pt>
                <c:pt idx="489">
                  <c:v>35</c:v>
                </c:pt>
                <c:pt idx="490">
                  <c:v>35</c:v>
                </c:pt>
                <c:pt idx="491">
                  <c:v>35</c:v>
                </c:pt>
                <c:pt idx="492">
                  <c:v>35</c:v>
                </c:pt>
                <c:pt idx="493">
                  <c:v>35</c:v>
                </c:pt>
                <c:pt idx="494">
                  <c:v>35</c:v>
                </c:pt>
                <c:pt idx="495">
                  <c:v>35</c:v>
                </c:pt>
                <c:pt idx="496">
                  <c:v>35</c:v>
                </c:pt>
                <c:pt idx="497">
                  <c:v>35</c:v>
                </c:pt>
                <c:pt idx="498">
                  <c:v>35</c:v>
                </c:pt>
                <c:pt idx="499">
                  <c:v>35</c:v>
                </c:pt>
                <c:pt idx="500">
                  <c:v>35</c:v>
                </c:pt>
                <c:pt idx="501">
                  <c:v>35</c:v>
                </c:pt>
                <c:pt idx="502">
                  <c:v>35</c:v>
                </c:pt>
                <c:pt idx="503">
                  <c:v>35</c:v>
                </c:pt>
                <c:pt idx="504">
                  <c:v>35</c:v>
                </c:pt>
                <c:pt idx="505">
                  <c:v>35</c:v>
                </c:pt>
                <c:pt idx="506">
                  <c:v>35</c:v>
                </c:pt>
                <c:pt idx="507">
                  <c:v>35</c:v>
                </c:pt>
                <c:pt idx="508">
                  <c:v>35</c:v>
                </c:pt>
                <c:pt idx="509">
                  <c:v>35</c:v>
                </c:pt>
                <c:pt idx="510">
                  <c:v>35</c:v>
                </c:pt>
                <c:pt idx="511">
                  <c:v>35</c:v>
                </c:pt>
                <c:pt idx="512">
                  <c:v>35</c:v>
                </c:pt>
                <c:pt idx="513">
                  <c:v>35</c:v>
                </c:pt>
                <c:pt idx="514">
                  <c:v>35</c:v>
                </c:pt>
                <c:pt idx="515">
                  <c:v>35</c:v>
                </c:pt>
                <c:pt idx="516">
                  <c:v>35</c:v>
                </c:pt>
                <c:pt idx="517">
                  <c:v>35</c:v>
                </c:pt>
                <c:pt idx="518">
                  <c:v>35</c:v>
                </c:pt>
                <c:pt idx="519">
                  <c:v>35</c:v>
                </c:pt>
                <c:pt idx="520">
                  <c:v>35</c:v>
                </c:pt>
                <c:pt idx="521">
                  <c:v>35</c:v>
                </c:pt>
                <c:pt idx="522">
                  <c:v>35</c:v>
                </c:pt>
                <c:pt idx="523">
                  <c:v>35</c:v>
                </c:pt>
                <c:pt idx="524">
                  <c:v>35</c:v>
                </c:pt>
                <c:pt idx="525">
                  <c:v>35</c:v>
                </c:pt>
                <c:pt idx="526">
                  <c:v>35</c:v>
                </c:pt>
                <c:pt idx="527">
                  <c:v>35</c:v>
                </c:pt>
                <c:pt idx="528">
                  <c:v>35</c:v>
                </c:pt>
                <c:pt idx="529">
                  <c:v>35</c:v>
                </c:pt>
                <c:pt idx="530">
                  <c:v>35</c:v>
                </c:pt>
                <c:pt idx="531">
                  <c:v>35</c:v>
                </c:pt>
                <c:pt idx="532">
                  <c:v>35</c:v>
                </c:pt>
                <c:pt idx="533">
                  <c:v>35</c:v>
                </c:pt>
                <c:pt idx="534">
                  <c:v>35</c:v>
                </c:pt>
                <c:pt idx="535">
                  <c:v>35</c:v>
                </c:pt>
                <c:pt idx="536">
                  <c:v>35</c:v>
                </c:pt>
                <c:pt idx="537">
                  <c:v>35</c:v>
                </c:pt>
                <c:pt idx="538">
                  <c:v>35</c:v>
                </c:pt>
                <c:pt idx="539">
                  <c:v>35</c:v>
                </c:pt>
                <c:pt idx="540">
                  <c:v>35</c:v>
                </c:pt>
                <c:pt idx="541">
                  <c:v>35</c:v>
                </c:pt>
                <c:pt idx="542">
                  <c:v>35</c:v>
                </c:pt>
                <c:pt idx="543">
                  <c:v>35</c:v>
                </c:pt>
                <c:pt idx="544">
                  <c:v>35</c:v>
                </c:pt>
                <c:pt idx="545">
                  <c:v>35</c:v>
                </c:pt>
                <c:pt idx="546">
                  <c:v>35</c:v>
                </c:pt>
                <c:pt idx="547">
                  <c:v>35</c:v>
                </c:pt>
                <c:pt idx="548">
                  <c:v>35</c:v>
                </c:pt>
                <c:pt idx="549">
                  <c:v>35</c:v>
                </c:pt>
                <c:pt idx="550">
                  <c:v>35</c:v>
                </c:pt>
                <c:pt idx="551">
                  <c:v>35</c:v>
                </c:pt>
                <c:pt idx="552">
                  <c:v>35</c:v>
                </c:pt>
                <c:pt idx="553">
                  <c:v>35</c:v>
                </c:pt>
                <c:pt idx="554">
                  <c:v>35</c:v>
                </c:pt>
                <c:pt idx="555">
                  <c:v>35</c:v>
                </c:pt>
                <c:pt idx="556">
                  <c:v>35</c:v>
                </c:pt>
                <c:pt idx="557">
                  <c:v>35</c:v>
                </c:pt>
                <c:pt idx="558">
                  <c:v>35</c:v>
                </c:pt>
                <c:pt idx="559">
                  <c:v>35</c:v>
                </c:pt>
                <c:pt idx="560">
                  <c:v>35</c:v>
                </c:pt>
                <c:pt idx="561">
                  <c:v>35</c:v>
                </c:pt>
                <c:pt idx="562">
                  <c:v>35</c:v>
                </c:pt>
                <c:pt idx="563">
                  <c:v>35</c:v>
                </c:pt>
                <c:pt idx="564">
                  <c:v>35</c:v>
                </c:pt>
                <c:pt idx="565">
                  <c:v>35</c:v>
                </c:pt>
                <c:pt idx="566">
                  <c:v>35</c:v>
                </c:pt>
                <c:pt idx="567">
                  <c:v>35</c:v>
                </c:pt>
                <c:pt idx="568">
                  <c:v>35</c:v>
                </c:pt>
                <c:pt idx="569">
                  <c:v>35</c:v>
                </c:pt>
                <c:pt idx="570">
                  <c:v>35</c:v>
                </c:pt>
                <c:pt idx="571">
                  <c:v>35</c:v>
                </c:pt>
                <c:pt idx="572">
                  <c:v>35</c:v>
                </c:pt>
                <c:pt idx="573">
                  <c:v>35</c:v>
                </c:pt>
                <c:pt idx="574">
                  <c:v>35</c:v>
                </c:pt>
                <c:pt idx="575">
                  <c:v>35</c:v>
                </c:pt>
                <c:pt idx="576">
                  <c:v>35</c:v>
                </c:pt>
                <c:pt idx="577">
                  <c:v>35</c:v>
                </c:pt>
                <c:pt idx="578">
                  <c:v>35</c:v>
                </c:pt>
                <c:pt idx="579">
                  <c:v>35</c:v>
                </c:pt>
                <c:pt idx="580">
                  <c:v>35</c:v>
                </c:pt>
                <c:pt idx="581">
                  <c:v>35</c:v>
                </c:pt>
                <c:pt idx="582">
                  <c:v>35</c:v>
                </c:pt>
                <c:pt idx="583">
                  <c:v>35</c:v>
                </c:pt>
                <c:pt idx="584">
                  <c:v>35</c:v>
                </c:pt>
                <c:pt idx="585">
                  <c:v>35</c:v>
                </c:pt>
                <c:pt idx="586">
                  <c:v>35</c:v>
                </c:pt>
                <c:pt idx="587">
                  <c:v>35</c:v>
                </c:pt>
                <c:pt idx="588">
                  <c:v>35</c:v>
                </c:pt>
                <c:pt idx="589">
                  <c:v>35</c:v>
                </c:pt>
                <c:pt idx="590">
                  <c:v>35</c:v>
                </c:pt>
                <c:pt idx="591">
                  <c:v>35</c:v>
                </c:pt>
                <c:pt idx="592">
                  <c:v>35</c:v>
                </c:pt>
                <c:pt idx="593">
                  <c:v>35</c:v>
                </c:pt>
                <c:pt idx="594">
                  <c:v>35</c:v>
                </c:pt>
                <c:pt idx="595">
                  <c:v>35</c:v>
                </c:pt>
                <c:pt idx="596">
                  <c:v>35</c:v>
                </c:pt>
                <c:pt idx="597">
                  <c:v>35</c:v>
                </c:pt>
                <c:pt idx="598">
                  <c:v>35</c:v>
                </c:pt>
                <c:pt idx="599">
                  <c:v>35</c:v>
                </c:pt>
                <c:pt idx="600">
                  <c:v>35</c:v>
                </c:pt>
                <c:pt idx="601">
                  <c:v>35</c:v>
                </c:pt>
                <c:pt idx="602">
                  <c:v>35</c:v>
                </c:pt>
                <c:pt idx="603">
                  <c:v>35</c:v>
                </c:pt>
                <c:pt idx="604">
                  <c:v>35</c:v>
                </c:pt>
                <c:pt idx="605">
                  <c:v>35</c:v>
                </c:pt>
                <c:pt idx="606">
                  <c:v>35</c:v>
                </c:pt>
                <c:pt idx="607">
                  <c:v>35</c:v>
                </c:pt>
                <c:pt idx="608">
                  <c:v>35</c:v>
                </c:pt>
                <c:pt idx="609">
                  <c:v>35</c:v>
                </c:pt>
                <c:pt idx="610">
                  <c:v>35</c:v>
                </c:pt>
                <c:pt idx="611">
                  <c:v>35</c:v>
                </c:pt>
                <c:pt idx="612">
                  <c:v>35</c:v>
                </c:pt>
                <c:pt idx="613">
                  <c:v>35</c:v>
                </c:pt>
                <c:pt idx="614">
                  <c:v>35</c:v>
                </c:pt>
                <c:pt idx="615">
                  <c:v>35</c:v>
                </c:pt>
                <c:pt idx="616">
                  <c:v>35</c:v>
                </c:pt>
                <c:pt idx="617">
                  <c:v>35</c:v>
                </c:pt>
                <c:pt idx="618">
                  <c:v>35</c:v>
                </c:pt>
                <c:pt idx="619">
                  <c:v>35</c:v>
                </c:pt>
                <c:pt idx="620">
                  <c:v>35</c:v>
                </c:pt>
                <c:pt idx="621">
                  <c:v>35</c:v>
                </c:pt>
                <c:pt idx="622">
                  <c:v>35</c:v>
                </c:pt>
                <c:pt idx="623">
                  <c:v>35</c:v>
                </c:pt>
                <c:pt idx="624">
                  <c:v>35</c:v>
                </c:pt>
                <c:pt idx="625">
                  <c:v>35</c:v>
                </c:pt>
                <c:pt idx="626">
                  <c:v>35</c:v>
                </c:pt>
                <c:pt idx="627">
                  <c:v>35</c:v>
                </c:pt>
                <c:pt idx="628">
                  <c:v>35</c:v>
                </c:pt>
                <c:pt idx="629">
                  <c:v>35</c:v>
                </c:pt>
                <c:pt idx="630">
                  <c:v>35</c:v>
                </c:pt>
                <c:pt idx="631">
                  <c:v>35</c:v>
                </c:pt>
                <c:pt idx="632">
                  <c:v>35</c:v>
                </c:pt>
                <c:pt idx="633">
                  <c:v>35</c:v>
                </c:pt>
                <c:pt idx="634">
                  <c:v>35</c:v>
                </c:pt>
                <c:pt idx="635">
                  <c:v>35</c:v>
                </c:pt>
                <c:pt idx="636">
                  <c:v>35</c:v>
                </c:pt>
                <c:pt idx="637">
                  <c:v>35</c:v>
                </c:pt>
                <c:pt idx="638">
                  <c:v>35</c:v>
                </c:pt>
                <c:pt idx="639">
                  <c:v>35</c:v>
                </c:pt>
                <c:pt idx="640">
                  <c:v>35</c:v>
                </c:pt>
                <c:pt idx="641">
                  <c:v>35</c:v>
                </c:pt>
                <c:pt idx="642">
                  <c:v>35</c:v>
                </c:pt>
                <c:pt idx="643">
                  <c:v>35</c:v>
                </c:pt>
                <c:pt idx="644">
                  <c:v>35</c:v>
                </c:pt>
                <c:pt idx="645">
                  <c:v>35</c:v>
                </c:pt>
                <c:pt idx="646">
                  <c:v>35</c:v>
                </c:pt>
                <c:pt idx="647">
                  <c:v>35</c:v>
                </c:pt>
                <c:pt idx="648">
                  <c:v>35</c:v>
                </c:pt>
                <c:pt idx="649">
                  <c:v>35</c:v>
                </c:pt>
                <c:pt idx="650">
                  <c:v>35</c:v>
                </c:pt>
                <c:pt idx="651">
                  <c:v>35</c:v>
                </c:pt>
                <c:pt idx="652">
                  <c:v>35</c:v>
                </c:pt>
                <c:pt idx="653">
                  <c:v>35</c:v>
                </c:pt>
                <c:pt idx="654">
                  <c:v>35</c:v>
                </c:pt>
                <c:pt idx="655">
                  <c:v>35</c:v>
                </c:pt>
                <c:pt idx="656">
                  <c:v>35</c:v>
                </c:pt>
                <c:pt idx="657">
                  <c:v>35</c:v>
                </c:pt>
                <c:pt idx="658">
                  <c:v>35</c:v>
                </c:pt>
                <c:pt idx="659">
                  <c:v>35</c:v>
                </c:pt>
                <c:pt idx="660">
                  <c:v>35</c:v>
                </c:pt>
                <c:pt idx="661">
                  <c:v>35</c:v>
                </c:pt>
                <c:pt idx="662">
                  <c:v>35</c:v>
                </c:pt>
                <c:pt idx="663">
                  <c:v>35</c:v>
                </c:pt>
                <c:pt idx="664">
                  <c:v>35</c:v>
                </c:pt>
                <c:pt idx="665">
                  <c:v>35</c:v>
                </c:pt>
                <c:pt idx="666">
                  <c:v>35</c:v>
                </c:pt>
                <c:pt idx="667">
                  <c:v>35</c:v>
                </c:pt>
                <c:pt idx="668">
                  <c:v>35</c:v>
                </c:pt>
                <c:pt idx="669">
                  <c:v>35</c:v>
                </c:pt>
                <c:pt idx="670">
                  <c:v>35</c:v>
                </c:pt>
                <c:pt idx="671">
                  <c:v>35</c:v>
                </c:pt>
                <c:pt idx="672">
                  <c:v>35</c:v>
                </c:pt>
                <c:pt idx="673">
                  <c:v>35</c:v>
                </c:pt>
                <c:pt idx="674">
                  <c:v>35</c:v>
                </c:pt>
                <c:pt idx="675">
                  <c:v>35</c:v>
                </c:pt>
                <c:pt idx="676">
                  <c:v>35</c:v>
                </c:pt>
                <c:pt idx="677">
                  <c:v>35</c:v>
                </c:pt>
                <c:pt idx="678">
                  <c:v>35</c:v>
                </c:pt>
                <c:pt idx="679">
                  <c:v>35</c:v>
                </c:pt>
                <c:pt idx="680">
                  <c:v>35</c:v>
                </c:pt>
                <c:pt idx="681">
                  <c:v>35</c:v>
                </c:pt>
                <c:pt idx="682">
                  <c:v>35</c:v>
                </c:pt>
                <c:pt idx="683">
                  <c:v>35</c:v>
                </c:pt>
                <c:pt idx="684">
                  <c:v>35</c:v>
                </c:pt>
                <c:pt idx="685">
                  <c:v>35</c:v>
                </c:pt>
                <c:pt idx="686">
                  <c:v>35</c:v>
                </c:pt>
                <c:pt idx="687">
                  <c:v>35</c:v>
                </c:pt>
                <c:pt idx="688">
                  <c:v>35</c:v>
                </c:pt>
                <c:pt idx="689">
                  <c:v>35</c:v>
                </c:pt>
                <c:pt idx="690">
                  <c:v>35</c:v>
                </c:pt>
                <c:pt idx="691">
                  <c:v>35</c:v>
                </c:pt>
                <c:pt idx="692">
                  <c:v>35</c:v>
                </c:pt>
                <c:pt idx="693">
                  <c:v>35</c:v>
                </c:pt>
                <c:pt idx="694">
                  <c:v>35</c:v>
                </c:pt>
                <c:pt idx="695">
                  <c:v>35</c:v>
                </c:pt>
                <c:pt idx="696">
                  <c:v>35</c:v>
                </c:pt>
                <c:pt idx="697">
                  <c:v>35</c:v>
                </c:pt>
                <c:pt idx="698">
                  <c:v>35</c:v>
                </c:pt>
                <c:pt idx="699">
                  <c:v>35</c:v>
                </c:pt>
                <c:pt idx="700">
                  <c:v>35</c:v>
                </c:pt>
                <c:pt idx="701">
                  <c:v>35</c:v>
                </c:pt>
                <c:pt idx="702">
                  <c:v>35</c:v>
                </c:pt>
                <c:pt idx="703">
                  <c:v>35</c:v>
                </c:pt>
                <c:pt idx="704">
                  <c:v>35</c:v>
                </c:pt>
                <c:pt idx="705">
                  <c:v>35</c:v>
                </c:pt>
                <c:pt idx="706">
                  <c:v>35</c:v>
                </c:pt>
                <c:pt idx="707">
                  <c:v>35</c:v>
                </c:pt>
                <c:pt idx="708">
                  <c:v>35</c:v>
                </c:pt>
                <c:pt idx="709">
                  <c:v>35</c:v>
                </c:pt>
                <c:pt idx="710">
                  <c:v>35</c:v>
                </c:pt>
                <c:pt idx="711">
                  <c:v>35</c:v>
                </c:pt>
                <c:pt idx="712">
                  <c:v>35</c:v>
                </c:pt>
                <c:pt idx="713">
                  <c:v>35</c:v>
                </c:pt>
                <c:pt idx="714">
                  <c:v>35</c:v>
                </c:pt>
                <c:pt idx="715">
                  <c:v>35</c:v>
                </c:pt>
                <c:pt idx="716">
                  <c:v>35</c:v>
                </c:pt>
                <c:pt idx="717">
                  <c:v>35</c:v>
                </c:pt>
                <c:pt idx="718">
                  <c:v>35</c:v>
                </c:pt>
                <c:pt idx="719">
                  <c:v>35</c:v>
                </c:pt>
                <c:pt idx="720">
                  <c:v>35</c:v>
                </c:pt>
                <c:pt idx="721">
                  <c:v>35</c:v>
                </c:pt>
                <c:pt idx="722">
                  <c:v>35</c:v>
                </c:pt>
                <c:pt idx="723">
                  <c:v>35</c:v>
                </c:pt>
                <c:pt idx="724">
                  <c:v>35</c:v>
                </c:pt>
                <c:pt idx="725">
                  <c:v>35</c:v>
                </c:pt>
                <c:pt idx="726">
                  <c:v>35</c:v>
                </c:pt>
                <c:pt idx="727">
                  <c:v>35</c:v>
                </c:pt>
                <c:pt idx="728">
                  <c:v>35</c:v>
                </c:pt>
                <c:pt idx="729">
                  <c:v>35</c:v>
                </c:pt>
                <c:pt idx="730">
                  <c:v>35</c:v>
                </c:pt>
                <c:pt idx="731">
                  <c:v>35</c:v>
                </c:pt>
                <c:pt idx="732">
                  <c:v>35</c:v>
                </c:pt>
                <c:pt idx="733">
                  <c:v>35</c:v>
                </c:pt>
                <c:pt idx="734">
                  <c:v>35</c:v>
                </c:pt>
                <c:pt idx="735">
                  <c:v>35</c:v>
                </c:pt>
                <c:pt idx="736">
                  <c:v>35</c:v>
                </c:pt>
                <c:pt idx="737">
                  <c:v>35</c:v>
                </c:pt>
                <c:pt idx="738">
                  <c:v>35</c:v>
                </c:pt>
                <c:pt idx="739">
                  <c:v>35</c:v>
                </c:pt>
                <c:pt idx="740">
                  <c:v>35</c:v>
                </c:pt>
                <c:pt idx="741">
                  <c:v>35</c:v>
                </c:pt>
                <c:pt idx="742">
                  <c:v>35</c:v>
                </c:pt>
                <c:pt idx="743">
                  <c:v>35</c:v>
                </c:pt>
                <c:pt idx="744">
                  <c:v>35</c:v>
                </c:pt>
                <c:pt idx="745">
                  <c:v>35</c:v>
                </c:pt>
                <c:pt idx="746">
                  <c:v>35</c:v>
                </c:pt>
                <c:pt idx="747">
                  <c:v>35</c:v>
                </c:pt>
                <c:pt idx="748">
                  <c:v>35</c:v>
                </c:pt>
                <c:pt idx="749">
                  <c:v>35</c:v>
                </c:pt>
                <c:pt idx="750">
                  <c:v>35</c:v>
                </c:pt>
                <c:pt idx="751">
                  <c:v>35</c:v>
                </c:pt>
                <c:pt idx="752">
                  <c:v>35</c:v>
                </c:pt>
                <c:pt idx="753">
                  <c:v>35</c:v>
                </c:pt>
                <c:pt idx="754">
                  <c:v>35</c:v>
                </c:pt>
                <c:pt idx="755">
                  <c:v>35</c:v>
                </c:pt>
                <c:pt idx="756">
                  <c:v>35</c:v>
                </c:pt>
                <c:pt idx="757">
                  <c:v>35</c:v>
                </c:pt>
                <c:pt idx="758">
                  <c:v>35</c:v>
                </c:pt>
                <c:pt idx="759">
                  <c:v>35</c:v>
                </c:pt>
                <c:pt idx="760">
                  <c:v>35</c:v>
                </c:pt>
                <c:pt idx="761">
                  <c:v>35</c:v>
                </c:pt>
                <c:pt idx="762">
                  <c:v>35</c:v>
                </c:pt>
                <c:pt idx="763">
                  <c:v>35</c:v>
                </c:pt>
                <c:pt idx="764">
                  <c:v>35</c:v>
                </c:pt>
                <c:pt idx="765">
                  <c:v>35</c:v>
                </c:pt>
                <c:pt idx="766">
                  <c:v>35</c:v>
                </c:pt>
                <c:pt idx="767">
                  <c:v>35</c:v>
                </c:pt>
                <c:pt idx="768">
                  <c:v>35</c:v>
                </c:pt>
                <c:pt idx="769">
                  <c:v>35</c:v>
                </c:pt>
                <c:pt idx="770">
                  <c:v>35</c:v>
                </c:pt>
                <c:pt idx="771">
                  <c:v>35</c:v>
                </c:pt>
                <c:pt idx="772">
                  <c:v>35</c:v>
                </c:pt>
                <c:pt idx="773">
                  <c:v>35</c:v>
                </c:pt>
                <c:pt idx="774">
                  <c:v>35</c:v>
                </c:pt>
                <c:pt idx="775">
                  <c:v>35</c:v>
                </c:pt>
                <c:pt idx="776">
                  <c:v>35</c:v>
                </c:pt>
                <c:pt idx="777">
                  <c:v>35</c:v>
                </c:pt>
                <c:pt idx="778">
                  <c:v>35</c:v>
                </c:pt>
                <c:pt idx="779">
                  <c:v>35</c:v>
                </c:pt>
                <c:pt idx="780">
                  <c:v>35</c:v>
                </c:pt>
                <c:pt idx="781">
                  <c:v>35</c:v>
                </c:pt>
                <c:pt idx="782">
                  <c:v>35</c:v>
                </c:pt>
                <c:pt idx="783">
                  <c:v>35</c:v>
                </c:pt>
                <c:pt idx="784">
                  <c:v>35</c:v>
                </c:pt>
                <c:pt idx="785">
                  <c:v>35</c:v>
                </c:pt>
                <c:pt idx="786">
                  <c:v>35</c:v>
                </c:pt>
                <c:pt idx="787">
                  <c:v>35</c:v>
                </c:pt>
                <c:pt idx="788">
                  <c:v>35</c:v>
                </c:pt>
                <c:pt idx="789">
                  <c:v>35</c:v>
                </c:pt>
                <c:pt idx="790">
                  <c:v>35</c:v>
                </c:pt>
                <c:pt idx="791">
                  <c:v>35</c:v>
                </c:pt>
                <c:pt idx="792">
                  <c:v>35</c:v>
                </c:pt>
                <c:pt idx="793">
                  <c:v>35</c:v>
                </c:pt>
                <c:pt idx="794">
                  <c:v>35</c:v>
                </c:pt>
                <c:pt idx="795">
                  <c:v>35</c:v>
                </c:pt>
                <c:pt idx="796">
                  <c:v>35</c:v>
                </c:pt>
                <c:pt idx="797">
                  <c:v>35</c:v>
                </c:pt>
                <c:pt idx="798">
                  <c:v>35</c:v>
                </c:pt>
                <c:pt idx="799">
                  <c:v>35</c:v>
                </c:pt>
                <c:pt idx="800">
                  <c:v>35</c:v>
                </c:pt>
                <c:pt idx="801">
                  <c:v>35</c:v>
                </c:pt>
                <c:pt idx="802">
                  <c:v>35</c:v>
                </c:pt>
                <c:pt idx="803">
                  <c:v>35</c:v>
                </c:pt>
                <c:pt idx="804">
                  <c:v>35</c:v>
                </c:pt>
                <c:pt idx="805">
                  <c:v>35</c:v>
                </c:pt>
                <c:pt idx="806">
                  <c:v>35</c:v>
                </c:pt>
                <c:pt idx="807">
                  <c:v>35</c:v>
                </c:pt>
                <c:pt idx="808">
                  <c:v>35</c:v>
                </c:pt>
                <c:pt idx="809">
                  <c:v>35</c:v>
                </c:pt>
                <c:pt idx="810">
                  <c:v>35</c:v>
                </c:pt>
                <c:pt idx="811">
                  <c:v>35</c:v>
                </c:pt>
                <c:pt idx="812">
                  <c:v>35</c:v>
                </c:pt>
                <c:pt idx="813">
                  <c:v>35</c:v>
                </c:pt>
                <c:pt idx="814">
                  <c:v>35</c:v>
                </c:pt>
                <c:pt idx="815">
                  <c:v>35</c:v>
                </c:pt>
                <c:pt idx="816">
                  <c:v>35</c:v>
                </c:pt>
                <c:pt idx="817">
                  <c:v>35</c:v>
                </c:pt>
                <c:pt idx="818">
                  <c:v>35</c:v>
                </c:pt>
                <c:pt idx="819">
                  <c:v>35</c:v>
                </c:pt>
                <c:pt idx="820">
                  <c:v>35</c:v>
                </c:pt>
                <c:pt idx="821">
                  <c:v>35</c:v>
                </c:pt>
                <c:pt idx="822">
                  <c:v>35</c:v>
                </c:pt>
                <c:pt idx="823">
                  <c:v>35</c:v>
                </c:pt>
                <c:pt idx="824">
                  <c:v>35</c:v>
                </c:pt>
                <c:pt idx="825">
                  <c:v>35</c:v>
                </c:pt>
                <c:pt idx="826">
                  <c:v>35</c:v>
                </c:pt>
                <c:pt idx="827">
                  <c:v>35</c:v>
                </c:pt>
                <c:pt idx="828">
                  <c:v>35</c:v>
                </c:pt>
                <c:pt idx="829">
                  <c:v>35</c:v>
                </c:pt>
                <c:pt idx="830">
                  <c:v>35</c:v>
                </c:pt>
                <c:pt idx="831">
                  <c:v>35</c:v>
                </c:pt>
                <c:pt idx="832">
                  <c:v>35</c:v>
                </c:pt>
                <c:pt idx="833">
                  <c:v>35</c:v>
                </c:pt>
                <c:pt idx="834">
                  <c:v>35</c:v>
                </c:pt>
                <c:pt idx="835">
                  <c:v>35</c:v>
                </c:pt>
                <c:pt idx="836">
                  <c:v>35</c:v>
                </c:pt>
                <c:pt idx="837">
                  <c:v>35</c:v>
                </c:pt>
                <c:pt idx="838">
                  <c:v>35</c:v>
                </c:pt>
                <c:pt idx="839">
                  <c:v>35</c:v>
                </c:pt>
                <c:pt idx="840">
                  <c:v>35</c:v>
                </c:pt>
                <c:pt idx="841">
                  <c:v>35</c:v>
                </c:pt>
                <c:pt idx="842">
                  <c:v>35</c:v>
                </c:pt>
                <c:pt idx="843">
                  <c:v>35</c:v>
                </c:pt>
                <c:pt idx="844">
                  <c:v>35</c:v>
                </c:pt>
                <c:pt idx="845">
                  <c:v>35</c:v>
                </c:pt>
                <c:pt idx="846">
                  <c:v>35</c:v>
                </c:pt>
                <c:pt idx="847">
                  <c:v>35</c:v>
                </c:pt>
                <c:pt idx="848">
                  <c:v>35</c:v>
                </c:pt>
                <c:pt idx="849">
                  <c:v>35</c:v>
                </c:pt>
                <c:pt idx="850">
                  <c:v>35</c:v>
                </c:pt>
                <c:pt idx="851">
                  <c:v>35</c:v>
                </c:pt>
                <c:pt idx="852">
                  <c:v>35</c:v>
                </c:pt>
                <c:pt idx="853">
                  <c:v>35</c:v>
                </c:pt>
                <c:pt idx="854">
                  <c:v>35</c:v>
                </c:pt>
                <c:pt idx="855">
                  <c:v>35</c:v>
                </c:pt>
                <c:pt idx="856">
                  <c:v>35</c:v>
                </c:pt>
                <c:pt idx="857">
                  <c:v>35</c:v>
                </c:pt>
                <c:pt idx="858">
                  <c:v>35</c:v>
                </c:pt>
                <c:pt idx="859">
                  <c:v>35</c:v>
                </c:pt>
                <c:pt idx="860">
                  <c:v>35</c:v>
                </c:pt>
                <c:pt idx="861">
                  <c:v>35</c:v>
                </c:pt>
                <c:pt idx="862">
                  <c:v>35</c:v>
                </c:pt>
                <c:pt idx="863">
                  <c:v>35</c:v>
                </c:pt>
                <c:pt idx="864">
                  <c:v>35</c:v>
                </c:pt>
                <c:pt idx="865">
                  <c:v>35</c:v>
                </c:pt>
                <c:pt idx="866">
                  <c:v>35</c:v>
                </c:pt>
                <c:pt idx="867">
                  <c:v>35</c:v>
                </c:pt>
                <c:pt idx="868">
                  <c:v>35</c:v>
                </c:pt>
                <c:pt idx="869">
                  <c:v>35</c:v>
                </c:pt>
                <c:pt idx="870">
                  <c:v>35</c:v>
                </c:pt>
                <c:pt idx="871">
                  <c:v>35</c:v>
                </c:pt>
                <c:pt idx="872">
                  <c:v>35</c:v>
                </c:pt>
                <c:pt idx="873">
                  <c:v>35</c:v>
                </c:pt>
                <c:pt idx="874">
                  <c:v>35</c:v>
                </c:pt>
                <c:pt idx="875">
                  <c:v>35</c:v>
                </c:pt>
                <c:pt idx="876">
                  <c:v>35</c:v>
                </c:pt>
                <c:pt idx="877">
                  <c:v>35</c:v>
                </c:pt>
                <c:pt idx="878">
                  <c:v>35</c:v>
                </c:pt>
                <c:pt idx="879">
                  <c:v>35</c:v>
                </c:pt>
                <c:pt idx="880">
                  <c:v>35</c:v>
                </c:pt>
                <c:pt idx="881">
                  <c:v>35</c:v>
                </c:pt>
                <c:pt idx="882">
                  <c:v>35</c:v>
                </c:pt>
                <c:pt idx="883">
                  <c:v>35</c:v>
                </c:pt>
                <c:pt idx="884">
                  <c:v>35</c:v>
                </c:pt>
                <c:pt idx="885">
                  <c:v>35</c:v>
                </c:pt>
                <c:pt idx="886">
                  <c:v>35</c:v>
                </c:pt>
                <c:pt idx="887">
                  <c:v>35</c:v>
                </c:pt>
                <c:pt idx="888">
                  <c:v>35</c:v>
                </c:pt>
                <c:pt idx="889">
                  <c:v>35</c:v>
                </c:pt>
                <c:pt idx="890">
                  <c:v>35</c:v>
                </c:pt>
                <c:pt idx="891">
                  <c:v>35</c:v>
                </c:pt>
                <c:pt idx="892">
                  <c:v>35</c:v>
                </c:pt>
                <c:pt idx="893">
                  <c:v>35</c:v>
                </c:pt>
                <c:pt idx="894">
                  <c:v>35</c:v>
                </c:pt>
                <c:pt idx="895">
                  <c:v>35</c:v>
                </c:pt>
                <c:pt idx="896">
                  <c:v>35</c:v>
                </c:pt>
                <c:pt idx="897">
                  <c:v>35</c:v>
                </c:pt>
                <c:pt idx="898">
                  <c:v>35</c:v>
                </c:pt>
                <c:pt idx="899">
                  <c:v>35</c:v>
                </c:pt>
                <c:pt idx="900">
                  <c:v>35</c:v>
                </c:pt>
                <c:pt idx="901">
                  <c:v>35</c:v>
                </c:pt>
                <c:pt idx="902">
                  <c:v>35</c:v>
                </c:pt>
                <c:pt idx="903">
                  <c:v>35</c:v>
                </c:pt>
                <c:pt idx="904">
                  <c:v>35</c:v>
                </c:pt>
                <c:pt idx="905">
                  <c:v>35</c:v>
                </c:pt>
                <c:pt idx="906">
                  <c:v>35</c:v>
                </c:pt>
                <c:pt idx="907">
                  <c:v>35</c:v>
                </c:pt>
                <c:pt idx="908">
                  <c:v>35</c:v>
                </c:pt>
                <c:pt idx="909">
                  <c:v>35</c:v>
                </c:pt>
                <c:pt idx="910">
                  <c:v>35</c:v>
                </c:pt>
                <c:pt idx="911">
                  <c:v>35</c:v>
                </c:pt>
                <c:pt idx="912">
                  <c:v>35</c:v>
                </c:pt>
                <c:pt idx="913">
                  <c:v>35</c:v>
                </c:pt>
                <c:pt idx="914">
                  <c:v>35</c:v>
                </c:pt>
                <c:pt idx="915">
                  <c:v>35</c:v>
                </c:pt>
                <c:pt idx="916">
                  <c:v>35</c:v>
                </c:pt>
                <c:pt idx="917">
                  <c:v>35</c:v>
                </c:pt>
                <c:pt idx="918">
                  <c:v>35</c:v>
                </c:pt>
                <c:pt idx="919">
                  <c:v>35</c:v>
                </c:pt>
                <c:pt idx="920">
                  <c:v>35</c:v>
                </c:pt>
                <c:pt idx="921">
                  <c:v>35</c:v>
                </c:pt>
                <c:pt idx="922">
                  <c:v>35</c:v>
                </c:pt>
                <c:pt idx="923">
                  <c:v>35</c:v>
                </c:pt>
                <c:pt idx="924">
                  <c:v>35</c:v>
                </c:pt>
                <c:pt idx="925">
                  <c:v>35</c:v>
                </c:pt>
                <c:pt idx="926">
                  <c:v>35</c:v>
                </c:pt>
                <c:pt idx="927">
                  <c:v>35</c:v>
                </c:pt>
                <c:pt idx="928">
                  <c:v>35</c:v>
                </c:pt>
                <c:pt idx="929">
                  <c:v>35</c:v>
                </c:pt>
                <c:pt idx="930">
                  <c:v>35</c:v>
                </c:pt>
                <c:pt idx="931">
                  <c:v>35</c:v>
                </c:pt>
                <c:pt idx="932">
                  <c:v>35</c:v>
                </c:pt>
                <c:pt idx="933">
                  <c:v>35</c:v>
                </c:pt>
                <c:pt idx="934">
                  <c:v>35</c:v>
                </c:pt>
                <c:pt idx="935">
                  <c:v>35</c:v>
                </c:pt>
                <c:pt idx="936">
                  <c:v>35</c:v>
                </c:pt>
                <c:pt idx="937">
                  <c:v>35</c:v>
                </c:pt>
                <c:pt idx="938">
                  <c:v>35</c:v>
                </c:pt>
                <c:pt idx="939">
                  <c:v>35</c:v>
                </c:pt>
                <c:pt idx="940">
                  <c:v>35</c:v>
                </c:pt>
                <c:pt idx="941">
                  <c:v>35</c:v>
                </c:pt>
                <c:pt idx="942">
                  <c:v>35</c:v>
                </c:pt>
                <c:pt idx="943">
                  <c:v>35</c:v>
                </c:pt>
                <c:pt idx="944">
                  <c:v>35</c:v>
                </c:pt>
                <c:pt idx="945">
                  <c:v>35</c:v>
                </c:pt>
                <c:pt idx="946">
                  <c:v>35</c:v>
                </c:pt>
                <c:pt idx="947">
                  <c:v>35</c:v>
                </c:pt>
                <c:pt idx="948">
                  <c:v>35</c:v>
                </c:pt>
                <c:pt idx="949">
                  <c:v>35</c:v>
                </c:pt>
                <c:pt idx="950">
                  <c:v>35</c:v>
                </c:pt>
                <c:pt idx="951">
                  <c:v>35</c:v>
                </c:pt>
                <c:pt idx="952">
                  <c:v>35</c:v>
                </c:pt>
                <c:pt idx="953">
                  <c:v>35</c:v>
                </c:pt>
                <c:pt idx="954">
                  <c:v>35</c:v>
                </c:pt>
                <c:pt idx="955">
                  <c:v>35</c:v>
                </c:pt>
                <c:pt idx="956">
                  <c:v>35</c:v>
                </c:pt>
                <c:pt idx="957">
                  <c:v>35</c:v>
                </c:pt>
                <c:pt idx="958">
                  <c:v>35</c:v>
                </c:pt>
                <c:pt idx="959">
                  <c:v>35</c:v>
                </c:pt>
                <c:pt idx="960">
                  <c:v>35</c:v>
                </c:pt>
                <c:pt idx="961">
                  <c:v>35</c:v>
                </c:pt>
                <c:pt idx="962">
                  <c:v>35</c:v>
                </c:pt>
                <c:pt idx="963">
                  <c:v>35</c:v>
                </c:pt>
                <c:pt idx="964">
                  <c:v>35</c:v>
                </c:pt>
                <c:pt idx="965">
                  <c:v>35</c:v>
                </c:pt>
                <c:pt idx="966">
                  <c:v>35</c:v>
                </c:pt>
                <c:pt idx="967">
                  <c:v>35</c:v>
                </c:pt>
                <c:pt idx="968">
                  <c:v>35</c:v>
                </c:pt>
                <c:pt idx="969">
                  <c:v>35</c:v>
                </c:pt>
                <c:pt idx="970">
                  <c:v>35</c:v>
                </c:pt>
                <c:pt idx="971">
                  <c:v>35</c:v>
                </c:pt>
                <c:pt idx="972">
                  <c:v>35</c:v>
                </c:pt>
                <c:pt idx="973">
                  <c:v>35</c:v>
                </c:pt>
                <c:pt idx="974">
                  <c:v>35</c:v>
                </c:pt>
                <c:pt idx="975">
                  <c:v>35</c:v>
                </c:pt>
                <c:pt idx="976">
                  <c:v>35</c:v>
                </c:pt>
                <c:pt idx="977">
                  <c:v>35</c:v>
                </c:pt>
                <c:pt idx="978">
                  <c:v>35</c:v>
                </c:pt>
                <c:pt idx="979">
                  <c:v>35</c:v>
                </c:pt>
                <c:pt idx="980">
                  <c:v>35</c:v>
                </c:pt>
                <c:pt idx="981">
                  <c:v>35</c:v>
                </c:pt>
                <c:pt idx="982">
                  <c:v>35</c:v>
                </c:pt>
                <c:pt idx="983">
                  <c:v>35</c:v>
                </c:pt>
                <c:pt idx="984">
                  <c:v>35</c:v>
                </c:pt>
                <c:pt idx="985">
                  <c:v>35</c:v>
                </c:pt>
                <c:pt idx="986">
                  <c:v>35</c:v>
                </c:pt>
                <c:pt idx="987">
                  <c:v>35</c:v>
                </c:pt>
                <c:pt idx="988">
                  <c:v>35</c:v>
                </c:pt>
                <c:pt idx="989">
                  <c:v>35</c:v>
                </c:pt>
                <c:pt idx="990">
                  <c:v>35</c:v>
                </c:pt>
                <c:pt idx="991">
                  <c:v>35</c:v>
                </c:pt>
                <c:pt idx="992">
                  <c:v>35</c:v>
                </c:pt>
                <c:pt idx="993">
                  <c:v>35</c:v>
                </c:pt>
                <c:pt idx="994">
                  <c:v>35</c:v>
                </c:pt>
                <c:pt idx="995">
                  <c:v>35</c:v>
                </c:pt>
                <c:pt idx="996">
                  <c:v>35</c:v>
                </c:pt>
                <c:pt idx="997">
                  <c:v>35</c:v>
                </c:pt>
                <c:pt idx="998">
                  <c:v>35</c:v>
                </c:pt>
                <c:pt idx="999">
                  <c:v>35</c:v>
                </c:pt>
                <c:pt idx="1000">
                  <c:v>35</c:v>
                </c:pt>
                <c:pt idx="1001">
                  <c:v>35</c:v>
                </c:pt>
                <c:pt idx="1002">
                  <c:v>35</c:v>
                </c:pt>
                <c:pt idx="1003">
                  <c:v>35</c:v>
                </c:pt>
                <c:pt idx="1004">
                  <c:v>35</c:v>
                </c:pt>
                <c:pt idx="1005">
                  <c:v>35</c:v>
                </c:pt>
                <c:pt idx="1006">
                  <c:v>35</c:v>
                </c:pt>
                <c:pt idx="1007">
                  <c:v>35</c:v>
                </c:pt>
                <c:pt idx="1008">
                  <c:v>35</c:v>
                </c:pt>
                <c:pt idx="1009">
                  <c:v>35</c:v>
                </c:pt>
                <c:pt idx="1010">
                  <c:v>35</c:v>
                </c:pt>
                <c:pt idx="1011">
                  <c:v>35</c:v>
                </c:pt>
                <c:pt idx="1012">
                  <c:v>35</c:v>
                </c:pt>
                <c:pt idx="1013">
                  <c:v>35</c:v>
                </c:pt>
                <c:pt idx="1014">
                  <c:v>35</c:v>
                </c:pt>
                <c:pt idx="1015">
                  <c:v>35</c:v>
                </c:pt>
                <c:pt idx="1016">
                  <c:v>35</c:v>
                </c:pt>
                <c:pt idx="1017">
                  <c:v>35</c:v>
                </c:pt>
                <c:pt idx="1018">
                  <c:v>35</c:v>
                </c:pt>
                <c:pt idx="1019">
                  <c:v>35</c:v>
                </c:pt>
                <c:pt idx="1020">
                  <c:v>35</c:v>
                </c:pt>
                <c:pt idx="1021">
                  <c:v>35</c:v>
                </c:pt>
                <c:pt idx="1022">
                  <c:v>35</c:v>
                </c:pt>
                <c:pt idx="1023">
                  <c:v>35</c:v>
                </c:pt>
                <c:pt idx="1024">
                  <c:v>35</c:v>
                </c:pt>
                <c:pt idx="1025">
                  <c:v>35</c:v>
                </c:pt>
                <c:pt idx="1026">
                  <c:v>35</c:v>
                </c:pt>
                <c:pt idx="1027">
                  <c:v>35</c:v>
                </c:pt>
                <c:pt idx="1028">
                  <c:v>35</c:v>
                </c:pt>
                <c:pt idx="1029">
                  <c:v>35</c:v>
                </c:pt>
                <c:pt idx="1030">
                  <c:v>35</c:v>
                </c:pt>
                <c:pt idx="1031">
                  <c:v>35</c:v>
                </c:pt>
                <c:pt idx="1032">
                  <c:v>35</c:v>
                </c:pt>
                <c:pt idx="1033">
                  <c:v>35</c:v>
                </c:pt>
                <c:pt idx="1034">
                  <c:v>35</c:v>
                </c:pt>
                <c:pt idx="1035">
                  <c:v>35</c:v>
                </c:pt>
                <c:pt idx="1036">
                  <c:v>35</c:v>
                </c:pt>
                <c:pt idx="1037">
                  <c:v>35</c:v>
                </c:pt>
                <c:pt idx="1038">
                  <c:v>35</c:v>
                </c:pt>
                <c:pt idx="1039">
                  <c:v>35</c:v>
                </c:pt>
                <c:pt idx="1040">
                  <c:v>35</c:v>
                </c:pt>
                <c:pt idx="1041">
                  <c:v>35</c:v>
                </c:pt>
                <c:pt idx="1042">
                  <c:v>35</c:v>
                </c:pt>
                <c:pt idx="1043">
                  <c:v>35</c:v>
                </c:pt>
                <c:pt idx="1044">
                  <c:v>35</c:v>
                </c:pt>
                <c:pt idx="1045">
                  <c:v>35</c:v>
                </c:pt>
                <c:pt idx="1046">
                  <c:v>35</c:v>
                </c:pt>
                <c:pt idx="1047">
                  <c:v>35</c:v>
                </c:pt>
                <c:pt idx="1048">
                  <c:v>35</c:v>
                </c:pt>
                <c:pt idx="1049">
                  <c:v>35</c:v>
                </c:pt>
                <c:pt idx="1050">
                  <c:v>35</c:v>
                </c:pt>
                <c:pt idx="1051">
                  <c:v>35</c:v>
                </c:pt>
                <c:pt idx="1052">
                  <c:v>35</c:v>
                </c:pt>
                <c:pt idx="1053">
                  <c:v>35</c:v>
                </c:pt>
                <c:pt idx="1054">
                  <c:v>35</c:v>
                </c:pt>
                <c:pt idx="1055">
                  <c:v>35</c:v>
                </c:pt>
                <c:pt idx="1056">
                  <c:v>35</c:v>
                </c:pt>
                <c:pt idx="1057">
                  <c:v>35</c:v>
                </c:pt>
                <c:pt idx="1058">
                  <c:v>35</c:v>
                </c:pt>
                <c:pt idx="1059">
                  <c:v>35</c:v>
                </c:pt>
                <c:pt idx="1060">
                  <c:v>35</c:v>
                </c:pt>
                <c:pt idx="1061">
                  <c:v>35</c:v>
                </c:pt>
                <c:pt idx="1062">
                  <c:v>35</c:v>
                </c:pt>
                <c:pt idx="1063">
                  <c:v>35</c:v>
                </c:pt>
                <c:pt idx="1064">
                  <c:v>35</c:v>
                </c:pt>
                <c:pt idx="1065">
                  <c:v>35</c:v>
                </c:pt>
                <c:pt idx="1066">
                  <c:v>35</c:v>
                </c:pt>
                <c:pt idx="1067">
                  <c:v>35</c:v>
                </c:pt>
                <c:pt idx="1068">
                  <c:v>35</c:v>
                </c:pt>
                <c:pt idx="1069">
                  <c:v>35</c:v>
                </c:pt>
                <c:pt idx="1070">
                  <c:v>35</c:v>
                </c:pt>
                <c:pt idx="1071">
                  <c:v>35</c:v>
                </c:pt>
                <c:pt idx="1072">
                  <c:v>35</c:v>
                </c:pt>
                <c:pt idx="1073">
                  <c:v>35</c:v>
                </c:pt>
                <c:pt idx="1074">
                  <c:v>35</c:v>
                </c:pt>
                <c:pt idx="1075">
                  <c:v>35</c:v>
                </c:pt>
                <c:pt idx="1076">
                  <c:v>35</c:v>
                </c:pt>
                <c:pt idx="1077">
                  <c:v>35</c:v>
                </c:pt>
                <c:pt idx="1078">
                  <c:v>35</c:v>
                </c:pt>
                <c:pt idx="1079">
                  <c:v>35</c:v>
                </c:pt>
                <c:pt idx="1080">
                  <c:v>35</c:v>
                </c:pt>
                <c:pt idx="1081">
                  <c:v>35</c:v>
                </c:pt>
                <c:pt idx="1082">
                  <c:v>35</c:v>
                </c:pt>
                <c:pt idx="1083">
                  <c:v>35</c:v>
                </c:pt>
                <c:pt idx="1084">
                  <c:v>35</c:v>
                </c:pt>
                <c:pt idx="1085">
                  <c:v>35</c:v>
                </c:pt>
                <c:pt idx="1086">
                  <c:v>35</c:v>
                </c:pt>
                <c:pt idx="1087">
                  <c:v>35</c:v>
                </c:pt>
                <c:pt idx="1088">
                  <c:v>35</c:v>
                </c:pt>
                <c:pt idx="1089">
                  <c:v>35</c:v>
                </c:pt>
                <c:pt idx="1090">
                  <c:v>35</c:v>
                </c:pt>
                <c:pt idx="1091">
                  <c:v>35</c:v>
                </c:pt>
                <c:pt idx="1092">
                  <c:v>35</c:v>
                </c:pt>
                <c:pt idx="1093">
                  <c:v>35</c:v>
                </c:pt>
                <c:pt idx="1094">
                  <c:v>35</c:v>
                </c:pt>
                <c:pt idx="1095">
                  <c:v>35</c:v>
                </c:pt>
                <c:pt idx="1096">
                  <c:v>35</c:v>
                </c:pt>
                <c:pt idx="1097">
                  <c:v>35</c:v>
                </c:pt>
                <c:pt idx="1098">
                  <c:v>35</c:v>
                </c:pt>
                <c:pt idx="1099">
                  <c:v>35</c:v>
                </c:pt>
                <c:pt idx="1100">
                  <c:v>35</c:v>
                </c:pt>
                <c:pt idx="1101">
                  <c:v>35</c:v>
                </c:pt>
                <c:pt idx="1102">
                  <c:v>35</c:v>
                </c:pt>
                <c:pt idx="1103">
                  <c:v>35</c:v>
                </c:pt>
                <c:pt idx="1104">
                  <c:v>35</c:v>
                </c:pt>
                <c:pt idx="1105">
                  <c:v>35</c:v>
                </c:pt>
                <c:pt idx="1106">
                  <c:v>35</c:v>
                </c:pt>
                <c:pt idx="1107">
                  <c:v>35</c:v>
                </c:pt>
                <c:pt idx="1108">
                  <c:v>35</c:v>
                </c:pt>
                <c:pt idx="1109">
                  <c:v>35</c:v>
                </c:pt>
                <c:pt idx="1110">
                  <c:v>35</c:v>
                </c:pt>
                <c:pt idx="1111">
                  <c:v>35</c:v>
                </c:pt>
                <c:pt idx="1112">
                  <c:v>35</c:v>
                </c:pt>
                <c:pt idx="1113">
                  <c:v>35</c:v>
                </c:pt>
                <c:pt idx="1114">
                  <c:v>35</c:v>
                </c:pt>
                <c:pt idx="1115">
                  <c:v>35</c:v>
                </c:pt>
                <c:pt idx="1116">
                  <c:v>35</c:v>
                </c:pt>
                <c:pt idx="1117">
                  <c:v>35</c:v>
                </c:pt>
                <c:pt idx="1118">
                  <c:v>35</c:v>
                </c:pt>
                <c:pt idx="1119">
                  <c:v>35</c:v>
                </c:pt>
                <c:pt idx="1120">
                  <c:v>35</c:v>
                </c:pt>
                <c:pt idx="1121">
                  <c:v>35</c:v>
                </c:pt>
                <c:pt idx="1122">
                  <c:v>35</c:v>
                </c:pt>
                <c:pt idx="1123">
                  <c:v>35</c:v>
                </c:pt>
                <c:pt idx="1124">
                  <c:v>35</c:v>
                </c:pt>
                <c:pt idx="1125">
                  <c:v>35</c:v>
                </c:pt>
                <c:pt idx="1126">
                  <c:v>35</c:v>
                </c:pt>
                <c:pt idx="1127">
                  <c:v>35</c:v>
                </c:pt>
                <c:pt idx="1128">
                  <c:v>35</c:v>
                </c:pt>
                <c:pt idx="1129">
                  <c:v>35</c:v>
                </c:pt>
                <c:pt idx="1130">
                  <c:v>35</c:v>
                </c:pt>
                <c:pt idx="1131">
                  <c:v>35</c:v>
                </c:pt>
                <c:pt idx="1132">
                  <c:v>35</c:v>
                </c:pt>
                <c:pt idx="1133">
                  <c:v>35</c:v>
                </c:pt>
                <c:pt idx="1134">
                  <c:v>35</c:v>
                </c:pt>
                <c:pt idx="1135">
                  <c:v>35</c:v>
                </c:pt>
                <c:pt idx="1136">
                  <c:v>35</c:v>
                </c:pt>
                <c:pt idx="1137">
                  <c:v>35</c:v>
                </c:pt>
                <c:pt idx="1138">
                  <c:v>35</c:v>
                </c:pt>
                <c:pt idx="1139">
                  <c:v>35</c:v>
                </c:pt>
                <c:pt idx="1140">
                  <c:v>35</c:v>
                </c:pt>
                <c:pt idx="1141">
                  <c:v>35</c:v>
                </c:pt>
                <c:pt idx="1142">
                  <c:v>35</c:v>
                </c:pt>
                <c:pt idx="1143">
                  <c:v>35</c:v>
                </c:pt>
                <c:pt idx="1144">
                  <c:v>35</c:v>
                </c:pt>
                <c:pt idx="1145">
                  <c:v>35</c:v>
                </c:pt>
                <c:pt idx="1146">
                  <c:v>35</c:v>
                </c:pt>
                <c:pt idx="1147">
                  <c:v>35</c:v>
                </c:pt>
                <c:pt idx="1148">
                  <c:v>35</c:v>
                </c:pt>
                <c:pt idx="1149">
                  <c:v>35</c:v>
                </c:pt>
                <c:pt idx="1150">
                  <c:v>35</c:v>
                </c:pt>
                <c:pt idx="1151">
                  <c:v>35</c:v>
                </c:pt>
                <c:pt idx="1152">
                  <c:v>35</c:v>
                </c:pt>
                <c:pt idx="1153">
                  <c:v>35</c:v>
                </c:pt>
                <c:pt idx="1154">
                  <c:v>35</c:v>
                </c:pt>
                <c:pt idx="1155">
                  <c:v>35</c:v>
                </c:pt>
                <c:pt idx="1156">
                  <c:v>35</c:v>
                </c:pt>
                <c:pt idx="1157">
                  <c:v>35</c:v>
                </c:pt>
                <c:pt idx="1158">
                  <c:v>35</c:v>
                </c:pt>
                <c:pt idx="1159">
                  <c:v>35</c:v>
                </c:pt>
                <c:pt idx="1160">
                  <c:v>35</c:v>
                </c:pt>
                <c:pt idx="1161">
                  <c:v>35</c:v>
                </c:pt>
                <c:pt idx="1162">
                  <c:v>35</c:v>
                </c:pt>
                <c:pt idx="1163">
                  <c:v>35</c:v>
                </c:pt>
                <c:pt idx="1164">
                  <c:v>35</c:v>
                </c:pt>
                <c:pt idx="1165">
                  <c:v>35</c:v>
                </c:pt>
                <c:pt idx="1166">
                  <c:v>35</c:v>
                </c:pt>
                <c:pt idx="1167">
                  <c:v>35</c:v>
                </c:pt>
                <c:pt idx="1168">
                  <c:v>35</c:v>
                </c:pt>
                <c:pt idx="1169">
                  <c:v>35</c:v>
                </c:pt>
                <c:pt idx="1170">
                  <c:v>35</c:v>
                </c:pt>
                <c:pt idx="1171">
                  <c:v>35</c:v>
                </c:pt>
                <c:pt idx="1172">
                  <c:v>35</c:v>
                </c:pt>
                <c:pt idx="1173">
                  <c:v>35</c:v>
                </c:pt>
                <c:pt idx="1174">
                  <c:v>35</c:v>
                </c:pt>
                <c:pt idx="1175">
                  <c:v>35</c:v>
                </c:pt>
                <c:pt idx="1176">
                  <c:v>35</c:v>
                </c:pt>
                <c:pt idx="1177">
                  <c:v>35</c:v>
                </c:pt>
                <c:pt idx="1178">
                  <c:v>35</c:v>
                </c:pt>
                <c:pt idx="1179">
                  <c:v>35</c:v>
                </c:pt>
                <c:pt idx="1180">
                  <c:v>35</c:v>
                </c:pt>
                <c:pt idx="1181">
                  <c:v>35</c:v>
                </c:pt>
                <c:pt idx="1182">
                  <c:v>35</c:v>
                </c:pt>
                <c:pt idx="1183">
                  <c:v>35</c:v>
                </c:pt>
                <c:pt idx="1184">
                  <c:v>35</c:v>
                </c:pt>
                <c:pt idx="1185">
                  <c:v>35</c:v>
                </c:pt>
                <c:pt idx="1186">
                  <c:v>35</c:v>
                </c:pt>
                <c:pt idx="1187">
                  <c:v>35</c:v>
                </c:pt>
                <c:pt idx="1188">
                  <c:v>35</c:v>
                </c:pt>
                <c:pt idx="1189">
                  <c:v>35</c:v>
                </c:pt>
                <c:pt idx="1190">
                  <c:v>35</c:v>
                </c:pt>
                <c:pt idx="1191">
                  <c:v>35</c:v>
                </c:pt>
                <c:pt idx="1192">
                  <c:v>35</c:v>
                </c:pt>
                <c:pt idx="1193">
                  <c:v>35</c:v>
                </c:pt>
                <c:pt idx="1194">
                  <c:v>35</c:v>
                </c:pt>
                <c:pt idx="1195">
                  <c:v>35</c:v>
                </c:pt>
                <c:pt idx="1196">
                  <c:v>35</c:v>
                </c:pt>
                <c:pt idx="1197">
                  <c:v>35</c:v>
                </c:pt>
                <c:pt idx="1198">
                  <c:v>35</c:v>
                </c:pt>
                <c:pt idx="1199">
                  <c:v>35</c:v>
                </c:pt>
                <c:pt idx="1200">
                  <c:v>35</c:v>
                </c:pt>
                <c:pt idx="1201">
                  <c:v>35</c:v>
                </c:pt>
                <c:pt idx="1202">
                  <c:v>35</c:v>
                </c:pt>
                <c:pt idx="1203">
                  <c:v>35</c:v>
                </c:pt>
                <c:pt idx="1204">
                  <c:v>35</c:v>
                </c:pt>
                <c:pt idx="1205">
                  <c:v>35</c:v>
                </c:pt>
                <c:pt idx="1206">
                  <c:v>35</c:v>
                </c:pt>
                <c:pt idx="1207">
                  <c:v>35</c:v>
                </c:pt>
                <c:pt idx="1208">
                  <c:v>35</c:v>
                </c:pt>
                <c:pt idx="1209">
                  <c:v>35</c:v>
                </c:pt>
                <c:pt idx="1210">
                  <c:v>35</c:v>
                </c:pt>
                <c:pt idx="1211">
                  <c:v>35</c:v>
                </c:pt>
                <c:pt idx="1212">
                  <c:v>35</c:v>
                </c:pt>
                <c:pt idx="1213">
                  <c:v>35</c:v>
                </c:pt>
                <c:pt idx="1214">
                  <c:v>35</c:v>
                </c:pt>
                <c:pt idx="1215">
                  <c:v>35</c:v>
                </c:pt>
                <c:pt idx="1216">
                  <c:v>35</c:v>
                </c:pt>
                <c:pt idx="1217">
                  <c:v>35</c:v>
                </c:pt>
                <c:pt idx="1218">
                  <c:v>35</c:v>
                </c:pt>
                <c:pt idx="1219">
                  <c:v>35</c:v>
                </c:pt>
                <c:pt idx="1220">
                  <c:v>35</c:v>
                </c:pt>
                <c:pt idx="1221">
                  <c:v>35</c:v>
                </c:pt>
                <c:pt idx="1222">
                  <c:v>35</c:v>
                </c:pt>
                <c:pt idx="1223">
                  <c:v>35</c:v>
                </c:pt>
                <c:pt idx="1224">
                  <c:v>35</c:v>
                </c:pt>
                <c:pt idx="1225">
                  <c:v>35</c:v>
                </c:pt>
                <c:pt idx="1226">
                  <c:v>35</c:v>
                </c:pt>
                <c:pt idx="1227">
                  <c:v>35</c:v>
                </c:pt>
                <c:pt idx="1228">
                  <c:v>35</c:v>
                </c:pt>
                <c:pt idx="1229">
                  <c:v>35</c:v>
                </c:pt>
                <c:pt idx="1230">
                  <c:v>35</c:v>
                </c:pt>
                <c:pt idx="1231">
                  <c:v>35</c:v>
                </c:pt>
                <c:pt idx="1232">
                  <c:v>35</c:v>
                </c:pt>
                <c:pt idx="1233">
                  <c:v>35</c:v>
                </c:pt>
                <c:pt idx="1234">
                  <c:v>35</c:v>
                </c:pt>
                <c:pt idx="1235">
                  <c:v>35</c:v>
                </c:pt>
                <c:pt idx="1236">
                  <c:v>35</c:v>
                </c:pt>
                <c:pt idx="1237">
                  <c:v>35</c:v>
                </c:pt>
                <c:pt idx="1238">
                  <c:v>35</c:v>
                </c:pt>
                <c:pt idx="1239">
                  <c:v>35</c:v>
                </c:pt>
                <c:pt idx="1240">
                  <c:v>35</c:v>
                </c:pt>
                <c:pt idx="1241">
                  <c:v>35</c:v>
                </c:pt>
                <c:pt idx="1242">
                  <c:v>35</c:v>
                </c:pt>
                <c:pt idx="1243">
                  <c:v>35</c:v>
                </c:pt>
                <c:pt idx="1244">
                  <c:v>35</c:v>
                </c:pt>
                <c:pt idx="1245">
                  <c:v>35</c:v>
                </c:pt>
                <c:pt idx="1246">
                  <c:v>35</c:v>
                </c:pt>
                <c:pt idx="1247">
                  <c:v>35</c:v>
                </c:pt>
                <c:pt idx="1248">
                  <c:v>35</c:v>
                </c:pt>
                <c:pt idx="1249">
                  <c:v>35</c:v>
                </c:pt>
                <c:pt idx="1250">
                  <c:v>35</c:v>
                </c:pt>
                <c:pt idx="1251">
                  <c:v>35</c:v>
                </c:pt>
                <c:pt idx="1252">
                  <c:v>35</c:v>
                </c:pt>
                <c:pt idx="1253">
                  <c:v>35</c:v>
                </c:pt>
                <c:pt idx="1254">
                  <c:v>35</c:v>
                </c:pt>
                <c:pt idx="1255">
                  <c:v>35</c:v>
                </c:pt>
                <c:pt idx="1256">
                  <c:v>35</c:v>
                </c:pt>
                <c:pt idx="1257">
                  <c:v>35</c:v>
                </c:pt>
                <c:pt idx="1258">
                  <c:v>35</c:v>
                </c:pt>
                <c:pt idx="1259">
                  <c:v>35</c:v>
                </c:pt>
                <c:pt idx="1260">
                  <c:v>35</c:v>
                </c:pt>
                <c:pt idx="1261">
                  <c:v>35</c:v>
                </c:pt>
                <c:pt idx="1262">
                  <c:v>35</c:v>
                </c:pt>
                <c:pt idx="1263">
                  <c:v>35</c:v>
                </c:pt>
                <c:pt idx="1264">
                  <c:v>35</c:v>
                </c:pt>
                <c:pt idx="1265">
                  <c:v>35</c:v>
                </c:pt>
                <c:pt idx="1266">
                  <c:v>35</c:v>
                </c:pt>
                <c:pt idx="1267">
                  <c:v>35</c:v>
                </c:pt>
                <c:pt idx="1268">
                  <c:v>35</c:v>
                </c:pt>
                <c:pt idx="1269">
                  <c:v>35</c:v>
                </c:pt>
                <c:pt idx="1270">
                  <c:v>35</c:v>
                </c:pt>
                <c:pt idx="1271">
                  <c:v>35</c:v>
                </c:pt>
                <c:pt idx="1272">
                  <c:v>35</c:v>
                </c:pt>
                <c:pt idx="1273">
                  <c:v>35</c:v>
                </c:pt>
                <c:pt idx="1274">
                  <c:v>35</c:v>
                </c:pt>
                <c:pt idx="1275">
                  <c:v>35</c:v>
                </c:pt>
                <c:pt idx="1276">
                  <c:v>35</c:v>
                </c:pt>
                <c:pt idx="1277">
                  <c:v>35</c:v>
                </c:pt>
                <c:pt idx="1278">
                  <c:v>35</c:v>
                </c:pt>
                <c:pt idx="1279">
                  <c:v>35</c:v>
                </c:pt>
                <c:pt idx="1280">
                  <c:v>35</c:v>
                </c:pt>
                <c:pt idx="1281">
                  <c:v>35</c:v>
                </c:pt>
                <c:pt idx="1282">
                  <c:v>35</c:v>
                </c:pt>
                <c:pt idx="1283">
                  <c:v>35</c:v>
                </c:pt>
                <c:pt idx="1284">
                  <c:v>35</c:v>
                </c:pt>
                <c:pt idx="1285">
                  <c:v>35</c:v>
                </c:pt>
                <c:pt idx="1286">
                  <c:v>35</c:v>
                </c:pt>
                <c:pt idx="1287">
                  <c:v>35</c:v>
                </c:pt>
                <c:pt idx="1288">
                  <c:v>35</c:v>
                </c:pt>
                <c:pt idx="1289">
                  <c:v>35</c:v>
                </c:pt>
                <c:pt idx="1290">
                  <c:v>35</c:v>
                </c:pt>
                <c:pt idx="1291">
                  <c:v>35</c:v>
                </c:pt>
                <c:pt idx="1292">
                  <c:v>35</c:v>
                </c:pt>
                <c:pt idx="1293">
                  <c:v>35</c:v>
                </c:pt>
                <c:pt idx="1294">
                  <c:v>35</c:v>
                </c:pt>
                <c:pt idx="1295">
                  <c:v>35</c:v>
                </c:pt>
                <c:pt idx="1296">
                  <c:v>35</c:v>
                </c:pt>
                <c:pt idx="1297">
                  <c:v>35</c:v>
                </c:pt>
                <c:pt idx="1298">
                  <c:v>35</c:v>
                </c:pt>
                <c:pt idx="1299">
                  <c:v>35</c:v>
                </c:pt>
                <c:pt idx="1300">
                  <c:v>35</c:v>
                </c:pt>
                <c:pt idx="1301">
                  <c:v>35</c:v>
                </c:pt>
                <c:pt idx="1302">
                  <c:v>35</c:v>
                </c:pt>
                <c:pt idx="1303">
                  <c:v>35</c:v>
                </c:pt>
                <c:pt idx="1304">
                  <c:v>35</c:v>
                </c:pt>
                <c:pt idx="1305">
                  <c:v>35</c:v>
                </c:pt>
                <c:pt idx="1306">
                  <c:v>35</c:v>
                </c:pt>
                <c:pt idx="1307">
                  <c:v>35</c:v>
                </c:pt>
                <c:pt idx="1308">
                  <c:v>35</c:v>
                </c:pt>
                <c:pt idx="1309">
                  <c:v>35</c:v>
                </c:pt>
                <c:pt idx="1310">
                  <c:v>35</c:v>
                </c:pt>
                <c:pt idx="1311">
                  <c:v>35</c:v>
                </c:pt>
                <c:pt idx="1312">
                  <c:v>35</c:v>
                </c:pt>
                <c:pt idx="1313">
                  <c:v>35</c:v>
                </c:pt>
                <c:pt idx="1314">
                  <c:v>35</c:v>
                </c:pt>
                <c:pt idx="1315">
                  <c:v>35</c:v>
                </c:pt>
                <c:pt idx="1316">
                  <c:v>35</c:v>
                </c:pt>
                <c:pt idx="1317">
                  <c:v>35</c:v>
                </c:pt>
                <c:pt idx="1318">
                  <c:v>35</c:v>
                </c:pt>
                <c:pt idx="1319">
                  <c:v>35</c:v>
                </c:pt>
                <c:pt idx="1320">
                  <c:v>35</c:v>
                </c:pt>
                <c:pt idx="1321">
                  <c:v>35</c:v>
                </c:pt>
                <c:pt idx="1322">
                  <c:v>35</c:v>
                </c:pt>
                <c:pt idx="1323">
                  <c:v>35</c:v>
                </c:pt>
                <c:pt idx="1324">
                  <c:v>35</c:v>
                </c:pt>
                <c:pt idx="1325">
                  <c:v>35</c:v>
                </c:pt>
                <c:pt idx="1326">
                  <c:v>35</c:v>
                </c:pt>
                <c:pt idx="1327">
                  <c:v>35</c:v>
                </c:pt>
                <c:pt idx="1328">
                  <c:v>35</c:v>
                </c:pt>
                <c:pt idx="1329">
                  <c:v>35</c:v>
                </c:pt>
                <c:pt idx="1330">
                  <c:v>35</c:v>
                </c:pt>
                <c:pt idx="1331">
                  <c:v>35</c:v>
                </c:pt>
                <c:pt idx="1332">
                  <c:v>35</c:v>
                </c:pt>
                <c:pt idx="1333">
                  <c:v>35</c:v>
                </c:pt>
                <c:pt idx="1334">
                  <c:v>35</c:v>
                </c:pt>
                <c:pt idx="1335">
                  <c:v>35</c:v>
                </c:pt>
                <c:pt idx="1336">
                  <c:v>35</c:v>
                </c:pt>
                <c:pt idx="1337">
                  <c:v>35</c:v>
                </c:pt>
                <c:pt idx="1338">
                  <c:v>35</c:v>
                </c:pt>
                <c:pt idx="1339">
                  <c:v>35</c:v>
                </c:pt>
                <c:pt idx="1340">
                  <c:v>35</c:v>
                </c:pt>
                <c:pt idx="1341">
                  <c:v>35</c:v>
                </c:pt>
                <c:pt idx="1342">
                  <c:v>35</c:v>
                </c:pt>
                <c:pt idx="1343">
                  <c:v>35</c:v>
                </c:pt>
                <c:pt idx="1344">
                  <c:v>35</c:v>
                </c:pt>
                <c:pt idx="1345">
                  <c:v>35</c:v>
                </c:pt>
                <c:pt idx="1346">
                  <c:v>35</c:v>
                </c:pt>
                <c:pt idx="1347">
                  <c:v>35</c:v>
                </c:pt>
                <c:pt idx="1348">
                  <c:v>35</c:v>
                </c:pt>
                <c:pt idx="1349">
                  <c:v>35</c:v>
                </c:pt>
                <c:pt idx="1350">
                  <c:v>35</c:v>
                </c:pt>
                <c:pt idx="1351">
                  <c:v>35</c:v>
                </c:pt>
                <c:pt idx="1352">
                  <c:v>35</c:v>
                </c:pt>
                <c:pt idx="1353">
                  <c:v>35</c:v>
                </c:pt>
                <c:pt idx="1354">
                  <c:v>35</c:v>
                </c:pt>
                <c:pt idx="1355">
                  <c:v>35</c:v>
                </c:pt>
                <c:pt idx="1356">
                  <c:v>35</c:v>
                </c:pt>
                <c:pt idx="1357">
                  <c:v>35</c:v>
                </c:pt>
                <c:pt idx="1358">
                  <c:v>35</c:v>
                </c:pt>
                <c:pt idx="1359">
                  <c:v>35</c:v>
                </c:pt>
                <c:pt idx="1360">
                  <c:v>35</c:v>
                </c:pt>
                <c:pt idx="1361">
                  <c:v>35</c:v>
                </c:pt>
                <c:pt idx="1362">
                  <c:v>35</c:v>
                </c:pt>
                <c:pt idx="1363">
                  <c:v>35</c:v>
                </c:pt>
                <c:pt idx="1364">
                  <c:v>35</c:v>
                </c:pt>
                <c:pt idx="1365">
                  <c:v>35</c:v>
                </c:pt>
                <c:pt idx="1366">
                  <c:v>35</c:v>
                </c:pt>
                <c:pt idx="1367">
                  <c:v>35</c:v>
                </c:pt>
                <c:pt idx="1368">
                  <c:v>35</c:v>
                </c:pt>
                <c:pt idx="1369">
                  <c:v>35</c:v>
                </c:pt>
                <c:pt idx="1370">
                  <c:v>35</c:v>
                </c:pt>
                <c:pt idx="1371">
                  <c:v>35</c:v>
                </c:pt>
                <c:pt idx="1372">
                  <c:v>35</c:v>
                </c:pt>
                <c:pt idx="1373">
                  <c:v>35</c:v>
                </c:pt>
                <c:pt idx="1374">
                  <c:v>35</c:v>
                </c:pt>
                <c:pt idx="1375">
                  <c:v>35</c:v>
                </c:pt>
                <c:pt idx="1376">
                  <c:v>35</c:v>
                </c:pt>
                <c:pt idx="1377">
                  <c:v>35</c:v>
                </c:pt>
                <c:pt idx="1378">
                  <c:v>35</c:v>
                </c:pt>
                <c:pt idx="1379">
                  <c:v>35</c:v>
                </c:pt>
                <c:pt idx="1380">
                  <c:v>35</c:v>
                </c:pt>
                <c:pt idx="1381">
                  <c:v>35</c:v>
                </c:pt>
                <c:pt idx="1382">
                  <c:v>35</c:v>
                </c:pt>
                <c:pt idx="1383">
                  <c:v>35</c:v>
                </c:pt>
                <c:pt idx="1384">
                  <c:v>35</c:v>
                </c:pt>
                <c:pt idx="1385">
                  <c:v>35</c:v>
                </c:pt>
                <c:pt idx="1386">
                  <c:v>35</c:v>
                </c:pt>
                <c:pt idx="1387">
                  <c:v>35</c:v>
                </c:pt>
                <c:pt idx="1388">
                  <c:v>35</c:v>
                </c:pt>
                <c:pt idx="1389">
                  <c:v>35</c:v>
                </c:pt>
                <c:pt idx="1390">
                  <c:v>35</c:v>
                </c:pt>
                <c:pt idx="1391">
                  <c:v>35</c:v>
                </c:pt>
                <c:pt idx="1392">
                  <c:v>35</c:v>
                </c:pt>
                <c:pt idx="1393">
                  <c:v>35</c:v>
                </c:pt>
                <c:pt idx="1394">
                  <c:v>35</c:v>
                </c:pt>
                <c:pt idx="1395">
                  <c:v>35</c:v>
                </c:pt>
                <c:pt idx="1396">
                  <c:v>35</c:v>
                </c:pt>
                <c:pt idx="1397">
                  <c:v>35</c:v>
                </c:pt>
                <c:pt idx="1398">
                  <c:v>35</c:v>
                </c:pt>
                <c:pt idx="1399">
                  <c:v>35</c:v>
                </c:pt>
                <c:pt idx="1400">
                  <c:v>35</c:v>
                </c:pt>
                <c:pt idx="1401">
                  <c:v>35</c:v>
                </c:pt>
                <c:pt idx="1402">
                  <c:v>35</c:v>
                </c:pt>
                <c:pt idx="1403">
                  <c:v>35</c:v>
                </c:pt>
                <c:pt idx="1404">
                  <c:v>35</c:v>
                </c:pt>
                <c:pt idx="1405">
                  <c:v>35</c:v>
                </c:pt>
                <c:pt idx="1406">
                  <c:v>35</c:v>
                </c:pt>
                <c:pt idx="1407">
                  <c:v>35</c:v>
                </c:pt>
                <c:pt idx="1408">
                  <c:v>35</c:v>
                </c:pt>
                <c:pt idx="1409">
                  <c:v>35</c:v>
                </c:pt>
                <c:pt idx="1410">
                  <c:v>35</c:v>
                </c:pt>
                <c:pt idx="1411">
                  <c:v>35</c:v>
                </c:pt>
                <c:pt idx="1412">
                  <c:v>35</c:v>
                </c:pt>
                <c:pt idx="1413">
                  <c:v>35</c:v>
                </c:pt>
                <c:pt idx="1414">
                  <c:v>35</c:v>
                </c:pt>
                <c:pt idx="1415">
                  <c:v>35</c:v>
                </c:pt>
                <c:pt idx="1416">
                  <c:v>35</c:v>
                </c:pt>
                <c:pt idx="1417">
                  <c:v>35</c:v>
                </c:pt>
                <c:pt idx="1418">
                  <c:v>35</c:v>
                </c:pt>
                <c:pt idx="1419">
                  <c:v>35</c:v>
                </c:pt>
                <c:pt idx="1420">
                  <c:v>35</c:v>
                </c:pt>
                <c:pt idx="1421">
                  <c:v>35</c:v>
                </c:pt>
                <c:pt idx="1422">
                  <c:v>35</c:v>
                </c:pt>
                <c:pt idx="1423">
                  <c:v>35</c:v>
                </c:pt>
                <c:pt idx="1424">
                  <c:v>35</c:v>
                </c:pt>
                <c:pt idx="1425">
                  <c:v>35</c:v>
                </c:pt>
                <c:pt idx="1426">
                  <c:v>35</c:v>
                </c:pt>
                <c:pt idx="1427">
                  <c:v>35</c:v>
                </c:pt>
                <c:pt idx="1428">
                  <c:v>35</c:v>
                </c:pt>
                <c:pt idx="1429">
                  <c:v>35</c:v>
                </c:pt>
                <c:pt idx="1430">
                  <c:v>35</c:v>
                </c:pt>
                <c:pt idx="1431">
                  <c:v>35</c:v>
                </c:pt>
                <c:pt idx="1432">
                  <c:v>35</c:v>
                </c:pt>
                <c:pt idx="1433">
                  <c:v>35</c:v>
                </c:pt>
                <c:pt idx="1434">
                  <c:v>35</c:v>
                </c:pt>
                <c:pt idx="1435">
                  <c:v>35</c:v>
                </c:pt>
                <c:pt idx="1436">
                  <c:v>35</c:v>
                </c:pt>
                <c:pt idx="1437">
                  <c:v>35</c:v>
                </c:pt>
                <c:pt idx="1438">
                  <c:v>35</c:v>
                </c:pt>
                <c:pt idx="1439">
                  <c:v>35</c:v>
                </c:pt>
                <c:pt idx="1440">
                  <c:v>35</c:v>
                </c:pt>
                <c:pt idx="1441">
                  <c:v>35</c:v>
                </c:pt>
                <c:pt idx="1442">
                  <c:v>35</c:v>
                </c:pt>
                <c:pt idx="1443">
                  <c:v>35</c:v>
                </c:pt>
                <c:pt idx="1444">
                  <c:v>35</c:v>
                </c:pt>
                <c:pt idx="1445">
                  <c:v>35</c:v>
                </c:pt>
                <c:pt idx="1446">
                  <c:v>35</c:v>
                </c:pt>
                <c:pt idx="1447">
                  <c:v>35</c:v>
                </c:pt>
                <c:pt idx="1448">
                  <c:v>35</c:v>
                </c:pt>
                <c:pt idx="1449">
                  <c:v>35</c:v>
                </c:pt>
                <c:pt idx="1450">
                  <c:v>35</c:v>
                </c:pt>
                <c:pt idx="1451">
                  <c:v>35</c:v>
                </c:pt>
                <c:pt idx="1452">
                  <c:v>35</c:v>
                </c:pt>
                <c:pt idx="1453">
                  <c:v>35</c:v>
                </c:pt>
                <c:pt idx="1454">
                  <c:v>35</c:v>
                </c:pt>
                <c:pt idx="1455">
                  <c:v>35</c:v>
                </c:pt>
                <c:pt idx="1456">
                  <c:v>35</c:v>
                </c:pt>
                <c:pt idx="1457">
                  <c:v>35</c:v>
                </c:pt>
                <c:pt idx="1458">
                  <c:v>35</c:v>
                </c:pt>
                <c:pt idx="1459">
                  <c:v>35</c:v>
                </c:pt>
                <c:pt idx="1460">
                  <c:v>35</c:v>
                </c:pt>
                <c:pt idx="1461">
                  <c:v>35</c:v>
                </c:pt>
                <c:pt idx="1462">
                  <c:v>35</c:v>
                </c:pt>
                <c:pt idx="1463">
                  <c:v>35</c:v>
                </c:pt>
                <c:pt idx="1464">
                  <c:v>35</c:v>
                </c:pt>
                <c:pt idx="1465">
                  <c:v>35</c:v>
                </c:pt>
                <c:pt idx="1466">
                  <c:v>35</c:v>
                </c:pt>
                <c:pt idx="1467">
                  <c:v>35</c:v>
                </c:pt>
                <c:pt idx="1468">
                  <c:v>35</c:v>
                </c:pt>
                <c:pt idx="1469">
                  <c:v>35</c:v>
                </c:pt>
                <c:pt idx="1470">
                  <c:v>35</c:v>
                </c:pt>
                <c:pt idx="1471">
                  <c:v>35</c:v>
                </c:pt>
                <c:pt idx="1472">
                  <c:v>35</c:v>
                </c:pt>
                <c:pt idx="1473">
                  <c:v>90</c:v>
                </c:pt>
                <c:pt idx="1474">
                  <c:v>90</c:v>
                </c:pt>
                <c:pt idx="1475">
                  <c:v>90</c:v>
                </c:pt>
                <c:pt idx="1476">
                  <c:v>90</c:v>
                </c:pt>
                <c:pt idx="1477">
                  <c:v>90</c:v>
                </c:pt>
                <c:pt idx="1478">
                  <c:v>90</c:v>
                </c:pt>
                <c:pt idx="1479">
                  <c:v>90</c:v>
                </c:pt>
                <c:pt idx="1480">
                  <c:v>90</c:v>
                </c:pt>
                <c:pt idx="1481">
                  <c:v>90</c:v>
                </c:pt>
                <c:pt idx="1482">
                  <c:v>90</c:v>
                </c:pt>
                <c:pt idx="1483">
                  <c:v>90</c:v>
                </c:pt>
                <c:pt idx="1484">
                  <c:v>90</c:v>
                </c:pt>
                <c:pt idx="1485">
                  <c:v>90</c:v>
                </c:pt>
                <c:pt idx="1486">
                  <c:v>90</c:v>
                </c:pt>
                <c:pt idx="1487">
                  <c:v>90</c:v>
                </c:pt>
                <c:pt idx="1488">
                  <c:v>90</c:v>
                </c:pt>
                <c:pt idx="1489">
                  <c:v>90</c:v>
                </c:pt>
                <c:pt idx="1490">
                  <c:v>90</c:v>
                </c:pt>
                <c:pt idx="1491">
                  <c:v>90</c:v>
                </c:pt>
                <c:pt idx="1492">
                  <c:v>90</c:v>
                </c:pt>
                <c:pt idx="1493">
                  <c:v>90</c:v>
                </c:pt>
                <c:pt idx="1494">
                  <c:v>90</c:v>
                </c:pt>
                <c:pt idx="1495">
                  <c:v>90</c:v>
                </c:pt>
                <c:pt idx="1496">
                  <c:v>90</c:v>
                </c:pt>
                <c:pt idx="1497">
                  <c:v>90</c:v>
                </c:pt>
                <c:pt idx="1498">
                  <c:v>90</c:v>
                </c:pt>
                <c:pt idx="1499">
                  <c:v>90</c:v>
                </c:pt>
                <c:pt idx="1500">
                  <c:v>90</c:v>
                </c:pt>
                <c:pt idx="1501">
                  <c:v>90</c:v>
                </c:pt>
                <c:pt idx="1502">
                  <c:v>90</c:v>
                </c:pt>
                <c:pt idx="1503">
                  <c:v>90</c:v>
                </c:pt>
                <c:pt idx="1504">
                  <c:v>90</c:v>
                </c:pt>
                <c:pt idx="1505">
                  <c:v>90</c:v>
                </c:pt>
                <c:pt idx="1506">
                  <c:v>90</c:v>
                </c:pt>
                <c:pt idx="1507">
                  <c:v>90</c:v>
                </c:pt>
                <c:pt idx="1508">
                  <c:v>90</c:v>
                </c:pt>
                <c:pt idx="1509">
                  <c:v>90</c:v>
                </c:pt>
                <c:pt idx="1510">
                  <c:v>90</c:v>
                </c:pt>
                <c:pt idx="1511">
                  <c:v>90</c:v>
                </c:pt>
                <c:pt idx="1512">
                  <c:v>90</c:v>
                </c:pt>
                <c:pt idx="1513">
                  <c:v>90</c:v>
                </c:pt>
                <c:pt idx="1514">
                  <c:v>90</c:v>
                </c:pt>
                <c:pt idx="1515">
                  <c:v>90</c:v>
                </c:pt>
                <c:pt idx="1516">
                  <c:v>90</c:v>
                </c:pt>
                <c:pt idx="1517">
                  <c:v>90</c:v>
                </c:pt>
                <c:pt idx="1518">
                  <c:v>90</c:v>
                </c:pt>
                <c:pt idx="1519">
                  <c:v>90</c:v>
                </c:pt>
                <c:pt idx="1520">
                  <c:v>90</c:v>
                </c:pt>
                <c:pt idx="1521">
                  <c:v>90</c:v>
                </c:pt>
                <c:pt idx="1522">
                  <c:v>90</c:v>
                </c:pt>
                <c:pt idx="1523">
                  <c:v>90</c:v>
                </c:pt>
                <c:pt idx="1524">
                  <c:v>90</c:v>
                </c:pt>
                <c:pt idx="1525">
                  <c:v>90</c:v>
                </c:pt>
                <c:pt idx="1526">
                  <c:v>90</c:v>
                </c:pt>
                <c:pt idx="1527">
                  <c:v>90</c:v>
                </c:pt>
                <c:pt idx="1528">
                  <c:v>90</c:v>
                </c:pt>
                <c:pt idx="1529">
                  <c:v>90</c:v>
                </c:pt>
                <c:pt idx="1530">
                  <c:v>90</c:v>
                </c:pt>
                <c:pt idx="1531">
                  <c:v>90</c:v>
                </c:pt>
                <c:pt idx="1532">
                  <c:v>90</c:v>
                </c:pt>
                <c:pt idx="1533">
                  <c:v>90</c:v>
                </c:pt>
                <c:pt idx="1534">
                  <c:v>90</c:v>
                </c:pt>
                <c:pt idx="1535">
                  <c:v>90</c:v>
                </c:pt>
                <c:pt idx="1536">
                  <c:v>90</c:v>
                </c:pt>
                <c:pt idx="1537">
                  <c:v>90</c:v>
                </c:pt>
                <c:pt idx="1538">
                  <c:v>90</c:v>
                </c:pt>
                <c:pt idx="1539">
                  <c:v>90</c:v>
                </c:pt>
                <c:pt idx="1540">
                  <c:v>90</c:v>
                </c:pt>
                <c:pt idx="1541">
                  <c:v>90</c:v>
                </c:pt>
                <c:pt idx="1542">
                  <c:v>90</c:v>
                </c:pt>
                <c:pt idx="1543">
                  <c:v>90</c:v>
                </c:pt>
                <c:pt idx="1544">
                  <c:v>90</c:v>
                </c:pt>
                <c:pt idx="1545">
                  <c:v>90</c:v>
                </c:pt>
                <c:pt idx="1546">
                  <c:v>90</c:v>
                </c:pt>
                <c:pt idx="1547">
                  <c:v>90</c:v>
                </c:pt>
                <c:pt idx="1548">
                  <c:v>90</c:v>
                </c:pt>
                <c:pt idx="1549">
                  <c:v>90</c:v>
                </c:pt>
                <c:pt idx="1550">
                  <c:v>90</c:v>
                </c:pt>
                <c:pt idx="1551">
                  <c:v>90</c:v>
                </c:pt>
                <c:pt idx="1552">
                  <c:v>90</c:v>
                </c:pt>
                <c:pt idx="1553">
                  <c:v>90</c:v>
                </c:pt>
                <c:pt idx="1554">
                  <c:v>90</c:v>
                </c:pt>
                <c:pt idx="1555">
                  <c:v>90</c:v>
                </c:pt>
                <c:pt idx="1556">
                  <c:v>90</c:v>
                </c:pt>
                <c:pt idx="1557">
                  <c:v>90</c:v>
                </c:pt>
                <c:pt idx="1558">
                  <c:v>90</c:v>
                </c:pt>
                <c:pt idx="1559">
                  <c:v>90</c:v>
                </c:pt>
                <c:pt idx="1560">
                  <c:v>90</c:v>
                </c:pt>
                <c:pt idx="1561">
                  <c:v>90</c:v>
                </c:pt>
                <c:pt idx="1562">
                  <c:v>90</c:v>
                </c:pt>
                <c:pt idx="1563">
                  <c:v>90</c:v>
                </c:pt>
                <c:pt idx="1564">
                  <c:v>90</c:v>
                </c:pt>
                <c:pt idx="1565">
                  <c:v>90</c:v>
                </c:pt>
                <c:pt idx="1566">
                  <c:v>90</c:v>
                </c:pt>
                <c:pt idx="1567">
                  <c:v>90</c:v>
                </c:pt>
                <c:pt idx="1568">
                  <c:v>90</c:v>
                </c:pt>
                <c:pt idx="1569">
                  <c:v>90</c:v>
                </c:pt>
                <c:pt idx="1570">
                  <c:v>90</c:v>
                </c:pt>
                <c:pt idx="1571">
                  <c:v>90</c:v>
                </c:pt>
                <c:pt idx="1572">
                  <c:v>90</c:v>
                </c:pt>
                <c:pt idx="1573">
                  <c:v>90</c:v>
                </c:pt>
                <c:pt idx="1574">
                  <c:v>90</c:v>
                </c:pt>
                <c:pt idx="1575">
                  <c:v>90</c:v>
                </c:pt>
                <c:pt idx="1576">
                  <c:v>90</c:v>
                </c:pt>
                <c:pt idx="1577">
                  <c:v>90</c:v>
                </c:pt>
                <c:pt idx="1578">
                  <c:v>90</c:v>
                </c:pt>
                <c:pt idx="1579">
                  <c:v>90</c:v>
                </c:pt>
                <c:pt idx="1580">
                  <c:v>90</c:v>
                </c:pt>
                <c:pt idx="1581">
                  <c:v>90</c:v>
                </c:pt>
                <c:pt idx="1582">
                  <c:v>90</c:v>
                </c:pt>
                <c:pt idx="1583">
                  <c:v>90</c:v>
                </c:pt>
                <c:pt idx="1584">
                  <c:v>90</c:v>
                </c:pt>
                <c:pt idx="1585">
                  <c:v>90</c:v>
                </c:pt>
                <c:pt idx="1586">
                  <c:v>90</c:v>
                </c:pt>
                <c:pt idx="1587">
                  <c:v>90</c:v>
                </c:pt>
                <c:pt idx="1588">
                  <c:v>90</c:v>
                </c:pt>
                <c:pt idx="1589">
                  <c:v>90</c:v>
                </c:pt>
                <c:pt idx="1590">
                  <c:v>90</c:v>
                </c:pt>
                <c:pt idx="1591">
                  <c:v>90</c:v>
                </c:pt>
                <c:pt idx="1592">
                  <c:v>90</c:v>
                </c:pt>
                <c:pt idx="1593">
                  <c:v>90</c:v>
                </c:pt>
                <c:pt idx="1594">
                  <c:v>90</c:v>
                </c:pt>
                <c:pt idx="1595">
                  <c:v>90</c:v>
                </c:pt>
                <c:pt idx="1596">
                  <c:v>90</c:v>
                </c:pt>
                <c:pt idx="1597">
                  <c:v>90</c:v>
                </c:pt>
                <c:pt idx="1598">
                  <c:v>90</c:v>
                </c:pt>
                <c:pt idx="1599">
                  <c:v>90</c:v>
                </c:pt>
                <c:pt idx="1600">
                  <c:v>90</c:v>
                </c:pt>
                <c:pt idx="1601">
                  <c:v>90</c:v>
                </c:pt>
                <c:pt idx="1602">
                  <c:v>90</c:v>
                </c:pt>
                <c:pt idx="1603">
                  <c:v>90</c:v>
                </c:pt>
                <c:pt idx="1604">
                  <c:v>90</c:v>
                </c:pt>
                <c:pt idx="1605">
                  <c:v>90</c:v>
                </c:pt>
                <c:pt idx="1606">
                  <c:v>90</c:v>
                </c:pt>
                <c:pt idx="1607">
                  <c:v>90</c:v>
                </c:pt>
                <c:pt idx="1608">
                  <c:v>90</c:v>
                </c:pt>
                <c:pt idx="1609">
                  <c:v>90</c:v>
                </c:pt>
                <c:pt idx="1610">
                  <c:v>90</c:v>
                </c:pt>
                <c:pt idx="1611">
                  <c:v>90</c:v>
                </c:pt>
                <c:pt idx="1612">
                  <c:v>90</c:v>
                </c:pt>
                <c:pt idx="1613">
                  <c:v>90</c:v>
                </c:pt>
                <c:pt idx="1614">
                  <c:v>90</c:v>
                </c:pt>
                <c:pt idx="1615">
                  <c:v>90</c:v>
                </c:pt>
                <c:pt idx="1616">
                  <c:v>90</c:v>
                </c:pt>
                <c:pt idx="1617">
                  <c:v>90</c:v>
                </c:pt>
                <c:pt idx="1618">
                  <c:v>90</c:v>
                </c:pt>
                <c:pt idx="1619">
                  <c:v>90</c:v>
                </c:pt>
                <c:pt idx="1620">
                  <c:v>90</c:v>
                </c:pt>
                <c:pt idx="1621">
                  <c:v>90</c:v>
                </c:pt>
                <c:pt idx="1622">
                  <c:v>90</c:v>
                </c:pt>
                <c:pt idx="1623">
                  <c:v>90</c:v>
                </c:pt>
                <c:pt idx="1624">
                  <c:v>90</c:v>
                </c:pt>
                <c:pt idx="1625">
                  <c:v>90</c:v>
                </c:pt>
                <c:pt idx="1626">
                  <c:v>90</c:v>
                </c:pt>
                <c:pt idx="1627">
                  <c:v>90</c:v>
                </c:pt>
                <c:pt idx="1628">
                  <c:v>90</c:v>
                </c:pt>
                <c:pt idx="1629">
                  <c:v>90</c:v>
                </c:pt>
                <c:pt idx="1630">
                  <c:v>90</c:v>
                </c:pt>
                <c:pt idx="1631">
                  <c:v>90</c:v>
                </c:pt>
                <c:pt idx="1632">
                  <c:v>90</c:v>
                </c:pt>
                <c:pt idx="1633">
                  <c:v>90</c:v>
                </c:pt>
                <c:pt idx="1634">
                  <c:v>90</c:v>
                </c:pt>
                <c:pt idx="1635">
                  <c:v>90</c:v>
                </c:pt>
                <c:pt idx="1636">
                  <c:v>90</c:v>
                </c:pt>
                <c:pt idx="1637">
                  <c:v>90</c:v>
                </c:pt>
                <c:pt idx="1638">
                  <c:v>90</c:v>
                </c:pt>
                <c:pt idx="1639">
                  <c:v>90</c:v>
                </c:pt>
                <c:pt idx="1640">
                  <c:v>90</c:v>
                </c:pt>
                <c:pt idx="1641">
                  <c:v>90</c:v>
                </c:pt>
                <c:pt idx="1642">
                  <c:v>90</c:v>
                </c:pt>
                <c:pt idx="1643">
                  <c:v>90</c:v>
                </c:pt>
                <c:pt idx="1644">
                  <c:v>90</c:v>
                </c:pt>
                <c:pt idx="1645">
                  <c:v>90</c:v>
                </c:pt>
                <c:pt idx="1646">
                  <c:v>90</c:v>
                </c:pt>
                <c:pt idx="1647">
                  <c:v>90</c:v>
                </c:pt>
                <c:pt idx="1648">
                  <c:v>90</c:v>
                </c:pt>
                <c:pt idx="1649">
                  <c:v>90</c:v>
                </c:pt>
                <c:pt idx="1650">
                  <c:v>90</c:v>
                </c:pt>
                <c:pt idx="1651">
                  <c:v>90</c:v>
                </c:pt>
                <c:pt idx="1652">
                  <c:v>90</c:v>
                </c:pt>
                <c:pt idx="1653">
                  <c:v>90</c:v>
                </c:pt>
                <c:pt idx="1654">
                  <c:v>90</c:v>
                </c:pt>
                <c:pt idx="1655">
                  <c:v>90</c:v>
                </c:pt>
                <c:pt idx="1656">
                  <c:v>90</c:v>
                </c:pt>
                <c:pt idx="1657">
                  <c:v>90</c:v>
                </c:pt>
                <c:pt idx="1658">
                  <c:v>90</c:v>
                </c:pt>
                <c:pt idx="1659">
                  <c:v>90</c:v>
                </c:pt>
                <c:pt idx="1660">
                  <c:v>90</c:v>
                </c:pt>
                <c:pt idx="1661">
                  <c:v>90</c:v>
                </c:pt>
                <c:pt idx="1662">
                  <c:v>90</c:v>
                </c:pt>
                <c:pt idx="1663">
                  <c:v>90</c:v>
                </c:pt>
                <c:pt idx="1664">
                  <c:v>90</c:v>
                </c:pt>
                <c:pt idx="1665">
                  <c:v>90</c:v>
                </c:pt>
                <c:pt idx="1666">
                  <c:v>90</c:v>
                </c:pt>
                <c:pt idx="1667">
                  <c:v>90</c:v>
                </c:pt>
                <c:pt idx="1668">
                  <c:v>90</c:v>
                </c:pt>
                <c:pt idx="1669">
                  <c:v>90</c:v>
                </c:pt>
                <c:pt idx="1670">
                  <c:v>90</c:v>
                </c:pt>
                <c:pt idx="1671">
                  <c:v>90</c:v>
                </c:pt>
                <c:pt idx="1672">
                  <c:v>90</c:v>
                </c:pt>
                <c:pt idx="1673">
                  <c:v>90</c:v>
                </c:pt>
                <c:pt idx="1674">
                  <c:v>90</c:v>
                </c:pt>
                <c:pt idx="1675">
                  <c:v>90</c:v>
                </c:pt>
                <c:pt idx="1676">
                  <c:v>90</c:v>
                </c:pt>
                <c:pt idx="1677">
                  <c:v>90</c:v>
                </c:pt>
                <c:pt idx="1678">
                  <c:v>90</c:v>
                </c:pt>
                <c:pt idx="1679">
                  <c:v>90</c:v>
                </c:pt>
                <c:pt idx="1680">
                  <c:v>90</c:v>
                </c:pt>
                <c:pt idx="1681">
                  <c:v>90</c:v>
                </c:pt>
                <c:pt idx="1682">
                  <c:v>90</c:v>
                </c:pt>
                <c:pt idx="1683">
                  <c:v>90</c:v>
                </c:pt>
                <c:pt idx="1684">
                  <c:v>90</c:v>
                </c:pt>
                <c:pt idx="1685">
                  <c:v>90</c:v>
                </c:pt>
                <c:pt idx="1686">
                  <c:v>90</c:v>
                </c:pt>
                <c:pt idx="1687">
                  <c:v>90</c:v>
                </c:pt>
                <c:pt idx="1688">
                  <c:v>90</c:v>
                </c:pt>
                <c:pt idx="1689">
                  <c:v>90</c:v>
                </c:pt>
                <c:pt idx="1690">
                  <c:v>90</c:v>
                </c:pt>
                <c:pt idx="1691">
                  <c:v>90</c:v>
                </c:pt>
                <c:pt idx="1692">
                  <c:v>90</c:v>
                </c:pt>
                <c:pt idx="1693">
                  <c:v>90</c:v>
                </c:pt>
                <c:pt idx="1694">
                  <c:v>90</c:v>
                </c:pt>
                <c:pt idx="1695">
                  <c:v>90</c:v>
                </c:pt>
                <c:pt idx="1696">
                  <c:v>90</c:v>
                </c:pt>
                <c:pt idx="1697">
                  <c:v>90</c:v>
                </c:pt>
                <c:pt idx="1698">
                  <c:v>90</c:v>
                </c:pt>
                <c:pt idx="1699">
                  <c:v>90</c:v>
                </c:pt>
                <c:pt idx="1700">
                  <c:v>90</c:v>
                </c:pt>
                <c:pt idx="1701">
                  <c:v>90</c:v>
                </c:pt>
                <c:pt idx="1702">
                  <c:v>90</c:v>
                </c:pt>
                <c:pt idx="1703">
                  <c:v>90</c:v>
                </c:pt>
                <c:pt idx="1704">
                  <c:v>90</c:v>
                </c:pt>
                <c:pt idx="1705">
                  <c:v>90</c:v>
                </c:pt>
                <c:pt idx="1706">
                  <c:v>90</c:v>
                </c:pt>
                <c:pt idx="1707">
                  <c:v>90</c:v>
                </c:pt>
                <c:pt idx="1708">
                  <c:v>90</c:v>
                </c:pt>
                <c:pt idx="1709">
                  <c:v>90</c:v>
                </c:pt>
                <c:pt idx="1710">
                  <c:v>90</c:v>
                </c:pt>
                <c:pt idx="1711">
                  <c:v>90</c:v>
                </c:pt>
                <c:pt idx="1712">
                  <c:v>90</c:v>
                </c:pt>
                <c:pt idx="1713">
                  <c:v>90</c:v>
                </c:pt>
                <c:pt idx="1714">
                  <c:v>90</c:v>
                </c:pt>
                <c:pt idx="1715">
                  <c:v>90</c:v>
                </c:pt>
                <c:pt idx="1716">
                  <c:v>90</c:v>
                </c:pt>
                <c:pt idx="1717">
                  <c:v>90</c:v>
                </c:pt>
                <c:pt idx="1718">
                  <c:v>90</c:v>
                </c:pt>
                <c:pt idx="1719">
                  <c:v>90</c:v>
                </c:pt>
                <c:pt idx="1720">
                  <c:v>90</c:v>
                </c:pt>
                <c:pt idx="1721">
                  <c:v>90</c:v>
                </c:pt>
                <c:pt idx="1722">
                  <c:v>90</c:v>
                </c:pt>
                <c:pt idx="1723">
                  <c:v>90</c:v>
                </c:pt>
                <c:pt idx="1724">
                  <c:v>90</c:v>
                </c:pt>
                <c:pt idx="1725">
                  <c:v>90</c:v>
                </c:pt>
                <c:pt idx="1726">
                  <c:v>90</c:v>
                </c:pt>
                <c:pt idx="1727">
                  <c:v>90</c:v>
                </c:pt>
                <c:pt idx="1728">
                  <c:v>90</c:v>
                </c:pt>
                <c:pt idx="1729">
                  <c:v>90</c:v>
                </c:pt>
                <c:pt idx="1730">
                  <c:v>90</c:v>
                </c:pt>
                <c:pt idx="1731">
                  <c:v>90</c:v>
                </c:pt>
                <c:pt idx="1732">
                  <c:v>90</c:v>
                </c:pt>
                <c:pt idx="1733">
                  <c:v>90</c:v>
                </c:pt>
                <c:pt idx="1734">
                  <c:v>90</c:v>
                </c:pt>
                <c:pt idx="1735">
                  <c:v>90</c:v>
                </c:pt>
                <c:pt idx="1736">
                  <c:v>90</c:v>
                </c:pt>
                <c:pt idx="1737">
                  <c:v>90</c:v>
                </c:pt>
                <c:pt idx="1738">
                  <c:v>90</c:v>
                </c:pt>
                <c:pt idx="1739">
                  <c:v>90</c:v>
                </c:pt>
                <c:pt idx="1740">
                  <c:v>90</c:v>
                </c:pt>
                <c:pt idx="1741">
                  <c:v>90</c:v>
                </c:pt>
                <c:pt idx="1742">
                  <c:v>90</c:v>
                </c:pt>
                <c:pt idx="1743">
                  <c:v>90</c:v>
                </c:pt>
                <c:pt idx="1744">
                  <c:v>90</c:v>
                </c:pt>
                <c:pt idx="1745">
                  <c:v>90</c:v>
                </c:pt>
                <c:pt idx="1746">
                  <c:v>90</c:v>
                </c:pt>
                <c:pt idx="1747">
                  <c:v>90</c:v>
                </c:pt>
                <c:pt idx="1748">
                  <c:v>90</c:v>
                </c:pt>
                <c:pt idx="1749">
                  <c:v>90</c:v>
                </c:pt>
                <c:pt idx="1750">
                  <c:v>90</c:v>
                </c:pt>
                <c:pt idx="1751">
                  <c:v>90</c:v>
                </c:pt>
                <c:pt idx="1752">
                  <c:v>90</c:v>
                </c:pt>
                <c:pt idx="1753">
                  <c:v>90</c:v>
                </c:pt>
                <c:pt idx="1754">
                  <c:v>90</c:v>
                </c:pt>
                <c:pt idx="1755">
                  <c:v>90</c:v>
                </c:pt>
                <c:pt idx="1756">
                  <c:v>90</c:v>
                </c:pt>
                <c:pt idx="1757">
                  <c:v>90</c:v>
                </c:pt>
                <c:pt idx="1758">
                  <c:v>90</c:v>
                </c:pt>
                <c:pt idx="1759">
                  <c:v>90</c:v>
                </c:pt>
                <c:pt idx="1760">
                  <c:v>90</c:v>
                </c:pt>
                <c:pt idx="1761">
                  <c:v>90</c:v>
                </c:pt>
                <c:pt idx="1762">
                  <c:v>90</c:v>
                </c:pt>
                <c:pt idx="1763">
                  <c:v>90</c:v>
                </c:pt>
                <c:pt idx="1764">
                  <c:v>90</c:v>
                </c:pt>
                <c:pt idx="1765">
                  <c:v>90</c:v>
                </c:pt>
                <c:pt idx="1766">
                  <c:v>90</c:v>
                </c:pt>
                <c:pt idx="1767">
                  <c:v>90</c:v>
                </c:pt>
                <c:pt idx="1768">
                  <c:v>90</c:v>
                </c:pt>
                <c:pt idx="1769">
                  <c:v>90</c:v>
                </c:pt>
                <c:pt idx="1770">
                  <c:v>90</c:v>
                </c:pt>
                <c:pt idx="1771">
                  <c:v>90</c:v>
                </c:pt>
                <c:pt idx="1772">
                  <c:v>90</c:v>
                </c:pt>
                <c:pt idx="1773">
                  <c:v>90</c:v>
                </c:pt>
                <c:pt idx="1774">
                  <c:v>90</c:v>
                </c:pt>
                <c:pt idx="1775">
                  <c:v>90</c:v>
                </c:pt>
                <c:pt idx="1776">
                  <c:v>90</c:v>
                </c:pt>
                <c:pt idx="1777">
                  <c:v>90</c:v>
                </c:pt>
                <c:pt idx="1778">
                  <c:v>90</c:v>
                </c:pt>
                <c:pt idx="1779">
                  <c:v>90</c:v>
                </c:pt>
                <c:pt idx="1780">
                  <c:v>90</c:v>
                </c:pt>
                <c:pt idx="1781">
                  <c:v>90</c:v>
                </c:pt>
                <c:pt idx="1782">
                  <c:v>90</c:v>
                </c:pt>
                <c:pt idx="1783">
                  <c:v>90</c:v>
                </c:pt>
                <c:pt idx="1784">
                  <c:v>90</c:v>
                </c:pt>
                <c:pt idx="1785">
                  <c:v>90</c:v>
                </c:pt>
                <c:pt idx="1786">
                  <c:v>90</c:v>
                </c:pt>
                <c:pt idx="1787">
                  <c:v>90</c:v>
                </c:pt>
                <c:pt idx="1788">
                  <c:v>90</c:v>
                </c:pt>
                <c:pt idx="1789">
                  <c:v>90</c:v>
                </c:pt>
                <c:pt idx="1790">
                  <c:v>90</c:v>
                </c:pt>
                <c:pt idx="1791">
                  <c:v>90</c:v>
                </c:pt>
                <c:pt idx="1792">
                  <c:v>90</c:v>
                </c:pt>
                <c:pt idx="1793">
                  <c:v>90</c:v>
                </c:pt>
                <c:pt idx="1794">
                  <c:v>90</c:v>
                </c:pt>
                <c:pt idx="1795">
                  <c:v>90</c:v>
                </c:pt>
                <c:pt idx="1796">
                  <c:v>90</c:v>
                </c:pt>
                <c:pt idx="1797">
                  <c:v>90</c:v>
                </c:pt>
                <c:pt idx="1798">
                  <c:v>90</c:v>
                </c:pt>
                <c:pt idx="1799">
                  <c:v>90</c:v>
                </c:pt>
                <c:pt idx="1800">
                  <c:v>90</c:v>
                </c:pt>
                <c:pt idx="1801">
                  <c:v>90</c:v>
                </c:pt>
                <c:pt idx="1802">
                  <c:v>90</c:v>
                </c:pt>
                <c:pt idx="1803">
                  <c:v>90</c:v>
                </c:pt>
                <c:pt idx="1804">
                  <c:v>90</c:v>
                </c:pt>
                <c:pt idx="1805">
                  <c:v>90</c:v>
                </c:pt>
                <c:pt idx="1806">
                  <c:v>90</c:v>
                </c:pt>
                <c:pt idx="1807">
                  <c:v>90</c:v>
                </c:pt>
                <c:pt idx="1808">
                  <c:v>90</c:v>
                </c:pt>
                <c:pt idx="1809">
                  <c:v>90</c:v>
                </c:pt>
                <c:pt idx="1810">
                  <c:v>90</c:v>
                </c:pt>
                <c:pt idx="1811">
                  <c:v>90</c:v>
                </c:pt>
                <c:pt idx="1812">
                  <c:v>90</c:v>
                </c:pt>
                <c:pt idx="1813">
                  <c:v>90</c:v>
                </c:pt>
                <c:pt idx="1814">
                  <c:v>90</c:v>
                </c:pt>
                <c:pt idx="1815">
                  <c:v>90</c:v>
                </c:pt>
                <c:pt idx="1816">
                  <c:v>90</c:v>
                </c:pt>
                <c:pt idx="1817">
                  <c:v>90</c:v>
                </c:pt>
                <c:pt idx="1818">
                  <c:v>90</c:v>
                </c:pt>
                <c:pt idx="1819">
                  <c:v>90</c:v>
                </c:pt>
                <c:pt idx="1820">
                  <c:v>90</c:v>
                </c:pt>
                <c:pt idx="1821">
                  <c:v>90</c:v>
                </c:pt>
                <c:pt idx="1822">
                  <c:v>90</c:v>
                </c:pt>
                <c:pt idx="1823">
                  <c:v>90</c:v>
                </c:pt>
                <c:pt idx="1824">
                  <c:v>90</c:v>
                </c:pt>
                <c:pt idx="1825">
                  <c:v>90</c:v>
                </c:pt>
                <c:pt idx="1826">
                  <c:v>90</c:v>
                </c:pt>
                <c:pt idx="1827">
                  <c:v>90</c:v>
                </c:pt>
                <c:pt idx="1828">
                  <c:v>90</c:v>
                </c:pt>
                <c:pt idx="1829">
                  <c:v>90</c:v>
                </c:pt>
                <c:pt idx="1830">
                  <c:v>90</c:v>
                </c:pt>
                <c:pt idx="1831">
                  <c:v>90</c:v>
                </c:pt>
                <c:pt idx="1832">
                  <c:v>90</c:v>
                </c:pt>
                <c:pt idx="1833">
                  <c:v>90</c:v>
                </c:pt>
                <c:pt idx="1834">
                  <c:v>90</c:v>
                </c:pt>
                <c:pt idx="1835">
                  <c:v>90</c:v>
                </c:pt>
                <c:pt idx="1836">
                  <c:v>90</c:v>
                </c:pt>
                <c:pt idx="1837">
                  <c:v>90</c:v>
                </c:pt>
                <c:pt idx="1838">
                  <c:v>90</c:v>
                </c:pt>
                <c:pt idx="1839">
                  <c:v>90</c:v>
                </c:pt>
                <c:pt idx="1840">
                  <c:v>90</c:v>
                </c:pt>
                <c:pt idx="1841">
                  <c:v>90</c:v>
                </c:pt>
                <c:pt idx="1842">
                  <c:v>90</c:v>
                </c:pt>
                <c:pt idx="1843">
                  <c:v>90</c:v>
                </c:pt>
                <c:pt idx="1844">
                  <c:v>90</c:v>
                </c:pt>
                <c:pt idx="1845">
                  <c:v>90</c:v>
                </c:pt>
                <c:pt idx="1846">
                  <c:v>90</c:v>
                </c:pt>
                <c:pt idx="1847">
                  <c:v>90</c:v>
                </c:pt>
                <c:pt idx="1848">
                  <c:v>90</c:v>
                </c:pt>
                <c:pt idx="1849">
                  <c:v>90</c:v>
                </c:pt>
                <c:pt idx="1850">
                  <c:v>90</c:v>
                </c:pt>
                <c:pt idx="1851">
                  <c:v>90</c:v>
                </c:pt>
                <c:pt idx="1852">
                  <c:v>90</c:v>
                </c:pt>
                <c:pt idx="1853">
                  <c:v>90</c:v>
                </c:pt>
                <c:pt idx="1854">
                  <c:v>90</c:v>
                </c:pt>
                <c:pt idx="1855">
                  <c:v>90</c:v>
                </c:pt>
                <c:pt idx="1856">
                  <c:v>90</c:v>
                </c:pt>
                <c:pt idx="1857">
                  <c:v>90</c:v>
                </c:pt>
                <c:pt idx="1858">
                  <c:v>90</c:v>
                </c:pt>
                <c:pt idx="1859">
                  <c:v>90</c:v>
                </c:pt>
                <c:pt idx="1860">
                  <c:v>90</c:v>
                </c:pt>
                <c:pt idx="1861">
                  <c:v>90</c:v>
                </c:pt>
                <c:pt idx="1862">
                  <c:v>90</c:v>
                </c:pt>
                <c:pt idx="1863">
                  <c:v>90</c:v>
                </c:pt>
                <c:pt idx="1864">
                  <c:v>90</c:v>
                </c:pt>
                <c:pt idx="1865">
                  <c:v>90</c:v>
                </c:pt>
                <c:pt idx="1866">
                  <c:v>90</c:v>
                </c:pt>
                <c:pt idx="1867">
                  <c:v>90</c:v>
                </c:pt>
                <c:pt idx="1868">
                  <c:v>90</c:v>
                </c:pt>
                <c:pt idx="1869">
                  <c:v>90</c:v>
                </c:pt>
                <c:pt idx="1870">
                  <c:v>90</c:v>
                </c:pt>
                <c:pt idx="1871">
                  <c:v>90</c:v>
                </c:pt>
                <c:pt idx="1872">
                  <c:v>90</c:v>
                </c:pt>
                <c:pt idx="1873">
                  <c:v>90</c:v>
                </c:pt>
                <c:pt idx="1874">
                  <c:v>90</c:v>
                </c:pt>
                <c:pt idx="1875">
                  <c:v>90</c:v>
                </c:pt>
                <c:pt idx="1876">
                  <c:v>90</c:v>
                </c:pt>
                <c:pt idx="1877">
                  <c:v>90</c:v>
                </c:pt>
                <c:pt idx="1878">
                  <c:v>90</c:v>
                </c:pt>
                <c:pt idx="1879">
                  <c:v>90</c:v>
                </c:pt>
                <c:pt idx="1880">
                  <c:v>90</c:v>
                </c:pt>
                <c:pt idx="1881">
                  <c:v>90</c:v>
                </c:pt>
                <c:pt idx="1882">
                  <c:v>90</c:v>
                </c:pt>
                <c:pt idx="1883">
                  <c:v>90</c:v>
                </c:pt>
                <c:pt idx="1884">
                  <c:v>90</c:v>
                </c:pt>
                <c:pt idx="1885">
                  <c:v>90</c:v>
                </c:pt>
                <c:pt idx="1886">
                  <c:v>90</c:v>
                </c:pt>
                <c:pt idx="1887">
                  <c:v>90</c:v>
                </c:pt>
                <c:pt idx="1888">
                  <c:v>90</c:v>
                </c:pt>
                <c:pt idx="1889">
                  <c:v>90</c:v>
                </c:pt>
                <c:pt idx="1890">
                  <c:v>90</c:v>
                </c:pt>
                <c:pt idx="1891">
                  <c:v>90</c:v>
                </c:pt>
                <c:pt idx="1892">
                  <c:v>90</c:v>
                </c:pt>
                <c:pt idx="1893">
                  <c:v>90</c:v>
                </c:pt>
                <c:pt idx="1894">
                  <c:v>90</c:v>
                </c:pt>
                <c:pt idx="1895">
                  <c:v>90</c:v>
                </c:pt>
                <c:pt idx="1896">
                  <c:v>90</c:v>
                </c:pt>
                <c:pt idx="1897">
                  <c:v>90</c:v>
                </c:pt>
                <c:pt idx="1898">
                  <c:v>90</c:v>
                </c:pt>
                <c:pt idx="1899">
                  <c:v>90</c:v>
                </c:pt>
                <c:pt idx="1900">
                  <c:v>90</c:v>
                </c:pt>
                <c:pt idx="1901">
                  <c:v>90</c:v>
                </c:pt>
                <c:pt idx="1902">
                  <c:v>90</c:v>
                </c:pt>
                <c:pt idx="1903">
                  <c:v>90</c:v>
                </c:pt>
                <c:pt idx="1904">
                  <c:v>90</c:v>
                </c:pt>
                <c:pt idx="1905">
                  <c:v>90</c:v>
                </c:pt>
                <c:pt idx="1906">
                  <c:v>90</c:v>
                </c:pt>
                <c:pt idx="1907">
                  <c:v>90</c:v>
                </c:pt>
                <c:pt idx="1908">
                  <c:v>90</c:v>
                </c:pt>
                <c:pt idx="1909">
                  <c:v>90</c:v>
                </c:pt>
                <c:pt idx="1910">
                  <c:v>90</c:v>
                </c:pt>
                <c:pt idx="1911">
                  <c:v>90</c:v>
                </c:pt>
                <c:pt idx="1912">
                  <c:v>90</c:v>
                </c:pt>
                <c:pt idx="1913">
                  <c:v>90</c:v>
                </c:pt>
                <c:pt idx="1914">
                  <c:v>90</c:v>
                </c:pt>
                <c:pt idx="1915">
                  <c:v>90</c:v>
                </c:pt>
                <c:pt idx="1916">
                  <c:v>90</c:v>
                </c:pt>
                <c:pt idx="1917">
                  <c:v>90</c:v>
                </c:pt>
                <c:pt idx="1918">
                  <c:v>90</c:v>
                </c:pt>
                <c:pt idx="1919">
                  <c:v>90</c:v>
                </c:pt>
                <c:pt idx="1920">
                  <c:v>90</c:v>
                </c:pt>
                <c:pt idx="1921">
                  <c:v>90</c:v>
                </c:pt>
                <c:pt idx="1922">
                  <c:v>90</c:v>
                </c:pt>
                <c:pt idx="1923">
                  <c:v>90</c:v>
                </c:pt>
                <c:pt idx="1924">
                  <c:v>90</c:v>
                </c:pt>
                <c:pt idx="1925">
                  <c:v>90</c:v>
                </c:pt>
                <c:pt idx="1926">
                  <c:v>90</c:v>
                </c:pt>
                <c:pt idx="1927">
                  <c:v>90</c:v>
                </c:pt>
                <c:pt idx="1928">
                  <c:v>90</c:v>
                </c:pt>
                <c:pt idx="1929">
                  <c:v>90</c:v>
                </c:pt>
                <c:pt idx="1930">
                  <c:v>90</c:v>
                </c:pt>
                <c:pt idx="1931">
                  <c:v>90</c:v>
                </c:pt>
                <c:pt idx="1932">
                  <c:v>90</c:v>
                </c:pt>
                <c:pt idx="1933">
                  <c:v>90</c:v>
                </c:pt>
                <c:pt idx="1934">
                  <c:v>90</c:v>
                </c:pt>
                <c:pt idx="1935">
                  <c:v>90</c:v>
                </c:pt>
                <c:pt idx="1936">
                  <c:v>90</c:v>
                </c:pt>
                <c:pt idx="1937">
                  <c:v>90</c:v>
                </c:pt>
                <c:pt idx="1938">
                  <c:v>90</c:v>
                </c:pt>
                <c:pt idx="1939">
                  <c:v>90</c:v>
                </c:pt>
                <c:pt idx="1940">
                  <c:v>90</c:v>
                </c:pt>
                <c:pt idx="1941">
                  <c:v>90</c:v>
                </c:pt>
                <c:pt idx="1942">
                  <c:v>90</c:v>
                </c:pt>
                <c:pt idx="1943">
                  <c:v>90</c:v>
                </c:pt>
                <c:pt idx="1944">
                  <c:v>90</c:v>
                </c:pt>
                <c:pt idx="1945">
                  <c:v>90</c:v>
                </c:pt>
                <c:pt idx="1946">
                  <c:v>90</c:v>
                </c:pt>
                <c:pt idx="1947">
                  <c:v>90</c:v>
                </c:pt>
                <c:pt idx="1948">
                  <c:v>90</c:v>
                </c:pt>
                <c:pt idx="1949">
                  <c:v>90</c:v>
                </c:pt>
                <c:pt idx="1950">
                  <c:v>90</c:v>
                </c:pt>
                <c:pt idx="1951">
                  <c:v>90</c:v>
                </c:pt>
                <c:pt idx="1952">
                  <c:v>90</c:v>
                </c:pt>
                <c:pt idx="1953">
                  <c:v>90</c:v>
                </c:pt>
                <c:pt idx="1954">
                  <c:v>90</c:v>
                </c:pt>
                <c:pt idx="1955">
                  <c:v>90</c:v>
                </c:pt>
                <c:pt idx="1956">
                  <c:v>90</c:v>
                </c:pt>
                <c:pt idx="1957">
                  <c:v>90</c:v>
                </c:pt>
                <c:pt idx="1958">
                  <c:v>90</c:v>
                </c:pt>
                <c:pt idx="1959">
                  <c:v>90</c:v>
                </c:pt>
                <c:pt idx="1960">
                  <c:v>90</c:v>
                </c:pt>
                <c:pt idx="1961">
                  <c:v>90</c:v>
                </c:pt>
                <c:pt idx="1962">
                  <c:v>90</c:v>
                </c:pt>
                <c:pt idx="1963">
                  <c:v>90</c:v>
                </c:pt>
                <c:pt idx="1964">
                  <c:v>90</c:v>
                </c:pt>
                <c:pt idx="1965">
                  <c:v>90</c:v>
                </c:pt>
                <c:pt idx="1966">
                  <c:v>90</c:v>
                </c:pt>
                <c:pt idx="1967">
                  <c:v>90</c:v>
                </c:pt>
                <c:pt idx="1968">
                  <c:v>90</c:v>
                </c:pt>
                <c:pt idx="1969">
                  <c:v>90</c:v>
                </c:pt>
                <c:pt idx="1970">
                  <c:v>90</c:v>
                </c:pt>
                <c:pt idx="1971">
                  <c:v>90</c:v>
                </c:pt>
                <c:pt idx="1972">
                  <c:v>90</c:v>
                </c:pt>
                <c:pt idx="1973">
                  <c:v>90</c:v>
                </c:pt>
                <c:pt idx="1974">
                  <c:v>90</c:v>
                </c:pt>
                <c:pt idx="1975">
                  <c:v>90</c:v>
                </c:pt>
                <c:pt idx="1976">
                  <c:v>90</c:v>
                </c:pt>
                <c:pt idx="1977">
                  <c:v>90</c:v>
                </c:pt>
                <c:pt idx="1978">
                  <c:v>90</c:v>
                </c:pt>
                <c:pt idx="1979">
                  <c:v>90</c:v>
                </c:pt>
                <c:pt idx="1980">
                  <c:v>90</c:v>
                </c:pt>
                <c:pt idx="1981">
                  <c:v>90</c:v>
                </c:pt>
                <c:pt idx="1982">
                  <c:v>90</c:v>
                </c:pt>
                <c:pt idx="1983">
                  <c:v>90</c:v>
                </c:pt>
                <c:pt idx="1984">
                  <c:v>90</c:v>
                </c:pt>
                <c:pt idx="1985">
                  <c:v>90</c:v>
                </c:pt>
                <c:pt idx="1986">
                  <c:v>90</c:v>
                </c:pt>
                <c:pt idx="1987">
                  <c:v>90</c:v>
                </c:pt>
                <c:pt idx="1988">
                  <c:v>90</c:v>
                </c:pt>
                <c:pt idx="1989">
                  <c:v>90</c:v>
                </c:pt>
                <c:pt idx="1990">
                  <c:v>90</c:v>
                </c:pt>
                <c:pt idx="1991">
                  <c:v>90</c:v>
                </c:pt>
                <c:pt idx="1992">
                  <c:v>90</c:v>
                </c:pt>
                <c:pt idx="1993">
                  <c:v>90</c:v>
                </c:pt>
                <c:pt idx="1994">
                  <c:v>90</c:v>
                </c:pt>
                <c:pt idx="1995">
                  <c:v>90</c:v>
                </c:pt>
                <c:pt idx="1996">
                  <c:v>90</c:v>
                </c:pt>
                <c:pt idx="1997">
                  <c:v>90</c:v>
                </c:pt>
                <c:pt idx="1998">
                  <c:v>90</c:v>
                </c:pt>
                <c:pt idx="1999">
                  <c:v>90</c:v>
                </c:pt>
                <c:pt idx="2000">
                  <c:v>90</c:v>
                </c:pt>
                <c:pt idx="2001">
                  <c:v>90</c:v>
                </c:pt>
                <c:pt idx="2002">
                  <c:v>90</c:v>
                </c:pt>
                <c:pt idx="2003">
                  <c:v>90</c:v>
                </c:pt>
                <c:pt idx="2004">
                  <c:v>90</c:v>
                </c:pt>
                <c:pt idx="2005">
                  <c:v>90</c:v>
                </c:pt>
                <c:pt idx="2006">
                  <c:v>90</c:v>
                </c:pt>
                <c:pt idx="2007">
                  <c:v>90</c:v>
                </c:pt>
                <c:pt idx="2008">
                  <c:v>90</c:v>
                </c:pt>
                <c:pt idx="2009">
                  <c:v>90</c:v>
                </c:pt>
                <c:pt idx="2010">
                  <c:v>90</c:v>
                </c:pt>
                <c:pt idx="2011">
                  <c:v>90</c:v>
                </c:pt>
                <c:pt idx="2012">
                  <c:v>90</c:v>
                </c:pt>
                <c:pt idx="2013">
                  <c:v>90</c:v>
                </c:pt>
                <c:pt idx="2014">
                  <c:v>90</c:v>
                </c:pt>
                <c:pt idx="2015">
                  <c:v>90</c:v>
                </c:pt>
                <c:pt idx="2016">
                  <c:v>90</c:v>
                </c:pt>
                <c:pt idx="2017">
                  <c:v>90</c:v>
                </c:pt>
                <c:pt idx="2018">
                  <c:v>90</c:v>
                </c:pt>
                <c:pt idx="2019">
                  <c:v>90</c:v>
                </c:pt>
                <c:pt idx="2020">
                  <c:v>90</c:v>
                </c:pt>
                <c:pt idx="2021">
                  <c:v>90</c:v>
                </c:pt>
                <c:pt idx="2022">
                  <c:v>90</c:v>
                </c:pt>
                <c:pt idx="2023">
                  <c:v>90</c:v>
                </c:pt>
                <c:pt idx="2024">
                  <c:v>90</c:v>
                </c:pt>
                <c:pt idx="2025">
                  <c:v>90</c:v>
                </c:pt>
                <c:pt idx="2026">
                  <c:v>90</c:v>
                </c:pt>
                <c:pt idx="2027">
                  <c:v>90</c:v>
                </c:pt>
                <c:pt idx="2028">
                  <c:v>90</c:v>
                </c:pt>
                <c:pt idx="2029">
                  <c:v>90</c:v>
                </c:pt>
                <c:pt idx="2030">
                  <c:v>90</c:v>
                </c:pt>
                <c:pt idx="2031">
                  <c:v>90</c:v>
                </c:pt>
                <c:pt idx="2032">
                  <c:v>90</c:v>
                </c:pt>
                <c:pt idx="2033">
                  <c:v>90</c:v>
                </c:pt>
                <c:pt idx="2034">
                  <c:v>90</c:v>
                </c:pt>
                <c:pt idx="2035">
                  <c:v>90</c:v>
                </c:pt>
                <c:pt idx="2036">
                  <c:v>90</c:v>
                </c:pt>
                <c:pt idx="2037">
                  <c:v>90</c:v>
                </c:pt>
                <c:pt idx="2038">
                  <c:v>90</c:v>
                </c:pt>
                <c:pt idx="2039">
                  <c:v>90</c:v>
                </c:pt>
                <c:pt idx="2040">
                  <c:v>90</c:v>
                </c:pt>
                <c:pt idx="2041">
                  <c:v>90</c:v>
                </c:pt>
                <c:pt idx="2042">
                  <c:v>90</c:v>
                </c:pt>
                <c:pt idx="2043">
                  <c:v>90</c:v>
                </c:pt>
                <c:pt idx="2044">
                  <c:v>90</c:v>
                </c:pt>
                <c:pt idx="2045">
                  <c:v>90</c:v>
                </c:pt>
                <c:pt idx="2046">
                  <c:v>90</c:v>
                </c:pt>
                <c:pt idx="2047">
                  <c:v>90</c:v>
                </c:pt>
                <c:pt idx="2048">
                  <c:v>90</c:v>
                </c:pt>
                <c:pt idx="2049">
                  <c:v>90</c:v>
                </c:pt>
                <c:pt idx="2050">
                  <c:v>90</c:v>
                </c:pt>
                <c:pt idx="2051">
                  <c:v>90</c:v>
                </c:pt>
                <c:pt idx="2052">
                  <c:v>90</c:v>
                </c:pt>
                <c:pt idx="2053">
                  <c:v>90</c:v>
                </c:pt>
                <c:pt idx="2054">
                  <c:v>90</c:v>
                </c:pt>
                <c:pt idx="2055">
                  <c:v>90</c:v>
                </c:pt>
                <c:pt idx="2056">
                  <c:v>90</c:v>
                </c:pt>
                <c:pt idx="2057">
                  <c:v>90</c:v>
                </c:pt>
                <c:pt idx="2058">
                  <c:v>90</c:v>
                </c:pt>
                <c:pt idx="2059">
                  <c:v>90</c:v>
                </c:pt>
                <c:pt idx="2060">
                  <c:v>90</c:v>
                </c:pt>
                <c:pt idx="2061">
                  <c:v>90</c:v>
                </c:pt>
                <c:pt idx="2062">
                  <c:v>90</c:v>
                </c:pt>
                <c:pt idx="2063">
                  <c:v>90</c:v>
                </c:pt>
                <c:pt idx="2064">
                  <c:v>90</c:v>
                </c:pt>
                <c:pt idx="2065">
                  <c:v>90</c:v>
                </c:pt>
                <c:pt idx="2066">
                  <c:v>90</c:v>
                </c:pt>
                <c:pt idx="2067">
                  <c:v>90</c:v>
                </c:pt>
                <c:pt idx="2068">
                  <c:v>90</c:v>
                </c:pt>
                <c:pt idx="2069">
                  <c:v>90</c:v>
                </c:pt>
                <c:pt idx="2070">
                  <c:v>90</c:v>
                </c:pt>
                <c:pt idx="2071">
                  <c:v>90</c:v>
                </c:pt>
                <c:pt idx="2072">
                  <c:v>90</c:v>
                </c:pt>
                <c:pt idx="2073">
                  <c:v>90</c:v>
                </c:pt>
                <c:pt idx="2074">
                  <c:v>90</c:v>
                </c:pt>
                <c:pt idx="2075">
                  <c:v>90</c:v>
                </c:pt>
                <c:pt idx="2076">
                  <c:v>90</c:v>
                </c:pt>
                <c:pt idx="2077">
                  <c:v>90</c:v>
                </c:pt>
                <c:pt idx="2078">
                  <c:v>90</c:v>
                </c:pt>
                <c:pt idx="2079">
                  <c:v>90</c:v>
                </c:pt>
                <c:pt idx="2080">
                  <c:v>90</c:v>
                </c:pt>
                <c:pt idx="2081">
                  <c:v>90</c:v>
                </c:pt>
                <c:pt idx="2082">
                  <c:v>90</c:v>
                </c:pt>
                <c:pt idx="2083">
                  <c:v>90</c:v>
                </c:pt>
                <c:pt idx="2084">
                  <c:v>90</c:v>
                </c:pt>
                <c:pt idx="2085">
                  <c:v>90</c:v>
                </c:pt>
                <c:pt idx="2086">
                  <c:v>90</c:v>
                </c:pt>
                <c:pt idx="2087">
                  <c:v>90</c:v>
                </c:pt>
                <c:pt idx="2088">
                  <c:v>90</c:v>
                </c:pt>
                <c:pt idx="2089">
                  <c:v>90</c:v>
                </c:pt>
                <c:pt idx="2090">
                  <c:v>90</c:v>
                </c:pt>
                <c:pt idx="2091">
                  <c:v>90</c:v>
                </c:pt>
                <c:pt idx="2092">
                  <c:v>90</c:v>
                </c:pt>
                <c:pt idx="2093">
                  <c:v>90</c:v>
                </c:pt>
                <c:pt idx="2094">
                  <c:v>90</c:v>
                </c:pt>
                <c:pt idx="2095">
                  <c:v>90</c:v>
                </c:pt>
                <c:pt idx="2096">
                  <c:v>90</c:v>
                </c:pt>
                <c:pt idx="2097">
                  <c:v>90</c:v>
                </c:pt>
                <c:pt idx="2098">
                  <c:v>90</c:v>
                </c:pt>
                <c:pt idx="2099">
                  <c:v>90</c:v>
                </c:pt>
                <c:pt idx="2100">
                  <c:v>90</c:v>
                </c:pt>
                <c:pt idx="2101">
                  <c:v>90</c:v>
                </c:pt>
                <c:pt idx="2102">
                  <c:v>90</c:v>
                </c:pt>
                <c:pt idx="2103">
                  <c:v>90</c:v>
                </c:pt>
                <c:pt idx="2104">
                  <c:v>90</c:v>
                </c:pt>
                <c:pt idx="2105">
                  <c:v>90</c:v>
                </c:pt>
                <c:pt idx="2106">
                  <c:v>90</c:v>
                </c:pt>
                <c:pt idx="2107">
                  <c:v>90</c:v>
                </c:pt>
                <c:pt idx="2108">
                  <c:v>90</c:v>
                </c:pt>
                <c:pt idx="2109">
                  <c:v>90</c:v>
                </c:pt>
                <c:pt idx="2110">
                  <c:v>90</c:v>
                </c:pt>
                <c:pt idx="2111">
                  <c:v>90</c:v>
                </c:pt>
                <c:pt idx="2112">
                  <c:v>90</c:v>
                </c:pt>
                <c:pt idx="2113">
                  <c:v>90</c:v>
                </c:pt>
                <c:pt idx="2114">
                  <c:v>90</c:v>
                </c:pt>
                <c:pt idx="2115">
                  <c:v>90</c:v>
                </c:pt>
                <c:pt idx="2116">
                  <c:v>90</c:v>
                </c:pt>
                <c:pt idx="2117">
                  <c:v>90</c:v>
                </c:pt>
                <c:pt idx="2118">
                  <c:v>90</c:v>
                </c:pt>
                <c:pt idx="2119">
                  <c:v>90</c:v>
                </c:pt>
                <c:pt idx="2120">
                  <c:v>90</c:v>
                </c:pt>
                <c:pt idx="2121">
                  <c:v>90</c:v>
                </c:pt>
                <c:pt idx="2122">
                  <c:v>90</c:v>
                </c:pt>
                <c:pt idx="2123">
                  <c:v>90</c:v>
                </c:pt>
                <c:pt idx="2124">
                  <c:v>90</c:v>
                </c:pt>
                <c:pt idx="2125">
                  <c:v>90</c:v>
                </c:pt>
                <c:pt idx="2126">
                  <c:v>90</c:v>
                </c:pt>
                <c:pt idx="2127">
                  <c:v>90</c:v>
                </c:pt>
                <c:pt idx="2128">
                  <c:v>90</c:v>
                </c:pt>
                <c:pt idx="2129">
                  <c:v>90</c:v>
                </c:pt>
                <c:pt idx="2130">
                  <c:v>90</c:v>
                </c:pt>
                <c:pt idx="2131">
                  <c:v>90</c:v>
                </c:pt>
                <c:pt idx="2132">
                  <c:v>90</c:v>
                </c:pt>
                <c:pt idx="2133">
                  <c:v>90</c:v>
                </c:pt>
                <c:pt idx="2134">
                  <c:v>90</c:v>
                </c:pt>
                <c:pt idx="2135">
                  <c:v>90</c:v>
                </c:pt>
                <c:pt idx="2136">
                  <c:v>90</c:v>
                </c:pt>
                <c:pt idx="2137">
                  <c:v>90</c:v>
                </c:pt>
                <c:pt idx="2138">
                  <c:v>90</c:v>
                </c:pt>
                <c:pt idx="2139">
                  <c:v>90</c:v>
                </c:pt>
                <c:pt idx="2140">
                  <c:v>90</c:v>
                </c:pt>
                <c:pt idx="2141">
                  <c:v>90</c:v>
                </c:pt>
                <c:pt idx="2142">
                  <c:v>90</c:v>
                </c:pt>
                <c:pt idx="2143">
                  <c:v>90</c:v>
                </c:pt>
                <c:pt idx="2144">
                  <c:v>90</c:v>
                </c:pt>
                <c:pt idx="2145">
                  <c:v>90</c:v>
                </c:pt>
                <c:pt idx="2146">
                  <c:v>90</c:v>
                </c:pt>
                <c:pt idx="2147">
                  <c:v>90</c:v>
                </c:pt>
                <c:pt idx="2148">
                  <c:v>90</c:v>
                </c:pt>
                <c:pt idx="2149">
                  <c:v>90</c:v>
                </c:pt>
                <c:pt idx="2150">
                  <c:v>90</c:v>
                </c:pt>
                <c:pt idx="2151">
                  <c:v>90</c:v>
                </c:pt>
                <c:pt idx="2152">
                  <c:v>90</c:v>
                </c:pt>
                <c:pt idx="2153">
                  <c:v>90</c:v>
                </c:pt>
                <c:pt idx="2154">
                  <c:v>90</c:v>
                </c:pt>
                <c:pt idx="2155">
                  <c:v>90</c:v>
                </c:pt>
                <c:pt idx="2156">
                  <c:v>90</c:v>
                </c:pt>
                <c:pt idx="2157">
                  <c:v>90</c:v>
                </c:pt>
                <c:pt idx="2158">
                  <c:v>90</c:v>
                </c:pt>
                <c:pt idx="2159">
                  <c:v>90</c:v>
                </c:pt>
                <c:pt idx="2160">
                  <c:v>90</c:v>
                </c:pt>
                <c:pt idx="2161">
                  <c:v>90</c:v>
                </c:pt>
                <c:pt idx="2162">
                  <c:v>90</c:v>
                </c:pt>
                <c:pt idx="2163">
                  <c:v>90</c:v>
                </c:pt>
                <c:pt idx="2164">
                  <c:v>90</c:v>
                </c:pt>
                <c:pt idx="2165">
                  <c:v>90</c:v>
                </c:pt>
                <c:pt idx="2166">
                  <c:v>90</c:v>
                </c:pt>
                <c:pt idx="2167">
                  <c:v>90</c:v>
                </c:pt>
                <c:pt idx="2168">
                  <c:v>90</c:v>
                </c:pt>
                <c:pt idx="2169">
                  <c:v>90</c:v>
                </c:pt>
                <c:pt idx="2170">
                  <c:v>90</c:v>
                </c:pt>
                <c:pt idx="2171">
                  <c:v>90</c:v>
                </c:pt>
                <c:pt idx="2172">
                  <c:v>90</c:v>
                </c:pt>
                <c:pt idx="2173">
                  <c:v>90</c:v>
                </c:pt>
                <c:pt idx="2174">
                  <c:v>90</c:v>
                </c:pt>
                <c:pt idx="2175">
                  <c:v>90</c:v>
                </c:pt>
                <c:pt idx="2176">
                  <c:v>90</c:v>
                </c:pt>
                <c:pt idx="2177">
                  <c:v>90</c:v>
                </c:pt>
                <c:pt idx="2178">
                  <c:v>90</c:v>
                </c:pt>
                <c:pt idx="2179">
                  <c:v>90</c:v>
                </c:pt>
                <c:pt idx="2180">
                  <c:v>90</c:v>
                </c:pt>
                <c:pt idx="2181">
                  <c:v>90</c:v>
                </c:pt>
                <c:pt idx="2182">
                  <c:v>90</c:v>
                </c:pt>
                <c:pt idx="2183">
                  <c:v>90</c:v>
                </c:pt>
                <c:pt idx="2184">
                  <c:v>90</c:v>
                </c:pt>
                <c:pt idx="2185">
                  <c:v>90</c:v>
                </c:pt>
                <c:pt idx="2186">
                  <c:v>90</c:v>
                </c:pt>
                <c:pt idx="2187">
                  <c:v>90</c:v>
                </c:pt>
                <c:pt idx="2188">
                  <c:v>90</c:v>
                </c:pt>
                <c:pt idx="2189">
                  <c:v>90</c:v>
                </c:pt>
                <c:pt idx="2190">
                  <c:v>90</c:v>
                </c:pt>
                <c:pt idx="2191">
                  <c:v>90</c:v>
                </c:pt>
                <c:pt idx="2192">
                  <c:v>90</c:v>
                </c:pt>
                <c:pt idx="2193">
                  <c:v>90</c:v>
                </c:pt>
                <c:pt idx="2194">
                  <c:v>90</c:v>
                </c:pt>
                <c:pt idx="2195">
                  <c:v>90</c:v>
                </c:pt>
                <c:pt idx="2196">
                  <c:v>90</c:v>
                </c:pt>
                <c:pt idx="2197">
                  <c:v>90</c:v>
                </c:pt>
                <c:pt idx="2198">
                  <c:v>90</c:v>
                </c:pt>
                <c:pt idx="2199">
                  <c:v>90</c:v>
                </c:pt>
                <c:pt idx="2200">
                  <c:v>90</c:v>
                </c:pt>
                <c:pt idx="2201">
                  <c:v>90</c:v>
                </c:pt>
                <c:pt idx="2202">
                  <c:v>90</c:v>
                </c:pt>
                <c:pt idx="2203">
                  <c:v>90</c:v>
                </c:pt>
                <c:pt idx="2204">
                  <c:v>90</c:v>
                </c:pt>
                <c:pt idx="2205">
                  <c:v>90</c:v>
                </c:pt>
                <c:pt idx="2206">
                  <c:v>90</c:v>
                </c:pt>
                <c:pt idx="2207">
                  <c:v>90</c:v>
                </c:pt>
                <c:pt idx="2208">
                  <c:v>90</c:v>
                </c:pt>
                <c:pt idx="2209">
                  <c:v>90</c:v>
                </c:pt>
                <c:pt idx="2210">
                  <c:v>90</c:v>
                </c:pt>
                <c:pt idx="2211">
                  <c:v>90</c:v>
                </c:pt>
                <c:pt idx="2212">
                  <c:v>90</c:v>
                </c:pt>
                <c:pt idx="2213">
                  <c:v>90</c:v>
                </c:pt>
                <c:pt idx="2214">
                  <c:v>90</c:v>
                </c:pt>
                <c:pt idx="2215">
                  <c:v>90</c:v>
                </c:pt>
                <c:pt idx="2216">
                  <c:v>90</c:v>
                </c:pt>
                <c:pt idx="2217">
                  <c:v>90</c:v>
                </c:pt>
                <c:pt idx="2218">
                  <c:v>90</c:v>
                </c:pt>
                <c:pt idx="2219">
                  <c:v>90</c:v>
                </c:pt>
                <c:pt idx="2220">
                  <c:v>90</c:v>
                </c:pt>
                <c:pt idx="2221">
                  <c:v>90</c:v>
                </c:pt>
                <c:pt idx="2222">
                  <c:v>90</c:v>
                </c:pt>
                <c:pt idx="2223">
                  <c:v>90</c:v>
                </c:pt>
                <c:pt idx="2224">
                  <c:v>90</c:v>
                </c:pt>
                <c:pt idx="2225">
                  <c:v>90</c:v>
                </c:pt>
                <c:pt idx="2226">
                  <c:v>90</c:v>
                </c:pt>
                <c:pt idx="2227">
                  <c:v>90</c:v>
                </c:pt>
                <c:pt idx="2228">
                  <c:v>90</c:v>
                </c:pt>
                <c:pt idx="2229">
                  <c:v>90</c:v>
                </c:pt>
                <c:pt idx="2230">
                  <c:v>90</c:v>
                </c:pt>
                <c:pt idx="2231">
                  <c:v>90</c:v>
                </c:pt>
                <c:pt idx="2232">
                  <c:v>90</c:v>
                </c:pt>
                <c:pt idx="2233">
                  <c:v>90</c:v>
                </c:pt>
                <c:pt idx="2234">
                  <c:v>90</c:v>
                </c:pt>
                <c:pt idx="2235">
                  <c:v>90</c:v>
                </c:pt>
                <c:pt idx="2236">
                  <c:v>90</c:v>
                </c:pt>
                <c:pt idx="2237">
                  <c:v>90</c:v>
                </c:pt>
                <c:pt idx="2238">
                  <c:v>90</c:v>
                </c:pt>
                <c:pt idx="2239">
                  <c:v>90</c:v>
                </c:pt>
                <c:pt idx="2240">
                  <c:v>90</c:v>
                </c:pt>
                <c:pt idx="2241">
                  <c:v>90</c:v>
                </c:pt>
                <c:pt idx="2242">
                  <c:v>90</c:v>
                </c:pt>
                <c:pt idx="2243">
                  <c:v>90</c:v>
                </c:pt>
                <c:pt idx="2244">
                  <c:v>90</c:v>
                </c:pt>
                <c:pt idx="2245">
                  <c:v>90</c:v>
                </c:pt>
                <c:pt idx="2246">
                  <c:v>90</c:v>
                </c:pt>
                <c:pt idx="2247">
                  <c:v>90</c:v>
                </c:pt>
                <c:pt idx="2248">
                  <c:v>90</c:v>
                </c:pt>
                <c:pt idx="2249">
                  <c:v>90</c:v>
                </c:pt>
                <c:pt idx="2250">
                  <c:v>90</c:v>
                </c:pt>
                <c:pt idx="2251">
                  <c:v>90</c:v>
                </c:pt>
                <c:pt idx="2252">
                  <c:v>90</c:v>
                </c:pt>
                <c:pt idx="2253">
                  <c:v>90</c:v>
                </c:pt>
                <c:pt idx="2254">
                  <c:v>90</c:v>
                </c:pt>
                <c:pt idx="2255">
                  <c:v>90</c:v>
                </c:pt>
                <c:pt idx="2256">
                  <c:v>90</c:v>
                </c:pt>
                <c:pt idx="2257">
                  <c:v>90</c:v>
                </c:pt>
                <c:pt idx="2258">
                  <c:v>90</c:v>
                </c:pt>
                <c:pt idx="2259">
                  <c:v>90</c:v>
                </c:pt>
                <c:pt idx="2260">
                  <c:v>90</c:v>
                </c:pt>
                <c:pt idx="2261">
                  <c:v>90</c:v>
                </c:pt>
                <c:pt idx="2262">
                  <c:v>90</c:v>
                </c:pt>
                <c:pt idx="2263">
                  <c:v>90</c:v>
                </c:pt>
                <c:pt idx="2264">
                  <c:v>90</c:v>
                </c:pt>
                <c:pt idx="2265">
                  <c:v>90</c:v>
                </c:pt>
                <c:pt idx="2266">
                  <c:v>90</c:v>
                </c:pt>
                <c:pt idx="2267">
                  <c:v>90</c:v>
                </c:pt>
                <c:pt idx="2268">
                  <c:v>90</c:v>
                </c:pt>
                <c:pt idx="2269">
                  <c:v>90</c:v>
                </c:pt>
                <c:pt idx="2270">
                  <c:v>90</c:v>
                </c:pt>
                <c:pt idx="2271">
                  <c:v>90</c:v>
                </c:pt>
                <c:pt idx="2272">
                  <c:v>90</c:v>
                </c:pt>
                <c:pt idx="2273">
                  <c:v>90</c:v>
                </c:pt>
                <c:pt idx="2274">
                  <c:v>90</c:v>
                </c:pt>
                <c:pt idx="2275">
                  <c:v>90</c:v>
                </c:pt>
                <c:pt idx="2276">
                  <c:v>90</c:v>
                </c:pt>
                <c:pt idx="2277">
                  <c:v>90</c:v>
                </c:pt>
                <c:pt idx="2278">
                  <c:v>90</c:v>
                </c:pt>
                <c:pt idx="2279">
                  <c:v>90</c:v>
                </c:pt>
                <c:pt idx="2280">
                  <c:v>90</c:v>
                </c:pt>
                <c:pt idx="2281">
                  <c:v>90</c:v>
                </c:pt>
                <c:pt idx="2282">
                  <c:v>90</c:v>
                </c:pt>
                <c:pt idx="2283">
                  <c:v>90</c:v>
                </c:pt>
                <c:pt idx="2284">
                  <c:v>90</c:v>
                </c:pt>
                <c:pt idx="2285">
                  <c:v>90</c:v>
                </c:pt>
                <c:pt idx="2286">
                  <c:v>90</c:v>
                </c:pt>
                <c:pt idx="2287">
                  <c:v>90</c:v>
                </c:pt>
                <c:pt idx="2288">
                  <c:v>90</c:v>
                </c:pt>
                <c:pt idx="2289">
                  <c:v>90</c:v>
                </c:pt>
                <c:pt idx="2290">
                  <c:v>90</c:v>
                </c:pt>
                <c:pt idx="2291">
                  <c:v>90</c:v>
                </c:pt>
                <c:pt idx="2292">
                  <c:v>90</c:v>
                </c:pt>
                <c:pt idx="2293">
                  <c:v>90</c:v>
                </c:pt>
                <c:pt idx="2294">
                  <c:v>90</c:v>
                </c:pt>
                <c:pt idx="2295">
                  <c:v>90</c:v>
                </c:pt>
                <c:pt idx="2296">
                  <c:v>90</c:v>
                </c:pt>
                <c:pt idx="2297">
                  <c:v>90</c:v>
                </c:pt>
                <c:pt idx="2298">
                  <c:v>90</c:v>
                </c:pt>
                <c:pt idx="2299">
                  <c:v>90</c:v>
                </c:pt>
                <c:pt idx="2300">
                  <c:v>90</c:v>
                </c:pt>
                <c:pt idx="2301">
                  <c:v>90</c:v>
                </c:pt>
                <c:pt idx="2302">
                  <c:v>90</c:v>
                </c:pt>
                <c:pt idx="2303">
                  <c:v>90</c:v>
                </c:pt>
                <c:pt idx="2304">
                  <c:v>90</c:v>
                </c:pt>
                <c:pt idx="2305">
                  <c:v>90</c:v>
                </c:pt>
                <c:pt idx="2306">
                  <c:v>90</c:v>
                </c:pt>
                <c:pt idx="2307">
                  <c:v>90</c:v>
                </c:pt>
                <c:pt idx="2308">
                  <c:v>90</c:v>
                </c:pt>
                <c:pt idx="2309">
                  <c:v>90</c:v>
                </c:pt>
                <c:pt idx="2310">
                  <c:v>90</c:v>
                </c:pt>
                <c:pt idx="2311">
                  <c:v>90</c:v>
                </c:pt>
                <c:pt idx="2312">
                  <c:v>90</c:v>
                </c:pt>
                <c:pt idx="2313">
                  <c:v>90</c:v>
                </c:pt>
                <c:pt idx="2314">
                  <c:v>90</c:v>
                </c:pt>
                <c:pt idx="2315">
                  <c:v>90</c:v>
                </c:pt>
                <c:pt idx="2316">
                  <c:v>90</c:v>
                </c:pt>
                <c:pt idx="2317">
                  <c:v>90</c:v>
                </c:pt>
                <c:pt idx="2318">
                  <c:v>90</c:v>
                </c:pt>
                <c:pt idx="2319">
                  <c:v>90</c:v>
                </c:pt>
                <c:pt idx="2320">
                  <c:v>90</c:v>
                </c:pt>
                <c:pt idx="2321">
                  <c:v>90</c:v>
                </c:pt>
                <c:pt idx="2322">
                  <c:v>90</c:v>
                </c:pt>
                <c:pt idx="2323">
                  <c:v>90</c:v>
                </c:pt>
                <c:pt idx="2324">
                  <c:v>90</c:v>
                </c:pt>
                <c:pt idx="2325">
                  <c:v>90</c:v>
                </c:pt>
                <c:pt idx="2326">
                  <c:v>90</c:v>
                </c:pt>
                <c:pt idx="2327">
                  <c:v>90</c:v>
                </c:pt>
                <c:pt idx="2328">
                  <c:v>90</c:v>
                </c:pt>
                <c:pt idx="2329">
                  <c:v>90</c:v>
                </c:pt>
                <c:pt idx="2330">
                  <c:v>90</c:v>
                </c:pt>
                <c:pt idx="2331">
                  <c:v>90</c:v>
                </c:pt>
                <c:pt idx="2332">
                  <c:v>90</c:v>
                </c:pt>
                <c:pt idx="2333">
                  <c:v>90</c:v>
                </c:pt>
                <c:pt idx="2334">
                  <c:v>90</c:v>
                </c:pt>
                <c:pt idx="2335">
                  <c:v>90</c:v>
                </c:pt>
                <c:pt idx="2336">
                  <c:v>90</c:v>
                </c:pt>
                <c:pt idx="2337">
                  <c:v>90</c:v>
                </c:pt>
                <c:pt idx="2338">
                  <c:v>90</c:v>
                </c:pt>
                <c:pt idx="2339">
                  <c:v>90</c:v>
                </c:pt>
                <c:pt idx="2340">
                  <c:v>90</c:v>
                </c:pt>
                <c:pt idx="2341">
                  <c:v>90</c:v>
                </c:pt>
                <c:pt idx="2342">
                  <c:v>90</c:v>
                </c:pt>
                <c:pt idx="2343">
                  <c:v>90</c:v>
                </c:pt>
                <c:pt idx="2344">
                  <c:v>90</c:v>
                </c:pt>
                <c:pt idx="2345">
                  <c:v>90</c:v>
                </c:pt>
                <c:pt idx="2346">
                  <c:v>90</c:v>
                </c:pt>
                <c:pt idx="2347">
                  <c:v>90</c:v>
                </c:pt>
                <c:pt idx="2348">
                  <c:v>90</c:v>
                </c:pt>
                <c:pt idx="2349">
                  <c:v>90</c:v>
                </c:pt>
                <c:pt idx="2350">
                  <c:v>90</c:v>
                </c:pt>
                <c:pt idx="2351">
                  <c:v>90</c:v>
                </c:pt>
                <c:pt idx="2352">
                  <c:v>90</c:v>
                </c:pt>
                <c:pt idx="2353">
                  <c:v>90</c:v>
                </c:pt>
                <c:pt idx="2354">
                  <c:v>90</c:v>
                </c:pt>
                <c:pt idx="2355">
                  <c:v>90</c:v>
                </c:pt>
                <c:pt idx="2356">
                  <c:v>90</c:v>
                </c:pt>
                <c:pt idx="2357">
                  <c:v>90</c:v>
                </c:pt>
                <c:pt idx="2358">
                  <c:v>90</c:v>
                </c:pt>
                <c:pt idx="2359">
                  <c:v>90</c:v>
                </c:pt>
                <c:pt idx="2360">
                  <c:v>90</c:v>
                </c:pt>
                <c:pt idx="2361">
                  <c:v>90</c:v>
                </c:pt>
                <c:pt idx="2362">
                  <c:v>90</c:v>
                </c:pt>
                <c:pt idx="2363">
                  <c:v>90</c:v>
                </c:pt>
                <c:pt idx="2364">
                  <c:v>90</c:v>
                </c:pt>
                <c:pt idx="2365">
                  <c:v>90</c:v>
                </c:pt>
                <c:pt idx="2366">
                  <c:v>90</c:v>
                </c:pt>
                <c:pt idx="2367">
                  <c:v>90</c:v>
                </c:pt>
                <c:pt idx="2368">
                  <c:v>90</c:v>
                </c:pt>
                <c:pt idx="2369">
                  <c:v>90</c:v>
                </c:pt>
                <c:pt idx="2370">
                  <c:v>90</c:v>
                </c:pt>
                <c:pt idx="2371">
                  <c:v>90</c:v>
                </c:pt>
                <c:pt idx="2372">
                  <c:v>90</c:v>
                </c:pt>
                <c:pt idx="2373">
                  <c:v>90</c:v>
                </c:pt>
                <c:pt idx="2374">
                  <c:v>90</c:v>
                </c:pt>
                <c:pt idx="2375">
                  <c:v>90</c:v>
                </c:pt>
                <c:pt idx="2376">
                  <c:v>90</c:v>
                </c:pt>
                <c:pt idx="2377">
                  <c:v>90</c:v>
                </c:pt>
                <c:pt idx="2378">
                  <c:v>90</c:v>
                </c:pt>
                <c:pt idx="2379">
                  <c:v>90</c:v>
                </c:pt>
                <c:pt idx="2380">
                  <c:v>90</c:v>
                </c:pt>
                <c:pt idx="2381">
                  <c:v>90</c:v>
                </c:pt>
                <c:pt idx="2382">
                  <c:v>90</c:v>
                </c:pt>
                <c:pt idx="2383">
                  <c:v>90</c:v>
                </c:pt>
                <c:pt idx="2384">
                  <c:v>90</c:v>
                </c:pt>
                <c:pt idx="2385">
                  <c:v>90</c:v>
                </c:pt>
                <c:pt idx="2386">
                  <c:v>90</c:v>
                </c:pt>
                <c:pt idx="2387">
                  <c:v>90</c:v>
                </c:pt>
                <c:pt idx="2388">
                  <c:v>90</c:v>
                </c:pt>
                <c:pt idx="2389">
                  <c:v>90</c:v>
                </c:pt>
                <c:pt idx="2390">
                  <c:v>90</c:v>
                </c:pt>
                <c:pt idx="2391">
                  <c:v>90</c:v>
                </c:pt>
                <c:pt idx="2392">
                  <c:v>90</c:v>
                </c:pt>
                <c:pt idx="2393">
                  <c:v>90</c:v>
                </c:pt>
                <c:pt idx="2394">
                  <c:v>90</c:v>
                </c:pt>
                <c:pt idx="2395">
                  <c:v>90</c:v>
                </c:pt>
                <c:pt idx="2396">
                  <c:v>90</c:v>
                </c:pt>
                <c:pt idx="2397">
                  <c:v>90</c:v>
                </c:pt>
                <c:pt idx="2398">
                  <c:v>90</c:v>
                </c:pt>
                <c:pt idx="2399">
                  <c:v>90</c:v>
                </c:pt>
                <c:pt idx="2400">
                  <c:v>90</c:v>
                </c:pt>
                <c:pt idx="2401">
                  <c:v>90</c:v>
                </c:pt>
                <c:pt idx="2402">
                  <c:v>90</c:v>
                </c:pt>
                <c:pt idx="2403">
                  <c:v>90</c:v>
                </c:pt>
                <c:pt idx="2404">
                  <c:v>90</c:v>
                </c:pt>
                <c:pt idx="2405">
                  <c:v>90</c:v>
                </c:pt>
                <c:pt idx="2406">
                  <c:v>90</c:v>
                </c:pt>
                <c:pt idx="2407">
                  <c:v>90</c:v>
                </c:pt>
                <c:pt idx="2408">
                  <c:v>90</c:v>
                </c:pt>
                <c:pt idx="2409">
                  <c:v>90</c:v>
                </c:pt>
                <c:pt idx="2410">
                  <c:v>90</c:v>
                </c:pt>
                <c:pt idx="2411">
                  <c:v>90</c:v>
                </c:pt>
                <c:pt idx="2412">
                  <c:v>90</c:v>
                </c:pt>
                <c:pt idx="2413">
                  <c:v>90</c:v>
                </c:pt>
                <c:pt idx="2414">
                  <c:v>90</c:v>
                </c:pt>
                <c:pt idx="2415">
                  <c:v>90</c:v>
                </c:pt>
                <c:pt idx="2416">
                  <c:v>90</c:v>
                </c:pt>
                <c:pt idx="2417">
                  <c:v>90</c:v>
                </c:pt>
                <c:pt idx="2418">
                  <c:v>90</c:v>
                </c:pt>
                <c:pt idx="2419">
                  <c:v>90</c:v>
                </c:pt>
                <c:pt idx="2420">
                  <c:v>90</c:v>
                </c:pt>
                <c:pt idx="2421">
                  <c:v>90</c:v>
                </c:pt>
                <c:pt idx="2422">
                  <c:v>90</c:v>
                </c:pt>
                <c:pt idx="2423">
                  <c:v>90</c:v>
                </c:pt>
                <c:pt idx="2424">
                  <c:v>90</c:v>
                </c:pt>
                <c:pt idx="2425">
                  <c:v>90</c:v>
                </c:pt>
                <c:pt idx="2426">
                  <c:v>90</c:v>
                </c:pt>
                <c:pt idx="2427">
                  <c:v>90</c:v>
                </c:pt>
                <c:pt idx="2428">
                  <c:v>90</c:v>
                </c:pt>
                <c:pt idx="2429">
                  <c:v>90</c:v>
                </c:pt>
                <c:pt idx="2430">
                  <c:v>90</c:v>
                </c:pt>
                <c:pt idx="2431">
                  <c:v>90</c:v>
                </c:pt>
                <c:pt idx="2432">
                  <c:v>90</c:v>
                </c:pt>
                <c:pt idx="2433">
                  <c:v>90</c:v>
                </c:pt>
                <c:pt idx="2434">
                  <c:v>90</c:v>
                </c:pt>
                <c:pt idx="2435">
                  <c:v>90</c:v>
                </c:pt>
                <c:pt idx="2436">
                  <c:v>90</c:v>
                </c:pt>
                <c:pt idx="2437">
                  <c:v>90</c:v>
                </c:pt>
                <c:pt idx="2438">
                  <c:v>90</c:v>
                </c:pt>
                <c:pt idx="2439">
                  <c:v>90</c:v>
                </c:pt>
                <c:pt idx="2440">
                  <c:v>90</c:v>
                </c:pt>
                <c:pt idx="2441">
                  <c:v>90</c:v>
                </c:pt>
                <c:pt idx="2442">
                  <c:v>90</c:v>
                </c:pt>
                <c:pt idx="2443">
                  <c:v>90</c:v>
                </c:pt>
                <c:pt idx="2444">
                  <c:v>90</c:v>
                </c:pt>
                <c:pt idx="2445">
                  <c:v>90</c:v>
                </c:pt>
                <c:pt idx="2446">
                  <c:v>90</c:v>
                </c:pt>
                <c:pt idx="2447">
                  <c:v>90</c:v>
                </c:pt>
                <c:pt idx="2448">
                  <c:v>90</c:v>
                </c:pt>
                <c:pt idx="2449">
                  <c:v>90</c:v>
                </c:pt>
                <c:pt idx="2450">
                  <c:v>90</c:v>
                </c:pt>
                <c:pt idx="2451">
                  <c:v>90</c:v>
                </c:pt>
                <c:pt idx="2452">
                  <c:v>90</c:v>
                </c:pt>
                <c:pt idx="2453">
                  <c:v>90</c:v>
                </c:pt>
                <c:pt idx="2454">
                  <c:v>90</c:v>
                </c:pt>
                <c:pt idx="2455">
                  <c:v>90</c:v>
                </c:pt>
                <c:pt idx="2456">
                  <c:v>90</c:v>
                </c:pt>
                <c:pt idx="2457">
                  <c:v>90</c:v>
                </c:pt>
                <c:pt idx="2458">
                  <c:v>75</c:v>
                </c:pt>
                <c:pt idx="2459">
                  <c:v>75</c:v>
                </c:pt>
                <c:pt idx="2460">
                  <c:v>75</c:v>
                </c:pt>
                <c:pt idx="2461">
                  <c:v>75</c:v>
                </c:pt>
                <c:pt idx="2462">
                  <c:v>75</c:v>
                </c:pt>
                <c:pt idx="2463">
                  <c:v>75</c:v>
                </c:pt>
                <c:pt idx="2464">
                  <c:v>75</c:v>
                </c:pt>
                <c:pt idx="2465">
                  <c:v>75</c:v>
                </c:pt>
                <c:pt idx="2466">
                  <c:v>75</c:v>
                </c:pt>
                <c:pt idx="2467">
                  <c:v>75</c:v>
                </c:pt>
                <c:pt idx="2468">
                  <c:v>75</c:v>
                </c:pt>
                <c:pt idx="2469">
                  <c:v>75</c:v>
                </c:pt>
                <c:pt idx="2470">
                  <c:v>75</c:v>
                </c:pt>
                <c:pt idx="2471">
                  <c:v>75</c:v>
                </c:pt>
                <c:pt idx="2472">
                  <c:v>75</c:v>
                </c:pt>
                <c:pt idx="2473">
                  <c:v>75</c:v>
                </c:pt>
                <c:pt idx="2474">
                  <c:v>75</c:v>
                </c:pt>
                <c:pt idx="2475">
                  <c:v>75</c:v>
                </c:pt>
                <c:pt idx="2476">
                  <c:v>75</c:v>
                </c:pt>
                <c:pt idx="2477">
                  <c:v>75</c:v>
                </c:pt>
                <c:pt idx="2478">
                  <c:v>75</c:v>
                </c:pt>
                <c:pt idx="2479">
                  <c:v>75</c:v>
                </c:pt>
                <c:pt idx="2480">
                  <c:v>75</c:v>
                </c:pt>
                <c:pt idx="2481">
                  <c:v>75</c:v>
                </c:pt>
                <c:pt idx="2482">
                  <c:v>75</c:v>
                </c:pt>
                <c:pt idx="2483">
                  <c:v>75</c:v>
                </c:pt>
                <c:pt idx="2484">
                  <c:v>75</c:v>
                </c:pt>
                <c:pt idx="2485">
                  <c:v>75</c:v>
                </c:pt>
                <c:pt idx="2486">
                  <c:v>75</c:v>
                </c:pt>
                <c:pt idx="2487">
                  <c:v>75</c:v>
                </c:pt>
                <c:pt idx="2488">
                  <c:v>75</c:v>
                </c:pt>
                <c:pt idx="2489">
                  <c:v>75</c:v>
                </c:pt>
                <c:pt idx="2490">
                  <c:v>75</c:v>
                </c:pt>
                <c:pt idx="2491">
                  <c:v>75</c:v>
                </c:pt>
                <c:pt idx="2492">
                  <c:v>75</c:v>
                </c:pt>
                <c:pt idx="2493">
                  <c:v>75</c:v>
                </c:pt>
                <c:pt idx="2494">
                  <c:v>75</c:v>
                </c:pt>
                <c:pt idx="2495">
                  <c:v>75</c:v>
                </c:pt>
                <c:pt idx="2496">
                  <c:v>75</c:v>
                </c:pt>
                <c:pt idx="2497">
                  <c:v>75</c:v>
                </c:pt>
                <c:pt idx="2498">
                  <c:v>75</c:v>
                </c:pt>
                <c:pt idx="2499">
                  <c:v>75</c:v>
                </c:pt>
                <c:pt idx="2500">
                  <c:v>75</c:v>
                </c:pt>
                <c:pt idx="2501">
                  <c:v>75</c:v>
                </c:pt>
                <c:pt idx="2502">
                  <c:v>75</c:v>
                </c:pt>
                <c:pt idx="2503">
                  <c:v>75</c:v>
                </c:pt>
                <c:pt idx="2504">
                  <c:v>75</c:v>
                </c:pt>
                <c:pt idx="2505">
                  <c:v>75</c:v>
                </c:pt>
                <c:pt idx="2506">
                  <c:v>75</c:v>
                </c:pt>
                <c:pt idx="2507">
                  <c:v>75</c:v>
                </c:pt>
                <c:pt idx="2508">
                  <c:v>75</c:v>
                </c:pt>
                <c:pt idx="2509">
                  <c:v>75</c:v>
                </c:pt>
                <c:pt idx="2510">
                  <c:v>75</c:v>
                </c:pt>
                <c:pt idx="2511">
                  <c:v>75</c:v>
                </c:pt>
                <c:pt idx="2512">
                  <c:v>75</c:v>
                </c:pt>
                <c:pt idx="2513">
                  <c:v>75</c:v>
                </c:pt>
                <c:pt idx="2514">
                  <c:v>75</c:v>
                </c:pt>
                <c:pt idx="2515">
                  <c:v>75</c:v>
                </c:pt>
                <c:pt idx="2516">
                  <c:v>75</c:v>
                </c:pt>
                <c:pt idx="2517">
                  <c:v>75</c:v>
                </c:pt>
                <c:pt idx="2518">
                  <c:v>75</c:v>
                </c:pt>
                <c:pt idx="2519">
                  <c:v>75</c:v>
                </c:pt>
                <c:pt idx="2520">
                  <c:v>75</c:v>
                </c:pt>
                <c:pt idx="2521">
                  <c:v>75</c:v>
                </c:pt>
                <c:pt idx="2522">
                  <c:v>75</c:v>
                </c:pt>
                <c:pt idx="2523">
                  <c:v>75</c:v>
                </c:pt>
                <c:pt idx="2524">
                  <c:v>75</c:v>
                </c:pt>
                <c:pt idx="2525">
                  <c:v>75</c:v>
                </c:pt>
                <c:pt idx="2526">
                  <c:v>75</c:v>
                </c:pt>
                <c:pt idx="2527">
                  <c:v>75</c:v>
                </c:pt>
                <c:pt idx="2528">
                  <c:v>75</c:v>
                </c:pt>
                <c:pt idx="2529">
                  <c:v>75</c:v>
                </c:pt>
                <c:pt idx="2530">
                  <c:v>75</c:v>
                </c:pt>
                <c:pt idx="2531">
                  <c:v>75</c:v>
                </c:pt>
                <c:pt idx="2532">
                  <c:v>75</c:v>
                </c:pt>
                <c:pt idx="2533">
                  <c:v>75</c:v>
                </c:pt>
                <c:pt idx="2534">
                  <c:v>75</c:v>
                </c:pt>
                <c:pt idx="2535">
                  <c:v>75</c:v>
                </c:pt>
                <c:pt idx="2536">
                  <c:v>75</c:v>
                </c:pt>
                <c:pt idx="2537">
                  <c:v>75</c:v>
                </c:pt>
                <c:pt idx="2538">
                  <c:v>75</c:v>
                </c:pt>
                <c:pt idx="2539">
                  <c:v>75</c:v>
                </c:pt>
                <c:pt idx="2540">
                  <c:v>75</c:v>
                </c:pt>
                <c:pt idx="2541">
                  <c:v>75</c:v>
                </c:pt>
                <c:pt idx="2542">
                  <c:v>75</c:v>
                </c:pt>
                <c:pt idx="2543">
                  <c:v>75</c:v>
                </c:pt>
                <c:pt idx="2544">
                  <c:v>75</c:v>
                </c:pt>
                <c:pt idx="2545">
                  <c:v>75</c:v>
                </c:pt>
                <c:pt idx="2546">
                  <c:v>75</c:v>
                </c:pt>
                <c:pt idx="2547">
                  <c:v>75</c:v>
                </c:pt>
                <c:pt idx="2548">
                  <c:v>75</c:v>
                </c:pt>
                <c:pt idx="2549">
                  <c:v>75</c:v>
                </c:pt>
                <c:pt idx="2550">
                  <c:v>75</c:v>
                </c:pt>
                <c:pt idx="2551">
                  <c:v>75</c:v>
                </c:pt>
                <c:pt idx="2552">
                  <c:v>75</c:v>
                </c:pt>
                <c:pt idx="2553">
                  <c:v>75</c:v>
                </c:pt>
                <c:pt idx="2554">
                  <c:v>75</c:v>
                </c:pt>
                <c:pt idx="2555">
                  <c:v>75</c:v>
                </c:pt>
                <c:pt idx="2556">
                  <c:v>75</c:v>
                </c:pt>
                <c:pt idx="2557">
                  <c:v>75</c:v>
                </c:pt>
                <c:pt idx="2558">
                  <c:v>75</c:v>
                </c:pt>
                <c:pt idx="2559">
                  <c:v>75</c:v>
                </c:pt>
                <c:pt idx="2560">
                  <c:v>75</c:v>
                </c:pt>
                <c:pt idx="2561">
                  <c:v>75</c:v>
                </c:pt>
                <c:pt idx="2562">
                  <c:v>75</c:v>
                </c:pt>
                <c:pt idx="2563">
                  <c:v>75</c:v>
                </c:pt>
                <c:pt idx="2564">
                  <c:v>75</c:v>
                </c:pt>
                <c:pt idx="2565">
                  <c:v>75</c:v>
                </c:pt>
                <c:pt idx="2566">
                  <c:v>75</c:v>
                </c:pt>
                <c:pt idx="2567">
                  <c:v>75</c:v>
                </c:pt>
                <c:pt idx="2568">
                  <c:v>75</c:v>
                </c:pt>
                <c:pt idx="2569">
                  <c:v>75</c:v>
                </c:pt>
                <c:pt idx="2570">
                  <c:v>75</c:v>
                </c:pt>
                <c:pt idx="2571">
                  <c:v>75</c:v>
                </c:pt>
                <c:pt idx="2572">
                  <c:v>75</c:v>
                </c:pt>
                <c:pt idx="2573">
                  <c:v>75</c:v>
                </c:pt>
                <c:pt idx="2574">
                  <c:v>75</c:v>
                </c:pt>
                <c:pt idx="2575">
                  <c:v>75</c:v>
                </c:pt>
                <c:pt idx="2576">
                  <c:v>75</c:v>
                </c:pt>
                <c:pt idx="2577">
                  <c:v>75</c:v>
                </c:pt>
                <c:pt idx="2578">
                  <c:v>75</c:v>
                </c:pt>
                <c:pt idx="2579">
                  <c:v>75</c:v>
                </c:pt>
                <c:pt idx="2580">
                  <c:v>75</c:v>
                </c:pt>
                <c:pt idx="2581">
                  <c:v>75</c:v>
                </c:pt>
                <c:pt idx="2582">
                  <c:v>75</c:v>
                </c:pt>
                <c:pt idx="2583">
                  <c:v>75</c:v>
                </c:pt>
                <c:pt idx="2584">
                  <c:v>75</c:v>
                </c:pt>
                <c:pt idx="2585">
                  <c:v>75</c:v>
                </c:pt>
                <c:pt idx="2586">
                  <c:v>75</c:v>
                </c:pt>
                <c:pt idx="2587">
                  <c:v>75</c:v>
                </c:pt>
                <c:pt idx="2588">
                  <c:v>75</c:v>
                </c:pt>
                <c:pt idx="2589">
                  <c:v>75</c:v>
                </c:pt>
                <c:pt idx="2590">
                  <c:v>75</c:v>
                </c:pt>
                <c:pt idx="2591">
                  <c:v>75</c:v>
                </c:pt>
                <c:pt idx="2592">
                  <c:v>75</c:v>
                </c:pt>
                <c:pt idx="2593">
                  <c:v>75</c:v>
                </c:pt>
                <c:pt idx="2594">
                  <c:v>75</c:v>
                </c:pt>
                <c:pt idx="2595">
                  <c:v>75</c:v>
                </c:pt>
                <c:pt idx="2596">
                  <c:v>75</c:v>
                </c:pt>
                <c:pt idx="2597">
                  <c:v>75</c:v>
                </c:pt>
                <c:pt idx="2598">
                  <c:v>75</c:v>
                </c:pt>
                <c:pt idx="2599">
                  <c:v>75</c:v>
                </c:pt>
                <c:pt idx="2600">
                  <c:v>75</c:v>
                </c:pt>
                <c:pt idx="2601">
                  <c:v>75</c:v>
                </c:pt>
                <c:pt idx="2602">
                  <c:v>75</c:v>
                </c:pt>
                <c:pt idx="2603">
                  <c:v>75</c:v>
                </c:pt>
                <c:pt idx="2604">
                  <c:v>75</c:v>
                </c:pt>
                <c:pt idx="2605">
                  <c:v>75</c:v>
                </c:pt>
                <c:pt idx="2606">
                  <c:v>75</c:v>
                </c:pt>
                <c:pt idx="2607">
                  <c:v>75</c:v>
                </c:pt>
                <c:pt idx="2608">
                  <c:v>75</c:v>
                </c:pt>
                <c:pt idx="2609">
                  <c:v>75</c:v>
                </c:pt>
                <c:pt idx="2610">
                  <c:v>75</c:v>
                </c:pt>
                <c:pt idx="2611">
                  <c:v>75</c:v>
                </c:pt>
                <c:pt idx="2612">
                  <c:v>75</c:v>
                </c:pt>
                <c:pt idx="2613">
                  <c:v>75</c:v>
                </c:pt>
                <c:pt idx="2614">
                  <c:v>75</c:v>
                </c:pt>
                <c:pt idx="2615">
                  <c:v>75</c:v>
                </c:pt>
                <c:pt idx="2616">
                  <c:v>75</c:v>
                </c:pt>
                <c:pt idx="2617">
                  <c:v>75</c:v>
                </c:pt>
                <c:pt idx="2618">
                  <c:v>75</c:v>
                </c:pt>
                <c:pt idx="2619">
                  <c:v>75</c:v>
                </c:pt>
                <c:pt idx="2620">
                  <c:v>75</c:v>
                </c:pt>
                <c:pt idx="2621">
                  <c:v>75</c:v>
                </c:pt>
                <c:pt idx="2622">
                  <c:v>75</c:v>
                </c:pt>
                <c:pt idx="2623">
                  <c:v>75</c:v>
                </c:pt>
                <c:pt idx="2624">
                  <c:v>75</c:v>
                </c:pt>
                <c:pt idx="2625">
                  <c:v>75</c:v>
                </c:pt>
                <c:pt idx="2626">
                  <c:v>75</c:v>
                </c:pt>
                <c:pt idx="2627">
                  <c:v>75</c:v>
                </c:pt>
                <c:pt idx="2628">
                  <c:v>75</c:v>
                </c:pt>
                <c:pt idx="2629">
                  <c:v>75</c:v>
                </c:pt>
                <c:pt idx="2630">
                  <c:v>75</c:v>
                </c:pt>
                <c:pt idx="2631">
                  <c:v>75</c:v>
                </c:pt>
                <c:pt idx="2632">
                  <c:v>75</c:v>
                </c:pt>
                <c:pt idx="2633">
                  <c:v>75</c:v>
                </c:pt>
                <c:pt idx="2634">
                  <c:v>75</c:v>
                </c:pt>
                <c:pt idx="2635">
                  <c:v>75</c:v>
                </c:pt>
                <c:pt idx="2636">
                  <c:v>75</c:v>
                </c:pt>
                <c:pt idx="2637">
                  <c:v>75</c:v>
                </c:pt>
                <c:pt idx="2638">
                  <c:v>75</c:v>
                </c:pt>
                <c:pt idx="2639">
                  <c:v>75</c:v>
                </c:pt>
                <c:pt idx="2640">
                  <c:v>75</c:v>
                </c:pt>
                <c:pt idx="2641">
                  <c:v>75</c:v>
                </c:pt>
                <c:pt idx="2642">
                  <c:v>75</c:v>
                </c:pt>
                <c:pt idx="2643">
                  <c:v>75</c:v>
                </c:pt>
                <c:pt idx="2644">
                  <c:v>75</c:v>
                </c:pt>
                <c:pt idx="2645">
                  <c:v>75</c:v>
                </c:pt>
                <c:pt idx="2646">
                  <c:v>75</c:v>
                </c:pt>
                <c:pt idx="2647">
                  <c:v>75</c:v>
                </c:pt>
                <c:pt idx="2648">
                  <c:v>75</c:v>
                </c:pt>
                <c:pt idx="2649">
                  <c:v>75</c:v>
                </c:pt>
                <c:pt idx="2650">
                  <c:v>75</c:v>
                </c:pt>
                <c:pt idx="2651">
                  <c:v>75</c:v>
                </c:pt>
                <c:pt idx="2652">
                  <c:v>75</c:v>
                </c:pt>
                <c:pt idx="2653">
                  <c:v>75</c:v>
                </c:pt>
                <c:pt idx="2654">
                  <c:v>75</c:v>
                </c:pt>
                <c:pt idx="2655">
                  <c:v>75</c:v>
                </c:pt>
                <c:pt idx="2656">
                  <c:v>75</c:v>
                </c:pt>
                <c:pt idx="2657">
                  <c:v>75</c:v>
                </c:pt>
                <c:pt idx="2658">
                  <c:v>75</c:v>
                </c:pt>
                <c:pt idx="2659">
                  <c:v>75</c:v>
                </c:pt>
                <c:pt idx="2660">
                  <c:v>75</c:v>
                </c:pt>
                <c:pt idx="2661">
                  <c:v>75</c:v>
                </c:pt>
                <c:pt idx="2662">
                  <c:v>75</c:v>
                </c:pt>
                <c:pt idx="2663">
                  <c:v>75</c:v>
                </c:pt>
                <c:pt idx="2664">
                  <c:v>75</c:v>
                </c:pt>
                <c:pt idx="2665">
                  <c:v>75</c:v>
                </c:pt>
                <c:pt idx="2666">
                  <c:v>75</c:v>
                </c:pt>
                <c:pt idx="2667">
                  <c:v>75</c:v>
                </c:pt>
                <c:pt idx="2668">
                  <c:v>75</c:v>
                </c:pt>
                <c:pt idx="2669">
                  <c:v>75</c:v>
                </c:pt>
                <c:pt idx="2670">
                  <c:v>75</c:v>
                </c:pt>
                <c:pt idx="2671">
                  <c:v>75</c:v>
                </c:pt>
                <c:pt idx="2672">
                  <c:v>75</c:v>
                </c:pt>
                <c:pt idx="2673">
                  <c:v>75</c:v>
                </c:pt>
                <c:pt idx="2674">
                  <c:v>75</c:v>
                </c:pt>
                <c:pt idx="2675">
                  <c:v>75</c:v>
                </c:pt>
                <c:pt idx="2676">
                  <c:v>75</c:v>
                </c:pt>
                <c:pt idx="2677">
                  <c:v>75</c:v>
                </c:pt>
                <c:pt idx="2678">
                  <c:v>75</c:v>
                </c:pt>
                <c:pt idx="2679">
                  <c:v>75</c:v>
                </c:pt>
                <c:pt idx="2680">
                  <c:v>75</c:v>
                </c:pt>
                <c:pt idx="2681">
                  <c:v>75</c:v>
                </c:pt>
                <c:pt idx="2682">
                  <c:v>75</c:v>
                </c:pt>
                <c:pt idx="2683">
                  <c:v>75</c:v>
                </c:pt>
                <c:pt idx="2684">
                  <c:v>75</c:v>
                </c:pt>
                <c:pt idx="2685">
                  <c:v>75</c:v>
                </c:pt>
                <c:pt idx="2686">
                  <c:v>75</c:v>
                </c:pt>
                <c:pt idx="2687">
                  <c:v>75</c:v>
                </c:pt>
                <c:pt idx="2688">
                  <c:v>75</c:v>
                </c:pt>
                <c:pt idx="2689">
                  <c:v>75</c:v>
                </c:pt>
                <c:pt idx="2690">
                  <c:v>75</c:v>
                </c:pt>
                <c:pt idx="2691">
                  <c:v>75</c:v>
                </c:pt>
                <c:pt idx="2692">
                  <c:v>75</c:v>
                </c:pt>
                <c:pt idx="2693">
                  <c:v>75</c:v>
                </c:pt>
                <c:pt idx="2694">
                  <c:v>75</c:v>
                </c:pt>
                <c:pt idx="2695">
                  <c:v>75</c:v>
                </c:pt>
                <c:pt idx="2696">
                  <c:v>75</c:v>
                </c:pt>
                <c:pt idx="2697">
                  <c:v>75</c:v>
                </c:pt>
                <c:pt idx="2698">
                  <c:v>75</c:v>
                </c:pt>
                <c:pt idx="2699">
                  <c:v>75</c:v>
                </c:pt>
                <c:pt idx="2700">
                  <c:v>75</c:v>
                </c:pt>
                <c:pt idx="2701">
                  <c:v>75</c:v>
                </c:pt>
                <c:pt idx="2702">
                  <c:v>75</c:v>
                </c:pt>
                <c:pt idx="2703">
                  <c:v>75</c:v>
                </c:pt>
                <c:pt idx="2704">
                  <c:v>75</c:v>
                </c:pt>
                <c:pt idx="2705">
                  <c:v>75</c:v>
                </c:pt>
                <c:pt idx="2706">
                  <c:v>75</c:v>
                </c:pt>
                <c:pt idx="2707">
                  <c:v>75</c:v>
                </c:pt>
                <c:pt idx="2708">
                  <c:v>75</c:v>
                </c:pt>
                <c:pt idx="2709">
                  <c:v>75</c:v>
                </c:pt>
                <c:pt idx="2710">
                  <c:v>75</c:v>
                </c:pt>
                <c:pt idx="2711">
                  <c:v>75</c:v>
                </c:pt>
                <c:pt idx="2712">
                  <c:v>75</c:v>
                </c:pt>
                <c:pt idx="2713">
                  <c:v>75</c:v>
                </c:pt>
                <c:pt idx="2714">
                  <c:v>75</c:v>
                </c:pt>
                <c:pt idx="2715">
                  <c:v>75</c:v>
                </c:pt>
                <c:pt idx="2716">
                  <c:v>75</c:v>
                </c:pt>
                <c:pt idx="2717">
                  <c:v>75</c:v>
                </c:pt>
                <c:pt idx="2718">
                  <c:v>75</c:v>
                </c:pt>
                <c:pt idx="2719">
                  <c:v>75</c:v>
                </c:pt>
                <c:pt idx="2720">
                  <c:v>75</c:v>
                </c:pt>
                <c:pt idx="2721">
                  <c:v>75</c:v>
                </c:pt>
                <c:pt idx="2722">
                  <c:v>75</c:v>
                </c:pt>
                <c:pt idx="2723">
                  <c:v>75</c:v>
                </c:pt>
                <c:pt idx="2724">
                  <c:v>75</c:v>
                </c:pt>
                <c:pt idx="2725">
                  <c:v>75</c:v>
                </c:pt>
                <c:pt idx="2726">
                  <c:v>75</c:v>
                </c:pt>
                <c:pt idx="2727">
                  <c:v>75</c:v>
                </c:pt>
                <c:pt idx="2728">
                  <c:v>75</c:v>
                </c:pt>
                <c:pt idx="2729">
                  <c:v>75</c:v>
                </c:pt>
                <c:pt idx="2730">
                  <c:v>75</c:v>
                </c:pt>
                <c:pt idx="2731">
                  <c:v>75</c:v>
                </c:pt>
                <c:pt idx="2732">
                  <c:v>75</c:v>
                </c:pt>
                <c:pt idx="2733">
                  <c:v>75</c:v>
                </c:pt>
                <c:pt idx="2734">
                  <c:v>75</c:v>
                </c:pt>
                <c:pt idx="2735">
                  <c:v>75</c:v>
                </c:pt>
                <c:pt idx="2736">
                  <c:v>75</c:v>
                </c:pt>
                <c:pt idx="2737">
                  <c:v>75</c:v>
                </c:pt>
                <c:pt idx="2738">
                  <c:v>75</c:v>
                </c:pt>
                <c:pt idx="2739">
                  <c:v>75</c:v>
                </c:pt>
                <c:pt idx="2740">
                  <c:v>75</c:v>
                </c:pt>
                <c:pt idx="2741">
                  <c:v>75</c:v>
                </c:pt>
                <c:pt idx="2742">
                  <c:v>75</c:v>
                </c:pt>
                <c:pt idx="2743">
                  <c:v>75</c:v>
                </c:pt>
                <c:pt idx="2744">
                  <c:v>75</c:v>
                </c:pt>
                <c:pt idx="2745">
                  <c:v>75</c:v>
                </c:pt>
                <c:pt idx="2746">
                  <c:v>75</c:v>
                </c:pt>
                <c:pt idx="2747">
                  <c:v>75</c:v>
                </c:pt>
                <c:pt idx="2748">
                  <c:v>75</c:v>
                </c:pt>
                <c:pt idx="2749">
                  <c:v>75</c:v>
                </c:pt>
                <c:pt idx="2750">
                  <c:v>75</c:v>
                </c:pt>
                <c:pt idx="2751">
                  <c:v>75</c:v>
                </c:pt>
                <c:pt idx="2752">
                  <c:v>75</c:v>
                </c:pt>
                <c:pt idx="2753">
                  <c:v>75</c:v>
                </c:pt>
                <c:pt idx="2754">
                  <c:v>75</c:v>
                </c:pt>
                <c:pt idx="2755">
                  <c:v>75</c:v>
                </c:pt>
                <c:pt idx="2756">
                  <c:v>75</c:v>
                </c:pt>
                <c:pt idx="2757">
                  <c:v>75</c:v>
                </c:pt>
                <c:pt idx="2758">
                  <c:v>75</c:v>
                </c:pt>
                <c:pt idx="2759">
                  <c:v>75</c:v>
                </c:pt>
                <c:pt idx="2760">
                  <c:v>75</c:v>
                </c:pt>
                <c:pt idx="2761">
                  <c:v>75</c:v>
                </c:pt>
                <c:pt idx="2762">
                  <c:v>75</c:v>
                </c:pt>
                <c:pt idx="2763">
                  <c:v>75</c:v>
                </c:pt>
                <c:pt idx="2764">
                  <c:v>75</c:v>
                </c:pt>
                <c:pt idx="2765">
                  <c:v>75</c:v>
                </c:pt>
                <c:pt idx="2766">
                  <c:v>75</c:v>
                </c:pt>
                <c:pt idx="2767">
                  <c:v>75</c:v>
                </c:pt>
                <c:pt idx="2768">
                  <c:v>75</c:v>
                </c:pt>
                <c:pt idx="2769">
                  <c:v>75</c:v>
                </c:pt>
                <c:pt idx="2770">
                  <c:v>75</c:v>
                </c:pt>
                <c:pt idx="2771">
                  <c:v>75</c:v>
                </c:pt>
                <c:pt idx="2772">
                  <c:v>75</c:v>
                </c:pt>
                <c:pt idx="2773">
                  <c:v>75</c:v>
                </c:pt>
                <c:pt idx="2774">
                  <c:v>75</c:v>
                </c:pt>
                <c:pt idx="2775">
                  <c:v>75</c:v>
                </c:pt>
                <c:pt idx="2776">
                  <c:v>75</c:v>
                </c:pt>
                <c:pt idx="2777">
                  <c:v>75</c:v>
                </c:pt>
                <c:pt idx="2778">
                  <c:v>75</c:v>
                </c:pt>
                <c:pt idx="2779">
                  <c:v>75</c:v>
                </c:pt>
                <c:pt idx="2780">
                  <c:v>75</c:v>
                </c:pt>
                <c:pt idx="2781">
                  <c:v>75</c:v>
                </c:pt>
                <c:pt idx="2782">
                  <c:v>75</c:v>
                </c:pt>
                <c:pt idx="2783">
                  <c:v>75</c:v>
                </c:pt>
                <c:pt idx="2784">
                  <c:v>75</c:v>
                </c:pt>
                <c:pt idx="2785">
                  <c:v>75</c:v>
                </c:pt>
                <c:pt idx="2786">
                  <c:v>75</c:v>
                </c:pt>
                <c:pt idx="2787">
                  <c:v>75</c:v>
                </c:pt>
                <c:pt idx="2788">
                  <c:v>75</c:v>
                </c:pt>
                <c:pt idx="2789">
                  <c:v>75</c:v>
                </c:pt>
                <c:pt idx="2790">
                  <c:v>75</c:v>
                </c:pt>
                <c:pt idx="2791">
                  <c:v>75</c:v>
                </c:pt>
                <c:pt idx="2792">
                  <c:v>75</c:v>
                </c:pt>
                <c:pt idx="2793">
                  <c:v>75</c:v>
                </c:pt>
                <c:pt idx="2794">
                  <c:v>75</c:v>
                </c:pt>
                <c:pt idx="2795">
                  <c:v>75</c:v>
                </c:pt>
                <c:pt idx="2796">
                  <c:v>75</c:v>
                </c:pt>
                <c:pt idx="2797">
                  <c:v>75</c:v>
                </c:pt>
                <c:pt idx="2798">
                  <c:v>75</c:v>
                </c:pt>
                <c:pt idx="2799">
                  <c:v>75</c:v>
                </c:pt>
                <c:pt idx="2800">
                  <c:v>75</c:v>
                </c:pt>
                <c:pt idx="2801">
                  <c:v>75</c:v>
                </c:pt>
                <c:pt idx="2802">
                  <c:v>75</c:v>
                </c:pt>
                <c:pt idx="2803">
                  <c:v>75</c:v>
                </c:pt>
                <c:pt idx="2804">
                  <c:v>75</c:v>
                </c:pt>
                <c:pt idx="2805">
                  <c:v>75</c:v>
                </c:pt>
                <c:pt idx="2806">
                  <c:v>75</c:v>
                </c:pt>
                <c:pt idx="2807">
                  <c:v>50</c:v>
                </c:pt>
                <c:pt idx="2808">
                  <c:v>50</c:v>
                </c:pt>
                <c:pt idx="2809">
                  <c:v>50</c:v>
                </c:pt>
                <c:pt idx="2810">
                  <c:v>50</c:v>
                </c:pt>
                <c:pt idx="2811">
                  <c:v>50</c:v>
                </c:pt>
                <c:pt idx="2812">
                  <c:v>50</c:v>
                </c:pt>
                <c:pt idx="2813">
                  <c:v>50</c:v>
                </c:pt>
                <c:pt idx="2814">
                  <c:v>50</c:v>
                </c:pt>
                <c:pt idx="2815">
                  <c:v>50</c:v>
                </c:pt>
                <c:pt idx="2816">
                  <c:v>50</c:v>
                </c:pt>
                <c:pt idx="2817">
                  <c:v>50</c:v>
                </c:pt>
                <c:pt idx="2818">
                  <c:v>50</c:v>
                </c:pt>
                <c:pt idx="2819">
                  <c:v>50</c:v>
                </c:pt>
                <c:pt idx="2820">
                  <c:v>50</c:v>
                </c:pt>
                <c:pt idx="2821">
                  <c:v>50</c:v>
                </c:pt>
                <c:pt idx="2822">
                  <c:v>50</c:v>
                </c:pt>
                <c:pt idx="2823">
                  <c:v>50</c:v>
                </c:pt>
                <c:pt idx="2824">
                  <c:v>50</c:v>
                </c:pt>
                <c:pt idx="2825">
                  <c:v>50</c:v>
                </c:pt>
                <c:pt idx="2826">
                  <c:v>50</c:v>
                </c:pt>
                <c:pt idx="2827">
                  <c:v>50</c:v>
                </c:pt>
                <c:pt idx="2828">
                  <c:v>50</c:v>
                </c:pt>
                <c:pt idx="2829">
                  <c:v>50</c:v>
                </c:pt>
                <c:pt idx="2830">
                  <c:v>50</c:v>
                </c:pt>
                <c:pt idx="2831">
                  <c:v>50</c:v>
                </c:pt>
                <c:pt idx="2832">
                  <c:v>50</c:v>
                </c:pt>
                <c:pt idx="2833">
                  <c:v>50</c:v>
                </c:pt>
                <c:pt idx="2834">
                  <c:v>50</c:v>
                </c:pt>
                <c:pt idx="2835">
                  <c:v>50</c:v>
                </c:pt>
                <c:pt idx="2836">
                  <c:v>50</c:v>
                </c:pt>
                <c:pt idx="2837">
                  <c:v>50</c:v>
                </c:pt>
                <c:pt idx="2838">
                  <c:v>50</c:v>
                </c:pt>
                <c:pt idx="2839">
                  <c:v>50</c:v>
                </c:pt>
                <c:pt idx="2840">
                  <c:v>50</c:v>
                </c:pt>
                <c:pt idx="2841">
                  <c:v>50</c:v>
                </c:pt>
                <c:pt idx="2842">
                  <c:v>50</c:v>
                </c:pt>
                <c:pt idx="2843">
                  <c:v>50</c:v>
                </c:pt>
                <c:pt idx="2844">
                  <c:v>50</c:v>
                </c:pt>
                <c:pt idx="2845">
                  <c:v>50</c:v>
                </c:pt>
                <c:pt idx="2846">
                  <c:v>50</c:v>
                </c:pt>
                <c:pt idx="2847">
                  <c:v>50</c:v>
                </c:pt>
                <c:pt idx="2848">
                  <c:v>50</c:v>
                </c:pt>
                <c:pt idx="2849">
                  <c:v>50</c:v>
                </c:pt>
                <c:pt idx="2850">
                  <c:v>50</c:v>
                </c:pt>
                <c:pt idx="2851">
                  <c:v>50</c:v>
                </c:pt>
                <c:pt idx="2852">
                  <c:v>50</c:v>
                </c:pt>
                <c:pt idx="2853">
                  <c:v>50</c:v>
                </c:pt>
                <c:pt idx="2854">
                  <c:v>50</c:v>
                </c:pt>
                <c:pt idx="2855">
                  <c:v>50</c:v>
                </c:pt>
                <c:pt idx="2856">
                  <c:v>50</c:v>
                </c:pt>
                <c:pt idx="2857">
                  <c:v>50</c:v>
                </c:pt>
                <c:pt idx="2858">
                  <c:v>50</c:v>
                </c:pt>
                <c:pt idx="2859">
                  <c:v>50</c:v>
                </c:pt>
                <c:pt idx="2860">
                  <c:v>50</c:v>
                </c:pt>
                <c:pt idx="2861">
                  <c:v>50</c:v>
                </c:pt>
                <c:pt idx="2862">
                  <c:v>50</c:v>
                </c:pt>
                <c:pt idx="2863">
                  <c:v>50</c:v>
                </c:pt>
                <c:pt idx="2864">
                  <c:v>50</c:v>
                </c:pt>
                <c:pt idx="2865">
                  <c:v>50</c:v>
                </c:pt>
                <c:pt idx="2866">
                  <c:v>50</c:v>
                </c:pt>
                <c:pt idx="2867">
                  <c:v>50</c:v>
                </c:pt>
                <c:pt idx="2868">
                  <c:v>50</c:v>
                </c:pt>
                <c:pt idx="2869">
                  <c:v>50</c:v>
                </c:pt>
                <c:pt idx="2870">
                  <c:v>50</c:v>
                </c:pt>
                <c:pt idx="2871">
                  <c:v>50</c:v>
                </c:pt>
                <c:pt idx="2872">
                  <c:v>50</c:v>
                </c:pt>
                <c:pt idx="2873">
                  <c:v>50</c:v>
                </c:pt>
                <c:pt idx="2874">
                  <c:v>50</c:v>
                </c:pt>
                <c:pt idx="2875">
                  <c:v>50</c:v>
                </c:pt>
                <c:pt idx="2876">
                  <c:v>50</c:v>
                </c:pt>
                <c:pt idx="2877">
                  <c:v>50</c:v>
                </c:pt>
                <c:pt idx="2878">
                  <c:v>50</c:v>
                </c:pt>
                <c:pt idx="2879">
                  <c:v>50</c:v>
                </c:pt>
                <c:pt idx="2880">
                  <c:v>50</c:v>
                </c:pt>
                <c:pt idx="2881">
                  <c:v>50</c:v>
                </c:pt>
                <c:pt idx="2882">
                  <c:v>50</c:v>
                </c:pt>
                <c:pt idx="2883">
                  <c:v>50</c:v>
                </c:pt>
                <c:pt idx="2884">
                  <c:v>50</c:v>
                </c:pt>
                <c:pt idx="2885">
                  <c:v>50</c:v>
                </c:pt>
                <c:pt idx="2886">
                  <c:v>50</c:v>
                </c:pt>
                <c:pt idx="2887">
                  <c:v>50</c:v>
                </c:pt>
                <c:pt idx="2888">
                  <c:v>50</c:v>
                </c:pt>
                <c:pt idx="2889">
                  <c:v>50</c:v>
                </c:pt>
                <c:pt idx="2890">
                  <c:v>50</c:v>
                </c:pt>
                <c:pt idx="2891">
                  <c:v>50</c:v>
                </c:pt>
                <c:pt idx="2892">
                  <c:v>50</c:v>
                </c:pt>
                <c:pt idx="2893">
                  <c:v>50</c:v>
                </c:pt>
                <c:pt idx="2894">
                  <c:v>50</c:v>
                </c:pt>
                <c:pt idx="2895">
                  <c:v>50</c:v>
                </c:pt>
                <c:pt idx="2896">
                  <c:v>50</c:v>
                </c:pt>
                <c:pt idx="2897">
                  <c:v>50</c:v>
                </c:pt>
                <c:pt idx="2898">
                  <c:v>50</c:v>
                </c:pt>
                <c:pt idx="2899">
                  <c:v>50</c:v>
                </c:pt>
                <c:pt idx="2900">
                  <c:v>50</c:v>
                </c:pt>
                <c:pt idx="2901">
                  <c:v>50</c:v>
                </c:pt>
                <c:pt idx="2902">
                  <c:v>50</c:v>
                </c:pt>
                <c:pt idx="2903">
                  <c:v>50</c:v>
                </c:pt>
                <c:pt idx="2904">
                  <c:v>50</c:v>
                </c:pt>
                <c:pt idx="2905">
                  <c:v>50</c:v>
                </c:pt>
                <c:pt idx="2906">
                  <c:v>50</c:v>
                </c:pt>
                <c:pt idx="2907">
                  <c:v>50</c:v>
                </c:pt>
                <c:pt idx="2908">
                  <c:v>50</c:v>
                </c:pt>
                <c:pt idx="2909">
                  <c:v>50</c:v>
                </c:pt>
                <c:pt idx="2910">
                  <c:v>50</c:v>
                </c:pt>
                <c:pt idx="2911">
                  <c:v>50</c:v>
                </c:pt>
                <c:pt idx="2912">
                  <c:v>50</c:v>
                </c:pt>
                <c:pt idx="2913">
                  <c:v>50</c:v>
                </c:pt>
                <c:pt idx="2914">
                  <c:v>50</c:v>
                </c:pt>
                <c:pt idx="2915">
                  <c:v>50</c:v>
                </c:pt>
                <c:pt idx="2916">
                  <c:v>50</c:v>
                </c:pt>
                <c:pt idx="2917">
                  <c:v>50</c:v>
                </c:pt>
                <c:pt idx="2918">
                  <c:v>50</c:v>
                </c:pt>
                <c:pt idx="2919">
                  <c:v>50</c:v>
                </c:pt>
                <c:pt idx="2920">
                  <c:v>50</c:v>
                </c:pt>
                <c:pt idx="2921">
                  <c:v>50</c:v>
                </c:pt>
                <c:pt idx="2922">
                  <c:v>50</c:v>
                </c:pt>
                <c:pt idx="2923">
                  <c:v>50</c:v>
                </c:pt>
                <c:pt idx="2924">
                  <c:v>50</c:v>
                </c:pt>
                <c:pt idx="2925">
                  <c:v>50</c:v>
                </c:pt>
                <c:pt idx="2926">
                  <c:v>50</c:v>
                </c:pt>
                <c:pt idx="2927">
                  <c:v>50</c:v>
                </c:pt>
                <c:pt idx="2928">
                  <c:v>50</c:v>
                </c:pt>
                <c:pt idx="2929">
                  <c:v>50</c:v>
                </c:pt>
                <c:pt idx="2930">
                  <c:v>50</c:v>
                </c:pt>
                <c:pt idx="2931">
                  <c:v>50</c:v>
                </c:pt>
                <c:pt idx="2932">
                  <c:v>50</c:v>
                </c:pt>
                <c:pt idx="2933">
                  <c:v>50</c:v>
                </c:pt>
                <c:pt idx="2934">
                  <c:v>50</c:v>
                </c:pt>
                <c:pt idx="2935">
                  <c:v>50</c:v>
                </c:pt>
                <c:pt idx="2936">
                  <c:v>50</c:v>
                </c:pt>
                <c:pt idx="2937">
                  <c:v>50</c:v>
                </c:pt>
                <c:pt idx="2938">
                  <c:v>50</c:v>
                </c:pt>
                <c:pt idx="2939">
                  <c:v>50</c:v>
                </c:pt>
                <c:pt idx="2940">
                  <c:v>50</c:v>
                </c:pt>
                <c:pt idx="2941">
                  <c:v>50</c:v>
                </c:pt>
                <c:pt idx="2942">
                  <c:v>50</c:v>
                </c:pt>
                <c:pt idx="2943">
                  <c:v>50</c:v>
                </c:pt>
                <c:pt idx="2944">
                  <c:v>50</c:v>
                </c:pt>
                <c:pt idx="2945">
                  <c:v>50</c:v>
                </c:pt>
                <c:pt idx="2946">
                  <c:v>50</c:v>
                </c:pt>
                <c:pt idx="2947">
                  <c:v>50</c:v>
                </c:pt>
                <c:pt idx="2948">
                  <c:v>50</c:v>
                </c:pt>
                <c:pt idx="2949">
                  <c:v>50</c:v>
                </c:pt>
                <c:pt idx="2950">
                  <c:v>50</c:v>
                </c:pt>
                <c:pt idx="2951">
                  <c:v>50</c:v>
                </c:pt>
                <c:pt idx="2952">
                  <c:v>50</c:v>
                </c:pt>
                <c:pt idx="2953">
                  <c:v>50</c:v>
                </c:pt>
                <c:pt idx="2954">
                  <c:v>50</c:v>
                </c:pt>
                <c:pt idx="2955">
                  <c:v>50</c:v>
                </c:pt>
                <c:pt idx="2956">
                  <c:v>50</c:v>
                </c:pt>
                <c:pt idx="2957">
                  <c:v>50</c:v>
                </c:pt>
                <c:pt idx="2958">
                  <c:v>50</c:v>
                </c:pt>
                <c:pt idx="2959">
                  <c:v>50</c:v>
                </c:pt>
                <c:pt idx="2960">
                  <c:v>50</c:v>
                </c:pt>
                <c:pt idx="2961">
                  <c:v>50</c:v>
                </c:pt>
                <c:pt idx="2962">
                  <c:v>50</c:v>
                </c:pt>
                <c:pt idx="2963">
                  <c:v>50</c:v>
                </c:pt>
                <c:pt idx="2964">
                  <c:v>50</c:v>
                </c:pt>
                <c:pt idx="2965">
                  <c:v>50</c:v>
                </c:pt>
                <c:pt idx="2966">
                  <c:v>50</c:v>
                </c:pt>
                <c:pt idx="2967">
                  <c:v>50</c:v>
                </c:pt>
                <c:pt idx="2968">
                  <c:v>50</c:v>
                </c:pt>
                <c:pt idx="2969">
                  <c:v>50</c:v>
                </c:pt>
                <c:pt idx="2970">
                  <c:v>50</c:v>
                </c:pt>
                <c:pt idx="2971">
                  <c:v>50</c:v>
                </c:pt>
                <c:pt idx="2972">
                  <c:v>50</c:v>
                </c:pt>
                <c:pt idx="2973">
                  <c:v>50</c:v>
                </c:pt>
                <c:pt idx="2974">
                  <c:v>50</c:v>
                </c:pt>
                <c:pt idx="2975">
                  <c:v>50</c:v>
                </c:pt>
                <c:pt idx="2976">
                  <c:v>50</c:v>
                </c:pt>
                <c:pt idx="2977">
                  <c:v>50</c:v>
                </c:pt>
                <c:pt idx="2978">
                  <c:v>50</c:v>
                </c:pt>
                <c:pt idx="2979">
                  <c:v>50</c:v>
                </c:pt>
                <c:pt idx="2980">
                  <c:v>25</c:v>
                </c:pt>
                <c:pt idx="2981">
                  <c:v>25</c:v>
                </c:pt>
                <c:pt idx="2982">
                  <c:v>25</c:v>
                </c:pt>
                <c:pt idx="2983">
                  <c:v>25</c:v>
                </c:pt>
                <c:pt idx="2984">
                  <c:v>25</c:v>
                </c:pt>
                <c:pt idx="2985">
                  <c:v>25</c:v>
                </c:pt>
                <c:pt idx="2986">
                  <c:v>25</c:v>
                </c:pt>
                <c:pt idx="2987">
                  <c:v>25</c:v>
                </c:pt>
                <c:pt idx="2988">
                  <c:v>25</c:v>
                </c:pt>
                <c:pt idx="2989">
                  <c:v>25</c:v>
                </c:pt>
                <c:pt idx="2990">
                  <c:v>25</c:v>
                </c:pt>
                <c:pt idx="2991">
                  <c:v>25</c:v>
                </c:pt>
                <c:pt idx="2992">
                  <c:v>25</c:v>
                </c:pt>
                <c:pt idx="2993">
                  <c:v>25</c:v>
                </c:pt>
                <c:pt idx="2994">
                  <c:v>25</c:v>
                </c:pt>
                <c:pt idx="2995">
                  <c:v>25</c:v>
                </c:pt>
                <c:pt idx="2996">
                  <c:v>25</c:v>
                </c:pt>
                <c:pt idx="2997">
                  <c:v>25</c:v>
                </c:pt>
                <c:pt idx="2998">
                  <c:v>25</c:v>
                </c:pt>
                <c:pt idx="2999">
                  <c:v>25</c:v>
                </c:pt>
                <c:pt idx="3000">
                  <c:v>25</c:v>
                </c:pt>
                <c:pt idx="3001">
                  <c:v>25</c:v>
                </c:pt>
                <c:pt idx="3002">
                  <c:v>25</c:v>
                </c:pt>
                <c:pt idx="3003">
                  <c:v>25</c:v>
                </c:pt>
                <c:pt idx="3004">
                  <c:v>25</c:v>
                </c:pt>
                <c:pt idx="3005">
                  <c:v>25</c:v>
                </c:pt>
                <c:pt idx="3006">
                  <c:v>25</c:v>
                </c:pt>
                <c:pt idx="3007">
                  <c:v>25</c:v>
                </c:pt>
                <c:pt idx="3008">
                  <c:v>25</c:v>
                </c:pt>
                <c:pt idx="3009">
                  <c:v>25</c:v>
                </c:pt>
                <c:pt idx="3010">
                  <c:v>25</c:v>
                </c:pt>
                <c:pt idx="3011">
                  <c:v>25</c:v>
                </c:pt>
                <c:pt idx="3012">
                  <c:v>25</c:v>
                </c:pt>
                <c:pt idx="3013">
                  <c:v>25</c:v>
                </c:pt>
                <c:pt idx="3014">
                  <c:v>25</c:v>
                </c:pt>
                <c:pt idx="3015">
                  <c:v>25</c:v>
                </c:pt>
                <c:pt idx="3016">
                  <c:v>25</c:v>
                </c:pt>
                <c:pt idx="3017">
                  <c:v>25</c:v>
                </c:pt>
                <c:pt idx="3018">
                  <c:v>25</c:v>
                </c:pt>
                <c:pt idx="3019">
                  <c:v>25</c:v>
                </c:pt>
                <c:pt idx="3020">
                  <c:v>25</c:v>
                </c:pt>
                <c:pt idx="3021">
                  <c:v>25</c:v>
                </c:pt>
                <c:pt idx="3022">
                  <c:v>25</c:v>
                </c:pt>
                <c:pt idx="3023">
                  <c:v>25</c:v>
                </c:pt>
                <c:pt idx="3024">
                  <c:v>25</c:v>
                </c:pt>
                <c:pt idx="3025">
                  <c:v>25</c:v>
                </c:pt>
                <c:pt idx="3026">
                  <c:v>25</c:v>
                </c:pt>
                <c:pt idx="3027">
                  <c:v>25</c:v>
                </c:pt>
                <c:pt idx="3028">
                  <c:v>25</c:v>
                </c:pt>
                <c:pt idx="3029">
                  <c:v>25</c:v>
                </c:pt>
                <c:pt idx="3030">
                  <c:v>25</c:v>
                </c:pt>
                <c:pt idx="3031">
                  <c:v>25</c:v>
                </c:pt>
                <c:pt idx="3032">
                  <c:v>25</c:v>
                </c:pt>
                <c:pt idx="3033">
                  <c:v>25</c:v>
                </c:pt>
                <c:pt idx="3034">
                  <c:v>25</c:v>
                </c:pt>
                <c:pt idx="3035">
                  <c:v>25</c:v>
                </c:pt>
                <c:pt idx="3036">
                  <c:v>25</c:v>
                </c:pt>
                <c:pt idx="3037">
                  <c:v>25</c:v>
                </c:pt>
                <c:pt idx="3038">
                  <c:v>25</c:v>
                </c:pt>
                <c:pt idx="3039">
                  <c:v>25</c:v>
                </c:pt>
                <c:pt idx="3040">
                  <c:v>25</c:v>
                </c:pt>
                <c:pt idx="3041">
                  <c:v>25</c:v>
                </c:pt>
                <c:pt idx="3042">
                  <c:v>25</c:v>
                </c:pt>
                <c:pt idx="3043">
                  <c:v>25</c:v>
                </c:pt>
                <c:pt idx="3044">
                  <c:v>25</c:v>
                </c:pt>
                <c:pt idx="3045">
                  <c:v>25</c:v>
                </c:pt>
                <c:pt idx="3046">
                  <c:v>25</c:v>
                </c:pt>
                <c:pt idx="3047">
                  <c:v>25</c:v>
                </c:pt>
                <c:pt idx="3048">
                  <c:v>25</c:v>
                </c:pt>
                <c:pt idx="3049">
                  <c:v>25</c:v>
                </c:pt>
                <c:pt idx="3050">
                  <c:v>25</c:v>
                </c:pt>
                <c:pt idx="3051">
                  <c:v>25</c:v>
                </c:pt>
                <c:pt idx="3052">
                  <c:v>25</c:v>
                </c:pt>
                <c:pt idx="3053">
                  <c:v>25</c:v>
                </c:pt>
                <c:pt idx="3054">
                  <c:v>25</c:v>
                </c:pt>
                <c:pt idx="3055">
                  <c:v>25</c:v>
                </c:pt>
                <c:pt idx="3056">
                  <c:v>25</c:v>
                </c:pt>
                <c:pt idx="3057">
                  <c:v>25</c:v>
                </c:pt>
                <c:pt idx="3058">
                  <c:v>25</c:v>
                </c:pt>
                <c:pt idx="3059">
                  <c:v>25</c:v>
                </c:pt>
                <c:pt idx="3060">
                  <c:v>25</c:v>
                </c:pt>
                <c:pt idx="3061">
                  <c:v>25</c:v>
                </c:pt>
                <c:pt idx="3062">
                  <c:v>25</c:v>
                </c:pt>
                <c:pt idx="3063">
                  <c:v>25</c:v>
                </c:pt>
                <c:pt idx="3064">
                  <c:v>25</c:v>
                </c:pt>
                <c:pt idx="3065">
                  <c:v>25</c:v>
                </c:pt>
                <c:pt idx="3066">
                  <c:v>25</c:v>
                </c:pt>
                <c:pt idx="3067">
                  <c:v>25</c:v>
                </c:pt>
                <c:pt idx="3068">
                  <c:v>25</c:v>
                </c:pt>
                <c:pt idx="3069">
                  <c:v>25</c:v>
                </c:pt>
                <c:pt idx="3070">
                  <c:v>25</c:v>
                </c:pt>
                <c:pt idx="3071">
                  <c:v>25</c:v>
                </c:pt>
                <c:pt idx="3072">
                  <c:v>25</c:v>
                </c:pt>
                <c:pt idx="3073">
                  <c:v>25</c:v>
                </c:pt>
                <c:pt idx="3074">
                  <c:v>25</c:v>
                </c:pt>
                <c:pt idx="3075">
                  <c:v>25</c:v>
                </c:pt>
                <c:pt idx="3076">
                  <c:v>25</c:v>
                </c:pt>
                <c:pt idx="3077">
                  <c:v>25</c:v>
                </c:pt>
                <c:pt idx="3078">
                  <c:v>25</c:v>
                </c:pt>
                <c:pt idx="3079">
                  <c:v>25</c:v>
                </c:pt>
                <c:pt idx="3080">
                  <c:v>25</c:v>
                </c:pt>
                <c:pt idx="3081">
                  <c:v>25</c:v>
                </c:pt>
                <c:pt idx="3082">
                  <c:v>25</c:v>
                </c:pt>
                <c:pt idx="3083">
                  <c:v>25</c:v>
                </c:pt>
                <c:pt idx="3084">
                  <c:v>25</c:v>
                </c:pt>
                <c:pt idx="3085">
                  <c:v>25</c:v>
                </c:pt>
                <c:pt idx="3086">
                  <c:v>25</c:v>
                </c:pt>
                <c:pt idx="3087">
                  <c:v>25</c:v>
                </c:pt>
                <c:pt idx="3088">
                  <c:v>25</c:v>
                </c:pt>
                <c:pt idx="3089">
                  <c:v>25</c:v>
                </c:pt>
                <c:pt idx="3090">
                  <c:v>25</c:v>
                </c:pt>
                <c:pt idx="3091">
                  <c:v>25</c:v>
                </c:pt>
                <c:pt idx="3092">
                  <c:v>25</c:v>
                </c:pt>
                <c:pt idx="3093">
                  <c:v>25</c:v>
                </c:pt>
                <c:pt idx="3094">
                  <c:v>25</c:v>
                </c:pt>
                <c:pt idx="3095">
                  <c:v>25</c:v>
                </c:pt>
                <c:pt idx="3096">
                  <c:v>25</c:v>
                </c:pt>
                <c:pt idx="3097">
                  <c:v>25</c:v>
                </c:pt>
                <c:pt idx="3098">
                  <c:v>25</c:v>
                </c:pt>
                <c:pt idx="3099">
                  <c:v>25</c:v>
                </c:pt>
                <c:pt idx="3100">
                  <c:v>25</c:v>
                </c:pt>
                <c:pt idx="3101">
                  <c:v>25</c:v>
                </c:pt>
                <c:pt idx="3102">
                  <c:v>25</c:v>
                </c:pt>
                <c:pt idx="3103">
                  <c:v>25</c:v>
                </c:pt>
                <c:pt idx="3104">
                  <c:v>25</c:v>
                </c:pt>
                <c:pt idx="3105">
                  <c:v>25</c:v>
                </c:pt>
                <c:pt idx="3106">
                  <c:v>25</c:v>
                </c:pt>
                <c:pt idx="3107">
                  <c:v>25</c:v>
                </c:pt>
                <c:pt idx="3108">
                  <c:v>25</c:v>
                </c:pt>
                <c:pt idx="3109">
                  <c:v>25</c:v>
                </c:pt>
                <c:pt idx="3110">
                  <c:v>25</c:v>
                </c:pt>
                <c:pt idx="3111">
                  <c:v>25</c:v>
                </c:pt>
                <c:pt idx="3112">
                  <c:v>25</c:v>
                </c:pt>
                <c:pt idx="3113">
                  <c:v>25</c:v>
                </c:pt>
                <c:pt idx="3114">
                  <c:v>25</c:v>
                </c:pt>
                <c:pt idx="3115">
                  <c:v>25</c:v>
                </c:pt>
                <c:pt idx="3116">
                  <c:v>25</c:v>
                </c:pt>
                <c:pt idx="3117">
                  <c:v>25</c:v>
                </c:pt>
                <c:pt idx="3118">
                  <c:v>25</c:v>
                </c:pt>
                <c:pt idx="3119">
                  <c:v>25</c:v>
                </c:pt>
                <c:pt idx="3120">
                  <c:v>25</c:v>
                </c:pt>
                <c:pt idx="3121">
                  <c:v>25</c:v>
                </c:pt>
                <c:pt idx="3122">
                  <c:v>25</c:v>
                </c:pt>
                <c:pt idx="3123">
                  <c:v>25</c:v>
                </c:pt>
                <c:pt idx="3124">
                  <c:v>25</c:v>
                </c:pt>
                <c:pt idx="3125">
                  <c:v>25</c:v>
                </c:pt>
                <c:pt idx="3126">
                  <c:v>25</c:v>
                </c:pt>
                <c:pt idx="3127">
                  <c:v>25</c:v>
                </c:pt>
                <c:pt idx="3128">
                  <c:v>25</c:v>
                </c:pt>
                <c:pt idx="3129">
                  <c:v>25</c:v>
                </c:pt>
                <c:pt idx="3130">
                  <c:v>25</c:v>
                </c:pt>
                <c:pt idx="3131">
                  <c:v>25</c:v>
                </c:pt>
                <c:pt idx="3132">
                  <c:v>25</c:v>
                </c:pt>
                <c:pt idx="3133">
                  <c:v>25</c:v>
                </c:pt>
                <c:pt idx="3134">
                  <c:v>25</c:v>
                </c:pt>
                <c:pt idx="3135">
                  <c:v>25</c:v>
                </c:pt>
                <c:pt idx="3136">
                  <c:v>25</c:v>
                </c:pt>
                <c:pt idx="3137">
                  <c:v>25</c:v>
                </c:pt>
                <c:pt idx="3138">
                  <c:v>25</c:v>
                </c:pt>
                <c:pt idx="3139">
                  <c:v>25</c:v>
                </c:pt>
                <c:pt idx="3140">
                  <c:v>25</c:v>
                </c:pt>
                <c:pt idx="3141">
                  <c:v>25</c:v>
                </c:pt>
                <c:pt idx="3142">
                  <c:v>25</c:v>
                </c:pt>
                <c:pt idx="3143">
                  <c:v>25</c:v>
                </c:pt>
                <c:pt idx="3144">
                  <c:v>25</c:v>
                </c:pt>
                <c:pt idx="3145">
                  <c:v>25</c:v>
                </c:pt>
                <c:pt idx="3146">
                  <c:v>25</c:v>
                </c:pt>
                <c:pt idx="3147">
                  <c:v>25</c:v>
                </c:pt>
                <c:pt idx="3148">
                  <c:v>25</c:v>
                </c:pt>
                <c:pt idx="3149">
                  <c:v>25</c:v>
                </c:pt>
                <c:pt idx="3150">
                  <c:v>25</c:v>
                </c:pt>
                <c:pt idx="3151">
                  <c:v>25</c:v>
                </c:pt>
                <c:pt idx="3152">
                  <c:v>25</c:v>
                </c:pt>
                <c:pt idx="3153">
                  <c:v>25</c:v>
                </c:pt>
                <c:pt idx="3154">
                  <c:v>25</c:v>
                </c:pt>
                <c:pt idx="3155">
                  <c:v>25</c:v>
                </c:pt>
                <c:pt idx="3156">
                  <c:v>25</c:v>
                </c:pt>
                <c:pt idx="3157">
                  <c:v>25</c:v>
                </c:pt>
                <c:pt idx="3158">
                  <c:v>25</c:v>
                </c:pt>
                <c:pt idx="3159">
                  <c:v>25</c:v>
                </c:pt>
                <c:pt idx="3160">
                  <c:v>25</c:v>
                </c:pt>
                <c:pt idx="3161">
                  <c:v>25</c:v>
                </c:pt>
                <c:pt idx="3162">
                  <c:v>25</c:v>
                </c:pt>
                <c:pt idx="3163">
                  <c:v>25</c:v>
                </c:pt>
                <c:pt idx="3164">
                  <c:v>25</c:v>
                </c:pt>
                <c:pt idx="3165">
                  <c:v>25</c:v>
                </c:pt>
                <c:pt idx="3166">
                  <c:v>25</c:v>
                </c:pt>
                <c:pt idx="3167">
                  <c:v>25</c:v>
                </c:pt>
                <c:pt idx="3168">
                  <c:v>25</c:v>
                </c:pt>
                <c:pt idx="3169">
                  <c:v>25</c:v>
                </c:pt>
                <c:pt idx="3170">
                  <c:v>25</c:v>
                </c:pt>
                <c:pt idx="3171">
                  <c:v>25</c:v>
                </c:pt>
                <c:pt idx="3172">
                  <c:v>25</c:v>
                </c:pt>
                <c:pt idx="3173">
                  <c:v>25</c:v>
                </c:pt>
                <c:pt idx="3174">
                  <c:v>25</c:v>
                </c:pt>
                <c:pt idx="3175">
                  <c:v>25</c:v>
                </c:pt>
                <c:pt idx="3176">
                  <c:v>25</c:v>
                </c:pt>
                <c:pt idx="3177">
                  <c:v>25</c:v>
                </c:pt>
                <c:pt idx="3178">
                  <c:v>25</c:v>
                </c:pt>
                <c:pt idx="3179">
                  <c:v>25</c:v>
                </c:pt>
                <c:pt idx="3180">
                  <c:v>25</c:v>
                </c:pt>
                <c:pt idx="3181">
                  <c:v>25</c:v>
                </c:pt>
                <c:pt idx="3182">
                  <c:v>25</c:v>
                </c:pt>
                <c:pt idx="3183">
                  <c:v>25</c:v>
                </c:pt>
                <c:pt idx="3184">
                  <c:v>25</c:v>
                </c:pt>
                <c:pt idx="3185">
                  <c:v>25</c:v>
                </c:pt>
                <c:pt idx="3186">
                  <c:v>25</c:v>
                </c:pt>
                <c:pt idx="3187">
                  <c:v>25</c:v>
                </c:pt>
                <c:pt idx="3188">
                  <c:v>25</c:v>
                </c:pt>
                <c:pt idx="3189">
                  <c:v>25</c:v>
                </c:pt>
                <c:pt idx="3190">
                  <c:v>25</c:v>
                </c:pt>
                <c:pt idx="3191">
                  <c:v>25</c:v>
                </c:pt>
                <c:pt idx="3192">
                  <c:v>25</c:v>
                </c:pt>
                <c:pt idx="3193">
                  <c:v>25</c:v>
                </c:pt>
                <c:pt idx="3194">
                  <c:v>25</c:v>
                </c:pt>
                <c:pt idx="3195">
                  <c:v>25</c:v>
                </c:pt>
                <c:pt idx="3196">
                  <c:v>25</c:v>
                </c:pt>
                <c:pt idx="3197">
                  <c:v>25</c:v>
                </c:pt>
                <c:pt idx="3198">
                  <c:v>25</c:v>
                </c:pt>
                <c:pt idx="3199">
                  <c:v>25</c:v>
                </c:pt>
                <c:pt idx="3200">
                  <c:v>25</c:v>
                </c:pt>
                <c:pt idx="3201">
                  <c:v>25</c:v>
                </c:pt>
                <c:pt idx="3202">
                  <c:v>25</c:v>
                </c:pt>
                <c:pt idx="3203">
                  <c:v>25</c:v>
                </c:pt>
                <c:pt idx="3204">
                  <c:v>25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1C0-458F-9F88-0D29A4391033}"/>
            </c:ext>
          </c:extLst>
        </c:ser>
        <c:ser>
          <c:idx val="1"/>
          <c:order val="1"/>
          <c:tx>
            <c:v>Measured Position (µm)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[Data_500N.xlsx]sheet1!$A$2:$A$3296</c:f>
              <c:numCache>
                <c:formatCode>General</c:formatCode>
                <c:ptCount val="3295"/>
                <c:pt idx="0">
                  <c:v>3.35</c:v>
                </c:pt>
                <c:pt idx="1">
                  <c:v>3.4</c:v>
                </c:pt>
                <c:pt idx="2">
                  <c:v>3.45</c:v>
                </c:pt>
                <c:pt idx="3">
                  <c:v>3.5</c:v>
                </c:pt>
                <c:pt idx="4">
                  <c:v>3.55</c:v>
                </c:pt>
                <c:pt idx="5">
                  <c:v>3.6</c:v>
                </c:pt>
                <c:pt idx="6">
                  <c:v>3.65</c:v>
                </c:pt>
                <c:pt idx="7">
                  <c:v>3.9</c:v>
                </c:pt>
                <c:pt idx="8">
                  <c:v>4.1500000000000004</c:v>
                </c:pt>
                <c:pt idx="9">
                  <c:v>4.8499999999999996</c:v>
                </c:pt>
                <c:pt idx="10">
                  <c:v>5.0999999999999996</c:v>
                </c:pt>
                <c:pt idx="11">
                  <c:v>5.25</c:v>
                </c:pt>
                <c:pt idx="12">
                  <c:v>5.55</c:v>
                </c:pt>
                <c:pt idx="13">
                  <c:v>5.75</c:v>
                </c:pt>
                <c:pt idx="14">
                  <c:v>6.55</c:v>
                </c:pt>
                <c:pt idx="15">
                  <c:v>6.85</c:v>
                </c:pt>
                <c:pt idx="16">
                  <c:v>8.1999999999999993</c:v>
                </c:pt>
                <c:pt idx="17">
                  <c:v>9.0500000000000007</c:v>
                </c:pt>
                <c:pt idx="18">
                  <c:v>10.35</c:v>
                </c:pt>
                <c:pt idx="19">
                  <c:v>11.25</c:v>
                </c:pt>
                <c:pt idx="20">
                  <c:v>12.6</c:v>
                </c:pt>
                <c:pt idx="21">
                  <c:v>13.25</c:v>
                </c:pt>
                <c:pt idx="22">
                  <c:v>14.1</c:v>
                </c:pt>
                <c:pt idx="23">
                  <c:v>14.75</c:v>
                </c:pt>
                <c:pt idx="24">
                  <c:v>15.95</c:v>
                </c:pt>
                <c:pt idx="25">
                  <c:v>16.600000000000001</c:v>
                </c:pt>
                <c:pt idx="26">
                  <c:v>17.45</c:v>
                </c:pt>
                <c:pt idx="27">
                  <c:v>17.7</c:v>
                </c:pt>
                <c:pt idx="28">
                  <c:v>17.95</c:v>
                </c:pt>
                <c:pt idx="29">
                  <c:v>18.2</c:v>
                </c:pt>
                <c:pt idx="30">
                  <c:v>18.850000000000001</c:v>
                </c:pt>
                <c:pt idx="31">
                  <c:v>19.7</c:v>
                </c:pt>
                <c:pt idx="32">
                  <c:v>19.899999999999999</c:v>
                </c:pt>
                <c:pt idx="33">
                  <c:v>20.149999999999999</c:v>
                </c:pt>
                <c:pt idx="34">
                  <c:v>20.399999999999999</c:v>
                </c:pt>
                <c:pt idx="35">
                  <c:v>20.65</c:v>
                </c:pt>
                <c:pt idx="36">
                  <c:v>21.65</c:v>
                </c:pt>
                <c:pt idx="37">
                  <c:v>21.85</c:v>
                </c:pt>
                <c:pt idx="38">
                  <c:v>22.15</c:v>
                </c:pt>
                <c:pt idx="39">
                  <c:v>22.5</c:v>
                </c:pt>
                <c:pt idx="40">
                  <c:v>23.25</c:v>
                </c:pt>
                <c:pt idx="41">
                  <c:v>23.45</c:v>
                </c:pt>
                <c:pt idx="42">
                  <c:v>23.7</c:v>
                </c:pt>
                <c:pt idx="43">
                  <c:v>23.95</c:v>
                </c:pt>
                <c:pt idx="44">
                  <c:v>24.2</c:v>
                </c:pt>
                <c:pt idx="45">
                  <c:v>25</c:v>
                </c:pt>
                <c:pt idx="46">
                  <c:v>25.25</c:v>
                </c:pt>
                <c:pt idx="47">
                  <c:v>25.6</c:v>
                </c:pt>
                <c:pt idx="48">
                  <c:v>25.85</c:v>
                </c:pt>
                <c:pt idx="49">
                  <c:v>26.75</c:v>
                </c:pt>
                <c:pt idx="50">
                  <c:v>27.15</c:v>
                </c:pt>
                <c:pt idx="51">
                  <c:v>27.4</c:v>
                </c:pt>
                <c:pt idx="52">
                  <c:v>27.6</c:v>
                </c:pt>
                <c:pt idx="53">
                  <c:v>28.55</c:v>
                </c:pt>
                <c:pt idx="54">
                  <c:v>28.85</c:v>
                </c:pt>
                <c:pt idx="55">
                  <c:v>29.1</c:v>
                </c:pt>
                <c:pt idx="56">
                  <c:v>29.35</c:v>
                </c:pt>
                <c:pt idx="57">
                  <c:v>30.15</c:v>
                </c:pt>
                <c:pt idx="58">
                  <c:v>30.5</c:v>
                </c:pt>
                <c:pt idx="59">
                  <c:v>30.75</c:v>
                </c:pt>
                <c:pt idx="60">
                  <c:v>31.05</c:v>
                </c:pt>
                <c:pt idx="61">
                  <c:v>31.9</c:v>
                </c:pt>
                <c:pt idx="62">
                  <c:v>32.200000000000003</c:v>
                </c:pt>
                <c:pt idx="63">
                  <c:v>32.450000000000003</c:v>
                </c:pt>
                <c:pt idx="64">
                  <c:v>32.75</c:v>
                </c:pt>
                <c:pt idx="65">
                  <c:v>33.5</c:v>
                </c:pt>
                <c:pt idx="66">
                  <c:v>33.9</c:v>
                </c:pt>
                <c:pt idx="67">
                  <c:v>34.15</c:v>
                </c:pt>
                <c:pt idx="68">
                  <c:v>34.5</c:v>
                </c:pt>
                <c:pt idx="69">
                  <c:v>35.299999999999997</c:v>
                </c:pt>
                <c:pt idx="70">
                  <c:v>35.549999999999997</c:v>
                </c:pt>
                <c:pt idx="71">
                  <c:v>35.799999999999997</c:v>
                </c:pt>
                <c:pt idx="72">
                  <c:v>36.1</c:v>
                </c:pt>
                <c:pt idx="73">
                  <c:v>36.799999999999997</c:v>
                </c:pt>
                <c:pt idx="74">
                  <c:v>37.549999999999997</c:v>
                </c:pt>
                <c:pt idx="75">
                  <c:v>37.85</c:v>
                </c:pt>
                <c:pt idx="76">
                  <c:v>38.15</c:v>
                </c:pt>
                <c:pt idx="77">
                  <c:v>38.450000000000003</c:v>
                </c:pt>
                <c:pt idx="78">
                  <c:v>39.299999999999997</c:v>
                </c:pt>
                <c:pt idx="79">
                  <c:v>39.6</c:v>
                </c:pt>
                <c:pt idx="80">
                  <c:v>39.85</c:v>
                </c:pt>
                <c:pt idx="81">
                  <c:v>40.15</c:v>
                </c:pt>
                <c:pt idx="82">
                  <c:v>40.950000000000003</c:v>
                </c:pt>
                <c:pt idx="83">
                  <c:v>41.25</c:v>
                </c:pt>
                <c:pt idx="84">
                  <c:v>41.55</c:v>
                </c:pt>
                <c:pt idx="85">
                  <c:v>41.8</c:v>
                </c:pt>
                <c:pt idx="86">
                  <c:v>42.75</c:v>
                </c:pt>
                <c:pt idx="87">
                  <c:v>43.05</c:v>
                </c:pt>
                <c:pt idx="88">
                  <c:v>43.35</c:v>
                </c:pt>
                <c:pt idx="89">
                  <c:v>43.6</c:v>
                </c:pt>
                <c:pt idx="90">
                  <c:v>44.4</c:v>
                </c:pt>
                <c:pt idx="91">
                  <c:v>44.65</c:v>
                </c:pt>
                <c:pt idx="92">
                  <c:v>44.95</c:v>
                </c:pt>
                <c:pt idx="93">
                  <c:v>45.35</c:v>
                </c:pt>
                <c:pt idx="94">
                  <c:v>46.4</c:v>
                </c:pt>
                <c:pt idx="95">
                  <c:v>46.8</c:v>
                </c:pt>
                <c:pt idx="96">
                  <c:v>47.2</c:v>
                </c:pt>
                <c:pt idx="97">
                  <c:v>48.05</c:v>
                </c:pt>
                <c:pt idx="98">
                  <c:v>48.3</c:v>
                </c:pt>
                <c:pt idx="99">
                  <c:v>48.55</c:v>
                </c:pt>
                <c:pt idx="100">
                  <c:v>48.8</c:v>
                </c:pt>
                <c:pt idx="101">
                  <c:v>49.45</c:v>
                </c:pt>
                <c:pt idx="102">
                  <c:v>50.15</c:v>
                </c:pt>
                <c:pt idx="103">
                  <c:v>50.35</c:v>
                </c:pt>
                <c:pt idx="104">
                  <c:v>50.6</c:v>
                </c:pt>
                <c:pt idx="105">
                  <c:v>50.8</c:v>
                </c:pt>
                <c:pt idx="106">
                  <c:v>51.05</c:v>
                </c:pt>
                <c:pt idx="107">
                  <c:v>51.75</c:v>
                </c:pt>
                <c:pt idx="108">
                  <c:v>52</c:v>
                </c:pt>
                <c:pt idx="109">
                  <c:v>52.25</c:v>
                </c:pt>
                <c:pt idx="110">
                  <c:v>52.5</c:v>
                </c:pt>
                <c:pt idx="111">
                  <c:v>52.7</c:v>
                </c:pt>
                <c:pt idx="112">
                  <c:v>53.5</c:v>
                </c:pt>
                <c:pt idx="113">
                  <c:v>53.7</c:v>
                </c:pt>
                <c:pt idx="114">
                  <c:v>53.95</c:v>
                </c:pt>
                <c:pt idx="115">
                  <c:v>54.15</c:v>
                </c:pt>
                <c:pt idx="116">
                  <c:v>54.35</c:v>
                </c:pt>
                <c:pt idx="117">
                  <c:v>55.1</c:v>
                </c:pt>
                <c:pt idx="118">
                  <c:v>55.35</c:v>
                </c:pt>
                <c:pt idx="119">
                  <c:v>55.55</c:v>
                </c:pt>
                <c:pt idx="120">
                  <c:v>55.8</c:v>
                </c:pt>
                <c:pt idx="121">
                  <c:v>56.75</c:v>
                </c:pt>
                <c:pt idx="122">
                  <c:v>57.5</c:v>
                </c:pt>
                <c:pt idx="123">
                  <c:v>57.95</c:v>
                </c:pt>
                <c:pt idx="124">
                  <c:v>58.6</c:v>
                </c:pt>
                <c:pt idx="125">
                  <c:v>59</c:v>
                </c:pt>
                <c:pt idx="126">
                  <c:v>59.2</c:v>
                </c:pt>
                <c:pt idx="127">
                  <c:v>59.45</c:v>
                </c:pt>
                <c:pt idx="128">
                  <c:v>60.2</c:v>
                </c:pt>
                <c:pt idx="129">
                  <c:v>61.25</c:v>
                </c:pt>
                <c:pt idx="130">
                  <c:v>61.5</c:v>
                </c:pt>
                <c:pt idx="131">
                  <c:v>61.75</c:v>
                </c:pt>
                <c:pt idx="132">
                  <c:v>61.95</c:v>
                </c:pt>
                <c:pt idx="133">
                  <c:v>62.2</c:v>
                </c:pt>
                <c:pt idx="134">
                  <c:v>63.05</c:v>
                </c:pt>
                <c:pt idx="135">
                  <c:v>63.3</c:v>
                </c:pt>
                <c:pt idx="136">
                  <c:v>63.5</c:v>
                </c:pt>
                <c:pt idx="137">
                  <c:v>63.75</c:v>
                </c:pt>
                <c:pt idx="138">
                  <c:v>63.95</c:v>
                </c:pt>
                <c:pt idx="139">
                  <c:v>64.75</c:v>
                </c:pt>
                <c:pt idx="140">
                  <c:v>64.95</c:v>
                </c:pt>
                <c:pt idx="141">
                  <c:v>65.2</c:v>
                </c:pt>
                <c:pt idx="142">
                  <c:v>65.400000000000006</c:v>
                </c:pt>
                <c:pt idx="143">
                  <c:v>65.650000000000006</c:v>
                </c:pt>
                <c:pt idx="144">
                  <c:v>66.400000000000006</c:v>
                </c:pt>
                <c:pt idx="145">
                  <c:v>66.650000000000006</c:v>
                </c:pt>
                <c:pt idx="146">
                  <c:v>66.900000000000006</c:v>
                </c:pt>
                <c:pt idx="147">
                  <c:v>67.150000000000006</c:v>
                </c:pt>
                <c:pt idx="148">
                  <c:v>67.349999999999994</c:v>
                </c:pt>
                <c:pt idx="149">
                  <c:v>68.099999999999994</c:v>
                </c:pt>
                <c:pt idx="150">
                  <c:v>68.349999999999994</c:v>
                </c:pt>
                <c:pt idx="151">
                  <c:v>68.599999999999994</c:v>
                </c:pt>
                <c:pt idx="152">
                  <c:v>68.8</c:v>
                </c:pt>
                <c:pt idx="153">
                  <c:v>69.05</c:v>
                </c:pt>
                <c:pt idx="154">
                  <c:v>69.75</c:v>
                </c:pt>
                <c:pt idx="155">
                  <c:v>69.95</c:v>
                </c:pt>
                <c:pt idx="156">
                  <c:v>70.2</c:v>
                </c:pt>
                <c:pt idx="157">
                  <c:v>70.45</c:v>
                </c:pt>
                <c:pt idx="158">
                  <c:v>70.650000000000006</c:v>
                </c:pt>
                <c:pt idx="159">
                  <c:v>71.349999999999994</c:v>
                </c:pt>
                <c:pt idx="160">
                  <c:v>71.55</c:v>
                </c:pt>
                <c:pt idx="161">
                  <c:v>71.8</c:v>
                </c:pt>
                <c:pt idx="162">
                  <c:v>72.05</c:v>
                </c:pt>
                <c:pt idx="163">
                  <c:v>72.3</c:v>
                </c:pt>
                <c:pt idx="164">
                  <c:v>73</c:v>
                </c:pt>
                <c:pt idx="165">
                  <c:v>73.25</c:v>
                </c:pt>
                <c:pt idx="166">
                  <c:v>73.45</c:v>
                </c:pt>
                <c:pt idx="167">
                  <c:v>73.650000000000006</c:v>
                </c:pt>
                <c:pt idx="168">
                  <c:v>73.900000000000006</c:v>
                </c:pt>
                <c:pt idx="169">
                  <c:v>74.650000000000006</c:v>
                </c:pt>
                <c:pt idx="170">
                  <c:v>74.849999999999994</c:v>
                </c:pt>
                <c:pt idx="171">
                  <c:v>75.099999999999994</c:v>
                </c:pt>
                <c:pt idx="172">
                  <c:v>75.3</c:v>
                </c:pt>
                <c:pt idx="173">
                  <c:v>75.55</c:v>
                </c:pt>
                <c:pt idx="174">
                  <c:v>76.349999999999994</c:v>
                </c:pt>
                <c:pt idx="175">
                  <c:v>76.599999999999994</c:v>
                </c:pt>
                <c:pt idx="176">
                  <c:v>76.849999999999994</c:v>
                </c:pt>
                <c:pt idx="177">
                  <c:v>77.05</c:v>
                </c:pt>
                <c:pt idx="178">
                  <c:v>77.55</c:v>
                </c:pt>
                <c:pt idx="179">
                  <c:v>78.400000000000006</c:v>
                </c:pt>
                <c:pt idx="180">
                  <c:v>78.650000000000006</c:v>
                </c:pt>
                <c:pt idx="181">
                  <c:v>78.849999999999994</c:v>
                </c:pt>
                <c:pt idx="182">
                  <c:v>79.099999999999994</c:v>
                </c:pt>
                <c:pt idx="183">
                  <c:v>79.8</c:v>
                </c:pt>
                <c:pt idx="184">
                  <c:v>80.599999999999994</c:v>
                </c:pt>
                <c:pt idx="185">
                  <c:v>80.8</c:v>
                </c:pt>
                <c:pt idx="186">
                  <c:v>81</c:v>
                </c:pt>
                <c:pt idx="187">
                  <c:v>81.25</c:v>
                </c:pt>
                <c:pt idx="188">
                  <c:v>81.55</c:v>
                </c:pt>
                <c:pt idx="189">
                  <c:v>82.35</c:v>
                </c:pt>
                <c:pt idx="190">
                  <c:v>82.6</c:v>
                </c:pt>
                <c:pt idx="191">
                  <c:v>82.8</c:v>
                </c:pt>
                <c:pt idx="192">
                  <c:v>83.05</c:v>
                </c:pt>
                <c:pt idx="193">
                  <c:v>83.35</c:v>
                </c:pt>
                <c:pt idx="194">
                  <c:v>84.35</c:v>
                </c:pt>
                <c:pt idx="195">
                  <c:v>84.6</c:v>
                </c:pt>
                <c:pt idx="196">
                  <c:v>84.85</c:v>
                </c:pt>
                <c:pt idx="197">
                  <c:v>85.1</c:v>
                </c:pt>
                <c:pt idx="198">
                  <c:v>85.65</c:v>
                </c:pt>
                <c:pt idx="199">
                  <c:v>86.55</c:v>
                </c:pt>
                <c:pt idx="200">
                  <c:v>86.8</c:v>
                </c:pt>
                <c:pt idx="201">
                  <c:v>87.05</c:v>
                </c:pt>
                <c:pt idx="202">
                  <c:v>87.25</c:v>
                </c:pt>
                <c:pt idx="203">
                  <c:v>87.5</c:v>
                </c:pt>
                <c:pt idx="204">
                  <c:v>88.25</c:v>
                </c:pt>
                <c:pt idx="205">
                  <c:v>88.55</c:v>
                </c:pt>
                <c:pt idx="206">
                  <c:v>88.8</c:v>
                </c:pt>
                <c:pt idx="207">
                  <c:v>89.05</c:v>
                </c:pt>
                <c:pt idx="208">
                  <c:v>90.1</c:v>
                </c:pt>
                <c:pt idx="209">
                  <c:v>90.45</c:v>
                </c:pt>
                <c:pt idx="210">
                  <c:v>90.75</c:v>
                </c:pt>
                <c:pt idx="211">
                  <c:v>90.95</c:v>
                </c:pt>
                <c:pt idx="212">
                  <c:v>91.2</c:v>
                </c:pt>
                <c:pt idx="213">
                  <c:v>91.9</c:v>
                </c:pt>
                <c:pt idx="214">
                  <c:v>92.6</c:v>
                </c:pt>
                <c:pt idx="215">
                  <c:v>92.85</c:v>
                </c:pt>
                <c:pt idx="216">
                  <c:v>93.05</c:v>
                </c:pt>
                <c:pt idx="217">
                  <c:v>93.3</c:v>
                </c:pt>
                <c:pt idx="218">
                  <c:v>93.55</c:v>
                </c:pt>
                <c:pt idx="219">
                  <c:v>94.35</c:v>
                </c:pt>
                <c:pt idx="220">
                  <c:v>94.6</c:v>
                </c:pt>
                <c:pt idx="221">
                  <c:v>94.85</c:v>
                </c:pt>
                <c:pt idx="222">
                  <c:v>95.05</c:v>
                </c:pt>
                <c:pt idx="223">
                  <c:v>95.3</c:v>
                </c:pt>
                <c:pt idx="224">
                  <c:v>96</c:v>
                </c:pt>
                <c:pt idx="225">
                  <c:v>96.2</c:v>
                </c:pt>
                <c:pt idx="226">
                  <c:v>96.45</c:v>
                </c:pt>
                <c:pt idx="227">
                  <c:v>96.7</c:v>
                </c:pt>
                <c:pt idx="228">
                  <c:v>96.95</c:v>
                </c:pt>
                <c:pt idx="229">
                  <c:v>98.1</c:v>
                </c:pt>
                <c:pt idx="230">
                  <c:v>98.35</c:v>
                </c:pt>
                <c:pt idx="231">
                  <c:v>98.6</c:v>
                </c:pt>
                <c:pt idx="232">
                  <c:v>98.85</c:v>
                </c:pt>
                <c:pt idx="233">
                  <c:v>99.55</c:v>
                </c:pt>
                <c:pt idx="234">
                  <c:v>100.3</c:v>
                </c:pt>
                <c:pt idx="235">
                  <c:v>100.55</c:v>
                </c:pt>
                <c:pt idx="236">
                  <c:v>100.8</c:v>
                </c:pt>
                <c:pt idx="237">
                  <c:v>101.05</c:v>
                </c:pt>
                <c:pt idx="238">
                  <c:v>101.7</c:v>
                </c:pt>
                <c:pt idx="239">
                  <c:v>102.45</c:v>
                </c:pt>
                <c:pt idx="240">
                  <c:v>102.7</c:v>
                </c:pt>
                <c:pt idx="241">
                  <c:v>102.95</c:v>
                </c:pt>
                <c:pt idx="242">
                  <c:v>103.2</c:v>
                </c:pt>
                <c:pt idx="243">
                  <c:v>103.65</c:v>
                </c:pt>
                <c:pt idx="244">
                  <c:v>104.55</c:v>
                </c:pt>
                <c:pt idx="245">
                  <c:v>104.8</c:v>
                </c:pt>
                <c:pt idx="246">
                  <c:v>105.1</c:v>
                </c:pt>
                <c:pt idx="247">
                  <c:v>105.35</c:v>
                </c:pt>
                <c:pt idx="248">
                  <c:v>106.35</c:v>
                </c:pt>
                <c:pt idx="249">
                  <c:v>107.15</c:v>
                </c:pt>
                <c:pt idx="250">
                  <c:v>107.95</c:v>
                </c:pt>
                <c:pt idx="251">
                  <c:v>108.7</c:v>
                </c:pt>
                <c:pt idx="252">
                  <c:v>108.95</c:v>
                </c:pt>
                <c:pt idx="253">
                  <c:v>109.2</c:v>
                </c:pt>
                <c:pt idx="254">
                  <c:v>109.4</c:v>
                </c:pt>
                <c:pt idx="255">
                  <c:v>110.05</c:v>
                </c:pt>
                <c:pt idx="256">
                  <c:v>110.75</c:v>
                </c:pt>
                <c:pt idx="257">
                  <c:v>111</c:v>
                </c:pt>
                <c:pt idx="258">
                  <c:v>111.25</c:v>
                </c:pt>
                <c:pt idx="259">
                  <c:v>111.5</c:v>
                </c:pt>
                <c:pt idx="260">
                  <c:v>112.65</c:v>
                </c:pt>
                <c:pt idx="261">
                  <c:v>113.35</c:v>
                </c:pt>
                <c:pt idx="262">
                  <c:v>113.65</c:v>
                </c:pt>
                <c:pt idx="263">
                  <c:v>113.9</c:v>
                </c:pt>
                <c:pt idx="264">
                  <c:v>114.15</c:v>
                </c:pt>
                <c:pt idx="265">
                  <c:v>114.95</c:v>
                </c:pt>
                <c:pt idx="266">
                  <c:v>115.9</c:v>
                </c:pt>
                <c:pt idx="267">
                  <c:v>116.15</c:v>
                </c:pt>
                <c:pt idx="268">
                  <c:v>116.4</c:v>
                </c:pt>
                <c:pt idx="269">
                  <c:v>116.65</c:v>
                </c:pt>
                <c:pt idx="270">
                  <c:v>117.35</c:v>
                </c:pt>
                <c:pt idx="271">
                  <c:v>118.1</c:v>
                </c:pt>
                <c:pt idx="272">
                  <c:v>118.35</c:v>
                </c:pt>
                <c:pt idx="273">
                  <c:v>118.65</c:v>
                </c:pt>
                <c:pt idx="274">
                  <c:v>118.9</c:v>
                </c:pt>
                <c:pt idx="275">
                  <c:v>120.25</c:v>
                </c:pt>
                <c:pt idx="276">
                  <c:v>120.85</c:v>
                </c:pt>
                <c:pt idx="277">
                  <c:v>121.15</c:v>
                </c:pt>
                <c:pt idx="278">
                  <c:v>121.4</c:v>
                </c:pt>
                <c:pt idx="279">
                  <c:v>121.7</c:v>
                </c:pt>
                <c:pt idx="280">
                  <c:v>122.4</c:v>
                </c:pt>
                <c:pt idx="281">
                  <c:v>122.7</c:v>
                </c:pt>
                <c:pt idx="282">
                  <c:v>122.95</c:v>
                </c:pt>
                <c:pt idx="283">
                  <c:v>123.2</c:v>
                </c:pt>
                <c:pt idx="284">
                  <c:v>124.15</c:v>
                </c:pt>
                <c:pt idx="285">
                  <c:v>125</c:v>
                </c:pt>
                <c:pt idx="286">
                  <c:v>125.3</c:v>
                </c:pt>
                <c:pt idx="287">
                  <c:v>125.55</c:v>
                </c:pt>
                <c:pt idx="288">
                  <c:v>125.8</c:v>
                </c:pt>
                <c:pt idx="289">
                  <c:v>126.7</c:v>
                </c:pt>
                <c:pt idx="290">
                  <c:v>127.55</c:v>
                </c:pt>
                <c:pt idx="291">
                  <c:v>128.44999999999999</c:v>
                </c:pt>
                <c:pt idx="292">
                  <c:v>129.85</c:v>
                </c:pt>
                <c:pt idx="293">
                  <c:v>130.15</c:v>
                </c:pt>
                <c:pt idx="294">
                  <c:v>130.9</c:v>
                </c:pt>
                <c:pt idx="295">
                  <c:v>131.15</c:v>
                </c:pt>
                <c:pt idx="296">
                  <c:v>131.4</c:v>
                </c:pt>
                <c:pt idx="297">
                  <c:v>131.65</c:v>
                </c:pt>
                <c:pt idx="298">
                  <c:v>132.4</c:v>
                </c:pt>
                <c:pt idx="299">
                  <c:v>132.65</c:v>
                </c:pt>
                <c:pt idx="300">
                  <c:v>132.9</c:v>
                </c:pt>
                <c:pt idx="301">
                  <c:v>133.15</c:v>
                </c:pt>
                <c:pt idx="302">
                  <c:v>133.6</c:v>
                </c:pt>
                <c:pt idx="303">
                  <c:v>134.05000000000001</c:v>
                </c:pt>
                <c:pt idx="304">
                  <c:v>134.30000000000001</c:v>
                </c:pt>
                <c:pt idx="305">
                  <c:v>134.55000000000001</c:v>
                </c:pt>
                <c:pt idx="306">
                  <c:v>134.80000000000001</c:v>
                </c:pt>
                <c:pt idx="307">
                  <c:v>135</c:v>
                </c:pt>
                <c:pt idx="308">
                  <c:v>135.75</c:v>
                </c:pt>
                <c:pt idx="309">
                  <c:v>136</c:v>
                </c:pt>
                <c:pt idx="310">
                  <c:v>136.25</c:v>
                </c:pt>
                <c:pt idx="311">
                  <c:v>136.6</c:v>
                </c:pt>
                <c:pt idx="312">
                  <c:v>137.25</c:v>
                </c:pt>
                <c:pt idx="313">
                  <c:v>137.5</c:v>
                </c:pt>
                <c:pt idx="314">
                  <c:v>137.75</c:v>
                </c:pt>
                <c:pt idx="315">
                  <c:v>138</c:v>
                </c:pt>
                <c:pt idx="316">
                  <c:v>138.65</c:v>
                </c:pt>
                <c:pt idx="317">
                  <c:v>139.4</c:v>
                </c:pt>
                <c:pt idx="318">
                  <c:v>139.6</c:v>
                </c:pt>
                <c:pt idx="319">
                  <c:v>139.85</c:v>
                </c:pt>
                <c:pt idx="320">
                  <c:v>140.15</c:v>
                </c:pt>
                <c:pt idx="321">
                  <c:v>140.94999999999999</c:v>
                </c:pt>
                <c:pt idx="322">
                  <c:v>141.30000000000001</c:v>
                </c:pt>
                <c:pt idx="323">
                  <c:v>141.80000000000001</c:v>
                </c:pt>
                <c:pt idx="324">
                  <c:v>142.6</c:v>
                </c:pt>
                <c:pt idx="325">
                  <c:v>142.85</c:v>
                </c:pt>
                <c:pt idx="326">
                  <c:v>143.19999999999999</c:v>
                </c:pt>
                <c:pt idx="327">
                  <c:v>143.5</c:v>
                </c:pt>
                <c:pt idx="328">
                  <c:v>144.55000000000001</c:v>
                </c:pt>
                <c:pt idx="329">
                  <c:v>145.35</c:v>
                </c:pt>
                <c:pt idx="330">
                  <c:v>145.65</c:v>
                </c:pt>
                <c:pt idx="331">
                  <c:v>145.94999999999999</c:v>
                </c:pt>
                <c:pt idx="332">
                  <c:v>146.30000000000001</c:v>
                </c:pt>
                <c:pt idx="333">
                  <c:v>147.05000000000001</c:v>
                </c:pt>
                <c:pt idx="334">
                  <c:v>147.30000000000001</c:v>
                </c:pt>
                <c:pt idx="335">
                  <c:v>147.55000000000001</c:v>
                </c:pt>
                <c:pt idx="336">
                  <c:v>147.80000000000001</c:v>
                </c:pt>
                <c:pt idx="337">
                  <c:v>148.35</c:v>
                </c:pt>
                <c:pt idx="338">
                  <c:v>149.19999999999999</c:v>
                </c:pt>
                <c:pt idx="339">
                  <c:v>149.5</c:v>
                </c:pt>
                <c:pt idx="340">
                  <c:v>149.75</c:v>
                </c:pt>
                <c:pt idx="341">
                  <c:v>150</c:v>
                </c:pt>
                <c:pt idx="342">
                  <c:v>150.85</c:v>
                </c:pt>
                <c:pt idx="343">
                  <c:v>151.15</c:v>
                </c:pt>
                <c:pt idx="344">
                  <c:v>151.4</c:v>
                </c:pt>
                <c:pt idx="345">
                  <c:v>151.65</c:v>
                </c:pt>
                <c:pt idx="346">
                  <c:v>152.44999999999999</c:v>
                </c:pt>
                <c:pt idx="347">
                  <c:v>152.69999999999999</c:v>
                </c:pt>
                <c:pt idx="348">
                  <c:v>152.94999999999999</c:v>
                </c:pt>
                <c:pt idx="349">
                  <c:v>153.19999999999999</c:v>
                </c:pt>
                <c:pt idx="350">
                  <c:v>154.05000000000001</c:v>
                </c:pt>
                <c:pt idx="351">
                  <c:v>155.19999999999999</c:v>
                </c:pt>
                <c:pt idx="352">
                  <c:v>155.44999999999999</c:v>
                </c:pt>
                <c:pt idx="353">
                  <c:v>155.69999999999999</c:v>
                </c:pt>
                <c:pt idx="354">
                  <c:v>156.05000000000001</c:v>
                </c:pt>
                <c:pt idx="355">
                  <c:v>156.85</c:v>
                </c:pt>
                <c:pt idx="356">
                  <c:v>157.1</c:v>
                </c:pt>
                <c:pt idx="357">
                  <c:v>157.4</c:v>
                </c:pt>
                <c:pt idx="358">
                  <c:v>157.65</c:v>
                </c:pt>
                <c:pt idx="359">
                  <c:v>158.30000000000001</c:v>
                </c:pt>
                <c:pt idx="360">
                  <c:v>159.30000000000001</c:v>
                </c:pt>
                <c:pt idx="361">
                  <c:v>159.6</c:v>
                </c:pt>
                <c:pt idx="362">
                  <c:v>159.94999999999999</c:v>
                </c:pt>
                <c:pt idx="363">
                  <c:v>160.19999999999999</c:v>
                </c:pt>
                <c:pt idx="364">
                  <c:v>161.1</c:v>
                </c:pt>
                <c:pt idx="365">
                  <c:v>161.5</c:v>
                </c:pt>
                <c:pt idx="366">
                  <c:v>161.80000000000001</c:v>
                </c:pt>
                <c:pt idx="367">
                  <c:v>162.4</c:v>
                </c:pt>
                <c:pt idx="368">
                  <c:v>163.55000000000001</c:v>
                </c:pt>
                <c:pt idx="369">
                  <c:v>163.85</c:v>
                </c:pt>
                <c:pt idx="370">
                  <c:v>164.1</c:v>
                </c:pt>
                <c:pt idx="371">
                  <c:v>164.35</c:v>
                </c:pt>
                <c:pt idx="372">
                  <c:v>165.4</c:v>
                </c:pt>
                <c:pt idx="373">
                  <c:v>165.7</c:v>
                </c:pt>
                <c:pt idx="374">
                  <c:v>166</c:v>
                </c:pt>
                <c:pt idx="375">
                  <c:v>166.6</c:v>
                </c:pt>
                <c:pt idx="376">
                  <c:v>168.05</c:v>
                </c:pt>
                <c:pt idx="377">
                  <c:v>168.5</c:v>
                </c:pt>
                <c:pt idx="378">
                  <c:v>168.8</c:v>
                </c:pt>
                <c:pt idx="379">
                  <c:v>169.6</c:v>
                </c:pt>
                <c:pt idx="380">
                  <c:v>169.9</c:v>
                </c:pt>
                <c:pt idx="381">
                  <c:v>170.2</c:v>
                </c:pt>
                <c:pt idx="382">
                  <c:v>170.5</c:v>
                </c:pt>
                <c:pt idx="383">
                  <c:v>171.2</c:v>
                </c:pt>
                <c:pt idx="384">
                  <c:v>171.45</c:v>
                </c:pt>
                <c:pt idx="385">
                  <c:v>171.75</c:v>
                </c:pt>
                <c:pt idx="386">
                  <c:v>172.05</c:v>
                </c:pt>
                <c:pt idx="387">
                  <c:v>173.1</c:v>
                </c:pt>
                <c:pt idx="388">
                  <c:v>173.85</c:v>
                </c:pt>
                <c:pt idx="389">
                  <c:v>174.9</c:v>
                </c:pt>
                <c:pt idx="390">
                  <c:v>175.2</c:v>
                </c:pt>
                <c:pt idx="391">
                  <c:v>175.5</c:v>
                </c:pt>
                <c:pt idx="392">
                  <c:v>175.8</c:v>
                </c:pt>
                <c:pt idx="393">
                  <c:v>176.65</c:v>
                </c:pt>
                <c:pt idx="394">
                  <c:v>176.95</c:v>
                </c:pt>
                <c:pt idx="395">
                  <c:v>177.25</c:v>
                </c:pt>
                <c:pt idx="396">
                  <c:v>177.55</c:v>
                </c:pt>
                <c:pt idx="397">
                  <c:v>178.6</c:v>
                </c:pt>
                <c:pt idx="398">
                  <c:v>178.9</c:v>
                </c:pt>
                <c:pt idx="399">
                  <c:v>179.15</c:v>
                </c:pt>
                <c:pt idx="400">
                  <c:v>179.45</c:v>
                </c:pt>
                <c:pt idx="401">
                  <c:v>180.3</c:v>
                </c:pt>
                <c:pt idx="402">
                  <c:v>180.6</c:v>
                </c:pt>
                <c:pt idx="403">
                  <c:v>180.85</c:v>
                </c:pt>
                <c:pt idx="404">
                  <c:v>181.15</c:v>
                </c:pt>
                <c:pt idx="405">
                  <c:v>181.95</c:v>
                </c:pt>
                <c:pt idx="406">
                  <c:v>184.25</c:v>
                </c:pt>
                <c:pt idx="407">
                  <c:v>184.9</c:v>
                </c:pt>
                <c:pt idx="408">
                  <c:v>186.2</c:v>
                </c:pt>
                <c:pt idx="409">
                  <c:v>186.75</c:v>
                </c:pt>
                <c:pt idx="410">
                  <c:v>187.05</c:v>
                </c:pt>
                <c:pt idx="411">
                  <c:v>188.2</c:v>
                </c:pt>
                <c:pt idx="412">
                  <c:v>188.55</c:v>
                </c:pt>
                <c:pt idx="413">
                  <c:v>188.9</c:v>
                </c:pt>
                <c:pt idx="414">
                  <c:v>189.5</c:v>
                </c:pt>
                <c:pt idx="415">
                  <c:v>191.5</c:v>
                </c:pt>
                <c:pt idx="416">
                  <c:v>192.5</c:v>
                </c:pt>
                <c:pt idx="417">
                  <c:v>192.8</c:v>
                </c:pt>
                <c:pt idx="418">
                  <c:v>193.2</c:v>
                </c:pt>
                <c:pt idx="419">
                  <c:v>194.2</c:v>
                </c:pt>
                <c:pt idx="420">
                  <c:v>195.25</c:v>
                </c:pt>
                <c:pt idx="421">
                  <c:v>196.2</c:v>
                </c:pt>
                <c:pt idx="422">
                  <c:v>197.8</c:v>
                </c:pt>
                <c:pt idx="423">
                  <c:v>198.3</c:v>
                </c:pt>
                <c:pt idx="424">
                  <c:v>199.8</c:v>
                </c:pt>
                <c:pt idx="425">
                  <c:v>200.95</c:v>
                </c:pt>
                <c:pt idx="426">
                  <c:v>202.75</c:v>
                </c:pt>
                <c:pt idx="427">
                  <c:v>203.25</c:v>
                </c:pt>
                <c:pt idx="428">
                  <c:v>203.6</c:v>
                </c:pt>
                <c:pt idx="429">
                  <c:v>204.6</c:v>
                </c:pt>
                <c:pt idx="430">
                  <c:v>205</c:v>
                </c:pt>
                <c:pt idx="431">
                  <c:v>205.3</c:v>
                </c:pt>
                <c:pt idx="432">
                  <c:v>205.95</c:v>
                </c:pt>
                <c:pt idx="433">
                  <c:v>207.25</c:v>
                </c:pt>
                <c:pt idx="434">
                  <c:v>207.55</c:v>
                </c:pt>
                <c:pt idx="435">
                  <c:v>207.8</c:v>
                </c:pt>
                <c:pt idx="436">
                  <c:v>208.5</c:v>
                </c:pt>
                <c:pt idx="437">
                  <c:v>209.7</c:v>
                </c:pt>
                <c:pt idx="438">
                  <c:v>210</c:v>
                </c:pt>
                <c:pt idx="439">
                  <c:v>210.3</c:v>
                </c:pt>
                <c:pt idx="440">
                  <c:v>210.65</c:v>
                </c:pt>
                <c:pt idx="441">
                  <c:v>212</c:v>
                </c:pt>
                <c:pt idx="442">
                  <c:v>212.35</c:v>
                </c:pt>
                <c:pt idx="443">
                  <c:v>212.65</c:v>
                </c:pt>
                <c:pt idx="444">
                  <c:v>212.95</c:v>
                </c:pt>
                <c:pt idx="445">
                  <c:v>213.85</c:v>
                </c:pt>
                <c:pt idx="446">
                  <c:v>214.15</c:v>
                </c:pt>
                <c:pt idx="447">
                  <c:v>214.7</c:v>
                </c:pt>
                <c:pt idx="448">
                  <c:v>215.6</c:v>
                </c:pt>
                <c:pt idx="449">
                  <c:v>216.35</c:v>
                </c:pt>
                <c:pt idx="450">
                  <c:v>217.35</c:v>
                </c:pt>
                <c:pt idx="451">
                  <c:v>217.75</c:v>
                </c:pt>
                <c:pt idx="452">
                  <c:v>218</c:v>
                </c:pt>
                <c:pt idx="453">
                  <c:v>218.45</c:v>
                </c:pt>
                <c:pt idx="454">
                  <c:v>219.6</c:v>
                </c:pt>
                <c:pt idx="455">
                  <c:v>219.9</c:v>
                </c:pt>
                <c:pt idx="456">
                  <c:v>220.4</c:v>
                </c:pt>
                <c:pt idx="457">
                  <c:v>221.35</c:v>
                </c:pt>
                <c:pt idx="458">
                  <c:v>221.65</c:v>
                </c:pt>
                <c:pt idx="459">
                  <c:v>221.95</c:v>
                </c:pt>
                <c:pt idx="460">
                  <c:v>222.25</c:v>
                </c:pt>
                <c:pt idx="461">
                  <c:v>223.05</c:v>
                </c:pt>
                <c:pt idx="462">
                  <c:v>223.35</c:v>
                </c:pt>
                <c:pt idx="463">
                  <c:v>223.65</c:v>
                </c:pt>
                <c:pt idx="464">
                  <c:v>223.95</c:v>
                </c:pt>
                <c:pt idx="465">
                  <c:v>224.8</c:v>
                </c:pt>
                <c:pt idx="466">
                  <c:v>225.1</c:v>
                </c:pt>
                <c:pt idx="467">
                  <c:v>225.4</c:v>
                </c:pt>
                <c:pt idx="468">
                  <c:v>225.75</c:v>
                </c:pt>
                <c:pt idx="469">
                  <c:v>226.55</c:v>
                </c:pt>
                <c:pt idx="470">
                  <c:v>227</c:v>
                </c:pt>
                <c:pt idx="471">
                  <c:v>227.35</c:v>
                </c:pt>
                <c:pt idx="472">
                  <c:v>228.25</c:v>
                </c:pt>
                <c:pt idx="473">
                  <c:v>229.65</c:v>
                </c:pt>
                <c:pt idx="474">
                  <c:v>229.95</c:v>
                </c:pt>
                <c:pt idx="475">
                  <c:v>230.3</c:v>
                </c:pt>
                <c:pt idx="476">
                  <c:v>230.7</c:v>
                </c:pt>
                <c:pt idx="477">
                  <c:v>231.9</c:v>
                </c:pt>
                <c:pt idx="478">
                  <c:v>232.2</c:v>
                </c:pt>
                <c:pt idx="479">
                  <c:v>232.5</c:v>
                </c:pt>
                <c:pt idx="480">
                  <c:v>232.8</c:v>
                </c:pt>
                <c:pt idx="481">
                  <c:v>233.6</c:v>
                </c:pt>
                <c:pt idx="482">
                  <c:v>233.9</c:v>
                </c:pt>
                <c:pt idx="483">
                  <c:v>234.25</c:v>
                </c:pt>
                <c:pt idx="484">
                  <c:v>235.25</c:v>
                </c:pt>
                <c:pt idx="485">
                  <c:v>235.55</c:v>
                </c:pt>
                <c:pt idx="486">
                  <c:v>235.85</c:v>
                </c:pt>
                <c:pt idx="487">
                  <c:v>236.15</c:v>
                </c:pt>
                <c:pt idx="488">
                  <c:v>237.05</c:v>
                </c:pt>
                <c:pt idx="489">
                  <c:v>237.4</c:v>
                </c:pt>
                <c:pt idx="490">
                  <c:v>237.65</c:v>
                </c:pt>
                <c:pt idx="491">
                  <c:v>237.95</c:v>
                </c:pt>
                <c:pt idx="492">
                  <c:v>238.8</c:v>
                </c:pt>
                <c:pt idx="493">
                  <c:v>239.15</c:v>
                </c:pt>
                <c:pt idx="494">
                  <c:v>239.55</c:v>
                </c:pt>
                <c:pt idx="495">
                  <c:v>240.5</c:v>
                </c:pt>
                <c:pt idx="496">
                  <c:v>241.45</c:v>
                </c:pt>
                <c:pt idx="497">
                  <c:v>242.7</c:v>
                </c:pt>
                <c:pt idx="498">
                  <c:v>243</c:v>
                </c:pt>
                <c:pt idx="499">
                  <c:v>243.3</c:v>
                </c:pt>
                <c:pt idx="500">
                  <c:v>244.05</c:v>
                </c:pt>
                <c:pt idx="501">
                  <c:v>245</c:v>
                </c:pt>
                <c:pt idx="502">
                  <c:v>245.3</c:v>
                </c:pt>
                <c:pt idx="503">
                  <c:v>245.6</c:v>
                </c:pt>
                <c:pt idx="504">
                  <c:v>245.95</c:v>
                </c:pt>
                <c:pt idx="505">
                  <c:v>246.8</c:v>
                </c:pt>
                <c:pt idx="506">
                  <c:v>247.1</c:v>
                </c:pt>
                <c:pt idx="507">
                  <c:v>247.5</c:v>
                </c:pt>
                <c:pt idx="508">
                  <c:v>249.4</c:v>
                </c:pt>
                <c:pt idx="509">
                  <c:v>250.05</c:v>
                </c:pt>
                <c:pt idx="510">
                  <c:v>251.1</c:v>
                </c:pt>
                <c:pt idx="511">
                  <c:v>251.45</c:v>
                </c:pt>
                <c:pt idx="512">
                  <c:v>251.8</c:v>
                </c:pt>
                <c:pt idx="513">
                  <c:v>252.15</c:v>
                </c:pt>
                <c:pt idx="514">
                  <c:v>253.55</c:v>
                </c:pt>
                <c:pt idx="515">
                  <c:v>254.05</c:v>
                </c:pt>
                <c:pt idx="516">
                  <c:v>254.5</c:v>
                </c:pt>
                <c:pt idx="517">
                  <c:v>255.65</c:v>
                </c:pt>
                <c:pt idx="518">
                  <c:v>256.05</c:v>
                </c:pt>
                <c:pt idx="519">
                  <c:v>256.39999999999998</c:v>
                </c:pt>
                <c:pt idx="520">
                  <c:v>257.55</c:v>
                </c:pt>
                <c:pt idx="521">
                  <c:v>257.95</c:v>
                </c:pt>
                <c:pt idx="522">
                  <c:v>259.25</c:v>
                </c:pt>
                <c:pt idx="523">
                  <c:v>259.64999999999998</c:v>
                </c:pt>
                <c:pt idx="524">
                  <c:v>260.55</c:v>
                </c:pt>
                <c:pt idx="525">
                  <c:v>261.2</c:v>
                </c:pt>
                <c:pt idx="526">
                  <c:v>261.64999999999998</c:v>
                </c:pt>
                <c:pt idx="527">
                  <c:v>261.95</c:v>
                </c:pt>
                <c:pt idx="528">
                  <c:v>263</c:v>
                </c:pt>
                <c:pt idx="529">
                  <c:v>263.89999999999998</c:v>
                </c:pt>
                <c:pt idx="530">
                  <c:v>265.05</c:v>
                </c:pt>
                <c:pt idx="531">
                  <c:v>265.64999999999998</c:v>
                </c:pt>
                <c:pt idx="532">
                  <c:v>266.7</c:v>
                </c:pt>
                <c:pt idx="533">
                  <c:v>267.05</c:v>
                </c:pt>
                <c:pt idx="534">
                  <c:v>267.35000000000002</c:v>
                </c:pt>
                <c:pt idx="535">
                  <c:v>267.7</c:v>
                </c:pt>
                <c:pt idx="536">
                  <c:v>269.05</c:v>
                </c:pt>
                <c:pt idx="537">
                  <c:v>269.35000000000002</c:v>
                </c:pt>
                <c:pt idx="538">
                  <c:v>269.8</c:v>
                </c:pt>
                <c:pt idx="539">
                  <c:v>270.64999999999998</c:v>
                </c:pt>
                <c:pt idx="540">
                  <c:v>271</c:v>
                </c:pt>
                <c:pt idx="541">
                  <c:v>271.3</c:v>
                </c:pt>
                <c:pt idx="542">
                  <c:v>271.89999999999998</c:v>
                </c:pt>
                <c:pt idx="543">
                  <c:v>273.05</c:v>
                </c:pt>
                <c:pt idx="544">
                  <c:v>273.39999999999998</c:v>
                </c:pt>
                <c:pt idx="545">
                  <c:v>273.8</c:v>
                </c:pt>
                <c:pt idx="546">
                  <c:v>274.8</c:v>
                </c:pt>
                <c:pt idx="547">
                  <c:v>275.14999999999998</c:v>
                </c:pt>
                <c:pt idx="548">
                  <c:v>275.45</c:v>
                </c:pt>
                <c:pt idx="549">
                  <c:v>276.14999999999998</c:v>
                </c:pt>
                <c:pt idx="550">
                  <c:v>277.25</c:v>
                </c:pt>
                <c:pt idx="551">
                  <c:v>277.60000000000002</c:v>
                </c:pt>
                <c:pt idx="552">
                  <c:v>278.10000000000002</c:v>
                </c:pt>
                <c:pt idx="553">
                  <c:v>278.95</c:v>
                </c:pt>
                <c:pt idx="554">
                  <c:v>279.3</c:v>
                </c:pt>
                <c:pt idx="555">
                  <c:v>279.64999999999998</c:v>
                </c:pt>
                <c:pt idx="556">
                  <c:v>280.7</c:v>
                </c:pt>
                <c:pt idx="557">
                  <c:v>281.05</c:v>
                </c:pt>
                <c:pt idx="558">
                  <c:v>281.39999999999998</c:v>
                </c:pt>
                <c:pt idx="559">
                  <c:v>282.39999999999998</c:v>
                </c:pt>
                <c:pt idx="560">
                  <c:v>282.7</c:v>
                </c:pt>
                <c:pt idx="561">
                  <c:v>283</c:v>
                </c:pt>
                <c:pt idx="562">
                  <c:v>283.3</c:v>
                </c:pt>
                <c:pt idx="563">
                  <c:v>284.25</c:v>
                </c:pt>
                <c:pt idx="564">
                  <c:v>284.60000000000002</c:v>
                </c:pt>
                <c:pt idx="565">
                  <c:v>284.95</c:v>
                </c:pt>
                <c:pt idx="566">
                  <c:v>285.85000000000002</c:v>
                </c:pt>
                <c:pt idx="567">
                  <c:v>287.14999999999998</c:v>
                </c:pt>
                <c:pt idx="568">
                  <c:v>287.5</c:v>
                </c:pt>
                <c:pt idx="569">
                  <c:v>287.8</c:v>
                </c:pt>
                <c:pt idx="570">
                  <c:v>288.60000000000002</c:v>
                </c:pt>
                <c:pt idx="571">
                  <c:v>289.89999999999998</c:v>
                </c:pt>
                <c:pt idx="572">
                  <c:v>290.25</c:v>
                </c:pt>
                <c:pt idx="573">
                  <c:v>290.60000000000002</c:v>
                </c:pt>
                <c:pt idx="574">
                  <c:v>291.35000000000002</c:v>
                </c:pt>
                <c:pt idx="575">
                  <c:v>292.60000000000002</c:v>
                </c:pt>
                <c:pt idx="576">
                  <c:v>292.95</c:v>
                </c:pt>
                <c:pt idx="577">
                  <c:v>293.3</c:v>
                </c:pt>
                <c:pt idx="578">
                  <c:v>294.25</c:v>
                </c:pt>
                <c:pt idx="579">
                  <c:v>294.60000000000002</c:v>
                </c:pt>
                <c:pt idx="580">
                  <c:v>294.95</c:v>
                </c:pt>
                <c:pt idx="581">
                  <c:v>295.95</c:v>
                </c:pt>
                <c:pt idx="582">
                  <c:v>296.3</c:v>
                </c:pt>
                <c:pt idx="583">
                  <c:v>296.64999999999998</c:v>
                </c:pt>
                <c:pt idx="584">
                  <c:v>297.8</c:v>
                </c:pt>
                <c:pt idx="585">
                  <c:v>298.25</c:v>
                </c:pt>
                <c:pt idx="586">
                  <c:v>298.7</c:v>
                </c:pt>
                <c:pt idx="587">
                  <c:v>299.95</c:v>
                </c:pt>
                <c:pt idx="588">
                  <c:v>300.5</c:v>
                </c:pt>
                <c:pt idx="589">
                  <c:v>301.10000000000002</c:v>
                </c:pt>
                <c:pt idx="590">
                  <c:v>302.39999999999998</c:v>
                </c:pt>
                <c:pt idx="591">
                  <c:v>302.75</c:v>
                </c:pt>
                <c:pt idx="592">
                  <c:v>303.14999999999998</c:v>
                </c:pt>
                <c:pt idx="593">
                  <c:v>304</c:v>
                </c:pt>
                <c:pt idx="594">
                  <c:v>304.35000000000002</c:v>
                </c:pt>
                <c:pt idx="595">
                  <c:v>304.75</c:v>
                </c:pt>
                <c:pt idx="596">
                  <c:v>305.75</c:v>
                </c:pt>
                <c:pt idx="597">
                  <c:v>306.60000000000002</c:v>
                </c:pt>
                <c:pt idx="598">
                  <c:v>307.5</c:v>
                </c:pt>
                <c:pt idx="599">
                  <c:v>308.14999999999998</c:v>
                </c:pt>
                <c:pt idx="600">
                  <c:v>309.45</c:v>
                </c:pt>
                <c:pt idx="601">
                  <c:v>310.14999999999998</c:v>
                </c:pt>
                <c:pt idx="602">
                  <c:v>311.14999999999998</c:v>
                </c:pt>
                <c:pt idx="603">
                  <c:v>311.7</c:v>
                </c:pt>
                <c:pt idx="604">
                  <c:v>312.14999999999998</c:v>
                </c:pt>
                <c:pt idx="605">
                  <c:v>313.45</c:v>
                </c:pt>
                <c:pt idx="606">
                  <c:v>313.8</c:v>
                </c:pt>
                <c:pt idx="607">
                  <c:v>314.14999999999998</c:v>
                </c:pt>
                <c:pt idx="608">
                  <c:v>315.05</c:v>
                </c:pt>
                <c:pt idx="609">
                  <c:v>315.60000000000002</c:v>
                </c:pt>
                <c:pt idx="610">
                  <c:v>316.55</c:v>
                </c:pt>
                <c:pt idx="611">
                  <c:v>316.95</c:v>
                </c:pt>
                <c:pt idx="612">
                  <c:v>317.39999999999998</c:v>
                </c:pt>
                <c:pt idx="613">
                  <c:v>318.5</c:v>
                </c:pt>
                <c:pt idx="614">
                  <c:v>319</c:v>
                </c:pt>
                <c:pt idx="615">
                  <c:v>319.5</c:v>
                </c:pt>
                <c:pt idx="616">
                  <c:v>320.7</c:v>
                </c:pt>
                <c:pt idx="617">
                  <c:v>321.05</c:v>
                </c:pt>
                <c:pt idx="618">
                  <c:v>321.39999999999998</c:v>
                </c:pt>
                <c:pt idx="619">
                  <c:v>321.8</c:v>
                </c:pt>
                <c:pt idx="620">
                  <c:v>323</c:v>
                </c:pt>
                <c:pt idx="621">
                  <c:v>323.35000000000002</c:v>
                </c:pt>
                <c:pt idx="622">
                  <c:v>323.7</c:v>
                </c:pt>
                <c:pt idx="623">
                  <c:v>324.64999999999998</c:v>
                </c:pt>
                <c:pt idx="624">
                  <c:v>325.55</c:v>
                </c:pt>
                <c:pt idx="625">
                  <c:v>325.89999999999998</c:v>
                </c:pt>
                <c:pt idx="626">
                  <c:v>326.25</c:v>
                </c:pt>
                <c:pt idx="627">
                  <c:v>327.10000000000002</c:v>
                </c:pt>
                <c:pt idx="628">
                  <c:v>328.45</c:v>
                </c:pt>
                <c:pt idx="629">
                  <c:v>328.8</c:v>
                </c:pt>
                <c:pt idx="630">
                  <c:v>329.3</c:v>
                </c:pt>
                <c:pt idx="631">
                  <c:v>330.2</c:v>
                </c:pt>
                <c:pt idx="632">
                  <c:v>330.5</c:v>
                </c:pt>
                <c:pt idx="633">
                  <c:v>330.85</c:v>
                </c:pt>
                <c:pt idx="634">
                  <c:v>331.85</c:v>
                </c:pt>
                <c:pt idx="635">
                  <c:v>332.35</c:v>
                </c:pt>
                <c:pt idx="636">
                  <c:v>332.7</c:v>
                </c:pt>
                <c:pt idx="637">
                  <c:v>333.55</c:v>
                </c:pt>
                <c:pt idx="638">
                  <c:v>333.9</c:v>
                </c:pt>
                <c:pt idx="639">
                  <c:v>334.25</c:v>
                </c:pt>
                <c:pt idx="640">
                  <c:v>335.25</c:v>
                </c:pt>
                <c:pt idx="641">
                  <c:v>335.8</c:v>
                </c:pt>
                <c:pt idx="642">
                  <c:v>336.15</c:v>
                </c:pt>
                <c:pt idx="643">
                  <c:v>337</c:v>
                </c:pt>
                <c:pt idx="644">
                  <c:v>337.85</c:v>
                </c:pt>
                <c:pt idx="645">
                  <c:v>338.2</c:v>
                </c:pt>
                <c:pt idx="646">
                  <c:v>338.5</c:v>
                </c:pt>
                <c:pt idx="647">
                  <c:v>339.35</c:v>
                </c:pt>
                <c:pt idx="648">
                  <c:v>340.3</c:v>
                </c:pt>
                <c:pt idx="649">
                  <c:v>340.85</c:v>
                </c:pt>
                <c:pt idx="650">
                  <c:v>341.2</c:v>
                </c:pt>
                <c:pt idx="651">
                  <c:v>342.15</c:v>
                </c:pt>
                <c:pt idx="652">
                  <c:v>342.45</c:v>
                </c:pt>
                <c:pt idx="653">
                  <c:v>342.8</c:v>
                </c:pt>
                <c:pt idx="654">
                  <c:v>344.05</c:v>
                </c:pt>
                <c:pt idx="655">
                  <c:v>345.2</c:v>
                </c:pt>
                <c:pt idx="656">
                  <c:v>345.7</c:v>
                </c:pt>
                <c:pt idx="657">
                  <c:v>346.05</c:v>
                </c:pt>
                <c:pt idx="658">
                  <c:v>346.85</c:v>
                </c:pt>
                <c:pt idx="659">
                  <c:v>347.8</c:v>
                </c:pt>
                <c:pt idx="660">
                  <c:v>349.35</c:v>
                </c:pt>
                <c:pt idx="661">
                  <c:v>349.7</c:v>
                </c:pt>
                <c:pt idx="662">
                  <c:v>350.1</c:v>
                </c:pt>
                <c:pt idx="663">
                  <c:v>350.95</c:v>
                </c:pt>
                <c:pt idx="664">
                  <c:v>351.3</c:v>
                </c:pt>
                <c:pt idx="665">
                  <c:v>351.7</c:v>
                </c:pt>
                <c:pt idx="666">
                  <c:v>352.65</c:v>
                </c:pt>
                <c:pt idx="667">
                  <c:v>353.2</c:v>
                </c:pt>
                <c:pt idx="668">
                  <c:v>353.65</c:v>
                </c:pt>
                <c:pt idx="669">
                  <c:v>354.45</c:v>
                </c:pt>
                <c:pt idx="670">
                  <c:v>354.8</c:v>
                </c:pt>
                <c:pt idx="671">
                  <c:v>355.15</c:v>
                </c:pt>
                <c:pt idx="672">
                  <c:v>355.9</c:v>
                </c:pt>
                <c:pt idx="673">
                  <c:v>356.85</c:v>
                </c:pt>
                <c:pt idx="674">
                  <c:v>357.2</c:v>
                </c:pt>
                <c:pt idx="675">
                  <c:v>358.25</c:v>
                </c:pt>
                <c:pt idx="676">
                  <c:v>358.6</c:v>
                </c:pt>
                <c:pt idx="677">
                  <c:v>359.05</c:v>
                </c:pt>
                <c:pt idx="678">
                  <c:v>359.9</c:v>
                </c:pt>
                <c:pt idx="679">
                  <c:v>360.3</c:v>
                </c:pt>
                <c:pt idx="680">
                  <c:v>360.8</c:v>
                </c:pt>
                <c:pt idx="681">
                  <c:v>361.75</c:v>
                </c:pt>
                <c:pt idx="682">
                  <c:v>362.2</c:v>
                </c:pt>
                <c:pt idx="683">
                  <c:v>362.6</c:v>
                </c:pt>
                <c:pt idx="684">
                  <c:v>363.45</c:v>
                </c:pt>
                <c:pt idx="685">
                  <c:v>363.8</c:v>
                </c:pt>
                <c:pt idx="686">
                  <c:v>364.15</c:v>
                </c:pt>
                <c:pt idx="687">
                  <c:v>365.2</c:v>
                </c:pt>
                <c:pt idx="688">
                  <c:v>365.6</c:v>
                </c:pt>
                <c:pt idx="689">
                  <c:v>366</c:v>
                </c:pt>
                <c:pt idx="690">
                  <c:v>366.85</c:v>
                </c:pt>
                <c:pt idx="691">
                  <c:v>367.8</c:v>
                </c:pt>
                <c:pt idx="692">
                  <c:v>368.15</c:v>
                </c:pt>
                <c:pt idx="693">
                  <c:v>368.5</c:v>
                </c:pt>
                <c:pt idx="694">
                  <c:v>369.4</c:v>
                </c:pt>
                <c:pt idx="695">
                  <c:v>369.85</c:v>
                </c:pt>
                <c:pt idx="696">
                  <c:v>370.2</c:v>
                </c:pt>
                <c:pt idx="697">
                  <c:v>371.25</c:v>
                </c:pt>
                <c:pt idx="698">
                  <c:v>371.6</c:v>
                </c:pt>
                <c:pt idx="699">
                  <c:v>371.95</c:v>
                </c:pt>
                <c:pt idx="700">
                  <c:v>372.85</c:v>
                </c:pt>
                <c:pt idx="701">
                  <c:v>373.25</c:v>
                </c:pt>
                <c:pt idx="702">
                  <c:v>373.65</c:v>
                </c:pt>
                <c:pt idx="703">
                  <c:v>374.6</c:v>
                </c:pt>
                <c:pt idx="704">
                  <c:v>375.2</c:v>
                </c:pt>
                <c:pt idx="705">
                  <c:v>376.25</c:v>
                </c:pt>
                <c:pt idx="706">
                  <c:v>376.95</c:v>
                </c:pt>
                <c:pt idx="707">
                  <c:v>378</c:v>
                </c:pt>
                <c:pt idx="708">
                  <c:v>378.45</c:v>
                </c:pt>
                <c:pt idx="709">
                  <c:v>378.8</c:v>
                </c:pt>
                <c:pt idx="710">
                  <c:v>379.7</c:v>
                </c:pt>
                <c:pt idx="711">
                  <c:v>380.05</c:v>
                </c:pt>
                <c:pt idx="712">
                  <c:v>380.4</c:v>
                </c:pt>
                <c:pt idx="713">
                  <c:v>381.45</c:v>
                </c:pt>
                <c:pt idx="714">
                  <c:v>381.8</c:v>
                </c:pt>
                <c:pt idx="715">
                  <c:v>382.2</c:v>
                </c:pt>
                <c:pt idx="716">
                  <c:v>383.1</c:v>
                </c:pt>
                <c:pt idx="717">
                  <c:v>383.45</c:v>
                </c:pt>
                <c:pt idx="718">
                  <c:v>383.8</c:v>
                </c:pt>
                <c:pt idx="719">
                  <c:v>384.85</c:v>
                </c:pt>
                <c:pt idx="720">
                  <c:v>385.25</c:v>
                </c:pt>
                <c:pt idx="721">
                  <c:v>385.6</c:v>
                </c:pt>
                <c:pt idx="722">
                  <c:v>386.6</c:v>
                </c:pt>
                <c:pt idx="723">
                  <c:v>387</c:v>
                </c:pt>
                <c:pt idx="724">
                  <c:v>387.35</c:v>
                </c:pt>
                <c:pt idx="725">
                  <c:v>388.5</c:v>
                </c:pt>
                <c:pt idx="726">
                  <c:v>389</c:v>
                </c:pt>
                <c:pt idx="727">
                  <c:v>389.35</c:v>
                </c:pt>
                <c:pt idx="728">
                  <c:v>390.4</c:v>
                </c:pt>
                <c:pt idx="729">
                  <c:v>390.75</c:v>
                </c:pt>
                <c:pt idx="730">
                  <c:v>391.25</c:v>
                </c:pt>
                <c:pt idx="731">
                  <c:v>392.05</c:v>
                </c:pt>
                <c:pt idx="732">
                  <c:v>392.45</c:v>
                </c:pt>
                <c:pt idx="733">
                  <c:v>392.85</c:v>
                </c:pt>
                <c:pt idx="734">
                  <c:v>393.9</c:v>
                </c:pt>
                <c:pt idx="735">
                  <c:v>394.4</c:v>
                </c:pt>
                <c:pt idx="736">
                  <c:v>394.8</c:v>
                </c:pt>
                <c:pt idx="737">
                  <c:v>395.7</c:v>
                </c:pt>
                <c:pt idx="738">
                  <c:v>396.35</c:v>
                </c:pt>
                <c:pt idx="739">
                  <c:v>397.5</c:v>
                </c:pt>
                <c:pt idx="740">
                  <c:v>398.05</c:v>
                </c:pt>
                <c:pt idx="741">
                  <c:v>399.15</c:v>
                </c:pt>
                <c:pt idx="742">
                  <c:v>399.5</c:v>
                </c:pt>
                <c:pt idx="743">
                  <c:v>399.9</c:v>
                </c:pt>
                <c:pt idx="744">
                  <c:v>400.75</c:v>
                </c:pt>
                <c:pt idx="745">
                  <c:v>401.15</c:v>
                </c:pt>
                <c:pt idx="746">
                  <c:v>401.5</c:v>
                </c:pt>
                <c:pt idx="747">
                  <c:v>402.4</c:v>
                </c:pt>
                <c:pt idx="748">
                  <c:v>402.8</c:v>
                </c:pt>
                <c:pt idx="749">
                  <c:v>403.15</c:v>
                </c:pt>
                <c:pt idx="750">
                  <c:v>404.1</c:v>
                </c:pt>
                <c:pt idx="751">
                  <c:v>404.55</c:v>
                </c:pt>
                <c:pt idx="752">
                  <c:v>404.95</c:v>
                </c:pt>
                <c:pt idx="753">
                  <c:v>405.75</c:v>
                </c:pt>
                <c:pt idx="754">
                  <c:v>406.2</c:v>
                </c:pt>
                <c:pt idx="755">
                  <c:v>406.65</c:v>
                </c:pt>
                <c:pt idx="756">
                  <c:v>407.75</c:v>
                </c:pt>
                <c:pt idx="757">
                  <c:v>408.35</c:v>
                </c:pt>
                <c:pt idx="758">
                  <c:v>409.35</c:v>
                </c:pt>
                <c:pt idx="759">
                  <c:v>410.7</c:v>
                </c:pt>
                <c:pt idx="760">
                  <c:v>411.05</c:v>
                </c:pt>
                <c:pt idx="761">
                  <c:v>411.7</c:v>
                </c:pt>
                <c:pt idx="762">
                  <c:v>413.1</c:v>
                </c:pt>
                <c:pt idx="763">
                  <c:v>413.5</c:v>
                </c:pt>
                <c:pt idx="764">
                  <c:v>414.45</c:v>
                </c:pt>
                <c:pt idx="765">
                  <c:v>414.85</c:v>
                </c:pt>
                <c:pt idx="766">
                  <c:v>415.25</c:v>
                </c:pt>
                <c:pt idx="767">
                  <c:v>416.3</c:v>
                </c:pt>
                <c:pt idx="768">
                  <c:v>416.7</c:v>
                </c:pt>
                <c:pt idx="769">
                  <c:v>417.1</c:v>
                </c:pt>
                <c:pt idx="770">
                  <c:v>418.5</c:v>
                </c:pt>
                <c:pt idx="771">
                  <c:v>418.85</c:v>
                </c:pt>
                <c:pt idx="772">
                  <c:v>419.45</c:v>
                </c:pt>
                <c:pt idx="773">
                  <c:v>420.5</c:v>
                </c:pt>
                <c:pt idx="774">
                  <c:v>420.9</c:v>
                </c:pt>
                <c:pt idx="775">
                  <c:v>421.5</c:v>
                </c:pt>
                <c:pt idx="776">
                  <c:v>422.45</c:v>
                </c:pt>
                <c:pt idx="777">
                  <c:v>422.85</c:v>
                </c:pt>
                <c:pt idx="778">
                  <c:v>423.25</c:v>
                </c:pt>
                <c:pt idx="779">
                  <c:v>424.4</c:v>
                </c:pt>
                <c:pt idx="780">
                  <c:v>424.8</c:v>
                </c:pt>
                <c:pt idx="781">
                  <c:v>425.25</c:v>
                </c:pt>
                <c:pt idx="782">
                  <c:v>426.3</c:v>
                </c:pt>
                <c:pt idx="783">
                  <c:v>426.75</c:v>
                </c:pt>
                <c:pt idx="784">
                  <c:v>427.2</c:v>
                </c:pt>
                <c:pt idx="785">
                  <c:v>428.2</c:v>
                </c:pt>
                <c:pt idx="786">
                  <c:v>429.45</c:v>
                </c:pt>
                <c:pt idx="787">
                  <c:v>429.85</c:v>
                </c:pt>
                <c:pt idx="788">
                  <c:v>430.25</c:v>
                </c:pt>
                <c:pt idx="789">
                  <c:v>431.15</c:v>
                </c:pt>
                <c:pt idx="790">
                  <c:v>431.6</c:v>
                </c:pt>
                <c:pt idx="791">
                  <c:v>432</c:v>
                </c:pt>
                <c:pt idx="792">
                  <c:v>433.1</c:v>
                </c:pt>
                <c:pt idx="793">
                  <c:v>433.5</c:v>
                </c:pt>
                <c:pt idx="794">
                  <c:v>433.9</c:v>
                </c:pt>
                <c:pt idx="795">
                  <c:v>434.85</c:v>
                </c:pt>
                <c:pt idx="796">
                  <c:v>435.25</c:v>
                </c:pt>
                <c:pt idx="797">
                  <c:v>435.65</c:v>
                </c:pt>
                <c:pt idx="798">
                  <c:v>436.7</c:v>
                </c:pt>
                <c:pt idx="799">
                  <c:v>437.05</c:v>
                </c:pt>
                <c:pt idx="800">
                  <c:v>437.45</c:v>
                </c:pt>
                <c:pt idx="801">
                  <c:v>438.7</c:v>
                </c:pt>
                <c:pt idx="802">
                  <c:v>439.1</c:v>
                </c:pt>
                <c:pt idx="803">
                  <c:v>440.15</c:v>
                </c:pt>
                <c:pt idx="804">
                  <c:v>440.5</c:v>
                </c:pt>
                <c:pt idx="805">
                  <c:v>440.9</c:v>
                </c:pt>
                <c:pt idx="806">
                  <c:v>441.9</c:v>
                </c:pt>
                <c:pt idx="807">
                  <c:v>442.25</c:v>
                </c:pt>
                <c:pt idx="808">
                  <c:v>442.65</c:v>
                </c:pt>
                <c:pt idx="809">
                  <c:v>443.85</c:v>
                </c:pt>
                <c:pt idx="810">
                  <c:v>444.2</c:v>
                </c:pt>
                <c:pt idx="811">
                  <c:v>444.65</c:v>
                </c:pt>
                <c:pt idx="812">
                  <c:v>445.65</c:v>
                </c:pt>
                <c:pt idx="813">
                  <c:v>446.1</c:v>
                </c:pt>
                <c:pt idx="814">
                  <c:v>446.45</c:v>
                </c:pt>
                <c:pt idx="815">
                  <c:v>447.6</c:v>
                </c:pt>
                <c:pt idx="816">
                  <c:v>448.2</c:v>
                </c:pt>
                <c:pt idx="817">
                  <c:v>449.25</c:v>
                </c:pt>
                <c:pt idx="818">
                  <c:v>450.4</c:v>
                </c:pt>
                <c:pt idx="819">
                  <c:v>450.8</c:v>
                </c:pt>
                <c:pt idx="820">
                  <c:v>451.25</c:v>
                </c:pt>
                <c:pt idx="821">
                  <c:v>452.15</c:v>
                </c:pt>
                <c:pt idx="822">
                  <c:v>452.6</c:v>
                </c:pt>
                <c:pt idx="823">
                  <c:v>453.05</c:v>
                </c:pt>
                <c:pt idx="824">
                  <c:v>453.95</c:v>
                </c:pt>
                <c:pt idx="825">
                  <c:v>454.4</c:v>
                </c:pt>
                <c:pt idx="826">
                  <c:v>454.8</c:v>
                </c:pt>
                <c:pt idx="827">
                  <c:v>455.8</c:v>
                </c:pt>
                <c:pt idx="828">
                  <c:v>456.2</c:v>
                </c:pt>
                <c:pt idx="829">
                  <c:v>456.6</c:v>
                </c:pt>
                <c:pt idx="830">
                  <c:v>457.55</c:v>
                </c:pt>
                <c:pt idx="831">
                  <c:v>458.05</c:v>
                </c:pt>
                <c:pt idx="832">
                  <c:v>458.5</c:v>
                </c:pt>
                <c:pt idx="833">
                  <c:v>459.85</c:v>
                </c:pt>
                <c:pt idx="834">
                  <c:v>460.3</c:v>
                </c:pt>
                <c:pt idx="835">
                  <c:v>460.7</c:v>
                </c:pt>
                <c:pt idx="836">
                  <c:v>461.7</c:v>
                </c:pt>
                <c:pt idx="837">
                  <c:v>462.25</c:v>
                </c:pt>
                <c:pt idx="838">
                  <c:v>462.65</c:v>
                </c:pt>
                <c:pt idx="839">
                  <c:v>463.75</c:v>
                </c:pt>
                <c:pt idx="840">
                  <c:v>464.15</c:v>
                </c:pt>
                <c:pt idx="841">
                  <c:v>464.55</c:v>
                </c:pt>
                <c:pt idx="842">
                  <c:v>465.55</c:v>
                </c:pt>
                <c:pt idx="843">
                  <c:v>466</c:v>
                </c:pt>
                <c:pt idx="844">
                  <c:v>466.5</c:v>
                </c:pt>
                <c:pt idx="845">
                  <c:v>467.9</c:v>
                </c:pt>
                <c:pt idx="846">
                  <c:v>468.3</c:v>
                </c:pt>
                <c:pt idx="847">
                  <c:v>468.75</c:v>
                </c:pt>
                <c:pt idx="848">
                  <c:v>469.65</c:v>
                </c:pt>
                <c:pt idx="849">
                  <c:v>470.05</c:v>
                </c:pt>
                <c:pt idx="850">
                  <c:v>470.4</c:v>
                </c:pt>
                <c:pt idx="851">
                  <c:v>471.5</c:v>
                </c:pt>
                <c:pt idx="852">
                  <c:v>471.9</c:v>
                </c:pt>
                <c:pt idx="853">
                  <c:v>472.3</c:v>
                </c:pt>
                <c:pt idx="854">
                  <c:v>473.25</c:v>
                </c:pt>
                <c:pt idx="855">
                  <c:v>473.7</c:v>
                </c:pt>
                <c:pt idx="856">
                  <c:v>474.6</c:v>
                </c:pt>
                <c:pt idx="857">
                  <c:v>475.4</c:v>
                </c:pt>
                <c:pt idx="858">
                  <c:v>476</c:v>
                </c:pt>
                <c:pt idx="859">
                  <c:v>477.15</c:v>
                </c:pt>
                <c:pt idx="860">
                  <c:v>478.15</c:v>
                </c:pt>
                <c:pt idx="861">
                  <c:v>478.8</c:v>
                </c:pt>
                <c:pt idx="862">
                  <c:v>479.8</c:v>
                </c:pt>
                <c:pt idx="863">
                  <c:v>480.25</c:v>
                </c:pt>
                <c:pt idx="864">
                  <c:v>481</c:v>
                </c:pt>
                <c:pt idx="865">
                  <c:v>482.35</c:v>
                </c:pt>
                <c:pt idx="866">
                  <c:v>482.8</c:v>
                </c:pt>
                <c:pt idx="867">
                  <c:v>483.2</c:v>
                </c:pt>
                <c:pt idx="868">
                  <c:v>484.2</c:v>
                </c:pt>
                <c:pt idx="869">
                  <c:v>484.6</c:v>
                </c:pt>
                <c:pt idx="870">
                  <c:v>485.05</c:v>
                </c:pt>
                <c:pt idx="871">
                  <c:v>486</c:v>
                </c:pt>
                <c:pt idx="872">
                  <c:v>486.7</c:v>
                </c:pt>
                <c:pt idx="873">
                  <c:v>487.95</c:v>
                </c:pt>
                <c:pt idx="874">
                  <c:v>488.4</c:v>
                </c:pt>
                <c:pt idx="875">
                  <c:v>489.6</c:v>
                </c:pt>
                <c:pt idx="876">
                  <c:v>490.05</c:v>
                </c:pt>
                <c:pt idx="877">
                  <c:v>491</c:v>
                </c:pt>
                <c:pt idx="878">
                  <c:v>492.05</c:v>
                </c:pt>
                <c:pt idx="879">
                  <c:v>492.75</c:v>
                </c:pt>
                <c:pt idx="880">
                  <c:v>493.8</c:v>
                </c:pt>
                <c:pt idx="881">
                  <c:v>494.35</c:v>
                </c:pt>
                <c:pt idx="882">
                  <c:v>495.45</c:v>
                </c:pt>
                <c:pt idx="883">
                  <c:v>495.9</c:v>
                </c:pt>
                <c:pt idx="884">
                  <c:v>496.35</c:v>
                </c:pt>
                <c:pt idx="885">
                  <c:v>497.65</c:v>
                </c:pt>
                <c:pt idx="886">
                  <c:v>498.1</c:v>
                </c:pt>
                <c:pt idx="887">
                  <c:v>498.8</c:v>
                </c:pt>
                <c:pt idx="888">
                  <c:v>500.15</c:v>
                </c:pt>
                <c:pt idx="889">
                  <c:v>500.55</c:v>
                </c:pt>
                <c:pt idx="890">
                  <c:v>500.95</c:v>
                </c:pt>
                <c:pt idx="891">
                  <c:v>502.2</c:v>
                </c:pt>
                <c:pt idx="892">
                  <c:v>502.7</c:v>
                </c:pt>
                <c:pt idx="893">
                  <c:v>503.1</c:v>
                </c:pt>
                <c:pt idx="894">
                  <c:v>504.1</c:v>
                </c:pt>
                <c:pt idx="895">
                  <c:v>504.55</c:v>
                </c:pt>
                <c:pt idx="896">
                  <c:v>505</c:v>
                </c:pt>
                <c:pt idx="897">
                  <c:v>506.1</c:v>
                </c:pt>
                <c:pt idx="898">
                  <c:v>506.75</c:v>
                </c:pt>
                <c:pt idx="899">
                  <c:v>507.8</c:v>
                </c:pt>
                <c:pt idx="900">
                  <c:v>508.25</c:v>
                </c:pt>
                <c:pt idx="901">
                  <c:v>508.65</c:v>
                </c:pt>
                <c:pt idx="902">
                  <c:v>509.75</c:v>
                </c:pt>
                <c:pt idx="903">
                  <c:v>510.25</c:v>
                </c:pt>
                <c:pt idx="904">
                  <c:v>510.7</c:v>
                </c:pt>
                <c:pt idx="905">
                  <c:v>512.04999999999995</c:v>
                </c:pt>
                <c:pt idx="906">
                  <c:v>512.54999999999995</c:v>
                </c:pt>
                <c:pt idx="907">
                  <c:v>512.95000000000005</c:v>
                </c:pt>
                <c:pt idx="908">
                  <c:v>514.15</c:v>
                </c:pt>
                <c:pt idx="909">
                  <c:v>514.6</c:v>
                </c:pt>
                <c:pt idx="910">
                  <c:v>515.4</c:v>
                </c:pt>
                <c:pt idx="911">
                  <c:v>516.54999999999995</c:v>
                </c:pt>
                <c:pt idx="912">
                  <c:v>516.95000000000005</c:v>
                </c:pt>
                <c:pt idx="913">
                  <c:v>518.95000000000005</c:v>
                </c:pt>
                <c:pt idx="914">
                  <c:v>519.45000000000005</c:v>
                </c:pt>
                <c:pt idx="915">
                  <c:v>520.65</c:v>
                </c:pt>
                <c:pt idx="916">
                  <c:v>521.04999999999995</c:v>
                </c:pt>
                <c:pt idx="917">
                  <c:v>522.20000000000005</c:v>
                </c:pt>
                <c:pt idx="918">
                  <c:v>522.79999999999995</c:v>
                </c:pt>
                <c:pt idx="919">
                  <c:v>524.1</c:v>
                </c:pt>
                <c:pt idx="920">
                  <c:v>524.70000000000005</c:v>
                </c:pt>
                <c:pt idx="921">
                  <c:v>525.95000000000005</c:v>
                </c:pt>
                <c:pt idx="922">
                  <c:v>526.54999999999995</c:v>
                </c:pt>
                <c:pt idx="923">
                  <c:v>527.25</c:v>
                </c:pt>
                <c:pt idx="924">
                  <c:v>528.85</c:v>
                </c:pt>
                <c:pt idx="925">
                  <c:v>529.25</c:v>
                </c:pt>
                <c:pt idx="926">
                  <c:v>530.25</c:v>
                </c:pt>
                <c:pt idx="927">
                  <c:v>531.29999999999995</c:v>
                </c:pt>
                <c:pt idx="928">
                  <c:v>532.04999999999995</c:v>
                </c:pt>
                <c:pt idx="929">
                  <c:v>533.35</c:v>
                </c:pt>
                <c:pt idx="930">
                  <c:v>533.79999999999995</c:v>
                </c:pt>
                <c:pt idx="931">
                  <c:v>535.45000000000005</c:v>
                </c:pt>
                <c:pt idx="932">
                  <c:v>535.9</c:v>
                </c:pt>
                <c:pt idx="933">
                  <c:v>536.29999999999995</c:v>
                </c:pt>
                <c:pt idx="934">
                  <c:v>538.29999999999995</c:v>
                </c:pt>
                <c:pt idx="935">
                  <c:v>538.79999999999995</c:v>
                </c:pt>
                <c:pt idx="936">
                  <c:v>539.20000000000005</c:v>
                </c:pt>
                <c:pt idx="937">
                  <c:v>541.20000000000005</c:v>
                </c:pt>
                <c:pt idx="938">
                  <c:v>541.65</c:v>
                </c:pt>
                <c:pt idx="939">
                  <c:v>543.1</c:v>
                </c:pt>
                <c:pt idx="940">
                  <c:v>543.79999999999995</c:v>
                </c:pt>
                <c:pt idx="941">
                  <c:v>545.54999999999995</c:v>
                </c:pt>
                <c:pt idx="942">
                  <c:v>548.65</c:v>
                </c:pt>
                <c:pt idx="943">
                  <c:v>551</c:v>
                </c:pt>
                <c:pt idx="944">
                  <c:v>552.70000000000005</c:v>
                </c:pt>
                <c:pt idx="945">
                  <c:v>554.15</c:v>
                </c:pt>
                <c:pt idx="946">
                  <c:v>554.70000000000005</c:v>
                </c:pt>
                <c:pt idx="947">
                  <c:v>555.5</c:v>
                </c:pt>
                <c:pt idx="948">
                  <c:v>556.79999999999995</c:v>
                </c:pt>
                <c:pt idx="949">
                  <c:v>558.25</c:v>
                </c:pt>
                <c:pt idx="950">
                  <c:v>559.6</c:v>
                </c:pt>
                <c:pt idx="951">
                  <c:v>560.20000000000005</c:v>
                </c:pt>
                <c:pt idx="952">
                  <c:v>561.54999999999995</c:v>
                </c:pt>
                <c:pt idx="953">
                  <c:v>562</c:v>
                </c:pt>
                <c:pt idx="954">
                  <c:v>562.65</c:v>
                </c:pt>
                <c:pt idx="955">
                  <c:v>563.9</c:v>
                </c:pt>
                <c:pt idx="956">
                  <c:v>564.4</c:v>
                </c:pt>
                <c:pt idx="957">
                  <c:v>564.85</c:v>
                </c:pt>
                <c:pt idx="958">
                  <c:v>566.29999999999995</c:v>
                </c:pt>
                <c:pt idx="959">
                  <c:v>566.9</c:v>
                </c:pt>
                <c:pt idx="960">
                  <c:v>568</c:v>
                </c:pt>
                <c:pt idx="961">
                  <c:v>568.45000000000005</c:v>
                </c:pt>
                <c:pt idx="962">
                  <c:v>569.1</c:v>
                </c:pt>
                <c:pt idx="963">
                  <c:v>570.35</c:v>
                </c:pt>
                <c:pt idx="964">
                  <c:v>570.85</c:v>
                </c:pt>
                <c:pt idx="965">
                  <c:v>571.70000000000005</c:v>
                </c:pt>
                <c:pt idx="966">
                  <c:v>572.4</c:v>
                </c:pt>
                <c:pt idx="967">
                  <c:v>573.35</c:v>
                </c:pt>
                <c:pt idx="968">
                  <c:v>574.4</c:v>
                </c:pt>
                <c:pt idx="969">
                  <c:v>574.85</c:v>
                </c:pt>
                <c:pt idx="970">
                  <c:v>575.35</c:v>
                </c:pt>
                <c:pt idx="971">
                  <c:v>576.29999999999995</c:v>
                </c:pt>
                <c:pt idx="972">
                  <c:v>576.79999999999995</c:v>
                </c:pt>
                <c:pt idx="973">
                  <c:v>577.35</c:v>
                </c:pt>
                <c:pt idx="974">
                  <c:v>578.6</c:v>
                </c:pt>
                <c:pt idx="975">
                  <c:v>579.1</c:v>
                </c:pt>
                <c:pt idx="976">
                  <c:v>579.6</c:v>
                </c:pt>
                <c:pt idx="977">
                  <c:v>580.75</c:v>
                </c:pt>
                <c:pt idx="978">
                  <c:v>581.75</c:v>
                </c:pt>
                <c:pt idx="979">
                  <c:v>582.25</c:v>
                </c:pt>
                <c:pt idx="980">
                  <c:v>582.75</c:v>
                </c:pt>
                <c:pt idx="981">
                  <c:v>583.75</c:v>
                </c:pt>
                <c:pt idx="982">
                  <c:v>584.25</c:v>
                </c:pt>
                <c:pt idx="983">
                  <c:v>584.70000000000005</c:v>
                </c:pt>
                <c:pt idx="984">
                  <c:v>585.9</c:v>
                </c:pt>
                <c:pt idx="985">
                  <c:v>586.4</c:v>
                </c:pt>
                <c:pt idx="986">
                  <c:v>587.25</c:v>
                </c:pt>
                <c:pt idx="987">
                  <c:v>588.35</c:v>
                </c:pt>
                <c:pt idx="988">
                  <c:v>588.85</c:v>
                </c:pt>
                <c:pt idx="989">
                  <c:v>589.29999999999995</c:v>
                </c:pt>
                <c:pt idx="990">
                  <c:v>590.29999999999995</c:v>
                </c:pt>
                <c:pt idx="991">
                  <c:v>590.79999999999995</c:v>
                </c:pt>
                <c:pt idx="992">
                  <c:v>591.35</c:v>
                </c:pt>
                <c:pt idx="993">
                  <c:v>592.4</c:v>
                </c:pt>
                <c:pt idx="994">
                  <c:v>593.1</c:v>
                </c:pt>
                <c:pt idx="995">
                  <c:v>593.79999999999995</c:v>
                </c:pt>
                <c:pt idx="996">
                  <c:v>594.85</c:v>
                </c:pt>
                <c:pt idx="997">
                  <c:v>595.35</c:v>
                </c:pt>
                <c:pt idx="998">
                  <c:v>596.1</c:v>
                </c:pt>
                <c:pt idx="999">
                  <c:v>597.20000000000005</c:v>
                </c:pt>
                <c:pt idx="1000">
                  <c:v>597.70000000000005</c:v>
                </c:pt>
                <c:pt idx="1001">
                  <c:v>598.15</c:v>
                </c:pt>
                <c:pt idx="1002">
                  <c:v>599.20000000000005</c:v>
                </c:pt>
                <c:pt idx="1003">
                  <c:v>599.65</c:v>
                </c:pt>
                <c:pt idx="1004">
                  <c:v>600.20000000000005</c:v>
                </c:pt>
                <c:pt idx="1005">
                  <c:v>601.04999999999995</c:v>
                </c:pt>
                <c:pt idx="1006">
                  <c:v>601.54999999999995</c:v>
                </c:pt>
                <c:pt idx="1007">
                  <c:v>602</c:v>
                </c:pt>
                <c:pt idx="1008">
                  <c:v>602.9</c:v>
                </c:pt>
                <c:pt idx="1009">
                  <c:v>603.4</c:v>
                </c:pt>
                <c:pt idx="1010">
                  <c:v>604.35</c:v>
                </c:pt>
                <c:pt idx="1011">
                  <c:v>605.35</c:v>
                </c:pt>
                <c:pt idx="1012">
                  <c:v>605.9</c:v>
                </c:pt>
                <c:pt idx="1013">
                  <c:v>606.85</c:v>
                </c:pt>
                <c:pt idx="1014">
                  <c:v>607.79999999999995</c:v>
                </c:pt>
                <c:pt idx="1015">
                  <c:v>608.25</c:v>
                </c:pt>
                <c:pt idx="1016">
                  <c:v>608.75</c:v>
                </c:pt>
                <c:pt idx="1017">
                  <c:v>609.75</c:v>
                </c:pt>
                <c:pt idx="1018">
                  <c:v>610.20000000000005</c:v>
                </c:pt>
                <c:pt idx="1019">
                  <c:v>610.70000000000005</c:v>
                </c:pt>
                <c:pt idx="1020">
                  <c:v>611.9</c:v>
                </c:pt>
                <c:pt idx="1021">
                  <c:v>612.5</c:v>
                </c:pt>
                <c:pt idx="1022">
                  <c:v>613.5</c:v>
                </c:pt>
                <c:pt idx="1023">
                  <c:v>614</c:v>
                </c:pt>
                <c:pt idx="1024">
                  <c:v>614.45000000000005</c:v>
                </c:pt>
                <c:pt idx="1025">
                  <c:v>615.45000000000005</c:v>
                </c:pt>
                <c:pt idx="1026">
                  <c:v>615.9</c:v>
                </c:pt>
                <c:pt idx="1027">
                  <c:v>616.45000000000005</c:v>
                </c:pt>
                <c:pt idx="1028">
                  <c:v>617.70000000000005</c:v>
                </c:pt>
                <c:pt idx="1029">
                  <c:v>618.20000000000005</c:v>
                </c:pt>
                <c:pt idx="1030">
                  <c:v>619.15</c:v>
                </c:pt>
                <c:pt idx="1031">
                  <c:v>619.70000000000005</c:v>
                </c:pt>
                <c:pt idx="1032">
                  <c:v>620.25</c:v>
                </c:pt>
                <c:pt idx="1033">
                  <c:v>621.45000000000005</c:v>
                </c:pt>
                <c:pt idx="1034">
                  <c:v>621.95000000000005</c:v>
                </c:pt>
                <c:pt idx="1035">
                  <c:v>622.54999999999995</c:v>
                </c:pt>
                <c:pt idx="1036">
                  <c:v>623.79999999999995</c:v>
                </c:pt>
                <c:pt idx="1037">
                  <c:v>624.4</c:v>
                </c:pt>
                <c:pt idx="1038">
                  <c:v>625.20000000000005</c:v>
                </c:pt>
                <c:pt idx="1039">
                  <c:v>625.85</c:v>
                </c:pt>
                <c:pt idx="1040">
                  <c:v>626.85</c:v>
                </c:pt>
                <c:pt idx="1041">
                  <c:v>627.4</c:v>
                </c:pt>
                <c:pt idx="1042">
                  <c:v>628</c:v>
                </c:pt>
                <c:pt idx="1043">
                  <c:v>629.20000000000005</c:v>
                </c:pt>
                <c:pt idx="1044">
                  <c:v>629.75</c:v>
                </c:pt>
                <c:pt idx="1045">
                  <c:v>630.65</c:v>
                </c:pt>
                <c:pt idx="1046">
                  <c:v>631.65</c:v>
                </c:pt>
                <c:pt idx="1047">
                  <c:v>632.1</c:v>
                </c:pt>
                <c:pt idx="1048">
                  <c:v>632.65</c:v>
                </c:pt>
                <c:pt idx="1049">
                  <c:v>634</c:v>
                </c:pt>
                <c:pt idx="1050">
                  <c:v>634.45000000000005</c:v>
                </c:pt>
                <c:pt idx="1051">
                  <c:v>635.4</c:v>
                </c:pt>
                <c:pt idx="1052">
                  <c:v>636.4</c:v>
                </c:pt>
                <c:pt idx="1053">
                  <c:v>636.95000000000005</c:v>
                </c:pt>
                <c:pt idx="1054">
                  <c:v>637.45000000000005</c:v>
                </c:pt>
                <c:pt idx="1055">
                  <c:v>638.79999999999995</c:v>
                </c:pt>
                <c:pt idx="1056">
                  <c:v>639.35</c:v>
                </c:pt>
                <c:pt idx="1057">
                  <c:v>640.5</c:v>
                </c:pt>
                <c:pt idx="1058">
                  <c:v>641.65</c:v>
                </c:pt>
                <c:pt idx="1059">
                  <c:v>642.20000000000005</c:v>
                </c:pt>
                <c:pt idx="1060">
                  <c:v>642.85</c:v>
                </c:pt>
                <c:pt idx="1061">
                  <c:v>643.65</c:v>
                </c:pt>
                <c:pt idx="1062">
                  <c:v>644.9</c:v>
                </c:pt>
                <c:pt idx="1063">
                  <c:v>645.4</c:v>
                </c:pt>
                <c:pt idx="1064">
                  <c:v>646</c:v>
                </c:pt>
                <c:pt idx="1065">
                  <c:v>646.9</c:v>
                </c:pt>
                <c:pt idx="1066">
                  <c:v>647.9</c:v>
                </c:pt>
                <c:pt idx="1067">
                  <c:v>649</c:v>
                </c:pt>
                <c:pt idx="1068">
                  <c:v>649.54999999999995</c:v>
                </c:pt>
                <c:pt idx="1069">
                  <c:v>650.25</c:v>
                </c:pt>
                <c:pt idx="1070">
                  <c:v>651.45000000000005</c:v>
                </c:pt>
                <c:pt idx="1071">
                  <c:v>651.95000000000005</c:v>
                </c:pt>
                <c:pt idx="1072">
                  <c:v>652.5</c:v>
                </c:pt>
                <c:pt idx="1073">
                  <c:v>653.6</c:v>
                </c:pt>
                <c:pt idx="1074">
                  <c:v>654.20000000000005</c:v>
                </c:pt>
                <c:pt idx="1075">
                  <c:v>655.04999999999995</c:v>
                </c:pt>
                <c:pt idx="1076">
                  <c:v>656.35</c:v>
                </c:pt>
                <c:pt idx="1077">
                  <c:v>656.8</c:v>
                </c:pt>
                <c:pt idx="1078">
                  <c:v>657.4</c:v>
                </c:pt>
                <c:pt idx="1079">
                  <c:v>658.6</c:v>
                </c:pt>
                <c:pt idx="1080">
                  <c:v>659.05</c:v>
                </c:pt>
                <c:pt idx="1081">
                  <c:v>659.55</c:v>
                </c:pt>
                <c:pt idx="1082">
                  <c:v>660.35</c:v>
                </c:pt>
                <c:pt idx="1083">
                  <c:v>660.85</c:v>
                </c:pt>
                <c:pt idx="1084">
                  <c:v>661.3</c:v>
                </c:pt>
                <c:pt idx="1085">
                  <c:v>662.2</c:v>
                </c:pt>
                <c:pt idx="1086">
                  <c:v>662.7</c:v>
                </c:pt>
                <c:pt idx="1087">
                  <c:v>663.15</c:v>
                </c:pt>
                <c:pt idx="1088">
                  <c:v>664</c:v>
                </c:pt>
                <c:pt idx="1089">
                  <c:v>664.5</c:v>
                </c:pt>
                <c:pt idx="1090">
                  <c:v>665</c:v>
                </c:pt>
                <c:pt idx="1091">
                  <c:v>666.25</c:v>
                </c:pt>
                <c:pt idx="1092">
                  <c:v>666.8</c:v>
                </c:pt>
                <c:pt idx="1093">
                  <c:v>667.65</c:v>
                </c:pt>
                <c:pt idx="1094">
                  <c:v>668.8</c:v>
                </c:pt>
                <c:pt idx="1095">
                  <c:v>669.25</c:v>
                </c:pt>
                <c:pt idx="1096">
                  <c:v>670.15</c:v>
                </c:pt>
                <c:pt idx="1097">
                  <c:v>671.2</c:v>
                </c:pt>
                <c:pt idx="1098">
                  <c:v>671.8</c:v>
                </c:pt>
                <c:pt idx="1099">
                  <c:v>672.6</c:v>
                </c:pt>
                <c:pt idx="1100">
                  <c:v>673.75</c:v>
                </c:pt>
                <c:pt idx="1101">
                  <c:v>674.25</c:v>
                </c:pt>
                <c:pt idx="1102">
                  <c:v>675.05</c:v>
                </c:pt>
                <c:pt idx="1103">
                  <c:v>676.25</c:v>
                </c:pt>
                <c:pt idx="1104">
                  <c:v>676.75</c:v>
                </c:pt>
                <c:pt idx="1105">
                  <c:v>677.5</c:v>
                </c:pt>
                <c:pt idx="1106">
                  <c:v>678.25</c:v>
                </c:pt>
                <c:pt idx="1107">
                  <c:v>679.45</c:v>
                </c:pt>
                <c:pt idx="1108">
                  <c:v>680</c:v>
                </c:pt>
                <c:pt idx="1109">
                  <c:v>680.95</c:v>
                </c:pt>
                <c:pt idx="1110">
                  <c:v>682.35</c:v>
                </c:pt>
                <c:pt idx="1111">
                  <c:v>682.85</c:v>
                </c:pt>
                <c:pt idx="1112">
                  <c:v>683.35</c:v>
                </c:pt>
                <c:pt idx="1113">
                  <c:v>684.35</c:v>
                </c:pt>
                <c:pt idx="1114">
                  <c:v>684.8</c:v>
                </c:pt>
                <c:pt idx="1115">
                  <c:v>685.35</c:v>
                </c:pt>
                <c:pt idx="1116">
                  <c:v>686.55</c:v>
                </c:pt>
                <c:pt idx="1117">
                  <c:v>687.25</c:v>
                </c:pt>
                <c:pt idx="1118">
                  <c:v>687.95</c:v>
                </c:pt>
                <c:pt idx="1119">
                  <c:v>688.8</c:v>
                </c:pt>
                <c:pt idx="1120">
                  <c:v>689.65</c:v>
                </c:pt>
                <c:pt idx="1121">
                  <c:v>690.15</c:v>
                </c:pt>
                <c:pt idx="1122">
                  <c:v>691</c:v>
                </c:pt>
                <c:pt idx="1123">
                  <c:v>692.15</c:v>
                </c:pt>
                <c:pt idx="1124">
                  <c:v>692.65</c:v>
                </c:pt>
                <c:pt idx="1125">
                  <c:v>693.95</c:v>
                </c:pt>
                <c:pt idx="1126">
                  <c:v>694.95</c:v>
                </c:pt>
                <c:pt idx="1127">
                  <c:v>695.4</c:v>
                </c:pt>
                <c:pt idx="1128">
                  <c:v>696</c:v>
                </c:pt>
                <c:pt idx="1129">
                  <c:v>697.25</c:v>
                </c:pt>
                <c:pt idx="1130">
                  <c:v>697.85</c:v>
                </c:pt>
                <c:pt idx="1131">
                  <c:v>698.85</c:v>
                </c:pt>
                <c:pt idx="1132">
                  <c:v>699.4</c:v>
                </c:pt>
                <c:pt idx="1133">
                  <c:v>700.2</c:v>
                </c:pt>
                <c:pt idx="1134">
                  <c:v>701.1</c:v>
                </c:pt>
                <c:pt idx="1135">
                  <c:v>701.7</c:v>
                </c:pt>
                <c:pt idx="1136">
                  <c:v>702.7</c:v>
                </c:pt>
                <c:pt idx="1137">
                  <c:v>703.25</c:v>
                </c:pt>
                <c:pt idx="1138">
                  <c:v>703.85</c:v>
                </c:pt>
                <c:pt idx="1139">
                  <c:v>705.15</c:v>
                </c:pt>
                <c:pt idx="1140">
                  <c:v>705.65</c:v>
                </c:pt>
                <c:pt idx="1141">
                  <c:v>706.45</c:v>
                </c:pt>
                <c:pt idx="1142">
                  <c:v>707.55</c:v>
                </c:pt>
                <c:pt idx="1143">
                  <c:v>708.05</c:v>
                </c:pt>
                <c:pt idx="1144">
                  <c:v>708.85</c:v>
                </c:pt>
                <c:pt idx="1145">
                  <c:v>709.95</c:v>
                </c:pt>
                <c:pt idx="1146">
                  <c:v>710.6</c:v>
                </c:pt>
                <c:pt idx="1147">
                  <c:v>711.4</c:v>
                </c:pt>
                <c:pt idx="1148">
                  <c:v>712.55</c:v>
                </c:pt>
                <c:pt idx="1149">
                  <c:v>713.05</c:v>
                </c:pt>
                <c:pt idx="1150">
                  <c:v>713.65</c:v>
                </c:pt>
                <c:pt idx="1151">
                  <c:v>714.8</c:v>
                </c:pt>
                <c:pt idx="1152">
                  <c:v>715.35</c:v>
                </c:pt>
                <c:pt idx="1153">
                  <c:v>716.05</c:v>
                </c:pt>
                <c:pt idx="1154">
                  <c:v>717.1</c:v>
                </c:pt>
                <c:pt idx="1155">
                  <c:v>717.6</c:v>
                </c:pt>
                <c:pt idx="1156">
                  <c:v>718.2</c:v>
                </c:pt>
                <c:pt idx="1157">
                  <c:v>719.25</c:v>
                </c:pt>
                <c:pt idx="1158">
                  <c:v>720.05</c:v>
                </c:pt>
                <c:pt idx="1159">
                  <c:v>720.95</c:v>
                </c:pt>
                <c:pt idx="1160">
                  <c:v>721.5</c:v>
                </c:pt>
                <c:pt idx="1161">
                  <c:v>722.6</c:v>
                </c:pt>
                <c:pt idx="1162">
                  <c:v>723.05</c:v>
                </c:pt>
                <c:pt idx="1163">
                  <c:v>724.05</c:v>
                </c:pt>
                <c:pt idx="1164">
                  <c:v>725.05</c:v>
                </c:pt>
                <c:pt idx="1165">
                  <c:v>725.6</c:v>
                </c:pt>
                <c:pt idx="1166">
                  <c:v>726.4</c:v>
                </c:pt>
                <c:pt idx="1167">
                  <c:v>727.5</c:v>
                </c:pt>
                <c:pt idx="1168">
                  <c:v>728</c:v>
                </c:pt>
                <c:pt idx="1169">
                  <c:v>729.4</c:v>
                </c:pt>
                <c:pt idx="1170">
                  <c:v>729.95</c:v>
                </c:pt>
                <c:pt idx="1171">
                  <c:v>730.75</c:v>
                </c:pt>
                <c:pt idx="1172">
                  <c:v>731.95</c:v>
                </c:pt>
                <c:pt idx="1173">
                  <c:v>732.45</c:v>
                </c:pt>
                <c:pt idx="1174">
                  <c:v>733</c:v>
                </c:pt>
                <c:pt idx="1175">
                  <c:v>734.55</c:v>
                </c:pt>
                <c:pt idx="1176">
                  <c:v>735.05</c:v>
                </c:pt>
                <c:pt idx="1177">
                  <c:v>735.9</c:v>
                </c:pt>
                <c:pt idx="1178">
                  <c:v>737.25</c:v>
                </c:pt>
                <c:pt idx="1179">
                  <c:v>737.9</c:v>
                </c:pt>
                <c:pt idx="1180">
                  <c:v>738.9</c:v>
                </c:pt>
                <c:pt idx="1181">
                  <c:v>739.55</c:v>
                </c:pt>
                <c:pt idx="1182">
                  <c:v>740.6</c:v>
                </c:pt>
                <c:pt idx="1183">
                  <c:v>741.15</c:v>
                </c:pt>
                <c:pt idx="1184">
                  <c:v>742.1</c:v>
                </c:pt>
                <c:pt idx="1185">
                  <c:v>743.3</c:v>
                </c:pt>
                <c:pt idx="1186">
                  <c:v>743.75</c:v>
                </c:pt>
                <c:pt idx="1187">
                  <c:v>744.85</c:v>
                </c:pt>
                <c:pt idx="1188">
                  <c:v>745.35</c:v>
                </c:pt>
                <c:pt idx="1189">
                  <c:v>746.45</c:v>
                </c:pt>
                <c:pt idx="1190">
                  <c:v>747.65</c:v>
                </c:pt>
                <c:pt idx="1191">
                  <c:v>748.25</c:v>
                </c:pt>
                <c:pt idx="1192">
                  <c:v>749.1</c:v>
                </c:pt>
                <c:pt idx="1193">
                  <c:v>750.3</c:v>
                </c:pt>
                <c:pt idx="1194">
                  <c:v>750.8</c:v>
                </c:pt>
                <c:pt idx="1195">
                  <c:v>751.35</c:v>
                </c:pt>
                <c:pt idx="1196">
                  <c:v>752.6</c:v>
                </c:pt>
                <c:pt idx="1197">
                  <c:v>753.1</c:v>
                </c:pt>
                <c:pt idx="1198">
                  <c:v>754.15</c:v>
                </c:pt>
                <c:pt idx="1199">
                  <c:v>755.5</c:v>
                </c:pt>
                <c:pt idx="1200">
                  <c:v>756.1</c:v>
                </c:pt>
                <c:pt idx="1201">
                  <c:v>757.25</c:v>
                </c:pt>
                <c:pt idx="1202">
                  <c:v>757.8</c:v>
                </c:pt>
                <c:pt idx="1203">
                  <c:v>758.95</c:v>
                </c:pt>
                <c:pt idx="1204">
                  <c:v>759.5</c:v>
                </c:pt>
                <c:pt idx="1205">
                  <c:v>760.5</c:v>
                </c:pt>
                <c:pt idx="1206">
                  <c:v>761.7</c:v>
                </c:pt>
                <c:pt idx="1207">
                  <c:v>762.3</c:v>
                </c:pt>
                <c:pt idx="1208">
                  <c:v>763.3</c:v>
                </c:pt>
                <c:pt idx="1209">
                  <c:v>764.6</c:v>
                </c:pt>
                <c:pt idx="1210">
                  <c:v>765.2</c:v>
                </c:pt>
                <c:pt idx="1211">
                  <c:v>766.25</c:v>
                </c:pt>
                <c:pt idx="1212">
                  <c:v>766.75</c:v>
                </c:pt>
                <c:pt idx="1213">
                  <c:v>767.4</c:v>
                </c:pt>
                <c:pt idx="1214">
                  <c:v>768.4</c:v>
                </c:pt>
                <c:pt idx="1215">
                  <c:v>769.15</c:v>
                </c:pt>
                <c:pt idx="1216">
                  <c:v>770.05</c:v>
                </c:pt>
                <c:pt idx="1217">
                  <c:v>770.6</c:v>
                </c:pt>
                <c:pt idx="1218">
                  <c:v>771.6</c:v>
                </c:pt>
                <c:pt idx="1219">
                  <c:v>772.6</c:v>
                </c:pt>
                <c:pt idx="1220">
                  <c:v>773.25</c:v>
                </c:pt>
                <c:pt idx="1221">
                  <c:v>774.35</c:v>
                </c:pt>
                <c:pt idx="1222">
                  <c:v>774.95</c:v>
                </c:pt>
                <c:pt idx="1223">
                  <c:v>776</c:v>
                </c:pt>
                <c:pt idx="1224">
                  <c:v>776.55</c:v>
                </c:pt>
                <c:pt idx="1225">
                  <c:v>777.2</c:v>
                </c:pt>
                <c:pt idx="1226">
                  <c:v>777.95</c:v>
                </c:pt>
                <c:pt idx="1227">
                  <c:v>779.1</c:v>
                </c:pt>
                <c:pt idx="1228">
                  <c:v>779.7</c:v>
                </c:pt>
                <c:pt idx="1229">
                  <c:v>780.7</c:v>
                </c:pt>
                <c:pt idx="1230">
                  <c:v>781.95</c:v>
                </c:pt>
                <c:pt idx="1231">
                  <c:v>782.55</c:v>
                </c:pt>
                <c:pt idx="1232">
                  <c:v>783.65</c:v>
                </c:pt>
                <c:pt idx="1233">
                  <c:v>784.25</c:v>
                </c:pt>
                <c:pt idx="1234">
                  <c:v>785.15</c:v>
                </c:pt>
                <c:pt idx="1235">
                  <c:v>785.85</c:v>
                </c:pt>
                <c:pt idx="1236">
                  <c:v>786.8</c:v>
                </c:pt>
                <c:pt idx="1237">
                  <c:v>787.45</c:v>
                </c:pt>
                <c:pt idx="1238">
                  <c:v>788.45</c:v>
                </c:pt>
                <c:pt idx="1239">
                  <c:v>789.05</c:v>
                </c:pt>
                <c:pt idx="1240">
                  <c:v>790.2</c:v>
                </c:pt>
                <c:pt idx="1241">
                  <c:v>790.8</c:v>
                </c:pt>
                <c:pt idx="1242">
                  <c:v>791.55</c:v>
                </c:pt>
                <c:pt idx="1243">
                  <c:v>793</c:v>
                </c:pt>
                <c:pt idx="1244">
                  <c:v>793.6</c:v>
                </c:pt>
                <c:pt idx="1245">
                  <c:v>794.65</c:v>
                </c:pt>
                <c:pt idx="1246">
                  <c:v>795.25</c:v>
                </c:pt>
                <c:pt idx="1247">
                  <c:v>796.2</c:v>
                </c:pt>
                <c:pt idx="1248">
                  <c:v>796.95</c:v>
                </c:pt>
                <c:pt idx="1249">
                  <c:v>797.8</c:v>
                </c:pt>
                <c:pt idx="1250">
                  <c:v>798.4</c:v>
                </c:pt>
                <c:pt idx="1251">
                  <c:v>799.5</c:v>
                </c:pt>
                <c:pt idx="1252">
                  <c:v>800.15</c:v>
                </c:pt>
                <c:pt idx="1253">
                  <c:v>801.2</c:v>
                </c:pt>
                <c:pt idx="1254">
                  <c:v>801.75</c:v>
                </c:pt>
                <c:pt idx="1255">
                  <c:v>802.9</c:v>
                </c:pt>
                <c:pt idx="1256">
                  <c:v>803.5</c:v>
                </c:pt>
                <c:pt idx="1257">
                  <c:v>804.6</c:v>
                </c:pt>
                <c:pt idx="1258">
                  <c:v>805.15</c:v>
                </c:pt>
                <c:pt idx="1259">
                  <c:v>806.35</c:v>
                </c:pt>
                <c:pt idx="1260">
                  <c:v>806.9</c:v>
                </c:pt>
                <c:pt idx="1261">
                  <c:v>808</c:v>
                </c:pt>
                <c:pt idx="1262">
                  <c:v>808.55</c:v>
                </c:pt>
                <c:pt idx="1263">
                  <c:v>809.65</c:v>
                </c:pt>
                <c:pt idx="1264">
                  <c:v>810.2</c:v>
                </c:pt>
                <c:pt idx="1265">
                  <c:v>811.15</c:v>
                </c:pt>
                <c:pt idx="1266">
                  <c:v>811.75</c:v>
                </c:pt>
                <c:pt idx="1267">
                  <c:v>812.75</c:v>
                </c:pt>
                <c:pt idx="1268">
                  <c:v>813.75</c:v>
                </c:pt>
                <c:pt idx="1269">
                  <c:v>814.35</c:v>
                </c:pt>
                <c:pt idx="1270">
                  <c:v>815.4</c:v>
                </c:pt>
                <c:pt idx="1271">
                  <c:v>816.05</c:v>
                </c:pt>
                <c:pt idx="1272">
                  <c:v>817.1</c:v>
                </c:pt>
                <c:pt idx="1273">
                  <c:v>817.7</c:v>
                </c:pt>
                <c:pt idx="1274">
                  <c:v>818.75</c:v>
                </c:pt>
                <c:pt idx="1275">
                  <c:v>819.25</c:v>
                </c:pt>
                <c:pt idx="1276">
                  <c:v>820.3</c:v>
                </c:pt>
                <c:pt idx="1277">
                  <c:v>820.95</c:v>
                </c:pt>
                <c:pt idx="1278">
                  <c:v>822</c:v>
                </c:pt>
                <c:pt idx="1279">
                  <c:v>822.6</c:v>
                </c:pt>
                <c:pt idx="1280">
                  <c:v>823.65</c:v>
                </c:pt>
                <c:pt idx="1281">
                  <c:v>824.2</c:v>
                </c:pt>
                <c:pt idx="1282">
                  <c:v>825.25</c:v>
                </c:pt>
                <c:pt idx="1283">
                  <c:v>825.9</c:v>
                </c:pt>
                <c:pt idx="1284">
                  <c:v>826.6</c:v>
                </c:pt>
                <c:pt idx="1285">
                  <c:v>827.7</c:v>
                </c:pt>
                <c:pt idx="1286">
                  <c:v>828.25</c:v>
                </c:pt>
                <c:pt idx="1287">
                  <c:v>829.3</c:v>
                </c:pt>
                <c:pt idx="1288">
                  <c:v>829.95</c:v>
                </c:pt>
                <c:pt idx="1289">
                  <c:v>831</c:v>
                </c:pt>
                <c:pt idx="1290">
                  <c:v>831.55</c:v>
                </c:pt>
                <c:pt idx="1291">
                  <c:v>832.3</c:v>
                </c:pt>
                <c:pt idx="1292">
                  <c:v>833.4</c:v>
                </c:pt>
                <c:pt idx="1293">
                  <c:v>834</c:v>
                </c:pt>
                <c:pt idx="1294">
                  <c:v>835.2</c:v>
                </c:pt>
                <c:pt idx="1295">
                  <c:v>835.8</c:v>
                </c:pt>
                <c:pt idx="1296">
                  <c:v>836.7</c:v>
                </c:pt>
                <c:pt idx="1297">
                  <c:v>837.3</c:v>
                </c:pt>
                <c:pt idx="1298">
                  <c:v>838.3</c:v>
                </c:pt>
                <c:pt idx="1299">
                  <c:v>838.85</c:v>
                </c:pt>
                <c:pt idx="1300">
                  <c:v>840</c:v>
                </c:pt>
                <c:pt idx="1301">
                  <c:v>840.6</c:v>
                </c:pt>
                <c:pt idx="1302">
                  <c:v>841.4</c:v>
                </c:pt>
                <c:pt idx="1303">
                  <c:v>842.5</c:v>
                </c:pt>
                <c:pt idx="1304">
                  <c:v>843.1</c:v>
                </c:pt>
                <c:pt idx="1305">
                  <c:v>843.85</c:v>
                </c:pt>
                <c:pt idx="1306">
                  <c:v>845.1</c:v>
                </c:pt>
                <c:pt idx="1307">
                  <c:v>845.75</c:v>
                </c:pt>
                <c:pt idx="1308">
                  <c:v>846.8</c:v>
                </c:pt>
                <c:pt idx="1309">
                  <c:v>847.35</c:v>
                </c:pt>
                <c:pt idx="1310">
                  <c:v>848.2</c:v>
                </c:pt>
                <c:pt idx="1311">
                  <c:v>849.25</c:v>
                </c:pt>
                <c:pt idx="1312">
                  <c:v>849.9</c:v>
                </c:pt>
                <c:pt idx="1313">
                  <c:v>851</c:v>
                </c:pt>
                <c:pt idx="1314">
                  <c:v>851.55</c:v>
                </c:pt>
                <c:pt idx="1315">
                  <c:v>852.5</c:v>
                </c:pt>
                <c:pt idx="1316">
                  <c:v>853.9</c:v>
                </c:pt>
                <c:pt idx="1317">
                  <c:v>854.45</c:v>
                </c:pt>
                <c:pt idx="1318">
                  <c:v>855.5</c:v>
                </c:pt>
                <c:pt idx="1319">
                  <c:v>856.1</c:v>
                </c:pt>
                <c:pt idx="1320">
                  <c:v>857.05</c:v>
                </c:pt>
                <c:pt idx="1321">
                  <c:v>857.65</c:v>
                </c:pt>
                <c:pt idx="1322">
                  <c:v>858.45</c:v>
                </c:pt>
                <c:pt idx="1323">
                  <c:v>859.55</c:v>
                </c:pt>
                <c:pt idx="1324">
                  <c:v>860.15</c:v>
                </c:pt>
                <c:pt idx="1325">
                  <c:v>861.2</c:v>
                </c:pt>
                <c:pt idx="1326">
                  <c:v>861.85</c:v>
                </c:pt>
                <c:pt idx="1327">
                  <c:v>862.7</c:v>
                </c:pt>
                <c:pt idx="1328">
                  <c:v>863.45</c:v>
                </c:pt>
                <c:pt idx="1329">
                  <c:v>864.4</c:v>
                </c:pt>
                <c:pt idx="1330">
                  <c:v>865.5</c:v>
                </c:pt>
                <c:pt idx="1331">
                  <c:v>866.1</c:v>
                </c:pt>
                <c:pt idx="1332">
                  <c:v>867.15</c:v>
                </c:pt>
                <c:pt idx="1333">
                  <c:v>867.85</c:v>
                </c:pt>
                <c:pt idx="1334">
                  <c:v>868.8</c:v>
                </c:pt>
                <c:pt idx="1335">
                  <c:v>869.4</c:v>
                </c:pt>
                <c:pt idx="1336">
                  <c:v>870.4</c:v>
                </c:pt>
                <c:pt idx="1337">
                  <c:v>871</c:v>
                </c:pt>
                <c:pt idx="1338">
                  <c:v>872.1</c:v>
                </c:pt>
                <c:pt idx="1339">
                  <c:v>872.65</c:v>
                </c:pt>
                <c:pt idx="1340">
                  <c:v>873.7</c:v>
                </c:pt>
                <c:pt idx="1341">
                  <c:v>875</c:v>
                </c:pt>
                <c:pt idx="1342">
                  <c:v>875.55</c:v>
                </c:pt>
                <c:pt idx="1343">
                  <c:v>876.65</c:v>
                </c:pt>
                <c:pt idx="1344">
                  <c:v>877.2</c:v>
                </c:pt>
                <c:pt idx="1345">
                  <c:v>878.25</c:v>
                </c:pt>
                <c:pt idx="1346">
                  <c:v>878.85</c:v>
                </c:pt>
                <c:pt idx="1347">
                  <c:v>879.95</c:v>
                </c:pt>
                <c:pt idx="1348">
                  <c:v>880.5</c:v>
                </c:pt>
                <c:pt idx="1349">
                  <c:v>881.55</c:v>
                </c:pt>
                <c:pt idx="1350">
                  <c:v>882.15</c:v>
                </c:pt>
                <c:pt idx="1351">
                  <c:v>883.2</c:v>
                </c:pt>
                <c:pt idx="1352">
                  <c:v>883.75</c:v>
                </c:pt>
                <c:pt idx="1353">
                  <c:v>884.85</c:v>
                </c:pt>
                <c:pt idx="1354">
                  <c:v>885.45</c:v>
                </c:pt>
                <c:pt idx="1355">
                  <c:v>886.35</c:v>
                </c:pt>
                <c:pt idx="1356">
                  <c:v>887.35</c:v>
                </c:pt>
                <c:pt idx="1357">
                  <c:v>887.9</c:v>
                </c:pt>
                <c:pt idx="1358">
                  <c:v>888.85</c:v>
                </c:pt>
                <c:pt idx="1359">
                  <c:v>889.5</c:v>
                </c:pt>
                <c:pt idx="1360">
                  <c:v>890.55</c:v>
                </c:pt>
                <c:pt idx="1361">
                  <c:v>891.1</c:v>
                </c:pt>
                <c:pt idx="1362">
                  <c:v>892.15</c:v>
                </c:pt>
                <c:pt idx="1363">
                  <c:v>892.75</c:v>
                </c:pt>
                <c:pt idx="1364">
                  <c:v>893.8</c:v>
                </c:pt>
                <c:pt idx="1365">
                  <c:v>894.45</c:v>
                </c:pt>
                <c:pt idx="1366">
                  <c:v>895.45</c:v>
                </c:pt>
                <c:pt idx="1367">
                  <c:v>896.1</c:v>
                </c:pt>
                <c:pt idx="1368">
                  <c:v>897</c:v>
                </c:pt>
                <c:pt idx="1369">
                  <c:v>897.7</c:v>
                </c:pt>
                <c:pt idx="1370">
                  <c:v>898.75</c:v>
                </c:pt>
                <c:pt idx="1371">
                  <c:v>899.55</c:v>
                </c:pt>
                <c:pt idx="1372">
                  <c:v>901.35</c:v>
                </c:pt>
                <c:pt idx="1373">
                  <c:v>902.1</c:v>
                </c:pt>
                <c:pt idx="1374">
                  <c:v>903.25</c:v>
                </c:pt>
                <c:pt idx="1375">
                  <c:v>904.05</c:v>
                </c:pt>
                <c:pt idx="1376">
                  <c:v>905.35</c:v>
                </c:pt>
                <c:pt idx="1377">
                  <c:v>906.05</c:v>
                </c:pt>
                <c:pt idx="1378">
                  <c:v>907.35</c:v>
                </c:pt>
                <c:pt idx="1379">
                  <c:v>908.75</c:v>
                </c:pt>
                <c:pt idx="1380">
                  <c:v>909.4</c:v>
                </c:pt>
                <c:pt idx="1381">
                  <c:v>910.6</c:v>
                </c:pt>
                <c:pt idx="1382">
                  <c:v>911.5</c:v>
                </c:pt>
                <c:pt idx="1383">
                  <c:v>912.75</c:v>
                </c:pt>
                <c:pt idx="1384">
                  <c:v>913.4</c:v>
                </c:pt>
                <c:pt idx="1385">
                  <c:v>914.95</c:v>
                </c:pt>
                <c:pt idx="1386">
                  <c:v>915.75</c:v>
                </c:pt>
                <c:pt idx="1387">
                  <c:v>916.7</c:v>
                </c:pt>
                <c:pt idx="1388">
                  <c:v>917.25</c:v>
                </c:pt>
                <c:pt idx="1389">
                  <c:v>918.35</c:v>
                </c:pt>
                <c:pt idx="1390">
                  <c:v>919.05</c:v>
                </c:pt>
                <c:pt idx="1391">
                  <c:v>920</c:v>
                </c:pt>
                <c:pt idx="1392">
                  <c:v>920.65</c:v>
                </c:pt>
                <c:pt idx="1393">
                  <c:v>921.55</c:v>
                </c:pt>
                <c:pt idx="1394">
                  <c:v>922.35</c:v>
                </c:pt>
                <c:pt idx="1395">
                  <c:v>923.35</c:v>
                </c:pt>
                <c:pt idx="1396">
                  <c:v>924.1</c:v>
                </c:pt>
                <c:pt idx="1397">
                  <c:v>925</c:v>
                </c:pt>
                <c:pt idx="1398">
                  <c:v>925.7</c:v>
                </c:pt>
                <c:pt idx="1399">
                  <c:v>926.65</c:v>
                </c:pt>
                <c:pt idx="1400">
                  <c:v>927.3</c:v>
                </c:pt>
                <c:pt idx="1401">
                  <c:v>928.4</c:v>
                </c:pt>
                <c:pt idx="1402">
                  <c:v>929.1</c:v>
                </c:pt>
                <c:pt idx="1403">
                  <c:v>929.95</c:v>
                </c:pt>
                <c:pt idx="1404">
                  <c:v>930.9</c:v>
                </c:pt>
                <c:pt idx="1405">
                  <c:v>932.3</c:v>
                </c:pt>
                <c:pt idx="1406">
                  <c:v>933.05</c:v>
                </c:pt>
                <c:pt idx="1407">
                  <c:v>934.15</c:v>
                </c:pt>
                <c:pt idx="1408">
                  <c:v>934.75</c:v>
                </c:pt>
                <c:pt idx="1409">
                  <c:v>935.8</c:v>
                </c:pt>
                <c:pt idx="1410">
                  <c:v>936.55</c:v>
                </c:pt>
                <c:pt idx="1411">
                  <c:v>937.5</c:v>
                </c:pt>
                <c:pt idx="1412">
                  <c:v>938.5</c:v>
                </c:pt>
                <c:pt idx="1413">
                  <c:v>939.1</c:v>
                </c:pt>
                <c:pt idx="1414">
                  <c:v>940.1</c:v>
                </c:pt>
                <c:pt idx="1415">
                  <c:v>940.7</c:v>
                </c:pt>
                <c:pt idx="1416">
                  <c:v>941.9</c:v>
                </c:pt>
                <c:pt idx="1417">
                  <c:v>942.6</c:v>
                </c:pt>
                <c:pt idx="1418">
                  <c:v>943.65</c:v>
                </c:pt>
                <c:pt idx="1419">
                  <c:v>944.2</c:v>
                </c:pt>
                <c:pt idx="1420">
                  <c:v>945.3</c:v>
                </c:pt>
                <c:pt idx="1421">
                  <c:v>946.05</c:v>
                </c:pt>
                <c:pt idx="1422">
                  <c:v>947.4</c:v>
                </c:pt>
                <c:pt idx="1423">
                  <c:v>948.45</c:v>
                </c:pt>
                <c:pt idx="1424">
                  <c:v>949.05</c:v>
                </c:pt>
                <c:pt idx="1425">
                  <c:v>949.9</c:v>
                </c:pt>
                <c:pt idx="1426">
                  <c:v>951.55</c:v>
                </c:pt>
                <c:pt idx="1427">
                  <c:v>952.25</c:v>
                </c:pt>
                <c:pt idx="1428">
                  <c:v>953.3</c:v>
                </c:pt>
                <c:pt idx="1429">
                  <c:v>953.9</c:v>
                </c:pt>
                <c:pt idx="1430">
                  <c:v>955.15</c:v>
                </c:pt>
                <c:pt idx="1431">
                  <c:v>955.85</c:v>
                </c:pt>
                <c:pt idx="1432">
                  <c:v>956.9</c:v>
                </c:pt>
                <c:pt idx="1433">
                  <c:v>957.6</c:v>
                </c:pt>
                <c:pt idx="1434">
                  <c:v>958.8</c:v>
                </c:pt>
                <c:pt idx="1435">
                  <c:v>959.35</c:v>
                </c:pt>
                <c:pt idx="1436">
                  <c:v>960.45</c:v>
                </c:pt>
                <c:pt idx="1437">
                  <c:v>961.1</c:v>
                </c:pt>
                <c:pt idx="1438">
                  <c:v>962.45</c:v>
                </c:pt>
                <c:pt idx="1439">
                  <c:v>963.65</c:v>
                </c:pt>
                <c:pt idx="1440">
                  <c:v>964.4</c:v>
                </c:pt>
                <c:pt idx="1441">
                  <c:v>965.4</c:v>
                </c:pt>
                <c:pt idx="1442">
                  <c:v>966</c:v>
                </c:pt>
                <c:pt idx="1443">
                  <c:v>967.05</c:v>
                </c:pt>
                <c:pt idx="1444">
                  <c:v>967.8</c:v>
                </c:pt>
                <c:pt idx="1445">
                  <c:v>968.7</c:v>
                </c:pt>
                <c:pt idx="1446">
                  <c:v>969.65</c:v>
                </c:pt>
                <c:pt idx="1447">
                  <c:v>970.6</c:v>
                </c:pt>
                <c:pt idx="1448">
                  <c:v>971.25</c:v>
                </c:pt>
                <c:pt idx="1449">
                  <c:v>972.5</c:v>
                </c:pt>
                <c:pt idx="1450">
                  <c:v>973.25</c:v>
                </c:pt>
                <c:pt idx="1451">
                  <c:v>974.3</c:v>
                </c:pt>
                <c:pt idx="1452">
                  <c:v>974.95</c:v>
                </c:pt>
                <c:pt idx="1453">
                  <c:v>976.05</c:v>
                </c:pt>
                <c:pt idx="1454">
                  <c:v>976.65</c:v>
                </c:pt>
                <c:pt idx="1455">
                  <c:v>977.6</c:v>
                </c:pt>
                <c:pt idx="1456">
                  <c:v>978.3</c:v>
                </c:pt>
                <c:pt idx="1457">
                  <c:v>979.45</c:v>
                </c:pt>
                <c:pt idx="1458">
                  <c:v>980.25</c:v>
                </c:pt>
                <c:pt idx="1459">
                  <c:v>981.4</c:v>
                </c:pt>
                <c:pt idx="1460">
                  <c:v>982.15</c:v>
                </c:pt>
                <c:pt idx="1461">
                  <c:v>983.35</c:v>
                </c:pt>
                <c:pt idx="1462">
                  <c:v>984.55</c:v>
                </c:pt>
                <c:pt idx="1463">
                  <c:v>985.35</c:v>
                </c:pt>
                <c:pt idx="1464">
                  <c:v>986.55</c:v>
                </c:pt>
                <c:pt idx="1465">
                  <c:v>987.25</c:v>
                </c:pt>
                <c:pt idx="1466">
                  <c:v>988.4</c:v>
                </c:pt>
                <c:pt idx="1467">
                  <c:v>989.15</c:v>
                </c:pt>
                <c:pt idx="1468">
                  <c:v>990.35</c:v>
                </c:pt>
                <c:pt idx="1469">
                  <c:v>991.1</c:v>
                </c:pt>
                <c:pt idx="1470">
                  <c:v>992.25</c:v>
                </c:pt>
                <c:pt idx="1471">
                  <c:v>993</c:v>
                </c:pt>
                <c:pt idx="1472">
                  <c:v>994.3</c:v>
                </c:pt>
                <c:pt idx="1473">
                  <c:v>995.1</c:v>
                </c:pt>
                <c:pt idx="1474">
                  <c:v>996.4</c:v>
                </c:pt>
                <c:pt idx="1475">
                  <c:v>997.3</c:v>
                </c:pt>
                <c:pt idx="1476">
                  <c:v>998.55</c:v>
                </c:pt>
                <c:pt idx="1477">
                  <c:v>999.3</c:v>
                </c:pt>
                <c:pt idx="1478">
                  <c:v>1000.5</c:v>
                </c:pt>
                <c:pt idx="1479">
                  <c:v>1001.25</c:v>
                </c:pt>
                <c:pt idx="1480">
                  <c:v>1002.45</c:v>
                </c:pt>
                <c:pt idx="1481">
                  <c:v>1003.25</c:v>
                </c:pt>
                <c:pt idx="1482">
                  <c:v>1004.4</c:v>
                </c:pt>
                <c:pt idx="1483">
                  <c:v>1005.15</c:v>
                </c:pt>
                <c:pt idx="1484">
                  <c:v>1006.35</c:v>
                </c:pt>
                <c:pt idx="1485">
                  <c:v>1007.6</c:v>
                </c:pt>
                <c:pt idx="1486">
                  <c:v>1008.35</c:v>
                </c:pt>
                <c:pt idx="1487">
                  <c:v>1009.55</c:v>
                </c:pt>
                <c:pt idx="1488">
                  <c:v>1010.35</c:v>
                </c:pt>
                <c:pt idx="1489">
                  <c:v>1011.5</c:v>
                </c:pt>
                <c:pt idx="1490">
                  <c:v>1012.25</c:v>
                </c:pt>
                <c:pt idx="1491">
                  <c:v>1013.35</c:v>
                </c:pt>
                <c:pt idx="1492">
                  <c:v>1014.15</c:v>
                </c:pt>
                <c:pt idx="1493">
                  <c:v>1015.35</c:v>
                </c:pt>
                <c:pt idx="1494">
                  <c:v>1016.1</c:v>
                </c:pt>
                <c:pt idx="1495">
                  <c:v>1017.2</c:v>
                </c:pt>
                <c:pt idx="1496">
                  <c:v>1017.85</c:v>
                </c:pt>
                <c:pt idx="1497">
                  <c:v>1019.05</c:v>
                </c:pt>
                <c:pt idx="1498">
                  <c:v>1019.85</c:v>
                </c:pt>
                <c:pt idx="1499">
                  <c:v>1021.15</c:v>
                </c:pt>
                <c:pt idx="1500">
                  <c:v>1021.95</c:v>
                </c:pt>
                <c:pt idx="1501">
                  <c:v>1023.15</c:v>
                </c:pt>
                <c:pt idx="1502">
                  <c:v>1023.9</c:v>
                </c:pt>
                <c:pt idx="1503">
                  <c:v>1025.0999999999999</c:v>
                </c:pt>
                <c:pt idx="1504">
                  <c:v>1025.8499999999999</c:v>
                </c:pt>
                <c:pt idx="1505">
                  <c:v>1027.05</c:v>
                </c:pt>
                <c:pt idx="1506">
                  <c:v>1027.8</c:v>
                </c:pt>
                <c:pt idx="1507">
                  <c:v>1028.9000000000001</c:v>
                </c:pt>
                <c:pt idx="1508">
                  <c:v>1029.7</c:v>
                </c:pt>
                <c:pt idx="1509">
                  <c:v>1030.9000000000001</c:v>
                </c:pt>
                <c:pt idx="1510">
                  <c:v>1031.7</c:v>
                </c:pt>
                <c:pt idx="1511">
                  <c:v>1032.9000000000001</c:v>
                </c:pt>
                <c:pt idx="1512">
                  <c:v>1033.6500000000001</c:v>
                </c:pt>
                <c:pt idx="1513">
                  <c:v>1034.95</c:v>
                </c:pt>
                <c:pt idx="1514">
                  <c:v>1035.7</c:v>
                </c:pt>
                <c:pt idx="1515">
                  <c:v>1037.05</c:v>
                </c:pt>
                <c:pt idx="1516">
                  <c:v>1037.8</c:v>
                </c:pt>
                <c:pt idx="1517">
                  <c:v>1038.8499999999999</c:v>
                </c:pt>
                <c:pt idx="1518">
                  <c:v>1039.7</c:v>
                </c:pt>
                <c:pt idx="1519">
                  <c:v>1041</c:v>
                </c:pt>
                <c:pt idx="1520">
                  <c:v>1041.75</c:v>
                </c:pt>
                <c:pt idx="1521">
                  <c:v>1042.95</c:v>
                </c:pt>
                <c:pt idx="1522">
                  <c:v>1043.5999999999999</c:v>
                </c:pt>
                <c:pt idx="1523">
                  <c:v>1044.8</c:v>
                </c:pt>
                <c:pt idx="1524">
                  <c:v>1045.5999999999999</c:v>
                </c:pt>
                <c:pt idx="1525">
                  <c:v>1046.7</c:v>
                </c:pt>
                <c:pt idx="1526">
                  <c:v>1047.45</c:v>
                </c:pt>
                <c:pt idx="1527">
                  <c:v>1048.6500000000001</c:v>
                </c:pt>
                <c:pt idx="1528">
                  <c:v>1049.4000000000001</c:v>
                </c:pt>
                <c:pt idx="1529">
                  <c:v>1050.7</c:v>
                </c:pt>
                <c:pt idx="1530">
                  <c:v>1051.5</c:v>
                </c:pt>
                <c:pt idx="1531">
                  <c:v>1052.6500000000001</c:v>
                </c:pt>
                <c:pt idx="1532">
                  <c:v>1053.45</c:v>
                </c:pt>
                <c:pt idx="1533">
                  <c:v>1054.6500000000001</c:v>
                </c:pt>
                <c:pt idx="1534">
                  <c:v>1055.4000000000001</c:v>
                </c:pt>
                <c:pt idx="1535">
                  <c:v>1056.6500000000001</c:v>
                </c:pt>
                <c:pt idx="1536">
                  <c:v>1057.25</c:v>
                </c:pt>
                <c:pt idx="1537">
                  <c:v>1058.4000000000001</c:v>
                </c:pt>
                <c:pt idx="1538">
                  <c:v>1059.2</c:v>
                </c:pt>
                <c:pt idx="1539">
                  <c:v>1060.4000000000001</c:v>
                </c:pt>
                <c:pt idx="1540">
                  <c:v>1061.2</c:v>
                </c:pt>
                <c:pt idx="1541">
                  <c:v>1062.3499999999999</c:v>
                </c:pt>
                <c:pt idx="1542">
                  <c:v>1063.2</c:v>
                </c:pt>
                <c:pt idx="1543">
                  <c:v>1064.4000000000001</c:v>
                </c:pt>
                <c:pt idx="1544">
                  <c:v>1065.2</c:v>
                </c:pt>
                <c:pt idx="1545">
                  <c:v>1066.5</c:v>
                </c:pt>
                <c:pt idx="1546">
                  <c:v>1067.3</c:v>
                </c:pt>
                <c:pt idx="1547">
                  <c:v>1068.45</c:v>
                </c:pt>
                <c:pt idx="1548">
                  <c:v>1069.2</c:v>
                </c:pt>
                <c:pt idx="1549">
                  <c:v>1070.4000000000001</c:v>
                </c:pt>
                <c:pt idx="1550">
                  <c:v>1071.2</c:v>
                </c:pt>
                <c:pt idx="1551">
                  <c:v>1072.45</c:v>
                </c:pt>
                <c:pt idx="1552">
                  <c:v>1073.25</c:v>
                </c:pt>
                <c:pt idx="1553">
                  <c:v>1074.3499999999999</c:v>
                </c:pt>
                <c:pt idx="1554">
                  <c:v>1075.1500000000001</c:v>
                </c:pt>
                <c:pt idx="1555">
                  <c:v>1076.3</c:v>
                </c:pt>
                <c:pt idx="1556">
                  <c:v>1077.1500000000001</c:v>
                </c:pt>
                <c:pt idx="1557">
                  <c:v>1078.3</c:v>
                </c:pt>
                <c:pt idx="1558">
                  <c:v>1079.0999999999999</c:v>
                </c:pt>
                <c:pt idx="1559">
                  <c:v>1080.2</c:v>
                </c:pt>
                <c:pt idx="1560">
                  <c:v>1081</c:v>
                </c:pt>
                <c:pt idx="1561">
                  <c:v>1082.25</c:v>
                </c:pt>
                <c:pt idx="1562">
                  <c:v>1083.05</c:v>
                </c:pt>
                <c:pt idx="1563">
                  <c:v>1084.3499999999999</c:v>
                </c:pt>
                <c:pt idx="1564">
                  <c:v>1085.1500000000001</c:v>
                </c:pt>
                <c:pt idx="1565">
                  <c:v>1086.3499999999999</c:v>
                </c:pt>
                <c:pt idx="1566">
                  <c:v>1087.2</c:v>
                </c:pt>
                <c:pt idx="1567">
                  <c:v>1088.4000000000001</c:v>
                </c:pt>
                <c:pt idx="1568">
                  <c:v>1089.2</c:v>
                </c:pt>
                <c:pt idx="1569">
                  <c:v>1090.4000000000001</c:v>
                </c:pt>
                <c:pt idx="1570">
                  <c:v>1091.3499999999999</c:v>
                </c:pt>
                <c:pt idx="1571">
                  <c:v>1092.7</c:v>
                </c:pt>
                <c:pt idx="1572">
                  <c:v>1093.55</c:v>
                </c:pt>
                <c:pt idx="1573">
                  <c:v>1094.95</c:v>
                </c:pt>
                <c:pt idx="1574">
                  <c:v>1095.8499999999999</c:v>
                </c:pt>
                <c:pt idx="1575">
                  <c:v>1097.0999999999999</c:v>
                </c:pt>
                <c:pt idx="1576">
                  <c:v>1097.95</c:v>
                </c:pt>
                <c:pt idx="1577">
                  <c:v>1099</c:v>
                </c:pt>
                <c:pt idx="1578">
                  <c:v>1099.75</c:v>
                </c:pt>
                <c:pt idx="1579">
                  <c:v>1101.0999999999999</c:v>
                </c:pt>
                <c:pt idx="1580">
                  <c:v>1102</c:v>
                </c:pt>
                <c:pt idx="1581">
                  <c:v>1103.3</c:v>
                </c:pt>
                <c:pt idx="1582">
                  <c:v>1104.05</c:v>
                </c:pt>
                <c:pt idx="1583">
                  <c:v>1105.2</c:v>
                </c:pt>
                <c:pt idx="1584">
                  <c:v>1106.25</c:v>
                </c:pt>
                <c:pt idx="1585">
                  <c:v>1107.7</c:v>
                </c:pt>
                <c:pt idx="1586">
                  <c:v>1108.5999999999999</c:v>
                </c:pt>
                <c:pt idx="1587">
                  <c:v>1109.9000000000001</c:v>
                </c:pt>
                <c:pt idx="1588">
                  <c:v>1110.8</c:v>
                </c:pt>
                <c:pt idx="1589">
                  <c:v>1112</c:v>
                </c:pt>
                <c:pt idx="1590">
                  <c:v>1112.8</c:v>
                </c:pt>
                <c:pt idx="1591">
                  <c:v>1114</c:v>
                </c:pt>
                <c:pt idx="1592">
                  <c:v>1114.8</c:v>
                </c:pt>
                <c:pt idx="1593">
                  <c:v>1116.1500000000001</c:v>
                </c:pt>
                <c:pt idx="1594">
                  <c:v>1116.9000000000001</c:v>
                </c:pt>
                <c:pt idx="1595">
                  <c:v>1118</c:v>
                </c:pt>
                <c:pt idx="1596">
                  <c:v>1118.7</c:v>
                </c:pt>
                <c:pt idx="1597">
                  <c:v>1119.95</c:v>
                </c:pt>
                <c:pt idx="1598">
                  <c:v>1120.75</c:v>
                </c:pt>
                <c:pt idx="1599">
                  <c:v>1121.95</c:v>
                </c:pt>
                <c:pt idx="1600">
                  <c:v>1122.8</c:v>
                </c:pt>
                <c:pt idx="1601">
                  <c:v>1123.8499999999999</c:v>
                </c:pt>
                <c:pt idx="1602">
                  <c:v>1124.7</c:v>
                </c:pt>
                <c:pt idx="1603">
                  <c:v>1125.95</c:v>
                </c:pt>
                <c:pt idx="1604">
                  <c:v>1126.8</c:v>
                </c:pt>
                <c:pt idx="1605">
                  <c:v>1128.25</c:v>
                </c:pt>
                <c:pt idx="1606">
                  <c:v>1129.0999999999999</c:v>
                </c:pt>
                <c:pt idx="1607">
                  <c:v>1130.2</c:v>
                </c:pt>
                <c:pt idx="1608">
                  <c:v>1131</c:v>
                </c:pt>
                <c:pt idx="1609">
                  <c:v>1132.2</c:v>
                </c:pt>
                <c:pt idx="1610">
                  <c:v>1133.05</c:v>
                </c:pt>
                <c:pt idx="1611">
                  <c:v>1134.55</c:v>
                </c:pt>
                <c:pt idx="1612">
                  <c:v>1135.5</c:v>
                </c:pt>
                <c:pt idx="1613">
                  <c:v>1136.8499999999999</c:v>
                </c:pt>
                <c:pt idx="1614">
                  <c:v>1139.0999999999999</c:v>
                </c:pt>
                <c:pt idx="1615">
                  <c:v>1140.8</c:v>
                </c:pt>
                <c:pt idx="1616">
                  <c:v>1142.55</c:v>
                </c:pt>
                <c:pt idx="1617">
                  <c:v>1143.45</c:v>
                </c:pt>
                <c:pt idx="1618">
                  <c:v>1145.5</c:v>
                </c:pt>
                <c:pt idx="1619">
                  <c:v>1146.9000000000001</c:v>
                </c:pt>
                <c:pt idx="1620">
                  <c:v>1148.5999999999999</c:v>
                </c:pt>
                <c:pt idx="1621">
                  <c:v>1150.8</c:v>
                </c:pt>
                <c:pt idx="1622">
                  <c:v>1152.0999999999999</c:v>
                </c:pt>
                <c:pt idx="1623">
                  <c:v>1153.95</c:v>
                </c:pt>
                <c:pt idx="1624">
                  <c:v>1154.95</c:v>
                </c:pt>
                <c:pt idx="1625">
                  <c:v>1156.45</c:v>
                </c:pt>
                <c:pt idx="1626">
                  <c:v>1157.3499999999999</c:v>
                </c:pt>
                <c:pt idx="1627">
                  <c:v>1158.9000000000001</c:v>
                </c:pt>
                <c:pt idx="1628">
                  <c:v>1159.8</c:v>
                </c:pt>
                <c:pt idx="1629">
                  <c:v>1161</c:v>
                </c:pt>
                <c:pt idx="1630">
                  <c:v>1162.2</c:v>
                </c:pt>
                <c:pt idx="1631">
                  <c:v>1163.75</c:v>
                </c:pt>
                <c:pt idx="1632">
                  <c:v>1164.8</c:v>
                </c:pt>
                <c:pt idx="1633">
                  <c:v>1166.25</c:v>
                </c:pt>
                <c:pt idx="1634">
                  <c:v>1167.25</c:v>
                </c:pt>
                <c:pt idx="1635">
                  <c:v>1169.0999999999999</c:v>
                </c:pt>
                <c:pt idx="1636">
                  <c:v>1169.95</c:v>
                </c:pt>
                <c:pt idx="1637">
                  <c:v>1171.3</c:v>
                </c:pt>
                <c:pt idx="1638">
                  <c:v>1172.2</c:v>
                </c:pt>
                <c:pt idx="1639">
                  <c:v>1173.4000000000001</c:v>
                </c:pt>
                <c:pt idx="1640">
                  <c:v>1174.2</c:v>
                </c:pt>
                <c:pt idx="1641">
                  <c:v>1175.5</c:v>
                </c:pt>
                <c:pt idx="1642">
                  <c:v>1176.3</c:v>
                </c:pt>
                <c:pt idx="1643">
                  <c:v>1177.6500000000001</c:v>
                </c:pt>
                <c:pt idx="1644">
                  <c:v>1178.55</c:v>
                </c:pt>
                <c:pt idx="1645">
                  <c:v>1179.95</c:v>
                </c:pt>
                <c:pt idx="1646">
                  <c:v>1180.75</c:v>
                </c:pt>
                <c:pt idx="1647">
                  <c:v>1182</c:v>
                </c:pt>
                <c:pt idx="1648">
                  <c:v>1182.8</c:v>
                </c:pt>
                <c:pt idx="1649">
                  <c:v>1184.3</c:v>
                </c:pt>
                <c:pt idx="1650">
                  <c:v>1185.3499999999999</c:v>
                </c:pt>
                <c:pt idx="1651">
                  <c:v>1186.9000000000001</c:v>
                </c:pt>
                <c:pt idx="1652">
                  <c:v>1187.8</c:v>
                </c:pt>
                <c:pt idx="1653">
                  <c:v>1189.25</c:v>
                </c:pt>
                <c:pt idx="1654">
                  <c:v>1190.05</c:v>
                </c:pt>
                <c:pt idx="1655">
                  <c:v>1191.25</c:v>
                </c:pt>
                <c:pt idx="1656">
                  <c:v>1192.1500000000001</c:v>
                </c:pt>
                <c:pt idx="1657">
                  <c:v>1193.6500000000001</c:v>
                </c:pt>
                <c:pt idx="1658">
                  <c:v>1195</c:v>
                </c:pt>
                <c:pt idx="1659">
                  <c:v>1195.9000000000001</c:v>
                </c:pt>
                <c:pt idx="1660">
                  <c:v>1197.1500000000001</c:v>
                </c:pt>
                <c:pt idx="1661">
                  <c:v>1197.95</c:v>
                </c:pt>
                <c:pt idx="1662">
                  <c:v>1199.25</c:v>
                </c:pt>
                <c:pt idx="1663">
                  <c:v>1200.2</c:v>
                </c:pt>
                <c:pt idx="1664">
                  <c:v>1201.5</c:v>
                </c:pt>
                <c:pt idx="1665">
                  <c:v>1202.4000000000001</c:v>
                </c:pt>
                <c:pt idx="1666">
                  <c:v>1203.7</c:v>
                </c:pt>
                <c:pt idx="1667">
                  <c:v>1204.5</c:v>
                </c:pt>
                <c:pt idx="1668">
                  <c:v>1205.7</c:v>
                </c:pt>
                <c:pt idx="1669">
                  <c:v>1206.5999999999999</c:v>
                </c:pt>
                <c:pt idx="1670">
                  <c:v>1208</c:v>
                </c:pt>
                <c:pt idx="1671">
                  <c:v>1208.95</c:v>
                </c:pt>
                <c:pt idx="1672">
                  <c:v>1210.25</c:v>
                </c:pt>
                <c:pt idx="1673">
                  <c:v>1211.05</c:v>
                </c:pt>
                <c:pt idx="1674">
                  <c:v>1212.25</c:v>
                </c:pt>
                <c:pt idx="1675">
                  <c:v>1213.0999999999999</c:v>
                </c:pt>
                <c:pt idx="1676">
                  <c:v>1214.45</c:v>
                </c:pt>
                <c:pt idx="1677">
                  <c:v>1215.3</c:v>
                </c:pt>
                <c:pt idx="1678">
                  <c:v>1216.55</c:v>
                </c:pt>
                <c:pt idx="1679">
                  <c:v>1217.3499999999999</c:v>
                </c:pt>
                <c:pt idx="1680">
                  <c:v>1218.6500000000001</c:v>
                </c:pt>
                <c:pt idx="1681">
                  <c:v>1219.45</c:v>
                </c:pt>
                <c:pt idx="1682">
                  <c:v>1220.8499999999999</c:v>
                </c:pt>
                <c:pt idx="1683">
                  <c:v>1221.7</c:v>
                </c:pt>
                <c:pt idx="1684">
                  <c:v>1223</c:v>
                </c:pt>
                <c:pt idx="1685">
                  <c:v>1223.8</c:v>
                </c:pt>
                <c:pt idx="1686">
                  <c:v>1225.05</c:v>
                </c:pt>
                <c:pt idx="1687">
                  <c:v>1225.8499999999999</c:v>
                </c:pt>
                <c:pt idx="1688">
                  <c:v>1227.05</c:v>
                </c:pt>
                <c:pt idx="1689">
                  <c:v>1228</c:v>
                </c:pt>
                <c:pt idx="1690">
                  <c:v>1229.3</c:v>
                </c:pt>
                <c:pt idx="1691">
                  <c:v>1230.1500000000001</c:v>
                </c:pt>
                <c:pt idx="1692">
                  <c:v>1231.4000000000001</c:v>
                </c:pt>
                <c:pt idx="1693">
                  <c:v>1232.2</c:v>
                </c:pt>
                <c:pt idx="1694">
                  <c:v>1233.5</c:v>
                </c:pt>
                <c:pt idx="1695">
                  <c:v>1235.05</c:v>
                </c:pt>
                <c:pt idx="1696">
                  <c:v>1236.7</c:v>
                </c:pt>
                <c:pt idx="1697">
                  <c:v>1237.7</c:v>
                </c:pt>
                <c:pt idx="1698">
                  <c:v>1239.2</c:v>
                </c:pt>
                <c:pt idx="1699">
                  <c:v>1240.05</c:v>
                </c:pt>
                <c:pt idx="1700">
                  <c:v>1241.3499999999999</c:v>
                </c:pt>
                <c:pt idx="1701">
                  <c:v>1242.2</c:v>
                </c:pt>
                <c:pt idx="1702">
                  <c:v>1243.55</c:v>
                </c:pt>
                <c:pt idx="1703">
                  <c:v>1244.9000000000001</c:v>
                </c:pt>
                <c:pt idx="1704">
                  <c:v>1245.75</c:v>
                </c:pt>
                <c:pt idx="1705">
                  <c:v>1247.0999999999999</c:v>
                </c:pt>
                <c:pt idx="1706">
                  <c:v>1247.95</c:v>
                </c:pt>
                <c:pt idx="1707">
                  <c:v>1249.4000000000001</c:v>
                </c:pt>
                <c:pt idx="1708">
                  <c:v>1250.25</c:v>
                </c:pt>
                <c:pt idx="1709">
                  <c:v>1251.5</c:v>
                </c:pt>
                <c:pt idx="1710">
                  <c:v>1252.4000000000001</c:v>
                </c:pt>
                <c:pt idx="1711">
                  <c:v>1253.8</c:v>
                </c:pt>
                <c:pt idx="1712">
                  <c:v>1255.25</c:v>
                </c:pt>
                <c:pt idx="1713">
                  <c:v>1256.05</c:v>
                </c:pt>
                <c:pt idx="1714">
                  <c:v>1257.3499999999999</c:v>
                </c:pt>
                <c:pt idx="1715">
                  <c:v>1258.25</c:v>
                </c:pt>
                <c:pt idx="1716">
                  <c:v>1259.5</c:v>
                </c:pt>
                <c:pt idx="1717">
                  <c:v>1260.3499999999999</c:v>
                </c:pt>
                <c:pt idx="1718">
                  <c:v>1261.7</c:v>
                </c:pt>
                <c:pt idx="1719">
                  <c:v>1262.6500000000001</c:v>
                </c:pt>
                <c:pt idx="1720">
                  <c:v>1263.95</c:v>
                </c:pt>
                <c:pt idx="1721">
                  <c:v>1264.8</c:v>
                </c:pt>
                <c:pt idx="1722">
                  <c:v>1266.1500000000001</c:v>
                </c:pt>
                <c:pt idx="1723">
                  <c:v>1267.05</c:v>
                </c:pt>
                <c:pt idx="1724">
                  <c:v>1268.3499999999999</c:v>
                </c:pt>
                <c:pt idx="1725">
                  <c:v>1269.2</c:v>
                </c:pt>
                <c:pt idx="1726">
                  <c:v>1270.5</c:v>
                </c:pt>
                <c:pt idx="1727">
                  <c:v>1271.3499999999999</c:v>
                </c:pt>
                <c:pt idx="1728">
                  <c:v>1272.6500000000001</c:v>
                </c:pt>
                <c:pt idx="1729">
                  <c:v>1273.55</c:v>
                </c:pt>
                <c:pt idx="1730">
                  <c:v>1274.95</c:v>
                </c:pt>
                <c:pt idx="1731">
                  <c:v>1276</c:v>
                </c:pt>
                <c:pt idx="1732">
                  <c:v>1277.55</c:v>
                </c:pt>
                <c:pt idx="1733">
                  <c:v>1278.55</c:v>
                </c:pt>
                <c:pt idx="1734">
                  <c:v>1280.1500000000001</c:v>
                </c:pt>
                <c:pt idx="1735">
                  <c:v>1281.25</c:v>
                </c:pt>
                <c:pt idx="1736">
                  <c:v>1283</c:v>
                </c:pt>
                <c:pt idx="1737">
                  <c:v>1284.4000000000001</c:v>
                </c:pt>
                <c:pt idx="1738">
                  <c:v>1285.8</c:v>
                </c:pt>
                <c:pt idx="1739">
                  <c:v>1286.95</c:v>
                </c:pt>
                <c:pt idx="1740">
                  <c:v>1288.55</c:v>
                </c:pt>
                <c:pt idx="1741">
                  <c:v>1289.8</c:v>
                </c:pt>
                <c:pt idx="1742">
                  <c:v>1291.45</c:v>
                </c:pt>
                <c:pt idx="1743">
                  <c:v>1292.3499999999999</c:v>
                </c:pt>
                <c:pt idx="1744">
                  <c:v>1293.75</c:v>
                </c:pt>
                <c:pt idx="1745">
                  <c:v>1294.5999999999999</c:v>
                </c:pt>
                <c:pt idx="1746">
                  <c:v>1296.05</c:v>
                </c:pt>
                <c:pt idx="1747">
                  <c:v>1297</c:v>
                </c:pt>
                <c:pt idx="1748">
                  <c:v>1298.3</c:v>
                </c:pt>
                <c:pt idx="1749">
                  <c:v>1299.3</c:v>
                </c:pt>
                <c:pt idx="1750">
                  <c:v>1300.5999999999999</c:v>
                </c:pt>
                <c:pt idx="1751">
                  <c:v>1301.6500000000001</c:v>
                </c:pt>
                <c:pt idx="1752">
                  <c:v>1303.45</c:v>
                </c:pt>
                <c:pt idx="1753">
                  <c:v>1304.55</c:v>
                </c:pt>
                <c:pt idx="1754">
                  <c:v>1306.3</c:v>
                </c:pt>
                <c:pt idx="1755">
                  <c:v>1307.25</c:v>
                </c:pt>
                <c:pt idx="1756">
                  <c:v>1308.6500000000001</c:v>
                </c:pt>
                <c:pt idx="1757">
                  <c:v>1309.55</c:v>
                </c:pt>
                <c:pt idx="1758">
                  <c:v>1311.1</c:v>
                </c:pt>
                <c:pt idx="1759">
                  <c:v>1311.95</c:v>
                </c:pt>
                <c:pt idx="1760">
                  <c:v>1313.45</c:v>
                </c:pt>
                <c:pt idx="1761">
                  <c:v>1314.3</c:v>
                </c:pt>
                <c:pt idx="1762">
                  <c:v>1315.75</c:v>
                </c:pt>
                <c:pt idx="1763">
                  <c:v>1316.7</c:v>
                </c:pt>
                <c:pt idx="1764">
                  <c:v>1318.15</c:v>
                </c:pt>
                <c:pt idx="1765">
                  <c:v>1319.05</c:v>
                </c:pt>
                <c:pt idx="1766">
                  <c:v>1320.5</c:v>
                </c:pt>
                <c:pt idx="1767">
                  <c:v>1321.45</c:v>
                </c:pt>
                <c:pt idx="1768">
                  <c:v>1322.95</c:v>
                </c:pt>
                <c:pt idx="1769">
                  <c:v>1324.45</c:v>
                </c:pt>
                <c:pt idx="1770">
                  <c:v>1325.6</c:v>
                </c:pt>
                <c:pt idx="1771">
                  <c:v>1327.3</c:v>
                </c:pt>
                <c:pt idx="1772">
                  <c:v>1328.1</c:v>
                </c:pt>
                <c:pt idx="1773">
                  <c:v>1329.55</c:v>
                </c:pt>
                <c:pt idx="1774">
                  <c:v>1330.5</c:v>
                </c:pt>
                <c:pt idx="1775">
                  <c:v>1331.9</c:v>
                </c:pt>
                <c:pt idx="1776">
                  <c:v>1332.95</c:v>
                </c:pt>
                <c:pt idx="1777">
                  <c:v>1334.65</c:v>
                </c:pt>
                <c:pt idx="1778">
                  <c:v>1335.75</c:v>
                </c:pt>
                <c:pt idx="1779">
                  <c:v>1337.45</c:v>
                </c:pt>
                <c:pt idx="1780">
                  <c:v>1338.55</c:v>
                </c:pt>
                <c:pt idx="1781">
                  <c:v>1340.05</c:v>
                </c:pt>
                <c:pt idx="1782">
                  <c:v>1341.1</c:v>
                </c:pt>
                <c:pt idx="1783">
                  <c:v>1342.65</c:v>
                </c:pt>
                <c:pt idx="1784">
                  <c:v>1343.8</c:v>
                </c:pt>
                <c:pt idx="1785">
                  <c:v>1345.35</c:v>
                </c:pt>
                <c:pt idx="1786">
                  <c:v>1346.7</c:v>
                </c:pt>
                <c:pt idx="1787">
                  <c:v>1348.45</c:v>
                </c:pt>
                <c:pt idx="1788">
                  <c:v>1349.85</c:v>
                </c:pt>
                <c:pt idx="1789">
                  <c:v>1351.4</c:v>
                </c:pt>
                <c:pt idx="1790">
                  <c:v>1352.85</c:v>
                </c:pt>
                <c:pt idx="1791">
                  <c:v>1354.5</c:v>
                </c:pt>
                <c:pt idx="1792">
                  <c:v>1355.55</c:v>
                </c:pt>
                <c:pt idx="1793">
                  <c:v>1357.2</c:v>
                </c:pt>
                <c:pt idx="1794">
                  <c:v>1358.2</c:v>
                </c:pt>
                <c:pt idx="1795">
                  <c:v>1359.8</c:v>
                </c:pt>
                <c:pt idx="1796">
                  <c:v>1361.5</c:v>
                </c:pt>
                <c:pt idx="1797">
                  <c:v>1362.9</c:v>
                </c:pt>
                <c:pt idx="1798">
                  <c:v>1363.95</c:v>
                </c:pt>
                <c:pt idx="1799">
                  <c:v>1365.6</c:v>
                </c:pt>
                <c:pt idx="1800">
                  <c:v>1367.2</c:v>
                </c:pt>
                <c:pt idx="1801">
                  <c:v>1368.15</c:v>
                </c:pt>
                <c:pt idx="1802">
                  <c:v>1370.05</c:v>
                </c:pt>
                <c:pt idx="1803">
                  <c:v>1371.35</c:v>
                </c:pt>
                <c:pt idx="1804">
                  <c:v>1372.85</c:v>
                </c:pt>
                <c:pt idx="1805">
                  <c:v>1373.75</c:v>
                </c:pt>
                <c:pt idx="1806">
                  <c:v>1375.35</c:v>
                </c:pt>
                <c:pt idx="1807">
                  <c:v>1376.25</c:v>
                </c:pt>
                <c:pt idx="1808">
                  <c:v>1377.9</c:v>
                </c:pt>
                <c:pt idx="1809">
                  <c:v>1379.45</c:v>
                </c:pt>
                <c:pt idx="1810">
                  <c:v>1381.05</c:v>
                </c:pt>
                <c:pt idx="1811">
                  <c:v>1382.15</c:v>
                </c:pt>
                <c:pt idx="1812">
                  <c:v>1384</c:v>
                </c:pt>
                <c:pt idx="1813">
                  <c:v>1385</c:v>
                </c:pt>
                <c:pt idx="1814">
                  <c:v>1387.05</c:v>
                </c:pt>
                <c:pt idx="1815">
                  <c:v>1388.35</c:v>
                </c:pt>
                <c:pt idx="1816">
                  <c:v>1390.05</c:v>
                </c:pt>
                <c:pt idx="1817">
                  <c:v>1391.05</c:v>
                </c:pt>
                <c:pt idx="1818">
                  <c:v>1392.9</c:v>
                </c:pt>
                <c:pt idx="1819">
                  <c:v>1394</c:v>
                </c:pt>
                <c:pt idx="1820">
                  <c:v>1395.85</c:v>
                </c:pt>
                <c:pt idx="1821">
                  <c:v>1397</c:v>
                </c:pt>
                <c:pt idx="1822">
                  <c:v>1398.8</c:v>
                </c:pt>
                <c:pt idx="1823">
                  <c:v>1399.75</c:v>
                </c:pt>
                <c:pt idx="1824">
                  <c:v>1401.45</c:v>
                </c:pt>
                <c:pt idx="1825">
                  <c:v>1402.75</c:v>
                </c:pt>
                <c:pt idx="1826">
                  <c:v>1404.45</c:v>
                </c:pt>
                <c:pt idx="1827">
                  <c:v>1405.55</c:v>
                </c:pt>
                <c:pt idx="1828">
                  <c:v>1407.4</c:v>
                </c:pt>
                <c:pt idx="1829">
                  <c:v>1408.3</c:v>
                </c:pt>
                <c:pt idx="1830">
                  <c:v>1409.95</c:v>
                </c:pt>
                <c:pt idx="1831">
                  <c:v>1411.45</c:v>
                </c:pt>
                <c:pt idx="1832">
                  <c:v>1412.65</c:v>
                </c:pt>
                <c:pt idx="1833">
                  <c:v>1414.25</c:v>
                </c:pt>
                <c:pt idx="1834">
                  <c:v>1415.9</c:v>
                </c:pt>
                <c:pt idx="1835">
                  <c:v>1417.2</c:v>
                </c:pt>
                <c:pt idx="1836">
                  <c:v>1418.95</c:v>
                </c:pt>
                <c:pt idx="1837">
                  <c:v>1420.55</c:v>
                </c:pt>
                <c:pt idx="1838">
                  <c:v>1421.95</c:v>
                </c:pt>
                <c:pt idx="1839">
                  <c:v>1423.45</c:v>
                </c:pt>
                <c:pt idx="1840">
                  <c:v>1424.75</c:v>
                </c:pt>
                <c:pt idx="1841">
                  <c:v>1426.35</c:v>
                </c:pt>
                <c:pt idx="1842">
                  <c:v>1427.8</c:v>
                </c:pt>
                <c:pt idx="1843">
                  <c:v>1429.3</c:v>
                </c:pt>
                <c:pt idx="1844">
                  <c:v>1430.9</c:v>
                </c:pt>
                <c:pt idx="1845">
                  <c:v>1432.45</c:v>
                </c:pt>
                <c:pt idx="1846">
                  <c:v>1434.5</c:v>
                </c:pt>
                <c:pt idx="1847">
                  <c:v>1436.4</c:v>
                </c:pt>
                <c:pt idx="1848">
                  <c:v>1438.4</c:v>
                </c:pt>
                <c:pt idx="1849">
                  <c:v>1440.4</c:v>
                </c:pt>
                <c:pt idx="1850">
                  <c:v>1442.5</c:v>
                </c:pt>
                <c:pt idx="1851">
                  <c:v>1443.6</c:v>
                </c:pt>
                <c:pt idx="1852">
                  <c:v>1445.95</c:v>
                </c:pt>
                <c:pt idx="1853">
                  <c:v>1447.5</c:v>
                </c:pt>
                <c:pt idx="1854">
                  <c:v>1449.8</c:v>
                </c:pt>
                <c:pt idx="1855">
                  <c:v>1451.55</c:v>
                </c:pt>
                <c:pt idx="1856">
                  <c:v>1453.1</c:v>
                </c:pt>
                <c:pt idx="1857">
                  <c:v>1454.85</c:v>
                </c:pt>
                <c:pt idx="1858">
                  <c:v>1456.55</c:v>
                </c:pt>
                <c:pt idx="1859">
                  <c:v>1458.25</c:v>
                </c:pt>
                <c:pt idx="1860">
                  <c:v>1459.55</c:v>
                </c:pt>
                <c:pt idx="1861">
                  <c:v>1461.2</c:v>
                </c:pt>
                <c:pt idx="1862">
                  <c:v>1462.8</c:v>
                </c:pt>
                <c:pt idx="1863">
                  <c:v>1464.15</c:v>
                </c:pt>
                <c:pt idx="1864">
                  <c:v>1466.1</c:v>
                </c:pt>
                <c:pt idx="1865">
                  <c:v>1467.4</c:v>
                </c:pt>
                <c:pt idx="1866">
                  <c:v>1469.1</c:v>
                </c:pt>
                <c:pt idx="1867">
                  <c:v>1470.65</c:v>
                </c:pt>
                <c:pt idx="1868">
                  <c:v>1472.05</c:v>
                </c:pt>
                <c:pt idx="1869">
                  <c:v>1472.95</c:v>
                </c:pt>
                <c:pt idx="1870">
                  <c:v>1474.55</c:v>
                </c:pt>
                <c:pt idx="1871">
                  <c:v>1475.4</c:v>
                </c:pt>
                <c:pt idx="1872">
                  <c:v>1477.1</c:v>
                </c:pt>
                <c:pt idx="1873">
                  <c:v>1478</c:v>
                </c:pt>
                <c:pt idx="1874">
                  <c:v>1479.65</c:v>
                </c:pt>
                <c:pt idx="1875">
                  <c:v>1480.55</c:v>
                </c:pt>
                <c:pt idx="1876">
                  <c:v>1482.3</c:v>
                </c:pt>
                <c:pt idx="1877">
                  <c:v>1483.2</c:v>
                </c:pt>
                <c:pt idx="1878">
                  <c:v>1484.9</c:v>
                </c:pt>
                <c:pt idx="1879">
                  <c:v>1485.85</c:v>
                </c:pt>
                <c:pt idx="1880">
                  <c:v>1487.55</c:v>
                </c:pt>
                <c:pt idx="1881">
                  <c:v>1488.45</c:v>
                </c:pt>
                <c:pt idx="1882">
                  <c:v>1490.1</c:v>
                </c:pt>
                <c:pt idx="1883">
                  <c:v>1491.05</c:v>
                </c:pt>
                <c:pt idx="1884">
                  <c:v>1492.65</c:v>
                </c:pt>
                <c:pt idx="1885">
                  <c:v>1493.55</c:v>
                </c:pt>
                <c:pt idx="1886">
                  <c:v>1495.05</c:v>
                </c:pt>
                <c:pt idx="1887">
                  <c:v>1495.95</c:v>
                </c:pt>
                <c:pt idx="1888">
                  <c:v>1498.15</c:v>
                </c:pt>
                <c:pt idx="1889">
                  <c:v>1499.75</c:v>
                </c:pt>
                <c:pt idx="1890">
                  <c:v>1501.8</c:v>
                </c:pt>
                <c:pt idx="1891">
                  <c:v>1503.2</c:v>
                </c:pt>
                <c:pt idx="1892">
                  <c:v>1505</c:v>
                </c:pt>
                <c:pt idx="1893">
                  <c:v>1506.45</c:v>
                </c:pt>
                <c:pt idx="1894">
                  <c:v>1508.1</c:v>
                </c:pt>
                <c:pt idx="1895">
                  <c:v>1509.05</c:v>
                </c:pt>
                <c:pt idx="1896">
                  <c:v>1510.7</c:v>
                </c:pt>
                <c:pt idx="1897">
                  <c:v>1511.6</c:v>
                </c:pt>
                <c:pt idx="1898">
                  <c:v>1513.3</c:v>
                </c:pt>
                <c:pt idx="1899">
                  <c:v>1514.25</c:v>
                </c:pt>
                <c:pt idx="1900">
                  <c:v>1515.95</c:v>
                </c:pt>
                <c:pt idx="1901">
                  <c:v>1516.9</c:v>
                </c:pt>
                <c:pt idx="1902">
                  <c:v>1518.5</c:v>
                </c:pt>
                <c:pt idx="1903">
                  <c:v>1519.4</c:v>
                </c:pt>
                <c:pt idx="1904">
                  <c:v>1521.15</c:v>
                </c:pt>
                <c:pt idx="1905">
                  <c:v>1522</c:v>
                </c:pt>
                <c:pt idx="1906">
                  <c:v>1523.55</c:v>
                </c:pt>
                <c:pt idx="1907">
                  <c:v>1524.5</c:v>
                </c:pt>
                <c:pt idx="1908">
                  <c:v>1526.15</c:v>
                </c:pt>
                <c:pt idx="1909">
                  <c:v>1527.6</c:v>
                </c:pt>
                <c:pt idx="1910">
                  <c:v>1529.3</c:v>
                </c:pt>
                <c:pt idx="1911">
                  <c:v>1530.75</c:v>
                </c:pt>
                <c:pt idx="1912">
                  <c:v>1532.3</c:v>
                </c:pt>
                <c:pt idx="1913">
                  <c:v>1533.55</c:v>
                </c:pt>
                <c:pt idx="1914">
                  <c:v>1535.3</c:v>
                </c:pt>
                <c:pt idx="1915">
                  <c:v>1536.55</c:v>
                </c:pt>
                <c:pt idx="1916">
                  <c:v>1538.25</c:v>
                </c:pt>
                <c:pt idx="1917">
                  <c:v>1539.2</c:v>
                </c:pt>
                <c:pt idx="1918">
                  <c:v>1540.55</c:v>
                </c:pt>
                <c:pt idx="1919">
                  <c:v>1541.45</c:v>
                </c:pt>
                <c:pt idx="1920">
                  <c:v>1543.05</c:v>
                </c:pt>
                <c:pt idx="1921">
                  <c:v>1544.65</c:v>
                </c:pt>
                <c:pt idx="1922">
                  <c:v>1546.55</c:v>
                </c:pt>
                <c:pt idx="1923">
                  <c:v>1547.9</c:v>
                </c:pt>
                <c:pt idx="1924">
                  <c:v>1549.55</c:v>
                </c:pt>
                <c:pt idx="1925">
                  <c:v>1550.95</c:v>
                </c:pt>
                <c:pt idx="1926">
                  <c:v>1552.65</c:v>
                </c:pt>
                <c:pt idx="1927">
                  <c:v>1554.25</c:v>
                </c:pt>
                <c:pt idx="1928">
                  <c:v>1555.85</c:v>
                </c:pt>
                <c:pt idx="1929">
                  <c:v>1556.85</c:v>
                </c:pt>
                <c:pt idx="1930">
                  <c:v>1558.35</c:v>
                </c:pt>
                <c:pt idx="1931">
                  <c:v>1559.25</c:v>
                </c:pt>
                <c:pt idx="1932">
                  <c:v>1561.05</c:v>
                </c:pt>
                <c:pt idx="1933">
                  <c:v>1562.75</c:v>
                </c:pt>
                <c:pt idx="1934">
                  <c:v>1564.35</c:v>
                </c:pt>
                <c:pt idx="1935">
                  <c:v>1565.9</c:v>
                </c:pt>
                <c:pt idx="1936">
                  <c:v>1567.65</c:v>
                </c:pt>
                <c:pt idx="1937">
                  <c:v>1569.1</c:v>
                </c:pt>
                <c:pt idx="1938">
                  <c:v>1570.85</c:v>
                </c:pt>
                <c:pt idx="1939">
                  <c:v>1572.4</c:v>
                </c:pt>
                <c:pt idx="1940">
                  <c:v>1574.15</c:v>
                </c:pt>
                <c:pt idx="1941">
                  <c:v>1575.5</c:v>
                </c:pt>
                <c:pt idx="1942">
                  <c:v>1577.35</c:v>
                </c:pt>
                <c:pt idx="1943">
                  <c:v>1578.15</c:v>
                </c:pt>
                <c:pt idx="1944">
                  <c:v>1579.8</c:v>
                </c:pt>
                <c:pt idx="1945">
                  <c:v>1581.5</c:v>
                </c:pt>
                <c:pt idx="1946">
                  <c:v>1583.05</c:v>
                </c:pt>
                <c:pt idx="1947">
                  <c:v>1584.9</c:v>
                </c:pt>
                <c:pt idx="1948">
                  <c:v>1586.55</c:v>
                </c:pt>
                <c:pt idx="1949">
                  <c:v>1588.25</c:v>
                </c:pt>
                <c:pt idx="1950">
                  <c:v>1589.95</c:v>
                </c:pt>
                <c:pt idx="1951">
                  <c:v>1591.6</c:v>
                </c:pt>
                <c:pt idx="1952">
                  <c:v>1593.2</c:v>
                </c:pt>
                <c:pt idx="1953">
                  <c:v>1594.85</c:v>
                </c:pt>
                <c:pt idx="1954">
                  <c:v>1596.55</c:v>
                </c:pt>
                <c:pt idx="1955">
                  <c:v>1598.15</c:v>
                </c:pt>
                <c:pt idx="1956">
                  <c:v>1599.95</c:v>
                </c:pt>
                <c:pt idx="1957">
                  <c:v>1601.5</c:v>
                </c:pt>
                <c:pt idx="1958">
                  <c:v>1603.25</c:v>
                </c:pt>
                <c:pt idx="1959">
                  <c:v>1604.8</c:v>
                </c:pt>
                <c:pt idx="1960">
                  <c:v>1606.5</c:v>
                </c:pt>
                <c:pt idx="1961">
                  <c:v>1608</c:v>
                </c:pt>
                <c:pt idx="1962">
                  <c:v>1609.65</c:v>
                </c:pt>
                <c:pt idx="1963">
                  <c:v>1611.3</c:v>
                </c:pt>
                <c:pt idx="1964">
                  <c:v>1613.05</c:v>
                </c:pt>
                <c:pt idx="1965">
                  <c:v>1614.7</c:v>
                </c:pt>
                <c:pt idx="1966">
                  <c:v>1616.5</c:v>
                </c:pt>
                <c:pt idx="1967">
                  <c:v>1617.35</c:v>
                </c:pt>
                <c:pt idx="1968">
                  <c:v>1618.95</c:v>
                </c:pt>
                <c:pt idx="1969">
                  <c:v>1620.35</c:v>
                </c:pt>
                <c:pt idx="1970">
                  <c:v>1622.05</c:v>
                </c:pt>
                <c:pt idx="1971">
                  <c:v>1622.9</c:v>
                </c:pt>
                <c:pt idx="1972">
                  <c:v>1624.6</c:v>
                </c:pt>
                <c:pt idx="1973">
                  <c:v>1625.45</c:v>
                </c:pt>
                <c:pt idx="1974">
                  <c:v>1627</c:v>
                </c:pt>
                <c:pt idx="1975">
                  <c:v>1628.3</c:v>
                </c:pt>
                <c:pt idx="1976">
                  <c:v>1630.1</c:v>
                </c:pt>
                <c:pt idx="1977">
                  <c:v>1631.8</c:v>
                </c:pt>
                <c:pt idx="1978">
                  <c:v>1633.1</c:v>
                </c:pt>
                <c:pt idx="1979">
                  <c:v>1634.75</c:v>
                </c:pt>
                <c:pt idx="1980">
                  <c:v>1636.45</c:v>
                </c:pt>
                <c:pt idx="1981">
                  <c:v>1638.05</c:v>
                </c:pt>
                <c:pt idx="1982">
                  <c:v>1639.95</c:v>
                </c:pt>
                <c:pt idx="1983">
                  <c:v>1641.65</c:v>
                </c:pt>
                <c:pt idx="1984">
                  <c:v>1643.5</c:v>
                </c:pt>
                <c:pt idx="1985">
                  <c:v>1645.15</c:v>
                </c:pt>
                <c:pt idx="1986">
                  <c:v>1646.8</c:v>
                </c:pt>
                <c:pt idx="1987">
                  <c:v>1648.45</c:v>
                </c:pt>
                <c:pt idx="1988">
                  <c:v>1650.15</c:v>
                </c:pt>
                <c:pt idx="1989">
                  <c:v>1651.8</c:v>
                </c:pt>
                <c:pt idx="1990">
                  <c:v>1653.45</c:v>
                </c:pt>
                <c:pt idx="1991">
                  <c:v>1655</c:v>
                </c:pt>
                <c:pt idx="1992">
                  <c:v>1656.6</c:v>
                </c:pt>
                <c:pt idx="1993">
                  <c:v>1658.2</c:v>
                </c:pt>
                <c:pt idx="1994">
                  <c:v>1659.8</c:v>
                </c:pt>
                <c:pt idx="1995">
                  <c:v>1661.4</c:v>
                </c:pt>
                <c:pt idx="1996">
                  <c:v>1663.25</c:v>
                </c:pt>
                <c:pt idx="1997">
                  <c:v>1664.7</c:v>
                </c:pt>
                <c:pt idx="1998">
                  <c:v>1666.3</c:v>
                </c:pt>
                <c:pt idx="1999">
                  <c:v>1667.8</c:v>
                </c:pt>
                <c:pt idx="2000">
                  <c:v>1669.6</c:v>
                </c:pt>
                <c:pt idx="2001">
                  <c:v>1671.15</c:v>
                </c:pt>
                <c:pt idx="2002">
                  <c:v>1673.1</c:v>
                </c:pt>
                <c:pt idx="2003">
                  <c:v>1674.6</c:v>
                </c:pt>
                <c:pt idx="2004">
                  <c:v>1676.45</c:v>
                </c:pt>
                <c:pt idx="2005">
                  <c:v>1678.1</c:v>
                </c:pt>
                <c:pt idx="2006">
                  <c:v>1679.35</c:v>
                </c:pt>
                <c:pt idx="2007">
                  <c:v>1681</c:v>
                </c:pt>
                <c:pt idx="2008">
                  <c:v>1682.75</c:v>
                </c:pt>
                <c:pt idx="2009">
                  <c:v>1684.2</c:v>
                </c:pt>
                <c:pt idx="2010">
                  <c:v>1686</c:v>
                </c:pt>
                <c:pt idx="2011">
                  <c:v>1686.9</c:v>
                </c:pt>
                <c:pt idx="2012">
                  <c:v>1688.65</c:v>
                </c:pt>
                <c:pt idx="2013">
                  <c:v>1690.2</c:v>
                </c:pt>
                <c:pt idx="2014">
                  <c:v>1692</c:v>
                </c:pt>
                <c:pt idx="2015">
                  <c:v>1693.7</c:v>
                </c:pt>
                <c:pt idx="2016">
                  <c:v>1695.4</c:v>
                </c:pt>
                <c:pt idx="2017">
                  <c:v>1697.1</c:v>
                </c:pt>
                <c:pt idx="2018">
                  <c:v>1698.85</c:v>
                </c:pt>
                <c:pt idx="2019">
                  <c:v>1700.25</c:v>
                </c:pt>
                <c:pt idx="2020">
                  <c:v>1701.95</c:v>
                </c:pt>
                <c:pt idx="2021">
                  <c:v>1703.6</c:v>
                </c:pt>
                <c:pt idx="2022">
                  <c:v>1705.35</c:v>
                </c:pt>
                <c:pt idx="2023">
                  <c:v>1707.1</c:v>
                </c:pt>
                <c:pt idx="2024">
                  <c:v>1708.75</c:v>
                </c:pt>
                <c:pt idx="2025">
                  <c:v>1710.45</c:v>
                </c:pt>
                <c:pt idx="2026">
                  <c:v>1712.2</c:v>
                </c:pt>
                <c:pt idx="2027">
                  <c:v>1713.9</c:v>
                </c:pt>
                <c:pt idx="2028">
                  <c:v>1715.75</c:v>
                </c:pt>
                <c:pt idx="2029">
                  <c:v>1717.5</c:v>
                </c:pt>
                <c:pt idx="2030">
                  <c:v>1719.15</c:v>
                </c:pt>
                <c:pt idx="2031">
                  <c:v>1720.8</c:v>
                </c:pt>
                <c:pt idx="2032">
                  <c:v>1722.55</c:v>
                </c:pt>
                <c:pt idx="2033">
                  <c:v>1724.15</c:v>
                </c:pt>
                <c:pt idx="2034">
                  <c:v>1725.7</c:v>
                </c:pt>
                <c:pt idx="2035">
                  <c:v>1727.1</c:v>
                </c:pt>
                <c:pt idx="2036">
                  <c:v>1728.95</c:v>
                </c:pt>
                <c:pt idx="2037">
                  <c:v>1731.15</c:v>
                </c:pt>
                <c:pt idx="2038">
                  <c:v>1733.15</c:v>
                </c:pt>
                <c:pt idx="2039">
                  <c:v>1735.25</c:v>
                </c:pt>
                <c:pt idx="2040">
                  <c:v>1737.55</c:v>
                </c:pt>
                <c:pt idx="2041">
                  <c:v>1739.1</c:v>
                </c:pt>
                <c:pt idx="2042">
                  <c:v>1740.95</c:v>
                </c:pt>
                <c:pt idx="2043">
                  <c:v>1742.8</c:v>
                </c:pt>
                <c:pt idx="2044">
                  <c:v>1744.85</c:v>
                </c:pt>
                <c:pt idx="2045">
                  <c:v>1746.25</c:v>
                </c:pt>
                <c:pt idx="2046">
                  <c:v>1748.05</c:v>
                </c:pt>
                <c:pt idx="2047">
                  <c:v>1749.65</c:v>
                </c:pt>
                <c:pt idx="2048">
                  <c:v>1751.5</c:v>
                </c:pt>
                <c:pt idx="2049">
                  <c:v>1753.2</c:v>
                </c:pt>
                <c:pt idx="2050">
                  <c:v>1754.95</c:v>
                </c:pt>
                <c:pt idx="2051">
                  <c:v>1756.75</c:v>
                </c:pt>
                <c:pt idx="2052">
                  <c:v>1758.5</c:v>
                </c:pt>
                <c:pt idx="2053">
                  <c:v>1760.2</c:v>
                </c:pt>
                <c:pt idx="2054">
                  <c:v>1761.95</c:v>
                </c:pt>
                <c:pt idx="2055">
                  <c:v>1763.75</c:v>
                </c:pt>
                <c:pt idx="2056">
                  <c:v>1765.45</c:v>
                </c:pt>
                <c:pt idx="2057">
                  <c:v>1767.15</c:v>
                </c:pt>
                <c:pt idx="2058">
                  <c:v>1768.85</c:v>
                </c:pt>
                <c:pt idx="2059">
                  <c:v>1770.5</c:v>
                </c:pt>
                <c:pt idx="2060">
                  <c:v>1772.15</c:v>
                </c:pt>
                <c:pt idx="2061">
                  <c:v>1773.7</c:v>
                </c:pt>
                <c:pt idx="2062">
                  <c:v>1775.75</c:v>
                </c:pt>
                <c:pt idx="2063">
                  <c:v>1777.55</c:v>
                </c:pt>
                <c:pt idx="2064">
                  <c:v>1779.1</c:v>
                </c:pt>
                <c:pt idx="2065">
                  <c:v>1780.85</c:v>
                </c:pt>
                <c:pt idx="2066">
                  <c:v>1782.75</c:v>
                </c:pt>
                <c:pt idx="2067">
                  <c:v>1784.45</c:v>
                </c:pt>
                <c:pt idx="2068">
                  <c:v>1786.15</c:v>
                </c:pt>
                <c:pt idx="2069">
                  <c:v>1788.05</c:v>
                </c:pt>
                <c:pt idx="2070">
                  <c:v>1789.75</c:v>
                </c:pt>
                <c:pt idx="2071">
                  <c:v>1791.55</c:v>
                </c:pt>
                <c:pt idx="2072">
                  <c:v>1793.35</c:v>
                </c:pt>
                <c:pt idx="2073">
                  <c:v>1794.25</c:v>
                </c:pt>
                <c:pt idx="2074">
                  <c:v>1795.95</c:v>
                </c:pt>
                <c:pt idx="2075">
                  <c:v>1796.95</c:v>
                </c:pt>
                <c:pt idx="2076">
                  <c:v>1798.75</c:v>
                </c:pt>
                <c:pt idx="2077">
                  <c:v>1799.65</c:v>
                </c:pt>
                <c:pt idx="2078">
                  <c:v>1801.4</c:v>
                </c:pt>
                <c:pt idx="2079">
                  <c:v>1803.15</c:v>
                </c:pt>
                <c:pt idx="2080">
                  <c:v>1804.55</c:v>
                </c:pt>
                <c:pt idx="2081">
                  <c:v>1806.3</c:v>
                </c:pt>
                <c:pt idx="2082">
                  <c:v>1808</c:v>
                </c:pt>
                <c:pt idx="2083">
                  <c:v>1809.8</c:v>
                </c:pt>
                <c:pt idx="2084">
                  <c:v>1811.4</c:v>
                </c:pt>
                <c:pt idx="2085">
                  <c:v>1813.2</c:v>
                </c:pt>
                <c:pt idx="2086">
                  <c:v>1815.15</c:v>
                </c:pt>
                <c:pt idx="2087">
                  <c:v>1816.9</c:v>
                </c:pt>
                <c:pt idx="2088">
                  <c:v>1818.65</c:v>
                </c:pt>
                <c:pt idx="2089">
                  <c:v>1820.35</c:v>
                </c:pt>
                <c:pt idx="2090">
                  <c:v>1822.4</c:v>
                </c:pt>
                <c:pt idx="2091">
                  <c:v>1823.3</c:v>
                </c:pt>
                <c:pt idx="2092">
                  <c:v>1825.05</c:v>
                </c:pt>
                <c:pt idx="2093">
                  <c:v>1826.75</c:v>
                </c:pt>
                <c:pt idx="2094">
                  <c:v>1828.5</c:v>
                </c:pt>
                <c:pt idx="2095">
                  <c:v>1830.7</c:v>
                </c:pt>
                <c:pt idx="2096">
                  <c:v>1832.5</c:v>
                </c:pt>
                <c:pt idx="2097">
                  <c:v>1834.05</c:v>
                </c:pt>
                <c:pt idx="2098">
                  <c:v>1836.05</c:v>
                </c:pt>
                <c:pt idx="2099">
                  <c:v>1837.9</c:v>
                </c:pt>
                <c:pt idx="2100">
                  <c:v>1839.45</c:v>
                </c:pt>
                <c:pt idx="2101">
                  <c:v>1841.15</c:v>
                </c:pt>
                <c:pt idx="2102">
                  <c:v>1842.95</c:v>
                </c:pt>
                <c:pt idx="2103">
                  <c:v>1844.65</c:v>
                </c:pt>
                <c:pt idx="2104">
                  <c:v>1846.5</c:v>
                </c:pt>
                <c:pt idx="2105">
                  <c:v>1848.2</c:v>
                </c:pt>
                <c:pt idx="2106">
                  <c:v>1850.1</c:v>
                </c:pt>
                <c:pt idx="2107">
                  <c:v>1851</c:v>
                </c:pt>
                <c:pt idx="2108">
                  <c:v>1852.65</c:v>
                </c:pt>
                <c:pt idx="2109">
                  <c:v>1854.35</c:v>
                </c:pt>
                <c:pt idx="2110">
                  <c:v>1856.1</c:v>
                </c:pt>
                <c:pt idx="2111">
                  <c:v>1857.85</c:v>
                </c:pt>
                <c:pt idx="2112">
                  <c:v>1859.55</c:v>
                </c:pt>
                <c:pt idx="2113">
                  <c:v>1861.35</c:v>
                </c:pt>
                <c:pt idx="2114">
                  <c:v>1863.1</c:v>
                </c:pt>
                <c:pt idx="2115">
                  <c:v>1864.85</c:v>
                </c:pt>
                <c:pt idx="2116">
                  <c:v>1866.7</c:v>
                </c:pt>
                <c:pt idx="2117">
                  <c:v>1868.45</c:v>
                </c:pt>
                <c:pt idx="2118">
                  <c:v>1870.3</c:v>
                </c:pt>
                <c:pt idx="2119">
                  <c:v>1872</c:v>
                </c:pt>
                <c:pt idx="2120">
                  <c:v>1873.75</c:v>
                </c:pt>
                <c:pt idx="2121">
                  <c:v>1875.35</c:v>
                </c:pt>
                <c:pt idx="2122">
                  <c:v>1877.25</c:v>
                </c:pt>
                <c:pt idx="2123">
                  <c:v>1879</c:v>
                </c:pt>
                <c:pt idx="2124">
                  <c:v>1880.85</c:v>
                </c:pt>
                <c:pt idx="2125">
                  <c:v>1882.55</c:v>
                </c:pt>
                <c:pt idx="2126">
                  <c:v>1884.35</c:v>
                </c:pt>
                <c:pt idx="2127">
                  <c:v>1886.2</c:v>
                </c:pt>
                <c:pt idx="2128">
                  <c:v>1887.85</c:v>
                </c:pt>
                <c:pt idx="2129">
                  <c:v>1889.6</c:v>
                </c:pt>
                <c:pt idx="2130">
                  <c:v>1891.45</c:v>
                </c:pt>
                <c:pt idx="2131">
                  <c:v>1893.3</c:v>
                </c:pt>
                <c:pt idx="2132">
                  <c:v>1894.95</c:v>
                </c:pt>
                <c:pt idx="2133">
                  <c:v>1896.8</c:v>
                </c:pt>
                <c:pt idx="2134">
                  <c:v>1898.7</c:v>
                </c:pt>
                <c:pt idx="2135">
                  <c:v>1899.65</c:v>
                </c:pt>
                <c:pt idx="2136">
                  <c:v>1901.5</c:v>
                </c:pt>
                <c:pt idx="2137">
                  <c:v>1903.3</c:v>
                </c:pt>
                <c:pt idx="2138">
                  <c:v>1904.95</c:v>
                </c:pt>
                <c:pt idx="2139">
                  <c:v>1906.8</c:v>
                </c:pt>
                <c:pt idx="2140">
                  <c:v>1908.65</c:v>
                </c:pt>
                <c:pt idx="2141">
                  <c:v>1910.5</c:v>
                </c:pt>
                <c:pt idx="2142">
                  <c:v>1912.55</c:v>
                </c:pt>
                <c:pt idx="2143">
                  <c:v>1913.5</c:v>
                </c:pt>
                <c:pt idx="2144">
                  <c:v>1915.5</c:v>
                </c:pt>
                <c:pt idx="2145">
                  <c:v>1916.45</c:v>
                </c:pt>
                <c:pt idx="2146">
                  <c:v>1918.35</c:v>
                </c:pt>
                <c:pt idx="2147">
                  <c:v>1920.15</c:v>
                </c:pt>
                <c:pt idx="2148">
                  <c:v>1921.9</c:v>
                </c:pt>
                <c:pt idx="2149">
                  <c:v>1923.75</c:v>
                </c:pt>
                <c:pt idx="2150">
                  <c:v>1925.45</c:v>
                </c:pt>
                <c:pt idx="2151">
                  <c:v>1927.25</c:v>
                </c:pt>
                <c:pt idx="2152">
                  <c:v>1928.9</c:v>
                </c:pt>
                <c:pt idx="2153">
                  <c:v>1930.65</c:v>
                </c:pt>
                <c:pt idx="2154">
                  <c:v>1932.35</c:v>
                </c:pt>
                <c:pt idx="2155">
                  <c:v>1934.1</c:v>
                </c:pt>
                <c:pt idx="2156">
                  <c:v>1935.85</c:v>
                </c:pt>
                <c:pt idx="2157">
                  <c:v>1937.45</c:v>
                </c:pt>
                <c:pt idx="2158">
                  <c:v>1939.2</c:v>
                </c:pt>
                <c:pt idx="2159">
                  <c:v>1940.95</c:v>
                </c:pt>
                <c:pt idx="2160">
                  <c:v>1942.85</c:v>
                </c:pt>
                <c:pt idx="2161">
                  <c:v>1943.8</c:v>
                </c:pt>
                <c:pt idx="2162">
                  <c:v>1945.45</c:v>
                </c:pt>
                <c:pt idx="2163">
                  <c:v>1947.1</c:v>
                </c:pt>
                <c:pt idx="2164">
                  <c:v>1948.8</c:v>
                </c:pt>
                <c:pt idx="2165">
                  <c:v>1950.55</c:v>
                </c:pt>
                <c:pt idx="2166">
                  <c:v>1952.35</c:v>
                </c:pt>
                <c:pt idx="2167">
                  <c:v>1954.05</c:v>
                </c:pt>
                <c:pt idx="2168">
                  <c:v>1956.05</c:v>
                </c:pt>
                <c:pt idx="2169">
                  <c:v>1957.8</c:v>
                </c:pt>
                <c:pt idx="2170">
                  <c:v>1959.55</c:v>
                </c:pt>
                <c:pt idx="2171">
                  <c:v>1961.4</c:v>
                </c:pt>
                <c:pt idx="2172">
                  <c:v>1963.2</c:v>
                </c:pt>
                <c:pt idx="2173">
                  <c:v>1964.95</c:v>
                </c:pt>
                <c:pt idx="2174">
                  <c:v>1966.85</c:v>
                </c:pt>
                <c:pt idx="2175">
                  <c:v>1968.9</c:v>
                </c:pt>
                <c:pt idx="2176">
                  <c:v>1970.8</c:v>
                </c:pt>
                <c:pt idx="2177">
                  <c:v>1972.6</c:v>
                </c:pt>
                <c:pt idx="2178">
                  <c:v>1974.5</c:v>
                </c:pt>
                <c:pt idx="2179">
                  <c:v>1976.3</c:v>
                </c:pt>
                <c:pt idx="2180">
                  <c:v>1978.2</c:v>
                </c:pt>
                <c:pt idx="2181">
                  <c:v>1980</c:v>
                </c:pt>
                <c:pt idx="2182">
                  <c:v>1982</c:v>
                </c:pt>
                <c:pt idx="2183">
                  <c:v>1983.8</c:v>
                </c:pt>
                <c:pt idx="2184">
                  <c:v>1985.35</c:v>
                </c:pt>
                <c:pt idx="2185">
                  <c:v>1987.15</c:v>
                </c:pt>
                <c:pt idx="2186">
                  <c:v>1989</c:v>
                </c:pt>
                <c:pt idx="2187">
                  <c:v>1990.7</c:v>
                </c:pt>
                <c:pt idx="2188">
                  <c:v>1992.4</c:v>
                </c:pt>
                <c:pt idx="2189">
                  <c:v>1994.2</c:v>
                </c:pt>
                <c:pt idx="2190">
                  <c:v>1996</c:v>
                </c:pt>
                <c:pt idx="2191">
                  <c:v>1997.6</c:v>
                </c:pt>
                <c:pt idx="2192">
                  <c:v>1999.65</c:v>
                </c:pt>
                <c:pt idx="2193">
                  <c:v>2001.45</c:v>
                </c:pt>
                <c:pt idx="2194">
                  <c:v>2003.05</c:v>
                </c:pt>
                <c:pt idx="2195">
                  <c:v>2005.1</c:v>
                </c:pt>
                <c:pt idx="2196">
                  <c:v>2006.65</c:v>
                </c:pt>
                <c:pt idx="2197">
                  <c:v>2008.7</c:v>
                </c:pt>
                <c:pt idx="2198">
                  <c:v>2009.7</c:v>
                </c:pt>
                <c:pt idx="2199">
                  <c:v>2011.8</c:v>
                </c:pt>
                <c:pt idx="2200">
                  <c:v>2013.7</c:v>
                </c:pt>
                <c:pt idx="2201">
                  <c:v>2015.3</c:v>
                </c:pt>
                <c:pt idx="2202">
                  <c:v>2017.1</c:v>
                </c:pt>
                <c:pt idx="2203">
                  <c:v>2018.6</c:v>
                </c:pt>
                <c:pt idx="2204">
                  <c:v>2020.5</c:v>
                </c:pt>
                <c:pt idx="2205">
                  <c:v>2022.3</c:v>
                </c:pt>
                <c:pt idx="2206">
                  <c:v>2024</c:v>
                </c:pt>
                <c:pt idx="2207">
                  <c:v>2025.8</c:v>
                </c:pt>
                <c:pt idx="2208">
                  <c:v>2028.5</c:v>
                </c:pt>
                <c:pt idx="2209">
                  <c:v>2031.05</c:v>
                </c:pt>
                <c:pt idx="2210">
                  <c:v>2033.45</c:v>
                </c:pt>
                <c:pt idx="2211">
                  <c:v>2036.35</c:v>
                </c:pt>
                <c:pt idx="2212">
                  <c:v>2038.45</c:v>
                </c:pt>
                <c:pt idx="2213">
                  <c:v>2040.5</c:v>
                </c:pt>
                <c:pt idx="2214">
                  <c:v>2042.5</c:v>
                </c:pt>
                <c:pt idx="2215">
                  <c:v>2044.2</c:v>
                </c:pt>
                <c:pt idx="2216">
                  <c:v>2046.2</c:v>
                </c:pt>
                <c:pt idx="2217">
                  <c:v>2048.1</c:v>
                </c:pt>
                <c:pt idx="2218">
                  <c:v>2050.4</c:v>
                </c:pt>
                <c:pt idx="2219">
                  <c:v>2052.1</c:v>
                </c:pt>
                <c:pt idx="2220">
                  <c:v>2053.65</c:v>
                </c:pt>
                <c:pt idx="2221">
                  <c:v>2055.4</c:v>
                </c:pt>
                <c:pt idx="2222">
                  <c:v>2057.25</c:v>
                </c:pt>
                <c:pt idx="2223">
                  <c:v>2059.1</c:v>
                </c:pt>
                <c:pt idx="2224">
                  <c:v>2061.15</c:v>
                </c:pt>
                <c:pt idx="2225">
                  <c:v>2063.1</c:v>
                </c:pt>
                <c:pt idx="2226">
                  <c:v>2064.3000000000002</c:v>
                </c:pt>
                <c:pt idx="2227">
                  <c:v>2066.4499999999998</c:v>
                </c:pt>
                <c:pt idx="2228">
                  <c:v>2068.5</c:v>
                </c:pt>
                <c:pt idx="2229">
                  <c:v>2070.4499999999998</c:v>
                </c:pt>
                <c:pt idx="2230">
                  <c:v>2072.0500000000002</c:v>
                </c:pt>
                <c:pt idx="2231">
                  <c:v>2074.15</c:v>
                </c:pt>
                <c:pt idx="2232">
                  <c:v>2076</c:v>
                </c:pt>
                <c:pt idx="2233">
                  <c:v>2077.85</c:v>
                </c:pt>
                <c:pt idx="2234">
                  <c:v>2079.75</c:v>
                </c:pt>
                <c:pt idx="2235">
                  <c:v>2081.6</c:v>
                </c:pt>
                <c:pt idx="2236">
                  <c:v>2083.3000000000002</c:v>
                </c:pt>
                <c:pt idx="2237">
                  <c:v>2085.25</c:v>
                </c:pt>
                <c:pt idx="2238">
                  <c:v>2087.1</c:v>
                </c:pt>
                <c:pt idx="2239">
                  <c:v>2089</c:v>
                </c:pt>
                <c:pt idx="2240">
                  <c:v>2090.8000000000002</c:v>
                </c:pt>
                <c:pt idx="2241">
                  <c:v>2093.1999999999998</c:v>
                </c:pt>
                <c:pt idx="2242">
                  <c:v>2095.5500000000002</c:v>
                </c:pt>
                <c:pt idx="2243">
                  <c:v>2097.85</c:v>
                </c:pt>
                <c:pt idx="2244">
                  <c:v>2099.85</c:v>
                </c:pt>
                <c:pt idx="2245">
                  <c:v>2101.65</c:v>
                </c:pt>
                <c:pt idx="2246">
                  <c:v>2103.1999999999998</c:v>
                </c:pt>
                <c:pt idx="2247">
                  <c:v>2105</c:v>
                </c:pt>
                <c:pt idx="2248">
                  <c:v>2106.5500000000002</c:v>
                </c:pt>
                <c:pt idx="2249">
                  <c:v>2108.4</c:v>
                </c:pt>
                <c:pt idx="2250">
                  <c:v>2110.35</c:v>
                </c:pt>
                <c:pt idx="2251">
                  <c:v>2112.1</c:v>
                </c:pt>
                <c:pt idx="2252">
                  <c:v>2113.8000000000002</c:v>
                </c:pt>
                <c:pt idx="2253">
                  <c:v>2115.6</c:v>
                </c:pt>
                <c:pt idx="2254">
                  <c:v>2117.25</c:v>
                </c:pt>
                <c:pt idx="2255">
                  <c:v>2119.1999999999998</c:v>
                </c:pt>
                <c:pt idx="2256">
                  <c:v>2120.8000000000002</c:v>
                </c:pt>
                <c:pt idx="2257">
                  <c:v>2122.4499999999998</c:v>
                </c:pt>
                <c:pt idx="2258">
                  <c:v>2124.25</c:v>
                </c:pt>
                <c:pt idx="2259">
                  <c:v>2126.0500000000002</c:v>
                </c:pt>
                <c:pt idx="2260">
                  <c:v>2128.3000000000002</c:v>
                </c:pt>
                <c:pt idx="2261">
                  <c:v>2130.3000000000002</c:v>
                </c:pt>
                <c:pt idx="2262">
                  <c:v>2131.9499999999998</c:v>
                </c:pt>
                <c:pt idx="2263">
                  <c:v>2133.6999999999998</c:v>
                </c:pt>
                <c:pt idx="2264">
                  <c:v>2135.5</c:v>
                </c:pt>
                <c:pt idx="2265">
                  <c:v>2137.4</c:v>
                </c:pt>
                <c:pt idx="2266">
                  <c:v>2139.35</c:v>
                </c:pt>
                <c:pt idx="2267">
                  <c:v>2141.4</c:v>
                </c:pt>
                <c:pt idx="2268">
                  <c:v>2143</c:v>
                </c:pt>
                <c:pt idx="2269">
                  <c:v>2144.8000000000002</c:v>
                </c:pt>
                <c:pt idx="2270">
                  <c:v>2146.25</c:v>
                </c:pt>
                <c:pt idx="2271">
                  <c:v>2148.6</c:v>
                </c:pt>
                <c:pt idx="2272">
                  <c:v>2150.4</c:v>
                </c:pt>
                <c:pt idx="2273">
                  <c:v>2152.1</c:v>
                </c:pt>
                <c:pt idx="2274">
                  <c:v>2153.5</c:v>
                </c:pt>
                <c:pt idx="2275">
                  <c:v>2155.3000000000002</c:v>
                </c:pt>
                <c:pt idx="2276">
                  <c:v>2157</c:v>
                </c:pt>
                <c:pt idx="2277">
                  <c:v>2159.0500000000002</c:v>
                </c:pt>
                <c:pt idx="2278">
                  <c:v>2160.8000000000002</c:v>
                </c:pt>
                <c:pt idx="2279">
                  <c:v>2162.6</c:v>
                </c:pt>
                <c:pt idx="2280">
                  <c:v>2164</c:v>
                </c:pt>
                <c:pt idx="2281">
                  <c:v>2165.9</c:v>
                </c:pt>
                <c:pt idx="2282">
                  <c:v>2167.75</c:v>
                </c:pt>
                <c:pt idx="2283">
                  <c:v>2169.5500000000002</c:v>
                </c:pt>
                <c:pt idx="2284">
                  <c:v>2171.35</c:v>
                </c:pt>
                <c:pt idx="2285">
                  <c:v>2173.15</c:v>
                </c:pt>
                <c:pt idx="2286">
                  <c:v>2175</c:v>
                </c:pt>
                <c:pt idx="2287">
                  <c:v>2176.75</c:v>
                </c:pt>
                <c:pt idx="2288">
                  <c:v>2178.8000000000002</c:v>
                </c:pt>
                <c:pt idx="2289">
                  <c:v>2180.6</c:v>
                </c:pt>
                <c:pt idx="2290">
                  <c:v>2182.35</c:v>
                </c:pt>
                <c:pt idx="2291">
                  <c:v>2184.15</c:v>
                </c:pt>
                <c:pt idx="2292">
                  <c:v>2186</c:v>
                </c:pt>
                <c:pt idx="2293">
                  <c:v>2188.0500000000002</c:v>
                </c:pt>
                <c:pt idx="2294">
                  <c:v>2189.65</c:v>
                </c:pt>
                <c:pt idx="2295">
                  <c:v>2191.85</c:v>
                </c:pt>
                <c:pt idx="2296">
                  <c:v>2193.65</c:v>
                </c:pt>
                <c:pt idx="2297">
                  <c:v>2195.4</c:v>
                </c:pt>
                <c:pt idx="2298">
                  <c:v>2196.6999999999998</c:v>
                </c:pt>
                <c:pt idx="2299">
                  <c:v>2198.85</c:v>
                </c:pt>
                <c:pt idx="2300">
                  <c:v>2200.5</c:v>
                </c:pt>
                <c:pt idx="2301">
                  <c:v>2202.3000000000002</c:v>
                </c:pt>
                <c:pt idx="2302">
                  <c:v>2204</c:v>
                </c:pt>
                <c:pt idx="2303">
                  <c:v>2205.9</c:v>
                </c:pt>
                <c:pt idx="2304">
                  <c:v>2207.8000000000002</c:v>
                </c:pt>
                <c:pt idx="2305">
                  <c:v>2209.5500000000002</c:v>
                </c:pt>
                <c:pt idx="2306">
                  <c:v>2211.1</c:v>
                </c:pt>
                <c:pt idx="2307">
                  <c:v>2213.25</c:v>
                </c:pt>
                <c:pt idx="2308">
                  <c:v>2214.9499999999998</c:v>
                </c:pt>
                <c:pt idx="2309">
                  <c:v>2217</c:v>
                </c:pt>
                <c:pt idx="2310">
                  <c:v>2218.8000000000002</c:v>
                </c:pt>
                <c:pt idx="2311">
                  <c:v>2220.65</c:v>
                </c:pt>
                <c:pt idx="2312">
                  <c:v>2222.35</c:v>
                </c:pt>
                <c:pt idx="2313">
                  <c:v>2224.1999999999998</c:v>
                </c:pt>
                <c:pt idx="2314">
                  <c:v>2226.15</c:v>
                </c:pt>
                <c:pt idx="2315">
                  <c:v>2227.85</c:v>
                </c:pt>
                <c:pt idx="2316">
                  <c:v>2229.6999999999998</c:v>
                </c:pt>
                <c:pt idx="2317">
                  <c:v>2231.5</c:v>
                </c:pt>
                <c:pt idx="2318">
                  <c:v>2233.1999999999998</c:v>
                </c:pt>
                <c:pt idx="2319">
                  <c:v>2235.1999999999998</c:v>
                </c:pt>
                <c:pt idx="2320">
                  <c:v>2236.9499999999998</c:v>
                </c:pt>
                <c:pt idx="2321">
                  <c:v>2239.1</c:v>
                </c:pt>
                <c:pt idx="2322">
                  <c:v>2241.4</c:v>
                </c:pt>
                <c:pt idx="2323">
                  <c:v>2243.25</c:v>
                </c:pt>
                <c:pt idx="2324">
                  <c:v>2245</c:v>
                </c:pt>
                <c:pt idx="2325">
                  <c:v>2246.9</c:v>
                </c:pt>
                <c:pt idx="2326">
                  <c:v>2248.75</c:v>
                </c:pt>
                <c:pt idx="2327">
                  <c:v>2250.65</c:v>
                </c:pt>
                <c:pt idx="2328">
                  <c:v>2252.15</c:v>
                </c:pt>
                <c:pt idx="2329">
                  <c:v>2253.85</c:v>
                </c:pt>
                <c:pt idx="2330">
                  <c:v>2255.5500000000002</c:v>
                </c:pt>
                <c:pt idx="2331">
                  <c:v>2257.65</c:v>
                </c:pt>
                <c:pt idx="2332">
                  <c:v>2259.5</c:v>
                </c:pt>
                <c:pt idx="2333">
                  <c:v>2261.4</c:v>
                </c:pt>
                <c:pt idx="2334">
                  <c:v>2262.75</c:v>
                </c:pt>
                <c:pt idx="2335">
                  <c:v>2265.0500000000002</c:v>
                </c:pt>
                <c:pt idx="2336">
                  <c:v>2267.0500000000002</c:v>
                </c:pt>
                <c:pt idx="2337">
                  <c:v>2268.85</c:v>
                </c:pt>
                <c:pt idx="2338">
                  <c:v>2270.6999999999998</c:v>
                </c:pt>
                <c:pt idx="2339">
                  <c:v>2272.8000000000002</c:v>
                </c:pt>
                <c:pt idx="2340">
                  <c:v>2274.4499999999998</c:v>
                </c:pt>
                <c:pt idx="2341">
                  <c:v>2276.8000000000002</c:v>
                </c:pt>
                <c:pt idx="2342">
                  <c:v>2278.25</c:v>
                </c:pt>
                <c:pt idx="2343">
                  <c:v>2280.1999999999998</c:v>
                </c:pt>
                <c:pt idx="2344">
                  <c:v>2282.1</c:v>
                </c:pt>
                <c:pt idx="2345">
                  <c:v>2284.0500000000002</c:v>
                </c:pt>
                <c:pt idx="2346">
                  <c:v>2285.6</c:v>
                </c:pt>
                <c:pt idx="2347">
                  <c:v>2287.4</c:v>
                </c:pt>
                <c:pt idx="2348">
                  <c:v>2288.65</c:v>
                </c:pt>
                <c:pt idx="2349">
                  <c:v>2290.75</c:v>
                </c:pt>
                <c:pt idx="2350">
                  <c:v>2292.65</c:v>
                </c:pt>
                <c:pt idx="2351">
                  <c:v>2294.6999999999998</c:v>
                </c:pt>
                <c:pt idx="2352">
                  <c:v>2296.1999999999998</c:v>
                </c:pt>
                <c:pt idx="2353">
                  <c:v>2298.15</c:v>
                </c:pt>
                <c:pt idx="2354">
                  <c:v>2299.6999999999998</c:v>
                </c:pt>
                <c:pt idx="2355">
                  <c:v>2301.9499999999998</c:v>
                </c:pt>
                <c:pt idx="2356">
                  <c:v>2303.8000000000002</c:v>
                </c:pt>
                <c:pt idx="2357">
                  <c:v>2305.9499999999998</c:v>
                </c:pt>
                <c:pt idx="2358">
                  <c:v>2307.4</c:v>
                </c:pt>
                <c:pt idx="2359">
                  <c:v>2309.4</c:v>
                </c:pt>
                <c:pt idx="2360">
                  <c:v>2311</c:v>
                </c:pt>
                <c:pt idx="2361">
                  <c:v>2312.75</c:v>
                </c:pt>
                <c:pt idx="2362">
                  <c:v>2314.6</c:v>
                </c:pt>
                <c:pt idx="2363">
                  <c:v>2316.4</c:v>
                </c:pt>
                <c:pt idx="2364">
                  <c:v>2318.15</c:v>
                </c:pt>
                <c:pt idx="2365">
                  <c:v>2320.15</c:v>
                </c:pt>
                <c:pt idx="2366">
                  <c:v>2322.1</c:v>
                </c:pt>
                <c:pt idx="2367">
                  <c:v>2324.65</c:v>
                </c:pt>
                <c:pt idx="2368">
                  <c:v>2326.9</c:v>
                </c:pt>
                <c:pt idx="2369">
                  <c:v>2329.5500000000002</c:v>
                </c:pt>
                <c:pt idx="2370">
                  <c:v>2331.65</c:v>
                </c:pt>
                <c:pt idx="2371">
                  <c:v>2334</c:v>
                </c:pt>
                <c:pt idx="2372">
                  <c:v>2335.8000000000002</c:v>
                </c:pt>
                <c:pt idx="2373">
                  <c:v>2337.6999999999998</c:v>
                </c:pt>
                <c:pt idx="2374">
                  <c:v>2339.6</c:v>
                </c:pt>
                <c:pt idx="2375">
                  <c:v>2341.6999999999998</c:v>
                </c:pt>
                <c:pt idx="2376">
                  <c:v>2343.5</c:v>
                </c:pt>
                <c:pt idx="2377">
                  <c:v>2345.6</c:v>
                </c:pt>
                <c:pt idx="2378">
                  <c:v>2347.15</c:v>
                </c:pt>
                <c:pt idx="2379">
                  <c:v>2349.35</c:v>
                </c:pt>
                <c:pt idx="2380">
                  <c:v>2351.4499999999998</c:v>
                </c:pt>
                <c:pt idx="2381">
                  <c:v>2353.4</c:v>
                </c:pt>
                <c:pt idx="2382">
                  <c:v>2355.25</c:v>
                </c:pt>
                <c:pt idx="2383">
                  <c:v>2357.15</c:v>
                </c:pt>
                <c:pt idx="2384">
                  <c:v>2358.5</c:v>
                </c:pt>
                <c:pt idx="2385">
                  <c:v>2360.6999999999998</c:v>
                </c:pt>
                <c:pt idx="2386">
                  <c:v>2362.4499999999998</c:v>
                </c:pt>
                <c:pt idx="2387">
                  <c:v>2364.5500000000002</c:v>
                </c:pt>
                <c:pt idx="2388">
                  <c:v>2366.0500000000002</c:v>
                </c:pt>
                <c:pt idx="2389">
                  <c:v>2368</c:v>
                </c:pt>
                <c:pt idx="2390">
                  <c:v>2369.9499999999998</c:v>
                </c:pt>
                <c:pt idx="2391">
                  <c:v>2372.0500000000002</c:v>
                </c:pt>
                <c:pt idx="2392">
                  <c:v>2373.9</c:v>
                </c:pt>
                <c:pt idx="2393">
                  <c:v>2376</c:v>
                </c:pt>
                <c:pt idx="2394">
                  <c:v>2377.9</c:v>
                </c:pt>
                <c:pt idx="2395">
                  <c:v>2379.75</c:v>
                </c:pt>
                <c:pt idx="2396">
                  <c:v>2381.6999999999998</c:v>
                </c:pt>
                <c:pt idx="2397">
                  <c:v>2383.5</c:v>
                </c:pt>
                <c:pt idx="2398">
                  <c:v>2385.35</c:v>
                </c:pt>
                <c:pt idx="2399">
                  <c:v>2387.35</c:v>
                </c:pt>
                <c:pt idx="2400">
                  <c:v>2389.35</c:v>
                </c:pt>
                <c:pt idx="2401">
                  <c:v>2391.3000000000002</c:v>
                </c:pt>
                <c:pt idx="2402">
                  <c:v>2393.1999999999998</c:v>
                </c:pt>
                <c:pt idx="2403">
                  <c:v>2395.1</c:v>
                </c:pt>
                <c:pt idx="2404">
                  <c:v>2396.9</c:v>
                </c:pt>
                <c:pt idx="2405">
                  <c:v>2398.9</c:v>
                </c:pt>
                <c:pt idx="2406">
                  <c:v>2400.9</c:v>
                </c:pt>
                <c:pt idx="2407">
                  <c:v>2402.75</c:v>
                </c:pt>
                <c:pt idx="2408">
                  <c:v>2404.8000000000002</c:v>
                </c:pt>
                <c:pt idx="2409">
                  <c:v>2406.6999999999998</c:v>
                </c:pt>
                <c:pt idx="2410">
                  <c:v>2407.9499999999998</c:v>
                </c:pt>
                <c:pt idx="2411">
                  <c:v>2409.85</c:v>
                </c:pt>
                <c:pt idx="2412">
                  <c:v>2411.85</c:v>
                </c:pt>
                <c:pt idx="2413">
                  <c:v>2413.75</c:v>
                </c:pt>
                <c:pt idx="2414">
                  <c:v>2415.6</c:v>
                </c:pt>
                <c:pt idx="2415">
                  <c:v>2417.6999999999998</c:v>
                </c:pt>
                <c:pt idx="2416">
                  <c:v>2418.9499999999998</c:v>
                </c:pt>
                <c:pt idx="2417">
                  <c:v>2420.85</c:v>
                </c:pt>
                <c:pt idx="2418">
                  <c:v>2422.9</c:v>
                </c:pt>
                <c:pt idx="2419">
                  <c:v>2425.35</c:v>
                </c:pt>
                <c:pt idx="2420">
                  <c:v>2427.3000000000002</c:v>
                </c:pt>
                <c:pt idx="2421">
                  <c:v>2429.6999999999998</c:v>
                </c:pt>
                <c:pt idx="2422">
                  <c:v>2431.65</c:v>
                </c:pt>
                <c:pt idx="2423">
                  <c:v>2433.65</c:v>
                </c:pt>
                <c:pt idx="2424">
                  <c:v>2435.5500000000002</c:v>
                </c:pt>
                <c:pt idx="2425">
                  <c:v>2437.5500000000002</c:v>
                </c:pt>
                <c:pt idx="2426">
                  <c:v>2439.4</c:v>
                </c:pt>
                <c:pt idx="2427">
                  <c:v>2441.5</c:v>
                </c:pt>
                <c:pt idx="2428">
                  <c:v>2443.4</c:v>
                </c:pt>
                <c:pt idx="2429">
                  <c:v>2445.5500000000002</c:v>
                </c:pt>
                <c:pt idx="2430">
                  <c:v>2446.8000000000002</c:v>
                </c:pt>
                <c:pt idx="2431">
                  <c:v>2448.8000000000002</c:v>
                </c:pt>
                <c:pt idx="2432">
                  <c:v>2450.6999999999998</c:v>
                </c:pt>
                <c:pt idx="2433">
                  <c:v>2452.75</c:v>
                </c:pt>
                <c:pt idx="2434">
                  <c:v>2454.65</c:v>
                </c:pt>
                <c:pt idx="2435">
                  <c:v>2456.5500000000002</c:v>
                </c:pt>
                <c:pt idx="2436">
                  <c:v>2457.9</c:v>
                </c:pt>
                <c:pt idx="2437">
                  <c:v>2459.9499999999998</c:v>
                </c:pt>
                <c:pt idx="2438">
                  <c:v>2461.9499999999998</c:v>
                </c:pt>
                <c:pt idx="2439">
                  <c:v>2464.0500000000002</c:v>
                </c:pt>
                <c:pt idx="2440">
                  <c:v>2466.0500000000002</c:v>
                </c:pt>
                <c:pt idx="2441">
                  <c:v>2467.9499999999998</c:v>
                </c:pt>
                <c:pt idx="2442">
                  <c:v>2469.9</c:v>
                </c:pt>
                <c:pt idx="2443">
                  <c:v>2471.85</c:v>
                </c:pt>
                <c:pt idx="2444">
                  <c:v>2473.65</c:v>
                </c:pt>
                <c:pt idx="2445">
                  <c:v>2475.6</c:v>
                </c:pt>
                <c:pt idx="2446">
                  <c:v>2477.5500000000002</c:v>
                </c:pt>
                <c:pt idx="2447">
                  <c:v>2479.65</c:v>
                </c:pt>
                <c:pt idx="2448">
                  <c:v>2481.5</c:v>
                </c:pt>
                <c:pt idx="2449">
                  <c:v>2483.4499999999998</c:v>
                </c:pt>
                <c:pt idx="2450">
                  <c:v>2485.4</c:v>
                </c:pt>
                <c:pt idx="2451">
                  <c:v>2487.4</c:v>
                </c:pt>
                <c:pt idx="2452">
                  <c:v>2489.5500000000002</c:v>
                </c:pt>
                <c:pt idx="2453">
                  <c:v>2491.6</c:v>
                </c:pt>
                <c:pt idx="2454">
                  <c:v>2493.3000000000002</c:v>
                </c:pt>
                <c:pt idx="2455">
                  <c:v>2495.25</c:v>
                </c:pt>
                <c:pt idx="2456">
                  <c:v>2497.0500000000002</c:v>
                </c:pt>
                <c:pt idx="2457">
                  <c:v>2498.85</c:v>
                </c:pt>
                <c:pt idx="2458">
                  <c:v>2500.9</c:v>
                </c:pt>
                <c:pt idx="2459">
                  <c:v>2503</c:v>
                </c:pt>
                <c:pt idx="2460">
                  <c:v>2504.9</c:v>
                </c:pt>
                <c:pt idx="2461">
                  <c:v>2506.75</c:v>
                </c:pt>
                <c:pt idx="2462">
                  <c:v>2508.75</c:v>
                </c:pt>
                <c:pt idx="2463">
                  <c:v>2510.75</c:v>
                </c:pt>
                <c:pt idx="2464">
                  <c:v>2512.6999999999998</c:v>
                </c:pt>
                <c:pt idx="2465">
                  <c:v>2514.6</c:v>
                </c:pt>
                <c:pt idx="2466">
                  <c:v>2516.9</c:v>
                </c:pt>
                <c:pt idx="2467">
                  <c:v>2519.1</c:v>
                </c:pt>
                <c:pt idx="2468">
                  <c:v>2520.9499999999998</c:v>
                </c:pt>
                <c:pt idx="2469">
                  <c:v>2523.0500000000002</c:v>
                </c:pt>
                <c:pt idx="2470">
                  <c:v>2524.6</c:v>
                </c:pt>
                <c:pt idx="2471">
                  <c:v>2526.65</c:v>
                </c:pt>
                <c:pt idx="2472">
                  <c:v>2528.5500000000002</c:v>
                </c:pt>
                <c:pt idx="2473">
                  <c:v>2530.6999999999998</c:v>
                </c:pt>
                <c:pt idx="2474">
                  <c:v>2532.9499999999998</c:v>
                </c:pt>
                <c:pt idx="2475">
                  <c:v>2535.3000000000002</c:v>
                </c:pt>
                <c:pt idx="2476">
                  <c:v>2537</c:v>
                </c:pt>
                <c:pt idx="2477">
                  <c:v>2539.1</c:v>
                </c:pt>
                <c:pt idx="2478">
                  <c:v>2540.9499999999998</c:v>
                </c:pt>
                <c:pt idx="2479">
                  <c:v>2543.0500000000002</c:v>
                </c:pt>
                <c:pt idx="2480">
                  <c:v>2544.9499999999998</c:v>
                </c:pt>
                <c:pt idx="2481">
                  <c:v>2547.0500000000002</c:v>
                </c:pt>
                <c:pt idx="2482">
                  <c:v>2548.9499999999998</c:v>
                </c:pt>
                <c:pt idx="2483">
                  <c:v>2551.0500000000002</c:v>
                </c:pt>
                <c:pt idx="2484">
                  <c:v>2552.9499999999998</c:v>
                </c:pt>
                <c:pt idx="2485">
                  <c:v>2555.25</c:v>
                </c:pt>
                <c:pt idx="2486">
                  <c:v>2557.1</c:v>
                </c:pt>
                <c:pt idx="2487">
                  <c:v>2559.35</c:v>
                </c:pt>
                <c:pt idx="2488">
                  <c:v>2561.1999999999998</c:v>
                </c:pt>
                <c:pt idx="2489">
                  <c:v>2563.3000000000002</c:v>
                </c:pt>
                <c:pt idx="2490">
                  <c:v>2565.75</c:v>
                </c:pt>
                <c:pt idx="2491">
                  <c:v>2567.9</c:v>
                </c:pt>
                <c:pt idx="2492">
                  <c:v>2570.15</c:v>
                </c:pt>
                <c:pt idx="2493">
                  <c:v>2572</c:v>
                </c:pt>
                <c:pt idx="2494">
                  <c:v>2573.75</c:v>
                </c:pt>
                <c:pt idx="2495">
                  <c:v>2575.85</c:v>
                </c:pt>
                <c:pt idx="2496">
                  <c:v>2578.0500000000002</c:v>
                </c:pt>
                <c:pt idx="2497">
                  <c:v>2580.0500000000002</c:v>
                </c:pt>
                <c:pt idx="2498">
                  <c:v>2581.85</c:v>
                </c:pt>
                <c:pt idx="2499">
                  <c:v>2584</c:v>
                </c:pt>
                <c:pt idx="2500">
                  <c:v>2586</c:v>
                </c:pt>
                <c:pt idx="2501">
                  <c:v>2588.15</c:v>
                </c:pt>
                <c:pt idx="2502">
                  <c:v>2590.15</c:v>
                </c:pt>
                <c:pt idx="2503">
                  <c:v>2592.4499999999998</c:v>
                </c:pt>
                <c:pt idx="2504">
                  <c:v>2594.35</c:v>
                </c:pt>
                <c:pt idx="2505">
                  <c:v>2596.35</c:v>
                </c:pt>
                <c:pt idx="2506">
                  <c:v>2598.4499999999998</c:v>
                </c:pt>
                <c:pt idx="2507">
                  <c:v>2600.6</c:v>
                </c:pt>
                <c:pt idx="2508">
                  <c:v>2602.65</c:v>
                </c:pt>
                <c:pt idx="2509">
                  <c:v>2604.8000000000002</c:v>
                </c:pt>
                <c:pt idx="2510">
                  <c:v>2606.65</c:v>
                </c:pt>
                <c:pt idx="2511">
                  <c:v>2608.5500000000002</c:v>
                </c:pt>
                <c:pt idx="2512">
                  <c:v>2610.5500000000002</c:v>
                </c:pt>
                <c:pt idx="2513">
                  <c:v>2612.6999999999998</c:v>
                </c:pt>
                <c:pt idx="2514">
                  <c:v>2614.5500000000002</c:v>
                </c:pt>
                <c:pt idx="2515">
                  <c:v>2616.65</c:v>
                </c:pt>
                <c:pt idx="2516">
                  <c:v>2619.25</c:v>
                </c:pt>
                <c:pt idx="2517">
                  <c:v>2621.75</c:v>
                </c:pt>
                <c:pt idx="2518">
                  <c:v>2624.25</c:v>
                </c:pt>
                <c:pt idx="2519">
                  <c:v>2627</c:v>
                </c:pt>
                <c:pt idx="2520">
                  <c:v>2629.2</c:v>
                </c:pt>
                <c:pt idx="2521">
                  <c:v>2631.55</c:v>
                </c:pt>
                <c:pt idx="2522">
                  <c:v>2633.75</c:v>
                </c:pt>
                <c:pt idx="2523">
                  <c:v>2635.95</c:v>
                </c:pt>
                <c:pt idx="2524">
                  <c:v>2637.95</c:v>
                </c:pt>
                <c:pt idx="2525">
                  <c:v>2639.85</c:v>
                </c:pt>
                <c:pt idx="2526">
                  <c:v>2641.65</c:v>
                </c:pt>
                <c:pt idx="2527">
                  <c:v>2643.65</c:v>
                </c:pt>
                <c:pt idx="2528">
                  <c:v>2645.55</c:v>
                </c:pt>
                <c:pt idx="2529">
                  <c:v>2647.9</c:v>
                </c:pt>
                <c:pt idx="2530">
                  <c:v>2649.75</c:v>
                </c:pt>
                <c:pt idx="2531">
                  <c:v>2651.9</c:v>
                </c:pt>
                <c:pt idx="2532">
                  <c:v>2653.9</c:v>
                </c:pt>
                <c:pt idx="2533">
                  <c:v>2656</c:v>
                </c:pt>
                <c:pt idx="2534">
                  <c:v>2657.85</c:v>
                </c:pt>
                <c:pt idx="2535">
                  <c:v>2659.9</c:v>
                </c:pt>
                <c:pt idx="2536">
                  <c:v>2662.1</c:v>
                </c:pt>
                <c:pt idx="2537">
                  <c:v>2664.3</c:v>
                </c:pt>
                <c:pt idx="2538">
                  <c:v>2666.2</c:v>
                </c:pt>
                <c:pt idx="2539">
                  <c:v>2668.35</c:v>
                </c:pt>
                <c:pt idx="2540">
                  <c:v>2670.65</c:v>
                </c:pt>
                <c:pt idx="2541">
                  <c:v>2672.95</c:v>
                </c:pt>
                <c:pt idx="2542">
                  <c:v>2675</c:v>
                </c:pt>
                <c:pt idx="2543">
                  <c:v>2677.2</c:v>
                </c:pt>
                <c:pt idx="2544">
                  <c:v>2679.2</c:v>
                </c:pt>
                <c:pt idx="2545">
                  <c:v>2681.5</c:v>
                </c:pt>
                <c:pt idx="2546">
                  <c:v>2683.3</c:v>
                </c:pt>
                <c:pt idx="2547">
                  <c:v>2685.35</c:v>
                </c:pt>
                <c:pt idx="2548">
                  <c:v>2687.75</c:v>
                </c:pt>
                <c:pt idx="2549">
                  <c:v>2689.95</c:v>
                </c:pt>
                <c:pt idx="2550">
                  <c:v>2691.9</c:v>
                </c:pt>
                <c:pt idx="2551">
                  <c:v>2694.05</c:v>
                </c:pt>
                <c:pt idx="2552">
                  <c:v>2696.2</c:v>
                </c:pt>
                <c:pt idx="2553">
                  <c:v>2698.3</c:v>
                </c:pt>
                <c:pt idx="2554">
                  <c:v>2700.3</c:v>
                </c:pt>
                <c:pt idx="2555">
                  <c:v>2702.45</c:v>
                </c:pt>
                <c:pt idx="2556">
                  <c:v>2704.35</c:v>
                </c:pt>
                <c:pt idx="2557">
                  <c:v>2706.65</c:v>
                </c:pt>
                <c:pt idx="2558">
                  <c:v>2708.9</c:v>
                </c:pt>
                <c:pt idx="2559">
                  <c:v>2711.15</c:v>
                </c:pt>
                <c:pt idx="2560">
                  <c:v>2713</c:v>
                </c:pt>
                <c:pt idx="2561">
                  <c:v>2715.2</c:v>
                </c:pt>
                <c:pt idx="2562">
                  <c:v>2717.2</c:v>
                </c:pt>
                <c:pt idx="2563">
                  <c:v>2719.4</c:v>
                </c:pt>
                <c:pt idx="2564">
                  <c:v>2721.75</c:v>
                </c:pt>
                <c:pt idx="2565">
                  <c:v>2723.95</c:v>
                </c:pt>
                <c:pt idx="2566">
                  <c:v>2726</c:v>
                </c:pt>
                <c:pt idx="2567">
                  <c:v>2728.1</c:v>
                </c:pt>
                <c:pt idx="2568">
                  <c:v>2730.05</c:v>
                </c:pt>
                <c:pt idx="2569">
                  <c:v>2732.3</c:v>
                </c:pt>
                <c:pt idx="2570">
                  <c:v>2734.45</c:v>
                </c:pt>
                <c:pt idx="2571">
                  <c:v>2736.75</c:v>
                </c:pt>
                <c:pt idx="2572">
                  <c:v>2738.7</c:v>
                </c:pt>
                <c:pt idx="2573">
                  <c:v>2740.85</c:v>
                </c:pt>
                <c:pt idx="2574">
                  <c:v>2742.65</c:v>
                </c:pt>
                <c:pt idx="2575">
                  <c:v>2744.75</c:v>
                </c:pt>
                <c:pt idx="2576">
                  <c:v>2747.05</c:v>
                </c:pt>
                <c:pt idx="2577">
                  <c:v>2749.25</c:v>
                </c:pt>
                <c:pt idx="2578">
                  <c:v>2751</c:v>
                </c:pt>
                <c:pt idx="2579">
                  <c:v>2753.1</c:v>
                </c:pt>
                <c:pt idx="2580">
                  <c:v>2755</c:v>
                </c:pt>
                <c:pt idx="2581">
                  <c:v>2757.2</c:v>
                </c:pt>
                <c:pt idx="2582">
                  <c:v>2759.2</c:v>
                </c:pt>
                <c:pt idx="2583">
                  <c:v>2761.5</c:v>
                </c:pt>
                <c:pt idx="2584">
                  <c:v>2763.6</c:v>
                </c:pt>
                <c:pt idx="2585">
                  <c:v>2766.1</c:v>
                </c:pt>
                <c:pt idx="2586">
                  <c:v>2767.95</c:v>
                </c:pt>
                <c:pt idx="2587">
                  <c:v>2770.05</c:v>
                </c:pt>
                <c:pt idx="2588">
                  <c:v>2772.3</c:v>
                </c:pt>
                <c:pt idx="2589">
                  <c:v>2774.4</c:v>
                </c:pt>
                <c:pt idx="2590">
                  <c:v>2776.3</c:v>
                </c:pt>
                <c:pt idx="2591">
                  <c:v>2778.75</c:v>
                </c:pt>
                <c:pt idx="2592">
                  <c:v>2780.9</c:v>
                </c:pt>
                <c:pt idx="2593">
                  <c:v>2782.95</c:v>
                </c:pt>
                <c:pt idx="2594">
                  <c:v>2785.1</c:v>
                </c:pt>
                <c:pt idx="2595">
                  <c:v>2787.55</c:v>
                </c:pt>
                <c:pt idx="2596">
                  <c:v>2789.75</c:v>
                </c:pt>
                <c:pt idx="2597">
                  <c:v>2791.95</c:v>
                </c:pt>
                <c:pt idx="2598">
                  <c:v>2794.05</c:v>
                </c:pt>
                <c:pt idx="2599">
                  <c:v>2796.1</c:v>
                </c:pt>
                <c:pt idx="2600">
                  <c:v>2798.3</c:v>
                </c:pt>
                <c:pt idx="2601">
                  <c:v>2800.55</c:v>
                </c:pt>
                <c:pt idx="2602">
                  <c:v>2802.5</c:v>
                </c:pt>
                <c:pt idx="2603">
                  <c:v>2804.65</c:v>
                </c:pt>
                <c:pt idx="2604">
                  <c:v>2806.8</c:v>
                </c:pt>
                <c:pt idx="2605">
                  <c:v>2809.1</c:v>
                </c:pt>
                <c:pt idx="2606">
                  <c:v>2811.45</c:v>
                </c:pt>
                <c:pt idx="2607">
                  <c:v>2813.8</c:v>
                </c:pt>
                <c:pt idx="2608">
                  <c:v>2816</c:v>
                </c:pt>
                <c:pt idx="2609">
                  <c:v>2818.05</c:v>
                </c:pt>
                <c:pt idx="2610">
                  <c:v>2820.05</c:v>
                </c:pt>
                <c:pt idx="2611">
                  <c:v>2822.3</c:v>
                </c:pt>
                <c:pt idx="2612">
                  <c:v>2824.45</c:v>
                </c:pt>
                <c:pt idx="2613">
                  <c:v>2826.45</c:v>
                </c:pt>
                <c:pt idx="2614">
                  <c:v>2828.75</c:v>
                </c:pt>
                <c:pt idx="2615">
                  <c:v>2831.55</c:v>
                </c:pt>
                <c:pt idx="2616">
                  <c:v>2833.5</c:v>
                </c:pt>
                <c:pt idx="2617">
                  <c:v>2836</c:v>
                </c:pt>
                <c:pt idx="2618">
                  <c:v>2837.9</c:v>
                </c:pt>
                <c:pt idx="2619">
                  <c:v>2839.95</c:v>
                </c:pt>
                <c:pt idx="2620">
                  <c:v>2842.25</c:v>
                </c:pt>
                <c:pt idx="2621">
                  <c:v>2844.35</c:v>
                </c:pt>
                <c:pt idx="2622">
                  <c:v>2846.75</c:v>
                </c:pt>
                <c:pt idx="2623">
                  <c:v>2849.15</c:v>
                </c:pt>
                <c:pt idx="2624">
                  <c:v>2851.15</c:v>
                </c:pt>
                <c:pt idx="2625">
                  <c:v>2853.55</c:v>
                </c:pt>
                <c:pt idx="2626">
                  <c:v>2855.45</c:v>
                </c:pt>
                <c:pt idx="2627">
                  <c:v>2857.75</c:v>
                </c:pt>
                <c:pt idx="2628">
                  <c:v>2860.1</c:v>
                </c:pt>
                <c:pt idx="2629">
                  <c:v>2862.2</c:v>
                </c:pt>
                <c:pt idx="2630">
                  <c:v>2864.45</c:v>
                </c:pt>
                <c:pt idx="2631">
                  <c:v>2866.75</c:v>
                </c:pt>
                <c:pt idx="2632">
                  <c:v>2868.75</c:v>
                </c:pt>
                <c:pt idx="2633">
                  <c:v>2870.9</c:v>
                </c:pt>
                <c:pt idx="2634">
                  <c:v>2872.9</c:v>
                </c:pt>
                <c:pt idx="2635">
                  <c:v>2875.05</c:v>
                </c:pt>
                <c:pt idx="2636">
                  <c:v>2877.35</c:v>
                </c:pt>
                <c:pt idx="2637">
                  <c:v>2879.85</c:v>
                </c:pt>
                <c:pt idx="2638">
                  <c:v>2881.7</c:v>
                </c:pt>
                <c:pt idx="2639">
                  <c:v>2883.8</c:v>
                </c:pt>
                <c:pt idx="2640">
                  <c:v>2886.1</c:v>
                </c:pt>
                <c:pt idx="2641">
                  <c:v>2888.3</c:v>
                </c:pt>
                <c:pt idx="2642">
                  <c:v>2890.4</c:v>
                </c:pt>
                <c:pt idx="2643">
                  <c:v>2892.5</c:v>
                </c:pt>
                <c:pt idx="2644">
                  <c:v>2894.45</c:v>
                </c:pt>
                <c:pt idx="2645">
                  <c:v>2896.85</c:v>
                </c:pt>
                <c:pt idx="2646">
                  <c:v>2898.95</c:v>
                </c:pt>
                <c:pt idx="2647">
                  <c:v>2901.2</c:v>
                </c:pt>
                <c:pt idx="2648">
                  <c:v>2903.05</c:v>
                </c:pt>
                <c:pt idx="2649">
                  <c:v>2905.3</c:v>
                </c:pt>
                <c:pt idx="2650">
                  <c:v>2907.3</c:v>
                </c:pt>
                <c:pt idx="2651">
                  <c:v>2909.8</c:v>
                </c:pt>
                <c:pt idx="2652">
                  <c:v>2912.2</c:v>
                </c:pt>
                <c:pt idx="2653">
                  <c:v>2914.5</c:v>
                </c:pt>
                <c:pt idx="2654">
                  <c:v>2916.65</c:v>
                </c:pt>
                <c:pt idx="2655">
                  <c:v>2918.95</c:v>
                </c:pt>
                <c:pt idx="2656">
                  <c:v>2921.1</c:v>
                </c:pt>
                <c:pt idx="2657">
                  <c:v>2923.45</c:v>
                </c:pt>
                <c:pt idx="2658">
                  <c:v>2925.85</c:v>
                </c:pt>
                <c:pt idx="2659">
                  <c:v>2928.1</c:v>
                </c:pt>
                <c:pt idx="2660">
                  <c:v>2930.35</c:v>
                </c:pt>
                <c:pt idx="2661">
                  <c:v>2932.9</c:v>
                </c:pt>
                <c:pt idx="2662">
                  <c:v>2934.9</c:v>
                </c:pt>
                <c:pt idx="2663">
                  <c:v>2937.15</c:v>
                </c:pt>
                <c:pt idx="2664">
                  <c:v>2939.25</c:v>
                </c:pt>
                <c:pt idx="2665">
                  <c:v>2941.4</c:v>
                </c:pt>
                <c:pt idx="2666">
                  <c:v>2943.6</c:v>
                </c:pt>
                <c:pt idx="2667">
                  <c:v>2945.85</c:v>
                </c:pt>
                <c:pt idx="2668">
                  <c:v>2947.65</c:v>
                </c:pt>
                <c:pt idx="2669">
                  <c:v>2949.85</c:v>
                </c:pt>
                <c:pt idx="2670">
                  <c:v>2951.65</c:v>
                </c:pt>
                <c:pt idx="2671">
                  <c:v>2953.8</c:v>
                </c:pt>
                <c:pt idx="2672">
                  <c:v>2955.95</c:v>
                </c:pt>
                <c:pt idx="2673">
                  <c:v>2958.25</c:v>
                </c:pt>
                <c:pt idx="2674">
                  <c:v>2960.2</c:v>
                </c:pt>
                <c:pt idx="2675">
                  <c:v>2962.4</c:v>
                </c:pt>
                <c:pt idx="2676">
                  <c:v>2964.5</c:v>
                </c:pt>
                <c:pt idx="2677">
                  <c:v>2966.6</c:v>
                </c:pt>
                <c:pt idx="2678">
                  <c:v>2968.95</c:v>
                </c:pt>
                <c:pt idx="2679">
                  <c:v>2971.25</c:v>
                </c:pt>
                <c:pt idx="2680">
                  <c:v>2973.3</c:v>
                </c:pt>
                <c:pt idx="2681">
                  <c:v>2976.1</c:v>
                </c:pt>
                <c:pt idx="2682">
                  <c:v>2978.55</c:v>
                </c:pt>
                <c:pt idx="2683">
                  <c:v>2981.25</c:v>
                </c:pt>
                <c:pt idx="2684">
                  <c:v>2983.7</c:v>
                </c:pt>
                <c:pt idx="2685">
                  <c:v>2986.35</c:v>
                </c:pt>
                <c:pt idx="2686">
                  <c:v>2989.05</c:v>
                </c:pt>
                <c:pt idx="2687">
                  <c:v>2991.5</c:v>
                </c:pt>
                <c:pt idx="2688">
                  <c:v>2993.85</c:v>
                </c:pt>
                <c:pt idx="2689">
                  <c:v>2996.2</c:v>
                </c:pt>
                <c:pt idx="2690">
                  <c:v>2998.45</c:v>
                </c:pt>
                <c:pt idx="2691">
                  <c:v>3000.8</c:v>
                </c:pt>
                <c:pt idx="2692">
                  <c:v>3003.05</c:v>
                </c:pt>
                <c:pt idx="2693">
                  <c:v>3005.45</c:v>
                </c:pt>
                <c:pt idx="2694">
                  <c:v>3007.95</c:v>
                </c:pt>
                <c:pt idx="2695">
                  <c:v>3010.4</c:v>
                </c:pt>
                <c:pt idx="2696">
                  <c:v>3012.55</c:v>
                </c:pt>
                <c:pt idx="2697">
                  <c:v>3014.95</c:v>
                </c:pt>
                <c:pt idx="2698">
                  <c:v>3017.05</c:v>
                </c:pt>
                <c:pt idx="2699">
                  <c:v>3019.4</c:v>
                </c:pt>
                <c:pt idx="2700">
                  <c:v>3021.8</c:v>
                </c:pt>
                <c:pt idx="2701">
                  <c:v>3024.35</c:v>
                </c:pt>
                <c:pt idx="2702">
                  <c:v>3026.55</c:v>
                </c:pt>
                <c:pt idx="2703">
                  <c:v>3028.95</c:v>
                </c:pt>
                <c:pt idx="2704">
                  <c:v>3030.95</c:v>
                </c:pt>
                <c:pt idx="2705">
                  <c:v>3033.4</c:v>
                </c:pt>
                <c:pt idx="2706">
                  <c:v>3035.8</c:v>
                </c:pt>
                <c:pt idx="2707">
                  <c:v>3038.2</c:v>
                </c:pt>
                <c:pt idx="2708">
                  <c:v>3040.45</c:v>
                </c:pt>
                <c:pt idx="2709">
                  <c:v>3043.1</c:v>
                </c:pt>
                <c:pt idx="2710">
                  <c:v>3045.25</c:v>
                </c:pt>
                <c:pt idx="2711">
                  <c:v>3047.75</c:v>
                </c:pt>
                <c:pt idx="2712">
                  <c:v>3050.2</c:v>
                </c:pt>
                <c:pt idx="2713">
                  <c:v>3052.5</c:v>
                </c:pt>
                <c:pt idx="2714">
                  <c:v>3054.75</c:v>
                </c:pt>
                <c:pt idx="2715">
                  <c:v>3057.05</c:v>
                </c:pt>
                <c:pt idx="2716">
                  <c:v>3059</c:v>
                </c:pt>
                <c:pt idx="2717">
                  <c:v>3061.2</c:v>
                </c:pt>
                <c:pt idx="2718">
                  <c:v>3063.5</c:v>
                </c:pt>
                <c:pt idx="2719">
                  <c:v>3065.6</c:v>
                </c:pt>
                <c:pt idx="2720">
                  <c:v>3067.85</c:v>
                </c:pt>
                <c:pt idx="2721">
                  <c:v>3070.2</c:v>
                </c:pt>
                <c:pt idx="2722">
                  <c:v>3072.2</c:v>
                </c:pt>
                <c:pt idx="2723">
                  <c:v>3074.3</c:v>
                </c:pt>
                <c:pt idx="2724">
                  <c:v>3076.45</c:v>
                </c:pt>
                <c:pt idx="2725">
                  <c:v>3078.75</c:v>
                </c:pt>
                <c:pt idx="2726">
                  <c:v>3081</c:v>
                </c:pt>
                <c:pt idx="2727">
                  <c:v>3083.65</c:v>
                </c:pt>
                <c:pt idx="2728">
                  <c:v>3085.5</c:v>
                </c:pt>
                <c:pt idx="2729">
                  <c:v>3087.85</c:v>
                </c:pt>
                <c:pt idx="2730">
                  <c:v>3090</c:v>
                </c:pt>
                <c:pt idx="2731">
                  <c:v>3092.1</c:v>
                </c:pt>
                <c:pt idx="2732">
                  <c:v>3094.3</c:v>
                </c:pt>
                <c:pt idx="2733">
                  <c:v>3096.5</c:v>
                </c:pt>
                <c:pt idx="2734">
                  <c:v>3098.4</c:v>
                </c:pt>
                <c:pt idx="2735">
                  <c:v>3100.75</c:v>
                </c:pt>
                <c:pt idx="2736">
                  <c:v>3102.9</c:v>
                </c:pt>
                <c:pt idx="2737">
                  <c:v>3105.6</c:v>
                </c:pt>
                <c:pt idx="2738">
                  <c:v>3107.95</c:v>
                </c:pt>
                <c:pt idx="2739">
                  <c:v>3110.25</c:v>
                </c:pt>
                <c:pt idx="2740">
                  <c:v>3112.6</c:v>
                </c:pt>
                <c:pt idx="2741">
                  <c:v>3115.1</c:v>
                </c:pt>
                <c:pt idx="2742">
                  <c:v>3117.15</c:v>
                </c:pt>
                <c:pt idx="2743">
                  <c:v>3119.6</c:v>
                </c:pt>
                <c:pt idx="2744">
                  <c:v>3121.8</c:v>
                </c:pt>
                <c:pt idx="2745">
                  <c:v>3124.4</c:v>
                </c:pt>
                <c:pt idx="2746">
                  <c:v>3126.8</c:v>
                </c:pt>
                <c:pt idx="2747">
                  <c:v>3129.3</c:v>
                </c:pt>
                <c:pt idx="2748">
                  <c:v>3131.8</c:v>
                </c:pt>
                <c:pt idx="2749">
                  <c:v>3134.3</c:v>
                </c:pt>
                <c:pt idx="2750">
                  <c:v>3136.65</c:v>
                </c:pt>
                <c:pt idx="2751">
                  <c:v>3139.6</c:v>
                </c:pt>
                <c:pt idx="2752">
                  <c:v>3142.05</c:v>
                </c:pt>
                <c:pt idx="2753">
                  <c:v>3144.35</c:v>
                </c:pt>
                <c:pt idx="2754">
                  <c:v>3146.9</c:v>
                </c:pt>
                <c:pt idx="2755">
                  <c:v>3149.95</c:v>
                </c:pt>
                <c:pt idx="2756">
                  <c:v>3152.4</c:v>
                </c:pt>
                <c:pt idx="2757">
                  <c:v>3155.05</c:v>
                </c:pt>
                <c:pt idx="2758">
                  <c:v>3157.4</c:v>
                </c:pt>
                <c:pt idx="2759">
                  <c:v>3159.7</c:v>
                </c:pt>
                <c:pt idx="2760">
                  <c:v>3162.2</c:v>
                </c:pt>
                <c:pt idx="2761">
                  <c:v>3164.75</c:v>
                </c:pt>
                <c:pt idx="2762">
                  <c:v>3166.6</c:v>
                </c:pt>
                <c:pt idx="2763">
                  <c:v>3168.8</c:v>
                </c:pt>
                <c:pt idx="2764">
                  <c:v>3171.5</c:v>
                </c:pt>
                <c:pt idx="2765">
                  <c:v>3174.1</c:v>
                </c:pt>
                <c:pt idx="2766">
                  <c:v>3176.85</c:v>
                </c:pt>
                <c:pt idx="2767">
                  <c:v>3180.45</c:v>
                </c:pt>
                <c:pt idx="2768">
                  <c:v>3183.5</c:v>
                </c:pt>
                <c:pt idx="2769">
                  <c:v>3185.9</c:v>
                </c:pt>
                <c:pt idx="2770">
                  <c:v>3188.6</c:v>
                </c:pt>
                <c:pt idx="2771">
                  <c:v>3190.95</c:v>
                </c:pt>
                <c:pt idx="2772">
                  <c:v>3192.9</c:v>
                </c:pt>
                <c:pt idx="2773">
                  <c:v>3195.5</c:v>
                </c:pt>
                <c:pt idx="2774">
                  <c:v>3197.65</c:v>
                </c:pt>
                <c:pt idx="2775">
                  <c:v>3200.1</c:v>
                </c:pt>
                <c:pt idx="2776">
                  <c:v>3202.25</c:v>
                </c:pt>
                <c:pt idx="2777">
                  <c:v>3204.85</c:v>
                </c:pt>
                <c:pt idx="2778">
                  <c:v>3207.2</c:v>
                </c:pt>
                <c:pt idx="2779">
                  <c:v>3209.7</c:v>
                </c:pt>
                <c:pt idx="2780">
                  <c:v>3212.2</c:v>
                </c:pt>
                <c:pt idx="2781">
                  <c:v>3214.75</c:v>
                </c:pt>
                <c:pt idx="2782">
                  <c:v>3217</c:v>
                </c:pt>
                <c:pt idx="2783">
                  <c:v>3219.55</c:v>
                </c:pt>
                <c:pt idx="2784">
                  <c:v>3221.85</c:v>
                </c:pt>
                <c:pt idx="2785">
                  <c:v>3224.5</c:v>
                </c:pt>
                <c:pt idx="2786">
                  <c:v>3226.95</c:v>
                </c:pt>
                <c:pt idx="2787">
                  <c:v>3229.35</c:v>
                </c:pt>
                <c:pt idx="2788">
                  <c:v>3231.5</c:v>
                </c:pt>
                <c:pt idx="2789">
                  <c:v>3234</c:v>
                </c:pt>
                <c:pt idx="2790">
                  <c:v>3236.6</c:v>
                </c:pt>
                <c:pt idx="2791">
                  <c:v>3239.35</c:v>
                </c:pt>
                <c:pt idx="2792">
                  <c:v>3242.05</c:v>
                </c:pt>
                <c:pt idx="2793">
                  <c:v>3244.2</c:v>
                </c:pt>
                <c:pt idx="2794">
                  <c:v>3246.6</c:v>
                </c:pt>
                <c:pt idx="2795">
                  <c:v>3249.05</c:v>
                </c:pt>
                <c:pt idx="2796">
                  <c:v>3251.1</c:v>
                </c:pt>
                <c:pt idx="2797">
                  <c:v>3253.75</c:v>
                </c:pt>
                <c:pt idx="2798">
                  <c:v>3257.7</c:v>
                </c:pt>
                <c:pt idx="2799">
                  <c:v>3260</c:v>
                </c:pt>
                <c:pt idx="2800">
                  <c:v>3262.1</c:v>
                </c:pt>
                <c:pt idx="2801">
                  <c:v>3264.8</c:v>
                </c:pt>
                <c:pt idx="2802">
                  <c:v>3266.95</c:v>
                </c:pt>
                <c:pt idx="2803">
                  <c:v>3269.5</c:v>
                </c:pt>
                <c:pt idx="2804">
                  <c:v>3273.1</c:v>
                </c:pt>
                <c:pt idx="2805">
                  <c:v>3276.45</c:v>
                </c:pt>
                <c:pt idx="2806">
                  <c:v>3279.45</c:v>
                </c:pt>
                <c:pt idx="2807">
                  <c:v>3283.45</c:v>
                </c:pt>
                <c:pt idx="2808">
                  <c:v>3285.8</c:v>
                </c:pt>
                <c:pt idx="2809">
                  <c:v>3288.7</c:v>
                </c:pt>
                <c:pt idx="2810">
                  <c:v>3291.75</c:v>
                </c:pt>
                <c:pt idx="2811">
                  <c:v>3294.4</c:v>
                </c:pt>
                <c:pt idx="2812">
                  <c:v>3296.8</c:v>
                </c:pt>
                <c:pt idx="2813">
                  <c:v>3299.25</c:v>
                </c:pt>
                <c:pt idx="2814">
                  <c:v>3302.4</c:v>
                </c:pt>
                <c:pt idx="2815">
                  <c:v>3304.95</c:v>
                </c:pt>
                <c:pt idx="2816">
                  <c:v>3307.7</c:v>
                </c:pt>
                <c:pt idx="2817">
                  <c:v>3310.15</c:v>
                </c:pt>
                <c:pt idx="2818">
                  <c:v>3312.35</c:v>
                </c:pt>
                <c:pt idx="2819">
                  <c:v>3315.05</c:v>
                </c:pt>
                <c:pt idx="2820">
                  <c:v>3317.5</c:v>
                </c:pt>
                <c:pt idx="2821">
                  <c:v>3319.7</c:v>
                </c:pt>
                <c:pt idx="2822">
                  <c:v>3322.65</c:v>
                </c:pt>
                <c:pt idx="2823">
                  <c:v>3325.05</c:v>
                </c:pt>
                <c:pt idx="2824">
                  <c:v>3327.6</c:v>
                </c:pt>
                <c:pt idx="2825">
                  <c:v>3330.15</c:v>
                </c:pt>
                <c:pt idx="2826">
                  <c:v>3332.2</c:v>
                </c:pt>
                <c:pt idx="2827">
                  <c:v>3334.85</c:v>
                </c:pt>
                <c:pt idx="2828">
                  <c:v>3337.35</c:v>
                </c:pt>
                <c:pt idx="2829">
                  <c:v>3340.15</c:v>
                </c:pt>
                <c:pt idx="2830">
                  <c:v>3342.7</c:v>
                </c:pt>
                <c:pt idx="2831">
                  <c:v>3344.95</c:v>
                </c:pt>
                <c:pt idx="2832">
                  <c:v>3347.4</c:v>
                </c:pt>
                <c:pt idx="2833">
                  <c:v>3349.75</c:v>
                </c:pt>
                <c:pt idx="2834">
                  <c:v>3352.65</c:v>
                </c:pt>
                <c:pt idx="2835">
                  <c:v>3355.4</c:v>
                </c:pt>
                <c:pt idx="2836">
                  <c:v>3357.7</c:v>
                </c:pt>
                <c:pt idx="2837">
                  <c:v>3360</c:v>
                </c:pt>
                <c:pt idx="2838">
                  <c:v>3362.3</c:v>
                </c:pt>
                <c:pt idx="2839">
                  <c:v>3364.85</c:v>
                </c:pt>
                <c:pt idx="2840">
                  <c:v>3367.55</c:v>
                </c:pt>
                <c:pt idx="2841">
                  <c:v>3370.2</c:v>
                </c:pt>
                <c:pt idx="2842">
                  <c:v>3372.7</c:v>
                </c:pt>
                <c:pt idx="2843">
                  <c:v>3375.05</c:v>
                </c:pt>
                <c:pt idx="2844">
                  <c:v>3377.55</c:v>
                </c:pt>
                <c:pt idx="2845">
                  <c:v>3380.05</c:v>
                </c:pt>
                <c:pt idx="2846">
                  <c:v>3383.4</c:v>
                </c:pt>
                <c:pt idx="2847">
                  <c:v>3385.55</c:v>
                </c:pt>
                <c:pt idx="2848">
                  <c:v>3388.05</c:v>
                </c:pt>
                <c:pt idx="2849">
                  <c:v>3390.4</c:v>
                </c:pt>
                <c:pt idx="2850">
                  <c:v>3393</c:v>
                </c:pt>
                <c:pt idx="2851">
                  <c:v>3395.75</c:v>
                </c:pt>
                <c:pt idx="2852">
                  <c:v>3398.3</c:v>
                </c:pt>
                <c:pt idx="2853">
                  <c:v>3400.85</c:v>
                </c:pt>
                <c:pt idx="2854">
                  <c:v>3403.35</c:v>
                </c:pt>
                <c:pt idx="2855">
                  <c:v>3405.7</c:v>
                </c:pt>
                <c:pt idx="2856">
                  <c:v>3408.1</c:v>
                </c:pt>
                <c:pt idx="2857">
                  <c:v>3410.75</c:v>
                </c:pt>
                <c:pt idx="2858">
                  <c:v>3413.25</c:v>
                </c:pt>
                <c:pt idx="2859">
                  <c:v>3415.95</c:v>
                </c:pt>
                <c:pt idx="2860">
                  <c:v>3418.6</c:v>
                </c:pt>
                <c:pt idx="2861">
                  <c:v>3421.35</c:v>
                </c:pt>
                <c:pt idx="2862">
                  <c:v>3424</c:v>
                </c:pt>
                <c:pt idx="2863">
                  <c:v>3426.75</c:v>
                </c:pt>
                <c:pt idx="2864">
                  <c:v>3428.75</c:v>
                </c:pt>
                <c:pt idx="2865">
                  <c:v>3431.5</c:v>
                </c:pt>
                <c:pt idx="2866">
                  <c:v>3433.95</c:v>
                </c:pt>
                <c:pt idx="2867">
                  <c:v>3436.4</c:v>
                </c:pt>
                <c:pt idx="2868">
                  <c:v>3438.85</c:v>
                </c:pt>
                <c:pt idx="2869">
                  <c:v>3441.75</c:v>
                </c:pt>
                <c:pt idx="2870">
                  <c:v>3444.2</c:v>
                </c:pt>
                <c:pt idx="2871">
                  <c:v>3446.55</c:v>
                </c:pt>
                <c:pt idx="2872">
                  <c:v>3449.3</c:v>
                </c:pt>
                <c:pt idx="2873">
                  <c:v>3451.75</c:v>
                </c:pt>
                <c:pt idx="2874">
                  <c:v>3454.3</c:v>
                </c:pt>
                <c:pt idx="2875">
                  <c:v>3456.85</c:v>
                </c:pt>
                <c:pt idx="2876">
                  <c:v>3459.35</c:v>
                </c:pt>
                <c:pt idx="2877">
                  <c:v>3461.9</c:v>
                </c:pt>
                <c:pt idx="2878">
                  <c:v>3464.5</c:v>
                </c:pt>
                <c:pt idx="2879">
                  <c:v>3467.2</c:v>
                </c:pt>
                <c:pt idx="2880">
                  <c:v>3469.45</c:v>
                </c:pt>
                <c:pt idx="2881">
                  <c:v>3471.95</c:v>
                </c:pt>
                <c:pt idx="2882">
                  <c:v>3474</c:v>
                </c:pt>
                <c:pt idx="2883">
                  <c:v>3476.65</c:v>
                </c:pt>
                <c:pt idx="2884">
                  <c:v>3479</c:v>
                </c:pt>
                <c:pt idx="2885">
                  <c:v>3482.45</c:v>
                </c:pt>
                <c:pt idx="2886">
                  <c:v>3484.85</c:v>
                </c:pt>
                <c:pt idx="2887">
                  <c:v>3487.5</c:v>
                </c:pt>
                <c:pt idx="2888">
                  <c:v>3490.2</c:v>
                </c:pt>
                <c:pt idx="2889">
                  <c:v>3492.8</c:v>
                </c:pt>
                <c:pt idx="2890">
                  <c:v>3495.55</c:v>
                </c:pt>
                <c:pt idx="2891">
                  <c:v>3498</c:v>
                </c:pt>
                <c:pt idx="2892">
                  <c:v>3500.7</c:v>
                </c:pt>
                <c:pt idx="2893">
                  <c:v>3503.2</c:v>
                </c:pt>
                <c:pt idx="2894">
                  <c:v>3505.4</c:v>
                </c:pt>
                <c:pt idx="2895">
                  <c:v>3508.6</c:v>
                </c:pt>
                <c:pt idx="2896">
                  <c:v>3511.55</c:v>
                </c:pt>
                <c:pt idx="2897">
                  <c:v>3514.65</c:v>
                </c:pt>
                <c:pt idx="2898">
                  <c:v>3517.75</c:v>
                </c:pt>
                <c:pt idx="2899">
                  <c:v>3520.35</c:v>
                </c:pt>
                <c:pt idx="2900">
                  <c:v>3522.75</c:v>
                </c:pt>
                <c:pt idx="2901">
                  <c:v>3525.4</c:v>
                </c:pt>
                <c:pt idx="2902">
                  <c:v>3527.85</c:v>
                </c:pt>
                <c:pt idx="2903">
                  <c:v>3530.45</c:v>
                </c:pt>
                <c:pt idx="2904">
                  <c:v>3533.4</c:v>
                </c:pt>
                <c:pt idx="2905">
                  <c:v>3535.85</c:v>
                </c:pt>
                <c:pt idx="2906">
                  <c:v>3538.5</c:v>
                </c:pt>
                <c:pt idx="2907">
                  <c:v>3540.95</c:v>
                </c:pt>
                <c:pt idx="2908">
                  <c:v>3543.5</c:v>
                </c:pt>
                <c:pt idx="2909">
                  <c:v>3546.15</c:v>
                </c:pt>
                <c:pt idx="2910">
                  <c:v>3549</c:v>
                </c:pt>
                <c:pt idx="2911">
                  <c:v>3551.7</c:v>
                </c:pt>
                <c:pt idx="2912">
                  <c:v>3554.2</c:v>
                </c:pt>
                <c:pt idx="2913">
                  <c:v>3556.95</c:v>
                </c:pt>
                <c:pt idx="2914">
                  <c:v>3559.45</c:v>
                </c:pt>
                <c:pt idx="2915">
                  <c:v>3561.85</c:v>
                </c:pt>
                <c:pt idx="2916">
                  <c:v>3564.2</c:v>
                </c:pt>
                <c:pt idx="2917">
                  <c:v>3567.05</c:v>
                </c:pt>
                <c:pt idx="2918">
                  <c:v>3569.15</c:v>
                </c:pt>
                <c:pt idx="2919">
                  <c:v>3572.1</c:v>
                </c:pt>
                <c:pt idx="2920">
                  <c:v>3575.45</c:v>
                </c:pt>
                <c:pt idx="2921">
                  <c:v>3578.45</c:v>
                </c:pt>
                <c:pt idx="2922">
                  <c:v>3581.75</c:v>
                </c:pt>
                <c:pt idx="2923">
                  <c:v>3584.45</c:v>
                </c:pt>
                <c:pt idx="2924">
                  <c:v>3587.35</c:v>
                </c:pt>
                <c:pt idx="2925">
                  <c:v>3591.65</c:v>
                </c:pt>
                <c:pt idx="2926">
                  <c:v>3594.6</c:v>
                </c:pt>
                <c:pt idx="2927">
                  <c:v>3596.75</c:v>
                </c:pt>
                <c:pt idx="2928">
                  <c:v>3599.6</c:v>
                </c:pt>
                <c:pt idx="2929">
                  <c:v>3602.3</c:v>
                </c:pt>
                <c:pt idx="2930">
                  <c:v>3605.25</c:v>
                </c:pt>
                <c:pt idx="2931">
                  <c:v>3607.7</c:v>
                </c:pt>
                <c:pt idx="2932">
                  <c:v>3610.25</c:v>
                </c:pt>
                <c:pt idx="2933">
                  <c:v>3612.8</c:v>
                </c:pt>
                <c:pt idx="2934">
                  <c:v>3616.3</c:v>
                </c:pt>
                <c:pt idx="2935">
                  <c:v>3619.45</c:v>
                </c:pt>
                <c:pt idx="2936">
                  <c:v>3621.35</c:v>
                </c:pt>
                <c:pt idx="2937">
                  <c:v>3624.25</c:v>
                </c:pt>
                <c:pt idx="2938">
                  <c:v>3626.8</c:v>
                </c:pt>
                <c:pt idx="2939">
                  <c:v>3629.4</c:v>
                </c:pt>
                <c:pt idx="2940">
                  <c:v>3631.9</c:v>
                </c:pt>
                <c:pt idx="2941">
                  <c:v>3634.65</c:v>
                </c:pt>
                <c:pt idx="2942">
                  <c:v>3637.2</c:v>
                </c:pt>
                <c:pt idx="2943">
                  <c:v>3639.55</c:v>
                </c:pt>
                <c:pt idx="2944">
                  <c:v>3642.25</c:v>
                </c:pt>
                <c:pt idx="2945">
                  <c:v>3644.95</c:v>
                </c:pt>
                <c:pt idx="2946">
                  <c:v>3647</c:v>
                </c:pt>
                <c:pt idx="2947">
                  <c:v>3649.95</c:v>
                </c:pt>
                <c:pt idx="2948">
                  <c:v>3652.35</c:v>
                </c:pt>
                <c:pt idx="2949">
                  <c:v>3655.2</c:v>
                </c:pt>
                <c:pt idx="2950">
                  <c:v>3657.25</c:v>
                </c:pt>
                <c:pt idx="2951">
                  <c:v>3659.8</c:v>
                </c:pt>
                <c:pt idx="2952">
                  <c:v>3662.55</c:v>
                </c:pt>
                <c:pt idx="2953">
                  <c:v>3665.05</c:v>
                </c:pt>
                <c:pt idx="2954">
                  <c:v>3667.6</c:v>
                </c:pt>
                <c:pt idx="2955">
                  <c:v>3670.15</c:v>
                </c:pt>
                <c:pt idx="2956">
                  <c:v>3673.05</c:v>
                </c:pt>
                <c:pt idx="2957">
                  <c:v>3676</c:v>
                </c:pt>
                <c:pt idx="2958">
                  <c:v>3678.55</c:v>
                </c:pt>
                <c:pt idx="2959">
                  <c:v>3681.4</c:v>
                </c:pt>
                <c:pt idx="2960">
                  <c:v>3683.75</c:v>
                </c:pt>
                <c:pt idx="2961">
                  <c:v>3686.6</c:v>
                </c:pt>
                <c:pt idx="2962">
                  <c:v>3689.25</c:v>
                </c:pt>
                <c:pt idx="2963">
                  <c:v>3692.25</c:v>
                </c:pt>
                <c:pt idx="2964">
                  <c:v>3694.9</c:v>
                </c:pt>
                <c:pt idx="2965">
                  <c:v>3697.5</c:v>
                </c:pt>
                <c:pt idx="2966">
                  <c:v>3700.55</c:v>
                </c:pt>
                <c:pt idx="2967">
                  <c:v>3703.05</c:v>
                </c:pt>
                <c:pt idx="2968">
                  <c:v>3705.9</c:v>
                </c:pt>
                <c:pt idx="2969">
                  <c:v>3709.1</c:v>
                </c:pt>
                <c:pt idx="2970">
                  <c:v>3711.4</c:v>
                </c:pt>
                <c:pt idx="2971">
                  <c:v>3714.25</c:v>
                </c:pt>
                <c:pt idx="2972">
                  <c:v>3717.15</c:v>
                </c:pt>
                <c:pt idx="2973">
                  <c:v>3720.2</c:v>
                </c:pt>
                <c:pt idx="2974">
                  <c:v>3722.1</c:v>
                </c:pt>
                <c:pt idx="2975">
                  <c:v>3725.15</c:v>
                </c:pt>
                <c:pt idx="2976">
                  <c:v>3727.7</c:v>
                </c:pt>
                <c:pt idx="2977">
                  <c:v>3730.65</c:v>
                </c:pt>
                <c:pt idx="2978">
                  <c:v>3733.7</c:v>
                </c:pt>
                <c:pt idx="2979">
                  <c:v>3736.6</c:v>
                </c:pt>
                <c:pt idx="2980">
                  <c:v>3739.1</c:v>
                </c:pt>
                <c:pt idx="2981">
                  <c:v>3741.9</c:v>
                </c:pt>
                <c:pt idx="2982">
                  <c:v>3744.45</c:v>
                </c:pt>
                <c:pt idx="2983">
                  <c:v>3747.1</c:v>
                </c:pt>
                <c:pt idx="2984">
                  <c:v>3750.05</c:v>
                </c:pt>
                <c:pt idx="2985">
                  <c:v>3753</c:v>
                </c:pt>
                <c:pt idx="2986">
                  <c:v>3755.5</c:v>
                </c:pt>
                <c:pt idx="2987">
                  <c:v>3758.3</c:v>
                </c:pt>
                <c:pt idx="2988">
                  <c:v>3760.9</c:v>
                </c:pt>
                <c:pt idx="2989">
                  <c:v>3764</c:v>
                </c:pt>
                <c:pt idx="2990">
                  <c:v>3766.05</c:v>
                </c:pt>
                <c:pt idx="2991">
                  <c:v>3769</c:v>
                </c:pt>
                <c:pt idx="2992">
                  <c:v>3771.9</c:v>
                </c:pt>
                <c:pt idx="2993">
                  <c:v>3774.5</c:v>
                </c:pt>
                <c:pt idx="2994">
                  <c:v>3776.95</c:v>
                </c:pt>
                <c:pt idx="2995">
                  <c:v>3779.9</c:v>
                </c:pt>
                <c:pt idx="2996">
                  <c:v>3782.7</c:v>
                </c:pt>
                <c:pt idx="2997">
                  <c:v>3785.25</c:v>
                </c:pt>
                <c:pt idx="2998">
                  <c:v>3787.75</c:v>
                </c:pt>
                <c:pt idx="2999">
                  <c:v>3790.5</c:v>
                </c:pt>
                <c:pt idx="3000">
                  <c:v>3792.8</c:v>
                </c:pt>
                <c:pt idx="3001">
                  <c:v>3795.75</c:v>
                </c:pt>
                <c:pt idx="3002">
                  <c:v>3798.15</c:v>
                </c:pt>
                <c:pt idx="3003">
                  <c:v>3801.15</c:v>
                </c:pt>
                <c:pt idx="3004">
                  <c:v>3803.2</c:v>
                </c:pt>
                <c:pt idx="3005">
                  <c:v>3806.25</c:v>
                </c:pt>
                <c:pt idx="3006">
                  <c:v>3808.7</c:v>
                </c:pt>
                <c:pt idx="3007">
                  <c:v>3811.45</c:v>
                </c:pt>
                <c:pt idx="3008">
                  <c:v>3814.35</c:v>
                </c:pt>
                <c:pt idx="3009">
                  <c:v>3817.35</c:v>
                </c:pt>
                <c:pt idx="3010">
                  <c:v>3819.5</c:v>
                </c:pt>
                <c:pt idx="3011">
                  <c:v>3822.8</c:v>
                </c:pt>
                <c:pt idx="3012">
                  <c:v>3825.25</c:v>
                </c:pt>
                <c:pt idx="3013">
                  <c:v>3828.15</c:v>
                </c:pt>
                <c:pt idx="3014">
                  <c:v>3831.05</c:v>
                </c:pt>
                <c:pt idx="3015">
                  <c:v>3833.45</c:v>
                </c:pt>
                <c:pt idx="3016">
                  <c:v>3835.85</c:v>
                </c:pt>
                <c:pt idx="3017">
                  <c:v>3838.95</c:v>
                </c:pt>
                <c:pt idx="3018">
                  <c:v>3841.6</c:v>
                </c:pt>
                <c:pt idx="3019">
                  <c:v>3844.2</c:v>
                </c:pt>
                <c:pt idx="3020">
                  <c:v>3847.15</c:v>
                </c:pt>
                <c:pt idx="3021">
                  <c:v>3849.65</c:v>
                </c:pt>
                <c:pt idx="3022">
                  <c:v>3852.25</c:v>
                </c:pt>
                <c:pt idx="3023">
                  <c:v>3854.7</c:v>
                </c:pt>
                <c:pt idx="3024">
                  <c:v>3857.1</c:v>
                </c:pt>
                <c:pt idx="3025">
                  <c:v>3859.95</c:v>
                </c:pt>
                <c:pt idx="3026">
                  <c:v>3863.3</c:v>
                </c:pt>
                <c:pt idx="3027">
                  <c:v>3866.55</c:v>
                </c:pt>
                <c:pt idx="3028">
                  <c:v>3869.45</c:v>
                </c:pt>
                <c:pt idx="3029">
                  <c:v>3872.45</c:v>
                </c:pt>
                <c:pt idx="3030">
                  <c:v>3874.8</c:v>
                </c:pt>
                <c:pt idx="3031">
                  <c:v>3877.85</c:v>
                </c:pt>
                <c:pt idx="3032">
                  <c:v>3880.05</c:v>
                </c:pt>
                <c:pt idx="3033">
                  <c:v>3883.05</c:v>
                </c:pt>
                <c:pt idx="3034">
                  <c:v>3885.9</c:v>
                </c:pt>
                <c:pt idx="3035">
                  <c:v>3888.9</c:v>
                </c:pt>
                <c:pt idx="3036">
                  <c:v>3890.9</c:v>
                </c:pt>
                <c:pt idx="3037">
                  <c:v>3894.05</c:v>
                </c:pt>
                <c:pt idx="3038">
                  <c:v>3896.8</c:v>
                </c:pt>
                <c:pt idx="3039">
                  <c:v>3899.9</c:v>
                </c:pt>
                <c:pt idx="3040">
                  <c:v>3902.4</c:v>
                </c:pt>
                <c:pt idx="3041">
                  <c:v>3905.4</c:v>
                </c:pt>
                <c:pt idx="3042">
                  <c:v>3907.55</c:v>
                </c:pt>
                <c:pt idx="3043">
                  <c:v>3910.45</c:v>
                </c:pt>
                <c:pt idx="3044">
                  <c:v>3912.9</c:v>
                </c:pt>
                <c:pt idx="3045">
                  <c:v>3916.1</c:v>
                </c:pt>
                <c:pt idx="3046">
                  <c:v>3918.9</c:v>
                </c:pt>
                <c:pt idx="3047">
                  <c:v>3921.95</c:v>
                </c:pt>
                <c:pt idx="3048">
                  <c:v>3924.5</c:v>
                </c:pt>
                <c:pt idx="3049">
                  <c:v>3927.5</c:v>
                </c:pt>
                <c:pt idx="3050">
                  <c:v>3930.2</c:v>
                </c:pt>
                <c:pt idx="3051">
                  <c:v>3933.45</c:v>
                </c:pt>
                <c:pt idx="3052">
                  <c:v>3936.35</c:v>
                </c:pt>
                <c:pt idx="3053">
                  <c:v>3939.1</c:v>
                </c:pt>
                <c:pt idx="3054">
                  <c:v>3941.45</c:v>
                </c:pt>
                <c:pt idx="3055">
                  <c:v>3944.4</c:v>
                </c:pt>
                <c:pt idx="3056">
                  <c:v>3946.7</c:v>
                </c:pt>
                <c:pt idx="3057">
                  <c:v>3949.45</c:v>
                </c:pt>
                <c:pt idx="3058">
                  <c:v>3952.1</c:v>
                </c:pt>
                <c:pt idx="3059">
                  <c:v>3955.4</c:v>
                </c:pt>
                <c:pt idx="3060">
                  <c:v>3957.8</c:v>
                </c:pt>
                <c:pt idx="3061">
                  <c:v>3960.65</c:v>
                </c:pt>
                <c:pt idx="3062">
                  <c:v>3962.95</c:v>
                </c:pt>
                <c:pt idx="3063">
                  <c:v>3965.55</c:v>
                </c:pt>
                <c:pt idx="3064">
                  <c:v>3968.35</c:v>
                </c:pt>
                <c:pt idx="3065">
                  <c:v>3970.9</c:v>
                </c:pt>
                <c:pt idx="3066">
                  <c:v>3973.3</c:v>
                </c:pt>
                <c:pt idx="3067">
                  <c:v>3976.35</c:v>
                </c:pt>
                <c:pt idx="3068">
                  <c:v>3978.65</c:v>
                </c:pt>
                <c:pt idx="3069">
                  <c:v>3981.55</c:v>
                </c:pt>
                <c:pt idx="3070">
                  <c:v>3984.5</c:v>
                </c:pt>
                <c:pt idx="3071">
                  <c:v>3987.3</c:v>
                </c:pt>
                <c:pt idx="3072">
                  <c:v>3990</c:v>
                </c:pt>
                <c:pt idx="3073">
                  <c:v>3992.3</c:v>
                </c:pt>
                <c:pt idx="3074">
                  <c:v>3994.8</c:v>
                </c:pt>
                <c:pt idx="3075">
                  <c:v>3997.2</c:v>
                </c:pt>
                <c:pt idx="3076">
                  <c:v>3999.7</c:v>
                </c:pt>
                <c:pt idx="3077">
                  <c:v>4002.1</c:v>
                </c:pt>
                <c:pt idx="3078">
                  <c:v>4005</c:v>
                </c:pt>
                <c:pt idx="3079">
                  <c:v>4007.85</c:v>
                </c:pt>
                <c:pt idx="3080">
                  <c:v>4010.65</c:v>
                </c:pt>
                <c:pt idx="3081">
                  <c:v>4013.15</c:v>
                </c:pt>
                <c:pt idx="3082">
                  <c:v>4016.2</c:v>
                </c:pt>
                <c:pt idx="3083">
                  <c:v>4018.75</c:v>
                </c:pt>
                <c:pt idx="3084">
                  <c:v>4021.6</c:v>
                </c:pt>
                <c:pt idx="3085">
                  <c:v>4024.25</c:v>
                </c:pt>
                <c:pt idx="3086">
                  <c:v>4026.95</c:v>
                </c:pt>
                <c:pt idx="3087">
                  <c:v>4029.45</c:v>
                </c:pt>
                <c:pt idx="3088">
                  <c:v>4032.1</c:v>
                </c:pt>
                <c:pt idx="3089">
                  <c:v>4035</c:v>
                </c:pt>
                <c:pt idx="3090">
                  <c:v>4037.25</c:v>
                </c:pt>
                <c:pt idx="3091">
                  <c:v>4039.85</c:v>
                </c:pt>
                <c:pt idx="3092">
                  <c:v>4042.45</c:v>
                </c:pt>
                <c:pt idx="3093">
                  <c:v>4045.15</c:v>
                </c:pt>
                <c:pt idx="3094">
                  <c:v>4047.7</c:v>
                </c:pt>
                <c:pt idx="3095">
                  <c:v>4050</c:v>
                </c:pt>
                <c:pt idx="3096">
                  <c:v>4052.25</c:v>
                </c:pt>
                <c:pt idx="3097">
                  <c:v>4055.3</c:v>
                </c:pt>
                <c:pt idx="3098">
                  <c:v>4058.15</c:v>
                </c:pt>
                <c:pt idx="3099">
                  <c:v>4061.1</c:v>
                </c:pt>
                <c:pt idx="3100">
                  <c:v>4063.85</c:v>
                </c:pt>
                <c:pt idx="3101">
                  <c:v>4066.85</c:v>
                </c:pt>
                <c:pt idx="3102">
                  <c:v>4069.2</c:v>
                </c:pt>
                <c:pt idx="3103">
                  <c:v>4072.7</c:v>
                </c:pt>
                <c:pt idx="3104">
                  <c:v>4075.15</c:v>
                </c:pt>
                <c:pt idx="3105">
                  <c:v>4078</c:v>
                </c:pt>
                <c:pt idx="3106">
                  <c:v>4080.55</c:v>
                </c:pt>
                <c:pt idx="3107">
                  <c:v>4083.45</c:v>
                </c:pt>
                <c:pt idx="3108">
                  <c:v>4086.05</c:v>
                </c:pt>
                <c:pt idx="3109">
                  <c:v>4089</c:v>
                </c:pt>
                <c:pt idx="3110">
                  <c:v>4091.3</c:v>
                </c:pt>
                <c:pt idx="3111">
                  <c:v>4094.35</c:v>
                </c:pt>
                <c:pt idx="3112">
                  <c:v>4096.95</c:v>
                </c:pt>
                <c:pt idx="3113">
                  <c:v>4100.8999999999996</c:v>
                </c:pt>
                <c:pt idx="3114">
                  <c:v>4104</c:v>
                </c:pt>
                <c:pt idx="3115">
                  <c:v>4107.1499999999996</c:v>
                </c:pt>
                <c:pt idx="3116">
                  <c:v>4110.3999999999996</c:v>
                </c:pt>
                <c:pt idx="3117">
                  <c:v>4113.7</c:v>
                </c:pt>
                <c:pt idx="3118">
                  <c:v>4116.05</c:v>
                </c:pt>
                <c:pt idx="3119">
                  <c:v>4119.2</c:v>
                </c:pt>
                <c:pt idx="3120">
                  <c:v>4121.7</c:v>
                </c:pt>
                <c:pt idx="3121">
                  <c:v>4124.95</c:v>
                </c:pt>
                <c:pt idx="3122">
                  <c:v>4127.45</c:v>
                </c:pt>
                <c:pt idx="3123">
                  <c:v>4130.6000000000004</c:v>
                </c:pt>
                <c:pt idx="3124">
                  <c:v>4133</c:v>
                </c:pt>
                <c:pt idx="3125">
                  <c:v>4136</c:v>
                </c:pt>
                <c:pt idx="3126">
                  <c:v>4138.5</c:v>
                </c:pt>
                <c:pt idx="3127">
                  <c:v>4141.7</c:v>
                </c:pt>
                <c:pt idx="3128">
                  <c:v>4144.25</c:v>
                </c:pt>
                <c:pt idx="3129">
                  <c:v>4147.3</c:v>
                </c:pt>
                <c:pt idx="3130">
                  <c:v>4149.8</c:v>
                </c:pt>
                <c:pt idx="3131">
                  <c:v>4153.1499999999996</c:v>
                </c:pt>
                <c:pt idx="3132">
                  <c:v>4155.6000000000004</c:v>
                </c:pt>
                <c:pt idx="3133">
                  <c:v>4158.6499999999996</c:v>
                </c:pt>
                <c:pt idx="3134">
                  <c:v>4161.1000000000004</c:v>
                </c:pt>
                <c:pt idx="3135">
                  <c:v>4164.2</c:v>
                </c:pt>
                <c:pt idx="3136">
                  <c:v>4166.5</c:v>
                </c:pt>
                <c:pt idx="3137">
                  <c:v>4169.6000000000004</c:v>
                </c:pt>
                <c:pt idx="3138">
                  <c:v>4172.05</c:v>
                </c:pt>
                <c:pt idx="3139">
                  <c:v>4175.1499999999996</c:v>
                </c:pt>
                <c:pt idx="3140">
                  <c:v>4177.55</c:v>
                </c:pt>
                <c:pt idx="3141">
                  <c:v>4180.55</c:v>
                </c:pt>
                <c:pt idx="3142">
                  <c:v>4182.8500000000004</c:v>
                </c:pt>
                <c:pt idx="3143">
                  <c:v>4185.95</c:v>
                </c:pt>
                <c:pt idx="3144">
                  <c:v>4188.6000000000004</c:v>
                </c:pt>
                <c:pt idx="3145">
                  <c:v>4191.6499999999996</c:v>
                </c:pt>
                <c:pt idx="3146">
                  <c:v>4194.1000000000004</c:v>
                </c:pt>
                <c:pt idx="3147">
                  <c:v>4197.2</c:v>
                </c:pt>
                <c:pt idx="3148">
                  <c:v>4199.75</c:v>
                </c:pt>
                <c:pt idx="3149">
                  <c:v>4202.8500000000004</c:v>
                </c:pt>
                <c:pt idx="3150">
                  <c:v>4205.6499999999996</c:v>
                </c:pt>
                <c:pt idx="3151">
                  <c:v>4209.05</c:v>
                </c:pt>
                <c:pt idx="3152">
                  <c:v>4212.1000000000004</c:v>
                </c:pt>
                <c:pt idx="3153">
                  <c:v>4215.05</c:v>
                </c:pt>
                <c:pt idx="3154">
                  <c:v>4217.3999999999996</c:v>
                </c:pt>
                <c:pt idx="3155">
                  <c:v>4220.25</c:v>
                </c:pt>
                <c:pt idx="3156">
                  <c:v>4222.8999999999996</c:v>
                </c:pt>
                <c:pt idx="3157">
                  <c:v>4226.1499999999996</c:v>
                </c:pt>
                <c:pt idx="3158">
                  <c:v>4228.6499999999996</c:v>
                </c:pt>
                <c:pt idx="3159">
                  <c:v>4232.05</c:v>
                </c:pt>
                <c:pt idx="3160">
                  <c:v>4234.45</c:v>
                </c:pt>
                <c:pt idx="3161">
                  <c:v>4237.6000000000004</c:v>
                </c:pt>
                <c:pt idx="3162">
                  <c:v>4240.2</c:v>
                </c:pt>
                <c:pt idx="3163">
                  <c:v>4243.3999999999996</c:v>
                </c:pt>
                <c:pt idx="3164">
                  <c:v>4245.95</c:v>
                </c:pt>
                <c:pt idx="3165">
                  <c:v>4248.95</c:v>
                </c:pt>
                <c:pt idx="3166">
                  <c:v>4251.6000000000004</c:v>
                </c:pt>
                <c:pt idx="3167">
                  <c:v>4254.75</c:v>
                </c:pt>
                <c:pt idx="3168">
                  <c:v>4257.6000000000004</c:v>
                </c:pt>
                <c:pt idx="3169">
                  <c:v>4260.7</c:v>
                </c:pt>
                <c:pt idx="3170">
                  <c:v>4263.1000000000004</c:v>
                </c:pt>
                <c:pt idx="3171">
                  <c:v>4266.2</c:v>
                </c:pt>
                <c:pt idx="3172">
                  <c:v>4268.7</c:v>
                </c:pt>
                <c:pt idx="3173">
                  <c:v>4271.95</c:v>
                </c:pt>
                <c:pt idx="3174">
                  <c:v>4274.5</c:v>
                </c:pt>
                <c:pt idx="3175">
                  <c:v>4277.05</c:v>
                </c:pt>
                <c:pt idx="3176">
                  <c:v>4279.8</c:v>
                </c:pt>
                <c:pt idx="3177">
                  <c:v>4282.45</c:v>
                </c:pt>
                <c:pt idx="3178">
                  <c:v>4285.05</c:v>
                </c:pt>
                <c:pt idx="3179">
                  <c:v>4288</c:v>
                </c:pt>
                <c:pt idx="3180">
                  <c:v>4290.5</c:v>
                </c:pt>
                <c:pt idx="3181">
                  <c:v>4293.45</c:v>
                </c:pt>
                <c:pt idx="3182">
                  <c:v>4296.3</c:v>
                </c:pt>
                <c:pt idx="3183">
                  <c:v>4299</c:v>
                </c:pt>
                <c:pt idx="3184">
                  <c:v>4302</c:v>
                </c:pt>
                <c:pt idx="3185">
                  <c:v>4304.6499999999996</c:v>
                </c:pt>
                <c:pt idx="3186">
                  <c:v>4307.1499999999996</c:v>
                </c:pt>
                <c:pt idx="3187">
                  <c:v>4310</c:v>
                </c:pt>
                <c:pt idx="3188">
                  <c:v>4313.75</c:v>
                </c:pt>
                <c:pt idx="3189">
                  <c:v>4316.3</c:v>
                </c:pt>
                <c:pt idx="3190">
                  <c:v>4319.05</c:v>
                </c:pt>
                <c:pt idx="3191">
                  <c:v>4321.8500000000004</c:v>
                </c:pt>
                <c:pt idx="3192">
                  <c:v>4324.95</c:v>
                </c:pt>
                <c:pt idx="3193">
                  <c:v>4327.75</c:v>
                </c:pt>
                <c:pt idx="3194">
                  <c:v>4330.95</c:v>
                </c:pt>
                <c:pt idx="3195">
                  <c:v>4333.75</c:v>
                </c:pt>
                <c:pt idx="3196">
                  <c:v>4336.8</c:v>
                </c:pt>
                <c:pt idx="3197">
                  <c:v>4339.75</c:v>
                </c:pt>
                <c:pt idx="3198">
                  <c:v>4342.6499999999996</c:v>
                </c:pt>
                <c:pt idx="3199">
                  <c:v>4345.6000000000004</c:v>
                </c:pt>
                <c:pt idx="3200">
                  <c:v>4348.3</c:v>
                </c:pt>
                <c:pt idx="3201">
                  <c:v>4351.1499999999996</c:v>
                </c:pt>
                <c:pt idx="3202">
                  <c:v>4353.8</c:v>
                </c:pt>
                <c:pt idx="3203">
                  <c:v>4356.55</c:v>
                </c:pt>
                <c:pt idx="3204">
                  <c:v>4359.3500000000004</c:v>
                </c:pt>
                <c:pt idx="3205">
                  <c:v>4362.6000000000004</c:v>
                </c:pt>
                <c:pt idx="3206">
                  <c:v>4365.3999999999996</c:v>
                </c:pt>
                <c:pt idx="3207">
                  <c:v>4368.05</c:v>
                </c:pt>
                <c:pt idx="3208">
                  <c:v>4371.3</c:v>
                </c:pt>
                <c:pt idx="3209">
                  <c:v>4374.1499999999996</c:v>
                </c:pt>
                <c:pt idx="3210">
                  <c:v>4376.8999999999996</c:v>
                </c:pt>
                <c:pt idx="3211">
                  <c:v>4379.95</c:v>
                </c:pt>
                <c:pt idx="3212">
                  <c:v>4382.75</c:v>
                </c:pt>
                <c:pt idx="3213">
                  <c:v>4385.3500000000004</c:v>
                </c:pt>
                <c:pt idx="3214">
                  <c:v>4388.2</c:v>
                </c:pt>
                <c:pt idx="3215">
                  <c:v>4391.25</c:v>
                </c:pt>
                <c:pt idx="3216">
                  <c:v>4394.55</c:v>
                </c:pt>
                <c:pt idx="3217">
                  <c:v>4398.2</c:v>
                </c:pt>
                <c:pt idx="3218">
                  <c:v>4402.05</c:v>
                </c:pt>
                <c:pt idx="3219">
                  <c:v>4405.8999999999996</c:v>
                </c:pt>
                <c:pt idx="3220">
                  <c:v>4409.25</c:v>
                </c:pt>
                <c:pt idx="3221">
                  <c:v>4412.2</c:v>
                </c:pt>
                <c:pt idx="3222">
                  <c:v>4415.1000000000004</c:v>
                </c:pt>
                <c:pt idx="3223">
                  <c:v>4417.95</c:v>
                </c:pt>
                <c:pt idx="3224">
                  <c:v>4420.8</c:v>
                </c:pt>
                <c:pt idx="3225">
                  <c:v>4423.75</c:v>
                </c:pt>
                <c:pt idx="3226">
                  <c:v>4426.5</c:v>
                </c:pt>
                <c:pt idx="3227">
                  <c:v>4429.55</c:v>
                </c:pt>
                <c:pt idx="3228">
                  <c:v>4432.3500000000004</c:v>
                </c:pt>
                <c:pt idx="3229">
                  <c:v>4435.1499999999996</c:v>
                </c:pt>
                <c:pt idx="3230">
                  <c:v>4438.1000000000004</c:v>
                </c:pt>
                <c:pt idx="3231">
                  <c:v>4441.1000000000004</c:v>
                </c:pt>
                <c:pt idx="3232">
                  <c:v>4443.95</c:v>
                </c:pt>
                <c:pt idx="3233">
                  <c:v>4446.95</c:v>
                </c:pt>
                <c:pt idx="3234">
                  <c:v>4449.8500000000004</c:v>
                </c:pt>
                <c:pt idx="3235">
                  <c:v>4452.8</c:v>
                </c:pt>
                <c:pt idx="3236">
                  <c:v>4455.6000000000004</c:v>
                </c:pt>
                <c:pt idx="3237">
                  <c:v>4458.5</c:v>
                </c:pt>
                <c:pt idx="3238">
                  <c:v>4461.3999999999996</c:v>
                </c:pt>
                <c:pt idx="3239">
                  <c:v>4464.25</c:v>
                </c:pt>
                <c:pt idx="3240">
                  <c:v>4467.3500000000004</c:v>
                </c:pt>
                <c:pt idx="3241">
                  <c:v>4470.25</c:v>
                </c:pt>
                <c:pt idx="3242">
                  <c:v>4473.3</c:v>
                </c:pt>
                <c:pt idx="3243">
                  <c:v>4476.1499999999996</c:v>
                </c:pt>
                <c:pt idx="3244">
                  <c:v>4479.05</c:v>
                </c:pt>
                <c:pt idx="3245">
                  <c:v>4481.75</c:v>
                </c:pt>
                <c:pt idx="3246">
                  <c:v>4484.6499999999996</c:v>
                </c:pt>
                <c:pt idx="3247">
                  <c:v>4487.6000000000004</c:v>
                </c:pt>
                <c:pt idx="3248">
                  <c:v>4490.3500000000004</c:v>
                </c:pt>
                <c:pt idx="3249">
                  <c:v>4493.1000000000004</c:v>
                </c:pt>
                <c:pt idx="3250">
                  <c:v>4496</c:v>
                </c:pt>
                <c:pt idx="3251">
                  <c:v>4498.75</c:v>
                </c:pt>
                <c:pt idx="3252">
                  <c:v>4502.05</c:v>
                </c:pt>
                <c:pt idx="3253">
                  <c:v>4505.3999999999996</c:v>
                </c:pt>
                <c:pt idx="3254">
                  <c:v>4509.25</c:v>
                </c:pt>
                <c:pt idx="3255">
                  <c:v>4512.8</c:v>
                </c:pt>
                <c:pt idx="3256">
                  <c:v>4516.3999999999996</c:v>
                </c:pt>
                <c:pt idx="3257">
                  <c:v>4520.3500000000004</c:v>
                </c:pt>
                <c:pt idx="3258">
                  <c:v>4524.6000000000004</c:v>
                </c:pt>
                <c:pt idx="3259">
                  <c:v>4529.45</c:v>
                </c:pt>
                <c:pt idx="3260">
                  <c:v>4535.75</c:v>
                </c:pt>
                <c:pt idx="3261">
                  <c:v>4540.05</c:v>
                </c:pt>
                <c:pt idx="3262">
                  <c:v>4544.55</c:v>
                </c:pt>
                <c:pt idx="3263">
                  <c:v>4549.75</c:v>
                </c:pt>
                <c:pt idx="3264">
                  <c:v>4557.75</c:v>
                </c:pt>
                <c:pt idx="3265">
                  <c:v>4565.6000000000004</c:v>
                </c:pt>
                <c:pt idx="3266">
                  <c:v>4570.7</c:v>
                </c:pt>
                <c:pt idx="3267">
                  <c:v>4575.25</c:v>
                </c:pt>
                <c:pt idx="3268">
                  <c:v>4579.3999999999996</c:v>
                </c:pt>
                <c:pt idx="3269">
                  <c:v>4583.6499999999996</c:v>
                </c:pt>
                <c:pt idx="3270">
                  <c:v>4586.95</c:v>
                </c:pt>
                <c:pt idx="3271">
                  <c:v>4590.25</c:v>
                </c:pt>
                <c:pt idx="3272">
                  <c:v>4595.05</c:v>
                </c:pt>
                <c:pt idx="3273">
                  <c:v>4599</c:v>
                </c:pt>
                <c:pt idx="3274">
                  <c:v>4602.5</c:v>
                </c:pt>
                <c:pt idx="3275">
                  <c:v>4606.05</c:v>
                </c:pt>
                <c:pt idx="3276">
                  <c:v>4610.95</c:v>
                </c:pt>
                <c:pt idx="3277">
                  <c:v>4615.8999999999996</c:v>
                </c:pt>
                <c:pt idx="3278">
                  <c:v>4620.95</c:v>
                </c:pt>
                <c:pt idx="3279">
                  <c:v>4626.45</c:v>
                </c:pt>
                <c:pt idx="3280">
                  <c:v>4633.3500000000004</c:v>
                </c:pt>
                <c:pt idx="3281">
                  <c:v>4637.2</c:v>
                </c:pt>
                <c:pt idx="3282">
                  <c:v>4641.1000000000004</c:v>
                </c:pt>
                <c:pt idx="3283">
                  <c:v>4644.8500000000004</c:v>
                </c:pt>
                <c:pt idx="3284">
                  <c:v>4649.2</c:v>
                </c:pt>
                <c:pt idx="3285">
                  <c:v>4652.95</c:v>
                </c:pt>
                <c:pt idx="3286">
                  <c:v>4656.75</c:v>
                </c:pt>
                <c:pt idx="3287">
                  <c:v>4660.3500000000004</c:v>
                </c:pt>
                <c:pt idx="3288">
                  <c:v>4664.2</c:v>
                </c:pt>
                <c:pt idx="3289">
                  <c:v>4667.5</c:v>
                </c:pt>
                <c:pt idx="3290">
                  <c:v>4671.3</c:v>
                </c:pt>
                <c:pt idx="3291">
                  <c:v>4674.6000000000004</c:v>
                </c:pt>
                <c:pt idx="3292">
                  <c:v>4678.2</c:v>
                </c:pt>
                <c:pt idx="3293">
                  <c:v>4681.3</c:v>
                </c:pt>
                <c:pt idx="3294">
                  <c:v>4684.2</c:v>
                </c:pt>
              </c:numCache>
            </c:numRef>
          </c:xVal>
          <c:yVal>
            <c:numRef>
              <c:f>[Data_500N.xlsx]sheet1!$C$2:$C$3296</c:f>
              <c:numCache>
                <c:formatCode>General</c:formatCode>
                <c:ptCount val="3295"/>
                <c:pt idx="0">
                  <c:v>1.3619999999999999E-3</c:v>
                </c:pt>
                <c:pt idx="1">
                  <c:v>9.6500000000000004E-4</c:v>
                </c:pt>
                <c:pt idx="2">
                  <c:v>4.6799999999999999E-4</c:v>
                </c:pt>
                <c:pt idx="3">
                  <c:v>-1.122E-3</c:v>
                </c:pt>
                <c:pt idx="4">
                  <c:v>-8.2399999999999997E-4</c:v>
                </c:pt>
                <c:pt idx="5">
                  <c:v>-1.023E-3</c:v>
                </c:pt>
                <c:pt idx="6">
                  <c:v>-9.2400000000000002E-4</c:v>
                </c:pt>
                <c:pt idx="7">
                  <c:v>-4.104E-3</c:v>
                </c:pt>
                <c:pt idx="8">
                  <c:v>-4.5009999999999998E-3</c:v>
                </c:pt>
                <c:pt idx="9">
                  <c:v>-7.2499999999999995E-4</c:v>
                </c:pt>
                <c:pt idx="10">
                  <c:v>1.3619999999999999E-3</c:v>
                </c:pt>
                <c:pt idx="11">
                  <c:v>3.052E-3</c:v>
                </c:pt>
                <c:pt idx="12">
                  <c:v>5.0390000000000001E-3</c:v>
                </c:pt>
                <c:pt idx="13">
                  <c:v>3.9459999999999999E-3</c:v>
                </c:pt>
                <c:pt idx="14">
                  <c:v>-4.2700000000000002E-4</c:v>
                </c:pt>
                <c:pt idx="15">
                  <c:v>1.5610000000000001E-3</c:v>
                </c:pt>
                <c:pt idx="16">
                  <c:v>5.6700000000000001E-4</c:v>
                </c:pt>
                <c:pt idx="17">
                  <c:v>-8.2399999999999997E-4</c:v>
                </c:pt>
                <c:pt idx="18">
                  <c:v>3.3500000000000001E-3</c:v>
                </c:pt>
                <c:pt idx="19">
                  <c:v>2.7529999999999998E-3</c:v>
                </c:pt>
                <c:pt idx="20">
                  <c:v>3.052E-3</c:v>
                </c:pt>
                <c:pt idx="21">
                  <c:v>3.4489999999999998E-3</c:v>
                </c:pt>
                <c:pt idx="22">
                  <c:v>8.7159999999999998E-3</c:v>
                </c:pt>
                <c:pt idx="23">
                  <c:v>4.045E-3</c:v>
                </c:pt>
                <c:pt idx="24">
                  <c:v>6.0330000000000002E-3</c:v>
                </c:pt>
                <c:pt idx="25">
                  <c:v>5.5360000000000001E-3</c:v>
                </c:pt>
                <c:pt idx="26">
                  <c:v>5.8339999999999998E-3</c:v>
                </c:pt>
                <c:pt idx="27">
                  <c:v>5.3369999999999997E-3</c:v>
                </c:pt>
                <c:pt idx="28">
                  <c:v>5.6350000000000003E-3</c:v>
                </c:pt>
                <c:pt idx="29">
                  <c:v>4.6420000000000003E-3</c:v>
                </c:pt>
                <c:pt idx="30">
                  <c:v>4.1450000000000002E-3</c:v>
                </c:pt>
                <c:pt idx="31">
                  <c:v>6.5300000000000002E-3</c:v>
                </c:pt>
                <c:pt idx="32">
                  <c:v>4.1450000000000002E-3</c:v>
                </c:pt>
                <c:pt idx="33">
                  <c:v>3.3500000000000001E-3</c:v>
                </c:pt>
                <c:pt idx="34">
                  <c:v>2.1570000000000001E-3</c:v>
                </c:pt>
                <c:pt idx="35">
                  <c:v>2.9520000000000002E-3</c:v>
                </c:pt>
                <c:pt idx="36">
                  <c:v>2.356E-3</c:v>
                </c:pt>
                <c:pt idx="37">
                  <c:v>4.6799999999999999E-4</c:v>
                </c:pt>
                <c:pt idx="38">
                  <c:v>9.6500000000000004E-4</c:v>
                </c:pt>
                <c:pt idx="39">
                  <c:v>8.6499999999999999E-4</c:v>
                </c:pt>
                <c:pt idx="40">
                  <c:v>-7.2499999999999995E-4</c:v>
                </c:pt>
                <c:pt idx="41">
                  <c:v>2.6899999999999998E-4</c:v>
                </c:pt>
                <c:pt idx="42">
                  <c:v>2.356E-3</c:v>
                </c:pt>
                <c:pt idx="43">
                  <c:v>2.8530000000000001E-3</c:v>
                </c:pt>
                <c:pt idx="44">
                  <c:v>2.4550000000000002E-3</c:v>
                </c:pt>
                <c:pt idx="45">
                  <c:v>7.1260000000000004E-3</c:v>
                </c:pt>
                <c:pt idx="46">
                  <c:v>6.3309999999999998E-3</c:v>
                </c:pt>
                <c:pt idx="47">
                  <c:v>4.9399999999999999E-3</c:v>
                </c:pt>
                <c:pt idx="48">
                  <c:v>1.163E-3</c:v>
                </c:pt>
                <c:pt idx="49">
                  <c:v>4.542E-3</c:v>
                </c:pt>
                <c:pt idx="50">
                  <c:v>3.8470000000000002E-3</c:v>
                </c:pt>
                <c:pt idx="51">
                  <c:v>3.5479999999999999E-3</c:v>
                </c:pt>
                <c:pt idx="52">
                  <c:v>4.2440000000000004E-3</c:v>
                </c:pt>
                <c:pt idx="53">
                  <c:v>3.5479999999999999E-3</c:v>
                </c:pt>
                <c:pt idx="54">
                  <c:v>3.052E-3</c:v>
                </c:pt>
                <c:pt idx="55">
                  <c:v>1.0640000000000001E-3</c:v>
                </c:pt>
                <c:pt idx="56">
                  <c:v>-2.9E-5</c:v>
                </c:pt>
                <c:pt idx="57">
                  <c:v>6.6600000000000003E-4</c:v>
                </c:pt>
                <c:pt idx="58">
                  <c:v>2.0579999999999999E-3</c:v>
                </c:pt>
                <c:pt idx="59">
                  <c:v>-4.5580000000000004E-3</c:v>
                </c:pt>
                <c:pt idx="60">
                  <c:v>-6.7450000000000001E-3</c:v>
                </c:pt>
                <c:pt idx="61">
                  <c:v>-4.3600000000000002E-3</c:v>
                </c:pt>
                <c:pt idx="62">
                  <c:v>-3.068E-3</c:v>
                </c:pt>
                <c:pt idx="63">
                  <c:v>-2.869E-3</c:v>
                </c:pt>
                <c:pt idx="64">
                  <c:v>-2.2729999999999998E-3</c:v>
                </c:pt>
                <c:pt idx="65">
                  <c:v>1.0070000000000001E-3</c:v>
                </c:pt>
                <c:pt idx="66">
                  <c:v>-2.8499999999999999E-4</c:v>
                </c:pt>
                <c:pt idx="67">
                  <c:v>-1.9750000000000002E-3</c:v>
                </c:pt>
                <c:pt idx="68">
                  <c:v>-5.9500000000000004E-3</c:v>
                </c:pt>
                <c:pt idx="69">
                  <c:v>-4.2599999999999999E-3</c:v>
                </c:pt>
                <c:pt idx="70">
                  <c:v>-9.810000000000001E-4</c:v>
                </c:pt>
                <c:pt idx="71">
                  <c:v>-5.4530000000000004E-3</c:v>
                </c:pt>
                <c:pt idx="72">
                  <c:v>-4.7569999999999999E-3</c:v>
                </c:pt>
                <c:pt idx="73">
                  <c:v>-3.2659999999999998E-3</c:v>
                </c:pt>
                <c:pt idx="74">
                  <c:v>9.0799999999999995E-4</c:v>
                </c:pt>
                <c:pt idx="75">
                  <c:v>-1.8599999999999999E-4</c:v>
                </c:pt>
                <c:pt idx="76">
                  <c:v>-1.776E-3</c:v>
                </c:pt>
                <c:pt idx="77">
                  <c:v>-1.8749999999999999E-3</c:v>
                </c:pt>
                <c:pt idx="78">
                  <c:v>-3.7629999999999999E-3</c:v>
                </c:pt>
                <c:pt idx="79">
                  <c:v>-3.7629999999999999E-3</c:v>
                </c:pt>
                <c:pt idx="80">
                  <c:v>-8.8099999999999995E-4</c:v>
                </c:pt>
                <c:pt idx="81">
                  <c:v>1.13E-4</c:v>
                </c:pt>
                <c:pt idx="82">
                  <c:v>-3.1670000000000001E-3</c:v>
                </c:pt>
                <c:pt idx="83">
                  <c:v>-6.0489999999999997E-3</c:v>
                </c:pt>
                <c:pt idx="84">
                  <c:v>-5.4530000000000004E-3</c:v>
                </c:pt>
                <c:pt idx="85">
                  <c:v>-9.0310000000000008E-3</c:v>
                </c:pt>
                <c:pt idx="86">
                  <c:v>-3.1670000000000001E-3</c:v>
                </c:pt>
                <c:pt idx="87">
                  <c:v>-2.4710000000000001E-3</c:v>
                </c:pt>
                <c:pt idx="88">
                  <c:v>2.398E-3</c:v>
                </c:pt>
                <c:pt idx="89">
                  <c:v>1.305E-3</c:v>
                </c:pt>
                <c:pt idx="90">
                  <c:v>-3.8630000000000001E-3</c:v>
                </c:pt>
                <c:pt idx="91">
                  <c:v>-2.869E-3</c:v>
                </c:pt>
                <c:pt idx="92">
                  <c:v>-1.5770000000000001E-3</c:v>
                </c:pt>
                <c:pt idx="93">
                  <c:v>-3.8400000000000001E-4</c:v>
                </c:pt>
                <c:pt idx="94">
                  <c:v>3.79E-3</c:v>
                </c:pt>
                <c:pt idx="95">
                  <c:v>3.1100000000000002E-4</c:v>
                </c:pt>
                <c:pt idx="96">
                  <c:v>-8.8099999999999995E-4</c:v>
                </c:pt>
                <c:pt idx="97">
                  <c:v>6.4729999999999996E-3</c:v>
                </c:pt>
                <c:pt idx="98">
                  <c:v>4.1869999999999997E-3</c:v>
                </c:pt>
                <c:pt idx="99">
                  <c:v>3.9880000000000002E-3</c:v>
                </c:pt>
                <c:pt idx="100">
                  <c:v>2.895E-3</c:v>
                </c:pt>
                <c:pt idx="101">
                  <c:v>-5.1549999999999999E-3</c:v>
                </c:pt>
                <c:pt idx="102">
                  <c:v>-6.149E-3</c:v>
                </c:pt>
                <c:pt idx="103">
                  <c:v>-4.2599999999999999E-3</c:v>
                </c:pt>
                <c:pt idx="104">
                  <c:v>-3.8630000000000001E-3</c:v>
                </c:pt>
                <c:pt idx="105">
                  <c:v>-1.3780000000000001E-3</c:v>
                </c:pt>
                <c:pt idx="106">
                  <c:v>1.206E-3</c:v>
                </c:pt>
                <c:pt idx="107">
                  <c:v>-5.8299999999999997E-4</c:v>
                </c:pt>
                <c:pt idx="108">
                  <c:v>7.0899999999999999E-4</c:v>
                </c:pt>
                <c:pt idx="109">
                  <c:v>8.0800000000000002E-4</c:v>
                </c:pt>
                <c:pt idx="110">
                  <c:v>1.13E-4</c:v>
                </c:pt>
                <c:pt idx="111">
                  <c:v>1.106E-3</c:v>
                </c:pt>
                <c:pt idx="112">
                  <c:v>-1.8749999999999999E-3</c:v>
                </c:pt>
                <c:pt idx="113">
                  <c:v>-6.0489999999999997E-3</c:v>
                </c:pt>
                <c:pt idx="114">
                  <c:v>-3.9620000000000002E-3</c:v>
                </c:pt>
                <c:pt idx="115">
                  <c:v>-4.7569999999999999E-3</c:v>
                </c:pt>
                <c:pt idx="116">
                  <c:v>-3.9620000000000002E-3</c:v>
                </c:pt>
                <c:pt idx="117">
                  <c:v>-1.676E-3</c:v>
                </c:pt>
                <c:pt idx="118">
                  <c:v>-2.869E-3</c:v>
                </c:pt>
                <c:pt idx="119">
                  <c:v>-1.8749999999999999E-3</c:v>
                </c:pt>
                <c:pt idx="120">
                  <c:v>5.1000000000000004E-4</c:v>
                </c:pt>
                <c:pt idx="121">
                  <c:v>5.1000000000000004E-4</c:v>
                </c:pt>
                <c:pt idx="122">
                  <c:v>5.9760000000000004E-3</c:v>
                </c:pt>
                <c:pt idx="123">
                  <c:v>4.0879999999999996E-3</c:v>
                </c:pt>
                <c:pt idx="124">
                  <c:v>3.1930000000000001E-3</c:v>
                </c:pt>
                <c:pt idx="125">
                  <c:v>3.094E-3</c:v>
                </c:pt>
                <c:pt idx="126">
                  <c:v>3.2929999999999999E-3</c:v>
                </c:pt>
                <c:pt idx="127">
                  <c:v>7.0899999999999999E-4</c:v>
                </c:pt>
                <c:pt idx="128">
                  <c:v>5.5779999999999996E-3</c:v>
                </c:pt>
                <c:pt idx="129">
                  <c:v>2.0999999999999999E-3</c:v>
                </c:pt>
                <c:pt idx="130">
                  <c:v>1.603E-3</c:v>
                </c:pt>
                <c:pt idx="131">
                  <c:v>-1.9750000000000002E-3</c:v>
                </c:pt>
                <c:pt idx="132">
                  <c:v>8.659E-3</c:v>
                </c:pt>
                <c:pt idx="133">
                  <c:v>8.0630000000000007E-3</c:v>
                </c:pt>
                <c:pt idx="134">
                  <c:v>-9.8100000000300724E-4</c:v>
                </c:pt>
                <c:pt idx="135">
                  <c:v>-1.6760000000033415E-3</c:v>
                </c:pt>
                <c:pt idx="136">
                  <c:v>1.8695999999998492E-2</c:v>
                </c:pt>
                <c:pt idx="137">
                  <c:v>2.9725999999996588E-2</c:v>
                </c:pt>
                <c:pt idx="138">
                  <c:v>3.1911999999998386E-2</c:v>
                </c:pt>
                <c:pt idx="139">
                  <c:v>1.1839000000001931E-2</c:v>
                </c:pt>
                <c:pt idx="140">
                  <c:v>7.3670000000021219E-3</c:v>
                </c:pt>
                <c:pt idx="141">
                  <c:v>1.8019999999978609E-3</c:v>
                </c:pt>
                <c:pt idx="142">
                  <c:v>4.683999999997468E-3</c:v>
                </c:pt>
                <c:pt idx="143">
                  <c:v>1.0646999999998741E-2</c:v>
                </c:pt>
                <c:pt idx="144">
                  <c:v>6.8275999999997339E-2</c:v>
                </c:pt>
                <c:pt idx="145">
                  <c:v>8.1389999999998963E-2</c:v>
                </c:pt>
                <c:pt idx="146">
                  <c:v>8.4569000000001893E-2</c:v>
                </c:pt>
                <c:pt idx="147">
                  <c:v>9.9071999999999605E-2</c:v>
                </c:pt>
                <c:pt idx="148">
                  <c:v>9.1521999999997661E-2</c:v>
                </c:pt>
                <c:pt idx="149">
                  <c:v>0.12330699999999695</c:v>
                </c:pt>
                <c:pt idx="150">
                  <c:v>0.12986200000000281</c:v>
                </c:pt>
                <c:pt idx="151">
                  <c:v>0.14426300000000225</c:v>
                </c:pt>
                <c:pt idx="152">
                  <c:v>0.1471429999999998</c:v>
                </c:pt>
                <c:pt idx="153">
                  <c:v>0.14168099999999839</c:v>
                </c:pt>
                <c:pt idx="154">
                  <c:v>0.15538500000000255</c:v>
                </c:pt>
                <c:pt idx="155">
                  <c:v>0.19103199999999987</c:v>
                </c:pt>
                <c:pt idx="156">
                  <c:v>0.20483300000000071</c:v>
                </c:pt>
                <c:pt idx="157">
                  <c:v>0.23630200000000201</c:v>
                </c:pt>
                <c:pt idx="158">
                  <c:v>0.26667499999999933</c:v>
                </c:pt>
                <c:pt idx="159">
                  <c:v>0.33693099999999987</c:v>
                </c:pt>
                <c:pt idx="160">
                  <c:v>0.35171400000000119</c:v>
                </c:pt>
                <c:pt idx="161">
                  <c:v>0.35449200000000047</c:v>
                </c:pt>
                <c:pt idx="162">
                  <c:v>0.36877700000000146</c:v>
                </c:pt>
                <c:pt idx="163">
                  <c:v>0.38851700000000022</c:v>
                </c:pt>
                <c:pt idx="164">
                  <c:v>0.44137800000000027</c:v>
                </c:pt>
                <c:pt idx="165">
                  <c:v>0.47380199999999917</c:v>
                </c:pt>
                <c:pt idx="166">
                  <c:v>0.49511799999999795</c:v>
                </c:pt>
                <c:pt idx="167">
                  <c:v>0.51980100000000107</c:v>
                </c:pt>
                <c:pt idx="168">
                  <c:v>0.54616699999999696</c:v>
                </c:pt>
                <c:pt idx="169">
                  <c:v>0.62464899999999801</c:v>
                </c:pt>
                <c:pt idx="170">
                  <c:v>0.65803400000000067</c:v>
                </c:pt>
                <c:pt idx="171">
                  <c:v>0.68081600000000009</c:v>
                </c:pt>
                <c:pt idx="172">
                  <c:v>0.688442000000002</c:v>
                </c:pt>
                <c:pt idx="173">
                  <c:v>0.69983200000000068</c:v>
                </c:pt>
                <c:pt idx="174">
                  <c:v>0.75439399999999779</c:v>
                </c:pt>
                <c:pt idx="175">
                  <c:v>0.79399399999999787</c:v>
                </c:pt>
                <c:pt idx="176">
                  <c:v>0.83962400000000059</c:v>
                </c:pt>
                <c:pt idx="177">
                  <c:v>0.88187899999999786</c:v>
                </c:pt>
                <c:pt idx="178">
                  <c:v>0.93748000000000076</c:v>
                </c:pt>
                <c:pt idx="179">
                  <c:v>1.001570000000001</c:v>
                </c:pt>
                <c:pt idx="180">
                  <c:v>1.0376619999999974</c:v>
                </c:pt>
                <c:pt idx="181">
                  <c:v>1.0608950000000021</c:v>
                </c:pt>
                <c:pt idx="182">
                  <c:v>1.115161999999998</c:v>
                </c:pt>
                <c:pt idx="183">
                  <c:v>1.2362960000000029</c:v>
                </c:pt>
                <c:pt idx="184">
                  <c:v>1.3118440000000007</c:v>
                </c:pt>
                <c:pt idx="185">
                  <c:v>1.314312000000001</c:v>
                </c:pt>
                <c:pt idx="186">
                  <c:v>1.3313929999999985</c:v>
                </c:pt>
                <c:pt idx="187">
                  <c:v>1.3830209999999994</c:v>
                </c:pt>
                <c:pt idx="188">
                  <c:v>1.4241760000000028</c:v>
                </c:pt>
                <c:pt idx="189">
                  <c:v>1.5726379999999978</c:v>
                </c:pt>
                <c:pt idx="190">
                  <c:v>1.621541999999998</c:v>
                </c:pt>
                <c:pt idx="191">
                  <c:v>1.6297250000000005</c:v>
                </c:pt>
                <c:pt idx="192">
                  <c:v>1.6627470000000031</c:v>
                </c:pt>
                <c:pt idx="193">
                  <c:v>1.7011839999999978</c:v>
                </c:pt>
                <c:pt idx="194">
                  <c:v>1.8559419999999989</c:v>
                </c:pt>
                <c:pt idx="195">
                  <c:v>1.872681</c:v>
                </c:pt>
                <c:pt idx="196">
                  <c:v>1.8951300000000018</c:v>
                </c:pt>
                <c:pt idx="197">
                  <c:v>1.9451370000000026</c:v>
                </c:pt>
                <c:pt idx="198">
                  <c:v>2.0484599999999986</c:v>
                </c:pt>
                <c:pt idx="199">
                  <c:v>2.178964999999998</c:v>
                </c:pt>
                <c:pt idx="200">
                  <c:v>2.2307690000000022</c:v>
                </c:pt>
                <c:pt idx="201">
                  <c:v>2.2886529999999965</c:v>
                </c:pt>
                <c:pt idx="202">
                  <c:v>2.317540000000001</c:v>
                </c:pt>
                <c:pt idx="203">
                  <c:v>2.3584060000000022</c:v>
                </c:pt>
                <c:pt idx="204">
                  <c:v>2.4690769999999986</c:v>
                </c:pt>
                <c:pt idx="205">
                  <c:v>2.515900000000002</c:v>
                </c:pt>
                <c:pt idx="206">
                  <c:v>2.5340559999999996</c:v>
                </c:pt>
                <c:pt idx="207">
                  <c:v>2.5710520000000017</c:v>
                </c:pt>
                <c:pt idx="208">
                  <c:v>2.7622029999999995</c:v>
                </c:pt>
                <c:pt idx="209">
                  <c:v>2.838161999999997</c:v>
                </c:pt>
                <c:pt idx="210">
                  <c:v>2.8959690000000009</c:v>
                </c:pt>
                <c:pt idx="211">
                  <c:v>2.9308419999999984</c:v>
                </c:pt>
                <c:pt idx="212">
                  <c:v>2.9708990000000028</c:v>
                </c:pt>
                <c:pt idx="213">
                  <c:v>3.0575469999999996</c:v>
                </c:pt>
                <c:pt idx="214">
                  <c:v>3.2255479999999999</c:v>
                </c:pt>
                <c:pt idx="215">
                  <c:v>3.2777689999999993</c:v>
                </c:pt>
                <c:pt idx="216">
                  <c:v>3.3166809999999991</c:v>
                </c:pt>
                <c:pt idx="217">
                  <c:v>3.3709309999999988</c:v>
                </c:pt>
                <c:pt idx="218">
                  <c:v>3.3759149999999991</c:v>
                </c:pt>
                <c:pt idx="219">
                  <c:v>3.5349600000000017</c:v>
                </c:pt>
                <c:pt idx="220">
                  <c:v>3.5964729999999996</c:v>
                </c:pt>
                <c:pt idx="221">
                  <c:v>3.6278089999999992</c:v>
                </c:pt>
                <c:pt idx="222">
                  <c:v>3.6677269999999993</c:v>
                </c:pt>
                <c:pt idx="223">
                  <c:v>3.7031489999999998</c:v>
                </c:pt>
                <c:pt idx="224">
                  <c:v>3.8924500000000002</c:v>
                </c:pt>
                <c:pt idx="225">
                  <c:v>3.9304650000000017</c:v>
                </c:pt>
                <c:pt idx="226">
                  <c:v>4.0037440000000011</c:v>
                </c:pt>
                <c:pt idx="227">
                  <c:v>4.0279050000000005</c:v>
                </c:pt>
                <c:pt idx="228">
                  <c:v>4.0919939999999997</c:v>
                </c:pt>
                <c:pt idx="229">
                  <c:v>4.2927999999999997</c:v>
                </c:pt>
                <c:pt idx="230">
                  <c:v>4.3457180000000015</c:v>
                </c:pt>
                <c:pt idx="231">
                  <c:v>4.3922039999999996</c:v>
                </c:pt>
                <c:pt idx="232">
                  <c:v>4.4554009999999984</c:v>
                </c:pt>
                <c:pt idx="233">
                  <c:v>4.6181620000000017</c:v>
                </c:pt>
                <c:pt idx="234">
                  <c:v>4.7672999999999988</c:v>
                </c:pt>
                <c:pt idx="235">
                  <c:v>4.8256240000000012</c:v>
                </c:pt>
                <c:pt idx="236">
                  <c:v>4.8853870000000015</c:v>
                </c:pt>
                <c:pt idx="237">
                  <c:v>4.9719920000000002</c:v>
                </c:pt>
                <c:pt idx="238">
                  <c:v>5.1013930000000016</c:v>
                </c:pt>
                <c:pt idx="239">
                  <c:v>5.2273220000000009</c:v>
                </c:pt>
                <c:pt idx="240">
                  <c:v>5.2739930000000008</c:v>
                </c:pt>
                <c:pt idx="241">
                  <c:v>5.3306220000000017</c:v>
                </c:pt>
                <c:pt idx="242">
                  <c:v>5.3977819999999994</c:v>
                </c:pt>
                <c:pt idx="243">
                  <c:v>5.505153</c:v>
                </c:pt>
                <c:pt idx="244">
                  <c:v>5.7347919999999988</c:v>
                </c:pt>
                <c:pt idx="245">
                  <c:v>5.7955410000000001</c:v>
                </c:pt>
                <c:pt idx="246">
                  <c:v>5.8792459999999984</c:v>
                </c:pt>
                <c:pt idx="247">
                  <c:v>5.948442</c:v>
                </c:pt>
                <c:pt idx="248">
                  <c:v>6.1820109999999993</c:v>
                </c:pt>
                <c:pt idx="249">
                  <c:v>6.3403980000000004</c:v>
                </c:pt>
                <c:pt idx="250">
                  <c:v>6.5767829999999989</c:v>
                </c:pt>
                <c:pt idx="251">
                  <c:v>6.7604259999999989</c:v>
                </c:pt>
                <c:pt idx="252">
                  <c:v>6.8057820000000007</c:v>
                </c:pt>
                <c:pt idx="253">
                  <c:v>6.8564110000000014</c:v>
                </c:pt>
                <c:pt idx="254">
                  <c:v>6.9143250000000016</c:v>
                </c:pt>
                <c:pt idx="255">
                  <c:v>7.0876820000000009</c:v>
                </c:pt>
                <c:pt idx="256">
                  <c:v>7.2625190000000011</c:v>
                </c:pt>
                <c:pt idx="257">
                  <c:v>7.3287510000000005</c:v>
                </c:pt>
                <c:pt idx="258">
                  <c:v>7.3954400000000007</c:v>
                </c:pt>
                <c:pt idx="259">
                  <c:v>7.4646930000000005</c:v>
                </c:pt>
                <c:pt idx="260">
                  <c:v>7.7751270000000012</c:v>
                </c:pt>
                <c:pt idx="261">
                  <c:v>7.9455470000000012</c:v>
                </c:pt>
                <c:pt idx="262">
                  <c:v>8.0256900000000009</c:v>
                </c:pt>
                <c:pt idx="263">
                  <c:v>8.0847020000000001</c:v>
                </c:pt>
                <c:pt idx="264">
                  <c:v>8.1467500000000008</c:v>
                </c:pt>
                <c:pt idx="265">
                  <c:v>8.3962800000000009</c:v>
                </c:pt>
                <c:pt idx="266">
                  <c:v>8.6519750000000002</c:v>
                </c:pt>
                <c:pt idx="267">
                  <c:v>8.7232720000000015</c:v>
                </c:pt>
                <c:pt idx="268">
                  <c:v>8.7719939999999994</c:v>
                </c:pt>
                <c:pt idx="269">
                  <c:v>8.8613190000000017</c:v>
                </c:pt>
                <c:pt idx="270">
                  <c:v>9.0957170000000005</c:v>
                </c:pt>
                <c:pt idx="271">
                  <c:v>9.2991920000000015</c:v>
                </c:pt>
                <c:pt idx="272">
                  <c:v>9.3432209999999998</c:v>
                </c:pt>
                <c:pt idx="273">
                  <c:v>9.4221460000000015</c:v>
                </c:pt>
                <c:pt idx="274">
                  <c:v>9.4844480000000004</c:v>
                </c:pt>
                <c:pt idx="275">
                  <c:v>9.891451</c:v>
                </c:pt>
                <c:pt idx="276">
                  <c:v>10.064063000000001</c:v>
                </c:pt>
                <c:pt idx="277">
                  <c:v>10.156880999999998</c:v>
                </c:pt>
                <c:pt idx="278">
                  <c:v>10.214894999999999</c:v>
                </c:pt>
                <c:pt idx="279">
                  <c:v>10.317368999999999</c:v>
                </c:pt>
                <c:pt idx="280">
                  <c:v>10.523012000000001</c:v>
                </c:pt>
                <c:pt idx="281">
                  <c:v>10.601005000000001</c:v>
                </c:pt>
                <c:pt idx="282">
                  <c:v>10.690749</c:v>
                </c:pt>
                <c:pt idx="283">
                  <c:v>10.763024000000001</c:v>
                </c:pt>
                <c:pt idx="284">
                  <c:v>11.049609</c:v>
                </c:pt>
                <c:pt idx="285">
                  <c:v>11.264938999999998</c:v>
                </c:pt>
                <c:pt idx="286">
                  <c:v>11.366976000000001</c:v>
                </c:pt>
                <c:pt idx="287">
                  <c:v>11.444268000000001</c:v>
                </c:pt>
                <c:pt idx="288">
                  <c:v>11.540583000000002</c:v>
                </c:pt>
                <c:pt idx="289">
                  <c:v>11.814070000000001</c:v>
                </c:pt>
                <c:pt idx="290">
                  <c:v>12.074365</c:v>
                </c:pt>
                <c:pt idx="291">
                  <c:v>12.354514999999999</c:v>
                </c:pt>
                <c:pt idx="292">
                  <c:v>12.788332</c:v>
                </c:pt>
                <c:pt idx="293">
                  <c:v>12.877016000000001</c:v>
                </c:pt>
                <c:pt idx="294">
                  <c:v>13.116576999999999</c:v>
                </c:pt>
                <c:pt idx="295">
                  <c:v>13.184173000000001</c:v>
                </c:pt>
                <c:pt idx="296">
                  <c:v>13.276871</c:v>
                </c:pt>
                <c:pt idx="297">
                  <c:v>13.354272999999999</c:v>
                </c:pt>
                <c:pt idx="298">
                  <c:v>13.611477000000001</c:v>
                </c:pt>
                <c:pt idx="299">
                  <c:v>13.689587</c:v>
                </c:pt>
                <c:pt idx="300">
                  <c:v>13.758198</c:v>
                </c:pt>
                <c:pt idx="301">
                  <c:v>13.822424999999999</c:v>
                </c:pt>
                <c:pt idx="302">
                  <c:v>13.952487000000001</c:v>
                </c:pt>
                <c:pt idx="303">
                  <c:v>14.088951999999999</c:v>
                </c:pt>
                <c:pt idx="304">
                  <c:v>14.189481000000001</c:v>
                </c:pt>
                <c:pt idx="305">
                  <c:v>14.279868</c:v>
                </c:pt>
                <c:pt idx="306">
                  <c:v>14.353463000000001</c:v>
                </c:pt>
                <c:pt idx="307">
                  <c:v>14.411116</c:v>
                </c:pt>
                <c:pt idx="308">
                  <c:v>14.647390000000001</c:v>
                </c:pt>
                <c:pt idx="309">
                  <c:v>14.713645</c:v>
                </c:pt>
                <c:pt idx="310">
                  <c:v>14.780155000000001</c:v>
                </c:pt>
                <c:pt idx="311">
                  <c:v>14.880803</c:v>
                </c:pt>
                <c:pt idx="312">
                  <c:v>15.091725</c:v>
                </c:pt>
                <c:pt idx="313">
                  <c:v>15.172031</c:v>
                </c:pt>
                <c:pt idx="314">
                  <c:v>15.252213999999999</c:v>
                </c:pt>
                <c:pt idx="315">
                  <c:v>15.326008999999999</c:v>
                </c:pt>
                <c:pt idx="316">
                  <c:v>15.540793000000001</c:v>
                </c:pt>
                <c:pt idx="317">
                  <c:v>15.768768999999999</c:v>
                </c:pt>
                <c:pt idx="318">
                  <c:v>15.837691</c:v>
                </c:pt>
                <c:pt idx="319">
                  <c:v>15.920825000000001</c:v>
                </c:pt>
                <c:pt idx="320">
                  <c:v>15.995387999999998</c:v>
                </c:pt>
                <c:pt idx="321">
                  <c:v>16.233858000000001</c:v>
                </c:pt>
                <c:pt idx="322">
                  <c:v>16.356242000000002</c:v>
                </c:pt>
                <c:pt idx="323">
                  <c:v>16.515460000000001</c:v>
                </c:pt>
                <c:pt idx="324">
                  <c:v>16.766857999999999</c:v>
                </c:pt>
                <c:pt idx="325">
                  <c:v>16.842299000000001</c:v>
                </c:pt>
                <c:pt idx="326">
                  <c:v>16.950337000000001</c:v>
                </c:pt>
                <c:pt idx="327">
                  <c:v>17.028085000000001</c:v>
                </c:pt>
                <c:pt idx="328">
                  <c:v>17.385745</c:v>
                </c:pt>
                <c:pt idx="329">
                  <c:v>17.605377000000001</c:v>
                </c:pt>
                <c:pt idx="330">
                  <c:v>17.729761</c:v>
                </c:pt>
                <c:pt idx="331">
                  <c:v>17.820132000000001</c:v>
                </c:pt>
                <c:pt idx="332">
                  <c:v>17.936564000000001</c:v>
                </c:pt>
                <c:pt idx="333">
                  <c:v>18.157056999999998</c:v>
                </c:pt>
                <c:pt idx="334">
                  <c:v>18.221723999999998</c:v>
                </c:pt>
                <c:pt idx="335">
                  <c:v>18.307067</c:v>
                </c:pt>
                <c:pt idx="336">
                  <c:v>18.383845000000001</c:v>
                </c:pt>
                <c:pt idx="337">
                  <c:v>18.577566999999998</c:v>
                </c:pt>
                <c:pt idx="338">
                  <c:v>18.845808999999999</c:v>
                </c:pt>
                <c:pt idx="339">
                  <c:v>18.937677999999998</c:v>
                </c:pt>
                <c:pt idx="340">
                  <c:v>19.010421000000001</c:v>
                </c:pt>
                <c:pt idx="341">
                  <c:v>19.095886</c:v>
                </c:pt>
                <c:pt idx="342">
                  <c:v>19.358572000000002</c:v>
                </c:pt>
                <c:pt idx="343">
                  <c:v>19.439379000000002</c:v>
                </c:pt>
                <c:pt idx="344">
                  <c:v>19.518801</c:v>
                </c:pt>
                <c:pt idx="345">
                  <c:v>19.606128999999999</c:v>
                </c:pt>
                <c:pt idx="346">
                  <c:v>19.830953999999998</c:v>
                </c:pt>
                <c:pt idx="347">
                  <c:v>19.911574999999999</c:v>
                </c:pt>
                <c:pt idx="348">
                  <c:v>19.983881</c:v>
                </c:pt>
                <c:pt idx="349">
                  <c:v>20.077310000000001</c:v>
                </c:pt>
                <c:pt idx="350">
                  <c:v>20.373248</c:v>
                </c:pt>
                <c:pt idx="351">
                  <c:v>20.685358999999998</c:v>
                </c:pt>
                <c:pt idx="352">
                  <c:v>20.750218</c:v>
                </c:pt>
                <c:pt idx="353">
                  <c:v>20.841146999999999</c:v>
                </c:pt>
                <c:pt idx="354">
                  <c:v>20.942160999999999</c:v>
                </c:pt>
                <c:pt idx="355">
                  <c:v>21.217078999999998</c:v>
                </c:pt>
                <c:pt idx="356">
                  <c:v>21.28669</c:v>
                </c:pt>
                <c:pt idx="357">
                  <c:v>21.379260000000002</c:v>
                </c:pt>
                <c:pt idx="358">
                  <c:v>21.449351999999998</c:v>
                </c:pt>
                <c:pt idx="359">
                  <c:v>21.637696999999999</c:v>
                </c:pt>
                <c:pt idx="360">
                  <c:v>21.971522999999998</c:v>
                </c:pt>
                <c:pt idx="361">
                  <c:v>22.076083000000001</c:v>
                </c:pt>
                <c:pt idx="362">
                  <c:v>22.179966999999998</c:v>
                </c:pt>
                <c:pt idx="363">
                  <c:v>22.264301</c:v>
                </c:pt>
                <c:pt idx="364">
                  <c:v>22.545728</c:v>
                </c:pt>
                <c:pt idx="365">
                  <c:v>22.662171999999998</c:v>
                </c:pt>
                <c:pt idx="366">
                  <c:v>22.753236999999999</c:v>
                </c:pt>
                <c:pt idx="367">
                  <c:v>22.932585</c:v>
                </c:pt>
                <c:pt idx="368">
                  <c:v>23.262816000000001</c:v>
                </c:pt>
                <c:pt idx="369">
                  <c:v>23.362031000000002</c:v>
                </c:pt>
                <c:pt idx="370">
                  <c:v>23.450929000000002</c:v>
                </c:pt>
                <c:pt idx="371">
                  <c:v>23.494213000000002</c:v>
                </c:pt>
                <c:pt idx="372">
                  <c:v>23.834330000000001</c:v>
                </c:pt>
                <c:pt idx="373">
                  <c:v>23.904123999999999</c:v>
                </c:pt>
                <c:pt idx="374">
                  <c:v>24.001176999999998</c:v>
                </c:pt>
                <c:pt idx="375">
                  <c:v>24.187562</c:v>
                </c:pt>
                <c:pt idx="376">
                  <c:v>24.604733</c:v>
                </c:pt>
                <c:pt idx="377">
                  <c:v>24.732343</c:v>
                </c:pt>
                <c:pt idx="378">
                  <c:v>24.82048</c:v>
                </c:pt>
                <c:pt idx="379">
                  <c:v>25.094328000000001</c:v>
                </c:pt>
                <c:pt idx="380">
                  <c:v>25.205311000000002</c:v>
                </c:pt>
                <c:pt idx="381">
                  <c:v>25.278594999999999</c:v>
                </c:pt>
                <c:pt idx="382">
                  <c:v>25.379832</c:v>
                </c:pt>
                <c:pt idx="383">
                  <c:v>25.548774000000002</c:v>
                </c:pt>
                <c:pt idx="384">
                  <c:v>25.597405999999999</c:v>
                </c:pt>
                <c:pt idx="385">
                  <c:v>25.691571</c:v>
                </c:pt>
                <c:pt idx="386">
                  <c:v>25.788581999999998</c:v>
                </c:pt>
                <c:pt idx="387">
                  <c:v>26.108713000000002</c:v>
                </c:pt>
                <c:pt idx="388">
                  <c:v>26.318719000000002</c:v>
                </c:pt>
                <c:pt idx="389">
                  <c:v>26.646495999999999</c:v>
                </c:pt>
                <c:pt idx="390">
                  <c:v>26.73958</c:v>
                </c:pt>
                <c:pt idx="391">
                  <c:v>26.819034000000002</c:v>
                </c:pt>
                <c:pt idx="392">
                  <c:v>26.900895999999999</c:v>
                </c:pt>
                <c:pt idx="393">
                  <c:v>27.098714000000001</c:v>
                </c:pt>
                <c:pt idx="394">
                  <c:v>27.217158999999999</c:v>
                </c:pt>
                <c:pt idx="395">
                  <c:v>27.306426999999999</c:v>
                </c:pt>
                <c:pt idx="396">
                  <c:v>27.392616</c:v>
                </c:pt>
                <c:pt idx="397">
                  <c:v>27.688016000000001</c:v>
                </c:pt>
                <c:pt idx="398">
                  <c:v>27.775523</c:v>
                </c:pt>
                <c:pt idx="399">
                  <c:v>27.851727</c:v>
                </c:pt>
                <c:pt idx="400">
                  <c:v>27.949476000000001</c:v>
                </c:pt>
                <c:pt idx="401">
                  <c:v>28.128306000000002</c:v>
                </c:pt>
                <c:pt idx="402">
                  <c:v>28.229821000000001</c:v>
                </c:pt>
                <c:pt idx="403">
                  <c:v>28.310271</c:v>
                </c:pt>
                <c:pt idx="404">
                  <c:v>28.402189</c:v>
                </c:pt>
                <c:pt idx="405">
                  <c:v>28.597564999999999</c:v>
                </c:pt>
                <c:pt idx="406">
                  <c:v>29.261153</c:v>
                </c:pt>
                <c:pt idx="407">
                  <c:v>29.490058999999999</c:v>
                </c:pt>
                <c:pt idx="408">
                  <c:v>29.763047</c:v>
                </c:pt>
                <c:pt idx="409">
                  <c:v>29.886617999999999</c:v>
                </c:pt>
                <c:pt idx="410">
                  <c:v>30.000250999999999</c:v>
                </c:pt>
                <c:pt idx="411">
                  <c:v>30.332046999999999</c:v>
                </c:pt>
                <c:pt idx="412">
                  <c:v>30.438164999999998</c:v>
                </c:pt>
                <c:pt idx="413">
                  <c:v>30.540806</c:v>
                </c:pt>
                <c:pt idx="414">
                  <c:v>30.682915999999999</c:v>
                </c:pt>
                <c:pt idx="415">
                  <c:v>31.212192999999999</c:v>
                </c:pt>
                <c:pt idx="416">
                  <c:v>31.491595</c:v>
                </c:pt>
                <c:pt idx="417">
                  <c:v>31.587600999999999</c:v>
                </c:pt>
                <c:pt idx="418">
                  <c:v>31.695225999999998</c:v>
                </c:pt>
                <c:pt idx="419">
                  <c:v>31.966605000000001</c:v>
                </c:pt>
                <c:pt idx="420">
                  <c:v>32.267868</c:v>
                </c:pt>
                <c:pt idx="421">
                  <c:v>32.492224999999998</c:v>
                </c:pt>
                <c:pt idx="422">
                  <c:v>32.918489999999998</c:v>
                </c:pt>
                <c:pt idx="423">
                  <c:v>33.077309</c:v>
                </c:pt>
                <c:pt idx="424">
                  <c:v>33.451853999999997</c:v>
                </c:pt>
                <c:pt idx="425">
                  <c:v>33.765394000000001</c:v>
                </c:pt>
                <c:pt idx="426">
                  <c:v>34.256816999999998</c:v>
                </c:pt>
                <c:pt idx="427">
                  <c:v>34.416260999999999</c:v>
                </c:pt>
                <c:pt idx="428">
                  <c:v>34.495939</c:v>
                </c:pt>
                <c:pt idx="429">
                  <c:v>34.710371000000002</c:v>
                </c:pt>
                <c:pt idx="430">
                  <c:v>34.833072999999999</c:v>
                </c:pt>
                <c:pt idx="431">
                  <c:v>34.913103999999997</c:v>
                </c:pt>
                <c:pt idx="432">
                  <c:v>35.080871000000002</c:v>
                </c:pt>
                <c:pt idx="433">
                  <c:v>35.398699000000001</c:v>
                </c:pt>
                <c:pt idx="434">
                  <c:v>35.484129000000003</c:v>
                </c:pt>
                <c:pt idx="435">
                  <c:v>35.552382000000001</c:v>
                </c:pt>
                <c:pt idx="436">
                  <c:v>35.753422</c:v>
                </c:pt>
                <c:pt idx="437">
                  <c:v>36.046838000000001</c:v>
                </c:pt>
                <c:pt idx="438">
                  <c:v>36.113833</c:v>
                </c:pt>
                <c:pt idx="439">
                  <c:v>36.185561</c:v>
                </c:pt>
                <c:pt idx="440">
                  <c:v>36.276688999999998</c:v>
                </c:pt>
                <c:pt idx="441">
                  <c:v>36.607621000000002</c:v>
                </c:pt>
                <c:pt idx="442">
                  <c:v>36.697329000000003</c:v>
                </c:pt>
                <c:pt idx="443">
                  <c:v>36.768703000000002</c:v>
                </c:pt>
                <c:pt idx="444">
                  <c:v>36.851194999999997</c:v>
                </c:pt>
                <c:pt idx="445">
                  <c:v>37.080384000000002</c:v>
                </c:pt>
                <c:pt idx="446">
                  <c:v>37.155453999999999</c:v>
                </c:pt>
                <c:pt idx="447">
                  <c:v>37.268926</c:v>
                </c:pt>
                <c:pt idx="448">
                  <c:v>37.475551000000003</c:v>
                </c:pt>
                <c:pt idx="449">
                  <c:v>37.638080000000002</c:v>
                </c:pt>
                <c:pt idx="450">
                  <c:v>37.899486000000003</c:v>
                </c:pt>
                <c:pt idx="451">
                  <c:v>37.981976000000003</c:v>
                </c:pt>
                <c:pt idx="452">
                  <c:v>38.021763</c:v>
                </c:pt>
                <c:pt idx="453">
                  <c:v>38.148933</c:v>
                </c:pt>
                <c:pt idx="454">
                  <c:v>38.417509000000003</c:v>
                </c:pt>
                <c:pt idx="455">
                  <c:v>38.480165999999997</c:v>
                </c:pt>
                <c:pt idx="456">
                  <c:v>38.596684000000003</c:v>
                </c:pt>
                <c:pt idx="457">
                  <c:v>38.837864000000003</c:v>
                </c:pt>
                <c:pt idx="458">
                  <c:v>38.909056</c:v>
                </c:pt>
                <c:pt idx="459">
                  <c:v>38.997849000000002</c:v>
                </c:pt>
                <c:pt idx="460">
                  <c:v>39.074178000000003</c:v>
                </c:pt>
                <c:pt idx="461">
                  <c:v>39.256537000000002</c:v>
                </c:pt>
                <c:pt idx="462">
                  <c:v>39.334668999999998</c:v>
                </c:pt>
                <c:pt idx="463">
                  <c:v>39.397978000000002</c:v>
                </c:pt>
                <c:pt idx="464">
                  <c:v>39.453873000000002</c:v>
                </c:pt>
                <c:pt idx="465">
                  <c:v>39.678381999999999</c:v>
                </c:pt>
                <c:pt idx="466">
                  <c:v>39.750706999999998</c:v>
                </c:pt>
                <c:pt idx="467">
                  <c:v>39.794206000000003</c:v>
                </c:pt>
                <c:pt idx="468">
                  <c:v>39.872483000000003</c:v>
                </c:pt>
                <c:pt idx="469">
                  <c:v>40.058467999999998</c:v>
                </c:pt>
                <c:pt idx="470">
                  <c:v>40.175246999999999</c:v>
                </c:pt>
                <c:pt idx="471">
                  <c:v>40.265351000000003</c:v>
                </c:pt>
                <c:pt idx="472">
                  <c:v>40.455028999999996</c:v>
                </c:pt>
                <c:pt idx="473">
                  <c:v>40.744196000000002</c:v>
                </c:pt>
                <c:pt idx="474">
                  <c:v>40.814553000000004</c:v>
                </c:pt>
                <c:pt idx="475">
                  <c:v>40.883091</c:v>
                </c:pt>
                <c:pt idx="476">
                  <c:v>40.947279999999999</c:v>
                </c:pt>
                <c:pt idx="477">
                  <c:v>41.201660000000004</c:v>
                </c:pt>
                <c:pt idx="478">
                  <c:v>41.245783000000003</c:v>
                </c:pt>
                <c:pt idx="479">
                  <c:v>41.304980999999998</c:v>
                </c:pt>
                <c:pt idx="480">
                  <c:v>41.360984999999999</c:v>
                </c:pt>
                <c:pt idx="481">
                  <c:v>41.521909999999998</c:v>
                </c:pt>
                <c:pt idx="482">
                  <c:v>41.594473999999998</c:v>
                </c:pt>
                <c:pt idx="483">
                  <c:v>41.660176999999997</c:v>
                </c:pt>
                <c:pt idx="484">
                  <c:v>41.852051000000003</c:v>
                </c:pt>
                <c:pt idx="485">
                  <c:v>41.921909999999997</c:v>
                </c:pt>
                <c:pt idx="486">
                  <c:v>41.980041999999997</c:v>
                </c:pt>
                <c:pt idx="487">
                  <c:v>42.032713999999999</c:v>
                </c:pt>
                <c:pt idx="488">
                  <c:v>42.208365000000001</c:v>
                </c:pt>
                <c:pt idx="489">
                  <c:v>42.260742</c:v>
                </c:pt>
                <c:pt idx="490">
                  <c:v>42.278523999999997</c:v>
                </c:pt>
                <c:pt idx="491">
                  <c:v>42.313350999999997</c:v>
                </c:pt>
                <c:pt idx="492">
                  <c:v>42.469486000000003</c:v>
                </c:pt>
                <c:pt idx="493">
                  <c:v>42.516046000000003</c:v>
                </c:pt>
                <c:pt idx="494">
                  <c:v>42.585140000000003</c:v>
                </c:pt>
                <c:pt idx="495">
                  <c:v>42.758110000000002</c:v>
                </c:pt>
                <c:pt idx="496">
                  <c:v>42.883422000000003</c:v>
                </c:pt>
                <c:pt idx="497">
                  <c:v>43.021858999999999</c:v>
                </c:pt>
                <c:pt idx="498">
                  <c:v>43.055121</c:v>
                </c:pt>
                <c:pt idx="499">
                  <c:v>43.119365000000002</c:v>
                </c:pt>
                <c:pt idx="500">
                  <c:v>43.247315</c:v>
                </c:pt>
                <c:pt idx="501">
                  <c:v>43.322338999999999</c:v>
                </c:pt>
                <c:pt idx="502">
                  <c:v>43.343434999999999</c:v>
                </c:pt>
                <c:pt idx="503">
                  <c:v>43.381500000000003</c:v>
                </c:pt>
                <c:pt idx="504">
                  <c:v>43.421903</c:v>
                </c:pt>
                <c:pt idx="505">
                  <c:v>43.520697999999996</c:v>
                </c:pt>
                <c:pt idx="506">
                  <c:v>43.564951999999998</c:v>
                </c:pt>
                <c:pt idx="507">
                  <c:v>43.606856999999998</c:v>
                </c:pt>
                <c:pt idx="508">
                  <c:v>43.774404000000004</c:v>
                </c:pt>
                <c:pt idx="509">
                  <c:v>43.837001999999998</c:v>
                </c:pt>
                <c:pt idx="510">
                  <c:v>43.860552999999996</c:v>
                </c:pt>
                <c:pt idx="511">
                  <c:v>43.879019999999997</c:v>
                </c:pt>
                <c:pt idx="512">
                  <c:v>43.884262</c:v>
                </c:pt>
                <c:pt idx="513">
                  <c:v>43.907969000000001</c:v>
                </c:pt>
                <c:pt idx="514">
                  <c:v>43.998019999999997</c:v>
                </c:pt>
                <c:pt idx="515">
                  <c:v>44.018492000000002</c:v>
                </c:pt>
                <c:pt idx="516">
                  <c:v>44.003742000000003</c:v>
                </c:pt>
                <c:pt idx="517">
                  <c:v>44.072403999999999</c:v>
                </c:pt>
                <c:pt idx="518">
                  <c:v>44.091661000000002</c:v>
                </c:pt>
                <c:pt idx="519">
                  <c:v>44.093434000000002</c:v>
                </c:pt>
                <c:pt idx="520">
                  <c:v>44.123404000000001</c:v>
                </c:pt>
                <c:pt idx="521">
                  <c:v>44.122599000000001</c:v>
                </c:pt>
                <c:pt idx="522">
                  <c:v>44.143220999999997</c:v>
                </c:pt>
                <c:pt idx="523">
                  <c:v>44.149906999999999</c:v>
                </c:pt>
                <c:pt idx="524">
                  <c:v>44.094400999999998</c:v>
                </c:pt>
                <c:pt idx="525">
                  <c:v>44.090614000000002</c:v>
                </c:pt>
                <c:pt idx="526">
                  <c:v>44.107855999999998</c:v>
                </c:pt>
                <c:pt idx="527">
                  <c:v>44.094884</c:v>
                </c:pt>
                <c:pt idx="528">
                  <c:v>44.062412000000002</c:v>
                </c:pt>
                <c:pt idx="529">
                  <c:v>44.038882000000001</c:v>
                </c:pt>
                <c:pt idx="530">
                  <c:v>43.985606000000004</c:v>
                </c:pt>
                <c:pt idx="531">
                  <c:v>43.972225000000002</c:v>
                </c:pt>
                <c:pt idx="532">
                  <c:v>43.952635999999998</c:v>
                </c:pt>
                <c:pt idx="533">
                  <c:v>43.917322999999996</c:v>
                </c:pt>
                <c:pt idx="534">
                  <c:v>43.910792000000001</c:v>
                </c:pt>
                <c:pt idx="535">
                  <c:v>43.869987999999999</c:v>
                </c:pt>
                <c:pt idx="536">
                  <c:v>43.843212000000001</c:v>
                </c:pt>
                <c:pt idx="537">
                  <c:v>43.835549999999998</c:v>
                </c:pt>
                <c:pt idx="538">
                  <c:v>43.810221999999996</c:v>
                </c:pt>
                <c:pt idx="539">
                  <c:v>43.764400000000002</c:v>
                </c:pt>
                <c:pt idx="540">
                  <c:v>43.735756000000002</c:v>
                </c:pt>
                <c:pt idx="541">
                  <c:v>43.710418000000004</c:v>
                </c:pt>
                <c:pt idx="542">
                  <c:v>43.679507999999998</c:v>
                </c:pt>
                <c:pt idx="543">
                  <c:v>43.606291999999996</c:v>
                </c:pt>
                <c:pt idx="544">
                  <c:v>43.591758999999996</c:v>
                </c:pt>
                <c:pt idx="545">
                  <c:v>43.562044999999998</c:v>
                </c:pt>
                <c:pt idx="546">
                  <c:v>43.488390000000003</c:v>
                </c:pt>
                <c:pt idx="547">
                  <c:v>43.475223</c:v>
                </c:pt>
                <c:pt idx="548">
                  <c:v>43.448563999999998</c:v>
                </c:pt>
                <c:pt idx="549">
                  <c:v>43.384329000000001</c:v>
                </c:pt>
                <c:pt idx="550">
                  <c:v>43.264457</c:v>
                </c:pt>
                <c:pt idx="551">
                  <c:v>43.234781999999996</c:v>
                </c:pt>
                <c:pt idx="552">
                  <c:v>43.199928</c:v>
                </c:pt>
                <c:pt idx="553">
                  <c:v>43.093313999999999</c:v>
                </c:pt>
                <c:pt idx="554">
                  <c:v>43.048080999999996</c:v>
                </c:pt>
                <c:pt idx="555">
                  <c:v>43.028981999999999</c:v>
                </c:pt>
                <c:pt idx="556">
                  <c:v>42.900427000000001</c:v>
                </c:pt>
                <c:pt idx="557">
                  <c:v>42.880830000000003</c:v>
                </c:pt>
                <c:pt idx="558">
                  <c:v>42.836205</c:v>
                </c:pt>
                <c:pt idx="559">
                  <c:v>42.765239999999999</c:v>
                </c:pt>
                <c:pt idx="560">
                  <c:v>42.742553000000001</c:v>
                </c:pt>
                <c:pt idx="561">
                  <c:v>42.698954999999998</c:v>
                </c:pt>
                <c:pt idx="562">
                  <c:v>42.671559999999999</c:v>
                </c:pt>
                <c:pt idx="563">
                  <c:v>42.606301999999999</c:v>
                </c:pt>
                <c:pt idx="564">
                  <c:v>42.584816000000004</c:v>
                </c:pt>
                <c:pt idx="565">
                  <c:v>42.55538</c:v>
                </c:pt>
                <c:pt idx="566">
                  <c:v>42.419426999999999</c:v>
                </c:pt>
                <c:pt idx="567">
                  <c:v>42.311889999999998</c:v>
                </c:pt>
                <c:pt idx="568">
                  <c:v>42.277386999999997</c:v>
                </c:pt>
                <c:pt idx="569">
                  <c:v>42.251973</c:v>
                </c:pt>
                <c:pt idx="570">
                  <c:v>42.159143999999998</c:v>
                </c:pt>
                <c:pt idx="571">
                  <c:v>42.012312999999999</c:v>
                </c:pt>
                <c:pt idx="572">
                  <c:v>41.970855</c:v>
                </c:pt>
                <c:pt idx="573">
                  <c:v>41.938578</c:v>
                </c:pt>
                <c:pt idx="574">
                  <c:v>41.867342000000001</c:v>
                </c:pt>
                <c:pt idx="575">
                  <c:v>41.740997999999998</c:v>
                </c:pt>
                <c:pt idx="576">
                  <c:v>41.722932</c:v>
                </c:pt>
                <c:pt idx="577">
                  <c:v>41.697702</c:v>
                </c:pt>
                <c:pt idx="578">
                  <c:v>41.560760000000002</c:v>
                </c:pt>
                <c:pt idx="579">
                  <c:v>41.530299999999997</c:v>
                </c:pt>
                <c:pt idx="580">
                  <c:v>41.511646999999996</c:v>
                </c:pt>
                <c:pt idx="581">
                  <c:v>41.407114</c:v>
                </c:pt>
                <c:pt idx="582">
                  <c:v>41.380383000000002</c:v>
                </c:pt>
                <c:pt idx="583">
                  <c:v>41.346394000000004</c:v>
                </c:pt>
                <c:pt idx="584">
                  <c:v>41.231430000000003</c:v>
                </c:pt>
                <c:pt idx="585">
                  <c:v>41.158752999999997</c:v>
                </c:pt>
                <c:pt idx="586">
                  <c:v>41.128484</c:v>
                </c:pt>
                <c:pt idx="587">
                  <c:v>41.028920999999997</c:v>
                </c:pt>
                <c:pt idx="588">
                  <c:v>40.960017999999998</c:v>
                </c:pt>
                <c:pt idx="589">
                  <c:v>40.871737000000003</c:v>
                </c:pt>
                <c:pt idx="590">
                  <c:v>40.742970999999997</c:v>
                </c:pt>
                <c:pt idx="591">
                  <c:v>40.708396999999998</c:v>
                </c:pt>
                <c:pt idx="592">
                  <c:v>40.662046000000004</c:v>
                </c:pt>
                <c:pt idx="593">
                  <c:v>40.568744000000002</c:v>
                </c:pt>
                <c:pt idx="594">
                  <c:v>40.556474999999999</c:v>
                </c:pt>
                <c:pt idx="595">
                  <c:v>40.539870000000001</c:v>
                </c:pt>
                <c:pt idx="596">
                  <c:v>40.406334999999999</c:v>
                </c:pt>
                <c:pt idx="597">
                  <c:v>40.323245</c:v>
                </c:pt>
                <c:pt idx="598">
                  <c:v>40.185406</c:v>
                </c:pt>
                <c:pt idx="599">
                  <c:v>40.131656999999997</c:v>
                </c:pt>
                <c:pt idx="600">
                  <c:v>40.042155000000001</c:v>
                </c:pt>
                <c:pt idx="601">
                  <c:v>39.938020999999999</c:v>
                </c:pt>
                <c:pt idx="602">
                  <c:v>39.865591999999999</c:v>
                </c:pt>
                <c:pt idx="603">
                  <c:v>39.825881000000003</c:v>
                </c:pt>
                <c:pt idx="604">
                  <c:v>39.763182999999998</c:v>
                </c:pt>
                <c:pt idx="605">
                  <c:v>39.652023999999997</c:v>
                </c:pt>
                <c:pt idx="606">
                  <c:v>39.603734000000003</c:v>
                </c:pt>
                <c:pt idx="607">
                  <c:v>39.548780000000001</c:v>
                </c:pt>
                <c:pt idx="608">
                  <c:v>39.490526000000003</c:v>
                </c:pt>
                <c:pt idx="609">
                  <c:v>39.441709000000003</c:v>
                </c:pt>
                <c:pt idx="610">
                  <c:v>39.342151999999999</c:v>
                </c:pt>
                <c:pt idx="611">
                  <c:v>39.301116999999998</c:v>
                </c:pt>
                <c:pt idx="612">
                  <c:v>39.236794000000003</c:v>
                </c:pt>
                <c:pt idx="613">
                  <c:v>39.139617000000001</c:v>
                </c:pt>
                <c:pt idx="614">
                  <c:v>39.090313000000002</c:v>
                </c:pt>
                <c:pt idx="615">
                  <c:v>39.041080000000001</c:v>
                </c:pt>
                <c:pt idx="616">
                  <c:v>38.931958000000002</c:v>
                </c:pt>
                <c:pt idx="617">
                  <c:v>38.895131999999997</c:v>
                </c:pt>
                <c:pt idx="618">
                  <c:v>38.865717000000004</c:v>
                </c:pt>
                <c:pt idx="619">
                  <c:v>38.841737000000002</c:v>
                </c:pt>
                <c:pt idx="620">
                  <c:v>38.761043999999998</c:v>
                </c:pt>
                <c:pt idx="621">
                  <c:v>38.727654000000001</c:v>
                </c:pt>
                <c:pt idx="622">
                  <c:v>38.705309</c:v>
                </c:pt>
                <c:pt idx="623">
                  <c:v>38.621597000000001</c:v>
                </c:pt>
                <c:pt idx="624">
                  <c:v>38.552790999999999</c:v>
                </c:pt>
                <c:pt idx="625">
                  <c:v>38.524155999999998</c:v>
                </c:pt>
                <c:pt idx="626">
                  <c:v>38.508640999999997</c:v>
                </c:pt>
                <c:pt idx="627">
                  <c:v>38.458126999999998</c:v>
                </c:pt>
                <c:pt idx="628">
                  <c:v>38.357807000000001</c:v>
                </c:pt>
                <c:pt idx="629">
                  <c:v>38.347648999999997</c:v>
                </c:pt>
                <c:pt idx="630">
                  <c:v>38.315849999999998</c:v>
                </c:pt>
                <c:pt idx="631">
                  <c:v>38.249015</c:v>
                </c:pt>
                <c:pt idx="632">
                  <c:v>38.241992000000003</c:v>
                </c:pt>
                <c:pt idx="633">
                  <c:v>38.210507999999997</c:v>
                </c:pt>
                <c:pt idx="634">
                  <c:v>38.163564000000001</c:v>
                </c:pt>
                <c:pt idx="635">
                  <c:v>38.151496000000002</c:v>
                </c:pt>
                <c:pt idx="636">
                  <c:v>38.127935999999998</c:v>
                </c:pt>
                <c:pt idx="637">
                  <c:v>38.074193999999999</c:v>
                </c:pt>
                <c:pt idx="638">
                  <c:v>38.037477000000003</c:v>
                </c:pt>
                <c:pt idx="639">
                  <c:v>38.011755000000001</c:v>
                </c:pt>
                <c:pt idx="640">
                  <c:v>37.989255999999997</c:v>
                </c:pt>
                <c:pt idx="641">
                  <c:v>37.929274999999997</c:v>
                </c:pt>
                <c:pt idx="642">
                  <c:v>37.925716999999999</c:v>
                </c:pt>
                <c:pt idx="643">
                  <c:v>37.899320000000003</c:v>
                </c:pt>
                <c:pt idx="644">
                  <c:v>37.872174999999999</c:v>
                </c:pt>
                <c:pt idx="645">
                  <c:v>37.872258000000002</c:v>
                </c:pt>
                <c:pt idx="646">
                  <c:v>37.847262000000001</c:v>
                </c:pt>
                <c:pt idx="647">
                  <c:v>37.818621</c:v>
                </c:pt>
                <c:pt idx="648">
                  <c:v>37.790224000000002</c:v>
                </c:pt>
                <c:pt idx="649">
                  <c:v>37.768531000000003</c:v>
                </c:pt>
                <c:pt idx="650">
                  <c:v>37.760168</c:v>
                </c:pt>
                <c:pt idx="651">
                  <c:v>37.715780000000002</c:v>
                </c:pt>
                <c:pt idx="652">
                  <c:v>37.724640999999998</c:v>
                </c:pt>
                <c:pt idx="653">
                  <c:v>37.694991000000002</c:v>
                </c:pt>
                <c:pt idx="654">
                  <c:v>37.642885</c:v>
                </c:pt>
                <c:pt idx="655">
                  <c:v>37.629463000000001</c:v>
                </c:pt>
                <c:pt idx="656">
                  <c:v>37.618195</c:v>
                </c:pt>
                <c:pt idx="657">
                  <c:v>37.601042</c:v>
                </c:pt>
                <c:pt idx="658">
                  <c:v>37.565159000000001</c:v>
                </c:pt>
                <c:pt idx="659">
                  <c:v>37.548831999999997</c:v>
                </c:pt>
                <c:pt idx="660">
                  <c:v>37.505811999999999</c:v>
                </c:pt>
                <c:pt idx="661">
                  <c:v>37.509791</c:v>
                </c:pt>
                <c:pt idx="662">
                  <c:v>37.501584000000001</c:v>
                </c:pt>
                <c:pt idx="663">
                  <c:v>37.467591999999996</c:v>
                </c:pt>
                <c:pt idx="664">
                  <c:v>37.471986000000001</c:v>
                </c:pt>
                <c:pt idx="665">
                  <c:v>37.454158999999997</c:v>
                </c:pt>
                <c:pt idx="666">
                  <c:v>37.411121000000001</c:v>
                </c:pt>
                <c:pt idx="667">
                  <c:v>37.396937999999999</c:v>
                </c:pt>
                <c:pt idx="668">
                  <c:v>37.352313000000002</c:v>
                </c:pt>
                <c:pt idx="669">
                  <c:v>37.330826000000002</c:v>
                </c:pt>
                <c:pt idx="670">
                  <c:v>37.333232000000002</c:v>
                </c:pt>
                <c:pt idx="671">
                  <c:v>37.305438000000002</c:v>
                </c:pt>
                <c:pt idx="672">
                  <c:v>37.288758999999999</c:v>
                </c:pt>
                <c:pt idx="673">
                  <c:v>37.274154000000003</c:v>
                </c:pt>
                <c:pt idx="674">
                  <c:v>37.258636000000003</c:v>
                </c:pt>
                <c:pt idx="675">
                  <c:v>37.223278999999998</c:v>
                </c:pt>
                <c:pt idx="676">
                  <c:v>37.213566999999998</c:v>
                </c:pt>
                <c:pt idx="677">
                  <c:v>37.207591000000001</c:v>
                </c:pt>
                <c:pt idx="678">
                  <c:v>37.190157999999997</c:v>
                </c:pt>
                <c:pt idx="679">
                  <c:v>37.162345999999999</c:v>
                </c:pt>
                <c:pt idx="680">
                  <c:v>37.133533999999997</c:v>
                </c:pt>
                <c:pt idx="681">
                  <c:v>37.112606999999997</c:v>
                </c:pt>
                <c:pt idx="682">
                  <c:v>37.076480000000004</c:v>
                </c:pt>
                <c:pt idx="683">
                  <c:v>37.067343000000001</c:v>
                </c:pt>
                <c:pt idx="684">
                  <c:v>37.076231</c:v>
                </c:pt>
                <c:pt idx="685">
                  <c:v>37.081214000000003</c:v>
                </c:pt>
                <c:pt idx="686">
                  <c:v>37.062109999999997</c:v>
                </c:pt>
                <c:pt idx="687">
                  <c:v>37.025143999999997</c:v>
                </c:pt>
                <c:pt idx="688">
                  <c:v>37.012265999999997</c:v>
                </c:pt>
                <c:pt idx="689">
                  <c:v>36.987174000000003</c:v>
                </c:pt>
                <c:pt idx="690">
                  <c:v>36.993988000000002</c:v>
                </c:pt>
                <c:pt idx="691">
                  <c:v>36.964737999999997</c:v>
                </c:pt>
                <c:pt idx="692">
                  <c:v>36.961747000000003</c:v>
                </c:pt>
                <c:pt idx="693">
                  <c:v>36.967480999999999</c:v>
                </c:pt>
                <c:pt idx="694">
                  <c:v>36.924764000000003</c:v>
                </c:pt>
                <c:pt idx="695">
                  <c:v>36.913708999999997</c:v>
                </c:pt>
                <c:pt idx="696">
                  <c:v>36.899827999999999</c:v>
                </c:pt>
                <c:pt idx="697">
                  <c:v>36.860008000000001</c:v>
                </c:pt>
                <c:pt idx="698">
                  <c:v>36.880875000000003</c:v>
                </c:pt>
                <c:pt idx="699">
                  <c:v>36.871563999999999</c:v>
                </c:pt>
                <c:pt idx="700">
                  <c:v>36.850613000000003</c:v>
                </c:pt>
                <c:pt idx="701">
                  <c:v>36.830325000000002</c:v>
                </c:pt>
                <c:pt idx="702">
                  <c:v>36.822924999999998</c:v>
                </c:pt>
                <c:pt idx="703">
                  <c:v>36.821095</c:v>
                </c:pt>
                <c:pt idx="704">
                  <c:v>36.807873999999998</c:v>
                </c:pt>
                <c:pt idx="705">
                  <c:v>36.796481</c:v>
                </c:pt>
                <c:pt idx="706">
                  <c:v>36.800223000000003</c:v>
                </c:pt>
                <c:pt idx="707">
                  <c:v>36.760302000000003</c:v>
                </c:pt>
                <c:pt idx="708">
                  <c:v>36.744081999999999</c:v>
                </c:pt>
                <c:pt idx="709">
                  <c:v>36.717212000000004</c:v>
                </c:pt>
                <c:pt idx="710">
                  <c:v>36.727195000000002</c:v>
                </c:pt>
                <c:pt idx="711">
                  <c:v>36.726196999999999</c:v>
                </c:pt>
                <c:pt idx="712">
                  <c:v>36.718792999999998</c:v>
                </c:pt>
                <c:pt idx="713">
                  <c:v>36.687178000000003</c:v>
                </c:pt>
                <c:pt idx="714">
                  <c:v>36.690173000000001</c:v>
                </c:pt>
                <c:pt idx="715">
                  <c:v>36.676444000000004</c:v>
                </c:pt>
                <c:pt idx="716">
                  <c:v>36.660384999999998</c:v>
                </c:pt>
                <c:pt idx="717">
                  <c:v>36.657722</c:v>
                </c:pt>
                <c:pt idx="718">
                  <c:v>36.666127000000003</c:v>
                </c:pt>
                <c:pt idx="719">
                  <c:v>36.611283</c:v>
                </c:pt>
                <c:pt idx="720">
                  <c:v>36.629927000000002</c:v>
                </c:pt>
                <c:pt idx="721">
                  <c:v>36.628678000000001</c:v>
                </c:pt>
                <c:pt idx="722">
                  <c:v>36.577322000000002</c:v>
                </c:pt>
                <c:pt idx="723">
                  <c:v>36.569246999999997</c:v>
                </c:pt>
                <c:pt idx="724">
                  <c:v>36.558008999999998</c:v>
                </c:pt>
                <c:pt idx="725">
                  <c:v>36.532366000000003</c:v>
                </c:pt>
                <c:pt idx="726">
                  <c:v>36.547601999999998</c:v>
                </c:pt>
                <c:pt idx="727">
                  <c:v>36.537944000000003</c:v>
                </c:pt>
                <c:pt idx="728">
                  <c:v>36.529950999999997</c:v>
                </c:pt>
                <c:pt idx="729">
                  <c:v>36.519793</c:v>
                </c:pt>
                <c:pt idx="730">
                  <c:v>36.496977000000001</c:v>
                </c:pt>
                <c:pt idx="731">
                  <c:v>36.515129999999999</c:v>
                </c:pt>
                <c:pt idx="732">
                  <c:v>36.511465999999999</c:v>
                </c:pt>
                <c:pt idx="733">
                  <c:v>36.512298999999999</c:v>
                </c:pt>
                <c:pt idx="734">
                  <c:v>36.509717000000002</c:v>
                </c:pt>
                <c:pt idx="735">
                  <c:v>36.506720000000001</c:v>
                </c:pt>
                <c:pt idx="736">
                  <c:v>36.501390000000001</c:v>
                </c:pt>
                <c:pt idx="737">
                  <c:v>36.500807000000002</c:v>
                </c:pt>
                <c:pt idx="738">
                  <c:v>36.494228999999997</c:v>
                </c:pt>
                <c:pt idx="739">
                  <c:v>36.490730999999997</c:v>
                </c:pt>
                <c:pt idx="740">
                  <c:v>36.514463999999997</c:v>
                </c:pt>
                <c:pt idx="741">
                  <c:v>36.459000000000003</c:v>
                </c:pt>
                <c:pt idx="742">
                  <c:v>36.444591000000003</c:v>
                </c:pt>
                <c:pt idx="743">
                  <c:v>36.450088000000001</c:v>
                </c:pt>
                <c:pt idx="744">
                  <c:v>36.471743000000004</c:v>
                </c:pt>
                <c:pt idx="745">
                  <c:v>36.461998999999999</c:v>
                </c:pt>
                <c:pt idx="746">
                  <c:v>36.454253000000001</c:v>
                </c:pt>
                <c:pt idx="747">
                  <c:v>36.419434000000003</c:v>
                </c:pt>
                <c:pt idx="748">
                  <c:v>36.407938000000001</c:v>
                </c:pt>
                <c:pt idx="749">
                  <c:v>36.428514</c:v>
                </c:pt>
                <c:pt idx="750">
                  <c:v>36.396774999999998</c:v>
                </c:pt>
                <c:pt idx="751">
                  <c:v>36.369280000000003</c:v>
                </c:pt>
                <c:pt idx="752">
                  <c:v>36.359281000000003</c:v>
                </c:pt>
                <c:pt idx="753">
                  <c:v>36.383443999999997</c:v>
                </c:pt>
                <c:pt idx="754">
                  <c:v>36.399940999999998</c:v>
                </c:pt>
                <c:pt idx="755">
                  <c:v>36.398023999999999</c:v>
                </c:pt>
                <c:pt idx="756">
                  <c:v>36.357697999999999</c:v>
                </c:pt>
                <c:pt idx="757">
                  <c:v>36.355947999999998</c:v>
                </c:pt>
                <c:pt idx="758">
                  <c:v>36.325031000000003</c:v>
                </c:pt>
                <c:pt idx="759">
                  <c:v>36.330947999999999</c:v>
                </c:pt>
                <c:pt idx="760">
                  <c:v>36.318280999999999</c:v>
                </c:pt>
                <c:pt idx="761">
                  <c:v>36.339199000000001</c:v>
                </c:pt>
                <c:pt idx="762">
                  <c:v>36.343781999999997</c:v>
                </c:pt>
                <c:pt idx="763">
                  <c:v>36.333447999999997</c:v>
                </c:pt>
                <c:pt idx="764">
                  <c:v>36.324198000000003</c:v>
                </c:pt>
                <c:pt idx="765">
                  <c:v>36.302779000000001</c:v>
                </c:pt>
                <c:pt idx="766">
                  <c:v>36.319031000000003</c:v>
                </c:pt>
                <c:pt idx="767">
                  <c:v>36.339365000000001</c:v>
                </c:pt>
                <c:pt idx="768">
                  <c:v>36.336365000000001</c:v>
                </c:pt>
                <c:pt idx="769">
                  <c:v>36.319780999999999</c:v>
                </c:pt>
                <c:pt idx="770">
                  <c:v>36.323948000000001</c:v>
                </c:pt>
                <c:pt idx="771">
                  <c:v>36.325947999999997</c:v>
                </c:pt>
                <c:pt idx="772">
                  <c:v>36.303862000000002</c:v>
                </c:pt>
                <c:pt idx="773">
                  <c:v>36.321114000000001</c:v>
                </c:pt>
                <c:pt idx="774">
                  <c:v>36.311529999999998</c:v>
                </c:pt>
                <c:pt idx="775">
                  <c:v>36.287025</c:v>
                </c:pt>
                <c:pt idx="776">
                  <c:v>36.302945000000001</c:v>
                </c:pt>
                <c:pt idx="777">
                  <c:v>36.294777000000003</c:v>
                </c:pt>
                <c:pt idx="778">
                  <c:v>36.285358000000002</c:v>
                </c:pt>
                <c:pt idx="779">
                  <c:v>36.249012999999998</c:v>
                </c:pt>
                <c:pt idx="780">
                  <c:v>36.240758999999997</c:v>
                </c:pt>
                <c:pt idx="781">
                  <c:v>36.237675000000003</c:v>
                </c:pt>
                <c:pt idx="782">
                  <c:v>36.214413</c:v>
                </c:pt>
                <c:pt idx="783">
                  <c:v>36.188896999999997</c:v>
                </c:pt>
                <c:pt idx="784">
                  <c:v>36.179139999999997</c:v>
                </c:pt>
                <c:pt idx="785">
                  <c:v>36.187396</c:v>
                </c:pt>
                <c:pt idx="786">
                  <c:v>36.167298000000002</c:v>
                </c:pt>
                <c:pt idx="787">
                  <c:v>36.148448999999999</c:v>
                </c:pt>
                <c:pt idx="788">
                  <c:v>36.160125000000001</c:v>
                </c:pt>
                <c:pt idx="789">
                  <c:v>36.173552000000001</c:v>
                </c:pt>
                <c:pt idx="790">
                  <c:v>36.154704000000002</c:v>
                </c:pt>
                <c:pt idx="791">
                  <c:v>36.122508000000003</c:v>
                </c:pt>
                <c:pt idx="792">
                  <c:v>36.153953000000001</c:v>
                </c:pt>
                <c:pt idx="793">
                  <c:v>36.117420000000003</c:v>
                </c:pt>
                <c:pt idx="794">
                  <c:v>36.117420000000003</c:v>
                </c:pt>
                <c:pt idx="795">
                  <c:v>36.106242000000002</c:v>
                </c:pt>
                <c:pt idx="796">
                  <c:v>36.078043000000001</c:v>
                </c:pt>
                <c:pt idx="797">
                  <c:v>36.079377999999998</c:v>
                </c:pt>
                <c:pt idx="798">
                  <c:v>36.033653000000001</c:v>
                </c:pt>
                <c:pt idx="799">
                  <c:v>36.037492</c:v>
                </c:pt>
                <c:pt idx="800">
                  <c:v>36.056767000000001</c:v>
                </c:pt>
                <c:pt idx="801">
                  <c:v>36.027645</c:v>
                </c:pt>
                <c:pt idx="802">
                  <c:v>36.024056000000002</c:v>
                </c:pt>
                <c:pt idx="803">
                  <c:v>36.025391999999997</c:v>
                </c:pt>
                <c:pt idx="804">
                  <c:v>36.012706000000001</c:v>
                </c:pt>
                <c:pt idx="805">
                  <c:v>36.001857000000001</c:v>
                </c:pt>
                <c:pt idx="806">
                  <c:v>36.004610999999997</c:v>
                </c:pt>
                <c:pt idx="807">
                  <c:v>35.978653999999999</c:v>
                </c:pt>
                <c:pt idx="808">
                  <c:v>35.969472000000003</c:v>
                </c:pt>
                <c:pt idx="809">
                  <c:v>35.972726999999999</c:v>
                </c:pt>
                <c:pt idx="810">
                  <c:v>35.957951999999999</c:v>
                </c:pt>
                <c:pt idx="811">
                  <c:v>35.957116999999997</c:v>
                </c:pt>
                <c:pt idx="812">
                  <c:v>35.910783000000002</c:v>
                </c:pt>
                <c:pt idx="813">
                  <c:v>35.906022999999998</c:v>
                </c:pt>
                <c:pt idx="814">
                  <c:v>35.927146999999998</c:v>
                </c:pt>
                <c:pt idx="815">
                  <c:v>35.930486000000002</c:v>
                </c:pt>
                <c:pt idx="816">
                  <c:v>35.950271999999998</c:v>
                </c:pt>
                <c:pt idx="817">
                  <c:v>35.943427</c:v>
                </c:pt>
                <c:pt idx="818">
                  <c:v>35.927815000000002</c:v>
                </c:pt>
                <c:pt idx="819">
                  <c:v>35.957284000000001</c:v>
                </c:pt>
                <c:pt idx="820">
                  <c:v>35.964046000000003</c:v>
                </c:pt>
                <c:pt idx="821">
                  <c:v>35.935077999999997</c:v>
                </c:pt>
                <c:pt idx="822">
                  <c:v>35.940004000000002</c:v>
                </c:pt>
                <c:pt idx="823">
                  <c:v>35.929901999999998</c:v>
                </c:pt>
                <c:pt idx="824">
                  <c:v>35.918714000000001</c:v>
                </c:pt>
                <c:pt idx="825">
                  <c:v>35.908110999999998</c:v>
                </c:pt>
                <c:pt idx="826">
                  <c:v>35.908946</c:v>
                </c:pt>
                <c:pt idx="827">
                  <c:v>35.892913999999998</c:v>
                </c:pt>
                <c:pt idx="828">
                  <c:v>35.897840000000002</c:v>
                </c:pt>
                <c:pt idx="829">
                  <c:v>35.897672999999998</c:v>
                </c:pt>
                <c:pt idx="830">
                  <c:v>35.879385999999997</c:v>
                </c:pt>
                <c:pt idx="831">
                  <c:v>35.883477999999997</c:v>
                </c:pt>
                <c:pt idx="832">
                  <c:v>35.884146000000001</c:v>
                </c:pt>
                <c:pt idx="833">
                  <c:v>35.847400999999998</c:v>
                </c:pt>
                <c:pt idx="834">
                  <c:v>35.885399</c:v>
                </c:pt>
                <c:pt idx="835">
                  <c:v>35.899343000000002</c:v>
                </c:pt>
                <c:pt idx="836">
                  <c:v>35.843308</c:v>
                </c:pt>
                <c:pt idx="837">
                  <c:v>35.847067000000003</c:v>
                </c:pt>
                <c:pt idx="838">
                  <c:v>35.862850999999999</c:v>
                </c:pt>
                <c:pt idx="839">
                  <c:v>35.853079999999999</c:v>
                </c:pt>
                <c:pt idx="840">
                  <c:v>35.841554000000002</c:v>
                </c:pt>
                <c:pt idx="841">
                  <c:v>35.847817999999997</c:v>
                </c:pt>
                <c:pt idx="842">
                  <c:v>35.833286000000001</c:v>
                </c:pt>
                <c:pt idx="843">
                  <c:v>35.814574999999998</c:v>
                </c:pt>
                <c:pt idx="844">
                  <c:v>35.803047999999997</c:v>
                </c:pt>
                <c:pt idx="845">
                  <c:v>35.811067000000001</c:v>
                </c:pt>
                <c:pt idx="846">
                  <c:v>35.795361999999997</c:v>
                </c:pt>
                <c:pt idx="847">
                  <c:v>35.783917000000002</c:v>
                </c:pt>
                <c:pt idx="848">
                  <c:v>35.787258999999999</c:v>
                </c:pt>
                <c:pt idx="849">
                  <c:v>35.797618</c:v>
                </c:pt>
                <c:pt idx="850">
                  <c:v>35.776063999999998</c:v>
                </c:pt>
                <c:pt idx="851">
                  <c:v>35.763280999999999</c:v>
                </c:pt>
                <c:pt idx="852">
                  <c:v>35.747321999999997</c:v>
                </c:pt>
                <c:pt idx="853">
                  <c:v>35.758769000000001</c:v>
                </c:pt>
                <c:pt idx="854">
                  <c:v>35.750914999999999</c:v>
                </c:pt>
                <c:pt idx="855">
                  <c:v>35.742977000000003</c:v>
                </c:pt>
                <c:pt idx="856">
                  <c:v>35.751165999999998</c:v>
                </c:pt>
                <c:pt idx="857">
                  <c:v>35.793441000000001</c:v>
                </c:pt>
                <c:pt idx="858">
                  <c:v>35.786507</c:v>
                </c:pt>
                <c:pt idx="859">
                  <c:v>35.789765000000003</c:v>
                </c:pt>
                <c:pt idx="860">
                  <c:v>35.774977999999997</c:v>
                </c:pt>
                <c:pt idx="861">
                  <c:v>35.737462000000001</c:v>
                </c:pt>
                <c:pt idx="862">
                  <c:v>35.742476000000003</c:v>
                </c:pt>
                <c:pt idx="863">
                  <c:v>35.776231000000003</c:v>
                </c:pt>
                <c:pt idx="864">
                  <c:v>35.734203999999998</c:v>
                </c:pt>
                <c:pt idx="865">
                  <c:v>35.734287000000002</c:v>
                </c:pt>
                <c:pt idx="866">
                  <c:v>35.724927999999998</c:v>
                </c:pt>
                <c:pt idx="867">
                  <c:v>35.727685999999999</c:v>
                </c:pt>
                <c:pt idx="868">
                  <c:v>35.707295000000002</c:v>
                </c:pt>
                <c:pt idx="869">
                  <c:v>35.706459000000002</c:v>
                </c:pt>
                <c:pt idx="870">
                  <c:v>35.700943000000002</c:v>
                </c:pt>
                <c:pt idx="871">
                  <c:v>35.707963999999997</c:v>
                </c:pt>
                <c:pt idx="872">
                  <c:v>35.709384</c:v>
                </c:pt>
                <c:pt idx="873">
                  <c:v>35.640259999999998</c:v>
                </c:pt>
                <c:pt idx="874">
                  <c:v>35.662329</c:v>
                </c:pt>
                <c:pt idx="875">
                  <c:v>35.655557999999999</c:v>
                </c:pt>
                <c:pt idx="876">
                  <c:v>35.668931999999998</c:v>
                </c:pt>
                <c:pt idx="877">
                  <c:v>35.643520000000002</c:v>
                </c:pt>
                <c:pt idx="878">
                  <c:v>35.637334000000003</c:v>
                </c:pt>
                <c:pt idx="879">
                  <c:v>35.650626000000003</c:v>
                </c:pt>
                <c:pt idx="880">
                  <c:v>35.628891000000003</c:v>
                </c:pt>
                <c:pt idx="881">
                  <c:v>35.648201999999998</c:v>
                </c:pt>
                <c:pt idx="882">
                  <c:v>35.653886</c:v>
                </c:pt>
                <c:pt idx="883">
                  <c:v>35.639006000000002</c:v>
                </c:pt>
                <c:pt idx="884">
                  <c:v>35.632736000000001</c:v>
                </c:pt>
                <c:pt idx="885">
                  <c:v>35.662996999999997</c:v>
                </c:pt>
                <c:pt idx="886">
                  <c:v>35.662663000000002</c:v>
                </c:pt>
                <c:pt idx="887">
                  <c:v>35.637</c:v>
                </c:pt>
                <c:pt idx="888">
                  <c:v>35.666007</c:v>
                </c:pt>
                <c:pt idx="889">
                  <c:v>35.633656000000002</c:v>
                </c:pt>
                <c:pt idx="890">
                  <c:v>35.601635000000002</c:v>
                </c:pt>
                <c:pt idx="891">
                  <c:v>35.620530000000002</c:v>
                </c:pt>
                <c:pt idx="892">
                  <c:v>35.613925000000002</c:v>
                </c:pt>
                <c:pt idx="893">
                  <c:v>35.584912000000003</c:v>
                </c:pt>
                <c:pt idx="894">
                  <c:v>35.612169999999999</c:v>
                </c:pt>
                <c:pt idx="895">
                  <c:v>35.595697999999999</c:v>
                </c:pt>
                <c:pt idx="896">
                  <c:v>35.565930000000002</c:v>
                </c:pt>
                <c:pt idx="897">
                  <c:v>35.579393000000003</c:v>
                </c:pt>
                <c:pt idx="898">
                  <c:v>35.561915999999997</c:v>
                </c:pt>
                <c:pt idx="899">
                  <c:v>35.603307000000001</c:v>
                </c:pt>
                <c:pt idx="900">
                  <c:v>35.597872000000002</c:v>
                </c:pt>
                <c:pt idx="901">
                  <c:v>35.595866000000001</c:v>
                </c:pt>
                <c:pt idx="902">
                  <c:v>35.616098999999998</c:v>
                </c:pt>
                <c:pt idx="903">
                  <c:v>35.578890999999999</c:v>
                </c:pt>
                <c:pt idx="904">
                  <c:v>35.579560000000001</c:v>
                </c:pt>
                <c:pt idx="905">
                  <c:v>35.567183999999997</c:v>
                </c:pt>
                <c:pt idx="906">
                  <c:v>35.567100000000003</c:v>
                </c:pt>
                <c:pt idx="907">
                  <c:v>35.566766000000001</c:v>
                </c:pt>
                <c:pt idx="908">
                  <c:v>35.528713000000003</c:v>
                </c:pt>
                <c:pt idx="909">
                  <c:v>35.544854999999998</c:v>
                </c:pt>
                <c:pt idx="910">
                  <c:v>35.543683999999999</c:v>
                </c:pt>
                <c:pt idx="911">
                  <c:v>35.541510000000002</c:v>
                </c:pt>
                <c:pt idx="912">
                  <c:v>35.510981000000001</c:v>
                </c:pt>
                <c:pt idx="913">
                  <c:v>35.530804000000003</c:v>
                </c:pt>
                <c:pt idx="914">
                  <c:v>35.513156000000002</c:v>
                </c:pt>
                <c:pt idx="915">
                  <c:v>35.452756000000001</c:v>
                </c:pt>
                <c:pt idx="916">
                  <c:v>35.471580000000003</c:v>
                </c:pt>
                <c:pt idx="917">
                  <c:v>35.439200999999997</c:v>
                </c:pt>
                <c:pt idx="918">
                  <c:v>35.443300999999998</c:v>
                </c:pt>
                <c:pt idx="919">
                  <c:v>35.470073999999997</c:v>
                </c:pt>
                <c:pt idx="920">
                  <c:v>35.438279999999999</c:v>
                </c:pt>
                <c:pt idx="921">
                  <c:v>35.416943000000003</c:v>
                </c:pt>
                <c:pt idx="922">
                  <c:v>35.403218000000003</c:v>
                </c:pt>
                <c:pt idx="923">
                  <c:v>35.428573999999998</c:v>
                </c:pt>
                <c:pt idx="924">
                  <c:v>35.369321999999997</c:v>
                </c:pt>
                <c:pt idx="925">
                  <c:v>35.344043999999997</c:v>
                </c:pt>
                <c:pt idx="926">
                  <c:v>35.341616000000002</c:v>
                </c:pt>
                <c:pt idx="927">
                  <c:v>35.325291999999997</c:v>
                </c:pt>
                <c:pt idx="928">
                  <c:v>35.310138999999999</c:v>
                </c:pt>
                <c:pt idx="929">
                  <c:v>35.275976999999997</c:v>
                </c:pt>
                <c:pt idx="930">
                  <c:v>35.279159</c:v>
                </c:pt>
                <c:pt idx="931">
                  <c:v>35.286444000000003</c:v>
                </c:pt>
                <c:pt idx="932">
                  <c:v>35.267938000000001</c:v>
                </c:pt>
                <c:pt idx="933">
                  <c:v>35.257303</c:v>
                </c:pt>
                <c:pt idx="934">
                  <c:v>35.231592999999997</c:v>
                </c:pt>
                <c:pt idx="935">
                  <c:v>35.233687000000003</c:v>
                </c:pt>
                <c:pt idx="936">
                  <c:v>35.222380000000001</c:v>
                </c:pt>
                <c:pt idx="937">
                  <c:v>35.181252000000001</c:v>
                </c:pt>
                <c:pt idx="938">
                  <c:v>35.189126000000002</c:v>
                </c:pt>
                <c:pt idx="939">
                  <c:v>35.173042000000002</c:v>
                </c:pt>
                <c:pt idx="940">
                  <c:v>35.155197000000001</c:v>
                </c:pt>
                <c:pt idx="941">
                  <c:v>35.158214000000001</c:v>
                </c:pt>
                <c:pt idx="942">
                  <c:v>35.160978</c:v>
                </c:pt>
                <c:pt idx="943">
                  <c:v>35.171115</c:v>
                </c:pt>
                <c:pt idx="944">
                  <c:v>35.153522000000002</c:v>
                </c:pt>
                <c:pt idx="945">
                  <c:v>35.123190999999998</c:v>
                </c:pt>
                <c:pt idx="946">
                  <c:v>35.144641</c:v>
                </c:pt>
                <c:pt idx="947">
                  <c:v>35.147657000000002</c:v>
                </c:pt>
                <c:pt idx="948">
                  <c:v>35.150002999999998</c:v>
                </c:pt>
                <c:pt idx="949">
                  <c:v>35.155448999999997</c:v>
                </c:pt>
                <c:pt idx="950">
                  <c:v>35.123358000000003</c:v>
                </c:pt>
                <c:pt idx="951">
                  <c:v>35.130062000000002</c:v>
                </c:pt>
                <c:pt idx="952">
                  <c:v>35.109113000000001</c:v>
                </c:pt>
                <c:pt idx="953">
                  <c:v>35.117241</c:v>
                </c:pt>
                <c:pt idx="954">
                  <c:v>35.138776</c:v>
                </c:pt>
                <c:pt idx="955">
                  <c:v>35.109279999999998</c:v>
                </c:pt>
                <c:pt idx="956">
                  <c:v>35.096877999999997</c:v>
                </c:pt>
                <c:pt idx="957">
                  <c:v>35.093274000000001</c:v>
                </c:pt>
                <c:pt idx="958">
                  <c:v>35.144641</c:v>
                </c:pt>
                <c:pt idx="959">
                  <c:v>35.114140999999996</c:v>
                </c:pt>
                <c:pt idx="960">
                  <c:v>35.124111999999997</c:v>
                </c:pt>
                <c:pt idx="961">
                  <c:v>35.136429999999997</c:v>
                </c:pt>
                <c:pt idx="962">
                  <c:v>35.131988999999997</c:v>
                </c:pt>
                <c:pt idx="963">
                  <c:v>35.143718999999997</c:v>
                </c:pt>
                <c:pt idx="964">
                  <c:v>35.119168999999999</c:v>
                </c:pt>
                <c:pt idx="965">
                  <c:v>35.123358000000003</c:v>
                </c:pt>
                <c:pt idx="966">
                  <c:v>35.126710000000003</c:v>
                </c:pt>
                <c:pt idx="967">
                  <c:v>35.147657000000002</c:v>
                </c:pt>
                <c:pt idx="968">
                  <c:v>35.105592999999999</c:v>
                </c:pt>
                <c:pt idx="969">
                  <c:v>35.091011999999999</c:v>
                </c:pt>
                <c:pt idx="970">
                  <c:v>35.089418999999999</c:v>
                </c:pt>
                <c:pt idx="971">
                  <c:v>35.101151999999999</c:v>
                </c:pt>
                <c:pt idx="972">
                  <c:v>35.110956000000002</c:v>
                </c:pt>
                <c:pt idx="973">
                  <c:v>35.120508999999998</c:v>
                </c:pt>
                <c:pt idx="974">
                  <c:v>35.057989999999997</c:v>
                </c:pt>
                <c:pt idx="975">
                  <c:v>35.074334</c:v>
                </c:pt>
                <c:pt idx="976">
                  <c:v>35.090341000000002</c:v>
                </c:pt>
                <c:pt idx="977">
                  <c:v>35.065952000000003</c:v>
                </c:pt>
                <c:pt idx="978">
                  <c:v>35.081457</c:v>
                </c:pt>
                <c:pt idx="979">
                  <c:v>35.078859000000001</c:v>
                </c:pt>
                <c:pt idx="980">
                  <c:v>35.084139</c:v>
                </c:pt>
                <c:pt idx="981">
                  <c:v>35.093944999999998</c:v>
                </c:pt>
                <c:pt idx="982">
                  <c:v>35.084474999999998</c:v>
                </c:pt>
                <c:pt idx="983">
                  <c:v>35.048769</c:v>
                </c:pt>
                <c:pt idx="984">
                  <c:v>35.080955000000003</c:v>
                </c:pt>
                <c:pt idx="985">
                  <c:v>35.090843999999997</c:v>
                </c:pt>
                <c:pt idx="986">
                  <c:v>35.091597999999998</c:v>
                </c:pt>
                <c:pt idx="987">
                  <c:v>35.063856999999999</c:v>
                </c:pt>
                <c:pt idx="988">
                  <c:v>35.052959999999999</c:v>
                </c:pt>
                <c:pt idx="989">
                  <c:v>35.076596000000002</c:v>
                </c:pt>
                <c:pt idx="990">
                  <c:v>35.081122000000001</c:v>
                </c:pt>
                <c:pt idx="991">
                  <c:v>35.052793000000001</c:v>
                </c:pt>
                <c:pt idx="992">
                  <c:v>35.058241000000002</c:v>
                </c:pt>
                <c:pt idx="993">
                  <c:v>35.071399999999997</c:v>
                </c:pt>
                <c:pt idx="994">
                  <c:v>35.060420000000001</c:v>
                </c:pt>
                <c:pt idx="995">
                  <c:v>35.073746999999997</c:v>
                </c:pt>
                <c:pt idx="996">
                  <c:v>35.089587000000002</c:v>
                </c:pt>
                <c:pt idx="997">
                  <c:v>35.091597999999998</c:v>
                </c:pt>
                <c:pt idx="998">
                  <c:v>35.067461000000002</c:v>
                </c:pt>
                <c:pt idx="999">
                  <c:v>35.069136999999998</c:v>
                </c:pt>
                <c:pt idx="1000">
                  <c:v>35.066370999999997</c:v>
                </c:pt>
                <c:pt idx="1001">
                  <c:v>35.059413999999997</c:v>
                </c:pt>
                <c:pt idx="1002">
                  <c:v>35.063102000000001</c:v>
                </c:pt>
                <c:pt idx="1003">
                  <c:v>35.072909000000003</c:v>
                </c:pt>
                <c:pt idx="1004">
                  <c:v>35.080618999999999</c:v>
                </c:pt>
                <c:pt idx="1005">
                  <c:v>35.065282000000003</c:v>
                </c:pt>
                <c:pt idx="1006">
                  <c:v>35.081457</c:v>
                </c:pt>
                <c:pt idx="1007">
                  <c:v>35.077351</c:v>
                </c:pt>
                <c:pt idx="1008">
                  <c:v>35.076093999999998</c:v>
                </c:pt>
                <c:pt idx="1009">
                  <c:v>35.091095000000003</c:v>
                </c:pt>
                <c:pt idx="1010">
                  <c:v>35.070562000000002</c:v>
                </c:pt>
                <c:pt idx="1011">
                  <c:v>35.064610999999999</c:v>
                </c:pt>
                <c:pt idx="1012">
                  <c:v>35.049188000000001</c:v>
                </c:pt>
                <c:pt idx="1013">
                  <c:v>35.038961999999998</c:v>
                </c:pt>
                <c:pt idx="1014">
                  <c:v>35.033681000000001</c:v>
                </c:pt>
                <c:pt idx="1015">
                  <c:v>35.03125</c:v>
                </c:pt>
                <c:pt idx="1016">
                  <c:v>35.035525</c:v>
                </c:pt>
                <c:pt idx="1017">
                  <c:v>35.048099000000001</c:v>
                </c:pt>
                <c:pt idx="1018">
                  <c:v>35.060085000000001</c:v>
                </c:pt>
                <c:pt idx="1019">
                  <c:v>35.046339000000003</c:v>
                </c:pt>
                <c:pt idx="1020">
                  <c:v>35.071652</c:v>
                </c:pt>
                <c:pt idx="1021">
                  <c:v>35.059413999999997</c:v>
                </c:pt>
                <c:pt idx="1022">
                  <c:v>35.030244000000003</c:v>
                </c:pt>
                <c:pt idx="1023">
                  <c:v>35.029825000000002</c:v>
                </c:pt>
                <c:pt idx="1024">
                  <c:v>35.049523999999998</c:v>
                </c:pt>
                <c:pt idx="1025">
                  <c:v>35.052289999999999</c:v>
                </c:pt>
                <c:pt idx="1026">
                  <c:v>35.036279999999998</c:v>
                </c:pt>
                <c:pt idx="1027">
                  <c:v>35.039549000000001</c:v>
                </c:pt>
                <c:pt idx="1028">
                  <c:v>35.068131000000001</c:v>
                </c:pt>
                <c:pt idx="1029">
                  <c:v>35.089503000000001</c:v>
                </c:pt>
                <c:pt idx="1030">
                  <c:v>35.113303000000002</c:v>
                </c:pt>
                <c:pt idx="1031">
                  <c:v>35.101906</c:v>
                </c:pt>
                <c:pt idx="1032">
                  <c:v>35.096626000000001</c:v>
                </c:pt>
                <c:pt idx="1033">
                  <c:v>35.064610999999999</c:v>
                </c:pt>
                <c:pt idx="1034">
                  <c:v>35.055643000000003</c:v>
                </c:pt>
                <c:pt idx="1035">
                  <c:v>35.067964000000003</c:v>
                </c:pt>
                <c:pt idx="1036">
                  <c:v>35.081373999999997</c:v>
                </c:pt>
                <c:pt idx="1037">
                  <c:v>35.078440000000001</c:v>
                </c:pt>
                <c:pt idx="1038">
                  <c:v>35.087324000000002</c:v>
                </c:pt>
                <c:pt idx="1039">
                  <c:v>35.076512999999998</c:v>
                </c:pt>
                <c:pt idx="1040">
                  <c:v>35.070729999999998</c:v>
                </c:pt>
                <c:pt idx="1041">
                  <c:v>35.041980000000002</c:v>
                </c:pt>
                <c:pt idx="1042">
                  <c:v>35.053882000000002</c:v>
                </c:pt>
                <c:pt idx="1043">
                  <c:v>35.085396000000003</c:v>
                </c:pt>
                <c:pt idx="1044">
                  <c:v>35.087491999999997</c:v>
                </c:pt>
                <c:pt idx="1045">
                  <c:v>35.052456999999997</c:v>
                </c:pt>
                <c:pt idx="1046">
                  <c:v>35.086570000000002</c:v>
                </c:pt>
                <c:pt idx="1047">
                  <c:v>35.064526999999998</c:v>
                </c:pt>
                <c:pt idx="1048">
                  <c:v>35.063521999999999</c:v>
                </c:pt>
                <c:pt idx="1049">
                  <c:v>35.096794000000003</c:v>
                </c:pt>
                <c:pt idx="1050">
                  <c:v>35.076680000000003</c:v>
                </c:pt>
                <c:pt idx="1051">
                  <c:v>35.074081999999997</c:v>
                </c:pt>
                <c:pt idx="1052">
                  <c:v>35.113050999999999</c:v>
                </c:pt>
                <c:pt idx="1053">
                  <c:v>35.110872999999998</c:v>
                </c:pt>
                <c:pt idx="1054">
                  <c:v>35.098722000000002</c:v>
                </c:pt>
                <c:pt idx="1055">
                  <c:v>35.121180000000003</c:v>
                </c:pt>
                <c:pt idx="1056">
                  <c:v>35.085816000000001</c:v>
                </c:pt>
                <c:pt idx="1057">
                  <c:v>35.068801999999998</c:v>
                </c:pt>
                <c:pt idx="1058">
                  <c:v>35.100565000000003</c:v>
                </c:pt>
                <c:pt idx="1059">
                  <c:v>35.106431000000001</c:v>
                </c:pt>
                <c:pt idx="1060">
                  <c:v>35.091431</c:v>
                </c:pt>
                <c:pt idx="1061">
                  <c:v>35.081122000000001</c:v>
                </c:pt>
                <c:pt idx="1062">
                  <c:v>35.090173999999998</c:v>
                </c:pt>
                <c:pt idx="1063">
                  <c:v>35.094698999999999</c:v>
                </c:pt>
                <c:pt idx="1064">
                  <c:v>35.080871000000002</c:v>
                </c:pt>
                <c:pt idx="1065">
                  <c:v>35.072574000000003</c:v>
                </c:pt>
                <c:pt idx="1066">
                  <c:v>35.076680000000003</c:v>
                </c:pt>
                <c:pt idx="1067">
                  <c:v>35.064526999999998</c:v>
                </c:pt>
                <c:pt idx="1068">
                  <c:v>35.085228999999998</c:v>
                </c:pt>
                <c:pt idx="1069">
                  <c:v>35.080368</c:v>
                </c:pt>
                <c:pt idx="1070">
                  <c:v>35.076512999999998</c:v>
                </c:pt>
                <c:pt idx="1071">
                  <c:v>35.101151999999999</c:v>
                </c:pt>
                <c:pt idx="1072">
                  <c:v>35.097715999999998</c:v>
                </c:pt>
                <c:pt idx="1073">
                  <c:v>35.089252000000002</c:v>
                </c:pt>
                <c:pt idx="1074">
                  <c:v>35.091597999999998</c:v>
                </c:pt>
                <c:pt idx="1075">
                  <c:v>35.067208999999998</c:v>
                </c:pt>
                <c:pt idx="1076">
                  <c:v>35.071987</c:v>
                </c:pt>
                <c:pt idx="1077">
                  <c:v>35.068801999999998</c:v>
                </c:pt>
                <c:pt idx="1078">
                  <c:v>35.086654000000003</c:v>
                </c:pt>
                <c:pt idx="1079">
                  <c:v>35.067880000000002</c:v>
                </c:pt>
                <c:pt idx="1080">
                  <c:v>35.097465</c:v>
                </c:pt>
                <c:pt idx="1081">
                  <c:v>35.071399999999997</c:v>
                </c:pt>
                <c:pt idx="1082">
                  <c:v>35.037787999999999</c:v>
                </c:pt>
                <c:pt idx="1083">
                  <c:v>35.037452999999999</c:v>
                </c:pt>
                <c:pt idx="1084">
                  <c:v>35.077435000000001</c:v>
                </c:pt>
                <c:pt idx="1085">
                  <c:v>35.056313000000003</c:v>
                </c:pt>
                <c:pt idx="1086">
                  <c:v>35.061090999999998</c:v>
                </c:pt>
                <c:pt idx="1087">
                  <c:v>35.077854000000002</c:v>
                </c:pt>
                <c:pt idx="1088">
                  <c:v>35.057906000000003</c:v>
                </c:pt>
                <c:pt idx="1089">
                  <c:v>35.046841000000001</c:v>
                </c:pt>
                <c:pt idx="1090">
                  <c:v>35.061174999999999</c:v>
                </c:pt>
                <c:pt idx="1091">
                  <c:v>35.081708999999996</c:v>
                </c:pt>
                <c:pt idx="1092">
                  <c:v>35.08372</c:v>
                </c:pt>
                <c:pt idx="1093">
                  <c:v>35.028903</c:v>
                </c:pt>
                <c:pt idx="1094">
                  <c:v>35.074249999999999</c:v>
                </c:pt>
                <c:pt idx="1095">
                  <c:v>35.084726000000003</c:v>
                </c:pt>
                <c:pt idx="1096">
                  <c:v>35.088664999999999</c:v>
                </c:pt>
                <c:pt idx="1097">
                  <c:v>35.071987</c:v>
                </c:pt>
                <c:pt idx="1098">
                  <c:v>35.081792999999998</c:v>
                </c:pt>
                <c:pt idx="1099">
                  <c:v>35.107353000000003</c:v>
                </c:pt>
                <c:pt idx="1100">
                  <c:v>35.093442000000003</c:v>
                </c:pt>
                <c:pt idx="1101">
                  <c:v>35.102074000000002</c:v>
                </c:pt>
                <c:pt idx="1102">
                  <c:v>35.136178000000001</c:v>
                </c:pt>
                <c:pt idx="1103">
                  <c:v>35.115732999999999</c:v>
                </c:pt>
                <c:pt idx="1104">
                  <c:v>35.116067999999999</c:v>
                </c:pt>
                <c:pt idx="1105">
                  <c:v>35.101151999999999</c:v>
                </c:pt>
                <c:pt idx="1106">
                  <c:v>35.109113000000001</c:v>
                </c:pt>
                <c:pt idx="1107">
                  <c:v>35.117660000000001</c:v>
                </c:pt>
                <c:pt idx="1108">
                  <c:v>35.126961000000001</c:v>
                </c:pt>
                <c:pt idx="1109">
                  <c:v>35.138776</c:v>
                </c:pt>
                <c:pt idx="1110">
                  <c:v>35.105845000000002</c:v>
                </c:pt>
                <c:pt idx="1111">
                  <c:v>35.103330999999997</c:v>
                </c:pt>
                <c:pt idx="1112">
                  <c:v>35.097045999999999</c:v>
                </c:pt>
                <c:pt idx="1113">
                  <c:v>35.124364</c:v>
                </c:pt>
                <c:pt idx="1114">
                  <c:v>35.128720999999999</c:v>
                </c:pt>
                <c:pt idx="1115">
                  <c:v>35.113973000000001</c:v>
                </c:pt>
                <c:pt idx="1116">
                  <c:v>35.129978000000001</c:v>
                </c:pt>
                <c:pt idx="1117">
                  <c:v>35.106850000000001</c:v>
                </c:pt>
                <c:pt idx="1118">
                  <c:v>35.142378999999998</c:v>
                </c:pt>
                <c:pt idx="1119">
                  <c:v>35.130816000000003</c:v>
                </c:pt>
                <c:pt idx="1120">
                  <c:v>35.149500000000003</c:v>
                </c:pt>
                <c:pt idx="1121">
                  <c:v>35.151845999999999</c:v>
                </c:pt>
                <c:pt idx="1122">
                  <c:v>35.174382999999999</c:v>
                </c:pt>
                <c:pt idx="1123">
                  <c:v>35.145060000000001</c:v>
                </c:pt>
                <c:pt idx="1124">
                  <c:v>35.147657000000002</c:v>
                </c:pt>
                <c:pt idx="1125">
                  <c:v>35.168517999999999</c:v>
                </c:pt>
                <c:pt idx="1126">
                  <c:v>35.125537000000001</c:v>
                </c:pt>
                <c:pt idx="1127">
                  <c:v>35.108609999999999</c:v>
                </c:pt>
                <c:pt idx="1128">
                  <c:v>35.110370000000003</c:v>
                </c:pt>
                <c:pt idx="1129">
                  <c:v>35.134</c:v>
                </c:pt>
                <c:pt idx="1130">
                  <c:v>35.105257999999999</c:v>
                </c:pt>
                <c:pt idx="1131">
                  <c:v>35.108860999999997</c:v>
                </c:pt>
                <c:pt idx="1132">
                  <c:v>35.102240999999999</c:v>
                </c:pt>
                <c:pt idx="1133">
                  <c:v>35.114643999999998</c:v>
                </c:pt>
                <c:pt idx="1134">
                  <c:v>35.119419999999998</c:v>
                </c:pt>
                <c:pt idx="1135">
                  <c:v>35.130983000000001</c:v>
                </c:pt>
                <c:pt idx="1136">
                  <c:v>35.123274000000002</c:v>
                </c:pt>
                <c:pt idx="1137">
                  <c:v>35.115062999999999</c:v>
                </c:pt>
                <c:pt idx="1138">
                  <c:v>35.138523999999997</c:v>
                </c:pt>
                <c:pt idx="1139">
                  <c:v>35.112715999999999</c:v>
                </c:pt>
                <c:pt idx="1140">
                  <c:v>35.145479000000002</c:v>
                </c:pt>
                <c:pt idx="1141">
                  <c:v>35.147489</c:v>
                </c:pt>
                <c:pt idx="1142">
                  <c:v>35.109197000000002</c:v>
                </c:pt>
                <c:pt idx="1143">
                  <c:v>35.113050999999999</c:v>
                </c:pt>
                <c:pt idx="1144">
                  <c:v>35.122604000000003</c:v>
                </c:pt>
                <c:pt idx="1145">
                  <c:v>35.121012</c:v>
                </c:pt>
                <c:pt idx="1146">
                  <c:v>35.138607999999998</c:v>
                </c:pt>
                <c:pt idx="1147">
                  <c:v>35.147238000000002</c:v>
                </c:pt>
                <c:pt idx="1148">
                  <c:v>35.123106999999997</c:v>
                </c:pt>
                <c:pt idx="1149">
                  <c:v>35.109197000000002</c:v>
                </c:pt>
                <c:pt idx="1150">
                  <c:v>35.110956000000002</c:v>
                </c:pt>
                <c:pt idx="1151">
                  <c:v>35.110370000000003</c:v>
                </c:pt>
                <c:pt idx="1152">
                  <c:v>35.106934000000003</c:v>
                </c:pt>
                <c:pt idx="1153">
                  <c:v>35.103247000000003</c:v>
                </c:pt>
                <c:pt idx="1154">
                  <c:v>35.099978999999998</c:v>
                </c:pt>
                <c:pt idx="1155">
                  <c:v>35.087994999999999</c:v>
                </c:pt>
                <c:pt idx="1156">
                  <c:v>35.096961999999998</c:v>
                </c:pt>
                <c:pt idx="1157">
                  <c:v>35.117660000000001</c:v>
                </c:pt>
                <c:pt idx="1158">
                  <c:v>35.090173999999998</c:v>
                </c:pt>
                <c:pt idx="1159">
                  <c:v>35.124614999999999</c:v>
                </c:pt>
                <c:pt idx="1160">
                  <c:v>35.128301999999998</c:v>
                </c:pt>
                <c:pt idx="1161">
                  <c:v>35.131905000000003</c:v>
                </c:pt>
                <c:pt idx="1162">
                  <c:v>35.135257000000003</c:v>
                </c:pt>
                <c:pt idx="1163">
                  <c:v>35.134920999999999</c:v>
                </c:pt>
                <c:pt idx="1164">
                  <c:v>35.105761000000001</c:v>
                </c:pt>
                <c:pt idx="1165">
                  <c:v>35.115983999999997</c:v>
                </c:pt>
                <c:pt idx="1166">
                  <c:v>35.130481000000003</c:v>
                </c:pt>
                <c:pt idx="1167">
                  <c:v>35.117156999999999</c:v>
                </c:pt>
                <c:pt idx="1168">
                  <c:v>35.113135</c:v>
                </c:pt>
                <c:pt idx="1169">
                  <c:v>35.106515000000002</c:v>
                </c:pt>
                <c:pt idx="1170">
                  <c:v>35.108441999999997</c:v>
                </c:pt>
                <c:pt idx="1171">
                  <c:v>35.111877999999997</c:v>
                </c:pt>
                <c:pt idx="1172">
                  <c:v>35.064526999999998</c:v>
                </c:pt>
                <c:pt idx="1173">
                  <c:v>35.077854000000002</c:v>
                </c:pt>
                <c:pt idx="1174">
                  <c:v>35.067627999999999</c:v>
                </c:pt>
                <c:pt idx="1175">
                  <c:v>35.024459999999998</c:v>
                </c:pt>
                <c:pt idx="1176">
                  <c:v>35.008614999999999</c:v>
                </c:pt>
                <c:pt idx="1177">
                  <c:v>35.006602999999998</c:v>
                </c:pt>
                <c:pt idx="1178">
                  <c:v>35.016412000000003</c:v>
                </c:pt>
                <c:pt idx="1179">
                  <c:v>35.001488999999999</c:v>
                </c:pt>
                <c:pt idx="1180">
                  <c:v>34.990841000000003</c:v>
                </c:pt>
                <c:pt idx="1181">
                  <c:v>34.991511000000003</c:v>
                </c:pt>
                <c:pt idx="1182">
                  <c:v>34.985138999999997</c:v>
                </c:pt>
                <c:pt idx="1183">
                  <c:v>34.981869000000003</c:v>
                </c:pt>
                <c:pt idx="1184">
                  <c:v>34.950927</c:v>
                </c:pt>
                <c:pt idx="1185">
                  <c:v>34.933568000000001</c:v>
                </c:pt>
                <c:pt idx="1186">
                  <c:v>34.940193000000001</c:v>
                </c:pt>
                <c:pt idx="1187">
                  <c:v>34.937005999999997</c:v>
                </c:pt>
                <c:pt idx="1188">
                  <c:v>34.950842999999999</c:v>
                </c:pt>
                <c:pt idx="1189">
                  <c:v>34.980528</c:v>
                </c:pt>
                <c:pt idx="1190">
                  <c:v>34.961074000000004</c:v>
                </c:pt>
                <c:pt idx="1191">
                  <c:v>34.958894000000001</c:v>
                </c:pt>
                <c:pt idx="1192">
                  <c:v>34.969878999999999</c:v>
                </c:pt>
                <c:pt idx="1193">
                  <c:v>34.975161</c:v>
                </c:pt>
                <c:pt idx="1194">
                  <c:v>34.954532999999998</c:v>
                </c:pt>
                <c:pt idx="1195">
                  <c:v>34.947572999999998</c:v>
                </c:pt>
                <c:pt idx="1196">
                  <c:v>34.927529</c:v>
                </c:pt>
                <c:pt idx="1197">
                  <c:v>34.956294</c:v>
                </c:pt>
                <c:pt idx="1198">
                  <c:v>34.937677000000001</c:v>
                </c:pt>
                <c:pt idx="1199">
                  <c:v>34.939270999999998</c:v>
                </c:pt>
                <c:pt idx="1200">
                  <c:v>34.935077</c:v>
                </c:pt>
                <c:pt idx="1201">
                  <c:v>34.932729000000002</c:v>
                </c:pt>
                <c:pt idx="1202">
                  <c:v>34.947657</c:v>
                </c:pt>
                <c:pt idx="1203">
                  <c:v>34.959816000000004</c:v>
                </c:pt>
                <c:pt idx="1204">
                  <c:v>34.936838999999999</c:v>
                </c:pt>
                <c:pt idx="1205">
                  <c:v>34.952939999999998</c:v>
                </c:pt>
                <c:pt idx="1206">
                  <c:v>34.933819</c:v>
                </c:pt>
                <c:pt idx="1207">
                  <c:v>34.943798999999999</c:v>
                </c:pt>
                <c:pt idx="1208">
                  <c:v>34.929374000000003</c:v>
                </c:pt>
                <c:pt idx="1209">
                  <c:v>34.937005999999997</c:v>
                </c:pt>
                <c:pt idx="1210">
                  <c:v>34.895069999999997</c:v>
                </c:pt>
                <c:pt idx="1211">
                  <c:v>34.877203000000002</c:v>
                </c:pt>
                <c:pt idx="1212">
                  <c:v>34.886513999999998</c:v>
                </c:pt>
                <c:pt idx="1213">
                  <c:v>34.909244999999999</c:v>
                </c:pt>
                <c:pt idx="1214">
                  <c:v>34.927109999999999</c:v>
                </c:pt>
                <c:pt idx="1215">
                  <c:v>34.926858000000003</c:v>
                </c:pt>
                <c:pt idx="1216">
                  <c:v>34.958475</c:v>
                </c:pt>
                <c:pt idx="1217">
                  <c:v>34.954366</c:v>
                </c:pt>
                <c:pt idx="1218">
                  <c:v>34.914026</c:v>
                </c:pt>
                <c:pt idx="1219">
                  <c:v>34.949921000000003</c:v>
                </c:pt>
                <c:pt idx="1220">
                  <c:v>34.929878000000002</c:v>
                </c:pt>
                <c:pt idx="1221">
                  <c:v>34.962164000000001</c:v>
                </c:pt>
                <c:pt idx="1222">
                  <c:v>34.971387999999997</c:v>
                </c:pt>
                <c:pt idx="1223">
                  <c:v>34.953108</c:v>
                </c:pt>
                <c:pt idx="1224">
                  <c:v>34.963338</c:v>
                </c:pt>
                <c:pt idx="1225">
                  <c:v>34.956629999999997</c:v>
                </c:pt>
                <c:pt idx="1226">
                  <c:v>34.972059000000002</c:v>
                </c:pt>
                <c:pt idx="1227">
                  <c:v>34.933652000000002</c:v>
                </c:pt>
                <c:pt idx="1228">
                  <c:v>34.948411999999998</c:v>
                </c:pt>
                <c:pt idx="1229">
                  <c:v>34.978012</c:v>
                </c:pt>
                <c:pt idx="1230">
                  <c:v>34.941619000000003</c:v>
                </c:pt>
                <c:pt idx="1231">
                  <c:v>34.958641999999998</c:v>
                </c:pt>
                <c:pt idx="1232">
                  <c:v>34.965015000000001</c:v>
                </c:pt>
                <c:pt idx="1233">
                  <c:v>34.954785000000001</c:v>
                </c:pt>
                <c:pt idx="1234">
                  <c:v>34.934489999999997</c:v>
                </c:pt>
                <c:pt idx="1235">
                  <c:v>34.960990000000002</c:v>
                </c:pt>
                <c:pt idx="1236">
                  <c:v>34.948746999999997</c:v>
                </c:pt>
                <c:pt idx="1237">
                  <c:v>34.965854</c:v>
                </c:pt>
                <c:pt idx="1238">
                  <c:v>34.955959</c:v>
                </c:pt>
                <c:pt idx="1239">
                  <c:v>34.956881000000003</c:v>
                </c:pt>
                <c:pt idx="1240">
                  <c:v>34.970632999999999</c:v>
                </c:pt>
                <c:pt idx="1241">
                  <c:v>34.946147000000003</c:v>
                </c:pt>
                <c:pt idx="1242">
                  <c:v>34.973148999999999</c:v>
                </c:pt>
                <c:pt idx="1243">
                  <c:v>34.992266000000001</c:v>
                </c:pt>
                <c:pt idx="1244">
                  <c:v>34.958894000000001</c:v>
                </c:pt>
                <c:pt idx="1245">
                  <c:v>34.988576999999999</c:v>
                </c:pt>
                <c:pt idx="1246">
                  <c:v>34.955623000000003</c:v>
                </c:pt>
                <c:pt idx="1247">
                  <c:v>34.983294999999998</c:v>
                </c:pt>
                <c:pt idx="1248">
                  <c:v>35.000062999999997</c:v>
                </c:pt>
                <c:pt idx="1249">
                  <c:v>34.975580999999998</c:v>
                </c:pt>
                <c:pt idx="1250">
                  <c:v>34.988408999999997</c:v>
                </c:pt>
                <c:pt idx="1251">
                  <c:v>34.979101999999997</c:v>
                </c:pt>
                <c:pt idx="1252">
                  <c:v>35.014986999999998</c:v>
                </c:pt>
                <c:pt idx="1253">
                  <c:v>35.001237000000003</c:v>
                </c:pt>
                <c:pt idx="1254">
                  <c:v>34.971640000000001</c:v>
                </c:pt>
                <c:pt idx="1255">
                  <c:v>35.022782999999997</c:v>
                </c:pt>
                <c:pt idx="1256">
                  <c:v>35.018675000000002</c:v>
                </c:pt>
                <c:pt idx="1257">
                  <c:v>35.000146999999998</c:v>
                </c:pt>
                <c:pt idx="1258">
                  <c:v>35.018340000000002</c:v>
                </c:pt>
                <c:pt idx="1259">
                  <c:v>34.994446000000003</c:v>
                </c:pt>
                <c:pt idx="1260">
                  <c:v>34.987822000000001</c:v>
                </c:pt>
                <c:pt idx="1261">
                  <c:v>35.010961999999999</c:v>
                </c:pt>
                <c:pt idx="1262">
                  <c:v>34.990169999999999</c:v>
                </c:pt>
                <c:pt idx="1263">
                  <c:v>35.010123999999998</c:v>
                </c:pt>
                <c:pt idx="1264">
                  <c:v>35.027057999999997</c:v>
                </c:pt>
                <c:pt idx="1265">
                  <c:v>34.985641999999999</c:v>
                </c:pt>
                <c:pt idx="1266">
                  <c:v>35.003585000000001</c:v>
                </c:pt>
                <c:pt idx="1267">
                  <c:v>34.989331999999997</c:v>
                </c:pt>
                <c:pt idx="1268">
                  <c:v>34.976587000000002</c:v>
                </c:pt>
                <c:pt idx="1269">
                  <c:v>34.991594999999997</c:v>
                </c:pt>
                <c:pt idx="1270">
                  <c:v>35.000399000000002</c:v>
                </c:pt>
                <c:pt idx="1271">
                  <c:v>35.003081999999999</c:v>
                </c:pt>
                <c:pt idx="1272">
                  <c:v>35.007021999999999</c:v>
                </c:pt>
                <c:pt idx="1273">
                  <c:v>35.004339000000002</c:v>
                </c:pt>
                <c:pt idx="1274">
                  <c:v>35.038542999999997</c:v>
                </c:pt>
                <c:pt idx="1275">
                  <c:v>35.002495000000003</c:v>
                </c:pt>
                <c:pt idx="1276">
                  <c:v>35.017668999999998</c:v>
                </c:pt>
                <c:pt idx="1277">
                  <c:v>35.006435000000003</c:v>
                </c:pt>
                <c:pt idx="1278">
                  <c:v>35.044159000000001</c:v>
                </c:pt>
                <c:pt idx="1279">
                  <c:v>35.030411999999998</c:v>
                </c:pt>
                <c:pt idx="1280">
                  <c:v>34.984636000000002</c:v>
                </c:pt>
                <c:pt idx="1281">
                  <c:v>35.009537000000002</c:v>
                </c:pt>
                <c:pt idx="1282">
                  <c:v>35.018424000000003</c:v>
                </c:pt>
                <c:pt idx="1283">
                  <c:v>35.012304</c:v>
                </c:pt>
                <c:pt idx="1284">
                  <c:v>35.010458999999997</c:v>
                </c:pt>
                <c:pt idx="1285">
                  <c:v>35.000399000000002</c:v>
                </c:pt>
                <c:pt idx="1286">
                  <c:v>34.997297000000003</c:v>
                </c:pt>
                <c:pt idx="1287">
                  <c:v>35.006435000000003</c:v>
                </c:pt>
                <c:pt idx="1288">
                  <c:v>35.008865999999998</c:v>
                </c:pt>
                <c:pt idx="1289">
                  <c:v>35.032088000000002</c:v>
                </c:pt>
                <c:pt idx="1290">
                  <c:v>35.062263999999999</c:v>
                </c:pt>
                <c:pt idx="1291">
                  <c:v>35.072574000000003</c:v>
                </c:pt>
                <c:pt idx="1292">
                  <c:v>35.100146000000002</c:v>
                </c:pt>
                <c:pt idx="1293">
                  <c:v>35.102575999999999</c:v>
                </c:pt>
                <c:pt idx="1294">
                  <c:v>35.110705000000003</c:v>
                </c:pt>
                <c:pt idx="1295">
                  <c:v>35.099894999999997</c:v>
                </c:pt>
                <c:pt idx="1296">
                  <c:v>35.075088000000001</c:v>
                </c:pt>
                <c:pt idx="1297">
                  <c:v>35.124530999999998</c:v>
                </c:pt>
                <c:pt idx="1298">
                  <c:v>35.11347</c:v>
                </c:pt>
                <c:pt idx="1299">
                  <c:v>35.138860000000001</c:v>
                </c:pt>
                <c:pt idx="1300">
                  <c:v>35.123023000000003</c:v>
                </c:pt>
                <c:pt idx="1301">
                  <c:v>35.146652000000003</c:v>
                </c:pt>
                <c:pt idx="1302">
                  <c:v>35.152349000000001</c:v>
                </c:pt>
                <c:pt idx="1303">
                  <c:v>35.169859000000002</c:v>
                </c:pt>
                <c:pt idx="1304">
                  <c:v>35.161146000000002</c:v>
                </c:pt>
                <c:pt idx="1305">
                  <c:v>35.143216000000002</c:v>
                </c:pt>
                <c:pt idx="1306">
                  <c:v>35.162654000000003</c:v>
                </c:pt>
                <c:pt idx="1307">
                  <c:v>35.136011000000003</c:v>
                </c:pt>
                <c:pt idx="1308">
                  <c:v>35.182592</c:v>
                </c:pt>
                <c:pt idx="1309">
                  <c:v>35.185608000000002</c:v>
                </c:pt>
                <c:pt idx="1310">
                  <c:v>35.198675999999999</c:v>
                </c:pt>
                <c:pt idx="1311">
                  <c:v>35.177146999999998</c:v>
                </c:pt>
                <c:pt idx="1312">
                  <c:v>35.175555000000003</c:v>
                </c:pt>
                <c:pt idx="1313">
                  <c:v>35.170194000000002</c:v>
                </c:pt>
                <c:pt idx="1314">
                  <c:v>35.168770000000002</c:v>
                </c:pt>
                <c:pt idx="1315">
                  <c:v>35.184938000000002</c:v>
                </c:pt>
                <c:pt idx="1316">
                  <c:v>35.18477</c:v>
                </c:pt>
                <c:pt idx="1317">
                  <c:v>35.171953000000002</c:v>
                </c:pt>
                <c:pt idx="1318">
                  <c:v>35.159387000000002</c:v>
                </c:pt>
                <c:pt idx="1319">
                  <c:v>35.151260000000001</c:v>
                </c:pt>
                <c:pt idx="1320">
                  <c:v>35.179409</c:v>
                </c:pt>
                <c:pt idx="1321">
                  <c:v>35.182172999999999</c:v>
                </c:pt>
                <c:pt idx="1322">
                  <c:v>35.186529999999998</c:v>
                </c:pt>
                <c:pt idx="1323">
                  <c:v>35.173879999999997</c:v>
                </c:pt>
                <c:pt idx="1324">
                  <c:v>35.154359999999997</c:v>
                </c:pt>
                <c:pt idx="1325">
                  <c:v>35.187116000000003</c:v>
                </c:pt>
                <c:pt idx="1326">
                  <c:v>35.195576000000003</c:v>
                </c:pt>
                <c:pt idx="1327">
                  <c:v>35.197251999999999</c:v>
                </c:pt>
                <c:pt idx="1328">
                  <c:v>35.192309999999999</c:v>
                </c:pt>
                <c:pt idx="1329">
                  <c:v>35.153773000000001</c:v>
                </c:pt>
                <c:pt idx="1330">
                  <c:v>35.153103000000002</c:v>
                </c:pt>
                <c:pt idx="1331">
                  <c:v>35.153019</c:v>
                </c:pt>
                <c:pt idx="1332">
                  <c:v>35.146233000000002</c:v>
                </c:pt>
                <c:pt idx="1333">
                  <c:v>35.148997999999999</c:v>
                </c:pt>
                <c:pt idx="1334">
                  <c:v>35.135339999999999</c:v>
                </c:pt>
                <c:pt idx="1335">
                  <c:v>35.163072999999997</c:v>
                </c:pt>
                <c:pt idx="1336">
                  <c:v>35.140368000000002</c:v>
                </c:pt>
                <c:pt idx="1337">
                  <c:v>35.121012</c:v>
                </c:pt>
                <c:pt idx="1338">
                  <c:v>35.122352999999997</c:v>
                </c:pt>
                <c:pt idx="1339">
                  <c:v>35.137183999999998</c:v>
                </c:pt>
                <c:pt idx="1340">
                  <c:v>35.123776999999997</c:v>
                </c:pt>
                <c:pt idx="1341">
                  <c:v>35.095117999999999</c:v>
                </c:pt>
                <c:pt idx="1342">
                  <c:v>35.087659000000002</c:v>
                </c:pt>
                <c:pt idx="1343">
                  <c:v>35.048518000000001</c:v>
                </c:pt>
                <c:pt idx="1344">
                  <c:v>35.055224000000003</c:v>
                </c:pt>
                <c:pt idx="1345">
                  <c:v>35.052624999999999</c:v>
                </c:pt>
                <c:pt idx="1346">
                  <c:v>35.047763000000003</c:v>
                </c:pt>
                <c:pt idx="1347">
                  <c:v>35.035777000000003</c:v>
                </c:pt>
                <c:pt idx="1348">
                  <c:v>35.049439999999997</c:v>
                </c:pt>
                <c:pt idx="1349">
                  <c:v>35.036949999999997</c:v>
                </c:pt>
                <c:pt idx="1350">
                  <c:v>35.065952000000003</c:v>
                </c:pt>
                <c:pt idx="1351">
                  <c:v>35.037705000000003</c:v>
                </c:pt>
                <c:pt idx="1352">
                  <c:v>35.041561000000002</c:v>
                </c:pt>
                <c:pt idx="1353">
                  <c:v>35.022364000000003</c:v>
                </c:pt>
                <c:pt idx="1354">
                  <c:v>35.013561000000003</c:v>
                </c:pt>
                <c:pt idx="1355">
                  <c:v>35.033428999999998</c:v>
                </c:pt>
                <c:pt idx="1356">
                  <c:v>35.028148000000002</c:v>
                </c:pt>
                <c:pt idx="1357">
                  <c:v>35.022112</c:v>
                </c:pt>
                <c:pt idx="1358">
                  <c:v>35.001488999999999</c:v>
                </c:pt>
                <c:pt idx="1359">
                  <c:v>35.025801000000001</c:v>
                </c:pt>
                <c:pt idx="1360">
                  <c:v>35.005597000000002</c:v>
                </c:pt>
                <c:pt idx="1361">
                  <c:v>34.990924999999997</c:v>
                </c:pt>
                <c:pt idx="1362">
                  <c:v>34.976754</c:v>
                </c:pt>
                <c:pt idx="1363">
                  <c:v>34.953946000000002</c:v>
                </c:pt>
                <c:pt idx="1364">
                  <c:v>34.983127000000003</c:v>
                </c:pt>
                <c:pt idx="1365">
                  <c:v>34.980024999999998</c:v>
                </c:pt>
                <c:pt idx="1366">
                  <c:v>34.931890000000003</c:v>
                </c:pt>
                <c:pt idx="1367">
                  <c:v>34.922246000000001</c:v>
                </c:pt>
                <c:pt idx="1368">
                  <c:v>34.940696000000003</c:v>
                </c:pt>
                <c:pt idx="1369">
                  <c:v>34.916207</c:v>
                </c:pt>
                <c:pt idx="1370">
                  <c:v>34.893056999999999</c:v>
                </c:pt>
                <c:pt idx="1371">
                  <c:v>34.871665999999998</c:v>
                </c:pt>
                <c:pt idx="1372">
                  <c:v>34.842050999999998</c:v>
                </c:pt>
                <c:pt idx="1373">
                  <c:v>34.877034999999999</c:v>
                </c:pt>
                <c:pt idx="1374">
                  <c:v>34.870911</c:v>
                </c:pt>
                <c:pt idx="1375">
                  <c:v>34.868059000000002</c:v>
                </c:pt>
                <c:pt idx="1376">
                  <c:v>34.820739000000003</c:v>
                </c:pt>
                <c:pt idx="1377">
                  <c:v>34.820487</c:v>
                </c:pt>
                <c:pt idx="1378">
                  <c:v>34.795817</c:v>
                </c:pt>
                <c:pt idx="1379">
                  <c:v>34.818641</c:v>
                </c:pt>
                <c:pt idx="1380">
                  <c:v>34.802613999999998</c:v>
                </c:pt>
                <c:pt idx="1381">
                  <c:v>34.798754000000002</c:v>
                </c:pt>
                <c:pt idx="1382">
                  <c:v>34.799760999999997</c:v>
                </c:pt>
                <c:pt idx="1383">
                  <c:v>34.813186999999999</c:v>
                </c:pt>
                <c:pt idx="1384">
                  <c:v>34.816794999999999</c:v>
                </c:pt>
                <c:pt idx="1385">
                  <c:v>34.817551000000002</c:v>
                </c:pt>
                <c:pt idx="1386">
                  <c:v>34.801355000000001</c:v>
                </c:pt>
                <c:pt idx="1387">
                  <c:v>34.817886000000001</c:v>
                </c:pt>
                <c:pt idx="1388">
                  <c:v>34.850357000000002</c:v>
                </c:pt>
                <c:pt idx="1389">
                  <c:v>34.834499999999998</c:v>
                </c:pt>
                <c:pt idx="1390">
                  <c:v>34.831983000000001</c:v>
                </c:pt>
                <c:pt idx="1391">
                  <c:v>34.824012000000003</c:v>
                </c:pt>
                <c:pt idx="1392">
                  <c:v>34.817635000000003</c:v>
                </c:pt>
                <c:pt idx="1393">
                  <c:v>34.793802999999997</c:v>
                </c:pt>
                <c:pt idx="1394">
                  <c:v>34.799340999999998</c:v>
                </c:pt>
                <c:pt idx="1395">
                  <c:v>34.837772000000001</c:v>
                </c:pt>
                <c:pt idx="1396">
                  <c:v>34.817131000000003</c:v>
                </c:pt>
                <c:pt idx="1397">
                  <c:v>34.853881000000001</c:v>
                </c:pt>
                <c:pt idx="1398">
                  <c:v>34.838526999999999</c:v>
                </c:pt>
                <c:pt idx="1399">
                  <c:v>34.814025999999998</c:v>
                </c:pt>
                <c:pt idx="1400">
                  <c:v>34.813606999999998</c:v>
                </c:pt>
                <c:pt idx="1401">
                  <c:v>34.818893000000003</c:v>
                </c:pt>
                <c:pt idx="1402">
                  <c:v>34.823675999999999</c:v>
                </c:pt>
                <c:pt idx="1403">
                  <c:v>34.805971</c:v>
                </c:pt>
                <c:pt idx="1404">
                  <c:v>34.823591999999998</c:v>
                </c:pt>
                <c:pt idx="1405">
                  <c:v>34.831144000000002</c:v>
                </c:pt>
                <c:pt idx="1406">
                  <c:v>34.838358999999997</c:v>
                </c:pt>
                <c:pt idx="1407">
                  <c:v>34.828961999999997</c:v>
                </c:pt>
                <c:pt idx="1408">
                  <c:v>34.827871000000002</c:v>
                </c:pt>
                <c:pt idx="1409">
                  <c:v>34.819732000000002</c:v>
                </c:pt>
                <c:pt idx="1410">
                  <c:v>34.829214</c:v>
                </c:pt>
                <c:pt idx="1411">
                  <c:v>34.824767000000001</c:v>
                </c:pt>
                <c:pt idx="1412">
                  <c:v>34.85774</c:v>
                </c:pt>
                <c:pt idx="1413">
                  <c:v>34.836933000000002</c:v>
                </c:pt>
                <c:pt idx="1414">
                  <c:v>34.856648999999997</c:v>
                </c:pt>
                <c:pt idx="1415">
                  <c:v>34.851280000000003</c:v>
                </c:pt>
                <c:pt idx="1416">
                  <c:v>34.845827</c:v>
                </c:pt>
                <c:pt idx="1417">
                  <c:v>34.864955000000002</c:v>
                </c:pt>
                <c:pt idx="1418">
                  <c:v>34.865374000000003</c:v>
                </c:pt>
                <c:pt idx="1419">
                  <c:v>34.877706000000003</c:v>
                </c:pt>
                <c:pt idx="1420">
                  <c:v>34.851196000000002</c:v>
                </c:pt>
                <c:pt idx="1421">
                  <c:v>34.858747000000001</c:v>
                </c:pt>
                <c:pt idx="1422">
                  <c:v>34.868059000000002</c:v>
                </c:pt>
                <c:pt idx="1423">
                  <c:v>34.854635999999999</c:v>
                </c:pt>
                <c:pt idx="1424">
                  <c:v>34.843980999999999</c:v>
                </c:pt>
                <c:pt idx="1425">
                  <c:v>34.849685999999998</c:v>
                </c:pt>
                <c:pt idx="1426">
                  <c:v>34.837268999999999</c:v>
                </c:pt>
                <c:pt idx="1427">
                  <c:v>34.847000999999999</c:v>
                </c:pt>
                <c:pt idx="1428">
                  <c:v>34.841631999999997</c:v>
                </c:pt>
                <c:pt idx="1429">
                  <c:v>34.847588000000002</c:v>
                </c:pt>
                <c:pt idx="1430">
                  <c:v>34.845238999999999</c:v>
                </c:pt>
                <c:pt idx="1431">
                  <c:v>34.850441000000004</c:v>
                </c:pt>
                <c:pt idx="1432">
                  <c:v>34.811256999999998</c:v>
                </c:pt>
                <c:pt idx="1433">
                  <c:v>34.841043999999997</c:v>
                </c:pt>
                <c:pt idx="1434">
                  <c:v>34.841966999999997</c:v>
                </c:pt>
                <c:pt idx="1435">
                  <c:v>34.842134999999999</c:v>
                </c:pt>
                <c:pt idx="1436">
                  <c:v>34.835673999999997</c:v>
                </c:pt>
                <c:pt idx="1437">
                  <c:v>34.856565000000003</c:v>
                </c:pt>
                <c:pt idx="1438">
                  <c:v>34.840876000000002</c:v>
                </c:pt>
                <c:pt idx="1439">
                  <c:v>34.837100999999997</c:v>
                </c:pt>
                <c:pt idx="1440">
                  <c:v>34.863276999999997</c:v>
                </c:pt>
                <c:pt idx="1441">
                  <c:v>34.870826999999998</c:v>
                </c:pt>
                <c:pt idx="1442">
                  <c:v>34.860759999999999</c:v>
                </c:pt>
                <c:pt idx="1443">
                  <c:v>34.845238999999999</c:v>
                </c:pt>
                <c:pt idx="1444">
                  <c:v>34.840121000000003</c:v>
                </c:pt>
                <c:pt idx="1445">
                  <c:v>34.846665999999999</c:v>
                </c:pt>
                <c:pt idx="1446">
                  <c:v>34.839198000000003</c:v>
                </c:pt>
                <c:pt idx="1447">
                  <c:v>34.856313999999998</c:v>
                </c:pt>
                <c:pt idx="1448">
                  <c:v>34.845658999999998</c:v>
                </c:pt>
                <c:pt idx="1449">
                  <c:v>34.857655999999999</c:v>
                </c:pt>
                <c:pt idx="1450">
                  <c:v>34.876699000000002</c:v>
                </c:pt>
                <c:pt idx="1451">
                  <c:v>34.859501999999999</c:v>
                </c:pt>
                <c:pt idx="1452">
                  <c:v>34.873007999999999</c:v>
                </c:pt>
                <c:pt idx="1453">
                  <c:v>34.896748000000002</c:v>
                </c:pt>
                <c:pt idx="1454">
                  <c:v>34.885423000000003</c:v>
                </c:pt>
                <c:pt idx="1455">
                  <c:v>34.901612999999998</c:v>
                </c:pt>
                <c:pt idx="1456">
                  <c:v>34.914529000000002</c:v>
                </c:pt>
                <c:pt idx="1457">
                  <c:v>34.896915</c:v>
                </c:pt>
                <c:pt idx="1458">
                  <c:v>34.920651999999997</c:v>
                </c:pt>
                <c:pt idx="1459">
                  <c:v>35.008614999999999</c:v>
                </c:pt>
                <c:pt idx="1460">
                  <c:v>35.100313999999997</c:v>
                </c:pt>
                <c:pt idx="1461">
                  <c:v>35.114978999999998</c:v>
                </c:pt>
                <c:pt idx="1462">
                  <c:v>35.190717999999997</c:v>
                </c:pt>
                <c:pt idx="1463">
                  <c:v>35.206632999999997</c:v>
                </c:pt>
                <c:pt idx="1464">
                  <c:v>35.265090999999998</c:v>
                </c:pt>
                <c:pt idx="1465">
                  <c:v>35.237203999999998</c:v>
                </c:pt>
                <c:pt idx="1466">
                  <c:v>35.326213000000003</c:v>
                </c:pt>
                <c:pt idx="1467">
                  <c:v>35.342117999999999</c:v>
                </c:pt>
                <c:pt idx="1468">
                  <c:v>35.386982000000003</c:v>
                </c:pt>
                <c:pt idx="1469">
                  <c:v>35.365890999999998</c:v>
                </c:pt>
                <c:pt idx="1470">
                  <c:v>35.433511000000003</c:v>
                </c:pt>
                <c:pt idx="1471">
                  <c:v>35.424222999999998</c:v>
                </c:pt>
                <c:pt idx="1472">
                  <c:v>35.471328999999997</c:v>
                </c:pt>
                <c:pt idx="1473">
                  <c:v>35.455266000000002</c:v>
                </c:pt>
                <c:pt idx="1474">
                  <c:v>35.46472</c:v>
                </c:pt>
                <c:pt idx="1475">
                  <c:v>35.447735000000002</c:v>
                </c:pt>
                <c:pt idx="1476">
                  <c:v>35.490236000000003</c:v>
                </c:pt>
                <c:pt idx="1477">
                  <c:v>35.529299000000002</c:v>
                </c:pt>
                <c:pt idx="1478">
                  <c:v>35.549287999999997</c:v>
                </c:pt>
                <c:pt idx="1479">
                  <c:v>35.595948999999997</c:v>
                </c:pt>
                <c:pt idx="1480">
                  <c:v>35.646864000000001</c:v>
                </c:pt>
                <c:pt idx="1481">
                  <c:v>35.699272000000001</c:v>
                </c:pt>
                <c:pt idx="1482">
                  <c:v>35.800876000000002</c:v>
                </c:pt>
                <c:pt idx="1483">
                  <c:v>35.854917</c:v>
                </c:pt>
                <c:pt idx="1484">
                  <c:v>35.912284999999997</c:v>
                </c:pt>
                <c:pt idx="1485">
                  <c:v>35.973145000000002</c:v>
                </c:pt>
                <c:pt idx="1486">
                  <c:v>36.064276999999997</c:v>
                </c:pt>
                <c:pt idx="1487">
                  <c:v>36.106825999999998</c:v>
                </c:pt>
                <c:pt idx="1488">
                  <c:v>36.173468999999997</c:v>
                </c:pt>
                <c:pt idx="1489">
                  <c:v>36.30903</c:v>
                </c:pt>
                <c:pt idx="1490">
                  <c:v>36.342699000000003</c:v>
                </c:pt>
                <c:pt idx="1491">
                  <c:v>36.452837000000002</c:v>
                </c:pt>
                <c:pt idx="1492">
                  <c:v>36.519793</c:v>
                </c:pt>
                <c:pt idx="1493">
                  <c:v>36.616692999999998</c:v>
                </c:pt>
                <c:pt idx="1494">
                  <c:v>36.699575000000003</c:v>
                </c:pt>
                <c:pt idx="1495">
                  <c:v>36.843463</c:v>
                </c:pt>
                <c:pt idx="1496">
                  <c:v>36.885198000000003</c:v>
                </c:pt>
                <c:pt idx="1497">
                  <c:v>37.066180000000003</c:v>
                </c:pt>
                <c:pt idx="1498">
                  <c:v>37.174550000000004</c:v>
                </c:pt>
                <c:pt idx="1499">
                  <c:v>37.274236999999999</c:v>
                </c:pt>
                <c:pt idx="1500">
                  <c:v>37.394615999999999</c:v>
                </c:pt>
                <c:pt idx="1501">
                  <c:v>37.511614000000002</c:v>
                </c:pt>
                <c:pt idx="1502">
                  <c:v>37.629877</c:v>
                </c:pt>
                <c:pt idx="1503">
                  <c:v>37.725304000000001</c:v>
                </c:pt>
                <c:pt idx="1504">
                  <c:v>37.839315999999997</c:v>
                </c:pt>
                <c:pt idx="1505">
                  <c:v>37.947313000000001</c:v>
                </c:pt>
                <c:pt idx="1506">
                  <c:v>38.051701999999999</c:v>
                </c:pt>
                <c:pt idx="1507">
                  <c:v>38.204889000000001</c:v>
                </c:pt>
                <c:pt idx="1508">
                  <c:v>38.297924000000002</c:v>
                </c:pt>
                <c:pt idx="1509">
                  <c:v>38.480414000000003</c:v>
                </c:pt>
                <c:pt idx="1510">
                  <c:v>38.580348999999998</c:v>
                </c:pt>
                <c:pt idx="1511">
                  <c:v>38.731116999999998</c:v>
                </c:pt>
                <c:pt idx="1512">
                  <c:v>38.814211</c:v>
                </c:pt>
                <c:pt idx="1513">
                  <c:v>38.986814000000003</c:v>
                </c:pt>
                <c:pt idx="1514">
                  <c:v>39.124718999999999</c:v>
                </c:pt>
                <c:pt idx="1515">
                  <c:v>39.277923000000001</c:v>
                </c:pt>
                <c:pt idx="1516">
                  <c:v>39.365997</c:v>
                </c:pt>
                <c:pt idx="1517">
                  <c:v>39.567920999999998</c:v>
                </c:pt>
                <c:pt idx="1518">
                  <c:v>39.662616999999997</c:v>
                </c:pt>
                <c:pt idx="1519">
                  <c:v>39.848773000000001</c:v>
                </c:pt>
                <c:pt idx="1520">
                  <c:v>39.965494</c:v>
                </c:pt>
                <c:pt idx="1521">
                  <c:v>40.103056000000002</c:v>
                </c:pt>
                <c:pt idx="1522">
                  <c:v>40.212029999999999</c:v>
                </c:pt>
                <c:pt idx="1523">
                  <c:v>40.374248999999999</c:v>
                </c:pt>
                <c:pt idx="1524">
                  <c:v>40.497658000000001</c:v>
                </c:pt>
                <c:pt idx="1525">
                  <c:v>40.669404</c:v>
                </c:pt>
                <c:pt idx="1526">
                  <c:v>40.761685</c:v>
                </c:pt>
                <c:pt idx="1527">
                  <c:v>40.967529999999996</c:v>
                </c:pt>
                <c:pt idx="1528">
                  <c:v>41.076422999999998</c:v>
                </c:pt>
                <c:pt idx="1529">
                  <c:v>41.235343999999998</c:v>
                </c:pt>
                <c:pt idx="1530">
                  <c:v>41.378264000000001</c:v>
                </c:pt>
                <c:pt idx="1531">
                  <c:v>41.543494000000003</c:v>
                </c:pt>
                <c:pt idx="1532">
                  <c:v>41.644547000000003</c:v>
                </c:pt>
                <c:pt idx="1533">
                  <c:v>41.859045999999999</c:v>
                </c:pt>
                <c:pt idx="1534">
                  <c:v>41.971342999999997</c:v>
                </c:pt>
                <c:pt idx="1535">
                  <c:v>42.115274999999997</c:v>
                </c:pt>
                <c:pt idx="1536">
                  <c:v>42.235733000000003</c:v>
                </c:pt>
                <c:pt idx="1537">
                  <c:v>42.418291000000004</c:v>
                </c:pt>
                <c:pt idx="1538">
                  <c:v>42.596896999999998</c:v>
                </c:pt>
                <c:pt idx="1539">
                  <c:v>42.736474999999999</c:v>
                </c:pt>
                <c:pt idx="1540">
                  <c:v>42.893948999999999</c:v>
                </c:pt>
                <c:pt idx="1541">
                  <c:v>43.095579000000001</c:v>
                </c:pt>
                <c:pt idx="1542">
                  <c:v>43.243595999999997</c:v>
                </c:pt>
                <c:pt idx="1543">
                  <c:v>43.428690000000003</c:v>
                </c:pt>
                <c:pt idx="1544">
                  <c:v>43.584654</c:v>
                </c:pt>
                <c:pt idx="1545">
                  <c:v>43.815142999999999</c:v>
                </c:pt>
                <c:pt idx="1546">
                  <c:v>43.912081999999998</c:v>
                </c:pt>
                <c:pt idx="1547">
                  <c:v>44.088679999999997</c:v>
                </c:pt>
                <c:pt idx="1548">
                  <c:v>44.229478999999998</c:v>
                </c:pt>
                <c:pt idx="1549">
                  <c:v>44.46884</c:v>
                </c:pt>
                <c:pt idx="1550">
                  <c:v>44.620350000000002</c:v>
                </c:pt>
                <c:pt idx="1551">
                  <c:v>44.790644999999998</c:v>
                </c:pt>
                <c:pt idx="1552">
                  <c:v>44.919390999999997</c:v>
                </c:pt>
                <c:pt idx="1553">
                  <c:v>45.107688000000003</c:v>
                </c:pt>
                <c:pt idx="1554">
                  <c:v>45.241878999999997</c:v>
                </c:pt>
                <c:pt idx="1555">
                  <c:v>45.412458999999998</c:v>
                </c:pt>
                <c:pt idx="1556">
                  <c:v>45.539434</c:v>
                </c:pt>
                <c:pt idx="1557">
                  <c:v>45.695878999999998</c:v>
                </c:pt>
                <c:pt idx="1558">
                  <c:v>45.843584999999997</c:v>
                </c:pt>
                <c:pt idx="1559">
                  <c:v>46.027811999999997</c:v>
                </c:pt>
                <c:pt idx="1560">
                  <c:v>46.155107000000001</c:v>
                </c:pt>
                <c:pt idx="1561">
                  <c:v>46.344448999999997</c:v>
                </c:pt>
                <c:pt idx="1562">
                  <c:v>46.469904999999997</c:v>
                </c:pt>
                <c:pt idx="1563">
                  <c:v>46.607897000000001</c:v>
                </c:pt>
                <c:pt idx="1564">
                  <c:v>46.754657999999999</c:v>
                </c:pt>
                <c:pt idx="1565">
                  <c:v>46.960501999999998</c:v>
                </c:pt>
                <c:pt idx="1566">
                  <c:v>47.055720000000001</c:v>
                </c:pt>
                <c:pt idx="1567">
                  <c:v>47.221705</c:v>
                </c:pt>
                <c:pt idx="1568">
                  <c:v>47.357450999999998</c:v>
                </c:pt>
                <c:pt idx="1569">
                  <c:v>47.594093999999998</c:v>
                </c:pt>
                <c:pt idx="1570">
                  <c:v>47.710822999999998</c:v>
                </c:pt>
                <c:pt idx="1571">
                  <c:v>47.954033000000003</c:v>
                </c:pt>
                <c:pt idx="1572">
                  <c:v>48.057673000000001</c:v>
                </c:pt>
                <c:pt idx="1573">
                  <c:v>48.275995000000002</c:v>
                </c:pt>
                <c:pt idx="1574">
                  <c:v>48.394863000000001</c:v>
                </c:pt>
                <c:pt idx="1575">
                  <c:v>48.540027000000002</c:v>
                </c:pt>
                <c:pt idx="1576">
                  <c:v>48.663358000000002</c:v>
                </c:pt>
                <c:pt idx="1577">
                  <c:v>48.852392999999999</c:v>
                </c:pt>
                <c:pt idx="1578">
                  <c:v>48.980235</c:v>
                </c:pt>
                <c:pt idx="1579">
                  <c:v>49.148432999999997</c:v>
                </c:pt>
                <c:pt idx="1580">
                  <c:v>49.310682999999997</c:v>
                </c:pt>
                <c:pt idx="1581">
                  <c:v>49.457298000000002</c:v>
                </c:pt>
                <c:pt idx="1582">
                  <c:v>49.595083000000002</c:v>
                </c:pt>
                <c:pt idx="1583">
                  <c:v>49.769967000000001</c:v>
                </c:pt>
                <c:pt idx="1584">
                  <c:v>49.864528</c:v>
                </c:pt>
                <c:pt idx="1585">
                  <c:v>50.067234999999997</c:v>
                </c:pt>
                <c:pt idx="1586">
                  <c:v>50.124257</c:v>
                </c:pt>
                <c:pt idx="1587">
                  <c:v>50.281179999999999</c:v>
                </c:pt>
                <c:pt idx="1588">
                  <c:v>50.388753999999999</c:v>
                </c:pt>
                <c:pt idx="1589">
                  <c:v>50.588306000000003</c:v>
                </c:pt>
                <c:pt idx="1590">
                  <c:v>50.655652000000003</c:v>
                </c:pt>
                <c:pt idx="1591">
                  <c:v>50.846845000000002</c:v>
                </c:pt>
                <c:pt idx="1592">
                  <c:v>50.921574</c:v>
                </c:pt>
                <c:pt idx="1593">
                  <c:v>51.050908</c:v>
                </c:pt>
                <c:pt idx="1594">
                  <c:v>51.163102000000002</c:v>
                </c:pt>
                <c:pt idx="1595">
                  <c:v>51.280417</c:v>
                </c:pt>
                <c:pt idx="1596">
                  <c:v>51.365982000000002</c:v>
                </c:pt>
                <c:pt idx="1597">
                  <c:v>51.509805999999998</c:v>
                </c:pt>
                <c:pt idx="1598">
                  <c:v>51.621336999999997</c:v>
                </c:pt>
                <c:pt idx="1599">
                  <c:v>51.728288999999997</c:v>
                </c:pt>
                <c:pt idx="1600">
                  <c:v>51.814179000000003</c:v>
                </c:pt>
                <c:pt idx="1601">
                  <c:v>51.982049000000004</c:v>
                </c:pt>
                <c:pt idx="1602">
                  <c:v>52.055053999999998</c:v>
                </c:pt>
                <c:pt idx="1603">
                  <c:v>52.212631000000002</c:v>
                </c:pt>
                <c:pt idx="1604">
                  <c:v>52.289396000000004</c:v>
                </c:pt>
                <c:pt idx="1605">
                  <c:v>52.437168999999997</c:v>
                </c:pt>
                <c:pt idx="1606">
                  <c:v>52.537874000000002</c:v>
                </c:pt>
                <c:pt idx="1607">
                  <c:v>52.667129000000003</c:v>
                </c:pt>
                <c:pt idx="1608">
                  <c:v>52.755056000000003</c:v>
                </c:pt>
                <c:pt idx="1609">
                  <c:v>52.940086000000001</c:v>
                </c:pt>
                <c:pt idx="1610">
                  <c:v>53.032435999999997</c:v>
                </c:pt>
                <c:pt idx="1611">
                  <c:v>53.167211000000002</c:v>
                </c:pt>
                <c:pt idx="1612">
                  <c:v>53.419317999999997</c:v>
                </c:pt>
                <c:pt idx="1613">
                  <c:v>53.598232000000003</c:v>
                </c:pt>
                <c:pt idx="1614">
                  <c:v>53.782229000000001</c:v>
                </c:pt>
                <c:pt idx="1615">
                  <c:v>53.842421999999999</c:v>
                </c:pt>
                <c:pt idx="1616">
                  <c:v>54.040362999999999</c:v>
                </c:pt>
                <c:pt idx="1617">
                  <c:v>54.190837000000002</c:v>
                </c:pt>
                <c:pt idx="1618">
                  <c:v>54.377848</c:v>
                </c:pt>
                <c:pt idx="1619">
                  <c:v>54.634504999999997</c:v>
                </c:pt>
                <c:pt idx="1620">
                  <c:v>54.765799000000001</c:v>
                </c:pt>
                <c:pt idx="1621">
                  <c:v>54.945011999999998</c:v>
                </c:pt>
                <c:pt idx="1622">
                  <c:v>55.057011000000003</c:v>
                </c:pt>
                <c:pt idx="1623">
                  <c:v>55.167113000000001</c:v>
                </c:pt>
                <c:pt idx="1624">
                  <c:v>55.311199999999999</c:v>
                </c:pt>
                <c:pt idx="1625">
                  <c:v>55.478118000000002</c:v>
                </c:pt>
                <c:pt idx="1626">
                  <c:v>55.567554000000001</c:v>
                </c:pt>
                <c:pt idx="1627">
                  <c:v>55.670755</c:v>
                </c:pt>
                <c:pt idx="1628">
                  <c:v>55.782316000000002</c:v>
                </c:pt>
                <c:pt idx="1629">
                  <c:v>55.906461999999998</c:v>
                </c:pt>
                <c:pt idx="1630">
                  <c:v>56.009926999999998</c:v>
                </c:pt>
                <c:pt idx="1631">
                  <c:v>56.125512000000001</c:v>
                </c:pt>
                <c:pt idx="1632">
                  <c:v>56.200978999999997</c:v>
                </c:pt>
                <c:pt idx="1633">
                  <c:v>56.390290999999998</c:v>
                </c:pt>
                <c:pt idx="1634">
                  <c:v>56.399438000000004</c:v>
                </c:pt>
                <c:pt idx="1635">
                  <c:v>56.535691</c:v>
                </c:pt>
                <c:pt idx="1636">
                  <c:v>56.601757999999997</c:v>
                </c:pt>
                <c:pt idx="1637">
                  <c:v>56.707816999999999</c:v>
                </c:pt>
                <c:pt idx="1638">
                  <c:v>56.794955999999999</c:v>
                </c:pt>
                <c:pt idx="1639">
                  <c:v>56.863267</c:v>
                </c:pt>
                <c:pt idx="1640">
                  <c:v>56.913300999999997</c:v>
                </c:pt>
                <c:pt idx="1641">
                  <c:v>57.033132000000002</c:v>
                </c:pt>
                <c:pt idx="1642">
                  <c:v>57.108441999999997</c:v>
                </c:pt>
                <c:pt idx="1643">
                  <c:v>57.189177000000001</c:v>
                </c:pt>
                <c:pt idx="1644">
                  <c:v>57.23563</c:v>
                </c:pt>
                <c:pt idx="1645">
                  <c:v>57.342995000000002</c:v>
                </c:pt>
                <c:pt idx="1646">
                  <c:v>57.420448999999998</c:v>
                </c:pt>
                <c:pt idx="1647">
                  <c:v>57.497346</c:v>
                </c:pt>
                <c:pt idx="1648">
                  <c:v>57.575220000000002</c:v>
                </c:pt>
                <c:pt idx="1649">
                  <c:v>57.665318999999997</c:v>
                </c:pt>
                <c:pt idx="1650">
                  <c:v>57.712999000000003</c:v>
                </c:pt>
                <c:pt idx="1651">
                  <c:v>57.821263999999999</c:v>
                </c:pt>
                <c:pt idx="1652">
                  <c:v>57.863335999999997</c:v>
                </c:pt>
                <c:pt idx="1653">
                  <c:v>57.957324999999997</c:v>
                </c:pt>
                <c:pt idx="1654">
                  <c:v>58.007558000000003</c:v>
                </c:pt>
                <c:pt idx="1655">
                  <c:v>58.072000000000003</c:v>
                </c:pt>
                <c:pt idx="1656">
                  <c:v>58.174024000000003</c:v>
                </c:pt>
                <c:pt idx="1657">
                  <c:v>58.213525000000004</c:v>
                </c:pt>
                <c:pt idx="1658">
                  <c:v>58.287318999999997</c:v>
                </c:pt>
                <c:pt idx="1659">
                  <c:v>58.308245999999997</c:v>
                </c:pt>
                <c:pt idx="1660">
                  <c:v>58.368500999999995</c:v>
                </c:pt>
                <c:pt idx="1661">
                  <c:v>58.461799999999997</c:v>
                </c:pt>
                <c:pt idx="1662">
                  <c:v>58.482486999999999</c:v>
                </c:pt>
                <c:pt idx="1663">
                  <c:v>58.514849999999996</c:v>
                </c:pt>
                <c:pt idx="1664">
                  <c:v>58.606655000000003</c:v>
                </c:pt>
                <c:pt idx="1665">
                  <c:v>58.639462999999999</c:v>
                </c:pt>
                <c:pt idx="1666">
                  <c:v>58.704763</c:v>
                </c:pt>
                <c:pt idx="1667">
                  <c:v>58.736263999999998</c:v>
                </c:pt>
                <c:pt idx="1668">
                  <c:v>58.847598000000005</c:v>
                </c:pt>
                <c:pt idx="1669">
                  <c:v>58.854002000000001</c:v>
                </c:pt>
                <c:pt idx="1670">
                  <c:v>58.920781000000005</c:v>
                </c:pt>
                <c:pt idx="1671">
                  <c:v>58.971008999999995</c:v>
                </c:pt>
                <c:pt idx="1672">
                  <c:v>59.000044000000003</c:v>
                </c:pt>
                <c:pt idx="1673">
                  <c:v>59.030067000000003</c:v>
                </c:pt>
                <c:pt idx="1674">
                  <c:v>59.063821000000004</c:v>
                </c:pt>
                <c:pt idx="1675">
                  <c:v>59.092085999999995</c:v>
                </c:pt>
                <c:pt idx="1676">
                  <c:v>59.123090000000005</c:v>
                </c:pt>
                <c:pt idx="1677">
                  <c:v>59.140456999999998</c:v>
                </c:pt>
                <c:pt idx="1678">
                  <c:v>59.189582999999999</c:v>
                </c:pt>
                <c:pt idx="1679">
                  <c:v>59.213267000000002</c:v>
                </c:pt>
                <c:pt idx="1680">
                  <c:v>59.250427999999999</c:v>
                </c:pt>
                <c:pt idx="1681">
                  <c:v>59.296566999999996</c:v>
                </c:pt>
                <c:pt idx="1682">
                  <c:v>59.309508999999998</c:v>
                </c:pt>
                <c:pt idx="1683">
                  <c:v>59.357923</c:v>
                </c:pt>
                <c:pt idx="1684">
                  <c:v>59.374516</c:v>
                </c:pt>
                <c:pt idx="1685">
                  <c:v>59.403362000000001</c:v>
                </c:pt>
                <c:pt idx="1686">
                  <c:v>59.428932000000003</c:v>
                </c:pt>
                <c:pt idx="1687">
                  <c:v>59.487066999999996</c:v>
                </c:pt>
                <c:pt idx="1688">
                  <c:v>59.518184000000005</c:v>
                </c:pt>
                <c:pt idx="1689">
                  <c:v>59.530889000000002</c:v>
                </c:pt>
                <c:pt idx="1690">
                  <c:v>59.574325000000002</c:v>
                </c:pt>
                <c:pt idx="1691">
                  <c:v>59.576606999999996</c:v>
                </c:pt>
                <c:pt idx="1692">
                  <c:v>59.613572000000005</c:v>
                </c:pt>
                <c:pt idx="1693">
                  <c:v>59.639961999999997</c:v>
                </c:pt>
                <c:pt idx="1694">
                  <c:v>59.665665000000004</c:v>
                </c:pt>
                <c:pt idx="1695">
                  <c:v>59.663308000000001</c:v>
                </c:pt>
                <c:pt idx="1696">
                  <c:v>59.722312000000002</c:v>
                </c:pt>
                <c:pt idx="1697">
                  <c:v>59.748235999999999</c:v>
                </c:pt>
                <c:pt idx="1698">
                  <c:v>59.801448000000001</c:v>
                </c:pt>
                <c:pt idx="1699">
                  <c:v>59.824249999999999</c:v>
                </c:pt>
                <c:pt idx="1700">
                  <c:v>59.860426000000004</c:v>
                </c:pt>
                <c:pt idx="1701">
                  <c:v>59.918709</c:v>
                </c:pt>
                <c:pt idx="1702">
                  <c:v>59.916049999999998</c:v>
                </c:pt>
                <c:pt idx="1703">
                  <c:v>59.944389999999999</c:v>
                </c:pt>
                <c:pt idx="1704">
                  <c:v>59.979337000000001</c:v>
                </c:pt>
                <c:pt idx="1705">
                  <c:v>60.024686000000003</c:v>
                </c:pt>
                <c:pt idx="1706">
                  <c:v>60.031521999999995</c:v>
                </c:pt>
                <c:pt idx="1707">
                  <c:v>60.045877000000004</c:v>
                </c:pt>
                <c:pt idx="1708">
                  <c:v>60.067902000000004</c:v>
                </c:pt>
                <c:pt idx="1709">
                  <c:v>60.102530999999999</c:v>
                </c:pt>
                <c:pt idx="1710">
                  <c:v>60.149078000000003</c:v>
                </c:pt>
                <c:pt idx="1711">
                  <c:v>60.170487999999999</c:v>
                </c:pt>
                <c:pt idx="1712">
                  <c:v>60.220137000000001</c:v>
                </c:pt>
                <c:pt idx="1713">
                  <c:v>60.274256000000001</c:v>
                </c:pt>
                <c:pt idx="1714">
                  <c:v>60.335954000000001</c:v>
                </c:pt>
                <c:pt idx="1715">
                  <c:v>60.336182000000001</c:v>
                </c:pt>
                <c:pt idx="1716">
                  <c:v>60.385880999999998</c:v>
                </c:pt>
                <c:pt idx="1717">
                  <c:v>60.422978999999998</c:v>
                </c:pt>
                <c:pt idx="1718">
                  <c:v>60.429883000000004</c:v>
                </c:pt>
                <c:pt idx="1719">
                  <c:v>60.456281000000004</c:v>
                </c:pt>
                <c:pt idx="1720">
                  <c:v>60.485862999999995</c:v>
                </c:pt>
                <c:pt idx="1721">
                  <c:v>60.513089999999998</c:v>
                </c:pt>
                <c:pt idx="1722">
                  <c:v>60.541528999999997</c:v>
                </c:pt>
                <c:pt idx="1723">
                  <c:v>60.560108</c:v>
                </c:pt>
                <c:pt idx="1724">
                  <c:v>60.606285</c:v>
                </c:pt>
                <c:pt idx="1725">
                  <c:v>60.635019</c:v>
                </c:pt>
                <c:pt idx="1726">
                  <c:v>60.647148000000001</c:v>
                </c:pt>
                <c:pt idx="1727">
                  <c:v>60.709305999999998</c:v>
                </c:pt>
                <c:pt idx="1728">
                  <c:v>60.707942000000003</c:v>
                </c:pt>
                <c:pt idx="1729">
                  <c:v>60.750231999999997</c:v>
                </c:pt>
                <c:pt idx="1730">
                  <c:v>60.758417000000001</c:v>
                </c:pt>
                <c:pt idx="1731">
                  <c:v>60.792895999999999</c:v>
                </c:pt>
                <c:pt idx="1732">
                  <c:v>60.806686999999997</c:v>
                </c:pt>
                <c:pt idx="1733">
                  <c:v>60.827978000000002</c:v>
                </c:pt>
                <c:pt idx="1734">
                  <c:v>60.888283000000001</c:v>
                </c:pt>
                <c:pt idx="1735">
                  <c:v>60.896993999999999</c:v>
                </c:pt>
                <c:pt idx="1736">
                  <c:v>60.935928000000004</c:v>
                </c:pt>
                <c:pt idx="1737">
                  <c:v>60.941911000000005</c:v>
                </c:pt>
                <c:pt idx="1738">
                  <c:v>60.957512999999999</c:v>
                </c:pt>
                <c:pt idx="1739">
                  <c:v>60.971902999999998</c:v>
                </c:pt>
                <c:pt idx="1740">
                  <c:v>61.051867000000001</c:v>
                </c:pt>
                <c:pt idx="1741">
                  <c:v>61.063906000000003</c:v>
                </c:pt>
                <c:pt idx="1742">
                  <c:v>61.062163999999996</c:v>
                </c:pt>
                <c:pt idx="1743">
                  <c:v>61.105695999999995</c:v>
                </c:pt>
                <c:pt idx="1744">
                  <c:v>61.131207000000003</c:v>
                </c:pt>
                <c:pt idx="1745">
                  <c:v>61.182752000000001</c:v>
                </c:pt>
                <c:pt idx="1746">
                  <c:v>61.219077999999996</c:v>
                </c:pt>
                <c:pt idx="1747">
                  <c:v>61.269626000000002</c:v>
                </c:pt>
                <c:pt idx="1748">
                  <c:v>61.357535999999996</c:v>
                </c:pt>
                <c:pt idx="1749">
                  <c:v>61.395506999999995</c:v>
                </c:pt>
                <c:pt idx="1750">
                  <c:v>61.430827000000001</c:v>
                </c:pt>
                <c:pt idx="1751">
                  <c:v>61.445875999999998</c:v>
                </c:pt>
                <c:pt idx="1752">
                  <c:v>61.475746999999998</c:v>
                </c:pt>
                <c:pt idx="1753">
                  <c:v>61.476124999999996</c:v>
                </c:pt>
                <c:pt idx="1754">
                  <c:v>61.573429000000004</c:v>
                </c:pt>
                <c:pt idx="1755">
                  <c:v>61.629365</c:v>
                </c:pt>
                <c:pt idx="1756">
                  <c:v>61.732140000000001</c:v>
                </c:pt>
                <c:pt idx="1757">
                  <c:v>61.786839999999998</c:v>
                </c:pt>
                <c:pt idx="1758">
                  <c:v>61.867740999999995</c:v>
                </c:pt>
                <c:pt idx="1759">
                  <c:v>61.939333000000005</c:v>
                </c:pt>
                <c:pt idx="1760">
                  <c:v>62.062922999999998</c:v>
                </c:pt>
                <c:pt idx="1761">
                  <c:v>62.142700000000005</c:v>
                </c:pt>
                <c:pt idx="1762">
                  <c:v>62.277380000000001</c:v>
                </c:pt>
                <c:pt idx="1763">
                  <c:v>62.354015000000004</c:v>
                </c:pt>
                <c:pt idx="1764">
                  <c:v>62.491475000000001</c:v>
                </c:pt>
                <c:pt idx="1765">
                  <c:v>62.649151000000003</c:v>
                </c:pt>
                <c:pt idx="1766">
                  <c:v>62.781371</c:v>
                </c:pt>
                <c:pt idx="1767">
                  <c:v>62.983934000000005</c:v>
                </c:pt>
                <c:pt idx="1768">
                  <c:v>63.092244999999998</c:v>
                </c:pt>
                <c:pt idx="1769">
                  <c:v>63.280485999999996</c:v>
                </c:pt>
                <c:pt idx="1770">
                  <c:v>63.386299000000001</c:v>
                </c:pt>
                <c:pt idx="1771">
                  <c:v>63.584676999999999</c:v>
                </c:pt>
                <c:pt idx="1772">
                  <c:v>63.713761000000005</c:v>
                </c:pt>
                <c:pt idx="1773">
                  <c:v>63.945440000000005</c:v>
                </c:pt>
                <c:pt idx="1774">
                  <c:v>64.061785</c:v>
                </c:pt>
                <c:pt idx="1775">
                  <c:v>64.253784999999993</c:v>
                </c:pt>
                <c:pt idx="1776">
                  <c:v>64.387201000000005</c:v>
                </c:pt>
                <c:pt idx="1777">
                  <c:v>64.569209000000001</c:v>
                </c:pt>
                <c:pt idx="1778">
                  <c:v>64.672466999999997</c:v>
                </c:pt>
                <c:pt idx="1779">
                  <c:v>64.836658999999997</c:v>
                </c:pt>
                <c:pt idx="1780">
                  <c:v>64.930033000000009</c:v>
                </c:pt>
                <c:pt idx="1781">
                  <c:v>65.064773000000002</c:v>
                </c:pt>
                <c:pt idx="1782">
                  <c:v>65.175671999999992</c:v>
                </c:pt>
                <c:pt idx="1783">
                  <c:v>65.286090000000002</c:v>
                </c:pt>
                <c:pt idx="1784">
                  <c:v>65.354448000000005</c:v>
                </c:pt>
                <c:pt idx="1785">
                  <c:v>65.423168000000004</c:v>
                </c:pt>
                <c:pt idx="1786">
                  <c:v>65.472662</c:v>
                </c:pt>
                <c:pt idx="1787">
                  <c:v>65.566772</c:v>
                </c:pt>
                <c:pt idx="1788">
                  <c:v>65.605710999999999</c:v>
                </c:pt>
                <c:pt idx="1789">
                  <c:v>65.690448000000004</c:v>
                </c:pt>
                <c:pt idx="1790">
                  <c:v>65.696874000000008</c:v>
                </c:pt>
                <c:pt idx="1791">
                  <c:v>65.835892999999999</c:v>
                </c:pt>
                <c:pt idx="1792">
                  <c:v>65.986358999999993</c:v>
                </c:pt>
                <c:pt idx="1793">
                  <c:v>66.121614999999991</c:v>
                </c:pt>
                <c:pt idx="1794">
                  <c:v>66.231083999999996</c:v>
                </c:pt>
                <c:pt idx="1795">
                  <c:v>66.401530000000008</c:v>
                </c:pt>
                <c:pt idx="1796">
                  <c:v>66.596202000000005</c:v>
                </c:pt>
                <c:pt idx="1797">
                  <c:v>66.690035999999992</c:v>
                </c:pt>
                <c:pt idx="1798">
                  <c:v>66.917856999999998</c:v>
                </c:pt>
                <c:pt idx="1799">
                  <c:v>67.066040999999998</c:v>
                </c:pt>
                <c:pt idx="1800">
                  <c:v>67.252049</c:v>
                </c:pt>
                <c:pt idx="1801">
                  <c:v>67.375411</c:v>
                </c:pt>
                <c:pt idx="1802">
                  <c:v>67.599567000000008</c:v>
                </c:pt>
                <c:pt idx="1803">
                  <c:v>67.726019000000008</c:v>
                </c:pt>
                <c:pt idx="1804">
                  <c:v>67.951540999999992</c:v>
                </c:pt>
                <c:pt idx="1805">
                  <c:v>68.198617999999996</c:v>
                </c:pt>
                <c:pt idx="1806">
                  <c:v>68.479750999999993</c:v>
                </c:pt>
                <c:pt idx="1807">
                  <c:v>68.668675000000007</c:v>
                </c:pt>
                <c:pt idx="1808">
                  <c:v>68.913770999999997</c:v>
                </c:pt>
                <c:pt idx="1809">
                  <c:v>69.085684000000001</c:v>
                </c:pt>
                <c:pt idx="1810">
                  <c:v>69.395620000000008</c:v>
                </c:pt>
                <c:pt idx="1811">
                  <c:v>69.615218999999996</c:v>
                </c:pt>
                <c:pt idx="1812">
                  <c:v>69.886178999999998</c:v>
                </c:pt>
                <c:pt idx="1813">
                  <c:v>70.044402000000005</c:v>
                </c:pt>
                <c:pt idx="1814">
                  <c:v>70.361789999999999</c:v>
                </c:pt>
                <c:pt idx="1815">
                  <c:v>70.503083000000004</c:v>
                </c:pt>
                <c:pt idx="1816">
                  <c:v>70.791072999999997</c:v>
                </c:pt>
                <c:pt idx="1817">
                  <c:v>70.967424999999992</c:v>
                </c:pt>
                <c:pt idx="1818">
                  <c:v>71.251514</c:v>
                </c:pt>
                <c:pt idx="1819">
                  <c:v>71.390840999999995</c:v>
                </c:pt>
                <c:pt idx="1820">
                  <c:v>71.635043999999994</c:v>
                </c:pt>
                <c:pt idx="1821">
                  <c:v>71.819476000000009</c:v>
                </c:pt>
                <c:pt idx="1822">
                  <c:v>72.062652</c:v>
                </c:pt>
                <c:pt idx="1823">
                  <c:v>72.209323999999995</c:v>
                </c:pt>
                <c:pt idx="1824">
                  <c:v>72.455469999999991</c:v>
                </c:pt>
                <c:pt idx="1825">
                  <c:v>72.591805999999991</c:v>
                </c:pt>
                <c:pt idx="1826">
                  <c:v>72.779336999999998</c:v>
                </c:pt>
                <c:pt idx="1827">
                  <c:v>73.010953000000001</c:v>
                </c:pt>
                <c:pt idx="1828">
                  <c:v>73.154117999999997</c:v>
                </c:pt>
                <c:pt idx="1829">
                  <c:v>73.352676000000002</c:v>
                </c:pt>
                <c:pt idx="1830">
                  <c:v>73.555635999999993</c:v>
                </c:pt>
                <c:pt idx="1831">
                  <c:v>73.728440000000006</c:v>
                </c:pt>
                <c:pt idx="1832">
                  <c:v>73.926490000000001</c:v>
                </c:pt>
                <c:pt idx="1833">
                  <c:v>74.093602000000004</c:v>
                </c:pt>
                <c:pt idx="1834">
                  <c:v>74.239554999999996</c:v>
                </c:pt>
                <c:pt idx="1835">
                  <c:v>74.367441999999997</c:v>
                </c:pt>
                <c:pt idx="1836">
                  <c:v>74.530319000000006</c:v>
                </c:pt>
                <c:pt idx="1837">
                  <c:v>74.674691999999993</c:v>
                </c:pt>
                <c:pt idx="1838">
                  <c:v>74.862007000000006</c:v>
                </c:pt>
                <c:pt idx="1839">
                  <c:v>75.005638000000005</c:v>
                </c:pt>
                <c:pt idx="1840">
                  <c:v>75.145499999999998</c:v>
                </c:pt>
                <c:pt idx="1841">
                  <c:v>75.274062000000001</c:v>
                </c:pt>
                <c:pt idx="1842">
                  <c:v>75.505578</c:v>
                </c:pt>
                <c:pt idx="1843">
                  <c:v>75.652049000000005</c:v>
                </c:pt>
                <c:pt idx="1844">
                  <c:v>75.867559</c:v>
                </c:pt>
                <c:pt idx="1845">
                  <c:v>76.038274000000001</c:v>
                </c:pt>
                <c:pt idx="1846">
                  <c:v>76.251092</c:v>
                </c:pt>
                <c:pt idx="1847">
                  <c:v>76.385846000000001</c:v>
                </c:pt>
                <c:pt idx="1848">
                  <c:v>76.644537</c:v>
                </c:pt>
                <c:pt idx="1849">
                  <c:v>76.742496000000003</c:v>
                </c:pt>
                <c:pt idx="1850">
                  <c:v>77.046058000000002</c:v>
                </c:pt>
                <c:pt idx="1851">
                  <c:v>77.243882999999997</c:v>
                </c:pt>
                <c:pt idx="1852">
                  <c:v>77.397463000000002</c:v>
                </c:pt>
                <c:pt idx="1853">
                  <c:v>77.585999000000001</c:v>
                </c:pt>
                <c:pt idx="1854">
                  <c:v>77.776598000000007</c:v>
                </c:pt>
                <c:pt idx="1855">
                  <c:v>77.885684999999995</c:v>
                </c:pt>
                <c:pt idx="1856">
                  <c:v>77.985721999999996</c:v>
                </c:pt>
                <c:pt idx="1857">
                  <c:v>78.176575999999997</c:v>
                </c:pt>
                <c:pt idx="1858">
                  <c:v>78.332136000000006</c:v>
                </c:pt>
                <c:pt idx="1859">
                  <c:v>78.468514999999996</c:v>
                </c:pt>
                <c:pt idx="1860">
                  <c:v>78.718416000000005</c:v>
                </c:pt>
                <c:pt idx="1861">
                  <c:v>78.831728999999996</c:v>
                </c:pt>
                <c:pt idx="1862">
                  <c:v>79.057721999999998</c:v>
                </c:pt>
                <c:pt idx="1863">
                  <c:v>79.272739000000001</c:v>
                </c:pt>
                <c:pt idx="1864">
                  <c:v>79.424947000000003</c:v>
                </c:pt>
                <c:pt idx="1865">
                  <c:v>79.530959999999993</c:v>
                </c:pt>
                <c:pt idx="1866">
                  <c:v>79.677958000000004</c:v>
                </c:pt>
                <c:pt idx="1867">
                  <c:v>79.796002000000001</c:v>
                </c:pt>
                <c:pt idx="1868">
                  <c:v>80.014093000000003</c:v>
                </c:pt>
                <c:pt idx="1869">
                  <c:v>80.113271999999995</c:v>
                </c:pt>
                <c:pt idx="1870">
                  <c:v>80.275131999999999</c:v>
                </c:pt>
                <c:pt idx="1871">
                  <c:v>80.327650000000006</c:v>
                </c:pt>
                <c:pt idx="1872">
                  <c:v>80.290750000000003</c:v>
                </c:pt>
                <c:pt idx="1873">
                  <c:v>80.393383999999998</c:v>
                </c:pt>
                <c:pt idx="1874">
                  <c:v>80.657577000000003</c:v>
                </c:pt>
                <c:pt idx="1875">
                  <c:v>80.785287999999994</c:v>
                </c:pt>
                <c:pt idx="1876">
                  <c:v>80.994857999999994</c:v>
                </c:pt>
                <c:pt idx="1877">
                  <c:v>81.094218999999995</c:v>
                </c:pt>
                <c:pt idx="1878">
                  <c:v>81.295665999999997</c:v>
                </c:pt>
                <c:pt idx="1879">
                  <c:v>81.412043999999995</c:v>
                </c:pt>
                <c:pt idx="1880">
                  <c:v>81.591446000000005</c:v>
                </c:pt>
                <c:pt idx="1881">
                  <c:v>81.694299999999998</c:v>
                </c:pt>
                <c:pt idx="1882">
                  <c:v>81.878799999999998</c:v>
                </c:pt>
                <c:pt idx="1883">
                  <c:v>81.937972000000002</c:v>
                </c:pt>
                <c:pt idx="1884">
                  <c:v>82.227041</c:v>
                </c:pt>
                <c:pt idx="1885">
                  <c:v>82.441670999999999</c:v>
                </c:pt>
                <c:pt idx="1886">
                  <c:v>82.712128000000007</c:v>
                </c:pt>
                <c:pt idx="1887">
                  <c:v>82.884064999999993</c:v>
                </c:pt>
                <c:pt idx="1888">
                  <c:v>83.087198000000001</c:v>
                </c:pt>
                <c:pt idx="1889">
                  <c:v>83.182304000000002</c:v>
                </c:pt>
                <c:pt idx="1890">
                  <c:v>83.230542999999997</c:v>
                </c:pt>
                <c:pt idx="1891">
                  <c:v>83.415441000000001</c:v>
                </c:pt>
                <c:pt idx="1892">
                  <c:v>83.698637000000005</c:v>
                </c:pt>
                <c:pt idx="1893">
                  <c:v>83.829750000000004</c:v>
                </c:pt>
                <c:pt idx="1894">
                  <c:v>84.092084</c:v>
                </c:pt>
                <c:pt idx="1895">
                  <c:v>84.198624999999993</c:v>
                </c:pt>
                <c:pt idx="1896">
                  <c:v>84.445258999999993</c:v>
                </c:pt>
                <c:pt idx="1897">
                  <c:v>84.565955000000002</c:v>
                </c:pt>
                <c:pt idx="1898">
                  <c:v>84.671809999999994</c:v>
                </c:pt>
                <c:pt idx="1899">
                  <c:v>84.790751999999998</c:v>
                </c:pt>
                <c:pt idx="1900">
                  <c:v>85.029910999999998</c:v>
                </c:pt>
                <c:pt idx="1901">
                  <c:v>85.156999999999996</c:v>
                </c:pt>
                <c:pt idx="1902">
                  <c:v>85.355607000000006</c:v>
                </c:pt>
                <c:pt idx="1903">
                  <c:v>85.481948000000003</c:v>
                </c:pt>
                <c:pt idx="1904">
                  <c:v>85.647762</c:v>
                </c:pt>
                <c:pt idx="1905">
                  <c:v>85.717033000000001</c:v>
                </c:pt>
                <c:pt idx="1906">
                  <c:v>85.922229000000002</c:v>
                </c:pt>
                <c:pt idx="1907">
                  <c:v>86.092197999999996</c:v>
                </c:pt>
                <c:pt idx="1908">
                  <c:v>86.293524000000005</c:v>
                </c:pt>
                <c:pt idx="1909">
                  <c:v>86.428117</c:v>
                </c:pt>
                <c:pt idx="1910">
                  <c:v>86.615173999999996</c:v>
                </c:pt>
                <c:pt idx="1911">
                  <c:v>86.795205999999993</c:v>
                </c:pt>
                <c:pt idx="1912">
                  <c:v>87.009838999999999</c:v>
                </c:pt>
                <c:pt idx="1913">
                  <c:v>87.154218999999998</c:v>
                </c:pt>
                <c:pt idx="1914">
                  <c:v>87.276408000000004</c:v>
                </c:pt>
                <c:pt idx="1915">
                  <c:v>87.394328999999999</c:v>
                </c:pt>
                <c:pt idx="1916">
                  <c:v>87.548081999999994</c:v>
                </c:pt>
                <c:pt idx="1917">
                  <c:v>87.714613999999997</c:v>
                </c:pt>
                <c:pt idx="1918">
                  <c:v>87.752037999999999</c:v>
                </c:pt>
                <c:pt idx="1919">
                  <c:v>87.902377999999999</c:v>
                </c:pt>
                <c:pt idx="1920">
                  <c:v>88.151895999999994</c:v>
                </c:pt>
                <c:pt idx="1921">
                  <c:v>88.314571999999998</c:v>
                </c:pt>
                <c:pt idx="1922">
                  <c:v>88.491544000000005</c:v>
                </c:pt>
                <c:pt idx="1923">
                  <c:v>88.733226999999999</c:v>
                </c:pt>
                <c:pt idx="1924">
                  <c:v>88.870965999999996</c:v>
                </c:pt>
                <c:pt idx="1925">
                  <c:v>88.982122000000004</c:v>
                </c:pt>
                <c:pt idx="1926">
                  <c:v>89.106638000000004</c:v>
                </c:pt>
                <c:pt idx="1927">
                  <c:v>89.192944999999995</c:v>
                </c:pt>
                <c:pt idx="1928">
                  <c:v>89.291962999999996</c:v>
                </c:pt>
                <c:pt idx="1929">
                  <c:v>89.480244999999996</c:v>
                </c:pt>
                <c:pt idx="1930">
                  <c:v>89.638914</c:v>
                </c:pt>
                <c:pt idx="1931">
                  <c:v>89.788264999999996</c:v>
                </c:pt>
                <c:pt idx="1932">
                  <c:v>89.839467999999997</c:v>
                </c:pt>
                <c:pt idx="1933">
                  <c:v>89.974012000000002</c:v>
                </c:pt>
                <c:pt idx="1934">
                  <c:v>90.211321999999996</c:v>
                </c:pt>
                <c:pt idx="1935">
                  <c:v>90.329543000000001</c:v>
                </c:pt>
                <c:pt idx="1936">
                  <c:v>90.274079</c:v>
                </c:pt>
                <c:pt idx="1937">
                  <c:v>90.441986999999997</c:v>
                </c:pt>
                <c:pt idx="1938">
                  <c:v>90.670197999999999</c:v>
                </c:pt>
                <c:pt idx="1939">
                  <c:v>90.788275999999996</c:v>
                </c:pt>
                <c:pt idx="1940">
                  <c:v>90.942319999999995</c:v>
                </c:pt>
                <c:pt idx="1941">
                  <c:v>90.856883999999994</c:v>
                </c:pt>
                <c:pt idx="1942">
                  <c:v>91.080116000000004</c:v>
                </c:pt>
                <c:pt idx="1943">
                  <c:v>91.300898000000004</c:v>
                </c:pt>
                <c:pt idx="1944">
                  <c:v>91.417970999999994</c:v>
                </c:pt>
                <c:pt idx="1945">
                  <c:v>91.526668000000001</c:v>
                </c:pt>
                <c:pt idx="1946">
                  <c:v>91.650462000000005</c:v>
                </c:pt>
                <c:pt idx="1947">
                  <c:v>91.745222999999996</c:v>
                </c:pt>
                <c:pt idx="1948">
                  <c:v>91.891773999999998</c:v>
                </c:pt>
                <c:pt idx="1949">
                  <c:v>91.971442999999994</c:v>
                </c:pt>
                <c:pt idx="1950">
                  <c:v>91.868082999999999</c:v>
                </c:pt>
                <c:pt idx="1951">
                  <c:v>92.041723000000005</c:v>
                </c:pt>
                <c:pt idx="1952">
                  <c:v>92.223821000000001</c:v>
                </c:pt>
                <c:pt idx="1953">
                  <c:v>92.230176999999998</c:v>
                </c:pt>
                <c:pt idx="1954">
                  <c:v>92.243324000000001</c:v>
                </c:pt>
                <c:pt idx="1955">
                  <c:v>92.430992000000003</c:v>
                </c:pt>
                <c:pt idx="1956">
                  <c:v>92.629361000000003</c:v>
                </c:pt>
                <c:pt idx="1957">
                  <c:v>92.726020000000005</c:v>
                </c:pt>
                <c:pt idx="1958">
                  <c:v>92.812858000000006</c:v>
                </c:pt>
                <c:pt idx="1959">
                  <c:v>92.885320000000007</c:v>
                </c:pt>
                <c:pt idx="1960">
                  <c:v>92.979096999999996</c:v>
                </c:pt>
                <c:pt idx="1961">
                  <c:v>92.993041000000005</c:v>
                </c:pt>
                <c:pt idx="1962">
                  <c:v>93.043831999999995</c:v>
                </c:pt>
                <c:pt idx="1963">
                  <c:v>92.985743999999997</c:v>
                </c:pt>
                <c:pt idx="1964">
                  <c:v>93.046071999999995</c:v>
                </c:pt>
                <c:pt idx="1965">
                  <c:v>93.211528000000001</c:v>
                </c:pt>
                <c:pt idx="1966">
                  <c:v>93.311385000000001</c:v>
                </c:pt>
                <c:pt idx="1967">
                  <c:v>93.370202000000006</c:v>
                </c:pt>
                <c:pt idx="1968">
                  <c:v>93.481554000000003</c:v>
                </c:pt>
                <c:pt idx="1969">
                  <c:v>93.559741000000002</c:v>
                </c:pt>
                <c:pt idx="1970">
                  <c:v>93.465367000000001</c:v>
                </c:pt>
                <c:pt idx="1971">
                  <c:v>93.498245999999995</c:v>
                </c:pt>
                <c:pt idx="1972">
                  <c:v>93.628247000000002</c:v>
                </c:pt>
                <c:pt idx="1973">
                  <c:v>93.623621999999997</c:v>
                </c:pt>
                <c:pt idx="1974">
                  <c:v>93.542398000000006</c:v>
                </c:pt>
                <c:pt idx="1975">
                  <c:v>93.704271000000006</c:v>
                </c:pt>
                <c:pt idx="1976">
                  <c:v>93.821274000000003</c:v>
                </c:pt>
                <c:pt idx="1977">
                  <c:v>93.918841</c:v>
                </c:pt>
                <c:pt idx="1978">
                  <c:v>93.980924000000002</c:v>
                </c:pt>
                <c:pt idx="1979">
                  <c:v>94.041925000000006</c:v>
                </c:pt>
                <c:pt idx="1980">
                  <c:v>94.147234999999995</c:v>
                </c:pt>
                <c:pt idx="1981">
                  <c:v>94.228190999999995</c:v>
                </c:pt>
                <c:pt idx="1982">
                  <c:v>94.312402000000006</c:v>
                </c:pt>
                <c:pt idx="1983">
                  <c:v>94.358087999999995</c:v>
                </c:pt>
                <c:pt idx="1984">
                  <c:v>94.348545999999999</c:v>
                </c:pt>
                <c:pt idx="1985">
                  <c:v>94.447363999999993</c:v>
                </c:pt>
                <c:pt idx="1986">
                  <c:v>94.303728000000007</c:v>
                </c:pt>
                <c:pt idx="1987">
                  <c:v>94.443533000000002</c:v>
                </c:pt>
                <c:pt idx="1988">
                  <c:v>94.609880000000004</c:v>
                </c:pt>
                <c:pt idx="1989">
                  <c:v>94.647402</c:v>
                </c:pt>
                <c:pt idx="1990">
                  <c:v>94.695335999999998</c:v>
                </c:pt>
                <c:pt idx="1991">
                  <c:v>94.648993000000004</c:v>
                </c:pt>
                <c:pt idx="1992">
                  <c:v>94.742693000000003</c:v>
                </c:pt>
                <c:pt idx="1993">
                  <c:v>94.775952000000004</c:v>
                </c:pt>
                <c:pt idx="1994">
                  <c:v>94.837771000000004</c:v>
                </c:pt>
                <c:pt idx="1995">
                  <c:v>94.650800000000004</c:v>
                </c:pt>
                <c:pt idx="1996">
                  <c:v>94.820779999999999</c:v>
                </c:pt>
                <c:pt idx="1997">
                  <c:v>94.837626999999998</c:v>
                </c:pt>
                <c:pt idx="1998">
                  <c:v>94.718761000000001</c:v>
                </c:pt>
                <c:pt idx="1999">
                  <c:v>94.921139999999994</c:v>
                </c:pt>
                <c:pt idx="2000">
                  <c:v>94.861270000000005</c:v>
                </c:pt>
                <c:pt idx="2001">
                  <c:v>95.051154999999994</c:v>
                </c:pt>
                <c:pt idx="2002">
                  <c:v>95.056939999999997</c:v>
                </c:pt>
                <c:pt idx="2003">
                  <c:v>95.023965000000004</c:v>
                </c:pt>
                <c:pt idx="2004">
                  <c:v>95.114718999999994</c:v>
                </c:pt>
                <c:pt idx="2005">
                  <c:v>95.072920999999994</c:v>
                </c:pt>
                <c:pt idx="2006">
                  <c:v>95.185661999999994</c:v>
                </c:pt>
                <c:pt idx="2007">
                  <c:v>95.309258999999997</c:v>
                </c:pt>
                <c:pt idx="2008">
                  <c:v>95.343323999999996</c:v>
                </c:pt>
                <c:pt idx="2009">
                  <c:v>95.245832000000007</c:v>
                </c:pt>
                <c:pt idx="2010">
                  <c:v>95.247929999999997</c:v>
                </c:pt>
                <c:pt idx="2011">
                  <c:v>95.367119000000002</c:v>
                </c:pt>
                <c:pt idx="2012">
                  <c:v>95.468957000000003</c:v>
                </c:pt>
                <c:pt idx="2013">
                  <c:v>95.438072000000005</c:v>
                </c:pt>
                <c:pt idx="2014">
                  <c:v>95.437421999999998</c:v>
                </c:pt>
                <c:pt idx="2015">
                  <c:v>95.390770000000003</c:v>
                </c:pt>
                <c:pt idx="2016">
                  <c:v>95.247206000000006</c:v>
                </c:pt>
                <c:pt idx="2017">
                  <c:v>95.159193999999999</c:v>
                </c:pt>
                <c:pt idx="2018">
                  <c:v>95.009502999999995</c:v>
                </c:pt>
                <c:pt idx="2019">
                  <c:v>95.044791000000004</c:v>
                </c:pt>
                <c:pt idx="2020">
                  <c:v>95.009068999999997</c:v>
                </c:pt>
                <c:pt idx="2021">
                  <c:v>94.963080000000005</c:v>
                </c:pt>
                <c:pt idx="2022">
                  <c:v>94.893230000000003</c:v>
                </c:pt>
                <c:pt idx="2023">
                  <c:v>94.702855</c:v>
                </c:pt>
                <c:pt idx="2024">
                  <c:v>94.641980000000004</c:v>
                </c:pt>
                <c:pt idx="2025">
                  <c:v>94.646028000000001</c:v>
                </c:pt>
                <c:pt idx="2026">
                  <c:v>94.589708999999999</c:v>
                </c:pt>
                <c:pt idx="2027">
                  <c:v>94.490449999999996</c:v>
                </c:pt>
                <c:pt idx="2028">
                  <c:v>94.391918000000004</c:v>
                </c:pt>
                <c:pt idx="2029">
                  <c:v>94.273584999999997</c:v>
                </c:pt>
                <c:pt idx="2030">
                  <c:v>94.279150999999999</c:v>
                </c:pt>
                <c:pt idx="2031">
                  <c:v>94.326570000000004</c:v>
                </c:pt>
                <c:pt idx="2032">
                  <c:v>94.289777000000001</c:v>
                </c:pt>
                <c:pt idx="2033">
                  <c:v>94.285223000000002</c:v>
                </c:pt>
                <c:pt idx="2034">
                  <c:v>94.112685999999997</c:v>
                </c:pt>
                <c:pt idx="2035">
                  <c:v>94.178315999999995</c:v>
                </c:pt>
                <c:pt idx="2036">
                  <c:v>94.235997999999995</c:v>
                </c:pt>
                <c:pt idx="2037">
                  <c:v>94.153306999999998</c:v>
                </c:pt>
                <c:pt idx="2038">
                  <c:v>94.067728000000002</c:v>
                </c:pt>
                <c:pt idx="2039">
                  <c:v>94.139645999999999</c:v>
                </c:pt>
                <c:pt idx="2040">
                  <c:v>94.138272999999998</c:v>
                </c:pt>
                <c:pt idx="2041">
                  <c:v>94.127503000000004</c:v>
                </c:pt>
                <c:pt idx="2042">
                  <c:v>94.171811000000005</c:v>
                </c:pt>
                <c:pt idx="2043">
                  <c:v>94.186194999999998</c:v>
                </c:pt>
                <c:pt idx="2044">
                  <c:v>94.197687999999999</c:v>
                </c:pt>
                <c:pt idx="2045">
                  <c:v>94.204121000000001</c:v>
                </c:pt>
                <c:pt idx="2046">
                  <c:v>94.147958000000003</c:v>
                </c:pt>
                <c:pt idx="2047">
                  <c:v>94.055223999999995</c:v>
                </c:pt>
                <c:pt idx="2048">
                  <c:v>93.926428999999999</c:v>
                </c:pt>
                <c:pt idx="2049">
                  <c:v>93.967625999999996</c:v>
                </c:pt>
                <c:pt idx="2050">
                  <c:v>93.973263000000003</c:v>
                </c:pt>
                <c:pt idx="2051">
                  <c:v>93.922093000000004</c:v>
                </c:pt>
                <c:pt idx="2052">
                  <c:v>93.89752</c:v>
                </c:pt>
                <c:pt idx="2053">
                  <c:v>93.706221999999997</c:v>
                </c:pt>
                <c:pt idx="2054">
                  <c:v>93.789835999999994</c:v>
                </c:pt>
                <c:pt idx="2055">
                  <c:v>93.847363000000001</c:v>
                </c:pt>
                <c:pt idx="2056">
                  <c:v>93.704993999999999</c:v>
                </c:pt>
                <c:pt idx="2057">
                  <c:v>93.707522999999995</c:v>
                </c:pt>
                <c:pt idx="2058">
                  <c:v>93.619647999999998</c:v>
                </c:pt>
                <c:pt idx="2059">
                  <c:v>93.741922000000002</c:v>
                </c:pt>
                <c:pt idx="2060">
                  <c:v>93.628463999999994</c:v>
                </c:pt>
                <c:pt idx="2061">
                  <c:v>93.756592999999995</c:v>
                </c:pt>
                <c:pt idx="2062">
                  <c:v>93.761941000000007</c:v>
                </c:pt>
                <c:pt idx="2063">
                  <c:v>93.763530000000003</c:v>
                </c:pt>
                <c:pt idx="2064">
                  <c:v>93.648481000000004</c:v>
                </c:pt>
                <c:pt idx="2065">
                  <c:v>93.640531999999993</c:v>
                </c:pt>
                <c:pt idx="2066">
                  <c:v>93.621599000000003</c:v>
                </c:pt>
                <c:pt idx="2067">
                  <c:v>93.525705000000002</c:v>
                </c:pt>
                <c:pt idx="2068">
                  <c:v>93.589224000000002</c:v>
                </c:pt>
                <c:pt idx="2069">
                  <c:v>93.443978000000001</c:v>
                </c:pt>
                <c:pt idx="2070">
                  <c:v>93.505038999999996</c:v>
                </c:pt>
                <c:pt idx="2071">
                  <c:v>93.516166999999996</c:v>
                </c:pt>
                <c:pt idx="2072">
                  <c:v>93.492825999999994</c:v>
                </c:pt>
                <c:pt idx="2073">
                  <c:v>93.523681999999994</c:v>
                </c:pt>
                <c:pt idx="2074">
                  <c:v>93.492970999999997</c:v>
                </c:pt>
                <c:pt idx="2075">
                  <c:v>93.423529000000002</c:v>
                </c:pt>
                <c:pt idx="2076">
                  <c:v>93.383135999999993</c:v>
                </c:pt>
                <c:pt idx="2077">
                  <c:v>93.343395000000001</c:v>
                </c:pt>
                <c:pt idx="2078">
                  <c:v>93.279591999999994</c:v>
                </c:pt>
                <c:pt idx="2079">
                  <c:v>93.202496999999994</c:v>
                </c:pt>
                <c:pt idx="2080">
                  <c:v>93.135013000000001</c:v>
                </c:pt>
                <c:pt idx="2081">
                  <c:v>93.204230999999993</c:v>
                </c:pt>
                <c:pt idx="2082">
                  <c:v>93.174896000000004</c:v>
                </c:pt>
                <c:pt idx="2083">
                  <c:v>93.202858000000006</c:v>
                </c:pt>
                <c:pt idx="2084">
                  <c:v>93.149462999999997</c:v>
                </c:pt>
                <c:pt idx="2085">
                  <c:v>93.145778000000007</c:v>
                </c:pt>
                <c:pt idx="2086">
                  <c:v>93.131472000000002</c:v>
                </c:pt>
                <c:pt idx="2087">
                  <c:v>93.021940000000001</c:v>
                </c:pt>
                <c:pt idx="2088">
                  <c:v>92.924839000000006</c:v>
                </c:pt>
                <c:pt idx="2089">
                  <c:v>92.881563</c:v>
                </c:pt>
                <c:pt idx="2090">
                  <c:v>92.870365000000007</c:v>
                </c:pt>
                <c:pt idx="2091">
                  <c:v>92.934014000000005</c:v>
                </c:pt>
                <c:pt idx="2092">
                  <c:v>92.714316999999994</c:v>
                </c:pt>
                <c:pt idx="2093">
                  <c:v>92.809389999999993</c:v>
                </c:pt>
                <c:pt idx="2094">
                  <c:v>92.863646000000003</c:v>
                </c:pt>
                <c:pt idx="2095">
                  <c:v>92.869063999999995</c:v>
                </c:pt>
                <c:pt idx="2096">
                  <c:v>92.78107</c:v>
                </c:pt>
                <c:pt idx="2097">
                  <c:v>92.790895000000006</c:v>
                </c:pt>
                <c:pt idx="2098">
                  <c:v>92.845006999999995</c:v>
                </c:pt>
                <c:pt idx="2099">
                  <c:v>92.767848999999998</c:v>
                </c:pt>
                <c:pt idx="2100">
                  <c:v>92.712367</c:v>
                </c:pt>
                <c:pt idx="2101">
                  <c:v>92.773483999999996</c:v>
                </c:pt>
                <c:pt idx="2102">
                  <c:v>92.822322</c:v>
                </c:pt>
                <c:pt idx="2103">
                  <c:v>92.830412999999993</c:v>
                </c:pt>
                <c:pt idx="2104">
                  <c:v>92.844066999999995</c:v>
                </c:pt>
                <c:pt idx="2105">
                  <c:v>92.712872000000004</c:v>
                </c:pt>
                <c:pt idx="2106">
                  <c:v>92.612528999999995</c:v>
                </c:pt>
                <c:pt idx="2107">
                  <c:v>92.692138999999997</c:v>
                </c:pt>
                <c:pt idx="2108">
                  <c:v>92.702974999999995</c:v>
                </c:pt>
                <c:pt idx="2109">
                  <c:v>92.486181999999999</c:v>
                </c:pt>
                <c:pt idx="2110">
                  <c:v>92.546717999999998</c:v>
                </c:pt>
                <c:pt idx="2111">
                  <c:v>92.612961999999996</c:v>
                </c:pt>
                <c:pt idx="2112">
                  <c:v>92.418927999999994</c:v>
                </c:pt>
                <c:pt idx="2113">
                  <c:v>92.520712000000003</c:v>
                </c:pt>
                <c:pt idx="2114">
                  <c:v>92.548306999999994</c:v>
                </c:pt>
                <c:pt idx="2115">
                  <c:v>92.584571999999994</c:v>
                </c:pt>
                <c:pt idx="2116">
                  <c:v>92.539783</c:v>
                </c:pt>
                <c:pt idx="2117">
                  <c:v>92.49709</c:v>
                </c:pt>
                <c:pt idx="2118">
                  <c:v>92.453169000000003</c:v>
                </c:pt>
                <c:pt idx="2119">
                  <c:v>92.363305999999994</c:v>
                </c:pt>
                <c:pt idx="2120">
                  <c:v>92.276407000000006</c:v>
                </c:pt>
                <c:pt idx="2121">
                  <c:v>92.243612999999996</c:v>
                </c:pt>
                <c:pt idx="2122">
                  <c:v>92.195071999999996</c:v>
                </c:pt>
                <c:pt idx="2123">
                  <c:v>92.253508999999994</c:v>
                </c:pt>
                <c:pt idx="2124">
                  <c:v>92.347702999999996</c:v>
                </c:pt>
                <c:pt idx="2125">
                  <c:v>92.336145999999999</c:v>
                </c:pt>
                <c:pt idx="2126">
                  <c:v>92.209228999999993</c:v>
                </c:pt>
                <c:pt idx="2127">
                  <c:v>92.281102000000004</c:v>
                </c:pt>
                <c:pt idx="2128">
                  <c:v>92.264343999999994</c:v>
                </c:pt>
                <c:pt idx="2129">
                  <c:v>92.322492999999994</c:v>
                </c:pt>
                <c:pt idx="2130">
                  <c:v>92.310429999999997</c:v>
                </c:pt>
                <c:pt idx="2131">
                  <c:v>92.092140000000001</c:v>
                </c:pt>
                <c:pt idx="2132">
                  <c:v>92.236605999999995</c:v>
                </c:pt>
                <c:pt idx="2133">
                  <c:v>92.242818</c:v>
                </c:pt>
                <c:pt idx="2134">
                  <c:v>92.169139999999999</c:v>
                </c:pt>
                <c:pt idx="2135">
                  <c:v>92.268461000000002</c:v>
                </c:pt>
                <c:pt idx="2136">
                  <c:v>92.322203999999999</c:v>
                </c:pt>
                <c:pt idx="2137">
                  <c:v>92.281824999999998</c:v>
                </c:pt>
                <c:pt idx="2138">
                  <c:v>92.258853999999999</c:v>
                </c:pt>
                <c:pt idx="2139">
                  <c:v>92.054074</c:v>
                </c:pt>
                <c:pt idx="2140">
                  <c:v>92.137790999999993</c:v>
                </c:pt>
                <c:pt idx="2141">
                  <c:v>92.208724000000004</c:v>
                </c:pt>
                <c:pt idx="2142">
                  <c:v>92.201572999999996</c:v>
                </c:pt>
                <c:pt idx="2143">
                  <c:v>92.209446</c:v>
                </c:pt>
                <c:pt idx="2144">
                  <c:v>92.140896999999995</c:v>
                </c:pt>
                <c:pt idx="2145">
                  <c:v>91.929982999999993</c:v>
                </c:pt>
                <c:pt idx="2146">
                  <c:v>92.010013999999998</c:v>
                </c:pt>
                <c:pt idx="2147">
                  <c:v>92.040856000000005</c:v>
                </c:pt>
                <c:pt idx="2148">
                  <c:v>92.07011</c:v>
                </c:pt>
                <c:pt idx="2149">
                  <c:v>92.065703999999997</c:v>
                </c:pt>
                <c:pt idx="2150">
                  <c:v>91.921820999999994</c:v>
                </c:pt>
                <c:pt idx="2151">
                  <c:v>91.997951</c:v>
                </c:pt>
                <c:pt idx="2152">
                  <c:v>91.997590000000002</c:v>
                </c:pt>
                <c:pt idx="2153">
                  <c:v>91.984804999999994</c:v>
                </c:pt>
                <c:pt idx="2154">
                  <c:v>91.892279000000002</c:v>
                </c:pt>
                <c:pt idx="2155">
                  <c:v>91.922904000000003</c:v>
                </c:pt>
                <c:pt idx="2156">
                  <c:v>91.958151999999998</c:v>
                </c:pt>
                <c:pt idx="2157">
                  <c:v>91.970575999999994</c:v>
                </c:pt>
                <c:pt idx="2158">
                  <c:v>91.911563999999998</c:v>
                </c:pt>
                <c:pt idx="2159">
                  <c:v>91.931715999999994</c:v>
                </c:pt>
                <c:pt idx="2160">
                  <c:v>91.893073999999999</c:v>
                </c:pt>
                <c:pt idx="2161">
                  <c:v>91.890112000000002</c:v>
                </c:pt>
                <c:pt idx="2162">
                  <c:v>91.887006999999997</c:v>
                </c:pt>
                <c:pt idx="2163">
                  <c:v>91.839118999999997</c:v>
                </c:pt>
                <c:pt idx="2164">
                  <c:v>91.829078999999993</c:v>
                </c:pt>
                <c:pt idx="2165">
                  <c:v>91.805605</c:v>
                </c:pt>
                <c:pt idx="2166">
                  <c:v>91.747968</c:v>
                </c:pt>
                <c:pt idx="2167">
                  <c:v>91.714094000000003</c:v>
                </c:pt>
                <c:pt idx="2168">
                  <c:v>91.714094000000003</c:v>
                </c:pt>
                <c:pt idx="2169">
                  <c:v>91.707881999999998</c:v>
                </c:pt>
                <c:pt idx="2170">
                  <c:v>91.513739999999999</c:v>
                </c:pt>
                <c:pt idx="2171">
                  <c:v>91.575997999999998</c:v>
                </c:pt>
                <c:pt idx="2172">
                  <c:v>91.657539999999997</c:v>
                </c:pt>
                <c:pt idx="2173">
                  <c:v>91.699143000000007</c:v>
                </c:pt>
                <c:pt idx="2174">
                  <c:v>91.700226000000001</c:v>
                </c:pt>
                <c:pt idx="2175">
                  <c:v>91.669168999999997</c:v>
                </c:pt>
                <c:pt idx="2176">
                  <c:v>91.630239000000003</c:v>
                </c:pt>
                <c:pt idx="2177">
                  <c:v>91.669891000000007</c:v>
                </c:pt>
                <c:pt idx="2178">
                  <c:v>91.465204999999997</c:v>
                </c:pt>
                <c:pt idx="2179">
                  <c:v>91.484055999999995</c:v>
                </c:pt>
                <c:pt idx="2180">
                  <c:v>91.528474000000003</c:v>
                </c:pt>
                <c:pt idx="2181">
                  <c:v>91.589504000000005</c:v>
                </c:pt>
                <c:pt idx="2182">
                  <c:v>91.588347999999996</c:v>
                </c:pt>
                <c:pt idx="2183">
                  <c:v>91.562996999999996</c:v>
                </c:pt>
                <c:pt idx="2184">
                  <c:v>91.542269000000005</c:v>
                </c:pt>
                <c:pt idx="2185">
                  <c:v>91.355858999999995</c:v>
                </c:pt>
                <c:pt idx="2186">
                  <c:v>91.343147999999999</c:v>
                </c:pt>
                <c:pt idx="2187">
                  <c:v>91.408148999999995</c:v>
                </c:pt>
                <c:pt idx="2188">
                  <c:v>91.427288000000004</c:v>
                </c:pt>
                <c:pt idx="2189">
                  <c:v>91.304220000000001</c:v>
                </c:pt>
                <c:pt idx="2190">
                  <c:v>91.357881000000006</c:v>
                </c:pt>
                <c:pt idx="2191">
                  <c:v>91.365898000000001</c:v>
                </c:pt>
                <c:pt idx="2192">
                  <c:v>91.307469999999995</c:v>
                </c:pt>
                <c:pt idx="2193">
                  <c:v>91.318158999999994</c:v>
                </c:pt>
                <c:pt idx="2194">
                  <c:v>91.342065000000005</c:v>
                </c:pt>
                <c:pt idx="2195">
                  <c:v>91.262908999999993</c:v>
                </c:pt>
                <c:pt idx="2196">
                  <c:v>91.314620000000005</c:v>
                </c:pt>
                <c:pt idx="2197">
                  <c:v>91.353115000000003</c:v>
                </c:pt>
                <c:pt idx="2198">
                  <c:v>91.248681000000005</c:v>
                </c:pt>
                <c:pt idx="2199">
                  <c:v>91.295770000000005</c:v>
                </c:pt>
                <c:pt idx="2200">
                  <c:v>91.331231000000002</c:v>
                </c:pt>
                <c:pt idx="2201">
                  <c:v>91.330509000000006</c:v>
                </c:pt>
                <c:pt idx="2202">
                  <c:v>91.286163999999999</c:v>
                </c:pt>
                <c:pt idx="2203">
                  <c:v>91.287103000000002</c:v>
                </c:pt>
                <c:pt idx="2204">
                  <c:v>91.315991999999994</c:v>
                </c:pt>
                <c:pt idx="2205">
                  <c:v>91.326319999999996</c:v>
                </c:pt>
                <c:pt idx="2206">
                  <c:v>91.342426000000003</c:v>
                </c:pt>
                <c:pt idx="2207">
                  <c:v>91.173787000000004</c:v>
                </c:pt>
                <c:pt idx="2208">
                  <c:v>91.238498000000007</c:v>
                </c:pt>
                <c:pt idx="2209">
                  <c:v>91.234236999999993</c:v>
                </c:pt>
                <c:pt idx="2210">
                  <c:v>91.325091999999998</c:v>
                </c:pt>
                <c:pt idx="2211">
                  <c:v>91.277930999999995</c:v>
                </c:pt>
                <c:pt idx="2212">
                  <c:v>91.266737000000006</c:v>
                </c:pt>
                <c:pt idx="2213">
                  <c:v>91.279809</c:v>
                </c:pt>
                <c:pt idx="2214">
                  <c:v>91.335203000000007</c:v>
                </c:pt>
                <c:pt idx="2215">
                  <c:v>91.352464999999995</c:v>
                </c:pt>
                <c:pt idx="2216">
                  <c:v>91.359325999999996</c:v>
                </c:pt>
                <c:pt idx="2217">
                  <c:v>91.402514999999994</c:v>
                </c:pt>
                <c:pt idx="2218">
                  <c:v>91.308120000000002</c:v>
                </c:pt>
                <c:pt idx="2219">
                  <c:v>91.166275999999996</c:v>
                </c:pt>
                <c:pt idx="2220">
                  <c:v>91.282120000000006</c:v>
                </c:pt>
                <c:pt idx="2221">
                  <c:v>91.287681000000006</c:v>
                </c:pt>
                <c:pt idx="2222">
                  <c:v>91.282336999999998</c:v>
                </c:pt>
                <c:pt idx="2223">
                  <c:v>91.210115000000002</c:v>
                </c:pt>
                <c:pt idx="2224">
                  <c:v>91.251714000000007</c:v>
                </c:pt>
                <c:pt idx="2225">
                  <c:v>91.231275999999994</c:v>
                </c:pt>
                <c:pt idx="2226">
                  <c:v>91.247309000000001</c:v>
                </c:pt>
                <c:pt idx="2227">
                  <c:v>91.080911</c:v>
                </c:pt>
                <c:pt idx="2228">
                  <c:v>91.083726999999996</c:v>
                </c:pt>
                <c:pt idx="2229">
                  <c:v>91.147354000000007</c:v>
                </c:pt>
                <c:pt idx="2230">
                  <c:v>91.124605000000003</c:v>
                </c:pt>
                <c:pt idx="2231">
                  <c:v>91.108283</c:v>
                </c:pt>
                <c:pt idx="2232">
                  <c:v>91.100266000000005</c:v>
                </c:pt>
                <c:pt idx="2233">
                  <c:v>90.890899000000005</c:v>
                </c:pt>
                <c:pt idx="2234">
                  <c:v>90.925926000000004</c:v>
                </c:pt>
                <c:pt idx="2235">
                  <c:v>90.966947000000005</c:v>
                </c:pt>
                <c:pt idx="2236">
                  <c:v>90.998652000000007</c:v>
                </c:pt>
                <c:pt idx="2237">
                  <c:v>90.953731000000005</c:v>
                </c:pt>
                <c:pt idx="2238">
                  <c:v>90.960158000000007</c:v>
                </c:pt>
                <c:pt idx="2239">
                  <c:v>90.898988000000003</c:v>
                </c:pt>
                <c:pt idx="2240">
                  <c:v>90.864683999999997</c:v>
                </c:pt>
                <c:pt idx="2241">
                  <c:v>90.879705000000001</c:v>
                </c:pt>
                <c:pt idx="2242">
                  <c:v>90.775492999999997</c:v>
                </c:pt>
                <c:pt idx="2243">
                  <c:v>90.790875999999997</c:v>
                </c:pt>
                <c:pt idx="2244">
                  <c:v>90.837168000000005</c:v>
                </c:pt>
                <c:pt idx="2245">
                  <c:v>90.881511000000003</c:v>
                </c:pt>
                <c:pt idx="2246">
                  <c:v>90.757005000000007</c:v>
                </c:pt>
                <c:pt idx="2247">
                  <c:v>90.771449000000004</c:v>
                </c:pt>
                <c:pt idx="2248">
                  <c:v>90.823446000000004</c:v>
                </c:pt>
                <c:pt idx="2249">
                  <c:v>90.856016999999994</c:v>
                </c:pt>
                <c:pt idx="2250">
                  <c:v>90.910398999999998</c:v>
                </c:pt>
                <c:pt idx="2251">
                  <c:v>90.884688999999995</c:v>
                </c:pt>
                <c:pt idx="2252">
                  <c:v>90.755633000000003</c:v>
                </c:pt>
                <c:pt idx="2253">
                  <c:v>90.808207999999993</c:v>
                </c:pt>
                <c:pt idx="2254">
                  <c:v>90.699590999999998</c:v>
                </c:pt>
                <c:pt idx="2255">
                  <c:v>90.764370999999997</c:v>
                </c:pt>
                <c:pt idx="2256">
                  <c:v>90.872266999999994</c:v>
                </c:pt>
                <c:pt idx="2257">
                  <c:v>90.823158000000006</c:v>
                </c:pt>
                <c:pt idx="2258">
                  <c:v>90.748844000000005</c:v>
                </c:pt>
                <c:pt idx="2259">
                  <c:v>90.843812</c:v>
                </c:pt>
                <c:pt idx="2260">
                  <c:v>90.839696000000004</c:v>
                </c:pt>
                <c:pt idx="2261">
                  <c:v>90.857822999999996</c:v>
                </c:pt>
                <c:pt idx="2262">
                  <c:v>90.708329000000006</c:v>
                </c:pt>
                <c:pt idx="2263">
                  <c:v>90.772820999999993</c:v>
                </c:pt>
                <c:pt idx="2264">
                  <c:v>90.854212000000004</c:v>
                </c:pt>
                <c:pt idx="2265">
                  <c:v>90.866200000000006</c:v>
                </c:pt>
                <c:pt idx="2266">
                  <c:v>90.827419000000006</c:v>
                </c:pt>
                <c:pt idx="2267">
                  <c:v>90.841718</c:v>
                </c:pt>
                <c:pt idx="2268">
                  <c:v>90.756427000000002</c:v>
                </c:pt>
                <c:pt idx="2269">
                  <c:v>90.738517000000002</c:v>
                </c:pt>
                <c:pt idx="2270">
                  <c:v>90.812468999999993</c:v>
                </c:pt>
                <c:pt idx="2271">
                  <c:v>90.820847000000001</c:v>
                </c:pt>
                <c:pt idx="2272">
                  <c:v>90.870171999999997</c:v>
                </c:pt>
                <c:pt idx="2273">
                  <c:v>90.842511999999999</c:v>
                </c:pt>
                <c:pt idx="2274">
                  <c:v>90.857967000000002</c:v>
                </c:pt>
                <c:pt idx="2275">
                  <c:v>90.879054999999994</c:v>
                </c:pt>
                <c:pt idx="2276">
                  <c:v>90.872483000000003</c:v>
                </c:pt>
                <c:pt idx="2277">
                  <c:v>90.709845999999999</c:v>
                </c:pt>
                <c:pt idx="2278">
                  <c:v>90.723928000000001</c:v>
                </c:pt>
                <c:pt idx="2279">
                  <c:v>90.612711000000004</c:v>
                </c:pt>
                <c:pt idx="2280">
                  <c:v>90.768343000000002</c:v>
                </c:pt>
                <c:pt idx="2281">
                  <c:v>90.816225000000003</c:v>
                </c:pt>
                <c:pt idx="2282">
                  <c:v>90.678213999999997</c:v>
                </c:pt>
                <c:pt idx="2283">
                  <c:v>90.487628999999998</c:v>
                </c:pt>
                <c:pt idx="2284">
                  <c:v>90.606500999999994</c:v>
                </c:pt>
                <c:pt idx="2285">
                  <c:v>90.642826999999997</c:v>
                </c:pt>
                <c:pt idx="2286">
                  <c:v>90.578695999999994</c:v>
                </c:pt>
                <c:pt idx="2287">
                  <c:v>90.499184</c:v>
                </c:pt>
                <c:pt idx="2288">
                  <c:v>90.490373000000005</c:v>
                </c:pt>
                <c:pt idx="2289">
                  <c:v>90.415266000000003</c:v>
                </c:pt>
                <c:pt idx="2290">
                  <c:v>90.356047000000004</c:v>
                </c:pt>
                <c:pt idx="2291">
                  <c:v>90.128198999999995</c:v>
                </c:pt>
                <c:pt idx="2292">
                  <c:v>90.184312000000006</c:v>
                </c:pt>
                <c:pt idx="2293">
                  <c:v>90.222804999999994</c:v>
                </c:pt>
                <c:pt idx="2294">
                  <c:v>90.195144999999997</c:v>
                </c:pt>
                <c:pt idx="2295">
                  <c:v>90.094399999999993</c:v>
                </c:pt>
                <c:pt idx="2296">
                  <c:v>90.144302999999994</c:v>
                </c:pt>
                <c:pt idx="2297">
                  <c:v>90.224898999999994</c:v>
                </c:pt>
                <c:pt idx="2298">
                  <c:v>90.127764999999997</c:v>
                </c:pt>
                <c:pt idx="2299">
                  <c:v>90.228003999999999</c:v>
                </c:pt>
                <c:pt idx="2300">
                  <c:v>90.329831999999996</c:v>
                </c:pt>
                <c:pt idx="2301">
                  <c:v>90.153330999999994</c:v>
                </c:pt>
                <c:pt idx="2302">
                  <c:v>90.335248000000007</c:v>
                </c:pt>
                <c:pt idx="2303">
                  <c:v>90.409993999999998</c:v>
                </c:pt>
                <c:pt idx="2304">
                  <c:v>90.477012999999999</c:v>
                </c:pt>
                <c:pt idx="2305">
                  <c:v>90.489579000000006</c:v>
                </c:pt>
                <c:pt idx="2306">
                  <c:v>90.516082999999995</c:v>
                </c:pt>
                <c:pt idx="2307">
                  <c:v>90.352292000000006</c:v>
                </c:pt>
                <c:pt idx="2308">
                  <c:v>90.336787000000001</c:v>
                </c:pt>
                <c:pt idx="2309">
                  <c:v>90.375713000000005</c:v>
                </c:pt>
                <c:pt idx="2310">
                  <c:v>90.353903000000003</c:v>
                </c:pt>
                <c:pt idx="2311">
                  <c:v>90.330394999999996</c:v>
                </c:pt>
                <c:pt idx="2312">
                  <c:v>90.317132999999998</c:v>
                </c:pt>
                <c:pt idx="2313">
                  <c:v>90.310007999999996</c:v>
                </c:pt>
                <c:pt idx="2314">
                  <c:v>90.301685000000006</c:v>
                </c:pt>
                <c:pt idx="2315">
                  <c:v>90.329348999999993</c:v>
                </c:pt>
                <c:pt idx="2316">
                  <c:v>90.330575999999994</c:v>
                </c:pt>
                <c:pt idx="2317">
                  <c:v>90.306072</c:v>
                </c:pt>
                <c:pt idx="2318">
                  <c:v>90.294589000000002</c:v>
                </c:pt>
                <c:pt idx="2319">
                  <c:v>90.271191000000002</c:v>
                </c:pt>
                <c:pt idx="2320">
                  <c:v>90.138309000000007</c:v>
                </c:pt>
                <c:pt idx="2321">
                  <c:v>90.140186999999997</c:v>
                </c:pt>
                <c:pt idx="2322">
                  <c:v>90.122564999999994</c:v>
                </c:pt>
                <c:pt idx="2323">
                  <c:v>90.080534</c:v>
                </c:pt>
                <c:pt idx="2324">
                  <c:v>90.023172000000002</c:v>
                </c:pt>
                <c:pt idx="2325">
                  <c:v>90.010266000000001</c:v>
                </c:pt>
                <c:pt idx="2326">
                  <c:v>90.011638000000005</c:v>
                </c:pt>
                <c:pt idx="2327">
                  <c:v>90.055908000000002</c:v>
                </c:pt>
                <c:pt idx="2328">
                  <c:v>90.105377000000004</c:v>
                </c:pt>
                <c:pt idx="2329">
                  <c:v>90.136504000000002</c:v>
                </c:pt>
                <c:pt idx="2330">
                  <c:v>90.095844999999997</c:v>
                </c:pt>
                <c:pt idx="2331">
                  <c:v>90.02637</c:v>
                </c:pt>
                <c:pt idx="2332">
                  <c:v>90.149286000000004</c:v>
                </c:pt>
                <c:pt idx="2333">
                  <c:v>90.175212999999999</c:v>
                </c:pt>
                <c:pt idx="2334">
                  <c:v>90.084722999999997</c:v>
                </c:pt>
                <c:pt idx="2335">
                  <c:v>90.085516999999996</c:v>
                </c:pt>
                <c:pt idx="2336">
                  <c:v>90.214572000000004</c:v>
                </c:pt>
                <c:pt idx="2337">
                  <c:v>90.286644999999993</c:v>
                </c:pt>
                <c:pt idx="2338">
                  <c:v>90.300366999999994</c:v>
                </c:pt>
                <c:pt idx="2339">
                  <c:v>90.303545</c:v>
                </c:pt>
                <c:pt idx="2340">
                  <c:v>90.127331999999996</c:v>
                </c:pt>
                <c:pt idx="2341">
                  <c:v>90.147480999999999</c:v>
                </c:pt>
                <c:pt idx="2342">
                  <c:v>90.198899999999995</c:v>
                </c:pt>
                <c:pt idx="2343">
                  <c:v>90.255157999999994</c:v>
                </c:pt>
                <c:pt idx="2344">
                  <c:v>90.130943000000002</c:v>
                </c:pt>
                <c:pt idx="2345">
                  <c:v>90.105450000000005</c:v>
                </c:pt>
                <c:pt idx="2346">
                  <c:v>90.218688</c:v>
                </c:pt>
                <c:pt idx="2347">
                  <c:v>90.208360999999996</c:v>
                </c:pt>
                <c:pt idx="2348">
                  <c:v>90.249020000000002</c:v>
                </c:pt>
                <c:pt idx="2349">
                  <c:v>90.190522999999999</c:v>
                </c:pt>
                <c:pt idx="2350">
                  <c:v>90.163657999999998</c:v>
                </c:pt>
                <c:pt idx="2351">
                  <c:v>90.147335999999996</c:v>
                </c:pt>
                <c:pt idx="2352">
                  <c:v>90.126031999999995</c:v>
                </c:pt>
                <c:pt idx="2353">
                  <c:v>90.083040999999994</c:v>
                </c:pt>
                <c:pt idx="2354">
                  <c:v>90.002010999999996</c:v>
                </c:pt>
                <c:pt idx="2355">
                  <c:v>90.071485999999993</c:v>
                </c:pt>
                <c:pt idx="2356">
                  <c:v>90.050563999999994</c:v>
                </c:pt>
                <c:pt idx="2357">
                  <c:v>90.183734000000001</c:v>
                </c:pt>
                <c:pt idx="2358">
                  <c:v>90.267002000000005</c:v>
                </c:pt>
                <c:pt idx="2359">
                  <c:v>90.341170000000005</c:v>
                </c:pt>
                <c:pt idx="2360">
                  <c:v>90.307227999999995</c:v>
                </c:pt>
                <c:pt idx="2361">
                  <c:v>90.324488000000002</c:v>
                </c:pt>
                <c:pt idx="2362">
                  <c:v>90.308672000000001</c:v>
                </c:pt>
                <c:pt idx="2363">
                  <c:v>90.466179999999994</c:v>
                </c:pt>
                <c:pt idx="2364">
                  <c:v>90.448198000000005</c:v>
                </c:pt>
                <c:pt idx="2365">
                  <c:v>90.415649999999999</c:v>
                </c:pt>
                <c:pt idx="2366">
                  <c:v>90.445426999999995</c:v>
                </c:pt>
                <c:pt idx="2367">
                  <c:v>90.454598000000004</c:v>
                </c:pt>
                <c:pt idx="2368">
                  <c:v>90.480742000000006</c:v>
                </c:pt>
                <c:pt idx="2369">
                  <c:v>90.418633</c:v>
                </c:pt>
                <c:pt idx="2370">
                  <c:v>90.407921999999999</c:v>
                </c:pt>
                <c:pt idx="2371">
                  <c:v>90.327303999999998</c:v>
                </c:pt>
                <c:pt idx="2372">
                  <c:v>90.145820000000001</c:v>
                </c:pt>
                <c:pt idx="2373">
                  <c:v>90.011977999999999</c:v>
                </c:pt>
                <c:pt idx="2374">
                  <c:v>90.014550999999997</c:v>
                </c:pt>
                <c:pt idx="2375">
                  <c:v>90.028557000000006</c:v>
                </c:pt>
                <c:pt idx="2376">
                  <c:v>90.025841999999997</c:v>
                </c:pt>
                <c:pt idx="2377">
                  <c:v>90.038476000000003</c:v>
                </c:pt>
                <c:pt idx="2378">
                  <c:v>90.030395999999996</c:v>
                </c:pt>
                <c:pt idx="2379">
                  <c:v>90.022808999999995</c:v>
                </c:pt>
                <c:pt idx="2380">
                  <c:v>90.030536999999995</c:v>
                </c:pt>
                <c:pt idx="2381">
                  <c:v>90.030653999999998</c:v>
                </c:pt>
                <c:pt idx="2382">
                  <c:v>90.023767000000007</c:v>
                </c:pt>
                <c:pt idx="2383">
                  <c:v>90.021456000000001</c:v>
                </c:pt>
                <c:pt idx="2384">
                  <c:v>90.016381999999993</c:v>
                </c:pt>
                <c:pt idx="2385">
                  <c:v>90.038528999999997</c:v>
                </c:pt>
                <c:pt idx="2386">
                  <c:v>90.077118999999996</c:v>
                </c:pt>
                <c:pt idx="2387">
                  <c:v>90.034870999999995</c:v>
                </c:pt>
                <c:pt idx="2388">
                  <c:v>90.047602999999995</c:v>
                </c:pt>
                <c:pt idx="2389">
                  <c:v>90.099311</c:v>
                </c:pt>
                <c:pt idx="2390">
                  <c:v>90.050419000000005</c:v>
                </c:pt>
                <c:pt idx="2391">
                  <c:v>90.195723000000001</c:v>
                </c:pt>
                <c:pt idx="2392">
                  <c:v>90.127115000000003</c:v>
                </c:pt>
                <c:pt idx="2393">
                  <c:v>90.316687999999999</c:v>
                </c:pt>
                <c:pt idx="2394">
                  <c:v>90.297984</c:v>
                </c:pt>
                <c:pt idx="2395">
                  <c:v>90.331371000000004</c:v>
                </c:pt>
                <c:pt idx="2396">
                  <c:v>90.351326</c:v>
                </c:pt>
                <c:pt idx="2397">
                  <c:v>90.353181000000006</c:v>
                </c:pt>
                <c:pt idx="2398">
                  <c:v>90.380403999999999</c:v>
                </c:pt>
                <c:pt idx="2399">
                  <c:v>90.426749000000001</c:v>
                </c:pt>
                <c:pt idx="2400">
                  <c:v>90.459255999999996</c:v>
                </c:pt>
                <c:pt idx="2401">
                  <c:v>90.422944000000001</c:v>
                </c:pt>
                <c:pt idx="2402">
                  <c:v>90.396294999999995</c:v>
                </c:pt>
                <c:pt idx="2403">
                  <c:v>90.366901999999996</c:v>
                </c:pt>
                <c:pt idx="2404">
                  <c:v>90.345517000000001</c:v>
                </c:pt>
                <c:pt idx="2405">
                  <c:v>90.318854999999999</c:v>
                </c:pt>
                <c:pt idx="2406">
                  <c:v>90.252775</c:v>
                </c:pt>
                <c:pt idx="2407">
                  <c:v>90.219555</c:v>
                </c:pt>
                <c:pt idx="2408">
                  <c:v>90.135780999999994</c:v>
                </c:pt>
                <c:pt idx="2409">
                  <c:v>90.022470999999996</c:v>
                </c:pt>
                <c:pt idx="2410">
                  <c:v>90.230892999999995</c:v>
                </c:pt>
                <c:pt idx="2411">
                  <c:v>90.199856999999994</c:v>
                </c:pt>
                <c:pt idx="2412">
                  <c:v>90.254886999999997</c:v>
                </c:pt>
                <c:pt idx="2413">
                  <c:v>90.281536000000003</c:v>
                </c:pt>
                <c:pt idx="2414">
                  <c:v>90.213285999999997</c:v>
                </c:pt>
                <c:pt idx="2415">
                  <c:v>90.233987999999997</c:v>
                </c:pt>
                <c:pt idx="2416">
                  <c:v>90.160469000000006</c:v>
                </c:pt>
                <c:pt idx="2417">
                  <c:v>90.113888000000003</c:v>
                </c:pt>
                <c:pt idx="2418">
                  <c:v>90.138295999999997</c:v>
                </c:pt>
                <c:pt idx="2419">
                  <c:v>90.209430999999995</c:v>
                </c:pt>
                <c:pt idx="2420">
                  <c:v>90.230952000000002</c:v>
                </c:pt>
                <c:pt idx="2421">
                  <c:v>90.182276999999999</c:v>
                </c:pt>
                <c:pt idx="2422">
                  <c:v>90.046239999999997</c:v>
                </c:pt>
                <c:pt idx="2423">
                  <c:v>90.093081999999995</c:v>
                </c:pt>
                <c:pt idx="2424">
                  <c:v>90.180565999999999</c:v>
                </c:pt>
                <c:pt idx="2425">
                  <c:v>90.238001999999994</c:v>
                </c:pt>
                <c:pt idx="2426">
                  <c:v>90.279667000000003</c:v>
                </c:pt>
                <c:pt idx="2427">
                  <c:v>90.175742999999997</c:v>
                </c:pt>
                <c:pt idx="2428">
                  <c:v>90.092473999999996</c:v>
                </c:pt>
                <c:pt idx="2429">
                  <c:v>90.025767000000002</c:v>
                </c:pt>
                <c:pt idx="2430">
                  <c:v>90.039325000000005</c:v>
                </c:pt>
                <c:pt idx="2431">
                  <c:v>90.077984000000001</c:v>
                </c:pt>
                <c:pt idx="2432">
                  <c:v>90.122953999999993</c:v>
                </c:pt>
                <c:pt idx="2433">
                  <c:v>90.189051000000006</c:v>
                </c:pt>
                <c:pt idx="2434">
                  <c:v>90.233466000000007</c:v>
                </c:pt>
                <c:pt idx="2435">
                  <c:v>90.250219999999999</c:v>
                </c:pt>
                <c:pt idx="2436">
                  <c:v>90.184852000000006</c:v>
                </c:pt>
                <c:pt idx="2437">
                  <c:v>90.052892</c:v>
                </c:pt>
                <c:pt idx="2438">
                  <c:v>90.048790999999994</c:v>
                </c:pt>
                <c:pt idx="2439">
                  <c:v>90.025233</c:v>
                </c:pt>
                <c:pt idx="2440">
                  <c:v>90.159126000000001</c:v>
                </c:pt>
                <c:pt idx="2441">
                  <c:v>90.215023000000002</c:v>
                </c:pt>
                <c:pt idx="2442">
                  <c:v>90.141288000000003</c:v>
                </c:pt>
                <c:pt idx="2443">
                  <c:v>90.142993000000004</c:v>
                </c:pt>
                <c:pt idx="2444">
                  <c:v>90.103851000000006</c:v>
                </c:pt>
                <c:pt idx="2445">
                  <c:v>90.054379999999995</c:v>
                </c:pt>
                <c:pt idx="2446">
                  <c:v>90.079367000000005</c:v>
                </c:pt>
                <c:pt idx="2447">
                  <c:v>90.099011000000004</c:v>
                </c:pt>
                <c:pt idx="2448">
                  <c:v>90.010040000000004</c:v>
                </c:pt>
                <c:pt idx="2449">
                  <c:v>90.038060000000002</c:v>
                </c:pt>
                <c:pt idx="2450">
                  <c:v>89.936954</c:v>
                </c:pt>
                <c:pt idx="2451">
                  <c:v>90.084208000000004</c:v>
                </c:pt>
                <c:pt idx="2452">
                  <c:v>90.066731000000004</c:v>
                </c:pt>
                <c:pt idx="2453">
                  <c:v>90.146122000000005</c:v>
                </c:pt>
                <c:pt idx="2454">
                  <c:v>90.199971000000005</c:v>
                </c:pt>
                <c:pt idx="2455">
                  <c:v>90.245399000000006</c:v>
                </c:pt>
                <c:pt idx="2456">
                  <c:v>90.229003000000006</c:v>
                </c:pt>
                <c:pt idx="2457">
                  <c:v>90.202523999999997</c:v>
                </c:pt>
                <c:pt idx="2458">
                  <c:v>90.289885999999996</c:v>
                </c:pt>
                <c:pt idx="2459">
                  <c:v>89.960642000000007</c:v>
                </c:pt>
                <c:pt idx="2460">
                  <c:v>89.311453999999998</c:v>
                </c:pt>
                <c:pt idx="2461">
                  <c:v>88.705482000000003</c:v>
                </c:pt>
                <c:pt idx="2462">
                  <c:v>87.955539000000002</c:v>
                </c:pt>
                <c:pt idx="2463">
                  <c:v>87.095245000000006</c:v>
                </c:pt>
                <c:pt idx="2464">
                  <c:v>85.828518000000003</c:v>
                </c:pt>
                <c:pt idx="2465">
                  <c:v>84.774899000000005</c:v>
                </c:pt>
                <c:pt idx="2466">
                  <c:v>83.205907999999994</c:v>
                </c:pt>
                <c:pt idx="2467">
                  <c:v>81.346228999999994</c:v>
                </c:pt>
                <c:pt idx="2468">
                  <c:v>79.565921000000003</c:v>
                </c:pt>
                <c:pt idx="2469">
                  <c:v>77.671565000000001</c:v>
                </c:pt>
                <c:pt idx="2470">
                  <c:v>76.206888000000006</c:v>
                </c:pt>
                <c:pt idx="2471">
                  <c:v>74.861412000000001</c:v>
                </c:pt>
                <c:pt idx="2472">
                  <c:v>73.129063000000002</c:v>
                </c:pt>
                <c:pt idx="2473">
                  <c:v>72.108423000000002</c:v>
                </c:pt>
                <c:pt idx="2474">
                  <c:v>71.479050999999998</c:v>
                </c:pt>
                <c:pt idx="2475">
                  <c:v>70.640113999999997</c:v>
                </c:pt>
                <c:pt idx="2476">
                  <c:v>69.914343000000002</c:v>
                </c:pt>
                <c:pt idx="2477">
                  <c:v>69.234931000000003</c:v>
                </c:pt>
                <c:pt idx="2478">
                  <c:v>68.722649000000004</c:v>
                </c:pt>
                <c:pt idx="2479">
                  <c:v>68.212193999999997</c:v>
                </c:pt>
                <c:pt idx="2480">
                  <c:v>67.712778</c:v>
                </c:pt>
                <c:pt idx="2481">
                  <c:v>67.123131000000001</c:v>
                </c:pt>
                <c:pt idx="2482">
                  <c:v>66.610504000000006</c:v>
                </c:pt>
                <c:pt idx="2483">
                  <c:v>66.326115999999999</c:v>
                </c:pt>
                <c:pt idx="2484">
                  <c:v>65.931918999999994</c:v>
                </c:pt>
                <c:pt idx="2485">
                  <c:v>65.628494000000003</c:v>
                </c:pt>
                <c:pt idx="2486">
                  <c:v>65.300814000000003</c:v>
                </c:pt>
                <c:pt idx="2487">
                  <c:v>65.010873000000004</c:v>
                </c:pt>
                <c:pt idx="2488">
                  <c:v>64.663315999999995</c:v>
                </c:pt>
                <c:pt idx="2489">
                  <c:v>64.391764999999992</c:v>
                </c:pt>
                <c:pt idx="2490">
                  <c:v>64.156025</c:v>
                </c:pt>
                <c:pt idx="2491">
                  <c:v>63.869371999999998</c:v>
                </c:pt>
                <c:pt idx="2492">
                  <c:v>63.584741999999999</c:v>
                </c:pt>
                <c:pt idx="2493">
                  <c:v>63.387416999999999</c:v>
                </c:pt>
                <c:pt idx="2494">
                  <c:v>63.130839999999999</c:v>
                </c:pt>
                <c:pt idx="2495">
                  <c:v>62.942442999999997</c:v>
                </c:pt>
                <c:pt idx="2496">
                  <c:v>62.715597000000002</c:v>
                </c:pt>
                <c:pt idx="2497">
                  <c:v>62.542349000000002</c:v>
                </c:pt>
                <c:pt idx="2498">
                  <c:v>62.364713999999999</c:v>
                </c:pt>
                <c:pt idx="2499">
                  <c:v>62.127672000000004</c:v>
                </c:pt>
                <c:pt idx="2500">
                  <c:v>61.981833999999999</c:v>
                </c:pt>
                <c:pt idx="2501">
                  <c:v>61.821958000000002</c:v>
                </c:pt>
                <c:pt idx="2502">
                  <c:v>61.563290000000002</c:v>
                </c:pt>
                <c:pt idx="2503">
                  <c:v>61.371520000000004</c:v>
                </c:pt>
                <c:pt idx="2504">
                  <c:v>61.235944000000003</c:v>
                </c:pt>
                <c:pt idx="2505">
                  <c:v>61.094557999999999</c:v>
                </c:pt>
                <c:pt idx="2506">
                  <c:v>60.994612000000004</c:v>
                </c:pt>
                <c:pt idx="2507">
                  <c:v>60.889787999999996</c:v>
                </c:pt>
                <c:pt idx="2508">
                  <c:v>60.773108000000001</c:v>
                </c:pt>
                <c:pt idx="2509">
                  <c:v>60.652673</c:v>
                </c:pt>
                <c:pt idx="2510">
                  <c:v>60.525290999999996</c:v>
                </c:pt>
                <c:pt idx="2511">
                  <c:v>60.517423000000001</c:v>
                </c:pt>
                <c:pt idx="2512">
                  <c:v>60.563150999999998</c:v>
                </c:pt>
                <c:pt idx="2513">
                  <c:v>60.570052000000004</c:v>
                </c:pt>
                <c:pt idx="2514">
                  <c:v>60.611829999999998</c:v>
                </c:pt>
                <c:pt idx="2515">
                  <c:v>60.709467000000004</c:v>
                </c:pt>
                <c:pt idx="2516">
                  <c:v>60.826093999999998</c:v>
                </c:pt>
                <c:pt idx="2517">
                  <c:v>60.896321999999998</c:v>
                </c:pt>
                <c:pt idx="2518">
                  <c:v>61.006141999999997</c:v>
                </c:pt>
                <c:pt idx="2519">
                  <c:v>61.055889999999998</c:v>
                </c:pt>
                <c:pt idx="2520">
                  <c:v>61.166640000000001</c:v>
                </c:pt>
                <c:pt idx="2521">
                  <c:v>61.274175999999997</c:v>
                </c:pt>
                <c:pt idx="2522">
                  <c:v>61.373885000000001</c:v>
                </c:pt>
                <c:pt idx="2523">
                  <c:v>61.501767999999998</c:v>
                </c:pt>
                <c:pt idx="2524">
                  <c:v>61.681673000000004</c:v>
                </c:pt>
                <c:pt idx="2525">
                  <c:v>61.839123999999998</c:v>
                </c:pt>
                <c:pt idx="2526">
                  <c:v>62.035305000000001</c:v>
                </c:pt>
                <c:pt idx="2527">
                  <c:v>62.199531</c:v>
                </c:pt>
                <c:pt idx="2528">
                  <c:v>62.434863999999997</c:v>
                </c:pt>
                <c:pt idx="2529">
                  <c:v>62.604022000000001</c:v>
                </c:pt>
                <c:pt idx="2530">
                  <c:v>62.75705</c:v>
                </c:pt>
                <c:pt idx="2531">
                  <c:v>62.867013999999998</c:v>
                </c:pt>
                <c:pt idx="2532">
                  <c:v>63.030464000000002</c:v>
                </c:pt>
                <c:pt idx="2533">
                  <c:v>63.182175000000001</c:v>
                </c:pt>
                <c:pt idx="2534">
                  <c:v>63.351416999999998</c:v>
                </c:pt>
                <c:pt idx="2535">
                  <c:v>63.505167999999998</c:v>
                </c:pt>
                <c:pt idx="2536">
                  <c:v>63.722034999999998</c:v>
                </c:pt>
                <c:pt idx="2537">
                  <c:v>63.864134999999997</c:v>
                </c:pt>
                <c:pt idx="2538">
                  <c:v>64.013234999999995</c:v>
                </c:pt>
                <c:pt idx="2539">
                  <c:v>64.123554999999996</c:v>
                </c:pt>
                <c:pt idx="2540">
                  <c:v>64.287471999999994</c:v>
                </c:pt>
                <c:pt idx="2541">
                  <c:v>64.491119999999995</c:v>
                </c:pt>
                <c:pt idx="2542">
                  <c:v>64.634939000000003</c:v>
                </c:pt>
                <c:pt idx="2543">
                  <c:v>64.741547999999995</c:v>
                </c:pt>
                <c:pt idx="2544">
                  <c:v>64.930492000000001</c:v>
                </c:pt>
                <c:pt idx="2545">
                  <c:v>65.030878000000001</c:v>
                </c:pt>
                <c:pt idx="2546">
                  <c:v>65.169921000000002</c:v>
                </c:pt>
                <c:pt idx="2547">
                  <c:v>65.326786999999996</c:v>
                </c:pt>
                <c:pt idx="2548">
                  <c:v>65.477605999999994</c:v>
                </c:pt>
                <c:pt idx="2549">
                  <c:v>65.607888000000003</c:v>
                </c:pt>
                <c:pt idx="2550">
                  <c:v>65.677830999999998</c:v>
                </c:pt>
                <c:pt idx="2551">
                  <c:v>65.788623000000001</c:v>
                </c:pt>
                <c:pt idx="2552">
                  <c:v>65.928728000000007</c:v>
                </c:pt>
                <c:pt idx="2553">
                  <c:v>66.027951000000002</c:v>
                </c:pt>
                <c:pt idx="2554">
                  <c:v>66.136550999999997</c:v>
                </c:pt>
                <c:pt idx="2555">
                  <c:v>66.254744000000002</c:v>
                </c:pt>
                <c:pt idx="2556">
                  <c:v>66.391024000000002</c:v>
                </c:pt>
                <c:pt idx="2557">
                  <c:v>66.497583000000006</c:v>
                </c:pt>
                <c:pt idx="2558">
                  <c:v>66.575265999999999</c:v>
                </c:pt>
                <c:pt idx="2559">
                  <c:v>66.693846000000008</c:v>
                </c:pt>
                <c:pt idx="2560">
                  <c:v>66.798608999999999</c:v>
                </c:pt>
                <c:pt idx="2561">
                  <c:v>66.926134000000005</c:v>
                </c:pt>
                <c:pt idx="2562">
                  <c:v>67.052798999999993</c:v>
                </c:pt>
                <c:pt idx="2563">
                  <c:v>67.137665999999996</c:v>
                </c:pt>
                <c:pt idx="2564">
                  <c:v>67.214031000000006</c:v>
                </c:pt>
                <c:pt idx="2565">
                  <c:v>67.359797999999998</c:v>
                </c:pt>
                <c:pt idx="2566">
                  <c:v>67.439170000000004</c:v>
                </c:pt>
                <c:pt idx="2567">
                  <c:v>67.480448999999993</c:v>
                </c:pt>
                <c:pt idx="2568">
                  <c:v>67.576379000000003</c:v>
                </c:pt>
                <c:pt idx="2569">
                  <c:v>67.613479999999996</c:v>
                </c:pt>
                <c:pt idx="2570">
                  <c:v>67.681503000000006</c:v>
                </c:pt>
                <c:pt idx="2571">
                  <c:v>67.735393000000002</c:v>
                </c:pt>
                <c:pt idx="2572">
                  <c:v>67.792619999999999</c:v>
                </c:pt>
                <c:pt idx="2573">
                  <c:v>67.858013</c:v>
                </c:pt>
                <c:pt idx="2574">
                  <c:v>67.941075999999995</c:v>
                </c:pt>
                <c:pt idx="2575">
                  <c:v>68.009118999999998</c:v>
                </c:pt>
                <c:pt idx="2576">
                  <c:v>68.088586000000006</c:v>
                </c:pt>
                <c:pt idx="2577">
                  <c:v>68.146507</c:v>
                </c:pt>
                <c:pt idx="2578">
                  <c:v>68.219043999999997</c:v>
                </c:pt>
                <c:pt idx="2579">
                  <c:v>68.276945999999995</c:v>
                </c:pt>
                <c:pt idx="2580">
                  <c:v>68.312201999999999</c:v>
                </c:pt>
                <c:pt idx="2581">
                  <c:v>68.337511000000006</c:v>
                </c:pt>
                <c:pt idx="2582">
                  <c:v>68.412835000000001</c:v>
                </c:pt>
                <c:pt idx="2583">
                  <c:v>68.440809000000002</c:v>
                </c:pt>
                <c:pt idx="2584">
                  <c:v>68.485325000000003</c:v>
                </c:pt>
                <c:pt idx="2585">
                  <c:v>68.543115999999998</c:v>
                </c:pt>
                <c:pt idx="2586">
                  <c:v>68.602678999999995</c:v>
                </c:pt>
                <c:pt idx="2587">
                  <c:v>68.637536999999995</c:v>
                </c:pt>
                <c:pt idx="2588">
                  <c:v>68.694788000000003</c:v>
                </c:pt>
                <c:pt idx="2589">
                  <c:v>68.743059000000002</c:v>
                </c:pt>
                <c:pt idx="2590">
                  <c:v>68.785904000000002</c:v>
                </c:pt>
                <c:pt idx="2591">
                  <c:v>68.828614000000002</c:v>
                </c:pt>
                <c:pt idx="2592">
                  <c:v>68.909705000000002</c:v>
                </c:pt>
                <c:pt idx="2593">
                  <c:v>69.021975999999995</c:v>
                </c:pt>
                <c:pt idx="2594">
                  <c:v>69.109027999999995</c:v>
                </c:pt>
                <c:pt idx="2595">
                  <c:v>69.241911999999999</c:v>
                </c:pt>
                <c:pt idx="2596">
                  <c:v>69.429609999999997</c:v>
                </c:pt>
                <c:pt idx="2597">
                  <c:v>69.717698999999996</c:v>
                </c:pt>
                <c:pt idx="2598">
                  <c:v>69.986748000000006</c:v>
                </c:pt>
                <c:pt idx="2599">
                  <c:v>70.329516999999996</c:v>
                </c:pt>
                <c:pt idx="2600">
                  <c:v>70.618206999999998</c:v>
                </c:pt>
                <c:pt idx="2601">
                  <c:v>70.871150999999998</c:v>
                </c:pt>
                <c:pt idx="2602">
                  <c:v>71.282342</c:v>
                </c:pt>
                <c:pt idx="2603">
                  <c:v>71.554378999999997</c:v>
                </c:pt>
                <c:pt idx="2604">
                  <c:v>71.850781999999995</c:v>
                </c:pt>
                <c:pt idx="2605">
                  <c:v>72.191526999999994</c:v>
                </c:pt>
                <c:pt idx="2606">
                  <c:v>72.566669000000005</c:v>
                </c:pt>
                <c:pt idx="2607">
                  <c:v>72.863789999999995</c:v>
                </c:pt>
                <c:pt idx="2608">
                  <c:v>73.208106999999998</c:v>
                </c:pt>
                <c:pt idx="2609">
                  <c:v>73.582798999999994</c:v>
                </c:pt>
                <c:pt idx="2610">
                  <c:v>73.915351999999999</c:v>
                </c:pt>
                <c:pt idx="2611">
                  <c:v>74.188840999999996</c:v>
                </c:pt>
                <c:pt idx="2612">
                  <c:v>74.524394000000001</c:v>
                </c:pt>
                <c:pt idx="2613">
                  <c:v>74.853596999999993</c:v>
                </c:pt>
                <c:pt idx="2614">
                  <c:v>75.068081000000006</c:v>
                </c:pt>
                <c:pt idx="2615">
                  <c:v>75.325502999999998</c:v>
                </c:pt>
                <c:pt idx="2616">
                  <c:v>75.548005000000003</c:v>
                </c:pt>
                <c:pt idx="2617">
                  <c:v>75.806168999999997</c:v>
                </c:pt>
                <c:pt idx="2618">
                  <c:v>76.048732999999999</c:v>
                </c:pt>
                <c:pt idx="2619">
                  <c:v>76.265052999999995</c:v>
                </c:pt>
                <c:pt idx="2620">
                  <c:v>76.485460000000003</c:v>
                </c:pt>
                <c:pt idx="2621">
                  <c:v>76.717031000000006</c:v>
                </c:pt>
                <c:pt idx="2622">
                  <c:v>76.838331999999994</c:v>
                </c:pt>
                <c:pt idx="2623">
                  <c:v>77.108441999999997</c:v>
                </c:pt>
                <c:pt idx="2624">
                  <c:v>77.271534000000003</c:v>
                </c:pt>
                <c:pt idx="2625">
                  <c:v>77.348398000000003</c:v>
                </c:pt>
                <c:pt idx="2626">
                  <c:v>77.689368999999999</c:v>
                </c:pt>
                <c:pt idx="2627">
                  <c:v>77.884018999999995</c:v>
                </c:pt>
                <c:pt idx="2628">
                  <c:v>78.039569</c:v>
                </c:pt>
                <c:pt idx="2629">
                  <c:v>78.239804000000007</c:v>
                </c:pt>
                <c:pt idx="2630">
                  <c:v>78.472819999999999</c:v>
                </c:pt>
                <c:pt idx="2631">
                  <c:v>78.692077999999995</c:v>
                </c:pt>
                <c:pt idx="2632">
                  <c:v>78.814783000000006</c:v>
                </c:pt>
                <c:pt idx="2633">
                  <c:v>79.012406999999996</c:v>
                </c:pt>
                <c:pt idx="2634">
                  <c:v>79.175504000000004</c:v>
                </c:pt>
                <c:pt idx="2635">
                  <c:v>79.227074000000002</c:v>
                </c:pt>
                <c:pt idx="2636">
                  <c:v>79.528788000000006</c:v>
                </c:pt>
                <c:pt idx="2637">
                  <c:v>79.725506999999993</c:v>
                </c:pt>
                <c:pt idx="2638">
                  <c:v>79.777405000000002</c:v>
                </c:pt>
                <c:pt idx="2639">
                  <c:v>79.905681999999999</c:v>
                </c:pt>
                <c:pt idx="2640">
                  <c:v>80.105362999999997</c:v>
                </c:pt>
                <c:pt idx="2641">
                  <c:v>80.051015000000007</c:v>
                </c:pt>
                <c:pt idx="2642">
                  <c:v>80.268022999999999</c:v>
                </c:pt>
                <c:pt idx="2643">
                  <c:v>80.420193999999995</c:v>
                </c:pt>
                <c:pt idx="2644">
                  <c:v>80.502987000000005</c:v>
                </c:pt>
                <c:pt idx="2645">
                  <c:v>80.707322000000005</c:v>
                </c:pt>
                <c:pt idx="2646">
                  <c:v>80.797856999999993</c:v>
                </c:pt>
                <c:pt idx="2647">
                  <c:v>80.904860999999997</c:v>
                </c:pt>
                <c:pt idx="2648">
                  <c:v>80.908417</c:v>
                </c:pt>
                <c:pt idx="2649">
                  <c:v>80.870887999999994</c:v>
                </c:pt>
                <c:pt idx="2650">
                  <c:v>81.097204000000005</c:v>
                </c:pt>
                <c:pt idx="2651">
                  <c:v>81.252500999999995</c:v>
                </c:pt>
                <c:pt idx="2652">
                  <c:v>81.297488999999999</c:v>
                </c:pt>
                <c:pt idx="2653">
                  <c:v>81.402912000000001</c:v>
                </c:pt>
                <c:pt idx="2654">
                  <c:v>81.559539000000001</c:v>
                </c:pt>
                <c:pt idx="2655">
                  <c:v>81.619164999999995</c:v>
                </c:pt>
                <c:pt idx="2656">
                  <c:v>81.591527999999997</c:v>
                </c:pt>
                <c:pt idx="2657">
                  <c:v>81.696556999999999</c:v>
                </c:pt>
                <c:pt idx="2658">
                  <c:v>81.745803999999993</c:v>
                </c:pt>
                <c:pt idx="2659">
                  <c:v>81.772493999999995</c:v>
                </c:pt>
                <c:pt idx="2660">
                  <c:v>81.779166000000004</c:v>
                </c:pt>
                <c:pt idx="2661">
                  <c:v>81.811801000000003</c:v>
                </c:pt>
                <c:pt idx="2662">
                  <c:v>81.817312999999999</c:v>
                </c:pt>
                <c:pt idx="2663">
                  <c:v>81.843928000000005</c:v>
                </c:pt>
                <c:pt idx="2664">
                  <c:v>81.846901000000003</c:v>
                </c:pt>
                <c:pt idx="2665">
                  <c:v>81.816442999999992</c:v>
                </c:pt>
                <c:pt idx="2666">
                  <c:v>81.696993000000006</c:v>
                </c:pt>
                <c:pt idx="2667">
                  <c:v>81.656810000000007</c:v>
                </c:pt>
                <c:pt idx="2668">
                  <c:v>81.657535999999993</c:v>
                </c:pt>
                <c:pt idx="2669">
                  <c:v>81.674725999999993</c:v>
                </c:pt>
                <c:pt idx="2670">
                  <c:v>81.599653000000004</c:v>
                </c:pt>
                <c:pt idx="2671">
                  <c:v>81.377083999999996</c:v>
                </c:pt>
                <c:pt idx="2672">
                  <c:v>81.266868000000002</c:v>
                </c:pt>
                <c:pt idx="2673">
                  <c:v>81.117597000000004</c:v>
                </c:pt>
                <c:pt idx="2674">
                  <c:v>80.959592000000001</c:v>
                </c:pt>
                <c:pt idx="2675">
                  <c:v>80.724166999999994</c:v>
                </c:pt>
                <c:pt idx="2676">
                  <c:v>80.523973999999995</c:v>
                </c:pt>
                <c:pt idx="2677">
                  <c:v>80.3172</c:v>
                </c:pt>
                <c:pt idx="2678">
                  <c:v>79.997971000000007</c:v>
                </c:pt>
                <c:pt idx="2679">
                  <c:v>79.930754000000007</c:v>
                </c:pt>
                <c:pt idx="2680">
                  <c:v>79.855536000000001</c:v>
                </c:pt>
                <c:pt idx="2681">
                  <c:v>79.713657999999995</c:v>
                </c:pt>
                <c:pt idx="2682">
                  <c:v>79.358929000000003</c:v>
                </c:pt>
                <c:pt idx="2683">
                  <c:v>79.332747999999995</c:v>
                </c:pt>
                <c:pt idx="2684">
                  <c:v>79.119348000000002</c:v>
                </c:pt>
                <c:pt idx="2685">
                  <c:v>79.131422999999998</c:v>
                </c:pt>
                <c:pt idx="2686">
                  <c:v>79.076282000000006</c:v>
                </c:pt>
                <c:pt idx="2687">
                  <c:v>78.967298999999997</c:v>
                </c:pt>
                <c:pt idx="2688">
                  <c:v>78.825334999999995</c:v>
                </c:pt>
                <c:pt idx="2689">
                  <c:v>78.702777999999995</c:v>
                </c:pt>
                <c:pt idx="2690">
                  <c:v>78.517375999999999</c:v>
                </c:pt>
                <c:pt idx="2691">
                  <c:v>78.453235000000006</c:v>
                </c:pt>
                <c:pt idx="2692">
                  <c:v>78.335932</c:v>
                </c:pt>
                <c:pt idx="2693">
                  <c:v>78.200766999999999</c:v>
                </c:pt>
                <c:pt idx="2694">
                  <c:v>78.140022000000002</c:v>
                </c:pt>
                <c:pt idx="2695">
                  <c:v>78.058728000000002</c:v>
                </c:pt>
                <c:pt idx="2696">
                  <c:v>77.913601999999997</c:v>
                </c:pt>
                <c:pt idx="2697">
                  <c:v>77.742718999999994</c:v>
                </c:pt>
                <c:pt idx="2698">
                  <c:v>77.603431</c:v>
                </c:pt>
                <c:pt idx="2699">
                  <c:v>77.523095999999995</c:v>
                </c:pt>
                <c:pt idx="2700">
                  <c:v>77.429554999999993</c:v>
                </c:pt>
                <c:pt idx="2701">
                  <c:v>77.248340999999996</c:v>
                </c:pt>
                <c:pt idx="2702">
                  <c:v>77.259427000000002</c:v>
                </c:pt>
                <c:pt idx="2703">
                  <c:v>77.257968000000005</c:v>
                </c:pt>
                <c:pt idx="2704">
                  <c:v>77.247174000000001</c:v>
                </c:pt>
                <c:pt idx="2705">
                  <c:v>77.212749000000002</c:v>
                </c:pt>
                <c:pt idx="2706">
                  <c:v>77.150458</c:v>
                </c:pt>
                <c:pt idx="2707">
                  <c:v>77.019220000000004</c:v>
                </c:pt>
                <c:pt idx="2708">
                  <c:v>76.999155999999999</c:v>
                </c:pt>
                <c:pt idx="2709">
                  <c:v>76.761482000000001</c:v>
                </c:pt>
                <c:pt idx="2710">
                  <c:v>76.797827999999996</c:v>
                </c:pt>
                <c:pt idx="2711">
                  <c:v>76.758125000000007</c:v>
                </c:pt>
                <c:pt idx="2712">
                  <c:v>76.626441999999997</c:v>
                </c:pt>
                <c:pt idx="2713">
                  <c:v>76.469031000000001</c:v>
                </c:pt>
                <c:pt idx="2714">
                  <c:v>76.447854000000007</c:v>
                </c:pt>
                <c:pt idx="2715">
                  <c:v>76.323631000000006</c:v>
                </c:pt>
                <c:pt idx="2716">
                  <c:v>76.295803000000006</c:v>
                </c:pt>
                <c:pt idx="2717">
                  <c:v>76.218084000000005</c:v>
                </c:pt>
                <c:pt idx="2718">
                  <c:v>76.049902000000003</c:v>
                </c:pt>
                <c:pt idx="2719">
                  <c:v>75.960751999999999</c:v>
                </c:pt>
                <c:pt idx="2720">
                  <c:v>76.004305000000002</c:v>
                </c:pt>
                <c:pt idx="2721">
                  <c:v>75.974198000000001</c:v>
                </c:pt>
                <c:pt idx="2722">
                  <c:v>75.808581000000004</c:v>
                </c:pt>
                <c:pt idx="2723">
                  <c:v>75.843812999999997</c:v>
                </c:pt>
                <c:pt idx="2724">
                  <c:v>75.835919000000004</c:v>
                </c:pt>
                <c:pt idx="2725">
                  <c:v>75.805656999999997</c:v>
                </c:pt>
                <c:pt idx="2726">
                  <c:v>75.841620000000006</c:v>
                </c:pt>
                <c:pt idx="2727">
                  <c:v>75.914344</c:v>
                </c:pt>
                <c:pt idx="2728">
                  <c:v>75.917632999999995</c:v>
                </c:pt>
                <c:pt idx="2729">
                  <c:v>75.911140000000003</c:v>
                </c:pt>
                <c:pt idx="2730">
                  <c:v>75.901455999999996</c:v>
                </c:pt>
                <c:pt idx="2731">
                  <c:v>75.884743999999998</c:v>
                </c:pt>
                <c:pt idx="2732">
                  <c:v>75.895878999999994</c:v>
                </c:pt>
                <c:pt idx="2733">
                  <c:v>75.863035999999994</c:v>
                </c:pt>
                <c:pt idx="2734">
                  <c:v>75.845788999999996</c:v>
                </c:pt>
                <c:pt idx="2735">
                  <c:v>75.830056999999996</c:v>
                </c:pt>
                <c:pt idx="2736">
                  <c:v>75.801944000000006</c:v>
                </c:pt>
                <c:pt idx="2737">
                  <c:v>75.797397000000004</c:v>
                </c:pt>
                <c:pt idx="2738">
                  <c:v>75.791124999999994</c:v>
                </c:pt>
                <c:pt idx="2739">
                  <c:v>75.780803000000006</c:v>
                </c:pt>
                <c:pt idx="2740">
                  <c:v>75.731093000000001</c:v>
                </c:pt>
                <c:pt idx="2741">
                  <c:v>75.728606999999997</c:v>
                </c:pt>
                <c:pt idx="2742">
                  <c:v>75.737745000000004</c:v>
                </c:pt>
                <c:pt idx="2743">
                  <c:v>75.744252000000003</c:v>
                </c:pt>
                <c:pt idx="2744">
                  <c:v>75.738549000000006</c:v>
                </c:pt>
                <c:pt idx="2745">
                  <c:v>75.737745000000004</c:v>
                </c:pt>
                <c:pt idx="2746">
                  <c:v>75.678819000000004</c:v>
                </c:pt>
                <c:pt idx="2747">
                  <c:v>75.666461999999996</c:v>
                </c:pt>
                <c:pt idx="2748">
                  <c:v>75.683937</c:v>
                </c:pt>
                <c:pt idx="2749">
                  <c:v>75.699802000000005</c:v>
                </c:pt>
                <c:pt idx="2750">
                  <c:v>75.564239000000001</c:v>
                </c:pt>
                <c:pt idx="2751">
                  <c:v>75.467191</c:v>
                </c:pt>
                <c:pt idx="2752">
                  <c:v>75.343352999999993</c:v>
                </c:pt>
                <c:pt idx="2753">
                  <c:v>75.327404999999999</c:v>
                </c:pt>
                <c:pt idx="2754">
                  <c:v>75.218684999999994</c:v>
                </c:pt>
                <c:pt idx="2755">
                  <c:v>75.144485000000003</c:v>
                </c:pt>
                <c:pt idx="2756">
                  <c:v>75.154657</c:v>
                </c:pt>
                <c:pt idx="2757">
                  <c:v>75.162340999999998</c:v>
                </c:pt>
                <c:pt idx="2758">
                  <c:v>75.135265000000004</c:v>
                </c:pt>
                <c:pt idx="2759">
                  <c:v>75.069398000000007</c:v>
                </c:pt>
                <c:pt idx="2760">
                  <c:v>75.106724</c:v>
                </c:pt>
                <c:pt idx="2761">
                  <c:v>75.108919</c:v>
                </c:pt>
                <c:pt idx="2762">
                  <c:v>75.110821999999999</c:v>
                </c:pt>
                <c:pt idx="2763">
                  <c:v>75.150779</c:v>
                </c:pt>
                <c:pt idx="2764">
                  <c:v>75.163511999999997</c:v>
                </c:pt>
                <c:pt idx="2765">
                  <c:v>75.112358999999998</c:v>
                </c:pt>
                <c:pt idx="2766">
                  <c:v>75.144485000000003</c:v>
                </c:pt>
                <c:pt idx="2767">
                  <c:v>75.108992000000001</c:v>
                </c:pt>
                <c:pt idx="2768">
                  <c:v>75.043781999999993</c:v>
                </c:pt>
                <c:pt idx="2769">
                  <c:v>75.135411000000005</c:v>
                </c:pt>
                <c:pt idx="2770">
                  <c:v>75.155535</c:v>
                </c:pt>
                <c:pt idx="2771">
                  <c:v>75.086670999999996</c:v>
                </c:pt>
                <c:pt idx="2772">
                  <c:v>75.066250999999994</c:v>
                </c:pt>
                <c:pt idx="2773">
                  <c:v>75.096697000000006</c:v>
                </c:pt>
                <c:pt idx="2774">
                  <c:v>75.135850000000005</c:v>
                </c:pt>
                <c:pt idx="2775">
                  <c:v>75.031998000000002</c:v>
                </c:pt>
                <c:pt idx="2776">
                  <c:v>75.132118000000006</c:v>
                </c:pt>
                <c:pt idx="2777">
                  <c:v>75.219269999999995</c:v>
                </c:pt>
                <c:pt idx="2778">
                  <c:v>75.219928999999993</c:v>
                </c:pt>
                <c:pt idx="2779">
                  <c:v>75.192561999999995</c:v>
                </c:pt>
                <c:pt idx="2780">
                  <c:v>75.206318999999993</c:v>
                </c:pt>
                <c:pt idx="2781">
                  <c:v>75.229952999999995</c:v>
                </c:pt>
                <c:pt idx="2782">
                  <c:v>75.231415999999996</c:v>
                </c:pt>
                <c:pt idx="2783">
                  <c:v>75.216708999999994</c:v>
                </c:pt>
                <c:pt idx="2784">
                  <c:v>75.275681000000006</c:v>
                </c:pt>
                <c:pt idx="2785">
                  <c:v>75.237195999999997</c:v>
                </c:pt>
                <c:pt idx="2786">
                  <c:v>75.255414999999999</c:v>
                </c:pt>
                <c:pt idx="2787">
                  <c:v>75.214367999999993</c:v>
                </c:pt>
                <c:pt idx="2788">
                  <c:v>75.191317999999995</c:v>
                </c:pt>
                <c:pt idx="2789">
                  <c:v>75.156779</c:v>
                </c:pt>
                <c:pt idx="2790">
                  <c:v>74.977027000000007</c:v>
                </c:pt>
                <c:pt idx="2791">
                  <c:v>74.827751000000006</c:v>
                </c:pt>
                <c:pt idx="2792">
                  <c:v>74.717472000000001</c:v>
                </c:pt>
                <c:pt idx="2793">
                  <c:v>74.725673999999998</c:v>
                </c:pt>
                <c:pt idx="2794">
                  <c:v>74.769282000000004</c:v>
                </c:pt>
                <c:pt idx="2795">
                  <c:v>74.726947999999993</c:v>
                </c:pt>
                <c:pt idx="2796">
                  <c:v>74.703508999999997</c:v>
                </c:pt>
                <c:pt idx="2797">
                  <c:v>74.690873999999994</c:v>
                </c:pt>
                <c:pt idx="2798">
                  <c:v>74.749091000000007</c:v>
                </c:pt>
                <c:pt idx="2799">
                  <c:v>74.791033999999996</c:v>
                </c:pt>
                <c:pt idx="2800">
                  <c:v>74.815055000000001</c:v>
                </c:pt>
                <c:pt idx="2801">
                  <c:v>74.842353000000003</c:v>
                </c:pt>
                <c:pt idx="2802">
                  <c:v>74.897379000000001</c:v>
                </c:pt>
                <c:pt idx="2803">
                  <c:v>74.924896000000004</c:v>
                </c:pt>
                <c:pt idx="2804">
                  <c:v>74.968316000000002</c:v>
                </c:pt>
                <c:pt idx="2805">
                  <c:v>74.964296000000004</c:v>
                </c:pt>
                <c:pt idx="2806">
                  <c:v>74.960682000000006</c:v>
                </c:pt>
                <c:pt idx="2807">
                  <c:v>75.284388000000007</c:v>
                </c:pt>
                <c:pt idx="2808">
                  <c:v>74.915096000000005</c:v>
                </c:pt>
                <c:pt idx="2809">
                  <c:v>74.286912000000001</c:v>
                </c:pt>
                <c:pt idx="2810">
                  <c:v>73.338442000000001</c:v>
                </c:pt>
                <c:pt idx="2811">
                  <c:v>71.906227999999999</c:v>
                </c:pt>
                <c:pt idx="2812">
                  <c:v>70.270116000000002</c:v>
                </c:pt>
                <c:pt idx="2813">
                  <c:v>68.754550999999992</c:v>
                </c:pt>
                <c:pt idx="2814">
                  <c:v>67.048331000000005</c:v>
                </c:pt>
                <c:pt idx="2815">
                  <c:v>65.438130999999998</c:v>
                </c:pt>
                <c:pt idx="2816">
                  <c:v>63.866537999999998</c:v>
                </c:pt>
                <c:pt idx="2817">
                  <c:v>61.810344000000001</c:v>
                </c:pt>
                <c:pt idx="2818">
                  <c:v>59.923429999999996</c:v>
                </c:pt>
                <c:pt idx="2819">
                  <c:v>58.003056999999998</c:v>
                </c:pt>
                <c:pt idx="2820">
                  <c:v>56.137062999999998</c:v>
                </c:pt>
                <c:pt idx="2821">
                  <c:v>54.062693000000003</c:v>
                </c:pt>
                <c:pt idx="2822">
                  <c:v>52.288001999999999</c:v>
                </c:pt>
                <c:pt idx="2823">
                  <c:v>50.820188999999999</c:v>
                </c:pt>
                <c:pt idx="2824">
                  <c:v>50.717078000000001</c:v>
                </c:pt>
                <c:pt idx="2825">
                  <c:v>50.091726999999999</c:v>
                </c:pt>
                <c:pt idx="2826">
                  <c:v>49.932690999999998</c:v>
                </c:pt>
                <c:pt idx="2827">
                  <c:v>49.083624999999998</c:v>
                </c:pt>
                <c:pt idx="2828">
                  <c:v>49.118523000000003</c:v>
                </c:pt>
                <c:pt idx="2829">
                  <c:v>49.150179999999999</c:v>
                </c:pt>
                <c:pt idx="2830">
                  <c:v>49.197066</c:v>
                </c:pt>
                <c:pt idx="2831">
                  <c:v>49.187437000000003</c:v>
                </c:pt>
                <c:pt idx="2832">
                  <c:v>49.189014999999998</c:v>
                </c:pt>
                <c:pt idx="2833">
                  <c:v>49.190435999999998</c:v>
                </c:pt>
                <c:pt idx="2834">
                  <c:v>49.220505000000003</c:v>
                </c:pt>
                <c:pt idx="2835">
                  <c:v>49.294992999999998</c:v>
                </c:pt>
                <c:pt idx="2836">
                  <c:v>49.288918000000002</c:v>
                </c:pt>
                <c:pt idx="2837">
                  <c:v>49.294362</c:v>
                </c:pt>
                <c:pt idx="2838">
                  <c:v>49.263748999999997</c:v>
                </c:pt>
                <c:pt idx="2839">
                  <c:v>49.250177000000001</c:v>
                </c:pt>
                <c:pt idx="2840">
                  <c:v>49.223346999999997</c:v>
                </c:pt>
                <c:pt idx="2841">
                  <c:v>49.271402999999999</c:v>
                </c:pt>
                <c:pt idx="2842">
                  <c:v>49.235894000000002</c:v>
                </c:pt>
                <c:pt idx="2843">
                  <c:v>49.211509</c:v>
                </c:pt>
                <c:pt idx="2844">
                  <c:v>49.252229</c:v>
                </c:pt>
                <c:pt idx="2845">
                  <c:v>49.200538000000002</c:v>
                </c:pt>
                <c:pt idx="2846">
                  <c:v>49.185384999999997</c:v>
                </c:pt>
                <c:pt idx="2847">
                  <c:v>49.227443999999998</c:v>
                </c:pt>
                <c:pt idx="2848">
                  <c:v>49.225029999999997</c:v>
                </c:pt>
                <c:pt idx="2849">
                  <c:v>49.239640000000001</c:v>
                </c:pt>
                <c:pt idx="2850">
                  <c:v>49.244774</c:v>
                </c:pt>
                <c:pt idx="2851">
                  <c:v>49.294125999999999</c:v>
                </c:pt>
                <c:pt idx="2852">
                  <c:v>49.325313000000001</c:v>
                </c:pt>
                <c:pt idx="2853">
                  <c:v>49.379306999999997</c:v>
                </c:pt>
                <c:pt idx="2854">
                  <c:v>49.432422000000003</c:v>
                </c:pt>
                <c:pt idx="2855">
                  <c:v>49.508879</c:v>
                </c:pt>
                <c:pt idx="2856">
                  <c:v>49.646822</c:v>
                </c:pt>
                <c:pt idx="2857">
                  <c:v>49.599269999999997</c:v>
                </c:pt>
                <c:pt idx="2858">
                  <c:v>49.610616999999998</c:v>
                </c:pt>
                <c:pt idx="2859">
                  <c:v>49.518391000000001</c:v>
                </c:pt>
                <c:pt idx="2860">
                  <c:v>49.540129</c:v>
                </c:pt>
                <c:pt idx="2861">
                  <c:v>49.545090999999999</c:v>
                </c:pt>
                <c:pt idx="2862">
                  <c:v>49.533591999999999</c:v>
                </c:pt>
                <c:pt idx="2863">
                  <c:v>49.531308000000003</c:v>
                </c:pt>
                <c:pt idx="2864">
                  <c:v>49.57311</c:v>
                </c:pt>
                <c:pt idx="2865">
                  <c:v>49.610042</c:v>
                </c:pt>
                <c:pt idx="2866">
                  <c:v>49.667582000000003</c:v>
                </c:pt>
                <c:pt idx="2867">
                  <c:v>49.693579</c:v>
                </c:pt>
                <c:pt idx="2868">
                  <c:v>49.685544</c:v>
                </c:pt>
                <c:pt idx="2869">
                  <c:v>49.752336999999997</c:v>
                </c:pt>
                <c:pt idx="2870">
                  <c:v>49.791632999999997</c:v>
                </c:pt>
                <c:pt idx="2871">
                  <c:v>49.868316999999998</c:v>
                </c:pt>
                <c:pt idx="2872">
                  <c:v>49.954264999999999</c:v>
                </c:pt>
                <c:pt idx="2873">
                  <c:v>50.000532999999997</c:v>
                </c:pt>
                <c:pt idx="2874">
                  <c:v>50.033969999999997</c:v>
                </c:pt>
                <c:pt idx="2875">
                  <c:v>50.101537999999998</c:v>
                </c:pt>
                <c:pt idx="2876">
                  <c:v>50.212488999999998</c:v>
                </c:pt>
                <c:pt idx="2877">
                  <c:v>50.262405000000001</c:v>
                </c:pt>
                <c:pt idx="2878">
                  <c:v>50.231434999999998</c:v>
                </c:pt>
                <c:pt idx="2879">
                  <c:v>50.202269000000001</c:v>
                </c:pt>
                <c:pt idx="2880">
                  <c:v>50.180804999999999</c:v>
                </c:pt>
                <c:pt idx="2881">
                  <c:v>50.092807999999998</c:v>
                </c:pt>
                <c:pt idx="2882">
                  <c:v>50.006827000000001</c:v>
                </c:pt>
                <c:pt idx="2883">
                  <c:v>49.993924</c:v>
                </c:pt>
                <c:pt idx="2884">
                  <c:v>49.975748000000003</c:v>
                </c:pt>
                <c:pt idx="2885">
                  <c:v>49.891224000000001</c:v>
                </c:pt>
                <c:pt idx="2886">
                  <c:v>49.828718000000002</c:v>
                </c:pt>
                <c:pt idx="2887">
                  <c:v>49.762653</c:v>
                </c:pt>
                <c:pt idx="2888">
                  <c:v>49.710593000000003</c:v>
                </c:pt>
                <c:pt idx="2889">
                  <c:v>49.661515999999999</c:v>
                </c:pt>
                <c:pt idx="2890">
                  <c:v>49.606046999999997</c:v>
                </c:pt>
                <c:pt idx="2891">
                  <c:v>49.594304999999999</c:v>
                </c:pt>
                <c:pt idx="2892">
                  <c:v>49.644182999999998</c:v>
                </c:pt>
                <c:pt idx="2893">
                  <c:v>49.628661000000001</c:v>
                </c:pt>
                <c:pt idx="2894">
                  <c:v>49.627637</c:v>
                </c:pt>
                <c:pt idx="2895">
                  <c:v>49.644812999999999</c:v>
                </c:pt>
                <c:pt idx="2896">
                  <c:v>49.637880000000003</c:v>
                </c:pt>
                <c:pt idx="2897">
                  <c:v>49.588236999999999</c:v>
                </c:pt>
                <c:pt idx="2898">
                  <c:v>49.570504999999997</c:v>
                </c:pt>
                <c:pt idx="2899">
                  <c:v>49.558447000000001</c:v>
                </c:pt>
                <c:pt idx="2900">
                  <c:v>49.522426000000003</c:v>
                </c:pt>
                <c:pt idx="2901">
                  <c:v>49.543393000000002</c:v>
                </c:pt>
                <c:pt idx="2902">
                  <c:v>49.593674999999998</c:v>
                </c:pt>
                <c:pt idx="2903">
                  <c:v>49.606124999999999</c:v>
                </c:pt>
                <c:pt idx="2904">
                  <c:v>49.646861999999999</c:v>
                </c:pt>
                <c:pt idx="2905">
                  <c:v>49.706811999999999</c:v>
                </c:pt>
                <c:pt idx="2906">
                  <c:v>49.829504999999997</c:v>
                </c:pt>
                <c:pt idx="2907">
                  <c:v>49.919165</c:v>
                </c:pt>
                <c:pt idx="2908">
                  <c:v>50.022877000000001</c:v>
                </c:pt>
                <c:pt idx="2909">
                  <c:v>50.157215999999998</c:v>
                </c:pt>
                <c:pt idx="2910">
                  <c:v>50.194878000000003</c:v>
                </c:pt>
                <c:pt idx="2911">
                  <c:v>50.298087000000002</c:v>
                </c:pt>
                <c:pt idx="2912">
                  <c:v>50.394734999999997</c:v>
                </c:pt>
                <c:pt idx="2913">
                  <c:v>50.443280999999999</c:v>
                </c:pt>
                <c:pt idx="2914">
                  <c:v>50.447522999999997</c:v>
                </c:pt>
                <c:pt idx="2915">
                  <c:v>50.457262</c:v>
                </c:pt>
                <c:pt idx="2916">
                  <c:v>50.442182000000003</c:v>
                </c:pt>
                <c:pt idx="2917">
                  <c:v>50.397249000000002</c:v>
                </c:pt>
                <c:pt idx="2918">
                  <c:v>50.358437000000002</c:v>
                </c:pt>
                <c:pt idx="2919">
                  <c:v>50.312939999999998</c:v>
                </c:pt>
                <c:pt idx="2920">
                  <c:v>50.268456999999998</c:v>
                </c:pt>
                <c:pt idx="2921">
                  <c:v>50.213746999999998</c:v>
                </c:pt>
                <c:pt idx="2922">
                  <c:v>50.142510999999999</c:v>
                </c:pt>
                <c:pt idx="2923">
                  <c:v>50.117503999999997</c:v>
                </c:pt>
                <c:pt idx="2924">
                  <c:v>50.111527000000002</c:v>
                </c:pt>
                <c:pt idx="2925">
                  <c:v>50.087696000000001</c:v>
                </c:pt>
                <c:pt idx="2926">
                  <c:v>50.103504999999998</c:v>
                </c:pt>
                <c:pt idx="2927">
                  <c:v>50.137715</c:v>
                </c:pt>
                <c:pt idx="2928">
                  <c:v>50.191969</c:v>
                </c:pt>
                <c:pt idx="2929">
                  <c:v>50.188982000000003</c:v>
                </c:pt>
                <c:pt idx="2930">
                  <c:v>50.219092000000003</c:v>
                </c:pt>
                <c:pt idx="2931">
                  <c:v>50.196451000000003</c:v>
                </c:pt>
                <c:pt idx="2932">
                  <c:v>50.239688000000001</c:v>
                </c:pt>
                <c:pt idx="2933">
                  <c:v>50.231828</c:v>
                </c:pt>
                <c:pt idx="2934">
                  <c:v>50.21414</c:v>
                </c:pt>
                <c:pt idx="2935">
                  <c:v>50.210208999999999</c:v>
                </c:pt>
                <c:pt idx="2936">
                  <c:v>50.209187</c:v>
                </c:pt>
                <c:pt idx="2937">
                  <c:v>50.219486000000003</c:v>
                </c:pt>
                <c:pt idx="2938">
                  <c:v>50.224831000000002</c:v>
                </c:pt>
                <c:pt idx="2939">
                  <c:v>50.226481999999997</c:v>
                </c:pt>
                <c:pt idx="2940">
                  <c:v>50.236859000000003</c:v>
                </c:pt>
                <c:pt idx="2941">
                  <c:v>50.234893</c:v>
                </c:pt>
                <c:pt idx="2942">
                  <c:v>50.223573000000002</c:v>
                </c:pt>
                <c:pt idx="2943">
                  <c:v>50.169010999999998</c:v>
                </c:pt>
                <c:pt idx="2944">
                  <c:v>50.138185999999997</c:v>
                </c:pt>
                <c:pt idx="2945">
                  <c:v>50.079200999999998</c:v>
                </c:pt>
                <c:pt idx="2946">
                  <c:v>49.988652000000002</c:v>
                </c:pt>
                <c:pt idx="2947">
                  <c:v>49.945135999999998</c:v>
                </c:pt>
                <c:pt idx="2948">
                  <c:v>49.891775000000003</c:v>
                </c:pt>
                <c:pt idx="2949">
                  <c:v>49.831631000000002</c:v>
                </c:pt>
                <c:pt idx="2950">
                  <c:v>49.806829999999998</c:v>
                </c:pt>
                <c:pt idx="2951">
                  <c:v>49.781081</c:v>
                </c:pt>
                <c:pt idx="2952">
                  <c:v>49.773836000000003</c:v>
                </c:pt>
                <c:pt idx="2953">
                  <c:v>49.743122</c:v>
                </c:pt>
                <c:pt idx="2954">
                  <c:v>49.745406000000003</c:v>
                </c:pt>
                <c:pt idx="2955">
                  <c:v>49.765251999999997</c:v>
                </c:pt>
                <c:pt idx="2956">
                  <c:v>49.751233999999997</c:v>
                </c:pt>
                <c:pt idx="2957">
                  <c:v>49.788876000000002</c:v>
                </c:pt>
                <c:pt idx="2958">
                  <c:v>49.788246999999998</c:v>
                </c:pt>
                <c:pt idx="2959">
                  <c:v>49.806435999999998</c:v>
                </c:pt>
                <c:pt idx="2960">
                  <c:v>49.838952999999997</c:v>
                </c:pt>
                <c:pt idx="2961">
                  <c:v>49.823757999999998</c:v>
                </c:pt>
                <c:pt idx="2962">
                  <c:v>49.808641000000001</c:v>
                </c:pt>
                <c:pt idx="2963">
                  <c:v>49.803128999999998</c:v>
                </c:pt>
                <c:pt idx="2964">
                  <c:v>49.773992999999997</c:v>
                </c:pt>
                <c:pt idx="2965">
                  <c:v>49.795805999999999</c:v>
                </c:pt>
                <c:pt idx="2966">
                  <c:v>49.749895000000002</c:v>
                </c:pt>
                <c:pt idx="2967">
                  <c:v>49.747216999999999</c:v>
                </c:pt>
                <c:pt idx="2968">
                  <c:v>49.745327000000003</c:v>
                </c:pt>
                <c:pt idx="2969">
                  <c:v>49.755014000000003</c:v>
                </c:pt>
                <c:pt idx="2970">
                  <c:v>49.758479000000001</c:v>
                </c:pt>
                <c:pt idx="2971">
                  <c:v>49.798955999999997</c:v>
                </c:pt>
                <c:pt idx="2972">
                  <c:v>49.761000000000003</c:v>
                </c:pt>
                <c:pt idx="2973">
                  <c:v>49.780529000000001</c:v>
                </c:pt>
                <c:pt idx="2974">
                  <c:v>49.797066000000001</c:v>
                </c:pt>
                <c:pt idx="2975">
                  <c:v>49.755487000000002</c:v>
                </c:pt>
                <c:pt idx="2976">
                  <c:v>49.765172999999997</c:v>
                </c:pt>
                <c:pt idx="2977">
                  <c:v>49.778402999999997</c:v>
                </c:pt>
                <c:pt idx="2978">
                  <c:v>49.847062000000001</c:v>
                </c:pt>
                <c:pt idx="2979">
                  <c:v>49.889648999999999</c:v>
                </c:pt>
                <c:pt idx="2980">
                  <c:v>50.000454000000005</c:v>
                </c:pt>
                <c:pt idx="2981">
                  <c:v>49.710672000000002</c:v>
                </c:pt>
                <c:pt idx="2982">
                  <c:v>49.190752000000003</c:v>
                </c:pt>
                <c:pt idx="2983">
                  <c:v>48.212627999999995</c:v>
                </c:pt>
                <c:pt idx="2984">
                  <c:v>47.206522</c:v>
                </c:pt>
                <c:pt idx="2985">
                  <c:v>46.064508000000004</c:v>
                </c:pt>
                <c:pt idx="2986">
                  <c:v>44.710385000000002</c:v>
                </c:pt>
                <c:pt idx="2987">
                  <c:v>43.555030000000002</c:v>
                </c:pt>
                <c:pt idx="2988">
                  <c:v>42.142989</c:v>
                </c:pt>
                <c:pt idx="2989">
                  <c:v>40.622075000000002</c:v>
                </c:pt>
                <c:pt idx="2990">
                  <c:v>39.133537000000004</c:v>
                </c:pt>
                <c:pt idx="2991">
                  <c:v>37.688209000000001</c:v>
                </c:pt>
                <c:pt idx="2992">
                  <c:v>36.327876000000003</c:v>
                </c:pt>
                <c:pt idx="2993">
                  <c:v>35.060180000000003</c:v>
                </c:pt>
                <c:pt idx="2994">
                  <c:v>33.360908000000002</c:v>
                </c:pt>
                <c:pt idx="2995">
                  <c:v>32.013880999999998</c:v>
                </c:pt>
                <c:pt idx="2996">
                  <c:v>30.790151999999999</c:v>
                </c:pt>
                <c:pt idx="2997">
                  <c:v>29.469598999999999</c:v>
                </c:pt>
                <c:pt idx="2998">
                  <c:v>28.179037999999998</c:v>
                </c:pt>
                <c:pt idx="2999">
                  <c:v>26.722076000000001</c:v>
                </c:pt>
                <c:pt idx="3000">
                  <c:v>25.558513000000001</c:v>
                </c:pt>
                <c:pt idx="3001">
                  <c:v>24.518453999999998</c:v>
                </c:pt>
                <c:pt idx="3002">
                  <c:v>23.479178000000001</c:v>
                </c:pt>
                <c:pt idx="3003">
                  <c:v>22.549029000000001</c:v>
                </c:pt>
                <c:pt idx="3004">
                  <c:v>21.804199000000001</c:v>
                </c:pt>
                <c:pt idx="3005">
                  <c:v>21.204561999999999</c:v>
                </c:pt>
                <c:pt idx="3006">
                  <c:v>20.774535</c:v>
                </c:pt>
                <c:pt idx="3007">
                  <c:v>20.486181000000002</c:v>
                </c:pt>
                <c:pt idx="3008">
                  <c:v>20.309989999999999</c:v>
                </c:pt>
                <c:pt idx="3009">
                  <c:v>20.353670000000001</c:v>
                </c:pt>
                <c:pt idx="3010">
                  <c:v>20.454207</c:v>
                </c:pt>
                <c:pt idx="3011">
                  <c:v>20.676757000000002</c:v>
                </c:pt>
                <c:pt idx="3012">
                  <c:v>20.94746</c:v>
                </c:pt>
                <c:pt idx="3013">
                  <c:v>21.250468000000001</c:v>
                </c:pt>
                <c:pt idx="3014">
                  <c:v>21.579650999999998</c:v>
                </c:pt>
                <c:pt idx="3015">
                  <c:v>21.875306000000002</c:v>
                </c:pt>
                <c:pt idx="3016">
                  <c:v>22.112541</c:v>
                </c:pt>
                <c:pt idx="3017">
                  <c:v>22.168756000000002</c:v>
                </c:pt>
                <c:pt idx="3018">
                  <c:v>22.140605000000001</c:v>
                </c:pt>
                <c:pt idx="3019">
                  <c:v>22.040444999999998</c:v>
                </c:pt>
                <c:pt idx="3020">
                  <c:v>21.822312</c:v>
                </c:pt>
                <c:pt idx="3021">
                  <c:v>21.594211999999999</c:v>
                </c:pt>
                <c:pt idx="3022">
                  <c:v>21.388660000000002</c:v>
                </c:pt>
                <c:pt idx="3023">
                  <c:v>21.175384000000001</c:v>
                </c:pt>
                <c:pt idx="3024">
                  <c:v>21.141905000000001</c:v>
                </c:pt>
                <c:pt idx="3025">
                  <c:v>21.193553000000001</c:v>
                </c:pt>
                <c:pt idx="3026">
                  <c:v>21.460984</c:v>
                </c:pt>
                <c:pt idx="3027">
                  <c:v>21.776177000000001</c:v>
                </c:pt>
                <c:pt idx="3028">
                  <c:v>22.131250999999999</c:v>
                </c:pt>
                <c:pt idx="3029">
                  <c:v>22.390347999999999</c:v>
                </c:pt>
                <c:pt idx="3030">
                  <c:v>22.791084999999999</c:v>
                </c:pt>
                <c:pt idx="3031">
                  <c:v>23.100438</c:v>
                </c:pt>
                <c:pt idx="3032">
                  <c:v>23.350705999999999</c:v>
                </c:pt>
                <c:pt idx="3033">
                  <c:v>23.595275000000001</c:v>
                </c:pt>
                <c:pt idx="3034">
                  <c:v>23.731197999999999</c:v>
                </c:pt>
                <c:pt idx="3035">
                  <c:v>23.767353</c:v>
                </c:pt>
                <c:pt idx="3036">
                  <c:v>23.810924</c:v>
                </c:pt>
                <c:pt idx="3037">
                  <c:v>23.822324000000002</c:v>
                </c:pt>
                <c:pt idx="3038">
                  <c:v>23.793161000000001</c:v>
                </c:pt>
                <c:pt idx="3039">
                  <c:v>23.725010000000001</c:v>
                </c:pt>
                <c:pt idx="3040">
                  <c:v>23.650911000000001</c:v>
                </c:pt>
                <c:pt idx="3041">
                  <c:v>23.578023999999999</c:v>
                </c:pt>
                <c:pt idx="3042">
                  <c:v>23.511837</c:v>
                </c:pt>
                <c:pt idx="3043">
                  <c:v>23.468291000000001</c:v>
                </c:pt>
                <c:pt idx="3044">
                  <c:v>23.380196999999999</c:v>
                </c:pt>
                <c:pt idx="3045">
                  <c:v>23.381260000000001</c:v>
                </c:pt>
                <c:pt idx="3046">
                  <c:v>23.382234</c:v>
                </c:pt>
                <c:pt idx="3047">
                  <c:v>23.351413999999998</c:v>
                </c:pt>
                <c:pt idx="3048">
                  <c:v>23.370721</c:v>
                </c:pt>
                <c:pt idx="3049">
                  <c:v>23.449612999999999</c:v>
                </c:pt>
                <c:pt idx="3050">
                  <c:v>23.499269999999999</c:v>
                </c:pt>
                <c:pt idx="3051">
                  <c:v>23.509359</c:v>
                </c:pt>
                <c:pt idx="3052">
                  <c:v>23.588728</c:v>
                </c:pt>
                <c:pt idx="3053">
                  <c:v>23.608986000000002</c:v>
                </c:pt>
                <c:pt idx="3054">
                  <c:v>23.660816000000001</c:v>
                </c:pt>
                <c:pt idx="3055">
                  <c:v>23.726158999999999</c:v>
                </c:pt>
                <c:pt idx="3056">
                  <c:v>23.771065</c:v>
                </c:pt>
                <c:pt idx="3057">
                  <c:v>23.812691999999998</c:v>
                </c:pt>
                <c:pt idx="3058">
                  <c:v>23.890177999999999</c:v>
                </c:pt>
                <c:pt idx="3059">
                  <c:v>23.880725999999999</c:v>
                </c:pt>
                <c:pt idx="3060">
                  <c:v>23.852012999999999</c:v>
                </c:pt>
                <c:pt idx="3061">
                  <c:v>23.908374999999999</c:v>
                </c:pt>
                <c:pt idx="3062">
                  <c:v>23.920034000000001</c:v>
                </c:pt>
                <c:pt idx="3063">
                  <c:v>23.954743000000001</c:v>
                </c:pt>
                <c:pt idx="3064">
                  <c:v>23.917207999999999</c:v>
                </c:pt>
                <c:pt idx="3065">
                  <c:v>23.910229999999999</c:v>
                </c:pt>
                <c:pt idx="3066">
                  <c:v>23.917296</c:v>
                </c:pt>
                <c:pt idx="3067">
                  <c:v>23.927188000000001</c:v>
                </c:pt>
                <c:pt idx="3068">
                  <c:v>23.942468000000002</c:v>
                </c:pt>
                <c:pt idx="3069">
                  <c:v>23.951211000000001</c:v>
                </c:pt>
                <c:pt idx="3070">
                  <c:v>24.003838000000002</c:v>
                </c:pt>
                <c:pt idx="3071">
                  <c:v>24.056892000000001</c:v>
                </c:pt>
                <c:pt idx="3072">
                  <c:v>24.086017999999999</c:v>
                </c:pt>
                <c:pt idx="3073">
                  <c:v>24.084517999999999</c:v>
                </c:pt>
                <c:pt idx="3074">
                  <c:v>24.097225999999999</c:v>
                </c:pt>
                <c:pt idx="3075">
                  <c:v>24.158373999999998</c:v>
                </c:pt>
                <c:pt idx="3076">
                  <c:v>24.128729</c:v>
                </c:pt>
                <c:pt idx="3077">
                  <c:v>24.203538999999999</c:v>
                </c:pt>
                <c:pt idx="3078">
                  <c:v>24.162609</c:v>
                </c:pt>
                <c:pt idx="3079">
                  <c:v>24.169312999999999</c:v>
                </c:pt>
                <c:pt idx="3080">
                  <c:v>24.212889000000001</c:v>
                </c:pt>
                <c:pt idx="3081">
                  <c:v>24.172048</c:v>
                </c:pt>
                <c:pt idx="3082">
                  <c:v>24.106404000000001</c:v>
                </c:pt>
                <c:pt idx="3083">
                  <c:v>24.133140999999998</c:v>
                </c:pt>
                <c:pt idx="3084">
                  <c:v>24.096343999999998</c:v>
                </c:pt>
                <c:pt idx="3085">
                  <c:v>24.124229</c:v>
                </c:pt>
                <c:pt idx="3086">
                  <c:v>24.176193999999999</c:v>
                </c:pt>
                <c:pt idx="3087">
                  <c:v>24.190749</c:v>
                </c:pt>
                <c:pt idx="3088">
                  <c:v>24.217299000000001</c:v>
                </c:pt>
                <c:pt idx="3089">
                  <c:v>24.276119000000001</c:v>
                </c:pt>
                <c:pt idx="3090">
                  <c:v>24.373792000000002</c:v>
                </c:pt>
                <c:pt idx="3091">
                  <c:v>24.443667999999999</c:v>
                </c:pt>
                <c:pt idx="3092">
                  <c:v>24.522417000000001</c:v>
                </c:pt>
                <c:pt idx="3093">
                  <c:v>24.531488</c:v>
                </c:pt>
                <c:pt idx="3094">
                  <c:v>24.562923999999999</c:v>
                </c:pt>
                <c:pt idx="3095">
                  <c:v>24.540821999999999</c:v>
                </c:pt>
                <c:pt idx="3096">
                  <c:v>24.539061</c:v>
                </c:pt>
                <c:pt idx="3097">
                  <c:v>24.54091</c:v>
                </c:pt>
                <c:pt idx="3098">
                  <c:v>24.496874999999999</c:v>
                </c:pt>
                <c:pt idx="3099">
                  <c:v>24.473357</c:v>
                </c:pt>
                <c:pt idx="3100">
                  <c:v>24.454328</c:v>
                </c:pt>
                <c:pt idx="3101">
                  <c:v>24.409834</c:v>
                </c:pt>
                <c:pt idx="3102">
                  <c:v>24.404987999999999</c:v>
                </c:pt>
                <c:pt idx="3103">
                  <c:v>24.453624000000001</c:v>
                </c:pt>
                <c:pt idx="3104">
                  <c:v>24.453800000000001</c:v>
                </c:pt>
                <c:pt idx="3105">
                  <c:v>24.471506999999999</c:v>
                </c:pt>
                <c:pt idx="3106">
                  <c:v>24.478377999999999</c:v>
                </c:pt>
                <c:pt idx="3107">
                  <c:v>24.493528000000001</c:v>
                </c:pt>
                <c:pt idx="3108">
                  <c:v>24.500927000000001</c:v>
                </c:pt>
                <c:pt idx="3109">
                  <c:v>24.471419000000001</c:v>
                </c:pt>
                <c:pt idx="3110">
                  <c:v>24.454416999999999</c:v>
                </c:pt>
                <c:pt idx="3111">
                  <c:v>24.482782</c:v>
                </c:pt>
                <c:pt idx="3112">
                  <c:v>24.519863000000001</c:v>
                </c:pt>
                <c:pt idx="3113">
                  <c:v>24.521360000000001</c:v>
                </c:pt>
                <c:pt idx="3114">
                  <c:v>24.555088000000001</c:v>
                </c:pt>
                <c:pt idx="3115">
                  <c:v>24.569704000000002</c:v>
                </c:pt>
                <c:pt idx="3116">
                  <c:v>24.610555000000002</c:v>
                </c:pt>
                <c:pt idx="3117">
                  <c:v>24.583703</c:v>
                </c:pt>
                <c:pt idx="3118">
                  <c:v>24.562747999999999</c:v>
                </c:pt>
                <c:pt idx="3119">
                  <c:v>24.535274000000001</c:v>
                </c:pt>
                <c:pt idx="3120">
                  <c:v>24.502776000000001</c:v>
                </c:pt>
                <c:pt idx="3121">
                  <c:v>24.601486999999999</c:v>
                </c:pt>
                <c:pt idx="3122">
                  <c:v>24.720476999999999</c:v>
                </c:pt>
                <c:pt idx="3123">
                  <c:v>24.863491</c:v>
                </c:pt>
                <c:pt idx="3124">
                  <c:v>24.977146000000001</c:v>
                </c:pt>
                <c:pt idx="3125">
                  <c:v>25.030215999999999</c:v>
                </c:pt>
                <c:pt idx="3126">
                  <c:v>25.073786999999999</c:v>
                </c:pt>
                <c:pt idx="3127">
                  <c:v>25.041549</c:v>
                </c:pt>
                <c:pt idx="3128">
                  <c:v>24.992699000000002</c:v>
                </c:pt>
                <c:pt idx="3129">
                  <c:v>25.007988000000001</c:v>
                </c:pt>
                <c:pt idx="3130">
                  <c:v>24.966864000000001</c:v>
                </c:pt>
                <c:pt idx="3131">
                  <c:v>24.911404000000001</c:v>
                </c:pt>
                <c:pt idx="3132">
                  <c:v>24.811609000000001</c:v>
                </c:pt>
                <c:pt idx="3133">
                  <c:v>24.766224000000001</c:v>
                </c:pt>
                <c:pt idx="3134">
                  <c:v>24.693728</c:v>
                </c:pt>
                <c:pt idx="3135">
                  <c:v>24.578244999999999</c:v>
                </c:pt>
                <c:pt idx="3136">
                  <c:v>24.573841999999999</c:v>
                </c:pt>
                <c:pt idx="3137">
                  <c:v>24.681847999999999</c:v>
                </c:pt>
                <c:pt idx="3138">
                  <c:v>24.784344000000001</c:v>
                </c:pt>
                <c:pt idx="3139">
                  <c:v>24.851972</c:v>
                </c:pt>
                <c:pt idx="3140">
                  <c:v>24.824449000000001</c:v>
                </c:pt>
                <c:pt idx="3141">
                  <c:v>24.817412999999998</c:v>
                </c:pt>
                <c:pt idx="3142">
                  <c:v>24.839749999999999</c:v>
                </c:pt>
                <c:pt idx="3143">
                  <c:v>24.797008999999999</c:v>
                </c:pt>
                <c:pt idx="3144">
                  <c:v>24.739832</c:v>
                </c:pt>
                <c:pt idx="3145">
                  <c:v>24.689592000000001</c:v>
                </c:pt>
                <c:pt idx="3146">
                  <c:v>24.667943000000001</c:v>
                </c:pt>
                <c:pt idx="3147">
                  <c:v>24.663191000000001</c:v>
                </c:pt>
                <c:pt idx="3148">
                  <c:v>24.713878000000001</c:v>
                </c:pt>
                <c:pt idx="3149">
                  <c:v>24.793491</c:v>
                </c:pt>
                <c:pt idx="3150">
                  <c:v>24.821809999999999</c:v>
                </c:pt>
                <c:pt idx="3151">
                  <c:v>24.830691999999999</c:v>
                </c:pt>
                <c:pt idx="3152">
                  <c:v>24.854873999999999</c:v>
                </c:pt>
                <c:pt idx="3153">
                  <c:v>24.831748000000001</c:v>
                </c:pt>
                <c:pt idx="3154">
                  <c:v>24.824273000000002</c:v>
                </c:pt>
                <c:pt idx="3155">
                  <c:v>24.791204</c:v>
                </c:pt>
                <c:pt idx="3156">
                  <c:v>24.792348</c:v>
                </c:pt>
                <c:pt idx="3157">
                  <c:v>24.722411999999998</c:v>
                </c:pt>
                <c:pt idx="3158">
                  <c:v>24.689152</c:v>
                </c:pt>
                <c:pt idx="3159">
                  <c:v>24.631505000000001</c:v>
                </c:pt>
                <c:pt idx="3160">
                  <c:v>24.608882000000001</c:v>
                </c:pt>
                <c:pt idx="3161">
                  <c:v>24.593827999999998</c:v>
                </c:pt>
                <c:pt idx="3162">
                  <c:v>24.591099</c:v>
                </c:pt>
                <c:pt idx="3163">
                  <c:v>24.592683999999998</c:v>
                </c:pt>
                <c:pt idx="3164">
                  <c:v>24.574635000000001</c:v>
                </c:pt>
                <c:pt idx="3165">
                  <c:v>24.607033000000001</c:v>
                </c:pt>
                <c:pt idx="3166">
                  <c:v>24.701559</c:v>
                </c:pt>
                <c:pt idx="3167">
                  <c:v>24.821107000000001</c:v>
                </c:pt>
                <c:pt idx="3168">
                  <c:v>24.934082</c:v>
                </c:pt>
                <c:pt idx="3169">
                  <c:v>24.966336999999999</c:v>
                </c:pt>
                <c:pt idx="3170">
                  <c:v>24.984878999999999</c:v>
                </c:pt>
                <c:pt idx="3171">
                  <c:v>24.962558000000001</c:v>
                </c:pt>
                <c:pt idx="3172">
                  <c:v>24.981715000000001</c:v>
                </c:pt>
                <c:pt idx="3173">
                  <c:v>24.96537</c:v>
                </c:pt>
                <c:pt idx="3174">
                  <c:v>24.906480999999999</c:v>
                </c:pt>
                <c:pt idx="3175">
                  <c:v>24.813103999999999</c:v>
                </c:pt>
                <c:pt idx="3176">
                  <c:v>24.814159</c:v>
                </c:pt>
                <c:pt idx="3177">
                  <c:v>24.751445</c:v>
                </c:pt>
                <c:pt idx="3178">
                  <c:v>24.766400000000001</c:v>
                </c:pt>
                <c:pt idx="3179">
                  <c:v>24.756107</c:v>
                </c:pt>
                <c:pt idx="3180">
                  <c:v>24.833243</c:v>
                </c:pt>
                <c:pt idx="3181">
                  <c:v>24.870699999999999</c:v>
                </c:pt>
                <c:pt idx="3182">
                  <c:v>24.923358</c:v>
                </c:pt>
                <c:pt idx="3183">
                  <c:v>24.943662</c:v>
                </c:pt>
                <c:pt idx="3184">
                  <c:v>24.963612000000001</c:v>
                </c:pt>
                <c:pt idx="3185">
                  <c:v>24.965809</c:v>
                </c:pt>
                <c:pt idx="3186">
                  <c:v>24.947441000000001</c:v>
                </c:pt>
                <c:pt idx="3187">
                  <c:v>24.945067999999999</c:v>
                </c:pt>
                <c:pt idx="3188">
                  <c:v>24.911404000000001</c:v>
                </c:pt>
                <c:pt idx="3189">
                  <c:v>24.867359</c:v>
                </c:pt>
                <c:pt idx="3190">
                  <c:v>24.814686999999999</c:v>
                </c:pt>
                <c:pt idx="3191">
                  <c:v>24.817677</c:v>
                </c:pt>
                <c:pt idx="3192">
                  <c:v>24.776339</c:v>
                </c:pt>
                <c:pt idx="3193">
                  <c:v>24.789708999999998</c:v>
                </c:pt>
                <c:pt idx="3194">
                  <c:v>24.719332999999999</c:v>
                </c:pt>
                <c:pt idx="3195">
                  <c:v>24.729979</c:v>
                </c:pt>
                <c:pt idx="3196">
                  <c:v>24.691088000000001</c:v>
                </c:pt>
                <c:pt idx="3197">
                  <c:v>24.696103000000001</c:v>
                </c:pt>
                <c:pt idx="3198">
                  <c:v>24.751973</c:v>
                </c:pt>
                <c:pt idx="3199">
                  <c:v>24.835968999999999</c:v>
                </c:pt>
                <c:pt idx="3200">
                  <c:v>24.874832999999999</c:v>
                </c:pt>
                <c:pt idx="3201">
                  <c:v>24.925028999999999</c:v>
                </c:pt>
                <c:pt idx="3202">
                  <c:v>24.885031000000001</c:v>
                </c:pt>
                <c:pt idx="3203">
                  <c:v>24.853379</c:v>
                </c:pt>
                <c:pt idx="3204">
                  <c:v>24.785399000000002</c:v>
                </c:pt>
                <c:pt idx="3205">
                  <c:v>24.787773999999999</c:v>
                </c:pt>
                <c:pt idx="3206">
                  <c:v>24.831043999999999</c:v>
                </c:pt>
                <c:pt idx="3207">
                  <c:v>25.035575000000001</c:v>
                </c:pt>
                <c:pt idx="3208">
                  <c:v>25.288609000000001</c:v>
                </c:pt>
                <c:pt idx="3209">
                  <c:v>25.421150000000001</c:v>
                </c:pt>
                <c:pt idx="3210">
                  <c:v>25.273868</c:v>
                </c:pt>
                <c:pt idx="3211">
                  <c:v>24.931180999999999</c:v>
                </c:pt>
                <c:pt idx="3212">
                  <c:v>24.487891000000001</c:v>
                </c:pt>
                <c:pt idx="3213">
                  <c:v>23.963397000000001</c:v>
                </c:pt>
                <c:pt idx="3214">
                  <c:v>23.415438999999999</c:v>
                </c:pt>
                <c:pt idx="3215">
                  <c:v>22.549385000000001</c:v>
                </c:pt>
                <c:pt idx="3216">
                  <c:v>21.798666000000001</c:v>
                </c:pt>
                <c:pt idx="3217">
                  <c:v>21.136175999999999</c:v>
                </c:pt>
                <c:pt idx="3218">
                  <c:v>20.436691</c:v>
                </c:pt>
                <c:pt idx="3219">
                  <c:v>19.746077</c:v>
                </c:pt>
                <c:pt idx="3220">
                  <c:v>18.978317000000001</c:v>
                </c:pt>
                <c:pt idx="3221">
                  <c:v>18.131269</c:v>
                </c:pt>
                <c:pt idx="3222">
                  <c:v>17.252678</c:v>
                </c:pt>
                <c:pt idx="3223">
                  <c:v>16.399781000000001</c:v>
                </c:pt>
                <c:pt idx="3224">
                  <c:v>15.662412</c:v>
                </c:pt>
                <c:pt idx="3225">
                  <c:v>14.833914</c:v>
                </c:pt>
                <c:pt idx="3226">
                  <c:v>14.074598999999999</c:v>
                </c:pt>
                <c:pt idx="3227">
                  <c:v>13.40432</c:v>
                </c:pt>
                <c:pt idx="3228">
                  <c:v>12.738343</c:v>
                </c:pt>
                <c:pt idx="3229">
                  <c:v>12.00257</c:v>
                </c:pt>
                <c:pt idx="3230">
                  <c:v>11.385116999999999</c:v>
                </c:pt>
                <c:pt idx="3231">
                  <c:v>10.554904000000001</c:v>
                </c:pt>
                <c:pt idx="3232">
                  <c:v>9.8837039999999998</c:v>
                </c:pt>
                <c:pt idx="3233">
                  <c:v>9.3266290000000005</c:v>
                </c:pt>
                <c:pt idx="3234">
                  <c:v>8.7514529999999997</c:v>
                </c:pt>
                <c:pt idx="3235">
                  <c:v>8.2975100000000008</c:v>
                </c:pt>
                <c:pt idx="3236">
                  <c:v>7.7991390000000003</c:v>
                </c:pt>
                <c:pt idx="3237">
                  <c:v>7.329243</c:v>
                </c:pt>
                <c:pt idx="3238">
                  <c:v>6.8885040000000002</c:v>
                </c:pt>
                <c:pt idx="3239">
                  <c:v>6.5335049999999999</c:v>
                </c:pt>
                <c:pt idx="3240">
                  <c:v>6.0103939999999998</c:v>
                </c:pt>
                <c:pt idx="3241">
                  <c:v>5.6767430000000001</c:v>
                </c:pt>
                <c:pt idx="3242">
                  <c:v>5.3577329999999996</c:v>
                </c:pt>
                <c:pt idx="3243">
                  <c:v>5.0472320000000002</c:v>
                </c:pt>
                <c:pt idx="3244">
                  <c:v>4.7620719999999999</c:v>
                </c:pt>
                <c:pt idx="3245">
                  <c:v>4.3729630000000004</c:v>
                </c:pt>
                <c:pt idx="3246">
                  <c:v>3.990116</c:v>
                </c:pt>
                <c:pt idx="3247">
                  <c:v>3.6200130000000001</c:v>
                </c:pt>
                <c:pt idx="3248">
                  <c:v>3.2776839999999998</c:v>
                </c:pt>
                <c:pt idx="3249">
                  <c:v>3.0371000000000001</c:v>
                </c:pt>
                <c:pt idx="3250">
                  <c:v>2.8127930000000001</c:v>
                </c:pt>
                <c:pt idx="3251">
                  <c:v>2.6184530000000001</c:v>
                </c:pt>
                <c:pt idx="3252">
                  <c:v>2.4375740000000001</c:v>
                </c:pt>
                <c:pt idx="3253">
                  <c:v>2.2662610000000001</c:v>
                </c:pt>
                <c:pt idx="3254">
                  <c:v>2.0909680000000002</c:v>
                </c:pt>
                <c:pt idx="3255">
                  <c:v>1.858023</c:v>
                </c:pt>
                <c:pt idx="3256">
                  <c:v>1.620471</c:v>
                </c:pt>
                <c:pt idx="3257">
                  <c:v>1.411557</c:v>
                </c:pt>
                <c:pt idx="3258">
                  <c:v>1.1898789999999999</c:v>
                </c:pt>
                <c:pt idx="3259">
                  <c:v>1.0106809999999999</c:v>
                </c:pt>
                <c:pt idx="3260">
                  <c:v>0.78539499999999995</c:v>
                </c:pt>
                <c:pt idx="3261">
                  <c:v>0.62525600000000003</c:v>
                </c:pt>
                <c:pt idx="3262">
                  <c:v>0.46251199999999998</c:v>
                </c:pt>
                <c:pt idx="3263">
                  <c:v>0.33148699999999998</c:v>
                </c:pt>
                <c:pt idx="3264">
                  <c:v>0.21665999999999999</c:v>
                </c:pt>
                <c:pt idx="3265">
                  <c:v>0.109316</c:v>
                </c:pt>
                <c:pt idx="3266">
                  <c:v>9.68E-4</c:v>
                </c:pt>
                <c:pt idx="3267">
                  <c:v>3.8636999999999998E-2</c:v>
                </c:pt>
                <c:pt idx="3268">
                  <c:v>6.0803999999999997E-2</c:v>
                </c:pt>
                <c:pt idx="3269">
                  <c:v>4.9472000000000002E-2</c:v>
                </c:pt>
                <c:pt idx="3270">
                  <c:v>2.6558999999999999E-2</c:v>
                </c:pt>
                <c:pt idx="3271">
                  <c:v>1.0673999999999999E-2</c:v>
                </c:pt>
                <c:pt idx="3272">
                  <c:v>4.3059999999999999E-3</c:v>
                </c:pt>
                <c:pt idx="3273">
                  <c:v>5.5074999999999999E-2</c:v>
                </c:pt>
                <c:pt idx="3274">
                  <c:v>0.152917</c:v>
                </c:pt>
                <c:pt idx="3275">
                  <c:v>0.234152</c:v>
                </c:pt>
                <c:pt idx="3276">
                  <c:v>0.25876700000000002</c:v>
                </c:pt>
                <c:pt idx="3277">
                  <c:v>0.22040899999999999</c:v>
                </c:pt>
                <c:pt idx="3278">
                  <c:v>0.24180099999999999</c:v>
                </c:pt>
                <c:pt idx="3279">
                  <c:v>0.26468399999999997</c:v>
                </c:pt>
                <c:pt idx="3280">
                  <c:v>0.23625299999999999</c:v>
                </c:pt>
                <c:pt idx="3281">
                  <c:v>0.26017400000000002</c:v>
                </c:pt>
                <c:pt idx="3282">
                  <c:v>0.251803</c:v>
                </c:pt>
                <c:pt idx="3283">
                  <c:v>0.26092500000000002</c:v>
                </c:pt>
                <c:pt idx="3284">
                  <c:v>0.239921</c:v>
                </c:pt>
                <c:pt idx="3285">
                  <c:v>0.1782</c:v>
                </c:pt>
                <c:pt idx="3286">
                  <c:v>0.10678799999999999</c:v>
                </c:pt>
                <c:pt idx="3287">
                  <c:v>8.6269999999999999E-2</c:v>
                </c:pt>
                <c:pt idx="3288">
                  <c:v>2.5167999999999999E-2</c:v>
                </c:pt>
                <c:pt idx="3289">
                  <c:v>4.5537000000000001E-2</c:v>
                </c:pt>
                <c:pt idx="3290">
                  <c:v>6.3322000000000003E-2</c:v>
                </c:pt>
                <c:pt idx="3291">
                  <c:v>8.6966000000000002E-2</c:v>
                </c:pt>
                <c:pt idx="3292">
                  <c:v>8.4383E-2</c:v>
                </c:pt>
                <c:pt idx="3293">
                  <c:v>8.4582000000000004E-2</c:v>
                </c:pt>
                <c:pt idx="3294">
                  <c:v>9.1236999999999999E-2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1C0-458F-9F88-0D29A4391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8558080"/>
        <c:axId val="698558864"/>
      </c:scatterChart>
      <c:valAx>
        <c:axId val="698558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Time (s)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8558864"/>
        <c:crosses val="autoZero"/>
        <c:crossBetween val="midCat"/>
      </c:valAx>
      <c:valAx>
        <c:axId val="698558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Displacement</a:t>
                </a:r>
                <a:r>
                  <a:rPr lang="en-US" sz="1800" baseline="0"/>
                  <a:t> (</a:t>
                </a:r>
                <a:r>
                  <a:rPr lang="en-US" sz="1800"/>
                  <a:t>µm)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85580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005606565615284"/>
          <c:y val="0.68466505462327409"/>
          <c:w val="0.5182859207189644"/>
          <c:h val="6.8331382046631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Error (desired - meaured position) (µm) 500N pre-load</a:t>
            </a:r>
            <a:endParaRPr lang="en-US" sz="1400">
              <a:effectLst/>
            </a:endParaRPr>
          </a:p>
        </c:rich>
      </c:tx>
      <c:layout>
        <c:manualLayout>
          <c:xMode val="edge"/>
          <c:yMode val="edge"/>
          <c:x val="0.25720624833232736"/>
          <c:y val="4.45416261742792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[Data_500N.xlsx]sheet1!$D$1</c:f>
              <c:strCache>
                <c:ptCount val="1"/>
                <c:pt idx="0">
                  <c:v>Error (um)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[Data_500N.xlsx]sheet1!$A$2:$A$3296</c:f>
              <c:numCache>
                <c:formatCode>General</c:formatCode>
                <c:ptCount val="3295"/>
                <c:pt idx="0">
                  <c:v>3.35</c:v>
                </c:pt>
                <c:pt idx="1">
                  <c:v>3.4</c:v>
                </c:pt>
                <c:pt idx="2">
                  <c:v>3.45</c:v>
                </c:pt>
                <c:pt idx="3">
                  <c:v>3.5</c:v>
                </c:pt>
                <c:pt idx="4">
                  <c:v>3.55</c:v>
                </c:pt>
                <c:pt idx="5">
                  <c:v>3.6</c:v>
                </c:pt>
                <c:pt idx="6">
                  <c:v>3.65</c:v>
                </c:pt>
                <c:pt idx="7">
                  <c:v>3.9</c:v>
                </c:pt>
                <c:pt idx="8">
                  <c:v>4.1500000000000004</c:v>
                </c:pt>
                <c:pt idx="9">
                  <c:v>4.8499999999999996</c:v>
                </c:pt>
                <c:pt idx="10">
                  <c:v>5.0999999999999996</c:v>
                </c:pt>
                <c:pt idx="11">
                  <c:v>5.25</c:v>
                </c:pt>
                <c:pt idx="12">
                  <c:v>5.55</c:v>
                </c:pt>
                <c:pt idx="13">
                  <c:v>5.75</c:v>
                </c:pt>
                <c:pt idx="14">
                  <c:v>6.55</c:v>
                </c:pt>
                <c:pt idx="15">
                  <c:v>6.85</c:v>
                </c:pt>
                <c:pt idx="16">
                  <c:v>8.1999999999999993</c:v>
                </c:pt>
                <c:pt idx="17">
                  <c:v>9.0500000000000007</c:v>
                </c:pt>
                <c:pt idx="18">
                  <c:v>10.35</c:v>
                </c:pt>
                <c:pt idx="19">
                  <c:v>11.25</c:v>
                </c:pt>
                <c:pt idx="20">
                  <c:v>12.6</c:v>
                </c:pt>
                <c:pt idx="21">
                  <c:v>13.25</c:v>
                </c:pt>
                <c:pt idx="22">
                  <c:v>14.1</c:v>
                </c:pt>
                <c:pt idx="23">
                  <c:v>14.75</c:v>
                </c:pt>
                <c:pt idx="24">
                  <c:v>15.95</c:v>
                </c:pt>
                <c:pt idx="25">
                  <c:v>16.600000000000001</c:v>
                </c:pt>
                <c:pt idx="26">
                  <c:v>17.45</c:v>
                </c:pt>
                <c:pt idx="27">
                  <c:v>17.7</c:v>
                </c:pt>
                <c:pt idx="28">
                  <c:v>17.95</c:v>
                </c:pt>
                <c:pt idx="29">
                  <c:v>18.2</c:v>
                </c:pt>
                <c:pt idx="30">
                  <c:v>18.850000000000001</c:v>
                </c:pt>
                <c:pt idx="31">
                  <c:v>19.7</c:v>
                </c:pt>
                <c:pt idx="32">
                  <c:v>19.899999999999999</c:v>
                </c:pt>
                <c:pt idx="33">
                  <c:v>20.149999999999999</c:v>
                </c:pt>
                <c:pt idx="34">
                  <c:v>20.399999999999999</c:v>
                </c:pt>
                <c:pt idx="35">
                  <c:v>20.65</c:v>
                </c:pt>
                <c:pt idx="36">
                  <c:v>21.65</c:v>
                </c:pt>
                <c:pt idx="37">
                  <c:v>21.85</c:v>
                </c:pt>
                <c:pt idx="38">
                  <c:v>22.15</c:v>
                </c:pt>
                <c:pt idx="39">
                  <c:v>22.5</c:v>
                </c:pt>
                <c:pt idx="40">
                  <c:v>23.25</c:v>
                </c:pt>
                <c:pt idx="41">
                  <c:v>23.45</c:v>
                </c:pt>
                <c:pt idx="42">
                  <c:v>23.7</c:v>
                </c:pt>
                <c:pt idx="43">
                  <c:v>23.95</c:v>
                </c:pt>
                <c:pt idx="44">
                  <c:v>24.2</c:v>
                </c:pt>
                <c:pt idx="45">
                  <c:v>25</c:v>
                </c:pt>
                <c:pt idx="46">
                  <c:v>25.25</c:v>
                </c:pt>
                <c:pt idx="47">
                  <c:v>25.6</c:v>
                </c:pt>
                <c:pt idx="48">
                  <c:v>25.85</c:v>
                </c:pt>
                <c:pt idx="49">
                  <c:v>26.75</c:v>
                </c:pt>
                <c:pt idx="50">
                  <c:v>27.15</c:v>
                </c:pt>
                <c:pt idx="51">
                  <c:v>27.4</c:v>
                </c:pt>
                <c:pt idx="52">
                  <c:v>27.6</c:v>
                </c:pt>
                <c:pt idx="53">
                  <c:v>28.55</c:v>
                </c:pt>
                <c:pt idx="54">
                  <c:v>28.85</c:v>
                </c:pt>
                <c:pt idx="55">
                  <c:v>29.1</c:v>
                </c:pt>
                <c:pt idx="56">
                  <c:v>29.35</c:v>
                </c:pt>
                <c:pt idx="57">
                  <c:v>30.15</c:v>
                </c:pt>
                <c:pt idx="58">
                  <c:v>30.5</c:v>
                </c:pt>
                <c:pt idx="59">
                  <c:v>30.75</c:v>
                </c:pt>
                <c:pt idx="60">
                  <c:v>31.05</c:v>
                </c:pt>
                <c:pt idx="61">
                  <c:v>31.9</c:v>
                </c:pt>
                <c:pt idx="62">
                  <c:v>32.200000000000003</c:v>
                </c:pt>
                <c:pt idx="63">
                  <c:v>32.450000000000003</c:v>
                </c:pt>
                <c:pt idx="64">
                  <c:v>32.75</c:v>
                </c:pt>
                <c:pt idx="65">
                  <c:v>33.5</c:v>
                </c:pt>
                <c:pt idx="66">
                  <c:v>33.9</c:v>
                </c:pt>
                <c:pt idx="67">
                  <c:v>34.15</c:v>
                </c:pt>
                <c:pt idx="68">
                  <c:v>34.5</c:v>
                </c:pt>
                <c:pt idx="69">
                  <c:v>35.299999999999997</c:v>
                </c:pt>
                <c:pt idx="70">
                  <c:v>35.549999999999997</c:v>
                </c:pt>
                <c:pt idx="71">
                  <c:v>35.799999999999997</c:v>
                </c:pt>
                <c:pt idx="72">
                  <c:v>36.1</c:v>
                </c:pt>
                <c:pt idx="73">
                  <c:v>36.799999999999997</c:v>
                </c:pt>
                <c:pt idx="74">
                  <c:v>37.549999999999997</c:v>
                </c:pt>
                <c:pt idx="75">
                  <c:v>37.85</c:v>
                </c:pt>
                <c:pt idx="76">
                  <c:v>38.15</c:v>
                </c:pt>
                <c:pt idx="77">
                  <c:v>38.450000000000003</c:v>
                </c:pt>
                <c:pt idx="78">
                  <c:v>39.299999999999997</c:v>
                </c:pt>
                <c:pt idx="79">
                  <c:v>39.6</c:v>
                </c:pt>
                <c:pt idx="80">
                  <c:v>39.85</c:v>
                </c:pt>
                <c:pt idx="81">
                  <c:v>40.15</c:v>
                </c:pt>
                <c:pt idx="82">
                  <c:v>40.950000000000003</c:v>
                </c:pt>
                <c:pt idx="83">
                  <c:v>41.25</c:v>
                </c:pt>
                <c:pt idx="84">
                  <c:v>41.55</c:v>
                </c:pt>
                <c:pt idx="85">
                  <c:v>41.8</c:v>
                </c:pt>
                <c:pt idx="86">
                  <c:v>42.75</c:v>
                </c:pt>
                <c:pt idx="87">
                  <c:v>43.05</c:v>
                </c:pt>
                <c:pt idx="88">
                  <c:v>43.35</c:v>
                </c:pt>
                <c:pt idx="89">
                  <c:v>43.6</c:v>
                </c:pt>
                <c:pt idx="90">
                  <c:v>44.4</c:v>
                </c:pt>
                <c:pt idx="91">
                  <c:v>44.65</c:v>
                </c:pt>
                <c:pt idx="92">
                  <c:v>44.95</c:v>
                </c:pt>
                <c:pt idx="93">
                  <c:v>45.35</c:v>
                </c:pt>
                <c:pt idx="94">
                  <c:v>46.4</c:v>
                </c:pt>
                <c:pt idx="95">
                  <c:v>46.8</c:v>
                </c:pt>
                <c:pt idx="96">
                  <c:v>47.2</c:v>
                </c:pt>
                <c:pt idx="97">
                  <c:v>48.05</c:v>
                </c:pt>
                <c:pt idx="98">
                  <c:v>48.3</c:v>
                </c:pt>
                <c:pt idx="99">
                  <c:v>48.55</c:v>
                </c:pt>
                <c:pt idx="100">
                  <c:v>48.8</c:v>
                </c:pt>
                <c:pt idx="101">
                  <c:v>49.45</c:v>
                </c:pt>
                <c:pt idx="102">
                  <c:v>50.15</c:v>
                </c:pt>
                <c:pt idx="103">
                  <c:v>50.35</c:v>
                </c:pt>
                <c:pt idx="104">
                  <c:v>50.6</c:v>
                </c:pt>
                <c:pt idx="105">
                  <c:v>50.8</c:v>
                </c:pt>
                <c:pt idx="106">
                  <c:v>51.05</c:v>
                </c:pt>
                <c:pt idx="107">
                  <c:v>51.75</c:v>
                </c:pt>
                <c:pt idx="108">
                  <c:v>52</c:v>
                </c:pt>
                <c:pt idx="109">
                  <c:v>52.25</c:v>
                </c:pt>
                <c:pt idx="110">
                  <c:v>52.5</c:v>
                </c:pt>
                <c:pt idx="111">
                  <c:v>52.7</c:v>
                </c:pt>
                <c:pt idx="112">
                  <c:v>53.5</c:v>
                </c:pt>
                <c:pt idx="113">
                  <c:v>53.7</c:v>
                </c:pt>
                <c:pt idx="114">
                  <c:v>53.95</c:v>
                </c:pt>
                <c:pt idx="115">
                  <c:v>54.15</c:v>
                </c:pt>
                <c:pt idx="116">
                  <c:v>54.35</c:v>
                </c:pt>
                <c:pt idx="117">
                  <c:v>55.1</c:v>
                </c:pt>
                <c:pt idx="118">
                  <c:v>55.35</c:v>
                </c:pt>
                <c:pt idx="119">
                  <c:v>55.55</c:v>
                </c:pt>
                <c:pt idx="120">
                  <c:v>55.8</c:v>
                </c:pt>
                <c:pt idx="121">
                  <c:v>56.75</c:v>
                </c:pt>
                <c:pt idx="122">
                  <c:v>57.5</c:v>
                </c:pt>
                <c:pt idx="123">
                  <c:v>57.95</c:v>
                </c:pt>
                <c:pt idx="124">
                  <c:v>58.6</c:v>
                </c:pt>
                <c:pt idx="125">
                  <c:v>59</c:v>
                </c:pt>
                <c:pt idx="126">
                  <c:v>59.2</c:v>
                </c:pt>
                <c:pt idx="127">
                  <c:v>59.45</c:v>
                </c:pt>
                <c:pt idx="128">
                  <c:v>60.2</c:v>
                </c:pt>
                <c:pt idx="129">
                  <c:v>61.25</c:v>
                </c:pt>
                <c:pt idx="130">
                  <c:v>61.5</c:v>
                </c:pt>
                <c:pt idx="131">
                  <c:v>61.75</c:v>
                </c:pt>
                <c:pt idx="132">
                  <c:v>61.95</c:v>
                </c:pt>
                <c:pt idx="133">
                  <c:v>62.2</c:v>
                </c:pt>
                <c:pt idx="134">
                  <c:v>63.05</c:v>
                </c:pt>
                <c:pt idx="135">
                  <c:v>63.3</c:v>
                </c:pt>
                <c:pt idx="136">
                  <c:v>63.5</c:v>
                </c:pt>
                <c:pt idx="137">
                  <c:v>63.75</c:v>
                </c:pt>
                <c:pt idx="138">
                  <c:v>63.95</c:v>
                </c:pt>
                <c:pt idx="139">
                  <c:v>64.75</c:v>
                </c:pt>
                <c:pt idx="140">
                  <c:v>64.95</c:v>
                </c:pt>
                <c:pt idx="141">
                  <c:v>65.2</c:v>
                </c:pt>
                <c:pt idx="142">
                  <c:v>65.400000000000006</c:v>
                </c:pt>
                <c:pt idx="143">
                  <c:v>65.650000000000006</c:v>
                </c:pt>
                <c:pt idx="144">
                  <c:v>66.400000000000006</c:v>
                </c:pt>
                <c:pt idx="145">
                  <c:v>66.650000000000006</c:v>
                </c:pt>
                <c:pt idx="146">
                  <c:v>66.900000000000006</c:v>
                </c:pt>
                <c:pt idx="147">
                  <c:v>67.150000000000006</c:v>
                </c:pt>
                <c:pt idx="148">
                  <c:v>67.349999999999994</c:v>
                </c:pt>
                <c:pt idx="149">
                  <c:v>68.099999999999994</c:v>
                </c:pt>
                <c:pt idx="150">
                  <c:v>68.349999999999994</c:v>
                </c:pt>
                <c:pt idx="151">
                  <c:v>68.599999999999994</c:v>
                </c:pt>
                <c:pt idx="152">
                  <c:v>68.8</c:v>
                </c:pt>
                <c:pt idx="153">
                  <c:v>69.05</c:v>
                </c:pt>
                <c:pt idx="154">
                  <c:v>69.75</c:v>
                </c:pt>
                <c:pt idx="155">
                  <c:v>69.95</c:v>
                </c:pt>
                <c:pt idx="156">
                  <c:v>70.2</c:v>
                </c:pt>
                <c:pt idx="157">
                  <c:v>70.45</c:v>
                </c:pt>
                <c:pt idx="158">
                  <c:v>70.650000000000006</c:v>
                </c:pt>
                <c:pt idx="159">
                  <c:v>71.349999999999994</c:v>
                </c:pt>
                <c:pt idx="160">
                  <c:v>71.55</c:v>
                </c:pt>
                <c:pt idx="161">
                  <c:v>71.8</c:v>
                </c:pt>
                <c:pt idx="162">
                  <c:v>72.05</c:v>
                </c:pt>
                <c:pt idx="163">
                  <c:v>72.3</c:v>
                </c:pt>
                <c:pt idx="164">
                  <c:v>73</c:v>
                </c:pt>
                <c:pt idx="165">
                  <c:v>73.25</c:v>
                </c:pt>
                <c:pt idx="166">
                  <c:v>73.45</c:v>
                </c:pt>
                <c:pt idx="167">
                  <c:v>73.650000000000006</c:v>
                </c:pt>
                <c:pt idx="168">
                  <c:v>73.900000000000006</c:v>
                </c:pt>
                <c:pt idx="169">
                  <c:v>74.650000000000006</c:v>
                </c:pt>
                <c:pt idx="170">
                  <c:v>74.849999999999994</c:v>
                </c:pt>
                <c:pt idx="171">
                  <c:v>75.099999999999994</c:v>
                </c:pt>
                <c:pt idx="172">
                  <c:v>75.3</c:v>
                </c:pt>
                <c:pt idx="173">
                  <c:v>75.55</c:v>
                </c:pt>
                <c:pt idx="174">
                  <c:v>76.349999999999994</c:v>
                </c:pt>
                <c:pt idx="175">
                  <c:v>76.599999999999994</c:v>
                </c:pt>
                <c:pt idx="176">
                  <c:v>76.849999999999994</c:v>
                </c:pt>
                <c:pt idx="177">
                  <c:v>77.05</c:v>
                </c:pt>
                <c:pt idx="178">
                  <c:v>77.55</c:v>
                </c:pt>
                <c:pt idx="179">
                  <c:v>78.400000000000006</c:v>
                </c:pt>
                <c:pt idx="180">
                  <c:v>78.650000000000006</c:v>
                </c:pt>
                <c:pt idx="181">
                  <c:v>78.849999999999994</c:v>
                </c:pt>
                <c:pt idx="182">
                  <c:v>79.099999999999994</c:v>
                </c:pt>
                <c:pt idx="183">
                  <c:v>79.8</c:v>
                </c:pt>
                <c:pt idx="184">
                  <c:v>80.599999999999994</c:v>
                </c:pt>
                <c:pt idx="185">
                  <c:v>80.8</c:v>
                </c:pt>
                <c:pt idx="186">
                  <c:v>81</c:v>
                </c:pt>
                <c:pt idx="187">
                  <c:v>81.25</c:v>
                </c:pt>
                <c:pt idx="188">
                  <c:v>81.55</c:v>
                </c:pt>
                <c:pt idx="189">
                  <c:v>82.35</c:v>
                </c:pt>
                <c:pt idx="190">
                  <c:v>82.6</c:v>
                </c:pt>
                <c:pt idx="191">
                  <c:v>82.8</c:v>
                </c:pt>
                <c:pt idx="192">
                  <c:v>83.05</c:v>
                </c:pt>
                <c:pt idx="193">
                  <c:v>83.35</c:v>
                </c:pt>
                <c:pt idx="194">
                  <c:v>84.35</c:v>
                </c:pt>
                <c:pt idx="195">
                  <c:v>84.6</c:v>
                </c:pt>
                <c:pt idx="196">
                  <c:v>84.85</c:v>
                </c:pt>
                <c:pt idx="197">
                  <c:v>85.1</c:v>
                </c:pt>
                <c:pt idx="198">
                  <c:v>85.65</c:v>
                </c:pt>
                <c:pt idx="199">
                  <c:v>86.55</c:v>
                </c:pt>
                <c:pt idx="200">
                  <c:v>86.8</c:v>
                </c:pt>
                <c:pt idx="201">
                  <c:v>87.05</c:v>
                </c:pt>
                <c:pt idx="202">
                  <c:v>87.25</c:v>
                </c:pt>
                <c:pt idx="203">
                  <c:v>87.5</c:v>
                </c:pt>
                <c:pt idx="204">
                  <c:v>88.25</c:v>
                </c:pt>
                <c:pt idx="205">
                  <c:v>88.55</c:v>
                </c:pt>
                <c:pt idx="206">
                  <c:v>88.8</c:v>
                </c:pt>
                <c:pt idx="207">
                  <c:v>89.05</c:v>
                </c:pt>
                <c:pt idx="208">
                  <c:v>90.1</c:v>
                </c:pt>
                <c:pt idx="209">
                  <c:v>90.45</c:v>
                </c:pt>
                <c:pt idx="210">
                  <c:v>90.75</c:v>
                </c:pt>
                <c:pt idx="211">
                  <c:v>90.95</c:v>
                </c:pt>
                <c:pt idx="212">
                  <c:v>91.2</c:v>
                </c:pt>
                <c:pt idx="213">
                  <c:v>91.9</c:v>
                </c:pt>
                <c:pt idx="214">
                  <c:v>92.6</c:v>
                </c:pt>
                <c:pt idx="215">
                  <c:v>92.85</c:v>
                </c:pt>
                <c:pt idx="216">
                  <c:v>93.05</c:v>
                </c:pt>
                <c:pt idx="217">
                  <c:v>93.3</c:v>
                </c:pt>
                <c:pt idx="218">
                  <c:v>93.55</c:v>
                </c:pt>
                <c:pt idx="219">
                  <c:v>94.35</c:v>
                </c:pt>
                <c:pt idx="220">
                  <c:v>94.6</c:v>
                </c:pt>
                <c:pt idx="221">
                  <c:v>94.85</c:v>
                </c:pt>
                <c:pt idx="222">
                  <c:v>95.05</c:v>
                </c:pt>
                <c:pt idx="223">
                  <c:v>95.3</c:v>
                </c:pt>
                <c:pt idx="224">
                  <c:v>96</c:v>
                </c:pt>
                <c:pt idx="225">
                  <c:v>96.2</c:v>
                </c:pt>
                <c:pt idx="226">
                  <c:v>96.45</c:v>
                </c:pt>
                <c:pt idx="227">
                  <c:v>96.7</c:v>
                </c:pt>
                <c:pt idx="228">
                  <c:v>96.95</c:v>
                </c:pt>
                <c:pt idx="229">
                  <c:v>98.1</c:v>
                </c:pt>
                <c:pt idx="230">
                  <c:v>98.35</c:v>
                </c:pt>
                <c:pt idx="231">
                  <c:v>98.6</c:v>
                </c:pt>
                <c:pt idx="232">
                  <c:v>98.85</c:v>
                </c:pt>
                <c:pt idx="233">
                  <c:v>99.55</c:v>
                </c:pt>
                <c:pt idx="234">
                  <c:v>100.3</c:v>
                </c:pt>
                <c:pt idx="235">
                  <c:v>100.55</c:v>
                </c:pt>
                <c:pt idx="236">
                  <c:v>100.8</c:v>
                </c:pt>
                <c:pt idx="237">
                  <c:v>101.05</c:v>
                </c:pt>
                <c:pt idx="238">
                  <c:v>101.7</c:v>
                </c:pt>
                <c:pt idx="239">
                  <c:v>102.45</c:v>
                </c:pt>
                <c:pt idx="240">
                  <c:v>102.7</c:v>
                </c:pt>
                <c:pt idx="241">
                  <c:v>102.95</c:v>
                </c:pt>
                <c:pt idx="242">
                  <c:v>103.2</c:v>
                </c:pt>
                <c:pt idx="243">
                  <c:v>103.65</c:v>
                </c:pt>
                <c:pt idx="244">
                  <c:v>104.55</c:v>
                </c:pt>
                <c:pt idx="245">
                  <c:v>104.8</c:v>
                </c:pt>
                <c:pt idx="246">
                  <c:v>105.1</c:v>
                </c:pt>
                <c:pt idx="247">
                  <c:v>105.35</c:v>
                </c:pt>
                <c:pt idx="248">
                  <c:v>106.35</c:v>
                </c:pt>
                <c:pt idx="249">
                  <c:v>107.15</c:v>
                </c:pt>
                <c:pt idx="250">
                  <c:v>107.95</c:v>
                </c:pt>
                <c:pt idx="251">
                  <c:v>108.7</c:v>
                </c:pt>
                <c:pt idx="252">
                  <c:v>108.95</c:v>
                </c:pt>
                <c:pt idx="253">
                  <c:v>109.2</c:v>
                </c:pt>
                <c:pt idx="254">
                  <c:v>109.4</c:v>
                </c:pt>
                <c:pt idx="255">
                  <c:v>110.05</c:v>
                </c:pt>
                <c:pt idx="256">
                  <c:v>110.75</c:v>
                </c:pt>
                <c:pt idx="257">
                  <c:v>111</c:v>
                </c:pt>
                <c:pt idx="258">
                  <c:v>111.25</c:v>
                </c:pt>
                <c:pt idx="259">
                  <c:v>111.5</c:v>
                </c:pt>
                <c:pt idx="260">
                  <c:v>112.65</c:v>
                </c:pt>
                <c:pt idx="261">
                  <c:v>113.35</c:v>
                </c:pt>
                <c:pt idx="262">
                  <c:v>113.65</c:v>
                </c:pt>
                <c:pt idx="263">
                  <c:v>113.9</c:v>
                </c:pt>
                <c:pt idx="264">
                  <c:v>114.15</c:v>
                </c:pt>
                <c:pt idx="265">
                  <c:v>114.95</c:v>
                </c:pt>
                <c:pt idx="266">
                  <c:v>115.9</c:v>
                </c:pt>
                <c:pt idx="267">
                  <c:v>116.15</c:v>
                </c:pt>
                <c:pt idx="268">
                  <c:v>116.4</c:v>
                </c:pt>
                <c:pt idx="269">
                  <c:v>116.65</c:v>
                </c:pt>
                <c:pt idx="270">
                  <c:v>117.35</c:v>
                </c:pt>
                <c:pt idx="271">
                  <c:v>118.1</c:v>
                </c:pt>
                <c:pt idx="272">
                  <c:v>118.35</c:v>
                </c:pt>
                <c:pt idx="273">
                  <c:v>118.65</c:v>
                </c:pt>
                <c:pt idx="274">
                  <c:v>118.9</c:v>
                </c:pt>
                <c:pt idx="275">
                  <c:v>120.25</c:v>
                </c:pt>
                <c:pt idx="276">
                  <c:v>120.85</c:v>
                </c:pt>
                <c:pt idx="277">
                  <c:v>121.15</c:v>
                </c:pt>
                <c:pt idx="278">
                  <c:v>121.4</c:v>
                </c:pt>
                <c:pt idx="279">
                  <c:v>121.7</c:v>
                </c:pt>
                <c:pt idx="280">
                  <c:v>122.4</c:v>
                </c:pt>
                <c:pt idx="281">
                  <c:v>122.7</c:v>
                </c:pt>
                <c:pt idx="282">
                  <c:v>122.95</c:v>
                </c:pt>
                <c:pt idx="283">
                  <c:v>123.2</c:v>
                </c:pt>
                <c:pt idx="284">
                  <c:v>124.15</c:v>
                </c:pt>
                <c:pt idx="285">
                  <c:v>125</c:v>
                </c:pt>
                <c:pt idx="286">
                  <c:v>125.3</c:v>
                </c:pt>
                <c:pt idx="287">
                  <c:v>125.55</c:v>
                </c:pt>
                <c:pt idx="288">
                  <c:v>125.8</c:v>
                </c:pt>
                <c:pt idx="289">
                  <c:v>126.7</c:v>
                </c:pt>
                <c:pt idx="290">
                  <c:v>127.55</c:v>
                </c:pt>
                <c:pt idx="291">
                  <c:v>128.44999999999999</c:v>
                </c:pt>
                <c:pt idx="292">
                  <c:v>129.85</c:v>
                </c:pt>
                <c:pt idx="293">
                  <c:v>130.15</c:v>
                </c:pt>
                <c:pt idx="294">
                  <c:v>130.9</c:v>
                </c:pt>
                <c:pt idx="295">
                  <c:v>131.15</c:v>
                </c:pt>
                <c:pt idx="296">
                  <c:v>131.4</c:v>
                </c:pt>
                <c:pt idx="297">
                  <c:v>131.65</c:v>
                </c:pt>
                <c:pt idx="298">
                  <c:v>132.4</c:v>
                </c:pt>
                <c:pt idx="299">
                  <c:v>132.65</c:v>
                </c:pt>
                <c:pt idx="300">
                  <c:v>132.9</c:v>
                </c:pt>
                <c:pt idx="301">
                  <c:v>133.15</c:v>
                </c:pt>
                <c:pt idx="302">
                  <c:v>133.6</c:v>
                </c:pt>
                <c:pt idx="303">
                  <c:v>134.05000000000001</c:v>
                </c:pt>
                <c:pt idx="304">
                  <c:v>134.30000000000001</c:v>
                </c:pt>
                <c:pt idx="305">
                  <c:v>134.55000000000001</c:v>
                </c:pt>
                <c:pt idx="306">
                  <c:v>134.80000000000001</c:v>
                </c:pt>
                <c:pt idx="307">
                  <c:v>135</c:v>
                </c:pt>
                <c:pt idx="308">
                  <c:v>135.75</c:v>
                </c:pt>
                <c:pt idx="309">
                  <c:v>136</c:v>
                </c:pt>
                <c:pt idx="310">
                  <c:v>136.25</c:v>
                </c:pt>
                <c:pt idx="311">
                  <c:v>136.6</c:v>
                </c:pt>
                <c:pt idx="312">
                  <c:v>137.25</c:v>
                </c:pt>
                <c:pt idx="313">
                  <c:v>137.5</c:v>
                </c:pt>
                <c:pt idx="314">
                  <c:v>137.75</c:v>
                </c:pt>
                <c:pt idx="315">
                  <c:v>138</c:v>
                </c:pt>
                <c:pt idx="316">
                  <c:v>138.65</c:v>
                </c:pt>
                <c:pt idx="317">
                  <c:v>139.4</c:v>
                </c:pt>
                <c:pt idx="318">
                  <c:v>139.6</c:v>
                </c:pt>
                <c:pt idx="319">
                  <c:v>139.85</c:v>
                </c:pt>
                <c:pt idx="320">
                  <c:v>140.15</c:v>
                </c:pt>
                <c:pt idx="321">
                  <c:v>140.94999999999999</c:v>
                </c:pt>
                <c:pt idx="322">
                  <c:v>141.30000000000001</c:v>
                </c:pt>
                <c:pt idx="323">
                  <c:v>141.80000000000001</c:v>
                </c:pt>
                <c:pt idx="324">
                  <c:v>142.6</c:v>
                </c:pt>
                <c:pt idx="325">
                  <c:v>142.85</c:v>
                </c:pt>
                <c:pt idx="326">
                  <c:v>143.19999999999999</c:v>
                </c:pt>
                <c:pt idx="327">
                  <c:v>143.5</c:v>
                </c:pt>
                <c:pt idx="328">
                  <c:v>144.55000000000001</c:v>
                </c:pt>
                <c:pt idx="329">
                  <c:v>145.35</c:v>
                </c:pt>
                <c:pt idx="330">
                  <c:v>145.65</c:v>
                </c:pt>
                <c:pt idx="331">
                  <c:v>145.94999999999999</c:v>
                </c:pt>
                <c:pt idx="332">
                  <c:v>146.30000000000001</c:v>
                </c:pt>
                <c:pt idx="333">
                  <c:v>147.05000000000001</c:v>
                </c:pt>
                <c:pt idx="334">
                  <c:v>147.30000000000001</c:v>
                </c:pt>
                <c:pt idx="335">
                  <c:v>147.55000000000001</c:v>
                </c:pt>
                <c:pt idx="336">
                  <c:v>147.80000000000001</c:v>
                </c:pt>
                <c:pt idx="337">
                  <c:v>148.35</c:v>
                </c:pt>
                <c:pt idx="338">
                  <c:v>149.19999999999999</c:v>
                </c:pt>
                <c:pt idx="339">
                  <c:v>149.5</c:v>
                </c:pt>
                <c:pt idx="340">
                  <c:v>149.75</c:v>
                </c:pt>
                <c:pt idx="341">
                  <c:v>150</c:v>
                </c:pt>
                <c:pt idx="342">
                  <c:v>150.85</c:v>
                </c:pt>
                <c:pt idx="343">
                  <c:v>151.15</c:v>
                </c:pt>
                <c:pt idx="344">
                  <c:v>151.4</c:v>
                </c:pt>
                <c:pt idx="345">
                  <c:v>151.65</c:v>
                </c:pt>
                <c:pt idx="346">
                  <c:v>152.44999999999999</c:v>
                </c:pt>
                <c:pt idx="347">
                  <c:v>152.69999999999999</c:v>
                </c:pt>
                <c:pt idx="348">
                  <c:v>152.94999999999999</c:v>
                </c:pt>
                <c:pt idx="349">
                  <c:v>153.19999999999999</c:v>
                </c:pt>
                <c:pt idx="350">
                  <c:v>154.05000000000001</c:v>
                </c:pt>
                <c:pt idx="351">
                  <c:v>155.19999999999999</c:v>
                </c:pt>
                <c:pt idx="352">
                  <c:v>155.44999999999999</c:v>
                </c:pt>
                <c:pt idx="353">
                  <c:v>155.69999999999999</c:v>
                </c:pt>
                <c:pt idx="354">
                  <c:v>156.05000000000001</c:v>
                </c:pt>
                <c:pt idx="355">
                  <c:v>156.85</c:v>
                </c:pt>
                <c:pt idx="356">
                  <c:v>157.1</c:v>
                </c:pt>
                <c:pt idx="357">
                  <c:v>157.4</c:v>
                </c:pt>
                <c:pt idx="358">
                  <c:v>157.65</c:v>
                </c:pt>
                <c:pt idx="359">
                  <c:v>158.30000000000001</c:v>
                </c:pt>
                <c:pt idx="360">
                  <c:v>159.30000000000001</c:v>
                </c:pt>
                <c:pt idx="361">
                  <c:v>159.6</c:v>
                </c:pt>
                <c:pt idx="362">
                  <c:v>159.94999999999999</c:v>
                </c:pt>
                <c:pt idx="363">
                  <c:v>160.19999999999999</c:v>
                </c:pt>
                <c:pt idx="364">
                  <c:v>161.1</c:v>
                </c:pt>
                <c:pt idx="365">
                  <c:v>161.5</c:v>
                </c:pt>
                <c:pt idx="366">
                  <c:v>161.80000000000001</c:v>
                </c:pt>
                <c:pt idx="367">
                  <c:v>162.4</c:v>
                </c:pt>
                <c:pt idx="368">
                  <c:v>163.55000000000001</c:v>
                </c:pt>
                <c:pt idx="369">
                  <c:v>163.85</c:v>
                </c:pt>
                <c:pt idx="370">
                  <c:v>164.1</c:v>
                </c:pt>
                <c:pt idx="371">
                  <c:v>164.35</c:v>
                </c:pt>
                <c:pt idx="372">
                  <c:v>165.4</c:v>
                </c:pt>
                <c:pt idx="373">
                  <c:v>165.7</c:v>
                </c:pt>
                <c:pt idx="374">
                  <c:v>166</c:v>
                </c:pt>
                <c:pt idx="375">
                  <c:v>166.6</c:v>
                </c:pt>
                <c:pt idx="376">
                  <c:v>168.05</c:v>
                </c:pt>
                <c:pt idx="377">
                  <c:v>168.5</c:v>
                </c:pt>
                <c:pt idx="378">
                  <c:v>168.8</c:v>
                </c:pt>
                <c:pt idx="379">
                  <c:v>169.6</c:v>
                </c:pt>
                <c:pt idx="380">
                  <c:v>169.9</c:v>
                </c:pt>
                <c:pt idx="381">
                  <c:v>170.2</c:v>
                </c:pt>
                <c:pt idx="382">
                  <c:v>170.5</c:v>
                </c:pt>
                <c:pt idx="383">
                  <c:v>171.2</c:v>
                </c:pt>
                <c:pt idx="384">
                  <c:v>171.45</c:v>
                </c:pt>
                <c:pt idx="385">
                  <c:v>171.75</c:v>
                </c:pt>
                <c:pt idx="386">
                  <c:v>172.05</c:v>
                </c:pt>
                <c:pt idx="387">
                  <c:v>173.1</c:v>
                </c:pt>
                <c:pt idx="388">
                  <c:v>173.85</c:v>
                </c:pt>
                <c:pt idx="389">
                  <c:v>174.9</c:v>
                </c:pt>
                <c:pt idx="390">
                  <c:v>175.2</c:v>
                </c:pt>
                <c:pt idx="391">
                  <c:v>175.5</c:v>
                </c:pt>
                <c:pt idx="392">
                  <c:v>175.8</c:v>
                </c:pt>
                <c:pt idx="393">
                  <c:v>176.65</c:v>
                </c:pt>
                <c:pt idx="394">
                  <c:v>176.95</c:v>
                </c:pt>
                <c:pt idx="395">
                  <c:v>177.25</c:v>
                </c:pt>
                <c:pt idx="396">
                  <c:v>177.55</c:v>
                </c:pt>
                <c:pt idx="397">
                  <c:v>178.6</c:v>
                </c:pt>
                <c:pt idx="398">
                  <c:v>178.9</c:v>
                </c:pt>
                <c:pt idx="399">
                  <c:v>179.15</c:v>
                </c:pt>
                <c:pt idx="400">
                  <c:v>179.45</c:v>
                </c:pt>
                <c:pt idx="401">
                  <c:v>180.3</c:v>
                </c:pt>
                <c:pt idx="402">
                  <c:v>180.6</c:v>
                </c:pt>
                <c:pt idx="403">
                  <c:v>180.85</c:v>
                </c:pt>
                <c:pt idx="404">
                  <c:v>181.15</c:v>
                </c:pt>
                <c:pt idx="405">
                  <c:v>181.95</c:v>
                </c:pt>
                <c:pt idx="406">
                  <c:v>184.25</c:v>
                </c:pt>
                <c:pt idx="407">
                  <c:v>184.9</c:v>
                </c:pt>
                <c:pt idx="408">
                  <c:v>186.2</c:v>
                </c:pt>
                <c:pt idx="409">
                  <c:v>186.75</c:v>
                </c:pt>
                <c:pt idx="410">
                  <c:v>187.05</c:v>
                </c:pt>
                <c:pt idx="411">
                  <c:v>188.2</c:v>
                </c:pt>
                <c:pt idx="412">
                  <c:v>188.55</c:v>
                </c:pt>
                <c:pt idx="413">
                  <c:v>188.9</c:v>
                </c:pt>
                <c:pt idx="414">
                  <c:v>189.5</c:v>
                </c:pt>
                <c:pt idx="415">
                  <c:v>191.5</c:v>
                </c:pt>
                <c:pt idx="416">
                  <c:v>192.5</c:v>
                </c:pt>
                <c:pt idx="417">
                  <c:v>192.8</c:v>
                </c:pt>
                <c:pt idx="418">
                  <c:v>193.2</c:v>
                </c:pt>
                <c:pt idx="419">
                  <c:v>194.2</c:v>
                </c:pt>
                <c:pt idx="420">
                  <c:v>195.25</c:v>
                </c:pt>
                <c:pt idx="421">
                  <c:v>196.2</c:v>
                </c:pt>
                <c:pt idx="422">
                  <c:v>197.8</c:v>
                </c:pt>
                <c:pt idx="423">
                  <c:v>198.3</c:v>
                </c:pt>
                <c:pt idx="424">
                  <c:v>199.8</c:v>
                </c:pt>
                <c:pt idx="425">
                  <c:v>200.95</c:v>
                </c:pt>
                <c:pt idx="426">
                  <c:v>202.75</c:v>
                </c:pt>
                <c:pt idx="427">
                  <c:v>203.25</c:v>
                </c:pt>
                <c:pt idx="428">
                  <c:v>203.6</c:v>
                </c:pt>
                <c:pt idx="429">
                  <c:v>204.6</c:v>
                </c:pt>
                <c:pt idx="430">
                  <c:v>205</c:v>
                </c:pt>
                <c:pt idx="431">
                  <c:v>205.3</c:v>
                </c:pt>
                <c:pt idx="432">
                  <c:v>205.95</c:v>
                </c:pt>
                <c:pt idx="433">
                  <c:v>207.25</c:v>
                </c:pt>
                <c:pt idx="434">
                  <c:v>207.55</c:v>
                </c:pt>
                <c:pt idx="435">
                  <c:v>207.8</c:v>
                </c:pt>
                <c:pt idx="436">
                  <c:v>208.5</c:v>
                </c:pt>
                <c:pt idx="437">
                  <c:v>209.7</c:v>
                </c:pt>
                <c:pt idx="438">
                  <c:v>210</c:v>
                </c:pt>
                <c:pt idx="439">
                  <c:v>210.3</c:v>
                </c:pt>
                <c:pt idx="440">
                  <c:v>210.65</c:v>
                </c:pt>
                <c:pt idx="441">
                  <c:v>212</c:v>
                </c:pt>
                <c:pt idx="442">
                  <c:v>212.35</c:v>
                </c:pt>
                <c:pt idx="443">
                  <c:v>212.65</c:v>
                </c:pt>
                <c:pt idx="444">
                  <c:v>212.95</c:v>
                </c:pt>
                <c:pt idx="445">
                  <c:v>213.85</c:v>
                </c:pt>
                <c:pt idx="446">
                  <c:v>214.15</c:v>
                </c:pt>
                <c:pt idx="447">
                  <c:v>214.7</c:v>
                </c:pt>
                <c:pt idx="448">
                  <c:v>215.6</c:v>
                </c:pt>
                <c:pt idx="449">
                  <c:v>216.35</c:v>
                </c:pt>
                <c:pt idx="450">
                  <c:v>217.35</c:v>
                </c:pt>
                <c:pt idx="451">
                  <c:v>217.75</c:v>
                </c:pt>
                <c:pt idx="452">
                  <c:v>218</c:v>
                </c:pt>
                <c:pt idx="453">
                  <c:v>218.45</c:v>
                </c:pt>
                <c:pt idx="454">
                  <c:v>219.6</c:v>
                </c:pt>
                <c:pt idx="455">
                  <c:v>219.9</c:v>
                </c:pt>
                <c:pt idx="456">
                  <c:v>220.4</c:v>
                </c:pt>
                <c:pt idx="457">
                  <c:v>221.35</c:v>
                </c:pt>
                <c:pt idx="458">
                  <c:v>221.65</c:v>
                </c:pt>
                <c:pt idx="459">
                  <c:v>221.95</c:v>
                </c:pt>
                <c:pt idx="460">
                  <c:v>222.25</c:v>
                </c:pt>
                <c:pt idx="461">
                  <c:v>223.05</c:v>
                </c:pt>
                <c:pt idx="462">
                  <c:v>223.35</c:v>
                </c:pt>
                <c:pt idx="463">
                  <c:v>223.65</c:v>
                </c:pt>
                <c:pt idx="464">
                  <c:v>223.95</c:v>
                </c:pt>
                <c:pt idx="465">
                  <c:v>224.8</c:v>
                </c:pt>
                <c:pt idx="466">
                  <c:v>225.1</c:v>
                </c:pt>
                <c:pt idx="467">
                  <c:v>225.4</c:v>
                </c:pt>
                <c:pt idx="468">
                  <c:v>225.75</c:v>
                </c:pt>
                <c:pt idx="469">
                  <c:v>226.55</c:v>
                </c:pt>
                <c:pt idx="470">
                  <c:v>227</c:v>
                </c:pt>
                <c:pt idx="471">
                  <c:v>227.35</c:v>
                </c:pt>
                <c:pt idx="472">
                  <c:v>228.25</c:v>
                </c:pt>
                <c:pt idx="473">
                  <c:v>229.65</c:v>
                </c:pt>
                <c:pt idx="474">
                  <c:v>229.95</c:v>
                </c:pt>
                <c:pt idx="475">
                  <c:v>230.3</c:v>
                </c:pt>
                <c:pt idx="476">
                  <c:v>230.7</c:v>
                </c:pt>
                <c:pt idx="477">
                  <c:v>231.9</c:v>
                </c:pt>
                <c:pt idx="478">
                  <c:v>232.2</c:v>
                </c:pt>
                <c:pt idx="479">
                  <c:v>232.5</c:v>
                </c:pt>
                <c:pt idx="480">
                  <c:v>232.8</c:v>
                </c:pt>
                <c:pt idx="481">
                  <c:v>233.6</c:v>
                </c:pt>
                <c:pt idx="482">
                  <c:v>233.9</c:v>
                </c:pt>
                <c:pt idx="483">
                  <c:v>234.25</c:v>
                </c:pt>
                <c:pt idx="484">
                  <c:v>235.25</c:v>
                </c:pt>
                <c:pt idx="485">
                  <c:v>235.55</c:v>
                </c:pt>
                <c:pt idx="486">
                  <c:v>235.85</c:v>
                </c:pt>
                <c:pt idx="487">
                  <c:v>236.15</c:v>
                </c:pt>
                <c:pt idx="488">
                  <c:v>237.05</c:v>
                </c:pt>
                <c:pt idx="489">
                  <c:v>237.4</c:v>
                </c:pt>
                <c:pt idx="490">
                  <c:v>237.65</c:v>
                </c:pt>
                <c:pt idx="491">
                  <c:v>237.95</c:v>
                </c:pt>
                <c:pt idx="492">
                  <c:v>238.8</c:v>
                </c:pt>
                <c:pt idx="493">
                  <c:v>239.15</c:v>
                </c:pt>
                <c:pt idx="494">
                  <c:v>239.55</c:v>
                </c:pt>
                <c:pt idx="495">
                  <c:v>240.5</c:v>
                </c:pt>
                <c:pt idx="496">
                  <c:v>241.45</c:v>
                </c:pt>
                <c:pt idx="497">
                  <c:v>242.7</c:v>
                </c:pt>
                <c:pt idx="498">
                  <c:v>243</c:v>
                </c:pt>
                <c:pt idx="499">
                  <c:v>243.3</c:v>
                </c:pt>
                <c:pt idx="500">
                  <c:v>244.05</c:v>
                </c:pt>
                <c:pt idx="501">
                  <c:v>245</c:v>
                </c:pt>
                <c:pt idx="502">
                  <c:v>245.3</c:v>
                </c:pt>
                <c:pt idx="503">
                  <c:v>245.6</c:v>
                </c:pt>
                <c:pt idx="504">
                  <c:v>245.95</c:v>
                </c:pt>
                <c:pt idx="505">
                  <c:v>246.8</c:v>
                </c:pt>
                <c:pt idx="506">
                  <c:v>247.1</c:v>
                </c:pt>
                <c:pt idx="507">
                  <c:v>247.5</c:v>
                </c:pt>
                <c:pt idx="508">
                  <c:v>249.4</c:v>
                </c:pt>
                <c:pt idx="509">
                  <c:v>250.05</c:v>
                </c:pt>
                <c:pt idx="510">
                  <c:v>251.1</c:v>
                </c:pt>
                <c:pt idx="511">
                  <c:v>251.45</c:v>
                </c:pt>
                <c:pt idx="512">
                  <c:v>251.8</c:v>
                </c:pt>
                <c:pt idx="513">
                  <c:v>252.15</c:v>
                </c:pt>
                <c:pt idx="514">
                  <c:v>253.55</c:v>
                </c:pt>
                <c:pt idx="515">
                  <c:v>254.05</c:v>
                </c:pt>
                <c:pt idx="516">
                  <c:v>254.5</c:v>
                </c:pt>
                <c:pt idx="517">
                  <c:v>255.65</c:v>
                </c:pt>
                <c:pt idx="518">
                  <c:v>256.05</c:v>
                </c:pt>
                <c:pt idx="519">
                  <c:v>256.39999999999998</c:v>
                </c:pt>
                <c:pt idx="520">
                  <c:v>257.55</c:v>
                </c:pt>
                <c:pt idx="521">
                  <c:v>257.95</c:v>
                </c:pt>
                <c:pt idx="522">
                  <c:v>259.25</c:v>
                </c:pt>
                <c:pt idx="523">
                  <c:v>259.64999999999998</c:v>
                </c:pt>
                <c:pt idx="524">
                  <c:v>260.55</c:v>
                </c:pt>
                <c:pt idx="525">
                  <c:v>261.2</c:v>
                </c:pt>
                <c:pt idx="526">
                  <c:v>261.64999999999998</c:v>
                </c:pt>
                <c:pt idx="527">
                  <c:v>261.95</c:v>
                </c:pt>
                <c:pt idx="528">
                  <c:v>263</c:v>
                </c:pt>
                <c:pt idx="529">
                  <c:v>263.89999999999998</c:v>
                </c:pt>
                <c:pt idx="530">
                  <c:v>265.05</c:v>
                </c:pt>
                <c:pt idx="531">
                  <c:v>265.64999999999998</c:v>
                </c:pt>
                <c:pt idx="532">
                  <c:v>266.7</c:v>
                </c:pt>
                <c:pt idx="533">
                  <c:v>267.05</c:v>
                </c:pt>
                <c:pt idx="534">
                  <c:v>267.35000000000002</c:v>
                </c:pt>
                <c:pt idx="535">
                  <c:v>267.7</c:v>
                </c:pt>
                <c:pt idx="536">
                  <c:v>269.05</c:v>
                </c:pt>
                <c:pt idx="537">
                  <c:v>269.35000000000002</c:v>
                </c:pt>
                <c:pt idx="538">
                  <c:v>269.8</c:v>
                </c:pt>
                <c:pt idx="539">
                  <c:v>270.64999999999998</c:v>
                </c:pt>
                <c:pt idx="540">
                  <c:v>271</c:v>
                </c:pt>
                <c:pt idx="541">
                  <c:v>271.3</c:v>
                </c:pt>
                <c:pt idx="542">
                  <c:v>271.89999999999998</c:v>
                </c:pt>
                <c:pt idx="543">
                  <c:v>273.05</c:v>
                </c:pt>
                <c:pt idx="544">
                  <c:v>273.39999999999998</c:v>
                </c:pt>
                <c:pt idx="545">
                  <c:v>273.8</c:v>
                </c:pt>
                <c:pt idx="546">
                  <c:v>274.8</c:v>
                </c:pt>
                <c:pt idx="547">
                  <c:v>275.14999999999998</c:v>
                </c:pt>
                <c:pt idx="548">
                  <c:v>275.45</c:v>
                </c:pt>
                <c:pt idx="549">
                  <c:v>276.14999999999998</c:v>
                </c:pt>
                <c:pt idx="550">
                  <c:v>277.25</c:v>
                </c:pt>
                <c:pt idx="551">
                  <c:v>277.60000000000002</c:v>
                </c:pt>
                <c:pt idx="552">
                  <c:v>278.10000000000002</c:v>
                </c:pt>
                <c:pt idx="553">
                  <c:v>278.95</c:v>
                </c:pt>
                <c:pt idx="554">
                  <c:v>279.3</c:v>
                </c:pt>
                <c:pt idx="555">
                  <c:v>279.64999999999998</c:v>
                </c:pt>
                <c:pt idx="556">
                  <c:v>280.7</c:v>
                </c:pt>
                <c:pt idx="557">
                  <c:v>281.05</c:v>
                </c:pt>
                <c:pt idx="558">
                  <c:v>281.39999999999998</c:v>
                </c:pt>
                <c:pt idx="559">
                  <c:v>282.39999999999998</c:v>
                </c:pt>
                <c:pt idx="560">
                  <c:v>282.7</c:v>
                </c:pt>
                <c:pt idx="561">
                  <c:v>283</c:v>
                </c:pt>
                <c:pt idx="562">
                  <c:v>283.3</c:v>
                </c:pt>
                <c:pt idx="563">
                  <c:v>284.25</c:v>
                </c:pt>
                <c:pt idx="564">
                  <c:v>284.60000000000002</c:v>
                </c:pt>
                <c:pt idx="565">
                  <c:v>284.95</c:v>
                </c:pt>
                <c:pt idx="566">
                  <c:v>285.85000000000002</c:v>
                </c:pt>
                <c:pt idx="567">
                  <c:v>287.14999999999998</c:v>
                </c:pt>
                <c:pt idx="568">
                  <c:v>287.5</c:v>
                </c:pt>
                <c:pt idx="569">
                  <c:v>287.8</c:v>
                </c:pt>
                <c:pt idx="570">
                  <c:v>288.60000000000002</c:v>
                </c:pt>
                <c:pt idx="571">
                  <c:v>289.89999999999998</c:v>
                </c:pt>
                <c:pt idx="572">
                  <c:v>290.25</c:v>
                </c:pt>
                <c:pt idx="573">
                  <c:v>290.60000000000002</c:v>
                </c:pt>
                <c:pt idx="574">
                  <c:v>291.35000000000002</c:v>
                </c:pt>
                <c:pt idx="575">
                  <c:v>292.60000000000002</c:v>
                </c:pt>
                <c:pt idx="576">
                  <c:v>292.95</c:v>
                </c:pt>
                <c:pt idx="577">
                  <c:v>293.3</c:v>
                </c:pt>
                <c:pt idx="578">
                  <c:v>294.25</c:v>
                </c:pt>
                <c:pt idx="579">
                  <c:v>294.60000000000002</c:v>
                </c:pt>
                <c:pt idx="580">
                  <c:v>294.95</c:v>
                </c:pt>
                <c:pt idx="581">
                  <c:v>295.95</c:v>
                </c:pt>
                <c:pt idx="582">
                  <c:v>296.3</c:v>
                </c:pt>
                <c:pt idx="583">
                  <c:v>296.64999999999998</c:v>
                </c:pt>
                <c:pt idx="584">
                  <c:v>297.8</c:v>
                </c:pt>
                <c:pt idx="585">
                  <c:v>298.25</c:v>
                </c:pt>
                <c:pt idx="586">
                  <c:v>298.7</c:v>
                </c:pt>
                <c:pt idx="587">
                  <c:v>299.95</c:v>
                </c:pt>
                <c:pt idx="588">
                  <c:v>300.5</c:v>
                </c:pt>
                <c:pt idx="589">
                  <c:v>301.10000000000002</c:v>
                </c:pt>
                <c:pt idx="590">
                  <c:v>302.39999999999998</c:v>
                </c:pt>
                <c:pt idx="591">
                  <c:v>302.75</c:v>
                </c:pt>
                <c:pt idx="592">
                  <c:v>303.14999999999998</c:v>
                </c:pt>
                <c:pt idx="593">
                  <c:v>304</c:v>
                </c:pt>
                <c:pt idx="594">
                  <c:v>304.35000000000002</c:v>
                </c:pt>
                <c:pt idx="595">
                  <c:v>304.75</c:v>
                </c:pt>
                <c:pt idx="596">
                  <c:v>305.75</c:v>
                </c:pt>
                <c:pt idx="597">
                  <c:v>306.60000000000002</c:v>
                </c:pt>
                <c:pt idx="598">
                  <c:v>307.5</c:v>
                </c:pt>
                <c:pt idx="599">
                  <c:v>308.14999999999998</c:v>
                </c:pt>
                <c:pt idx="600">
                  <c:v>309.45</c:v>
                </c:pt>
                <c:pt idx="601">
                  <c:v>310.14999999999998</c:v>
                </c:pt>
                <c:pt idx="602">
                  <c:v>311.14999999999998</c:v>
                </c:pt>
                <c:pt idx="603">
                  <c:v>311.7</c:v>
                </c:pt>
                <c:pt idx="604">
                  <c:v>312.14999999999998</c:v>
                </c:pt>
                <c:pt idx="605">
                  <c:v>313.45</c:v>
                </c:pt>
                <c:pt idx="606">
                  <c:v>313.8</c:v>
                </c:pt>
                <c:pt idx="607">
                  <c:v>314.14999999999998</c:v>
                </c:pt>
                <c:pt idx="608">
                  <c:v>315.05</c:v>
                </c:pt>
                <c:pt idx="609">
                  <c:v>315.60000000000002</c:v>
                </c:pt>
                <c:pt idx="610">
                  <c:v>316.55</c:v>
                </c:pt>
                <c:pt idx="611">
                  <c:v>316.95</c:v>
                </c:pt>
                <c:pt idx="612">
                  <c:v>317.39999999999998</c:v>
                </c:pt>
                <c:pt idx="613">
                  <c:v>318.5</c:v>
                </c:pt>
                <c:pt idx="614">
                  <c:v>319</c:v>
                </c:pt>
                <c:pt idx="615">
                  <c:v>319.5</c:v>
                </c:pt>
                <c:pt idx="616">
                  <c:v>320.7</c:v>
                </c:pt>
                <c:pt idx="617">
                  <c:v>321.05</c:v>
                </c:pt>
                <c:pt idx="618">
                  <c:v>321.39999999999998</c:v>
                </c:pt>
                <c:pt idx="619">
                  <c:v>321.8</c:v>
                </c:pt>
                <c:pt idx="620">
                  <c:v>323</c:v>
                </c:pt>
                <c:pt idx="621">
                  <c:v>323.35000000000002</c:v>
                </c:pt>
                <c:pt idx="622">
                  <c:v>323.7</c:v>
                </c:pt>
                <c:pt idx="623">
                  <c:v>324.64999999999998</c:v>
                </c:pt>
                <c:pt idx="624">
                  <c:v>325.55</c:v>
                </c:pt>
                <c:pt idx="625">
                  <c:v>325.89999999999998</c:v>
                </c:pt>
                <c:pt idx="626">
                  <c:v>326.25</c:v>
                </c:pt>
                <c:pt idx="627">
                  <c:v>327.10000000000002</c:v>
                </c:pt>
                <c:pt idx="628">
                  <c:v>328.45</c:v>
                </c:pt>
                <c:pt idx="629">
                  <c:v>328.8</c:v>
                </c:pt>
                <c:pt idx="630">
                  <c:v>329.3</c:v>
                </c:pt>
                <c:pt idx="631">
                  <c:v>330.2</c:v>
                </c:pt>
                <c:pt idx="632">
                  <c:v>330.5</c:v>
                </c:pt>
                <c:pt idx="633">
                  <c:v>330.85</c:v>
                </c:pt>
                <c:pt idx="634">
                  <c:v>331.85</c:v>
                </c:pt>
                <c:pt idx="635">
                  <c:v>332.35</c:v>
                </c:pt>
                <c:pt idx="636">
                  <c:v>332.7</c:v>
                </c:pt>
                <c:pt idx="637">
                  <c:v>333.55</c:v>
                </c:pt>
                <c:pt idx="638">
                  <c:v>333.9</c:v>
                </c:pt>
                <c:pt idx="639">
                  <c:v>334.25</c:v>
                </c:pt>
                <c:pt idx="640">
                  <c:v>335.25</c:v>
                </c:pt>
                <c:pt idx="641">
                  <c:v>335.8</c:v>
                </c:pt>
                <c:pt idx="642">
                  <c:v>336.15</c:v>
                </c:pt>
                <c:pt idx="643">
                  <c:v>337</c:v>
                </c:pt>
                <c:pt idx="644">
                  <c:v>337.85</c:v>
                </c:pt>
                <c:pt idx="645">
                  <c:v>338.2</c:v>
                </c:pt>
                <c:pt idx="646">
                  <c:v>338.5</c:v>
                </c:pt>
                <c:pt idx="647">
                  <c:v>339.35</c:v>
                </c:pt>
                <c:pt idx="648">
                  <c:v>340.3</c:v>
                </c:pt>
                <c:pt idx="649">
                  <c:v>340.85</c:v>
                </c:pt>
                <c:pt idx="650">
                  <c:v>341.2</c:v>
                </c:pt>
                <c:pt idx="651">
                  <c:v>342.15</c:v>
                </c:pt>
                <c:pt idx="652">
                  <c:v>342.45</c:v>
                </c:pt>
                <c:pt idx="653">
                  <c:v>342.8</c:v>
                </c:pt>
                <c:pt idx="654">
                  <c:v>344.05</c:v>
                </c:pt>
                <c:pt idx="655">
                  <c:v>345.2</c:v>
                </c:pt>
                <c:pt idx="656">
                  <c:v>345.7</c:v>
                </c:pt>
                <c:pt idx="657">
                  <c:v>346.05</c:v>
                </c:pt>
                <c:pt idx="658">
                  <c:v>346.85</c:v>
                </c:pt>
                <c:pt idx="659">
                  <c:v>347.8</c:v>
                </c:pt>
                <c:pt idx="660">
                  <c:v>349.35</c:v>
                </c:pt>
                <c:pt idx="661">
                  <c:v>349.7</c:v>
                </c:pt>
                <c:pt idx="662">
                  <c:v>350.1</c:v>
                </c:pt>
                <c:pt idx="663">
                  <c:v>350.95</c:v>
                </c:pt>
                <c:pt idx="664">
                  <c:v>351.3</c:v>
                </c:pt>
                <c:pt idx="665">
                  <c:v>351.7</c:v>
                </c:pt>
                <c:pt idx="666">
                  <c:v>352.65</c:v>
                </c:pt>
                <c:pt idx="667">
                  <c:v>353.2</c:v>
                </c:pt>
                <c:pt idx="668">
                  <c:v>353.65</c:v>
                </c:pt>
                <c:pt idx="669">
                  <c:v>354.45</c:v>
                </c:pt>
                <c:pt idx="670">
                  <c:v>354.8</c:v>
                </c:pt>
                <c:pt idx="671">
                  <c:v>355.15</c:v>
                </c:pt>
                <c:pt idx="672">
                  <c:v>355.9</c:v>
                </c:pt>
                <c:pt idx="673">
                  <c:v>356.85</c:v>
                </c:pt>
                <c:pt idx="674">
                  <c:v>357.2</c:v>
                </c:pt>
                <c:pt idx="675">
                  <c:v>358.25</c:v>
                </c:pt>
                <c:pt idx="676">
                  <c:v>358.6</c:v>
                </c:pt>
                <c:pt idx="677">
                  <c:v>359.05</c:v>
                </c:pt>
                <c:pt idx="678">
                  <c:v>359.9</c:v>
                </c:pt>
                <c:pt idx="679">
                  <c:v>360.3</c:v>
                </c:pt>
                <c:pt idx="680">
                  <c:v>360.8</c:v>
                </c:pt>
                <c:pt idx="681">
                  <c:v>361.75</c:v>
                </c:pt>
                <c:pt idx="682">
                  <c:v>362.2</c:v>
                </c:pt>
                <c:pt idx="683">
                  <c:v>362.6</c:v>
                </c:pt>
                <c:pt idx="684">
                  <c:v>363.45</c:v>
                </c:pt>
                <c:pt idx="685">
                  <c:v>363.8</c:v>
                </c:pt>
                <c:pt idx="686">
                  <c:v>364.15</c:v>
                </c:pt>
                <c:pt idx="687">
                  <c:v>365.2</c:v>
                </c:pt>
                <c:pt idx="688">
                  <c:v>365.6</c:v>
                </c:pt>
                <c:pt idx="689">
                  <c:v>366</c:v>
                </c:pt>
                <c:pt idx="690">
                  <c:v>366.85</c:v>
                </c:pt>
                <c:pt idx="691">
                  <c:v>367.8</c:v>
                </c:pt>
                <c:pt idx="692">
                  <c:v>368.15</c:v>
                </c:pt>
                <c:pt idx="693">
                  <c:v>368.5</c:v>
                </c:pt>
                <c:pt idx="694">
                  <c:v>369.4</c:v>
                </c:pt>
                <c:pt idx="695">
                  <c:v>369.85</c:v>
                </c:pt>
                <c:pt idx="696">
                  <c:v>370.2</c:v>
                </c:pt>
                <c:pt idx="697">
                  <c:v>371.25</c:v>
                </c:pt>
                <c:pt idx="698">
                  <c:v>371.6</c:v>
                </c:pt>
                <c:pt idx="699">
                  <c:v>371.95</c:v>
                </c:pt>
                <c:pt idx="700">
                  <c:v>372.85</c:v>
                </c:pt>
                <c:pt idx="701">
                  <c:v>373.25</c:v>
                </c:pt>
                <c:pt idx="702">
                  <c:v>373.65</c:v>
                </c:pt>
                <c:pt idx="703">
                  <c:v>374.6</c:v>
                </c:pt>
                <c:pt idx="704">
                  <c:v>375.2</c:v>
                </c:pt>
                <c:pt idx="705">
                  <c:v>376.25</c:v>
                </c:pt>
                <c:pt idx="706">
                  <c:v>376.95</c:v>
                </c:pt>
                <c:pt idx="707">
                  <c:v>378</c:v>
                </c:pt>
                <c:pt idx="708">
                  <c:v>378.45</c:v>
                </c:pt>
                <c:pt idx="709">
                  <c:v>378.8</c:v>
                </c:pt>
                <c:pt idx="710">
                  <c:v>379.7</c:v>
                </c:pt>
                <c:pt idx="711">
                  <c:v>380.05</c:v>
                </c:pt>
                <c:pt idx="712">
                  <c:v>380.4</c:v>
                </c:pt>
                <c:pt idx="713">
                  <c:v>381.45</c:v>
                </c:pt>
                <c:pt idx="714">
                  <c:v>381.8</c:v>
                </c:pt>
                <c:pt idx="715">
                  <c:v>382.2</c:v>
                </c:pt>
                <c:pt idx="716">
                  <c:v>383.1</c:v>
                </c:pt>
                <c:pt idx="717">
                  <c:v>383.45</c:v>
                </c:pt>
                <c:pt idx="718">
                  <c:v>383.8</c:v>
                </c:pt>
                <c:pt idx="719">
                  <c:v>384.85</c:v>
                </c:pt>
                <c:pt idx="720">
                  <c:v>385.25</c:v>
                </c:pt>
                <c:pt idx="721">
                  <c:v>385.6</c:v>
                </c:pt>
                <c:pt idx="722">
                  <c:v>386.6</c:v>
                </c:pt>
                <c:pt idx="723">
                  <c:v>387</c:v>
                </c:pt>
                <c:pt idx="724">
                  <c:v>387.35</c:v>
                </c:pt>
                <c:pt idx="725">
                  <c:v>388.5</c:v>
                </c:pt>
                <c:pt idx="726">
                  <c:v>389</c:v>
                </c:pt>
                <c:pt idx="727">
                  <c:v>389.35</c:v>
                </c:pt>
                <c:pt idx="728">
                  <c:v>390.4</c:v>
                </c:pt>
                <c:pt idx="729">
                  <c:v>390.75</c:v>
                </c:pt>
                <c:pt idx="730">
                  <c:v>391.25</c:v>
                </c:pt>
                <c:pt idx="731">
                  <c:v>392.05</c:v>
                </c:pt>
                <c:pt idx="732">
                  <c:v>392.45</c:v>
                </c:pt>
                <c:pt idx="733">
                  <c:v>392.85</c:v>
                </c:pt>
                <c:pt idx="734">
                  <c:v>393.9</c:v>
                </c:pt>
                <c:pt idx="735">
                  <c:v>394.4</c:v>
                </c:pt>
                <c:pt idx="736">
                  <c:v>394.8</c:v>
                </c:pt>
                <c:pt idx="737">
                  <c:v>395.7</c:v>
                </c:pt>
                <c:pt idx="738">
                  <c:v>396.35</c:v>
                </c:pt>
                <c:pt idx="739">
                  <c:v>397.5</c:v>
                </c:pt>
                <c:pt idx="740">
                  <c:v>398.05</c:v>
                </c:pt>
                <c:pt idx="741">
                  <c:v>399.15</c:v>
                </c:pt>
                <c:pt idx="742">
                  <c:v>399.5</c:v>
                </c:pt>
                <c:pt idx="743">
                  <c:v>399.9</c:v>
                </c:pt>
                <c:pt idx="744">
                  <c:v>400.75</c:v>
                </c:pt>
                <c:pt idx="745">
                  <c:v>401.15</c:v>
                </c:pt>
                <c:pt idx="746">
                  <c:v>401.5</c:v>
                </c:pt>
                <c:pt idx="747">
                  <c:v>402.4</c:v>
                </c:pt>
                <c:pt idx="748">
                  <c:v>402.8</c:v>
                </c:pt>
                <c:pt idx="749">
                  <c:v>403.15</c:v>
                </c:pt>
                <c:pt idx="750">
                  <c:v>404.1</c:v>
                </c:pt>
                <c:pt idx="751">
                  <c:v>404.55</c:v>
                </c:pt>
                <c:pt idx="752">
                  <c:v>404.95</c:v>
                </c:pt>
                <c:pt idx="753">
                  <c:v>405.75</c:v>
                </c:pt>
                <c:pt idx="754">
                  <c:v>406.2</c:v>
                </c:pt>
                <c:pt idx="755">
                  <c:v>406.65</c:v>
                </c:pt>
                <c:pt idx="756">
                  <c:v>407.75</c:v>
                </c:pt>
                <c:pt idx="757">
                  <c:v>408.35</c:v>
                </c:pt>
                <c:pt idx="758">
                  <c:v>409.35</c:v>
                </c:pt>
                <c:pt idx="759">
                  <c:v>410.7</c:v>
                </c:pt>
                <c:pt idx="760">
                  <c:v>411.05</c:v>
                </c:pt>
                <c:pt idx="761">
                  <c:v>411.7</c:v>
                </c:pt>
                <c:pt idx="762">
                  <c:v>413.1</c:v>
                </c:pt>
                <c:pt idx="763">
                  <c:v>413.5</c:v>
                </c:pt>
                <c:pt idx="764">
                  <c:v>414.45</c:v>
                </c:pt>
                <c:pt idx="765">
                  <c:v>414.85</c:v>
                </c:pt>
                <c:pt idx="766">
                  <c:v>415.25</c:v>
                </c:pt>
                <c:pt idx="767">
                  <c:v>416.3</c:v>
                </c:pt>
                <c:pt idx="768">
                  <c:v>416.7</c:v>
                </c:pt>
                <c:pt idx="769">
                  <c:v>417.1</c:v>
                </c:pt>
                <c:pt idx="770">
                  <c:v>418.5</c:v>
                </c:pt>
                <c:pt idx="771">
                  <c:v>418.85</c:v>
                </c:pt>
                <c:pt idx="772">
                  <c:v>419.45</c:v>
                </c:pt>
                <c:pt idx="773">
                  <c:v>420.5</c:v>
                </c:pt>
                <c:pt idx="774">
                  <c:v>420.9</c:v>
                </c:pt>
                <c:pt idx="775">
                  <c:v>421.5</c:v>
                </c:pt>
                <c:pt idx="776">
                  <c:v>422.45</c:v>
                </c:pt>
                <c:pt idx="777">
                  <c:v>422.85</c:v>
                </c:pt>
                <c:pt idx="778">
                  <c:v>423.25</c:v>
                </c:pt>
                <c:pt idx="779">
                  <c:v>424.4</c:v>
                </c:pt>
                <c:pt idx="780">
                  <c:v>424.8</c:v>
                </c:pt>
                <c:pt idx="781">
                  <c:v>425.25</c:v>
                </c:pt>
                <c:pt idx="782">
                  <c:v>426.3</c:v>
                </c:pt>
                <c:pt idx="783">
                  <c:v>426.75</c:v>
                </c:pt>
                <c:pt idx="784">
                  <c:v>427.2</c:v>
                </c:pt>
                <c:pt idx="785">
                  <c:v>428.2</c:v>
                </c:pt>
                <c:pt idx="786">
                  <c:v>429.45</c:v>
                </c:pt>
                <c:pt idx="787">
                  <c:v>429.85</c:v>
                </c:pt>
                <c:pt idx="788">
                  <c:v>430.25</c:v>
                </c:pt>
                <c:pt idx="789">
                  <c:v>431.15</c:v>
                </c:pt>
                <c:pt idx="790">
                  <c:v>431.6</c:v>
                </c:pt>
                <c:pt idx="791">
                  <c:v>432</c:v>
                </c:pt>
                <c:pt idx="792">
                  <c:v>433.1</c:v>
                </c:pt>
                <c:pt idx="793">
                  <c:v>433.5</c:v>
                </c:pt>
                <c:pt idx="794">
                  <c:v>433.9</c:v>
                </c:pt>
                <c:pt idx="795">
                  <c:v>434.85</c:v>
                </c:pt>
                <c:pt idx="796">
                  <c:v>435.25</c:v>
                </c:pt>
                <c:pt idx="797">
                  <c:v>435.65</c:v>
                </c:pt>
                <c:pt idx="798">
                  <c:v>436.7</c:v>
                </c:pt>
                <c:pt idx="799">
                  <c:v>437.05</c:v>
                </c:pt>
                <c:pt idx="800">
                  <c:v>437.45</c:v>
                </c:pt>
                <c:pt idx="801">
                  <c:v>438.7</c:v>
                </c:pt>
                <c:pt idx="802">
                  <c:v>439.1</c:v>
                </c:pt>
                <c:pt idx="803">
                  <c:v>440.15</c:v>
                </c:pt>
                <c:pt idx="804">
                  <c:v>440.5</c:v>
                </c:pt>
                <c:pt idx="805">
                  <c:v>440.9</c:v>
                </c:pt>
                <c:pt idx="806">
                  <c:v>441.9</c:v>
                </c:pt>
                <c:pt idx="807">
                  <c:v>442.25</c:v>
                </c:pt>
                <c:pt idx="808">
                  <c:v>442.65</c:v>
                </c:pt>
                <c:pt idx="809">
                  <c:v>443.85</c:v>
                </c:pt>
                <c:pt idx="810">
                  <c:v>444.2</c:v>
                </c:pt>
                <c:pt idx="811">
                  <c:v>444.65</c:v>
                </c:pt>
                <c:pt idx="812">
                  <c:v>445.65</c:v>
                </c:pt>
                <c:pt idx="813">
                  <c:v>446.1</c:v>
                </c:pt>
                <c:pt idx="814">
                  <c:v>446.45</c:v>
                </c:pt>
                <c:pt idx="815">
                  <c:v>447.6</c:v>
                </c:pt>
                <c:pt idx="816">
                  <c:v>448.2</c:v>
                </c:pt>
                <c:pt idx="817">
                  <c:v>449.25</c:v>
                </c:pt>
                <c:pt idx="818">
                  <c:v>450.4</c:v>
                </c:pt>
                <c:pt idx="819">
                  <c:v>450.8</c:v>
                </c:pt>
                <c:pt idx="820">
                  <c:v>451.25</c:v>
                </c:pt>
                <c:pt idx="821">
                  <c:v>452.15</c:v>
                </c:pt>
                <c:pt idx="822">
                  <c:v>452.6</c:v>
                </c:pt>
                <c:pt idx="823">
                  <c:v>453.05</c:v>
                </c:pt>
                <c:pt idx="824">
                  <c:v>453.95</c:v>
                </c:pt>
                <c:pt idx="825">
                  <c:v>454.4</c:v>
                </c:pt>
                <c:pt idx="826">
                  <c:v>454.8</c:v>
                </c:pt>
                <c:pt idx="827">
                  <c:v>455.8</c:v>
                </c:pt>
                <c:pt idx="828">
                  <c:v>456.2</c:v>
                </c:pt>
                <c:pt idx="829">
                  <c:v>456.6</c:v>
                </c:pt>
                <c:pt idx="830">
                  <c:v>457.55</c:v>
                </c:pt>
                <c:pt idx="831">
                  <c:v>458.05</c:v>
                </c:pt>
                <c:pt idx="832">
                  <c:v>458.5</c:v>
                </c:pt>
                <c:pt idx="833">
                  <c:v>459.85</c:v>
                </c:pt>
                <c:pt idx="834">
                  <c:v>460.3</c:v>
                </c:pt>
                <c:pt idx="835">
                  <c:v>460.7</c:v>
                </c:pt>
                <c:pt idx="836">
                  <c:v>461.7</c:v>
                </c:pt>
                <c:pt idx="837">
                  <c:v>462.25</c:v>
                </c:pt>
                <c:pt idx="838">
                  <c:v>462.65</c:v>
                </c:pt>
                <c:pt idx="839">
                  <c:v>463.75</c:v>
                </c:pt>
                <c:pt idx="840">
                  <c:v>464.15</c:v>
                </c:pt>
                <c:pt idx="841">
                  <c:v>464.55</c:v>
                </c:pt>
                <c:pt idx="842">
                  <c:v>465.55</c:v>
                </c:pt>
                <c:pt idx="843">
                  <c:v>466</c:v>
                </c:pt>
                <c:pt idx="844">
                  <c:v>466.5</c:v>
                </c:pt>
                <c:pt idx="845">
                  <c:v>467.9</c:v>
                </c:pt>
                <c:pt idx="846">
                  <c:v>468.3</c:v>
                </c:pt>
                <c:pt idx="847">
                  <c:v>468.75</c:v>
                </c:pt>
                <c:pt idx="848">
                  <c:v>469.65</c:v>
                </c:pt>
                <c:pt idx="849">
                  <c:v>470.05</c:v>
                </c:pt>
                <c:pt idx="850">
                  <c:v>470.4</c:v>
                </c:pt>
                <c:pt idx="851">
                  <c:v>471.5</c:v>
                </c:pt>
                <c:pt idx="852">
                  <c:v>471.9</c:v>
                </c:pt>
                <c:pt idx="853">
                  <c:v>472.3</c:v>
                </c:pt>
                <c:pt idx="854">
                  <c:v>473.25</c:v>
                </c:pt>
                <c:pt idx="855">
                  <c:v>473.7</c:v>
                </c:pt>
                <c:pt idx="856">
                  <c:v>474.6</c:v>
                </c:pt>
                <c:pt idx="857">
                  <c:v>475.4</c:v>
                </c:pt>
                <c:pt idx="858">
                  <c:v>476</c:v>
                </c:pt>
                <c:pt idx="859">
                  <c:v>477.15</c:v>
                </c:pt>
                <c:pt idx="860">
                  <c:v>478.15</c:v>
                </c:pt>
                <c:pt idx="861">
                  <c:v>478.8</c:v>
                </c:pt>
                <c:pt idx="862">
                  <c:v>479.8</c:v>
                </c:pt>
                <c:pt idx="863">
                  <c:v>480.25</c:v>
                </c:pt>
                <c:pt idx="864">
                  <c:v>481</c:v>
                </c:pt>
                <c:pt idx="865">
                  <c:v>482.35</c:v>
                </c:pt>
                <c:pt idx="866">
                  <c:v>482.8</c:v>
                </c:pt>
                <c:pt idx="867">
                  <c:v>483.2</c:v>
                </c:pt>
                <c:pt idx="868">
                  <c:v>484.2</c:v>
                </c:pt>
                <c:pt idx="869">
                  <c:v>484.6</c:v>
                </c:pt>
                <c:pt idx="870">
                  <c:v>485.05</c:v>
                </c:pt>
                <c:pt idx="871">
                  <c:v>486</c:v>
                </c:pt>
                <c:pt idx="872">
                  <c:v>486.7</c:v>
                </c:pt>
                <c:pt idx="873">
                  <c:v>487.95</c:v>
                </c:pt>
                <c:pt idx="874">
                  <c:v>488.4</c:v>
                </c:pt>
                <c:pt idx="875">
                  <c:v>489.6</c:v>
                </c:pt>
                <c:pt idx="876">
                  <c:v>490.05</c:v>
                </c:pt>
                <c:pt idx="877">
                  <c:v>491</c:v>
                </c:pt>
                <c:pt idx="878">
                  <c:v>492.05</c:v>
                </c:pt>
                <c:pt idx="879">
                  <c:v>492.75</c:v>
                </c:pt>
                <c:pt idx="880">
                  <c:v>493.8</c:v>
                </c:pt>
                <c:pt idx="881">
                  <c:v>494.35</c:v>
                </c:pt>
                <c:pt idx="882">
                  <c:v>495.45</c:v>
                </c:pt>
                <c:pt idx="883">
                  <c:v>495.9</c:v>
                </c:pt>
                <c:pt idx="884">
                  <c:v>496.35</c:v>
                </c:pt>
                <c:pt idx="885">
                  <c:v>497.65</c:v>
                </c:pt>
                <c:pt idx="886">
                  <c:v>498.1</c:v>
                </c:pt>
                <c:pt idx="887">
                  <c:v>498.8</c:v>
                </c:pt>
                <c:pt idx="888">
                  <c:v>500.15</c:v>
                </c:pt>
                <c:pt idx="889">
                  <c:v>500.55</c:v>
                </c:pt>
                <c:pt idx="890">
                  <c:v>500.95</c:v>
                </c:pt>
                <c:pt idx="891">
                  <c:v>502.2</c:v>
                </c:pt>
                <c:pt idx="892">
                  <c:v>502.7</c:v>
                </c:pt>
                <c:pt idx="893">
                  <c:v>503.1</c:v>
                </c:pt>
                <c:pt idx="894">
                  <c:v>504.1</c:v>
                </c:pt>
                <c:pt idx="895">
                  <c:v>504.55</c:v>
                </c:pt>
                <c:pt idx="896">
                  <c:v>505</c:v>
                </c:pt>
                <c:pt idx="897">
                  <c:v>506.1</c:v>
                </c:pt>
                <c:pt idx="898">
                  <c:v>506.75</c:v>
                </c:pt>
                <c:pt idx="899">
                  <c:v>507.8</c:v>
                </c:pt>
                <c:pt idx="900">
                  <c:v>508.25</c:v>
                </c:pt>
                <c:pt idx="901">
                  <c:v>508.65</c:v>
                </c:pt>
                <c:pt idx="902">
                  <c:v>509.75</c:v>
                </c:pt>
                <c:pt idx="903">
                  <c:v>510.25</c:v>
                </c:pt>
                <c:pt idx="904">
                  <c:v>510.7</c:v>
                </c:pt>
                <c:pt idx="905">
                  <c:v>512.04999999999995</c:v>
                </c:pt>
                <c:pt idx="906">
                  <c:v>512.54999999999995</c:v>
                </c:pt>
                <c:pt idx="907">
                  <c:v>512.95000000000005</c:v>
                </c:pt>
                <c:pt idx="908">
                  <c:v>514.15</c:v>
                </c:pt>
                <c:pt idx="909">
                  <c:v>514.6</c:v>
                </c:pt>
                <c:pt idx="910">
                  <c:v>515.4</c:v>
                </c:pt>
                <c:pt idx="911">
                  <c:v>516.54999999999995</c:v>
                </c:pt>
                <c:pt idx="912">
                  <c:v>516.95000000000005</c:v>
                </c:pt>
                <c:pt idx="913">
                  <c:v>518.95000000000005</c:v>
                </c:pt>
                <c:pt idx="914">
                  <c:v>519.45000000000005</c:v>
                </c:pt>
                <c:pt idx="915">
                  <c:v>520.65</c:v>
                </c:pt>
                <c:pt idx="916">
                  <c:v>521.04999999999995</c:v>
                </c:pt>
                <c:pt idx="917">
                  <c:v>522.20000000000005</c:v>
                </c:pt>
                <c:pt idx="918">
                  <c:v>522.79999999999995</c:v>
                </c:pt>
                <c:pt idx="919">
                  <c:v>524.1</c:v>
                </c:pt>
                <c:pt idx="920">
                  <c:v>524.70000000000005</c:v>
                </c:pt>
                <c:pt idx="921">
                  <c:v>525.95000000000005</c:v>
                </c:pt>
                <c:pt idx="922">
                  <c:v>526.54999999999995</c:v>
                </c:pt>
                <c:pt idx="923">
                  <c:v>527.25</c:v>
                </c:pt>
                <c:pt idx="924">
                  <c:v>528.85</c:v>
                </c:pt>
                <c:pt idx="925">
                  <c:v>529.25</c:v>
                </c:pt>
                <c:pt idx="926">
                  <c:v>530.25</c:v>
                </c:pt>
                <c:pt idx="927">
                  <c:v>531.29999999999995</c:v>
                </c:pt>
                <c:pt idx="928">
                  <c:v>532.04999999999995</c:v>
                </c:pt>
                <c:pt idx="929">
                  <c:v>533.35</c:v>
                </c:pt>
                <c:pt idx="930">
                  <c:v>533.79999999999995</c:v>
                </c:pt>
                <c:pt idx="931">
                  <c:v>535.45000000000005</c:v>
                </c:pt>
                <c:pt idx="932">
                  <c:v>535.9</c:v>
                </c:pt>
                <c:pt idx="933">
                  <c:v>536.29999999999995</c:v>
                </c:pt>
                <c:pt idx="934">
                  <c:v>538.29999999999995</c:v>
                </c:pt>
                <c:pt idx="935">
                  <c:v>538.79999999999995</c:v>
                </c:pt>
                <c:pt idx="936">
                  <c:v>539.20000000000005</c:v>
                </c:pt>
                <c:pt idx="937">
                  <c:v>541.20000000000005</c:v>
                </c:pt>
                <c:pt idx="938">
                  <c:v>541.65</c:v>
                </c:pt>
                <c:pt idx="939">
                  <c:v>543.1</c:v>
                </c:pt>
                <c:pt idx="940">
                  <c:v>543.79999999999995</c:v>
                </c:pt>
                <c:pt idx="941">
                  <c:v>545.54999999999995</c:v>
                </c:pt>
                <c:pt idx="942">
                  <c:v>548.65</c:v>
                </c:pt>
                <c:pt idx="943">
                  <c:v>551</c:v>
                </c:pt>
                <c:pt idx="944">
                  <c:v>552.70000000000005</c:v>
                </c:pt>
                <c:pt idx="945">
                  <c:v>554.15</c:v>
                </c:pt>
                <c:pt idx="946">
                  <c:v>554.70000000000005</c:v>
                </c:pt>
                <c:pt idx="947">
                  <c:v>555.5</c:v>
                </c:pt>
                <c:pt idx="948">
                  <c:v>556.79999999999995</c:v>
                </c:pt>
                <c:pt idx="949">
                  <c:v>558.25</c:v>
                </c:pt>
                <c:pt idx="950">
                  <c:v>559.6</c:v>
                </c:pt>
                <c:pt idx="951">
                  <c:v>560.20000000000005</c:v>
                </c:pt>
                <c:pt idx="952">
                  <c:v>561.54999999999995</c:v>
                </c:pt>
                <c:pt idx="953">
                  <c:v>562</c:v>
                </c:pt>
                <c:pt idx="954">
                  <c:v>562.65</c:v>
                </c:pt>
                <c:pt idx="955">
                  <c:v>563.9</c:v>
                </c:pt>
                <c:pt idx="956">
                  <c:v>564.4</c:v>
                </c:pt>
                <c:pt idx="957">
                  <c:v>564.85</c:v>
                </c:pt>
                <c:pt idx="958">
                  <c:v>566.29999999999995</c:v>
                </c:pt>
                <c:pt idx="959">
                  <c:v>566.9</c:v>
                </c:pt>
                <c:pt idx="960">
                  <c:v>568</c:v>
                </c:pt>
                <c:pt idx="961">
                  <c:v>568.45000000000005</c:v>
                </c:pt>
                <c:pt idx="962">
                  <c:v>569.1</c:v>
                </c:pt>
                <c:pt idx="963">
                  <c:v>570.35</c:v>
                </c:pt>
                <c:pt idx="964">
                  <c:v>570.85</c:v>
                </c:pt>
                <c:pt idx="965">
                  <c:v>571.70000000000005</c:v>
                </c:pt>
                <c:pt idx="966">
                  <c:v>572.4</c:v>
                </c:pt>
                <c:pt idx="967">
                  <c:v>573.35</c:v>
                </c:pt>
                <c:pt idx="968">
                  <c:v>574.4</c:v>
                </c:pt>
                <c:pt idx="969">
                  <c:v>574.85</c:v>
                </c:pt>
                <c:pt idx="970">
                  <c:v>575.35</c:v>
                </c:pt>
                <c:pt idx="971">
                  <c:v>576.29999999999995</c:v>
                </c:pt>
                <c:pt idx="972">
                  <c:v>576.79999999999995</c:v>
                </c:pt>
                <c:pt idx="973">
                  <c:v>577.35</c:v>
                </c:pt>
                <c:pt idx="974">
                  <c:v>578.6</c:v>
                </c:pt>
                <c:pt idx="975">
                  <c:v>579.1</c:v>
                </c:pt>
                <c:pt idx="976">
                  <c:v>579.6</c:v>
                </c:pt>
                <c:pt idx="977">
                  <c:v>580.75</c:v>
                </c:pt>
                <c:pt idx="978">
                  <c:v>581.75</c:v>
                </c:pt>
                <c:pt idx="979">
                  <c:v>582.25</c:v>
                </c:pt>
                <c:pt idx="980">
                  <c:v>582.75</c:v>
                </c:pt>
                <c:pt idx="981">
                  <c:v>583.75</c:v>
                </c:pt>
                <c:pt idx="982">
                  <c:v>584.25</c:v>
                </c:pt>
                <c:pt idx="983">
                  <c:v>584.70000000000005</c:v>
                </c:pt>
                <c:pt idx="984">
                  <c:v>585.9</c:v>
                </c:pt>
                <c:pt idx="985">
                  <c:v>586.4</c:v>
                </c:pt>
                <c:pt idx="986">
                  <c:v>587.25</c:v>
                </c:pt>
                <c:pt idx="987">
                  <c:v>588.35</c:v>
                </c:pt>
                <c:pt idx="988">
                  <c:v>588.85</c:v>
                </c:pt>
                <c:pt idx="989">
                  <c:v>589.29999999999995</c:v>
                </c:pt>
                <c:pt idx="990">
                  <c:v>590.29999999999995</c:v>
                </c:pt>
                <c:pt idx="991">
                  <c:v>590.79999999999995</c:v>
                </c:pt>
                <c:pt idx="992">
                  <c:v>591.35</c:v>
                </c:pt>
                <c:pt idx="993">
                  <c:v>592.4</c:v>
                </c:pt>
                <c:pt idx="994">
                  <c:v>593.1</c:v>
                </c:pt>
                <c:pt idx="995">
                  <c:v>593.79999999999995</c:v>
                </c:pt>
                <c:pt idx="996">
                  <c:v>594.85</c:v>
                </c:pt>
                <c:pt idx="997">
                  <c:v>595.35</c:v>
                </c:pt>
                <c:pt idx="998">
                  <c:v>596.1</c:v>
                </c:pt>
                <c:pt idx="999">
                  <c:v>597.20000000000005</c:v>
                </c:pt>
                <c:pt idx="1000">
                  <c:v>597.70000000000005</c:v>
                </c:pt>
                <c:pt idx="1001">
                  <c:v>598.15</c:v>
                </c:pt>
                <c:pt idx="1002">
                  <c:v>599.20000000000005</c:v>
                </c:pt>
                <c:pt idx="1003">
                  <c:v>599.65</c:v>
                </c:pt>
                <c:pt idx="1004">
                  <c:v>600.20000000000005</c:v>
                </c:pt>
                <c:pt idx="1005">
                  <c:v>601.04999999999995</c:v>
                </c:pt>
                <c:pt idx="1006">
                  <c:v>601.54999999999995</c:v>
                </c:pt>
                <c:pt idx="1007">
                  <c:v>602</c:v>
                </c:pt>
                <c:pt idx="1008">
                  <c:v>602.9</c:v>
                </c:pt>
                <c:pt idx="1009">
                  <c:v>603.4</c:v>
                </c:pt>
                <c:pt idx="1010">
                  <c:v>604.35</c:v>
                </c:pt>
                <c:pt idx="1011">
                  <c:v>605.35</c:v>
                </c:pt>
                <c:pt idx="1012">
                  <c:v>605.9</c:v>
                </c:pt>
                <c:pt idx="1013">
                  <c:v>606.85</c:v>
                </c:pt>
                <c:pt idx="1014">
                  <c:v>607.79999999999995</c:v>
                </c:pt>
                <c:pt idx="1015">
                  <c:v>608.25</c:v>
                </c:pt>
                <c:pt idx="1016">
                  <c:v>608.75</c:v>
                </c:pt>
                <c:pt idx="1017">
                  <c:v>609.75</c:v>
                </c:pt>
                <c:pt idx="1018">
                  <c:v>610.20000000000005</c:v>
                </c:pt>
                <c:pt idx="1019">
                  <c:v>610.70000000000005</c:v>
                </c:pt>
                <c:pt idx="1020">
                  <c:v>611.9</c:v>
                </c:pt>
                <c:pt idx="1021">
                  <c:v>612.5</c:v>
                </c:pt>
                <c:pt idx="1022">
                  <c:v>613.5</c:v>
                </c:pt>
                <c:pt idx="1023">
                  <c:v>614</c:v>
                </c:pt>
                <c:pt idx="1024">
                  <c:v>614.45000000000005</c:v>
                </c:pt>
                <c:pt idx="1025">
                  <c:v>615.45000000000005</c:v>
                </c:pt>
                <c:pt idx="1026">
                  <c:v>615.9</c:v>
                </c:pt>
                <c:pt idx="1027">
                  <c:v>616.45000000000005</c:v>
                </c:pt>
                <c:pt idx="1028">
                  <c:v>617.70000000000005</c:v>
                </c:pt>
                <c:pt idx="1029">
                  <c:v>618.20000000000005</c:v>
                </c:pt>
                <c:pt idx="1030">
                  <c:v>619.15</c:v>
                </c:pt>
                <c:pt idx="1031">
                  <c:v>619.70000000000005</c:v>
                </c:pt>
                <c:pt idx="1032">
                  <c:v>620.25</c:v>
                </c:pt>
                <c:pt idx="1033">
                  <c:v>621.45000000000005</c:v>
                </c:pt>
                <c:pt idx="1034">
                  <c:v>621.95000000000005</c:v>
                </c:pt>
                <c:pt idx="1035">
                  <c:v>622.54999999999995</c:v>
                </c:pt>
                <c:pt idx="1036">
                  <c:v>623.79999999999995</c:v>
                </c:pt>
                <c:pt idx="1037">
                  <c:v>624.4</c:v>
                </c:pt>
                <c:pt idx="1038">
                  <c:v>625.20000000000005</c:v>
                </c:pt>
                <c:pt idx="1039">
                  <c:v>625.85</c:v>
                </c:pt>
                <c:pt idx="1040">
                  <c:v>626.85</c:v>
                </c:pt>
                <c:pt idx="1041">
                  <c:v>627.4</c:v>
                </c:pt>
                <c:pt idx="1042">
                  <c:v>628</c:v>
                </c:pt>
                <c:pt idx="1043">
                  <c:v>629.20000000000005</c:v>
                </c:pt>
                <c:pt idx="1044">
                  <c:v>629.75</c:v>
                </c:pt>
                <c:pt idx="1045">
                  <c:v>630.65</c:v>
                </c:pt>
                <c:pt idx="1046">
                  <c:v>631.65</c:v>
                </c:pt>
                <c:pt idx="1047">
                  <c:v>632.1</c:v>
                </c:pt>
                <c:pt idx="1048">
                  <c:v>632.65</c:v>
                </c:pt>
                <c:pt idx="1049">
                  <c:v>634</c:v>
                </c:pt>
                <c:pt idx="1050">
                  <c:v>634.45000000000005</c:v>
                </c:pt>
                <c:pt idx="1051">
                  <c:v>635.4</c:v>
                </c:pt>
                <c:pt idx="1052">
                  <c:v>636.4</c:v>
                </c:pt>
                <c:pt idx="1053">
                  <c:v>636.95000000000005</c:v>
                </c:pt>
                <c:pt idx="1054">
                  <c:v>637.45000000000005</c:v>
                </c:pt>
                <c:pt idx="1055">
                  <c:v>638.79999999999995</c:v>
                </c:pt>
                <c:pt idx="1056">
                  <c:v>639.35</c:v>
                </c:pt>
                <c:pt idx="1057">
                  <c:v>640.5</c:v>
                </c:pt>
                <c:pt idx="1058">
                  <c:v>641.65</c:v>
                </c:pt>
                <c:pt idx="1059">
                  <c:v>642.20000000000005</c:v>
                </c:pt>
                <c:pt idx="1060">
                  <c:v>642.85</c:v>
                </c:pt>
                <c:pt idx="1061">
                  <c:v>643.65</c:v>
                </c:pt>
                <c:pt idx="1062">
                  <c:v>644.9</c:v>
                </c:pt>
                <c:pt idx="1063">
                  <c:v>645.4</c:v>
                </c:pt>
                <c:pt idx="1064">
                  <c:v>646</c:v>
                </c:pt>
                <c:pt idx="1065">
                  <c:v>646.9</c:v>
                </c:pt>
                <c:pt idx="1066">
                  <c:v>647.9</c:v>
                </c:pt>
                <c:pt idx="1067">
                  <c:v>649</c:v>
                </c:pt>
                <c:pt idx="1068">
                  <c:v>649.54999999999995</c:v>
                </c:pt>
                <c:pt idx="1069">
                  <c:v>650.25</c:v>
                </c:pt>
                <c:pt idx="1070">
                  <c:v>651.45000000000005</c:v>
                </c:pt>
                <c:pt idx="1071">
                  <c:v>651.95000000000005</c:v>
                </c:pt>
                <c:pt idx="1072">
                  <c:v>652.5</c:v>
                </c:pt>
                <c:pt idx="1073">
                  <c:v>653.6</c:v>
                </c:pt>
                <c:pt idx="1074">
                  <c:v>654.20000000000005</c:v>
                </c:pt>
                <c:pt idx="1075">
                  <c:v>655.04999999999995</c:v>
                </c:pt>
                <c:pt idx="1076">
                  <c:v>656.35</c:v>
                </c:pt>
                <c:pt idx="1077">
                  <c:v>656.8</c:v>
                </c:pt>
                <c:pt idx="1078">
                  <c:v>657.4</c:v>
                </c:pt>
                <c:pt idx="1079">
                  <c:v>658.6</c:v>
                </c:pt>
                <c:pt idx="1080">
                  <c:v>659.05</c:v>
                </c:pt>
                <c:pt idx="1081">
                  <c:v>659.55</c:v>
                </c:pt>
                <c:pt idx="1082">
                  <c:v>660.35</c:v>
                </c:pt>
                <c:pt idx="1083">
                  <c:v>660.85</c:v>
                </c:pt>
                <c:pt idx="1084">
                  <c:v>661.3</c:v>
                </c:pt>
                <c:pt idx="1085">
                  <c:v>662.2</c:v>
                </c:pt>
                <c:pt idx="1086">
                  <c:v>662.7</c:v>
                </c:pt>
                <c:pt idx="1087">
                  <c:v>663.15</c:v>
                </c:pt>
                <c:pt idx="1088">
                  <c:v>664</c:v>
                </c:pt>
                <c:pt idx="1089">
                  <c:v>664.5</c:v>
                </c:pt>
                <c:pt idx="1090">
                  <c:v>665</c:v>
                </c:pt>
                <c:pt idx="1091">
                  <c:v>666.25</c:v>
                </c:pt>
                <c:pt idx="1092">
                  <c:v>666.8</c:v>
                </c:pt>
                <c:pt idx="1093">
                  <c:v>667.65</c:v>
                </c:pt>
                <c:pt idx="1094">
                  <c:v>668.8</c:v>
                </c:pt>
                <c:pt idx="1095">
                  <c:v>669.25</c:v>
                </c:pt>
                <c:pt idx="1096">
                  <c:v>670.15</c:v>
                </c:pt>
                <c:pt idx="1097">
                  <c:v>671.2</c:v>
                </c:pt>
                <c:pt idx="1098">
                  <c:v>671.8</c:v>
                </c:pt>
                <c:pt idx="1099">
                  <c:v>672.6</c:v>
                </c:pt>
                <c:pt idx="1100">
                  <c:v>673.75</c:v>
                </c:pt>
                <c:pt idx="1101">
                  <c:v>674.25</c:v>
                </c:pt>
                <c:pt idx="1102">
                  <c:v>675.05</c:v>
                </c:pt>
                <c:pt idx="1103">
                  <c:v>676.25</c:v>
                </c:pt>
                <c:pt idx="1104">
                  <c:v>676.75</c:v>
                </c:pt>
                <c:pt idx="1105">
                  <c:v>677.5</c:v>
                </c:pt>
                <c:pt idx="1106">
                  <c:v>678.25</c:v>
                </c:pt>
                <c:pt idx="1107">
                  <c:v>679.45</c:v>
                </c:pt>
                <c:pt idx="1108">
                  <c:v>680</c:v>
                </c:pt>
                <c:pt idx="1109">
                  <c:v>680.95</c:v>
                </c:pt>
                <c:pt idx="1110">
                  <c:v>682.35</c:v>
                </c:pt>
                <c:pt idx="1111">
                  <c:v>682.85</c:v>
                </c:pt>
                <c:pt idx="1112">
                  <c:v>683.35</c:v>
                </c:pt>
                <c:pt idx="1113">
                  <c:v>684.35</c:v>
                </c:pt>
                <c:pt idx="1114">
                  <c:v>684.8</c:v>
                </c:pt>
                <c:pt idx="1115">
                  <c:v>685.35</c:v>
                </c:pt>
                <c:pt idx="1116">
                  <c:v>686.55</c:v>
                </c:pt>
                <c:pt idx="1117">
                  <c:v>687.25</c:v>
                </c:pt>
                <c:pt idx="1118">
                  <c:v>687.95</c:v>
                </c:pt>
                <c:pt idx="1119">
                  <c:v>688.8</c:v>
                </c:pt>
                <c:pt idx="1120">
                  <c:v>689.65</c:v>
                </c:pt>
                <c:pt idx="1121">
                  <c:v>690.15</c:v>
                </c:pt>
                <c:pt idx="1122">
                  <c:v>691</c:v>
                </c:pt>
                <c:pt idx="1123">
                  <c:v>692.15</c:v>
                </c:pt>
                <c:pt idx="1124">
                  <c:v>692.65</c:v>
                </c:pt>
                <c:pt idx="1125">
                  <c:v>693.95</c:v>
                </c:pt>
                <c:pt idx="1126">
                  <c:v>694.95</c:v>
                </c:pt>
                <c:pt idx="1127">
                  <c:v>695.4</c:v>
                </c:pt>
                <c:pt idx="1128">
                  <c:v>696</c:v>
                </c:pt>
                <c:pt idx="1129">
                  <c:v>697.25</c:v>
                </c:pt>
                <c:pt idx="1130">
                  <c:v>697.85</c:v>
                </c:pt>
                <c:pt idx="1131">
                  <c:v>698.85</c:v>
                </c:pt>
                <c:pt idx="1132">
                  <c:v>699.4</c:v>
                </c:pt>
                <c:pt idx="1133">
                  <c:v>700.2</c:v>
                </c:pt>
                <c:pt idx="1134">
                  <c:v>701.1</c:v>
                </c:pt>
                <c:pt idx="1135">
                  <c:v>701.7</c:v>
                </c:pt>
                <c:pt idx="1136">
                  <c:v>702.7</c:v>
                </c:pt>
                <c:pt idx="1137">
                  <c:v>703.25</c:v>
                </c:pt>
                <c:pt idx="1138">
                  <c:v>703.85</c:v>
                </c:pt>
                <c:pt idx="1139">
                  <c:v>705.15</c:v>
                </c:pt>
                <c:pt idx="1140">
                  <c:v>705.65</c:v>
                </c:pt>
                <c:pt idx="1141">
                  <c:v>706.45</c:v>
                </c:pt>
                <c:pt idx="1142">
                  <c:v>707.55</c:v>
                </c:pt>
                <c:pt idx="1143">
                  <c:v>708.05</c:v>
                </c:pt>
                <c:pt idx="1144">
                  <c:v>708.85</c:v>
                </c:pt>
                <c:pt idx="1145">
                  <c:v>709.95</c:v>
                </c:pt>
                <c:pt idx="1146">
                  <c:v>710.6</c:v>
                </c:pt>
                <c:pt idx="1147">
                  <c:v>711.4</c:v>
                </c:pt>
                <c:pt idx="1148">
                  <c:v>712.55</c:v>
                </c:pt>
                <c:pt idx="1149">
                  <c:v>713.05</c:v>
                </c:pt>
                <c:pt idx="1150">
                  <c:v>713.65</c:v>
                </c:pt>
                <c:pt idx="1151">
                  <c:v>714.8</c:v>
                </c:pt>
                <c:pt idx="1152">
                  <c:v>715.35</c:v>
                </c:pt>
                <c:pt idx="1153">
                  <c:v>716.05</c:v>
                </c:pt>
                <c:pt idx="1154">
                  <c:v>717.1</c:v>
                </c:pt>
                <c:pt idx="1155">
                  <c:v>717.6</c:v>
                </c:pt>
                <c:pt idx="1156">
                  <c:v>718.2</c:v>
                </c:pt>
                <c:pt idx="1157">
                  <c:v>719.25</c:v>
                </c:pt>
                <c:pt idx="1158">
                  <c:v>720.05</c:v>
                </c:pt>
                <c:pt idx="1159">
                  <c:v>720.95</c:v>
                </c:pt>
                <c:pt idx="1160">
                  <c:v>721.5</c:v>
                </c:pt>
                <c:pt idx="1161">
                  <c:v>722.6</c:v>
                </c:pt>
                <c:pt idx="1162">
                  <c:v>723.05</c:v>
                </c:pt>
                <c:pt idx="1163">
                  <c:v>724.05</c:v>
                </c:pt>
                <c:pt idx="1164">
                  <c:v>725.05</c:v>
                </c:pt>
                <c:pt idx="1165">
                  <c:v>725.6</c:v>
                </c:pt>
                <c:pt idx="1166">
                  <c:v>726.4</c:v>
                </c:pt>
                <c:pt idx="1167">
                  <c:v>727.5</c:v>
                </c:pt>
                <c:pt idx="1168">
                  <c:v>728</c:v>
                </c:pt>
                <c:pt idx="1169">
                  <c:v>729.4</c:v>
                </c:pt>
                <c:pt idx="1170">
                  <c:v>729.95</c:v>
                </c:pt>
                <c:pt idx="1171">
                  <c:v>730.75</c:v>
                </c:pt>
                <c:pt idx="1172">
                  <c:v>731.95</c:v>
                </c:pt>
                <c:pt idx="1173">
                  <c:v>732.45</c:v>
                </c:pt>
                <c:pt idx="1174">
                  <c:v>733</c:v>
                </c:pt>
                <c:pt idx="1175">
                  <c:v>734.55</c:v>
                </c:pt>
                <c:pt idx="1176">
                  <c:v>735.05</c:v>
                </c:pt>
                <c:pt idx="1177">
                  <c:v>735.9</c:v>
                </c:pt>
                <c:pt idx="1178">
                  <c:v>737.25</c:v>
                </c:pt>
                <c:pt idx="1179">
                  <c:v>737.9</c:v>
                </c:pt>
                <c:pt idx="1180">
                  <c:v>738.9</c:v>
                </c:pt>
                <c:pt idx="1181">
                  <c:v>739.55</c:v>
                </c:pt>
                <c:pt idx="1182">
                  <c:v>740.6</c:v>
                </c:pt>
                <c:pt idx="1183">
                  <c:v>741.15</c:v>
                </c:pt>
                <c:pt idx="1184">
                  <c:v>742.1</c:v>
                </c:pt>
                <c:pt idx="1185">
                  <c:v>743.3</c:v>
                </c:pt>
                <c:pt idx="1186">
                  <c:v>743.75</c:v>
                </c:pt>
                <c:pt idx="1187">
                  <c:v>744.85</c:v>
                </c:pt>
                <c:pt idx="1188">
                  <c:v>745.35</c:v>
                </c:pt>
                <c:pt idx="1189">
                  <c:v>746.45</c:v>
                </c:pt>
                <c:pt idx="1190">
                  <c:v>747.65</c:v>
                </c:pt>
                <c:pt idx="1191">
                  <c:v>748.25</c:v>
                </c:pt>
                <c:pt idx="1192">
                  <c:v>749.1</c:v>
                </c:pt>
                <c:pt idx="1193">
                  <c:v>750.3</c:v>
                </c:pt>
                <c:pt idx="1194">
                  <c:v>750.8</c:v>
                </c:pt>
                <c:pt idx="1195">
                  <c:v>751.35</c:v>
                </c:pt>
                <c:pt idx="1196">
                  <c:v>752.6</c:v>
                </c:pt>
                <c:pt idx="1197">
                  <c:v>753.1</c:v>
                </c:pt>
                <c:pt idx="1198">
                  <c:v>754.15</c:v>
                </c:pt>
                <c:pt idx="1199">
                  <c:v>755.5</c:v>
                </c:pt>
                <c:pt idx="1200">
                  <c:v>756.1</c:v>
                </c:pt>
                <c:pt idx="1201">
                  <c:v>757.25</c:v>
                </c:pt>
                <c:pt idx="1202">
                  <c:v>757.8</c:v>
                </c:pt>
                <c:pt idx="1203">
                  <c:v>758.95</c:v>
                </c:pt>
                <c:pt idx="1204">
                  <c:v>759.5</c:v>
                </c:pt>
                <c:pt idx="1205">
                  <c:v>760.5</c:v>
                </c:pt>
                <c:pt idx="1206">
                  <c:v>761.7</c:v>
                </c:pt>
                <c:pt idx="1207">
                  <c:v>762.3</c:v>
                </c:pt>
                <c:pt idx="1208">
                  <c:v>763.3</c:v>
                </c:pt>
                <c:pt idx="1209">
                  <c:v>764.6</c:v>
                </c:pt>
                <c:pt idx="1210">
                  <c:v>765.2</c:v>
                </c:pt>
                <c:pt idx="1211">
                  <c:v>766.25</c:v>
                </c:pt>
                <c:pt idx="1212">
                  <c:v>766.75</c:v>
                </c:pt>
                <c:pt idx="1213">
                  <c:v>767.4</c:v>
                </c:pt>
                <c:pt idx="1214">
                  <c:v>768.4</c:v>
                </c:pt>
                <c:pt idx="1215">
                  <c:v>769.15</c:v>
                </c:pt>
                <c:pt idx="1216">
                  <c:v>770.05</c:v>
                </c:pt>
                <c:pt idx="1217">
                  <c:v>770.6</c:v>
                </c:pt>
                <c:pt idx="1218">
                  <c:v>771.6</c:v>
                </c:pt>
                <c:pt idx="1219">
                  <c:v>772.6</c:v>
                </c:pt>
                <c:pt idx="1220">
                  <c:v>773.25</c:v>
                </c:pt>
                <c:pt idx="1221">
                  <c:v>774.35</c:v>
                </c:pt>
                <c:pt idx="1222">
                  <c:v>774.95</c:v>
                </c:pt>
                <c:pt idx="1223">
                  <c:v>776</c:v>
                </c:pt>
                <c:pt idx="1224">
                  <c:v>776.55</c:v>
                </c:pt>
                <c:pt idx="1225">
                  <c:v>777.2</c:v>
                </c:pt>
                <c:pt idx="1226">
                  <c:v>777.95</c:v>
                </c:pt>
                <c:pt idx="1227">
                  <c:v>779.1</c:v>
                </c:pt>
                <c:pt idx="1228">
                  <c:v>779.7</c:v>
                </c:pt>
                <c:pt idx="1229">
                  <c:v>780.7</c:v>
                </c:pt>
                <c:pt idx="1230">
                  <c:v>781.95</c:v>
                </c:pt>
                <c:pt idx="1231">
                  <c:v>782.55</c:v>
                </c:pt>
                <c:pt idx="1232">
                  <c:v>783.65</c:v>
                </c:pt>
                <c:pt idx="1233">
                  <c:v>784.25</c:v>
                </c:pt>
                <c:pt idx="1234">
                  <c:v>785.15</c:v>
                </c:pt>
                <c:pt idx="1235">
                  <c:v>785.85</c:v>
                </c:pt>
                <c:pt idx="1236">
                  <c:v>786.8</c:v>
                </c:pt>
                <c:pt idx="1237">
                  <c:v>787.45</c:v>
                </c:pt>
                <c:pt idx="1238">
                  <c:v>788.45</c:v>
                </c:pt>
                <c:pt idx="1239">
                  <c:v>789.05</c:v>
                </c:pt>
                <c:pt idx="1240">
                  <c:v>790.2</c:v>
                </c:pt>
                <c:pt idx="1241">
                  <c:v>790.8</c:v>
                </c:pt>
                <c:pt idx="1242">
                  <c:v>791.55</c:v>
                </c:pt>
                <c:pt idx="1243">
                  <c:v>793</c:v>
                </c:pt>
                <c:pt idx="1244">
                  <c:v>793.6</c:v>
                </c:pt>
                <c:pt idx="1245">
                  <c:v>794.65</c:v>
                </c:pt>
                <c:pt idx="1246">
                  <c:v>795.25</c:v>
                </c:pt>
                <c:pt idx="1247">
                  <c:v>796.2</c:v>
                </c:pt>
                <c:pt idx="1248">
                  <c:v>796.95</c:v>
                </c:pt>
                <c:pt idx="1249">
                  <c:v>797.8</c:v>
                </c:pt>
                <c:pt idx="1250">
                  <c:v>798.4</c:v>
                </c:pt>
                <c:pt idx="1251">
                  <c:v>799.5</c:v>
                </c:pt>
                <c:pt idx="1252">
                  <c:v>800.15</c:v>
                </c:pt>
                <c:pt idx="1253">
                  <c:v>801.2</c:v>
                </c:pt>
                <c:pt idx="1254">
                  <c:v>801.75</c:v>
                </c:pt>
                <c:pt idx="1255">
                  <c:v>802.9</c:v>
                </c:pt>
                <c:pt idx="1256">
                  <c:v>803.5</c:v>
                </c:pt>
                <c:pt idx="1257">
                  <c:v>804.6</c:v>
                </c:pt>
                <c:pt idx="1258">
                  <c:v>805.15</c:v>
                </c:pt>
                <c:pt idx="1259">
                  <c:v>806.35</c:v>
                </c:pt>
                <c:pt idx="1260">
                  <c:v>806.9</c:v>
                </c:pt>
                <c:pt idx="1261">
                  <c:v>808</c:v>
                </c:pt>
                <c:pt idx="1262">
                  <c:v>808.55</c:v>
                </c:pt>
                <c:pt idx="1263">
                  <c:v>809.65</c:v>
                </c:pt>
                <c:pt idx="1264">
                  <c:v>810.2</c:v>
                </c:pt>
                <c:pt idx="1265">
                  <c:v>811.15</c:v>
                </c:pt>
                <c:pt idx="1266">
                  <c:v>811.75</c:v>
                </c:pt>
                <c:pt idx="1267">
                  <c:v>812.75</c:v>
                </c:pt>
                <c:pt idx="1268">
                  <c:v>813.75</c:v>
                </c:pt>
                <c:pt idx="1269">
                  <c:v>814.35</c:v>
                </c:pt>
                <c:pt idx="1270">
                  <c:v>815.4</c:v>
                </c:pt>
                <c:pt idx="1271">
                  <c:v>816.05</c:v>
                </c:pt>
                <c:pt idx="1272">
                  <c:v>817.1</c:v>
                </c:pt>
                <c:pt idx="1273">
                  <c:v>817.7</c:v>
                </c:pt>
                <c:pt idx="1274">
                  <c:v>818.75</c:v>
                </c:pt>
                <c:pt idx="1275">
                  <c:v>819.25</c:v>
                </c:pt>
                <c:pt idx="1276">
                  <c:v>820.3</c:v>
                </c:pt>
                <c:pt idx="1277">
                  <c:v>820.95</c:v>
                </c:pt>
                <c:pt idx="1278">
                  <c:v>822</c:v>
                </c:pt>
                <c:pt idx="1279">
                  <c:v>822.6</c:v>
                </c:pt>
                <c:pt idx="1280">
                  <c:v>823.65</c:v>
                </c:pt>
                <c:pt idx="1281">
                  <c:v>824.2</c:v>
                </c:pt>
                <c:pt idx="1282">
                  <c:v>825.25</c:v>
                </c:pt>
                <c:pt idx="1283">
                  <c:v>825.9</c:v>
                </c:pt>
                <c:pt idx="1284">
                  <c:v>826.6</c:v>
                </c:pt>
                <c:pt idx="1285">
                  <c:v>827.7</c:v>
                </c:pt>
                <c:pt idx="1286">
                  <c:v>828.25</c:v>
                </c:pt>
                <c:pt idx="1287">
                  <c:v>829.3</c:v>
                </c:pt>
                <c:pt idx="1288">
                  <c:v>829.95</c:v>
                </c:pt>
                <c:pt idx="1289">
                  <c:v>831</c:v>
                </c:pt>
                <c:pt idx="1290">
                  <c:v>831.55</c:v>
                </c:pt>
                <c:pt idx="1291">
                  <c:v>832.3</c:v>
                </c:pt>
                <c:pt idx="1292">
                  <c:v>833.4</c:v>
                </c:pt>
                <c:pt idx="1293">
                  <c:v>834</c:v>
                </c:pt>
                <c:pt idx="1294">
                  <c:v>835.2</c:v>
                </c:pt>
                <c:pt idx="1295">
                  <c:v>835.8</c:v>
                </c:pt>
                <c:pt idx="1296">
                  <c:v>836.7</c:v>
                </c:pt>
                <c:pt idx="1297">
                  <c:v>837.3</c:v>
                </c:pt>
                <c:pt idx="1298">
                  <c:v>838.3</c:v>
                </c:pt>
                <c:pt idx="1299">
                  <c:v>838.85</c:v>
                </c:pt>
                <c:pt idx="1300">
                  <c:v>840</c:v>
                </c:pt>
                <c:pt idx="1301">
                  <c:v>840.6</c:v>
                </c:pt>
                <c:pt idx="1302">
                  <c:v>841.4</c:v>
                </c:pt>
                <c:pt idx="1303">
                  <c:v>842.5</c:v>
                </c:pt>
                <c:pt idx="1304">
                  <c:v>843.1</c:v>
                </c:pt>
                <c:pt idx="1305">
                  <c:v>843.85</c:v>
                </c:pt>
                <c:pt idx="1306">
                  <c:v>845.1</c:v>
                </c:pt>
                <c:pt idx="1307">
                  <c:v>845.75</c:v>
                </c:pt>
                <c:pt idx="1308">
                  <c:v>846.8</c:v>
                </c:pt>
                <c:pt idx="1309">
                  <c:v>847.35</c:v>
                </c:pt>
                <c:pt idx="1310">
                  <c:v>848.2</c:v>
                </c:pt>
                <c:pt idx="1311">
                  <c:v>849.25</c:v>
                </c:pt>
                <c:pt idx="1312">
                  <c:v>849.9</c:v>
                </c:pt>
                <c:pt idx="1313">
                  <c:v>851</c:v>
                </c:pt>
                <c:pt idx="1314">
                  <c:v>851.55</c:v>
                </c:pt>
                <c:pt idx="1315">
                  <c:v>852.5</c:v>
                </c:pt>
                <c:pt idx="1316">
                  <c:v>853.9</c:v>
                </c:pt>
                <c:pt idx="1317">
                  <c:v>854.45</c:v>
                </c:pt>
                <c:pt idx="1318">
                  <c:v>855.5</c:v>
                </c:pt>
                <c:pt idx="1319">
                  <c:v>856.1</c:v>
                </c:pt>
                <c:pt idx="1320">
                  <c:v>857.05</c:v>
                </c:pt>
                <c:pt idx="1321">
                  <c:v>857.65</c:v>
                </c:pt>
                <c:pt idx="1322">
                  <c:v>858.45</c:v>
                </c:pt>
                <c:pt idx="1323">
                  <c:v>859.55</c:v>
                </c:pt>
                <c:pt idx="1324">
                  <c:v>860.15</c:v>
                </c:pt>
                <c:pt idx="1325">
                  <c:v>861.2</c:v>
                </c:pt>
                <c:pt idx="1326">
                  <c:v>861.85</c:v>
                </c:pt>
                <c:pt idx="1327">
                  <c:v>862.7</c:v>
                </c:pt>
                <c:pt idx="1328">
                  <c:v>863.45</c:v>
                </c:pt>
                <c:pt idx="1329">
                  <c:v>864.4</c:v>
                </c:pt>
                <c:pt idx="1330">
                  <c:v>865.5</c:v>
                </c:pt>
                <c:pt idx="1331">
                  <c:v>866.1</c:v>
                </c:pt>
                <c:pt idx="1332">
                  <c:v>867.15</c:v>
                </c:pt>
                <c:pt idx="1333">
                  <c:v>867.85</c:v>
                </c:pt>
                <c:pt idx="1334">
                  <c:v>868.8</c:v>
                </c:pt>
                <c:pt idx="1335">
                  <c:v>869.4</c:v>
                </c:pt>
                <c:pt idx="1336">
                  <c:v>870.4</c:v>
                </c:pt>
                <c:pt idx="1337">
                  <c:v>871</c:v>
                </c:pt>
                <c:pt idx="1338">
                  <c:v>872.1</c:v>
                </c:pt>
                <c:pt idx="1339">
                  <c:v>872.65</c:v>
                </c:pt>
                <c:pt idx="1340">
                  <c:v>873.7</c:v>
                </c:pt>
                <c:pt idx="1341">
                  <c:v>875</c:v>
                </c:pt>
                <c:pt idx="1342">
                  <c:v>875.55</c:v>
                </c:pt>
                <c:pt idx="1343">
                  <c:v>876.65</c:v>
                </c:pt>
                <c:pt idx="1344">
                  <c:v>877.2</c:v>
                </c:pt>
                <c:pt idx="1345">
                  <c:v>878.25</c:v>
                </c:pt>
                <c:pt idx="1346">
                  <c:v>878.85</c:v>
                </c:pt>
                <c:pt idx="1347">
                  <c:v>879.95</c:v>
                </c:pt>
                <c:pt idx="1348">
                  <c:v>880.5</c:v>
                </c:pt>
                <c:pt idx="1349">
                  <c:v>881.55</c:v>
                </c:pt>
                <c:pt idx="1350">
                  <c:v>882.15</c:v>
                </c:pt>
                <c:pt idx="1351">
                  <c:v>883.2</c:v>
                </c:pt>
                <c:pt idx="1352">
                  <c:v>883.75</c:v>
                </c:pt>
                <c:pt idx="1353">
                  <c:v>884.85</c:v>
                </c:pt>
                <c:pt idx="1354">
                  <c:v>885.45</c:v>
                </c:pt>
                <c:pt idx="1355">
                  <c:v>886.35</c:v>
                </c:pt>
                <c:pt idx="1356">
                  <c:v>887.35</c:v>
                </c:pt>
                <c:pt idx="1357">
                  <c:v>887.9</c:v>
                </c:pt>
                <c:pt idx="1358">
                  <c:v>888.85</c:v>
                </c:pt>
                <c:pt idx="1359">
                  <c:v>889.5</c:v>
                </c:pt>
                <c:pt idx="1360">
                  <c:v>890.55</c:v>
                </c:pt>
                <c:pt idx="1361">
                  <c:v>891.1</c:v>
                </c:pt>
                <c:pt idx="1362">
                  <c:v>892.15</c:v>
                </c:pt>
                <c:pt idx="1363">
                  <c:v>892.75</c:v>
                </c:pt>
                <c:pt idx="1364">
                  <c:v>893.8</c:v>
                </c:pt>
                <c:pt idx="1365">
                  <c:v>894.45</c:v>
                </c:pt>
                <c:pt idx="1366">
                  <c:v>895.45</c:v>
                </c:pt>
                <c:pt idx="1367">
                  <c:v>896.1</c:v>
                </c:pt>
                <c:pt idx="1368">
                  <c:v>897</c:v>
                </c:pt>
                <c:pt idx="1369">
                  <c:v>897.7</c:v>
                </c:pt>
                <c:pt idx="1370">
                  <c:v>898.75</c:v>
                </c:pt>
                <c:pt idx="1371">
                  <c:v>899.55</c:v>
                </c:pt>
                <c:pt idx="1372">
                  <c:v>901.35</c:v>
                </c:pt>
                <c:pt idx="1373">
                  <c:v>902.1</c:v>
                </c:pt>
                <c:pt idx="1374">
                  <c:v>903.25</c:v>
                </c:pt>
                <c:pt idx="1375">
                  <c:v>904.05</c:v>
                </c:pt>
                <c:pt idx="1376">
                  <c:v>905.35</c:v>
                </c:pt>
                <c:pt idx="1377">
                  <c:v>906.05</c:v>
                </c:pt>
                <c:pt idx="1378">
                  <c:v>907.35</c:v>
                </c:pt>
                <c:pt idx="1379">
                  <c:v>908.75</c:v>
                </c:pt>
                <c:pt idx="1380">
                  <c:v>909.4</c:v>
                </c:pt>
                <c:pt idx="1381">
                  <c:v>910.6</c:v>
                </c:pt>
                <c:pt idx="1382">
                  <c:v>911.5</c:v>
                </c:pt>
                <c:pt idx="1383">
                  <c:v>912.75</c:v>
                </c:pt>
                <c:pt idx="1384">
                  <c:v>913.4</c:v>
                </c:pt>
                <c:pt idx="1385">
                  <c:v>914.95</c:v>
                </c:pt>
                <c:pt idx="1386">
                  <c:v>915.75</c:v>
                </c:pt>
                <c:pt idx="1387">
                  <c:v>916.7</c:v>
                </c:pt>
                <c:pt idx="1388">
                  <c:v>917.25</c:v>
                </c:pt>
                <c:pt idx="1389">
                  <c:v>918.35</c:v>
                </c:pt>
                <c:pt idx="1390">
                  <c:v>919.05</c:v>
                </c:pt>
                <c:pt idx="1391">
                  <c:v>920</c:v>
                </c:pt>
                <c:pt idx="1392">
                  <c:v>920.65</c:v>
                </c:pt>
                <c:pt idx="1393">
                  <c:v>921.55</c:v>
                </c:pt>
                <c:pt idx="1394">
                  <c:v>922.35</c:v>
                </c:pt>
                <c:pt idx="1395">
                  <c:v>923.35</c:v>
                </c:pt>
                <c:pt idx="1396">
                  <c:v>924.1</c:v>
                </c:pt>
                <c:pt idx="1397">
                  <c:v>925</c:v>
                </c:pt>
                <c:pt idx="1398">
                  <c:v>925.7</c:v>
                </c:pt>
                <c:pt idx="1399">
                  <c:v>926.65</c:v>
                </c:pt>
                <c:pt idx="1400">
                  <c:v>927.3</c:v>
                </c:pt>
                <c:pt idx="1401">
                  <c:v>928.4</c:v>
                </c:pt>
                <c:pt idx="1402">
                  <c:v>929.1</c:v>
                </c:pt>
                <c:pt idx="1403">
                  <c:v>929.95</c:v>
                </c:pt>
                <c:pt idx="1404">
                  <c:v>930.9</c:v>
                </c:pt>
                <c:pt idx="1405">
                  <c:v>932.3</c:v>
                </c:pt>
                <c:pt idx="1406">
                  <c:v>933.05</c:v>
                </c:pt>
                <c:pt idx="1407">
                  <c:v>934.15</c:v>
                </c:pt>
                <c:pt idx="1408">
                  <c:v>934.75</c:v>
                </c:pt>
                <c:pt idx="1409">
                  <c:v>935.8</c:v>
                </c:pt>
                <c:pt idx="1410">
                  <c:v>936.55</c:v>
                </c:pt>
                <c:pt idx="1411">
                  <c:v>937.5</c:v>
                </c:pt>
                <c:pt idx="1412">
                  <c:v>938.5</c:v>
                </c:pt>
                <c:pt idx="1413">
                  <c:v>939.1</c:v>
                </c:pt>
                <c:pt idx="1414">
                  <c:v>940.1</c:v>
                </c:pt>
                <c:pt idx="1415">
                  <c:v>940.7</c:v>
                </c:pt>
                <c:pt idx="1416">
                  <c:v>941.9</c:v>
                </c:pt>
                <c:pt idx="1417">
                  <c:v>942.6</c:v>
                </c:pt>
                <c:pt idx="1418">
                  <c:v>943.65</c:v>
                </c:pt>
                <c:pt idx="1419">
                  <c:v>944.2</c:v>
                </c:pt>
                <c:pt idx="1420">
                  <c:v>945.3</c:v>
                </c:pt>
                <c:pt idx="1421">
                  <c:v>946.05</c:v>
                </c:pt>
                <c:pt idx="1422">
                  <c:v>947.4</c:v>
                </c:pt>
                <c:pt idx="1423">
                  <c:v>948.45</c:v>
                </c:pt>
                <c:pt idx="1424">
                  <c:v>949.05</c:v>
                </c:pt>
                <c:pt idx="1425">
                  <c:v>949.9</c:v>
                </c:pt>
                <c:pt idx="1426">
                  <c:v>951.55</c:v>
                </c:pt>
                <c:pt idx="1427">
                  <c:v>952.25</c:v>
                </c:pt>
                <c:pt idx="1428">
                  <c:v>953.3</c:v>
                </c:pt>
                <c:pt idx="1429">
                  <c:v>953.9</c:v>
                </c:pt>
                <c:pt idx="1430">
                  <c:v>955.15</c:v>
                </c:pt>
                <c:pt idx="1431">
                  <c:v>955.85</c:v>
                </c:pt>
                <c:pt idx="1432">
                  <c:v>956.9</c:v>
                </c:pt>
                <c:pt idx="1433">
                  <c:v>957.6</c:v>
                </c:pt>
                <c:pt idx="1434">
                  <c:v>958.8</c:v>
                </c:pt>
                <c:pt idx="1435">
                  <c:v>959.35</c:v>
                </c:pt>
                <c:pt idx="1436">
                  <c:v>960.45</c:v>
                </c:pt>
                <c:pt idx="1437">
                  <c:v>961.1</c:v>
                </c:pt>
                <c:pt idx="1438">
                  <c:v>962.45</c:v>
                </c:pt>
                <c:pt idx="1439">
                  <c:v>963.65</c:v>
                </c:pt>
                <c:pt idx="1440">
                  <c:v>964.4</c:v>
                </c:pt>
                <c:pt idx="1441">
                  <c:v>965.4</c:v>
                </c:pt>
                <c:pt idx="1442">
                  <c:v>966</c:v>
                </c:pt>
                <c:pt idx="1443">
                  <c:v>967.05</c:v>
                </c:pt>
                <c:pt idx="1444">
                  <c:v>967.8</c:v>
                </c:pt>
                <c:pt idx="1445">
                  <c:v>968.7</c:v>
                </c:pt>
                <c:pt idx="1446">
                  <c:v>969.65</c:v>
                </c:pt>
                <c:pt idx="1447">
                  <c:v>970.6</c:v>
                </c:pt>
                <c:pt idx="1448">
                  <c:v>971.25</c:v>
                </c:pt>
                <c:pt idx="1449">
                  <c:v>972.5</c:v>
                </c:pt>
                <c:pt idx="1450">
                  <c:v>973.25</c:v>
                </c:pt>
                <c:pt idx="1451">
                  <c:v>974.3</c:v>
                </c:pt>
                <c:pt idx="1452">
                  <c:v>974.95</c:v>
                </c:pt>
                <c:pt idx="1453">
                  <c:v>976.05</c:v>
                </c:pt>
                <c:pt idx="1454">
                  <c:v>976.65</c:v>
                </c:pt>
                <c:pt idx="1455">
                  <c:v>977.6</c:v>
                </c:pt>
                <c:pt idx="1456">
                  <c:v>978.3</c:v>
                </c:pt>
                <c:pt idx="1457">
                  <c:v>979.45</c:v>
                </c:pt>
                <c:pt idx="1458">
                  <c:v>980.25</c:v>
                </c:pt>
                <c:pt idx="1459">
                  <c:v>981.4</c:v>
                </c:pt>
                <c:pt idx="1460">
                  <c:v>982.15</c:v>
                </c:pt>
                <c:pt idx="1461">
                  <c:v>983.35</c:v>
                </c:pt>
                <c:pt idx="1462">
                  <c:v>984.55</c:v>
                </c:pt>
                <c:pt idx="1463">
                  <c:v>985.35</c:v>
                </c:pt>
                <c:pt idx="1464">
                  <c:v>986.55</c:v>
                </c:pt>
                <c:pt idx="1465">
                  <c:v>987.25</c:v>
                </c:pt>
                <c:pt idx="1466">
                  <c:v>988.4</c:v>
                </c:pt>
                <c:pt idx="1467">
                  <c:v>989.15</c:v>
                </c:pt>
                <c:pt idx="1468">
                  <c:v>990.35</c:v>
                </c:pt>
                <c:pt idx="1469">
                  <c:v>991.1</c:v>
                </c:pt>
                <c:pt idx="1470">
                  <c:v>992.25</c:v>
                </c:pt>
                <c:pt idx="1471">
                  <c:v>993</c:v>
                </c:pt>
                <c:pt idx="1472">
                  <c:v>994.3</c:v>
                </c:pt>
                <c:pt idx="1473">
                  <c:v>995.1</c:v>
                </c:pt>
                <c:pt idx="1474">
                  <c:v>996.4</c:v>
                </c:pt>
                <c:pt idx="1475">
                  <c:v>997.3</c:v>
                </c:pt>
                <c:pt idx="1476">
                  <c:v>998.55</c:v>
                </c:pt>
                <c:pt idx="1477">
                  <c:v>999.3</c:v>
                </c:pt>
                <c:pt idx="1478">
                  <c:v>1000.5</c:v>
                </c:pt>
                <c:pt idx="1479">
                  <c:v>1001.25</c:v>
                </c:pt>
                <c:pt idx="1480">
                  <c:v>1002.45</c:v>
                </c:pt>
                <c:pt idx="1481">
                  <c:v>1003.25</c:v>
                </c:pt>
                <c:pt idx="1482">
                  <c:v>1004.4</c:v>
                </c:pt>
                <c:pt idx="1483">
                  <c:v>1005.15</c:v>
                </c:pt>
                <c:pt idx="1484">
                  <c:v>1006.35</c:v>
                </c:pt>
                <c:pt idx="1485">
                  <c:v>1007.6</c:v>
                </c:pt>
                <c:pt idx="1486">
                  <c:v>1008.35</c:v>
                </c:pt>
                <c:pt idx="1487">
                  <c:v>1009.55</c:v>
                </c:pt>
                <c:pt idx="1488">
                  <c:v>1010.35</c:v>
                </c:pt>
                <c:pt idx="1489">
                  <c:v>1011.5</c:v>
                </c:pt>
                <c:pt idx="1490">
                  <c:v>1012.25</c:v>
                </c:pt>
                <c:pt idx="1491">
                  <c:v>1013.35</c:v>
                </c:pt>
                <c:pt idx="1492">
                  <c:v>1014.15</c:v>
                </c:pt>
                <c:pt idx="1493">
                  <c:v>1015.35</c:v>
                </c:pt>
                <c:pt idx="1494">
                  <c:v>1016.1</c:v>
                </c:pt>
                <c:pt idx="1495">
                  <c:v>1017.2</c:v>
                </c:pt>
                <c:pt idx="1496">
                  <c:v>1017.85</c:v>
                </c:pt>
                <c:pt idx="1497">
                  <c:v>1019.05</c:v>
                </c:pt>
                <c:pt idx="1498">
                  <c:v>1019.85</c:v>
                </c:pt>
                <c:pt idx="1499">
                  <c:v>1021.15</c:v>
                </c:pt>
                <c:pt idx="1500">
                  <c:v>1021.95</c:v>
                </c:pt>
                <c:pt idx="1501">
                  <c:v>1023.15</c:v>
                </c:pt>
                <c:pt idx="1502">
                  <c:v>1023.9</c:v>
                </c:pt>
                <c:pt idx="1503">
                  <c:v>1025.0999999999999</c:v>
                </c:pt>
                <c:pt idx="1504">
                  <c:v>1025.8499999999999</c:v>
                </c:pt>
                <c:pt idx="1505">
                  <c:v>1027.05</c:v>
                </c:pt>
                <c:pt idx="1506">
                  <c:v>1027.8</c:v>
                </c:pt>
                <c:pt idx="1507">
                  <c:v>1028.9000000000001</c:v>
                </c:pt>
                <c:pt idx="1508">
                  <c:v>1029.7</c:v>
                </c:pt>
                <c:pt idx="1509">
                  <c:v>1030.9000000000001</c:v>
                </c:pt>
                <c:pt idx="1510">
                  <c:v>1031.7</c:v>
                </c:pt>
                <c:pt idx="1511">
                  <c:v>1032.9000000000001</c:v>
                </c:pt>
                <c:pt idx="1512">
                  <c:v>1033.6500000000001</c:v>
                </c:pt>
                <c:pt idx="1513">
                  <c:v>1034.95</c:v>
                </c:pt>
                <c:pt idx="1514">
                  <c:v>1035.7</c:v>
                </c:pt>
                <c:pt idx="1515">
                  <c:v>1037.05</c:v>
                </c:pt>
                <c:pt idx="1516">
                  <c:v>1037.8</c:v>
                </c:pt>
                <c:pt idx="1517">
                  <c:v>1038.8499999999999</c:v>
                </c:pt>
                <c:pt idx="1518">
                  <c:v>1039.7</c:v>
                </c:pt>
                <c:pt idx="1519">
                  <c:v>1041</c:v>
                </c:pt>
                <c:pt idx="1520">
                  <c:v>1041.75</c:v>
                </c:pt>
                <c:pt idx="1521">
                  <c:v>1042.95</c:v>
                </c:pt>
                <c:pt idx="1522">
                  <c:v>1043.5999999999999</c:v>
                </c:pt>
                <c:pt idx="1523">
                  <c:v>1044.8</c:v>
                </c:pt>
                <c:pt idx="1524">
                  <c:v>1045.5999999999999</c:v>
                </c:pt>
                <c:pt idx="1525">
                  <c:v>1046.7</c:v>
                </c:pt>
                <c:pt idx="1526">
                  <c:v>1047.45</c:v>
                </c:pt>
                <c:pt idx="1527">
                  <c:v>1048.6500000000001</c:v>
                </c:pt>
                <c:pt idx="1528">
                  <c:v>1049.4000000000001</c:v>
                </c:pt>
                <c:pt idx="1529">
                  <c:v>1050.7</c:v>
                </c:pt>
                <c:pt idx="1530">
                  <c:v>1051.5</c:v>
                </c:pt>
                <c:pt idx="1531">
                  <c:v>1052.6500000000001</c:v>
                </c:pt>
                <c:pt idx="1532">
                  <c:v>1053.45</c:v>
                </c:pt>
                <c:pt idx="1533">
                  <c:v>1054.6500000000001</c:v>
                </c:pt>
                <c:pt idx="1534">
                  <c:v>1055.4000000000001</c:v>
                </c:pt>
                <c:pt idx="1535">
                  <c:v>1056.6500000000001</c:v>
                </c:pt>
                <c:pt idx="1536">
                  <c:v>1057.25</c:v>
                </c:pt>
                <c:pt idx="1537">
                  <c:v>1058.4000000000001</c:v>
                </c:pt>
                <c:pt idx="1538">
                  <c:v>1059.2</c:v>
                </c:pt>
                <c:pt idx="1539">
                  <c:v>1060.4000000000001</c:v>
                </c:pt>
                <c:pt idx="1540">
                  <c:v>1061.2</c:v>
                </c:pt>
                <c:pt idx="1541">
                  <c:v>1062.3499999999999</c:v>
                </c:pt>
                <c:pt idx="1542">
                  <c:v>1063.2</c:v>
                </c:pt>
                <c:pt idx="1543">
                  <c:v>1064.4000000000001</c:v>
                </c:pt>
                <c:pt idx="1544">
                  <c:v>1065.2</c:v>
                </c:pt>
                <c:pt idx="1545">
                  <c:v>1066.5</c:v>
                </c:pt>
                <c:pt idx="1546">
                  <c:v>1067.3</c:v>
                </c:pt>
                <c:pt idx="1547">
                  <c:v>1068.45</c:v>
                </c:pt>
                <c:pt idx="1548">
                  <c:v>1069.2</c:v>
                </c:pt>
                <c:pt idx="1549">
                  <c:v>1070.4000000000001</c:v>
                </c:pt>
                <c:pt idx="1550">
                  <c:v>1071.2</c:v>
                </c:pt>
                <c:pt idx="1551">
                  <c:v>1072.45</c:v>
                </c:pt>
                <c:pt idx="1552">
                  <c:v>1073.25</c:v>
                </c:pt>
                <c:pt idx="1553">
                  <c:v>1074.3499999999999</c:v>
                </c:pt>
                <c:pt idx="1554">
                  <c:v>1075.1500000000001</c:v>
                </c:pt>
                <c:pt idx="1555">
                  <c:v>1076.3</c:v>
                </c:pt>
                <c:pt idx="1556">
                  <c:v>1077.1500000000001</c:v>
                </c:pt>
                <c:pt idx="1557">
                  <c:v>1078.3</c:v>
                </c:pt>
                <c:pt idx="1558">
                  <c:v>1079.0999999999999</c:v>
                </c:pt>
                <c:pt idx="1559">
                  <c:v>1080.2</c:v>
                </c:pt>
                <c:pt idx="1560">
                  <c:v>1081</c:v>
                </c:pt>
                <c:pt idx="1561">
                  <c:v>1082.25</c:v>
                </c:pt>
                <c:pt idx="1562">
                  <c:v>1083.05</c:v>
                </c:pt>
                <c:pt idx="1563">
                  <c:v>1084.3499999999999</c:v>
                </c:pt>
                <c:pt idx="1564">
                  <c:v>1085.1500000000001</c:v>
                </c:pt>
                <c:pt idx="1565">
                  <c:v>1086.3499999999999</c:v>
                </c:pt>
                <c:pt idx="1566">
                  <c:v>1087.2</c:v>
                </c:pt>
                <c:pt idx="1567">
                  <c:v>1088.4000000000001</c:v>
                </c:pt>
                <c:pt idx="1568">
                  <c:v>1089.2</c:v>
                </c:pt>
                <c:pt idx="1569">
                  <c:v>1090.4000000000001</c:v>
                </c:pt>
                <c:pt idx="1570">
                  <c:v>1091.3499999999999</c:v>
                </c:pt>
                <c:pt idx="1571">
                  <c:v>1092.7</c:v>
                </c:pt>
                <c:pt idx="1572">
                  <c:v>1093.55</c:v>
                </c:pt>
                <c:pt idx="1573">
                  <c:v>1094.95</c:v>
                </c:pt>
                <c:pt idx="1574">
                  <c:v>1095.8499999999999</c:v>
                </c:pt>
                <c:pt idx="1575">
                  <c:v>1097.0999999999999</c:v>
                </c:pt>
                <c:pt idx="1576">
                  <c:v>1097.95</c:v>
                </c:pt>
                <c:pt idx="1577">
                  <c:v>1099</c:v>
                </c:pt>
                <c:pt idx="1578">
                  <c:v>1099.75</c:v>
                </c:pt>
                <c:pt idx="1579">
                  <c:v>1101.0999999999999</c:v>
                </c:pt>
                <c:pt idx="1580">
                  <c:v>1102</c:v>
                </c:pt>
                <c:pt idx="1581">
                  <c:v>1103.3</c:v>
                </c:pt>
                <c:pt idx="1582">
                  <c:v>1104.05</c:v>
                </c:pt>
                <c:pt idx="1583">
                  <c:v>1105.2</c:v>
                </c:pt>
                <c:pt idx="1584">
                  <c:v>1106.25</c:v>
                </c:pt>
                <c:pt idx="1585">
                  <c:v>1107.7</c:v>
                </c:pt>
                <c:pt idx="1586">
                  <c:v>1108.5999999999999</c:v>
                </c:pt>
                <c:pt idx="1587">
                  <c:v>1109.9000000000001</c:v>
                </c:pt>
                <c:pt idx="1588">
                  <c:v>1110.8</c:v>
                </c:pt>
                <c:pt idx="1589">
                  <c:v>1112</c:v>
                </c:pt>
                <c:pt idx="1590">
                  <c:v>1112.8</c:v>
                </c:pt>
                <c:pt idx="1591">
                  <c:v>1114</c:v>
                </c:pt>
                <c:pt idx="1592">
                  <c:v>1114.8</c:v>
                </c:pt>
                <c:pt idx="1593">
                  <c:v>1116.1500000000001</c:v>
                </c:pt>
                <c:pt idx="1594">
                  <c:v>1116.9000000000001</c:v>
                </c:pt>
                <c:pt idx="1595">
                  <c:v>1118</c:v>
                </c:pt>
                <c:pt idx="1596">
                  <c:v>1118.7</c:v>
                </c:pt>
                <c:pt idx="1597">
                  <c:v>1119.95</c:v>
                </c:pt>
                <c:pt idx="1598">
                  <c:v>1120.75</c:v>
                </c:pt>
                <c:pt idx="1599">
                  <c:v>1121.95</c:v>
                </c:pt>
                <c:pt idx="1600">
                  <c:v>1122.8</c:v>
                </c:pt>
                <c:pt idx="1601">
                  <c:v>1123.8499999999999</c:v>
                </c:pt>
                <c:pt idx="1602">
                  <c:v>1124.7</c:v>
                </c:pt>
                <c:pt idx="1603">
                  <c:v>1125.95</c:v>
                </c:pt>
                <c:pt idx="1604">
                  <c:v>1126.8</c:v>
                </c:pt>
                <c:pt idx="1605">
                  <c:v>1128.25</c:v>
                </c:pt>
                <c:pt idx="1606">
                  <c:v>1129.0999999999999</c:v>
                </c:pt>
                <c:pt idx="1607">
                  <c:v>1130.2</c:v>
                </c:pt>
                <c:pt idx="1608">
                  <c:v>1131</c:v>
                </c:pt>
                <c:pt idx="1609">
                  <c:v>1132.2</c:v>
                </c:pt>
                <c:pt idx="1610">
                  <c:v>1133.05</c:v>
                </c:pt>
                <c:pt idx="1611">
                  <c:v>1134.55</c:v>
                </c:pt>
                <c:pt idx="1612">
                  <c:v>1135.5</c:v>
                </c:pt>
                <c:pt idx="1613">
                  <c:v>1136.8499999999999</c:v>
                </c:pt>
                <c:pt idx="1614">
                  <c:v>1139.0999999999999</c:v>
                </c:pt>
                <c:pt idx="1615">
                  <c:v>1140.8</c:v>
                </c:pt>
                <c:pt idx="1616">
                  <c:v>1142.55</c:v>
                </c:pt>
                <c:pt idx="1617">
                  <c:v>1143.45</c:v>
                </c:pt>
                <c:pt idx="1618">
                  <c:v>1145.5</c:v>
                </c:pt>
                <c:pt idx="1619">
                  <c:v>1146.9000000000001</c:v>
                </c:pt>
                <c:pt idx="1620">
                  <c:v>1148.5999999999999</c:v>
                </c:pt>
                <c:pt idx="1621">
                  <c:v>1150.8</c:v>
                </c:pt>
                <c:pt idx="1622">
                  <c:v>1152.0999999999999</c:v>
                </c:pt>
                <c:pt idx="1623">
                  <c:v>1153.95</c:v>
                </c:pt>
                <c:pt idx="1624">
                  <c:v>1154.95</c:v>
                </c:pt>
                <c:pt idx="1625">
                  <c:v>1156.45</c:v>
                </c:pt>
                <c:pt idx="1626">
                  <c:v>1157.3499999999999</c:v>
                </c:pt>
                <c:pt idx="1627">
                  <c:v>1158.9000000000001</c:v>
                </c:pt>
                <c:pt idx="1628">
                  <c:v>1159.8</c:v>
                </c:pt>
                <c:pt idx="1629">
                  <c:v>1161</c:v>
                </c:pt>
                <c:pt idx="1630">
                  <c:v>1162.2</c:v>
                </c:pt>
                <c:pt idx="1631">
                  <c:v>1163.75</c:v>
                </c:pt>
                <c:pt idx="1632">
                  <c:v>1164.8</c:v>
                </c:pt>
                <c:pt idx="1633">
                  <c:v>1166.25</c:v>
                </c:pt>
                <c:pt idx="1634">
                  <c:v>1167.25</c:v>
                </c:pt>
                <c:pt idx="1635">
                  <c:v>1169.0999999999999</c:v>
                </c:pt>
                <c:pt idx="1636">
                  <c:v>1169.95</c:v>
                </c:pt>
                <c:pt idx="1637">
                  <c:v>1171.3</c:v>
                </c:pt>
                <c:pt idx="1638">
                  <c:v>1172.2</c:v>
                </c:pt>
                <c:pt idx="1639">
                  <c:v>1173.4000000000001</c:v>
                </c:pt>
                <c:pt idx="1640">
                  <c:v>1174.2</c:v>
                </c:pt>
                <c:pt idx="1641">
                  <c:v>1175.5</c:v>
                </c:pt>
                <c:pt idx="1642">
                  <c:v>1176.3</c:v>
                </c:pt>
                <c:pt idx="1643">
                  <c:v>1177.6500000000001</c:v>
                </c:pt>
                <c:pt idx="1644">
                  <c:v>1178.55</c:v>
                </c:pt>
                <c:pt idx="1645">
                  <c:v>1179.95</c:v>
                </c:pt>
                <c:pt idx="1646">
                  <c:v>1180.75</c:v>
                </c:pt>
                <c:pt idx="1647">
                  <c:v>1182</c:v>
                </c:pt>
                <c:pt idx="1648">
                  <c:v>1182.8</c:v>
                </c:pt>
                <c:pt idx="1649">
                  <c:v>1184.3</c:v>
                </c:pt>
                <c:pt idx="1650">
                  <c:v>1185.3499999999999</c:v>
                </c:pt>
                <c:pt idx="1651">
                  <c:v>1186.9000000000001</c:v>
                </c:pt>
                <c:pt idx="1652">
                  <c:v>1187.8</c:v>
                </c:pt>
                <c:pt idx="1653">
                  <c:v>1189.25</c:v>
                </c:pt>
                <c:pt idx="1654">
                  <c:v>1190.05</c:v>
                </c:pt>
                <c:pt idx="1655">
                  <c:v>1191.25</c:v>
                </c:pt>
                <c:pt idx="1656">
                  <c:v>1192.1500000000001</c:v>
                </c:pt>
                <c:pt idx="1657">
                  <c:v>1193.6500000000001</c:v>
                </c:pt>
                <c:pt idx="1658">
                  <c:v>1195</c:v>
                </c:pt>
                <c:pt idx="1659">
                  <c:v>1195.9000000000001</c:v>
                </c:pt>
                <c:pt idx="1660">
                  <c:v>1197.1500000000001</c:v>
                </c:pt>
                <c:pt idx="1661">
                  <c:v>1197.95</c:v>
                </c:pt>
                <c:pt idx="1662">
                  <c:v>1199.25</c:v>
                </c:pt>
                <c:pt idx="1663">
                  <c:v>1200.2</c:v>
                </c:pt>
                <c:pt idx="1664">
                  <c:v>1201.5</c:v>
                </c:pt>
                <c:pt idx="1665">
                  <c:v>1202.4000000000001</c:v>
                </c:pt>
                <c:pt idx="1666">
                  <c:v>1203.7</c:v>
                </c:pt>
                <c:pt idx="1667">
                  <c:v>1204.5</c:v>
                </c:pt>
                <c:pt idx="1668">
                  <c:v>1205.7</c:v>
                </c:pt>
                <c:pt idx="1669">
                  <c:v>1206.5999999999999</c:v>
                </c:pt>
                <c:pt idx="1670">
                  <c:v>1208</c:v>
                </c:pt>
                <c:pt idx="1671">
                  <c:v>1208.95</c:v>
                </c:pt>
                <c:pt idx="1672">
                  <c:v>1210.25</c:v>
                </c:pt>
                <c:pt idx="1673">
                  <c:v>1211.05</c:v>
                </c:pt>
                <c:pt idx="1674">
                  <c:v>1212.25</c:v>
                </c:pt>
                <c:pt idx="1675">
                  <c:v>1213.0999999999999</c:v>
                </c:pt>
                <c:pt idx="1676">
                  <c:v>1214.45</c:v>
                </c:pt>
                <c:pt idx="1677">
                  <c:v>1215.3</c:v>
                </c:pt>
                <c:pt idx="1678">
                  <c:v>1216.55</c:v>
                </c:pt>
                <c:pt idx="1679">
                  <c:v>1217.3499999999999</c:v>
                </c:pt>
                <c:pt idx="1680">
                  <c:v>1218.6500000000001</c:v>
                </c:pt>
                <c:pt idx="1681">
                  <c:v>1219.45</c:v>
                </c:pt>
                <c:pt idx="1682">
                  <c:v>1220.8499999999999</c:v>
                </c:pt>
                <c:pt idx="1683">
                  <c:v>1221.7</c:v>
                </c:pt>
                <c:pt idx="1684">
                  <c:v>1223</c:v>
                </c:pt>
                <c:pt idx="1685">
                  <c:v>1223.8</c:v>
                </c:pt>
                <c:pt idx="1686">
                  <c:v>1225.05</c:v>
                </c:pt>
                <c:pt idx="1687">
                  <c:v>1225.8499999999999</c:v>
                </c:pt>
                <c:pt idx="1688">
                  <c:v>1227.05</c:v>
                </c:pt>
                <c:pt idx="1689">
                  <c:v>1228</c:v>
                </c:pt>
                <c:pt idx="1690">
                  <c:v>1229.3</c:v>
                </c:pt>
                <c:pt idx="1691">
                  <c:v>1230.1500000000001</c:v>
                </c:pt>
                <c:pt idx="1692">
                  <c:v>1231.4000000000001</c:v>
                </c:pt>
                <c:pt idx="1693">
                  <c:v>1232.2</c:v>
                </c:pt>
                <c:pt idx="1694">
                  <c:v>1233.5</c:v>
                </c:pt>
                <c:pt idx="1695">
                  <c:v>1235.05</c:v>
                </c:pt>
                <c:pt idx="1696">
                  <c:v>1236.7</c:v>
                </c:pt>
                <c:pt idx="1697">
                  <c:v>1237.7</c:v>
                </c:pt>
                <c:pt idx="1698">
                  <c:v>1239.2</c:v>
                </c:pt>
                <c:pt idx="1699">
                  <c:v>1240.05</c:v>
                </c:pt>
                <c:pt idx="1700">
                  <c:v>1241.3499999999999</c:v>
                </c:pt>
                <c:pt idx="1701">
                  <c:v>1242.2</c:v>
                </c:pt>
                <c:pt idx="1702">
                  <c:v>1243.55</c:v>
                </c:pt>
                <c:pt idx="1703">
                  <c:v>1244.9000000000001</c:v>
                </c:pt>
                <c:pt idx="1704">
                  <c:v>1245.75</c:v>
                </c:pt>
                <c:pt idx="1705">
                  <c:v>1247.0999999999999</c:v>
                </c:pt>
                <c:pt idx="1706">
                  <c:v>1247.95</c:v>
                </c:pt>
                <c:pt idx="1707">
                  <c:v>1249.4000000000001</c:v>
                </c:pt>
                <c:pt idx="1708">
                  <c:v>1250.25</c:v>
                </c:pt>
                <c:pt idx="1709">
                  <c:v>1251.5</c:v>
                </c:pt>
                <c:pt idx="1710">
                  <c:v>1252.4000000000001</c:v>
                </c:pt>
                <c:pt idx="1711">
                  <c:v>1253.8</c:v>
                </c:pt>
                <c:pt idx="1712">
                  <c:v>1255.25</c:v>
                </c:pt>
                <c:pt idx="1713">
                  <c:v>1256.05</c:v>
                </c:pt>
                <c:pt idx="1714">
                  <c:v>1257.3499999999999</c:v>
                </c:pt>
                <c:pt idx="1715">
                  <c:v>1258.25</c:v>
                </c:pt>
                <c:pt idx="1716">
                  <c:v>1259.5</c:v>
                </c:pt>
                <c:pt idx="1717">
                  <c:v>1260.3499999999999</c:v>
                </c:pt>
                <c:pt idx="1718">
                  <c:v>1261.7</c:v>
                </c:pt>
                <c:pt idx="1719">
                  <c:v>1262.6500000000001</c:v>
                </c:pt>
                <c:pt idx="1720">
                  <c:v>1263.95</c:v>
                </c:pt>
                <c:pt idx="1721">
                  <c:v>1264.8</c:v>
                </c:pt>
                <c:pt idx="1722">
                  <c:v>1266.1500000000001</c:v>
                </c:pt>
                <c:pt idx="1723">
                  <c:v>1267.05</c:v>
                </c:pt>
                <c:pt idx="1724">
                  <c:v>1268.3499999999999</c:v>
                </c:pt>
                <c:pt idx="1725">
                  <c:v>1269.2</c:v>
                </c:pt>
                <c:pt idx="1726">
                  <c:v>1270.5</c:v>
                </c:pt>
                <c:pt idx="1727">
                  <c:v>1271.3499999999999</c:v>
                </c:pt>
                <c:pt idx="1728">
                  <c:v>1272.6500000000001</c:v>
                </c:pt>
                <c:pt idx="1729">
                  <c:v>1273.55</c:v>
                </c:pt>
                <c:pt idx="1730">
                  <c:v>1274.95</c:v>
                </c:pt>
                <c:pt idx="1731">
                  <c:v>1276</c:v>
                </c:pt>
                <c:pt idx="1732">
                  <c:v>1277.55</c:v>
                </c:pt>
                <c:pt idx="1733">
                  <c:v>1278.55</c:v>
                </c:pt>
                <c:pt idx="1734">
                  <c:v>1280.1500000000001</c:v>
                </c:pt>
                <c:pt idx="1735">
                  <c:v>1281.25</c:v>
                </c:pt>
                <c:pt idx="1736">
                  <c:v>1283</c:v>
                </c:pt>
                <c:pt idx="1737">
                  <c:v>1284.4000000000001</c:v>
                </c:pt>
                <c:pt idx="1738">
                  <c:v>1285.8</c:v>
                </c:pt>
                <c:pt idx="1739">
                  <c:v>1286.95</c:v>
                </c:pt>
                <c:pt idx="1740">
                  <c:v>1288.55</c:v>
                </c:pt>
                <c:pt idx="1741">
                  <c:v>1289.8</c:v>
                </c:pt>
                <c:pt idx="1742">
                  <c:v>1291.45</c:v>
                </c:pt>
                <c:pt idx="1743">
                  <c:v>1292.3499999999999</c:v>
                </c:pt>
                <c:pt idx="1744">
                  <c:v>1293.75</c:v>
                </c:pt>
                <c:pt idx="1745">
                  <c:v>1294.5999999999999</c:v>
                </c:pt>
                <c:pt idx="1746">
                  <c:v>1296.05</c:v>
                </c:pt>
                <c:pt idx="1747">
                  <c:v>1297</c:v>
                </c:pt>
                <c:pt idx="1748">
                  <c:v>1298.3</c:v>
                </c:pt>
                <c:pt idx="1749">
                  <c:v>1299.3</c:v>
                </c:pt>
                <c:pt idx="1750">
                  <c:v>1300.5999999999999</c:v>
                </c:pt>
                <c:pt idx="1751">
                  <c:v>1301.6500000000001</c:v>
                </c:pt>
                <c:pt idx="1752">
                  <c:v>1303.45</c:v>
                </c:pt>
                <c:pt idx="1753">
                  <c:v>1304.55</c:v>
                </c:pt>
                <c:pt idx="1754">
                  <c:v>1306.3</c:v>
                </c:pt>
                <c:pt idx="1755">
                  <c:v>1307.25</c:v>
                </c:pt>
                <c:pt idx="1756">
                  <c:v>1308.6500000000001</c:v>
                </c:pt>
                <c:pt idx="1757">
                  <c:v>1309.55</c:v>
                </c:pt>
                <c:pt idx="1758">
                  <c:v>1311.1</c:v>
                </c:pt>
                <c:pt idx="1759">
                  <c:v>1311.95</c:v>
                </c:pt>
                <c:pt idx="1760">
                  <c:v>1313.45</c:v>
                </c:pt>
                <c:pt idx="1761">
                  <c:v>1314.3</c:v>
                </c:pt>
                <c:pt idx="1762">
                  <c:v>1315.75</c:v>
                </c:pt>
                <c:pt idx="1763">
                  <c:v>1316.7</c:v>
                </c:pt>
                <c:pt idx="1764">
                  <c:v>1318.15</c:v>
                </c:pt>
                <c:pt idx="1765">
                  <c:v>1319.05</c:v>
                </c:pt>
                <c:pt idx="1766">
                  <c:v>1320.5</c:v>
                </c:pt>
                <c:pt idx="1767">
                  <c:v>1321.45</c:v>
                </c:pt>
                <c:pt idx="1768">
                  <c:v>1322.95</c:v>
                </c:pt>
                <c:pt idx="1769">
                  <c:v>1324.45</c:v>
                </c:pt>
                <c:pt idx="1770">
                  <c:v>1325.6</c:v>
                </c:pt>
                <c:pt idx="1771">
                  <c:v>1327.3</c:v>
                </c:pt>
                <c:pt idx="1772">
                  <c:v>1328.1</c:v>
                </c:pt>
                <c:pt idx="1773">
                  <c:v>1329.55</c:v>
                </c:pt>
                <c:pt idx="1774">
                  <c:v>1330.5</c:v>
                </c:pt>
                <c:pt idx="1775">
                  <c:v>1331.9</c:v>
                </c:pt>
                <c:pt idx="1776">
                  <c:v>1332.95</c:v>
                </c:pt>
                <c:pt idx="1777">
                  <c:v>1334.65</c:v>
                </c:pt>
                <c:pt idx="1778">
                  <c:v>1335.75</c:v>
                </c:pt>
                <c:pt idx="1779">
                  <c:v>1337.45</c:v>
                </c:pt>
                <c:pt idx="1780">
                  <c:v>1338.55</c:v>
                </c:pt>
                <c:pt idx="1781">
                  <c:v>1340.05</c:v>
                </c:pt>
                <c:pt idx="1782">
                  <c:v>1341.1</c:v>
                </c:pt>
                <c:pt idx="1783">
                  <c:v>1342.65</c:v>
                </c:pt>
                <c:pt idx="1784">
                  <c:v>1343.8</c:v>
                </c:pt>
                <c:pt idx="1785">
                  <c:v>1345.35</c:v>
                </c:pt>
                <c:pt idx="1786">
                  <c:v>1346.7</c:v>
                </c:pt>
                <c:pt idx="1787">
                  <c:v>1348.45</c:v>
                </c:pt>
                <c:pt idx="1788">
                  <c:v>1349.85</c:v>
                </c:pt>
                <c:pt idx="1789">
                  <c:v>1351.4</c:v>
                </c:pt>
                <c:pt idx="1790">
                  <c:v>1352.85</c:v>
                </c:pt>
                <c:pt idx="1791">
                  <c:v>1354.5</c:v>
                </c:pt>
                <c:pt idx="1792">
                  <c:v>1355.55</c:v>
                </c:pt>
                <c:pt idx="1793">
                  <c:v>1357.2</c:v>
                </c:pt>
                <c:pt idx="1794">
                  <c:v>1358.2</c:v>
                </c:pt>
                <c:pt idx="1795">
                  <c:v>1359.8</c:v>
                </c:pt>
                <c:pt idx="1796">
                  <c:v>1361.5</c:v>
                </c:pt>
                <c:pt idx="1797">
                  <c:v>1362.9</c:v>
                </c:pt>
                <c:pt idx="1798">
                  <c:v>1363.95</c:v>
                </c:pt>
                <c:pt idx="1799">
                  <c:v>1365.6</c:v>
                </c:pt>
                <c:pt idx="1800">
                  <c:v>1367.2</c:v>
                </c:pt>
                <c:pt idx="1801">
                  <c:v>1368.15</c:v>
                </c:pt>
                <c:pt idx="1802">
                  <c:v>1370.05</c:v>
                </c:pt>
                <c:pt idx="1803">
                  <c:v>1371.35</c:v>
                </c:pt>
                <c:pt idx="1804">
                  <c:v>1372.85</c:v>
                </c:pt>
                <c:pt idx="1805">
                  <c:v>1373.75</c:v>
                </c:pt>
                <c:pt idx="1806">
                  <c:v>1375.35</c:v>
                </c:pt>
                <c:pt idx="1807">
                  <c:v>1376.25</c:v>
                </c:pt>
                <c:pt idx="1808">
                  <c:v>1377.9</c:v>
                </c:pt>
                <c:pt idx="1809">
                  <c:v>1379.45</c:v>
                </c:pt>
                <c:pt idx="1810">
                  <c:v>1381.05</c:v>
                </c:pt>
                <c:pt idx="1811">
                  <c:v>1382.15</c:v>
                </c:pt>
                <c:pt idx="1812">
                  <c:v>1384</c:v>
                </c:pt>
                <c:pt idx="1813">
                  <c:v>1385</c:v>
                </c:pt>
                <c:pt idx="1814">
                  <c:v>1387.05</c:v>
                </c:pt>
                <c:pt idx="1815">
                  <c:v>1388.35</c:v>
                </c:pt>
                <c:pt idx="1816">
                  <c:v>1390.05</c:v>
                </c:pt>
                <c:pt idx="1817">
                  <c:v>1391.05</c:v>
                </c:pt>
                <c:pt idx="1818">
                  <c:v>1392.9</c:v>
                </c:pt>
                <c:pt idx="1819">
                  <c:v>1394</c:v>
                </c:pt>
                <c:pt idx="1820">
                  <c:v>1395.85</c:v>
                </c:pt>
                <c:pt idx="1821">
                  <c:v>1397</c:v>
                </c:pt>
                <c:pt idx="1822">
                  <c:v>1398.8</c:v>
                </c:pt>
                <c:pt idx="1823">
                  <c:v>1399.75</c:v>
                </c:pt>
                <c:pt idx="1824">
                  <c:v>1401.45</c:v>
                </c:pt>
                <c:pt idx="1825">
                  <c:v>1402.75</c:v>
                </c:pt>
                <c:pt idx="1826">
                  <c:v>1404.45</c:v>
                </c:pt>
                <c:pt idx="1827">
                  <c:v>1405.55</c:v>
                </c:pt>
                <c:pt idx="1828">
                  <c:v>1407.4</c:v>
                </c:pt>
                <c:pt idx="1829">
                  <c:v>1408.3</c:v>
                </c:pt>
                <c:pt idx="1830">
                  <c:v>1409.95</c:v>
                </c:pt>
                <c:pt idx="1831">
                  <c:v>1411.45</c:v>
                </c:pt>
                <c:pt idx="1832">
                  <c:v>1412.65</c:v>
                </c:pt>
                <c:pt idx="1833">
                  <c:v>1414.25</c:v>
                </c:pt>
                <c:pt idx="1834">
                  <c:v>1415.9</c:v>
                </c:pt>
                <c:pt idx="1835">
                  <c:v>1417.2</c:v>
                </c:pt>
                <c:pt idx="1836">
                  <c:v>1418.95</c:v>
                </c:pt>
                <c:pt idx="1837">
                  <c:v>1420.55</c:v>
                </c:pt>
                <c:pt idx="1838">
                  <c:v>1421.95</c:v>
                </c:pt>
                <c:pt idx="1839">
                  <c:v>1423.45</c:v>
                </c:pt>
                <c:pt idx="1840">
                  <c:v>1424.75</c:v>
                </c:pt>
                <c:pt idx="1841">
                  <c:v>1426.35</c:v>
                </c:pt>
                <c:pt idx="1842">
                  <c:v>1427.8</c:v>
                </c:pt>
                <c:pt idx="1843">
                  <c:v>1429.3</c:v>
                </c:pt>
                <c:pt idx="1844">
                  <c:v>1430.9</c:v>
                </c:pt>
                <c:pt idx="1845">
                  <c:v>1432.45</c:v>
                </c:pt>
                <c:pt idx="1846">
                  <c:v>1434.5</c:v>
                </c:pt>
                <c:pt idx="1847">
                  <c:v>1436.4</c:v>
                </c:pt>
                <c:pt idx="1848">
                  <c:v>1438.4</c:v>
                </c:pt>
                <c:pt idx="1849">
                  <c:v>1440.4</c:v>
                </c:pt>
                <c:pt idx="1850">
                  <c:v>1442.5</c:v>
                </c:pt>
                <c:pt idx="1851">
                  <c:v>1443.6</c:v>
                </c:pt>
                <c:pt idx="1852">
                  <c:v>1445.95</c:v>
                </c:pt>
                <c:pt idx="1853">
                  <c:v>1447.5</c:v>
                </c:pt>
                <c:pt idx="1854">
                  <c:v>1449.8</c:v>
                </c:pt>
                <c:pt idx="1855">
                  <c:v>1451.55</c:v>
                </c:pt>
                <c:pt idx="1856">
                  <c:v>1453.1</c:v>
                </c:pt>
                <c:pt idx="1857">
                  <c:v>1454.85</c:v>
                </c:pt>
                <c:pt idx="1858">
                  <c:v>1456.55</c:v>
                </c:pt>
                <c:pt idx="1859">
                  <c:v>1458.25</c:v>
                </c:pt>
                <c:pt idx="1860">
                  <c:v>1459.55</c:v>
                </c:pt>
                <c:pt idx="1861">
                  <c:v>1461.2</c:v>
                </c:pt>
                <c:pt idx="1862">
                  <c:v>1462.8</c:v>
                </c:pt>
                <c:pt idx="1863">
                  <c:v>1464.15</c:v>
                </c:pt>
                <c:pt idx="1864">
                  <c:v>1466.1</c:v>
                </c:pt>
                <c:pt idx="1865">
                  <c:v>1467.4</c:v>
                </c:pt>
                <c:pt idx="1866">
                  <c:v>1469.1</c:v>
                </c:pt>
                <c:pt idx="1867">
                  <c:v>1470.65</c:v>
                </c:pt>
                <c:pt idx="1868">
                  <c:v>1472.05</c:v>
                </c:pt>
                <c:pt idx="1869">
                  <c:v>1472.95</c:v>
                </c:pt>
                <c:pt idx="1870">
                  <c:v>1474.55</c:v>
                </c:pt>
                <c:pt idx="1871">
                  <c:v>1475.4</c:v>
                </c:pt>
                <c:pt idx="1872">
                  <c:v>1477.1</c:v>
                </c:pt>
                <c:pt idx="1873">
                  <c:v>1478</c:v>
                </c:pt>
                <c:pt idx="1874">
                  <c:v>1479.65</c:v>
                </c:pt>
                <c:pt idx="1875">
                  <c:v>1480.55</c:v>
                </c:pt>
                <c:pt idx="1876">
                  <c:v>1482.3</c:v>
                </c:pt>
                <c:pt idx="1877">
                  <c:v>1483.2</c:v>
                </c:pt>
                <c:pt idx="1878">
                  <c:v>1484.9</c:v>
                </c:pt>
                <c:pt idx="1879">
                  <c:v>1485.85</c:v>
                </c:pt>
                <c:pt idx="1880">
                  <c:v>1487.55</c:v>
                </c:pt>
                <c:pt idx="1881">
                  <c:v>1488.45</c:v>
                </c:pt>
                <c:pt idx="1882">
                  <c:v>1490.1</c:v>
                </c:pt>
                <c:pt idx="1883">
                  <c:v>1491.05</c:v>
                </c:pt>
                <c:pt idx="1884">
                  <c:v>1492.65</c:v>
                </c:pt>
                <c:pt idx="1885">
                  <c:v>1493.55</c:v>
                </c:pt>
                <c:pt idx="1886">
                  <c:v>1495.05</c:v>
                </c:pt>
                <c:pt idx="1887">
                  <c:v>1495.95</c:v>
                </c:pt>
                <c:pt idx="1888">
                  <c:v>1498.15</c:v>
                </c:pt>
                <c:pt idx="1889">
                  <c:v>1499.75</c:v>
                </c:pt>
                <c:pt idx="1890">
                  <c:v>1501.8</c:v>
                </c:pt>
                <c:pt idx="1891">
                  <c:v>1503.2</c:v>
                </c:pt>
                <c:pt idx="1892">
                  <c:v>1505</c:v>
                </c:pt>
                <c:pt idx="1893">
                  <c:v>1506.45</c:v>
                </c:pt>
                <c:pt idx="1894">
                  <c:v>1508.1</c:v>
                </c:pt>
                <c:pt idx="1895">
                  <c:v>1509.05</c:v>
                </c:pt>
                <c:pt idx="1896">
                  <c:v>1510.7</c:v>
                </c:pt>
                <c:pt idx="1897">
                  <c:v>1511.6</c:v>
                </c:pt>
                <c:pt idx="1898">
                  <c:v>1513.3</c:v>
                </c:pt>
                <c:pt idx="1899">
                  <c:v>1514.25</c:v>
                </c:pt>
                <c:pt idx="1900">
                  <c:v>1515.95</c:v>
                </c:pt>
                <c:pt idx="1901">
                  <c:v>1516.9</c:v>
                </c:pt>
                <c:pt idx="1902">
                  <c:v>1518.5</c:v>
                </c:pt>
                <c:pt idx="1903">
                  <c:v>1519.4</c:v>
                </c:pt>
                <c:pt idx="1904">
                  <c:v>1521.15</c:v>
                </c:pt>
                <c:pt idx="1905">
                  <c:v>1522</c:v>
                </c:pt>
                <c:pt idx="1906">
                  <c:v>1523.55</c:v>
                </c:pt>
                <c:pt idx="1907">
                  <c:v>1524.5</c:v>
                </c:pt>
                <c:pt idx="1908">
                  <c:v>1526.15</c:v>
                </c:pt>
                <c:pt idx="1909">
                  <c:v>1527.6</c:v>
                </c:pt>
                <c:pt idx="1910">
                  <c:v>1529.3</c:v>
                </c:pt>
                <c:pt idx="1911">
                  <c:v>1530.75</c:v>
                </c:pt>
                <c:pt idx="1912">
                  <c:v>1532.3</c:v>
                </c:pt>
                <c:pt idx="1913">
                  <c:v>1533.55</c:v>
                </c:pt>
                <c:pt idx="1914">
                  <c:v>1535.3</c:v>
                </c:pt>
                <c:pt idx="1915">
                  <c:v>1536.55</c:v>
                </c:pt>
                <c:pt idx="1916">
                  <c:v>1538.25</c:v>
                </c:pt>
                <c:pt idx="1917">
                  <c:v>1539.2</c:v>
                </c:pt>
                <c:pt idx="1918">
                  <c:v>1540.55</c:v>
                </c:pt>
                <c:pt idx="1919">
                  <c:v>1541.45</c:v>
                </c:pt>
                <c:pt idx="1920">
                  <c:v>1543.05</c:v>
                </c:pt>
                <c:pt idx="1921">
                  <c:v>1544.65</c:v>
                </c:pt>
                <c:pt idx="1922">
                  <c:v>1546.55</c:v>
                </c:pt>
                <c:pt idx="1923">
                  <c:v>1547.9</c:v>
                </c:pt>
                <c:pt idx="1924">
                  <c:v>1549.55</c:v>
                </c:pt>
                <c:pt idx="1925">
                  <c:v>1550.95</c:v>
                </c:pt>
                <c:pt idx="1926">
                  <c:v>1552.65</c:v>
                </c:pt>
                <c:pt idx="1927">
                  <c:v>1554.25</c:v>
                </c:pt>
                <c:pt idx="1928">
                  <c:v>1555.85</c:v>
                </c:pt>
                <c:pt idx="1929">
                  <c:v>1556.85</c:v>
                </c:pt>
                <c:pt idx="1930">
                  <c:v>1558.35</c:v>
                </c:pt>
                <c:pt idx="1931">
                  <c:v>1559.25</c:v>
                </c:pt>
                <c:pt idx="1932">
                  <c:v>1561.05</c:v>
                </c:pt>
                <c:pt idx="1933">
                  <c:v>1562.75</c:v>
                </c:pt>
                <c:pt idx="1934">
                  <c:v>1564.35</c:v>
                </c:pt>
                <c:pt idx="1935">
                  <c:v>1565.9</c:v>
                </c:pt>
                <c:pt idx="1936">
                  <c:v>1567.65</c:v>
                </c:pt>
                <c:pt idx="1937">
                  <c:v>1569.1</c:v>
                </c:pt>
                <c:pt idx="1938">
                  <c:v>1570.85</c:v>
                </c:pt>
                <c:pt idx="1939">
                  <c:v>1572.4</c:v>
                </c:pt>
                <c:pt idx="1940">
                  <c:v>1574.15</c:v>
                </c:pt>
                <c:pt idx="1941">
                  <c:v>1575.5</c:v>
                </c:pt>
                <c:pt idx="1942">
                  <c:v>1577.35</c:v>
                </c:pt>
                <c:pt idx="1943">
                  <c:v>1578.15</c:v>
                </c:pt>
                <c:pt idx="1944">
                  <c:v>1579.8</c:v>
                </c:pt>
                <c:pt idx="1945">
                  <c:v>1581.5</c:v>
                </c:pt>
                <c:pt idx="1946">
                  <c:v>1583.05</c:v>
                </c:pt>
                <c:pt idx="1947">
                  <c:v>1584.9</c:v>
                </c:pt>
                <c:pt idx="1948">
                  <c:v>1586.55</c:v>
                </c:pt>
                <c:pt idx="1949">
                  <c:v>1588.25</c:v>
                </c:pt>
                <c:pt idx="1950">
                  <c:v>1589.95</c:v>
                </c:pt>
                <c:pt idx="1951">
                  <c:v>1591.6</c:v>
                </c:pt>
                <c:pt idx="1952">
                  <c:v>1593.2</c:v>
                </c:pt>
                <c:pt idx="1953">
                  <c:v>1594.85</c:v>
                </c:pt>
                <c:pt idx="1954">
                  <c:v>1596.55</c:v>
                </c:pt>
                <c:pt idx="1955">
                  <c:v>1598.15</c:v>
                </c:pt>
                <c:pt idx="1956">
                  <c:v>1599.95</c:v>
                </c:pt>
                <c:pt idx="1957">
                  <c:v>1601.5</c:v>
                </c:pt>
                <c:pt idx="1958">
                  <c:v>1603.25</c:v>
                </c:pt>
                <c:pt idx="1959">
                  <c:v>1604.8</c:v>
                </c:pt>
                <c:pt idx="1960">
                  <c:v>1606.5</c:v>
                </c:pt>
                <c:pt idx="1961">
                  <c:v>1608</c:v>
                </c:pt>
                <c:pt idx="1962">
                  <c:v>1609.65</c:v>
                </c:pt>
                <c:pt idx="1963">
                  <c:v>1611.3</c:v>
                </c:pt>
                <c:pt idx="1964">
                  <c:v>1613.05</c:v>
                </c:pt>
                <c:pt idx="1965">
                  <c:v>1614.7</c:v>
                </c:pt>
                <c:pt idx="1966">
                  <c:v>1616.5</c:v>
                </c:pt>
                <c:pt idx="1967">
                  <c:v>1617.35</c:v>
                </c:pt>
                <c:pt idx="1968">
                  <c:v>1618.95</c:v>
                </c:pt>
                <c:pt idx="1969">
                  <c:v>1620.35</c:v>
                </c:pt>
                <c:pt idx="1970">
                  <c:v>1622.05</c:v>
                </c:pt>
                <c:pt idx="1971">
                  <c:v>1622.9</c:v>
                </c:pt>
                <c:pt idx="1972">
                  <c:v>1624.6</c:v>
                </c:pt>
                <c:pt idx="1973">
                  <c:v>1625.45</c:v>
                </c:pt>
                <c:pt idx="1974">
                  <c:v>1627</c:v>
                </c:pt>
                <c:pt idx="1975">
                  <c:v>1628.3</c:v>
                </c:pt>
                <c:pt idx="1976">
                  <c:v>1630.1</c:v>
                </c:pt>
                <c:pt idx="1977">
                  <c:v>1631.8</c:v>
                </c:pt>
                <c:pt idx="1978">
                  <c:v>1633.1</c:v>
                </c:pt>
                <c:pt idx="1979">
                  <c:v>1634.75</c:v>
                </c:pt>
                <c:pt idx="1980">
                  <c:v>1636.45</c:v>
                </c:pt>
                <c:pt idx="1981">
                  <c:v>1638.05</c:v>
                </c:pt>
                <c:pt idx="1982">
                  <c:v>1639.95</c:v>
                </c:pt>
                <c:pt idx="1983">
                  <c:v>1641.65</c:v>
                </c:pt>
                <c:pt idx="1984">
                  <c:v>1643.5</c:v>
                </c:pt>
                <c:pt idx="1985">
                  <c:v>1645.15</c:v>
                </c:pt>
                <c:pt idx="1986">
                  <c:v>1646.8</c:v>
                </c:pt>
                <c:pt idx="1987">
                  <c:v>1648.45</c:v>
                </c:pt>
                <c:pt idx="1988">
                  <c:v>1650.15</c:v>
                </c:pt>
                <c:pt idx="1989">
                  <c:v>1651.8</c:v>
                </c:pt>
                <c:pt idx="1990">
                  <c:v>1653.45</c:v>
                </c:pt>
                <c:pt idx="1991">
                  <c:v>1655</c:v>
                </c:pt>
                <c:pt idx="1992">
                  <c:v>1656.6</c:v>
                </c:pt>
                <c:pt idx="1993">
                  <c:v>1658.2</c:v>
                </c:pt>
                <c:pt idx="1994">
                  <c:v>1659.8</c:v>
                </c:pt>
                <c:pt idx="1995">
                  <c:v>1661.4</c:v>
                </c:pt>
                <c:pt idx="1996">
                  <c:v>1663.25</c:v>
                </c:pt>
                <c:pt idx="1997">
                  <c:v>1664.7</c:v>
                </c:pt>
                <c:pt idx="1998">
                  <c:v>1666.3</c:v>
                </c:pt>
                <c:pt idx="1999">
                  <c:v>1667.8</c:v>
                </c:pt>
                <c:pt idx="2000">
                  <c:v>1669.6</c:v>
                </c:pt>
                <c:pt idx="2001">
                  <c:v>1671.15</c:v>
                </c:pt>
                <c:pt idx="2002">
                  <c:v>1673.1</c:v>
                </c:pt>
                <c:pt idx="2003">
                  <c:v>1674.6</c:v>
                </c:pt>
                <c:pt idx="2004">
                  <c:v>1676.45</c:v>
                </c:pt>
                <c:pt idx="2005">
                  <c:v>1678.1</c:v>
                </c:pt>
                <c:pt idx="2006">
                  <c:v>1679.35</c:v>
                </c:pt>
                <c:pt idx="2007">
                  <c:v>1681</c:v>
                </c:pt>
                <c:pt idx="2008">
                  <c:v>1682.75</c:v>
                </c:pt>
                <c:pt idx="2009">
                  <c:v>1684.2</c:v>
                </c:pt>
                <c:pt idx="2010">
                  <c:v>1686</c:v>
                </c:pt>
                <c:pt idx="2011">
                  <c:v>1686.9</c:v>
                </c:pt>
                <c:pt idx="2012">
                  <c:v>1688.65</c:v>
                </c:pt>
                <c:pt idx="2013">
                  <c:v>1690.2</c:v>
                </c:pt>
                <c:pt idx="2014">
                  <c:v>1692</c:v>
                </c:pt>
                <c:pt idx="2015">
                  <c:v>1693.7</c:v>
                </c:pt>
                <c:pt idx="2016">
                  <c:v>1695.4</c:v>
                </c:pt>
                <c:pt idx="2017">
                  <c:v>1697.1</c:v>
                </c:pt>
                <c:pt idx="2018">
                  <c:v>1698.85</c:v>
                </c:pt>
                <c:pt idx="2019">
                  <c:v>1700.25</c:v>
                </c:pt>
                <c:pt idx="2020">
                  <c:v>1701.95</c:v>
                </c:pt>
                <c:pt idx="2021">
                  <c:v>1703.6</c:v>
                </c:pt>
                <c:pt idx="2022">
                  <c:v>1705.35</c:v>
                </c:pt>
                <c:pt idx="2023">
                  <c:v>1707.1</c:v>
                </c:pt>
                <c:pt idx="2024">
                  <c:v>1708.75</c:v>
                </c:pt>
                <c:pt idx="2025">
                  <c:v>1710.45</c:v>
                </c:pt>
                <c:pt idx="2026">
                  <c:v>1712.2</c:v>
                </c:pt>
                <c:pt idx="2027">
                  <c:v>1713.9</c:v>
                </c:pt>
                <c:pt idx="2028">
                  <c:v>1715.75</c:v>
                </c:pt>
                <c:pt idx="2029">
                  <c:v>1717.5</c:v>
                </c:pt>
                <c:pt idx="2030">
                  <c:v>1719.15</c:v>
                </c:pt>
                <c:pt idx="2031">
                  <c:v>1720.8</c:v>
                </c:pt>
                <c:pt idx="2032">
                  <c:v>1722.55</c:v>
                </c:pt>
                <c:pt idx="2033">
                  <c:v>1724.15</c:v>
                </c:pt>
                <c:pt idx="2034">
                  <c:v>1725.7</c:v>
                </c:pt>
                <c:pt idx="2035">
                  <c:v>1727.1</c:v>
                </c:pt>
                <c:pt idx="2036">
                  <c:v>1728.95</c:v>
                </c:pt>
                <c:pt idx="2037">
                  <c:v>1731.15</c:v>
                </c:pt>
                <c:pt idx="2038">
                  <c:v>1733.15</c:v>
                </c:pt>
                <c:pt idx="2039">
                  <c:v>1735.25</c:v>
                </c:pt>
                <c:pt idx="2040">
                  <c:v>1737.55</c:v>
                </c:pt>
                <c:pt idx="2041">
                  <c:v>1739.1</c:v>
                </c:pt>
                <c:pt idx="2042">
                  <c:v>1740.95</c:v>
                </c:pt>
                <c:pt idx="2043">
                  <c:v>1742.8</c:v>
                </c:pt>
                <c:pt idx="2044">
                  <c:v>1744.85</c:v>
                </c:pt>
                <c:pt idx="2045">
                  <c:v>1746.25</c:v>
                </c:pt>
                <c:pt idx="2046">
                  <c:v>1748.05</c:v>
                </c:pt>
                <c:pt idx="2047">
                  <c:v>1749.65</c:v>
                </c:pt>
                <c:pt idx="2048">
                  <c:v>1751.5</c:v>
                </c:pt>
                <c:pt idx="2049">
                  <c:v>1753.2</c:v>
                </c:pt>
                <c:pt idx="2050">
                  <c:v>1754.95</c:v>
                </c:pt>
                <c:pt idx="2051">
                  <c:v>1756.75</c:v>
                </c:pt>
                <c:pt idx="2052">
                  <c:v>1758.5</c:v>
                </c:pt>
                <c:pt idx="2053">
                  <c:v>1760.2</c:v>
                </c:pt>
                <c:pt idx="2054">
                  <c:v>1761.95</c:v>
                </c:pt>
                <c:pt idx="2055">
                  <c:v>1763.75</c:v>
                </c:pt>
                <c:pt idx="2056">
                  <c:v>1765.45</c:v>
                </c:pt>
                <c:pt idx="2057">
                  <c:v>1767.15</c:v>
                </c:pt>
                <c:pt idx="2058">
                  <c:v>1768.85</c:v>
                </c:pt>
                <c:pt idx="2059">
                  <c:v>1770.5</c:v>
                </c:pt>
                <c:pt idx="2060">
                  <c:v>1772.15</c:v>
                </c:pt>
                <c:pt idx="2061">
                  <c:v>1773.7</c:v>
                </c:pt>
                <c:pt idx="2062">
                  <c:v>1775.75</c:v>
                </c:pt>
                <c:pt idx="2063">
                  <c:v>1777.55</c:v>
                </c:pt>
                <c:pt idx="2064">
                  <c:v>1779.1</c:v>
                </c:pt>
                <c:pt idx="2065">
                  <c:v>1780.85</c:v>
                </c:pt>
                <c:pt idx="2066">
                  <c:v>1782.75</c:v>
                </c:pt>
                <c:pt idx="2067">
                  <c:v>1784.45</c:v>
                </c:pt>
                <c:pt idx="2068">
                  <c:v>1786.15</c:v>
                </c:pt>
                <c:pt idx="2069">
                  <c:v>1788.05</c:v>
                </c:pt>
                <c:pt idx="2070">
                  <c:v>1789.75</c:v>
                </c:pt>
                <c:pt idx="2071">
                  <c:v>1791.55</c:v>
                </c:pt>
                <c:pt idx="2072">
                  <c:v>1793.35</c:v>
                </c:pt>
                <c:pt idx="2073">
                  <c:v>1794.25</c:v>
                </c:pt>
                <c:pt idx="2074">
                  <c:v>1795.95</c:v>
                </c:pt>
                <c:pt idx="2075">
                  <c:v>1796.95</c:v>
                </c:pt>
                <c:pt idx="2076">
                  <c:v>1798.75</c:v>
                </c:pt>
                <c:pt idx="2077">
                  <c:v>1799.65</c:v>
                </c:pt>
                <c:pt idx="2078">
                  <c:v>1801.4</c:v>
                </c:pt>
                <c:pt idx="2079">
                  <c:v>1803.15</c:v>
                </c:pt>
                <c:pt idx="2080">
                  <c:v>1804.55</c:v>
                </c:pt>
                <c:pt idx="2081">
                  <c:v>1806.3</c:v>
                </c:pt>
                <c:pt idx="2082">
                  <c:v>1808</c:v>
                </c:pt>
                <c:pt idx="2083">
                  <c:v>1809.8</c:v>
                </c:pt>
                <c:pt idx="2084">
                  <c:v>1811.4</c:v>
                </c:pt>
                <c:pt idx="2085">
                  <c:v>1813.2</c:v>
                </c:pt>
                <c:pt idx="2086">
                  <c:v>1815.15</c:v>
                </c:pt>
                <c:pt idx="2087">
                  <c:v>1816.9</c:v>
                </c:pt>
                <c:pt idx="2088">
                  <c:v>1818.65</c:v>
                </c:pt>
                <c:pt idx="2089">
                  <c:v>1820.35</c:v>
                </c:pt>
                <c:pt idx="2090">
                  <c:v>1822.4</c:v>
                </c:pt>
                <c:pt idx="2091">
                  <c:v>1823.3</c:v>
                </c:pt>
                <c:pt idx="2092">
                  <c:v>1825.05</c:v>
                </c:pt>
                <c:pt idx="2093">
                  <c:v>1826.75</c:v>
                </c:pt>
                <c:pt idx="2094">
                  <c:v>1828.5</c:v>
                </c:pt>
                <c:pt idx="2095">
                  <c:v>1830.7</c:v>
                </c:pt>
                <c:pt idx="2096">
                  <c:v>1832.5</c:v>
                </c:pt>
                <c:pt idx="2097">
                  <c:v>1834.05</c:v>
                </c:pt>
                <c:pt idx="2098">
                  <c:v>1836.05</c:v>
                </c:pt>
                <c:pt idx="2099">
                  <c:v>1837.9</c:v>
                </c:pt>
                <c:pt idx="2100">
                  <c:v>1839.45</c:v>
                </c:pt>
                <c:pt idx="2101">
                  <c:v>1841.15</c:v>
                </c:pt>
                <c:pt idx="2102">
                  <c:v>1842.95</c:v>
                </c:pt>
                <c:pt idx="2103">
                  <c:v>1844.65</c:v>
                </c:pt>
                <c:pt idx="2104">
                  <c:v>1846.5</c:v>
                </c:pt>
                <c:pt idx="2105">
                  <c:v>1848.2</c:v>
                </c:pt>
                <c:pt idx="2106">
                  <c:v>1850.1</c:v>
                </c:pt>
                <c:pt idx="2107">
                  <c:v>1851</c:v>
                </c:pt>
                <c:pt idx="2108">
                  <c:v>1852.65</c:v>
                </c:pt>
                <c:pt idx="2109">
                  <c:v>1854.35</c:v>
                </c:pt>
                <c:pt idx="2110">
                  <c:v>1856.1</c:v>
                </c:pt>
                <c:pt idx="2111">
                  <c:v>1857.85</c:v>
                </c:pt>
                <c:pt idx="2112">
                  <c:v>1859.55</c:v>
                </c:pt>
                <c:pt idx="2113">
                  <c:v>1861.35</c:v>
                </c:pt>
                <c:pt idx="2114">
                  <c:v>1863.1</c:v>
                </c:pt>
                <c:pt idx="2115">
                  <c:v>1864.85</c:v>
                </c:pt>
                <c:pt idx="2116">
                  <c:v>1866.7</c:v>
                </c:pt>
                <c:pt idx="2117">
                  <c:v>1868.45</c:v>
                </c:pt>
                <c:pt idx="2118">
                  <c:v>1870.3</c:v>
                </c:pt>
                <c:pt idx="2119">
                  <c:v>1872</c:v>
                </c:pt>
                <c:pt idx="2120">
                  <c:v>1873.75</c:v>
                </c:pt>
                <c:pt idx="2121">
                  <c:v>1875.35</c:v>
                </c:pt>
                <c:pt idx="2122">
                  <c:v>1877.25</c:v>
                </c:pt>
                <c:pt idx="2123">
                  <c:v>1879</c:v>
                </c:pt>
                <c:pt idx="2124">
                  <c:v>1880.85</c:v>
                </c:pt>
                <c:pt idx="2125">
                  <c:v>1882.55</c:v>
                </c:pt>
                <c:pt idx="2126">
                  <c:v>1884.35</c:v>
                </c:pt>
                <c:pt idx="2127">
                  <c:v>1886.2</c:v>
                </c:pt>
                <c:pt idx="2128">
                  <c:v>1887.85</c:v>
                </c:pt>
                <c:pt idx="2129">
                  <c:v>1889.6</c:v>
                </c:pt>
                <c:pt idx="2130">
                  <c:v>1891.45</c:v>
                </c:pt>
                <c:pt idx="2131">
                  <c:v>1893.3</c:v>
                </c:pt>
                <c:pt idx="2132">
                  <c:v>1894.95</c:v>
                </c:pt>
                <c:pt idx="2133">
                  <c:v>1896.8</c:v>
                </c:pt>
                <c:pt idx="2134">
                  <c:v>1898.7</c:v>
                </c:pt>
                <c:pt idx="2135">
                  <c:v>1899.65</c:v>
                </c:pt>
                <c:pt idx="2136">
                  <c:v>1901.5</c:v>
                </c:pt>
                <c:pt idx="2137">
                  <c:v>1903.3</c:v>
                </c:pt>
                <c:pt idx="2138">
                  <c:v>1904.95</c:v>
                </c:pt>
                <c:pt idx="2139">
                  <c:v>1906.8</c:v>
                </c:pt>
                <c:pt idx="2140">
                  <c:v>1908.65</c:v>
                </c:pt>
                <c:pt idx="2141">
                  <c:v>1910.5</c:v>
                </c:pt>
                <c:pt idx="2142">
                  <c:v>1912.55</c:v>
                </c:pt>
                <c:pt idx="2143">
                  <c:v>1913.5</c:v>
                </c:pt>
                <c:pt idx="2144">
                  <c:v>1915.5</c:v>
                </c:pt>
                <c:pt idx="2145">
                  <c:v>1916.45</c:v>
                </c:pt>
                <c:pt idx="2146">
                  <c:v>1918.35</c:v>
                </c:pt>
                <c:pt idx="2147">
                  <c:v>1920.15</c:v>
                </c:pt>
                <c:pt idx="2148">
                  <c:v>1921.9</c:v>
                </c:pt>
                <c:pt idx="2149">
                  <c:v>1923.75</c:v>
                </c:pt>
                <c:pt idx="2150">
                  <c:v>1925.45</c:v>
                </c:pt>
                <c:pt idx="2151">
                  <c:v>1927.25</c:v>
                </c:pt>
                <c:pt idx="2152">
                  <c:v>1928.9</c:v>
                </c:pt>
                <c:pt idx="2153">
                  <c:v>1930.65</c:v>
                </c:pt>
                <c:pt idx="2154">
                  <c:v>1932.35</c:v>
                </c:pt>
                <c:pt idx="2155">
                  <c:v>1934.1</c:v>
                </c:pt>
                <c:pt idx="2156">
                  <c:v>1935.85</c:v>
                </c:pt>
                <c:pt idx="2157">
                  <c:v>1937.45</c:v>
                </c:pt>
                <c:pt idx="2158">
                  <c:v>1939.2</c:v>
                </c:pt>
                <c:pt idx="2159">
                  <c:v>1940.95</c:v>
                </c:pt>
                <c:pt idx="2160">
                  <c:v>1942.85</c:v>
                </c:pt>
                <c:pt idx="2161">
                  <c:v>1943.8</c:v>
                </c:pt>
                <c:pt idx="2162">
                  <c:v>1945.45</c:v>
                </c:pt>
                <c:pt idx="2163">
                  <c:v>1947.1</c:v>
                </c:pt>
                <c:pt idx="2164">
                  <c:v>1948.8</c:v>
                </c:pt>
                <c:pt idx="2165">
                  <c:v>1950.55</c:v>
                </c:pt>
                <c:pt idx="2166">
                  <c:v>1952.35</c:v>
                </c:pt>
                <c:pt idx="2167">
                  <c:v>1954.05</c:v>
                </c:pt>
                <c:pt idx="2168">
                  <c:v>1956.05</c:v>
                </c:pt>
                <c:pt idx="2169">
                  <c:v>1957.8</c:v>
                </c:pt>
                <c:pt idx="2170">
                  <c:v>1959.55</c:v>
                </c:pt>
                <c:pt idx="2171">
                  <c:v>1961.4</c:v>
                </c:pt>
                <c:pt idx="2172">
                  <c:v>1963.2</c:v>
                </c:pt>
                <c:pt idx="2173">
                  <c:v>1964.95</c:v>
                </c:pt>
                <c:pt idx="2174">
                  <c:v>1966.85</c:v>
                </c:pt>
                <c:pt idx="2175">
                  <c:v>1968.9</c:v>
                </c:pt>
                <c:pt idx="2176">
                  <c:v>1970.8</c:v>
                </c:pt>
                <c:pt idx="2177">
                  <c:v>1972.6</c:v>
                </c:pt>
                <c:pt idx="2178">
                  <c:v>1974.5</c:v>
                </c:pt>
                <c:pt idx="2179">
                  <c:v>1976.3</c:v>
                </c:pt>
                <c:pt idx="2180">
                  <c:v>1978.2</c:v>
                </c:pt>
                <c:pt idx="2181">
                  <c:v>1980</c:v>
                </c:pt>
                <c:pt idx="2182">
                  <c:v>1982</c:v>
                </c:pt>
                <c:pt idx="2183">
                  <c:v>1983.8</c:v>
                </c:pt>
                <c:pt idx="2184">
                  <c:v>1985.35</c:v>
                </c:pt>
                <c:pt idx="2185">
                  <c:v>1987.15</c:v>
                </c:pt>
                <c:pt idx="2186">
                  <c:v>1989</c:v>
                </c:pt>
                <c:pt idx="2187">
                  <c:v>1990.7</c:v>
                </c:pt>
                <c:pt idx="2188">
                  <c:v>1992.4</c:v>
                </c:pt>
                <c:pt idx="2189">
                  <c:v>1994.2</c:v>
                </c:pt>
                <c:pt idx="2190">
                  <c:v>1996</c:v>
                </c:pt>
                <c:pt idx="2191">
                  <c:v>1997.6</c:v>
                </c:pt>
                <c:pt idx="2192">
                  <c:v>1999.65</c:v>
                </c:pt>
                <c:pt idx="2193">
                  <c:v>2001.45</c:v>
                </c:pt>
                <c:pt idx="2194">
                  <c:v>2003.05</c:v>
                </c:pt>
                <c:pt idx="2195">
                  <c:v>2005.1</c:v>
                </c:pt>
                <c:pt idx="2196">
                  <c:v>2006.65</c:v>
                </c:pt>
                <c:pt idx="2197">
                  <c:v>2008.7</c:v>
                </c:pt>
                <c:pt idx="2198">
                  <c:v>2009.7</c:v>
                </c:pt>
                <c:pt idx="2199">
                  <c:v>2011.8</c:v>
                </c:pt>
                <c:pt idx="2200">
                  <c:v>2013.7</c:v>
                </c:pt>
                <c:pt idx="2201">
                  <c:v>2015.3</c:v>
                </c:pt>
                <c:pt idx="2202">
                  <c:v>2017.1</c:v>
                </c:pt>
                <c:pt idx="2203">
                  <c:v>2018.6</c:v>
                </c:pt>
                <c:pt idx="2204">
                  <c:v>2020.5</c:v>
                </c:pt>
                <c:pt idx="2205">
                  <c:v>2022.3</c:v>
                </c:pt>
                <c:pt idx="2206">
                  <c:v>2024</c:v>
                </c:pt>
                <c:pt idx="2207">
                  <c:v>2025.8</c:v>
                </c:pt>
                <c:pt idx="2208">
                  <c:v>2028.5</c:v>
                </c:pt>
                <c:pt idx="2209">
                  <c:v>2031.05</c:v>
                </c:pt>
                <c:pt idx="2210">
                  <c:v>2033.45</c:v>
                </c:pt>
                <c:pt idx="2211">
                  <c:v>2036.35</c:v>
                </c:pt>
                <c:pt idx="2212">
                  <c:v>2038.45</c:v>
                </c:pt>
                <c:pt idx="2213">
                  <c:v>2040.5</c:v>
                </c:pt>
                <c:pt idx="2214">
                  <c:v>2042.5</c:v>
                </c:pt>
                <c:pt idx="2215">
                  <c:v>2044.2</c:v>
                </c:pt>
                <c:pt idx="2216">
                  <c:v>2046.2</c:v>
                </c:pt>
                <c:pt idx="2217">
                  <c:v>2048.1</c:v>
                </c:pt>
                <c:pt idx="2218">
                  <c:v>2050.4</c:v>
                </c:pt>
                <c:pt idx="2219">
                  <c:v>2052.1</c:v>
                </c:pt>
                <c:pt idx="2220">
                  <c:v>2053.65</c:v>
                </c:pt>
                <c:pt idx="2221">
                  <c:v>2055.4</c:v>
                </c:pt>
                <c:pt idx="2222">
                  <c:v>2057.25</c:v>
                </c:pt>
                <c:pt idx="2223">
                  <c:v>2059.1</c:v>
                </c:pt>
                <c:pt idx="2224">
                  <c:v>2061.15</c:v>
                </c:pt>
                <c:pt idx="2225">
                  <c:v>2063.1</c:v>
                </c:pt>
                <c:pt idx="2226">
                  <c:v>2064.3000000000002</c:v>
                </c:pt>
                <c:pt idx="2227">
                  <c:v>2066.4499999999998</c:v>
                </c:pt>
                <c:pt idx="2228">
                  <c:v>2068.5</c:v>
                </c:pt>
                <c:pt idx="2229">
                  <c:v>2070.4499999999998</c:v>
                </c:pt>
                <c:pt idx="2230">
                  <c:v>2072.0500000000002</c:v>
                </c:pt>
                <c:pt idx="2231">
                  <c:v>2074.15</c:v>
                </c:pt>
                <c:pt idx="2232">
                  <c:v>2076</c:v>
                </c:pt>
                <c:pt idx="2233">
                  <c:v>2077.85</c:v>
                </c:pt>
                <c:pt idx="2234">
                  <c:v>2079.75</c:v>
                </c:pt>
                <c:pt idx="2235">
                  <c:v>2081.6</c:v>
                </c:pt>
                <c:pt idx="2236">
                  <c:v>2083.3000000000002</c:v>
                </c:pt>
                <c:pt idx="2237">
                  <c:v>2085.25</c:v>
                </c:pt>
                <c:pt idx="2238">
                  <c:v>2087.1</c:v>
                </c:pt>
                <c:pt idx="2239">
                  <c:v>2089</c:v>
                </c:pt>
                <c:pt idx="2240">
                  <c:v>2090.8000000000002</c:v>
                </c:pt>
                <c:pt idx="2241">
                  <c:v>2093.1999999999998</c:v>
                </c:pt>
                <c:pt idx="2242">
                  <c:v>2095.5500000000002</c:v>
                </c:pt>
                <c:pt idx="2243">
                  <c:v>2097.85</c:v>
                </c:pt>
                <c:pt idx="2244">
                  <c:v>2099.85</c:v>
                </c:pt>
                <c:pt idx="2245">
                  <c:v>2101.65</c:v>
                </c:pt>
                <c:pt idx="2246">
                  <c:v>2103.1999999999998</c:v>
                </c:pt>
                <c:pt idx="2247">
                  <c:v>2105</c:v>
                </c:pt>
                <c:pt idx="2248">
                  <c:v>2106.5500000000002</c:v>
                </c:pt>
                <c:pt idx="2249">
                  <c:v>2108.4</c:v>
                </c:pt>
                <c:pt idx="2250">
                  <c:v>2110.35</c:v>
                </c:pt>
                <c:pt idx="2251">
                  <c:v>2112.1</c:v>
                </c:pt>
                <c:pt idx="2252">
                  <c:v>2113.8000000000002</c:v>
                </c:pt>
                <c:pt idx="2253">
                  <c:v>2115.6</c:v>
                </c:pt>
                <c:pt idx="2254">
                  <c:v>2117.25</c:v>
                </c:pt>
                <c:pt idx="2255">
                  <c:v>2119.1999999999998</c:v>
                </c:pt>
                <c:pt idx="2256">
                  <c:v>2120.8000000000002</c:v>
                </c:pt>
                <c:pt idx="2257">
                  <c:v>2122.4499999999998</c:v>
                </c:pt>
                <c:pt idx="2258">
                  <c:v>2124.25</c:v>
                </c:pt>
                <c:pt idx="2259">
                  <c:v>2126.0500000000002</c:v>
                </c:pt>
                <c:pt idx="2260">
                  <c:v>2128.3000000000002</c:v>
                </c:pt>
                <c:pt idx="2261">
                  <c:v>2130.3000000000002</c:v>
                </c:pt>
                <c:pt idx="2262">
                  <c:v>2131.9499999999998</c:v>
                </c:pt>
                <c:pt idx="2263">
                  <c:v>2133.6999999999998</c:v>
                </c:pt>
                <c:pt idx="2264">
                  <c:v>2135.5</c:v>
                </c:pt>
                <c:pt idx="2265">
                  <c:v>2137.4</c:v>
                </c:pt>
                <c:pt idx="2266">
                  <c:v>2139.35</c:v>
                </c:pt>
                <c:pt idx="2267">
                  <c:v>2141.4</c:v>
                </c:pt>
                <c:pt idx="2268">
                  <c:v>2143</c:v>
                </c:pt>
                <c:pt idx="2269">
                  <c:v>2144.8000000000002</c:v>
                </c:pt>
                <c:pt idx="2270">
                  <c:v>2146.25</c:v>
                </c:pt>
                <c:pt idx="2271">
                  <c:v>2148.6</c:v>
                </c:pt>
                <c:pt idx="2272">
                  <c:v>2150.4</c:v>
                </c:pt>
                <c:pt idx="2273">
                  <c:v>2152.1</c:v>
                </c:pt>
                <c:pt idx="2274">
                  <c:v>2153.5</c:v>
                </c:pt>
                <c:pt idx="2275">
                  <c:v>2155.3000000000002</c:v>
                </c:pt>
                <c:pt idx="2276">
                  <c:v>2157</c:v>
                </c:pt>
                <c:pt idx="2277">
                  <c:v>2159.0500000000002</c:v>
                </c:pt>
                <c:pt idx="2278">
                  <c:v>2160.8000000000002</c:v>
                </c:pt>
                <c:pt idx="2279">
                  <c:v>2162.6</c:v>
                </c:pt>
                <c:pt idx="2280">
                  <c:v>2164</c:v>
                </c:pt>
                <c:pt idx="2281">
                  <c:v>2165.9</c:v>
                </c:pt>
                <c:pt idx="2282">
                  <c:v>2167.75</c:v>
                </c:pt>
                <c:pt idx="2283">
                  <c:v>2169.5500000000002</c:v>
                </c:pt>
                <c:pt idx="2284">
                  <c:v>2171.35</c:v>
                </c:pt>
                <c:pt idx="2285">
                  <c:v>2173.15</c:v>
                </c:pt>
                <c:pt idx="2286">
                  <c:v>2175</c:v>
                </c:pt>
                <c:pt idx="2287">
                  <c:v>2176.75</c:v>
                </c:pt>
                <c:pt idx="2288">
                  <c:v>2178.8000000000002</c:v>
                </c:pt>
                <c:pt idx="2289">
                  <c:v>2180.6</c:v>
                </c:pt>
                <c:pt idx="2290">
                  <c:v>2182.35</c:v>
                </c:pt>
                <c:pt idx="2291">
                  <c:v>2184.15</c:v>
                </c:pt>
                <c:pt idx="2292">
                  <c:v>2186</c:v>
                </c:pt>
                <c:pt idx="2293">
                  <c:v>2188.0500000000002</c:v>
                </c:pt>
                <c:pt idx="2294">
                  <c:v>2189.65</c:v>
                </c:pt>
                <c:pt idx="2295">
                  <c:v>2191.85</c:v>
                </c:pt>
                <c:pt idx="2296">
                  <c:v>2193.65</c:v>
                </c:pt>
                <c:pt idx="2297">
                  <c:v>2195.4</c:v>
                </c:pt>
                <c:pt idx="2298">
                  <c:v>2196.6999999999998</c:v>
                </c:pt>
                <c:pt idx="2299">
                  <c:v>2198.85</c:v>
                </c:pt>
                <c:pt idx="2300">
                  <c:v>2200.5</c:v>
                </c:pt>
                <c:pt idx="2301">
                  <c:v>2202.3000000000002</c:v>
                </c:pt>
                <c:pt idx="2302">
                  <c:v>2204</c:v>
                </c:pt>
                <c:pt idx="2303">
                  <c:v>2205.9</c:v>
                </c:pt>
                <c:pt idx="2304">
                  <c:v>2207.8000000000002</c:v>
                </c:pt>
                <c:pt idx="2305">
                  <c:v>2209.5500000000002</c:v>
                </c:pt>
                <c:pt idx="2306">
                  <c:v>2211.1</c:v>
                </c:pt>
                <c:pt idx="2307">
                  <c:v>2213.25</c:v>
                </c:pt>
                <c:pt idx="2308">
                  <c:v>2214.9499999999998</c:v>
                </c:pt>
                <c:pt idx="2309">
                  <c:v>2217</c:v>
                </c:pt>
                <c:pt idx="2310">
                  <c:v>2218.8000000000002</c:v>
                </c:pt>
                <c:pt idx="2311">
                  <c:v>2220.65</c:v>
                </c:pt>
                <c:pt idx="2312">
                  <c:v>2222.35</c:v>
                </c:pt>
                <c:pt idx="2313">
                  <c:v>2224.1999999999998</c:v>
                </c:pt>
                <c:pt idx="2314">
                  <c:v>2226.15</c:v>
                </c:pt>
                <c:pt idx="2315">
                  <c:v>2227.85</c:v>
                </c:pt>
                <c:pt idx="2316">
                  <c:v>2229.6999999999998</c:v>
                </c:pt>
                <c:pt idx="2317">
                  <c:v>2231.5</c:v>
                </c:pt>
                <c:pt idx="2318">
                  <c:v>2233.1999999999998</c:v>
                </c:pt>
                <c:pt idx="2319">
                  <c:v>2235.1999999999998</c:v>
                </c:pt>
                <c:pt idx="2320">
                  <c:v>2236.9499999999998</c:v>
                </c:pt>
                <c:pt idx="2321">
                  <c:v>2239.1</c:v>
                </c:pt>
                <c:pt idx="2322">
                  <c:v>2241.4</c:v>
                </c:pt>
                <c:pt idx="2323">
                  <c:v>2243.25</c:v>
                </c:pt>
                <c:pt idx="2324">
                  <c:v>2245</c:v>
                </c:pt>
                <c:pt idx="2325">
                  <c:v>2246.9</c:v>
                </c:pt>
                <c:pt idx="2326">
                  <c:v>2248.75</c:v>
                </c:pt>
                <c:pt idx="2327">
                  <c:v>2250.65</c:v>
                </c:pt>
                <c:pt idx="2328">
                  <c:v>2252.15</c:v>
                </c:pt>
                <c:pt idx="2329">
                  <c:v>2253.85</c:v>
                </c:pt>
                <c:pt idx="2330">
                  <c:v>2255.5500000000002</c:v>
                </c:pt>
                <c:pt idx="2331">
                  <c:v>2257.65</c:v>
                </c:pt>
                <c:pt idx="2332">
                  <c:v>2259.5</c:v>
                </c:pt>
                <c:pt idx="2333">
                  <c:v>2261.4</c:v>
                </c:pt>
                <c:pt idx="2334">
                  <c:v>2262.75</c:v>
                </c:pt>
                <c:pt idx="2335">
                  <c:v>2265.0500000000002</c:v>
                </c:pt>
                <c:pt idx="2336">
                  <c:v>2267.0500000000002</c:v>
                </c:pt>
                <c:pt idx="2337">
                  <c:v>2268.85</c:v>
                </c:pt>
                <c:pt idx="2338">
                  <c:v>2270.6999999999998</c:v>
                </c:pt>
                <c:pt idx="2339">
                  <c:v>2272.8000000000002</c:v>
                </c:pt>
                <c:pt idx="2340">
                  <c:v>2274.4499999999998</c:v>
                </c:pt>
                <c:pt idx="2341">
                  <c:v>2276.8000000000002</c:v>
                </c:pt>
                <c:pt idx="2342">
                  <c:v>2278.25</c:v>
                </c:pt>
                <c:pt idx="2343">
                  <c:v>2280.1999999999998</c:v>
                </c:pt>
                <c:pt idx="2344">
                  <c:v>2282.1</c:v>
                </c:pt>
                <c:pt idx="2345">
                  <c:v>2284.0500000000002</c:v>
                </c:pt>
                <c:pt idx="2346">
                  <c:v>2285.6</c:v>
                </c:pt>
                <c:pt idx="2347">
                  <c:v>2287.4</c:v>
                </c:pt>
                <c:pt idx="2348">
                  <c:v>2288.65</c:v>
                </c:pt>
                <c:pt idx="2349">
                  <c:v>2290.75</c:v>
                </c:pt>
                <c:pt idx="2350">
                  <c:v>2292.65</c:v>
                </c:pt>
                <c:pt idx="2351">
                  <c:v>2294.6999999999998</c:v>
                </c:pt>
                <c:pt idx="2352">
                  <c:v>2296.1999999999998</c:v>
                </c:pt>
                <c:pt idx="2353">
                  <c:v>2298.15</c:v>
                </c:pt>
                <c:pt idx="2354">
                  <c:v>2299.6999999999998</c:v>
                </c:pt>
                <c:pt idx="2355">
                  <c:v>2301.9499999999998</c:v>
                </c:pt>
                <c:pt idx="2356">
                  <c:v>2303.8000000000002</c:v>
                </c:pt>
                <c:pt idx="2357">
                  <c:v>2305.9499999999998</c:v>
                </c:pt>
                <c:pt idx="2358">
                  <c:v>2307.4</c:v>
                </c:pt>
                <c:pt idx="2359">
                  <c:v>2309.4</c:v>
                </c:pt>
                <c:pt idx="2360">
                  <c:v>2311</c:v>
                </c:pt>
                <c:pt idx="2361">
                  <c:v>2312.75</c:v>
                </c:pt>
                <c:pt idx="2362">
                  <c:v>2314.6</c:v>
                </c:pt>
                <c:pt idx="2363">
                  <c:v>2316.4</c:v>
                </c:pt>
                <c:pt idx="2364">
                  <c:v>2318.15</c:v>
                </c:pt>
                <c:pt idx="2365">
                  <c:v>2320.15</c:v>
                </c:pt>
                <c:pt idx="2366">
                  <c:v>2322.1</c:v>
                </c:pt>
                <c:pt idx="2367">
                  <c:v>2324.65</c:v>
                </c:pt>
                <c:pt idx="2368">
                  <c:v>2326.9</c:v>
                </c:pt>
                <c:pt idx="2369">
                  <c:v>2329.5500000000002</c:v>
                </c:pt>
                <c:pt idx="2370">
                  <c:v>2331.65</c:v>
                </c:pt>
                <c:pt idx="2371">
                  <c:v>2334</c:v>
                </c:pt>
                <c:pt idx="2372">
                  <c:v>2335.8000000000002</c:v>
                </c:pt>
                <c:pt idx="2373">
                  <c:v>2337.6999999999998</c:v>
                </c:pt>
                <c:pt idx="2374">
                  <c:v>2339.6</c:v>
                </c:pt>
                <c:pt idx="2375">
                  <c:v>2341.6999999999998</c:v>
                </c:pt>
                <c:pt idx="2376">
                  <c:v>2343.5</c:v>
                </c:pt>
                <c:pt idx="2377">
                  <c:v>2345.6</c:v>
                </c:pt>
                <c:pt idx="2378">
                  <c:v>2347.15</c:v>
                </c:pt>
                <c:pt idx="2379">
                  <c:v>2349.35</c:v>
                </c:pt>
                <c:pt idx="2380">
                  <c:v>2351.4499999999998</c:v>
                </c:pt>
                <c:pt idx="2381">
                  <c:v>2353.4</c:v>
                </c:pt>
                <c:pt idx="2382">
                  <c:v>2355.25</c:v>
                </c:pt>
                <c:pt idx="2383">
                  <c:v>2357.15</c:v>
                </c:pt>
                <c:pt idx="2384">
                  <c:v>2358.5</c:v>
                </c:pt>
                <c:pt idx="2385">
                  <c:v>2360.6999999999998</c:v>
                </c:pt>
                <c:pt idx="2386">
                  <c:v>2362.4499999999998</c:v>
                </c:pt>
                <c:pt idx="2387">
                  <c:v>2364.5500000000002</c:v>
                </c:pt>
                <c:pt idx="2388">
                  <c:v>2366.0500000000002</c:v>
                </c:pt>
                <c:pt idx="2389">
                  <c:v>2368</c:v>
                </c:pt>
                <c:pt idx="2390">
                  <c:v>2369.9499999999998</c:v>
                </c:pt>
                <c:pt idx="2391">
                  <c:v>2372.0500000000002</c:v>
                </c:pt>
                <c:pt idx="2392">
                  <c:v>2373.9</c:v>
                </c:pt>
                <c:pt idx="2393">
                  <c:v>2376</c:v>
                </c:pt>
                <c:pt idx="2394">
                  <c:v>2377.9</c:v>
                </c:pt>
                <c:pt idx="2395">
                  <c:v>2379.75</c:v>
                </c:pt>
                <c:pt idx="2396">
                  <c:v>2381.6999999999998</c:v>
                </c:pt>
                <c:pt idx="2397">
                  <c:v>2383.5</c:v>
                </c:pt>
                <c:pt idx="2398">
                  <c:v>2385.35</c:v>
                </c:pt>
                <c:pt idx="2399">
                  <c:v>2387.35</c:v>
                </c:pt>
                <c:pt idx="2400">
                  <c:v>2389.35</c:v>
                </c:pt>
                <c:pt idx="2401">
                  <c:v>2391.3000000000002</c:v>
                </c:pt>
                <c:pt idx="2402">
                  <c:v>2393.1999999999998</c:v>
                </c:pt>
                <c:pt idx="2403">
                  <c:v>2395.1</c:v>
                </c:pt>
                <c:pt idx="2404">
                  <c:v>2396.9</c:v>
                </c:pt>
                <c:pt idx="2405">
                  <c:v>2398.9</c:v>
                </c:pt>
                <c:pt idx="2406">
                  <c:v>2400.9</c:v>
                </c:pt>
                <c:pt idx="2407">
                  <c:v>2402.75</c:v>
                </c:pt>
                <c:pt idx="2408">
                  <c:v>2404.8000000000002</c:v>
                </c:pt>
                <c:pt idx="2409">
                  <c:v>2406.6999999999998</c:v>
                </c:pt>
                <c:pt idx="2410">
                  <c:v>2407.9499999999998</c:v>
                </c:pt>
                <c:pt idx="2411">
                  <c:v>2409.85</c:v>
                </c:pt>
                <c:pt idx="2412">
                  <c:v>2411.85</c:v>
                </c:pt>
                <c:pt idx="2413">
                  <c:v>2413.75</c:v>
                </c:pt>
                <c:pt idx="2414">
                  <c:v>2415.6</c:v>
                </c:pt>
                <c:pt idx="2415">
                  <c:v>2417.6999999999998</c:v>
                </c:pt>
                <c:pt idx="2416">
                  <c:v>2418.9499999999998</c:v>
                </c:pt>
                <c:pt idx="2417">
                  <c:v>2420.85</c:v>
                </c:pt>
                <c:pt idx="2418">
                  <c:v>2422.9</c:v>
                </c:pt>
                <c:pt idx="2419">
                  <c:v>2425.35</c:v>
                </c:pt>
                <c:pt idx="2420">
                  <c:v>2427.3000000000002</c:v>
                </c:pt>
                <c:pt idx="2421">
                  <c:v>2429.6999999999998</c:v>
                </c:pt>
                <c:pt idx="2422">
                  <c:v>2431.65</c:v>
                </c:pt>
                <c:pt idx="2423">
                  <c:v>2433.65</c:v>
                </c:pt>
                <c:pt idx="2424">
                  <c:v>2435.5500000000002</c:v>
                </c:pt>
                <c:pt idx="2425">
                  <c:v>2437.5500000000002</c:v>
                </c:pt>
                <c:pt idx="2426">
                  <c:v>2439.4</c:v>
                </c:pt>
                <c:pt idx="2427">
                  <c:v>2441.5</c:v>
                </c:pt>
                <c:pt idx="2428">
                  <c:v>2443.4</c:v>
                </c:pt>
                <c:pt idx="2429">
                  <c:v>2445.5500000000002</c:v>
                </c:pt>
                <c:pt idx="2430">
                  <c:v>2446.8000000000002</c:v>
                </c:pt>
                <c:pt idx="2431">
                  <c:v>2448.8000000000002</c:v>
                </c:pt>
                <c:pt idx="2432">
                  <c:v>2450.6999999999998</c:v>
                </c:pt>
                <c:pt idx="2433">
                  <c:v>2452.75</c:v>
                </c:pt>
                <c:pt idx="2434">
                  <c:v>2454.65</c:v>
                </c:pt>
                <c:pt idx="2435">
                  <c:v>2456.5500000000002</c:v>
                </c:pt>
                <c:pt idx="2436">
                  <c:v>2457.9</c:v>
                </c:pt>
                <c:pt idx="2437">
                  <c:v>2459.9499999999998</c:v>
                </c:pt>
                <c:pt idx="2438">
                  <c:v>2461.9499999999998</c:v>
                </c:pt>
                <c:pt idx="2439">
                  <c:v>2464.0500000000002</c:v>
                </c:pt>
                <c:pt idx="2440">
                  <c:v>2466.0500000000002</c:v>
                </c:pt>
                <c:pt idx="2441">
                  <c:v>2467.9499999999998</c:v>
                </c:pt>
                <c:pt idx="2442">
                  <c:v>2469.9</c:v>
                </c:pt>
                <c:pt idx="2443">
                  <c:v>2471.85</c:v>
                </c:pt>
                <c:pt idx="2444">
                  <c:v>2473.65</c:v>
                </c:pt>
                <c:pt idx="2445">
                  <c:v>2475.6</c:v>
                </c:pt>
                <c:pt idx="2446">
                  <c:v>2477.5500000000002</c:v>
                </c:pt>
                <c:pt idx="2447">
                  <c:v>2479.65</c:v>
                </c:pt>
                <c:pt idx="2448">
                  <c:v>2481.5</c:v>
                </c:pt>
                <c:pt idx="2449">
                  <c:v>2483.4499999999998</c:v>
                </c:pt>
                <c:pt idx="2450">
                  <c:v>2485.4</c:v>
                </c:pt>
                <c:pt idx="2451">
                  <c:v>2487.4</c:v>
                </c:pt>
                <c:pt idx="2452">
                  <c:v>2489.5500000000002</c:v>
                </c:pt>
                <c:pt idx="2453">
                  <c:v>2491.6</c:v>
                </c:pt>
                <c:pt idx="2454">
                  <c:v>2493.3000000000002</c:v>
                </c:pt>
                <c:pt idx="2455">
                  <c:v>2495.25</c:v>
                </c:pt>
                <c:pt idx="2456">
                  <c:v>2497.0500000000002</c:v>
                </c:pt>
                <c:pt idx="2457">
                  <c:v>2498.85</c:v>
                </c:pt>
                <c:pt idx="2458">
                  <c:v>2500.9</c:v>
                </c:pt>
                <c:pt idx="2459">
                  <c:v>2503</c:v>
                </c:pt>
                <c:pt idx="2460">
                  <c:v>2504.9</c:v>
                </c:pt>
                <c:pt idx="2461">
                  <c:v>2506.75</c:v>
                </c:pt>
                <c:pt idx="2462">
                  <c:v>2508.75</c:v>
                </c:pt>
                <c:pt idx="2463">
                  <c:v>2510.75</c:v>
                </c:pt>
                <c:pt idx="2464">
                  <c:v>2512.6999999999998</c:v>
                </c:pt>
                <c:pt idx="2465">
                  <c:v>2514.6</c:v>
                </c:pt>
                <c:pt idx="2466">
                  <c:v>2516.9</c:v>
                </c:pt>
                <c:pt idx="2467">
                  <c:v>2519.1</c:v>
                </c:pt>
                <c:pt idx="2468">
                  <c:v>2520.9499999999998</c:v>
                </c:pt>
                <c:pt idx="2469">
                  <c:v>2523.0500000000002</c:v>
                </c:pt>
                <c:pt idx="2470">
                  <c:v>2524.6</c:v>
                </c:pt>
                <c:pt idx="2471">
                  <c:v>2526.65</c:v>
                </c:pt>
                <c:pt idx="2472">
                  <c:v>2528.5500000000002</c:v>
                </c:pt>
                <c:pt idx="2473">
                  <c:v>2530.6999999999998</c:v>
                </c:pt>
                <c:pt idx="2474">
                  <c:v>2532.9499999999998</c:v>
                </c:pt>
                <c:pt idx="2475">
                  <c:v>2535.3000000000002</c:v>
                </c:pt>
                <c:pt idx="2476">
                  <c:v>2537</c:v>
                </c:pt>
                <c:pt idx="2477">
                  <c:v>2539.1</c:v>
                </c:pt>
                <c:pt idx="2478">
                  <c:v>2540.9499999999998</c:v>
                </c:pt>
                <c:pt idx="2479">
                  <c:v>2543.0500000000002</c:v>
                </c:pt>
                <c:pt idx="2480">
                  <c:v>2544.9499999999998</c:v>
                </c:pt>
                <c:pt idx="2481">
                  <c:v>2547.0500000000002</c:v>
                </c:pt>
                <c:pt idx="2482">
                  <c:v>2548.9499999999998</c:v>
                </c:pt>
                <c:pt idx="2483">
                  <c:v>2551.0500000000002</c:v>
                </c:pt>
                <c:pt idx="2484">
                  <c:v>2552.9499999999998</c:v>
                </c:pt>
                <c:pt idx="2485">
                  <c:v>2555.25</c:v>
                </c:pt>
                <c:pt idx="2486">
                  <c:v>2557.1</c:v>
                </c:pt>
                <c:pt idx="2487">
                  <c:v>2559.35</c:v>
                </c:pt>
                <c:pt idx="2488">
                  <c:v>2561.1999999999998</c:v>
                </c:pt>
                <c:pt idx="2489">
                  <c:v>2563.3000000000002</c:v>
                </c:pt>
                <c:pt idx="2490">
                  <c:v>2565.75</c:v>
                </c:pt>
                <c:pt idx="2491">
                  <c:v>2567.9</c:v>
                </c:pt>
                <c:pt idx="2492">
                  <c:v>2570.15</c:v>
                </c:pt>
                <c:pt idx="2493">
                  <c:v>2572</c:v>
                </c:pt>
                <c:pt idx="2494">
                  <c:v>2573.75</c:v>
                </c:pt>
                <c:pt idx="2495">
                  <c:v>2575.85</c:v>
                </c:pt>
                <c:pt idx="2496">
                  <c:v>2578.0500000000002</c:v>
                </c:pt>
                <c:pt idx="2497">
                  <c:v>2580.0500000000002</c:v>
                </c:pt>
                <c:pt idx="2498">
                  <c:v>2581.85</c:v>
                </c:pt>
                <c:pt idx="2499">
                  <c:v>2584</c:v>
                </c:pt>
                <c:pt idx="2500">
                  <c:v>2586</c:v>
                </c:pt>
                <c:pt idx="2501">
                  <c:v>2588.15</c:v>
                </c:pt>
                <c:pt idx="2502">
                  <c:v>2590.15</c:v>
                </c:pt>
                <c:pt idx="2503">
                  <c:v>2592.4499999999998</c:v>
                </c:pt>
                <c:pt idx="2504">
                  <c:v>2594.35</c:v>
                </c:pt>
                <c:pt idx="2505">
                  <c:v>2596.35</c:v>
                </c:pt>
                <c:pt idx="2506">
                  <c:v>2598.4499999999998</c:v>
                </c:pt>
                <c:pt idx="2507">
                  <c:v>2600.6</c:v>
                </c:pt>
                <c:pt idx="2508">
                  <c:v>2602.65</c:v>
                </c:pt>
                <c:pt idx="2509">
                  <c:v>2604.8000000000002</c:v>
                </c:pt>
                <c:pt idx="2510">
                  <c:v>2606.65</c:v>
                </c:pt>
                <c:pt idx="2511">
                  <c:v>2608.5500000000002</c:v>
                </c:pt>
                <c:pt idx="2512">
                  <c:v>2610.5500000000002</c:v>
                </c:pt>
                <c:pt idx="2513">
                  <c:v>2612.6999999999998</c:v>
                </c:pt>
                <c:pt idx="2514">
                  <c:v>2614.5500000000002</c:v>
                </c:pt>
                <c:pt idx="2515">
                  <c:v>2616.65</c:v>
                </c:pt>
                <c:pt idx="2516">
                  <c:v>2619.25</c:v>
                </c:pt>
                <c:pt idx="2517">
                  <c:v>2621.75</c:v>
                </c:pt>
                <c:pt idx="2518">
                  <c:v>2624.25</c:v>
                </c:pt>
                <c:pt idx="2519">
                  <c:v>2627</c:v>
                </c:pt>
                <c:pt idx="2520">
                  <c:v>2629.2</c:v>
                </c:pt>
                <c:pt idx="2521">
                  <c:v>2631.55</c:v>
                </c:pt>
                <c:pt idx="2522">
                  <c:v>2633.75</c:v>
                </c:pt>
                <c:pt idx="2523">
                  <c:v>2635.95</c:v>
                </c:pt>
                <c:pt idx="2524">
                  <c:v>2637.95</c:v>
                </c:pt>
                <c:pt idx="2525">
                  <c:v>2639.85</c:v>
                </c:pt>
                <c:pt idx="2526">
                  <c:v>2641.65</c:v>
                </c:pt>
                <c:pt idx="2527">
                  <c:v>2643.65</c:v>
                </c:pt>
                <c:pt idx="2528">
                  <c:v>2645.55</c:v>
                </c:pt>
                <c:pt idx="2529">
                  <c:v>2647.9</c:v>
                </c:pt>
                <c:pt idx="2530">
                  <c:v>2649.75</c:v>
                </c:pt>
                <c:pt idx="2531">
                  <c:v>2651.9</c:v>
                </c:pt>
                <c:pt idx="2532">
                  <c:v>2653.9</c:v>
                </c:pt>
                <c:pt idx="2533">
                  <c:v>2656</c:v>
                </c:pt>
                <c:pt idx="2534">
                  <c:v>2657.85</c:v>
                </c:pt>
                <c:pt idx="2535">
                  <c:v>2659.9</c:v>
                </c:pt>
                <c:pt idx="2536">
                  <c:v>2662.1</c:v>
                </c:pt>
                <c:pt idx="2537">
                  <c:v>2664.3</c:v>
                </c:pt>
                <c:pt idx="2538">
                  <c:v>2666.2</c:v>
                </c:pt>
                <c:pt idx="2539">
                  <c:v>2668.35</c:v>
                </c:pt>
                <c:pt idx="2540">
                  <c:v>2670.65</c:v>
                </c:pt>
                <c:pt idx="2541">
                  <c:v>2672.95</c:v>
                </c:pt>
                <c:pt idx="2542">
                  <c:v>2675</c:v>
                </c:pt>
                <c:pt idx="2543">
                  <c:v>2677.2</c:v>
                </c:pt>
                <c:pt idx="2544">
                  <c:v>2679.2</c:v>
                </c:pt>
                <c:pt idx="2545">
                  <c:v>2681.5</c:v>
                </c:pt>
                <c:pt idx="2546">
                  <c:v>2683.3</c:v>
                </c:pt>
                <c:pt idx="2547">
                  <c:v>2685.35</c:v>
                </c:pt>
                <c:pt idx="2548">
                  <c:v>2687.75</c:v>
                </c:pt>
                <c:pt idx="2549">
                  <c:v>2689.95</c:v>
                </c:pt>
                <c:pt idx="2550">
                  <c:v>2691.9</c:v>
                </c:pt>
                <c:pt idx="2551">
                  <c:v>2694.05</c:v>
                </c:pt>
                <c:pt idx="2552">
                  <c:v>2696.2</c:v>
                </c:pt>
                <c:pt idx="2553">
                  <c:v>2698.3</c:v>
                </c:pt>
                <c:pt idx="2554">
                  <c:v>2700.3</c:v>
                </c:pt>
                <c:pt idx="2555">
                  <c:v>2702.45</c:v>
                </c:pt>
                <c:pt idx="2556">
                  <c:v>2704.35</c:v>
                </c:pt>
                <c:pt idx="2557">
                  <c:v>2706.65</c:v>
                </c:pt>
                <c:pt idx="2558">
                  <c:v>2708.9</c:v>
                </c:pt>
                <c:pt idx="2559">
                  <c:v>2711.15</c:v>
                </c:pt>
                <c:pt idx="2560">
                  <c:v>2713</c:v>
                </c:pt>
                <c:pt idx="2561">
                  <c:v>2715.2</c:v>
                </c:pt>
                <c:pt idx="2562">
                  <c:v>2717.2</c:v>
                </c:pt>
                <c:pt idx="2563">
                  <c:v>2719.4</c:v>
                </c:pt>
                <c:pt idx="2564">
                  <c:v>2721.75</c:v>
                </c:pt>
                <c:pt idx="2565">
                  <c:v>2723.95</c:v>
                </c:pt>
                <c:pt idx="2566">
                  <c:v>2726</c:v>
                </c:pt>
                <c:pt idx="2567">
                  <c:v>2728.1</c:v>
                </c:pt>
                <c:pt idx="2568">
                  <c:v>2730.05</c:v>
                </c:pt>
                <c:pt idx="2569">
                  <c:v>2732.3</c:v>
                </c:pt>
                <c:pt idx="2570">
                  <c:v>2734.45</c:v>
                </c:pt>
                <c:pt idx="2571">
                  <c:v>2736.75</c:v>
                </c:pt>
                <c:pt idx="2572">
                  <c:v>2738.7</c:v>
                </c:pt>
                <c:pt idx="2573">
                  <c:v>2740.85</c:v>
                </c:pt>
                <c:pt idx="2574">
                  <c:v>2742.65</c:v>
                </c:pt>
                <c:pt idx="2575">
                  <c:v>2744.75</c:v>
                </c:pt>
                <c:pt idx="2576">
                  <c:v>2747.05</c:v>
                </c:pt>
                <c:pt idx="2577">
                  <c:v>2749.25</c:v>
                </c:pt>
                <c:pt idx="2578">
                  <c:v>2751</c:v>
                </c:pt>
                <c:pt idx="2579">
                  <c:v>2753.1</c:v>
                </c:pt>
                <c:pt idx="2580">
                  <c:v>2755</c:v>
                </c:pt>
                <c:pt idx="2581">
                  <c:v>2757.2</c:v>
                </c:pt>
                <c:pt idx="2582">
                  <c:v>2759.2</c:v>
                </c:pt>
                <c:pt idx="2583">
                  <c:v>2761.5</c:v>
                </c:pt>
                <c:pt idx="2584">
                  <c:v>2763.6</c:v>
                </c:pt>
                <c:pt idx="2585">
                  <c:v>2766.1</c:v>
                </c:pt>
                <c:pt idx="2586">
                  <c:v>2767.95</c:v>
                </c:pt>
                <c:pt idx="2587">
                  <c:v>2770.05</c:v>
                </c:pt>
                <c:pt idx="2588">
                  <c:v>2772.3</c:v>
                </c:pt>
                <c:pt idx="2589">
                  <c:v>2774.4</c:v>
                </c:pt>
                <c:pt idx="2590">
                  <c:v>2776.3</c:v>
                </c:pt>
                <c:pt idx="2591">
                  <c:v>2778.75</c:v>
                </c:pt>
                <c:pt idx="2592">
                  <c:v>2780.9</c:v>
                </c:pt>
                <c:pt idx="2593">
                  <c:v>2782.95</c:v>
                </c:pt>
                <c:pt idx="2594">
                  <c:v>2785.1</c:v>
                </c:pt>
                <c:pt idx="2595">
                  <c:v>2787.55</c:v>
                </c:pt>
                <c:pt idx="2596">
                  <c:v>2789.75</c:v>
                </c:pt>
                <c:pt idx="2597">
                  <c:v>2791.95</c:v>
                </c:pt>
                <c:pt idx="2598">
                  <c:v>2794.05</c:v>
                </c:pt>
                <c:pt idx="2599">
                  <c:v>2796.1</c:v>
                </c:pt>
                <c:pt idx="2600">
                  <c:v>2798.3</c:v>
                </c:pt>
                <c:pt idx="2601">
                  <c:v>2800.55</c:v>
                </c:pt>
                <c:pt idx="2602">
                  <c:v>2802.5</c:v>
                </c:pt>
                <c:pt idx="2603">
                  <c:v>2804.65</c:v>
                </c:pt>
                <c:pt idx="2604">
                  <c:v>2806.8</c:v>
                </c:pt>
                <c:pt idx="2605">
                  <c:v>2809.1</c:v>
                </c:pt>
                <c:pt idx="2606">
                  <c:v>2811.45</c:v>
                </c:pt>
                <c:pt idx="2607">
                  <c:v>2813.8</c:v>
                </c:pt>
                <c:pt idx="2608">
                  <c:v>2816</c:v>
                </c:pt>
                <c:pt idx="2609">
                  <c:v>2818.05</c:v>
                </c:pt>
                <c:pt idx="2610">
                  <c:v>2820.05</c:v>
                </c:pt>
                <c:pt idx="2611">
                  <c:v>2822.3</c:v>
                </c:pt>
                <c:pt idx="2612">
                  <c:v>2824.45</c:v>
                </c:pt>
                <c:pt idx="2613">
                  <c:v>2826.45</c:v>
                </c:pt>
                <c:pt idx="2614">
                  <c:v>2828.75</c:v>
                </c:pt>
                <c:pt idx="2615">
                  <c:v>2831.55</c:v>
                </c:pt>
                <c:pt idx="2616">
                  <c:v>2833.5</c:v>
                </c:pt>
                <c:pt idx="2617">
                  <c:v>2836</c:v>
                </c:pt>
                <c:pt idx="2618">
                  <c:v>2837.9</c:v>
                </c:pt>
                <c:pt idx="2619">
                  <c:v>2839.95</c:v>
                </c:pt>
                <c:pt idx="2620">
                  <c:v>2842.25</c:v>
                </c:pt>
                <c:pt idx="2621">
                  <c:v>2844.35</c:v>
                </c:pt>
                <c:pt idx="2622">
                  <c:v>2846.75</c:v>
                </c:pt>
                <c:pt idx="2623">
                  <c:v>2849.15</c:v>
                </c:pt>
                <c:pt idx="2624">
                  <c:v>2851.15</c:v>
                </c:pt>
                <c:pt idx="2625">
                  <c:v>2853.55</c:v>
                </c:pt>
                <c:pt idx="2626">
                  <c:v>2855.45</c:v>
                </c:pt>
                <c:pt idx="2627">
                  <c:v>2857.75</c:v>
                </c:pt>
                <c:pt idx="2628">
                  <c:v>2860.1</c:v>
                </c:pt>
                <c:pt idx="2629">
                  <c:v>2862.2</c:v>
                </c:pt>
                <c:pt idx="2630">
                  <c:v>2864.45</c:v>
                </c:pt>
                <c:pt idx="2631">
                  <c:v>2866.75</c:v>
                </c:pt>
                <c:pt idx="2632">
                  <c:v>2868.75</c:v>
                </c:pt>
                <c:pt idx="2633">
                  <c:v>2870.9</c:v>
                </c:pt>
                <c:pt idx="2634">
                  <c:v>2872.9</c:v>
                </c:pt>
                <c:pt idx="2635">
                  <c:v>2875.05</c:v>
                </c:pt>
                <c:pt idx="2636">
                  <c:v>2877.35</c:v>
                </c:pt>
                <c:pt idx="2637">
                  <c:v>2879.85</c:v>
                </c:pt>
                <c:pt idx="2638">
                  <c:v>2881.7</c:v>
                </c:pt>
                <c:pt idx="2639">
                  <c:v>2883.8</c:v>
                </c:pt>
                <c:pt idx="2640">
                  <c:v>2886.1</c:v>
                </c:pt>
                <c:pt idx="2641">
                  <c:v>2888.3</c:v>
                </c:pt>
                <c:pt idx="2642">
                  <c:v>2890.4</c:v>
                </c:pt>
                <c:pt idx="2643">
                  <c:v>2892.5</c:v>
                </c:pt>
                <c:pt idx="2644">
                  <c:v>2894.45</c:v>
                </c:pt>
                <c:pt idx="2645">
                  <c:v>2896.85</c:v>
                </c:pt>
                <c:pt idx="2646">
                  <c:v>2898.95</c:v>
                </c:pt>
                <c:pt idx="2647">
                  <c:v>2901.2</c:v>
                </c:pt>
                <c:pt idx="2648">
                  <c:v>2903.05</c:v>
                </c:pt>
                <c:pt idx="2649">
                  <c:v>2905.3</c:v>
                </c:pt>
                <c:pt idx="2650">
                  <c:v>2907.3</c:v>
                </c:pt>
                <c:pt idx="2651">
                  <c:v>2909.8</c:v>
                </c:pt>
                <c:pt idx="2652">
                  <c:v>2912.2</c:v>
                </c:pt>
                <c:pt idx="2653">
                  <c:v>2914.5</c:v>
                </c:pt>
                <c:pt idx="2654">
                  <c:v>2916.65</c:v>
                </c:pt>
                <c:pt idx="2655">
                  <c:v>2918.95</c:v>
                </c:pt>
                <c:pt idx="2656">
                  <c:v>2921.1</c:v>
                </c:pt>
                <c:pt idx="2657">
                  <c:v>2923.45</c:v>
                </c:pt>
                <c:pt idx="2658">
                  <c:v>2925.85</c:v>
                </c:pt>
                <c:pt idx="2659">
                  <c:v>2928.1</c:v>
                </c:pt>
                <c:pt idx="2660">
                  <c:v>2930.35</c:v>
                </c:pt>
                <c:pt idx="2661">
                  <c:v>2932.9</c:v>
                </c:pt>
                <c:pt idx="2662">
                  <c:v>2934.9</c:v>
                </c:pt>
                <c:pt idx="2663">
                  <c:v>2937.15</c:v>
                </c:pt>
                <c:pt idx="2664">
                  <c:v>2939.25</c:v>
                </c:pt>
                <c:pt idx="2665">
                  <c:v>2941.4</c:v>
                </c:pt>
                <c:pt idx="2666">
                  <c:v>2943.6</c:v>
                </c:pt>
                <c:pt idx="2667">
                  <c:v>2945.85</c:v>
                </c:pt>
                <c:pt idx="2668">
                  <c:v>2947.65</c:v>
                </c:pt>
                <c:pt idx="2669">
                  <c:v>2949.85</c:v>
                </c:pt>
                <c:pt idx="2670">
                  <c:v>2951.65</c:v>
                </c:pt>
                <c:pt idx="2671">
                  <c:v>2953.8</c:v>
                </c:pt>
                <c:pt idx="2672">
                  <c:v>2955.95</c:v>
                </c:pt>
                <c:pt idx="2673">
                  <c:v>2958.25</c:v>
                </c:pt>
                <c:pt idx="2674">
                  <c:v>2960.2</c:v>
                </c:pt>
                <c:pt idx="2675">
                  <c:v>2962.4</c:v>
                </c:pt>
                <c:pt idx="2676">
                  <c:v>2964.5</c:v>
                </c:pt>
                <c:pt idx="2677">
                  <c:v>2966.6</c:v>
                </c:pt>
                <c:pt idx="2678">
                  <c:v>2968.95</c:v>
                </c:pt>
                <c:pt idx="2679">
                  <c:v>2971.25</c:v>
                </c:pt>
                <c:pt idx="2680">
                  <c:v>2973.3</c:v>
                </c:pt>
                <c:pt idx="2681">
                  <c:v>2976.1</c:v>
                </c:pt>
                <c:pt idx="2682">
                  <c:v>2978.55</c:v>
                </c:pt>
                <c:pt idx="2683">
                  <c:v>2981.25</c:v>
                </c:pt>
                <c:pt idx="2684">
                  <c:v>2983.7</c:v>
                </c:pt>
                <c:pt idx="2685">
                  <c:v>2986.35</c:v>
                </c:pt>
                <c:pt idx="2686">
                  <c:v>2989.05</c:v>
                </c:pt>
                <c:pt idx="2687">
                  <c:v>2991.5</c:v>
                </c:pt>
                <c:pt idx="2688">
                  <c:v>2993.85</c:v>
                </c:pt>
                <c:pt idx="2689">
                  <c:v>2996.2</c:v>
                </c:pt>
                <c:pt idx="2690">
                  <c:v>2998.45</c:v>
                </c:pt>
                <c:pt idx="2691">
                  <c:v>3000.8</c:v>
                </c:pt>
                <c:pt idx="2692">
                  <c:v>3003.05</c:v>
                </c:pt>
                <c:pt idx="2693">
                  <c:v>3005.45</c:v>
                </c:pt>
                <c:pt idx="2694">
                  <c:v>3007.95</c:v>
                </c:pt>
                <c:pt idx="2695">
                  <c:v>3010.4</c:v>
                </c:pt>
                <c:pt idx="2696">
                  <c:v>3012.55</c:v>
                </c:pt>
                <c:pt idx="2697">
                  <c:v>3014.95</c:v>
                </c:pt>
                <c:pt idx="2698">
                  <c:v>3017.05</c:v>
                </c:pt>
                <c:pt idx="2699">
                  <c:v>3019.4</c:v>
                </c:pt>
                <c:pt idx="2700">
                  <c:v>3021.8</c:v>
                </c:pt>
                <c:pt idx="2701">
                  <c:v>3024.35</c:v>
                </c:pt>
                <c:pt idx="2702">
                  <c:v>3026.55</c:v>
                </c:pt>
                <c:pt idx="2703">
                  <c:v>3028.95</c:v>
                </c:pt>
                <c:pt idx="2704">
                  <c:v>3030.95</c:v>
                </c:pt>
                <c:pt idx="2705">
                  <c:v>3033.4</c:v>
                </c:pt>
                <c:pt idx="2706">
                  <c:v>3035.8</c:v>
                </c:pt>
                <c:pt idx="2707">
                  <c:v>3038.2</c:v>
                </c:pt>
                <c:pt idx="2708">
                  <c:v>3040.45</c:v>
                </c:pt>
                <c:pt idx="2709">
                  <c:v>3043.1</c:v>
                </c:pt>
                <c:pt idx="2710">
                  <c:v>3045.25</c:v>
                </c:pt>
                <c:pt idx="2711">
                  <c:v>3047.75</c:v>
                </c:pt>
                <c:pt idx="2712">
                  <c:v>3050.2</c:v>
                </c:pt>
                <c:pt idx="2713">
                  <c:v>3052.5</c:v>
                </c:pt>
                <c:pt idx="2714">
                  <c:v>3054.75</c:v>
                </c:pt>
                <c:pt idx="2715">
                  <c:v>3057.05</c:v>
                </c:pt>
                <c:pt idx="2716">
                  <c:v>3059</c:v>
                </c:pt>
                <c:pt idx="2717">
                  <c:v>3061.2</c:v>
                </c:pt>
                <c:pt idx="2718">
                  <c:v>3063.5</c:v>
                </c:pt>
                <c:pt idx="2719">
                  <c:v>3065.6</c:v>
                </c:pt>
                <c:pt idx="2720">
                  <c:v>3067.85</c:v>
                </c:pt>
                <c:pt idx="2721">
                  <c:v>3070.2</c:v>
                </c:pt>
                <c:pt idx="2722">
                  <c:v>3072.2</c:v>
                </c:pt>
                <c:pt idx="2723">
                  <c:v>3074.3</c:v>
                </c:pt>
                <c:pt idx="2724">
                  <c:v>3076.45</c:v>
                </c:pt>
                <c:pt idx="2725">
                  <c:v>3078.75</c:v>
                </c:pt>
                <c:pt idx="2726">
                  <c:v>3081</c:v>
                </c:pt>
                <c:pt idx="2727">
                  <c:v>3083.65</c:v>
                </c:pt>
                <c:pt idx="2728">
                  <c:v>3085.5</c:v>
                </c:pt>
                <c:pt idx="2729">
                  <c:v>3087.85</c:v>
                </c:pt>
                <c:pt idx="2730">
                  <c:v>3090</c:v>
                </c:pt>
                <c:pt idx="2731">
                  <c:v>3092.1</c:v>
                </c:pt>
                <c:pt idx="2732">
                  <c:v>3094.3</c:v>
                </c:pt>
                <c:pt idx="2733">
                  <c:v>3096.5</c:v>
                </c:pt>
                <c:pt idx="2734">
                  <c:v>3098.4</c:v>
                </c:pt>
                <c:pt idx="2735">
                  <c:v>3100.75</c:v>
                </c:pt>
                <c:pt idx="2736">
                  <c:v>3102.9</c:v>
                </c:pt>
                <c:pt idx="2737">
                  <c:v>3105.6</c:v>
                </c:pt>
                <c:pt idx="2738">
                  <c:v>3107.95</c:v>
                </c:pt>
                <c:pt idx="2739">
                  <c:v>3110.25</c:v>
                </c:pt>
                <c:pt idx="2740">
                  <c:v>3112.6</c:v>
                </c:pt>
                <c:pt idx="2741">
                  <c:v>3115.1</c:v>
                </c:pt>
                <c:pt idx="2742">
                  <c:v>3117.15</c:v>
                </c:pt>
                <c:pt idx="2743">
                  <c:v>3119.6</c:v>
                </c:pt>
                <c:pt idx="2744">
                  <c:v>3121.8</c:v>
                </c:pt>
                <c:pt idx="2745">
                  <c:v>3124.4</c:v>
                </c:pt>
                <c:pt idx="2746">
                  <c:v>3126.8</c:v>
                </c:pt>
                <c:pt idx="2747">
                  <c:v>3129.3</c:v>
                </c:pt>
                <c:pt idx="2748">
                  <c:v>3131.8</c:v>
                </c:pt>
                <c:pt idx="2749">
                  <c:v>3134.3</c:v>
                </c:pt>
                <c:pt idx="2750">
                  <c:v>3136.65</c:v>
                </c:pt>
                <c:pt idx="2751">
                  <c:v>3139.6</c:v>
                </c:pt>
                <c:pt idx="2752">
                  <c:v>3142.05</c:v>
                </c:pt>
                <c:pt idx="2753">
                  <c:v>3144.35</c:v>
                </c:pt>
                <c:pt idx="2754">
                  <c:v>3146.9</c:v>
                </c:pt>
                <c:pt idx="2755">
                  <c:v>3149.95</c:v>
                </c:pt>
                <c:pt idx="2756">
                  <c:v>3152.4</c:v>
                </c:pt>
                <c:pt idx="2757">
                  <c:v>3155.05</c:v>
                </c:pt>
                <c:pt idx="2758">
                  <c:v>3157.4</c:v>
                </c:pt>
                <c:pt idx="2759">
                  <c:v>3159.7</c:v>
                </c:pt>
                <c:pt idx="2760">
                  <c:v>3162.2</c:v>
                </c:pt>
                <c:pt idx="2761">
                  <c:v>3164.75</c:v>
                </c:pt>
                <c:pt idx="2762">
                  <c:v>3166.6</c:v>
                </c:pt>
                <c:pt idx="2763">
                  <c:v>3168.8</c:v>
                </c:pt>
                <c:pt idx="2764">
                  <c:v>3171.5</c:v>
                </c:pt>
                <c:pt idx="2765">
                  <c:v>3174.1</c:v>
                </c:pt>
                <c:pt idx="2766">
                  <c:v>3176.85</c:v>
                </c:pt>
                <c:pt idx="2767">
                  <c:v>3180.45</c:v>
                </c:pt>
                <c:pt idx="2768">
                  <c:v>3183.5</c:v>
                </c:pt>
                <c:pt idx="2769">
                  <c:v>3185.9</c:v>
                </c:pt>
                <c:pt idx="2770">
                  <c:v>3188.6</c:v>
                </c:pt>
                <c:pt idx="2771">
                  <c:v>3190.95</c:v>
                </c:pt>
                <c:pt idx="2772">
                  <c:v>3192.9</c:v>
                </c:pt>
                <c:pt idx="2773">
                  <c:v>3195.5</c:v>
                </c:pt>
                <c:pt idx="2774">
                  <c:v>3197.65</c:v>
                </c:pt>
                <c:pt idx="2775">
                  <c:v>3200.1</c:v>
                </c:pt>
                <c:pt idx="2776">
                  <c:v>3202.25</c:v>
                </c:pt>
                <c:pt idx="2777">
                  <c:v>3204.85</c:v>
                </c:pt>
                <c:pt idx="2778">
                  <c:v>3207.2</c:v>
                </c:pt>
                <c:pt idx="2779">
                  <c:v>3209.7</c:v>
                </c:pt>
                <c:pt idx="2780">
                  <c:v>3212.2</c:v>
                </c:pt>
                <c:pt idx="2781">
                  <c:v>3214.75</c:v>
                </c:pt>
                <c:pt idx="2782">
                  <c:v>3217</c:v>
                </c:pt>
                <c:pt idx="2783">
                  <c:v>3219.55</c:v>
                </c:pt>
                <c:pt idx="2784">
                  <c:v>3221.85</c:v>
                </c:pt>
                <c:pt idx="2785">
                  <c:v>3224.5</c:v>
                </c:pt>
                <c:pt idx="2786">
                  <c:v>3226.95</c:v>
                </c:pt>
                <c:pt idx="2787">
                  <c:v>3229.35</c:v>
                </c:pt>
                <c:pt idx="2788">
                  <c:v>3231.5</c:v>
                </c:pt>
                <c:pt idx="2789">
                  <c:v>3234</c:v>
                </c:pt>
                <c:pt idx="2790">
                  <c:v>3236.6</c:v>
                </c:pt>
                <c:pt idx="2791">
                  <c:v>3239.35</c:v>
                </c:pt>
                <c:pt idx="2792">
                  <c:v>3242.05</c:v>
                </c:pt>
                <c:pt idx="2793">
                  <c:v>3244.2</c:v>
                </c:pt>
                <c:pt idx="2794">
                  <c:v>3246.6</c:v>
                </c:pt>
                <c:pt idx="2795">
                  <c:v>3249.05</c:v>
                </c:pt>
                <c:pt idx="2796">
                  <c:v>3251.1</c:v>
                </c:pt>
                <c:pt idx="2797">
                  <c:v>3253.75</c:v>
                </c:pt>
                <c:pt idx="2798">
                  <c:v>3257.7</c:v>
                </c:pt>
                <c:pt idx="2799">
                  <c:v>3260</c:v>
                </c:pt>
                <c:pt idx="2800">
                  <c:v>3262.1</c:v>
                </c:pt>
                <c:pt idx="2801">
                  <c:v>3264.8</c:v>
                </c:pt>
                <c:pt idx="2802">
                  <c:v>3266.95</c:v>
                </c:pt>
                <c:pt idx="2803">
                  <c:v>3269.5</c:v>
                </c:pt>
                <c:pt idx="2804">
                  <c:v>3273.1</c:v>
                </c:pt>
                <c:pt idx="2805">
                  <c:v>3276.45</c:v>
                </c:pt>
                <c:pt idx="2806">
                  <c:v>3279.45</c:v>
                </c:pt>
                <c:pt idx="2807">
                  <c:v>3283.45</c:v>
                </c:pt>
                <c:pt idx="2808">
                  <c:v>3285.8</c:v>
                </c:pt>
                <c:pt idx="2809">
                  <c:v>3288.7</c:v>
                </c:pt>
                <c:pt idx="2810">
                  <c:v>3291.75</c:v>
                </c:pt>
                <c:pt idx="2811">
                  <c:v>3294.4</c:v>
                </c:pt>
                <c:pt idx="2812">
                  <c:v>3296.8</c:v>
                </c:pt>
                <c:pt idx="2813">
                  <c:v>3299.25</c:v>
                </c:pt>
                <c:pt idx="2814">
                  <c:v>3302.4</c:v>
                </c:pt>
                <c:pt idx="2815">
                  <c:v>3304.95</c:v>
                </c:pt>
                <c:pt idx="2816">
                  <c:v>3307.7</c:v>
                </c:pt>
                <c:pt idx="2817">
                  <c:v>3310.15</c:v>
                </c:pt>
                <c:pt idx="2818">
                  <c:v>3312.35</c:v>
                </c:pt>
                <c:pt idx="2819">
                  <c:v>3315.05</c:v>
                </c:pt>
                <c:pt idx="2820">
                  <c:v>3317.5</c:v>
                </c:pt>
                <c:pt idx="2821">
                  <c:v>3319.7</c:v>
                </c:pt>
                <c:pt idx="2822">
                  <c:v>3322.65</c:v>
                </c:pt>
                <c:pt idx="2823">
                  <c:v>3325.05</c:v>
                </c:pt>
                <c:pt idx="2824">
                  <c:v>3327.6</c:v>
                </c:pt>
                <c:pt idx="2825">
                  <c:v>3330.15</c:v>
                </c:pt>
                <c:pt idx="2826">
                  <c:v>3332.2</c:v>
                </c:pt>
                <c:pt idx="2827">
                  <c:v>3334.85</c:v>
                </c:pt>
                <c:pt idx="2828">
                  <c:v>3337.35</c:v>
                </c:pt>
                <c:pt idx="2829">
                  <c:v>3340.15</c:v>
                </c:pt>
                <c:pt idx="2830">
                  <c:v>3342.7</c:v>
                </c:pt>
                <c:pt idx="2831">
                  <c:v>3344.95</c:v>
                </c:pt>
                <c:pt idx="2832">
                  <c:v>3347.4</c:v>
                </c:pt>
                <c:pt idx="2833">
                  <c:v>3349.75</c:v>
                </c:pt>
                <c:pt idx="2834">
                  <c:v>3352.65</c:v>
                </c:pt>
                <c:pt idx="2835">
                  <c:v>3355.4</c:v>
                </c:pt>
                <c:pt idx="2836">
                  <c:v>3357.7</c:v>
                </c:pt>
                <c:pt idx="2837">
                  <c:v>3360</c:v>
                </c:pt>
                <c:pt idx="2838">
                  <c:v>3362.3</c:v>
                </c:pt>
                <c:pt idx="2839">
                  <c:v>3364.85</c:v>
                </c:pt>
                <c:pt idx="2840">
                  <c:v>3367.55</c:v>
                </c:pt>
                <c:pt idx="2841">
                  <c:v>3370.2</c:v>
                </c:pt>
                <c:pt idx="2842">
                  <c:v>3372.7</c:v>
                </c:pt>
                <c:pt idx="2843">
                  <c:v>3375.05</c:v>
                </c:pt>
                <c:pt idx="2844">
                  <c:v>3377.55</c:v>
                </c:pt>
                <c:pt idx="2845">
                  <c:v>3380.05</c:v>
                </c:pt>
                <c:pt idx="2846">
                  <c:v>3383.4</c:v>
                </c:pt>
                <c:pt idx="2847">
                  <c:v>3385.55</c:v>
                </c:pt>
                <c:pt idx="2848">
                  <c:v>3388.05</c:v>
                </c:pt>
                <c:pt idx="2849">
                  <c:v>3390.4</c:v>
                </c:pt>
                <c:pt idx="2850">
                  <c:v>3393</c:v>
                </c:pt>
                <c:pt idx="2851">
                  <c:v>3395.75</c:v>
                </c:pt>
                <c:pt idx="2852">
                  <c:v>3398.3</c:v>
                </c:pt>
                <c:pt idx="2853">
                  <c:v>3400.85</c:v>
                </c:pt>
                <c:pt idx="2854">
                  <c:v>3403.35</c:v>
                </c:pt>
                <c:pt idx="2855">
                  <c:v>3405.7</c:v>
                </c:pt>
                <c:pt idx="2856">
                  <c:v>3408.1</c:v>
                </c:pt>
                <c:pt idx="2857">
                  <c:v>3410.75</c:v>
                </c:pt>
                <c:pt idx="2858">
                  <c:v>3413.25</c:v>
                </c:pt>
                <c:pt idx="2859">
                  <c:v>3415.95</c:v>
                </c:pt>
                <c:pt idx="2860">
                  <c:v>3418.6</c:v>
                </c:pt>
                <c:pt idx="2861">
                  <c:v>3421.35</c:v>
                </c:pt>
                <c:pt idx="2862">
                  <c:v>3424</c:v>
                </c:pt>
                <c:pt idx="2863">
                  <c:v>3426.75</c:v>
                </c:pt>
                <c:pt idx="2864">
                  <c:v>3428.75</c:v>
                </c:pt>
                <c:pt idx="2865">
                  <c:v>3431.5</c:v>
                </c:pt>
                <c:pt idx="2866">
                  <c:v>3433.95</c:v>
                </c:pt>
                <c:pt idx="2867">
                  <c:v>3436.4</c:v>
                </c:pt>
                <c:pt idx="2868">
                  <c:v>3438.85</c:v>
                </c:pt>
                <c:pt idx="2869">
                  <c:v>3441.75</c:v>
                </c:pt>
                <c:pt idx="2870">
                  <c:v>3444.2</c:v>
                </c:pt>
                <c:pt idx="2871">
                  <c:v>3446.55</c:v>
                </c:pt>
                <c:pt idx="2872">
                  <c:v>3449.3</c:v>
                </c:pt>
                <c:pt idx="2873">
                  <c:v>3451.75</c:v>
                </c:pt>
                <c:pt idx="2874">
                  <c:v>3454.3</c:v>
                </c:pt>
                <c:pt idx="2875">
                  <c:v>3456.85</c:v>
                </c:pt>
                <c:pt idx="2876">
                  <c:v>3459.35</c:v>
                </c:pt>
                <c:pt idx="2877">
                  <c:v>3461.9</c:v>
                </c:pt>
                <c:pt idx="2878">
                  <c:v>3464.5</c:v>
                </c:pt>
                <c:pt idx="2879">
                  <c:v>3467.2</c:v>
                </c:pt>
                <c:pt idx="2880">
                  <c:v>3469.45</c:v>
                </c:pt>
                <c:pt idx="2881">
                  <c:v>3471.95</c:v>
                </c:pt>
                <c:pt idx="2882">
                  <c:v>3474</c:v>
                </c:pt>
                <c:pt idx="2883">
                  <c:v>3476.65</c:v>
                </c:pt>
                <c:pt idx="2884">
                  <c:v>3479</c:v>
                </c:pt>
                <c:pt idx="2885">
                  <c:v>3482.45</c:v>
                </c:pt>
                <c:pt idx="2886">
                  <c:v>3484.85</c:v>
                </c:pt>
                <c:pt idx="2887">
                  <c:v>3487.5</c:v>
                </c:pt>
                <c:pt idx="2888">
                  <c:v>3490.2</c:v>
                </c:pt>
                <c:pt idx="2889">
                  <c:v>3492.8</c:v>
                </c:pt>
                <c:pt idx="2890">
                  <c:v>3495.55</c:v>
                </c:pt>
                <c:pt idx="2891">
                  <c:v>3498</c:v>
                </c:pt>
                <c:pt idx="2892">
                  <c:v>3500.7</c:v>
                </c:pt>
                <c:pt idx="2893">
                  <c:v>3503.2</c:v>
                </c:pt>
                <c:pt idx="2894">
                  <c:v>3505.4</c:v>
                </c:pt>
                <c:pt idx="2895">
                  <c:v>3508.6</c:v>
                </c:pt>
                <c:pt idx="2896">
                  <c:v>3511.55</c:v>
                </c:pt>
                <c:pt idx="2897">
                  <c:v>3514.65</c:v>
                </c:pt>
                <c:pt idx="2898">
                  <c:v>3517.75</c:v>
                </c:pt>
                <c:pt idx="2899">
                  <c:v>3520.35</c:v>
                </c:pt>
                <c:pt idx="2900">
                  <c:v>3522.75</c:v>
                </c:pt>
                <c:pt idx="2901">
                  <c:v>3525.4</c:v>
                </c:pt>
                <c:pt idx="2902">
                  <c:v>3527.85</c:v>
                </c:pt>
                <c:pt idx="2903">
                  <c:v>3530.45</c:v>
                </c:pt>
                <c:pt idx="2904">
                  <c:v>3533.4</c:v>
                </c:pt>
                <c:pt idx="2905">
                  <c:v>3535.85</c:v>
                </c:pt>
                <c:pt idx="2906">
                  <c:v>3538.5</c:v>
                </c:pt>
                <c:pt idx="2907">
                  <c:v>3540.95</c:v>
                </c:pt>
                <c:pt idx="2908">
                  <c:v>3543.5</c:v>
                </c:pt>
                <c:pt idx="2909">
                  <c:v>3546.15</c:v>
                </c:pt>
                <c:pt idx="2910">
                  <c:v>3549</c:v>
                </c:pt>
                <c:pt idx="2911">
                  <c:v>3551.7</c:v>
                </c:pt>
                <c:pt idx="2912">
                  <c:v>3554.2</c:v>
                </c:pt>
                <c:pt idx="2913">
                  <c:v>3556.95</c:v>
                </c:pt>
                <c:pt idx="2914">
                  <c:v>3559.45</c:v>
                </c:pt>
                <c:pt idx="2915">
                  <c:v>3561.85</c:v>
                </c:pt>
                <c:pt idx="2916">
                  <c:v>3564.2</c:v>
                </c:pt>
                <c:pt idx="2917">
                  <c:v>3567.05</c:v>
                </c:pt>
                <c:pt idx="2918">
                  <c:v>3569.15</c:v>
                </c:pt>
                <c:pt idx="2919">
                  <c:v>3572.1</c:v>
                </c:pt>
                <c:pt idx="2920">
                  <c:v>3575.45</c:v>
                </c:pt>
                <c:pt idx="2921">
                  <c:v>3578.45</c:v>
                </c:pt>
                <c:pt idx="2922">
                  <c:v>3581.75</c:v>
                </c:pt>
                <c:pt idx="2923">
                  <c:v>3584.45</c:v>
                </c:pt>
                <c:pt idx="2924">
                  <c:v>3587.35</c:v>
                </c:pt>
                <c:pt idx="2925">
                  <c:v>3591.65</c:v>
                </c:pt>
                <c:pt idx="2926">
                  <c:v>3594.6</c:v>
                </c:pt>
                <c:pt idx="2927">
                  <c:v>3596.75</c:v>
                </c:pt>
                <c:pt idx="2928">
                  <c:v>3599.6</c:v>
                </c:pt>
                <c:pt idx="2929">
                  <c:v>3602.3</c:v>
                </c:pt>
                <c:pt idx="2930">
                  <c:v>3605.25</c:v>
                </c:pt>
                <c:pt idx="2931">
                  <c:v>3607.7</c:v>
                </c:pt>
                <c:pt idx="2932">
                  <c:v>3610.25</c:v>
                </c:pt>
                <c:pt idx="2933">
                  <c:v>3612.8</c:v>
                </c:pt>
                <c:pt idx="2934">
                  <c:v>3616.3</c:v>
                </c:pt>
                <c:pt idx="2935">
                  <c:v>3619.45</c:v>
                </c:pt>
                <c:pt idx="2936">
                  <c:v>3621.35</c:v>
                </c:pt>
                <c:pt idx="2937">
                  <c:v>3624.25</c:v>
                </c:pt>
                <c:pt idx="2938">
                  <c:v>3626.8</c:v>
                </c:pt>
                <c:pt idx="2939">
                  <c:v>3629.4</c:v>
                </c:pt>
                <c:pt idx="2940">
                  <c:v>3631.9</c:v>
                </c:pt>
                <c:pt idx="2941">
                  <c:v>3634.65</c:v>
                </c:pt>
                <c:pt idx="2942">
                  <c:v>3637.2</c:v>
                </c:pt>
                <c:pt idx="2943">
                  <c:v>3639.55</c:v>
                </c:pt>
                <c:pt idx="2944">
                  <c:v>3642.25</c:v>
                </c:pt>
                <c:pt idx="2945">
                  <c:v>3644.95</c:v>
                </c:pt>
                <c:pt idx="2946">
                  <c:v>3647</c:v>
                </c:pt>
                <c:pt idx="2947">
                  <c:v>3649.95</c:v>
                </c:pt>
                <c:pt idx="2948">
                  <c:v>3652.35</c:v>
                </c:pt>
                <c:pt idx="2949">
                  <c:v>3655.2</c:v>
                </c:pt>
                <c:pt idx="2950">
                  <c:v>3657.25</c:v>
                </c:pt>
                <c:pt idx="2951">
                  <c:v>3659.8</c:v>
                </c:pt>
                <c:pt idx="2952">
                  <c:v>3662.55</c:v>
                </c:pt>
                <c:pt idx="2953">
                  <c:v>3665.05</c:v>
                </c:pt>
                <c:pt idx="2954">
                  <c:v>3667.6</c:v>
                </c:pt>
                <c:pt idx="2955">
                  <c:v>3670.15</c:v>
                </c:pt>
                <c:pt idx="2956">
                  <c:v>3673.05</c:v>
                </c:pt>
                <c:pt idx="2957">
                  <c:v>3676</c:v>
                </c:pt>
                <c:pt idx="2958">
                  <c:v>3678.55</c:v>
                </c:pt>
                <c:pt idx="2959">
                  <c:v>3681.4</c:v>
                </c:pt>
                <c:pt idx="2960">
                  <c:v>3683.75</c:v>
                </c:pt>
                <c:pt idx="2961">
                  <c:v>3686.6</c:v>
                </c:pt>
                <c:pt idx="2962">
                  <c:v>3689.25</c:v>
                </c:pt>
                <c:pt idx="2963">
                  <c:v>3692.25</c:v>
                </c:pt>
                <c:pt idx="2964">
                  <c:v>3694.9</c:v>
                </c:pt>
                <c:pt idx="2965">
                  <c:v>3697.5</c:v>
                </c:pt>
                <c:pt idx="2966">
                  <c:v>3700.55</c:v>
                </c:pt>
                <c:pt idx="2967">
                  <c:v>3703.05</c:v>
                </c:pt>
                <c:pt idx="2968">
                  <c:v>3705.9</c:v>
                </c:pt>
                <c:pt idx="2969">
                  <c:v>3709.1</c:v>
                </c:pt>
                <c:pt idx="2970">
                  <c:v>3711.4</c:v>
                </c:pt>
                <c:pt idx="2971">
                  <c:v>3714.25</c:v>
                </c:pt>
                <c:pt idx="2972">
                  <c:v>3717.15</c:v>
                </c:pt>
                <c:pt idx="2973">
                  <c:v>3720.2</c:v>
                </c:pt>
                <c:pt idx="2974">
                  <c:v>3722.1</c:v>
                </c:pt>
                <c:pt idx="2975">
                  <c:v>3725.15</c:v>
                </c:pt>
                <c:pt idx="2976">
                  <c:v>3727.7</c:v>
                </c:pt>
                <c:pt idx="2977">
                  <c:v>3730.65</c:v>
                </c:pt>
                <c:pt idx="2978">
                  <c:v>3733.7</c:v>
                </c:pt>
                <c:pt idx="2979">
                  <c:v>3736.6</c:v>
                </c:pt>
                <c:pt idx="2980">
                  <c:v>3739.1</c:v>
                </c:pt>
                <c:pt idx="2981">
                  <c:v>3741.9</c:v>
                </c:pt>
                <c:pt idx="2982">
                  <c:v>3744.45</c:v>
                </c:pt>
                <c:pt idx="2983">
                  <c:v>3747.1</c:v>
                </c:pt>
                <c:pt idx="2984">
                  <c:v>3750.05</c:v>
                </c:pt>
                <c:pt idx="2985">
                  <c:v>3753</c:v>
                </c:pt>
                <c:pt idx="2986">
                  <c:v>3755.5</c:v>
                </c:pt>
                <c:pt idx="2987">
                  <c:v>3758.3</c:v>
                </c:pt>
                <c:pt idx="2988">
                  <c:v>3760.9</c:v>
                </c:pt>
                <c:pt idx="2989">
                  <c:v>3764</c:v>
                </c:pt>
                <c:pt idx="2990">
                  <c:v>3766.05</c:v>
                </c:pt>
                <c:pt idx="2991">
                  <c:v>3769</c:v>
                </c:pt>
                <c:pt idx="2992">
                  <c:v>3771.9</c:v>
                </c:pt>
                <c:pt idx="2993">
                  <c:v>3774.5</c:v>
                </c:pt>
                <c:pt idx="2994">
                  <c:v>3776.95</c:v>
                </c:pt>
                <c:pt idx="2995">
                  <c:v>3779.9</c:v>
                </c:pt>
                <c:pt idx="2996">
                  <c:v>3782.7</c:v>
                </c:pt>
                <c:pt idx="2997">
                  <c:v>3785.25</c:v>
                </c:pt>
                <c:pt idx="2998">
                  <c:v>3787.75</c:v>
                </c:pt>
                <c:pt idx="2999">
                  <c:v>3790.5</c:v>
                </c:pt>
                <c:pt idx="3000">
                  <c:v>3792.8</c:v>
                </c:pt>
                <c:pt idx="3001">
                  <c:v>3795.75</c:v>
                </c:pt>
                <c:pt idx="3002">
                  <c:v>3798.15</c:v>
                </c:pt>
                <c:pt idx="3003">
                  <c:v>3801.15</c:v>
                </c:pt>
                <c:pt idx="3004">
                  <c:v>3803.2</c:v>
                </c:pt>
                <c:pt idx="3005">
                  <c:v>3806.25</c:v>
                </c:pt>
                <c:pt idx="3006">
                  <c:v>3808.7</c:v>
                </c:pt>
                <c:pt idx="3007">
                  <c:v>3811.45</c:v>
                </c:pt>
                <c:pt idx="3008">
                  <c:v>3814.35</c:v>
                </c:pt>
                <c:pt idx="3009">
                  <c:v>3817.35</c:v>
                </c:pt>
                <c:pt idx="3010">
                  <c:v>3819.5</c:v>
                </c:pt>
                <c:pt idx="3011">
                  <c:v>3822.8</c:v>
                </c:pt>
                <c:pt idx="3012">
                  <c:v>3825.25</c:v>
                </c:pt>
                <c:pt idx="3013">
                  <c:v>3828.15</c:v>
                </c:pt>
                <c:pt idx="3014">
                  <c:v>3831.05</c:v>
                </c:pt>
                <c:pt idx="3015">
                  <c:v>3833.45</c:v>
                </c:pt>
                <c:pt idx="3016">
                  <c:v>3835.85</c:v>
                </c:pt>
                <c:pt idx="3017">
                  <c:v>3838.95</c:v>
                </c:pt>
                <c:pt idx="3018">
                  <c:v>3841.6</c:v>
                </c:pt>
                <c:pt idx="3019">
                  <c:v>3844.2</c:v>
                </c:pt>
                <c:pt idx="3020">
                  <c:v>3847.15</c:v>
                </c:pt>
                <c:pt idx="3021">
                  <c:v>3849.65</c:v>
                </c:pt>
                <c:pt idx="3022">
                  <c:v>3852.25</c:v>
                </c:pt>
                <c:pt idx="3023">
                  <c:v>3854.7</c:v>
                </c:pt>
                <c:pt idx="3024">
                  <c:v>3857.1</c:v>
                </c:pt>
                <c:pt idx="3025">
                  <c:v>3859.95</c:v>
                </c:pt>
                <c:pt idx="3026">
                  <c:v>3863.3</c:v>
                </c:pt>
                <c:pt idx="3027">
                  <c:v>3866.55</c:v>
                </c:pt>
                <c:pt idx="3028">
                  <c:v>3869.45</c:v>
                </c:pt>
                <c:pt idx="3029">
                  <c:v>3872.45</c:v>
                </c:pt>
                <c:pt idx="3030">
                  <c:v>3874.8</c:v>
                </c:pt>
                <c:pt idx="3031">
                  <c:v>3877.85</c:v>
                </c:pt>
                <c:pt idx="3032">
                  <c:v>3880.05</c:v>
                </c:pt>
                <c:pt idx="3033">
                  <c:v>3883.05</c:v>
                </c:pt>
                <c:pt idx="3034">
                  <c:v>3885.9</c:v>
                </c:pt>
                <c:pt idx="3035">
                  <c:v>3888.9</c:v>
                </c:pt>
                <c:pt idx="3036">
                  <c:v>3890.9</c:v>
                </c:pt>
                <c:pt idx="3037">
                  <c:v>3894.05</c:v>
                </c:pt>
                <c:pt idx="3038">
                  <c:v>3896.8</c:v>
                </c:pt>
                <c:pt idx="3039">
                  <c:v>3899.9</c:v>
                </c:pt>
                <c:pt idx="3040">
                  <c:v>3902.4</c:v>
                </c:pt>
                <c:pt idx="3041">
                  <c:v>3905.4</c:v>
                </c:pt>
                <c:pt idx="3042">
                  <c:v>3907.55</c:v>
                </c:pt>
                <c:pt idx="3043">
                  <c:v>3910.45</c:v>
                </c:pt>
                <c:pt idx="3044">
                  <c:v>3912.9</c:v>
                </c:pt>
                <c:pt idx="3045">
                  <c:v>3916.1</c:v>
                </c:pt>
                <c:pt idx="3046">
                  <c:v>3918.9</c:v>
                </c:pt>
                <c:pt idx="3047">
                  <c:v>3921.95</c:v>
                </c:pt>
                <c:pt idx="3048">
                  <c:v>3924.5</c:v>
                </c:pt>
                <c:pt idx="3049">
                  <c:v>3927.5</c:v>
                </c:pt>
                <c:pt idx="3050">
                  <c:v>3930.2</c:v>
                </c:pt>
                <c:pt idx="3051">
                  <c:v>3933.45</c:v>
                </c:pt>
                <c:pt idx="3052">
                  <c:v>3936.35</c:v>
                </c:pt>
                <c:pt idx="3053">
                  <c:v>3939.1</c:v>
                </c:pt>
                <c:pt idx="3054">
                  <c:v>3941.45</c:v>
                </c:pt>
                <c:pt idx="3055">
                  <c:v>3944.4</c:v>
                </c:pt>
                <c:pt idx="3056">
                  <c:v>3946.7</c:v>
                </c:pt>
                <c:pt idx="3057">
                  <c:v>3949.45</c:v>
                </c:pt>
                <c:pt idx="3058">
                  <c:v>3952.1</c:v>
                </c:pt>
                <c:pt idx="3059">
                  <c:v>3955.4</c:v>
                </c:pt>
                <c:pt idx="3060">
                  <c:v>3957.8</c:v>
                </c:pt>
                <c:pt idx="3061">
                  <c:v>3960.65</c:v>
                </c:pt>
                <c:pt idx="3062">
                  <c:v>3962.95</c:v>
                </c:pt>
                <c:pt idx="3063">
                  <c:v>3965.55</c:v>
                </c:pt>
                <c:pt idx="3064">
                  <c:v>3968.35</c:v>
                </c:pt>
                <c:pt idx="3065">
                  <c:v>3970.9</c:v>
                </c:pt>
                <c:pt idx="3066">
                  <c:v>3973.3</c:v>
                </c:pt>
                <c:pt idx="3067">
                  <c:v>3976.35</c:v>
                </c:pt>
                <c:pt idx="3068">
                  <c:v>3978.65</c:v>
                </c:pt>
                <c:pt idx="3069">
                  <c:v>3981.55</c:v>
                </c:pt>
                <c:pt idx="3070">
                  <c:v>3984.5</c:v>
                </c:pt>
                <c:pt idx="3071">
                  <c:v>3987.3</c:v>
                </c:pt>
                <c:pt idx="3072">
                  <c:v>3990</c:v>
                </c:pt>
                <c:pt idx="3073">
                  <c:v>3992.3</c:v>
                </c:pt>
                <c:pt idx="3074">
                  <c:v>3994.8</c:v>
                </c:pt>
                <c:pt idx="3075">
                  <c:v>3997.2</c:v>
                </c:pt>
                <c:pt idx="3076">
                  <c:v>3999.7</c:v>
                </c:pt>
                <c:pt idx="3077">
                  <c:v>4002.1</c:v>
                </c:pt>
                <c:pt idx="3078">
                  <c:v>4005</c:v>
                </c:pt>
                <c:pt idx="3079">
                  <c:v>4007.85</c:v>
                </c:pt>
                <c:pt idx="3080">
                  <c:v>4010.65</c:v>
                </c:pt>
                <c:pt idx="3081">
                  <c:v>4013.15</c:v>
                </c:pt>
                <c:pt idx="3082">
                  <c:v>4016.2</c:v>
                </c:pt>
                <c:pt idx="3083">
                  <c:v>4018.75</c:v>
                </c:pt>
                <c:pt idx="3084">
                  <c:v>4021.6</c:v>
                </c:pt>
                <c:pt idx="3085">
                  <c:v>4024.25</c:v>
                </c:pt>
                <c:pt idx="3086">
                  <c:v>4026.95</c:v>
                </c:pt>
                <c:pt idx="3087">
                  <c:v>4029.45</c:v>
                </c:pt>
                <c:pt idx="3088">
                  <c:v>4032.1</c:v>
                </c:pt>
                <c:pt idx="3089">
                  <c:v>4035</c:v>
                </c:pt>
                <c:pt idx="3090">
                  <c:v>4037.25</c:v>
                </c:pt>
                <c:pt idx="3091">
                  <c:v>4039.85</c:v>
                </c:pt>
                <c:pt idx="3092">
                  <c:v>4042.45</c:v>
                </c:pt>
                <c:pt idx="3093">
                  <c:v>4045.15</c:v>
                </c:pt>
                <c:pt idx="3094">
                  <c:v>4047.7</c:v>
                </c:pt>
                <c:pt idx="3095">
                  <c:v>4050</c:v>
                </c:pt>
                <c:pt idx="3096">
                  <c:v>4052.25</c:v>
                </c:pt>
                <c:pt idx="3097">
                  <c:v>4055.3</c:v>
                </c:pt>
                <c:pt idx="3098">
                  <c:v>4058.15</c:v>
                </c:pt>
                <c:pt idx="3099">
                  <c:v>4061.1</c:v>
                </c:pt>
                <c:pt idx="3100">
                  <c:v>4063.85</c:v>
                </c:pt>
                <c:pt idx="3101">
                  <c:v>4066.85</c:v>
                </c:pt>
                <c:pt idx="3102">
                  <c:v>4069.2</c:v>
                </c:pt>
                <c:pt idx="3103">
                  <c:v>4072.7</c:v>
                </c:pt>
                <c:pt idx="3104">
                  <c:v>4075.15</c:v>
                </c:pt>
                <c:pt idx="3105">
                  <c:v>4078</c:v>
                </c:pt>
                <c:pt idx="3106">
                  <c:v>4080.55</c:v>
                </c:pt>
                <c:pt idx="3107">
                  <c:v>4083.45</c:v>
                </c:pt>
                <c:pt idx="3108">
                  <c:v>4086.05</c:v>
                </c:pt>
                <c:pt idx="3109">
                  <c:v>4089</c:v>
                </c:pt>
                <c:pt idx="3110">
                  <c:v>4091.3</c:v>
                </c:pt>
                <c:pt idx="3111">
                  <c:v>4094.35</c:v>
                </c:pt>
                <c:pt idx="3112">
                  <c:v>4096.95</c:v>
                </c:pt>
                <c:pt idx="3113">
                  <c:v>4100.8999999999996</c:v>
                </c:pt>
                <c:pt idx="3114">
                  <c:v>4104</c:v>
                </c:pt>
                <c:pt idx="3115">
                  <c:v>4107.1499999999996</c:v>
                </c:pt>
                <c:pt idx="3116">
                  <c:v>4110.3999999999996</c:v>
                </c:pt>
                <c:pt idx="3117">
                  <c:v>4113.7</c:v>
                </c:pt>
                <c:pt idx="3118">
                  <c:v>4116.05</c:v>
                </c:pt>
                <c:pt idx="3119">
                  <c:v>4119.2</c:v>
                </c:pt>
                <c:pt idx="3120">
                  <c:v>4121.7</c:v>
                </c:pt>
                <c:pt idx="3121">
                  <c:v>4124.95</c:v>
                </c:pt>
                <c:pt idx="3122">
                  <c:v>4127.45</c:v>
                </c:pt>
                <c:pt idx="3123">
                  <c:v>4130.6000000000004</c:v>
                </c:pt>
                <c:pt idx="3124">
                  <c:v>4133</c:v>
                </c:pt>
                <c:pt idx="3125">
                  <c:v>4136</c:v>
                </c:pt>
                <c:pt idx="3126">
                  <c:v>4138.5</c:v>
                </c:pt>
                <c:pt idx="3127">
                  <c:v>4141.7</c:v>
                </c:pt>
                <c:pt idx="3128">
                  <c:v>4144.25</c:v>
                </c:pt>
                <c:pt idx="3129">
                  <c:v>4147.3</c:v>
                </c:pt>
                <c:pt idx="3130">
                  <c:v>4149.8</c:v>
                </c:pt>
                <c:pt idx="3131">
                  <c:v>4153.1499999999996</c:v>
                </c:pt>
                <c:pt idx="3132">
                  <c:v>4155.6000000000004</c:v>
                </c:pt>
                <c:pt idx="3133">
                  <c:v>4158.6499999999996</c:v>
                </c:pt>
                <c:pt idx="3134">
                  <c:v>4161.1000000000004</c:v>
                </c:pt>
                <c:pt idx="3135">
                  <c:v>4164.2</c:v>
                </c:pt>
                <c:pt idx="3136">
                  <c:v>4166.5</c:v>
                </c:pt>
                <c:pt idx="3137">
                  <c:v>4169.6000000000004</c:v>
                </c:pt>
                <c:pt idx="3138">
                  <c:v>4172.05</c:v>
                </c:pt>
                <c:pt idx="3139">
                  <c:v>4175.1499999999996</c:v>
                </c:pt>
                <c:pt idx="3140">
                  <c:v>4177.55</c:v>
                </c:pt>
                <c:pt idx="3141">
                  <c:v>4180.55</c:v>
                </c:pt>
                <c:pt idx="3142">
                  <c:v>4182.8500000000004</c:v>
                </c:pt>
                <c:pt idx="3143">
                  <c:v>4185.95</c:v>
                </c:pt>
                <c:pt idx="3144">
                  <c:v>4188.6000000000004</c:v>
                </c:pt>
                <c:pt idx="3145">
                  <c:v>4191.6499999999996</c:v>
                </c:pt>
                <c:pt idx="3146">
                  <c:v>4194.1000000000004</c:v>
                </c:pt>
                <c:pt idx="3147">
                  <c:v>4197.2</c:v>
                </c:pt>
                <c:pt idx="3148">
                  <c:v>4199.75</c:v>
                </c:pt>
                <c:pt idx="3149">
                  <c:v>4202.8500000000004</c:v>
                </c:pt>
                <c:pt idx="3150">
                  <c:v>4205.6499999999996</c:v>
                </c:pt>
                <c:pt idx="3151">
                  <c:v>4209.05</c:v>
                </c:pt>
                <c:pt idx="3152">
                  <c:v>4212.1000000000004</c:v>
                </c:pt>
                <c:pt idx="3153">
                  <c:v>4215.05</c:v>
                </c:pt>
                <c:pt idx="3154">
                  <c:v>4217.3999999999996</c:v>
                </c:pt>
                <c:pt idx="3155">
                  <c:v>4220.25</c:v>
                </c:pt>
                <c:pt idx="3156">
                  <c:v>4222.8999999999996</c:v>
                </c:pt>
                <c:pt idx="3157">
                  <c:v>4226.1499999999996</c:v>
                </c:pt>
                <c:pt idx="3158">
                  <c:v>4228.6499999999996</c:v>
                </c:pt>
                <c:pt idx="3159">
                  <c:v>4232.05</c:v>
                </c:pt>
                <c:pt idx="3160">
                  <c:v>4234.45</c:v>
                </c:pt>
                <c:pt idx="3161">
                  <c:v>4237.6000000000004</c:v>
                </c:pt>
                <c:pt idx="3162">
                  <c:v>4240.2</c:v>
                </c:pt>
                <c:pt idx="3163">
                  <c:v>4243.3999999999996</c:v>
                </c:pt>
                <c:pt idx="3164">
                  <c:v>4245.95</c:v>
                </c:pt>
                <c:pt idx="3165">
                  <c:v>4248.95</c:v>
                </c:pt>
                <c:pt idx="3166">
                  <c:v>4251.6000000000004</c:v>
                </c:pt>
                <c:pt idx="3167">
                  <c:v>4254.75</c:v>
                </c:pt>
                <c:pt idx="3168">
                  <c:v>4257.6000000000004</c:v>
                </c:pt>
                <c:pt idx="3169">
                  <c:v>4260.7</c:v>
                </c:pt>
                <c:pt idx="3170">
                  <c:v>4263.1000000000004</c:v>
                </c:pt>
                <c:pt idx="3171">
                  <c:v>4266.2</c:v>
                </c:pt>
                <c:pt idx="3172">
                  <c:v>4268.7</c:v>
                </c:pt>
                <c:pt idx="3173">
                  <c:v>4271.95</c:v>
                </c:pt>
                <c:pt idx="3174">
                  <c:v>4274.5</c:v>
                </c:pt>
                <c:pt idx="3175">
                  <c:v>4277.05</c:v>
                </c:pt>
                <c:pt idx="3176">
                  <c:v>4279.8</c:v>
                </c:pt>
                <c:pt idx="3177">
                  <c:v>4282.45</c:v>
                </c:pt>
                <c:pt idx="3178">
                  <c:v>4285.05</c:v>
                </c:pt>
                <c:pt idx="3179">
                  <c:v>4288</c:v>
                </c:pt>
                <c:pt idx="3180">
                  <c:v>4290.5</c:v>
                </c:pt>
                <c:pt idx="3181">
                  <c:v>4293.45</c:v>
                </c:pt>
                <c:pt idx="3182">
                  <c:v>4296.3</c:v>
                </c:pt>
                <c:pt idx="3183">
                  <c:v>4299</c:v>
                </c:pt>
                <c:pt idx="3184">
                  <c:v>4302</c:v>
                </c:pt>
                <c:pt idx="3185">
                  <c:v>4304.6499999999996</c:v>
                </c:pt>
                <c:pt idx="3186">
                  <c:v>4307.1499999999996</c:v>
                </c:pt>
                <c:pt idx="3187">
                  <c:v>4310</c:v>
                </c:pt>
                <c:pt idx="3188">
                  <c:v>4313.75</c:v>
                </c:pt>
                <c:pt idx="3189">
                  <c:v>4316.3</c:v>
                </c:pt>
                <c:pt idx="3190">
                  <c:v>4319.05</c:v>
                </c:pt>
                <c:pt idx="3191">
                  <c:v>4321.8500000000004</c:v>
                </c:pt>
                <c:pt idx="3192">
                  <c:v>4324.95</c:v>
                </c:pt>
                <c:pt idx="3193">
                  <c:v>4327.75</c:v>
                </c:pt>
                <c:pt idx="3194">
                  <c:v>4330.95</c:v>
                </c:pt>
                <c:pt idx="3195">
                  <c:v>4333.75</c:v>
                </c:pt>
                <c:pt idx="3196">
                  <c:v>4336.8</c:v>
                </c:pt>
                <c:pt idx="3197">
                  <c:v>4339.75</c:v>
                </c:pt>
                <c:pt idx="3198">
                  <c:v>4342.6499999999996</c:v>
                </c:pt>
                <c:pt idx="3199">
                  <c:v>4345.6000000000004</c:v>
                </c:pt>
                <c:pt idx="3200">
                  <c:v>4348.3</c:v>
                </c:pt>
                <c:pt idx="3201">
                  <c:v>4351.1499999999996</c:v>
                </c:pt>
                <c:pt idx="3202">
                  <c:v>4353.8</c:v>
                </c:pt>
                <c:pt idx="3203">
                  <c:v>4356.55</c:v>
                </c:pt>
                <c:pt idx="3204">
                  <c:v>4359.3500000000004</c:v>
                </c:pt>
                <c:pt idx="3205">
                  <c:v>4362.6000000000004</c:v>
                </c:pt>
                <c:pt idx="3206">
                  <c:v>4365.3999999999996</c:v>
                </c:pt>
                <c:pt idx="3207">
                  <c:v>4368.05</c:v>
                </c:pt>
                <c:pt idx="3208">
                  <c:v>4371.3</c:v>
                </c:pt>
                <c:pt idx="3209">
                  <c:v>4374.1499999999996</c:v>
                </c:pt>
                <c:pt idx="3210">
                  <c:v>4376.8999999999996</c:v>
                </c:pt>
                <c:pt idx="3211">
                  <c:v>4379.95</c:v>
                </c:pt>
                <c:pt idx="3212">
                  <c:v>4382.75</c:v>
                </c:pt>
                <c:pt idx="3213">
                  <c:v>4385.3500000000004</c:v>
                </c:pt>
                <c:pt idx="3214">
                  <c:v>4388.2</c:v>
                </c:pt>
                <c:pt idx="3215">
                  <c:v>4391.25</c:v>
                </c:pt>
                <c:pt idx="3216">
                  <c:v>4394.55</c:v>
                </c:pt>
                <c:pt idx="3217">
                  <c:v>4398.2</c:v>
                </c:pt>
                <c:pt idx="3218">
                  <c:v>4402.05</c:v>
                </c:pt>
                <c:pt idx="3219">
                  <c:v>4405.8999999999996</c:v>
                </c:pt>
                <c:pt idx="3220">
                  <c:v>4409.25</c:v>
                </c:pt>
                <c:pt idx="3221">
                  <c:v>4412.2</c:v>
                </c:pt>
                <c:pt idx="3222">
                  <c:v>4415.1000000000004</c:v>
                </c:pt>
                <c:pt idx="3223">
                  <c:v>4417.95</c:v>
                </c:pt>
                <c:pt idx="3224">
                  <c:v>4420.8</c:v>
                </c:pt>
                <c:pt idx="3225">
                  <c:v>4423.75</c:v>
                </c:pt>
                <c:pt idx="3226">
                  <c:v>4426.5</c:v>
                </c:pt>
                <c:pt idx="3227">
                  <c:v>4429.55</c:v>
                </c:pt>
                <c:pt idx="3228">
                  <c:v>4432.3500000000004</c:v>
                </c:pt>
                <c:pt idx="3229">
                  <c:v>4435.1499999999996</c:v>
                </c:pt>
                <c:pt idx="3230">
                  <c:v>4438.1000000000004</c:v>
                </c:pt>
                <c:pt idx="3231">
                  <c:v>4441.1000000000004</c:v>
                </c:pt>
                <c:pt idx="3232">
                  <c:v>4443.95</c:v>
                </c:pt>
                <c:pt idx="3233">
                  <c:v>4446.95</c:v>
                </c:pt>
                <c:pt idx="3234">
                  <c:v>4449.8500000000004</c:v>
                </c:pt>
                <c:pt idx="3235">
                  <c:v>4452.8</c:v>
                </c:pt>
                <c:pt idx="3236">
                  <c:v>4455.6000000000004</c:v>
                </c:pt>
                <c:pt idx="3237">
                  <c:v>4458.5</c:v>
                </c:pt>
                <c:pt idx="3238">
                  <c:v>4461.3999999999996</c:v>
                </c:pt>
                <c:pt idx="3239">
                  <c:v>4464.25</c:v>
                </c:pt>
                <c:pt idx="3240">
                  <c:v>4467.3500000000004</c:v>
                </c:pt>
                <c:pt idx="3241">
                  <c:v>4470.25</c:v>
                </c:pt>
                <c:pt idx="3242">
                  <c:v>4473.3</c:v>
                </c:pt>
                <c:pt idx="3243">
                  <c:v>4476.1499999999996</c:v>
                </c:pt>
                <c:pt idx="3244">
                  <c:v>4479.05</c:v>
                </c:pt>
                <c:pt idx="3245">
                  <c:v>4481.75</c:v>
                </c:pt>
                <c:pt idx="3246">
                  <c:v>4484.6499999999996</c:v>
                </c:pt>
                <c:pt idx="3247">
                  <c:v>4487.6000000000004</c:v>
                </c:pt>
                <c:pt idx="3248">
                  <c:v>4490.3500000000004</c:v>
                </c:pt>
                <c:pt idx="3249">
                  <c:v>4493.1000000000004</c:v>
                </c:pt>
                <c:pt idx="3250">
                  <c:v>4496</c:v>
                </c:pt>
                <c:pt idx="3251">
                  <c:v>4498.75</c:v>
                </c:pt>
                <c:pt idx="3252">
                  <c:v>4502.05</c:v>
                </c:pt>
                <c:pt idx="3253">
                  <c:v>4505.3999999999996</c:v>
                </c:pt>
                <c:pt idx="3254">
                  <c:v>4509.25</c:v>
                </c:pt>
                <c:pt idx="3255">
                  <c:v>4512.8</c:v>
                </c:pt>
                <c:pt idx="3256">
                  <c:v>4516.3999999999996</c:v>
                </c:pt>
                <c:pt idx="3257">
                  <c:v>4520.3500000000004</c:v>
                </c:pt>
                <c:pt idx="3258">
                  <c:v>4524.6000000000004</c:v>
                </c:pt>
                <c:pt idx="3259">
                  <c:v>4529.45</c:v>
                </c:pt>
                <c:pt idx="3260">
                  <c:v>4535.75</c:v>
                </c:pt>
                <c:pt idx="3261">
                  <c:v>4540.05</c:v>
                </c:pt>
                <c:pt idx="3262">
                  <c:v>4544.55</c:v>
                </c:pt>
                <c:pt idx="3263">
                  <c:v>4549.75</c:v>
                </c:pt>
                <c:pt idx="3264">
                  <c:v>4557.75</c:v>
                </c:pt>
                <c:pt idx="3265">
                  <c:v>4565.6000000000004</c:v>
                </c:pt>
                <c:pt idx="3266">
                  <c:v>4570.7</c:v>
                </c:pt>
                <c:pt idx="3267">
                  <c:v>4575.25</c:v>
                </c:pt>
                <c:pt idx="3268">
                  <c:v>4579.3999999999996</c:v>
                </c:pt>
                <c:pt idx="3269">
                  <c:v>4583.6499999999996</c:v>
                </c:pt>
                <c:pt idx="3270">
                  <c:v>4586.95</c:v>
                </c:pt>
                <c:pt idx="3271">
                  <c:v>4590.25</c:v>
                </c:pt>
                <c:pt idx="3272">
                  <c:v>4595.05</c:v>
                </c:pt>
                <c:pt idx="3273">
                  <c:v>4599</c:v>
                </c:pt>
                <c:pt idx="3274">
                  <c:v>4602.5</c:v>
                </c:pt>
                <c:pt idx="3275">
                  <c:v>4606.05</c:v>
                </c:pt>
                <c:pt idx="3276">
                  <c:v>4610.95</c:v>
                </c:pt>
                <c:pt idx="3277">
                  <c:v>4615.8999999999996</c:v>
                </c:pt>
                <c:pt idx="3278">
                  <c:v>4620.95</c:v>
                </c:pt>
                <c:pt idx="3279">
                  <c:v>4626.45</c:v>
                </c:pt>
                <c:pt idx="3280">
                  <c:v>4633.3500000000004</c:v>
                </c:pt>
                <c:pt idx="3281">
                  <c:v>4637.2</c:v>
                </c:pt>
                <c:pt idx="3282">
                  <c:v>4641.1000000000004</c:v>
                </c:pt>
                <c:pt idx="3283">
                  <c:v>4644.8500000000004</c:v>
                </c:pt>
                <c:pt idx="3284">
                  <c:v>4649.2</c:v>
                </c:pt>
                <c:pt idx="3285">
                  <c:v>4652.95</c:v>
                </c:pt>
                <c:pt idx="3286">
                  <c:v>4656.75</c:v>
                </c:pt>
                <c:pt idx="3287">
                  <c:v>4660.3500000000004</c:v>
                </c:pt>
                <c:pt idx="3288">
                  <c:v>4664.2</c:v>
                </c:pt>
                <c:pt idx="3289">
                  <c:v>4667.5</c:v>
                </c:pt>
                <c:pt idx="3290">
                  <c:v>4671.3</c:v>
                </c:pt>
                <c:pt idx="3291">
                  <c:v>4674.6000000000004</c:v>
                </c:pt>
                <c:pt idx="3292">
                  <c:v>4678.2</c:v>
                </c:pt>
                <c:pt idx="3293">
                  <c:v>4681.3</c:v>
                </c:pt>
                <c:pt idx="3294">
                  <c:v>4684.2</c:v>
                </c:pt>
              </c:numCache>
            </c:numRef>
          </c:xVal>
          <c:yVal>
            <c:numRef>
              <c:f>[Data_500N.xlsx]sheet1!$D$2:$D$3296</c:f>
              <c:numCache>
                <c:formatCode>General</c:formatCode>
                <c:ptCount val="3295"/>
                <c:pt idx="0">
                  <c:v>-1.3619999999999999E-3</c:v>
                </c:pt>
                <c:pt idx="1">
                  <c:v>-9.6500000000000004E-4</c:v>
                </c:pt>
                <c:pt idx="2">
                  <c:v>-4.6799999999999999E-4</c:v>
                </c:pt>
                <c:pt idx="3">
                  <c:v>1.122E-3</c:v>
                </c:pt>
                <c:pt idx="4">
                  <c:v>8.2399999999999997E-4</c:v>
                </c:pt>
                <c:pt idx="5">
                  <c:v>1.023E-3</c:v>
                </c:pt>
                <c:pt idx="6">
                  <c:v>9.2400000000000002E-4</c:v>
                </c:pt>
                <c:pt idx="7">
                  <c:v>4.104E-3</c:v>
                </c:pt>
                <c:pt idx="8">
                  <c:v>4.5009999999999998E-3</c:v>
                </c:pt>
                <c:pt idx="9">
                  <c:v>7.2499999999999995E-4</c:v>
                </c:pt>
                <c:pt idx="10">
                  <c:v>-1.3619999999999999E-3</c:v>
                </c:pt>
                <c:pt idx="11">
                  <c:v>-3.052E-3</c:v>
                </c:pt>
                <c:pt idx="12">
                  <c:v>-5.0390000000000001E-3</c:v>
                </c:pt>
                <c:pt idx="13">
                  <c:v>-3.9459999999999999E-3</c:v>
                </c:pt>
                <c:pt idx="14">
                  <c:v>4.2700000000000002E-4</c:v>
                </c:pt>
                <c:pt idx="15">
                  <c:v>-1.5610000000000001E-3</c:v>
                </c:pt>
                <c:pt idx="16">
                  <c:v>-5.6700000000000001E-4</c:v>
                </c:pt>
                <c:pt idx="17">
                  <c:v>8.2399999999999997E-4</c:v>
                </c:pt>
                <c:pt idx="18">
                  <c:v>-3.3500000000000001E-3</c:v>
                </c:pt>
                <c:pt idx="19">
                  <c:v>-2.7529999999999998E-3</c:v>
                </c:pt>
                <c:pt idx="20">
                  <c:v>-3.052E-3</c:v>
                </c:pt>
                <c:pt idx="21">
                  <c:v>-3.4489999999999998E-3</c:v>
                </c:pt>
                <c:pt idx="22">
                  <c:v>-8.7159999999999998E-3</c:v>
                </c:pt>
                <c:pt idx="23">
                  <c:v>-4.045E-3</c:v>
                </c:pt>
                <c:pt idx="24">
                  <c:v>-6.0330000000000002E-3</c:v>
                </c:pt>
                <c:pt idx="25">
                  <c:v>-5.5360000000000001E-3</c:v>
                </c:pt>
                <c:pt idx="26">
                  <c:v>-5.8339999999999998E-3</c:v>
                </c:pt>
                <c:pt idx="27">
                  <c:v>-5.3369999999999997E-3</c:v>
                </c:pt>
                <c:pt idx="28">
                  <c:v>-5.6350000000000003E-3</c:v>
                </c:pt>
                <c:pt idx="29">
                  <c:v>-4.6420000000000003E-3</c:v>
                </c:pt>
                <c:pt idx="30">
                  <c:v>-4.1450000000000002E-3</c:v>
                </c:pt>
                <c:pt idx="31">
                  <c:v>-6.5300000000000002E-3</c:v>
                </c:pt>
                <c:pt idx="32">
                  <c:v>-4.1450000000000002E-3</c:v>
                </c:pt>
                <c:pt idx="33">
                  <c:v>-3.3500000000000001E-3</c:v>
                </c:pt>
                <c:pt idx="34">
                  <c:v>-2.1570000000000001E-3</c:v>
                </c:pt>
                <c:pt idx="35">
                  <c:v>-2.9520000000000002E-3</c:v>
                </c:pt>
                <c:pt idx="36">
                  <c:v>-2.356E-3</c:v>
                </c:pt>
                <c:pt idx="37">
                  <c:v>-4.6799999999999999E-4</c:v>
                </c:pt>
                <c:pt idx="38">
                  <c:v>-9.6500000000000004E-4</c:v>
                </c:pt>
                <c:pt idx="39">
                  <c:v>-8.6499999999999999E-4</c:v>
                </c:pt>
                <c:pt idx="40">
                  <c:v>7.2499999999999995E-4</c:v>
                </c:pt>
                <c:pt idx="41">
                  <c:v>-2.6899999999999998E-4</c:v>
                </c:pt>
                <c:pt idx="42">
                  <c:v>-2.356E-3</c:v>
                </c:pt>
                <c:pt idx="43">
                  <c:v>-2.8530000000000001E-3</c:v>
                </c:pt>
                <c:pt idx="44">
                  <c:v>-2.4550000000000002E-3</c:v>
                </c:pt>
                <c:pt idx="45">
                  <c:v>-7.1260000000000004E-3</c:v>
                </c:pt>
                <c:pt idx="46">
                  <c:v>-6.3309999999999998E-3</c:v>
                </c:pt>
                <c:pt idx="47">
                  <c:v>-4.9399999999999999E-3</c:v>
                </c:pt>
                <c:pt idx="48">
                  <c:v>-1.163E-3</c:v>
                </c:pt>
                <c:pt idx="49">
                  <c:v>-4.542E-3</c:v>
                </c:pt>
                <c:pt idx="50">
                  <c:v>-3.8470000000000002E-3</c:v>
                </c:pt>
                <c:pt idx="51">
                  <c:v>-3.5479999999999999E-3</c:v>
                </c:pt>
                <c:pt idx="52">
                  <c:v>-4.2440000000000004E-3</c:v>
                </c:pt>
                <c:pt idx="53">
                  <c:v>-3.5479999999999999E-3</c:v>
                </c:pt>
                <c:pt idx="54">
                  <c:v>-3.052E-3</c:v>
                </c:pt>
                <c:pt idx="55">
                  <c:v>-1.0640000000000001E-3</c:v>
                </c:pt>
                <c:pt idx="56">
                  <c:v>2.9E-5</c:v>
                </c:pt>
                <c:pt idx="57">
                  <c:v>-6.6600000000000003E-4</c:v>
                </c:pt>
                <c:pt idx="58">
                  <c:v>-2.0579999999999999E-3</c:v>
                </c:pt>
                <c:pt idx="59">
                  <c:v>4.5580000000000004E-3</c:v>
                </c:pt>
                <c:pt idx="60">
                  <c:v>6.7450000000000001E-3</c:v>
                </c:pt>
                <c:pt idx="61">
                  <c:v>4.3600000000000002E-3</c:v>
                </c:pt>
                <c:pt idx="62">
                  <c:v>3.068E-3</c:v>
                </c:pt>
                <c:pt idx="63">
                  <c:v>2.869E-3</c:v>
                </c:pt>
                <c:pt idx="64">
                  <c:v>2.2729999999999998E-3</c:v>
                </c:pt>
                <c:pt idx="65">
                  <c:v>-1.0070000000000001E-3</c:v>
                </c:pt>
                <c:pt idx="66">
                  <c:v>2.8499999999999999E-4</c:v>
                </c:pt>
                <c:pt idx="67">
                  <c:v>1.9750000000000002E-3</c:v>
                </c:pt>
                <c:pt idx="68">
                  <c:v>5.9500000000000004E-3</c:v>
                </c:pt>
                <c:pt idx="69">
                  <c:v>4.2599999999999999E-3</c:v>
                </c:pt>
                <c:pt idx="70">
                  <c:v>9.810000000000001E-4</c:v>
                </c:pt>
                <c:pt idx="71">
                  <c:v>5.4530000000000004E-3</c:v>
                </c:pt>
                <c:pt idx="72">
                  <c:v>4.7569999999999999E-3</c:v>
                </c:pt>
                <c:pt idx="73">
                  <c:v>3.2659999999999998E-3</c:v>
                </c:pt>
                <c:pt idx="74">
                  <c:v>-9.0799999999999995E-4</c:v>
                </c:pt>
                <c:pt idx="75">
                  <c:v>1.8599999999999999E-4</c:v>
                </c:pt>
                <c:pt idx="76">
                  <c:v>1.776E-3</c:v>
                </c:pt>
                <c:pt idx="77">
                  <c:v>1.8749999999999999E-3</c:v>
                </c:pt>
                <c:pt idx="78">
                  <c:v>3.7629999999999999E-3</c:v>
                </c:pt>
                <c:pt idx="79">
                  <c:v>3.7629999999999999E-3</c:v>
                </c:pt>
                <c:pt idx="80">
                  <c:v>8.8099999999999995E-4</c:v>
                </c:pt>
                <c:pt idx="81">
                  <c:v>-1.13E-4</c:v>
                </c:pt>
                <c:pt idx="82">
                  <c:v>3.1670000000000001E-3</c:v>
                </c:pt>
                <c:pt idx="83">
                  <c:v>6.0489999999999997E-3</c:v>
                </c:pt>
                <c:pt idx="84">
                  <c:v>5.4530000000000004E-3</c:v>
                </c:pt>
                <c:pt idx="85">
                  <c:v>9.0310000000000008E-3</c:v>
                </c:pt>
                <c:pt idx="86">
                  <c:v>3.1670000000000001E-3</c:v>
                </c:pt>
                <c:pt idx="87">
                  <c:v>2.4710000000000001E-3</c:v>
                </c:pt>
                <c:pt idx="88">
                  <c:v>-2.398E-3</c:v>
                </c:pt>
                <c:pt idx="89">
                  <c:v>-1.305E-3</c:v>
                </c:pt>
                <c:pt idx="90">
                  <c:v>3.8630000000000001E-3</c:v>
                </c:pt>
                <c:pt idx="91">
                  <c:v>2.869E-3</c:v>
                </c:pt>
                <c:pt idx="92">
                  <c:v>1.5770000000000001E-3</c:v>
                </c:pt>
                <c:pt idx="93">
                  <c:v>3.8400000000000001E-4</c:v>
                </c:pt>
                <c:pt idx="94">
                  <c:v>-3.79E-3</c:v>
                </c:pt>
                <c:pt idx="95">
                  <c:v>-3.1100000000000002E-4</c:v>
                </c:pt>
                <c:pt idx="96">
                  <c:v>8.8099999999999995E-4</c:v>
                </c:pt>
                <c:pt idx="97">
                  <c:v>-6.4729999999999996E-3</c:v>
                </c:pt>
                <c:pt idx="98">
                  <c:v>-4.1869999999999997E-3</c:v>
                </c:pt>
                <c:pt idx="99">
                  <c:v>-3.9880000000000002E-3</c:v>
                </c:pt>
                <c:pt idx="100">
                  <c:v>-2.895E-3</c:v>
                </c:pt>
                <c:pt idx="101">
                  <c:v>5.1549999999999999E-3</c:v>
                </c:pt>
                <c:pt idx="102">
                  <c:v>6.149E-3</c:v>
                </c:pt>
                <c:pt idx="103">
                  <c:v>4.2599999999999999E-3</c:v>
                </c:pt>
                <c:pt idx="104">
                  <c:v>3.8630000000000001E-3</c:v>
                </c:pt>
                <c:pt idx="105">
                  <c:v>1.3780000000000001E-3</c:v>
                </c:pt>
                <c:pt idx="106">
                  <c:v>-1.206E-3</c:v>
                </c:pt>
                <c:pt idx="107">
                  <c:v>5.8299999999999997E-4</c:v>
                </c:pt>
                <c:pt idx="108">
                  <c:v>-7.0899999999999999E-4</c:v>
                </c:pt>
                <c:pt idx="109">
                  <c:v>-8.0800000000000002E-4</c:v>
                </c:pt>
                <c:pt idx="110">
                  <c:v>-1.13E-4</c:v>
                </c:pt>
                <c:pt idx="111">
                  <c:v>-1.106E-3</c:v>
                </c:pt>
                <c:pt idx="112">
                  <c:v>1.8749999999999999E-3</c:v>
                </c:pt>
                <c:pt idx="113">
                  <c:v>6.0489999999999997E-3</c:v>
                </c:pt>
                <c:pt idx="114">
                  <c:v>3.9620000000000002E-3</c:v>
                </c:pt>
                <c:pt idx="115">
                  <c:v>4.7569999999999999E-3</c:v>
                </c:pt>
                <c:pt idx="116">
                  <c:v>3.9620000000000002E-3</c:v>
                </c:pt>
                <c:pt idx="117">
                  <c:v>1.676E-3</c:v>
                </c:pt>
                <c:pt idx="118">
                  <c:v>2.869E-3</c:v>
                </c:pt>
                <c:pt idx="119">
                  <c:v>1.8749999999999999E-3</c:v>
                </c:pt>
                <c:pt idx="120">
                  <c:v>-5.1000000000000004E-4</c:v>
                </c:pt>
                <c:pt idx="121">
                  <c:v>-5.1000000000000004E-4</c:v>
                </c:pt>
                <c:pt idx="122">
                  <c:v>-5.9760000000000004E-3</c:v>
                </c:pt>
                <c:pt idx="123">
                  <c:v>-4.0879999999999996E-3</c:v>
                </c:pt>
                <c:pt idx="124">
                  <c:v>-3.1930000000000001E-3</c:v>
                </c:pt>
                <c:pt idx="125">
                  <c:v>-3.094E-3</c:v>
                </c:pt>
                <c:pt idx="126">
                  <c:v>-3.2929999999999999E-3</c:v>
                </c:pt>
                <c:pt idx="127">
                  <c:v>-7.0899999999999999E-4</c:v>
                </c:pt>
                <c:pt idx="128">
                  <c:v>-5.5779999999999996E-3</c:v>
                </c:pt>
                <c:pt idx="129">
                  <c:v>-2.0999999999999999E-3</c:v>
                </c:pt>
                <c:pt idx="130">
                  <c:v>-1.603E-3</c:v>
                </c:pt>
                <c:pt idx="131">
                  <c:v>1.9750000000000002E-3</c:v>
                </c:pt>
                <c:pt idx="132">
                  <c:v>-8.659E-3</c:v>
                </c:pt>
                <c:pt idx="133">
                  <c:v>-8.0630000000000007E-3</c:v>
                </c:pt>
                <c:pt idx="134">
                  <c:v>35.000981000000003</c:v>
                </c:pt>
                <c:pt idx="135">
                  <c:v>35.001676000000003</c:v>
                </c:pt>
                <c:pt idx="136">
                  <c:v>34.981304000000002</c:v>
                </c:pt>
                <c:pt idx="137">
                  <c:v>34.970274000000003</c:v>
                </c:pt>
                <c:pt idx="138">
                  <c:v>34.968088000000002</c:v>
                </c:pt>
                <c:pt idx="139">
                  <c:v>34.988160999999998</c:v>
                </c:pt>
                <c:pt idx="140">
                  <c:v>34.992632999999998</c:v>
                </c:pt>
                <c:pt idx="141">
                  <c:v>34.998198000000002</c:v>
                </c:pt>
                <c:pt idx="142">
                  <c:v>34.995316000000003</c:v>
                </c:pt>
                <c:pt idx="143">
                  <c:v>34.989353000000001</c:v>
                </c:pt>
                <c:pt idx="144">
                  <c:v>34.931724000000003</c:v>
                </c:pt>
                <c:pt idx="145">
                  <c:v>34.918610000000001</c:v>
                </c:pt>
                <c:pt idx="146">
                  <c:v>34.915430999999998</c:v>
                </c:pt>
                <c:pt idx="147">
                  <c:v>34.900928</c:v>
                </c:pt>
                <c:pt idx="148">
                  <c:v>34.908478000000002</c:v>
                </c:pt>
                <c:pt idx="149">
                  <c:v>34.876693000000003</c:v>
                </c:pt>
                <c:pt idx="150">
                  <c:v>34.870137999999997</c:v>
                </c:pt>
                <c:pt idx="151">
                  <c:v>34.855736999999998</c:v>
                </c:pt>
                <c:pt idx="152">
                  <c:v>34.852857</c:v>
                </c:pt>
                <c:pt idx="153">
                  <c:v>34.858319000000002</c:v>
                </c:pt>
                <c:pt idx="154">
                  <c:v>34.844614999999997</c:v>
                </c:pt>
                <c:pt idx="155">
                  <c:v>34.808968</c:v>
                </c:pt>
                <c:pt idx="156">
                  <c:v>34.795166999999999</c:v>
                </c:pt>
                <c:pt idx="157">
                  <c:v>34.763697999999998</c:v>
                </c:pt>
                <c:pt idx="158">
                  <c:v>34.733325000000001</c:v>
                </c:pt>
                <c:pt idx="159">
                  <c:v>34.663069</c:v>
                </c:pt>
                <c:pt idx="160">
                  <c:v>34.648285999999999</c:v>
                </c:pt>
                <c:pt idx="161">
                  <c:v>34.645508</c:v>
                </c:pt>
                <c:pt idx="162">
                  <c:v>34.631222999999999</c:v>
                </c:pt>
                <c:pt idx="163">
                  <c:v>34.611483</c:v>
                </c:pt>
                <c:pt idx="164">
                  <c:v>34.558622</c:v>
                </c:pt>
                <c:pt idx="165">
                  <c:v>34.526198000000001</c:v>
                </c:pt>
                <c:pt idx="166">
                  <c:v>34.504882000000002</c:v>
                </c:pt>
                <c:pt idx="167">
                  <c:v>34.480198999999999</c:v>
                </c:pt>
                <c:pt idx="168">
                  <c:v>34.453833000000003</c:v>
                </c:pt>
                <c:pt idx="169">
                  <c:v>34.375351000000002</c:v>
                </c:pt>
                <c:pt idx="170">
                  <c:v>34.341965999999999</c:v>
                </c:pt>
                <c:pt idx="171">
                  <c:v>34.319184</c:v>
                </c:pt>
                <c:pt idx="172">
                  <c:v>34.311557999999998</c:v>
                </c:pt>
                <c:pt idx="173">
                  <c:v>34.300167999999999</c:v>
                </c:pt>
                <c:pt idx="174">
                  <c:v>34.245606000000002</c:v>
                </c:pt>
                <c:pt idx="175">
                  <c:v>34.206006000000002</c:v>
                </c:pt>
                <c:pt idx="176">
                  <c:v>34.160375999999999</c:v>
                </c:pt>
                <c:pt idx="177">
                  <c:v>34.118121000000002</c:v>
                </c:pt>
                <c:pt idx="178">
                  <c:v>34.062519999999999</c:v>
                </c:pt>
                <c:pt idx="179">
                  <c:v>33.998429999999999</c:v>
                </c:pt>
                <c:pt idx="180">
                  <c:v>33.962338000000003</c:v>
                </c:pt>
                <c:pt idx="181">
                  <c:v>33.939104999999998</c:v>
                </c:pt>
                <c:pt idx="182">
                  <c:v>33.884838000000002</c:v>
                </c:pt>
                <c:pt idx="183">
                  <c:v>33.763703999999997</c:v>
                </c:pt>
                <c:pt idx="184">
                  <c:v>33.688155999999999</c:v>
                </c:pt>
                <c:pt idx="185">
                  <c:v>33.685687999999999</c:v>
                </c:pt>
                <c:pt idx="186">
                  <c:v>33.668607000000002</c:v>
                </c:pt>
                <c:pt idx="187">
                  <c:v>33.616979000000001</c:v>
                </c:pt>
                <c:pt idx="188">
                  <c:v>33.575823999999997</c:v>
                </c:pt>
                <c:pt idx="189">
                  <c:v>33.427362000000002</c:v>
                </c:pt>
                <c:pt idx="190">
                  <c:v>33.378458000000002</c:v>
                </c:pt>
                <c:pt idx="191">
                  <c:v>33.370274999999999</c:v>
                </c:pt>
                <c:pt idx="192">
                  <c:v>33.337252999999997</c:v>
                </c:pt>
                <c:pt idx="193">
                  <c:v>33.298816000000002</c:v>
                </c:pt>
                <c:pt idx="194">
                  <c:v>33.144058000000001</c:v>
                </c:pt>
                <c:pt idx="195">
                  <c:v>33.127319</c:v>
                </c:pt>
                <c:pt idx="196">
                  <c:v>33.104869999999998</c:v>
                </c:pt>
                <c:pt idx="197">
                  <c:v>33.054862999999997</c:v>
                </c:pt>
                <c:pt idx="198">
                  <c:v>32.951540000000001</c:v>
                </c:pt>
                <c:pt idx="199">
                  <c:v>32.821035000000002</c:v>
                </c:pt>
                <c:pt idx="200">
                  <c:v>32.769230999999998</c:v>
                </c:pt>
                <c:pt idx="201">
                  <c:v>32.711347000000004</c:v>
                </c:pt>
                <c:pt idx="202">
                  <c:v>32.682459999999999</c:v>
                </c:pt>
                <c:pt idx="203">
                  <c:v>32.641593999999998</c:v>
                </c:pt>
                <c:pt idx="204">
                  <c:v>32.530923000000001</c:v>
                </c:pt>
                <c:pt idx="205">
                  <c:v>32.484099999999998</c:v>
                </c:pt>
                <c:pt idx="206">
                  <c:v>32.465944</c:v>
                </c:pt>
                <c:pt idx="207">
                  <c:v>32.428947999999998</c:v>
                </c:pt>
                <c:pt idx="208">
                  <c:v>32.237797</c:v>
                </c:pt>
                <c:pt idx="209">
                  <c:v>32.161838000000003</c:v>
                </c:pt>
                <c:pt idx="210">
                  <c:v>32.104030999999999</c:v>
                </c:pt>
                <c:pt idx="211">
                  <c:v>32.069158000000002</c:v>
                </c:pt>
                <c:pt idx="212">
                  <c:v>32.029100999999997</c:v>
                </c:pt>
                <c:pt idx="213">
                  <c:v>31.942453</c:v>
                </c:pt>
                <c:pt idx="214">
                  <c:v>31.774452</c:v>
                </c:pt>
                <c:pt idx="215">
                  <c:v>31.722231000000001</c:v>
                </c:pt>
                <c:pt idx="216">
                  <c:v>31.683319000000001</c:v>
                </c:pt>
                <c:pt idx="217">
                  <c:v>31.629069000000001</c:v>
                </c:pt>
                <c:pt idx="218">
                  <c:v>31.624085000000001</c:v>
                </c:pt>
                <c:pt idx="219">
                  <c:v>31.465039999999998</c:v>
                </c:pt>
                <c:pt idx="220">
                  <c:v>31.403527</c:v>
                </c:pt>
                <c:pt idx="221">
                  <c:v>31.372191000000001</c:v>
                </c:pt>
                <c:pt idx="222">
                  <c:v>31.332273000000001</c:v>
                </c:pt>
                <c:pt idx="223">
                  <c:v>31.296851</c:v>
                </c:pt>
                <c:pt idx="224">
                  <c:v>31.10755</c:v>
                </c:pt>
                <c:pt idx="225">
                  <c:v>31.069534999999998</c:v>
                </c:pt>
                <c:pt idx="226">
                  <c:v>30.996255999999999</c:v>
                </c:pt>
                <c:pt idx="227">
                  <c:v>30.972094999999999</c:v>
                </c:pt>
                <c:pt idx="228">
                  <c:v>30.908006</c:v>
                </c:pt>
                <c:pt idx="229">
                  <c:v>30.7072</c:v>
                </c:pt>
                <c:pt idx="230">
                  <c:v>30.654281999999998</c:v>
                </c:pt>
                <c:pt idx="231">
                  <c:v>30.607796</c:v>
                </c:pt>
                <c:pt idx="232">
                  <c:v>30.544599000000002</c:v>
                </c:pt>
                <c:pt idx="233">
                  <c:v>30.381837999999998</c:v>
                </c:pt>
                <c:pt idx="234">
                  <c:v>30.232700000000001</c:v>
                </c:pt>
                <c:pt idx="235">
                  <c:v>30.174375999999999</c:v>
                </c:pt>
                <c:pt idx="236">
                  <c:v>30.114612999999999</c:v>
                </c:pt>
                <c:pt idx="237">
                  <c:v>30.028008</c:v>
                </c:pt>
                <c:pt idx="238">
                  <c:v>29.898606999999998</c:v>
                </c:pt>
                <c:pt idx="239">
                  <c:v>29.772677999999999</c:v>
                </c:pt>
                <c:pt idx="240">
                  <c:v>29.726006999999999</c:v>
                </c:pt>
                <c:pt idx="241">
                  <c:v>29.669377999999998</c:v>
                </c:pt>
                <c:pt idx="242">
                  <c:v>29.602218000000001</c:v>
                </c:pt>
                <c:pt idx="243">
                  <c:v>29.494847</c:v>
                </c:pt>
                <c:pt idx="244">
                  <c:v>29.265208000000001</c:v>
                </c:pt>
                <c:pt idx="245">
                  <c:v>29.204459</c:v>
                </c:pt>
                <c:pt idx="246">
                  <c:v>29.120754000000002</c:v>
                </c:pt>
                <c:pt idx="247">
                  <c:v>29.051558</c:v>
                </c:pt>
                <c:pt idx="248">
                  <c:v>28.817989000000001</c:v>
                </c:pt>
                <c:pt idx="249">
                  <c:v>28.659602</c:v>
                </c:pt>
                <c:pt idx="250">
                  <c:v>28.423217000000001</c:v>
                </c:pt>
                <c:pt idx="251">
                  <c:v>28.239574000000001</c:v>
                </c:pt>
                <c:pt idx="252">
                  <c:v>28.194217999999999</c:v>
                </c:pt>
                <c:pt idx="253">
                  <c:v>28.143588999999999</c:v>
                </c:pt>
                <c:pt idx="254">
                  <c:v>28.085674999999998</c:v>
                </c:pt>
                <c:pt idx="255">
                  <c:v>27.912317999999999</c:v>
                </c:pt>
                <c:pt idx="256">
                  <c:v>27.737480999999999</c:v>
                </c:pt>
                <c:pt idx="257">
                  <c:v>27.671249</c:v>
                </c:pt>
                <c:pt idx="258">
                  <c:v>27.604559999999999</c:v>
                </c:pt>
                <c:pt idx="259">
                  <c:v>27.535307</c:v>
                </c:pt>
                <c:pt idx="260">
                  <c:v>27.224872999999999</c:v>
                </c:pt>
                <c:pt idx="261">
                  <c:v>27.054452999999999</c:v>
                </c:pt>
                <c:pt idx="262">
                  <c:v>26.974309999999999</c:v>
                </c:pt>
                <c:pt idx="263">
                  <c:v>26.915298</c:v>
                </c:pt>
                <c:pt idx="264">
                  <c:v>26.853249999999999</c:v>
                </c:pt>
                <c:pt idx="265">
                  <c:v>26.603719999999999</c:v>
                </c:pt>
                <c:pt idx="266">
                  <c:v>26.348025</c:v>
                </c:pt>
                <c:pt idx="267">
                  <c:v>26.276727999999999</c:v>
                </c:pt>
                <c:pt idx="268">
                  <c:v>26.228006000000001</c:v>
                </c:pt>
                <c:pt idx="269">
                  <c:v>26.138680999999998</c:v>
                </c:pt>
                <c:pt idx="270">
                  <c:v>25.904283</c:v>
                </c:pt>
                <c:pt idx="271">
                  <c:v>25.700807999999999</c:v>
                </c:pt>
                <c:pt idx="272">
                  <c:v>25.656779</c:v>
                </c:pt>
                <c:pt idx="273">
                  <c:v>25.577853999999999</c:v>
                </c:pt>
                <c:pt idx="274">
                  <c:v>25.515552</c:v>
                </c:pt>
                <c:pt idx="275">
                  <c:v>25.108549</c:v>
                </c:pt>
                <c:pt idx="276">
                  <c:v>24.935936999999999</c:v>
                </c:pt>
                <c:pt idx="277">
                  <c:v>24.843119000000002</c:v>
                </c:pt>
                <c:pt idx="278">
                  <c:v>24.785105000000001</c:v>
                </c:pt>
                <c:pt idx="279">
                  <c:v>24.682631000000001</c:v>
                </c:pt>
                <c:pt idx="280">
                  <c:v>24.476987999999999</c:v>
                </c:pt>
                <c:pt idx="281">
                  <c:v>24.398994999999999</c:v>
                </c:pt>
                <c:pt idx="282">
                  <c:v>24.309251</c:v>
                </c:pt>
                <c:pt idx="283">
                  <c:v>24.236975999999999</c:v>
                </c:pt>
                <c:pt idx="284">
                  <c:v>23.950391</c:v>
                </c:pt>
                <c:pt idx="285">
                  <c:v>23.735061000000002</c:v>
                </c:pt>
                <c:pt idx="286">
                  <c:v>23.633023999999999</c:v>
                </c:pt>
                <c:pt idx="287">
                  <c:v>23.555731999999999</c:v>
                </c:pt>
                <c:pt idx="288">
                  <c:v>23.459416999999998</c:v>
                </c:pt>
                <c:pt idx="289">
                  <c:v>23.185929999999999</c:v>
                </c:pt>
                <c:pt idx="290">
                  <c:v>22.925635</c:v>
                </c:pt>
                <c:pt idx="291">
                  <c:v>22.645485000000001</c:v>
                </c:pt>
                <c:pt idx="292">
                  <c:v>22.211668</c:v>
                </c:pt>
                <c:pt idx="293">
                  <c:v>22.122983999999999</c:v>
                </c:pt>
                <c:pt idx="294">
                  <c:v>21.883423000000001</c:v>
                </c:pt>
                <c:pt idx="295">
                  <c:v>21.815826999999999</c:v>
                </c:pt>
                <c:pt idx="296">
                  <c:v>21.723129</c:v>
                </c:pt>
                <c:pt idx="297">
                  <c:v>21.645727000000001</c:v>
                </c:pt>
                <c:pt idx="298">
                  <c:v>21.388522999999999</c:v>
                </c:pt>
                <c:pt idx="299">
                  <c:v>21.310413</c:v>
                </c:pt>
                <c:pt idx="300">
                  <c:v>21.241802</c:v>
                </c:pt>
                <c:pt idx="301">
                  <c:v>21.177575000000001</c:v>
                </c:pt>
                <c:pt idx="302">
                  <c:v>21.047512999999999</c:v>
                </c:pt>
                <c:pt idx="303">
                  <c:v>20.911048000000001</c:v>
                </c:pt>
                <c:pt idx="304">
                  <c:v>20.810518999999999</c:v>
                </c:pt>
                <c:pt idx="305">
                  <c:v>20.720132</c:v>
                </c:pt>
                <c:pt idx="306">
                  <c:v>20.646536999999999</c:v>
                </c:pt>
                <c:pt idx="307">
                  <c:v>20.588884</c:v>
                </c:pt>
                <c:pt idx="308">
                  <c:v>20.352609999999999</c:v>
                </c:pt>
                <c:pt idx="309">
                  <c:v>20.286355</c:v>
                </c:pt>
                <c:pt idx="310">
                  <c:v>20.219844999999999</c:v>
                </c:pt>
                <c:pt idx="311">
                  <c:v>20.119197</c:v>
                </c:pt>
                <c:pt idx="312">
                  <c:v>19.908275</c:v>
                </c:pt>
                <c:pt idx="313">
                  <c:v>19.827969</c:v>
                </c:pt>
                <c:pt idx="314">
                  <c:v>19.747786000000001</c:v>
                </c:pt>
                <c:pt idx="315">
                  <c:v>19.673991000000001</c:v>
                </c:pt>
                <c:pt idx="316">
                  <c:v>19.459206999999999</c:v>
                </c:pt>
                <c:pt idx="317">
                  <c:v>19.231231000000001</c:v>
                </c:pt>
                <c:pt idx="318">
                  <c:v>19.162309</c:v>
                </c:pt>
                <c:pt idx="319">
                  <c:v>19.079174999999999</c:v>
                </c:pt>
                <c:pt idx="320">
                  <c:v>19.004612000000002</c:v>
                </c:pt>
                <c:pt idx="321">
                  <c:v>18.766141999999999</c:v>
                </c:pt>
                <c:pt idx="322">
                  <c:v>18.643757999999998</c:v>
                </c:pt>
                <c:pt idx="323">
                  <c:v>18.484539999999999</c:v>
                </c:pt>
                <c:pt idx="324">
                  <c:v>18.233142000000001</c:v>
                </c:pt>
                <c:pt idx="325">
                  <c:v>18.157700999999999</c:v>
                </c:pt>
                <c:pt idx="326">
                  <c:v>18.049662999999999</c:v>
                </c:pt>
                <c:pt idx="327">
                  <c:v>17.971914999999999</c:v>
                </c:pt>
                <c:pt idx="328">
                  <c:v>17.614255</c:v>
                </c:pt>
                <c:pt idx="329">
                  <c:v>17.394622999999999</c:v>
                </c:pt>
                <c:pt idx="330">
                  <c:v>17.270239</c:v>
                </c:pt>
                <c:pt idx="331">
                  <c:v>17.179867999999999</c:v>
                </c:pt>
                <c:pt idx="332">
                  <c:v>17.063435999999999</c:v>
                </c:pt>
                <c:pt idx="333">
                  <c:v>16.842943000000002</c:v>
                </c:pt>
                <c:pt idx="334">
                  <c:v>16.778276000000002</c:v>
                </c:pt>
                <c:pt idx="335">
                  <c:v>16.692933</c:v>
                </c:pt>
                <c:pt idx="336">
                  <c:v>16.616154999999999</c:v>
                </c:pt>
                <c:pt idx="337">
                  <c:v>16.422433000000002</c:v>
                </c:pt>
                <c:pt idx="338">
                  <c:v>16.154191000000001</c:v>
                </c:pt>
                <c:pt idx="339">
                  <c:v>16.062322000000002</c:v>
                </c:pt>
                <c:pt idx="340">
                  <c:v>15.989579000000001</c:v>
                </c:pt>
                <c:pt idx="341">
                  <c:v>15.904114</c:v>
                </c:pt>
                <c:pt idx="342">
                  <c:v>15.641427999999999</c:v>
                </c:pt>
                <c:pt idx="343">
                  <c:v>15.560620999999999</c:v>
                </c:pt>
                <c:pt idx="344">
                  <c:v>15.481199</c:v>
                </c:pt>
                <c:pt idx="345">
                  <c:v>15.393871000000001</c:v>
                </c:pt>
                <c:pt idx="346">
                  <c:v>15.169046</c:v>
                </c:pt>
                <c:pt idx="347">
                  <c:v>15.088425000000001</c:v>
                </c:pt>
                <c:pt idx="348">
                  <c:v>15.016119</c:v>
                </c:pt>
                <c:pt idx="349">
                  <c:v>14.922689999999999</c:v>
                </c:pt>
                <c:pt idx="350">
                  <c:v>14.626752</c:v>
                </c:pt>
                <c:pt idx="351">
                  <c:v>14.314641</c:v>
                </c:pt>
                <c:pt idx="352">
                  <c:v>14.249782</c:v>
                </c:pt>
                <c:pt idx="353">
                  <c:v>14.158853000000001</c:v>
                </c:pt>
                <c:pt idx="354">
                  <c:v>14.057839</c:v>
                </c:pt>
                <c:pt idx="355">
                  <c:v>13.782921</c:v>
                </c:pt>
                <c:pt idx="356">
                  <c:v>13.71331</c:v>
                </c:pt>
                <c:pt idx="357">
                  <c:v>13.62074</c:v>
                </c:pt>
                <c:pt idx="358">
                  <c:v>13.550648000000001</c:v>
                </c:pt>
                <c:pt idx="359">
                  <c:v>13.362303000000001</c:v>
                </c:pt>
                <c:pt idx="360">
                  <c:v>13.028477000000001</c:v>
                </c:pt>
                <c:pt idx="361">
                  <c:v>12.923916999999999</c:v>
                </c:pt>
                <c:pt idx="362">
                  <c:v>12.820033</c:v>
                </c:pt>
                <c:pt idx="363">
                  <c:v>12.735699</c:v>
                </c:pt>
                <c:pt idx="364">
                  <c:v>12.454272</c:v>
                </c:pt>
                <c:pt idx="365">
                  <c:v>12.337828</c:v>
                </c:pt>
                <c:pt idx="366">
                  <c:v>12.246763</c:v>
                </c:pt>
                <c:pt idx="367">
                  <c:v>12.067415</c:v>
                </c:pt>
                <c:pt idx="368">
                  <c:v>11.737183999999999</c:v>
                </c:pt>
                <c:pt idx="369">
                  <c:v>11.637969</c:v>
                </c:pt>
                <c:pt idx="370">
                  <c:v>11.549071</c:v>
                </c:pt>
                <c:pt idx="371">
                  <c:v>11.505787</c:v>
                </c:pt>
                <c:pt idx="372">
                  <c:v>11.16567</c:v>
                </c:pt>
                <c:pt idx="373">
                  <c:v>11.095876000000001</c:v>
                </c:pt>
                <c:pt idx="374">
                  <c:v>10.998823</c:v>
                </c:pt>
                <c:pt idx="375">
                  <c:v>10.812438</c:v>
                </c:pt>
                <c:pt idx="376">
                  <c:v>10.395267</c:v>
                </c:pt>
                <c:pt idx="377">
                  <c:v>10.267657</c:v>
                </c:pt>
                <c:pt idx="378">
                  <c:v>10.17952</c:v>
                </c:pt>
                <c:pt idx="379">
                  <c:v>9.9056719999999991</c:v>
                </c:pt>
                <c:pt idx="380">
                  <c:v>9.794689</c:v>
                </c:pt>
                <c:pt idx="381">
                  <c:v>9.7214050000000007</c:v>
                </c:pt>
                <c:pt idx="382">
                  <c:v>9.6201679999999996</c:v>
                </c:pt>
                <c:pt idx="383">
                  <c:v>9.4512260000000001</c:v>
                </c:pt>
                <c:pt idx="384">
                  <c:v>9.4025940000000006</c:v>
                </c:pt>
                <c:pt idx="385">
                  <c:v>9.3084290000000003</c:v>
                </c:pt>
                <c:pt idx="386">
                  <c:v>9.2114180000000001</c:v>
                </c:pt>
                <c:pt idx="387">
                  <c:v>8.8912870000000002</c:v>
                </c:pt>
                <c:pt idx="388">
                  <c:v>8.6812810000000002</c:v>
                </c:pt>
                <c:pt idx="389">
                  <c:v>8.3535039999999992</c:v>
                </c:pt>
                <c:pt idx="390">
                  <c:v>8.2604199999999999</c:v>
                </c:pt>
                <c:pt idx="391">
                  <c:v>8.1809659999999997</c:v>
                </c:pt>
                <c:pt idx="392">
                  <c:v>8.0991040000000005</c:v>
                </c:pt>
                <c:pt idx="393">
                  <c:v>7.9012859999999998</c:v>
                </c:pt>
                <c:pt idx="394">
                  <c:v>7.7828410000000003</c:v>
                </c:pt>
                <c:pt idx="395">
                  <c:v>7.6935729999999998</c:v>
                </c:pt>
                <c:pt idx="396">
                  <c:v>7.6073839999999997</c:v>
                </c:pt>
                <c:pt idx="397">
                  <c:v>7.3119839999999998</c:v>
                </c:pt>
                <c:pt idx="398">
                  <c:v>7.2244770000000003</c:v>
                </c:pt>
                <c:pt idx="399">
                  <c:v>7.1482729999999997</c:v>
                </c:pt>
                <c:pt idx="400">
                  <c:v>7.0505240000000002</c:v>
                </c:pt>
                <c:pt idx="401">
                  <c:v>6.8716939999999997</c:v>
                </c:pt>
                <c:pt idx="402">
                  <c:v>6.7701789999999997</c:v>
                </c:pt>
                <c:pt idx="403">
                  <c:v>6.6897289999999998</c:v>
                </c:pt>
                <c:pt idx="404">
                  <c:v>6.5978110000000001</c:v>
                </c:pt>
                <c:pt idx="405">
                  <c:v>6.4024349999999997</c:v>
                </c:pt>
                <c:pt idx="406">
                  <c:v>5.7388469999999998</c:v>
                </c:pt>
                <c:pt idx="407">
                  <c:v>5.5099410000000004</c:v>
                </c:pt>
                <c:pt idx="408">
                  <c:v>5.2369529999999997</c:v>
                </c:pt>
                <c:pt idx="409">
                  <c:v>5.1133819999999996</c:v>
                </c:pt>
                <c:pt idx="410">
                  <c:v>4.9997490000000004</c:v>
                </c:pt>
                <c:pt idx="411">
                  <c:v>4.6679529999999998</c:v>
                </c:pt>
                <c:pt idx="412">
                  <c:v>4.5618350000000003</c:v>
                </c:pt>
                <c:pt idx="413">
                  <c:v>4.4591940000000001</c:v>
                </c:pt>
                <c:pt idx="414">
                  <c:v>4.3170840000000004</c:v>
                </c:pt>
                <c:pt idx="415">
                  <c:v>3.7878069999999999</c:v>
                </c:pt>
                <c:pt idx="416">
                  <c:v>3.5084050000000002</c:v>
                </c:pt>
                <c:pt idx="417">
                  <c:v>3.4123990000000002</c:v>
                </c:pt>
                <c:pt idx="418">
                  <c:v>3.3047740000000001</c:v>
                </c:pt>
                <c:pt idx="419">
                  <c:v>3.0333950000000001</c:v>
                </c:pt>
                <c:pt idx="420">
                  <c:v>2.732132</c:v>
                </c:pt>
                <c:pt idx="421">
                  <c:v>2.5077750000000001</c:v>
                </c:pt>
                <c:pt idx="422">
                  <c:v>2.0815100000000002</c:v>
                </c:pt>
                <c:pt idx="423">
                  <c:v>1.9226909999999999</c:v>
                </c:pt>
                <c:pt idx="424">
                  <c:v>1.548146</c:v>
                </c:pt>
                <c:pt idx="425">
                  <c:v>1.2346060000000001</c:v>
                </c:pt>
                <c:pt idx="426">
                  <c:v>0.74318300000000004</c:v>
                </c:pt>
                <c:pt idx="427">
                  <c:v>0.58373900000000001</c:v>
                </c:pt>
                <c:pt idx="428">
                  <c:v>0.50406099999999998</c:v>
                </c:pt>
                <c:pt idx="429">
                  <c:v>0.28962900000000003</c:v>
                </c:pt>
                <c:pt idx="430">
                  <c:v>0.16692699999999999</c:v>
                </c:pt>
                <c:pt idx="431">
                  <c:v>8.6896000000000001E-2</c:v>
                </c:pt>
                <c:pt idx="432">
                  <c:v>-8.0870999999999998E-2</c:v>
                </c:pt>
                <c:pt idx="433">
                  <c:v>-0.39869900000000003</c:v>
                </c:pt>
                <c:pt idx="434">
                  <c:v>-0.48412899999999998</c:v>
                </c:pt>
                <c:pt idx="435">
                  <c:v>-0.55238200000000004</c:v>
                </c:pt>
                <c:pt idx="436">
                  <c:v>-0.75342200000000004</c:v>
                </c:pt>
                <c:pt idx="437">
                  <c:v>-1.0468379999999999</c:v>
                </c:pt>
                <c:pt idx="438">
                  <c:v>-1.1138330000000001</c:v>
                </c:pt>
                <c:pt idx="439">
                  <c:v>-1.1855610000000001</c:v>
                </c:pt>
                <c:pt idx="440">
                  <c:v>-1.276689</c:v>
                </c:pt>
                <c:pt idx="441">
                  <c:v>-1.607621</c:v>
                </c:pt>
                <c:pt idx="442">
                  <c:v>-1.6973290000000001</c:v>
                </c:pt>
                <c:pt idx="443">
                  <c:v>-1.7687029999999999</c:v>
                </c:pt>
                <c:pt idx="444">
                  <c:v>-1.8511949999999999</c:v>
                </c:pt>
                <c:pt idx="445">
                  <c:v>-2.080384</c:v>
                </c:pt>
                <c:pt idx="446">
                  <c:v>-2.1554540000000002</c:v>
                </c:pt>
                <c:pt idx="447">
                  <c:v>-2.268926</c:v>
                </c:pt>
                <c:pt idx="448">
                  <c:v>-2.4755509999999998</c:v>
                </c:pt>
                <c:pt idx="449">
                  <c:v>-2.63808</c:v>
                </c:pt>
                <c:pt idx="450">
                  <c:v>-2.899486</c:v>
                </c:pt>
                <c:pt idx="451">
                  <c:v>-2.981976</c:v>
                </c:pt>
                <c:pt idx="452">
                  <c:v>-3.021763</c:v>
                </c:pt>
                <c:pt idx="453">
                  <c:v>-3.148933</c:v>
                </c:pt>
                <c:pt idx="454">
                  <c:v>-3.4175089999999999</c:v>
                </c:pt>
                <c:pt idx="455">
                  <c:v>-3.4801660000000001</c:v>
                </c:pt>
                <c:pt idx="456">
                  <c:v>-3.5966840000000002</c:v>
                </c:pt>
                <c:pt idx="457">
                  <c:v>-3.8378640000000002</c:v>
                </c:pt>
                <c:pt idx="458">
                  <c:v>-3.9090560000000001</c:v>
                </c:pt>
                <c:pt idx="459">
                  <c:v>-3.997849</c:v>
                </c:pt>
                <c:pt idx="460">
                  <c:v>-4.0741779999999999</c:v>
                </c:pt>
                <c:pt idx="461">
                  <c:v>-4.2565369999999998</c:v>
                </c:pt>
                <c:pt idx="462">
                  <c:v>-4.3346689999999999</c:v>
                </c:pt>
                <c:pt idx="463">
                  <c:v>-4.3979780000000002</c:v>
                </c:pt>
                <c:pt idx="464">
                  <c:v>-4.4538729999999997</c:v>
                </c:pt>
                <c:pt idx="465">
                  <c:v>-4.678382</c:v>
                </c:pt>
                <c:pt idx="466">
                  <c:v>-4.7507070000000002</c:v>
                </c:pt>
                <c:pt idx="467">
                  <c:v>-4.794206</c:v>
                </c:pt>
                <c:pt idx="468">
                  <c:v>-4.8724829999999999</c:v>
                </c:pt>
                <c:pt idx="469">
                  <c:v>-5.0584680000000004</c:v>
                </c:pt>
                <c:pt idx="470">
                  <c:v>-5.1752469999999997</c:v>
                </c:pt>
                <c:pt idx="471">
                  <c:v>-5.2653509999999999</c:v>
                </c:pt>
                <c:pt idx="472">
                  <c:v>-5.4550289999999997</c:v>
                </c:pt>
                <c:pt idx="473">
                  <c:v>-5.7441959999999996</c:v>
                </c:pt>
                <c:pt idx="474">
                  <c:v>-5.8145530000000001</c:v>
                </c:pt>
                <c:pt idx="475">
                  <c:v>-5.8830910000000003</c:v>
                </c:pt>
                <c:pt idx="476">
                  <c:v>-5.9472800000000001</c:v>
                </c:pt>
                <c:pt idx="477">
                  <c:v>-6.2016600000000004</c:v>
                </c:pt>
                <c:pt idx="478">
                  <c:v>-6.2457830000000003</c:v>
                </c:pt>
                <c:pt idx="479">
                  <c:v>-6.3049809999999997</c:v>
                </c:pt>
                <c:pt idx="480">
                  <c:v>-6.3609850000000003</c:v>
                </c:pt>
                <c:pt idx="481">
                  <c:v>-6.5219100000000001</c:v>
                </c:pt>
                <c:pt idx="482">
                  <c:v>-6.5944739999999999</c:v>
                </c:pt>
                <c:pt idx="483">
                  <c:v>-6.660177</c:v>
                </c:pt>
                <c:pt idx="484">
                  <c:v>-6.8520510000000003</c:v>
                </c:pt>
                <c:pt idx="485">
                  <c:v>-6.9219099999999996</c:v>
                </c:pt>
                <c:pt idx="486">
                  <c:v>-6.9800420000000001</c:v>
                </c:pt>
                <c:pt idx="487">
                  <c:v>-7.0327140000000004</c:v>
                </c:pt>
                <c:pt idx="488">
                  <c:v>-7.2083649999999997</c:v>
                </c:pt>
                <c:pt idx="489">
                  <c:v>-7.2607419999999996</c:v>
                </c:pt>
                <c:pt idx="490">
                  <c:v>-7.278524</c:v>
                </c:pt>
                <c:pt idx="491">
                  <c:v>-7.3133509999999999</c:v>
                </c:pt>
                <c:pt idx="492">
                  <c:v>-7.4694859999999998</c:v>
                </c:pt>
                <c:pt idx="493">
                  <c:v>-7.5160460000000002</c:v>
                </c:pt>
                <c:pt idx="494">
                  <c:v>-7.58514</c:v>
                </c:pt>
                <c:pt idx="495">
                  <c:v>-7.7581100000000003</c:v>
                </c:pt>
                <c:pt idx="496">
                  <c:v>-7.8834220000000004</c:v>
                </c:pt>
                <c:pt idx="497">
                  <c:v>-8.0218589999999992</c:v>
                </c:pt>
                <c:pt idx="498">
                  <c:v>-8.0551209999999998</c:v>
                </c:pt>
                <c:pt idx="499">
                  <c:v>-8.1193650000000002</c:v>
                </c:pt>
                <c:pt idx="500">
                  <c:v>-8.2473150000000004</c:v>
                </c:pt>
                <c:pt idx="501">
                  <c:v>-8.3223389999999995</c:v>
                </c:pt>
                <c:pt idx="502">
                  <c:v>-8.3434349999999995</c:v>
                </c:pt>
                <c:pt idx="503">
                  <c:v>-8.3815000000000008</c:v>
                </c:pt>
                <c:pt idx="504">
                  <c:v>-8.4219030000000004</c:v>
                </c:pt>
                <c:pt idx="505">
                  <c:v>-8.5206979999999994</c:v>
                </c:pt>
                <c:pt idx="506">
                  <c:v>-8.5649519999999999</c:v>
                </c:pt>
                <c:pt idx="507">
                  <c:v>-8.6068569999999998</c:v>
                </c:pt>
                <c:pt idx="508">
                  <c:v>-8.7744040000000005</c:v>
                </c:pt>
                <c:pt idx="509">
                  <c:v>-8.837002</c:v>
                </c:pt>
                <c:pt idx="510">
                  <c:v>-8.8605529999999995</c:v>
                </c:pt>
                <c:pt idx="511">
                  <c:v>-8.8790200000000006</c:v>
                </c:pt>
                <c:pt idx="512">
                  <c:v>-8.8842619999999997</c:v>
                </c:pt>
                <c:pt idx="513">
                  <c:v>-8.9079689999999996</c:v>
                </c:pt>
                <c:pt idx="514">
                  <c:v>-8.9980200000000004</c:v>
                </c:pt>
                <c:pt idx="515">
                  <c:v>-9.0184920000000002</c:v>
                </c:pt>
                <c:pt idx="516">
                  <c:v>-9.0037420000000008</c:v>
                </c:pt>
                <c:pt idx="517">
                  <c:v>-9.0724040000000006</c:v>
                </c:pt>
                <c:pt idx="518">
                  <c:v>-9.0916610000000002</c:v>
                </c:pt>
                <c:pt idx="519">
                  <c:v>-9.0934340000000002</c:v>
                </c:pt>
                <c:pt idx="520">
                  <c:v>-9.1234040000000007</c:v>
                </c:pt>
                <c:pt idx="521">
                  <c:v>-9.1225989999999992</c:v>
                </c:pt>
                <c:pt idx="522">
                  <c:v>-9.1432210000000005</c:v>
                </c:pt>
                <c:pt idx="523">
                  <c:v>-9.1499070000000007</c:v>
                </c:pt>
                <c:pt idx="524">
                  <c:v>-9.0944009999999995</c:v>
                </c:pt>
                <c:pt idx="525">
                  <c:v>-9.0906140000000004</c:v>
                </c:pt>
                <c:pt idx="526">
                  <c:v>-9.107856</c:v>
                </c:pt>
                <c:pt idx="527">
                  <c:v>-9.0948840000000004</c:v>
                </c:pt>
                <c:pt idx="528">
                  <c:v>-9.0624120000000001</c:v>
                </c:pt>
                <c:pt idx="529">
                  <c:v>-9.0388819999999992</c:v>
                </c:pt>
                <c:pt idx="530">
                  <c:v>-8.9856060000000006</c:v>
                </c:pt>
                <c:pt idx="531">
                  <c:v>-8.9722249999999999</c:v>
                </c:pt>
                <c:pt idx="532">
                  <c:v>-8.952636</c:v>
                </c:pt>
                <c:pt idx="533">
                  <c:v>-8.9173229999999997</c:v>
                </c:pt>
                <c:pt idx="534">
                  <c:v>-8.9107920000000007</c:v>
                </c:pt>
                <c:pt idx="535">
                  <c:v>-8.8699879999999993</c:v>
                </c:pt>
                <c:pt idx="536">
                  <c:v>-8.8432119999999994</c:v>
                </c:pt>
                <c:pt idx="537">
                  <c:v>-8.8355499999999996</c:v>
                </c:pt>
                <c:pt idx="538">
                  <c:v>-8.8102219999999996</c:v>
                </c:pt>
                <c:pt idx="539">
                  <c:v>-8.7644000000000002</c:v>
                </c:pt>
                <c:pt idx="540">
                  <c:v>-8.7357560000000003</c:v>
                </c:pt>
                <c:pt idx="541">
                  <c:v>-8.7104180000000007</c:v>
                </c:pt>
                <c:pt idx="542">
                  <c:v>-8.6795080000000002</c:v>
                </c:pt>
                <c:pt idx="543">
                  <c:v>-8.6062919999999998</c:v>
                </c:pt>
                <c:pt idx="544">
                  <c:v>-8.5917589999999997</c:v>
                </c:pt>
                <c:pt idx="545">
                  <c:v>-8.5620449999999995</c:v>
                </c:pt>
                <c:pt idx="546">
                  <c:v>-8.4883900000000008</c:v>
                </c:pt>
                <c:pt idx="547">
                  <c:v>-8.4752229999999997</c:v>
                </c:pt>
                <c:pt idx="548">
                  <c:v>-8.4485639999999993</c:v>
                </c:pt>
                <c:pt idx="549">
                  <c:v>-8.3843289999999993</c:v>
                </c:pt>
                <c:pt idx="550">
                  <c:v>-8.2644570000000002</c:v>
                </c:pt>
                <c:pt idx="551">
                  <c:v>-8.2347819999999992</c:v>
                </c:pt>
                <c:pt idx="552">
                  <c:v>-8.1999279999999999</c:v>
                </c:pt>
                <c:pt idx="553">
                  <c:v>-8.0933139999999995</c:v>
                </c:pt>
                <c:pt idx="554">
                  <c:v>-8.0480809999999998</c:v>
                </c:pt>
                <c:pt idx="555">
                  <c:v>-8.0289819999999992</c:v>
                </c:pt>
                <c:pt idx="556">
                  <c:v>-7.9004269999999996</c:v>
                </c:pt>
                <c:pt idx="557">
                  <c:v>-7.8808299999999996</c:v>
                </c:pt>
                <c:pt idx="558">
                  <c:v>-7.8362049999999996</c:v>
                </c:pt>
                <c:pt idx="559">
                  <c:v>-7.7652400000000004</c:v>
                </c:pt>
                <c:pt idx="560">
                  <c:v>-7.742553</c:v>
                </c:pt>
                <c:pt idx="561">
                  <c:v>-7.6989549999999998</c:v>
                </c:pt>
                <c:pt idx="562">
                  <c:v>-7.6715600000000004</c:v>
                </c:pt>
                <c:pt idx="563">
                  <c:v>-7.6063020000000003</c:v>
                </c:pt>
                <c:pt idx="564">
                  <c:v>-7.584816</c:v>
                </c:pt>
                <c:pt idx="565">
                  <c:v>-7.5553800000000004</c:v>
                </c:pt>
                <c:pt idx="566">
                  <c:v>-7.4194269999999998</c:v>
                </c:pt>
                <c:pt idx="567">
                  <c:v>-7.31189</c:v>
                </c:pt>
                <c:pt idx="568">
                  <c:v>-7.2773870000000001</c:v>
                </c:pt>
                <c:pt idx="569">
                  <c:v>-7.2519729999999996</c:v>
                </c:pt>
                <c:pt idx="570">
                  <c:v>-7.1591440000000004</c:v>
                </c:pt>
                <c:pt idx="571">
                  <c:v>-7.0123129999999998</c:v>
                </c:pt>
                <c:pt idx="572">
                  <c:v>-6.9708550000000002</c:v>
                </c:pt>
                <c:pt idx="573">
                  <c:v>-6.9385779999999997</c:v>
                </c:pt>
                <c:pt idx="574">
                  <c:v>-6.8673419999999998</c:v>
                </c:pt>
                <c:pt idx="575">
                  <c:v>-6.7409980000000003</c:v>
                </c:pt>
                <c:pt idx="576">
                  <c:v>-6.7229320000000001</c:v>
                </c:pt>
                <c:pt idx="577">
                  <c:v>-6.6977019999999996</c:v>
                </c:pt>
                <c:pt idx="578">
                  <c:v>-6.5607600000000001</c:v>
                </c:pt>
                <c:pt idx="579">
                  <c:v>-6.5303000000000004</c:v>
                </c:pt>
                <c:pt idx="580">
                  <c:v>-6.511647</c:v>
                </c:pt>
                <c:pt idx="581">
                  <c:v>-6.407114</c:v>
                </c:pt>
                <c:pt idx="582">
                  <c:v>-6.3803830000000001</c:v>
                </c:pt>
                <c:pt idx="583">
                  <c:v>-6.3463940000000001</c:v>
                </c:pt>
                <c:pt idx="584">
                  <c:v>-6.2314299999999996</c:v>
                </c:pt>
                <c:pt idx="585">
                  <c:v>-6.1587529999999999</c:v>
                </c:pt>
                <c:pt idx="586">
                  <c:v>-6.1284840000000003</c:v>
                </c:pt>
                <c:pt idx="587">
                  <c:v>-6.0289210000000004</c:v>
                </c:pt>
                <c:pt idx="588">
                  <c:v>-5.9600179999999998</c:v>
                </c:pt>
                <c:pt idx="589">
                  <c:v>-5.8717370000000004</c:v>
                </c:pt>
                <c:pt idx="590">
                  <c:v>-5.7429709999999998</c:v>
                </c:pt>
                <c:pt idx="591">
                  <c:v>-5.7083969999999997</c:v>
                </c:pt>
                <c:pt idx="592">
                  <c:v>-5.6620460000000001</c:v>
                </c:pt>
                <c:pt idx="593">
                  <c:v>-5.5687439999999997</c:v>
                </c:pt>
                <c:pt idx="594">
                  <c:v>-5.5564749999999998</c:v>
                </c:pt>
                <c:pt idx="595">
                  <c:v>-5.5398699999999996</c:v>
                </c:pt>
                <c:pt idx="596">
                  <c:v>-5.4063350000000003</c:v>
                </c:pt>
                <c:pt idx="597">
                  <c:v>-5.323245</c:v>
                </c:pt>
                <c:pt idx="598">
                  <c:v>-5.1854060000000004</c:v>
                </c:pt>
                <c:pt idx="599">
                  <c:v>-5.1316569999999997</c:v>
                </c:pt>
                <c:pt idx="600">
                  <c:v>-5.0421550000000002</c:v>
                </c:pt>
                <c:pt idx="601">
                  <c:v>-4.938021</c:v>
                </c:pt>
                <c:pt idx="602">
                  <c:v>-4.8655920000000004</c:v>
                </c:pt>
                <c:pt idx="603">
                  <c:v>-4.8258809999999999</c:v>
                </c:pt>
                <c:pt idx="604">
                  <c:v>-4.7631829999999997</c:v>
                </c:pt>
                <c:pt idx="605">
                  <c:v>-4.6520239999999999</c:v>
                </c:pt>
                <c:pt idx="606">
                  <c:v>-4.6037340000000002</c:v>
                </c:pt>
                <c:pt idx="607">
                  <c:v>-4.5487799999999998</c:v>
                </c:pt>
                <c:pt idx="608">
                  <c:v>-4.490526</c:v>
                </c:pt>
                <c:pt idx="609">
                  <c:v>-4.4417090000000004</c:v>
                </c:pt>
                <c:pt idx="610">
                  <c:v>-4.3421519999999996</c:v>
                </c:pt>
                <c:pt idx="611">
                  <c:v>-4.3011169999999996</c:v>
                </c:pt>
                <c:pt idx="612">
                  <c:v>-4.2367939999999997</c:v>
                </c:pt>
                <c:pt idx="613">
                  <c:v>-4.1396170000000003</c:v>
                </c:pt>
                <c:pt idx="614">
                  <c:v>-4.0903130000000001</c:v>
                </c:pt>
                <c:pt idx="615">
                  <c:v>-4.04108</c:v>
                </c:pt>
                <c:pt idx="616">
                  <c:v>-3.9319579999999998</c:v>
                </c:pt>
                <c:pt idx="617">
                  <c:v>-3.8951319999999998</c:v>
                </c:pt>
                <c:pt idx="618">
                  <c:v>-3.8657170000000001</c:v>
                </c:pt>
                <c:pt idx="619">
                  <c:v>-3.8417370000000002</c:v>
                </c:pt>
                <c:pt idx="620">
                  <c:v>-3.7610440000000001</c:v>
                </c:pt>
                <c:pt idx="621">
                  <c:v>-3.7276539999999998</c:v>
                </c:pt>
                <c:pt idx="622">
                  <c:v>-3.7053090000000002</c:v>
                </c:pt>
                <c:pt idx="623">
                  <c:v>-3.621597</c:v>
                </c:pt>
                <c:pt idx="624">
                  <c:v>-3.552791</c:v>
                </c:pt>
                <c:pt idx="625">
                  <c:v>-3.5241560000000001</c:v>
                </c:pt>
                <c:pt idx="626">
                  <c:v>-3.5086409999999999</c:v>
                </c:pt>
                <c:pt idx="627">
                  <c:v>-3.4581270000000002</c:v>
                </c:pt>
                <c:pt idx="628">
                  <c:v>-3.3578070000000002</c:v>
                </c:pt>
                <c:pt idx="629">
                  <c:v>-3.3476490000000001</c:v>
                </c:pt>
                <c:pt idx="630">
                  <c:v>-3.3158500000000002</c:v>
                </c:pt>
                <c:pt idx="631">
                  <c:v>-3.249015</c:v>
                </c:pt>
                <c:pt idx="632">
                  <c:v>-3.2419920000000002</c:v>
                </c:pt>
                <c:pt idx="633">
                  <c:v>-3.2105079999999999</c:v>
                </c:pt>
                <c:pt idx="634">
                  <c:v>-3.163564</c:v>
                </c:pt>
                <c:pt idx="635">
                  <c:v>-3.1514959999999999</c:v>
                </c:pt>
                <c:pt idx="636">
                  <c:v>-3.127936</c:v>
                </c:pt>
                <c:pt idx="637">
                  <c:v>-3.0741939999999999</c:v>
                </c:pt>
                <c:pt idx="638">
                  <c:v>-3.037477</c:v>
                </c:pt>
                <c:pt idx="639">
                  <c:v>-3.011755</c:v>
                </c:pt>
                <c:pt idx="640">
                  <c:v>-2.9892560000000001</c:v>
                </c:pt>
                <c:pt idx="641">
                  <c:v>-2.9292750000000001</c:v>
                </c:pt>
                <c:pt idx="642">
                  <c:v>-2.9257170000000001</c:v>
                </c:pt>
                <c:pt idx="643">
                  <c:v>-2.8993199999999999</c:v>
                </c:pt>
                <c:pt idx="644">
                  <c:v>-2.8721749999999999</c:v>
                </c:pt>
                <c:pt idx="645">
                  <c:v>-2.872258</c:v>
                </c:pt>
                <c:pt idx="646">
                  <c:v>-2.8472620000000002</c:v>
                </c:pt>
                <c:pt idx="647">
                  <c:v>-2.8186209999999998</c:v>
                </c:pt>
                <c:pt idx="648">
                  <c:v>-2.7902239999999998</c:v>
                </c:pt>
                <c:pt idx="649">
                  <c:v>-2.7685309999999999</c:v>
                </c:pt>
                <c:pt idx="650">
                  <c:v>-2.7601680000000002</c:v>
                </c:pt>
                <c:pt idx="651">
                  <c:v>-2.7157800000000001</c:v>
                </c:pt>
                <c:pt idx="652">
                  <c:v>-2.7246410000000001</c:v>
                </c:pt>
                <c:pt idx="653">
                  <c:v>-2.6949909999999999</c:v>
                </c:pt>
                <c:pt idx="654">
                  <c:v>-2.6428850000000002</c:v>
                </c:pt>
                <c:pt idx="655">
                  <c:v>-2.6294629999999999</c:v>
                </c:pt>
                <c:pt idx="656">
                  <c:v>-2.6181950000000001</c:v>
                </c:pt>
                <c:pt idx="657">
                  <c:v>-2.6010420000000001</c:v>
                </c:pt>
                <c:pt idx="658">
                  <c:v>-2.565159</c:v>
                </c:pt>
                <c:pt idx="659">
                  <c:v>-2.548832</c:v>
                </c:pt>
                <c:pt idx="660">
                  <c:v>-2.5058120000000002</c:v>
                </c:pt>
                <c:pt idx="661">
                  <c:v>-2.5097909999999999</c:v>
                </c:pt>
                <c:pt idx="662">
                  <c:v>-2.5015839999999998</c:v>
                </c:pt>
                <c:pt idx="663">
                  <c:v>-2.4675919999999998</c:v>
                </c:pt>
                <c:pt idx="664">
                  <c:v>-2.4719859999999998</c:v>
                </c:pt>
                <c:pt idx="665">
                  <c:v>-2.4541590000000002</c:v>
                </c:pt>
                <c:pt idx="666">
                  <c:v>-2.4111210000000001</c:v>
                </c:pt>
                <c:pt idx="667">
                  <c:v>-2.396938</c:v>
                </c:pt>
                <c:pt idx="668">
                  <c:v>-2.3523130000000001</c:v>
                </c:pt>
                <c:pt idx="669">
                  <c:v>-2.3308260000000001</c:v>
                </c:pt>
                <c:pt idx="670">
                  <c:v>-2.3332320000000002</c:v>
                </c:pt>
                <c:pt idx="671">
                  <c:v>-2.3054380000000001</c:v>
                </c:pt>
                <c:pt idx="672">
                  <c:v>-2.2887590000000002</c:v>
                </c:pt>
                <c:pt idx="673">
                  <c:v>-2.2741539999999998</c:v>
                </c:pt>
                <c:pt idx="674">
                  <c:v>-2.2586360000000001</c:v>
                </c:pt>
                <c:pt idx="675">
                  <c:v>-2.2232789999999998</c:v>
                </c:pt>
                <c:pt idx="676">
                  <c:v>-2.2135669999999998</c:v>
                </c:pt>
                <c:pt idx="677">
                  <c:v>-2.2075909999999999</c:v>
                </c:pt>
                <c:pt idx="678">
                  <c:v>-2.1901579999999998</c:v>
                </c:pt>
                <c:pt idx="679">
                  <c:v>-2.1623459999999999</c:v>
                </c:pt>
                <c:pt idx="680">
                  <c:v>-2.133534</c:v>
                </c:pt>
                <c:pt idx="681">
                  <c:v>-2.1126070000000001</c:v>
                </c:pt>
                <c:pt idx="682">
                  <c:v>-2.0764800000000001</c:v>
                </c:pt>
                <c:pt idx="683">
                  <c:v>-2.0673430000000002</c:v>
                </c:pt>
                <c:pt idx="684">
                  <c:v>-2.0762309999999999</c:v>
                </c:pt>
                <c:pt idx="685">
                  <c:v>-2.0812140000000001</c:v>
                </c:pt>
                <c:pt idx="686">
                  <c:v>-2.0621100000000001</c:v>
                </c:pt>
                <c:pt idx="687">
                  <c:v>-2.0251440000000001</c:v>
                </c:pt>
                <c:pt idx="688">
                  <c:v>-2.0122659999999999</c:v>
                </c:pt>
                <c:pt idx="689">
                  <c:v>-1.987174</c:v>
                </c:pt>
                <c:pt idx="690">
                  <c:v>-1.9939880000000001</c:v>
                </c:pt>
                <c:pt idx="691">
                  <c:v>-1.9647380000000001</c:v>
                </c:pt>
                <c:pt idx="692">
                  <c:v>-1.9617469999999999</c:v>
                </c:pt>
                <c:pt idx="693">
                  <c:v>-1.967481</c:v>
                </c:pt>
                <c:pt idx="694">
                  <c:v>-1.9247639999999999</c:v>
                </c:pt>
                <c:pt idx="695">
                  <c:v>-1.9137090000000001</c:v>
                </c:pt>
                <c:pt idx="696">
                  <c:v>-1.8998280000000001</c:v>
                </c:pt>
                <c:pt idx="697">
                  <c:v>-1.8600080000000001</c:v>
                </c:pt>
                <c:pt idx="698">
                  <c:v>-1.8808750000000001</c:v>
                </c:pt>
                <c:pt idx="699">
                  <c:v>-1.871564</c:v>
                </c:pt>
                <c:pt idx="700">
                  <c:v>-1.8506130000000001</c:v>
                </c:pt>
                <c:pt idx="701">
                  <c:v>-1.830325</c:v>
                </c:pt>
                <c:pt idx="702">
                  <c:v>-1.8229249999999999</c:v>
                </c:pt>
                <c:pt idx="703">
                  <c:v>-1.8210949999999999</c:v>
                </c:pt>
                <c:pt idx="704">
                  <c:v>-1.807874</c:v>
                </c:pt>
                <c:pt idx="705">
                  <c:v>-1.796481</c:v>
                </c:pt>
                <c:pt idx="706">
                  <c:v>-1.8002229999999999</c:v>
                </c:pt>
                <c:pt idx="707">
                  <c:v>-1.760302</c:v>
                </c:pt>
                <c:pt idx="708">
                  <c:v>-1.7440819999999999</c:v>
                </c:pt>
                <c:pt idx="709">
                  <c:v>-1.717212</c:v>
                </c:pt>
                <c:pt idx="710">
                  <c:v>-1.727195</c:v>
                </c:pt>
                <c:pt idx="711">
                  <c:v>-1.726197</c:v>
                </c:pt>
                <c:pt idx="712">
                  <c:v>-1.718793</c:v>
                </c:pt>
                <c:pt idx="713">
                  <c:v>-1.6871780000000001</c:v>
                </c:pt>
                <c:pt idx="714">
                  <c:v>-1.6901729999999999</c:v>
                </c:pt>
                <c:pt idx="715">
                  <c:v>-1.676444</c:v>
                </c:pt>
                <c:pt idx="716">
                  <c:v>-1.660385</c:v>
                </c:pt>
                <c:pt idx="717">
                  <c:v>-1.6577219999999999</c:v>
                </c:pt>
                <c:pt idx="718">
                  <c:v>-1.6661269999999999</c:v>
                </c:pt>
                <c:pt idx="719">
                  <c:v>-1.611283</c:v>
                </c:pt>
                <c:pt idx="720">
                  <c:v>-1.6299269999999999</c:v>
                </c:pt>
                <c:pt idx="721">
                  <c:v>-1.6286780000000001</c:v>
                </c:pt>
                <c:pt idx="722">
                  <c:v>-1.5773219999999999</c:v>
                </c:pt>
                <c:pt idx="723">
                  <c:v>-1.5692470000000001</c:v>
                </c:pt>
                <c:pt idx="724">
                  <c:v>-1.558009</c:v>
                </c:pt>
                <c:pt idx="725">
                  <c:v>-1.5323659999999999</c:v>
                </c:pt>
                <c:pt idx="726">
                  <c:v>-1.5476019999999999</c:v>
                </c:pt>
                <c:pt idx="727">
                  <c:v>-1.537944</c:v>
                </c:pt>
                <c:pt idx="728">
                  <c:v>-1.5299510000000001</c:v>
                </c:pt>
                <c:pt idx="729">
                  <c:v>-1.5197929999999999</c:v>
                </c:pt>
                <c:pt idx="730">
                  <c:v>-1.496977</c:v>
                </c:pt>
                <c:pt idx="731">
                  <c:v>-1.5151300000000001</c:v>
                </c:pt>
                <c:pt idx="732">
                  <c:v>-1.511466</c:v>
                </c:pt>
                <c:pt idx="733">
                  <c:v>-1.5122990000000001</c:v>
                </c:pt>
                <c:pt idx="734">
                  <c:v>-1.509717</c:v>
                </c:pt>
                <c:pt idx="735">
                  <c:v>-1.5067200000000001</c:v>
                </c:pt>
                <c:pt idx="736">
                  <c:v>-1.50139</c:v>
                </c:pt>
                <c:pt idx="737">
                  <c:v>-1.500807</c:v>
                </c:pt>
                <c:pt idx="738">
                  <c:v>-1.494229</c:v>
                </c:pt>
                <c:pt idx="739">
                  <c:v>-1.490731</c:v>
                </c:pt>
                <c:pt idx="740">
                  <c:v>-1.514464</c:v>
                </c:pt>
                <c:pt idx="741">
                  <c:v>-1.4590000000000001</c:v>
                </c:pt>
                <c:pt idx="742">
                  <c:v>-1.444591</c:v>
                </c:pt>
                <c:pt idx="743">
                  <c:v>-1.450088</c:v>
                </c:pt>
                <c:pt idx="744">
                  <c:v>-1.471743</c:v>
                </c:pt>
                <c:pt idx="745">
                  <c:v>-1.461999</c:v>
                </c:pt>
                <c:pt idx="746">
                  <c:v>-1.454253</c:v>
                </c:pt>
                <c:pt idx="747">
                  <c:v>-1.4194340000000001</c:v>
                </c:pt>
                <c:pt idx="748">
                  <c:v>-1.4079379999999999</c:v>
                </c:pt>
                <c:pt idx="749">
                  <c:v>-1.4285140000000001</c:v>
                </c:pt>
                <c:pt idx="750">
                  <c:v>-1.3967750000000001</c:v>
                </c:pt>
                <c:pt idx="751">
                  <c:v>-1.3692800000000001</c:v>
                </c:pt>
                <c:pt idx="752">
                  <c:v>-1.359281</c:v>
                </c:pt>
                <c:pt idx="753">
                  <c:v>-1.3834439999999999</c:v>
                </c:pt>
                <c:pt idx="754">
                  <c:v>-1.3999410000000001</c:v>
                </c:pt>
                <c:pt idx="755">
                  <c:v>-1.3980239999999999</c:v>
                </c:pt>
                <c:pt idx="756">
                  <c:v>-1.3576980000000001</c:v>
                </c:pt>
                <c:pt idx="757">
                  <c:v>-1.3559479999999999</c:v>
                </c:pt>
                <c:pt idx="758">
                  <c:v>-1.3250310000000001</c:v>
                </c:pt>
                <c:pt idx="759">
                  <c:v>-1.330948</c:v>
                </c:pt>
                <c:pt idx="760">
                  <c:v>-1.318281</c:v>
                </c:pt>
                <c:pt idx="761">
                  <c:v>-1.339199</c:v>
                </c:pt>
                <c:pt idx="762">
                  <c:v>-1.343782</c:v>
                </c:pt>
                <c:pt idx="763">
                  <c:v>-1.333448</c:v>
                </c:pt>
                <c:pt idx="764">
                  <c:v>-1.324198</c:v>
                </c:pt>
                <c:pt idx="765">
                  <c:v>-1.3027789999999999</c:v>
                </c:pt>
                <c:pt idx="766">
                  <c:v>-1.3190310000000001</c:v>
                </c:pt>
                <c:pt idx="767">
                  <c:v>-1.3393649999999999</c:v>
                </c:pt>
                <c:pt idx="768">
                  <c:v>-1.336365</c:v>
                </c:pt>
                <c:pt idx="769">
                  <c:v>-1.3197810000000001</c:v>
                </c:pt>
                <c:pt idx="770">
                  <c:v>-1.3239479999999999</c:v>
                </c:pt>
                <c:pt idx="771">
                  <c:v>-1.3259479999999999</c:v>
                </c:pt>
                <c:pt idx="772">
                  <c:v>-1.3038620000000001</c:v>
                </c:pt>
                <c:pt idx="773">
                  <c:v>-1.3211139999999999</c:v>
                </c:pt>
                <c:pt idx="774">
                  <c:v>-1.3115300000000001</c:v>
                </c:pt>
                <c:pt idx="775">
                  <c:v>-1.2870250000000001</c:v>
                </c:pt>
                <c:pt idx="776">
                  <c:v>-1.302945</c:v>
                </c:pt>
                <c:pt idx="777">
                  <c:v>-1.2947770000000001</c:v>
                </c:pt>
                <c:pt idx="778">
                  <c:v>-1.285358</c:v>
                </c:pt>
                <c:pt idx="779">
                  <c:v>-1.2490129999999999</c:v>
                </c:pt>
                <c:pt idx="780">
                  <c:v>-1.2407589999999999</c:v>
                </c:pt>
                <c:pt idx="781">
                  <c:v>-1.2376750000000001</c:v>
                </c:pt>
                <c:pt idx="782">
                  <c:v>-1.214413</c:v>
                </c:pt>
                <c:pt idx="783">
                  <c:v>-1.1888970000000001</c:v>
                </c:pt>
                <c:pt idx="784">
                  <c:v>-1.1791400000000001</c:v>
                </c:pt>
                <c:pt idx="785">
                  <c:v>-1.1873959999999999</c:v>
                </c:pt>
                <c:pt idx="786">
                  <c:v>-1.1672979999999999</c:v>
                </c:pt>
                <c:pt idx="787">
                  <c:v>-1.1484490000000001</c:v>
                </c:pt>
                <c:pt idx="788">
                  <c:v>-1.1601250000000001</c:v>
                </c:pt>
                <c:pt idx="789">
                  <c:v>-1.1735519999999999</c:v>
                </c:pt>
                <c:pt idx="790">
                  <c:v>-1.154704</c:v>
                </c:pt>
                <c:pt idx="791">
                  <c:v>-1.1225080000000001</c:v>
                </c:pt>
                <c:pt idx="792">
                  <c:v>-1.153953</c:v>
                </c:pt>
                <c:pt idx="793">
                  <c:v>-1.1174200000000001</c:v>
                </c:pt>
                <c:pt idx="794">
                  <c:v>-1.1174200000000001</c:v>
                </c:pt>
                <c:pt idx="795">
                  <c:v>-1.1062419999999999</c:v>
                </c:pt>
                <c:pt idx="796">
                  <c:v>-1.0780430000000001</c:v>
                </c:pt>
                <c:pt idx="797">
                  <c:v>-1.0793779999999999</c:v>
                </c:pt>
                <c:pt idx="798">
                  <c:v>-1.0336529999999999</c:v>
                </c:pt>
                <c:pt idx="799">
                  <c:v>-1.0374920000000001</c:v>
                </c:pt>
                <c:pt idx="800">
                  <c:v>-1.056767</c:v>
                </c:pt>
                <c:pt idx="801">
                  <c:v>-1.0276449999999999</c:v>
                </c:pt>
                <c:pt idx="802">
                  <c:v>-1.0240560000000001</c:v>
                </c:pt>
                <c:pt idx="803">
                  <c:v>-1.0253920000000001</c:v>
                </c:pt>
                <c:pt idx="804">
                  <c:v>-1.0127060000000001</c:v>
                </c:pt>
                <c:pt idx="805">
                  <c:v>-1.001857</c:v>
                </c:pt>
                <c:pt idx="806">
                  <c:v>-1.0046109999999999</c:v>
                </c:pt>
                <c:pt idx="807">
                  <c:v>-0.97865400000000002</c:v>
                </c:pt>
                <c:pt idx="808">
                  <c:v>-0.969472</c:v>
                </c:pt>
                <c:pt idx="809">
                  <c:v>-0.97272700000000001</c:v>
                </c:pt>
                <c:pt idx="810">
                  <c:v>-0.95795200000000003</c:v>
                </c:pt>
                <c:pt idx="811">
                  <c:v>-0.957117</c:v>
                </c:pt>
                <c:pt idx="812">
                  <c:v>-0.91078300000000001</c:v>
                </c:pt>
                <c:pt idx="813">
                  <c:v>-0.90602300000000002</c:v>
                </c:pt>
                <c:pt idx="814">
                  <c:v>-0.92714700000000005</c:v>
                </c:pt>
                <c:pt idx="815">
                  <c:v>-0.93048600000000004</c:v>
                </c:pt>
                <c:pt idx="816">
                  <c:v>-0.95027200000000001</c:v>
                </c:pt>
                <c:pt idx="817">
                  <c:v>-0.94342700000000002</c:v>
                </c:pt>
                <c:pt idx="818">
                  <c:v>-0.92781499999999995</c:v>
                </c:pt>
                <c:pt idx="819">
                  <c:v>-0.95728400000000002</c:v>
                </c:pt>
                <c:pt idx="820">
                  <c:v>-0.96404599999999996</c:v>
                </c:pt>
                <c:pt idx="821">
                  <c:v>-0.93507799999999996</c:v>
                </c:pt>
                <c:pt idx="822">
                  <c:v>-0.94000399999999995</c:v>
                </c:pt>
                <c:pt idx="823">
                  <c:v>-0.92990200000000001</c:v>
                </c:pt>
                <c:pt idx="824">
                  <c:v>-0.91871400000000003</c:v>
                </c:pt>
                <c:pt idx="825">
                  <c:v>-0.908111</c:v>
                </c:pt>
                <c:pt idx="826">
                  <c:v>-0.90894600000000003</c:v>
                </c:pt>
                <c:pt idx="827">
                  <c:v>-0.89291399999999999</c:v>
                </c:pt>
                <c:pt idx="828">
                  <c:v>-0.89783999999999997</c:v>
                </c:pt>
                <c:pt idx="829">
                  <c:v>-0.89767300000000005</c:v>
                </c:pt>
                <c:pt idx="830">
                  <c:v>-0.879386</c:v>
                </c:pt>
                <c:pt idx="831">
                  <c:v>-0.88347799999999999</c:v>
                </c:pt>
                <c:pt idx="832">
                  <c:v>-0.88414599999999999</c:v>
                </c:pt>
                <c:pt idx="833">
                  <c:v>-0.84740099999999996</c:v>
                </c:pt>
                <c:pt idx="834">
                  <c:v>-0.88539900000000005</c:v>
                </c:pt>
                <c:pt idx="835">
                  <c:v>-0.899343</c:v>
                </c:pt>
                <c:pt idx="836">
                  <c:v>-0.84330799999999995</c:v>
                </c:pt>
                <c:pt idx="837">
                  <c:v>-0.84706700000000001</c:v>
                </c:pt>
                <c:pt idx="838">
                  <c:v>-0.86285100000000003</c:v>
                </c:pt>
                <c:pt idx="839">
                  <c:v>-0.85307999999999995</c:v>
                </c:pt>
                <c:pt idx="840">
                  <c:v>-0.84155400000000002</c:v>
                </c:pt>
                <c:pt idx="841">
                  <c:v>-0.84781799999999996</c:v>
                </c:pt>
                <c:pt idx="842">
                  <c:v>-0.83328599999999997</c:v>
                </c:pt>
                <c:pt idx="843">
                  <c:v>-0.81457500000000005</c:v>
                </c:pt>
                <c:pt idx="844">
                  <c:v>-0.80304799999999998</c:v>
                </c:pt>
                <c:pt idx="845">
                  <c:v>-0.81106699999999998</c:v>
                </c:pt>
                <c:pt idx="846">
                  <c:v>-0.79536200000000001</c:v>
                </c:pt>
                <c:pt idx="847">
                  <c:v>-0.78391699999999997</c:v>
                </c:pt>
                <c:pt idx="848">
                  <c:v>-0.78725900000000004</c:v>
                </c:pt>
                <c:pt idx="849">
                  <c:v>-0.79761800000000005</c:v>
                </c:pt>
                <c:pt idx="850">
                  <c:v>-0.77606399999999998</c:v>
                </c:pt>
                <c:pt idx="851">
                  <c:v>-0.76328099999999999</c:v>
                </c:pt>
                <c:pt idx="852">
                  <c:v>-0.74732200000000004</c:v>
                </c:pt>
                <c:pt idx="853">
                  <c:v>-0.75876900000000003</c:v>
                </c:pt>
                <c:pt idx="854">
                  <c:v>-0.750915</c:v>
                </c:pt>
                <c:pt idx="855">
                  <c:v>-0.742977</c:v>
                </c:pt>
                <c:pt idx="856">
                  <c:v>-0.751166</c:v>
                </c:pt>
                <c:pt idx="857">
                  <c:v>-0.79344099999999995</c:v>
                </c:pt>
                <c:pt idx="858">
                  <c:v>-0.78650699999999996</c:v>
                </c:pt>
                <c:pt idx="859">
                  <c:v>-0.78976500000000005</c:v>
                </c:pt>
                <c:pt idx="860">
                  <c:v>-0.77497799999999994</c:v>
                </c:pt>
                <c:pt idx="861">
                  <c:v>-0.73746199999999995</c:v>
                </c:pt>
                <c:pt idx="862">
                  <c:v>-0.74247600000000002</c:v>
                </c:pt>
                <c:pt idx="863">
                  <c:v>-0.776231</c:v>
                </c:pt>
                <c:pt idx="864">
                  <c:v>-0.73420399999999997</c:v>
                </c:pt>
                <c:pt idx="865">
                  <c:v>-0.73428700000000002</c:v>
                </c:pt>
                <c:pt idx="866">
                  <c:v>-0.72492800000000002</c:v>
                </c:pt>
                <c:pt idx="867">
                  <c:v>-0.72768600000000006</c:v>
                </c:pt>
                <c:pt idx="868">
                  <c:v>-0.70729500000000001</c:v>
                </c:pt>
                <c:pt idx="869">
                  <c:v>-0.70645899999999995</c:v>
                </c:pt>
                <c:pt idx="870">
                  <c:v>-0.70094299999999998</c:v>
                </c:pt>
                <c:pt idx="871">
                  <c:v>-0.70796400000000004</c:v>
                </c:pt>
                <c:pt idx="872">
                  <c:v>-0.70938400000000001</c:v>
                </c:pt>
                <c:pt idx="873">
                  <c:v>-0.64026000000000005</c:v>
                </c:pt>
                <c:pt idx="874">
                  <c:v>-0.66232899999999995</c:v>
                </c:pt>
                <c:pt idx="875">
                  <c:v>-0.65555799999999997</c:v>
                </c:pt>
                <c:pt idx="876">
                  <c:v>-0.66893199999999997</c:v>
                </c:pt>
                <c:pt idx="877">
                  <c:v>-0.64351999999999998</c:v>
                </c:pt>
                <c:pt idx="878">
                  <c:v>-0.63733399999999996</c:v>
                </c:pt>
                <c:pt idx="879">
                  <c:v>-0.65062600000000004</c:v>
                </c:pt>
                <c:pt idx="880">
                  <c:v>-0.62889099999999998</c:v>
                </c:pt>
                <c:pt idx="881">
                  <c:v>-0.64820199999999994</c:v>
                </c:pt>
                <c:pt idx="882">
                  <c:v>-0.65388599999999997</c:v>
                </c:pt>
                <c:pt idx="883">
                  <c:v>-0.63900599999999996</c:v>
                </c:pt>
                <c:pt idx="884">
                  <c:v>-0.63273599999999997</c:v>
                </c:pt>
                <c:pt idx="885">
                  <c:v>-0.66299699999999995</c:v>
                </c:pt>
                <c:pt idx="886">
                  <c:v>-0.662663</c:v>
                </c:pt>
                <c:pt idx="887">
                  <c:v>-0.63700000000000001</c:v>
                </c:pt>
                <c:pt idx="888">
                  <c:v>-0.66600700000000002</c:v>
                </c:pt>
                <c:pt idx="889">
                  <c:v>-0.633656</c:v>
                </c:pt>
                <c:pt idx="890">
                  <c:v>-0.60163500000000003</c:v>
                </c:pt>
                <c:pt idx="891">
                  <c:v>-0.62053000000000003</c:v>
                </c:pt>
                <c:pt idx="892">
                  <c:v>-0.61392500000000005</c:v>
                </c:pt>
                <c:pt idx="893">
                  <c:v>-0.58491199999999999</c:v>
                </c:pt>
                <c:pt idx="894">
                  <c:v>-0.61216999999999999</c:v>
                </c:pt>
                <c:pt idx="895">
                  <c:v>-0.59569799999999995</c:v>
                </c:pt>
                <c:pt idx="896">
                  <c:v>-0.56593000000000004</c:v>
                </c:pt>
                <c:pt idx="897">
                  <c:v>-0.57939300000000005</c:v>
                </c:pt>
                <c:pt idx="898">
                  <c:v>-0.56191599999999997</c:v>
                </c:pt>
                <c:pt idx="899">
                  <c:v>-0.60330700000000004</c:v>
                </c:pt>
                <c:pt idx="900">
                  <c:v>-0.59787199999999996</c:v>
                </c:pt>
                <c:pt idx="901">
                  <c:v>-0.59586600000000001</c:v>
                </c:pt>
                <c:pt idx="902">
                  <c:v>-0.61609899999999995</c:v>
                </c:pt>
                <c:pt idx="903">
                  <c:v>-0.57889100000000004</c:v>
                </c:pt>
                <c:pt idx="904">
                  <c:v>-0.57955999999999996</c:v>
                </c:pt>
                <c:pt idx="905">
                  <c:v>-0.56718400000000002</c:v>
                </c:pt>
                <c:pt idx="906">
                  <c:v>-0.56710000000000005</c:v>
                </c:pt>
                <c:pt idx="907">
                  <c:v>-0.56676599999999999</c:v>
                </c:pt>
                <c:pt idx="908">
                  <c:v>-0.52871299999999999</c:v>
                </c:pt>
                <c:pt idx="909">
                  <c:v>-0.54485499999999998</c:v>
                </c:pt>
                <c:pt idx="910">
                  <c:v>-0.54368399999999995</c:v>
                </c:pt>
                <c:pt idx="911">
                  <c:v>-0.54151000000000005</c:v>
                </c:pt>
                <c:pt idx="912">
                  <c:v>-0.51098100000000002</c:v>
                </c:pt>
                <c:pt idx="913">
                  <c:v>-0.53080400000000005</c:v>
                </c:pt>
                <c:pt idx="914">
                  <c:v>-0.51315599999999995</c:v>
                </c:pt>
                <c:pt idx="915">
                  <c:v>-0.45275599999999999</c:v>
                </c:pt>
                <c:pt idx="916">
                  <c:v>-0.47158</c:v>
                </c:pt>
                <c:pt idx="917">
                  <c:v>-0.43920100000000001</c:v>
                </c:pt>
                <c:pt idx="918">
                  <c:v>-0.443301</c:v>
                </c:pt>
                <c:pt idx="919">
                  <c:v>-0.47007399999999999</c:v>
                </c:pt>
                <c:pt idx="920">
                  <c:v>-0.43828</c:v>
                </c:pt>
                <c:pt idx="921">
                  <c:v>-0.41694300000000001</c:v>
                </c:pt>
                <c:pt idx="922">
                  <c:v>-0.40321800000000002</c:v>
                </c:pt>
                <c:pt idx="923">
                  <c:v>-0.42857400000000001</c:v>
                </c:pt>
                <c:pt idx="924">
                  <c:v>-0.36932199999999998</c:v>
                </c:pt>
                <c:pt idx="925">
                  <c:v>-0.34404400000000002</c:v>
                </c:pt>
                <c:pt idx="926">
                  <c:v>-0.34161599999999998</c:v>
                </c:pt>
                <c:pt idx="927">
                  <c:v>-0.32529200000000003</c:v>
                </c:pt>
                <c:pt idx="928">
                  <c:v>-0.310139</c:v>
                </c:pt>
                <c:pt idx="929">
                  <c:v>-0.27597699999999997</c:v>
                </c:pt>
                <c:pt idx="930">
                  <c:v>-0.27915899999999999</c:v>
                </c:pt>
                <c:pt idx="931">
                  <c:v>-0.28644399999999998</c:v>
                </c:pt>
                <c:pt idx="932">
                  <c:v>-0.26793800000000001</c:v>
                </c:pt>
                <c:pt idx="933">
                  <c:v>-0.257303</c:v>
                </c:pt>
                <c:pt idx="934">
                  <c:v>-0.23159299999999999</c:v>
                </c:pt>
                <c:pt idx="935">
                  <c:v>-0.23368700000000001</c:v>
                </c:pt>
                <c:pt idx="936">
                  <c:v>-0.22237999999999999</c:v>
                </c:pt>
                <c:pt idx="937">
                  <c:v>-0.181252</c:v>
                </c:pt>
                <c:pt idx="938">
                  <c:v>-0.18912599999999999</c:v>
                </c:pt>
                <c:pt idx="939">
                  <c:v>-0.173042</c:v>
                </c:pt>
                <c:pt idx="940">
                  <c:v>-0.155197</c:v>
                </c:pt>
                <c:pt idx="941">
                  <c:v>-0.15821399999999999</c:v>
                </c:pt>
                <c:pt idx="942">
                  <c:v>-0.16097800000000001</c:v>
                </c:pt>
                <c:pt idx="943">
                  <c:v>-0.17111499999999999</c:v>
                </c:pt>
                <c:pt idx="944">
                  <c:v>-0.15352199999999999</c:v>
                </c:pt>
                <c:pt idx="945">
                  <c:v>-0.12319099999999999</c:v>
                </c:pt>
                <c:pt idx="946">
                  <c:v>-0.14464099999999999</c:v>
                </c:pt>
                <c:pt idx="947">
                  <c:v>-0.14765700000000001</c:v>
                </c:pt>
                <c:pt idx="948">
                  <c:v>-0.150003</c:v>
                </c:pt>
                <c:pt idx="949">
                  <c:v>-0.155449</c:v>
                </c:pt>
                <c:pt idx="950">
                  <c:v>-0.123358</c:v>
                </c:pt>
                <c:pt idx="951">
                  <c:v>-0.13006200000000001</c:v>
                </c:pt>
                <c:pt idx="952">
                  <c:v>-0.109113</c:v>
                </c:pt>
                <c:pt idx="953">
                  <c:v>-0.117241</c:v>
                </c:pt>
                <c:pt idx="954">
                  <c:v>-0.13877600000000001</c:v>
                </c:pt>
                <c:pt idx="955">
                  <c:v>-0.10928</c:v>
                </c:pt>
                <c:pt idx="956">
                  <c:v>-9.6878000000000006E-2</c:v>
                </c:pt>
                <c:pt idx="957">
                  <c:v>-9.3273999999999996E-2</c:v>
                </c:pt>
                <c:pt idx="958">
                  <c:v>-0.14464099999999999</c:v>
                </c:pt>
                <c:pt idx="959">
                  <c:v>-0.11414100000000001</c:v>
                </c:pt>
                <c:pt idx="960">
                  <c:v>-0.124112</c:v>
                </c:pt>
                <c:pt idx="961">
                  <c:v>-0.13643</c:v>
                </c:pt>
                <c:pt idx="962">
                  <c:v>-0.131989</c:v>
                </c:pt>
                <c:pt idx="963">
                  <c:v>-0.14371900000000001</c:v>
                </c:pt>
                <c:pt idx="964">
                  <c:v>-0.119169</c:v>
                </c:pt>
                <c:pt idx="965">
                  <c:v>-0.123358</c:v>
                </c:pt>
                <c:pt idx="966">
                  <c:v>-0.12670999999999999</c:v>
                </c:pt>
                <c:pt idx="967">
                  <c:v>-0.14765700000000001</c:v>
                </c:pt>
                <c:pt idx="968">
                  <c:v>-0.10559300000000001</c:v>
                </c:pt>
                <c:pt idx="969">
                  <c:v>-9.1011999999999996E-2</c:v>
                </c:pt>
                <c:pt idx="970">
                  <c:v>-8.9418999999999998E-2</c:v>
                </c:pt>
                <c:pt idx="971">
                  <c:v>-0.10115200000000001</c:v>
                </c:pt>
                <c:pt idx="972">
                  <c:v>-0.110956</c:v>
                </c:pt>
                <c:pt idx="973">
                  <c:v>-0.12050900000000001</c:v>
                </c:pt>
                <c:pt idx="974">
                  <c:v>-5.799E-2</c:v>
                </c:pt>
                <c:pt idx="975">
                  <c:v>-7.4333999999999997E-2</c:v>
                </c:pt>
                <c:pt idx="976">
                  <c:v>-9.0341000000000005E-2</c:v>
                </c:pt>
                <c:pt idx="977">
                  <c:v>-6.5951999999999997E-2</c:v>
                </c:pt>
                <c:pt idx="978">
                  <c:v>-8.1457000000000002E-2</c:v>
                </c:pt>
                <c:pt idx="979">
                  <c:v>-7.8858999999999999E-2</c:v>
                </c:pt>
                <c:pt idx="980">
                  <c:v>-8.4139000000000005E-2</c:v>
                </c:pt>
                <c:pt idx="981">
                  <c:v>-9.3945000000000001E-2</c:v>
                </c:pt>
                <c:pt idx="982">
                  <c:v>-8.4474999999999995E-2</c:v>
                </c:pt>
                <c:pt idx="983">
                  <c:v>-4.8769E-2</c:v>
                </c:pt>
                <c:pt idx="984">
                  <c:v>-8.0954999999999999E-2</c:v>
                </c:pt>
                <c:pt idx="985">
                  <c:v>-9.0843999999999994E-2</c:v>
                </c:pt>
                <c:pt idx="986">
                  <c:v>-9.1597999999999999E-2</c:v>
                </c:pt>
                <c:pt idx="987">
                  <c:v>-6.3856999999999997E-2</c:v>
                </c:pt>
                <c:pt idx="988">
                  <c:v>-5.296E-2</c:v>
                </c:pt>
                <c:pt idx="989">
                  <c:v>-7.6595999999999997E-2</c:v>
                </c:pt>
                <c:pt idx="990">
                  <c:v>-8.1122E-2</c:v>
                </c:pt>
                <c:pt idx="991">
                  <c:v>-5.2793E-2</c:v>
                </c:pt>
                <c:pt idx="992">
                  <c:v>-5.8241000000000001E-2</c:v>
                </c:pt>
                <c:pt idx="993">
                  <c:v>-7.1400000000000005E-2</c:v>
                </c:pt>
                <c:pt idx="994">
                  <c:v>-6.0420000000000001E-2</c:v>
                </c:pt>
                <c:pt idx="995">
                  <c:v>-7.3746999999999993E-2</c:v>
                </c:pt>
                <c:pt idx="996">
                  <c:v>-8.9587E-2</c:v>
                </c:pt>
                <c:pt idx="997">
                  <c:v>-9.1597999999999999E-2</c:v>
                </c:pt>
                <c:pt idx="998">
                  <c:v>-6.7460999999999993E-2</c:v>
                </c:pt>
                <c:pt idx="999">
                  <c:v>-6.9137000000000004E-2</c:v>
                </c:pt>
                <c:pt idx="1000">
                  <c:v>-6.6370999999999999E-2</c:v>
                </c:pt>
                <c:pt idx="1001">
                  <c:v>-5.9414000000000002E-2</c:v>
                </c:pt>
                <c:pt idx="1002">
                  <c:v>-6.3102000000000005E-2</c:v>
                </c:pt>
                <c:pt idx="1003">
                  <c:v>-7.2909000000000002E-2</c:v>
                </c:pt>
                <c:pt idx="1004">
                  <c:v>-8.0618999999999996E-2</c:v>
                </c:pt>
                <c:pt idx="1005">
                  <c:v>-6.5282000000000007E-2</c:v>
                </c:pt>
                <c:pt idx="1006">
                  <c:v>-8.1457000000000002E-2</c:v>
                </c:pt>
                <c:pt idx="1007">
                  <c:v>-7.7351000000000003E-2</c:v>
                </c:pt>
                <c:pt idx="1008">
                  <c:v>-7.6093999999999995E-2</c:v>
                </c:pt>
                <c:pt idx="1009">
                  <c:v>-9.1094999999999995E-2</c:v>
                </c:pt>
                <c:pt idx="1010">
                  <c:v>-7.0562E-2</c:v>
                </c:pt>
                <c:pt idx="1011">
                  <c:v>-6.4611000000000002E-2</c:v>
                </c:pt>
                <c:pt idx="1012">
                  <c:v>-4.9188000000000003E-2</c:v>
                </c:pt>
                <c:pt idx="1013">
                  <c:v>-3.8961999999999997E-2</c:v>
                </c:pt>
                <c:pt idx="1014">
                  <c:v>-3.3681000000000003E-2</c:v>
                </c:pt>
                <c:pt idx="1015">
                  <c:v>-3.125E-2</c:v>
                </c:pt>
                <c:pt idx="1016">
                  <c:v>-3.5525000000000001E-2</c:v>
                </c:pt>
                <c:pt idx="1017">
                  <c:v>-4.8099000000000003E-2</c:v>
                </c:pt>
                <c:pt idx="1018">
                  <c:v>-6.0085E-2</c:v>
                </c:pt>
                <c:pt idx="1019">
                  <c:v>-4.6338999999999998E-2</c:v>
                </c:pt>
                <c:pt idx="1020">
                  <c:v>-7.1651999999999993E-2</c:v>
                </c:pt>
                <c:pt idx="1021">
                  <c:v>-5.9414000000000002E-2</c:v>
                </c:pt>
                <c:pt idx="1022">
                  <c:v>-3.0244E-2</c:v>
                </c:pt>
                <c:pt idx="1023">
                  <c:v>-2.9825000000000001E-2</c:v>
                </c:pt>
                <c:pt idx="1024">
                  <c:v>-4.9523999999999999E-2</c:v>
                </c:pt>
                <c:pt idx="1025">
                  <c:v>-5.2290000000000003E-2</c:v>
                </c:pt>
                <c:pt idx="1026">
                  <c:v>-3.628E-2</c:v>
                </c:pt>
                <c:pt idx="1027">
                  <c:v>-3.9549000000000001E-2</c:v>
                </c:pt>
                <c:pt idx="1028">
                  <c:v>-6.8130999999999997E-2</c:v>
                </c:pt>
                <c:pt idx="1029">
                  <c:v>-8.9502999999999999E-2</c:v>
                </c:pt>
                <c:pt idx="1030">
                  <c:v>-0.113303</c:v>
                </c:pt>
                <c:pt idx="1031">
                  <c:v>-0.101906</c:v>
                </c:pt>
                <c:pt idx="1032">
                  <c:v>-9.6626000000000004E-2</c:v>
                </c:pt>
                <c:pt idx="1033">
                  <c:v>-6.4611000000000002E-2</c:v>
                </c:pt>
                <c:pt idx="1034">
                  <c:v>-5.5642999999999998E-2</c:v>
                </c:pt>
                <c:pt idx="1035">
                  <c:v>-6.7963999999999997E-2</c:v>
                </c:pt>
                <c:pt idx="1036">
                  <c:v>-8.1374000000000002E-2</c:v>
                </c:pt>
                <c:pt idx="1037">
                  <c:v>-7.8439999999999996E-2</c:v>
                </c:pt>
                <c:pt idx="1038">
                  <c:v>-8.7323999999999999E-2</c:v>
                </c:pt>
                <c:pt idx="1039">
                  <c:v>-7.6512999999999998E-2</c:v>
                </c:pt>
                <c:pt idx="1040">
                  <c:v>-7.0730000000000001E-2</c:v>
                </c:pt>
                <c:pt idx="1041">
                  <c:v>-4.1980000000000003E-2</c:v>
                </c:pt>
                <c:pt idx="1042">
                  <c:v>-5.3881999999999999E-2</c:v>
                </c:pt>
                <c:pt idx="1043">
                  <c:v>-8.5396E-2</c:v>
                </c:pt>
                <c:pt idx="1044">
                  <c:v>-8.7492E-2</c:v>
                </c:pt>
                <c:pt idx="1045">
                  <c:v>-5.2456999999999997E-2</c:v>
                </c:pt>
                <c:pt idx="1046">
                  <c:v>-8.6569999999999994E-2</c:v>
                </c:pt>
                <c:pt idx="1047">
                  <c:v>-6.4527000000000001E-2</c:v>
                </c:pt>
                <c:pt idx="1048">
                  <c:v>-6.3521999999999995E-2</c:v>
                </c:pt>
                <c:pt idx="1049">
                  <c:v>-9.6794000000000005E-2</c:v>
                </c:pt>
                <c:pt idx="1050">
                  <c:v>-7.6679999999999998E-2</c:v>
                </c:pt>
                <c:pt idx="1051">
                  <c:v>-7.4081999999999995E-2</c:v>
                </c:pt>
                <c:pt idx="1052">
                  <c:v>-0.113051</c:v>
                </c:pt>
                <c:pt idx="1053">
                  <c:v>-0.110873</c:v>
                </c:pt>
                <c:pt idx="1054">
                  <c:v>-9.8722000000000004E-2</c:v>
                </c:pt>
                <c:pt idx="1055">
                  <c:v>-0.12118</c:v>
                </c:pt>
                <c:pt idx="1056">
                  <c:v>-8.5816000000000003E-2</c:v>
                </c:pt>
                <c:pt idx="1057">
                  <c:v>-6.8802000000000002E-2</c:v>
                </c:pt>
                <c:pt idx="1058">
                  <c:v>-0.100565</c:v>
                </c:pt>
                <c:pt idx="1059">
                  <c:v>-0.106431</c:v>
                </c:pt>
                <c:pt idx="1060">
                  <c:v>-9.1430999999999998E-2</c:v>
                </c:pt>
                <c:pt idx="1061">
                  <c:v>-8.1122E-2</c:v>
                </c:pt>
                <c:pt idx="1062">
                  <c:v>-9.0174000000000004E-2</c:v>
                </c:pt>
                <c:pt idx="1063">
                  <c:v>-9.4699000000000005E-2</c:v>
                </c:pt>
                <c:pt idx="1064">
                  <c:v>-8.0870999999999998E-2</c:v>
                </c:pt>
                <c:pt idx="1065">
                  <c:v>-7.2574E-2</c:v>
                </c:pt>
                <c:pt idx="1066">
                  <c:v>-7.6679999999999998E-2</c:v>
                </c:pt>
                <c:pt idx="1067">
                  <c:v>-6.4527000000000001E-2</c:v>
                </c:pt>
                <c:pt idx="1068">
                  <c:v>-8.5228999999999999E-2</c:v>
                </c:pt>
                <c:pt idx="1069">
                  <c:v>-8.0367999999999995E-2</c:v>
                </c:pt>
                <c:pt idx="1070">
                  <c:v>-7.6512999999999998E-2</c:v>
                </c:pt>
                <c:pt idx="1071">
                  <c:v>-0.10115200000000001</c:v>
                </c:pt>
                <c:pt idx="1072">
                  <c:v>-9.7715999999999997E-2</c:v>
                </c:pt>
                <c:pt idx="1073">
                  <c:v>-8.9251999999999998E-2</c:v>
                </c:pt>
                <c:pt idx="1074">
                  <c:v>-9.1597999999999999E-2</c:v>
                </c:pt>
                <c:pt idx="1075">
                  <c:v>-6.7209000000000005E-2</c:v>
                </c:pt>
                <c:pt idx="1076">
                  <c:v>-7.1986999999999995E-2</c:v>
                </c:pt>
                <c:pt idx="1077">
                  <c:v>-6.8802000000000002E-2</c:v>
                </c:pt>
                <c:pt idx="1078">
                  <c:v>-8.6653999999999995E-2</c:v>
                </c:pt>
                <c:pt idx="1079">
                  <c:v>-6.7879999999999996E-2</c:v>
                </c:pt>
                <c:pt idx="1080">
                  <c:v>-9.7464999999999996E-2</c:v>
                </c:pt>
                <c:pt idx="1081">
                  <c:v>-7.1400000000000005E-2</c:v>
                </c:pt>
                <c:pt idx="1082">
                  <c:v>-3.7788000000000002E-2</c:v>
                </c:pt>
                <c:pt idx="1083">
                  <c:v>-3.7453E-2</c:v>
                </c:pt>
                <c:pt idx="1084">
                  <c:v>-7.7435000000000004E-2</c:v>
                </c:pt>
                <c:pt idx="1085">
                  <c:v>-5.6313000000000002E-2</c:v>
                </c:pt>
                <c:pt idx="1086">
                  <c:v>-6.1090999999999999E-2</c:v>
                </c:pt>
                <c:pt idx="1087">
                  <c:v>-7.7854000000000007E-2</c:v>
                </c:pt>
                <c:pt idx="1088">
                  <c:v>-5.7905999999999999E-2</c:v>
                </c:pt>
                <c:pt idx="1089">
                  <c:v>-4.6841000000000001E-2</c:v>
                </c:pt>
                <c:pt idx="1090">
                  <c:v>-6.1175E-2</c:v>
                </c:pt>
                <c:pt idx="1091">
                  <c:v>-8.1709000000000004E-2</c:v>
                </c:pt>
                <c:pt idx="1092">
                  <c:v>-8.3720000000000003E-2</c:v>
                </c:pt>
                <c:pt idx="1093">
                  <c:v>-2.8903000000000002E-2</c:v>
                </c:pt>
                <c:pt idx="1094">
                  <c:v>-7.4249999999999997E-2</c:v>
                </c:pt>
                <c:pt idx="1095">
                  <c:v>-8.4725999999999996E-2</c:v>
                </c:pt>
                <c:pt idx="1096">
                  <c:v>-8.8664999999999994E-2</c:v>
                </c:pt>
                <c:pt idx="1097">
                  <c:v>-7.1986999999999995E-2</c:v>
                </c:pt>
                <c:pt idx="1098">
                  <c:v>-8.1793000000000005E-2</c:v>
                </c:pt>
                <c:pt idx="1099">
                  <c:v>-0.107353</c:v>
                </c:pt>
                <c:pt idx="1100">
                  <c:v>-9.3441999999999997E-2</c:v>
                </c:pt>
                <c:pt idx="1101">
                  <c:v>-0.102074</c:v>
                </c:pt>
                <c:pt idx="1102">
                  <c:v>-0.13617799999999999</c:v>
                </c:pt>
                <c:pt idx="1103">
                  <c:v>-0.115733</c:v>
                </c:pt>
                <c:pt idx="1104">
                  <c:v>-0.116068</c:v>
                </c:pt>
                <c:pt idx="1105">
                  <c:v>-0.10115200000000001</c:v>
                </c:pt>
                <c:pt idx="1106">
                  <c:v>-0.109113</c:v>
                </c:pt>
                <c:pt idx="1107">
                  <c:v>-0.11766</c:v>
                </c:pt>
                <c:pt idx="1108">
                  <c:v>-0.12696099999999999</c:v>
                </c:pt>
                <c:pt idx="1109">
                  <c:v>-0.13877600000000001</c:v>
                </c:pt>
                <c:pt idx="1110">
                  <c:v>-0.10584499999999999</c:v>
                </c:pt>
                <c:pt idx="1111">
                  <c:v>-0.10333100000000001</c:v>
                </c:pt>
                <c:pt idx="1112">
                  <c:v>-9.7045999999999993E-2</c:v>
                </c:pt>
                <c:pt idx="1113">
                  <c:v>-0.124364</c:v>
                </c:pt>
                <c:pt idx="1114">
                  <c:v>-0.128721</c:v>
                </c:pt>
                <c:pt idx="1115">
                  <c:v>-0.113973</c:v>
                </c:pt>
                <c:pt idx="1116">
                  <c:v>-0.12997800000000001</c:v>
                </c:pt>
                <c:pt idx="1117">
                  <c:v>-0.10685</c:v>
                </c:pt>
                <c:pt idx="1118">
                  <c:v>-0.14237900000000001</c:v>
                </c:pt>
                <c:pt idx="1119">
                  <c:v>-0.13081599999999999</c:v>
                </c:pt>
                <c:pt idx="1120">
                  <c:v>-0.14949999999999999</c:v>
                </c:pt>
                <c:pt idx="1121">
                  <c:v>-0.15184600000000001</c:v>
                </c:pt>
                <c:pt idx="1122">
                  <c:v>-0.17438300000000001</c:v>
                </c:pt>
                <c:pt idx="1123">
                  <c:v>-0.14505999999999999</c:v>
                </c:pt>
                <c:pt idx="1124">
                  <c:v>-0.14765700000000001</c:v>
                </c:pt>
                <c:pt idx="1125">
                  <c:v>-0.168518</c:v>
                </c:pt>
                <c:pt idx="1126">
                  <c:v>-0.12553700000000001</c:v>
                </c:pt>
                <c:pt idx="1127">
                  <c:v>-0.10861</c:v>
                </c:pt>
                <c:pt idx="1128">
                  <c:v>-0.11037</c:v>
                </c:pt>
                <c:pt idx="1129">
                  <c:v>-0.13400000000000001</c:v>
                </c:pt>
                <c:pt idx="1130">
                  <c:v>-0.105258</c:v>
                </c:pt>
                <c:pt idx="1131">
                  <c:v>-0.108861</c:v>
                </c:pt>
                <c:pt idx="1132">
                  <c:v>-0.102241</c:v>
                </c:pt>
                <c:pt idx="1133">
                  <c:v>-0.114644</c:v>
                </c:pt>
                <c:pt idx="1134">
                  <c:v>-0.11942</c:v>
                </c:pt>
                <c:pt idx="1135">
                  <c:v>-0.13098299999999999</c:v>
                </c:pt>
                <c:pt idx="1136">
                  <c:v>-0.12327399999999999</c:v>
                </c:pt>
                <c:pt idx="1137">
                  <c:v>-0.115063</c:v>
                </c:pt>
                <c:pt idx="1138">
                  <c:v>-0.13852400000000001</c:v>
                </c:pt>
                <c:pt idx="1139">
                  <c:v>-0.112716</c:v>
                </c:pt>
                <c:pt idx="1140">
                  <c:v>-0.145479</c:v>
                </c:pt>
                <c:pt idx="1141">
                  <c:v>-0.14748900000000001</c:v>
                </c:pt>
                <c:pt idx="1142">
                  <c:v>-0.109197</c:v>
                </c:pt>
                <c:pt idx="1143">
                  <c:v>-0.113051</c:v>
                </c:pt>
                <c:pt idx="1144">
                  <c:v>-0.122604</c:v>
                </c:pt>
                <c:pt idx="1145">
                  <c:v>-0.12101199999999999</c:v>
                </c:pt>
                <c:pt idx="1146">
                  <c:v>-0.13860800000000001</c:v>
                </c:pt>
                <c:pt idx="1147">
                  <c:v>-0.14723800000000001</c:v>
                </c:pt>
                <c:pt idx="1148">
                  <c:v>-0.12310699999999999</c:v>
                </c:pt>
                <c:pt idx="1149">
                  <c:v>-0.109197</c:v>
                </c:pt>
                <c:pt idx="1150">
                  <c:v>-0.110956</c:v>
                </c:pt>
                <c:pt idx="1151">
                  <c:v>-0.11037</c:v>
                </c:pt>
                <c:pt idx="1152">
                  <c:v>-0.106934</c:v>
                </c:pt>
                <c:pt idx="1153">
                  <c:v>-0.10324700000000001</c:v>
                </c:pt>
                <c:pt idx="1154">
                  <c:v>-9.9978999999999998E-2</c:v>
                </c:pt>
                <c:pt idx="1155">
                  <c:v>-8.7995000000000004E-2</c:v>
                </c:pt>
                <c:pt idx="1156">
                  <c:v>-9.6962000000000007E-2</c:v>
                </c:pt>
                <c:pt idx="1157">
                  <c:v>-0.11766</c:v>
                </c:pt>
                <c:pt idx="1158">
                  <c:v>-9.0174000000000004E-2</c:v>
                </c:pt>
                <c:pt idx="1159">
                  <c:v>-0.124615</c:v>
                </c:pt>
                <c:pt idx="1160">
                  <c:v>-0.128302</c:v>
                </c:pt>
                <c:pt idx="1161">
                  <c:v>-0.13190499999999999</c:v>
                </c:pt>
                <c:pt idx="1162">
                  <c:v>-0.13525699999999999</c:v>
                </c:pt>
                <c:pt idx="1163">
                  <c:v>-0.13492100000000001</c:v>
                </c:pt>
                <c:pt idx="1164">
                  <c:v>-0.10576099999999999</c:v>
                </c:pt>
                <c:pt idx="1165">
                  <c:v>-0.115984</c:v>
                </c:pt>
                <c:pt idx="1166">
                  <c:v>-0.13048100000000001</c:v>
                </c:pt>
                <c:pt idx="1167">
                  <c:v>-0.117157</c:v>
                </c:pt>
                <c:pt idx="1168">
                  <c:v>-0.113135</c:v>
                </c:pt>
                <c:pt idx="1169">
                  <c:v>-0.106515</c:v>
                </c:pt>
                <c:pt idx="1170">
                  <c:v>-0.108442</c:v>
                </c:pt>
                <c:pt idx="1171">
                  <c:v>-0.11187800000000001</c:v>
                </c:pt>
                <c:pt idx="1172">
                  <c:v>-6.4527000000000001E-2</c:v>
                </c:pt>
                <c:pt idx="1173">
                  <c:v>-7.7854000000000007E-2</c:v>
                </c:pt>
                <c:pt idx="1174">
                  <c:v>-6.7627999999999994E-2</c:v>
                </c:pt>
                <c:pt idx="1175">
                  <c:v>-2.4459999999999999E-2</c:v>
                </c:pt>
                <c:pt idx="1176">
                  <c:v>-8.6149999999999994E-3</c:v>
                </c:pt>
                <c:pt idx="1177">
                  <c:v>-6.6030000000000004E-3</c:v>
                </c:pt>
                <c:pt idx="1178">
                  <c:v>-1.6412E-2</c:v>
                </c:pt>
                <c:pt idx="1179">
                  <c:v>-1.4890000000000001E-3</c:v>
                </c:pt>
                <c:pt idx="1180">
                  <c:v>9.1590000000000005E-3</c:v>
                </c:pt>
                <c:pt idx="1181">
                  <c:v>8.489E-3</c:v>
                </c:pt>
                <c:pt idx="1182">
                  <c:v>1.4860999999999999E-2</c:v>
                </c:pt>
                <c:pt idx="1183">
                  <c:v>1.8131000000000001E-2</c:v>
                </c:pt>
                <c:pt idx="1184">
                  <c:v>4.9072999999999999E-2</c:v>
                </c:pt>
                <c:pt idx="1185">
                  <c:v>6.6432000000000005E-2</c:v>
                </c:pt>
                <c:pt idx="1186">
                  <c:v>5.9806999999999999E-2</c:v>
                </c:pt>
                <c:pt idx="1187">
                  <c:v>6.2993999999999994E-2</c:v>
                </c:pt>
                <c:pt idx="1188">
                  <c:v>4.9156999999999999E-2</c:v>
                </c:pt>
                <c:pt idx="1189">
                  <c:v>1.9472E-2</c:v>
                </c:pt>
                <c:pt idx="1190">
                  <c:v>3.8926000000000002E-2</c:v>
                </c:pt>
                <c:pt idx="1191">
                  <c:v>4.1105999999999997E-2</c:v>
                </c:pt>
                <c:pt idx="1192">
                  <c:v>3.0120999999999998E-2</c:v>
                </c:pt>
                <c:pt idx="1193">
                  <c:v>2.4839E-2</c:v>
                </c:pt>
                <c:pt idx="1194">
                  <c:v>4.5467E-2</c:v>
                </c:pt>
                <c:pt idx="1195">
                  <c:v>5.2427000000000001E-2</c:v>
                </c:pt>
                <c:pt idx="1196">
                  <c:v>7.2470999999999994E-2</c:v>
                </c:pt>
                <c:pt idx="1197">
                  <c:v>4.3706000000000002E-2</c:v>
                </c:pt>
                <c:pt idx="1198">
                  <c:v>6.2323000000000003E-2</c:v>
                </c:pt>
                <c:pt idx="1199">
                  <c:v>6.0728999999999998E-2</c:v>
                </c:pt>
                <c:pt idx="1200">
                  <c:v>6.4922999999999995E-2</c:v>
                </c:pt>
                <c:pt idx="1201">
                  <c:v>6.7270999999999997E-2</c:v>
                </c:pt>
                <c:pt idx="1202">
                  <c:v>5.2343000000000001E-2</c:v>
                </c:pt>
                <c:pt idx="1203">
                  <c:v>4.0183999999999997E-2</c:v>
                </c:pt>
                <c:pt idx="1204">
                  <c:v>6.3160999999999995E-2</c:v>
                </c:pt>
                <c:pt idx="1205">
                  <c:v>4.7059999999999998E-2</c:v>
                </c:pt>
                <c:pt idx="1206">
                  <c:v>6.6181000000000004E-2</c:v>
                </c:pt>
                <c:pt idx="1207">
                  <c:v>5.6201000000000001E-2</c:v>
                </c:pt>
                <c:pt idx="1208">
                  <c:v>7.0625999999999994E-2</c:v>
                </c:pt>
                <c:pt idx="1209">
                  <c:v>6.2993999999999994E-2</c:v>
                </c:pt>
                <c:pt idx="1210">
                  <c:v>0.10493</c:v>
                </c:pt>
                <c:pt idx="1211">
                  <c:v>0.122797</c:v>
                </c:pt>
                <c:pt idx="1212">
                  <c:v>0.113486</c:v>
                </c:pt>
                <c:pt idx="1213">
                  <c:v>9.0755000000000002E-2</c:v>
                </c:pt>
                <c:pt idx="1214">
                  <c:v>7.2889999999999996E-2</c:v>
                </c:pt>
                <c:pt idx="1215">
                  <c:v>7.3141999999999999E-2</c:v>
                </c:pt>
                <c:pt idx="1216">
                  <c:v>4.1524999999999999E-2</c:v>
                </c:pt>
                <c:pt idx="1217">
                  <c:v>4.5634000000000001E-2</c:v>
                </c:pt>
                <c:pt idx="1218">
                  <c:v>8.5973999999999995E-2</c:v>
                </c:pt>
                <c:pt idx="1219">
                  <c:v>5.0078999999999999E-2</c:v>
                </c:pt>
                <c:pt idx="1220">
                  <c:v>7.0122000000000004E-2</c:v>
                </c:pt>
                <c:pt idx="1221">
                  <c:v>3.7836000000000002E-2</c:v>
                </c:pt>
                <c:pt idx="1222">
                  <c:v>2.8611999999999999E-2</c:v>
                </c:pt>
                <c:pt idx="1223">
                  <c:v>4.6892000000000003E-2</c:v>
                </c:pt>
                <c:pt idx="1224">
                  <c:v>3.6662E-2</c:v>
                </c:pt>
                <c:pt idx="1225">
                  <c:v>4.3369999999999999E-2</c:v>
                </c:pt>
                <c:pt idx="1226">
                  <c:v>2.7941000000000001E-2</c:v>
                </c:pt>
                <c:pt idx="1227">
                  <c:v>6.6348000000000004E-2</c:v>
                </c:pt>
                <c:pt idx="1228">
                  <c:v>5.1588000000000002E-2</c:v>
                </c:pt>
                <c:pt idx="1229">
                  <c:v>2.1988000000000001E-2</c:v>
                </c:pt>
                <c:pt idx="1230">
                  <c:v>5.8381000000000002E-2</c:v>
                </c:pt>
                <c:pt idx="1231">
                  <c:v>4.1357999999999999E-2</c:v>
                </c:pt>
                <c:pt idx="1232">
                  <c:v>3.4985000000000002E-2</c:v>
                </c:pt>
                <c:pt idx="1233">
                  <c:v>4.5214999999999998E-2</c:v>
                </c:pt>
                <c:pt idx="1234">
                  <c:v>6.5509999999999999E-2</c:v>
                </c:pt>
                <c:pt idx="1235">
                  <c:v>3.9010000000000003E-2</c:v>
                </c:pt>
                <c:pt idx="1236">
                  <c:v>5.1253E-2</c:v>
                </c:pt>
                <c:pt idx="1237">
                  <c:v>3.4146000000000003E-2</c:v>
                </c:pt>
                <c:pt idx="1238">
                  <c:v>4.4040999999999997E-2</c:v>
                </c:pt>
                <c:pt idx="1239">
                  <c:v>4.3118999999999998E-2</c:v>
                </c:pt>
                <c:pt idx="1240">
                  <c:v>2.9367000000000001E-2</c:v>
                </c:pt>
                <c:pt idx="1241">
                  <c:v>5.3852999999999998E-2</c:v>
                </c:pt>
                <c:pt idx="1242">
                  <c:v>2.6851E-2</c:v>
                </c:pt>
                <c:pt idx="1243">
                  <c:v>7.7340000000000004E-3</c:v>
                </c:pt>
                <c:pt idx="1244">
                  <c:v>4.1105999999999997E-2</c:v>
                </c:pt>
                <c:pt idx="1245">
                  <c:v>1.1423000000000001E-2</c:v>
                </c:pt>
                <c:pt idx="1246">
                  <c:v>4.4377E-2</c:v>
                </c:pt>
                <c:pt idx="1247">
                  <c:v>1.6705000000000001E-2</c:v>
                </c:pt>
                <c:pt idx="1248">
                  <c:v>-6.3E-5</c:v>
                </c:pt>
                <c:pt idx="1249">
                  <c:v>2.4419E-2</c:v>
                </c:pt>
                <c:pt idx="1250">
                  <c:v>1.1591000000000001E-2</c:v>
                </c:pt>
                <c:pt idx="1251">
                  <c:v>2.0898E-2</c:v>
                </c:pt>
                <c:pt idx="1252">
                  <c:v>-1.4987E-2</c:v>
                </c:pt>
                <c:pt idx="1253">
                  <c:v>-1.237E-3</c:v>
                </c:pt>
                <c:pt idx="1254">
                  <c:v>2.836E-2</c:v>
                </c:pt>
                <c:pt idx="1255">
                  <c:v>-2.2783000000000001E-2</c:v>
                </c:pt>
                <c:pt idx="1256">
                  <c:v>-1.8675000000000001E-2</c:v>
                </c:pt>
                <c:pt idx="1257">
                  <c:v>-1.47E-4</c:v>
                </c:pt>
                <c:pt idx="1258">
                  <c:v>-1.8339999999999999E-2</c:v>
                </c:pt>
                <c:pt idx="1259">
                  <c:v>5.5539999999999999E-3</c:v>
                </c:pt>
                <c:pt idx="1260">
                  <c:v>1.2178E-2</c:v>
                </c:pt>
                <c:pt idx="1261">
                  <c:v>-1.0962E-2</c:v>
                </c:pt>
                <c:pt idx="1262">
                  <c:v>9.8300000000000002E-3</c:v>
                </c:pt>
                <c:pt idx="1263">
                  <c:v>-1.0123999999999999E-2</c:v>
                </c:pt>
                <c:pt idx="1264">
                  <c:v>-2.7057999999999999E-2</c:v>
                </c:pt>
                <c:pt idx="1265">
                  <c:v>1.4357999999999999E-2</c:v>
                </c:pt>
                <c:pt idx="1266">
                  <c:v>-3.5850000000000001E-3</c:v>
                </c:pt>
                <c:pt idx="1267">
                  <c:v>1.0668E-2</c:v>
                </c:pt>
                <c:pt idx="1268">
                  <c:v>2.3413E-2</c:v>
                </c:pt>
                <c:pt idx="1269">
                  <c:v>8.4049999999999993E-3</c:v>
                </c:pt>
                <c:pt idx="1270">
                  <c:v>-3.9899999999999999E-4</c:v>
                </c:pt>
                <c:pt idx="1271">
                  <c:v>-3.0820000000000001E-3</c:v>
                </c:pt>
                <c:pt idx="1272">
                  <c:v>-7.0219999999999996E-3</c:v>
                </c:pt>
                <c:pt idx="1273">
                  <c:v>-4.339E-3</c:v>
                </c:pt>
                <c:pt idx="1274">
                  <c:v>-3.8543000000000001E-2</c:v>
                </c:pt>
                <c:pt idx="1275">
                  <c:v>-2.4949999999999998E-3</c:v>
                </c:pt>
                <c:pt idx="1276">
                  <c:v>-1.7669000000000001E-2</c:v>
                </c:pt>
                <c:pt idx="1277">
                  <c:v>-6.4349999999999997E-3</c:v>
                </c:pt>
                <c:pt idx="1278">
                  <c:v>-4.4158999999999997E-2</c:v>
                </c:pt>
                <c:pt idx="1279">
                  <c:v>-3.0412000000000002E-2</c:v>
                </c:pt>
                <c:pt idx="1280">
                  <c:v>1.5363999999999999E-2</c:v>
                </c:pt>
                <c:pt idx="1281">
                  <c:v>-9.5370000000000003E-3</c:v>
                </c:pt>
                <c:pt idx="1282">
                  <c:v>-1.8423999999999999E-2</c:v>
                </c:pt>
                <c:pt idx="1283">
                  <c:v>-1.2304000000000001E-2</c:v>
                </c:pt>
                <c:pt idx="1284">
                  <c:v>-1.0459E-2</c:v>
                </c:pt>
                <c:pt idx="1285">
                  <c:v>-3.9899999999999999E-4</c:v>
                </c:pt>
                <c:pt idx="1286">
                  <c:v>2.7030000000000001E-3</c:v>
                </c:pt>
                <c:pt idx="1287">
                  <c:v>-6.4349999999999997E-3</c:v>
                </c:pt>
                <c:pt idx="1288">
                  <c:v>-8.8660000000000006E-3</c:v>
                </c:pt>
                <c:pt idx="1289">
                  <c:v>-3.2087999999999998E-2</c:v>
                </c:pt>
                <c:pt idx="1290">
                  <c:v>-6.2264E-2</c:v>
                </c:pt>
                <c:pt idx="1291">
                  <c:v>-7.2574E-2</c:v>
                </c:pt>
                <c:pt idx="1292">
                  <c:v>-0.100146</c:v>
                </c:pt>
                <c:pt idx="1293">
                  <c:v>-0.102576</c:v>
                </c:pt>
                <c:pt idx="1294">
                  <c:v>-0.110705</c:v>
                </c:pt>
                <c:pt idx="1295">
                  <c:v>-9.9894999999999998E-2</c:v>
                </c:pt>
                <c:pt idx="1296">
                  <c:v>-7.5088000000000002E-2</c:v>
                </c:pt>
                <c:pt idx="1297">
                  <c:v>-0.124531</c:v>
                </c:pt>
                <c:pt idx="1298">
                  <c:v>-0.11347</c:v>
                </c:pt>
                <c:pt idx="1299">
                  <c:v>-0.13886000000000001</c:v>
                </c:pt>
                <c:pt idx="1300">
                  <c:v>-0.12302299999999999</c:v>
                </c:pt>
                <c:pt idx="1301">
                  <c:v>-0.146652</c:v>
                </c:pt>
                <c:pt idx="1302">
                  <c:v>-0.15234900000000001</c:v>
                </c:pt>
                <c:pt idx="1303">
                  <c:v>-0.16985900000000001</c:v>
                </c:pt>
                <c:pt idx="1304">
                  <c:v>-0.16114600000000001</c:v>
                </c:pt>
                <c:pt idx="1305">
                  <c:v>-0.14321600000000001</c:v>
                </c:pt>
                <c:pt idx="1306">
                  <c:v>-0.16265399999999999</c:v>
                </c:pt>
                <c:pt idx="1307">
                  <c:v>-0.13601099999999999</c:v>
                </c:pt>
                <c:pt idx="1308">
                  <c:v>-0.182592</c:v>
                </c:pt>
                <c:pt idx="1309">
                  <c:v>-0.185608</c:v>
                </c:pt>
                <c:pt idx="1310">
                  <c:v>-0.19867599999999999</c:v>
                </c:pt>
                <c:pt idx="1311">
                  <c:v>-0.177147</c:v>
                </c:pt>
                <c:pt idx="1312">
                  <c:v>-0.17555499999999999</c:v>
                </c:pt>
                <c:pt idx="1313">
                  <c:v>-0.17019400000000001</c:v>
                </c:pt>
                <c:pt idx="1314">
                  <c:v>-0.16877</c:v>
                </c:pt>
                <c:pt idx="1315">
                  <c:v>-0.18493799999999999</c:v>
                </c:pt>
                <c:pt idx="1316">
                  <c:v>-0.18476999999999999</c:v>
                </c:pt>
                <c:pt idx="1317">
                  <c:v>-0.17195299999999999</c:v>
                </c:pt>
                <c:pt idx="1318">
                  <c:v>-0.159387</c:v>
                </c:pt>
                <c:pt idx="1319">
                  <c:v>-0.15126000000000001</c:v>
                </c:pt>
                <c:pt idx="1320">
                  <c:v>-0.17940900000000001</c:v>
                </c:pt>
                <c:pt idx="1321">
                  <c:v>-0.182173</c:v>
                </c:pt>
                <c:pt idx="1322">
                  <c:v>-0.18653</c:v>
                </c:pt>
                <c:pt idx="1323">
                  <c:v>-0.17388000000000001</c:v>
                </c:pt>
                <c:pt idx="1324">
                  <c:v>-0.15436</c:v>
                </c:pt>
                <c:pt idx="1325">
                  <c:v>-0.187116</c:v>
                </c:pt>
                <c:pt idx="1326">
                  <c:v>-0.195576</c:v>
                </c:pt>
                <c:pt idx="1327">
                  <c:v>-0.19725200000000001</c:v>
                </c:pt>
                <c:pt idx="1328">
                  <c:v>-0.19231000000000001</c:v>
                </c:pt>
                <c:pt idx="1329">
                  <c:v>-0.15377299999999999</c:v>
                </c:pt>
                <c:pt idx="1330">
                  <c:v>-0.15310299999999999</c:v>
                </c:pt>
                <c:pt idx="1331">
                  <c:v>-0.15301899999999999</c:v>
                </c:pt>
                <c:pt idx="1332">
                  <c:v>-0.146233</c:v>
                </c:pt>
                <c:pt idx="1333">
                  <c:v>-0.14899799999999999</c:v>
                </c:pt>
                <c:pt idx="1334">
                  <c:v>-0.13533999999999999</c:v>
                </c:pt>
                <c:pt idx="1335">
                  <c:v>-0.163073</c:v>
                </c:pt>
                <c:pt idx="1336">
                  <c:v>-0.14036799999999999</c:v>
                </c:pt>
                <c:pt idx="1337">
                  <c:v>-0.12101199999999999</c:v>
                </c:pt>
                <c:pt idx="1338">
                  <c:v>-0.122353</c:v>
                </c:pt>
                <c:pt idx="1339">
                  <c:v>-0.137184</c:v>
                </c:pt>
                <c:pt idx="1340">
                  <c:v>-0.123777</c:v>
                </c:pt>
                <c:pt idx="1341">
                  <c:v>-9.5117999999999994E-2</c:v>
                </c:pt>
                <c:pt idx="1342">
                  <c:v>-8.7659000000000001E-2</c:v>
                </c:pt>
                <c:pt idx="1343">
                  <c:v>-4.8517999999999999E-2</c:v>
                </c:pt>
                <c:pt idx="1344">
                  <c:v>-5.5224000000000002E-2</c:v>
                </c:pt>
                <c:pt idx="1345">
                  <c:v>-5.2624999999999998E-2</c:v>
                </c:pt>
                <c:pt idx="1346">
                  <c:v>-4.7763E-2</c:v>
                </c:pt>
                <c:pt idx="1347">
                  <c:v>-3.5777000000000003E-2</c:v>
                </c:pt>
                <c:pt idx="1348">
                  <c:v>-4.9439999999999998E-2</c:v>
                </c:pt>
                <c:pt idx="1349">
                  <c:v>-3.6949999999999997E-2</c:v>
                </c:pt>
                <c:pt idx="1350">
                  <c:v>-6.5951999999999997E-2</c:v>
                </c:pt>
                <c:pt idx="1351">
                  <c:v>-3.7705000000000002E-2</c:v>
                </c:pt>
                <c:pt idx="1352">
                  <c:v>-4.1561000000000001E-2</c:v>
                </c:pt>
                <c:pt idx="1353">
                  <c:v>-2.2363999999999998E-2</c:v>
                </c:pt>
                <c:pt idx="1354">
                  <c:v>-1.3561E-2</c:v>
                </c:pt>
                <c:pt idx="1355">
                  <c:v>-3.3429E-2</c:v>
                </c:pt>
                <c:pt idx="1356">
                  <c:v>-2.8147999999999999E-2</c:v>
                </c:pt>
                <c:pt idx="1357">
                  <c:v>-2.2112E-2</c:v>
                </c:pt>
                <c:pt idx="1358">
                  <c:v>-1.4890000000000001E-3</c:v>
                </c:pt>
                <c:pt idx="1359">
                  <c:v>-2.5801000000000001E-2</c:v>
                </c:pt>
                <c:pt idx="1360">
                  <c:v>-5.5970000000000004E-3</c:v>
                </c:pt>
                <c:pt idx="1361">
                  <c:v>9.0749999999999997E-3</c:v>
                </c:pt>
                <c:pt idx="1362">
                  <c:v>2.3245999999999999E-2</c:v>
                </c:pt>
                <c:pt idx="1363">
                  <c:v>4.6053999999999998E-2</c:v>
                </c:pt>
                <c:pt idx="1364">
                  <c:v>1.6872999999999999E-2</c:v>
                </c:pt>
                <c:pt idx="1365">
                  <c:v>1.9975E-2</c:v>
                </c:pt>
                <c:pt idx="1366">
                  <c:v>6.8110000000000004E-2</c:v>
                </c:pt>
                <c:pt idx="1367">
                  <c:v>7.7754000000000004E-2</c:v>
                </c:pt>
                <c:pt idx="1368">
                  <c:v>5.9304000000000003E-2</c:v>
                </c:pt>
                <c:pt idx="1369">
                  <c:v>8.3793000000000006E-2</c:v>
                </c:pt>
                <c:pt idx="1370">
                  <c:v>0.106943</c:v>
                </c:pt>
                <c:pt idx="1371">
                  <c:v>0.128334</c:v>
                </c:pt>
                <c:pt idx="1372">
                  <c:v>0.15794900000000001</c:v>
                </c:pt>
                <c:pt idx="1373">
                  <c:v>0.122965</c:v>
                </c:pt>
                <c:pt idx="1374">
                  <c:v>0.12908900000000001</c:v>
                </c:pt>
                <c:pt idx="1375">
                  <c:v>0.131941</c:v>
                </c:pt>
                <c:pt idx="1376">
                  <c:v>0.179261</c:v>
                </c:pt>
                <c:pt idx="1377">
                  <c:v>0.17951300000000001</c:v>
                </c:pt>
                <c:pt idx="1378">
                  <c:v>0.204183</c:v>
                </c:pt>
                <c:pt idx="1379">
                  <c:v>0.18135899999999999</c:v>
                </c:pt>
                <c:pt idx="1380">
                  <c:v>0.19738600000000001</c:v>
                </c:pt>
                <c:pt idx="1381">
                  <c:v>0.20124600000000001</c:v>
                </c:pt>
                <c:pt idx="1382">
                  <c:v>0.200239</c:v>
                </c:pt>
                <c:pt idx="1383">
                  <c:v>0.18681300000000001</c:v>
                </c:pt>
                <c:pt idx="1384">
                  <c:v>0.18320500000000001</c:v>
                </c:pt>
                <c:pt idx="1385">
                  <c:v>0.182449</c:v>
                </c:pt>
                <c:pt idx="1386">
                  <c:v>0.19864499999999999</c:v>
                </c:pt>
                <c:pt idx="1387">
                  <c:v>0.182114</c:v>
                </c:pt>
                <c:pt idx="1388">
                  <c:v>0.149643</c:v>
                </c:pt>
                <c:pt idx="1389">
                  <c:v>0.16550000000000001</c:v>
                </c:pt>
                <c:pt idx="1390">
                  <c:v>0.168017</c:v>
                </c:pt>
                <c:pt idx="1391">
                  <c:v>0.17598800000000001</c:v>
                </c:pt>
                <c:pt idx="1392">
                  <c:v>0.182365</c:v>
                </c:pt>
                <c:pt idx="1393">
                  <c:v>0.20619699999999999</c:v>
                </c:pt>
                <c:pt idx="1394">
                  <c:v>0.200659</c:v>
                </c:pt>
                <c:pt idx="1395">
                  <c:v>0.16222800000000001</c:v>
                </c:pt>
                <c:pt idx="1396">
                  <c:v>0.182869</c:v>
                </c:pt>
                <c:pt idx="1397">
                  <c:v>0.146119</c:v>
                </c:pt>
                <c:pt idx="1398">
                  <c:v>0.16147300000000001</c:v>
                </c:pt>
                <c:pt idx="1399">
                  <c:v>0.185974</c:v>
                </c:pt>
                <c:pt idx="1400">
                  <c:v>0.186393</c:v>
                </c:pt>
                <c:pt idx="1401">
                  <c:v>0.18110699999999999</c:v>
                </c:pt>
                <c:pt idx="1402">
                  <c:v>0.17632400000000001</c:v>
                </c:pt>
                <c:pt idx="1403">
                  <c:v>0.19402900000000001</c:v>
                </c:pt>
                <c:pt idx="1404">
                  <c:v>0.17640800000000001</c:v>
                </c:pt>
                <c:pt idx="1405">
                  <c:v>0.16885600000000001</c:v>
                </c:pt>
                <c:pt idx="1406">
                  <c:v>0.16164100000000001</c:v>
                </c:pt>
                <c:pt idx="1407">
                  <c:v>0.171038</c:v>
                </c:pt>
                <c:pt idx="1408">
                  <c:v>0.172129</c:v>
                </c:pt>
                <c:pt idx="1409">
                  <c:v>0.18026800000000001</c:v>
                </c:pt>
                <c:pt idx="1410">
                  <c:v>0.17078599999999999</c:v>
                </c:pt>
                <c:pt idx="1411">
                  <c:v>0.175233</c:v>
                </c:pt>
                <c:pt idx="1412">
                  <c:v>0.14226</c:v>
                </c:pt>
                <c:pt idx="1413">
                  <c:v>0.16306699999999999</c:v>
                </c:pt>
                <c:pt idx="1414">
                  <c:v>0.14335100000000001</c:v>
                </c:pt>
                <c:pt idx="1415">
                  <c:v>0.14871999999999999</c:v>
                </c:pt>
                <c:pt idx="1416">
                  <c:v>0.154173</c:v>
                </c:pt>
                <c:pt idx="1417">
                  <c:v>0.135045</c:v>
                </c:pt>
                <c:pt idx="1418">
                  <c:v>0.134626</c:v>
                </c:pt>
                <c:pt idx="1419">
                  <c:v>0.122294</c:v>
                </c:pt>
                <c:pt idx="1420">
                  <c:v>0.14880399999999999</c:v>
                </c:pt>
                <c:pt idx="1421">
                  <c:v>0.14125299999999999</c:v>
                </c:pt>
                <c:pt idx="1422">
                  <c:v>0.131941</c:v>
                </c:pt>
                <c:pt idx="1423">
                  <c:v>0.14536399999999999</c:v>
                </c:pt>
                <c:pt idx="1424">
                  <c:v>0.15601899999999999</c:v>
                </c:pt>
                <c:pt idx="1425">
                  <c:v>0.150314</c:v>
                </c:pt>
                <c:pt idx="1426">
                  <c:v>0.16273099999999999</c:v>
                </c:pt>
                <c:pt idx="1427">
                  <c:v>0.152999</c:v>
                </c:pt>
                <c:pt idx="1428">
                  <c:v>0.15836800000000001</c:v>
                </c:pt>
                <c:pt idx="1429">
                  <c:v>0.15241199999999999</c:v>
                </c:pt>
                <c:pt idx="1430">
                  <c:v>0.15476100000000001</c:v>
                </c:pt>
                <c:pt idx="1431">
                  <c:v>0.149559</c:v>
                </c:pt>
                <c:pt idx="1432">
                  <c:v>0.18874299999999999</c:v>
                </c:pt>
                <c:pt idx="1433">
                  <c:v>0.15895599999999999</c:v>
                </c:pt>
                <c:pt idx="1434">
                  <c:v>0.15803300000000001</c:v>
                </c:pt>
                <c:pt idx="1435">
                  <c:v>0.15786500000000001</c:v>
                </c:pt>
                <c:pt idx="1436">
                  <c:v>0.164326</c:v>
                </c:pt>
                <c:pt idx="1437">
                  <c:v>0.14343500000000001</c:v>
                </c:pt>
                <c:pt idx="1438">
                  <c:v>0.15912399999999999</c:v>
                </c:pt>
                <c:pt idx="1439">
                  <c:v>0.16289899999999999</c:v>
                </c:pt>
                <c:pt idx="1440">
                  <c:v>0.13672300000000001</c:v>
                </c:pt>
                <c:pt idx="1441">
                  <c:v>0.12917300000000001</c:v>
                </c:pt>
                <c:pt idx="1442">
                  <c:v>0.13924</c:v>
                </c:pt>
                <c:pt idx="1443">
                  <c:v>0.15476100000000001</c:v>
                </c:pt>
                <c:pt idx="1444">
                  <c:v>0.15987899999999999</c:v>
                </c:pt>
                <c:pt idx="1445">
                  <c:v>0.153334</c:v>
                </c:pt>
                <c:pt idx="1446">
                  <c:v>0.160802</c:v>
                </c:pt>
                <c:pt idx="1447">
                  <c:v>0.14368600000000001</c:v>
                </c:pt>
                <c:pt idx="1448">
                  <c:v>0.15434100000000001</c:v>
                </c:pt>
                <c:pt idx="1449">
                  <c:v>0.142344</c:v>
                </c:pt>
                <c:pt idx="1450">
                  <c:v>0.12330099999999999</c:v>
                </c:pt>
                <c:pt idx="1451">
                  <c:v>0.14049800000000001</c:v>
                </c:pt>
                <c:pt idx="1452">
                  <c:v>0.12699199999999999</c:v>
                </c:pt>
                <c:pt idx="1453">
                  <c:v>0.103252</c:v>
                </c:pt>
                <c:pt idx="1454">
                  <c:v>0.114577</c:v>
                </c:pt>
                <c:pt idx="1455">
                  <c:v>9.8387000000000002E-2</c:v>
                </c:pt>
                <c:pt idx="1456">
                  <c:v>8.5471000000000005E-2</c:v>
                </c:pt>
                <c:pt idx="1457">
                  <c:v>0.103085</c:v>
                </c:pt>
                <c:pt idx="1458">
                  <c:v>7.9348000000000002E-2</c:v>
                </c:pt>
                <c:pt idx="1459">
                  <c:v>-8.6149999999999994E-3</c:v>
                </c:pt>
                <c:pt idx="1460">
                  <c:v>-0.100314</c:v>
                </c:pt>
                <c:pt idx="1461">
                  <c:v>-0.114979</c:v>
                </c:pt>
                <c:pt idx="1462">
                  <c:v>-0.190718</c:v>
                </c:pt>
                <c:pt idx="1463">
                  <c:v>-0.20663300000000001</c:v>
                </c:pt>
                <c:pt idx="1464">
                  <c:v>-0.26509100000000002</c:v>
                </c:pt>
                <c:pt idx="1465">
                  <c:v>-0.237204</c:v>
                </c:pt>
                <c:pt idx="1466">
                  <c:v>-0.32621299999999998</c:v>
                </c:pt>
                <c:pt idx="1467">
                  <c:v>-0.34211799999999998</c:v>
                </c:pt>
                <c:pt idx="1468">
                  <c:v>-0.38698199999999999</c:v>
                </c:pt>
                <c:pt idx="1469">
                  <c:v>-0.36589100000000002</c:v>
                </c:pt>
                <c:pt idx="1470">
                  <c:v>-0.43351099999999998</c:v>
                </c:pt>
                <c:pt idx="1471">
                  <c:v>-0.42422300000000002</c:v>
                </c:pt>
                <c:pt idx="1472">
                  <c:v>-0.471329</c:v>
                </c:pt>
                <c:pt idx="1473">
                  <c:v>54.544733999999998</c:v>
                </c:pt>
                <c:pt idx="1474">
                  <c:v>54.53528</c:v>
                </c:pt>
                <c:pt idx="1475">
                  <c:v>54.552264999999998</c:v>
                </c:pt>
                <c:pt idx="1476">
                  <c:v>54.509763999999997</c:v>
                </c:pt>
                <c:pt idx="1477">
                  <c:v>54.470700999999998</c:v>
                </c:pt>
                <c:pt idx="1478">
                  <c:v>54.450712000000003</c:v>
                </c:pt>
                <c:pt idx="1479">
                  <c:v>54.404051000000003</c:v>
                </c:pt>
                <c:pt idx="1480">
                  <c:v>54.353135999999999</c:v>
                </c:pt>
                <c:pt idx="1481">
                  <c:v>54.300727999999999</c:v>
                </c:pt>
                <c:pt idx="1482">
                  <c:v>54.199123999999998</c:v>
                </c:pt>
                <c:pt idx="1483">
                  <c:v>54.145083</c:v>
                </c:pt>
                <c:pt idx="1484">
                  <c:v>54.087715000000003</c:v>
                </c:pt>
                <c:pt idx="1485">
                  <c:v>54.026854999999998</c:v>
                </c:pt>
                <c:pt idx="1486">
                  <c:v>53.935723000000003</c:v>
                </c:pt>
                <c:pt idx="1487">
                  <c:v>53.893174000000002</c:v>
                </c:pt>
                <c:pt idx="1488">
                  <c:v>53.826531000000003</c:v>
                </c:pt>
                <c:pt idx="1489">
                  <c:v>53.69097</c:v>
                </c:pt>
                <c:pt idx="1490">
                  <c:v>53.657300999999997</c:v>
                </c:pt>
                <c:pt idx="1491">
                  <c:v>53.547162999999998</c:v>
                </c:pt>
                <c:pt idx="1492">
                  <c:v>53.480207</c:v>
                </c:pt>
                <c:pt idx="1493">
                  <c:v>53.383307000000002</c:v>
                </c:pt>
                <c:pt idx="1494">
                  <c:v>53.300424999999997</c:v>
                </c:pt>
                <c:pt idx="1495">
                  <c:v>53.156537</c:v>
                </c:pt>
                <c:pt idx="1496">
                  <c:v>53.114801999999997</c:v>
                </c:pt>
                <c:pt idx="1497">
                  <c:v>52.933819999999997</c:v>
                </c:pt>
                <c:pt idx="1498">
                  <c:v>52.825449999999996</c:v>
                </c:pt>
                <c:pt idx="1499">
                  <c:v>52.725763000000001</c:v>
                </c:pt>
                <c:pt idx="1500">
                  <c:v>52.605384000000001</c:v>
                </c:pt>
                <c:pt idx="1501">
                  <c:v>52.488385999999998</c:v>
                </c:pt>
                <c:pt idx="1502">
                  <c:v>52.370123</c:v>
                </c:pt>
                <c:pt idx="1503">
                  <c:v>52.274695999999999</c:v>
                </c:pt>
                <c:pt idx="1504">
                  <c:v>52.160684000000003</c:v>
                </c:pt>
                <c:pt idx="1505">
                  <c:v>52.052686999999999</c:v>
                </c:pt>
                <c:pt idx="1506">
                  <c:v>51.948298000000001</c:v>
                </c:pt>
                <c:pt idx="1507">
                  <c:v>51.795110999999999</c:v>
                </c:pt>
                <c:pt idx="1508">
                  <c:v>51.702075999999998</c:v>
                </c:pt>
                <c:pt idx="1509">
                  <c:v>51.519585999999997</c:v>
                </c:pt>
                <c:pt idx="1510">
                  <c:v>51.419651000000002</c:v>
                </c:pt>
                <c:pt idx="1511">
                  <c:v>51.268883000000002</c:v>
                </c:pt>
                <c:pt idx="1512">
                  <c:v>51.185789</c:v>
                </c:pt>
                <c:pt idx="1513">
                  <c:v>51.013185999999997</c:v>
                </c:pt>
                <c:pt idx="1514">
                  <c:v>50.875281000000001</c:v>
                </c:pt>
                <c:pt idx="1515">
                  <c:v>50.722076999999999</c:v>
                </c:pt>
                <c:pt idx="1516">
                  <c:v>50.634003</c:v>
                </c:pt>
                <c:pt idx="1517">
                  <c:v>50.432079000000002</c:v>
                </c:pt>
                <c:pt idx="1518">
                  <c:v>50.337383000000003</c:v>
                </c:pt>
                <c:pt idx="1519">
                  <c:v>50.151226999999999</c:v>
                </c:pt>
                <c:pt idx="1520">
                  <c:v>50.034506</c:v>
                </c:pt>
                <c:pt idx="1521">
                  <c:v>49.896943999999998</c:v>
                </c:pt>
                <c:pt idx="1522">
                  <c:v>49.787970000000001</c:v>
                </c:pt>
                <c:pt idx="1523">
                  <c:v>49.625751000000001</c:v>
                </c:pt>
                <c:pt idx="1524">
                  <c:v>49.502341999999999</c:v>
                </c:pt>
                <c:pt idx="1525">
                  <c:v>49.330596</c:v>
                </c:pt>
                <c:pt idx="1526">
                  <c:v>49.238315</c:v>
                </c:pt>
                <c:pt idx="1527">
                  <c:v>49.032470000000004</c:v>
                </c:pt>
                <c:pt idx="1528">
                  <c:v>48.923577000000002</c:v>
                </c:pt>
                <c:pt idx="1529">
                  <c:v>48.764656000000002</c:v>
                </c:pt>
                <c:pt idx="1530">
                  <c:v>48.621735999999999</c:v>
                </c:pt>
                <c:pt idx="1531">
                  <c:v>48.456505999999997</c:v>
                </c:pt>
                <c:pt idx="1532">
                  <c:v>48.355452999999997</c:v>
                </c:pt>
                <c:pt idx="1533">
                  <c:v>48.140954000000001</c:v>
                </c:pt>
                <c:pt idx="1534">
                  <c:v>48.028657000000003</c:v>
                </c:pt>
                <c:pt idx="1535">
                  <c:v>47.884725000000003</c:v>
                </c:pt>
                <c:pt idx="1536">
                  <c:v>47.764266999999997</c:v>
                </c:pt>
                <c:pt idx="1537">
                  <c:v>47.581708999999996</c:v>
                </c:pt>
                <c:pt idx="1538">
                  <c:v>47.403103000000002</c:v>
                </c:pt>
                <c:pt idx="1539">
                  <c:v>47.263525000000001</c:v>
                </c:pt>
                <c:pt idx="1540">
                  <c:v>47.106051000000001</c:v>
                </c:pt>
                <c:pt idx="1541">
                  <c:v>46.904420999999999</c:v>
                </c:pt>
                <c:pt idx="1542">
                  <c:v>46.756404000000003</c:v>
                </c:pt>
                <c:pt idx="1543">
                  <c:v>46.571309999999997</c:v>
                </c:pt>
                <c:pt idx="1544">
                  <c:v>46.415346</c:v>
                </c:pt>
                <c:pt idx="1545">
                  <c:v>46.184857000000001</c:v>
                </c:pt>
                <c:pt idx="1546">
                  <c:v>46.087918000000002</c:v>
                </c:pt>
                <c:pt idx="1547">
                  <c:v>45.911320000000003</c:v>
                </c:pt>
                <c:pt idx="1548">
                  <c:v>45.770521000000002</c:v>
                </c:pt>
                <c:pt idx="1549">
                  <c:v>45.53116</c:v>
                </c:pt>
                <c:pt idx="1550">
                  <c:v>45.379649999999998</c:v>
                </c:pt>
                <c:pt idx="1551">
                  <c:v>45.209355000000002</c:v>
                </c:pt>
                <c:pt idx="1552">
                  <c:v>45.080609000000003</c:v>
                </c:pt>
                <c:pt idx="1553">
                  <c:v>44.892311999999997</c:v>
                </c:pt>
                <c:pt idx="1554">
                  <c:v>44.758121000000003</c:v>
                </c:pt>
                <c:pt idx="1555">
                  <c:v>44.587541000000002</c:v>
                </c:pt>
                <c:pt idx="1556">
                  <c:v>44.460566</c:v>
                </c:pt>
                <c:pt idx="1557">
                  <c:v>44.304121000000002</c:v>
                </c:pt>
                <c:pt idx="1558">
                  <c:v>44.156415000000003</c:v>
                </c:pt>
                <c:pt idx="1559">
                  <c:v>43.972188000000003</c:v>
                </c:pt>
                <c:pt idx="1560">
                  <c:v>43.844892999999999</c:v>
                </c:pt>
                <c:pt idx="1561">
                  <c:v>43.655551000000003</c:v>
                </c:pt>
                <c:pt idx="1562">
                  <c:v>43.530095000000003</c:v>
                </c:pt>
                <c:pt idx="1563">
                  <c:v>43.392102999999999</c:v>
                </c:pt>
                <c:pt idx="1564">
                  <c:v>43.245342000000001</c:v>
                </c:pt>
                <c:pt idx="1565">
                  <c:v>43.039498000000002</c:v>
                </c:pt>
                <c:pt idx="1566">
                  <c:v>42.944279999999999</c:v>
                </c:pt>
                <c:pt idx="1567">
                  <c:v>42.778295</c:v>
                </c:pt>
                <c:pt idx="1568">
                  <c:v>42.642549000000002</c:v>
                </c:pt>
                <c:pt idx="1569">
                  <c:v>42.405906000000002</c:v>
                </c:pt>
                <c:pt idx="1570">
                  <c:v>42.289177000000002</c:v>
                </c:pt>
                <c:pt idx="1571">
                  <c:v>42.045966999999997</c:v>
                </c:pt>
                <c:pt idx="1572">
                  <c:v>41.942326999999999</c:v>
                </c:pt>
                <c:pt idx="1573">
                  <c:v>41.724004999999998</c:v>
                </c:pt>
                <c:pt idx="1574">
                  <c:v>41.605136999999999</c:v>
                </c:pt>
                <c:pt idx="1575">
                  <c:v>41.459972999999998</c:v>
                </c:pt>
                <c:pt idx="1576">
                  <c:v>41.336641999999998</c:v>
                </c:pt>
                <c:pt idx="1577">
                  <c:v>41.147607000000001</c:v>
                </c:pt>
                <c:pt idx="1578">
                  <c:v>41.019765</c:v>
                </c:pt>
                <c:pt idx="1579">
                  <c:v>40.851567000000003</c:v>
                </c:pt>
                <c:pt idx="1580">
                  <c:v>40.689317000000003</c:v>
                </c:pt>
                <c:pt idx="1581">
                  <c:v>40.542701999999998</c:v>
                </c:pt>
                <c:pt idx="1582">
                  <c:v>40.404916999999998</c:v>
                </c:pt>
                <c:pt idx="1583">
                  <c:v>40.230032999999999</c:v>
                </c:pt>
                <c:pt idx="1584">
                  <c:v>40.135472</c:v>
                </c:pt>
                <c:pt idx="1585">
                  <c:v>39.932765000000003</c:v>
                </c:pt>
                <c:pt idx="1586">
                  <c:v>39.875743</c:v>
                </c:pt>
                <c:pt idx="1587">
                  <c:v>39.718820000000001</c:v>
                </c:pt>
                <c:pt idx="1588">
                  <c:v>39.611246000000001</c:v>
                </c:pt>
                <c:pt idx="1589">
                  <c:v>39.411693999999997</c:v>
                </c:pt>
                <c:pt idx="1590">
                  <c:v>39.344347999999997</c:v>
                </c:pt>
                <c:pt idx="1591">
                  <c:v>39.153154999999998</c:v>
                </c:pt>
                <c:pt idx="1592">
                  <c:v>39.078426</c:v>
                </c:pt>
                <c:pt idx="1593">
                  <c:v>38.949092</c:v>
                </c:pt>
                <c:pt idx="1594">
                  <c:v>38.836897999999998</c:v>
                </c:pt>
                <c:pt idx="1595">
                  <c:v>38.719583</c:v>
                </c:pt>
                <c:pt idx="1596">
                  <c:v>38.634017999999998</c:v>
                </c:pt>
                <c:pt idx="1597">
                  <c:v>38.490194000000002</c:v>
                </c:pt>
                <c:pt idx="1598">
                  <c:v>38.378663000000003</c:v>
                </c:pt>
                <c:pt idx="1599">
                  <c:v>38.271711000000003</c:v>
                </c:pt>
                <c:pt idx="1600">
                  <c:v>38.185820999999997</c:v>
                </c:pt>
                <c:pt idx="1601">
                  <c:v>38.017950999999996</c:v>
                </c:pt>
                <c:pt idx="1602">
                  <c:v>37.944946000000002</c:v>
                </c:pt>
                <c:pt idx="1603">
                  <c:v>37.787368999999998</c:v>
                </c:pt>
                <c:pt idx="1604">
                  <c:v>37.710603999999996</c:v>
                </c:pt>
                <c:pt idx="1605">
                  <c:v>37.562831000000003</c:v>
                </c:pt>
                <c:pt idx="1606">
                  <c:v>37.462125999999998</c:v>
                </c:pt>
                <c:pt idx="1607">
                  <c:v>37.332870999999997</c:v>
                </c:pt>
                <c:pt idx="1608">
                  <c:v>37.244943999999997</c:v>
                </c:pt>
                <c:pt idx="1609">
                  <c:v>37.059913999999999</c:v>
                </c:pt>
                <c:pt idx="1610">
                  <c:v>36.967564000000003</c:v>
                </c:pt>
                <c:pt idx="1611">
                  <c:v>36.832788999999998</c:v>
                </c:pt>
                <c:pt idx="1612">
                  <c:v>36.580682000000003</c:v>
                </c:pt>
                <c:pt idx="1613">
                  <c:v>36.401767999999997</c:v>
                </c:pt>
                <c:pt idx="1614">
                  <c:v>36.217770999999999</c:v>
                </c:pt>
                <c:pt idx="1615">
                  <c:v>36.157578000000001</c:v>
                </c:pt>
                <c:pt idx="1616">
                  <c:v>35.959637000000001</c:v>
                </c:pt>
                <c:pt idx="1617">
                  <c:v>35.809162999999998</c:v>
                </c:pt>
                <c:pt idx="1618">
                  <c:v>35.622152</c:v>
                </c:pt>
                <c:pt idx="1619">
                  <c:v>35.365495000000003</c:v>
                </c:pt>
                <c:pt idx="1620">
                  <c:v>35.234200999999999</c:v>
                </c:pt>
                <c:pt idx="1621">
                  <c:v>35.054988000000002</c:v>
                </c:pt>
                <c:pt idx="1622">
                  <c:v>34.942988999999997</c:v>
                </c:pt>
                <c:pt idx="1623">
                  <c:v>34.832886999999999</c:v>
                </c:pt>
                <c:pt idx="1624">
                  <c:v>34.688800000000001</c:v>
                </c:pt>
                <c:pt idx="1625">
                  <c:v>34.521881999999998</c:v>
                </c:pt>
                <c:pt idx="1626">
                  <c:v>34.432445999999999</c:v>
                </c:pt>
                <c:pt idx="1627">
                  <c:v>34.329245</c:v>
                </c:pt>
                <c:pt idx="1628">
                  <c:v>34.217683999999998</c:v>
                </c:pt>
                <c:pt idx="1629">
                  <c:v>34.093538000000002</c:v>
                </c:pt>
                <c:pt idx="1630">
                  <c:v>33.990073000000002</c:v>
                </c:pt>
                <c:pt idx="1631">
                  <c:v>33.874487999999999</c:v>
                </c:pt>
                <c:pt idx="1632">
                  <c:v>33.799021000000003</c:v>
                </c:pt>
                <c:pt idx="1633">
                  <c:v>33.609709000000002</c:v>
                </c:pt>
                <c:pt idx="1634">
                  <c:v>33.600561999999996</c:v>
                </c:pt>
                <c:pt idx="1635">
                  <c:v>33.464309</c:v>
                </c:pt>
                <c:pt idx="1636">
                  <c:v>33.398242000000003</c:v>
                </c:pt>
                <c:pt idx="1637">
                  <c:v>33.292183000000001</c:v>
                </c:pt>
                <c:pt idx="1638">
                  <c:v>33.205044000000001</c:v>
                </c:pt>
                <c:pt idx="1639">
                  <c:v>33.136733</c:v>
                </c:pt>
                <c:pt idx="1640">
                  <c:v>33.086699000000003</c:v>
                </c:pt>
                <c:pt idx="1641">
                  <c:v>32.966867999999998</c:v>
                </c:pt>
                <c:pt idx="1642">
                  <c:v>32.891558000000003</c:v>
                </c:pt>
                <c:pt idx="1643">
                  <c:v>32.810822999999999</c:v>
                </c:pt>
                <c:pt idx="1644">
                  <c:v>32.76437</c:v>
                </c:pt>
                <c:pt idx="1645">
                  <c:v>32.657004999999998</c:v>
                </c:pt>
                <c:pt idx="1646">
                  <c:v>32.579551000000002</c:v>
                </c:pt>
                <c:pt idx="1647">
                  <c:v>32.502654</c:v>
                </c:pt>
                <c:pt idx="1648">
                  <c:v>32.424779999999998</c:v>
                </c:pt>
                <c:pt idx="1649">
                  <c:v>32.334681000000003</c:v>
                </c:pt>
                <c:pt idx="1650">
                  <c:v>32.287000999999997</c:v>
                </c:pt>
                <c:pt idx="1651">
                  <c:v>32.178736000000001</c:v>
                </c:pt>
                <c:pt idx="1652">
                  <c:v>32.136664000000003</c:v>
                </c:pt>
                <c:pt idx="1653">
                  <c:v>32.042675000000003</c:v>
                </c:pt>
                <c:pt idx="1654">
                  <c:v>31.992442</c:v>
                </c:pt>
                <c:pt idx="1655">
                  <c:v>31.928000000000001</c:v>
                </c:pt>
                <c:pt idx="1656">
                  <c:v>31.825976000000001</c:v>
                </c:pt>
                <c:pt idx="1657">
                  <c:v>31.786474999999999</c:v>
                </c:pt>
                <c:pt idx="1658">
                  <c:v>31.712681</c:v>
                </c:pt>
                <c:pt idx="1659">
                  <c:v>31.691754</c:v>
                </c:pt>
                <c:pt idx="1660">
                  <c:v>31.631499000000002</c:v>
                </c:pt>
                <c:pt idx="1661">
                  <c:v>31.5382</c:v>
                </c:pt>
                <c:pt idx="1662">
                  <c:v>31.517513000000001</c:v>
                </c:pt>
                <c:pt idx="1663">
                  <c:v>31.485150000000001</c:v>
                </c:pt>
                <c:pt idx="1664">
                  <c:v>31.393345</c:v>
                </c:pt>
                <c:pt idx="1665">
                  <c:v>31.360537000000001</c:v>
                </c:pt>
                <c:pt idx="1666">
                  <c:v>31.295237</c:v>
                </c:pt>
                <c:pt idx="1667">
                  <c:v>31.263736000000002</c:v>
                </c:pt>
                <c:pt idx="1668">
                  <c:v>31.152401999999999</c:v>
                </c:pt>
                <c:pt idx="1669">
                  <c:v>31.145997999999999</c:v>
                </c:pt>
                <c:pt idx="1670">
                  <c:v>31.079218999999998</c:v>
                </c:pt>
                <c:pt idx="1671">
                  <c:v>31.028991000000001</c:v>
                </c:pt>
                <c:pt idx="1672">
                  <c:v>30.999956000000001</c:v>
                </c:pt>
                <c:pt idx="1673">
                  <c:v>30.969933000000001</c:v>
                </c:pt>
                <c:pt idx="1674">
                  <c:v>30.936178999999999</c:v>
                </c:pt>
                <c:pt idx="1675">
                  <c:v>30.907914000000002</c:v>
                </c:pt>
                <c:pt idx="1676">
                  <c:v>30.876909999999999</c:v>
                </c:pt>
                <c:pt idx="1677">
                  <c:v>30.859542999999999</c:v>
                </c:pt>
                <c:pt idx="1678">
                  <c:v>30.810417000000001</c:v>
                </c:pt>
                <c:pt idx="1679">
                  <c:v>30.786733000000002</c:v>
                </c:pt>
                <c:pt idx="1680">
                  <c:v>30.749572000000001</c:v>
                </c:pt>
                <c:pt idx="1681">
                  <c:v>30.703433</c:v>
                </c:pt>
                <c:pt idx="1682">
                  <c:v>30.690491000000002</c:v>
                </c:pt>
                <c:pt idx="1683">
                  <c:v>30.642077</c:v>
                </c:pt>
                <c:pt idx="1684">
                  <c:v>30.625484</c:v>
                </c:pt>
                <c:pt idx="1685">
                  <c:v>30.596637999999999</c:v>
                </c:pt>
                <c:pt idx="1686">
                  <c:v>30.571068</c:v>
                </c:pt>
                <c:pt idx="1687">
                  <c:v>30.512933</c:v>
                </c:pt>
                <c:pt idx="1688">
                  <c:v>30.481815999999998</c:v>
                </c:pt>
                <c:pt idx="1689">
                  <c:v>30.469111000000002</c:v>
                </c:pt>
                <c:pt idx="1690">
                  <c:v>30.425674999999998</c:v>
                </c:pt>
                <c:pt idx="1691">
                  <c:v>30.423393000000001</c:v>
                </c:pt>
                <c:pt idx="1692">
                  <c:v>30.386427999999999</c:v>
                </c:pt>
                <c:pt idx="1693">
                  <c:v>30.360037999999999</c:v>
                </c:pt>
                <c:pt idx="1694">
                  <c:v>30.334334999999999</c:v>
                </c:pt>
                <c:pt idx="1695">
                  <c:v>30.336691999999999</c:v>
                </c:pt>
                <c:pt idx="1696">
                  <c:v>30.277688000000001</c:v>
                </c:pt>
                <c:pt idx="1697">
                  <c:v>30.251764000000001</c:v>
                </c:pt>
                <c:pt idx="1698">
                  <c:v>30.198551999999999</c:v>
                </c:pt>
                <c:pt idx="1699">
                  <c:v>30.175750000000001</c:v>
                </c:pt>
                <c:pt idx="1700">
                  <c:v>30.139574</c:v>
                </c:pt>
                <c:pt idx="1701">
                  <c:v>30.081291</c:v>
                </c:pt>
                <c:pt idx="1702">
                  <c:v>30.083950000000002</c:v>
                </c:pt>
                <c:pt idx="1703">
                  <c:v>30.055610000000001</c:v>
                </c:pt>
                <c:pt idx="1704">
                  <c:v>30.020662999999999</c:v>
                </c:pt>
                <c:pt idx="1705">
                  <c:v>29.975314000000001</c:v>
                </c:pt>
                <c:pt idx="1706">
                  <c:v>29.968478000000001</c:v>
                </c:pt>
                <c:pt idx="1707">
                  <c:v>29.954122999999999</c:v>
                </c:pt>
                <c:pt idx="1708">
                  <c:v>29.932098</c:v>
                </c:pt>
                <c:pt idx="1709">
                  <c:v>29.897469000000001</c:v>
                </c:pt>
                <c:pt idx="1710">
                  <c:v>29.850922000000001</c:v>
                </c:pt>
                <c:pt idx="1711">
                  <c:v>29.829512000000001</c:v>
                </c:pt>
                <c:pt idx="1712">
                  <c:v>29.779862999999999</c:v>
                </c:pt>
                <c:pt idx="1713">
                  <c:v>29.725743999999999</c:v>
                </c:pt>
                <c:pt idx="1714">
                  <c:v>29.664045999999999</c:v>
                </c:pt>
                <c:pt idx="1715">
                  <c:v>29.663817999999999</c:v>
                </c:pt>
                <c:pt idx="1716">
                  <c:v>29.614118999999999</c:v>
                </c:pt>
                <c:pt idx="1717">
                  <c:v>29.577020999999998</c:v>
                </c:pt>
                <c:pt idx="1718">
                  <c:v>29.570117</c:v>
                </c:pt>
                <c:pt idx="1719">
                  <c:v>29.543718999999999</c:v>
                </c:pt>
                <c:pt idx="1720">
                  <c:v>29.514137000000002</c:v>
                </c:pt>
                <c:pt idx="1721">
                  <c:v>29.486910000000002</c:v>
                </c:pt>
                <c:pt idx="1722">
                  <c:v>29.458470999999999</c:v>
                </c:pt>
                <c:pt idx="1723">
                  <c:v>29.439892</c:v>
                </c:pt>
                <c:pt idx="1724">
                  <c:v>29.393715</c:v>
                </c:pt>
                <c:pt idx="1725">
                  <c:v>29.364981</c:v>
                </c:pt>
                <c:pt idx="1726">
                  <c:v>29.352851999999999</c:v>
                </c:pt>
                <c:pt idx="1727">
                  <c:v>29.290693999999998</c:v>
                </c:pt>
                <c:pt idx="1728">
                  <c:v>29.292058000000001</c:v>
                </c:pt>
                <c:pt idx="1729">
                  <c:v>29.249768</c:v>
                </c:pt>
                <c:pt idx="1730">
                  <c:v>29.241582999999999</c:v>
                </c:pt>
                <c:pt idx="1731">
                  <c:v>29.207104000000001</c:v>
                </c:pt>
                <c:pt idx="1732">
                  <c:v>29.193313</c:v>
                </c:pt>
                <c:pt idx="1733">
                  <c:v>29.172021999999998</c:v>
                </c:pt>
                <c:pt idx="1734">
                  <c:v>29.111716999999999</c:v>
                </c:pt>
                <c:pt idx="1735">
                  <c:v>29.103006000000001</c:v>
                </c:pt>
                <c:pt idx="1736">
                  <c:v>29.064071999999999</c:v>
                </c:pt>
                <c:pt idx="1737">
                  <c:v>29.058088999999999</c:v>
                </c:pt>
                <c:pt idx="1738">
                  <c:v>29.042487000000001</c:v>
                </c:pt>
                <c:pt idx="1739">
                  <c:v>29.028096999999999</c:v>
                </c:pt>
                <c:pt idx="1740">
                  <c:v>28.948132999999999</c:v>
                </c:pt>
                <c:pt idx="1741">
                  <c:v>28.936094000000001</c:v>
                </c:pt>
                <c:pt idx="1742">
                  <c:v>28.937836000000001</c:v>
                </c:pt>
                <c:pt idx="1743">
                  <c:v>28.894304000000002</c:v>
                </c:pt>
                <c:pt idx="1744">
                  <c:v>28.868793</c:v>
                </c:pt>
                <c:pt idx="1745">
                  <c:v>28.817247999999999</c:v>
                </c:pt>
                <c:pt idx="1746">
                  <c:v>28.780922</c:v>
                </c:pt>
                <c:pt idx="1747">
                  <c:v>28.730374000000001</c:v>
                </c:pt>
                <c:pt idx="1748">
                  <c:v>28.642464</c:v>
                </c:pt>
                <c:pt idx="1749">
                  <c:v>28.604493000000002</c:v>
                </c:pt>
                <c:pt idx="1750">
                  <c:v>28.569172999999999</c:v>
                </c:pt>
                <c:pt idx="1751">
                  <c:v>28.554124000000002</c:v>
                </c:pt>
                <c:pt idx="1752">
                  <c:v>28.524253000000002</c:v>
                </c:pt>
                <c:pt idx="1753">
                  <c:v>28.523875</c:v>
                </c:pt>
                <c:pt idx="1754">
                  <c:v>28.426570999999999</c:v>
                </c:pt>
                <c:pt idx="1755">
                  <c:v>28.370635</c:v>
                </c:pt>
                <c:pt idx="1756">
                  <c:v>28.267859999999999</c:v>
                </c:pt>
                <c:pt idx="1757">
                  <c:v>28.213159999999998</c:v>
                </c:pt>
                <c:pt idx="1758">
                  <c:v>28.132259000000001</c:v>
                </c:pt>
                <c:pt idx="1759">
                  <c:v>28.060666999999999</c:v>
                </c:pt>
                <c:pt idx="1760">
                  <c:v>27.937076999999999</c:v>
                </c:pt>
                <c:pt idx="1761">
                  <c:v>27.857299999999999</c:v>
                </c:pt>
                <c:pt idx="1762">
                  <c:v>27.722619999999999</c:v>
                </c:pt>
                <c:pt idx="1763">
                  <c:v>27.645985</c:v>
                </c:pt>
                <c:pt idx="1764">
                  <c:v>27.508524999999999</c:v>
                </c:pt>
                <c:pt idx="1765">
                  <c:v>27.350849</c:v>
                </c:pt>
                <c:pt idx="1766">
                  <c:v>27.218629</c:v>
                </c:pt>
                <c:pt idx="1767">
                  <c:v>27.016065999999999</c:v>
                </c:pt>
                <c:pt idx="1768">
                  <c:v>26.907755000000002</c:v>
                </c:pt>
                <c:pt idx="1769">
                  <c:v>26.719514</c:v>
                </c:pt>
                <c:pt idx="1770">
                  <c:v>26.613700999999999</c:v>
                </c:pt>
                <c:pt idx="1771">
                  <c:v>26.415323000000001</c:v>
                </c:pt>
                <c:pt idx="1772">
                  <c:v>26.286238999999998</c:v>
                </c:pt>
                <c:pt idx="1773">
                  <c:v>26.054559999999999</c:v>
                </c:pt>
                <c:pt idx="1774">
                  <c:v>25.938215</c:v>
                </c:pt>
                <c:pt idx="1775">
                  <c:v>25.746214999999999</c:v>
                </c:pt>
                <c:pt idx="1776">
                  <c:v>25.612798999999999</c:v>
                </c:pt>
                <c:pt idx="1777">
                  <c:v>25.430790999999999</c:v>
                </c:pt>
                <c:pt idx="1778">
                  <c:v>25.327532999999999</c:v>
                </c:pt>
                <c:pt idx="1779">
                  <c:v>25.163340999999999</c:v>
                </c:pt>
                <c:pt idx="1780">
                  <c:v>25.069966999999998</c:v>
                </c:pt>
                <c:pt idx="1781">
                  <c:v>24.935227000000001</c:v>
                </c:pt>
                <c:pt idx="1782">
                  <c:v>24.824328000000001</c:v>
                </c:pt>
                <c:pt idx="1783">
                  <c:v>24.713909999999998</c:v>
                </c:pt>
                <c:pt idx="1784">
                  <c:v>24.645551999999999</c:v>
                </c:pt>
                <c:pt idx="1785">
                  <c:v>24.576832</c:v>
                </c:pt>
                <c:pt idx="1786">
                  <c:v>24.527338</c:v>
                </c:pt>
                <c:pt idx="1787">
                  <c:v>24.433228</c:v>
                </c:pt>
                <c:pt idx="1788">
                  <c:v>24.394289000000001</c:v>
                </c:pt>
                <c:pt idx="1789">
                  <c:v>24.309552</c:v>
                </c:pt>
                <c:pt idx="1790">
                  <c:v>24.303125999999999</c:v>
                </c:pt>
                <c:pt idx="1791">
                  <c:v>24.164107000000001</c:v>
                </c:pt>
                <c:pt idx="1792">
                  <c:v>24.013641</c:v>
                </c:pt>
                <c:pt idx="1793">
                  <c:v>23.878385000000002</c:v>
                </c:pt>
                <c:pt idx="1794">
                  <c:v>23.768916000000001</c:v>
                </c:pt>
                <c:pt idx="1795">
                  <c:v>23.598469999999999</c:v>
                </c:pt>
                <c:pt idx="1796">
                  <c:v>23.403797999999998</c:v>
                </c:pt>
                <c:pt idx="1797">
                  <c:v>23.309964000000001</c:v>
                </c:pt>
                <c:pt idx="1798">
                  <c:v>23.082142999999999</c:v>
                </c:pt>
                <c:pt idx="1799">
                  <c:v>22.933959000000002</c:v>
                </c:pt>
                <c:pt idx="1800">
                  <c:v>22.747951</c:v>
                </c:pt>
                <c:pt idx="1801">
                  <c:v>22.624589</c:v>
                </c:pt>
                <c:pt idx="1802">
                  <c:v>22.400433</c:v>
                </c:pt>
                <c:pt idx="1803">
                  <c:v>22.273980999999999</c:v>
                </c:pt>
                <c:pt idx="1804">
                  <c:v>22.048459000000001</c:v>
                </c:pt>
                <c:pt idx="1805">
                  <c:v>21.801382</c:v>
                </c:pt>
                <c:pt idx="1806">
                  <c:v>21.520249</c:v>
                </c:pt>
                <c:pt idx="1807">
                  <c:v>21.331325</c:v>
                </c:pt>
                <c:pt idx="1808">
                  <c:v>21.086228999999999</c:v>
                </c:pt>
                <c:pt idx="1809">
                  <c:v>20.914315999999999</c:v>
                </c:pt>
                <c:pt idx="1810">
                  <c:v>20.604379999999999</c:v>
                </c:pt>
                <c:pt idx="1811">
                  <c:v>20.384781</c:v>
                </c:pt>
                <c:pt idx="1812">
                  <c:v>20.113821000000002</c:v>
                </c:pt>
                <c:pt idx="1813">
                  <c:v>19.955597999999998</c:v>
                </c:pt>
                <c:pt idx="1814">
                  <c:v>19.638210000000001</c:v>
                </c:pt>
                <c:pt idx="1815">
                  <c:v>19.496917</c:v>
                </c:pt>
                <c:pt idx="1816">
                  <c:v>19.208926999999999</c:v>
                </c:pt>
                <c:pt idx="1817">
                  <c:v>19.032575000000001</c:v>
                </c:pt>
                <c:pt idx="1818">
                  <c:v>18.748486</c:v>
                </c:pt>
                <c:pt idx="1819">
                  <c:v>18.609158999999998</c:v>
                </c:pt>
                <c:pt idx="1820">
                  <c:v>18.364955999999999</c:v>
                </c:pt>
                <c:pt idx="1821">
                  <c:v>18.180523999999998</c:v>
                </c:pt>
                <c:pt idx="1822">
                  <c:v>17.937348</c:v>
                </c:pt>
                <c:pt idx="1823">
                  <c:v>17.790676000000001</c:v>
                </c:pt>
                <c:pt idx="1824">
                  <c:v>17.544530000000002</c:v>
                </c:pt>
                <c:pt idx="1825">
                  <c:v>17.408194000000002</c:v>
                </c:pt>
                <c:pt idx="1826">
                  <c:v>17.220662999999998</c:v>
                </c:pt>
                <c:pt idx="1827">
                  <c:v>16.989046999999999</c:v>
                </c:pt>
                <c:pt idx="1828">
                  <c:v>16.845882</c:v>
                </c:pt>
                <c:pt idx="1829">
                  <c:v>16.647324000000001</c:v>
                </c:pt>
                <c:pt idx="1830">
                  <c:v>16.444364</c:v>
                </c:pt>
                <c:pt idx="1831">
                  <c:v>16.271560000000001</c:v>
                </c:pt>
                <c:pt idx="1832">
                  <c:v>16.073509999999999</c:v>
                </c:pt>
                <c:pt idx="1833">
                  <c:v>15.906397999999999</c:v>
                </c:pt>
                <c:pt idx="1834">
                  <c:v>15.760445000000001</c:v>
                </c:pt>
                <c:pt idx="1835">
                  <c:v>15.632558</c:v>
                </c:pt>
                <c:pt idx="1836">
                  <c:v>15.469681</c:v>
                </c:pt>
                <c:pt idx="1837">
                  <c:v>15.325308</c:v>
                </c:pt>
                <c:pt idx="1838">
                  <c:v>15.137993</c:v>
                </c:pt>
                <c:pt idx="1839">
                  <c:v>14.994362000000001</c:v>
                </c:pt>
                <c:pt idx="1840">
                  <c:v>14.8545</c:v>
                </c:pt>
                <c:pt idx="1841">
                  <c:v>14.725937999999999</c:v>
                </c:pt>
                <c:pt idx="1842">
                  <c:v>14.494422</c:v>
                </c:pt>
                <c:pt idx="1843">
                  <c:v>14.347951</c:v>
                </c:pt>
                <c:pt idx="1844">
                  <c:v>14.132441</c:v>
                </c:pt>
                <c:pt idx="1845">
                  <c:v>13.961726000000001</c:v>
                </c:pt>
                <c:pt idx="1846">
                  <c:v>13.748908</c:v>
                </c:pt>
                <c:pt idx="1847">
                  <c:v>13.614153999999999</c:v>
                </c:pt>
                <c:pt idx="1848">
                  <c:v>13.355463</c:v>
                </c:pt>
                <c:pt idx="1849">
                  <c:v>13.257504000000001</c:v>
                </c:pt>
                <c:pt idx="1850">
                  <c:v>12.953942</c:v>
                </c:pt>
                <c:pt idx="1851">
                  <c:v>12.756117</c:v>
                </c:pt>
                <c:pt idx="1852">
                  <c:v>12.602537</c:v>
                </c:pt>
                <c:pt idx="1853">
                  <c:v>12.414001000000001</c:v>
                </c:pt>
                <c:pt idx="1854">
                  <c:v>12.223402</c:v>
                </c:pt>
                <c:pt idx="1855">
                  <c:v>12.114315</c:v>
                </c:pt>
                <c:pt idx="1856">
                  <c:v>12.014277999999999</c:v>
                </c:pt>
                <c:pt idx="1857">
                  <c:v>11.823423999999999</c:v>
                </c:pt>
                <c:pt idx="1858">
                  <c:v>11.667864</c:v>
                </c:pt>
                <c:pt idx="1859">
                  <c:v>11.531485</c:v>
                </c:pt>
                <c:pt idx="1860">
                  <c:v>11.281584000000001</c:v>
                </c:pt>
                <c:pt idx="1861">
                  <c:v>11.168271000000001</c:v>
                </c:pt>
                <c:pt idx="1862">
                  <c:v>10.942278</c:v>
                </c:pt>
                <c:pt idx="1863">
                  <c:v>10.727261</c:v>
                </c:pt>
                <c:pt idx="1864">
                  <c:v>10.575053</c:v>
                </c:pt>
                <c:pt idx="1865">
                  <c:v>10.46904</c:v>
                </c:pt>
                <c:pt idx="1866">
                  <c:v>10.322042</c:v>
                </c:pt>
                <c:pt idx="1867">
                  <c:v>10.203998</c:v>
                </c:pt>
                <c:pt idx="1868">
                  <c:v>9.9859069999999992</c:v>
                </c:pt>
                <c:pt idx="1869">
                  <c:v>9.8867279999999997</c:v>
                </c:pt>
                <c:pt idx="1870">
                  <c:v>9.7248680000000007</c:v>
                </c:pt>
                <c:pt idx="1871">
                  <c:v>9.6723499999999998</c:v>
                </c:pt>
                <c:pt idx="1872">
                  <c:v>9.7092500000000008</c:v>
                </c:pt>
                <c:pt idx="1873">
                  <c:v>9.6066160000000007</c:v>
                </c:pt>
                <c:pt idx="1874">
                  <c:v>9.3424230000000001</c:v>
                </c:pt>
                <c:pt idx="1875">
                  <c:v>9.2147120000000005</c:v>
                </c:pt>
                <c:pt idx="1876">
                  <c:v>9.0051419999999993</c:v>
                </c:pt>
                <c:pt idx="1877">
                  <c:v>8.9057809999999993</c:v>
                </c:pt>
                <c:pt idx="1878">
                  <c:v>8.7043339999999993</c:v>
                </c:pt>
                <c:pt idx="1879">
                  <c:v>8.5879560000000001</c:v>
                </c:pt>
                <c:pt idx="1880">
                  <c:v>8.4085540000000005</c:v>
                </c:pt>
                <c:pt idx="1881">
                  <c:v>8.3056999999999999</c:v>
                </c:pt>
                <c:pt idx="1882">
                  <c:v>8.1212</c:v>
                </c:pt>
                <c:pt idx="1883">
                  <c:v>8.0620279999999998</c:v>
                </c:pt>
                <c:pt idx="1884">
                  <c:v>7.7729590000000002</c:v>
                </c:pt>
                <c:pt idx="1885">
                  <c:v>7.5583289999999996</c:v>
                </c:pt>
                <c:pt idx="1886">
                  <c:v>7.2878720000000001</c:v>
                </c:pt>
                <c:pt idx="1887">
                  <c:v>7.1159350000000003</c:v>
                </c:pt>
                <c:pt idx="1888">
                  <c:v>6.9128020000000001</c:v>
                </c:pt>
                <c:pt idx="1889">
                  <c:v>6.8176959999999998</c:v>
                </c:pt>
                <c:pt idx="1890">
                  <c:v>6.7694570000000001</c:v>
                </c:pt>
                <c:pt idx="1891">
                  <c:v>6.5845589999999996</c:v>
                </c:pt>
                <c:pt idx="1892">
                  <c:v>6.3013630000000003</c:v>
                </c:pt>
                <c:pt idx="1893">
                  <c:v>6.1702500000000002</c:v>
                </c:pt>
                <c:pt idx="1894">
                  <c:v>5.9079160000000002</c:v>
                </c:pt>
                <c:pt idx="1895">
                  <c:v>5.8013750000000002</c:v>
                </c:pt>
                <c:pt idx="1896">
                  <c:v>5.5547409999999999</c:v>
                </c:pt>
                <c:pt idx="1897">
                  <c:v>5.4340450000000002</c:v>
                </c:pt>
                <c:pt idx="1898">
                  <c:v>5.3281900000000002</c:v>
                </c:pt>
                <c:pt idx="1899">
                  <c:v>5.2092479999999997</c:v>
                </c:pt>
                <c:pt idx="1900">
                  <c:v>4.9700889999999998</c:v>
                </c:pt>
                <c:pt idx="1901">
                  <c:v>4.843</c:v>
                </c:pt>
                <c:pt idx="1902">
                  <c:v>4.644393</c:v>
                </c:pt>
                <c:pt idx="1903">
                  <c:v>4.518052</c:v>
                </c:pt>
                <c:pt idx="1904">
                  <c:v>4.3522379999999998</c:v>
                </c:pt>
                <c:pt idx="1905">
                  <c:v>4.2829670000000002</c:v>
                </c:pt>
                <c:pt idx="1906">
                  <c:v>4.0777710000000003</c:v>
                </c:pt>
                <c:pt idx="1907">
                  <c:v>3.9078020000000002</c:v>
                </c:pt>
                <c:pt idx="1908">
                  <c:v>3.7064759999999999</c:v>
                </c:pt>
                <c:pt idx="1909">
                  <c:v>3.5718830000000001</c:v>
                </c:pt>
                <c:pt idx="1910">
                  <c:v>3.3848259999999999</c:v>
                </c:pt>
                <c:pt idx="1911">
                  <c:v>3.2047940000000001</c:v>
                </c:pt>
                <c:pt idx="1912">
                  <c:v>2.9901610000000001</c:v>
                </c:pt>
                <c:pt idx="1913">
                  <c:v>2.8457810000000001</c:v>
                </c:pt>
                <c:pt idx="1914">
                  <c:v>2.723592</c:v>
                </c:pt>
                <c:pt idx="1915">
                  <c:v>2.6056710000000001</c:v>
                </c:pt>
                <c:pt idx="1916">
                  <c:v>2.451918</c:v>
                </c:pt>
                <c:pt idx="1917">
                  <c:v>2.2853859999999999</c:v>
                </c:pt>
                <c:pt idx="1918">
                  <c:v>2.2479619999999998</c:v>
                </c:pt>
                <c:pt idx="1919">
                  <c:v>2.0976219999999999</c:v>
                </c:pt>
                <c:pt idx="1920">
                  <c:v>1.848104</c:v>
                </c:pt>
                <c:pt idx="1921">
                  <c:v>1.6854279999999999</c:v>
                </c:pt>
                <c:pt idx="1922">
                  <c:v>1.508456</c:v>
                </c:pt>
                <c:pt idx="1923">
                  <c:v>1.2667729999999999</c:v>
                </c:pt>
                <c:pt idx="1924">
                  <c:v>1.1290340000000001</c:v>
                </c:pt>
                <c:pt idx="1925">
                  <c:v>1.0178780000000001</c:v>
                </c:pt>
                <c:pt idx="1926">
                  <c:v>0.89336199999999999</c:v>
                </c:pt>
                <c:pt idx="1927">
                  <c:v>0.80705499999999997</c:v>
                </c:pt>
                <c:pt idx="1928">
                  <c:v>0.70803700000000003</c:v>
                </c:pt>
                <c:pt idx="1929">
                  <c:v>0.51975499999999997</c:v>
                </c:pt>
                <c:pt idx="1930">
                  <c:v>0.36108600000000002</c:v>
                </c:pt>
                <c:pt idx="1931">
                  <c:v>0.21173500000000001</c:v>
                </c:pt>
                <c:pt idx="1932">
                  <c:v>0.16053200000000001</c:v>
                </c:pt>
                <c:pt idx="1933">
                  <c:v>2.5988000000000001E-2</c:v>
                </c:pt>
                <c:pt idx="1934">
                  <c:v>-0.21132200000000001</c:v>
                </c:pt>
                <c:pt idx="1935">
                  <c:v>-0.32954299999999997</c:v>
                </c:pt>
                <c:pt idx="1936">
                  <c:v>-0.27407900000000002</c:v>
                </c:pt>
                <c:pt idx="1937">
                  <c:v>-0.44198700000000002</c:v>
                </c:pt>
                <c:pt idx="1938">
                  <c:v>-0.67019799999999996</c:v>
                </c:pt>
                <c:pt idx="1939">
                  <c:v>-0.78827599999999998</c:v>
                </c:pt>
                <c:pt idx="1940">
                  <c:v>-0.94232000000000005</c:v>
                </c:pt>
                <c:pt idx="1941">
                  <c:v>-0.85688399999999998</c:v>
                </c:pt>
                <c:pt idx="1942">
                  <c:v>-1.0801160000000001</c:v>
                </c:pt>
                <c:pt idx="1943">
                  <c:v>-1.3008980000000001</c:v>
                </c:pt>
                <c:pt idx="1944">
                  <c:v>-1.4179710000000001</c:v>
                </c:pt>
                <c:pt idx="1945">
                  <c:v>-1.5266679999999999</c:v>
                </c:pt>
                <c:pt idx="1946">
                  <c:v>-1.6504620000000001</c:v>
                </c:pt>
                <c:pt idx="1947">
                  <c:v>-1.745223</c:v>
                </c:pt>
                <c:pt idx="1948">
                  <c:v>-1.8917740000000001</c:v>
                </c:pt>
                <c:pt idx="1949">
                  <c:v>-1.9714430000000001</c:v>
                </c:pt>
                <c:pt idx="1950">
                  <c:v>-1.8680829999999999</c:v>
                </c:pt>
                <c:pt idx="1951">
                  <c:v>-2.0417230000000002</c:v>
                </c:pt>
                <c:pt idx="1952">
                  <c:v>-2.223821</c:v>
                </c:pt>
                <c:pt idx="1953">
                  <c:v>-2.2301769999999999</c:v>
                </c:pt>
                <c:pt idx="1954">
                  <c:v>-2.2433239999999999</c:v>
                </c:pt>
                <c:pt idx="1955">
                  <c:v>-2.4309919999999998</c:v>
                </c:pt>
                <c:pt idx="1956">
                  <c:v>-2.6293609999999998</c:v>
                </c:pt>
                <c:pt idx="1957">
                  <c:v>-2.7260200000000001</c:v>
                </c:pt>
                <c:pt idx="1958">
                  <c:v>-2.8128579999999999</c:v>
                </c:pt>
                <c:pt idx="1959">
                  <c:v>-2.8853200000000001</c:v>
                </c:pt>
                <c:pt idx="1960">
                  <c:v>-2.9790969999999999</c:v>
                </c:pt>
                <c:pt idx="1961">
                  <c:v>-2.9930409999999998</c:v>
                </c:pt>
                <c:pt idx="1962">
                  <c:v>-3.0438320000000001</c:v>
                </c:pt>
                <c:pt idx="1963">
                  <c:v>-2.985744</c:v>
                </c:pt>
                <c:pt idx="1964">
                  <c:v>-3.0460720000000001</c:v>
                </c:pt>
                <c:pt idx="1965">
                  <c:v>-3.2115279999999999</c:v>
                </c:pt>
                <c:pt idx="1966">
                  <c:v>-3.311385</c:v>
                </c:pt>
                <c:pt idx="1967">
                  <c:v>-3.3702019999999999</c:v>
                </c:pt>
                <c:pt idx="1968">
                  <c:v>-3.481554</c:v>
                </c:pt>
                <c:pt idx="1969">
                  <c:v>-3.5597409999999998</c:v>
                </c:pt>
                <c:pt idx="1970">
                  <c:v>-3.4653670000000001</c:v>
                </c:pt>
                <c:pt idx="1971">
                  <c:v>-3.498246</c:v>
                </c:pt>
                <c:pt idx="1972">
                  <c:v>-3.628247</c:v>
                </c:pt>
                <c:pt idx="1973">
                  <c:v>-3.6236220000000001</c:v>
                </c:pt>
                <c:pt idx="1974">
                  <c:v>-3.5423979999999999</c:v>
                </c:pt>
                <c:pt idx="1975">
                  <c:v>-3.7042709999999999</c:v>
                </c:pt>
                <c:pt idx="1976">
                  <c:v>-3.8212739999999998</c:v>
                </c:pt>
                <c:pt idx="1977">
                  <c:v>-3.918841</c:v>
                </c:pt>
                <c:pt idx="1978">
                  <c:v>-3.9809239999999999</c:v>
                </c:pt>
                <c:pt idx="1979">
                  <c:v>-4.041925</c:v>
                </c:pt>
                <c:pt idx="1980">
                  <c:v>-4.1472350000000002</c:v>
                </c:pt>
                <c:pt idx="1981">
                  <c:v>-4.2281909999999998</c:v>
                </c:pt>
                <c:pt idx="1982">
                  <c:v>-4.3124019999999996</c:v>
                </c:pt>
                <c:pt idx="1983">
                  <c:v>-4.3580880000000004</c:v>
                </c:pt>
                <c:pt idx="1984">
                  <c:v>-4.3485459999999998</c:v>
                </c:pt>
                <c:pt idx="1985">
                  <c:v>-4.4473640000000003</c:v>
                </c:pt>
                <c:pt idx="1986">
                  <c:v>-4.3037280000000004</c:v>
                </c:pt>
                <c:pt idx="1987">
                  <c:v>-4.4435330000000004</c:v>
                </c:pt>
                <c:pt idx="1988">
                  <c:v>-4.6098800000000004</c:v>
                </c:pt>
                <c:pt idx="1989">
                  <c:v>-4.6474019999999996</c:v>
                </c:pt>
                <c:pt idx="1990">
                  <c:v>-4.6953360000000002</c:v>
                </c:pt>
                <c:pt idx="1991">
                  <c:v>-4.6489929999999999</c:v>
                </c:pt>
                <c:pt idx="1992">
                  <c:v>-4.742693</c:v>
                </c:pt>
                <c:pt idx="1993">
                  <c:v>-4.7759520000000002</c:v>
                </c:pt>
                <c:pt idx="1994">
                  <c:v>-4.837771</c:v>
                </c:pt>
                <c:pt idx="1995">
                  <c:v>-4.6508000000000003</c:v>
                </c:pt>
                <c:pt idx="1996">
                  <c:v>-4.8207800000000001</c:v>
                </c:pt>
                <c:pt idx="1997">
                  <c:v>-4.8376270000000003</c:v>
                </c:pt>
                <c:pt idx="1998">
                  <c:v>-4.7187609999999998</c:v>
                </c:pt>
                <c:pt idx="1999">
                  <c:v>-4.9211400000000003</c:v>
                </c:pt>
                <c:pt idx="2000">
                  <c:v>-4.8612700000000002</c:v>
                </c:pt>
                <c:pt idx="2001">
                  <c:v>-5.0511549999999996</c:v>
                </c:pt>
                <c:pt idx="2002">
                  <c:v>-5.05694</c:v>
                </c:pt>
                <c:pt idx="2003">
                  <c:v>-5.0239649999999996</c:v>
                </c:pt>
                <c:pt idx="2004">
                  <c:v>-5.114719</c:v>
                </c:pt>
                <c:pt idx="2005">
                  <c:v>-5.072921</c:v>
                </c:pt>
                <c:pt idx="2006">
                  <c:v>-5.1856619999999998</c:v>
                </c:pt>
                <c:pt idx="2007">
                  <c:v>-5.309259</c:v>
                </c:pt>
                <c:pt idx="2008">
                  <c:v>-5.343324</c:v>
                </c:pt>
                <c:pt idx="2009">
                  <c:v>-5.2458320000000001</c:v>
                </c:pt>
                <c:pt idx="2010">
                  <c:v>-5.2479300000000002</c:v>
                </c:pt>
                <c:pt idx="2011">
                  <c:v>-5.3671189999999998</c:v>
                </c:pt>
                <c:pt idx="2012">
                  <c:v>-5.4689569999999996</c:v>
                </c:pt>
                <c:pt idx="2013">
                  <c:v>-5.438072</c:v>
                </c:pt>
                <c:pt idx="2014">
                  <c:v>-5.4374219999999998</c:v>
                </c:pt>
                <c:pt idx="2015">
                  <c:v>-5.3907699999999998</c:v>
                </c:pt>
                <c:pt idx="2016">
                  <c:v>-5.2472060000000003</c:v>
                </c:pt>
                <c:pt idx="2017">
                  <c:v>-5.1591940000000003</c:v>
                </c:pt>
                <c:pt idx="2018">
                  <c:v>-5.0095029999999996</c:v>
                </c:pt>
                <c:pt idx="2019">
                  <c:v>-5.044791</c:v>
                </c:pt>
                <c:pt idx="2020">
                  <c:v>-5.0090690000000002</c:v>
                </c:pt>
                <c:pt idx="2021">
                  <c:v>-4.9630799999999997</c:v>
                </c:pt>
                <c:pt idx="2022">
                  <c:v>-4.89323</c:v>
                </c:pt>
                <c:pt idx="2023">
                  <c:v>-4.7028549999999996</c:v>
                </c:pt>
                <c:pt idx="2024">
                  <c:v>-4.6419800000000002</c:v>
                </c:pt>
                <c:pt idx="2025">
                  <c:v>-4.6460280000000003</c:v>
                </c:pt>
                <c:pt idx="2026">
                  <c:v>-4.589709</c:v>
                </c:pt>
                <c:pt idx="2027">
                  <c:v>-4.4904500000000001</c:v>
                </c:pt>
                <c:pt idx="2028">
                  <c:v>-4.3919180000000004</c:v>
                </c:pt>
                <c:pt idx="2029">
                  <c:v>-4.2735849999999997</c:v>
                </c:pt>
                <c:pt idx="2030">
                  <c:v>-4.2791509999999997</c:v>
                </c:pt>
                <c:pt idx="2031">
                  <c:v>-4.3265700000000002</c:v>
                </c:pt>
                <c:pt idx="2032">
                  <c:v>-4.289777</c:v>
                </c:pt>
                <c:pt idx="2033">
                  <c:v>-4.2852230000000002</c:v>
                </c:pt>
                <c:pt idx="2034">
                  <c:v>-4.1126860000000001</c:v>
                </c:pt>
                <c:pt idx="2035">
                  <c:v>-4.1783159999999997</c:v>
                </c:pt>
                <c:pt idx="2036">
                  <c:v>-4.2359980000000004</c:v>
                </c:pt>
                <c:pt idx="2037">
                  <c:v>-4.1533069999999999</c:v>
                </c:pt>
                <c:pt idx="2038">
                  <c:v>-4.0677279999999998</c:v>
                </c:pt>
                <c:pt idx="2039">
                  <c:v>-4.1396459999999999</c:v>
                </c:pt>
                <c:pt idx="2040">
                  <c:v>-4.1382729999999999</c:v>
                </c:pt>
                <c:pt idx="2041">
                  <c:v>-4.1275029999999999</c:v>
                </c:pt>
                <c:pt idx="2042">
                  <c:v>-4.1718109999999999</c:v>
                </c:pt>
                <c:pt idx="2043">
                  <c:v>-4.1861949999999997</c:v>
                </c:pt>
                <c:pt idx="2044">
                  <c:v>-4.1976880000000003</c:v>
                </c:pt>
                <c:pt idx="2045">
                  <c:v>-4.2041209999999998</c:v>
                </c:pt>
                <c:pt idx="2046">
                  <c:v>-4.147958</c:v>
                </c:pt>
                <c:pt idx="2047">
                  <c:v>-4.0552239999999999</c:v>
                </c:pt>
                <c:pt idx="2048">
                  <c:v>-3.9264290000000002</c:v>
                </c:pt>
                <c:pt idx="2049">
                  <c:v>-3.9676260000000001</c:v>
                </c:pt>
                <c:pt idx="2050">
                  <c:v>-3.9732630000000002</c:v>
                </c:pt>
                <c:pt idx="2051">
                  <c:v>-3.9220929999999998</c:v>
                </c:pt>
                <c:pt idx="2052">
                  <c:v>-3.8975200000000001</c:v>
                </c:pt>
                <c:pt idx="2053">
                  <c:v>-3.7062219999999999</c:v>
                </c:pt>
                <c:pt idx="2054">
                  <c:v>-3.7898360000000002</c:v>
                </c:pt>
                <c:pt idx="2055">
                  <c:v>-3.8473630000000001</c:v>
                </c:pt>
                <c:pt idx="2056">
                  <c:v>-3.7049940000000001</c:v>
                </c:pt>
                <c:pt idx="2057">
                  <c:v>-3.7075230000000001</c:v>
                </c:pt>
                <c:pt idx="2058">
                  <c:v>-3.6196480000000002</c:v>
                </c:pt>
                <c:pt idx="2059">
                  <c:v>-3.7419220000000002</c:v>
                </c:pt>
                <c:pt idx="2060">
                  <c:v>-3.6284640000000001</c:v>
                </c:pt>
                <c:pt idx="2061">
                  <c:v>-3.7565930000000001</c:v>
                </c:pt>
                <c:pt idx="2062">
                  <c:v>-3.7619410000000002</c:v>
                </c:pt>
                <c:pt idx="2063">
                  <c:v>-3.7635299999999998</c:v>
                </c:pt>
                <c:pt idx="2064">
                  <c:v>-3.6484809999999999</c:v>
                </c:pt>
                <c:pt idx="2065">
                  <c:v>-3.6405319999999999</c:v>
                </c:pt>
                <c:pt idx="2066">
                  <c:v>-3.6215989999999998</c:v>
                </c:pt>
                <c:pt idx="2067">
                  <c:v>-3.5257049999999999</c:v>
                </c:pt>
                <c:pt idx="2068">
                  <c:v>-3.5892240000000002</c:v>
                </c:pt>
                <c:pt idx="2069">
                  <c:v>-3.443978</c:v>
                </c:pt>
                <c:pt idx="2070">
                  <c:v>-3.505039</c:v>
                </c:pt>
                <c:pt idx="2071">
                  <c:v>-3.5161669999999998</c:v>
                </c:pt>
                <c:pt idx="2072">
                  <c:v>-3.492826</c:v>
                </c:pt>
                <c:pt idx="2073">
                  <c:v>-3.523682</c:v>
                </c:pt>
                <c:pt idx="2074">
                  <c:v>-3.4929709999999998</c:v>
                </c:pt>
                <c:pt idx="2075">
                  <c:v>-3.4235289999999998</c:v>
                </c:pt>
                <c:pt idx="2076">
                  <c:v>-3.3831359999999999</c:v>
                </c:pt>
                <c:pt idx="2077">
                  <c:v>-3.3433950000000001</c:v>
                </c:pt>
                <c:pt idx="2078">
                  <c:v>-3.2795920000000001</c:v>
                </c:pt>
                <c:pt idx="2079">
                  <c:v>-3.2024970000000001</c:v>
                </c:pt>
                <c:pt idx="2080">
                  <c:v>-3.1350129999999998</c:v>
                </c:pt>
                <c:pt idx="2081">
                  <c:v>-3.2042310000000001</c:v>
                </c:pt>
                <c:pt idx="2082">
                  <c:v>-3.1748959999999999</c:v>
                </c:pt>
                <c:pt idx="2083">
                  <c:v>-3.202858</c:v>
                </c:pt>
                <c:pt idx="2084">
                  <c:v>-3.1494629999999999</c:v>
                </c:pt>
                <c:pt idx="2085">
                  <c:v>-3.145778</c:v>
                </c:pt>
                <c:pt idx="2086">
                  <c:v>-3.131472</c:v>
                </c:pt>
                <c:pt idx="2087">
                  <c:v>-3.0219399999999998</c:v>
                </c:pt>
                <c:pt idx="2088">
                  <c:v>-2.924839</c:v>
                </c:pt>
                <c:pt idx="2089">
                  <c:v>-2.8815629999999999</c:v>
                </c:pt>
                <c:pt idx="2090">
                  <c:v>-2.8703650000000001</c:v>
                </c:pt>
                <c:pt idx="2091">
                  <c:v>-2.9340139999999999</c:v>
                </c:pt>
                <c:pt idx="2092">
                  <c:v>-2.7143169999999999</c:v>
                </c:pt>
                <c:pt idx="2093">
                  <c:v>-2.8093900000000001</c:v>
                </c:pt>
                <c:pt idx="2094">
                  <c:v>-2.8636460000000001</c:v>
                </c:pt>
                <c:pt idx="2095">
                  <c:v>-2.8690639999999998</c:v>
                </c:pt>
                <c:pt idx="2096">
                  <c:v>-2.7810700000000002</c:v>
                </c:pt>
                <c:pt idx="2097">
                  <c:v>-2.7908949999999999</c:v>
                </c:pt>
                <c:pt idx="2098">
                  <c:v>-2.8450069999999998</c:v>
                </c:pt>
                <c:pt idx="2099">
                  <c:v>-2.767849</c:v>
                </c:pt>
                <c:pt idx="2100">
                  <c:v>-2.712367</c:v>
                </c:pt>
                <c:pt idx="2101">
                  <c:v>-2.7734839999999998</c:v>
                </c:pt>
                <c:pt idx="2102">
                  <c:v>-2.8223220000000002</c:v>
                </c:pt>
                <c:pt idx="2103">
                  <c:v>-2.8304130000000001</c:v>
                </c:pt>
                <c:pt idx="2104">
                  <c:v>-2.8440669999999999</c:v>
                </c:pt>
                <c:pt idx="2105">
                  <c:v>-2.712872</c:v>
                </c:pt>
                <c:pt idx="2106">
                  <c:v>-2.6125289999999999</c:v>
                </c:pt>
                <c:pt idx="2107">
                  <c:v>-2.6921390000000001</c:v>
                </c:pt>
                <c:pt idx="2108">
                  <c:v>-2.7029749999999999</c:v>
                </c:pt>
                <c:pt idx="2109">
                  <c:v>-2.4861819999999999</c:v>
                </c:pt>
                <c:pt idx="2110">
                  <c:v>-2.5467179999999998</c:v>
                </c:pt>
                <c:pt idx="2111">
                  <c:v>-2.612962</c:v>
                </c:pt>
                <c:pt idx="2112">
                  <c:v>-2.4189280000000002</c:v>
                </c:pt>
                <c:pt idx="2113">
                  <c:v>-2.5207120000000001</c:v>
                </c:pt>
                <c:pt idx="2114">
                  <c:v>-2.5483069999999999</c:v>
                </c:pt>
                <c:pt idx="2115">
                  <c:v>-2.5845720000000001</c:v>
                </c:pt>
                <c:pt idx="2116">
                  <c:v>-2.5397829999999999</c:v>
                </c:pt>
                <c:pt idx="2117">
                  <c:v>-2.49709</c:v>
                </c:pt>
                <c:pt idx="2118">
                  <c:v>-2.4531689999999999</c:v>
                </c:pt>
                <c:pt idx="2119">
                  <c:v>-2.3633060000000001</c:v>
                </c:pt>
                <c:pt idx="2120">
                  <c:v>-2.2764069999999998</c:v>
                </c:pt>
                <c:pt idx="2121">
                  <c:v>-2.2436129999999999</c:v>
                </c:pt>
                <c:pt idx="2122">
                  <c:v>-2.1950720000000001</c:v>
                </c:pt>
                <c:pt idx="2123">
                  <c:v>-2.2535090000000002</c:v>
                </c:pt>
                <c:pt idx="2124">
                  <c:v>-2.3477030000000001</c:v>
                </c:pt>
                <c:pt idx="2125">
                  <c:v>-2.3361459999999998</c:v>
                </c:pt>
                <c:pt idx="2126">
                  <c:v>-2.2092290000000001</c:v>
                </c:pt>
                <c:pt idx="2127">
                  <c:v>-2.2811020000000002</c:v>
                </c:pt>
                <c:pt idx="2128">
                  <c:v>-2.2643439999999999</c:v>
                </c:pt>
                <c:pt idx="2129">
                  <c:v>-2.3224930000000001</c:v>
                </c:pt>
                <c:pt idx="2130">
                  <c:v>-2.3104300000000002</c:v>
                </c:pt>
                <c:pt idx="2131">
                  <c:v>-2.0921400000000001</c:v>
                </c:pt>
                <c:pt idx="2132">
                  <c:v>-2.2366060000000001</c:v>
                </c:pt>
                <c:pt idx="2133">
                  <c:v>-2.2428180000000002</c:v>
                </c:pt>
                <c:pt idx="2134">
                  <c:v>-2.1691400000000001</c:v>
                </c:pt>
                <c:pt idx="2135">
                  <c:v>-2.2684609999999998</c:v>
                </c:pt>
                <c:pt idx="2136">
                  <c:v>-2.3222040000000002</c:v>
                </c:pt>
                <c:pt idx="2137">
                  <c:v>-2.281825</c:v>
                </c:pt>
                <c:pt idx="2138">
                  <c:v>-2.2588539999999999</c:v>
                </c:pt>
                <c:pt idx="2139">
                  <c:v>-2.054074</c:v>
                </c:pt>
                <c:pt idx="2140">
                  <c:v>-2.137791</c:v>
                </c:pt>
                <c:pt idx="2141">
                  <c:v>-2.2087240000000001</c:v>
                </c:pt>
                <c:pt idx="2142">
                  <c:v>-2.2015729999999998</c:v>
                </c:pt>
                <c:pt idx="2143">
                  <c:v>-2.2094459999999998</c:v>
                </c:pt>
                <c:pt idx="2144">
                  <c:v>-2.1408969999999998</c:v>
                </c:pt>
                <c:pt idx="2145">
                  <c:v>-1.929983</c:v>
                </c:pt>
                <c:pt idx="2146">
                  <c:v>-2.010014</c:v>
                </c:pt>
                <c:pt idx="2147">
                  <c:v>-2.0408559999999998</c:v>
                </c:pt>
                <c:pt idx="2148">
                  <c:v>-2.0701100000000001</c:v>
                </c:pt>
                <c:pt idx="2149">
                  <c:v>-2.0657040000000002</c:v>
                </c:pt>
                <c:pt idx="2150">
                  <c:v>-1.921821</c:v>
                </c:pt>
                <c:pt idx="2151">
                  <c:v>-1.997951</c:v>
                </c:pt>
                <c:pt idx="2152">
                  <c:v>-1.99759</c:v>
                </c:pt>
                <c:pt idx="2153">
                  <c:v>-1.9848049999999999</c:v>
                </c:pt>
                <c:pt idx="2154">
                  <c:v>-1.892279</c:v>
                </c:pt>
                <c:pt idx="2155">
                  <c:v>-1.9229039999999999</c:v>
                </c:pt>
                <c:pt idx="2156">
                  <c:v>-1.9581519999999999</c:v>
                </c:pt>
                <c:pt idx="2157">
                  <c:v>-1.9705760000000001</c:v>
                </c:pt>
                <c:pt idx="2158">
                  <c:v>-1.911564</c:v>
                </c:pt>
                <c:pt idx="2159">
                  <c:v>-1.931716</c:v>
                </c:pt>
                <c:pt idx="2160">
                  <c:v>-1.8930739999999999</c:v>
                </c:pt>
                <c:pt idx="2161">
                  <c:v>-1.890112</c:v>
                </c:pt>
                <c:pt idx="2162">
                  <c:v>-1.8870070000000001</c:v>
                </c:pt>
                <c:pt idx="2163">
                  <c:v>-1.8391189999999999</c:v>
                </c:pt>
                <c:pt idx="2164">
                  <c:v>-1.8290789999999999</c:v>
                </c:pt>
                <c:pt idx="2165">
                  <c:v>-1.8056049999999999</c:v>
                </c:pt>
                <c:pt idx="2166">
                  <c:v>-1.747968</c:v>
                </c:pt>
                <c:pt idx="2167">
                  <c:v>-1.714094</c:v>
                </c:pt>
                <c:pt idx="2168">
                  <c:v>-1.714094</c:v>
                </c:pt>
                <c:pt idx="2169">
                  <c:v>-1.7078819999999999</c:v>
                </c:pt>
                <c:pt idx="2170">
                  <c:v>-1.5137400000000001</c:v>
                </c:pt>
                <c:pt idx="2171">
                  <c:v>-1.575998</c:v>
                </c:pt>
                <c:pt idx="2172">
                  <c:v>-1.65754</c:v>
                </c:pt>
                <c:pt idx="2173">
                  <c:v>-1.6991430000000001</c:v>
                </c:pt>
                <c:pt idx="2174">
                  <c:v>-1.700226</c:v>
                </c:pt>
                <c:pt idx="2175">
                  <c:v>-1.6691689999999999</c:v>
                </c:pt>
                <c:pt idx="2176">
                  <c:v>-1.630239</c:v>
                </c:pt>
                <c:pt idx="2177">
                  <c:v>-1.669891</c:v>
                </c:pt>
                <c:pt idx="2178">
                  <c:v>-1.4652050000000001</c:v>
                </c:pt>
                <c:pt idx="2179">
                  <c:v>-1.484056</c:v>
                </c:pt>
                <c:pt idx="2180">
                  <c:v>-1.5284740000000001</c:v>
                </c:pt>
                <c:pt idx="2181">
                  <c:v>-1.589504</c:v>
                </c:pt>
                <c:pt idx="2182">
                  <c:v>-1.5883480000000001</c:v>
                </c:pt>
                <c:pt idx="2183">
                  <c:v>-1.562997</c:v>
                </c:pt>
                <c:pt idx="2184">
                  <c:v>-1.5422689999999999</c:v>
                </c:pt>
                <c:pt idx="2185">
                  <c:v>-1.3558589999999999</c:v>
                </c:pt>
                <c:pt idx="2186">
                  <c:v>-1.343148</c:v>
                </c:pt>
                <c:pt idx="2187">
                  <c:v>-1.4081490000000001</c:v>
                </c:pt>
                <c:pt idx="2188">
                  <c:v>-1.4272879999999999</c:v>
                </c:pt>
                <c:pt idx="2189">
                  <c:v>-1.3042199999999999</c:v>
                </c:pt>
                <c:pt idx="2190">
                  <c:v>-1.3578809999999999</c:v>
                </c:pt>
                <c:pt idx="2191">
                  <c:v>-1.3658980000000001</c:v>
                </c:pt>
                <c:pt idx="2192">
                  <c:v>-1.3074699999999999</c:v>
                </c:pt>
                <c:pt idx="2193">
                  <c:v>-1.3181590000000001</c:v>
                </c:pt>
                <c:pt idx="2194">
                  <c:v>-1.3420650000000001</c:v>
                </c:pt>
                <c:pt idx="2195">
                  <c:v>-1.2629090000000001</c:v>
                </c:pt>
                <c:pt idx="2196">
                  <c:v>-1.3146199999999999</c:v>
                </c:pt>
                <c:pt idx="2197">
                  <c:v>-1.3531150000000001</c:v>
                </c:pt>
                <c:pt idx="2198">
                  <c:v>-1.2486809999999999</c:v>
                </c:pt>
                <c:pt idx="2199">
                  <c:v>-1.2957700000000001</c:v>
                </c:pt>
                <c:pt idx="2200">
                  <c:v>-1.3312310000000001</c:v>
                </c:pt>
                <c:pt idx="2201">
                  <c:v>-1.3305089999999999</c:v>
                </c:pt>
                <c:pt idx="2202">
                  <c:v>-1.2861640000000001</c:v>
                </c:pt>
                <c:pt idx="2203">
                  <c:v>-1.2871030000000001</c:v>
                </c:pt>
                <c:pt idx="2204">
                  <c:v>-1.3159920000000001</c:v>
                </c:pt>
                <c:pt idx="2205">
                  <c:v>-1.3263199999999999</c:v>
                </c:pt>
                <c:pt idx="2206">
                  <c:v>-1.3424259999999999</c:v>
                </c:pt>
                <c:pt idx="2207">
                  <c:v>-1.1737869999999999</c:v>
                </c:pt>
                <c:pt idx="2208">
                  <c:v>-1.2384980000000001</c:v>
                </c:pt>
                <c:pt idx="2209">
                  <c:v>-1.234237</c:v>
                </c:pt>
                <c:pt idx="2210">
                  <c:v>-1.3250919999999999</c:v>
                </c:pt>
                <c:pt idx="2211">
                  <c:v>-1.2779309999999999</c:v>
                </c:pt>
                <c:pt idx="2212">
                  <c:v>-1.266737</c:v>
                </c:pt>
                <c:pt idx="2213">
                  <c:v>-1.279809</c:v>
                </c:pt>
                <c:pt idx="2214">
                  <c:v>-1.3352029999999999</c:v>
                </c:pt>
                <c:pt idx="2215">
                  <c:v>-1.352465</c:v>
                </c:pt>
                <c:pt idx="2216">
                  <c:v>-1.359326</c:v>
                </c:pt>
                <c:pt idx="2217">
                  <c:v>-1.402515</c:v>
                </c:pt>
                <c:pt idx="2218">
                  <c:v>-1.3081199999999999</c:v>
                </c:pt>
                <c:pt idx="2219">
                  <c:v>-1.1662760000000001</c:v>
                </c:pt>
                <c:pt idx="2220">
                  <c:v>-1.2821199999999999</c:v>
                </c:pt>
                <c:pt idx="2221">
                  <c:v>-1.2876810000000001</c:v>
                </c:pt>
                <c:pt idx="2222">
                  <c:v>-1.2823370000000001</c:v>
                </c:pt>
                <c:pt idx="2223">
                  <c:v>-1.2101150000000001</c:v>
                </c:pt>
                <c:pt idx="2224">
                  <c:v>-1.251714</c:v>
                </c:pt>
                <c:pt idx="2225">
                  <c:v>-1.231276</c:v>
                </c:pt>
                <c:pt idx="2226">
                  <c:v>-1.247309</c:v>
                </c:pt>
                <c:pt idx="2227">
                  <c:v>-1.080911</c:v>
                </c:pt>
                <c:pt idx="2228">
                  <c:v>-1.0837270000000001</c:v>
                </c:pt>
                <c:pt idx="2229">
                  <c:v>-1.147354</c:v>
                </c:pt>
                <c:pt idx="2230">
                  <c:v>-1.1246050000000001</c:v>
                </c:pt>
                <c:pt idx="2231">
                  <c:v>-1.1082829999999999</c:v>
                </c:pt>
                <c:pt idx="2232">
                  <c:v>-1.100266</c:v>
                </c:pt>
                <c:pt idx="2233">
                  <c:v>-0.890899</c:v>
                </c:pt>
                <c:pt idx="2234">
                  <c:v>-0.92592600000000003</c:v>
                </c:pt>
                <c:pt idx="2235">
                  <c:v>-0.966947</c:v>
                </c:pt>
                <c:pt idx="2236">
                  <c:v>-0.99865199999999998</c:v>
                </c:pt>
                <c:pt idx="2237">
                  <c:v>-0.953731</c:v>
                </c:pt>
                <c:pt idx="2238">
                  <c:v>-0.96015799999999996</c:v>
                </c:pt>
                <c:pt idx="2239">
                  <c:v>-0.89898800000000001</c:v>
                </c:pt>
                <c:pt idx="2240">
                  <c:v>-0.86468400000000001</c:v>
                </c:pt>
                <c:pt idx="2241">
                  <c:v>-0.87970499999999996</c:v>
                </c:pt>
                <c:pt idx="2242">
                  <c:v>-0.77549299999999999</c:v>
                </c:pt>
                <c:pt idx="2243">
                  <c:v>-0.79087600000000002</c:v>
                </c:pt>
                <c:pt idx="2244">
                  <c:v>-0.83716800000000002</c:v>
                </c:pt>
                <c:pt idx="2245">
                  <c:v>-0.88151100000000004</c:v>
                </c:pt>
                <c:pt idx="2246">
                  <c:v>-0.75700500000000004</c:v>
                </c:pt>
                <c:pt idx="2247">
                  <c:v>-0.77144900000000005</c:v>
                </c:pt>
                <c:pt idx="2248">
                  <c:v>-0.82344600000000001</c:v>
                </c:pt>
                <c:pt idx="2249">
                  <c:v>-0.85601700000000003</c:v>
                </c:pt>
                <c:pt idx="2250">
                  <c:v>-0.91039899999999996</c:v>
                </c:pt>
                <c:pt idx="2251">
                  <c:v>-0.88468899999999995</c:v>
                </c:pt>
                <c:pt idx="2252">
                  <c:v>-0.755633</c:v>
                </c:pt>
                <c:pt idx="2253">
                  <c:v>-0.80820800000000004</c:v>
                </c:pt>
                <c:pt idx="2254">
                  <c:v>-0.69959099999999996</c:v>
                </c:pt>
                <c:pt idx="2255">
                  <c:v>-0.76437100000000002</c:v>
                </c:pt>
                <c:pt idx="2256">
                  <c:v>-0.87226700000000001</c:v>
                </c:pt>
                <c:pt idx="2257">
                  <c:v>-0.82315799999999995</c:v>
                </c:pt>
                <c:pt idx="2258">
                  <c:v>-0.74884399999999995</c:v>
                </c:pt>
                <c:pt idx="2259">
                  <c:v>-0.84381200000000001</c:v>
                </c:pt>
                <c:pt idx="2260">
                  <c:v>-0.839696</c:v>
                </c:pt>
                <c:pt idx="2261">
                  <c:v>-0.857823</c:v>
                </c:pt>
                <c:pt idx="2262">
                  <c:v>-0.70832899999999999</c:v>
                </c:pt>
                <c:pt idx="2263">
                  <c:v>-0.77282099999999998</c:v>
                </c:pt>
                <c:pt idx="2264">
                  <c:v>-0.85421199999999997</c:v>
                </c:pt>
                <c:pt idx="2265">
                  <c:v>-0.86619999999999997</c:v>
                </c:pt>
                <c:pt idx="2266">
                  <c:v>-0.82741900000000002</c:v>
                </c:pt>
                <c:pt idx="2267">
                  <c:v>-0.84171799999999997</c:v>
                </c:pt>
                <c:pt idx="2268">
                  <c:v>-0.75642699999999996</c:v>
                </c:pt>
                <c:pt idx="2269">
                  <c:v>-0.73851699999999998</c:v>
                </c:pt>
                <c:pt idx="2270">
                  <c:v>-0.812469</c:v>
                </c:pt>
                <c:pt idx="2271">
                  <c:v>-0.82084699999999999</c:v>
                </c:pt>
                <c:pt idx="2272">
                  <c:v>-0.87017199999999995</c:v>
                </c:pt>
                <c:pt idx="2273">
                  <c:v>-0.84251200000000004</c:v>
                </c:pt>
                <c:pt idx="2274">
                  <c:v>-0.85796700000000004</c:v>
                </c:pt>
                <c:pt idx="2275">
                  <c:v>-0.87905500000000003</c:v>
                </c:pt>
                <c:pt idx="2276">
                  <c:v>-0.87248300000000001</c:v>
                </c:pt>
                <c:pt idx="2277">
                  <c:v>-0.70984599999999998</c:v>
                </c:pt>
                <c:pt idx="2278">
                  <c:v>-0.72392800000000002</c:v>
                </c:pt>
                <c:pt idx="2279">
                  <c:v>-0.61271100000000001</c:v>
                </c:pt>
                <c:pt idx="2280">
                  <c:v>-0.768343</c:v>
                </c:pt>
                <c:pt idx="2281">
                  <c:v>-0.81622499999999998</c:v>
                </c:pt>
                <c:pt idx="2282">
                  <c:v>-0.67821399999999998</c:v>
                </c:pt>
                <c:pt idx="2283">
                  <c:v>-0.48762899999999998</c:v>
                </c:pt>
                <c:pt idx="2284">
                  <c:v>-0.60650099999999996</c:v>
                </c:pt>
                <c:pt idx="2285">
                  <c:v>-0.64282700000000004</c:v>
                </c:pt>
                <c:pt idx="2286">
                  <c:v>-0.57869599999999999</c:v>
                </c:pt>
                <c:pt idx="2287">
                  <c:v>-0.49918400000000002</c:v>
                </c:pt>
                <c:pt idx="2288">
                  <c:v>-0.490373</c:v>
                </c:pt>
                <c:pt idx="2289">
                  <c:v>-0.41526600000000002</c:v>
                </c:pt>
                <c:pt idx="2290">
                  <c:v>-0.356047</c:v>
                </c:pt>
                <c:pt idx="2291">
                  <c:v>-0.12819900000000001</c:v>
                </c:pt>
                <c:pt idx="2292">
                  <c:v>-0.184312</c:v>
                </c:pt>
                <c:pt idx="2293">
                  <c:v>-0.222805</c:v>
                </c:pt>
                <c:pt idx="2294">
                  <c:v>-0.19514500000000001</c:v>
                </c:pt>
                <c:pt idx="2295">
                  <c:v>-9.4399999999999998E-2</c:v>
                </c:pt>
                <c:pt idx="2296">
                  <c:v>-0.14430299999999999</c:v>
                </c:pt>
                <c:pt idx="2297">
                  <c:v>-0.22489899999999999</c:v>
                </c:pt>
                <c:pt idx="2298">
                  <c:v>-0.12776499999999999</c:v>
                </c:pt>
                <c:pt idx="2299">
                  <c:v>-0.22800400000000001</c:v>
                </c:pt>
                <c:pt idx="2300">
                  <c:v>-0.32983200000000001</c:v>
                </c:pt>
                <c:pt idx="2301">
                  <c:v>-0.153331</c:v>
                </c:pt>
                <c:pt idx="2302">
                  <c:v>-0.33524799999999999</c:v>
                </c:pt>
                <c:pt idx="2303">
                  <c:v>-0.40999400000000003</c:v>
                </c:pt>
                <c:pt idx="2304">
                  <c:v>-0.47701300000000002</c:v>
                </c:pt>
                <c:pt idx="2305">
                  <c:v>-0.48957899999999999</c:v>
                </c:pt>
                <c:pt idx="2306">
                  <c:v>-0.51608299999999996</c:v>
                </c:pt>
                <c:pt idx="2307">
                  <c:v>-0.35229199999999999</c:v>
                </c:pt>
                <c:pt idx="2308">
                  <c:v>-0.336787</c:v>
                </c:pt>
                <c:pt idx="2309">
                  <c:v>-0.37571300000000002</c:v>
                </c:pt>
                <c:pt idx="2310">
                  <c:v>-0.35390300000000002</c:v>
                </c:pt>
                <c:pt idx="2311">
                  <c:v>-0.33039499999999999</c:v>
                </c:pt>
                <c:pt idx="2312">
                  <c:v>-0.317133</c:v>
                </c:pt>
                <c:pt idx="2313">
                  <c:v>-0.31000800000000001</c:v>
                </c:pt>
                <c:pt idx="2314">
                  <c:v>-0.30168499999999998</c:v>
                </c:pt>
                <c:pt idx="2315">
                  <c:v>-0.329349</c:v>
                </c:pt>
                <c:pt idx="2316">
                  <c:v>-0.33057599999999998</c:v>
                </c:pt>
                <c:pt idx="2317">
                  <c:v>-0.30607200000000001</c:v>
                </c:pt>
                <c:pt idx="2318">
                  <c:v>-0.29458899999999999</c:v>
                </c:pt>
                <c:pt idx="2319">
                  <c:v>-0.27119100000000002</c:v>
                </c:pt>
                <c:pt idx="2320">
                  <c:v>-0.13830899999999999</c:v>
                </c:pt>
                <c:pt idx="2321">
                  <c:v>-0.14018700000000001</c:v>
                </c:pt>
                <c:pt idx="2322">
                  <c:v>-0.12256499999999999</c:v>
                </c:pt>
                <c:pt idx="2323">
                  <c:v>-8.0533999999999994E-2</c:v>
                </c:pt>
                <c:pt idx="2324">
                  <c:v>-2.3172000000000002E-2</c:v>
                </c:pt>
                <c:pt idx="2325">
                  <c:v>-1.0266000000000001E-2</c:v>
                </c:pt>
                <c:pt idx="2326">
                  <c:v>-1.1638000000000001E-2</c:v>
                </c:pt>
                <c:pt idx="2327">
                  <c:v>-5.5907999999999999E-2</c:v>
                </c:pt>
                <c:pt idx="2328">
                  <c:v>-0.105377</c:v>
                </c:pt>
                <c:pt idx="2329">
                  <c:v>-0.13650399999999999</c:v>
                </c:pt>
                <c:pt idx="2330">
                  <c:v>-9.5845E-2</c:v>
                </c:pt>
                <c:pt idx="2331">
                  <c:v>-2.6370000000000001E-2</c:v>
                </c:pt>
                <c:pt idx="2332">
                  <c:v>-0.149286</c:v>
                </c:pt>
                <c:pt idx="2333">
                  <c:v>-0.17521300000000001</c:v>
                </c:pt>
                <c:pt idx="2334">
                  <c:v>-8.4723000000000007E-2</c:v>
                </c:pt>
                <c:pt idx="2335">
                  <c:v>-8.5516999999999996E-2</c:v>
                </c:pt>
                <c:pt idx="2336">
                  <c:v>-0.21457200000000001</c:v>
                </c:pt>
                <c:pt idx="2337">
                  <c:v>-0.28664499999999998</c:v>
                </c:pt>
                <c:pt idx="2338">
                  <c:v>-0.300367</c:v>
                </c:pt>
                <c:pt idx="2339">
                  <c:v>-0.30354500000000001</c:v>
                </c:pt>
                <c:pt idx="2340">
                  <c:v>-0.127332</c:v>
                </c:pt>
                <c:pt idx="2341">
                  <c:v>-0.147481</c:v>
                </c:pt>
                <c:pt idx="2342">
                  <c:v>-0.19889999999999999</c:v>
                </c:pt>
                <c:pt idx="2343">
                  <c:v>-0.255158</c:v>
                </c:pt>
                <c:pt idx="2344">
                  <c:v>-0.130943</c:v>
                </c:pt>
                <c:pt idx="2345">
                  <c:v>-0.10545</c:v>
                </c:pt>
                <c:pt idx="2346">
                  <c:v>-0.21868799999999999</c:v>
                </c:pt>
                <c:pt idx="2347">
                  <c:v>-0.20836099999999999</c:v>
                </c:pt>
                <c:pt idx="2348">
                  <c:v>-0.24901999999999999</c:v>
                </c:pt>
                <c:pt idx="2349">
                  <c:v>-0.190523</c:v>
                </c:pt>
                <c:pt idx="2350">
                  <c:v>-0.163658</c:v>
                </c:pt>
                <c:pt idx="2351">
                  <c:v>-0.14733599999999999</c:v>
                </c:pt>
                <c:pt idx="2352">
                  <c:v>-0.12603200000000001</c:v>
                </c:pt>
                <c:pt idx="2353">
                  <c:v>-8.3041000000000004E-2</c:v>
                </c:pt>
                <c:pt idx="2354">
                  <c:v>-2.0110000000000002E-3</c:v>
                </c:pt>
                <c:pt idx="2355">
                  <c:v>-7.1485999999999994E-2</c:v>
                </c:pt>
                <c:pt idx="2356">
                  <c:v>-5.0563999999999998E-2</c:v>
                </c:pt>
                <c:pt idx="2357">
                  <c:v>-0.18373400000000001</c:v>
                </c:pt>
                <c:pt idx="2358">
                  <c:v>-0.26700200000000002</c:v>
                </c:pt>
                <c:pt idx="2359">
                  <c:v>-0.34116999999999997</c:v>
                </c:pt>
                <c:pt idx="2360">
                  <c:v>-0.307228</c:v>
                </c:pt>
                <c:pt idx="2361">
                  <c:v>-0.324488</c:v>
                </c:pt>
                <c:pt idx="2362">
                  <c:v>-0.308672</c:v>
                </c:pt>
                <c:pt idx="2363">
                  <c:v>-0.46617999999999998</c:v>
                </c:pt>
                <c:pt idx="2364">
                  <c:v>-0.44819799999999999</c:v>
                </c:pt>
                <c:pt idx="2365">
                  <c:v>-0.41565000000000002</c:v>
                </c:pt>
                <c:pt idx="2366">
                  <c:v>-0.44542700000000002</c:v>
                </c:pt>
                <c:pt idx="2367">
                  <c:v>-0.454598</c:v>
                </c:pt>
                <c:pt idx="2368">
                  <c:v>-0.480742</c:v>
                </c:pt>
                <c:pt idx="2369">
                  <c:v>-0.41863299999999998</c:v>
                </c:pt>
                <c:pt idx="2370">
                  <c:v>-0.40792200000000001</c:v>
                </c:pt>
                <c:pt idx="2371">
                  <c:v>-0.32730399999999998</c:v>
                </c:pt>
                <c:pt idx="2372">
                  <c:v>-0.14582000000000001</c:v>
                </c:pt>
                <c:pt idx="2373">
                  <c:v>-1.1978000000000001E-2</c:v>
                </c:pt>
                <c:pt idx="2374">
                  <c:v>-1.4551E-2</c:v>
                </c:pt>
                <c:pt idx="2375">
                  <c:v>-2.8556999999999999E-2</c:v>
                </c:pt>
                <c:pt idx="2376">
                  <c:v>-2.5842E-2</c:v>
                </c:pt>
                <c:pt idx="2377">
                  <c:v>-3.8476000000000003E-2</c:v>
                </c:pt>
                <c:pt idx="2378">
                  <c:v>-3.0395999999999999E-2</c:v>
                </c:pt>
                <c:pt idx="2379">
                  <c:v>-2.2808999999999999E-2</c:v>
                </c:pt>
                <c:pt idx="2380">
                  <c:v>-3.0537000000000002E-2</c:v>
                </c:pt>
                <c:pt idx="2381">
                  <c:v>-3.0654000000000001E-2</c:v>
                </c:pt>
                <c:pt idx="2382">
                  <c:v>-2.3767E-2</c:v>
                </c:pt>
                <c:pt idx="2383">
                  <c:v>-2.1455999999999999E-2</c:v>
                </c:pt>
                <c:pt idx="2384">
                  <c:v>-1.6382000000000001E-2</c:v>
                </c:pt>
                <c:pt idx="2385">
                  <c:v>-3.8529000000000001E-2</c:v>
                </c:pt>
                <c:pt idx="2386">
                  <c:v>-7.7118999999999993E-2</c:v>
                </c:pt>
                <c:pt idx="2387">
                  <c:v>-3.4870999999999999E-2</c:v>
                </c:pt>
                <c:pt idx="2388">
                  <c:v>-4.7602999999999999E-2</c:v>
                </c:pt>
                <c:pt idx="2389">
                  <c:v>-9.9310999999999997E-2</c:v>
                </c:pt>
                <c:pt idx="2390">
                  <c:v>-5.0418999999999999E-2</c:v>
                </c:pt>
                <c:pt idx="2391">
                  <c:v>-0.19572300000000001</c:v>
                </c:pt>
                <c:pt idx="2392">
                  <c:v>-0.12711500000000001</c:v>
                </c:pt>
                <c:pt idx="2393">
                  <c:v>-0.31668800000000003</c:v>
                </c:pt>
                <c:pt idx="2394">
                  <c:v>-0.29798400000000003</c:v>
                </c:pt>
                <c:pt idx="2395">
                  <c:v>-0.33137100000000003</c:v>
                </c:pt>
                <c:pt idx="2396">
                  <c:v>-0.35132600000000003</c:v>
                </c:pt>
                <c:pt idx="2397">
                  <c:v>-0.35318100000000002</c:v>
                </c:pt>
                <c:pt idx="2398">
                  <c:v>-0.38040400000000002</c:v>
                </c:pt>
                <c:pt idx="2399">
                  <c:v>-0.42674899999999999</c:v>
                </c:pt>
                <c:pt idx="2400">
                  <c:v>-0.459256</c:v>
                </c:pt>
                <c:pt idx="2401">
                  <c:v>-0.42294399999999999</c:v>
                </c:pt>
                <c:pt idx="2402">
                  <c:v>-0.39629500000000001</c:v>
                </c:pt>
                <c:pt idx="2403">
                  <c:v>-0.36690200000000001</c:v>
                </c:pt>
                <c:pt idx="2404">
                  <c:v>-0.34551700000000002</c:v>
                </c:pt>
                <c:pt idx="2405">
                  <c:v>-0.318855</c:v>
                </c:pt>
                <c:pt idx="2406">
                  <c:v>-0.25277500000000003</c:v>
                </c:pt>
                <c:pt idx="2407">
                  <c:v>-0.219555</c:v>
                </c:pt>
                <c:pt idx="2408">
                  <c:v>-0.13578100000000001</c:v>
                </c:pt>
                <c:pt idx="2409">
                  <c:v>-2.2471000000000001E-2</c:v>
                </c:pt>
                <c:pt idx="2410">
                  <c:v>-0.23089299999999999</c:v>
                </c:pt>
                <c:pt idx="2411">
                  <c:v>-0.19985700000000001</c:v>
                </c:pt>
                <c:pt idx="2412">
                  <c:v>-0.25488699999999997</c:v>
                </c:pt>
                <c:pt idx="2413">
                  <c:v>-0.28153600000000001</c:v>
                </c:pt>
                <c:pt idx="2414">
                  <c:v>-0.213286</c:v>
                </c:pt>
                <c:pt idx="2415">
                  <c:v>-0.233988</c:v>
                </c:pt>
                <c:pt idx="2416">
                  <c:v>-0.160469</c:v>
                </c:pt>
                <c:pt idx="2417">
                  <c:v>-0.113888</c:v>
                </c:pt>
                <c:pt idx="2418">
                  <c:v>-0.138296</c:v>
                </c:pt>
                <c:pt idx="2419">
                  <c:v>-0.20943100000000001</c:v>
                </c:pt>
                <c:pt idx="2420">
                  <c:v>-0.23095199999999999</c:v>
                </c:pt>
                <c:pt idx="2421">
                  <c:v>-0.18227699999999999</c:v>
                </c:pt>
                <c:pt idx="2422">
                  <c:v>-4.6240000000000003E-2</c:v>
                </c:pt>
                <c:pt idx="2423">
                  <c:v>-9.3081999999999998E-2</c:v>
                </c:pt>
                <c:pt idx="2424">
                  <c:v>-0.180566</c:v>
                </c:pt>
                <c:pt idx="2425">
                  <c:v>-0.23800199999999999</c:v>
                </c:pt>
                <c:pt idx="2426">
                  <c:v>-0.279667</c:v>
                </c:pt>
                <c:pt idx="2427">
                  <c:v>-0.17574300000000001</c:v>
                </c:pt>
                <c:pt idx="2428">
                  <c:v>-9.2474000000000001E-2</c:v>
                </c:pt>
                <c:pt idx="2429">
                  <c:v>-2.5767000000000002E-2</c:v>
                </c:pt>
                <c:pt idx="2430">
                  <c:v>-3.9324999999999999E-2</c:v>
                </c:pt>
                <c:pt idx="2431">
                  <c:v>-7.7983999999999998E-2</c:v>
                </c:pt>
                <c:pt idx="2432">
                  <c:v>-0.12295399999999999</c:v>
                </c:pt>
                <c:pt idx="2433">
                  <c:v>-0.189051</c:v>
                </c:pt>
                <c:pt idx="2434">
                  <c:v>-0.23346600000000001</c:v>
                </c:pt>
                <c:pt idx="2435">
                  <c:v>-0.25022</c:v>
                </c:pt>
                <c:pt idx="2436">
                  <c:v>-0.18485199999999999</c:v>
                </c:pt>
                <c:pt idx="2437">
                  <c:v>-5.2892000000000002E-2</c:v>
                </c:pt>
                <c:pt idx="2438">
                  <c:v>-4.8791000000000001E-2</c:v>
                </c:pt>
                <c:pt idx="2439">
                  <c:v>-2.5232999999999998E-2</c:v>
                </c:pt>
                <c:pt idx="2440">
                  <c:v>-0.15912599999999999</c:v>
                </c:pt>
                <c:pt idx="2441">
                  <c:v>-0.21502299999999999</c:v>
                </c:pt>
                <c:pt idx="2442">
                  <c:v>-0.141288</c:v>
                </c:pt>
                <c:pt idx="2443">
                  <c:v>-0.14299300000000001</c:v>
                </c:pt>
                <c:pt idx="2444">
                  <c:v>-0.103851</c:v>
                </c:pt>
                <c:pt idx="2445">
                  <c:v>-5.4379999999999998E-2</c:v>
                </c:pt>
                <c:pt idx="2446">
                  <c:v>-7.9366999999999993E-2</c:v>
                </c:pt>
                <c:pt idx="2447">
                  <c:v>-9.9011000000000002E-2</c:v>
                </c:pt>
                <c:pt idx="2448">
                  <c:v>-1.004E-2</c:v>
                </c:pt>
                <c:pt idx="2449">
                  <c:v>-3.8059999999999997E-2</c:v>
                </c:pt>
                <c:pt idx="2450">
                  <c:v>6.3046000000000005E-2</c:v>
                </c:pt>
                <c:pt idx="2451">
                  <c:v>-8.4208000000000005E-2</c:v>
                </c:pt>
                <c:pt idx="2452">
                  <c:v>-6.6730999999999999E-2</c:v>
                </c:pt>
                <c:pt idx="2453">
                  <c:v>-0.146122</c:v>
                </c:pt>
                <c:pt idx="2454">
                  <c:v>-0.19997100000000001</c:v>
                </c:pt>
                <c:pt idx="2455">
                  <c:v>-0.24539900000000001</c:v>
                </c:pt>
                <c:pt idx="2456">
                  <c:v>-0.22900300000000001</c:v>
                </c:pt>
                <c:pt idx="2457">
                  <c:v>-0.20252400000000001</c:v>
                </c:pt>
                <c:pt idx="2458">
                  <c:v>-15.289885999999999</c:v>
                </c:pt>
                <c:pt idx="2459">
                  <c:v>-14.960642</c:v>
                </c:pt>
                <c:pt idx="2460">
                  <c:v>-14.311453999999999</c:v>
                </c:pt>
                <c:pt idx="2461">
                  <c:v>-13.705482</c:v>
                </c:pt>
                <c:pt idx="2462">
                  <c:v>-12.955539</c:v>
                </c:pt>
                <c:pt idx="2463">
                  <c:v>-12.095245</c:v>
                </c:pt>
                <c:pt idx="2464">
                  <c:v>-10.828518000000001</c:v>
                </c:pt>
                <c:pt idx="2465">
                  <c:v>-9.7748989999999996</c:v>
                </c:pt>
                <c:pt idx="2466">
                  <c:v>-8.2059080000000009</c:v>
                </c:pt>
                <c:pt idx="2467">
                  <c:v>-6.3462290000000001</c:v>
                </c:pt>
                <c:pt idx="2468">
                  <c:v>-4.5659210000000003</c:v>
                </c:pt>
                <c:pt idx="2469">
                  <c:v>-2.6715650000000002</c:v>
                </c:pt>
                <c:pt idx="2470">
                  <c:v>-1.206888</c:v>
                </c:pt>
                <c:pt idx="2471">
                  <c:v>0.13858799999999999</c:v>
                </c:pt>
                <c:pt idx="2472">
                  <c:v>1.8709370000000001</c:v>
                </c:pt>
                <c:pt idx="2473">
                  <c:v>2.8915769999999998</c:v>
                </c:pt>
                <c:pt idx="2474">
                  <c:v>3.5209489999999999</c:v>
                </c:pt>
                <c:pt idx="2475">
                  <c:v>4.3598860000000004</c:v>
                </c:pt>
                <c:pt idx="2476">
                  <c:v>5.0856570000000003</c:v>
                </c:pt>
                <c:pt idx="2477">
                  <c:v>5.7650690000000004</c:v>
                </c:pt>
                <c:pt idx="2478">
                  <c:v>6.2773510000000003</c:v>
                </c:pt>
                <c:pt idx="2479">
                  <c:v>6.7878059999999998</c:v>
                </c:pt>
                <c:pt idx="2480">
                  <c:v>7.2872219999999999</c:v>
                </c:pt>
                <c:pt idx="2481">
                  <c:v>7.8768690000000001</c:v>
                </c:pt>
                <c:pt idx="2482">
                  <c:v>8.3894959999999994</c:v>
                </c:pt>
                <c:pt idx="2483">
                  <c:v>8.6738839999999993</c:v>
                </c:pt>
                <c:pt idx="2484">
                  <c:v>9.0680809999999994</c:v>
                </c:pt>
                <c:pt idx="2485">
                  <c:v>9.3715060000000001</c:v>
                </c:pt>
                <c:pt idx="2486">
                  <c:v>9.6991859999999992</c:v>
                </c:pt>
                <c:pt idx="2487">
                  <c:v>9.9891269999999999</c:v>
                </c:pt>
                <c:pt idx="2488">
                  <c:v>10.336684</c:v>
                </c:pt>
                <c:pt idx="2489">
                  <c:v>10.608235000000001</c:v>
                </c:pt>
                <c:pt idx="2490">
                  <c:v>10.843975</c:v>
                </c:pt>
                <c:pt idx="2491">
                  <c:v>11.130628</c:v>
                </c:pt>
                <c:pt idx="2492">
                  <c:v>11.415258</c:v>
                </c:pt>
                <c:pt idx="2493">
                  <c:v>11.612583000000001</c:v>
                </c:pt>
                <c:pt idx="2494">
                  <c:v>11.869160000000001</c:v>
                </c:pt>
                <c:pt idx="2495">
                  <c:v>12.057556999999999</c:v>
                </c:pt>
                <c:pt idx="2496">
                  <c:v>12.284402999999999</c:v>
                </c:pt>
                <c:pt idx="2497">
                  <c:v>12.457651</c:v>
                </c:pt>
                <c:pt idx="2498">
                  <c:v>12.635286000000001</c:v>
                </c:pt>
                <c:pt idx="2499">
                  <c:v>12.872328</c:v>
                </c:pt>
                <c:pt idx="2500">
                  <c:v>13.018166000000001</c:v>
                </c:pt>
                <c:pt idx="2501">
                  <c:v>13.178042</c:v>
                </c:pt>
                <c:pt idx="2502">
                  <c:v>13.43671</c:v>
                </c:pt>
                <c:pt idx="2503">
                  <c:v>13.62848</c:v>
                </c:pt>
                <c:pt idx="2504">
                  <c:v>13.764056</c:v>
                </c:pt>
                <c:pt idx="2505">
                  <c:v>13.905442000000001</c:v>
                </c:pt>
                <c:pt idx="2506">
                  <c:v>14.005388</c:v>
                </c:pt>
                <c:pt idx="2507">
                  <c:v>14.110212000000001</c:v>
                </c:pt>
                <c:pt idx="2508">
                  <c:v>14.226891999999999</c:v>
                </c:pt>
                <c:pt idx="2509">
                  <c:v>14.347327</c:v>
                </c:pt>
                <c:pt idx="2510">
                  <c:v>14.474709000000001</c:v>
                </c:pt>
                <c:pt idx="2511">
                  <c:v>14.482576999999999</c:v>
                </c:pt>
                <c:pt idx="2512">
                  <c:v>14.436849</c:v>
                </c:pt>
                <c:pt idx="2513">
                  <c:v>14.429948</c:v>
                </c:pt>
                <c:pt idx="2514">
                  <c:v>14.388170000000001</c:v>
                </c:pt>
                <c:pt idx="2515">
                  <c:v>14.290533</c:v>
                </c:pt>
                <c:pt idx="2516">
                  <c:v>14.173906000000001</c:v>
                </c:pt>
                <c:pt idx="2517">
                  <c:v>14.103678</c:v>
                </c:pt>
                <c:pt idx="2518">
                  <c:v>13.993857999999999</c:v>
                </c:pt>
                <c:pt idx="2519">
                  <c:v>13.94411</c:v>
                </c:pt>
                <c:pt idx="2520">
                  <c:v>13.833360000000001</c:v>
                </c:pt>
                <c:pt idx="2521">
                  <c:v>13.725823999999999</c:v>
                </c:pt>
                <c:pt idx="2522">
                  <c:v>13.626115</c:v>
                </c:pt>
                <c:pt idx="2523">
                  <c:v>13.498232</c:v>
                </c:pt>
                <c:pt idx="2524">
                  <c:v>13.318327</c:v>
                </c:pt>
                <c:pt idx="2525">
                  <c:v>13.160876</c:v>
                </c:pt>
                <c:pt idx="2526">
                  <c:v>12.964695000000001</c:v>
                </c:pt>
                <c:pt idx="2527">
                  <c:v>12.800469</c:v>
                </c:pt>
                <c:pt idx="2528">
                  <c:v>12.565136000000001</c:v>
                </c:pt>
                <c:pt idx="2529">
                  <c:v>12.395977999999999</c:v>
                </c:pt>
                <c:pt idx="2530">
                  <c:v>12.24295</c:v>
                </c:pt>
                <c:pt idx="2531">
                  <c:v>12.132986000000001</c:v>
                </c:pt>
                <c:pt idx="2532">
                  <c:v>11.969536</c:v>
                </c:pt>
                <c:pt idx="2533">
                  <c:v>11.817824999999999</c:v>
                </c:pt>
                <c:pt idx="2534">
                  <c:v>11.648583</c:v>
                </c:pt>
                <c:pt idx="2535">
                  <c:v>11.494832000000001</c:v>
                </c:pt>
                <c:pt idx="2536">
                  <c:v>11.277965</c:v>
                </c:pt>
                <c:pt idx="2537">
                  <c:v>11.135865000000001</c:v>
                </c:pt>
                <c:pt idx="2538">
                  <c:v>10.986765</c:v>
                </c:pt>
                <c:pt idx="2539">
                  <c:v>10.876445</c:v>
                </c:pt>
                <c:pt idx="2540">
                  <c:v>10.712528000000001</c:v>
                </c:pt>
                <c:pt idx="2541">
                  <c:v>10.50888</c:v>
                </c:pt>
                <c:pt idx="2542">
                  <c:v>10.365061000000001</c:v>
                </c:pt>
                <c:pt idx="2543">
                  <c:v>10.258452</c:v>
                </c:pt>
                <c:pt idx="2544">
                  <c:v>10.069508000000001</c:v>
                </c:pt>
                <c:pt idx="2545">
                  <c:v>9.9691220000000005</c:v>
                </c:pt>
                <c:pt idx="2546">
                  <c:v>9.8300789999999996</c:v>
                </c:pt>
                <c:pt idx="2547">
                  <c:v>9.6732130000000005</c:v>
                </c:pt>
                <c:pt idx="2548">
                  <c:v>9.5223940000000002</c:v>
                </c:pt>
                <c:pt idx="2549">
                  <c:v>9.3921119999999991</c:v>
                </c:pt>
                <c:pt idx="2550">
                  <c:v>9.3221690000000006</c:v>
                </c:pt>
                <c:pt idx="2551">
                  <c:v>9.2113770000000006</c:v>
                </c:pt>
                <c:pt idx="2552">
                  <c:v>9.0712720000000004</c:v>
                </c:pt>
                <c:pt idx="2553">
                  <c:v>8.9720490000000002</c:v>
                </c:pt>
                <c:pt idx="2554">
                  <c:v>8.8634489999999992</c:v>
                </c:pt>
                <c:pt idx="2555">
                  <c:v>8.7452559999999995</c:v>
                </c:pt>
                <c:pt idx="2556">
                  <c:v>8.6089760000000002</c:v>
                </c:pt>
                <c:pt idx="2557">
                  <c:v>8.5024169999999994</c:v>
                </c:pt>
                <c:pt idx="2558">
                  <c:v>8.4247340000000008</c:v>
                </c:pt>
                <c:pt idx="2559">
                  <c:v>8.3061539999999994</c:v>
                </c:pt>
                <c:pt idx="2560">
                  <c:v>8.2013909999999992</c:v>
                </c:pt>
                <c:pt idx="2561">
                  <c:v>8.0738660000000007</c:v>
                </c:pt>
                <c:pt idx="2562">
                  <c:v>7.9472009999999997</c:v>
                </c:pt>
                <c:pt idx="2563">
                  <c:v>7.8623339999999997</c:v>
                </c:pt>
                <c:pt idx="2564">
                  <c:v>7.7859689999999997</c:v>
                </c:pt>
                <c:pt idx="2565">
                  <c:v>7.6402020000000004</c:v>
                </c:pt>
                <c:pt idx="2566">
                  <c:v>7.5608300000000002</c:v>
                </c:pt>
                <c:pt idx="2567">
                  <c:v>7.5195509999999999</c:v>
                </c:pt>
                <c:pt idx="2568">
                  <c:v>7.4236209999999998</c:v>
                </c:pt>
                <c:pt idx="2569">
                  <c:v>7.38652</c:v>
                </c:pt>
                <c:pt idx="2570">
                  <c:v>7.3184969999999998</c:v>
                </c:pt>
                <c:pt idx="2571">
                  <c:v>7.2646069999999998</c:v>
                </c:pt>
                <c:pt idx="2572">
                  <c:v>7.2073799999999997</c:v>
                </c:pt>
                <c:pt idx="2573">
                  <c:v>7.1419870000000003</c:v>
                </c:pt>
                <c:pt idx="2574">
                  <c:v>7.0589240000000002</c:v>
                </c:pt>
                <c:pt idx="2575">
                  <c:v>6.9908809999999999</c:v>
                </c:pt>
                <c:pt idx="2576">
                  <c:v>6.9114139999999997</c:v>
                </c:pt>
                <c:pt idx="2577">
                  <c:v>6.8534930000000003</c:v>
                </c:pt>
                <c:pt idx="2578">
                  <c:v>6.7809559999999998</c:v>
                </c:pt>
                <c:pt idx="2579">
                  <c:v>6.7230540000000003</c:v>
                </c:pt>
                <c:pt idx="2580">
                  <c:v>6.6877979999999999</c:v>
                </c:pt>
                <c:pt idx="2581">
                  <c:v>6.6624889999999999</c:v>
                </c:pt>
                <c:pt idx="2582">
                  <c:v>6.5871649999999997</c:v>
                </c:pt>
                <c:pt idx="2583">
                  <c:v>6.5591910000000002</c:v>
                </c:pt>
                <c:pt idx="2584">
                  <c:v>6.5146750000000004</c:v>
                </c:pt>
                <c:pt idx="2585">
                  <c:v>6.4568839999999996</c:v>
                </c:pt>
                <c:pt idx="2586">
                  <c:v>6.3973209999999998</c:v>
                </c:pt>
                <c:pt idx="2587">
                  <c:v>6.362463</c:v>
                </c:pt>
                <c:pt idx="2588">
                  <c:v>6.305212</c:v>
                </c:pt>
                <c:pt idx="2589">
                  <c:v>6.2569410000000003</c:v>
                </c:pt>
                <c:pt idx="2590">
                  <c:v>6.2140959999999996</c:v>
                </c:pt>
                <c:pt idx="2591">
                  <c:v>6.171386</c:v>
                </c:pt>
                <c:pt idx="2592">
                  <c:v>6.0902950000000002</c:v>
                </c:pt>
                <c:pt idx="2593">
                  <c:v>5.9780239999999996</c:v>
                </c:pt>
                <c:pt idx="2594">
                  <c:v>5.8909719999999997</c:v>
                </c:pt>
                <c:pt idx="2595">
                  <c:v>5.7580879999999999</c:v>
                </c:pt>
                <c:pt idx="2596">
                  <c:v>5.5703899999999997</c:v>
                </c:pt>
                <c:pt idx="2597">
                  <c:v>5.2823010000000004</c:v>
                </c:pt>
                <c:pt idx="2598">
                  <c:v>5.0132519999999996</c:v>
                </c:pt>
                <c:pt idx="2599">
                  <c:v>4.6704829999999999</c:v>
                </c:pt>
                <c:pt idx="2600">
                  <c:v>4.381793</c:v>
                </c:pt>
                <c:pt idx="2601">
                  <c:v>4.1288489999999998</c:v>
                </c:pt>
                <c:pt idx="2602">
                  <c:v>3.7176580000000001</c:v>
                </c:pt>
                <c:pt idx="2603">
                  <c:v>3.445621</c:v>
                </c:pt>
                <c:pt idx="2604">
                  <c:v>3.1492179999999999</c:v>
                </c:pt>
                <c:pt idx="2605">
                  <c:v>2.8084730000000002</c:v>
                </c:pt>
                <c:pt idx="2606">
                  <c:v>2.4333309999999999</c:v>
                </c:pt>
                <c:pt idx="2607">
                  <c:v>2.1362100000000002</c:v>
                </c:pt>
                <c:pt idx="2608">
                  <c:v>1.791893</c:v>
                </c:pt>
                <c:pt idx="2609">
                  <c:v>1.4172009999999999</c:v>
                </c:pt>
                <c:pt idx="2610">
                  <c:v>1.0846480000000001</c:v>
                </c:pt>
                <c:pt idx="2611">
                  <c:v>0.81115899999999996</c:v>
                </c:pt>
                <c:pt idx="2612">
                  <c:v>0.47560599999999997</c:v>
                </c:pt>
                <c:pt idx="2613">
                  <c:v>0.14640300000000001</c:v>
                </c:pt>
                <c:pt idx="2614">
                  <c:v>-6.8081000000000003E-2</c:v>
                </c:pt>
                <c:pt idx="2615">
                  <c:v>-0.32550299999999999</c:v>
                </c:pt>
                <c:pt idx="2616">
                  <c:v>-0.54800499999999996</c:v>
                </c:pt>
                <c:pt idx="2617">
                  <c:v>-0.80616900000000002</c:v>
                </c:pt>
                <c:pt idx="2618">
                  <c:v>-1.0487329999999999</c:v>
                </c:pt>
                <c:pt idx="2619">
                  <c:v>-1.265053</c:v>
                </c:pt>
                <c:pt idx="2620">
                  <c:v>-1.48546</c:v>
                </c:pt>
                <c:pt idx="2621">
                  <c:v>-1.717031</c:v>
                </c:pt>
                <c:pt idx="2622">
                  <c:v>-1.8383320000000001</c:v>
                </c:pt>
                <c:pt idx="2623">
                  <c:v>-2.1084420000000001</c:v>
                </c:pt>
                <c:pt idx="2624">
                  <c:v>-2.2715339999999999</c:v>
                </c:pt>
                <c:pt idx="2625">
                  <c:v>-2.348398</c:v>
                </c:pt>
                <c:pt idx="2626">
                  <c:v>-2.6893690000000001</c:v>
                </c:pt>
                <c:pt idx="2627">
                  <c:v>-2.8840189999999999</c:v>
                </c:pt>
                <c:pt idx="2628">
                  <c:v>-3.0395690000000002</c:v>
                </c:pt>
                <c:pt idx="2629">
                  <c:v>-3.2398039999999999</c:v>
                </c:pt>
                <c:pt idx="2630">
                  <c:v>-3.47282</c:v>
                </c:pt>
                <c:pt idx="2631">
                  <c:v>-3.692078</c:v>
                </c:pt>
                <c:pt idx="2632">
                  <c:v>-3.8147829999999998</c:v>
                </c:pt>
                <c:pt idx="2633">
                  <c:v>-4.0124069999999996</c:v>
                </c:pt>
                <c:pt idx="2634">
                  <c:v>-4.1755040000000001</c:v>
                </c:pt>
                <c:pt idx="2635">
                  <c:v>-4.227074</c:v>
                </c:pt>
                <c:pt idx="2636">
                  <c:v>-4.5287879999999996</c:v>
                </c:pt>
                <c:pt idx="2637">
                  <c:v>-4.7255070000000003</c:v>
                </c:pt>
                <c:pt idx="2638">
                  <c:v>-4.7774049999999999</c:v>
                </c:pt>
                <c:pt idx="2639">
                  <c:v>-4.9056819999999997</c:v>
                </c:pt>
                <c:pt idx="2640">
                  <c:v>-5.1053629999999997</c:v>
                </c:pt>
                <c:pt idx="2641">
                  <c:v>-5.0510149999999996</c:v>
                </c:pt>
                <c:pt idx="2642">
                  <c:v>-5.2680230000000003</c:v>
                </c:pt>
                <c:pt idx="2643">
                  <c:v>-5.4201940000000004</c:v>
                </c:pt>
                <c:pt idx="2644">
                  <c:v>-5.5029870000000001</c:v>
                </c:pt>
                <c:pt idx="2645">
                  <c:v>-5.7073219999999996</c:v>
                </c:pt>
                <c:pt idx="2646">
                  <c:v>-5.7978569999999996</c:v>
                </c:pt>
                <c:pt idx="2647">
                  <c:v>-5.9048610000000004</c:v>
                </c:pt>
                <c:pt idx="2648">
                  <c:v>-5.908417</c:v>
                </c:pt>
                <c:pt idx="2649">
                  <c:v>-5.8708879999999999</c:v>
                </c:pt>
                <c:pt idx="2650">
                  <c:v>-6.0972039999999996</c:v>
                </c:pt>
                <c:pt idx="2651">
                  <c:v>-6.2525009999999996</c:v>
                </c:pt>
                <c:pt idx="2652">
                  <c:v>-6.2974889999999997</c:v>
                </c:pt>
                <c:pt idx="2653">
                  <c:v>-6.4029119999999997</c:v>
                </c:pt>
                <c:pt idx="2654">
                  <c:v>-6.559539</c:v>
                </c:pt>
                <c:pt idx="2655">
                  <c:v>-6.6191649999999997</c:v>
                </c:pt>
                <c:pt idx="2656">
                  <c:v>-6.5915280000000003</c:v>
                </c:pt>
                <c:pt idx="2657">
                  <c:v>-6.6965570000000003</c:v>
                </c:pt>
                <c:pt idx="2658">
                  <c:v>-6.7458039999999997</c:v>
                </c:pt>
                <c:pt idx="2659">
                  <c:v>-6.772494</c:v>
                </c:pt>
                <c:pt idx="2660">
                  <c:v>-6.779166</c:v>
                </c:pt>
                <c:pt idx="2661">
                  <c:v>-6.811801</c:v>
                </c:pt>
                <c:pt idx="2662">
                  <c:v>-6.8173130000000004</c:v>
                </c:pt>
                <c:pt idx="2663">
                  <c:v>-6.843928</c:v>
                </c:pt>
                <c:pt idx="2664">
                  <c:v>-6.8469009999999999</c:v>
                </c:pt>
                <c:pt idx="2665">
                  <c:v>-6.8164429999999996</c:v>
                </c:pt>
                <c:pt idx="2666">
                  <c:v>-6.696993</c:v>
                </c:pt>
                <c:pt idx="2667">
                  <c:v>-6.6568100000000001</c:v>
                </c:pt>
                <c:pt idx="2668">
                  <c:v>-6.6575360000000003</c:v>
                </c:pt>
                <c:pt idx="2669">
                  <c:v>-6.6747259999999997</c:v>
                </c:pt>
                <c:pt idx="2670">
                  <c:v>-6.599653</c:v>
                </c:pt>
                <c:pt idx="2671">
                  <c:v>-6.377084</c:v>
                </c:pt>
                <c:pt idx="2672">
                  <c:v>-6.2668679999999997</c:v>
                </c:pt>
                <c:pt idx="2673">
                  <c:v>-6.117597</c:v>
                </c:pt>
                <c:pt idx="2674">
                  <c:v>-5.9595919999999998</c:v>
                </c:pt>
                <c:pt idx="2675">
                  <c:v>-5.7241669999999996</c:v>
                </c:pt>
                <c:pt idx="2676">
                  <c:v>-5.5239739999999999</c:v>
                </c:pt>
                <c:pt idx="2677">
                  <c:v>-5.3171999999999997</c:v>
                </c:pt>
                <c:pt idx="2678">
                  <c:v>-4.9979709999999997</c:v>
                </c:pt>
                <c:pt idx="2679">
                  <c:v>-4.9307540000000003</c:v>
                </c:pt>
                <c:pt idx="2680">
                  <c:v>-4.8555359999999999</c:v>
                </c:pt>
                <c:pt idx="2681">
                  <c:v>-4.7136579999999997</c:v>
                </c:pt>
                <c:pt idx="2682">
                  <c:v>-4.3589289999999998</c:v>
                </c:pt>
                <c:pt idx="2683">
                  <c:v>-4.3327479999999996</c:v>
                </c:pt>
                <c:pt idx="2684">
                  <c:v>-4.1193479999999996</c:v>
                </c:pt>
                <c:pt idx="2685">
                  <c:v>-4.1314229999999998</c:v>
                </c:pt>
                <c:pt idx="2686">
                  <c:v>-4.076282</c:v>
                </c:pt>
                <c:pt idx="2687">
                  <c:v>-3.9672990000000001</c:v>
                </c:pt>
                <c:pt idx="2688">
                  <c:v>-3.8253349999999999</c:v>
                </c:pt>
                <c:pt idx="2689">
                  <c:v>-3.7027779999999999</c:v>
                </c:pt>
                <c:pt idx="2690">
                  <c:v>-3.5173760000000001</c:v>
                </c:pt>
                <c:pt idx="2691">
                  <c:v>-3.4532349999999998</c:v>
                </c:pt>
                <c:pt idx="2692">
                  <c:v>-3.3359320000000001</c:v>
                </c:pt>
                <c:pt idx="2693">
                  <c:v>-3.2007669999999999</c:v>
                </c:pt>
                <c:pt idx="2694">
                  <c:v>-3.1400220000000001</c:v>
                </c:pt>
                <c:pt idx="2695">
                  <c:v>-3.0587279999999999</c:v>
                </c:pt>
                <c:pt idx="2696">
                  <c:v>-2.913602</c:v>
                </c:pt>
                <c:pt idx="2697">
                  <c:v>-2.7427190000000001</c:v>
                </c:pt>
                <c:pt idx="2698">
                  <c:v>-2.6034310000000001</c:v>
                </c:pt>
                <c:pt idx="2699">
                  <c:v>-2.5230959999999998</c:v>
                </c:pt>
                <c:pt idx="2700">
                  <c:v>-2.4295550000000001</c:v>
                </c:pt>
                <c:pt idx="2701">
                  <c:v>-2.2483409999999999</c:v>
                </c:pt>
                <c:pt idx="2702">
                  <c:v>-2.2594270000000001</c:v>
                </c:pt>
                <c:pt idx="2703">
                  <c:v>-2.257968</c:v>
                </c:pt>
                <c:pt idx="2704">
                  <c:v>-2.2471739999999998</c:v>
                </c:pt>
                <c:pt idx="2705">
                  <c:v>-2.2127490000000001</c:v>
                </c:pt>
                <c:pt idx="2706">
                  <c:v>-2.150458</c:v>
                </c:pt>
                <c:pt idx="2707">
                  <c:v>-2.0192199999999998</c:v>
                </c:pt>
                <c:pt idx="2708">
                  <c:v>-1.9991559999999999</c:v>
                </c:pt>
                <c:pt idx="2709">
                  <c:v>-1.761482</c:v>
                </c:pt>
                <c:pt idx="2710">
                  <c:v>-1.797828</c:v>
                </c:pt>
                <c:pt idx="2711">
                  <c:v>-1.7581249999999999</c:v>
                </c:pt>
                <c:pt idx="2712">
                  <c:v>-1.6264419999999999</c:v>
                </c:pt>
                <c:pt idx="2713">
                  <c:v>-1.469031</c:v>
                </c:pt>
                <c:pt idx="2714">
                  <c:v>-1.447854</c:v>
                </c:pt>
                <c:pt idx="2715">
                  <c:v>-1.323631</c:v>
                </c:pt>
                <c:pt idx="2716">
                  <c:v>-1.295803</c:v>
                </c:pt>
                <c:pt idx="2717">
                  <c:v>-1.2180839999999999</c:v>
                </c:pt>
                <c:pt idx="2718">
                  <c:v>-1.0499019999999999</c:v>
                </c:pt>
                <c:pt idx="2719">
                  <c:v>-0.96075200000000005</c:v>
                </c:pt>
                <c:pt idx="2720">
                  <c:v>-1.004305</c:v>
                </c:pt>
                <c:pt idx="2721">
                  <c:v>-0.97419800000000001</c:v>
                </c:pt>
                <c:pt idx="2722">
                  <c:v>-0.80858099999999999</c:v>
                </c:pt>
                <c:pt idx="2723">
                  <c:v>-0.84381300000000004</c:v>
                </c:pt>
                <c:pt idx="2724">
                  <c:v>-0.83591899999999997</c:v>
                </c:pt>
                <c:pt idx="2725">
                  <c:v>-0.80565699999999996</c:v>
                </c:pt>
                <c:pt idx="2726">
                  <c:v>-0.84162000000000003</c:v>
                </c:pt>
                <c:pt idx="2727">
                  <c:v>-0.91434400000000005</c:v>
                </c:pt>
                <c:pt idx="2728">
                  <c:v>-0.91763300000000003</c:v>
                </c:pt>
                <c:pt idx="2729">
                  <c:v>-0.91113999999999995</c:v>
                </c:pt>
                <c:pt idx="2730">
                  <c:v>-0.90145600000000004</c:v>
                </c:pt>
                <c:pt idx="2731">
                  <c:v>-0.88474399999999997</c:v>
                </c:pt>
                <c:pt idx="2732">
                  <c:v>-0.89587899999999998</c:v>
                </c:pt>
                <c:pt idx="2733">
                  <c:v>-0.86303600000000003</c:v>
                </c:pt>
                <c:pt idx="2734">
                  <c:v>-0.84578900000000001</c:v>
                </c:pt>
                <c:pt idx="2735">
                  <c:v>-0.83005700000000004</c:v>
                </c:pt>
                <c:pt idx="2736">
                  <c:v>-0.80194399999999999</c:v>
                </c:pt>
                <c:pt idx="2737">
                  <c:v>-0.79739700000000002</c:v>
                </c:pt>
                <c:pt idx="2738">
                  <c:v>-0.79112499999999997</c:v>
                </c:pt>
                <c:pt idx="2739">
                  <c:v>-0.78080300000000002</c:v>
                </c:pt>
                <c:pt idx="2740">
                  <c:v>-0.73109299999999999</c:v>
                </c:pt>
                <c:pt idx="2741">
                  <c:v>-0.728607</c:v>
                </c:pt>
                <c:pt idx="2742">
                  <c:v>-0.73774499999999998</c:v>
                </c:pt>
                <c:pt idx="2743">
                  <c:v>-0.74425200000000002</c:v>
                </c:pt>
                <c:pt idx="2744">
                  <c:v>-0.73854900000000001</c:v>
                </c:pt>
                <c:pt idx="2745">
                  <c:v>-0.73774499999999998</c:v>
                </c:pt>
                <c:pt idx="2746">
                  <c:v>-0.67881899999999995</c:v>
                </c:pt>
                <c:pt idx="2747">
                  <c:v>-0.666462</c:v>
                </c:pt>
                <c:pt idx="2748">
                  <c:v>-0.68393700000000002</c:v>
                </c:pt>
                <c:pt idx="2749">
                  <c:v>-0.69980200000000004</c:v>
                </c:pt>
                <c:pt idx="2750">
                  <c:v>-0.56423900000000005</c:v>
                </c:pt>
                <c:pt idx="2751">
                  <c:v>-0.46719100000000002</c:v>
                </c:pt>
                <c:pt idx="2752">
                  <c:v>-0.34335300000000002</c:v>
                </c:pt>
                <c:pt idx="2753">
                  <c:v>-0.327405</c:v>
                </c:pt>
                <c:pt idx="2754">
                  <c:v>-0.21868499999999999</c:v>
                </c:pt>
                <c:pt idx="2755">
                  <c:v>-0.144485</c:v>
                </c:pt>
                <c:pt idx="2756">
                  <c:v>-0.15465699999999999</c:v>
                </c:pt>
                <c:pt idx="2757">
                  <c:v>-0.16234100000000001</c:v>
                </c:pt>
                <c:pt idx="2758">
                  <c:v>-0.135265</c:v>
                </c:pt>
                <c:pt idx="2759">
                  <c:v>-6.9398000000000001E-2</c:v>
                </c:pt>
                <c:pt idx="2760">
                  <c:v>-0.106724</c:v>
                </c:pt>
                <c:pt idx="2761">
                  <c:v>-0.108919</c:v>
                </c:pt>
                <c:pt idx="2762">
                  <c:v>-0.110822</c:v>
                </c:pt>
                <c:pt idx="2763">
                  <c:v>-0.150779</c:v>
                </c:pt>
                <c:pt idx="2764">
                  <c:v>-0.16351199999999999</c:v>
                </c:pt>
                <c:pt idx="2765">
                  <c:v>-0.112359</c:v>
                </c:pt>
                <c:pt idx="2766">
                  <c:v>-0.144485</c:v>
                </c:pt>
                <c:pt idx="2767">
                  <c:v>-0.10899200000000001</c:v>
                </c:pt>
                <c:pt idx="2768">
                  <c:v>-4.3782000000000001E-2</c:v>
                </c:pt>
                <c:pt idx="2769">
                  <c:v>-0.135411</c:v>
                </c:pt>
                <c:pt idx="2770">
                  <c:v>-0.15553500000000001</c:v>
                </c:pt>
                <c:pt idx="2771">
                  <c:v>-8.6670999999999998E-2</c:v>
                </c:pt>
                <c:pt idx="2772">
                  <c:v>-6.6251000000000004E-2</c:v>
                </c:pt>
                <c:pt idx="2773">
                  <c:v>-9.6697000000000005E-2</c:v>
                </c:pt>
                <c:pt idx="2774">
                  <c:v>-0.13585</c:v>
                </c:pt>
                <c:pt idx="2775">
                  <c:v>-3.1997999999999999E-2</c:v>
                </c:pt>
                <c:pt idx="2776">
                  <c:v>-0.13211800000000001</c:v>
                </c:pt>
                <c:pt idx="2777">
                  <c:v>-0.21926999999999999</c:v>
                </c:pt>
                <c:pt idx="2778">
                  <c:v>-0.21992900000000001</c:v>
                </c:pt>
                <c:pt idx="2779">
                  <c:v>-0.19256200000000001</c:v>
                </c:pt>
                <c:pt idx="2780">
                  <c:v>-0.206319</c:v>
                </c:pt>
                <c:pt idx="2781">
                  <c:v>-0.22995299999999999</c:v>
                </c:pt>
                <c:pt idx="2782">
                  <c:v>-0.23141600000000001</c:v>
                </c:pt>
                <c:pt idx="2783">
                  <c:v>-0.21670900000000001</c:v>
                </c:pt>
                <c:pt idx="2784">
                  <c:v>-0.27568100000000001</c:v>
                </c:pt>
                <c:pt idx="2785">
                  <c:v>-0.23719599999999999</c:v>
                </c:pt>
                <c:pt idx="2786">
                  <c:v>-0.255415</c:v>
                </c:pt>
                <c:pt idx="2787">
                  <c:v>-0.214368</c:v>
                </c:pt>
                <c:pt idx="2788">
                  <c:v>-0.19131799999999999</c:v>
                </c:pt>
                <c:pt idx="2789">
                  <c:v>-0.156779</c:v>
                </c:pt>
                <c:pt idx="2790">
                  <c:v>2.2973E-2</c:v>
                </c:pt>
                <c:pt idx="2791">
                  <c:v>0.17224900000000001</c:v>
                </c:pt>
                <c:pt idx="2792">
                  <c:v>0.282528</c:v>
                </c:pt>
                <c:pt idx="2793">
                  <c:v>0.27432600000000001</c:v>
                </c:pt>
                <c:pt idx="2794">
                  <c:v>0.23071800000000001</c:v>
                </c:pt>
                <c:pt idx="2795">
                  <c:v>0.27305200000000002</c:v>
                </c:pt>
                <c:pt idx="2796">
                  <c:v>0.296491</c:v>
                </c:pt>
                <c:pt idx="2797">
                  <c:v>0.30912600000000001</c:v>
                </c:pt>
                <c:pt idx="2798">
                  <c:v>0.25090899999999999</c:v>
                </c:pt>
                <c:pt idx="2799">
                  <c:v>0.20896600000000001</c:v>
                </c:pt>
                <c:pt idx="2800">
                  <c:v>0.184945</c:v>
                </c:pt>
                <c:pt idx="2801">
                  <c:v>0.15764700000000001</c:v>
                </c:pt>
                <c:pt idx="2802">
                  <c:v>0.102621</c:v>
                </c:pt>
                <c:pt idx="2803">
                  <c:v>7.5104000000000004E-2</c:v>
                </c:pt>
                <c:pt idx="2804">
                  <c:v>3.1683999999999997E-2</c:v>
                </c:pt>
                <c:pt idx="2805">
                  <c:v>3.5704E-2</c:v>
                </c:pt>
                <c:pt idx="2806">
                  <c:v>3.9317999999999999E-2</c:v>
                </c:pt>
                <c:pt idx="2807">
                  <c:v>-25.284388</c:v>
                </c:pt>
                <c:pt idx="2808">
                  <c:v>-24.915095999999998</c:v>
                </c:pt>
                <c:pt idx="2809">
                  <c:v>-24.286912000000001</c:v>
                </c:pt>
                <c:pt idx="2810">
                  <c:v>-23.338442000000001</c:v>
                </c:pt>
                <c:pt idx="2811">
                  <c:v>-21.906227999999999</c:v>
                </c:pt>
                <c:pt idx="2812">
                  <c:v>-20.270116000000002</c:v>
                </c:pt>
                <c:pt idx="2813">
                  <c:v>-18.754550999999999</c:v>
                </c:pt>
                <c:pt idx="2814">
                  <c:v>-17.048331000000001</c:v>
                </c:pt>
                <c:pt idx="2815">
                  <c:v>-15.438131</c:v>
                </c:pt>
                <c:pt idx="2816">
                  <c:v>-13.866538</c:v>
                </c:pt>
                <c:pt idx="2817">
                  <c:v>-11.810344000000001</c:v>
                </c:pt>
                <c:pt idx="2818">
                  <c:v>-9.9234299999999998</c:v>
                </c:pt>
                <c:pt idx="2819">
                  <c:v>-8.0030570000000001</c:v>
                </c:pt>
                <c:pt idx="2820">
                  <c:v>-6.1370630000000004</c:v>
                </c:pt>
                <c:pt idx="2821">
                  <c:v>-4.0626930000000003</c:v>
                </c:pt>
                <c:pt idx="2822">
                  <c:v>-2.2880020000000001</c:v>
                </c:pt>
                <c:pt idx="2823">
                  <c:v>-0.82018899999999995</c:v>
                </c:pt>
                <c:pt idx="2824">
                  <c:v>-0.71707799999999999</c:v>
                </c:pt>
                <c:pt idx="2825">
                  <c:v>-9.1727000000000003E-2</c:v>
                </c:pt>
                <c:pt idx="2826">
                  <c:v>6.7308999999999994E-2</c:v>
                </c:pt>
                <c:pt idx="2827">
                  <c:v>0.91637500000000005</c:v>
                </c:pt>
                <c:pt idx="2828">
                  <c:v>0.88147699999999996</c:v>
                </c:pt>
                <c:pt idx="2829">
                  <c:v>0.84982000000000002</c:v>
                </c:pt>
                <c:pt idx="2830">
                  <c:v>0.80293400000000004</c:v>
                </c:pt>
                <c:pt idx="2831">
                  <c:v>0.81256300000000004</c:v>
                </c:pt>
                <c:pt idx="2832">
                  <c:v>0.81098499999999996</c:v>
                </c:pt>
                <c:pt idx="2833">
                  <c:v>0.80956399999999995</c:v>
                </c:pt>
                <c:pt idx="2834">
                  <c:v>0.77949500000000005</c:v>
                </c:pt>
                <c:pt idx="2835">
                  <c:v>0.70500700000000005</c:v>
                </c:pt>
                <c:pt idx="2836">
                  <c:v>0.71108199999999999</c:v>
                </c:pt>
                <c:pt idx="2837">
                  <c:v>0.70563799999999999</c:v>
                </c:pt>
                <c:pt idx="2838">
                  <c:v>0.73625099999999999</c:v>
                </c:pt>
                <c:pt idx="2839">
                  <c:v>0.74982300000000002</c:v>
                </c:pt>
                <c:pt idx="2840">
                  <c:v>0.77665300000000004</c:v>
                </c:pt>
                <c:pt idx="2841">
                  <c:v>0.72859700000000005</c:v>
                </c:pt>
                <c:pt idx="2842">
                  <c:v>0.76410599999999995</c:v>
                </c:pt>
                <c:pt idx="2843">
                  <c:v>0.78849100000000005</c:v>
                </c:pt>
                <c:pt idx="2844">
                  <c:v>0.74777099999999996</c:v>
                </c:pt>
                <c:pt idx="2845">
                  <c:v>0.79946200000000001</c:v>
                </c:pt>
                <c:pt idx="2846">
                  <c:v>0.81461499999999998</c:v>
                </c:pt>
                <c:pt idx="2847">
                  <c:v>0.77255600000000002</c:v>
                </c:pt>
                <c:pt idx="2848">
                  <c:v>0.77497000000000005</c:v>
                </c:pt>
                <c:pt idx="2849">
                  <c:v>0.76036000000000004</c:v>
                </c:pt>
                <c:pt idx="2850">
                  <c:v>0.75522599999999995</c:v>
                </c:pt>
                <c:pt idx="2851">
                  <c:v>0.705874</c:v>
                </c:pt>
                <c:pt idx="2852">
                  <c:v>0.67468700000000004</c:v>
                </c:pt>
                <c:pt idx="2853">
                  <c:v>0.62069300000000005</c:v>
                </c:pt>
                <c:pt idx="2854">
                  <c:v>0.56757800000000003</c:v>
                </c:pt>
                <c:pt idx="2855">
                  <c:v>0.49112099999999997</c:v>
                </c:pt>
                <c:pt idx="2856">
                  <c:v>0.35317799999999999</c:v>
                </c:pt>
                <c:pt idx="2857">
                  <c:v>0.40072999999999998</c:v>
                </c:pt>
                <c:pt idx="2858">
                  <c:v>0.38938299999999998</c:v>
                </c:pt>
                <c:pt idx="2859">
                  <c:v>0.48160900000000001</c:v>
                </c:pt>
                <c:pt idx="2860">
                  <c:v>0.45987099999999997</c:v>
                </c:pt>
                <c:pt idx="2861">
                  <c:v>0.45490900000000001</c:v>
                </c:pt>
                <c:pt idx="2862">
                  <c:v>0.46640799999999999</c:v>
                </c:pt>
                <c:pt idx="2863">
                  <c:v>0.468692</c:v>
                </c:pt>
                <c:pt idx="2864">
                  <c:v>0.42688999999999999</c:v>
                </c:pt>
                <c:pt idx="2865">
                  <c:v>0.38995800000000003</c:v>
                </c:pt>
                <c:pt idx="2866">
                  <c:v>0.33241799999999999</c:v>
                </c:pt>
                <c:pt idx="2867">
                  <c:v>0.306421</c:v>
                </c:pt>
                <c:pt idx="2868">
                  <c:v>0.31445600000000001</c:v>
                </c:pt>
                <c:pt idx="2869">
                  <c:v>0.24766299999999999</c:v>
                </c:pt>
                <c:pt idx="2870">
                  <c:v>0.208367</c:v>
                </c:pt>
                <c:pt idx="2871">
                  <c:v>0.13168299999999999</c:v>
                </c:pt>
                <c:pt idx="2872">
                  <c:v>4.5734999999999998E-2</c:v>
                </c:pt>
                <c:pt idx="2873">
                  <c:v>-5.3300000000000005E-4</c:v>
                </c:pt>
                <c:pt idx="2874">
                  <c:v>-3.397E-2</c:v>
                </c:pt>
                <c:pt idx="2875">
                  <c:v>-0.101538</c:v>
                </c:pt>
                <c:pt idx="2876">
                  <c:v>-0.21248900000000001</c:v>
                </c:pt>
                <c:pt idx="2877">
                  <c:v>-0.262405</c:v>
                </c:pt>
                <c:pt idx="2878">
                  <c:v>-0.231435</c:v>
                </c:pt>
                <c:pt idx="2879">
                  <c:v>-0.202269</c:v>
                </c:pt>
                <c:pt idx="2880">
                  <c:v>-0.18080499999999999</c:v>
                </c:pt>
                <c:pt idx="2881">
                  <c:v>-9.2808000000000002E-2</c:v>
                </c:pt>
                <c:pt idx="2882">
                  <c:v>-6.8269999999999997E-3</c:v>
                </c:pt>
                <c:pt idx="2883">
                  <c:v>6.0759999999999998E-3</c:v>
                </c:pt>
                <c:pt idx="2884">
                  <c:v>2.4251999999999999E-2</c:v>
                </c:pt>
                <c:pt idx="2885">
                  <c:v>0.108776</c:v>
                </c:pt>
                <c:pt idx="2886">
                  <c:v>0.17128199999999999</c:v>
                </c:pt>
                <c:pt idx="2887">
                  <c:v>0.237347</c:v>
                </c:pt>
                <c:pt idx="2888">
                  <c:v>0.28940700000000003</c:v>
                </c:pt>
                <c:pt idx="2889">
                  <c:v>0.33848400000000001</c:v>
                </c:pt>
                <c:pt idx="2890">
                  <c:v>0.393953</c:v>
                </c:pt>
                <c:pt idx="2891">
                  <c:v>0.40569499999999997</c:v>
                </c:pt>
                <c:pt idx="2892">
                  <c:v>0.35581699999999999</c:v>
                </c:pt>
                <c:pt idx="2893">
                  <c:v>0.37133899999999997</c:v>
                </c:pt>
                <c:pt idx="2894">
                  <c:v>0.372363</c:v>
                </c:pt>
                <c:pt idx="2895">
                  <c:v>0.35518699999999997</c:v>
                </c:pt>
                <c:pt idx="2896">
                  <c:v>0.36212</c:v>
                </c:pt>
                <c:pt idx="2897">
                  <c:v>0.41176299999999999</c:v>
                </c:pt>
                <c:pt idx="2898">
                  <c:v>0.42949500000000002</c:v>
                </c:pt>
                <c:pt idx="2899">
                  <c:v>0.44155299999999997</c:v>
                </c:pt>
                <c:pt idx="2900">
                  <c:v>0.477574</c:v>
                </c:pt>
                <c:pt idx="2901">
                  <c:v>0.45660699999999999</c:v>
                </c:pt>
                <c:pt idx="2902">
                  <c:v>0.40632499999999999</c:v>
                </c:pt>
                <c:pt idx="2903">
                  <c:v>0.39387499999999998</c:v>
                </c:pt>
                <c:pt idx="2904">
                  <c:v>0.35313800000000001</c:v>
                </c:pt>
                <c:pt idx="2905">
                  <c:v>0.293188</c:v>
                </c:pt>
                <c:pt idx="2906">
                  <c:v>0.17049500000000001</c:v>
                </c:pt>
                <c:pt idx="2907">
                  <c:v>8.0835000000000004E-2</c:v>
                </c:pt>
                <c:pt idx="2908">
                  <c:v>-2.2877000000000002E-2</c:v>
                </c:pt>
                <c:pt idx="2909">
                  <c:v>-0.15721599999999999</c:v>
                </c:pt>
                <c:pt idx="2910">
                  <c:v>-0.194878</c:v>
                </c:pt>
                <c:pt idx="2911">
                  <c:v>-0.29808699999999999</c:v>
                </c:pt>
                <c:pt idx="2912">
                  <c:v>-0.394735</c:v>
                </c:pt>
                <c:pt idx="2913">
                  <c:v>-0.44328099999999998</c:v>
                </c:pt>
                <c:pt idx="2914">
                  <c:v>-0.447523</c:v>
                </c:pt>
                <c:pt idx="2915">
                  <c:v>-0.457262</c:v>
                </c:pt>
                <c:pt idx="2916">
                  <c:v>-0.44218200000000002</c:v>
                </c:pt>
                <c:pt idx="2917">
                  <c:v>-0.39724900000000002</c:v>
                </c:pt>
                <c:pt idx="2918">
                  <c:v>-0.35843700000000001</c:v>
                </c:pt>
                <c:pt idx="2919">
                  <c:v>-0.31294</c:v>
                </c:pt>
                <c:pt idx="2920">
                  <c:v>-0.268457</c:v>
                </c:pt>
                <c:pt idx="2921">
                  <c:v>-0.21374699999999999</c:v>
                </c:pt>
                <c:pt idx="2922">
                  <c:v>-0.142511</c:v>
                </c:pt>
                <c:pt idx="2923">
                  <c:v>-0.117504</c:v>
                </c:pt>
                <c:pt idx="2924">
                  <c:v>-0.111527</c:v>
                </c:pt>
                <c:pt idx="2925">
                  <c:v>-8.7695999999999996E-2</c:v>
                </c:pt>
                <c:pt idx="2926">
                  <c:v>-0.103505</c:v>
                </c:pt>
                <c:pt idx="2927">
                  <c:v>-0.137715</c:v>
                </c:pt>
                <c:pt idx="2928">
                  <c:v>-0.191969</c:v>
                </c:pt>
                <c:pt idx="2929">
                  <c:v>-0.18898200000000001</c:v>
                </c:pt>
                <c:pt idx="2930">
                  <c:v>-0.21909200000000001</c:v>
                </c:pt>
                <c:pt idx="2931">
                  <c:v>-0.19645099999999999</c:v>
                </c:pt>
                <c:pt idx="2932">
                  <c:v>-0.23968800000000001</c:v>
                </c:pt>
                <c:pt idx="2933">
                  <c:v>-0.23182800000000001</c:v>
                </c:pt>
                <c:pt idx="2934">
                  <c:v>-0.21414</c:v>
                </c:pt>
                <c:pt idx="2935">
                  <c:v>-0.21020900000000001</c:v>
                </c:pt>
                <c:pt idx="2936">
                  <c:v>-0.20918700000000001</c:v>
                </c:pt>
                <c:pt idx="2937">
                  <c:v>-0.21948599999999999</c:v>
                </c:pt>
                <c:pt idx="2938">
                  <c:v>-0.224831</c:v>
                </c:pt>
                <c:pt idx="2939">
                  <c:v>-0.22648199999999999</c:v>
                </c:pt>
                <c:pt idx="2940">
                  <c:v>-0.23685899999999999</c:v>
                </c:pt>
                <c:pt idx="2941">
                  <c:v>-0.23489299999999999</c:v>
                </c:pt>
                <c:pt idx="2942">
                  <c:v>-0.22357299999999999</c:v>
                </c:pt>
                <c:pt idx="2943">
                  <c:v>-0.16901099999999999</c:v>
                </c:pt>
                <c:pt idx="2944">
                  <c:v>-0.138186</c:v>
                </c:pt>
                <c:pt idx="2945">
                  <c:v>-7.9200999999999994E-2</c:v>
                </c:pt>
                <c:pt idx="2946">
                  <c:v>1.1348E-2</c:v>
                </c:pt>
                <c:pt idx="2947">
                  <c:v>5.4864000000000003E-2</c:v>
                </c:pt>
                <c:pt idx="2948">
                  <c:v>0.108225</c:v>
                </c:pt>
                <c:pt idx="2949">
                  <c:v>0.16836899999999999</c:v>
                </c:pt>
                <c:pt idx="2950">
                  <c:v>0.19317000000000001</c:v>
                </c:pt>
                <c:pt idx="2951">
                  <c:v>0.218919</c:v>
                </c:pt>
                <c:pt idx="2952">
                  <c:v>0.226164</c:v>
                </c:pt>
                <c:pt idx="2953">
                  <c:v>0.256878</c:v>
                </c:pt>
                <c:pt idx="2954">
                  <c:v>0.25459399999999999</c:v>
                </c:pt>
                <c:pt idx="2955">
                  <c:v>0.23474800000000001</c:v>
                </c:pt>
                <c:pt idx="2956">
                  <c:v>0.24876599999999999</c:v>
                </c:pt>
                <c:pt idx="2957">
                  <c:v>0.21112400000000001</c:v>
                </c:pt>
                <c:pt idx="2958">
                  <c:v>0.211753</c:v>
                </c:pt>
                <c:pt idx="2959">
                  <c:v>0.19356400000000001</c:v>
                </c:pt>
                <c:pt idx="2960">
                  <c:v>0.161047</c:v>
                </c:pt>
                <c:pt idx="2961">
                  <c:v>0.17624200000000001</c:v>
                </c:pt>
                <c:pt idx="2962">
                  <c:v>0.191359</c:v>
                </c:pt>
                <c:pt idx="2963">
                  <c:v>0.19687099999999999</c:v>
                </c:pt>
                <c:pt idx="2964">
                  <c:v>0.22600700000000001</c:v>
                </c:pt>
                <c:pt idx="2965">
                  <c:v>0.20419399999999999</c:v>
                </c:pt>
                <c:pt idx="2966">
                  <c:v>0.25010500000000002</c:v>
                </c:pt>
                <c:pt idx="2967">
                  <c:v>0.25278299999999998</c:v>
                </c:pt>
                <c:pt idx="2968">
                  <c:v>0.25467299999999998</c:v>
                </c:pt>
                <c:pt idx="2969">
                  <c:v>0.24498600000000001</c:v>
                </c:pt>
                <c:pt idx="2970">
                  <c:v>0.24152100000000001</c:v>
                </c:pt>
                <c:pt idx="2971">
                  <c:v>0.201044</c:v>
                </c:pt>
                <c:pt idx="2972">
                  <c:v>0.23899999999999999</c:v>
                </c:pt>
                <c:pt idx="2973">
                  <c:v>0.219471</c:v>
                </c:pt>
                <c:pt idx="2974">
                  <c:v>0.202934</c:v>
                </c:pt>
                <c:pt idx="2975">
                  <c:v>0.24451300000000001</c:v>
                </c:pt>
                <c:pt idx="2976">
                  <c:v>0.23482700000000001</c:v>
                </c:pt>
                <c:pt idx="2977">
                  <c:v>0.22159699999999999</c:v>
                </c:pt>
                <c:pt idx="2978">
                  <c:v>0.15293799999999999</c:v>
                </c:pt>
                <c:pt idx="2979">
                  <c:v>0.110351</c:v>
                </c:pt>
                <c:pt idx="2980">
                  <c:v>-25.000454000000001</c:v>
                </c:pt>
                <c:pt idx="2981">
                  <c:v>-24.710671999999999</c:v>
                </c:pt>
                <c:pt idx="2982">
                  <c:v>-24.190752</c:v>
                </c:pt>
                <c:pt idx="2983">
                  <c:v>-23.212627999999999</c:v>
                </c:pt>
                <c:pt idx="2984">
                  <c:v>-22.206522</c:v>
                </c:pt>
                <c:pt idx="2985">
                  <c:v>-21.064508</c:v>
                </c:pt>
                <c:pt idx="2986">
                  <c:v>-19.710384999999999</c:v>
                </c:pt>
                <c:pt idx="2987">
                  <c:v>-18.555029999999999</c:v>
                </c:pt>
                <c:pt idx="2988">
                  <c:v>-17.142989</c:v>
                </c:pt>
                <c:pt idx="2989">
                  <c:v>-15.622075000000001</c:v>
                </c:pt>
                <c:pt idx="2990">
                  <c:v>-14.133537</c:v>
                </c:pt>
                <c:pt idx="2991">
                  <c:v>-12.688209000000001</c:v>
                </c:pt>
                <c:pt idx="2992">
                  <c:v>-11.327876</c:v>
                </c:pt>
                <c:pt idx="2993">
                  <c:v>-10.060180000000001</c:v>
                </c:pt>
                <c:pt idx="2994">
                  <c:v>-8.3609080000000002</c:v>
                </c:pt>
                <c:pt idx="2995">
                  <c:v>-7.0138809999999996</c:v>
                </c:pt>
                <c:pt idx="2996">
                  <c:v>-5.790152</c:v>
                </c:pt>
                <c:pt idx="2997">
                  <c:v>-4.4695989999999997</c:v>
                </c:pt>
                <c:pt idx="2998">
                  <c:v>-3.1790379999999998</c:v>
                </c:pt>
                <c:pt idx="2999">
                  <c:v>-1.7220759999999999</c:v>
                </c:pt>
                <c:pt idx="3000">
                  <c:v>-0.55851300000000004</c:v>
                </c:pt>
                <c:pt idx="3001">
                  <c:v>0.48154599999999997</c:v>
                </c:pt>
                <c:pt idx="3002">
                  <c:v>1.5208219999999999</c:v>
                </c:pt>
                <c:pt idx="3003">
                  <c:v>2.450971</c:v>
                </c:pt>
                <c:pt idx="3004">
                  <c:v>3.1958009999999999</c:v>
                </c:pt>
                <c:pt idx="3005">
                  <c:v>3.7954379999999999</c:v>
                </c:pt>
                <c:pt idx="3006">
                  <c:v>4.2254649999999998</c:v>
                </c:pt>
                <c:pt idx="3007">
                  <c:v>4.5138189999999998</c:v>
                </c:pt>
                <c:pt idx="3008">
                  <c:v>4.69001</c:v>
                </c:pt>
                <c:pt idx="3009">
                  <c:v>4.6463299999999998</c:v>
                </c:pt>
                <c:pt idx="3010">
                  <c:v>4.5457929999999998</c:v>
                </c:pt>
                <c:pt idx="3011">
                  <c:v>4.3232429999999997</c:v>
                </c:pt>
                <c:pt idx="3012">
                  <c:v>4.0525399999999996</c:v>
                </c:pt>
                <c:pt idx="3013">
                  <c:v>3.7495319999999999</c:v>
                </c:pt>
                <c:pt idx="3014">
                  <c:v>3.4203489999999999</c:v>
                </c:pt>
                <c:pt idx="3015">
                  <c:v>3.1246939999999999</c:v>
                </c:pt>
                <c:pt idx="3016">
                  <c:v>2.8874590000000002</c:v>
                </c:pt>
                <c:pt idx="3017">
                  <c:v>2.8312439999999999</c:v>
                </c:pt>
                <c:pt idx="3018">
                  <c:v>2.8593950000000001</c:v>
                </c:pt>
                <c:pt idx="3019">
                  <c:v>2.9595549999999999</c:v>
                </c:pt>
                <c:pt idx="3020">
                  <c:v>3.1776879999999998</c:v>
                </c:pt>
                <c:pt idx="3021">
                  <c:v>3.4057879999999998</c:v>
                </c:pt>
                <c:pt idx="3022">
                  <c:v>3.6113400000000002</c:v>
                </c:pt>
                <c:pt idx="3023">
                  <c:v>3.8246159999999998</c:v>
                </c:pt>
                <c:pt idx="3024">
                  <c:v>3.8580950000000001</c:v>
                </c:pt>
                <c:pt idx="3025">
                  <c:v>3.8064469999999999</c:v>
                </c:pt>
                <c:pt idx="3026">
                  <c:v>3.5390160000000002</c:v>
                </c:pt>
                <c:pt idx="3027">
                  <c:v>3.2238229999999999</c:v>
                </c:pt>
                <c:pt idx="3028">
                  <c:v>2.8687490000000002</c:v>
                </c:pt>
                <c:pt idx="3029">
                  <c:v>2.6096520000000001</c:v>
                </c:pt>
                <c:pt idx="3030">
                  <c:v>2.2089150000000002</c:v>
                </c:pt>
                <c:pt idx="3031">
                  <c:v>1.899562</c:v>
                </c:pt>
                <c:pt idx="3032">
                  <c:v>1.649294</c:v>
                </c:pt>
                <c:pt idx="3033">
                  <c:v>1.404725</c:v>
                </c:pt>
                <c:pt idx="3034">
                  <c:v>1.268802</c:v>
                </c:pt>
                <c:pt idx="3035">
                  <c:v>1.232647</c:v>
                </c:pt>
                <c:pt idx="3036">
                  <c:v>1.189076</c:v>
                </c:pt>
                <c:pt idx="3037">
                  <c:v>1.1776759999999999</c:v>
                </c:pt>
                <c:pt idx="3038">
                  <c:v>1.206839</c:v>
                </c:pt>
                <c:pt idx="3039">
                  <c:v>1.2749900000000001</c:v>
                </c:pt>
                <c:pt idx="3040">
                  <c:v>1.349089</c:v>
                </c:pt>
                <c:pt idx="3041">
                  <c:v>1.4219759999999999</c:v>
                </c:pt>
                <c:pt idx="3042">
                  <c:v>1.4881629999999999</c:v>
                </c:pt>
                <c:pt idx="3043">
                  <c:v>1.531709</c:v>
                </c:pt>
                <c:pt idx="3044">
                  <c:v>1.6198030000000001</c:v>
                </c:pt>
                <c:pt idx="3045">
                  <c:v>1.6187400000000001</c:v>
                </c:pt>
                <c:pt idx="3046">
                  <c:v>1.617766</c:v>
                </c:pt>
                <c:pt idx="3047">
                  <c:v>1.6485860000000001</c:v>
                </c:pt>
                <c:pt idx="3048">
                  <c:v>1.6292789999999999</c:v>
                </c:pt>
                <c:pt idx="3049">
                  <c:v>1.550387</c:v>
                </c:pt>
                <c:pt idx="3050">
                  <c:v>1.5007299999999999</c:v>
                </c:pt>
                <c:pt idx="3051">
                  <c:v>1.4906410000000001</c:v>
                </c:pt>
                <c:pt idx="3052">
                  <c:v>1.4112720000000001</c:v>
                </c:pt>
                <c:pt idx="3053">
                  <c:v>1.391014</c:v>
                </c:pt>
                <c:pt idx="3054">
                  <c:v>1.3391839999999999</c:v>
                </c:pt>
                <c:pt idx="3055">
                  <c:v>1.273841</c:v>
                </c:pt>
                <c:pt idx="3056">
                  <c:v>1.2289350000000001</c:v>
                </c:pt>
                <c:pt idx="3057">
                  <c:v>1.187308</c:v>
                </c:pt>
                <c:pt idx="3058">
                  <c:v>1.1098220000000001</c:v>
                </c:pt>
                <c:pt idx="3059">
                  <c:v>1.1192740000000001</c:v>
                </c:pt>
                <c:pt idx="3060">
                  <c:v>1.1479870000000001</c:v>
                </c:pt>
                <c:pt idx="3061">
                  <c:v>1.0916250000000001</c:v>
                </c:pt>
                <c:pt idx="3062">
                  <c:v>1.079966</c:v>
                </c:pt>
                <c:pt idx="3063">
                  <c:v>1.0452570000000001</c:v>
                </c:pt>
                <c:pt idx="3064">
                  <c:v>1.082792</c:v>
                </c:pt>
                <c:pt idx="3065">
                  <c:v>1.0897699999999999</c:v>
                </c:pt>
                <c:pt idx="3066">
                  <c:v>1.0827040000000001</c:v>
                </c:pt>
                <c:pt idx="3067">
                  <c:v>1.0728120000000001</c:v>
                </c:pt>
                <c:pt idx="3068">
                  <c:v>1.0575319999999999</c:v>
                </c:pt>
                <c:pt idx="3069">
                  <c:v>1.048789</c:v>
                </c:pt>
                <c:pt idx="3070">
                  <c:v>0.99616199999999999</c:v>
                </c:pt>
                <c:pt idx="3071">
                  <c:v>0.94310799999999995</c:v>
                </c:pt>
                <c:pt idx="3072">
                  <c:v>0.91398199999999996</c:v>
                </c:pt>
                <c:pt idx="3073">
                  <c:v>0.91548200000000002</c:v>
                </c:pt>
                <c:pt idx="3074">
                  <c:v>0.90277399999999997</c:v>
                </c:pt>
                <c:pt idx="3075">
                  <c:v>0.84162599999999999</c:v>
                </c:pt>
                <c:pt idx="3076">
                  <c:v>0.87127100000000002</c:v>
                </c:pt>
                <c:pt idx="3077">
                  <c:v>0.79646099999999997</c:v>
                </c:pt>
                <c:pt idx="3078">
                  <c:v>0.837391</c:v>
                </c:pt>
                <c:pt idx="3079">
                  <c:v>0.83068699999999995</c:v>
                </c:pt>
                <c:pt idx="3080">
                  <c:v>0.78711100000000001</c:v>
                </c:pt>
                <c:pt idx="3081">
                  <c:v>0.82795200000000002</c:v>
                </c:pt>
                <c:pt idx="3082">
                  <c:v>0.89359599999999995</c:v>
                </c:pt>
                <c:pt idx="3083">
                  <c:v>0.86685900000000005</c:v>
                </c:pt>
                <c:pt idx="3084">
                  <c:v>0.90365600000000001</c:v>
                </c:pt>
                <c:pt idx="3085">
                  <c:v>0.87577099999999997</c:v>
                </c:pt>
                <c:pt idx="3086">
                  <c:v>0.82380600000000004</c:v>
                </c:pt>
                <c:pt idx="3087">
                  <c:v>0.80925100000000005</c:v>
                </c:pt>
                <c:pt idx="3088">
                  <c:v>0.78270099999999998</c:v>
                </c:pt>
                <c:pt idx="3089">
                  <c:v>0.723881</c:v>
                </c:pt>
                <c:pt idx="3090">
                  <c:v>0.62620799999999999</c:v>
                </c:pt>
                <c:pt idx="3091">
                  <c:v>0.55633200000000005</c:v>
                </c:pt>
                <c:pt idx="3092">
                  <c:v>0.47758299999999998</c:v>
                </c:pt>
                <c:pt idx="3093">
                  <c:v>0.46851199999999998</c:v>
                </c:pt>
                <c:pt idx="3094">
                  <c:v>0.43707600000000002</c:v>
                </c:pt>
                <c:pt idx="3095">
                  <c:v>0.45917799999999998</c:v>
                </c:pt>
                <c:pt idx="3096">
                  <c:v>0.46093899999999999</c:v>
                </c:pt>
                <c:pt idx="3097">
                  <c:v>0.45909</c:v>
                </c:pt>
                <c:pt idx="3098">
                  <c:v>0.50312500000000004</c:v>
                </c:pt>
                <c:pt idx="3099">
                  <c:v>0.52664299999999997</c:v>
                </c:pt>
                <c:pt idx="3100">
                  <c:v>0.54567200000000005</c:v>
                </c:pt>
                <c:pt idx="3101">
                  <c:v>0.59016599999999997</c:v>
                </c:pt>
                <c:pt idx="3102">
                  <c:v>0.59501199999999999</c:v>
                </c:pt>
                <c:pt idx="3103">
                  <c:v>0.54637599999999997</c:v>
                </c:pt>
                <c:pt idx="3104">
                  <c:v>0.54620000000000002</c:v>
                </c:pt>
                <c:pt idx="3105">
                  <c:v>0.52849299999999999</c:v>
                </c:pt>
                <c:pt idx="3106">
                  <c:v>0.52162200000000003</c:v>
                </c:pt>
                <c:pt idx="3107">
                  <c:v>0.50647200000000003</c:v>
                </c:pt>
                <c:pt idx="3108">
                  <c:v>0.49907299999999999</c:v>
                </c:pt>
                <c:pt idx="3109">
                  <c:v>0.52858099999999997</c:v>
                </c:pt>
                <c:pt idx="3110">
                  <c:v>0.54558300000000004</c:v>
                </c:pt>
                <c:pt idx="3111">
                  <c:v>0.51721799999999996</c:v>
                </c:pt>
                <c:pt idx="3112">
                  <c:v>0.48013699999999998</c:v>
                </c:pt>
                <c:pt idx="3113">
                  <c:v>0.47864000000000001</c:v>
                </c:pt>
                <c:pt idx="3114">
                  <c:v>0.44491199999999997</c:v>
                </c:pt>
                <c:pt idx="3115">
                  <c:v>0.43029600000000001</c:v>
                </c:pt>
                <c:pt idx="3116">
                  <c:v>0.38944499999999999</c:v>
                </c:pt>
                <c:pt idx="3117">
                  <c:v>0.41629699999999997</c:v>
                </c:pt>
                <c:pt idx="3118">
                  <c:v>0.43725199999999997</c:v>
                </c:pt>
                <c:pt idx="3119">
                  <c:v>0.46472599999999997</c:v>
                </c:pt>
                <c:pt idx="3120">
                  <c:v>0.497224</c:v>
                </c:pt>
                <c:pt idx="3121">
                  <c:v>0.39851300000000001</c:v>
                </c:pt>
                <c:pt idx="3122">
                  <c:v>0.27952300000000002</c:v>
                </c:pt>
                <c:pt idx="3123">
                  <c:v>0.13650899999999999</c:v>
                </c:pt>
                <c:pt idx="3124">
                  <c:v>2.2853999999999999E-2</c:v>
                </c:pt>
                <c:pt idx="3125">
                  <c:v>-3.0216E-2</c:v>
                </c:pt>
                <c:pt idx="3126">
                  <c:v>-7.3787000000000005E-2</c:v>
                </c:pt>
                <c:pt idx="3127">
                  <c:v>-4.1549000000000003E-2</c:v>
                </c:pt>
                <c:pt idx="3128">
                  <c:v>7.3010000000000002E-3</c:v>
                </c:pt>
                <c:pt idx="3129">
                  <c:v>-7.9880000000000003E-3</c:v>
                </c:pt>
                <c:pt idx="3130">
                  <c:v>3.3135999999999999E-2</c:v>
                </c:pt>
                <c:pt idx="3131">
                  <c:v>8.8595999999999994E-2</c:v>
                </c:pt>
                <c:pt idx="3132">
                  <c:v>0.188391</c:v>
                </c:pt>
                <c:pt idx="3133">
                  <c:v>0.23377600000000001</c:v>
                </c:pt>
                <c:pt idx="3134">
                  <c:v>0.30627199999999999</c:v>
                </c:pt>
                <c:pt idx="3135">
                  <c:v>0.42175499999999999</c:v>
                </c:pt>
                <c:pt idx="3136">
                  <c:v>0.42615799999999998</c:v>
                </c:pt>
                <c:pt idx="3137">
                  <c:v>0.31815199999999999</c:v>
                </c:pt>
                <c:pt idx="3138">
                  <c:v>0.21565599999999999</c:v>
                </c:pt>
                <c:pt idx="3139">
                  <c:v>0.14802799999999999</c:v>
                </c:pt>
                <c:pt idx="3140">
                  <c:v>0.17555100000000001</c:v>
                </c:pt>
                <c:pt idx="3141">
                  <c:v>0.182587</c:v>
                </c:pt>
                <c:pt idx="3142">
                  <c:v>0.16025</c:v>
                </c:pt>
                <c:pt idx="3143">
                  <c:v>0.202991</c:v>
                </c:pt>
                <c:pt idx="3144">
                  <c:v>0.26016800000000001</c:v>
                </c:pt>
                <c:pt idx="3145">
                  <c:v>0.31040800000000002</c:v>
                </c:pt>
                <c:pt idx="3146">
                  <c:v>0.33205699999999999</c:v>
                </c:pt>
                <c:pt idx="3147">
                  <c:v>0.33680900000000003</c:v>
                </c:pt>
                <c:pt idx="3148">
                  <c:v>0.28612199999999999</c:v>
                </c:pt>
                <c:pt idx="3149">
                  <c:v>0.206509</c:v>
                </c:pt>
                <c:pt idx="3150">
                  <c:v>0.17818999999999999</c:v>
                </c:pt>
                <c:pt idx="3151">
                  <c:v>0.16930799999999999</c:v>
                </c:pt>
                <c:pt idx="3152">
                  <c:v>0.145126</c:v>
                </c:pt>
                <c:pt idx="3153">
                  <c:v>0.16825200000000001</c:v>
                </c:pt>
                <c:pt idx="3154">
                  <c:v>0.17572699999999999</c:v>
                </c:pt>
                <c:pt idx="3155">
                  <c:v>0.20879600000000001</c:v>
                </c:pt>
                <c:pt idx="3156">
                  <c:v>0.207652</c:v>
                </c:pt>
                <c:pt idx="3157">
                  <c:v>0.277588</c:v>
                </c:pt>
                <c:pt idx="3158">
                  <c:v>0.31084800000000001</c:v>
                </c:pt>
                <c:pt idx="3159">
                  <c:v>0.36849500000000002</c:v>
                </c:pt>
                <c:pt idx="3160">
                  <c:v>0.39111800000000002</c:v>
                </c:pt>
                <c:pt idx="3161">
                  <c:v>0.40617199999999998</c:v>
                </c:pt>
                <c:pt idx="3162">
                  <c:v>0.40890100000000001</c:v>
                </c:pt>
                <c:pt idx="3163">
                  <c:v>0.40731600000000001</c:v>
                </c:pt>
                <c:pt idx="3164">
                  <c:v>0.42536499999999999</c:v>
                </c:pt>
                <c:pt idx="3165">
                  <c:v>0.39296700000000001</c:v>
                </c:pt>
                <c:pt idx="3166">
                  <c:v>0.29844100000000001</c:v>
                </c:pt>
                <c:pt idx="3167">
                  <c:v>0.178893</c:v>
                </c:pt>
                <c:pt idx="3168">
                  <c:v>6.5918000000000004E-2</c:v>
                </c:pt>
                <c:pt idx="3169">
                  <c:v>3.3662999999999998E-2</c:v>
                </c:pt>
                <c:pt idx="3170">
                  <c:v>1.5121000000000001E-2</c:v>
                </c:pt>
                <c:pt idx="3171">
                  <c:v>3.7442000000000003E-2</c:v>
                </c:pt>
                <c:pt idx="3172">
                  <c:v>1.8284999999999999E-2</c:v>
                </c:pt>
                <c:pt idx="3173">
                  <c:v>3.4630000000000001E-2</c:v>
                </c:pt>
                <c:pt idx="3174">
                  <c:v>9.3519000000000005E-2</c:v>
                </c:pt>
                <c:pt idx="3175">
                  <c:v>0.18689600000000001</c:v>
                </c:pt>
                <c:pt idx="3176">
                  <c:v>0.18584100000000001</c:v>
                </c:pt>
                <c:pt idx="3177">
                  <c:v>0.248555</c:v>
                </c:pt>
                <c:pt idx="3178">
                  <c:v>0.2336</c:v>
                </c:pt>
                <c:pt idx="3179">
                  <c:v>0.243893</c:v>
                </c:pt>
                <c:pt idx="3180">
                  <c:v>0.16675699999999999</c:v>
                </c:pt>
                <c:pt idx="3181">
                  <c:v>0.1293</c:v>
                </c:pt>
                <c:pt idx="3182">
                  <c:v>7.6642000000000002E-2</c:v>
                </c:pt>
                <c:pt idx="3183">
                  <c:v>5.6337999999999999E-2</c:v>
                </c:pt>
                <c:pt idx="3184">
                  <c:v>3.6387999999999997E-2</c:v>
                </c:pt>
                <c:pt idx="3185">
                  <c:v>3.4190999999999999E-2</c:v>
                </c:pt>
                <c:pt idx="3186">
                  <c:v>5.2559000000000002E-2</c:v>
                </c:pt>
                <c:pt idx="3187">
                  <c:v>5.4932000000000002E-2</c:v>
                </c:pt>
                <c:pt idx="3188">
                  <c:v>8.8595999999999994E-2</c:v>
                </c:pt>
                <c:pt idx="3189">
                  <c:v>0.13264100000000001</c:v>
                </c:pt>
                <c:pt idx="3190">
                  <c:v>0.18531300000000001</c:v>
                </c:pt>
                <c:pt idx="3191">
                  <c:v>0.18232300000000001</c:v>
                </c:pt>
                <c:pt idx="3192">
                  <c:v>0.223661</c:v>
                </c:pt>
                <c:pt idx="3193">
                  <c:v>0.21029100000000001</c:v>
                </c:pt>
                <c:pt idx="3194">
                  <c:v>0.280667</c:v>
                </c:pt>
                <c:pt idx="3195">
                  <c:v>0.27002100000000001</c:v>
                </c:pt>
                <c:pt idx="3196">
                  <c:v>0.30891200000000002</c:v>
                </c:pt>
                <c:pt idx="3197">
                  <c:v>0.30389699999999997</c:v>
                </c:pt>
                <c:pt idx="3198">
                  <c:v>0.248027</c:v>
                </c:pt>
                <c:pt idx="3199">
                  <c:v>0.16403100000000001</c:v>
                </c:pt>
                <c:pt idx="3200">
                  <c:v>0.125167</c:v>
                </c:pt>
                <c:pt idx="3201">
                  <c:v>7.4970999999999996E-2</c:v>
                </c:pt>
                <c:pt idx="3202">
                  <c:v>0.114969</c:v>
                </c:pt>
                <c:pt idx="3203">
                  <c:v>0.146621</c:v>
                </c:pt>
                <c:pt idx="3204">
                  <c:v>0.21460099999999999</c:v>
                </c:pt>
                <c:pt idx="3205">
                  <c:v>-24.787773999999999</c:v>
                </c:pt>
                <c:pt idx="3206">
                  <c:v>-24.831043999999999</c:v>
                </c:pt>
                <c:pt idx="3207">
                  <c:v>-25.035575000000001</c:v>
                </c:pt>
                <c:pt idx="3208">
                  <c:v>-25.288609000000001</c:v>
                </c:pt>
                <c:pt idx="3209">
                  <c:v>-25.421150000000001</c:v>
                </c:pt>
                <c:pt idx="3210">
                  <c:v>-25.273868</c:v>
                </c:pt>
                <c:pt idx="3211">
                  <c:v>-24.931180999999999</c:v>
                </c:pt>
                <c:pt idx="3212">
                  <c:v>-24.487891000000001</c:v>
                </c:pt>
                <c:pt idx="3213">
                  <c:v>-23.963397000000001</c:v>
                </c:pt>
                <c:pt idx="3214">
                  <c:v>-23.415438999999999</c:v>
                </c:pt>
                <c:pt idx="3215">
                  <c:v>-22.549385000000001</c:v>
                </c:pt>
                <c:pt idx="3216">
                  <c:v>-21.798666000000001</c:v>
                </c:pt>
                <c:pt idx="3217">
                  <c:v>-21.136175999999999</c:v>
                </c:pt>
                <c:pt idx="3218">
                  <c:v>-20.436691</c:v>
                </c:pt>
                <c:pt idx="3219">
                  <c:v>-19.746077</c:v>
                </c:pt>
                <c:pt idx="3220">
                  <c:v>-18.978317000000001</c:v>
                </c:pt>
                <c:pt idx="3221">
                  <c:v>-18.131269</c:v>
                </c:pt>
                <c:pt idx="3222">
                  <c:v>-17.252678</c:v>
                </c:pt>
                <c:pt idx="3223">
                  <c:v>-16.399781000000001</c:v>
                </c:pt>
                <c:pt idx="3224">
                  <c:v>-15.662412</c:v>
                </c:pt>
                <c:pt idx="3225">
                  <c:v>-14.833914</c:v>
                </c:pt>
                <c:pt idx="3226">
                  <c:v>-14.074598999999999</c:v>
                </c:pt>
                <c:pt idx="3227">
                  <c:v>-13.40432</c:v>
                </c:pt>
                <c:pt idx="3228">
                  <c:v>-12.738343</c:v>
                </c:pt>
                <c:pt idx="3229">
                  <c:v>-12.00257</c:v>
                </c:pt>
                <c:pt idx="3230">
                  <c:v>-11.385116999999999</c:v>
                </c:pt>
                <c:pt idx="3231">
                  <c:v>-10.554904000000001</c:v>
                </c:pt>
                <c:pt idx="3232">
                  <c:v>-9.8837039999999998</c:v>
                </c:pt>
                <c:pt idx="3233">
                  <c:v>-9.3266290000000005</c:v>
                </c:pt>
                <c:pt idx="3234">
                  <c:v>-8.7514529999999997</c:v>
                </c:pt>
                <c:pt idx="3235">
                  <c:v>-8.2975100000000008</c:v>
                </c:pt>
                <c:pt idx="3236">
                  <c:v>-7.7991390000000003</c:v>
                </c:pt>
                <c:pt idx="3237">
                  <c:v>-7.329243</c:v>
                </c:pt>
                <c:pt idx="3238">
                  <c:v>-6.8885040000000002</c:v>
                </c:pt>
                <c:pt idx="3239">
                  <c:v>-6.5335049999999999</c:v>
                </c:pt>
                <c:pt idx="3240">
                  <c:v>-6.0103939999999998</c:v>
                </c:pt>
                <c:pt idx="3241">
                  <c:v>-5.6767430000000001</c:v>
                </c:pt>
                <c:pt idx="3242">
                  <c:v>-5.3577329999999996</c:v>
                </c:pt>
                <c:pt idx="3243">
                  <c:v>-5.0472320000000002</c:v>
                </c:pt>
                <c:pt idx="3244">
                  <c:v>-4.7620719999999999</c:v>
                </c:pt>
                <c:pt idx="3245">
                  <c:v>-4.3729630000000004</c:v>
                </c:pt>
                <c:pt idx="3246">
                  <c:v>-3.990116</c:v>
                </c:pt>
                <c:pt idx="3247">
                  <c:v>-3.6200130000000001</c:v>
                </c:pt>
                <c:pt idx="3248">
                  <c:v>-3.2776839999999998</c:v>
                </c:pt>
                <c:pt idx="3249">
                  <c:v>-3.0371000000000001</c:v>
                </c:pt>
                <c:pt idx="3250">
                  <c:v>-2.8127930000000001</c:v>
                </c:pt>
                <c:pt idx="3251">
                  <c:v>-2.6184530000000001</c:v>
                </c:pt>
                <c:pt idx="3252">
                  <c:v>-2.4375740000000001</c:v>
                </c:pt>
                <c:pt idx="3253">
                  <c:v>-2.2662610000000001</c:v>
                </c:pt>
                <c:pt idx="3254">
                  <c:v>-2.0909680000000002</c:v>
                </c:pt>
                <c:pt idx="3255">
                  <c:v>-1.858023</c:v>
                </c:pt>
                <c:pt idx="3256">
                  <c:v>-1.620471</c:v>
                </c:pt>
                <c:pt idx="3257">
                  <c:v>-1.411557</c:v>
                </c:pt>
                <c:pt idx="3258">
                  <c:v>-1.1898789999999999</c:v>
                </c:pt>
                <c:pt idx="3259">
                  <c:v>-1.0106809999999999</c:v>
                </c:pt>
                <c:pt idx="3260">
                  <c:v>-0.78539499999999995</c:v>
                </c:pt>
                <c:pt idx="3261">
                  <c:v>-0.62525600000000003</c:v>
                </c:pt>
                <c:pt idx="3262">
                  <c:v>-0.46251199999999998</c:v>
                </c:pt>
                <c:pt idx="3263">
                  <c:v>-0.33148699999999998</c:v>
                </c:pt>
                <c:pt idx="3264">
                  <c:v>-0.21665999999999999</c:v>
                </c:pt>
                <c:pt idx="3265">
                  <c:v>-0.109316</c:v>
                </c:pt>
                <c:pt idx="3266">
                  <c:v>-9.68E-4</c:v>
                </c:pt>
                <c:pt idx="3267">
                  <c:v>-3.8636999999999998E-2</c:v>
                </c:pt>
                <c:pt idx="3268">
                  <c:v>-6.0803999999999997E-2</c:v>
                </c:pt>
                <c:pt idx="3269">
                  <c:v>-4.9472000000000002E-2</c:v>
                </c:pt>
                <c:pt idx="3270">
                  <c:v>-2.6558999999999999E-2</c:v>
                </c:pt>
                <c:pt idx="3271">
                  <c:v>-1.0673999999999999E-2</c:v>
                </c:pt>
                <c:pt idx="3272">
                  <c:v>-4.3059999999999999E-3</c:v>
                </c:pt>
                <c:pt idx="3273">
                  <c:v>-5.5074999999999999E-2</c:v>
                </c:pt>
                <c:pt idx="3274">
                  <c:v>-0.152917</c:v>
                </c:pt>
                <c:pt idx="3275">
                  <c:v>-0.234152</c:v>
                </c:pt>
                <c:pt idx="3276">
                  <c:v>-0.25876700000000002</c:v>
                </c:pt>
                <c:pt idx="3277">
                  <c:v>-0.22040899999999999</c:v>
                </c:pt>
                <c:pt idx="3278">
                  <c:v>-0.24180099999999999</c:v>
                </c:pt>
                <c:pt idx="3279">
                  <c:v>-0.26468399999999997</c:v>
                </c:pt>
                <c:pt idx="3280">
                  <c:v>-0.23625299999999999</c:v>
                </c:pt>
                <c:pt idx="3281">
                  <c:v>-0.26017400000000002</c:v>
                </c:pt>
                <c:pt idx="3282">
                  <c:v>-0.251803</c:v>
                </c:pt>
                <c:pt idx="3283">
                  <c:v>-0.26092500000000002</c:v>
                </c:pt>
                <c:pt idx="3284">
                  <c:v>-0.239921</c:v>
                </c:pt>
                <c:pt idx="3285">
                  <c:v>-0.1782</c:v>
                </c:pt>
                <c:pt idx="3286">
                  <c:v>-0.10678799999999999</c:v>
                </c:pt>
                <c:pt idx="3287">
                  <c:v>-8.6269999999999999E-2</c:v>
                </c:pt>
                <c:pt idx="3288">
                  <c:v>-2.5167999999999999E-2</c:v>
                </c:pt>
                <c:pt idx="3289">
                  <c:v>-4.5537000000000001E-2</c:v>
                </c:pt>
                <c:pt idx="3290">
                  <c:v>-6.3322000000000003E-2</c:v>
                </c:pt>
                <c:pt idx="3291">
                  <c:v>-8.6966000000000002E-2</c:v>
                </c:pt>
                <c:pt idx="3292">
                  <c:v>-8.4383E-2</c:v>
                </c:pt>
                <c:pt idx="3293">
                  <c:v>-8.4582000000000004E-2</c:v>
                </c:pt>
                <c:pt idx="3294">
                  <c:v>-9.1236999999999999E-2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F40B-4CFF-95E7-078FB18BE8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3386496"/>
        <c:axId val="543390024"/>
      </c:scatterChart>
      <c:valAx>
        <c:axId val="543386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Time (s)</a:t>
                </a:r>
              </a:p>
            </c:rich>
          </c:tx>
          <c:layout>
            <c:manualLayout>
              <c:xMode val="edge"/>
              <c:yMode val="edge"/>
              <c:x val="0.48844466698149552"/>
              <c:y val="0.893837546622461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390024"/>
        <c:crosses val="autoZero"/>
        <c:crossBetween val="midCat"/>
      </c:valAx>
      <c:valAx>
        <c:axId val="543390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Error (µm)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386496"/>
        <c:crosses val="autoZero"/>
        <c:crossBetween val="midCat"/>
        <c:majorUnit val="10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0.29268</cdr:x>
      <cdr:y>0.29052</cdr:y>
    </cdr:from>
    <cdr:to>
      <cdr:x>0.50915</cdr:x>
      <cdr:y>0.5</cdr:y>
    </cdr:to>
    <cdr:sp macro="" textlink="">
      <cdr:nvSpPr>
        <cdr:cNvPr id="2" name="Oval 1"/>
        <cdr:cNvSpPr/>
      </cdr:nvSpPr>
      <cdr:spPr>
        <a:xfrm xmlns:a="http://schemas.openxmlformats.org/drawingml/2006/main">
          <a:off x="1140032" y="471939"/>
          <a:ext cx="843148" cy="34029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1233-DAC0-4D28-BC37-87D260CB3180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4574-EB5D-40F3-9043-3CD7465363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9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1233-DAC0-4D28-BC37-87D260CB3180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4574-EB5D-40F3-9043-3CD7465363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531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1233-DAC0-4D28-BC37-87D260CB3180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4574-EB5D-40F3-9043-3CD7465363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65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1233-DAC0-4D28-BC37-87D260CB3180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4574-EB5D-40F3-9043-3CD7465363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19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1233-DAC0-4D28-BC37-87D260CB3180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4574-EB5D-40F3-9043-3CD7465363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27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1233-DAC0-4D28-BC37-87D260CB3180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4574-EB5D-40F3-9043-3CD7465363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68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1233-DAC0-4D28-BC37-87D260CB3180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4574-EB5D-40F3-9043-3CD7465363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75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1233-DAC0-4D28-BC37-87D260CB3180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4574-EB5D-40F3-9043-3CD7465363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06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1233-DAC0-4D28-BC37-87D260CB3180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4574-EB5D-40F3-9043-3CD7465363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13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1233-DAC0-4D28-BC37-87D260CB3180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4574-EB5D-40F3-9043-3CD7465363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6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1233-DAC0-4D28-BC37-87D260CB3180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4574-EB5D-40F3-9043-3CD7465363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4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B1233-DAC0-4D28-BC37-87D260CB3180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A4574-EB5D-40F3-9043-3CD7465363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24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hart" Target="../charts/char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198" y="1243583"/>
            <a:ext cx="8991600" cy="967923"/>
          </a:xfrm>
        </p:spPr>
        <p:txBody>
          <a:bodyPr/>
          <a:lstStyle/>
          <a:p>
            <a:r>
              <a:rPr lang="en-US" dirty="0"/>
              <a:t>Thermally Actuated Flexure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2644" y="2563176"/>
            <a:ext cx="3957397" cy="2906483"/>
          </a:xfrm>
        </p:spPr>
        <p:txBody>
          <a:bodyPr>
            <a:normAutofit fontScale="92500"/>
          </a:bodyPr>
          <a:lstStyle/>
          <a:p>
            <a:r>
              <a:rPr lang="en-US" dirty="0"/>
              <a:t>PRECISION MACHINE DESIGN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Members:	Michael Erickson</a:t>
            </a:r>
          </a:p>
          <a:p>
            <a:pPr algn="l"/>
            <a:r>
              <a:rPr lang="en-US" dirty="0"/>
              <a:t>		Chunjie Fan</a:t>
            </a:r>
          </a:p>
          <a:p>
            <a:pPr algn="l"/>
            <a:r>
              <a:rPr lang="en-US" dirty="0"/>
              <a:t>		Gokul Mohandas</a:t>
            </a:r>
          </a:p>
          <a:p>
            <a:pPr algn="l"/>
            <a:r>
              <a:rPr lang="en-US" dirty="0"/>
              <a:t>		Ameya Parab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04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302084"/>
            <a:ext cx="7729728" cy="66532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Control system flow chart</a:t>
            </a:r>
          </a:p>
        </p:txBody>
      </p:sp>
      <p:sp>
        <p:nvSpPr>
          <p:cNvPr id="5" name="AutoShape 2" descr="Image result for flexures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11" y="1169711"/>
            <a:ext cx="9882602" cy="547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51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302084"/>
            <a:ext cx="7729728" cy="66532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Test: 100um displacement</a:t>
            </a:r>
          </a:p>
        </p:txBody>
      </p:sp>
      <p:sp>
        <p:nvSpPr>
          <p:cNvPr id="5" name="AutoShape 2" descr="Image result for flexures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653163" y="969997"/>
            <a:ext cx="5529852" cy="3820441"/>
            <a:chOff x="5649452" y="2488506"/>
            <a:chExt cx="6241368" cy="4257603"/>
          </a:xfrm>
        </p:grpSpPr>
        <p:grpSp>
          <p:nvGrpSpPr>
            <p:cNvPr id="22" name="Group 21"/>
            <p:cNvGrpSpPr/>
            <p:nvPr/>
          </p:nvGrpSpPr>
          <p:grpSpPr>
            <a:xfrm>
              <a:off x="6995269" y="2488506"/>
              <a:ext cx="4895551" cy="4257603"/>
              <a:chOff x="4258962" y="2472031"/>
              <a:chExt cx="4895551" cy="4257603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4258962" y="2472031"/>
                <a:ext cx="4895551" cy="4257603"/>
                <a:chOff x="7216346" y="2414717"/>
                <a:chExt cx="4895551" cy="4257603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850" t="1309" r="5374" b="1959"/>
                <a:stretch/>
              </p:blipFill>
              <p:spPr>
                <a:xfrm>
                  <a:off x="7216346" y="2414717"/>
                  <a:ext cx="4882964" cy="4257603"/>
                </a:xfrm>
                <a:prstGeom prst="rect">
                  <a:avLst/>
                </a:prstGeom>
              </p:spPr>
            </p:pic>
            <p:sp>
              <p:nvSpPr>
                <p:cNvPr id="4" name="Right Arrow 3"/>
                <p:cNvSpPr/>
                <p:nvPr/>
              </p:nvSpPr>
              <p:spPr>
                <a:xfrm rot="2108958">
                  <a:off x="7981370" y="3489543"/>
                  <a:ext cx="1075280" cy="178351"/>
                </a:xfrm>
                <a:prstGeom prst="rightArrow">
                  <a:avLst/>
                </a:prstGeom>
                <a:solidFill>
                  <a:srgbClr val="FF0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9942427" y="2449721"/>
                  <a:ext cx="123709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Applied force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11041541" y="3152947"/>
                  <a:ext cx="10703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Flexure motion</a:t>
                  </a:r>
                </a:p>
              </p:txBody>
            </p:sp>
            <p:cxnSp>
              <p:nvCxnSpPr>
                <p:cNvPr id="14" name="Straight Arrow Connector 13"/>
                <p:cNvCxnSpPr/>
                <p:nvPr/>
              </p:nvCxnSpPr>
              <p:spPr>
                <a:xfrm flipH="1">
                  <a:off x="9897244" y="3671935"/>
                  <a:ext cx="1263682" cy="87158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 flipH="1">
                  <a:off x="8631909" y="2651329"/>
                  <a:ext cx="1310519" cy="927389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Straight Arrow Connector 8"/>
              <p:cNvCxnSpPr/>
              <p:nvPr/>
            </p:nvCxnSpPr>
            <p:spPr>
              <a:xfrm flipH="1" flipV="1">
                <a:off x="6771501" y="4539179"/>
                <a:ext cx="336715" cy="23889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5649452" y="3390897"/>
              <a:ext cx="1662268" cy="72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Compression screw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6733204" y="3015049"/>
              <a:ext cx="614309" cy="39476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Content Placeholder 2"/>
          <p:cNvSpPr txBox="1">
            <a:spLocks/>
          </p:cNvSpPr>
          <p:nvPr/>
        </p:nvSpPr>
        <p:spPr>
          <a:xfrm>
            <a:off x="291683" y="1140524"/>
            <a:ext cx="6379583" cy="52602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u="sng" dirty="0"/>
              <a:t>Procedure</a:t>
            </a:r>
            <a:r>
              <a:rPr lang="en-US" sz="2000" dirty="0"/>
              <a:t>:</a:t>
            </a:r>
          </a:p>
          <a:p>
            <a:r>
              <a:rPr lang="en-IN" sz="2000" dirty="0">
                <a:cs typeface="Times New Roman" panose="02020603050405020304" pitchFamily="18" charset="0"/>
              </a:rPr>
              <a:t>Applied 0N – 1000N to flexure and displaced flexure stage by 100um under each load </a:t>
            </a:r>
          </a:p>
          <a:p>
            <a:r>
              <a:rPr lang="en-IN" sz="2000" dirty="0">
                <a:cs typeface="Times New Roman" panose="02020603050405020304" pitchFamily="18" charset="0"/>
              </a:rPr>
              <a:t>Spring constant – 294 lb/in</a:t>
            </a:r>
          </a:p>
          <a:p>
            <a:r>
              <a:rPr lang="en-IN" sz="2000" dirty="0">
                <a:cs typeface="Times New Roman" panose="02020603050405020304" pitchFamily="18" charset="0"/>
              </a:rPr>
              <a:t>Turns per inch – 24</a:t>
            </a:r>
          </a:p>
          <a:p>
            <a:r>
              <a:rPr lang="en-IN" sz="2000" dirty="0"/>
              <a:t>1.8 screw rotations for 100N increase</a:t>
            </a:r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r>
              <a:rPr lang="en-US" sz="2000" u="sng" dirty="0" err="1"/>
              <a:t>Measurands</a:t>
            </a:r>
            <a:r>
              <a:rPr lang="en-US" sz="2000" u="sng" dirty="0"/>
              <a:t>:</a:t>
            </a:r>
          </a:p>
          <a:p>
            <a:r>
              <a:rPr lang="en-US" sz="2000" dirty="0"/>
              <a:t>Actuator’s force </a:t>
            </a:r>
            <a:r>
              <a:rPr lang="en-US" sz="2000" dirty="0" smtClean="0"/>
              <a:t>capability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u="sng" dirty="0" smtClean="0"/>
              <a:t>Parameters:</a:t>
            </a:r>
            <a:endParaRPr lang="en-US" sz="2000" u="sng" dirty="0"/>
          </a:p>
          <a:p>
            <a:r>
              <a:rPr lang="en-US" sz="2000" dirty="0" smtClean="0"/>
              <a:t>Room temperature 23C</a:t>
            </a:r>
          </a:p>
          <a:p>
            <a:r>
              <a:rPr lang="en-US" sz="2000" dirty="0" smtClean="0"/>
              <a:t>Results were </a:t>
            </a:r>
            <a:r>
              <a:rPr lang="en-US" sz="2000" dirty="0" err="1" smtClean="0"/>
              <a:t>peformed</a:t>
            </a:r>
            <a:r>
              <a:rPr lang="en-US" sz="2000" dirty="0" smtClean="0"/>
              <a:t> using cooling water flowing through actuator tube.</a:t>
            </a:r>
          </a:p>
          <a:p>
            <a:r>
              <a:rPr lang="en-US" sz="2000" dirty="0" smtClean="0"/>
              <a:t>Boolean control of actuator 12V power supply</a:t>
            </a:r>
          </a:p>
          <a:p>
            <a:r>
              <a:rPr lang="en-US" sz="2000" dirty="0" smtClean="0"/>
              <a:t>Actuator coil resistance ~1.5</a:t>
            </a:r>
            <a:r>
              <a:rPr lang="el-GR" sz="2000" dirty="0" smtClean="0">
                <a:latin typeface="GreekC" panose="00000400000000000000" pitchFamily="2" charset="0"/>
                <a:cs typeface="GreekC" panose="00000400000000000000" pitchFamily="2" charset="0"/>
              </a:rPr>
              <a:t>Ω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7171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917" y="290309"/>
            <a:ext cx="7729728" cy="6653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cs typeface="Times New Roman" panose="02020603050405020304" pitchFamily="18" charset="0"/>
              </a:rPr>
              <a:t>Results</a:t>
            </a:r>
            <a:r>
              <a:rPr lang="en-US" sz="4000" dirty="0" smtClean="0">
                <a:cs typeface="Times New Roman" panose="02020603050405020304" pitchFamily="18" charset="0"/>
              </a:rPr>
              <a:t>: </a:t>
            </a:r>
            <a:r>
              <a:rPr lang="en-US" sz="4000" dirty="0">
                <a:cs typeface="Times New Roman" panose="02020603050405020304" pitchFamily="18" charset="0"/>
              </a:rPr>
              <a:t>100um </a:t>
            </a:r>
            <a:r>
              <a:rPr lang="en-US" sz="4000" dirty="0" smtClean="0">
                <a:cs typeface="Times New Roman" panose="02020603050405020304" pitchFamily="18" charset="0"/>
              </a:rPr>
              <a:t>displacement</a:t>
            </a:r>
            <a:br>
              <a:rPr lang="en-US" sz="4000" dirty="0" smtClean="0">
                <a:cs typeface="Times New Roman" panose="02020603050405020304" pitchFamily="18" charset="0"/>
              </a:rPr>
            </a:br>
            <a:r>
              <a:rPr lang="en-US" sz="2200" dirty="0" smtClean="0">
                <a:cs typeface="Times New Roman" panose="02020603050405020304" pitchFamily="18" charset="0"/>
              </a:rPr>
              <a:t>Cooling water was flown threw actuator upon cooling</a:t>
            </a:r>
            <a:endParaRPr lang="en-US" sz="4000" dirty="0">
              <a:cs typeface="Times New Roman" panose="02020603050405020304" pitchFamily="18" charset="0"/>
            </a:endParaRPr>
          </a:p>
        </p:txBody>
      </p:sp>
      <p:sp>
        <p:nvSpPr>
          <p:cNvPr id="5" name="AutoShape 2" descr="Image result for flexures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653163" y="969997"/>
            <a:ext cx="5529852" cy="3820441"/>
            <a:chOff x="5649452" y="2488506"/>
            <a:chExt cx="6241368" cy="4257603"/>
          </a:xfrm>
        </p:grpSpPr>
        <p:grpSp>
          <p:nvGrpSpPr>
            <p:cNvPr id="22" name="Group 21"/>
            <p:cNvGrpSpPr/>
            <p:nvPr/>
          </p:nvGrpSpPr>
          <p:grpSpPr>
            <a:xfrm>
              <a:off x="6995269" y="2488506"/>
              <a:ext cx="4895551" cy="4257603"/>
              <a:chOff x="4258962" y="2472031"/>
              <a:chExt cx="4895551" cy="4257603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4258962" y="2472031"/>
                <a:ext cx="4895551" cy="4257603"/>
                <a:chOff x="7216346" y="2414717"/>
                <a:chExt cx="4895551" cy="4257603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850" t="1309" r="5374" b="1959"/>
                <a:stretch/>
              </p:blipFill>
              <p:spPr>
                <a:xfrm>
                  <a:off x="7216346" y="2414717"/>
                  <a:ext cx="4882964" cy="4257603"/>
                </a:xfrm>
                <a:prstGeom prst="rect">
                  <a:avLst/>
                </a:prstGeom>
              </p:spPr>
            </p:pic>
            <p:sp>
              <p:nvSpPr>
                <p:cNvPr id="4" name="Right Arrow 3"/>
                <p:cNvSpPr/>
                <p:nvPr/>
              </p:nvSpPr>
              <p:spPr>
                <a:xfrm rot="2108958">
                  <a:off x="7981370" y="3489543"/>
                  <a:ext cx="1075280" cy="178351"/>
                </a:xfrm>
                <a:prstGeom prst="rightArrow">
                  <a:avLst/>
                </a:prstGeom>
                <a:solidFill>
                  <a:srgbClr val="FF0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9942427" y="2449721"/>
                  <a:ext cx="123709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Applied force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11041541" y="3152947"/>
                  <a:ext cx="10703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Flexure motion</a:t>
                  </a:r>
                </a:p>
              </p:txBody>
            </p:sp>
            <p:cxnSp>
              <p:nvCxnSpPr>
                <p:cNvPr id="14" name="Straight Arrow Connector 13"/>
                <p:cNvCxnSpPr/>
                <p:nvPr/>
              </p:nvCxnSpPr>
              <p:spPr>
                <a:xfrm flipH="1">
                  <a:off x="9897244" y="3671935"/>
                  <a:ext cx="1263682" cy="87158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 flipH="1">
                  <a:off x="8631909" y="2651329"/>
                  <a:ext cx="1310519" cy="927389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Straight Arrow Connector 8"/>
              <p:cNvCxnSpPr/>
              <p:nvPr/>
            </p:nvCxnSpPr>
            <p:spPr>
              <a:xfrm flipH="1" flipV="1">
                <a:off x="6771501" y="4539179"/>
                <a:ext cx="336715" cy="23889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5649452" y="3390897"/>
              <a:ext cx="1662268" cy="72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Compression screw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6733204" y="3015049"/>
              <a:ext cx="614309" cy="39476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771345"/>
              </p:ext>
            </p:extLst>
          </p:nvPr>
        </p:nvGraphicFramePr>
        <p:xfrm>
          <a:off x="203176" y="1162631"/>
          <a:ext cx="6078636" cy="375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426553" y="5122889"/>
            <a:ext cx="27824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+mj-lt"/>
                <a:cs typeface="GreekC" panose="00000400000000000000" pitchFamily="2" charset="0"/>
              </a:rPr>
              <a:t>Cooling time </a:t>
            </a:r>
            <a:r>
              <a:rPr lang="en-US" u="sng" dirty="0" smtClean="0">
                <a:latin typeface="+mj-lt"/>
                <a:cs typeface="GreekC" panose="00000400000000000000" pitchFamily="2" charset="0"/>
              </a:rPr>
              <a:t>constants</a:t>
            </a:r>
          </a:p>
          <a:p>
            <a:pPr algn="ctr"/>
            <a:r>
              <a:rPr lang="en-US" u="sng" dirty="0">
                <a:cs typeface="GreekC" panose="00000400000000000000" pitchFamily="2" charset="0"/>
              </a:rPr>
              <a:t>~0um – </a:t>
            </a:r>
            <a:r>
              <a:rPr lang="en-US" u="sng" dirty="0" smtClean="0">
                <a:cs typeface="GreekC" panose="00000400000000000000" pitchFamily="2" charset="0"/>
              </a:rPr>
              <a:t>100um</a:t>
            </a:r>
            <a:endParaRPr lang="en-US" u="sng" dirty="0" smtClean="0">
              <a:latin typeface="+mj-lt"/>
              <a:cs typeface="GreekC" panose="00000400000000000000" pitchFamily="2" charset="0"/>
            </a:endParaRPr>
          </a:p>
          <a:p>
            <a:pPr algn="ctr"/>
            <a:r>
              <a:rPr lang="en-US" dirty="0" smtClean="0">
                <a:latin typeface="+mj-lt"/>
                <a:cs typeface="GreekC" panose="00000400000000000000" pitchFamily="2" charset="0"/>
              </a:rPr>
              <a:t>t</a:t>
            </a:r>
            <a:r>
              <a:rPr lang="en-US" baseline="-25000" dirty="0" smtClean="0">
                <a:latin typeface="+mj-lt"/>
                <a:cs typeface="GreekC" panose="00000400000000000000" pitchFamily="2" charset="0"/>
              </a:rPr>
              <a:t>0N </a:t>
            </a:r>
            <a:r>
              <a:rPr lang="en-US" dirty="0">
                <a:latin typeface="+mj-lt"/>
                <a:cs typeface="GreekC" panose="00000400000000000000" pitchFamily="2" charset="0"/>
              </a:rPr>
              <a:t>= 15s</a:t>
            </a:r>
          </a:p>
          <a:p>
            <a:pPr algn="ctr"/>
            <a:r>
              <a:rPr lang="en-US" dirty="0">
                <a:latin typeface="+mj-lt"/>
                <a:cs typeface="GreekC" panose="00000400000000000000" pitchFamily="2" charset="0"/>
              </a:rPr>
              <a:t>t</a:t>
            </a:r>
            <a:r>
              <a:rPr lang="en-US" baseline="-25000" dirty="0">
                <a:latin typeface="+mj-lt"/>
                <a:cs typeface="GreekC" panose="00000400000000000000" pitchFamily="2" charset="0"/>
              </a:rPr>
              <a:t>500N </a:t>
            </a:r>
            <a:r>
              <a:rPr lang="en-US" dirty="0">
                <a:latin typeface="+mj-lt"/>
                <a:cs typeface="GreekC" panose="00000400000000000000" pitchFamily="2" charset="0"/>
              </a:rPr>
              <a:t>= 25s</a:t>
            </a:r>
          </a:p>
          <a:p>
            <a:pPr algn="ctr"/>
            <a:endParaRPr lang="en-US" baseline="-25000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7508" y="5122889"/>
            <a:ext cx="27824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+mj-lt"/>
                <a:cs typeface="GreekC" panose="00000400000000000000" pitchFamily="2" charset="0"/>
              </a:rPr>
              <a:t>Heating time </a:t>
            </a:r>
            <a:r>
              <a:rPr lang="en-US" u="sng" dirty="0" smtClean="0">
                <a:latin typeface="+mj-lt"/>
                <a:cs typeface="GreekC" panose="00000400000000000000" pitchFamily="2" charset="0"/>
              </a:rPr>
              <a:t>constants*</a:t>
            </a:r>
            <a:br>
              <a:rPr lang="en-US" u="sng" dirty="0" smtClean="0">
                <a:latin typeface="+mj-lt"/>
                <a:cs typeface="GreekC" panose="00000400000000000000" pitchFamily="2" charset="0"/>
              </a:rPr>
            </a:br>
            <a:r>
              <a:rPr lang="en-US" u="sng" dirty="0" smtClean="0">
                <a:latin typeface="+mj-lt"/>
                <a:cs typeface="GreekC" panose="00000400000000000000" pitchFamily="2" charset="0"/>
              </a:rPr>
              <a:t>~0um – 100um</a:t>
            </a:r>
            <a:endParaRPr lang="en-US" u="sng" dirty="0">
              <a:latin typeface="+mj-lt"/>
              <a:cs typeface="GreekC" panose="00000400000000000000" pitchFamily="2" charset="0"/>
            </a:endParaRPr>
          </a:p>
          <a:p>
            <a:pPr algn="ctr"/>
            <a:r>
              <a:rPr lang="en-US" dirty="0">
                <a:latin typeface="+mj-lt"/>
                <a:cs typeface="GreekC" panose="00000400000000000000" pitchFamily="2" charset="0"/>
              </a:rPr>
              <a:t>t</a:t>
            </a:r>
            <a:r>
              <a:rPr lang="en-US" baseline="-25000" dirty="0">
                <a:latin typeface="+mj-lt"/>
                <a:cs typeface="GreekC" panose="00000400000000000000" pitchFamily="2" charset="0"/>
              </a:rPr>
              <a:t>0N </a:t>
            </a:r>
            <a:r>
              <a:rPr lang="en-US" dirty="0">
                <a:latin typeface="+mj-lt"/>
                <a:cs typeface="GreekC" panose="00000400000000000000" pitchFamily="2" charset="0"/>
              </a:rPr>
              <a:t>= 60s</a:t>
            </a:r>
          </a:p>
          <a:p>
            <a:pPr algn="ctr"/>
            <a:r>
              <a:rPr lang="en-US" dirty="0">
                <a:latin typeface="+mj-lt"/>
                <a:cs typeface="GreekC" panose="00000400000000000000" pitchFamily="2" charset="0"/>
              </a:rPr>
              <a:t>t</a:t>
            </a:r>
            <a:r>
              <a:rPr lang="en-US" baseline="-25000" dirty="0">
                <a:latin typeface="+mj-lt"/>
                <a:cs typeface="GreekC" panose="00000400000000000000" pitchFamily="2" charset="0"/>
              </a:rPr>
              <a:t>500N </a:t>
            </a:r>
            <a:r>
              <a:rPr lang="en-US" dirty="0">
                <a:latin typeface="+mj-lt"/>
                <a:cs typeface="GreekC" panose="00000400000000000000" pitchFamily="2" charset="0"/>
              </a:rPr>
              <a:t>= 55s</a:t>
            </a:r>
          </a:p>
          <a:p>
            <a:pPr algn="ctr"/>
            <a:endParaRPr lang="en-US" baseline="-25000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 rot="19518839">
            <a:off x="1728144" y="2747411"/>
            <a:ext cx="1748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Heating 12V only</a:t>
            </a:r>
          </a:p>
        </p:txBody>
      </p:sp>
      <p:sp>
        <p:nvSpPr>
          <p:cNvPr id="28" name="TextBox 27"/>
          <p:cNvSpPr txBox="1"/>
          <p:nvPr/>
        </p:nvSpPr>
        <p:spPr>
          <a:xfrm rot="3320566">
            <a:off x="4795063" y="2849202"/>
            <a:ext cx="139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Cooling only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53163" y="5495255"/>
            <a:ext cx="5081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GreekC" panose="00000400000000000000" pitchFamily="2" charset="0"/>
              </a:rPr>
              <a:t>*Time constants are determined by heating initialization to 100um displacement.</a:t>
            </a:r>
            <a:endParaRPr lang="en-US" dirty="0">
              <a:latin typeface="+mj-lt"/>
              <a:cs typeface="GreekC" panose="00000400000000000000" pitchFamily="2" charset="0"/>
            </a:endParaRPr>
          </a:p>
          <a:p>
            <a:pPr algn="ctr"/>
            <a:endParaRPr lang="en-US" baseline="-25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0933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95" y="260206"/>
            <a:ext cx="7729728" cy="66532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cs typeface="Times New Roman" panose="02020603050405020304" pitchFamily="18" charset="0"/>
              </a:rPr>
              <a:t>Results: </a:t>
            </a:r>
            <a:r>
              <a:rPr lang="en-US" sz="4000" dirty="0">
                <a:cs typeface="Times New Roman" panose="02020603050405020304" pitchFamily="18" charset="0"/>
              </a:rPr>
              <a:t>100um displacement</a:t>
            </a:r>
          </a:p>
        </p:txBody>
      </p:sp>
      <p:sp>
        <p:nvSpPr>
          <p:cNvPr id="5" name="AutoShape 2" descr="Image result for flexures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653163" y="969997"/>
            <a:ext cx="5529852" cy="3820441"/>
            <a:chOff x="5649452" y="2488506"/>
            <a:chExt cx="6241368" cy="4257603"/>
          </a:xfrm>
        </p:grpSpPr>
        <p:grpSp>
          <p:nvGrpSpPr>
            <p:cNvPr id="22" name="Group 21"/>
            <p:cNvGrpSpPr/>
            <p:nvPr/>
          </p:nvGrpSpPr>
          <p:grpSpPr>
            <a:xfrm>
              <a:off x="6995269" y="2488506"/>
              <a:ext cx="4895551" cy="4257603"/>
              <a:chOff x="4258962" y="2472031"/>
              <a:chExt cx="4895551" cy="4257603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4258962" y="2472031"/>
                <a:ext cx="4895551" cy="4257603"/>
                <a:chOff x="7216346" y="2414717"/>
                <a:chExt cx="4895551" cy="4257603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850" t="1309" r="5374" b="1959"/>
                <a:stretch/>
              </p:blipFill>
              <p:spPr>
                <a:xfrm>
                  <a:off x="7216346" y="2414717"/>
                  <a:ext cx="4882964" cy="4257603"/>
                </a:xfrm>
                <a:prstGeom prst="rect">
                  <a:avLst/>
                </a:prstGeom>
              </p:spPr>
            </p:pic>
            <p:sp>
              <p:nvSpPr>
                <p:cNvPr id="4" name="Right Arrow 3"/>
                <p:cNvSpPr/>
                <p:nvPr/>
              </p:nvSpPr>
              <p:spPr>
                <a:xfrm rot="2108958">
                  <a:off x="7981370" y="3489543"/>
                  <a:ext cx="1075280" cy="178351"/>
                </a:xfrm>
                <a:prstGeom prst="rightArrow">
                  <a:avLst/>
                </a:prstGeom>
                <a:solidFill>
                  <a:srgbClr val="FF0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9942427" y="2449721"/>
                  <a:ext cx="123709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Applied force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11041541" y="3152947"/>
                  <a:ext cx="10703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Flexure motion</a:t>
                  </a:r>
                </a:p>
              </p:txBody>
            </p:sp>
            <p:cxnSp>
              <p:nvCxnSpPr>
                <p:cNvPr id="14" name="Straight Arrow Connector 13"/>
                <p:cNvCxnSpPr/>
                <p:nvPr/>
              </p:nvCxnSpPr>
              <p:spPr>
                <a:xfrm flipH="1">
                  <a:off x="9897244" y="3671935"/>
                  <a:ext cx="1263682" cy="87158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 flipH="1">
                  <a:off x="8631909" y="2651329"/>
                  <a:ext cx="1310519" cy="927389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Straight Arrow Connector 8"/>
              <p:cNvCxnSpPr/>
              <p:nvPr/>
            </p:nvCxnSpPr>
            <p:spPr>
              <a:xfrm flipH="1" flipV="1">
                <a:off x="6771501" y="4539179"/>
                <a:ext cx="336715" cy="23889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5649452" y="3390897"/>
              <a:ext cx="1662268" cy="72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Compression screw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6733204" y="3015049"/>
              <a:ext cx="614309" cy="39476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796920" y="5242874"/>
            <a:ext cx="27824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+mj-lt"/>
                <a:cs typeface="GreekC" panose="00000400000000000000" pitchFamily="2" charset="0"/>
              </a:rPr>
              <a:t>Heating time </a:t>
            </a:r>
            <a:r>
              <a:rPr lang="en-US" u="sng" dirty="0" smtClean="0">
                <a:latin typeface="+mj-lt"/>
                <a:cs typeface="GreekC" panose="00000400000000000000" pitchFamily="2" charset="0"/>
              </a:rPr>
              <a:t>constants* 0um-100um</a:t>
            </a:r>
            <a:endParaRPr lang="en-US" u="sng" dirty="0">
              <a:latin typeface="+mj-lt"/>
              <a:cs typeface="GreekC" panose="00000400000000000000" pitchFamily="2" charset="0"/>
            </a:endParaRPr>
          </a:p>
          <a:p>
            <a:pPr algn="ctr"/>
            <a:r>
              <a:rPr lang="en-US" dirty="0">
                <a:latin typeface="+mj-lt"/>
                <a:cs typeface="GreekC" panose="00000400000000000000" pitchFamily="2" charset="0"/>
              </a:rPr>
              <a:t>t</a:t>
            </a:r>
            <a:r>
              <a:rPr lang="en-US" baseline="-25000" dirty="0">
                <a:latin typeface="+mj-lt"/>
                <a:cs typeface="GreekC" panose="00000400000000000000" pitchFamily="2" charset="0"/>
              </a:rPr>
              <a:t>500N </a:t>
            </a:r>
            <a:r>
              <a:rPr lang="en-US" dirty="0">
                <a:latin typeface="+mj-lt"/>
                <a:cs typeface="GreekC" panose="00000400000000000000" pitchFamily="2" charset="0"/>
              </a:rPr>
              <a:t>= 60s</a:t>
            </a:r>
          </a:p>
          <a:p>
            <a:pPr algn="ctr"/>
            <a:r>
              <a:rPr lang="en-US" dirty="0" smtClean="0">
                <a:latin typeface="+mj-lt"/>
                <a:cs typeface="GreekC" panose="00000400000000000000" pitchFamily="2" charset="0"/>
              </a:rPr>
              <a:t>t</a:t>
            </a:r>
            <a:r>
              <a:rPr lang="en-US" baseline="-25000" dirty="0" smtClean="0">
                <a:latin typeface="+mj-lt"/>
                <a:cs typeface="GreekC" panose="00000400000000000000" pitchFamily="2" charset="0"/>
              </a:rPr>
              <a:t>1000N </a:t>
            </a:r>
            <a:r>
              <a:rPr lang="en-US" dirty="0">
                <a:latin typeface="+mj-lt"/>
                <a:cs typeface="GreekC" panose="00000400000000000000" pitchFamily="2" charset="0"/>
              </a:rPr>
              <a:t>= 65s</a:t>
            </a:r>
          </a:p>
          <a:p>
            <a:pPr algn="ctr"/>
            <a:endParaRPr lang="en-US" baseline="-25000" dirty="0">
              <a:latin typeface="+mj-lt"/>
            </a:endParaRPr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93293"/>
              </p:ext>
            </p:extLst>
          </p:nvPr>
        </p:nvGraphicFramePr>
        <p:xfrm>
          <a:off x="161379" y="1273399"/>
          <a:ext cx="6053556" cy="396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 rot="19814443">
            <a:off x="1912355" y="3234532"/>
            <a:ext cx="1748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Heating 12V only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53163" y="5495255"/>
            <a:ext cx="5081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GreekC" panose="00000400000000000000" pitchFamily="2" charset="0"/>
              </a:rPr>
              <a:t>*Time constants are determined by heating initialization to 100um displacement.</a:t>
            </a:r>
            <a:endParaRPr lang="en-US" dirty="0">
              <a:latin typeface="+mj-lt"/>
              <a:cs typeface="GreekC" panose="00000400000000000000" pitchFamily="2" charset="0"/>
            </a:endParaRPr>
          </a:p>
          <a:p>
            <a:pPr algn="ctr"/>
            <a:endParaRPr lang="en-US" baseline="-25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2302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259680"/>
            <a:ext cx="7729728" cy="66532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Test: Thermal isolation of actuator</a:t>
            </a:r>
          </a:p>
        </p:txBody>
      </p:sp>
      <p:sp>
        <p:nvSpPr>
          <p:cNvPr id="5" name="AutoShape 2" descr="Image result for flexures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39917" y="1373064"/>
            <a:ext cx="6534076" cy="4122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u="sng" dirty="0"/>
              <a:t>Procedure</a:t>
            </a:r>
            <a:r>
              <a:rPr lang="en-US" sz="2000" dirty="0"/>
              <a:t>:</a:t>
            </a:r>
          </a:p>
          <a:p>
            <a:r>
              <a:rPr lang="en-IN" sz="2000" dirty="0">
                <a:cs typeface="Times New Roman" panose="02020603050405020304" pitchFamily="18" charset="0"/>
              </a:rPr>
              <a:t>Under 200N displaced at 100um, evaluated temperature of flexure stage and frame</a:t>
            </a:r>
          </a:p>
          <a:p>
            <a:pPr marL="0" indent="0">
              <a:buNone/>
            </a:pPr>
            <a:r>
              <a:rPr lang="en-US" sz="2000" u="sng" dirty="0" err="1" smtClean="0">
                <a:cs typeface="Times New Roman" panose="02020603050405020304" pitchFamily="18" charset="0"/>
              </a:rPr>
              <a:t>Measurands</a:t>
            </a:r>
            <a:r>
              <a:rPr lang="en-US" sz="2000" u="sng" dirty="0">
                <a:cs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Temperature of the flexure stage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Temperature of frame surrounding </a:t>
            </a:r>
            <a:r>
              <a:rPr lang="en-US" sz="2000" dirty="0" smtClean="0">
                <a:cs typeface="Times New Roman" panose="02020603050405020304" pitchFamily="18" charset="0"/>
              </a:rPr>
              <a:t>actuator</a:t>
            </a:r>
          </a:p>
          <a:p>
            <a:pPr marL="0" indent="0">
              <a:buNone/>
            </a:pPr>
            <a:r>
              <a:rPr lang="en-US" sz="2000" u="sng" dirty="0" smtClean="0">
                <a:cs typeface="Times New Roman" panose="02020603050405020304" pitchFamily="18" charset="0"/>
              </a:rPr>
              <a:t>Parameters</a:t>
            </a:r>
            <a:endParaRPr lang="en-US" sz="2000" dirty="0" smtClean="0">
              <a:cs typeface="Times New Roman" panose="02020603050405020304" pitchFamily="18" charset="0"/>
            </a:endParaRPr>
          </a:p>
          <a:p>
            <a:r>
              <a:rPr lang="en-US" sz="2000" dirty="0" smtClean="0">
                <a:cs typeface="Times New Roman" panose="02020603050405020304" pitchFamily="18" charset="0"/>
              </a:rPr>
              <a:t>Applied load 200N</a:t>
            </a:r>
          </a:p>
          <a:p>
            <a:r>
              <a:rPr lang="en-US" sz="2000" dirty="0" smtClean="0">
                <a:cs typeface="Times New Roman" panose="02020603050405020304" pitchFamily="18" charset="0"/>
              </a:rPr>
              <a:t>Flexure stage displaced ~0um – 100um</a:t>
            </a:r>
          </a:p>
          <a:p>
            <a:r>
              <a:rPr lang="en-US" sz="2000" dirty="0" smtClean="0">
                <a:cs typeface="Times New Roman" panose="02020603050405020304" pitchFamily="18" charset="0"/>
              </a:rPr>
              <a:t>Room temperature 23C</a:t>
            </a:r>
            <a:endParaRPr lang="en-US" sz="2000" dirty="0"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591486" y="1874274"/>
            <a:ext cx="4351132" cy="3414252"/>
            <a:chOff x="7802088" y="1478382"/>
            <a:chExt cx="4351132" cy="3414252"/>
          </a:xfrm>
        </p:grpSpPr>
        <p:grpSp>
          <p:nvGrpSpPr>
            <p:cNvPr id="3" name="Group 2"/>
            <p:cNvGrpSpPr/>
            <p:nvPr/>
          </p:nvGrpSpPr>
          <p:grpSpPr>
            <a:xfrm>
              <a:off x="7802088" y="1478382"/>
              <a:ext cx="4192973" cy="3414252"/>
              <a:chOff x="7520596" y="1478382"/>
              <a:chExt cx="4474465" cy="4550561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7520596" y="1478382"/>
                <a:ext cx="4474465" cy="4550561"/>
                <a:chOff x="6730313" y="2176301"/>
                <a:chExt cx="4474465" cy="4550561"/>
              </a:xfrm>
            </p:grpSpPr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2870" t="32997" r="5374" b="1959"/>
                <a:stretch/>
              </p:blipFill>
              <p:spPr>
                <a:xfrm>
                  <a:off x="6730313" y="2176301"/>
                  <a:ext cx="4474465" cy="4550561"/>
                </a:xfrm>
                <a:prstGeom prst="rect">
                  <a:avLst/>
                </a:prstGeom>
              </p:spPr>
            </p:pic>
            <p:sp>
              <p:nvSpPr>
                <p:cNvPr id="25" name="Up Arrow 24"/>
                <p:cNvSpPr/>
                <p:nvPr/>
              </p:nvSpPr>
              <p:spPr>
                <a:xfrm rot="1741200">
                  <a:off x="8957510" y="3735919"/>
                  <a:ext cx="230660" cy="321276"/>
                </a:xfrm>
                <a:prstGeom prst="upArrow">
                  <a:avLst/>
                </a:prstGeom>
                <a:solidFill>
                  <a:srgbClr val="FF0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6" name="Up Arrow 25"/>
                <p:cNvSpPr/>
                <p:nvPr/>
              </p:nvSpPr>
              <p:spPr>
                <a:xfrm rot="1741200">
                  <a:off x="8641850" y="3622925"/>
                  <a:ext cx="230660" cy="321276"/>
                </a:xfrm>
                <a:prstGeom prst="upArrow">
                  <a:avLst/>
                </a:prstGeom>
                <a:solidFill>
                  <a:srgbClr val="FF0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7" name="Up Arrow 26"/>
                <p:cNvSpPr/>
                <p:nvPr/>
              </p:nvSpPr>
              <p:spPr>
                <a:xfrm rot="1741200">
                  <a:off x="9415111" y="4211254"/>
                  <a:ext cx="230660" cy="321276"/>
                </a:xfrm>
                <a:prstGeom prst="upArrow">
                  <a:avLst/>
                </a:prstGeom>
                <a:solidFill>
                  <a:srgbClr val="FF0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8" name="Up Arrow 27"/>
                <p:cNvSpPr/>
                <p:nvPr/>
              </p:nvSpPr>
              <p:spPr>
                <a:xfrm rot="14939612">
                  <a:off x="8463070" y="3943524"/>
                  <a:ext cx="230660" cy="321276"/>
                </a:xfrm>
                <a:prstGeom prst="upArrow">
                  <a:avLst/>
                </a:prstGeom>
                <a:solidFill>
                  <a:srgbClr val="FF0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9" name="Up Arrow 28"/>
                <p:cNvSpPr/>
                <p:nvPr/>
              </p:nvSpPr>
              <p:spPr>
                <a:xfrm rot="14939612">
                  <a:off x="9045026" y="4422513"/>
                  <a:ext cx="230660" cy="321276"/>
                </a:xfrm>
                <a:prstGeom prst="upArrow">
                  <a:avLst/>
                </a:prstGeom>
                <a:solidFill>
                  <a:srgbClr val="FF0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30" name="Curved Right Arrow 29"/>
                <p:cNvSpPr/>
                <p:nvPr/>
              </p:nvSpPr>
              <p:spPr>
                <a:xfrm rot="2687488">
                  <a:off x="7666482" y="2945135"/>
                  <a:ext cx="304800" cy="724023"/>
                </a:xfrm>
                <a:prstGeom prst="curvedRightArrow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Curved Right Arrow 30"/>
                <p:cNvSpPr/>
                <p:nvPr/>
              </p:nvSpPr>
              <p:spPr>
                <a:xfrm rot="2687488">
                  <a:off x="10154429" y="4329277"/>
                  <a:ext cx="304800" cy="1660417"/>
                </a:xfrm>
                <a:prstGeom prst="curvedRightArrow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7723467" y="3185281"/>
                  <a:ext cx="378940" cy="322386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9875343" y="4694428"/>
                  <a:ext cx="378940" cy="322386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8956159" y="6127429"/>
                  <a:ext cx="129812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Cooling water</a:t>
                  </a: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8896693" y="2335891"/>
                  <a:ext cx="1298124" cy="33855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Table temp</a:t>
                  </a:r>
                </a:p>
              </p:txBody>
            </p:sp>
            <p:cxnSp>
              <p:nvCxnSpPr>
                <p:cNvPr id="36" name="Straight Arrow Connector 35"/>
                <p:cNvCxnSpPr/>
                <p:nvPr/>
              </p:nvCxnSpPr>
              <p:spPr>
                <a:xfrm flipH="1">
                  <a:off x="10194817" y="3187514"/>
                  <a:ext cx="560823" cy="142931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/>
                <p:cNvCxnSpPr/>
                <p:nvPr/>
              </p:nvCxnSpPr>
              <p:spPr>
                <a:xfrm flipH="1">
                  <a:off x="8102407" y="2713926"/>
                  <a:ext cx="1363919" cy="70199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>
                  <a:endCxn id="30" idx="2"/>
                </p:cNvCxnSpPr>
                <p:nvPr/>
              </p:nvCxnSpPr>
              <p:spPr>
                <a:xfrm flipH="1" flipV="1">
                  <a:off x="7725674" y="3617350"/>
                  <a:ext cx="1471068" cy="254963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>
                  <a:stCxn id="34" idx="0"/>
                  <a:endCxn id="31" idx="1"/>
                </p:cNvCxnSpPr>
                <p:nvPr/>
              </p:nvCxnSpPr>
              <p:spPr>
                <a:xfrm flipV="1">
                  <a:off x="9605221" y="5784928"/>
                  <a:ext cx="188074" cy="34250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Oval 39"/>
              <p:cNvSpPr/>
              <p:nvPr/>
            </p:nvSpPr>
            <p:spPr>
              <a:xfrm>
                <a:off x="9402139" y="3295896"/>
                <a:ext cx="854470" cy="4033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Heat source</a:t>
                </a: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10855096" y="2156632"/>
              <a:ext cx="129812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Frame temp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4334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302084"/>
            <a:ext cx="7729728" cy="66532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Test: Thermal isolation of actuator</a:t>
            </a:r>
          </a:p>
        </p:txBody>
      </p:sp>
      <p:sp>
        <p:nvSpPr>
          <p:cNvPr id="5" name="AutoShape 2" descr="Image result for flexures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20596" y="1478382"/>
            <a:ext cx="4474465" cy="4550562"/>
            <a:chOff x="7520596" y="1478382"/>
            <a:chExt cx="4474465" cy="4550562"/>
          </a:xfrm>
        </p:grpSpPr>
        <p:grpSp>
          <p:nvGrpSpPr>
            <p:cNvPr id="20" name="Group 19"/>
            <p:cNvGrpSpPr/>
            <p:nvPr/>
          </p:nvGrpSpPr>
          <p:grpSpPr>
            <a:xfrm>
              <a:off x="7520596" y="1478382"/>
              <a:ext cx="4474465" cy="4550562"/>
              <a:chOff x="6730313" y="2176301"/>
              <a:chExt cx="4474465" cy="4550562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/>
              <a:srcRect l="42870" t="32997" r="5374" b="1959"/>
              <a:stretch/>
            </p:blipFill>
            <p:spPr>
              <a:xfrm>
                <a:off x="6730313" y="2176301"/>
                <a:ext cx="4474465" cy="4550562"/>
              </a:xfrm>
              <a:prstGeom prst="rect">
                <a:avLst/>
              </a:prstGeom>
            </p:spPr>
          </p:pic>
          <p:sp>
            <p:nvSpPr>
              <p:cNvPr id="25" name="Up Arrow 24"/>
              <p:cNvSpPr/>
              <p:nvPr/>
            </p:nvSpPr>
            <p:spPr>
              <a:xfrm rot="1741200">
                <a:off x="8957510" y="3735919"/>
                <a:ext cx="230660" cy="321276"/>
              </a:xfrm>
              <a:prstGeom prst="upArrow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6" name="Up Arrow 25"/>
              <p:cNvSpPr/>
              <p:nvPr/>
            </p:nvSpPr>
            <p:spPr>
              <a:xfrm rot="1741200">
                <a:off x="8641850" y="3622925"/>
                <a:ext cx="230660" cy="321276"/>
              </a:xfrm>
              <a:prstGeom prst="upArrow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7" name="Up Arrow 26"/>
              <p:cNvSpPr/>
              <p:nvPr/>
            </p:nvSpPr>
            <p:spPr>
              <a:xfrm rot="1741200">
                <a:off x="9415111" y="4211254"/>
                <a:ext cx="230660" cy="321276"/>
              </a:xfrm>
              <a:prstGeom prst="upArrow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8" name="Up Arrow 27"/>
              <p:cNvSpPr/>
              <p:nvPr/>
            </p:nvSpPr>
            <p:spPr>
              <a:xfrm rot="14939612">
                <a:off x="8463070" y="3943524"/>
                <a:ext cx="230660" cy="321276"/>
              </a:xfrm>
              <a:prstGeom prst="upArrow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9" name="Up Arrow 28"/>
              <p:cNvSpPr/>
              <p:nvPr/>
            </p:nvSpPr>
            <p:spPr>
              <a:xfrm rot="14939612">
                <a:off x="9045026" y="4422513"/>
                <a:ext cx="230660" cy="321276"/>
              </a:xfrm>
              <a:prstGeom prst="upArrow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30" name="Curved Right Arrow 29"/>
              <p:cNvSpPr/>
              <p:nvPr/>
            </p:nvSpPr>
            <p:spPr>
              <a:xfrm rot="2687488">
                <a:off x="7666482" y="2945135"/>
                <a:ext cx="304800" cy="724023"/>
              </a:xfrm>
              <a:prstGeom prst="curvedRight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Curved Right Arrow 30"/>
              <p:cNvSpPr/>
              <p:nvPr/>
            </p:nvSpPr>
            <p:spPr>
              <a:xfrm rot="2687488">
                <a:off x="10154429" y="4329277"/>
                <a:ext cx="304800" cy="1660417"/>
              </a:xfrm>
              <a:prstGeom prst="curvedRight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723467" y="3185281"/>
                <a:ext cx="378940" cy="32238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9875343" y="4694428"/>
                <a:ext cx="378940" cy="32238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8956159" y="6127429"/>
                <a:ext cx="12981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Cooling water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9050196" y="2397811"/>
                <a:ext cx="1298124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Table temp</a:t>
                </a: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 flipH="1">
                <a:off x="10194817" y="3187514"/>
                <a:ext cx="560823" cy="142931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H="1">
                <a:off x="8102407" y="2713926"/>
                <a:ext cx="1363919" cy="70199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endCxn id="30" idx="2"/>
              </p:cNvCxnSpPr>
              <p:nvPr/>
            </p:nvCxnSpPr>
            <p:spPr>
              <a:xfrm flipH="1" flipV="1">
                <a:off x="7725674" y="3617350"/>
                <a:ext cx="1471068" cy="254963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stCxn id="34" idx="0"/>
                <a:endCxn id="31" idx="1"/>
              </p:cNvCxnSpPr>
              <p:nvPr/>
            </p:nvCxnSpPr>
            <p:spPr>
              <a:xfrm flipV="1">
                <a:off x="9605221" y="5784928"/>
                <a:ext cx="188074" cy="34250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Oval 39"/>
            <p:cNvSpPr/>
            <p:nvPr/>
          </p:nvSpPr>
          <p:spPr>
            <a:xfrm>
              <a:off x="9402139" y="3295896"/>
              <a:ext cx="854470" cy="40332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Heat source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0855096" y="2156632"/>
            <a:ext cx="129812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Frame temp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53921" y="1108778"/>
            <a:ext cx="6824749" cy="4149481"/>
            <a:chOff x="253921" y="1108778"/>
            <a:chExt cx="6824749" cy="4149481"/>
          </a:xfrm>
        </p:grpSpPr>
        <p:graphicFrame>
          <p:nvGraphicFramePr>
            <p:cNvPr id="41" name="Chart 4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37507020"/>
                </p:ext>
              </p:extLst>
            </p:nvPr>
          </p:nvGraphicFramePr>
          <p:xfrm>
            <a:off x="253921" y="1108778"/>
            <a:ext cx="6779271" cy="41494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3" name="TextBox 42"/>
            <p:cNvSpPr txBox="1"/>
            <p:nvPr/>
          </p:nvSpPr>
          <p:spPr>
            <a:xfrm>
              <a:off x="895473" y="4917732"/>
              <a:ext cx="58407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</a:rPr>
                <a:t>0um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304478" y="4852060"/>
              <a:ext cx="774192" cy="3385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</a:rPr>
                <a:t>100um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83582" y="5469063"/>
            <a:ext cx="2391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+mj-lt"/>
              </a:rPr>
              <a:t>Room temperature</a:t>
            </a:r>
          </a:p>
          <a:p>
            <a:pPr algn="ctr"/>
            <a:r>
              <a:rPr lang="en-US" dirty="0">
                <a:latin typeface="+mj-lt"/>
              </a:rPr>
              <a:t>23°C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509428" y="5469063"/>
            <a:ext cx="2391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+mj-lt"/>
              </a:rPr>
              <a:t>Increase in frame temp</a:t>
            </a:r>
          </a:p>
          <a:p>
            <a:pPr algn="ctr"/>
            <a:r>
              <a:rPr lang="en-US" dirty="0">
                <a:latin typeface="+mj-lt"/>
              </a:rPr>
              <a:t>0.4212°C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900039" y="5464100"/>
            <a:ext cx="2391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+mj-lt"/>
              </a:rPr>
              <a:t>Increase in table temp</a:t>
            </a:r>
          </a:p>
          <a:p>
            <a:pPr algn="ctr"/>
            <a:r>
              <a:rPr lang="en-US" dirty="0">
                <a:latin typeface="+mj-lt"/>
              </a:rPr>
              <a:t>0.5188°C</a:t>
            </a:r>
          </a:p>
        </p:txBody>
      </p:sp>
    </p:spTree>
    <p:extLst>
      <p:ext uri="{BB962C8B-B14F-4D97-AF65-F5344CB8AC3E}">
        <p14:creationId xmlns:p14="http://schemas.microsoft.com/office/powerpoint/2010/main" val="133400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259680"/>
            <a:ext cx="7729728" cy="66532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Test: </a:t>
            </a:r>
            <a:r>
              <a:rPr lang="en-US" sz="4000" dirty="0" smtClean="0">
                <a:cs typeface="Times New Roman" panose="02020603050405020304" pitchFamily="18" charset="0"/>
              </a:rPr>
              <a:t>Positional control and stability</a:t>
            </a:r>
            <a:endParaRPr lang="en-US" sz="4000" dirty="0">
              <a:cs typeface="Times New Roman" panose="02020603050405020304" pitchFamily="18" charset="0"/>
            </a:endParaRPr>
          </a:p>
        </p:txBody>
      </p:sp>
      <p:sp>
        <p:nvSpPr>
          <p:cNvPr id="5" name="AutoShape 2" descr="Image result for flexures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39917" y="1373064"/>
            <a:ext cx="6534076" cy="4122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u="sng" dirty="0"/>
              <a:t>Procedure</a:t>
            </a:r>
            <a:r>
              <a:rPr lang="en-US" sz="2000" dirty="0"/>
              <a:t>:</a:t>
            </a:r>
          </a:p>
          <a:p>
            <a:r>
              <a:rPr lang="en-IN" sz="2000" dirty="0">
                <a:cs typeface="Times New Roman" panose="02020603050405020304" pitchFamily="18" charset="0"/>
              </a:rPr>
              <a:t>Under </a:t>
            </a:r>
            <a:r>
              <a:rPr lang="en-IN" sz="2000" dirty="0" smtClean="0">
                <a:cs typeface="Times New Roman" panose="02020603050405020304" pitchFamily="18" charset="0"/>
              </a:rPr>
              <a:t>100</a:t>
            </a:r>
            <a:r>
              <a:rPr lang="en-IN" sz="2000" dirty="0" smtClean="0">
                <a:cs typeface="Times New Roman" panose="02020603050405020304" pitchFamily="18" charset="0"/>
              </a:rPr>
              <a:t>N, 500N, and 1000N flexure stage was displaced to commanded positions are held steady for a time</a:t>
            </a:r>
          </a:p>
          <a:p>
            <a:pPr marL="0" indent="0">
              <a:buNone/>
            </a:pPr>
            <a:r>
              <a:rPr lang="en-US" sz="2000" u="sng" dirty="0" err="1" smtClean="0">
                <a:cs typeface="Times New Roman" panose="02020603050405020304" pitchFamily="18" charset="0"/>
              </a:rPr>
              <a:t>Measurands</a:t>
            </a:r>
            <a:r>
              <a:rPr lang="en-US" sz="2000" u="sng" dirty="0">
                <a:cs typeface="Times New Roman" panose="02020603050405020304" pitchFamily="18" charset="0"/>
              </a:rPr>
              <a:t>:</a:t>
            </a:r>
          </a:p>
          <a:p>
            <a:r>
              <a:rPr lang="en-US" sz="2000" dirty="0" smtClean="0">
                <a:cs typeface="Times New Roman" panose="02020603050405020304" pitchFamily="18" charset="0"/>
              </a:rPr>
              <a:t>Flexure stage position</a:t>
            </a:r>
            <a:endParaRPr lang="en-US" sz="2000" dirty="0">
              <a:cs typeface="Times New Roman" panose="02020603050405020304" pitchFamily="18" charset="0"/>
            </a:endParaRPr>
          </a:p>
          <a:p>
            <a:r>
              <a:rPr lang="en-US" sz="2000" dirty="0" smtClean="0">
                <a:cs typeface="Times New Roman" panose="02020603050405020304" pitchFamily="18" charset="0"/>
              </a:rPr>
              <a:t>Error</a:t>
            </a:r>
          </a:p>
          <a:p>
            <a:pPr marL="0" indent="0">
              <a:buNone/>
            </a:pPr>
            <a:r>
              <a:rPr lang="en-US" sz="2000" u="sng" dirty="0" smtClean="0">
                <a:cs typeface="Times New Roman" panose="02020603050405020304" pitchFamily="18" charset="0"/>
              </a:rPr>
              <a:t>Parameters</a:t>
            </a:r>
            <a:endParaRPr lang="en-US" sz="2000" dirty="0" smtClean="0">
              <a:cs typeface="Times New Roman" panose="02020603050405020304" pitchFamily="18" charset="0"/>
            </a:endParaRPr>
          </a:p>
          <a:p>
            <a:r>
              <a:rPr lang="en-US" sz="2000" dirty="0" smtClean="0">
                <a:cs typeface="Times New Roman" panose="02020603050405020304" pitchFamily="18" charset="0"/>
              </a:rPr>
              <a:t>Cooling achieved using 4”x4” box fan targeted at coil </a:t>
            </a:r>
            <a:br>
              <a:rPr lang="en-US" sz="2000" dirty="0" smtClean="0">
                <a:cs typeface="Times New Roman" panose="02020603050405020304" pitchFamily="18" charset="0"/>
              </a:rPr>
            </a:br>
            <a:r>
              <a:rPr lang="en-US" sz="2000" dirty="0" smtClean="0">
                <a:cs typeface="Times New Roman" panose="02020603050405020304" pitchFamily="18" charset="0"/>
              </a:rPr>
              <a:t>(no cooling water was used through actuator)</a:t>
            </a:r>
          </a:p>
          <a:p>
            <a:r>
              <a:rPr lang="en-US" sz="2000" dirty="0" smtClean="0">
                <a:cs typeface="Times New Roman" panose="02020603050405020304" pitchFamily="18" charset="0"/>
              </a:rPr>
              <a:t>Room temperature 23C</a:t>
            </a:r>
            <a:endParaRPr lang="en-US" sz="2000" dirty="0"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279575" y="1531056"/>
            <a:ext cx="4688511" cy="4100688"/>
            <a:chOff x="7279575" y="1531056"/>
            <a:chExt cx="4688511" cy="4100688"/>
          </a:xfrm>
        </p:grpSpPr>
        <p:grpSp>
          <p:nvGrpSpPr>
            <p:cNvPr id="6" name="Group 5"/>
            <p:cNvGrpSpPr/>
            <p:nvPr/>
          </p:nvGrpSpPr>
          <p:grpSpPr>
            <a:xfrm>
              <a:off x="7279575" y="1531056"/>
              <a:ext cx="4688511" cy="4100688"/>
              <a:chOff x="7279575" y="1531056"/>
              <a:chExt cx="4688511" cy="4100688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7279575" y="1531056"/>
                <a:ext cx="4688511" cy="4100688"/>
                <a:chOff x="7333021" y="934450"/>
                <a:chExt cx="4326306" cy="3820441"/>
              </a:xfrm>
            </p:grpSpPr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850" t="1309" r="5374" b="1959"/>
                <a:stretch/>
              </p:blipFill>
              <p:spPr>
                <a:xfrm>
                  <a:off x="7333021" y="934450"/>
                  <a:ext cx="4326306" cy="3820441"/>
                </a:xfrm>
                <a:prstGeom prst="rect">
                  <a:avLst/>
                </a:prstGeom>
              </p:spPr>
            </p:pic>
            <p:sp>
              <p:nvSpPr>
                <p:cNvPr id="45" name="Right Arrow 44"/>
                <p:cNvSpPr/>
                <p:nvPr/>
              </p:nvSpPr>
              <p:spPr>
                <a:xfrm rot="2108958">
                  <a:off x="8010832" y="1898915"/>
                  <a:ext cx="952698" cy="160038"/>
                </a:xfrm>
                <a:prstGeom prst="rightArrow">
                  <a:avLst/>
                </a:prstGeom>
                <a:solidFill>
                  <a:srgbClr val="FF0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/>
                </a:p>
              </p:txBody>
            </p:sp>
            <p:sp>
              <p:nvSpPr>
                <p:cNvPr id="46" name="Left-Right Arrow 45"/>
                <p:cNvSpPr/>
                <p:nvPr/>
              </p:nvSpPr>
              <p:spPr>
                <a:xfrm rot="2114889">
                  <a:off x="9184782" y="2571207"/>
                  <a:ext cx="761680" cy="177985"/>
                </a:xfrm>
                <a:prstGeom prst="leftRightArrow">
                  <a:avLst/>
                </a:prstGeom>
                <a:solidFill>
                  <a:srgbClr val="FF0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0" name="Up Arrow 49"/>
              <p:cNvSpPr/>
              <p:nvPr/>
            </p:nvSpPr>
            <p:spPr>
              <a:xfrm rot="1741200">
                <a:off x="10537546" y="3818513"/>
                <a:ext cx="228720" cy="200551"/>
              </a:xfrm>
              <a:prstGeom prst="upArrow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51" name="Up Arrow 50"/>
              <p:cNvSpPr/>
              <p:nvPr/>
            </p:nvSpPr>
            <p:spPr>
              <a:xfrm rot="1741200">
                <a:off x="10233850" y="3681863"/>
                <a:ext cx="228720" cy="200551"/>
              </a:xfrm>
              <a:prstGeom prst="upArrow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52" name="Up Arrow 51"/>
              <p:cNvSpPr/>
              <p:nvPr/>
            </p:nvSpPr>
            <p:spPr>
              <a:xfrm rot="1741200">
                <a:off x="10828185" y="4104841"/>
                <a:ext cx="228720" cy="200551"/>
              </a:xfrm>
              <a:prstGeom prst="upArrow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53" name="Up Arrow 52"/>
              <p:cNvSpPr/>
              <p:nvPr/>
            </p:nvSpPr>
            <p:spPr>
              <a:xfrm rot="14939612">
                <a:off x="10287693" y="3961676"/>
                <a:ext cx="228720" cy="200551"/>
              </a:xfrm>
              <a:prstGeom prst="upArrow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54" name="Up Arrow 53"/>
              <p:cNvSpPr/>
              <p:nvPr/>
            </p:nvSpPr>
            <p:spPr>
              <a:xfrm rot="14939612">
                <a:off x="10523504" y="4117411"/>
                <a:ext cx="228720" cy="200551"/>
              </a:xfrm>
              <a:prstGeom prst="upArrow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8082167" y="1915400"/>
              <a:ext cx="9197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Force</a:t>
              </a:r>
              <a:endParaRPr lang="en-US" dirty="0">
                <a:latin typeface="+mj-l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604882" y="2074870"/>
              <a:ext cx="159434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Displacement</a:t>
              </a:r>
              <a:endParaRPr lang="en-US" dirty="0">
                <a:latin typeface="+mj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724546" y="2812391"/>
              <a:ext cx="70927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Heat</a:t>
              </a:r>
              <a:endParaRPr lang="en-US" dirty="0">
                <a:latin typeface="+mj-lt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8530362" y="2284732"/>
              <a:ext cx="0" cy="36742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9856519" y="2468445"/>
              <a:ext cx="13776" cy="101300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0937174" y="3146961"/>
              <a:ext cx="1067" cy="89101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8087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03"/>
            <a:ext cx="7729728" cy="665325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Times New Roman" panose="02020603050405020304" pitchFamily="18" charset="0"/>
              </a:rPr>
              <a:t>Results: 0N Positional control and stability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5" name="AutoShape 2" descr="Image result for flexures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41" name="Chart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7091442"/>
              </p:ext>
            </p:extLst>
          </p:nvPr>
        </p:nvGraphicFramePr>
        <p:xfrm>
          <a:off x="-119346" y="494396"/>
          <a:ext cx="7930044" cy="3138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5" name="Chart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1443522"/>
              </p:ext>
            </p:extLst>
          </p:nvPr>
        </p:nvGraphicFramePr>
        <p:xfrm>
          <a:off x="84062" y="3721608"/>
          <a:ext cx="7574317" cy="3136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6" name="Chart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78432"/>
              </p:ext>
            </p:extLst>
          </p:nvPr>
        </p:nvGraphicFramePr>
        <p:xfrm>
          <a:off x="7607289" y="2933663"/>
          <a:ext cx="45719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9620849" y="91302"/>
            <a:ext cx="2489740" cy="2176885"/>
            <a:chOff x="7333021" y="934450"/>
            <a:chExt cx="4326306" cy="3820441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5"/>
            <a:srcRect l="4850" t="1309" r="5374" b="1959"/>
            <a:stretch/>
          </p:blipFill>
          <p:spPr>
            <a:xfrm>
              <a:off x="7333021" y="934450"/>
              <a:ext cx="4326306" cy="3820441"/>
            </a:xfrm>
            <a:prstGeom prst="rect">
              <a:avLst/>
            </a:prstGeom>
          </p:spPr>
        </p:pic>
        <p:sp>
          <p:nvSpPr>
            <p:cNvPr id="48" name="Right Arrow 47"/>
            <p:cNvSpPr/>
            <p:nvPr/>
          </p:nvSpPr>
          <p:spPr>
            <a:xfrm rot="2108958">
              <a:off x="8010832" y="1898915"/>
              <a:ext cx="952698" cy="16003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" name="Left-Right Arrow 5"/>
            <p:cNvSpPr/>
            <p:nvPr/>
          </p:nvSpPr>
          <p:spPr>
            <a:xfrm rot="2114889">
              <a:off x="9184782" y="2571207"/>
              <a:ext cx="761680" cy="177985"/>
            </a:xfrm>
            <a:prstGeom prst="leftRight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1700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03"/>
            <a:ext cx="7729728" cy="665325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Times New Roman" panose="02020603050405020304" pitchFamily="18" charset="0"/>
              </a:rPr>
              <a:t>Results: 500N Positional control and stability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5" name="AutoShape 2" descr="Image result for flexures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4498173"/>
              </p:ext>
            </p:extLst>
          </p:nvPr>
        </p:nvGraphicFramePr>
        <p:xfrm>
          <a:off x="117864" y="675328"/>
          <a:ext cx="7927848" cy="3136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34C15E68-3809-4EA5-9C00-97DDFEEF07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5146155"/>
              </p:ext>
            </p:extLst>
          </p:nvPr>
        </p:nvGraphicFramePr>
        <p:xfrm>
          <a:off x="129729" y="3721608"/>
          <a:ext cx="7927848" cy="3136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9620849" y="91302"/>
            <a:ext cx="2489740" cy="2176885"/>
            <a:chOff x="7333021" y="934450"/>
            <a:chExt cx="4326306" cy="382044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/>
            <a:srcRect l="4850" t="1309" r="5374" b="1959"/>
            <a:stretch/>
          </p:blipFill>
          <p:spPr>
            <a:xfrm>
              <a:off x="7333021" y="934450"/>
              <a:ext cx="4326306" cy="3820441"/>
            </a:xfrm>
            <a:prstGeom prst="rect">
              <a:avLst/>
            </a:prstGeom>
          </p:spPr>
        </p:pic>
        <p:sp>
          <p:nvSpPr>
            <p:cNvPr id="34" name="Right Arrow 33"/>
            <p:cNvSpPr/>
            <p:nvPr/>
          </p:nvSpPr>
          <p:spPr>
            <a:xfrm rot="2108958">
              <a:off x="8010832" y="1898915"/>
              <a:ext cx="952698" cy="16003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5" name="Left-Right Arrow 34"/>
            <p:cNvSpPr/>
            <p:nvPr/>
          </p:nvSpPr>
          <p:spPr>
            <a:xfrm rot="2114889">
              <a:off x="9184782" y="2571207"/>
              <a:ext cx="761680" cy="177985"/>
            </a:xfrm>
            <a:prstGeom prst="leftRight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6" name="Chart 35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D706D350-FFB2-4F4C-AFDD-0B22DCD2E0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6068612"/>
              </p:ext>
            </p:extLst>
          </p:nvPr>
        </p:nvGraphicFramePr>
        <p:xfrm>
          <a:off x="8132064" y="2905490"/>
          <a:ext cx="4059936" cy="2980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56706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03"/>
            <a:ext cx="7729728" cy="665325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Times New Roman" panose="02020603050405020304" pitchFamily="18" charset="0"/>
              </a:rPr>
              <a:t>Results: 1000N Positional control and stability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5" name="AutoShape 2" descr="Image result for flexures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2" name="Chart 21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8115201"/>
              </p:ext>
            </p:extLst>
          </p:nvPr>
        </p:nvGraphicFramePr>
        <p:xfrm>
          <a:off x="-59781" y="609753"/>
          <a:ext cx="7927848" cy="3136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787C72B4-50D2-4B4B-98D8-E972BF70FE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8560749"/>
              </p:ext>
            </p:extLst>
          </p:nvPr>
        </p:nvGraphicFramePr>
        <p:xfrm>
          <a:off x="149504" y="3721608"/>
          <a:ext cx="7580224" cy="3136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Chart 33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8E6927F8-F4F4-4062-B21A-76ED7616F3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331235"/>
              </p:ext>
            </p:extLst>
          </p:nvPr>
        </p:nvGraphicFramePr>
        <p:xfrm>
          <a:off x="7729728" y="3111490"/>
          <a:ext cx="4443730" cy="3047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9620849" y="91302"/>
            <a:ext cx="2489740" cy="2176885"/>
            <a:chOff x="7333021" y="934450"/>
            <a:chExt cx="4326306" cy="3820441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5"/>
            <a:srcRect l="4850" t="1309" r="5374" b="1959"/>
            <a:stretch/>
          </p:blipFill>
          <p:spPr>
            <a:xfrm>
              <a:off x="7333021" y="934450"/>
              <a:ext cx="4326306" cy="3820441"/>
            </a:xfrm>
            <a:prstGeom prst="rect">
              <a:avLst/>
            </a:prstGeom>
          </p:spPr>
        </p:pic>
        <p:sp>
          <p:nvSpPr>
            <p:cNvPr id="37" name="Right Arrow 36"/>
            <p:cNvSpPr/>
            <p:nvPr/>
          </p:nvSpPr>
          <p:spPr>
            <a:xfrm rot="2108958">
              <a:off x="8010832" y="1898915"/>
              <a:ext cx="952698" cy="16003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8" name="Left-Right Arrow 37"/>
            <p:cNvSpPr/>
            <p:nvPr/>
          </p:nvSpPr>
          <p:spPr>
            <a:xfrm rot="2114889">
              <a:off x="9184782" y="2571207"/>
              <a:ext cx="761680" cy="177985"/>
            </a:xfrm>
            <a:prstGeom prst="leftRight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7488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17063"/>
          </a:xfrm>
        </p:spPr>
        <p:txBody>
          <a:bodyPr/>
          <a:lstStyle/>
          <a:p>
            <a:r>
              <a:rPr lang="en-US" dirty="0"/>
              <a:t>Evaluate load capacity of flexure to displace 1000N loads 100um</a:t>
            </a:r>
          </a:p>
          <a:p>
            <a:r>
              <a:rPr lang="en-US" dirty="0"/>
              <a:t>Achieve position control within 100 </a:t>
            </a:r>
            <a:r>
              <a:rPr lang="en-IN" dirty="0"/>
              <a:t>µm range under various loads</a:t>
            </a:r>
          </a:p>
          <a:p>
            <a:r>
              <a:rPr lang="en-IN" dirty="0"/>
              <a:t>Thermally isolate the actuator.</a:t>
            </a:r>
          </a:p>
          <a:p>
            <a:r>
              <a:rPr lang="en-IN" dirty="0"/>
              <a:t>Decrease the response time of the flexure.</a:t>
            </a:r>
          </a:p>
        </p:txBody>
      </p:sp>
    </p:spTree>
    <p:extLst>
      <p:ext uri="{BB962C8B-B14F-4D97-AF65-F5344CB8AC3E}">
        <p14:creationId xmlns:p14="http://schemas.microsoft.com/office/powerpoint/2010/main" val="2355964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03"/>
            <a:ext cx="7729728" cy="665325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Times New Roman" panose="02020603050405020304" pitchFamily="18" charset="0"/>
              </a:rPr>
              <a:t>Results: 1000N zoom at 50um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5" name="AutoShape 2" descr="Image result for flexures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2" name="Chart 21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368969"/>
              </p:ext>
            </p:extLst>
          </p:nvPr>
        </p:nvGraphicFramePr>
        <p:xfrm>
          <a:off x="7006443" y="2467321"/>
          <a:ext cx="4414334" cy="20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6056541"/>
              </p:ext>
            </p:extLst>
          </p:nvPr>
        </p:nvGraphicFramePr>
        <p:xfrm>
          <a:off x="-3486" y="881552"/>
          <a:ext cx="6737102" cy="2815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787C72B4-50D2-4B4B-98D8-E972BF70FE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4414672"/>
              </p:ext>
            </p:extLst>
          </p:nvPr>
        </p:nvGraphicFramePr>
        <p:xfrm>
          <a:off x="-3486" y="3696835"/>
          <a:ext cx="6737102" cy="3147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9620849" y="91302"/>
            <a:ext cx="2489740" cy="2176885"/>
            <a:chOff x="7333021" y="934450"/>
            <a:chExt cx="4326306" cy="3820441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5"/>
            <a:srcRect l="4850" t="1309" r="5374" b="1959"/>
            <a:stretch/>
          </p:blipFill>
          <p:spPr>
            <a:xfrm>
              <a:off x="7333021" y="934450"/>
              <a:ext cx="4326306" cy="3820441"/>
            </a:xfrm>
            <a:prstGeom prst="rect">
              <a:avLst/>
            </a:prstGeom>
          </p:spPr>
        </p:pic>
        <p:sp>
          <p:nvSpPr>
            <p:cNvPr id="36" name="Right Arrow 35"/>
            <p:cNvSpPr/>
            <p:nvPr/>
          </p:nvSpPr>
          <p:spPr>
            <a:xfrm rot="2108958">
              <a:off x="8010832" y="1898915"/>
              <a:ext cx="952698" cy="16003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7" name="Left-Right Arrow 36"/>
            <p:cNvSpPr/>
            <p:nvPr/>
          </p:nvSpPr>
          <p:spPr>
            <a:xfrm rot="2114889">
              <a:off x="9184782" y="2571207"/>
              <a:ext cx="761680" cy="177985"/>
            </a:xfrm>
            <a:prstGeom prst="leftRight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" name="Straight Connector 3"/>
          <p:cNvCxnSpPr/>
          <p:nvPr/>
        </p:nvCxnSpPr>
        <p:spPr>
          <a:xfrm flipH="1" flipV="1">
            <a:off x="6222180" y="2467321"/>
            <a:ext cx="2328054" cy="6495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733616" y="5073329"/>
            <a:ext cx="278247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+mj-lt"/>
                <a:cs typeface="GreekC" panose="00000400000000000000" pitchFamily="2" charset="0"/>
              </a:rPr>
              <a:t>Average error</a:t>
            </a:r>
            <a:endParaRPr lang="en-US" u="sng" dirty="0">
              <a:latin typeface="+mj-lt"/>
              <a:cs typeface="GreekC" panose="00000400000000000000" pitchFamily="2" charset="0"/>
            </a:endParaRPr>
          </a:p>
          <a:p>
            <a:pPr algn="ctr"/>
            <a:r>
              <a:rPr lang="en-US" dirty="0" smtClean="0">
                <a:latin typeface="+mj-lt"/>
                <a:cs typeface="GreekC" panose="00000400000000000000" pitchFamily="2" charset="0"/>
              </a:rPr>
              <a:t>error = (-)0.33 um</a:t>
            </a:r>
            <a:endParaRPr lang="en-US" dirty="0">
              <a:latin typeface="+mj-lt"/>
              <a:cs typeface="GreekC" panose="00000400000000000000" pitchFamily="2" charset="0"/>
            </a:endParaRPr>
          </a:p>
          <a:p>
            <a:pPr algn="ctr"/>
            <a:endParaRPr lang="en-US" baseline="-25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5726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03"/>
            <a:ext cx="8459522" cy="665325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Times New Roman" panose="02020603050405020304" pitchFamily="18" charset="0"/>
              </a:rPr>
              <a:t>Heating time constants for 0um to 30um displacement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5" name="AutoShape 2" descr="Image result for flexures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620849" y="91302"/>
            <a:ext cx="2489740" cy="2176885"/>
            <a:chOff x="7333021" y="934450"/>
            <a:chExt cx="4326306" cy="3820441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"/>
            <a:srcRect l="4850" t="1309" r="5374" b="1959"/>
            <a:stretch/>
          </p:blipFill>
          <p:spPr>
            <a:xfrm>
              <a:off x="7333021" y="934450"/>
              <a:ext cx="4326306" cy="3820441"/>
            </a:xfrm>
            <a:prstGeom prst="rect">
              <a:avLst/>
            </a:prstGeom>
          </p:spPr>
        </p:pic>
        <p:sp>
          <p:nvSpPr>
            <p:cNvPr id="36" name="Right Arrow 35"/>
            <p:cNvSpPr/>
            <p:nvPr/>
          </p:nvSpPr>
          <p:spPr>
            <a:xfrm rot="2108958">
              <a:off x="8010832" y="1898915"/>
              <a:ext cx="952698" cy="16003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7" name="Left-Right Arrow 36"/>
            <p:cNvSpPr/>
            <p:nvPr/>
          </p:nvSpPr>
          <p:spPr>
            <a:xfrm rot="2114889">
              <a:off x="9184782" y="2571207"/>
              <a:ext cx="761680" cy="177985"/>
            </a:xfrm>
            <a:prstGeom prst="leftRight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635740"/>
            <a:ext cx="4114800" cy="2286000"/>
            <a:chOff x="0" y="635740"/>
            <a:chExt cx="4114800" cy="2286000"/>
          </a:xfrm>
        </p:grpSpPr>
        <p:graphicFrame>
          <p:nvGraphicFramePr>
            <p:cNvPr id="14" name="Chart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7940563"/>
                </p:ext>
              </p:extLst>
            </p:nvPr>
          </p:nvGraphicFramePr>
          <p:xfrm>
            <a:off x="0" y="635740"/>
            <a:ext cx="4114800" cy="228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Oval 14"/>
            <p:cNvSpPr/>
            <p:nvPr/>
          </p:nvSpPr>
          <p:spPr>
            <a:xfrm>
              <a:off x="425386" y="1933423"/>
              <a:ext cx="804765" cy="77716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91000" y="635740"/>
            <a:ext cx="4114800" cy="2286000"/>
            <a:chOff x="4191000" y="635740"/>
            <a:chExt cx="4114800" cy="2286000"/>
          </a:xfrm>
        </p:grpSpPr>
        <p:graphicFrame>
          <p:nvGraphicFramePr>
            <p:cNvPr id="13" name="Chart 12">
              <a:extLst>
                <a:ext uri="{FF2B5EF4-FFF2-40B4-BE49-F238E27FC236}">
  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000-000002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24238476"/>
                </p:ext>
              </p:extLst>
            </p:nvPr>
          </p:nvGraphicFramePr>
          <p:xfrm>
            <a:off x="4191000" y="635740"/>
            <a:ext cx="4114800" cy="228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7" name="Oval 16"/>
            <p:cNvSpPr/>
            <p:nvPr/>
          </p:nvSpPr>
          <p:spPr>
            <a:xfrm>
              <a:off x="4365593" y="1933423"/>
              <a:ext cx="804765" cy="77716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616788" y="4316838"/>
            <a:ext cx="4280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GreekC" panose="00000400000000000000" pitchFamily="2" charset="0"/>
              </a:rPr>
              <a:t>Reason why</a:t>
            </a:r>
            <a:r>
              <a:rPr lang="en-US" dirty="0" smtClean="0">
                <a:cs typeface="GreekC" panose="00000400000000000000" pitchFamily="2" charset="0"/>
              </a:rPr>
              <a:t> </a:t>
            </a:r>
            <a:r>
              <a:rPr lang="en-US" dirty="0">
                <a:cs typeface="GreekC" panose="00000400000000000000" pitchFamily="2" charset="0"/>
              </a:rPr>
              <a:t>t</a:t>
            </a:r>
            <a:r>
              <a:rPr lang="en-US" baseline="-25000" dirty="0">
                <a:cs typeface="GreekC" panose="00000400000000000000" pitchFamily="2" charset="0"/>
              </a:rPr>
              <a:t>1000N</a:t>
            </a:r>
            <a:r>
              <a:rPr lang="en-US" dirty="0" smtClean="0">
                <a:cs typeface="GreekC" panose="00000400000000000000" pitchFamily="2" charset="0"/>
              </a:rPr>
              <a:t>  &lt; </a:t>
            </a:r>
            <a:r>
              <a:rPr lang="en-US" dirty="0">
                <a:cs typeface="GreekC" panose="00000400000000000000" pitchFamily="2" charset="0"/>
              </a:rPr>
              <a:t>t</a:t>
            </a:r>
            <a:r>
              <a:rPr lang="en-US" baseline="-25000" dirty="0">
                <a:cs typeface="GreekC" panose="00000400000000000000" pitchFamily="2" charset="0"/>
              </a:rPr>
              <a:t>500N </a:t>
            </a:r>
            <a:r>
              <a:rPr lang="en-US" dirty="0" smtClean="0">
                <a:cs typeface="GreekC" panose="00000400000000000000" pitchFamily="2" charset="0"/>
              </a:rPr>
              <a:t>may be friction on flexure stage from guides pins</a:t>
            </a:r>
            <a:endParaRPr lang="en-US" dirty="0">
              <a:cs typeface="GreekC" panose="000004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10205" y="3428996"/>
            <a:ext cx="2571590" cy="1661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cs typeface="GreekC" panose="00000400000000000000" pitchFamily="2" charset="0"/>
              </a:rPr>
              <a:t>Time constants</a:t>
            </a:r>
          </a:p>
          <a:p>
            <a:pPr algn="ctr"/>
            <a:r>
              <a:rPr lang="en-US" u="sng" dirty="0">
                <a:cs typeface="GreekC" panose="00000400000000000000" pitchFamily="2" charset="0"/>
              </a:rPr>
              <a:t>~0um – </a:t>
            </a:r>
            <a:r>
              <a:rPr lang="en-US" u="sng" dirty="0" smtClean="0">
                <a:cs typeface="GreekC" panose="00000400000000000000" pitchFamily="2" charset="0"/>
              </a:rPr>
              <a:t>30um</a:t>
            </a:r>
            <a:endParaRPr lang="en-US" u="sng" dirty="0" smtClean="0">
              <a:cs typeface="GreekC" panose="00000400000000000000" pitchFamily="2" charset="0"/>
            </a:endParaRPr>
          </a:p>
          <a:p>
            <a:pPr algn="ctr"/>
            <a:r>
              <a:rPr lang="en-US" dirty="0" smtClean="0">
                <a:cs typeface="GreekC" panose="00000400000000000000" pitchFamily="2" charset="0"/>
              </a:rPr>
              <a:t>t</a:t>
            </a:r>
            <a:r>
              <a:rPr lang="en-US" baseline="-25000" dirty="0" smtClean="0">
                <a:cs typeface="GreekC" panose="00000400000000000000" pitchFamily="2" charset="0"/>
              </a:rPr>
              <a:t>0N </a:t>
            </a:r>
            <a:r>
              <a:rPr lang="en-US" dirty="0">
                <a:cs typeface="GreekC" panose="00000400000000000000" pitchFamily="2" charset="0"/>
              </a:rPr>
              <a:t>= </a:t>
            </a:r>
            <a:r>
              <a:rPr lang="en-US" dirty="0" smtClean="0">
                <a:cs typeface="GreekC" panose="00000400000000000000" pitchFamily="2" charset="0"/>
              </a:rPr>
              <a:t>235.2</a:t>
            </a:r>
            <a:r>
              <a:rPr lang="en-US" dirty="0" smtClean="0">
                <a:cs typeface="GreekC" panose="00000400000000000000" pitchFamily="2" charset="0"/>
              </a:rPr>
              <a:t>s</a:t>
            </a:r>
            <a:endParaRPr lang="en-US" dirty="0">
              <a:cs typeface="GreekC" panose="00000400000000000000" pitchFamily="2" charset="0"/>
            </a:endParaRPr>
          </a:p>
          <a:p>
            <a:pPr algn="ctr"/>
            <a:r>
              <a:rPr lang="en-US" dirty="0">
                <a:cs typeface="GreekC" panose="00000400000000000000" pitchFamily="2" charset="0"/>
              </a:rPr>
              <a:t>t</a:t>
            </a:r>
            <a:r>
              <a:rPr lang="en-US" baseline="-25000" dirty="0">
                <a:cs typeface="GreekC" panose="00000400000000000000" pitchFamily="2" charset="0"/>
              </a:rPr>
              <a:t>500N </a:t>
            </a:r>
            <a:r>
              <a:rPr lang="en-US" dirty="0">
                <a:cs typeface="GreekC" panose="00000400000000000000" pitchFamily="2" charset="0"/>
              </a:rPr>
              <a:t>= </a:t>
            </a:r>
            <a:r>
              <a:rPr lang="en-US" dirty="0" smtClean="0">
                <a:cs typeface="GreekC" panose="00000400000000000000" pitchFamily="2" charset="0"/>
              </a:rPr>
              <a:t>578.6</a:t>
            </a:r>
            <a:r>
              <a:rPr lang="en-US" dirty="0" smtClean="0">
                <a:cs typeface="GreekC" panose="00000400000000000000" pitchFamily="2" charset="0"/>
              </a:rPr>
              <a:t>s</a:t>
            </a:r>
          </a:p>
          <a:p>
            <a:pPr algn="ctr"/>
            <a:r>
              <a:rPr lang="en-US" dirty="0" smtClean="0">
                <a:cs typeface="GreekC" panose="00000400000000000000" pitchFamily="2" charset="0"/>
              </a:rPr>
              <a:t>t</a:t>
            </a:r>
            <a:r>
              <a:rPr lang="en-US" baseline="-25000" dirty="0" smtClean="0">
                <a:cs typeface="GreekC" panose="00000400000000000000" pitchFamily="2" charset="0"/>
              </a:rPr>
              <a:t>1000N </a:t>
            </a:r>
            <a:r>
              <a:rPr lang="en-US" dirty="0">
                <a:cs typeface="GreekC" panose="00000400000000000000" pitchFamily="2" charset="0"/>
              </a:rPr>
              <a:t>= </a:t>
            </a:r>
            <a:r>
              <a:rPr lang="en-US" dirty="0" smtClean="0">
                <a:cs typeface="GreekC" panose="00000400000000000000" pitchFamily="2" charset="0"/>
              </a:rPr>
              <a:t>535.1s</a:t>
            </a:r>
            <a:endParaRPr lang="en-US" dirty="0">
              <a:cs typeface="GreekC" panose="00000400000000000000" pitchFamily="2" charset="0"/>
            </a:endParaRPr>
          </a:p>
          <a:p>
            <a:pPr algn="ctr"/>
            <a:endParaRPr lang="en-US" baseline="-25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-102432" y="3043004"/>
            <a:ext cx="4324698" cy="2961262"/>
            <a:chOff x="-102432" y="3043004"/>
            <a:chExt cx="4324698" cy="2961262"/>
          </a:xfrm>
        </p:grpSpPr>
        <p:grpSp>
          <p:nvGrpSpPr>
            <p:cNvPr id="7" name="Group 6"/>
            <p:cNvGrpSpPr/>
            <p:nvPr/>
          </p:nvGrpSpPr>
          <p:grpSpPr>
            <a:xfrm>
              <a:off x="107466" y="3043004"/>
              <a:ext cx="4114800" cy="2286000"/>
              <a:chOff x="107466" y="3043004"/>
              <a:chExt cx="4114800" cy="2286000"/>
            </a:xfrm>
          </p:grpSpPr>
          <p:graphicFrame>
            <p:nvGraphicFramePr>
              <p:cNvPr id="22" name="Chart 21">
                <a:extLst>
                  <a:ext uri="{FF2B5EF4-FFF2-40B4-BE49-F238E27FC236}">
    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000-00000200000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9482799"/>
                  </p:ext>
                </p:extLst>
              </p:nvPr>
            </p:nvGraphicFramePr>
            <p:xfrm>
              <a:off x="107466" y="3043004"/>
              <a:ext cx="4114800" cy="2286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6" name="Oval 15"/>
              <p:cNvSpPr/>
              <p:nvPr/>
            </p:nvSpPr>
            <p:spPr>
              <a:xfrm>
                <a:off x="302302" y="4186004"/>
                <a:ext cx="804765" cy="777165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-102432" y="4407108"/>
              <a:ext cx="2159832" cy="1597158"/>
              <a:chOff x="-102432" y="4407108"/>
              <a:chExt cx="2159832" cy="1597158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-102432" y="5450268"/>
                <a:ext cx="215983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+mj-lt"/>
                    <a:cs typeface="GreekC" panose="00000400000000000000" pitchFamily="2" charset="0"/>
                  </a:rPr>
                  <a:t>Desired = 25um</a:t>
                </a:r>
                <a:endParaRPr lang="en-US" dirty="0">
                  <a:latin typeface="+mj-lt"/>
                  <a:cs typeface="GreekC" panose="00000400000000000000" pitchFamily="2" charset="0"/>
                </a:endParaRPr>
              </a:p>
              <a:p>
                <a:pPr algn="ctr"/>
                <a:endParaRPr lang="en-US" baseline="-25000" dirty="0">
                  <a:latin typeface="+mj-lt"/>
                </a:endParaRPr>
              </a:p>
            </p:txBody>
          </p:sp>
          <p:cxnSp>
            <p:nvCxnSpPr>
              <p:cNvPr id="9" name="Straight Arrow Connector 8"/>
              <p:cNvCxnSpPr>
                <a:stCxn id="27" idx="0"/>
              </p:cNvCxnSpPr>
              <p:nvPr/>
            </p:nvCxnSpPr>
            <p:spPr>
              <a:xfrm flipH="1" flipV="1">
                <a:off x="854439" y="4407108"/>
                <a:ext cx="123045" cy="104316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TextBox 29"/>
          <p:cNvSpPr txBox="1"/>
          <p:nvPr/>
        </p:nvSpPr>
        <p:spPr>
          <a:xfrm>
            <a:off x="7830545" y="3348838"/>
            <a:ext cx="2159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GreekC" panose="00000400000000000000" pitchFamily="2" charset="0"/>
              </a:rPr>
              <a:t>Time constants for error = 10%</a:t>
            </a:r>
            <a:endParaRPr lang="en-US" dirty="0">
              <a:cs typeface="GreekC" panose="00000400000000000000" pitchFamily="2" charset="0"/>
            </a:endParaRPr>
          </a:p>
          <a:p>
            <a:pPr algn="ctr"/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64115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153240"/>
              </p:ext>
            </p:extLst>
          </p:nvPr>
        </p:nvGraphicFramePr>
        <p:xfrm>
          <a:off x="928914" y="659286"/>
          <a:ext cx="10261601" cy="6082600"/>
        </p:xfrm>
        <a:graphic>
          <a:graphicData uri="http://schemas.openxmlformats.org/drawingml/2006/table">
            <a:tbl>
              <a:tblPr firstRow="1" firstCol="1" bandRow="1"/>
              <a:tblGrid>
                <a:gridCol w="4419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303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73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547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09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30911">
                <a:tc>
                  <a:txBody>
                    <a:bodyPr/>
                    <a:lstStyle/>
                    <a:p>
                      <a:endParaRPr lang="en-US" sz="15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Material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Cost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0911"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Frame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Steel Plate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0.75’’ thick, 8’’x24’’, 2 ft. length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1018 steel plate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133.01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38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Screw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Fastening actuator side for frame, 10-24 thread,5"1/2" lg.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Black-Oxide Alloy Steel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6.38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38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Screw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Fastening spring side of frame, 10-24 thread, 4 3/4" length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Black-Oxide Alloy Steel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5.92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38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Washer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Flat type washer with ID 0.203", OD 0.438", Thickness 0.024"-0.038"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316 Stainless Steel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4.24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09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Hex Standoff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5/8'' OD, 1/4''-20 , 3 1/2" length, Female thread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 Aluminum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3.36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38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Nut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10-24, 1/8" thick, pack of 100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18-8 Stainless Steel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3.50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3824">
                <a:tc rowSpan="8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Actuator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Steel drive tube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NPT Male Threaded on Both Ends, 1/8 Pipe Size, 4" Long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304/304L Stainless Steel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3.18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09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Aluminum drive tube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NPT Male Threaded on Both Ends, 1/8 Pipe Size, 4" Long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Aluminum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2.08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09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Brass hose barb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1/8 FNPT, 1/4" tube size, barbed, 90deg elbow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Brass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17.36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09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Guide rods (flexure stage)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0.1990" OD 3 ft. 6 ft.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Tool Steel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6.50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738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 screws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Oval tip, 1/4''-20 thread size, 1'' length, Hex Coarse thread set screws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Alloy Steel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10.17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738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Guide pins (compression screw)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1/4" OD, 3'' length, dowel pin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Hardened Alloy Steel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8.03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738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Knurled-Rim Knob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5/16"-24 x 1-3/4" Threaded Stud, 1-1/2" Diameter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Black-Oxide Steel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5.59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7167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Compression Spring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Zinc-Plated, Music-Wire, Closed &amp; Flat Ends, 2" Long, 3/4" OD, 294 lb/in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Zinc-Plated Music-Wire Steel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17.61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54320" y="0"/>
            <a:ext cx="10536195" cy="5688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   Bill of materials, mechanical</a:t>
            </a:r>
          </a:p>
        </p:txBody>
      </p:sp>
    </p:spTree>
    <p:extLst>
      <p:ext uri="{BB962C8B-B14F-4D97-AF65-F5344CB8AC3E}">
        <p14:creationId xmlns:p14="http://schemas.microsoft.com/office/powerpoint/2010/main" val="3510968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833845"/>
              </p:ext>
            </p:extLst>
          </p:nvPr>
        </p:nvGraphicFramePr>
        <p:xfrm>
          <a:off x="391888" y="813435"/>
          <a:ext cx="11364686" cy="5860678"/>
        </p:xfrm>
        <a:graphic>
          <a:graphicData uri="http://schemas.openxmlformats.org/drawingml/2006/table">
            <a:tbl>
              <a:tblPr firstRow="1" firstCol="1" bandRow="1"/>
              <a:tblGrid>
                <a:gridCol w="10885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159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338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02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759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5952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Actuator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Steal bar stock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1/4" thick, 3/4" wide, 2 ft. length rectangular bar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Low-Carbon Steel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20.34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50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Aluminum shaft stock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15" OD (for spring guide)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6061 Al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50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Ni-Cr wire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0.064" Diameter, 1/4 lb. Spool, 21' Long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Nickel Chromium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21.28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5092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Cooling and isolation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Seal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O-Ring Cord Stock, 1/4" OD, 3' length.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Neoprene Rubber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1.65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50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Plastic tubing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Durometer 50A, 1/8" ID, 1/4" OD, 375F, 10ft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Silicone Rubber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6.9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79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Plastic tubing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Cooling Pipes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PVC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26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Glass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low friction surface for guide rods against flexure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Glass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7976">
                <a:tc rowSpan="7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Controls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myRIO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Controller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50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bit ADC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Analog to Digital Converter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50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12V 10A power supply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TDK Lambda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50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Power amplifier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Amplifier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50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12 V Power supply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RIGOL Power Supply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950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Temperature sensors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LM 35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950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Optical Sensor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RPI 0352E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79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$ 277.10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4" marR="3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4320" y="0"/>
            <a:ext cx="10536195" cy="5688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   Bill of materials, mechanical and electrical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450372"/>
              </p:ext>
            </p:extLst>
          </p:nvPr>
        </p:nvGraphicFramePr>
        <p:xfrm>
          <a:off x="391888" y="568833"/>
          <a:ext cx="11364685" cy="244602"/>
        </p:xfrm>
        <a:graphic>
          <a:graphicData uri="http://schemas.openxmlformats.org/drawingml/2006/table">
            <a:tbl>
              <a:tblPr firstRow="1" firstCol="1" bandRow="1"/>
              <a:tblGrid>
                <a:gridCol w="11030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899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414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449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852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30911">
                <a:tc>
                  <a:txBody>
                    <a:bodyPr/>
                    <a:lstStyle/>
                    <a:p>
                      <a:endParaRPr lang="en-US" sz="15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Material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Cost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09" marR="241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468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569595"/>
            <a:ext cx="7729728" cy="5688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Project milestones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375182"/>
              </p:ext>
            </p:extLst>
          </p:nvPr>
        </p:nvGraphicFramePr>
        <p:xfrm>
          <a:off x="2231136" y="1510241"/>
          <a:ext cx="7729728" cy="32004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0935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361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45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Start d</a:t>
                      </a:r>
                      <a:r>
                        <a:rPr lang="en-US" baseline="0" dirty="0"/>
                        <a:t>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4537">
                <a:tc>
                  <a:txBody>
                    <a:bodyPr/>
                    <a:lstStyle/>
                    <a:p>
                      <a:r>
                        <a:rPr lang="en-US" dirty="0"/>
                        <a:t>Evaluate current</a:t>
                      </a:r>
                      <a:r>
                        <a:rPr lang="en-US" baseline="0" dirty="0"/>
                        <a:t> design, f</a:t>
                      </a:r>
                      <a:r>
                        <a:rPr lang="en-US" dirty="0"/>
                        <a:t>inalize dimensions and material specifications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Sunday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March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9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4537">
                <a:tc>
                  <a:txBody>
                    <a:bodyPr/>
                    <a:lstStyle/>
                    <a:p>
                      <a:r>
                        <a:rPr lang="en-US" dirty="0"/>
                        <a:t>Order materials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March 20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4537">
                <a:tc>
                  <a:txBody>
                    <a:bodyPr/>
                    <a:lstStyle/>
                    <a:p>
                      <a:r>
                        <a:rPr lang="en-US" dirty="0"/>
                        <a:t>Frame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Manufacturing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April 6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4537">
                <a:tc>
                  <a:txBody>
                    <a:bodyPr/>
                    <a:lstStyle/>
                    <a:p>
                      <a:r>
                        <a:rPr lang="en-US" dirty="0"/>
                        <a:t>Assemble</a:t>
                      </a:r>
                      <a:r>
                        <a:rPr lang="en-US" baseline="0" dirty="0"/>
                        <a:t> new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April</a:t>
                      </a:r>
                      <a:r>
                        <a:rPr lang="en-US" dirty="0"/>
                        <a:t> </a:t>
                      </a:r>
                      <a:r>
                        <a:rPr lang="en-US" baseline="0" dirty="0"/>
                        <a:t>17</a:t>
                      </a:r>
                      <a:r>
                        <a:rPr lang="en-US" baseline="30000" dirty="0"/>
                        <a:t>rd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4537">
                <a:tc>
                  <a:txBody>
                    <a:bodyPr/>
                    <a:lstStyle/>
                    <a:p>
                      <a:r>
                        <a:rPr lang="en-US" dirty="0"/>
                        <a:t>Testing</a:t>
                      </a:r>
                      <a:r>
                        <a:rPr lang="en-US" baseline="0" dirty="0"/>
                        <a:t>, calibration, modifications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April </a:t>
                      </a:r>
                      <a:r>
                        <a:rPr lang="en-US" baseline="0" dirty="0"/>
                        <a:t>24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4537">
                <a:tc>
                  <a:txBody>
                    <a:bodyPr/>
                    <a:lstStyle/>
                    <a:p>
                      <a:r>
                        <a:rPr lang="en-US" dirty="0"/>
                        <a:t>Final Results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May 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, 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4537">
                <a:tc>
                  <a:txBody>
                    <a:bodyPr/>
                    <a:lstStyle/>
                    <a:p>
                      <a:r>
                        <a:rPr lang="en-US" dirty="0"/>
                        <a:t>Final Presentation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May 4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, 2017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947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31136" y="569595"/>
            <a:ext cx="7729728" cy="5688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Future improvements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17063"/>
          </a:xfrm>
        </p:spPr>
        <p:txBody>
          <a:bodyPr>
            <a:normAutofit/>
          </a:bodyPr>
          <a:lstStyle/>
          <a:p>
            <a:r>
              <a:rPr lang="en-US" dirty="0"/>
              <a:t>Increase compression force</a:t>
            </a:r>
          </a:p>
          <a:p>
            <a:r>
              <a:rPr lang="en-US" dirty="0"/>
              <a:t>Fine tune controller</a:t>
            </a:r>
          </a:p>
          <a:p>
            <a:r>
              <a:rPr lang="en-US" dirty="0"/>
              <a:t>Create improved method to mount actuator</a:t>
            </a:r>
          </a:p>
          <a:p>
            <a:r>
              <a:rPr lang="en-US" dirty="0"/>
              <a:t>More sensitive pumps; more controllable flow</a:t>
            </a:r>
          </a:p>
          <a:p>
            <a:r>
              <a:rPr lang="en-US" dirty="0"/>
              <a:t>Improve electrical isolation between Ni-Cr wire and actuator tube</a:t>
            </a:r>
          </a:p>
        </p:txBody>
      </p:sp>
    </p:spTree>
    <p:extLst>
      <p:ext uri="{BB962C8B-B14F-4D97-AF65-F5344CB8AC3E}">
        <p14:creationId xmlns:p14="http://schemas.microsoft.com/office/powerpoint/2010/main" val="488884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3697" y="507197"/>
            <a:ext cx="7729728" cy="5688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Original Design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147240" y="1712772"/>
            <a:ext cx="4122045" cy="3676636"/>
          </a:xfrm>
        </p:spPr>
        <p:txBody>
          <a:bodyPr>
            <a:normAutofit/>
          </a:bodyPr>
          <a:lstStyle/>
          <a:p>
            <a:r>
              <a:rPr lang="en-US" sz="2000" dirty="0"/>
              <a:t>Compound flexure, single degree of freedom</a:t>
            </a:r>
          </a:p>
          <a:p>
            <a:r>
              <a:rPr lang="en-US" sz="2000" dirty="0"/>
              <a:t>Heated aluminum tube actuator</a:t>
            </a:r>
          </a:p>
          <a:p>
            <a:r>
              <a:rPr lang="en-US" sz="2000" dirty="0"/>
              <a:t>Thermal isolation of actuator</a:t>
            </a:r>
          </a:p>
          <a:p>
            <a:r>
              <a:rPr lang="en-US" sz="2000" dirty="0"/>
              <a:t>PWM heater and water pump control</a:t>
            </a:r>
          </a:p>
          <a:p>
            <a:r>
              <a:rPr lang="en-US" sz="2000" dirty="0"/>
              <a:t>Aluminum frame susceptible to deflection during actuator expansion</a:t>
            </a:r>
          </a:p>
          <a:p>
            <a:endParaRPr lang="en-IN" sz="2000" dirty="0"/>
          </a:p>
          <a:p>
            <a:endParaRPr lang="en-IN" sz="2000" dirty="0"/>
          </a:p>
          <a:p>
            <a:endParaRPr lang="en-US" sz="20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4401312" y="1463040"/>
            <a:ext cx="7574270" cy="4209048"/>
            <a:chOff x="4401312" y="1463040"/>
            <a:chExt cx="7574270" cy="4209048"/>
          </a:xfrm>
        </p:grpSpPr>
        <p:grpSp>
          <p:nvGrpSpPr>
            <p:cNvPr id="4" name="Group 3"/>
            <p:cNvGrpSpPr/>
            <p:nvPr/>
          </p:nvGrpSpPr>
          <p:grpSpPr>
            <a:xfrm>
              <a:off x="4401312" y="1463040"/>
              <a:ext cx="7574270" cy="4181210"/>
              <a:chOff x="1713142" y="459593"/>
              <a:chExt cx="8702796" cy="556305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/>
              <a:srcRect l="1264" t="4281" r="1569"/>
              <a:stretch/>
            </p:blipFill>
            <p:spPr>
              <a:xfrm>
                <a:off x="1713142" y="1730906"/>
                <a:ext cx="8322790" cy="4291744"/>
              </a:xfrm>
              <a:prstGeom prst="rect">
                <a:avLst/>
              </a:prstGeom>
            </p:spPr>
          </p:pic>
          <p:cxnSp>
            <p:nvCxnSpPr>
              <p:cNvPr id="6" name="Straight Arrow Connector 5"/>
              <p:cNvCxnSpPr/>
              <p:nvPr/>
            </p:nvCxnSpPr>
            <p:spPr>
              <a:xfrm flipH="1" flipV="1">
                <a:off x="2248678" y="3946851"/>
                <a:ext cx="1234794" cy="14201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>
                <a:stCxn id="15" idx="2"/>
              </p:cNvCxnSpPr>
              <p:nvPr/>
            </p:nvCxnSpPr>
            <p:spPr>
              <a:xfrm>
                <a:off x="3592715" y="2466412"/>
                <a:ext cx="411964" cy="123073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5439747" y="1315616"/>
                <a:ext cx="158616" cy="192210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6137653" y="2147341"/>
                <a:ext cx="132517" cy="8851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>
                <a:stCxn id="20" idx="2"/>
              </p:cNvCxnSpPr>
              <p:nvPr/>
            </p:nvCxnSpPr>
            <p:spPr>
              <a:xfrm>
                <a:off x="7432353" y="1333015"/>
                <a:ext cx="694608" cy="112033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8352882" y="1588887"/>
                <a:ext cx="72655" cy="68778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stCxn id="22" idx="1"/>
              </p:cNvCxnSpPr>
              <p:nvPr/>
            </p:nvCxnSpPr>
            <p:spPr>
              <a:xfrm flipH="1">
                <a:off x="8558492" y="980137"/>
                <a:ext cx="378230" cy="136100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4660877" y="4488026"/>
                <a:ext cx="1655947" cy="109819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2622761" y="1737650"/>
                <a:ext cx="1939908" cy="728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</a:rPr>
                  <a:t>Aluminum tube actuator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538244" y="5367004"/>
                <a:ext cx="2445270" cy="466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Water cooling lines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015206" y="939086"/>
                <a:ext cx="1398611" cy="491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Ni-Cr Coil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793057" y="1730905"/>
                <a:ext cx="927539" cy="416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Glass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639739" y="916579"/>
                <a:ext cx="1585225" cy="416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Knife holder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996000" y="1122156"/>
                <a:ext cx="796037" cy="466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Knife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936722" y="459593"/>
                <a:ext cx="1479216" cy="1041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Knife edge displacement sensor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8881976" y="3656570"/>
              <a:ext cx="1217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Flexure table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466319" y="5302756"/>
              <a:ext cx="18175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Aluminum frame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H="1" flipV="1">
              <a:off x="10211668" y="4935839"/>
              <a:ext cx="94378" cy="4037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 flipV="1">
              <a:off x="9119538" y="3341782"/>
              <a:ext cx="216058" cy="4301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4780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88" y="335424"/>
            <a:ext cx="4616088" cy="5688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New design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63076" y="1362657"/>
            <a:ext cx="4122045" cy="3676636"/>
          </a:xfrm>
        </p:spPr>
        <p:txBody>
          <a:bodyPr>
            <a:normAutofit/>
          </a:bodyPr>
          <a:lstStyle/>
          <a:p>
            <a:r>
              <a:rPr lang="en-US" sz="2000" dirty="0"/>
              <a:t>Monolithic rigid steel frame</a:t>
            </a:r>
          </a:p>
          <a:p>
            <a:r>
              <a:rPr lang="en-US" sz="2000" dirty="0"/>
              <a:t>Load application compression system</a:t>
            </a:r>
          </a:p>
          <a:p>
            <a:r>
              <a:rPr lang="en-US" sz="2000" dirty="0"/>
              <a:t>Position guide pins for flexure table</a:t>
            </a:r>
          </a:p>
          <a:p>
            <a:r>
              <a:rPr lang="en-US" sz="2000" dirty="0"/>
              <a:t>Thermal isolation of actuator</a:t>
            </a:r>
          </a:p>
          <a:p>
            <a:r>
              <a:rPr lang="en-US" sz="2000" dirty="0"/>
              <a:t>PID heater and water pump control</a:t>
            </a:r>
          </a:p>
          <a:p>
            <a:endParaRPr lang="en-IN" sz="2000" dirty="0"/>
          </a:p>
          <a:p>
            <a:endParaRPr lang="en-IN" sz="2000" dirty="0"/>
          </a:p>
          <a:p>
            <a:endParaRPr lang="en-US" sz="2000" dirty="0"/>
          </a:p>
        </p:txBody>
      </p:sp>
      <p:grpSp>
        <p:nvGrpSpPr>
          <p:cNvPr id="70" name="Group 69"/>
          <p:cNvGrpSpPr/>
          <p:nvPr/>
        </p:nvGrpSpPr>
        <p:grpSpPr>
          <a:xfrm>
            <a:off x="6049502" y="5161212"/>
            <a:ext cx="4519581" cy="1554275"/>
            <a:chOff x="6049502" y="5161212"/>
            <a:chExt cx="4519581" cy="1554275"/>
          </a:xfrm>
        </p:grpSpPr>
        <p:grpSp>
          <p:nvGrpSpPr>
            <p:cNvPr id="24" name="Group 23"/>
            <p:cNvGrpSpPr/>
            <p:nvPr/>
          </p:nvGrpSpPr>
          <p:grpSpPr>
            <a:xfrm>
              <a:off x="7045595" y="5161212"/>
              <a:ext cx="3523488" cy="1554275"/>
              <a:chOff x="6826139" y="5039292"/>
              <a:chExt cx="3523488" cy="1554275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0" t="34950" r="53300" b="40450"/>
              <a:stretch/>
            </p:blipFill>
            <p:spPr>
              <a:xfrm>
                <a:off x="6826139" y="5093951"/>
                <a:ext cx="3523488" cy="1499616"/>
              </a:xfrm>
              <a:prstGeom prst="rect">
                <a:avLst/>
              </a:prstGeom>
            </p:spPr>
          </p:pic>
          <p:sp>
            <p:nvSpPr>
              <p:cNvPr id="23" name="Up Arrow 22"/>
              <p:cNvSpPr/>
              <p:nvPr/>
            </p:nvSpPr>
            <p:spPr>
              <a:xfrm>
                <a:off x="7144512" y="5039293"/>
                <a:ext cx="338090" cy="1520191"/>
              </a:xfrm>
              <a:prstGeom prst="upArrow">
                <a:avLst/>
              </a:prstGeom>
              <a:solidFill>
                <a:schemeClr val="accent1">
                  <a:alpha val="7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Up Arrow 32"/>
              <p:cNvSpPr/>
              <p:nvPr/>
            </p:nvSpPr>
            <p:spPr>
              <a:xfrm flipV="1">
                <a:off x="10011537" y="5039292"/>
                <a:ext cx="338090" cy="1520191"/>
              </a:xfrm>
              <a:prstGeom prst="upArrow">
                <a:avLst/>
              </a:prstGeom>
              <a:solidFill>
                <a:schemeClr val="accent1">
                  <a:alpha val="7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Up Arrow 33"/>
              <p:cNvSpPr/>
              <p:nvPr/>
            </p:nvSpPr>
            <p:spPr>
              <a:xfrm rot="16200000" flipV="1">
                <a:off x="8769794" y="4843872"/>
                <a:ext cx="183582" cy="1911029"/>
              </a:xfrm>
              <a:prstGeom prst="upArrow">
                <a:avLst/>
              </a:prstGeom>
              <a:solidFill>
                <a:schemeClr val="accent1">
                  <a:alpha val="7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6049502" y="5642513"/>
              <a:ext cx="1217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Cooling lines</a:t>
              </a: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V="1">
              <a:off x="6990218" y="6096000"/>
              <a:ext cx="507862" cy="277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5299407" y="0"/>
            <a:ext cx="6566776" cy="4911774"/>
            <a:chOff x="5299407" y="0"/>
            <a:chExt cx="6566776" cy="491177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7" t="20346" r="8133" b="3921"/>
            <a:stretch/>
          </p:blipFill>
          <p:spPr>
            <a:xfrm>
              <a:off x="5428052" y="659613"/>
              <a:ext cx="6438131" cy="425216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093434" y="150758"/>
              <a:ext cx="1217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Ni-Cr Coil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317324" y="0"/>
              <a:ext cx="14499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Compression system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648935" y="2616508"/>
              <a:ext cx="12172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Guide pins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807339" y="17019"/>
              <a:ext cx="15563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Displacement sensor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299407" y="818913"/>
              <a:ext cx="15001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Temperature sensor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6032045" y="1465245"/>
              <a:ext cx="271219" cy="183878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>
              <a:off x="7693152" y="410174"/>
              <a:ext cx="38" cy="168685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H="1">
              <a:off x="9581037" y="646331"/>
              <a:ext cx="146723" cy="129780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10230993" y="362798"/>
              <a:ext cx="343827" cy="77928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 flipV="1">
              <a:off x="10598787" y="2259680"/>
              <a:ext cx="526439" cy="37007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42" idx="1"/>
            </p:cNvCxnSpPr>
            <p:nvPr/>
          </p:nvCxnSpPr>
          <p:spPr>
            <a:xfrm flipH="1" flipV="1">
              <a:off x="10172644" y="2458331"/>
              <a:ext cx="476291" cy="34284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220721" y="4421935"/>
            <a:ext cx="4964976" cy="2234399"/>
            <a:chOff x="220721" y="4421935"/>
            <a:chExt cx="4964976" cy="22343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89" r="7923" b="30844"/>
            <a:stretch/>
          </p:blipFill>
          <p:spPr>
            <a:xfrm>
              <a:off x="220721" y="5039293"/>
              <a:ext cx="4964976" cy="1617041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346141" y="4603675"/>
              <a:ext cx="2192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Displacement sensor</a:t>
              </a: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1296993" y="4919627"/>
              <a:ext cx="873183" cy="72288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2930738" y="4421935"/>
              <a:ext cx="18044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Knife </a:t>
              </a:r>
            </a:p>
            <a:p>
              <a:pPr algn="ctr"/>
              <a:r>
                <a:rPr lang="en-US" dirty="0">
                  <a:solidFill>
                    <a:prstClr val="black"/>
                  </a:solidFill>
                </a:rPr>
                <a:t>(flexure motion)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H="1">
              <a:off x="3300315" y="4979460"/>
              <a:ext cx="220252" cy="101057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5" name="Straight Arrow Connector 44"/>
          <p:cNvCxnSpPr/>
          <p:nvPr/>
        </p:nvCxnSpPr>
        <p:spPr>
          <a:xfrm flipV="1">
            <a:off x="6661549" y="4341492"/>
            <a:ext cx="923574" cy="12250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850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09" y="0"/>
            <a:ext cx="10515600" cy="94154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Manufacturing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6" r="6" b="17916"/>
          <a:stretch/>
        </p:blipFill>
        <p:spPr bwMode="auto">
          <a:xfrm>
            <a:off x="225470" y="1310872"/>
            <a:ext cx="3830308" cy="2133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 flipH="1">
            <a:off x="1062562" y="941540"/>
            <a:ext cx="1936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/>
              <a:t>1018 Steel frame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5" t="28162" r="20871" b="33851"/>
          <a:stretch/>
        </p:blipFill>
        <p:spPr bwMode="auto">
          <a:xfrm>
            <a:off x="5010912" y="1310872"/>
            <a:ext cx="3145536" cy="2182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 flipH="1">
            <a:off x="5435048" y="935676"/>
            <a:ext cx="2297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/>
              <a:t>Compression system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2" t="36534" r="20878" b="40200"/>
          <a:stretch/>
        </p:blipFill>
        <p:spPr bwMode="auto">
          <a:xfrm>
            <a:off x="8900159" y="2157984"/>
            <a:ext cx="2938273" cy="9997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 flipH="1">
            <a:off x="9220663" y="1636716"/>
            <a:ext cx="2297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/>
              <a:t>Spring guide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6" t="27469" r="6429" b="17222"/>
          <a:stretch/>
        </p:blipFill>
        <p:spPr>
          <a:xfrm rot="5400000">
            <a:off x="945808" y="4125337"/>
            <a:ext cx="2389632" cy="235636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H="1">
            <a:off x="989408" y="3739372"/>
            <a:ext cx="2314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/>
              <a:t>Adjustable guide pins</a:t>
            </a:r>
          </a:p>
        </p:txBody>
      </p:sp>
      <p:sp>
        <p:nvSpPr>
          <p:cNvPr id="13" name="Rectangle 12"/>
          <p:cNvSpPr/>
          <p:nvPr/>
        </p:nvSpPr>
        <p:spPr>
          <a:xfrm flipH="1">
            <a:off x="1193" y="6031798"/>
            <a:ext cx="1070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Set screws</a:t>
            </a:r>
          </a:p>
        </p:txBody>
      </p:sp>
      <p:sp>
        <p:nvSpPr>
          <p:cNvPr id="14" name="Rectangle 13"/>
          <p:cNvSpPr/>
          <p:nvPr/>
        </p:nvSpPr>
        <p:spPr>
          <a:xfrm flipH="1">
            <a:off x="238953" y="4154870"/>
            <a:ext cx="750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Guide pins</a:t>
            </a:r>
          </a:p>
        </p:txBody>
      </p:sp>
      <p:cxnSp>
        <p:nvCxnSpPr>
          <p:cNvPr id="16" name="Straight Arrow Connector 15"/>
          <p:cNvCxnSpPr>
            <a:stCxn id="14" idx="1"/>
          </p:cNvCxnSpPr>
          <p:nvPr/>
        </p:nvCxnSpPr>
        <p:spPr>
          <a:xfrm flipV="1">
            <a:off x="989408" y="4474464"/>
            <a:ext cx="424864" cy="35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890016" y="6288549"/>
            <a:ext cx="518160" cy="147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W:\Downloads\20170430_16533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7" t="22817" r="25547" b="39743"/>
          <a:stretch/>
        </p:blipFill>
        <p:spPr bwMode="auto">
          <a:xfrm>
            <a:off x="4105190" y="4200143"/>
            <a:ext cx="2840737" cy="22067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Rectangle 22"/>
          <p:cNvSpPr/>
          <p:nvPr/>
        </p:nvSpPr>
        <p:spPr>
          <a:xfrm flipH="1">
            <a:off x="4376928" y="3830811"/>
            <a:ext cx="2314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/>
              <a:t>Knife holder</a:t>
            </a:r>
          </a:p>
        </p:txBody>
      </p:sp>
      <p:sp>
        <p:nvSpPr>
          <p:cNvPr id="24" name="Rectangle 23"/>
          <p:cNvSpPr/>
          <p:nvPr/>
        </p:nvSpPr>
        <p:spPr>
          <a:xfrm flipH="1">
            <a:off x="8564181" y="4154870"/>
            <a:ext cx="2314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/>
              <a:t>Ni-Cr coil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t="30400" r="6933" b="29956"/>
          <a:stretch/>
        </p:blipFill>
        <p:spPr>
          <a:xfrm>
            <a:off x="7476279" y="4546092"/>
            <a:ext cx="4490429" cy="148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02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615" y="123617"/>
            <a:ext cx="9075132" cy="5688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   Deformation of original design</a:t>
            </a:r>
          </a:p>
        </p:txBody>
      </p:sp>
      <p:pic>
        <p:nvPicPr>
          <p:cNvPr id="32" name="Picture 31" descr="C:\Users\mgoku\Downloads\attachments\base_def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796" y="1253572"/>
            <a:ext cx="7026769" cy="482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Rectangle 32"/>
          <p:cNvSpPr/>
          <p:nvPr/>
        </p:nvSpPr>
        <p:spPr>
          <a:xfrm flipH="1">
            <a:off x="3350482" y="806278"/>
            <a:ext cx="60739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Base structure deflection with 1000N load</a:t>
            </a:r>
          </a:p>
        </p:txBody>
      </p:sp>
      <p:sp>
        <p:nvSpPr>
          <p:cNvPr id="34" name="Rectangle 33"/>
          <p:cNvSpPr/>
          <p:nvPr/>
        </p:nvSpPr>
        <p:spPr>
          <a:xfrm flipH="1">
            <a:off x="3350482" y="6115568"/>
            <a:ext cx="60739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/>
              <a:t>Maximum axial deflection </a:t>
            </a:r>
            <a:r>
              <a:rPr lang="en-US" dirty="0"/>
              <a:t>= 431.1 µm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645268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615" y="123617"/>
            <a:ext cx="9075132" cy="5688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   Frame deformation (Aluminum Vs Steel) </a:t>
            </a:r>
          </a:p>
        </p:txBody>
      </p:sp>
      <p:sp>
        <p:nvSpPr>
          <p:cNvPr id="14" name="Rectangle 13"/>
          <p:cNvSpPr/>
          <p:nvPr/>
        </p:nvSpPr>
        <p:spPr>
          <a:xfrm flipH="1">
            <a:off x="442857" y="4891134"/>
            <a:ext cx="46365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/>
              <a:t>Maximum axial deflection </a:t>
            </a:r>
          </a:p>
          <a:p>
            <a:pPr algn="ctr"/>
            <a:r>
              <a:rPr lang="en-US" dirty="0" smtClean="0"/>
              <a:t>6061 Aluminum   </a:t>
            </a:r>
            <a:r>
              <a:rPr lang="en-US" dirty="0"/>
              <a:t>1.8 µm </a:t>
            </a:r>
          </a:p>
          <a:p>
            <a:pPr algn="ctr"/>
            <a:r>
              <a:rPr lang="en-US" dirty="0" smtClean="0"/>
              <a:t>1018 Steel             </a:t>
            </a:r>
            <a:r>
              <a:rPr lang="en-US" dirty="0"/>
              <a:t>0.6 µm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350482" y="806278"/>
            <a:ext cx="60739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Frame deflection with 1000N axially along actuator</a:t>
            </a:r>
          </a:p>
        </p:txBody>
      </p:sp>
      <p:sp>
        <p:nvSpPr>
          <p:cNvPr id="23" name="Rectangle 22"/>
          <p:cNvSpPr/>
          <p:nvPr/>
        </p:nvSpPr>
        <p:spPr>
          <a:xfrm flipH="1">
            <a:off x="6679065" y="4920340"/>
            <a:ext cx="4636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/>
              <a:t>Total axial deflection </a:t>
            </a:r>
          </a:p>
          <a:p>
            <a:pPr algn="ctr"/>
            <a:r>
              <a:rPr lang="en-US" dirty="0" smtClean="0"/>
              <a:t>1018 </a:t>
            </a:r>
            <a:r>
              <a:rPr lang="en-US" dirty="0" smtClean="0"/>
              <a:t>Steel             </a:t>
            </a:r>
            <a:r>
              <a:rPr lang="en-US" dirty="0"/>
              <a:t>8 µm</a:t>
            </a:r>
          </a:p>
        </p:txBody>
      </p:sp>
      <p:sp>
        <p:nvSpPr>
          <p:cNvPr id="24" name="Rectangle 23"/>
          <p:cNvSpPr/>
          <p:nvPr/>
        </p:nvSpPr>
        <p:spPr>
          <a:xfrm flipH="1">
            <a:off x="1746325" y="1411621"/>
            <a:ext cx="1335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Frame only</a:t>
            </a:r>
          </a:p>
        </p:txBody>
      </p:sp>
      <p:sp>
        <p:nvSpPr>
          <p:cNvPr id="25" name="Rectangle 24"/>
          <p:cNvSpPr/>
          <p:nvPr/>
        </p:nvSpPr>
        <p:spPr>
          <a:xfrm flipH="1">
            <a:off x="8151104" y="1424402"/>
            <a:ext cx="1919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Frame and base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-84793" y="1818817"/>
            <a:ext cx="4864058" cy="2915071"/>
            <a:chOff x="-84793" y="1818817"/>
            <a:chExt cx="4864058" cy="2915071"/>
          </a:xfrm>
        </p:grpSpPr>
        <p:grpSp>
          <p:nvGrpSpPr>
            <p:cNvPr id="20" name="Group 19"/>
            <p:cNvGrpSpPr/>
            <p:nvPr/>
          </p:nvGrpSpPr>
          <p:grpSpPr>
            <a:xfrm>
              <a:off x="-84793" y="1818817"/>
              <a:ext cx="4864058" cy="2915071"/>
              <a:chOff x="-84793" y="1818817"/>
              <a:chExt cx="4864058" cy="2915071"/>
            </a:xfrm>
          </p:grpSpPr>
          <p:pic>
            <p:nvPicPr>
              <p:cNvPr id="10" name="Picture 9"/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159" b="11151"/>
              <a:stretch/>
            </p:blipFill>
            <p:spPr>
              <a:xfrm>
                <a:off x="248119" y="1818817"/>
                <a:ext cx="4531146" cy="2915071"/>
              </a:xfrm>
              <a:prstGeom prst="rect">
                <a:avLst/>
              </a:prstGeom>
            </p:spPr>
          </p:pic>
          <p:cxnSp>
            <p:nvCxnSpPr>
              <p:cNvPr id="6" name="Straight Connector 5"/>
              <p:cNvCxnSpPr/>
              <p:nvPr/>
            </p:nvCxnSpPr>
            <p:spPr>
              <a:xfrm>
                <a:off x="582898" y="2775744"/>
                <a:ext cx="880142" cy="163372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1402080" y="3108960"/>
                <a:ext cx="1219200" cy="37795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 flipH="1">
                <a:off x="-84793" y="2451328"/>
                <a:ext cx="133538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Fixed</a:t>
                </a:r>
              </a:p>
            </p:txBody>
          </p:sp>
        </p:grpSp>
        <p:sp>
          <p:nvSpPr>
            <p:cNvPr id="27" name="Rectangle 26"/>
            <p:cNvSpPr/>
            <p:nvPr/>
          </p:nvSpPr>
          <p:spPr>
            <a:xfrm flipH="1">
              <a:off x="2621280" y="3788140"/>
              <a:ext cx="10097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Force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 flipV="1">
              <a:off x="2414016" y="3211724"/>
              <a:ext cx="730328" cy="6789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065020" y="1796796"/>
            <a:ext cx="5369098" cy="2916936"/>
            <a:chOff x="6065020" y="1796796"/>
            <a:chExt cx="5369098" cy="2916936"/>
          </a:xfrm>
        </p:grpSpPr>
        <p:grpSp>
          <p:nvGrpSpPr>
            <p:cNvPr id="22" name="Group 21"/>
            <p:cNvGrpSpPr/>
            <p:nvPr/>
          </p:nvGrpSpPr>
          <p:grpSpPr>
            <a:xfrm>
              <a:off x="6065020" y="1796796"/>
              <a:ext cx="5369098" cy="2916936"/>
              <a:chOff x="6065020" y="1796796"/>
              <a:chExt cx="5369098" cy="2916936"/>
            </a:xfrm>
          </p:grpSpPr>
          <p:pic>
            <p:nvPicPr>
              <p:cNvPr id="15" name="Picture 14" descr="C:\Users\mgoku\Downloads\attachments\Steel_deflection.JPG"/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73" t="10126" b="7295"/>
              <a:stretch/>
            </p:blipFill>
            <p:spPr bwMode="auto">
              <a:xfrm>
                <a:off x="6065020" y="1796796"/>
                <a:ext cx="5369098" cy="291693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" name="Rectangle 12"/>
              <p:cNvSpPr/>
              <p:nvPr/>
            </p:nvSpPr>
            <p:spPr>
              <a:xfrm flipH="1">
                <a:off x="8039206" y="4201138"/>
                <a:ext cx="133538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Fixed base</a:t>
                </a: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flipV="1">
                <a:off x="7339584" y="2950464"/>
                <a:ext cx="1121664" cy="42672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0" name="Rectangle 29"/>
            <p:cNvSpPr/>
            <p:nvPr/>
          </p:nvSpPr>
          <p:spPr>
            <a:xfrm flipH="1">
              <a:off x="6522598" y="2406412"/>
              <a:ext cx="10097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Force</a:t>
              </a:r>
            </a:p>
          </p:txBody>
        </p:sp>
        <p:cxnSp>
          <p:nvCxnSpPr>
            <p:cNvPr id="31" name="Straight Arrow Connector 30"/>
            <p:cNvCxnSpPr>
              <a:stCxn id="30" idx="2"/>
            </p:cNvCxnSpPr>
            <p:nvPr/>
          </p:nvCxnSpPr>
          <p:spPr>
            <a:xfrm>
              <a:off x="7027496" y="2775744"/>
              <a:ext cx="482776" cy="503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2448959" y="2237614"/>
            <a:ext cx="880142" cy="163372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 flipH="1">
            <a:off x="1746325" y="1921717"/>
            <a:ext cx="1335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Fixed</a:t>
            </a:r>
          </a:p>
        </p:txBody>
      </p:sp>
      <p:sp>
        <p:nvSpPr>
          <p:cNvPr id="3" name="Oval 2"/>
          <p:cNvSpPr/>
          <p:nvPr/>
        </p:nvSpPr>
        <p:spPr>
          <a:xfrm>
            <a:off x="7510272" y="4783228"/>
            <a:ext cx="2975640" cy="9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flipH="1">
            <a:off x="6626662" y="6106909"/>
            <a:ext cx="3217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1018 Steel was chosen from frame material</a:t>
            </a:r>
            <a:endParaRPr lang="en-US" dirty="0"/>
          </a:p>
        </p:txBody>
      </p:sp>
      <p:cxnSp>
        <p:nvCxnSpPr>
          <p:cNvPr id="5" name="Straight Connector 4"/>
          <p:cNvCxnSpPr>
            <a:stCxn id="32" idx="0"/>
          </p:cNvCxnSpPr>
          <p:nvPr/>
        </p:nvCxnSpPr>
        <p:spPr>
          <a:xfrm flipH="1" flipV="1">
            <a:off x="8151104" y="5703783"/>
            <a:ext cx="84548" cy="4031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961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4318"/>
          </a:xfrm>
        </p:spPr>
        <p:txBody>
          <a:bodyPr/>
          <a:lstStyle/>
          <a:p>
            <a:pPr algn="ctr"/>
            <a:r>
              <a:rPr lang="en-US" dirty="0"/>
              <a:t>Optical sensor calibration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034977" y="1356965"/>
            <a:ext cx="4550883" cy="177637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Displacement to voltage relationship</a:t>
            </a:r>
            <a:endParaRPr lang="en-US" sz="2000" dirty="0" smtClean="0"/>
          </a:p>
          <a:p>
            <a:r>
              <a:rPr lang="en-US" sz="2000" dirty="0" smtClean="0"/>
              <a:t>Micrometer </a:t>
            </a:r>
            <a:r>
              <a:rPr lang="en-US" sz="2000" dirty="0"/>
              <a:t>displacement</a:t>
            </a:r>
          </a:p>
          <a:p>
            <a:r>
              <a:rPr lang="en-US" sz="2000" dirty="0"/>
              <a:t>5 um increments</a:t>
            </a:r>
          </a:p>
          <a:p>
            <a:r>
              <a:rPr lang="en-US" sz="2000" dirty="0"/>
              <a:t>300 um range</a:t>
            </a:r>
          </a:p>
          <a:p>
            <a:endParaRPr lang="en-IN" sz="2000" dirty="0"/>
          </a:p>
          <a:p>
            <a:endParaRPr lang="en-IN" sz="2000" dirty="0"/>
          </a:p>
          <a:p>
            <a:endParaRPr lang="en-US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002435" y="3389457"/>
            <a:ext cx="9689950" cy="3034000"/>
            <a:chOff x="1002435" y="3389457"/>
            <a:chExt cx="9689950" cy="3034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54" b="25146"/>
            <a:stretch/>
          </p:blipFill>
          <p:spPr>
            <a:xfrm>
              <a:off x="2337817" y="3389457"/>
              <a:ext cx="8354568" cy="30340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 flipH="1">
              <a:off x="1002435" y="4906457"/>
              <a:ext cx="13353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Optical sensor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2100830" y="4486656"/>
              <a:ext cx="1727458" cy="8235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 flipH="1">
              <a:off x="7567827" y="4021633"/>
              <a:ext cx="133538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Micrometer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6386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834244"/>
              </p:ext>
            </p:extLst>
          </p:nvPr>
        </p:nvGraphicFramePr>
        <p:xfrm>
          <a:off x="555813" y="1179444"/>
          <a:ext cx="10797987" cy="5379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4318"/>
          </a:xfrm>
        </p:spPr>
        <p:txBody>
          <a:bodyPr/>
          <a:lstStyle/>
          <a:p>
            <a:pPr algn="ctr"/>
            <a:r>
              <a:rPr lang="en-US" dirty="0"/>
              <a:t>Optical sensor calibration</a:t>
            </a:r>
          </a:p>
        </p:txBody>
      </p:sp>
      <p:sp>
        <p:nvSpPr>
          <p:cNvPr id="5" name="Rectangle 4"/>
          <p:cNvSpPr/>
          <p:nvPr/>
        </p:nvSpPr>
        <p:spPr>
          <a:xfrm flipH="1">
            <a:off x="3981561" y="2946580"/>
            <a:ext cx="19366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Linear range over ~200 um</a:t>
            </a:r>
          </a:p>
        </p:txBody>
      </p:sp>
      <p:sp>
        <p:nvSpPr>
          <p:cNvPr id="6" name="Rectangle 5"/>
          <p:cNvSpPr/>
          <p:nvPr/>
        </p:nvSpPr>
        <p:spPr>
          <a:xfrm flipH="1">
            <a:off x="6901544" y="3769540"/>
            <a:ext cx="1047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52:1 ratio</a:t>
            </a:r>
          </a:p>
        </p:txBody>
      </p:sp>
    </p:spTree>
    <p:extLst>
      <p:ext uri="{BB962C8B-B14F-4D97-AF65-F5344CB8AC3E}">
        <p14:creationId xmlns:p14="http://schemas.microsoft.com/office/powerpoint/2010/main" val="1475297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1409</Words>
  <Application>Microsoft Office PowerPoint</Application>
  <PresentationFormat>Widescreen</PresentationFormat>
  <Paragraphs>380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GreekC</vt:lpstr>
      <vt:lpstr>Times New Roman</vt:lpstr>
      <vt:lpstr>Office Theme</vt:lpstr>
      <vt:lpstr>Thermally Actuated Flexure</vt:lpstr>
      <vt:lpstr>Objectives</vt:lpstr>
      <vt:lpstr>Original Design</vt:lpstr>
      <vt:lpstr>New design</vt:lpstr>
      <vt:lpstr>Manufacturing</vt:lpstr>
      <vt:lpstr>    Deformation of original design</vt:lpstr>
      <vt:lpstr>    Frame deformation (Aluminum Vs Steel) </vt:lpstr>
      <vt:lpstr>Optical sensor calibration</vt:lpstr>
      <vt:lpstr>Optical sensor calibration</vt:lpstr>
      <vt:lpstr>Control system flow chart</vt:lpstr>
      <vt:lpstr>Test: 100um displacement</vt:lpstr>
      <vt:lpstr>Results: 100um displacement Cooling water was flown threw actuator upon cooling</vt:lpstr>
      <vt:lpstr>Results: 100um displacement</vt:lpstr>
      <vt:lpstr>Test: Thermal isolation of actuator</vt:lpstr>
      <vt:lpstr>Test: Thermal isolation of actuator</vt:lpstr>
      <vt:lpstr>Test: Positional control and stability</vt:lpstr>
      <vt:lpstr>Results: 0N Positional control and stability</vt:lpstr>
      <vt:lpstr>Results: 500N Positional control and stability</vt:lpstr>
      <vt:lpstr>Results: 1000N Positional control and stability</vt:lpstr>
      <vt:lpstr>Results: 1000N zoom at 50um</vt:lpstr>
      <vt:lpstr>Heating time constants for 0um to 30um displacement</vt:lpstr>
      <vt:lpstr>    Bill of materials, mechanical</vt:lpstr>
      <vt:lpstr>    Bill of materials, mechanical and electrical </vt:lpstr>
      <vt:lpstr>Project milestones</vt:lpstr>
      <vt:lpstr>Future improvements</vt:lpstr>
    </vt:vector>
  </TitlesOfParts>
  <Company>UNC Charlotte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Thermally Actuated Flexure</dc:title>
  <dc:creator>Ameya Ramakant Parab</dc:creator>
  <cp:lastModifiedBy>Michael K. Erickson</cp:lastModifiedBy>
  <cp:revision>70</cp:revision>
  <dcterms:created xsi:type="dcterms:W3CDTF">2017-05-03T00:50:12Z</dcterms:created>
  <dcterms:modified xsi:type="dcterms:W3CDTF">2017-05-08T21:04:53Z</dcterms:modified>
</cp:coreProperties>
</file>